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charts/chart1.xml" ContentType="application/vnd.openxmlformats-officedocument.drawingml.chart+xml"/>
  <Override PartName="/ppt/notesSlides/notesSlide11.xml" ContentType="application/vnd.openxmlformats-officedocument.presentationml.notesSlide+xml"/>
  <Override PartName="/ppt/charts/chart2.xml" ContentType="application/vnd.openxmlformats-officedocument.drawingml.chart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49"/>
  </p:notesMasterIdLst>
  <p:sldIdLst>
    <p:sldId id="256" r:id="rId2"/>
    <p:sldId id="1231" r:id="rId3"/>
    <p:sldId id="271" r:id="rId4"/>
    <p:sldId id="294" r:id="rId5"/>
    <p:sldId id="1217" r:id="rId6"/>
    <p:sldId id="278" r:id="rId7"/>
    <p:sldId id="376" r:id="rId8"/>
    <p:sldId id="1208" r:id="rId9"/>
    <p:sldId id="258" r:id="rId10"/>
    <p:sldId id="1211" r:id="rId11"/>
    <p:sldId id="259" r:id="rId12"/>
    <p:sldId id="1210" r:id="rId13"/>
    <p:sldId id="1212" r:id="rId14"/>
    <p:sldId id="1213" r:id="rId15"/>
    <p:sldId id="1214" r:id="rId16"/>
    <p:sldId id="368" r:id="rId17"/>
    <p:sldId id="1225" r:id="rId18"/>
    <p:sldId id="1226" r:id="rId19"/>
    <p:sldId id="1222" r:id="rId20"/>
    <p:sldId id="1216" r:id="rId21"/>
    <p:sldId id="377" r:id="rId22"/>
    <p:sldId id="386" r:id="rId23"/>
    <p:sldId id="274" r:id="rId24"/>
    <p:sldId id="1218" r:id="rId25"/>
    <p:sldId id="1219" r:id="rId26"/>
    <p:sldId id="1221" r:id="rId27"/>
    <p:sldId id="357" r:id="rId28"/>
    <p:sldId id="335" r:id="rId29"/>
    <p:sldId id="1209" r:id="rId30"/>
    <p:sldId id="1223" r:id="rId31"/>
    <p:sldId id="1228" r:id="rId32"/>
    <p:sldId id="1230" r:id="rId33"/>
    <p:sldId id="1229" r:id="rId34"/>
    <p:sldId id="318" r:id="rId35"/>
    <p:sldId id="1232" r:id="rId36"/>
    <p:sldId id="370" r:id="rId37"/>
    <p:sldId id="369" r:id="rId38"/>
    <p:sldId id="292" r:id="rId39"/>
    <p:sldId id="287" r:id="rId40"/>
    <p:sldId id="288" r:id="rId41"/>
    <p:sldId id="1233" r:id="rId42"/>
    <p:sldId id="295" r:id="rId43"/>
    <p:sldId id="296" r:id="rId44"/>
    <p:sldId id="297" r:id="rId45"/>
    <p:sldId id="1744" r:id="rId46"/>
    <p:sldId id="289" r:id="rId47"/>
    <p:sldId id="306" r:id="rId48"/>
  </p:sldIdLst>
  <p:sldSz cx="12192000" cy="6858000"/>
  <p:notesSz cx="6858000" cy="9144000"/>
  <p:defaultTextStyle>
    <a:defPPr>
      <a:defRPr lang="es-P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62" d="100"/>
          <a:sy n="62" d="100"/>
        </p:scale>
        <p:origin x="954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14004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8" Type="http://schemas.openxmlformats.org/officeDocument/2006/relationships/slide" Target="slides/slide7.xml"/><Relationship Id="rId51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NULL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NULL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c:style val="2"/>
  <c:chart>
    <c:autoTitleDeleted val="1"/>
    <c:plotArea>
      <c:layout>
        <c:manualLayout>
          <c:xMode val="edge"/>
          <c:yMode val="edge"/>
          <c:x val="0"/>
          <c:y val="0"/>
          <c:w val="1"/>
          <c:h val="0.80160207942545869"/>
        </c:manualLayout>
      </c:layout>
      <c:barChart>
        <c:barDir val="col"/>
        <c:grouping val="clustered"/>
        <c:varyColors val="0"/>
        <c:ser>
          <c:idx val="0"/>
          <c:order val="0"/>
          <c:tx>
            <c:v>Series One</c:v>
          </c:tx>
          <c:spPr>
            <a:solidFill>
              <a:srgbClr val="98B9F2"/>
            </a:solidFill>
            <a:ln>
              <a:noFill/>
            </a:ln>
          </c:spPr>
          <c:invertIfNegative val="0"/>
          <c:dPt>
            <c:idx val="4"/>
            <c:invertIfNegative val="0"/>
            <c:bubble3D val="0"/>
            <c:spPr>
              <a:solidFill>
                <a:srgbClr val="0F78FF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2462-4717-8B6B-8CD220DB5F95}"/>
              </c:ext>
            </c:extLst>
          </c:dPt>
          <c:dPt>
            <c:idx val="7"/>
            <c:invertIfNegative val="0"/>
            <c:bubble3D val="0"/>
            <c:spPr>
              <a:solidFill>
                <a:srgbClr val="EB486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2-2462-4717-8B6B-8CD220DB5F9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lIns="0" tIns="0" rIns="0" bIns="0"/>
              <a:lstStyle/>
              <a:p>
                <a:pPr marL="0" marR="0" indent="0" algn="ctr" defTabSz="91440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tabLst/>
                  <a:defRPr sz="1000" b="0" i="0" u="none" strike="noStrike" kern="1200" baseline="0">
                    <a:solidFill>
                      <a:srgbClr val="FFFFFF"/>
                    </a:solidFill>
                    <a:latin typeface="Arial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eparator>; </c:separator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Lit>
              <c:ptCount val="12"/>
              <c:pt idx="0">
                <c:v>Jan</c:v>
              </c:pt>
              <c:pt idx="1">
                <c:v>Feb</c:v>
              </c:pt>
              <c:pt idx="2">
                <c:v>Mar</c:v>
              </c:pt>
              <c:pt idx="3">
                <c:v>Apr</c:v>
              </c:pt>
              <c:pt idx="4">
                <c:v>May</c:v>
              </c:pt>
              <c:pt idx="5">
                <c:v>Jun</c:v>
              </c:pt>
              <c:pt idx="6">
                <c:v>Jul</c:v>
              </c:pt>
              <c:pt idx="7">
                <c:v>Aug</c:v>
              </c:pt>
              <c:pt idx="8">
                <c:v>Sep</c:v>
              </c:pt>
              <c:pt idx="9">
                <c:v>Oct</c:v>
              </c:pt>
              <c:pt idx="10">
                <c:v>Nov</c:v>
              </c:pt>
              <c:pt idx="11">
                <c:v>Dec</c:v>
              </c:pt>
            </c:strLit>
          </c:cat>
          <c:val>
            <c:numLit>
              <c:formatCode>General</c:formatCode>
              <c:ptCount val="12"/>
              <c:pt idx="0">
                <c:v>40</c:v>
              </c:pt>
              <c:pt idx="1">
                <c:v>80</c:v>
              </c:pt>
              <c:pt idx="2">
                <c:v>60</c:v>
              </c:pt>
              <c:pt idx="3">
                <c:v>70</c:v>
              </c:pt>
              <c:pt idx="4">
                <c:v>190</c:v>
              </c:pt>
              <c:pt idx="5">
                <c:v>150</c:v>
              </c:pt>
              <c:pt idx="6">
                <c:v>145</c:v>
              </c:pt>
              <c:pt idx="7">
                <c:v>195</c:v>
              </c:pt>
              <c:pt idx="8">
                <c:v>185</c:v>
              </c:pt>
              <c:pt idx="9">
                <c:v>320</c:v>
              </c:pt>
              <c:pt idx="10">
                <c:v>405</c:v>
              </c:pt>
              <c:pt idx="11">
                <c:v>574</c:v>
              </c:pt>
            </c:numLit>
          </c:val>
          <c:extLst>
            <c:ext xmlns:c16="http://schemas.microsoft.com/office/drawing/2014/chart" uri="{C3380CC4-5D6E-409C-BE32-E72D297353CC}">
              <c16:uniqueId val="{00000000-2462-4717-8B6B-8CD220DB5F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363673904"/>
        <c:axId val="363673488"/>
      </c:barChart>
      <c:scatterChart>
        <c:scatterStyle val="smoothMarker"/>
        <c:varyColors val="0"/>
        <c:ser>
          <c:idx val="1"/>
          <c:order val="1"/>
          <c:tx>
            <c:v>Series Two</c:v>
          </c:tx>
          <c:spPr>
            <a:ln w="19046" cap="rnd">
              <a:solidFill>
                <a:srgbClr val="5B55D5"/>
              </a:solidFill>
              <a:prstDash val="solid"/>
              <a:round/>
              <a:headEnd type="arrow"/>
            </a:ln>
          </c:spPr>
          <c:xVal>
            <c:numLit>
              <c:formatCode>General</c:formatCode>
              <c:ptCount val="12"/>
              <c:pt idx="0">
                <c:v>1</c:v>
              </c:pt>
              <c:pt idx="1">
                <c:v>2</c:v>
              </c:pt>
              <c:pt idx="2">
                <c:v>3</c:v>
              </c:pt>
              <c:pt idx="3">
                <c:v>4</c:v>
              </c:pt>
              <c:pt idx="4">
                <c:v>5</c:v>
              </c:pt>
              <c:pt idx="5">
                <c:v>6</c:v>
              </c:pt>
              <c:pt idx="6">
                <c:v>7</c:v>
              </c:pt>
              <c:pt idx="7">
                <c:v>8</c:v>
              </c:pt>
              <c:pt idx="8">
                <c:v>9</c:v>
              </c:pt>
              <c:pt idx="9">
                <c:v>10</c:v>
              </c:pt>
              <c:pt idx="10">
                <c:v>11</c:v>
              </c:pt>
              <c:pt idx="11">
                <c:v>12</c:v>
              </c:pt>
            </c:numLit>
          </c:xVal>
          <c:yVal>
            <c:numLit>
              <c:formatCode>General</c:formatCode>
              <c:ptCount val="12"/>
              <c:pt idx="0">
                <c:v>20</c:v>
              </c:pt>
              <c:pt idx="1">
                <c:v>40</c:v>
              </c:pt>
              <c:pt idx="2">
                <c:v>20</c:v>
              </c:pt>
              <c:pt idx="3">
                <c:v>10</c:v>
              </c:pt>
              <c:pt idx="4">
                <c:v>20</c:v>
              </c:pt>
              <c:pt idx="5">
                <c:v>80</c:v>
              </c:pt>
              <c:pt idx="6">
                <c:v>60</c:v>
              </c:pt>
              <c:pt idx="7">
                <c:v>60</c:v>
              </c:pt>
              <c:pt idx="8">
                <c:v>90</c:v>
              </c:pt>
              <c:pt idx="9">
                <c:v>70</c:v>
              </c:pt>
              <c:pt idx="10">
                <c:v>180</c:v>
              </c:pt>
              <c:pt idx="11">
                <c:v>229</c:v>
              </c:pt>
            </c:numLit>
          </c:yVal>
          <c:smooth val="1"/>
          <c:extLst>
            <c:ext xmlns:c16="http://schemas.microsoft.com/office/drawing/2014/chart" uri="{C3380CC4-5D6E-409C-BE32-E72D297353CC}">
              <c16:uniqueId val="{00000003-2462-4717-8B6B-8CD220DB5F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63669328"/>
        <c:axId val="363677232"/>
      </c:scatterChart>
      <c:valAx>
        <c:axId val="363673488"/>
        <c:scaling>
          <c:orientation val="minMax"/>
          <c:max val="600"/>
        </c:scaling>
        <c:delete val="0"/>
        <c:axPos val="l"/>
        <c:numFmt formatCode="0&quot;%&quot;" sourceLinked="0"/>
        <c:majorTickMark val="none"/>
        <c:minorTickMark val="none"/>
        <c:tickLblPos val="nextTo"/>
        <c:spPr>
          <a:noFill/>
          <a:ln>
            <a:noFill/>
          </a:ln>
        </c:spPr>
        <c:txPr>
          <a:bodyPr lIns="0" tIns="0" rIns="0" bIns="0"/>
          <a:lstStyle/>
          <a:p>
            <a:pPr marL="0" marR="0" indent="0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tabLst/>
              <a:defRPr sz="1100" b="0" i="0" u="none" strike="noStrike" kern="1200" baseline="0">
                <a:solidFill>
                  <a:srgbClr val="6FAEFF"/>
                </a:solidFill>
                <a:latin typeface="Roboto Condensed Light" pitchFamily="2"/>
                <a:ea typeface="Roboto Condensed Light" pitchFamily="2"/>
              </a:defRPr>
            </a:pPr>
            <a:endParaRPr lang="en-US"/>
          </a:p>
        </c:txPr>
        <c:crossAx val="363673904"/>
        <c:crosses val="autoZero"/>
        <c:crossBetween val="between"/>
      </c:valAx>
      <c:catAx>
        <c:axId val="363673904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>
            <a:noFill/>
          </a:ln>
        </c:spPr>
        <c:txPr>
          <a:bodyPr lIns="0" tIns="0" rIns="0" bIns="0"/>
          <a:lstStyle/>
          <a:p>
            <a:pPr marL="0" marR="0" indent="0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tabLst/>
              <a:defRPr sz="1100" b="0" i="0" u="none" strike="noStrike" kern="1200" baseline="0">
                <a:solidFill>
                  <a:srgbClr val="6FAEFF"/>
                </a:solidFill>
                <a:latin typeface="Roboto Light" pitchFamily="2"/>
                <a:ea typeface="Roboto Light" pitchFamily="2"/>
              </a:defRPr>
            </a:pPr>
            <a:endParaRPr lang="en-US"/>
          </a:p>
        </c:txPr>
        <c:crossAx val="363673488"/>
        <c:crosses val="autoZero"/>
        <c:auto val="1"/>
        <c:lblAlgn val="ctr"/>
        <c:lblOffset val="100"/>
        <c:noMultiLvlLbl val="0"/>
      </c:catAx>
      <c:valAx>
        <c:axId val="363677232"/>
        <c:scaling>
          <c:orientation val="minMax"/>
        </c:scaling>
        <c:delete val="1"/>
        <c:axPos val="r"/>
        <c:numFmt formatCode="General" sourceLinked="0"/>
        <c:majorTickMark val="out"/>
        <c:minorTickMark val="none"/>
        <c:tickLblPos val="nextTo"/>
        <c:crossAx val="363669328"/>
        <c:crosses val="max"/>
        <c:crossBetween val="midCat"/>
      </c:valAx>
      <c:valAx>
        <c:axId val="363669328"/>
        <c:scaling>
          <c:orientation val="minMax"/>
        </c:scaling>
        <c:delete val="1"/>
        <c:axPos val="t"/>
        <c:numFmt formatCode="General" sourceLinked="0"/>
        <c:majorTickMark val="out"/>
        <c:minorTickMark val="none"/>
        <c:tickLblPos val="nextTo"/>
        <c:crossAx val="363677232"/>
        <c:crosses val="max"/>
        <c:crossBetween val="midCat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 lIns="0" tIns="0" rIns="0" bIns="0"/>
    <a:lstStyle/>
    <a:p>
      <a:pPr marL="0" marR="0" indent="0" defTabSz="914400" fontAlgn="auto" hangingPunct="1">
        <a:lnSpc>
          <a:spcPct val="100000"/>
        </a:lnSpc>
        <a:spcBef>
          <a:spcPts val="0"/>
        </a:spcBef>
        <a:spcAft>
          <a:spcPts val="0"/>
        </a:spcAft>
        <a:tabLst/>
        <a:defRPr lang="es-ES" sz="1200" b="0" i="0" u="none" strike="noStrike" kern="1200" baseline="0">
          <a:solidFill>
            <a:srgbClr val="232323"/>
          </a:solidFill>
          <a:latin typeface="Arial"/>
        </a:defRPr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c:style val="2"/>
  <c:chart>
    <c:autoTitleDeleted val="1"/>
    <c:plotArea>
      <c:layout/>
      <c:pieChart>
        <c:varyColors val="1"/>
        <c:ser>
          <c:idx val="0"/>
          <c:order val="0"/>
          <c:tx>
            <c:v>Sales</c:v>
          </c:tx>
          <c:dPt>
            <c:idx val="0"/>
            <c:bubble3D val="0"/>
            <c:spPr>
              <a:solidFill>
                <a:srgbClr val="0F78FF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43BE-4387-BD10-423A8BFCB720}"/>
              </c:ext>
            </c:extLst>
          </c:dPt>
          <c:dPt>
            <c:idx val="1"/>
            <c:bubble3D val="0"/>
            <c:spPr>
              <a:solidFill>
                <a:srgbClr val="5B55D5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2-43BE-4387-BD10-423A8BFCB720}"/>
              </c:ext>
            </c:extLst>
          </c:dPt>
          <c:dPt>
            <c:idx val="2"/>
            <c:bubble3D val="0"/>
            <c:spPr>
              <a:solidFill>
                <a:srgbClr val="EB486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43BE-4387-BD10-423A8BFCB720}"/>
              </c:ext>
            </c:extLst>
          </c:dPt>
          <c:dPt>
            <c:idx val="3"/>
            <c:bubble3D val="0"/>
            <c:spPr>
              <a:solidFill>
                <a:srgbClr val="14203C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4-43BE-4387-BD10-423A8BFCB720}"/>
              </c:ext>
            </c:extLst>
          </c:dPt>
          <c:cat>
            <c:strLit>
              <c:ptCount val="4"/>
              <c:pt idx="0">
                <c:v>1st Qtr</c:v>
              </c:pt>
              <c:pt idx="1">
                <c:v>2nd Qtr</c:v>
              </c:pt>
              <c:pt idx="2">
                <c:v>3rd Qtr</c:v>
              </c:pt>
              <c:pt idx="3">
                <c:v>4th Qtr</c:v>
              </c:pt>
            </c:strLit>
          </c:cat>
          <c:val>
            <c:numLit>
              <c:formatCode>General</c:formatCode>
              <c:ptCount val="4"/>
              <c:pt idx="0">
                <c:v>45</c:v>
              </c:pt>
              <c:pt idx="1">
                <c:v>20</c:v>
              </c:pt>
              <c:pt idx="2">
                <c:v>15</c:v>
              </c:pt>
              <c:pt idx="3">
                <c:v>10</c:v>
              </c:pt>
            </c:numLit>
          </c:val>
          <c:extLst>
            <c:ext xmlns:c16="http://schemas.microsoft.com/office/drawing/2014/chart" uri="{C3380CC4-5D6E-409C-BE32-E72D297353CC}">
              <c16:uniqueId val="{00000000-43BE-4387-BD10-423A8BFCB7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16"/>
      </c:pieChart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 lIns="0" tIns="0" rIns="0" bIns="0"/>
    <a:lstStyle/>
    <a:p>
      <a:pPr marL="0" marR="0" indent="0" defTabSz="914400" fontAlgn="auto" hangingPunct="1">
        <a:lnSpc>
          <a:spcPct val="100000"/>
        </a:lnSpc>
        <a:spcBef>
          <a:spcPts val="0"/>
        </a:spcBef>
        <a:spcAft>
          <a:spcPts val="0"/>
        </a:spcAft>
        <a:tabLst/>
        <a:defRPr lang="es-ES" sz="1197" b="0" i="0" u="none" strike="noStrike" kern="1200" baseline="0">
          <a:solidFill>
            <a:srgbClr val="232323"/>
          </a:solidFill>
          <a:latin typeface="Arial"/>
        </a:defRPr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>
            <a:extLst>
              <a:ext uri="{FF2B5EF4-FFF2-40B4-BE49-F238E27FC236}">
                <a16:creationId xmlns:a16="http://schemas.microsoft.com/office/drawing/2014/main" id="{C7B55598-B55B-3CC3-E9F6-3E679A8ED785}"/>
              </a:ext>
            </a:extLst>
          </p:cNvPr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ES" sz="1200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defRPr>
            </a:lvl1pPr>
          </a:lstStyle>
          <a:p>
            <a:pPr lvl="0"/>
            <a:endParaRPr lang="es-ES"/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57C9BD4C-6605-ED7B-9448-2C7AD340961A}"/>
              </a:ext>
            </a:extLst>
          </p:cNvPr>
          <p:cNvSpPr txBox="1">
            <a:spLocks noGrp="1"/>
          </p:cNvSpPr>
          <p:nvPr>
            <p:ph type="dt" idx="1"/>
          </p:nvPr>
        </p:nvSpPr>
        <p:spPr>
          <a:xfrm>
            <a:off x="3884608" y="0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ES" sz="1200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defRPr>
            </a:lvl1pPr>
          </a:lstStyle>
          <a:p>
            <a:pPr lvl="0"/>
            <a:fld id="{6EEEAA13-81FE-4FA8-9F01-84EAA25FA003}" type="datetime1">
              <a:rPr lang="es-ES"/>
              <a:pPr lvl="0"/>
              <a:t>25/10/2023</a:t>
            </a:fld>
            <a:endParaRPr lang="es-ES"/>
          </a:p>
        </p:txBody>
      </p:sp>
      <p:sp>
        <p:nvSpPr>
          <p:cNvPr id="4" name="Marcador de imagen de diapositiva 3">
            <a:extLst>
              <a:ext uri="{FF2B5EF4-FFF2-40B4-BE49-F238E27FC236}">
                <a16:creationId xmlns:a16="http://schemas.microsoft.com/office/drawing/2014/main" id="{BEE2D553-DC6A-2729-9481-A87D239A2339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099"/>
          </a:xfrm>
          <a:prstGeom prst="rect">
            <a:avLst/>
          </a:prstGeom>
          <a:noFill/>
          <a:ln w="12701">
            <a:solidFill>
              <a:srgbClr val="000000"/>
            </a:solidFill>
            <a:prstDash val="solid"/>
          </a:ln>
        </p:spPr>
      </p:sp>
      <p:sp>
        <p:nvSpPr>
          <p:cNvPr id="5" name="Marcador de notas 4">
            <a:extLst>
              <a:ext uri="{FF2B5EF4-FFF2-40B4-BE49-F238E27FC236}">
                <a16:creationId xmlns:a16="http://schemas.microsoft.com/office/drawing/2014/main" id="{7C618966-06C2-4A5B-B1C7-31E4EBCF3E2C}"/>
              </a:ext>
            </a:extLst>
          </p:cNvPr>
          <p:cNvSpPr txBox="1">
            <a:spLocks noGrp="1"/>
          </p:cNvSpPr>
          <p:nvPr>
            <p:ph type="body" sz="quarter" idx="3"/>
          </p:nvPr>
        </p:nvSpPr>
        <p:spPr>
          <a:xfrm>
            <a:off x="685800" y="4400549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8079E84A-B28F-12CD-0577-F6FB021F18D5}"/>
              </a:ext>
            </a:extLst>
          </p:cNvPr>
          <p:cNvSpPr txBox="1">
            <a:spLocks noGrp="1"/>
          </p:cNvSpPr>
          <p:nvPr>
            <p:ph type="ftr" sz="quarter" idx="4"/>
          </p:nvPr>
        </p:nvSpPr>
        <p:spPr>
          <a:xfrm>
            <a:off x="0" y="8685208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ES" sz="1200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defRPr>
            </a:lvl1pPr>
          </a:lstStyle>
          <a:p>
            <a:pPr lvl="0"/>
            <a:endParaRPr lang="es-ES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5663C835-F3C1-72AB-7832-A4EEA7C9A4A7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ES" sz="1200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defRPr>
            </a:lvl1pPr>
          </a:lstStyle>
          <a:p>
            <a:pPr lvl="0"/>
            <a:fld id="{C671BA84-A7B1-4B19-A52F-C751761583BE}" type="slidenum"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71620349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marR="0" lvl="0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s-ES" sz="1200" b="0" i="0" u="none" strike="noStrike" kern="1200" cap="none" spc="0" baseline="0">
        <a:solidFill>
          <a:srgbClr val="000000"/>
        </a:solidFill>
        <a:uFillTx/>
        <a:latin typeface="Calibri"/>
      </a:defRPr>
    </a:lvl1pPr>
    <a:lvl2pPr marL="457200" marR="0" lvl="1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s-ES" sz="1200" b="0" i="0" u="none" strike="noStrike" kern="1200" cap="none" spc="0" baseline="0">
        <a:solidFill>
          <a:srgbClr val="000000"/>
        </a:solidFill>
        <a:uFillTx/>
        <a:latin typeface="Calibri"/>
      </a:defRPr>
    </a:lvl2pPr>
    <a:lvl3pPr marL="914400" marR="0" lvl="2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s-ES" sz="1200" b="0" i="0" u="none" strike="noStrike" kern="1200" cap="none" spc="0" baseline="0">
        <a:solidFill>
          <a:srgbClr val="000000"/>
        </a:solidFill>
        <a:uFillTx/>
        <a:latin typeface="Calibri"/>
      </a:defRPr>
    </a:lvl3pPr>
    <a:lvl4pPr marL="1371600" marR="0" lvl="3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s-ES" sz="1200" b="0" i="0" u="none" strike="noStrike" kern="1200" cap="none" spc="0" baseline="0">
        <a:solidFill>
          <a:srgbClr val="000000"/>
        </a:solidFill>
        <a:uFillTx/>
        <a:latin typeface="Calibri"/>
      </a:defRPr>
    </a:lvl4pPr>
    <a:lvl5pPr marL="1828800" marR="0" lvl="4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s-ES" sz="1200" b="0" i="0" u="none" strike="noStrike" kern="1200" cap="none" spc="0" baseline="0">
        <a:solidFill>
          <a:srgbClr val="000000"/>
        </a:solidFill>
        <a:uFillTx/>
        <a:latin typeface="Calibri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49434B8D-8879-2B3F-74A6-722E85515C0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158CB557-152D-BA65-8062-0C3286BEA20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4B515693-5656-7830-CBB8-D40962E293FA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4F8E15D-95E6-4193-9466-929284C16ADA}" type="slidenum">
              <a:t>1</a:t>
            </a:fld>
            <a:endParaRPr lang="es-ES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641D622B-2AEC-6D33-A252-C7018E546F0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9324B7F9-51EB-5D09-314F-68C364D7286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9D0914E5-DD18-B48A-C018-FEFCFC1BC255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D5D63252-77C3-481A-A064-29629F680B25}" type="slidenum">
              <a:t>17</a:t>
            </a:fld>
            <a:endParaRPr lang="es-ES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a-I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lvl="0"/>
            <a:fld id="{C671BA84-A7B1-4B19-A52F-C751761583BE}" type="slidenum">
              <a:rPr lang="fa-IR" smtClean="0"/>
              <a:t>18</a:t>
            </a:fld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300986512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A3127955-CF0B-1217-A4AF-0A78F19885B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FBC3A3E3-3431-2C90-1C47-D6BDFE1589D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8D91F173-61A7-9753-B65C-966FBA3578A6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260AD3D-B5D3-420A-8692-B771F2C57AB0}" type="slidenum">
              <a:t>19</a:t>
            </a:fld>
            <a:endParaRPr lang="es-ES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62B03428-9F9A-6847-53EF-1CFFDABDB6E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6BF0F3D5-749C-3BC9-6E64-988DA505C1A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BF6A1C32-EB31-84A3-28B5-92E668918C0A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53CD3EEB-A86B-4B29-83AE-F4DF86FC6C36}" type="slidenum">
              <a:t>21</a:t>
            </a:fld>
            <a:endParaRPr lang="es-PE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EFA1CCB9-AACF-06A5-BDF1-ECD6107FDB5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5B38B7B4-7565-B186-D694-125151DE9F7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3E097703-DFA7-AA98-96A9-48F49D3DE298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018CA3F-6C7C-403B-AE2B-D21C1215E76E}" type="slidenum">
              <a:t>22</a:t>
            </a:fld>
            <a:endParaRPr lang="es-PE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3F6F373B-E0FE-19DD-7D27-D4E6B151BE7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8864C8E0-B71C-995E-E571-E756E286127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C4131D6-3E48-F559-4FCF-1264DE653DF2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DAF0A36-6157-4C1B-A9DA-A3188938FBEF}" type="slidenum">
              <a:t>23</a:t>
            </a:fld>
            <a:endParaRPr lang="es-ES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a-I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lvl="0"/>
            <a:fld id="{C671BA84-A7B1-4B19-A52F-C751761583BE}" type="slidenum">
              <a:rPr lang="fa-IR" smtClean="0"/>
              <a:t>26</a:t>
            </a:fld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421529247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CB959D0E-9313-2EFC-A50D-BD94647EEF4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A2762426-88BE-8330-6E66-37B6CBCEA434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AC97311C-7843-7EC3-0887-0CDC5B2128A4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FA26750-36BA-47A0-8D0E-F4ED03E27A7F}" type="slidenum">
              <a:t>27</a:t>
            </a:fld>
            <a:endParaRPr lang="es-ES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5322D2B5-DD0A-82F7-404C-1C1CD47D5FE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793B3281-B95B-7576-3F8C-D3115B0A497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F020F71A-2B45-BD22-B236-5F953760EE8C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3B19596-223E-49C0-9E65-7EAC8F18571C}" type="slidenum">
              <a:t>28</a:t>
            </a:fld>
            <a:endParaRPr lang="es-PE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FB82AF3C-F07A-AAB2-8311-BFE6587C703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7E569A63-FC0A-1E37-0077-9F2147E9CF0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D0B992B-B606-CE0F-8D5C-1F1CF04171FF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793ED513-18C1-494F-A3D1-BE40E1DDCF86}" type="slidenum">
              <a:t>29</a:t>
            </a:fld>
            <a:endParaRPr lang="es-ES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ACDBD7F3-C06D-09CF-103C-B5F11082D24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25993943-BA29-4D5A-61D4-46E7BA0CD57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54EFE27D-C82D-AECE-58DB-610387A52F93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36DF6D0-EBB0-499D-B2A0-531C8024AD13}" type="slidenum">
              <a:t>3</a:t>
            </a:fld>
            <a:endParaRPr lang="es-ES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008B1EFB-21A0-B086-0CF0-B63AB495890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31389960-CC79-BA08-02A8-8E95C44D028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229499C2-D96C-7B67-A108-22D60CCC964D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45FFBF57-6A24-4828-8D02-3A82EDE9036D}" type="slidenum">
              <a:t>31</a:t>
            </a:fld>
            <a:endParaRPr lang="es-ES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85FDC44B-7E57-7857-0490-67D5C29233A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82049AD6-41DC-989D-DA49-452A43E43A9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3FDC85C8-50C4-07B1-0279-01D9BDAD8966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9B904AED-A540-4BD5-B40C-CFC15C48FA69}" type="slidenum">
              <a:t>33</a:t>
            </a:fld>
            <a:endParaRPr lang="es-ES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965;gbee43893fe_1_18133:notes">
            <a:extLst>
              <a:ext uri="{FF2B5EF4-FFF2-40B4-BE49-F238E27FC236}">
                <a16:creationId xmlns:a16="http://schemas.microsoft.com/office/drawing/2014/main" id="{31326A79-5B7F-F66C-8507-5F42CBFE50B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966;gbee43893fe_1_18133:notes">
            <a:extLst>
              <a:ext uri="{FF2B5EF4-FFF2-40B4-BE49-F238E27FC236}">
                <a16:creationId xmlns:a16="http://schemas.microsoft.com/office/drawing/2014/main" id="{49960390-A3DE-2CD4-7D8D-BB8EC6E163F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>
          <a:xfrm>
            <a:off x="685800" y="4343400"/>
            <a:ext cx="5486400" cy="4114800"/>
          </a:xfrm>
        </p:spPr>
        <p:txBody>
          <a:bodyPr lIns="91421" tIns="91421" rIns="91421" bIns="91421"/>
          <a:lstStyle/>
          <a:p>
            <a:pPr lvl="0"/>
            <a:endParaRPr lang="en-US" dirty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95596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609308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94358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B232F629-84C7-9FAC-C2FA-C2659AE3D11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E22DF60E-359F-A037-1240-97E599A87564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09E7F61E-3ADD-1CE1-6BF2-2C9DE8D52751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B5683E9-AE76-449F-8CA1-E49633700B8C}" type="slidenum">
              <a:t>5</a:t>
            </a:fld>
            <a:endParaRPr lang="es-ES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45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3" name="Google Shape;12403;ge25dcd4bc2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4" name="Google Shape;12404;ge25dcd4bc2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5E0340A9-7D04-09AD-3237-8B60F3B1BC6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AF48CE70-0FE4-60A9-42F4-6E2E1BF7114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187DFAF8-EBF3-791C-6007-9B484ACA2C78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6200BC0-ED61-4605-8C17-487C6E83D0D2}" type="slidenum">
              <a:t>7</a:t>
            </a:fld>
            <a:endParaRPr lang="es-PE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A79C542A-381B-0FF9-CFB9-88574EAE616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5F2B9B7A-2722-99B1-A30F-83D3A116111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153170E3-510B-2050-3641-53AF28C769C4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520E4652-5129-42E8-BF8B-988A925B01D9}" type="slidenum">
              <a:t>9</a:t>
            </a:fld>
            <a:endParaRPr lang="es-ES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27D5D1B3-BED0-C2F1-8CD1-74584681263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DE6901B1-6A6C-7C7F-F368-6D6F649E0B4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EEFB5E21-2B35-2319-306A-4484D27D01F4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9CB48624-40DC-4329-A035-37A0192707D3}" type="slidenum">
              <a:t>11</a:t>
            </a:fld>
            <a:endParaRPr lang="es-ES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53AC477B-09D3-7890-AFBF-F5FB764639A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9E7829B7-4A53-3559-B599-2648995BC584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08387E73-42BC-28E3-1547-85A1442E3D59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0041C42-5F72-4F14-9DC3-823AA501571F}" type="slidenum">
              <a:t>13</a:t>
            </a:fld>
            <a:endParaRPr lang="es-ES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ED978203-DBE4-9430-615C-85BC085C6A7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BA597A9C-DBEC-A315-5CA3-149BEEECA69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9DB47328-F487-85AD-0CEB-1649ABB87AED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189D3880-278E-42F1-884B-B2BF33614D0A}" type="slidenum">
              <a:t>15</a:t>
            </a:fld>
            <a:endParaRPr lang="es-ES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E69F6037-EF7B-967F-F7AD-EDB8C190B61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809D6415-E3FB-24BA-3BF7-FFD1B650E01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958D54CA-9CAB-9C54-1E64-C6B356A1A80F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070413BC-CF07-4325-A1D5-D14EDA620883}" type="slidenum">
              <a:t>16</a:t>
            </a:fld>
            <a:endParaRPr lang="es-PE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C753100-A400-E3AA-885F-DEA488DF9929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2617232" y="2073859"/>
            <a:ext cx="6957523" cy="1355140"/>
          </a:xfrm>
        </p:spPr>
        <p:txBody>
          <a:bodyPr anchor="b" anchorCtr="1"/>
          <a:lstStyle>
            <a:lvl1pPr algn="ctr">
              <a:defRPr b="1"/>
            </a:lvl1pPr>
          </a:lstStyle>
          <a:p>
            <a:pPr lvl="0"/>
            <a:r>
              <a:rPr lang="es-ES"/>
              <a:t>Haga clic para modificar el de título del patrón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168493E7-440C-A872-C01F-AE752CA98FC7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3045281" y="3959480"/>
            <a:ext cx="6101443" cy="905329"/>
          </a:xfrm>
        </p:spPr>
        <p:txBody>
          <a:bodyPr anchorCtr="1"/>
          <a:lstStyle>
            <a:lvl1pPr marL="0" indent="0" algn="ctr">
              <a:lnSpc>
                <a:spcPct val="100000"/>
              </a:lnSpc>
              <a:buNone/>
              <a:defRPr/>
            </a:lvl1pPr>
          </a:lstStyle>
          <a:p>
            <a:pPr lvl="0"/>
            <a:r>
              <a:rPr lang="es-ES"/>
              <a:t>Haga clic para modificar el estilo de subtítulo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10020862-43BC-3E55-EC1F-65EE66D8BBE5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7F9CACF-C17C-4408-923C-34D38F1F72F1}" type="datetime1">
              <a:rPr lang="es-ES"/>
              <a:pPr lvl="0"/>
              <a:t>25/10/2023</a:t>
            </a:fld>
            <a:endParaRPr lang="es-E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1E9268F1-6A92-34CB-C4CE-71151AA8624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17498841-8E06-8BBE-7FAA-CF8133EC17C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F736B90-60D5-4501-90CF-74B973A25546}" type="slidenum"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418463872"/>
      </p:ext>
    </p:extLst>
  </p:cSld>
  <p:clrMapOvr>
    <a:masterClrMapping/>
  </p:clrMapOvr>
  <p:transition spd="med">
    <p:fade/>
  </p:transition>
  <p:hf sldNum="0"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57254525"/>
      </p:ext>
    </p:extLst>
  </p:cSld>
  <p:clrMapOvr>
    <a:masterClrMapping/>
  </p:clrMapOvr>
  <p:transition spd="med">
    <p:fade/>
  </p:transition>
  <p:hf sldNum="0" hdr="0" ftr="0" dt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>
            <a:extLst>
              <a:ext uri="{FF2B5EF4-FFF2-40B4-BE49-F238E27FC236}">
                <a16:creationId xmlns:a16="http://schemas.microsoft.com/office/drawing/2014/main" id="{A392356A-CA12-0610-67F4-245F79FD9CAD}"/>
              </a:ext>
            </a:extLst>
          </p:cNvPr>
          <p:cNvGrpSpPr/>
          <p:nvPr/>
        </p:nvGrpSpPr>
        <p:grpSpPr>
          <a:xfrm>
            <a:off x="450488" y="644395"/>
            <a:ext cx="11544940" cy="723007"/>
            <a:chOff x="450488" y="644395"/>
            <a:chExt cx="11544940" cy="723007"/>
          </a:xfrm>
        </p:grpSpPr>
        <p:sp>
          <p:nvSpPr>
            <p:cNvPr id="3" name="Rectángulo 2">
              <a:extLst>
                <a:ext uri="{FF2B5EF4-FFF2-40B4-BE49-F238E27FC236}">
                  <a16:creationId xmlns:a16="http://schemas.microsoft.com/office/drawing/2014/main" id="{BB3B87B6-191C-3D4B-D0FF-AD32412C8E70}"/>
                </a:ext>
              </a:extLst>
            </p:cNvPr>
            <p:cNvSpPr/>
            <p:nvPr/>
          </p:nvSpPr>
          <p:spPr>
            <a:xfrm>
              <a:off x="450488" y="1321682"/>
              <a:ext cx="11544940" cy="45720"/>
            </a:xfrm>
            <a:prstGeom prst="rect">
              <a:avLst/>
            </a:pr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0599F1"/>
                </a:solidFill>
                <a:uFillTx/>
                <a:latin typeface="Arial"/>
              </a:endParaRPr>
            </a:p>
          </p:txBody>
        </p:sp>
        <p:grpSp>
          <p:nvGrpSpPr>
            <p:cNvPr id="4" name="Grupo 3">
              <a:extLst>
                <a:ext uri="{FF2B5EF4-FFF2-40B4-BE49-F238E27FC236}">
                  <a16:creationId xmlns:a16="http://schemas.microsoft.com/office/drawing/2014/main" id="{557D797B-55B8-FE43-3F70-F4911979A48C}"/>
                </a:ext>
              </a:extLst>
            </p:cNvPr>
            <p:cNvGrpSpPr/>
            <p:nvPr/>
          </p:nvGrpSpPr>
          <p:grpSpPr>
            <a:xfrm>
              <a:off x="10302489" y="644395"/>
              <a:ext cx="1690689" cy="692145"/>
              <a:chOff x="10302489" y="644395"/>
              <a:chExt cx="1690689" cy="692145"/>
            </a:xfrm>
          </p:grpSpPr>
          <p:sp>
            <p:nvSpPr>
              <p:cNvPr id="5" name="Freeform 5">
                <a:extLst>
                  <a:ext uri="{FF2B5EF4-FFF2-40B4-BE49-F238E27FC236}">
                    <a16:creationId xmlns:a16="http://schemas.microsoft.com/office/drawing/2014/main" id="{7ECB70BA-BDD6-5A9A-A9ED-223D530516BB}"/>
                  </a:ext>
                </a:extLst>
              </p:cNvPr>
              <p:cNvSpPr/>
              <p:nvPr/>
            </p:nvSpPr>
            <p:spPr>
              <a:xfrm>
                <a:off x="11064496" y="687263"/>
                <a:ext cx="76196" cy="4317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"/>
                  <a:gd name="f7" fmla="val 279"/>
                  <a:gd name="f8" fmla="val 90"/>
                  <a:gd name="f9" fmla="val 179"/>
                  <a:gd name="f10" fmla="val 269"/>
                  <a:gd name="f11" fmla="val 34"/>
                  <a:gd name="f12" fmla="val 272"/>
                  <a:gd name="f13" fmla="val 17"/>
                  <a:gd name="f14" fmla="val 275"/>
                  <a:gd name="f15" fmla="val 1"/>
                  <a:gd name="f16" fmla="val 277"/>
                  <a:gd name="f17" fmla="val 274"/>
                  <a:gd name="f18" fmla="val 192"/>
                  <a:gd name="f19" fmla="val 111"/>
                  <a:gd name="f20" fmla="val 29"/>
                  <a:gd name="f21" fmla="val 25"/>
                  <a:gd name="f22" fmla="val 23"/>
                  <a:gd name="f23" fmla="val 5"/>
                  <a:gd name="f24" fmla="val 21"/>
                  <a:gd name="f25" fmla="val 20"/>
                  <a:gd name="f26" fmla="val 14"/>
                  <a:gd name="f27" fmla="val 35"/>
                  <a:gd name="f28" fmla="val 7"/>
                  <a:gd name="f29" fmla="val 38"/>
                  <a:gd name="f30" fmla="val 228"/>
                  <a:gd name="f31" fmla="val 230"/>
                  <a:gd name="f32" fmla="val 232"/>
                  <a:gd name="f33" fmla="val 234"/>
                  <a:gd name="f34" fmla="val 40"/>
                  <a:gd name="f35" fmla="val 42"/>
                  <a:gd name="f36" fmla="val 44"/>
                  <a:gd name="f37" fmla="val 231"/>
                  <a:gd name="f38" fmla="val 43"/>
                  <a:gd name="f39" fmla="val 227"/>
                  <a:gd name="f40" fmla="val 41"/>
                  <a:gd name="f41" fmla="val 39"/>
                  <a:gd name="f42" fmla="val 84"/>
                  <a:gd name="f43" fmla="val 85"/>
                  <a:gd name="f44" fmla="val 37"/>
                  <a:gd name="f45" fmla="val 91"/>
                  <a:gd name="f46" fmla="val 45"/>
                  <a:gd name="f47" fmla="val 88"/>
                  <a:gd name="f48" fmla="val 194"/>
                  <a:gd name="f49" fmla="val 200"/>
                  <a:gd name="f50" fmla="val 201"/>
                  <a:gd name="f51" fmla="val 61"/>
                  <a:gd name="f52" fmla="val 62"/>
                  <a:gd name="f53" fmla="val 63"/>
                  <a:gd name="f54" fmla="val 66"/>
                  <a:gd name="f55" fmla="val 67"/>
                  <a:gd name="f56" fmla="val 69"/>
                  <a:gd name="f57" fmla="val 80"/>
                  <a:gd name="f58" fmla="val 78"/>
                  <a:gd name="f59" fmla="val 73"/>
                  <a:gd name="f60" fmla="val 75"/>
                  <a:gd name="f61" fmla="val 94"/>
                  <a:gd name="f62" fmla="val 95"/>
                  <a:gd name="f63" fmla="val 101"/>
                  <a:gd name="f64" fmla="val 100"/>
                  <a:gd name="f65" fmla="val 184"/>
                  <a:gd name="f66" fmla="val 183"/>
                  <a:gd name="f67" fmla="val 190"/>
                  <a:gd name="f68" fmla="val 189"/>
                  <a:gd name="f69" fmla="val 187"/>
                  <a:gd name="f70" fmla="val 185"/>
                  <a:gd name="f71" fmla="val 249"/>
                  <a:gd name="f72" fmla="val 252"/>
                  <a:gd name="f73" fmla="val 253"/>
                  <a:gd name="f74" fmla="val 256"/>
                  <a:gd name="f75" fmla="val 255"/>
                  <a:gd name="f76" fmla="val 251"/>
                  <a:gd name="f77" fmla="val 140"/>
                  <a:gd name="f78" fmla="val 146"/>
                  <a:gd name="f79" fmla="val 145"/>
                  <a:gd name="f80" fmla="val 157"/>
                  <a:gd name="f81" fmla="val 156"/>
                  <a:gd name="f82" fmla="val 150"/>
                  <a:gd name="f83" fmla="val 152"/>
                  <a:gd name="f84" fmla="val 134"/>
                  <a:gd name="f85" fmla="val 128"/>
                  <a:gd name="f86" fmla="val 129"/>
                  <a:gd name="f87" fmla="val 117"/>
                  <a:gd name="f88" fmla="val 118"/>
                  <a:gd name="f89" fmla="val 119"/>
                  <a:gd name="f90" fmla="val 124"/>
                  <a:gd name="f91" fmla="val 123"/>
                  <a:gd name="f92" fmla="val 205"/>
                  <a:gd name="f93" fmla="val 208"/>
                  <a:gd name="f94" fmla="val 209"/>
                  <a:gd name="f95" fmla="val 212"/>
                  <a:gd name="f96" fmla="val 211"/>
                  <a:gd name="f97" fmla="val 207"/>
                  <a:gd name="f98" fmla="val 18"/>
                  <a:gd name="f99" fmla="val 19"/>
                  <a:gd name="f100" fmla="val 113"/>
                  <a:gd name="f101" fmla="val 112"/>
                  <a:gd name="f102" fmla="val 106"/>
                  <a:gd name="f103" fmla="val 109"/>
                  <a:gd name="f104" fmla="val 36"/>
                  <a:gd name="f105" fmla="val 33"/>
                  <a:gd name="f106" fmla="val 28"/>
                  <a:gd name="f107" fmla="val 30"/>
                  <a:gd name="f108" fmla="val 58"/>
                  <a:gd name="f109" fmla="val 56"/>
                  <a:gd name="f110" fmla="val 52"/>
                  <a:gd name="f111" fmla="val 178"/>
                  <a:gd name="f112" fmla="val 172"/>
                  <a:gd name="f113" fmla="val 174"/>
                  <a:gd name="f114" fmla="val 176"/>
                  <a:gd name="f115" fmla="val 239"/>
                  <a:gd name="f116" fmla="val 241"/>
                  <a:gd name="f117" fmla="val 243"/>
                  <a:gd name="f118" fmla="val 245"/>
                  <a:gd name="f119" fmla="val 242"/>
                  <a:gd name="f120" fmla="val 47"/>
                  <a:gd name="f121" fmla="val 167"/>
                  <a:gd name="f122" fmla="val 165"/>
                  <a:gd name="f123" fmla="val 163"/>
                  <a:gd name="f124" fmla="val 161"/>
                  <a:gd name="f125" fmla="val 162"/>
                  <a:gd name="f126" fmla="val 164"/>
                  <a:gd name="f127" fmla="val 166"/>
                  <a:gd name="f128" fmla="val 168"/>
                  <a:gd name="f129" fmla="val 59"/>
                  <a:gd name="f130" fmla="val 54"/>
                  <a:gd name="f131" fmla="val 27"/>
                  <a:gd name="f132" fmla="val 57"/>
                  <a:gd name="f133" fmla="val 131"/>
                  <a:gd name="f134" fmla="val 133"/>
                  <a:gd name="f135" fmla="val 135"/>
                  <a:gd name="f136" fmla="val 137"/>
                  <a:gd name="f137" fmla="val 136"/>
                  <a:gd name="f138" fmla="val 130"/>
                  <a:gd name="f139" fmla="val 32"/>
                  <a:gd name="f140" fmla="val 31"/>
                  <a:gd name="f141" fmla="val 148"/>
                  <a:gd name="f142" fmla="val 142"/>
                  <a:gd name="f143" fmla="val 175"/>
                  <a:gd name="f144" fmla="val 181"/>
                  <a:gd name="f145" fmla="val 24"/>
                  <a:gd name="f146" fmla="val 22"/>
                  <a:gd name="f147" fmla="val 83"/>
                  <a:gd name="f148" fmla="val 76"/>
                  <a:gd name="f149" fmla="val 120"/>
                  <a:gd name="f150" fmla="val 121"/>
                  <a:gd name="f151" fmla="val 126"/>
                  <a:gd name="f152" fmla="val 127"/>
                  <a:gd name="f153" fmla="val 104"/>
                  <a:gd name="f154" fmla="val 103"/>
                  <a:gd name="f155" fmla="val 97"/>
                  <a:gd name="f156" fmla="val 51"/>
                  <a:gd name="f157" fmla="val 48"/>
                  <a:gd name="f158" fmla="val 26"/>
                  <a:gd name="f159" fmla="val 46"/>
                  <a:gd name="f160" fmla="val 202"/>
                  <a:gd name="f161" fmla="val 195"/>
                  <a:gd name="f162" fmla="val 196"/>
                  <a:gd name="f163" fmla="val 169"/>
                  <a:gd name="f164" fmla="val 115"/>
                  <a:gd name="f165" fmla="val 116"/>
                  <a:gd name="f166" fmla="val 177"/>
                  <a:gd name="f167" fmla="val 173"/>
                  <a:gd name="f168" fmla="val 87"/>
                  <a:gd name="f169" fmla="val 93"/>
                  <a:gd name="f170" fmla="val 79"/>
                  <a:gd name="f171" fmla="val 82"/>
                  <a:gd name="f172" fmla="val 86"/>
                  <a:gd name="f173" fmla="val 72"/>
                  <a:gd name="f174" fmla="val 147"/>
                  <a:gd name="f175" fmla="val 143"/>
                  <a:gd name="f176" fmla="val 144"/>
                  <a:gd name="f177" fmla="val 186"/>
                  <a:gd name="f178" fmla="val 191"/>
                  <a:gd name="f179" fmla="val 193"/>
                  <a:gd name="f180" fmla="val 139"/>
                  <a:gd name="f181" fmla="val 138"/>
                  <a:gd name="f182" fmla="val 132"/>
                  <a:gd name="f183" fmla="val 171"/>
                  <a:gd name="f184" fmla="val 65"/>
                  <a:gd name="f185" fmla="val 216"/>
                  <a:gd name="f186" fmla="val 217"/>
                  <a:gd name="f187" fmla="val 219"/>
                  <a:gd name="f188" fmla="val 221"/>
                  <a:gd name="f189" fmla="val 222"/>
                  <a:gd name="f190" fmla="val 223"/>
                  <a:gd name="f191" fmla="val 206"/>
                  <a:gd name="f192" fmla="val 210"/>
                  <a:gd name="f193" fmla="val 8"/>
                  <a:gd name="f194" fmla="val 10"/>
                  <a:gd name="f195" fmla="val 11"/>
                  <a:gd name="f196" fmla="val 13"/>
                  <a:gd name="f197" fmla="val 149"/>
                  <a:gd name="f198" fmla="val 9"/>
                  <a:gd name="f199" fmla="val 89"/>
                  <a:gd name="f200" fmla="val 12"/>
                  <a:gd name="f201" fmla="val 68"/>
                  <a:gd name="f202" fmla="val 64"/>
                  <a:gd name="f203" fmla="val 188"/>
                  <a:gd name="f204" fmla="val 155"/>
                  <a:gd name="f205" fmla="val 159"/>
                  <a:gd name="f206" fmla="val 170"/>
                  <a:gd name="f207" fmla="val 182"/>
                  <a:gd name="f208" fmla="val 53"/>
                  <a:gd name="f209" fmla="val 55"/>
                  <a:gd name="f210" fmla="+- 0 0 -90"/>
                  <a:gd name="f211" fmla="*/ f3 1 50"/>
                  <a:gd name="f212" fmla="*/ f4 1 279"/>
                  <a:gd name="f213" fmla="val f5"/>
                  <a:gd name="f214" fmla="val f6"/>
                  <a:gd name="f215" fmla="val f7"/>
                  <a:gd name="f216" fmla="*/ f210 f0 1"/>
                  <a:gd name="f217" fmla="+- f215 0 f213"/>
                  <a:gd name="f218" fmla="+- f214 0 f213"/>
                  <a:gd name="f219" fmla="*/ f216 1 f2"/>
                  <a:gd name="f220" fmla="*/ f218 1 50"/>
                  <a:gd name="f221" fmla="*/ f217 1 279"/>
                  <a:gd name="f222" fmla="*/ 0 f218 1"/>
                  <a:gd name="f223" fmla="*/ 274 f217 1"/>
                  <a:gd name="f224" fmla="*/ 38 f218 1"/>
                  <a:gd name="f225" fmla="*/ 228 f217 1"/>
                  <a:gd name="f226" fmla="*/ 41 f218 1"/>
                  <a:gd name="f227" fmla="*/ 227 f217 1"/>
                  <a:gd name="f228" fmla="*/ 44 f218 1"/>
                  <a:gd name="f229" fmla="*/ 84 f217 1"/>
                  <a:gd name="f230" fmla="*/ 61 f217 1"/>
                  <a:gd name="f231" fmla="*/ 80 f217 1"/>
                  <a:gd name="f232" fmla="*/ 39 f218 1"/>
                  <a:gd name="f233" fmla="*/ 101 f217 1"/>
                  <a:gd name="f234" fmla="*/ 189 f217 1"/>
                  <a:gd name="f235" fmla="*/ 255 f217 1"/>
                  <a:gd name="f236" fmla="*/ 146 f217 1"/>
                  <a:gd name="f237" fmla="*/ 157 f217 1"/>
                  <a:gd name="f238" fmla="*/ 43 f218 1"/>
                  <a:gd name="f239" fmla="*/ 117 f217 1"/>
                  <a:gd name="f240" fmla="*/ 212 f217 1"/>
                  <a:gd name="f241" fmla="*/ 18 f217 1"/>
                  <a:gd name="f242" fmla="*/ 106 f217 1"/>
                  <a:gd name="f243" fmla="*/ 36 f217 1"/>
                  <a:gd name="f244" fmla="*/ 178 f217 1"/>
                  <a:gd name="f245" fmla="*/ 239 f217 1"/>
                  <a:gd name="f246" fmla="*/ 167 f217 1"/>
                  <a:gd name="f247" fmla="*/ 28 f218 1"/>
                  <a:gd name="f248" fmla="*/ 131 f217 1"/>
                  <a:gd name="f249" fmla="*/ 18 f218 1"/>
                  <a:gd name="f250" fmla="*/ 175 f217 1"/>
                  <a:gd name="f251" fmla="*/ 83 f217 1"/>
                  <a:gd name="f252" fmla="*/ 126 f217 1"/>
                  <a:gd name="f253" fmla="*/ 104 f217 1"/>
                  <a:gd name="f254" fmla="*/ 51 f217 1"/>
                  <a:gd name="f255" fmla="*/ 33 f218 1"/>
                  <a:gd name="f256" fmla="*/ 33 f217 1"/>
                  <a:gd name="f257" fmla="*/ 201 f217 1"/>
                  <a:gd name="f258" fmla="*/ 169 f217 1"/>
                  <a:gd name="f259" fmla="*/ 116 f217 1"/>
                  <a:gd name="f260" fmla="*/ 174 f217 1"/>
                  <a:gd name="f261" fmla="*/ 94 f217 1"/>
                  <a:gd name="f262" fmla="*/ 22 f218 1"/>
                  <a:gd name="f263" fmla="*/ 79 f217 1"/>
                  <a:gd name="f264" fmla="*/ 150 f217 1"/>
                  <a:gd name="f265" fmla="*/ 186 f217 1"/>
                  <a:gd name="f266" fmla="*/ 164 f217 1"/>
                  <a:gd name="f267" fmla="*/ 65 f217 1"/>
                  <a:gd name="f268" fmla="*/ 216 f217 1"/>
                  <a:gd name="f269" fmla="*/ 206 f217 1"/>
                  <a:gd name="f270" fmla="*/ 8 f218 1"/>
                  <a:gd name="f271" fmla="*/ 147 f217 1"/>
                  <a:gd name="f272" fmla="*/ 89 f217 1"/>
                  <a:gd name="f273" fmla="*/ 13 f218 1"/>
                  <a:gd name="f274" fmla="*/ 187 f217 1"/>
                  <a:gd name="f275" fmla="*/ 156 f217 1"/>
                  <a:gd name="f276" fmla="*/ 172 f217 1"/>
                  <a:gd name="f277" fmla="*/ 9 f218 1"/>
                  <a:gd name="f278" fmla="*/ 48 f217 1"/>
                  <a:gd name="f279" fmla="*/ 38 f217 1"/>
                  <a:gd name="f280" fmla="*/ 182 f217 1"/>
                  <a:gd name="f281" fmla="+- f219 0 f1"/>
                  <a:gd name="f282" fmla="*/ f222 1 50"/>
                  <a:gd name="f283" fmla="*/ f223 1 279"/>
                  <a:gd name="f284" fmla="*/ f224 1 50"/>
                  <a:gd name="f285" fmla="*/ f225 1 279"/>
                  <a:gd name="f286" fmla="*/ f226 1 50"/>
                  <a:gd name="f287" fmla="*/ f227 1 279"/>
                  <a:gd name="f288" fmla="*/ f228 1 50"/>
                  <a:gd name="f289" fmla="*/ f229 1 279"/>
                  <a:gd name="f290" fmla="*/ f230 1 279"/>
                  <a:gd name="f291" fmla="*/ f231 1 279"/>
                  <a:gd name="f292" fmla="*/ f232 1 50"/>
                  <a:gd name="f293" fmla="*/ f233 1 279"/>
                  <a:gd name="f294" fmla="*/ f234 1 279"/>
                  <a:gd name="f295" fmla="*/ f235 1 279"/>
                  <a:gd name="f296" fmla="*/ f236 1 279"/>
                  <a:gd name="f297" fmla="*/ f237 1 279"/>
                  <a:gd name="f298" fmla="*/ f238 1 50"/>
                  <a:gd name="f299" fmla="*/ f239 1 279"/>
                  <a:gd name="f300" fmla="*/ f240 1 279"/>
                  <a:gd name="f301" fmla="*/ f241 1 279"/>
                  <a:gd name="f302" fmla="*/ f242 1 279"/>
                  <a:gd name="f303" fmla="*/ f243 1 279"/>
                  <a:gd name="f304" fmla="*/ f244 1 279"/>
                  <a:gd name="f305" fmla="*/ f245 1 279"/>
                  <a:gd name="f306" fmla="*/ f246 1 279"/>
                  <a:gd name="f307" fmla="*/ f247 1 50"/>
                  <a:gd name="f308" fmla="*/ f248 1 279"/>
                  <a:gd name="f309" fmla="*/ f249 1 50"/>
                  <a:gd name="f310" fmla="*/ f250 1 279"/>
                  <a:gd name="f311" fmla="*/ f251 1 279"/>
                  <a:gd name="f312" fmla="*/ f252 1 279"/>
                  <a:gd name="f313" fmla="*/ f253 1 279"/>
                  <a:gd name="f314" fmla="*/ f254 1 279"/>
                  <a:gd name="f315" fmla="*/ f255 1 50"/>
                  <a:gd name="f316" fmla="*/ f256 1 279"/>
                  <a:gd name="f317" fmla="*/ f257 1 279"/>
                  <a:gd name="f318" fmla="*/ f258 1 279"/>
                  <a:gd name="f319" fmla="*/ f259 1 279"/>
                  <a:gd name="f320" fmla="*/ f260 1 279"/>
                  <a:gd name="f321" fmla="*/ f261 1 279"/>
                  <a:gd name="f322" fmla="*/ f262 1 50"/>
                  <a:gd name="f323" fmla="*/ f263 1 279"/>
                  <a:gd name="f324" fmla="*/ f264 1 279"/>
                  <a:gd name="f325" fmla="*/ f265 1 279"/>
                  <a:gd name="f326" fmla="*/ f266 1 279"/>
                  <a:gd name="f327" fmla="*/ f267 1 279"/>
                  <a:gd name="f328" fmla="*/ f268 1 279"/>
                  <a:gd name="f329" fmla="*/ f269 1 279"/>
                  <a:gd name="f330" fmla="*/ f270 1 50"/>
                  <a:gd name="f331" fmla="*/ f271 1 279"/>
                  <a:gd name="f332" fmla="*/ f272 1 279"/>
                  <a:gd name="f333" fmla="*/ f273 1 50"/>
                  <a:gd name="f334" fmla="*/ f274 1 279"/>
                  <a:gd name="f335" fmla="*/ f275 1 279"/>
                  <a:gd name="f336" fmla="*/ f276 1 279"/>
                  <a:gd name="f337" fmla="*/ f277 1 50"/>
                  <a:gd name="f338" fmla="*/ f278 1 279"/>
                  <a:gd name="f339" fmla="*/ f279 1 279"/>
                  <a:gd name="f340" fmla="*/ f280 1 279"/>
                  <a:gd name="f341" fmla="*/ 0 1 f220"/>
                  <a:gd name="f342" fmla="*/ f214 1 f220"/>
                  <a:gd name="f343" fmla="*/ 0 1 f221"/>
                  <a:gd name="f344" fmla="*/ f215 1 f221"/>
                  <a:gd name="f345" fmla="*/ f282 1 f220"/>
                  <a:gd name="f346" fmla="*/ f283 1 f221"/>
                  <a:gd name="f347" fmla="*/ f284 1 f220"/>
                  <a:gd name="f348" fmla="*/ f285 1 f221"/>
                  <a:gd name="f349" fmla="*/ f286 1 f220"/>
                  <a:gd name="f350" fmla="*/ f287 1 f221"/>
                  <a:gd name="f351" fmla="*/ f288 1 f220"/>
                  <a:gd name="f352" fmla="*/ f289 1 f221"/>
                  <a:gd name="f353" fmla="*/ f290 1 f221"/>
                  <a:gd name="f354" fmla="*/ f291 1 f221"/>
                  <a:gd name="f355" fmla="*/ f292 1 f220"/>
                  <a:gd name="f356" fmla="*/ f293 1 f221"/>
                  <a:gd name="f357" fmla="*/ f294 1 f221"/>
                  <a:gd name="f358" fmla="*/ f295 1 f221"/>
                  <a:gd name="f359" fmla="*/ f296 1 f221"/>
                  <a:gd name="f360" fmla="*/ f297 1 f221"/>
                  <a:gd name="f361" fmla="*/ f298 1 f220"/>
                  <a:gd name="f362" fmla="*/ f299 1 f221"/>
                  <a:gd name="f363" fmla="*/ f300 1 f221"/>
                  <a:gd name="f364" fmla="*/ f301 1 f221"/>
                  <a:gd name="f365" fmla="*/ f302 1 f221"/>
                  <a:gd name="f366" fmla="*/ f303 1 f221"/>
                  <a:gd name="f367" fmla="*/ f304 1 f221"/>
                  <a:gd name="f368" fmla="*/ f305 1 f221"/>
                  <a:gd name="f369" fmla="*/ f306 1 f221"/>
                  <a:gd name="f370" fmla="*/ f307 1 f220"/>
                  <a:gd name="f371" fmla="*/ f308 1 f221"/>
                  <a:gd name="f372" fmla="*/ f309 1 f220"/>
                  <a:gd name="f373" fmla="*/ f310 1 f221"/>
                  <a:gd name="f374" fmla="*/ f311 1 f221"/>
                  <a:gd name="f375" fmla="*/ f312 1 f221"/>
                  <a:gd name="f376" fmla="*/ f313 1 f221"/>
                  <a:gd name="f377" fmla="*/ f314 1 f221"/>
                  <a:gd name="f378" fmla="*/ f315 1 f220"/>
                  <a:gd name="f379" fmla="*/ f316 1 f221"/>
                  <a:gd name="f380" fmla="*/ f317 1 f221"/>
                  <a:gd name="f381" fmla="*/ f318 1 f221"/>
                  <a:gd name="f382" fmla="*/ f319 1 f221"/>
                  <a:gd name="f383" fmla="*/ f320 1 f221"/>
                  <a:gd name="f384" fmla="*/ f321 1 f221"/>
                  <a:gd name="f385" fmla="*/ f322 1 f220"/>
                  <a:gd name="f386" fmla="*/ f323 1 f221"/>
                  <a:gd name="f387" fmla="*/ f324 1 f221"/>
                  <a:gd name="f388" fmla="*/ f325 1 f221"/>
                  <a:gd name="f389" fmla="*/ f326 1 f221"/>
                  <a:gd name="f390" fmla="*/ f327 1 f221"/>
                  <a:gd name="f391" fmla="*/ f328 1 f221"/>
                  <a:gd name="f392" fmla="*/ f329 1 f221"/>
                  <a:gd name="f393" fmla="*/ f330 1 f220"/>
                  <a:gd name="f394" fmla="*/ f331 1 f221"/>
                  <a:gd name="f395" fmla="*/ f332 1 f221"/>
                  <a:gd name="f396" fmla="*/ f333 1 f220"/>
                  <a:gd name="f397" fmla="*/ f334 1 f221"/>
                  <a:gd name="f398" fmla="*/ f335 1 f221"/>
                  <a:gd name="f399" fmla="*/ f336 1 f221"/>
                  <a:gd name="f400" fmla="*/ f337 1 f220"/>
                  <a:gd name="f401" fmla="*/ f338 1 f221"/>
                  <a:gd name="f402" fmla="*/ f339 1 f221"/>
                  <a:gd name="f403" fmla="*/ f340 1 f221"/>
                  <a:gd name="f404" fmla="*/ f341 f211 1"/>
                  <a:gd name="f405" fmla="*/ f342 f211 1"/>
                  <a:gd name="f406" fmla="*/ f344 f212 1"/>
                  <a:gd name="f407" fmla="*/ f343 f212 1"/>
                  <a:gd name="f408" fmla="*/ f345 f211 1"/>
                  <a:gd name="f409" fmla="*/ f346 f212 1"/>
                  <a:gd name="f410" fmla="*/ f347 f211 1"/>
                  <a:gd name="f411" fmla="*/ f348 f212 1"/>
                  <a:gd name="f412" fmla="*/ f349 f211 1"/>
                  <a:gd name="f413" fmla="*/ f350 f212 1"/>
                  <a:gd name="f414" fmla="*/ f351 f211 1"/>
                  <a:gd name="f415" fmla="*/ f352 f212 1"/>
                  <a:gd name="f416" fmla="*/ f353 f212 1"/>
                  <a:gd name="f417" fmla="*/ f354 f212 1"/>
                  <a:gd name="f418" fmla="*/ f355 f211 1"/>
                  <a:gd name="f419" fmla="*/ f356 f212 1"/>
                  <a:gd name="f420" fmla="*/ f357 f212 1"/>
                  <a:gd name="f421" fmla="*/ f358 f212 1"/>
                  <a:gd name="f422" fmla="*/ f359 f212 1"/>
                  <a:gd name="f423" fmla="*/ f360 f212 1"/>
                  <a:gd name="f424" fmla="*/ f361 f211 1"/>
                  <a:gd name="f425" fmla="*/ f362 f212 1"/>
                  <a:gd name="f426" fmla="*/ f363 f212 1"/>
                  <a:gd name="f427" fmla="*/ f364 f212 1"/>
                  <a:gd name="f428" fmla="*/ f365 f212 1"/>
                  <a:gd name="f429" fmla="*/ f366 f212 1"/>
                  <a:gd name="f430" fmla="*/ f367 f212 1"/>
                  <a:gd name="f431" fmla="*/ f368 f212 1"/>
                  <a:gd name="f432" fmla="*/ f369 f212 1"/>
                  <a:gd name="f433" fmla="*/ f370 f211 1"/>
                  <a:gd name="f434" fmla="*/ f371 f212 1"/>
                  <a:gd name="f435" fmla="*/ f372 f211 1"/>
                  <a:gd name="f436" fmla="*/ f373 f212 1"/>
                  <a:gd name="f437" fmla="*/ f374 f212 1"/>
                  <a:gd name="f438" fmla="*/ f375 f212 1"/>
                  <a:gd name="f439" fmla="*/ f376 f212 1"/>
                  <a:gd name="f440" fmla="*/ f377 f212 1"/>
                  <a:gd name="f441" fmla="*/ f378 f211 1"/>
                  <a:gd name="f442" fmla="*/ f379 f212 1"/>
                  <a:gd name="f443" fmla="*/ f380 f212 1"/>
                  <a:gd name="f444" fmla="*/ f381 f212 1"/>
                  <a:gd name="f445" fmla="*/ f382 f212 1"/>
                  <a:gd name="f446" fmla="*/ f383 f212 1"/>
                  <a:gd name="f447" fmla="*/ f384 f212 1"/>
                  <a:gd name="f448" fmla="*/ f385 f211 1"/>
                  <a:gd name="f449" fmla="*/ f386 f212 1"/>
                  <a:gd name="f450" fmla="*/ f387 f212 1"/>
                  <a:gd name="f451" fmla="*/ f388 f212 1"/>
                  <a:gd name="f452" fmla="*/ f389 f212 1"/>
                  <a:gd name="f453" fmla="*/ f390 f212 1"/>
                  <a:gd name="f454" fmla="*/ f391 f212 1"/>
                  <a:gd name="f455" fmla="*/ f392 f212 1"/>
                  <a:gd name="f456" fmla="*/ f393 f211 1"/>
                  <a:gd name="f457" fmla="*/ f394 f212 1"/>
                  <a:gd name="f458" fmla="*/ f395 f212 1"/>
                  <a:gd name="f459" fmla="*/ f396 f211 1"/>
                  <a:gd name="f460" fmla="*/ f397 f212 1"/>
                  <a:gd name="f461" fmla="*/ f398 f212 1"/>
                  <a:gd name="f462" fmla="*/ f399 f212 1"/>
                  <a:gd name="f463" fmla="*/ f400 f211 1"/>
                  <a:gd name="f464" fmla="*/ f401 f212 1"/>
                  <a:gd name="f465" fmla="*/ f402 f212 1"/>
                  <a:gd name="f466" fmla="*/ f403 f2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1">
                    <a:pos x="f408" y="f409"/>
                  </a:cxn>
                  <a:cxn ang="f281">
                    <a:pos x="f410" y="f411"/>
                  </a:cxn>
                  <a:cxn ang="f281">
                    <a:pos x="f412" y="f413"/>
                  </a:cxn>
                  <a:cxn ang="f281">
                    <a:pos x="f414" y="f415"/>
                  </a:cxn>
                  <a:cxn ang="f281">
                    <a:pos x="f414" y="f416"/>
                  </a:cxn>
                  <a:cxn ang="f281">
                    <a:pos x="f410" y="f417"/>
                  </a:cxn>
                  <a:cxn ang="f281">
                    <a:pos x="f418" y="f419"/>
                  </a:cxn>
                  <a:cxn ang="f281">
                    <a:pos x="f414" y="f420"/>
                  </a:cxn>
                  <a:cxn ang="f281">
                    <a:pos x="f414" y="f421"/>
                  </a:cxn>
                  <a:cxn ang="f281">
                    <a:pos x="f418" y="f422"/>
                  </a:cxn>
                  <a:cxn ang="f281">
                    <a:pos x="f410" y="f423"/>
                  </a:cxn>
                  <a:cxn ang="f281">
                    <a:pos x="f424" y="f425"/>
                  </a:cxn>
                  <a:cxn ang="f281">
                    <a:pos x="f410" y="f426"/>
                  </a:cxn>
                  <a:cxn ang="f281">
                    <a:pos x="f414" y="f427"/>
                  </a:cxn>
                  <a:cxn ang="f281">
                    <a:pos x="f424" y="f428"/>
                  </a:cxn>
                  <a:cxn ang="f281">
                    <a:pos x="f410" y="f429"/>
                  </a:cxn>
                  <a:cxn ang="f281">
                    <a:pos x="f410" y="f430"/>
                  </a:cxn>
                  <a:cxn ang="f281">
                    <a:pos x="f410" y="f431"/>
                  </a:cxn>
                  <a:cxn ang="f281">
                    <a:pos x="f410" y="f431"/>
                  </a:cxn>
                  <a:cxn ang="f281">
                    <a:pos x="f414" y="f432"/>
                  </a:cxn>
                  <a:cxn ang="f281">
                    <a:pos x="f414" y="f432"/>
                  </a:cxn>
                  <a:cxn ang="f281">
                    <a:pos x="f433" y="f434"/>
                  </a:cxn>
                  <a:cxn ang="f281">
                    <a:pos x="f433" y="f434"/>
                  </a:cxn>
                  <a:cxn ang="f281">
                    <a:pos x="f435" y="f436"/>
                  </a:cxn>
                  <a:cxn ang="f281">
                    <a:pos x="f433" y="f437"/>
                  </a:cxn>
                  <a:cxn ang="f281">
                    <a:pos x="f433" y="f438"/>
                  </a:cxn>
                  <a:cxn ang="f281">
                    <a:pos x="f433" y="f439"/>
                  </a:cxn>
                  <a:cxn ang="f281">
                    <a:pos x="f433" y="f440"/>
                  </a:cxn>
                  <a:cxn ang="f281">
                    <a:pos x="f441" y="f442"/>
                  </a:cxn>
                  <a:cxn ang="f281">
                    <a:pos x="f433" y="f443"/>
                  </a:cxn>
                  <a:cxn ang="f281">
                    <a:pos x="f433" y="f444"/>
                  </a:cxn>
                  <a:cxn ang="f281">
                    <a:pos x="f433" y="f445"/>
                  </a:cxn>
                  <a:cxn ang="f281">
                    <a:pos x="f433" y="f446"/>
                  </a:cxn>
                  <a:cxn ang="f281">
                    <a:pos x="f433" y="f447"/>
                  </a:cxn>
                  <a:cxn ang="f281">
                    <a:pos x="f448" y="f449"/>
                  </a:cxn>
                  <a:cxn ang="f281">
                    <a:pos x="f435" y="f450"/>
                  </a:cxn>
                  <a:cxn ang="f281">
                    <a:pos x="f435" y="f450"/>
                  </a:cxn>
                  <a:cxn ang="f281">
                    <a:pos x="f448" y="f451"/>
                  </a:cxn>
                  <a:cxn ang="f281">
                    <a:pos x="f448" y="f452"/>
                  </a:cxn>
                  <a:cxn ang="f281">
                    <a:pos x="f435" y="f453"/>
                  </a:cxn>
                  <a:cxn ang="f281">
                    <a:pos x="f433" y="f411"/>
                  </a:cxn>
                  <a:cxn ang="f281">
                    <a:pos x="f441" y="f454"/>
                  </a:cxn>
                  <a:cxn ang="f281">
                    <a:pos x="f433" y="f455"/>
                  </a:cxn>
                  <a:cxn ang="f281">
                    <a:pos x="f433" y="f455"/>
                  </a:cxn>
                  <a:cxn ang="f281">
                    <a:pos x="f456" y="f457"/>
                  </a:cxn>
                  <a:cxn ang="f281">
                    <a:pos x="f456" y="f458"/>
                  </a:cxn>
                  <a:cxn ang="f281">
                    <a:pos x="f459" y="f460"/>
                  </a:cxn>
                  <a:cxn ang="f281">
                    <a:pos x="f459" y="f461"/>
                  </a:cxn>
                  <a:cxn ang="f281">
                    <a:pos x="f456" y="f449"/>
                  </a:cxn>
                  <a:cxn ang="f281">
                    <a:pos x="f459" y="f462"/>
                  </a:cxn>
                  <a:cxn ang="f281">
                    <a:pos x="f463" y="f464"/>
                  </a:cxn>
                  <a:cxn ang="f281">
                    <a:pos x="f456" y="f465"/>
                  </a:cxn>
                  <a:cxn ang="f281">
                    <a:pos x="f459" y="f466"/>
                  </a:cxn>
                  <a:cxn ang="f281">
                    <a:pos x="f459" y="f440"/>
                  </a:cxn>
                </a:cxnLst>
                <a:rect l="f404" t="f407" r="f405" b="f406"/>
                <a:pathLst>
                  <a:path w="50" h="279">
                    <a:moveTo>
                      <a:pt x="f6" y="f5"/>
                    </a:moveTo>
                    <a:cubicBezTo>
                      <a:pt x="f6" y="f8"/>
                      <a:pt x="f6" y="f9"/>
                      <a:pt x="f6" y="f10"/>
                    </a:cubicBezTo>
                    <a:cubicBezTo>
                      <a:pt x="f11" y="f12"/>
                      <a:pt x="f13" y="f14"/>
                      <a:pt x="f15" y="f7"/>
                    </a:cubicBezTo>
                    <a:cubicBezTo>
                      <a:pt x="f15" y="f16"/>
                      <a:pt x="f5" y="f14"/>
                      <a:pt x="f5" y="f17"/>
                    </a:cubicBezTo>
                    <a:cubicBezTo>
                      <a:pt x="f5" y="f18"/>
                      <a:pt x="f5" y="f19"/>
                      <a:pt x="f5" y="f20"/>
                    </a:cubicBezTo>
                    <a:cubicBezTo>
                      <a:pt x="f5" y="f21"/>
                      <a:pt x="f15" y="f22"/>
                      <a:pt x="f23" y="f24"/>
                    </a:cubicBezTo>
                    <a:cubicBezTo>
                      <a:pt x="f25" y="f26"/>
                      <a:pt x="f27" y="f28"/>
                      <a:pt x="f6" y="f5"/>
                    </a:cubicBezTo>
                    <a:close/>
                    <a:moveTo>
                      <a:pt x="f29" y="f30"/>
                    </a:moveTo>
                    <a:cubicBezTo>
                      <a:pt x="f29" y="f31"/>
                      <a:pt x="f29" y="f32"/>
                      <a:pt x="f29" y="f33"/>
                    </a:cubicBezTo>
                    <a:cubicBezTo>
                      <a:pt x="f34" y="f33"/>
                      <a:pt x="f35" y="f33"/>
                      <a:pt x="f36" y="f33"/>
                    </a:cubicBezTo>
                    <a:cubicBezTo>
                      <a:pt x="f36" y="f37"/>
                      <a:pt x="f36" y="f31"/>
                      <a:pt x="f36" y="f30"/>
                    </a:cubicBezTo>
                    <a:cubicBezTo>
                      <a:pt x="f38" y="f30"/>
                      <a:pt x="f35" y="f39"/>
                      <a:pt x="f40" y="f39"/>
                    </a:cubicBezTo>
                    <a:cubicBezTo>
                      <a:pt x="f34" y="f39"/>
                      <a:pt x="f41" y="f30"/>
                      <a:pt x="f29" y="f30"/>
                    </a:cubicBezTo>
                    <a:close/>
                    <a:moveTo>
                      <a:pt x="f36" y="f42"/>
                    </a:moveTo>
                    <a:cubicBezTo>
                      <a:pt x="f29" y="f43"/>
                      <a:pt x="f44" y="f43"/>
                      <a:pt x="f41" y="f45"/>
                    </a:cubicBezTo>
                    <a:cubicBezTo>
                      <a:pt x="f36" y="f45"/>
                      <a:pt x="f46" y="f47"/>
                      <a:pt x="f36" y="f42"/>
                    </a:cubicBezTo>
                    <a:close/>
                    <a:moveTo>
                      <a:pt x="f36" y="f48"/>
                    </a:moveTo>
                    <a:cubicBezTo>
                      <a:pt x="f29" y="f48"/>
                      <a:pt x="f44" y="f48"/>
                      <a:pt x="f41" y="f49"/>
                    </a:cubicBezTo>
                    <a:cubicBezTo>
                      <a:pt x="f46" y="f50"/>
                      <a:pt x="f46" y="f49"/>
                      <a:pt x="f36" y="f48"/>
                    </a:cubicBezTo>
                    <a:close/>
                    <a:moveTo>
                      <a:pt x="f36" y="f51"/>
                    </a:moveTo>
                    <a:cubicBezTo>
                      <a:pt x="f35" y="f52"/>
                      <a:pt x="f34" y="f53"/>
                      <a:pt x="f29" y="f53"/>
                    </a:cubicBezTo>
                    <a:cubicBezTo>
                      <a:pt x="f29" y="f54"/>
                      <a:pt x="f29" y="f55"/>
                      <a:pt x="f29" y="f56"/>
                    </a:cubicBezTo>
                    <a:cubicBezTo>
                      <a:pt x="f36" y="f56"/>
                      <a:pt x="f46" y="f55"/>
                      <a:pt x="f36" y="f51"/>
                    </a:cubicBezTo>
                    <a:close/>
                    <a:moveTo>
                      <a:pt x="f29" y="f57"/>
                    </a:moveTo>
                    <a:cubicBezTo>
                      <a:pt x="f46" y="f58"/>
                      <a:pt x="f46" y="f58"/>
                      <a:pt x="f38" y="f59"/>
                    </a:cubicBezTo>
                    <a:cubicBezTo>
                      <a:pt x="f29" y="f59"/>
                      <a:pt x="f44" y="f60"/>
                      <a:pt x="f29" y="f57"/>
                    </a:cubicBezTo>
                    <a:close/>
                    <a:moveTo>
                      <a:pt x="f36" y="f61"/>
                    </a:moveTo>
                    <a:cubicBezTo>
                      <a:pt x="f29" y="f62"/>
                      <a:pt x="f44" y="f62"/>
                      <a:pt x="f41" y="f63"/>
                    </a:cubicBezTo>
                    <a:cubicBezTo>
                      <a:pt x="f46" y="f63"/>
                      <a:pt x="f46" y="f64"/>
                      <a:pt x="f36" y="f61"/>
                    </a:cubicBezTo>
                    <a:close/>
                    <a:moveTo>
                      <a:pt x="f36" y="f65"/>
                    </a:moveTo>
                    <a:cubicBezTo>
                      <a:pt x="f29" y="f66"/>
                      <a:pt x="f44" y="f65"/>
                      <a:pt x="f41" y="f67"/>
                    </a:cubicBezTo>
                    <a:cubicBezTo>
                      <a:pt x="f34" y="f67"/>
                      <a:pt x="f35" y="f67"/>
                      <a:pt x="f36" y="f68"/>
                    </a:cubicBezTo>
                    <a:cubicBezTo>
                      <a:pt x="f36" y="f69"/>
                      <a:pt x="f36" y="f70"/>
                      <a:pt x="f36" y="f65"/>
                    </a:cubicBezTo>
                    <a:close/>
                    <a:moveTo>
                      <a:pt x="f29" y="f71"/>
                    </a:moveTo>
                    <a:cubicBezTo>
                      <a:pt x="f29" y="f72"/>
                      <a:pt x="f29" y="f73"/>
                      <a:pt x="f29" y="f74"/>
                    </a:cubicBezTo>
                    <a:cubicBezTo>
                      <a:pt x="f34" y="f74"/>
                      <a:pt x="f35" y="f75"/>
                      <a:pt x="f36" y="f75"/>
                    </a:cubicBezTo>
                    <a:cubicBezTo>
                      <a:pt x="f36" y="f73"/>
                      <a:pt x="f36" y="f76"/>
                      <a:pt x="f36" y="f71"/>
                    </a:cubicBezTo>
                    <a:cubicBezTo>
                      <a:pt x="f35" y="f71"/>
                      <a:pt x="f34" y="f71"/>
                      <a:pt x="f29" y="f71"/>
                    </a:cubicBezTo>
                    <a:close/>
                    <a:moveTo>
                      <a:pt x="f36" y="f77"/>
                    </a:moveTo>
                    <a:cubicBezTo>
                      <a:pt x="f29" y="f77"/>
                      <a:pt x="f44" y="f77"/>
                      <a:pt x="f41" y="f78"/>
                    </a:cubicBezTo>
                    <a:cubicBezTo>
                      <a:pt x="f46" y="f78"/>
                      <a:pt x="f46" y="f79"/>
                      <a:pt x="f36" y="f77"/>
                    </a:cubicBezTo>
                    <a:close/>
                    <a:moveTo>
                      <a:pt x="f29" y="f80"/>
                    </a:moveTo>
                    <a:cubicBezTo>
                      <a:pt x="f46" y="f80"/>
                      <a:pt x="f46" y="f81"/>
                      <a:pt x="f38" y="f82"/>
                    </a:cubicBezTo>
                    <a:cubicBezTo>
                      <a:pt x="f41" y="f82"/>
                      <a:pt x="f44" y="f83"/>
                      <a:pt x="f29" y="f80"/>
                    </a:cubicBezTo>
                    <a:close/>
                    <a:moveTo>
                      <a:pt x="f41" y="f84"/>
                    </a:moveTo>
                    <a:cubicBezTo>
                      <a:pt x="f36" y="f84"/>
                      <a:pt x="f46" y="f84"/>
                      <a:pt x="f38" y="f85"/>
                    </a:cubicBezTo>
                    <a:cubicBezTo>
                      <a:pt x="f29" y="f85"/>
                      <a:pt x="f44" y="f86"/>
                      <a:pt x="f41" y="f84"/>
                    </a:cubicBezTo>
                    <a:close/>
                    <a:moveTo>
                      <a:pt x="f38" y="f87"/>
                    </a:moveTo>
                    <a:cubicBezTo>
                      <a:pt x="f44" y="f88"/>
                      <a:pt x="f44" y="f89"/>
                      <a:pt x="f41" y="f90"/>
                    </a:cubicBezTo>
                    <a:cubicBezTo>
                      <a:pt x="f46" y="f91"/>
                      <a:pt x="f46" y="f91"/>
                      <a:pt x="f38" y="f87"/>
                    </a:cubicBezTo>
                    <a:close/>
                    <a:moveTo>
                      <a:pt x="f29" y="f92"/>
                    </a:moveTo>
                    <a:cubicBezTo>
                      <a:pt x="f29" y="f93"/>
                      <a:pt x="f29" y="f94"/>
                      <a:pt x="f29" y="f95"/>
                    </a:cubicBezTo>
                    <a:cubicBezTo>
                      <a:pt x="f34" y="f95"/>
                      <a:pt x="f35" y="f96"/>
                      <a:pt x="f36" y="f96"/>
                    </a:cubicBezTo>
                    <a:cubicBezTo>
                      <a:pt x="f36" y="f94"/>
                      <a:pt x="f36" y="f97"/>
                      <a:pt x="f36" y="f92"/>
                    </a:cubicBezTo>
                    <a:cubicBezTo>
                      <a:pt x="f35" y="f92"/>
                      <a:pt x="f34" y="f92"/>
                      <a:pt x="f29" y="f92"/>
                    </a:cubicBezTo>
                    <a:close/>
                    <a:moveTo>
                      <a:pt x="f36" y="f98"/>
                    </a:moveTo>
                    <a:cubicBezTo>
                      <a:pt x="f29" y="f99"/>
                      <a:pt x="f44" y="f25"/>
                      <a:pt x="f41" y="f21"/>
                    </a:cubicBezTo>
                    <a:cubicBezTo>
                      <a:pt x="f38" y="f21"/>
                      <a:pt x="f46" y="f22"/>
                      <a:pt x="f36" y="f98"/>
                    </a:cubicBezTo>
                    <a:close/>
                    <a:moveTo>
                      <a:pt x="f29" y="f100"/>
                    </a:moveTo>
                    <a:cubicBezTo>
                      <a:pt x="f46" y="f101"/>
                      <a:pt x="f46" y="f101"/>
                      <a:pt x="f38" y="f102"/>
                    </a:cubicBezTo>
                    <a:cubicBezTo>
                      <a:pt x="f29" y="f102"/>
                      <a:pt x="f44" y="f103"/>
                      <a:pt x="f29" y="f100"/>
                    </a:cubicBezTo>
                    <a:close/>
                    <a:moveTo>
                      <a:pt x="f29" y="f104"/>
                    </a:moveTo>
                    <a:cubicBezTo>
                      <a:pt x="f38" y="f104"/>
                      <a:pt x="f46" y="f105"/>
                      <a:pt x="f36" y="f106"/>
                    </a:cubicBezTo>
                    <a:cubicBezTo>
                      <a:pt x="f29" y="f107"/>
                      <a:pt x="f29" y="f107"/>
                      <a:pt x="f29" y="f104"/>
                    </a:cubicBezTo>
                    <a:close/>
                    <a:moveTo>
                      <a:pt x="f29" y="f108"/>
                    </a:moveTo>
                    <a:cubicBezTo>
                      <a:pt x="f46" y="f109"/>
                      <a:pt x="f46" y="f109"/>
                      <a:pt x="f36" y="f6"/>
                    </a:cubicBezTo>
                    <a:cubicBezTo>
                      <a:pt x="f29" y="f110"/>
                      <a:pt x="f29" y="f110"/>
                      <a:pt x="f29" y="f108"/>
                    </a:cubicBezTo>
                    <a:close/>
                    <a:moveTo>
                      <a:pt x="f29" y="f111"/>
                    </a:moveTo>
                    <a:cubicBezTo>
                      <a:pt x="f36" y="f111"/>
                      <a:pt x="f46" y="f111"/>
                      <a:pt x="f38" y="f112"/>
                    </a:cubicBezTo>
                    <a:cubicBezTo>
                      <a:pt x="f35" y="f112"/>
                      <a:pt x="f34" y="f112"/>
                      <a:pt x="f29" y="f112"/>
                    </a:cubicBezTo>
                    <a:cubicBezTo>
                      <a:pt x="f29" y="f113"/>
                      <a:pt x="f29" y="f114"/>
                      <a:pt x="f29" y="f111"/>
                    </a:cubicBezTo>
                    <a:close/>
                    <a:moveTo>
                      <a:pt x="f29" y="f115"/>
                    </a:moveTo>
                    <a:cubicBezTo>
                      <a:pt x="f29" y="f116"/>
                      <a:pt x="f29" y="f117"/>
                      <a:pt x="f29" y="f118"/>
                    </a:cubicBezTo>
                    <a:cubicBezTo>
                      <a:pt x="f40" y="f118"/>
                      <a:pt x="f35" y="f118"/>
                      <a:pt x="f36" y="f118"/>
                    </a:cubicBezTo>
                    <a:cubicBezTo>
                      <a:pt x="f36" y="f119"/>
                      <a:pt x="f36" y="f116"/>
                      <a:pt x="f36" y="f115"/>
                    </a:cubicBezTo>
                    <a:cubicBezTo>
                      <a:pt x="f35" y="f115"/>
                      <a:pt x="f34" y="f115"/>
                      <a:pt x="f29" y="f115"/>
                    </a:cubicBezTo>
                    <a:close/>
                    <a:moveTo>
                      <a:pt x="f36" y="f34"/>
                    </a:moveTo>
                    <a:cubicBezTo>
                      <a:pt x="f44" y="f40"/>
                      <a:pt x="f44" y="f40"/>
                      <a:pt x="f41" y="f120"/>
                    </a:cubicBezTo>
                    <a:cubicBezTo>
                      <a:pt x="f36" y="f120"/>
                      <a:pt x="f46" y="f36"/>
                      <a:pt x="f36" y="f34"/>
                    </a:cubicBezTo>
                    <a:close/>
                    <a:moveTo>
                      <a:pt x="f36" y="f121"/>
                    </a:moveTo>
                    <a:cubicBezTo>
                      <a:pt x="f36" y="f122"/>
                      <a:pt x="f36" y="f123"/>
                      <a:pt x="f36" y="f124"/>
                    </a:cubicBezTo>
                    <a:cubicBezTo>
                      <a:pt x="f35" y="f124"/>
                      <a:pt x="f34" y="f124"/>
                      <a:pt x="f29" y="f125"/>
                    </a:cubicBezTo>
                    <a:cubicBezTo>
                      <a:pt x="f29" y="f126"/>
                      <a:pt x="f29" y="f127"/>
                      <a:pt x="f29" y="f128"/>
                    </a:cubicBezTo>
                    <a:cubicBezTo>
                      <a:pt x="f34" y="f128"/>
                      <a:pt x="f35" y="f121"/>
                      <a:pt x="f36" y="f121"/>
                    </a:cubicBezTo>
                    <a:close/>
                    <a:moveTo>
                      <a:pt x="f106" y="f51"/>
                    </a:moveTo>
                    <a:cubicBezTo>
                      <a:pt x="f105" y="f51"/>
                      <a:pt x="f27" y="f129"/>
                      <a:pt x="f105" y="f130"/>
                    </a:cubicBezTo>
                    <a:cubicBezTo>
                      <a:pt x="f106" y="f130"/>
                      <a:pt x="f131" y="f132"/>
                      <a:pt x="f106" y="f51"/>
                    </a:cubicBezTo>
                    <a:close/>
                    <a:moveTo>
                      <a:pt x="f106" y="f133"/>
                    </a:moveTo>
                    <a:cubicBezTo>
                      <a:pt x="f106" y="f134"/>
                      <a:pt x="f106" y="f135"/>
                      <a:pt x="f106" y="f136"/>
                    </a:cubicBezTo>
                    <a:cubicBezTo>
                      <a:pt x="f11" y="f136"/>
                      <a:pt x="f11" y="f137"/>
                      <a:pt x="f105" y="f138"/>
                    </a:cubicBezTo>
                    <a:cubicBezTo>
                      <a:pt x="f139" y="f138"/>
                      <a:pt x="f139" y="f138"/>
                      <a:pt x="f140" y="f138"/>
                    </a:cubicBezTo>
                    <a:cubicBezTo>
                      <a:pt x="f107" y="f138"/>
                      <a:pt x="f20" y="f133"/>
                      <a:pt x="f106" y="f133"/>
                    </a:cubicBezTo>
                    <a:close/>
                    <a:moveTo>
                      <a:pt x="f106" y="f141"/>
                    </a:moveTo>
                    <a:cubicBezTo>
                      <a:pt x="f11" y="f141"/>
                      <a:pt x="f11" y="f141"/>
                      <a:pt x="f105" y="f142"/>
                    </a:cubicBezTo>
                    <a:cubicBezTo>
                      <a:pt x="f106" y="f142"/>
                      <a:pt x="f131" y="f142"/>
                      <a:pt x="f106" y="f141"/>
                    </a:cubicBezTo>
                    <a:close/>
                    <a:moveTo>
                      <a:pt x="f98" y="f143"/>
                    </a:moveTo>
                    <a:cubicBezTo>
                      <a:pt x="f98" y="f111"/>
                      <a:pt x="f98" y="f9"/>
                      <a:pt x="f98" y="f144"/>
                    </a:cubicBezTo>
                    <a:cubicBezTo>
                      <a:pt x="f22" y="f144"/>
                      <a:pt x="f145" y="f144"/>
                      <a:pt x="f146" y="f143"/>
                    </a:cubicBezTo>
                    <a:cubicBezTo>
                      <a:pt x="f24" y="f143"/>
                      <a:pt x="f25" y="f143"/>
                      <a:pt x="f98" y="f143"/>
                    </a:cubicBezTo>
                    <a:close/>
                    <a:moveTo>
                      <a:pt x="f106" y="f147"/>
                    </a:moveTo>
                    <a:cubicBezTo>
                      <a:pt x="f105" y="f147"/>
                      <a:pt x="f27" y="f57"/>
                      <a:pt x="f105" y="f148"/>
                    </a:cubicBezTo>
                    <a:cubicBezTo>
                      <a:pt x="f106" y="f148"/>
                      <a:pt x="f131" y="f58"/>
                      <a:pt x="f106" y="f147"/>
                    </a:cubicBezTo>
                    <a:close/>
                    <a:moveTo>
                      <a:pt x="f105" y="f149"/>
                    </a:moveTo>
                    <a:cubicBezTo>
                      <a:pt x="f131" y="f149"/>
                      <a:pt x="f131" y="f150"/>
                      <a:pt x="f106" y="f151"/>
                    </a:cubicBezTo>
                    <a:cubicBezTo>
                      <a:pt x="f11" y="f152"/>
                      <a:pt x="f27" y="f90"/>
                      <a:pt x="f105" y="f149"/>
                    </a:cubicBezTo>
                    <a:close/>
                    <a:moveTo>
                      <a:pt x="f106" y="f153"/>
                    </a:moveTo>
                    <a:cubicBezTo>
                      <a:pt x="f11" y="f153"/>
                      <a:pt x="f11" y="f154"/>
                      <a:pt x="f105" y="f155"/>
                    </a:cubicBezTo>
                    <a:cubicBezTo>
                      <a:pt x="f106" y="f155"/>
                      <a:pt x="f131" y="f64"/>
                      <a:pt x="f106" y="f153"/>
                    </a:cubicBezTo>
                    <a:close/>
                    <a:moveTo>
                      <a:pt x="f106" y="f107"/>
                    </a:moveTo>
                    <a:cubicBezTo>
                      <a:pt x="f105" y="f20"/>
                      <a:pt x="f27" y="f131"/>
                      <a:pt x="f105" y="f146"/>
                    </a:cubicBezTo>
                    <a:cubicBezTo>
                      <a:pt x="f106" y="f22"/>
                      <a:pt x="f131" y="f21"/>
                      <a:pt x="f106" y="f107"/>
                    </a:cubicBezTo>
                    <a:close/>
                    <a:moveTo>
                      <a:pt x="f106" y="f156"/>
                    </a:moveTo>
                    <a:cubicBezTo>
                      <a:pt x="f11" y="f6"/>
                      <a:pt x="f27" y="f157"/>
                      <a:pt x="f105" y="f38"/>
                    </a:cubicBezTo>
                    <a:cubicBezTo>
                      <a:pt x="f20" y="f36"/>
                      <a:pt x="f158" y="f159"/>
                      <a:pt x="f106" y="f156"/>
                    </a:cubicBezTo>
                    <a:close/>
                    <a:moveTo>
                      <a:pt x="f106" y="f34"/>
                    </a:moveTo>
                    <a:cubicBezTo>
                      <a:pt x="f11" y="f41"/>
                      <a:pt x="f27" y="f29"/>
                      <a:pt x="f105" y="f105"/>
                    </a:cubicBezTo>
                    <a:cubicBezTo>
                      <a:pt x="f106" y="f105"/>
                      <a:pt x="f131" y="f104"/>
                      <a:pt x="f106" y="f34"/>
                    </a:cubicBezTo>
                    <a:close/>
                    <a:moveTo>
                      <a:pt x="f106" y="f50"/>
                    </a:moveTo>
                    <a:cubicBezTo>
                      <a:pt x="f11" y="f160"/>
                      <a:pt x="f11" y="f50"/>
                      <a:pt x="f105" y="f161"/>
                    </a:cubicBezTo>
                    <a:cubicBezTo>
                      <a:pt x="f131" y="f161"/>
                      <a:pt x="f131" y="f162"/>
                      <a:pt x="f106" y="f50"/>
                    </a:cubicBezTo>
                    <a:close/>
                    <a:moveTo>
                      <a:pt x="f105" y="f163"/>
                    </a:moveTo>
                    <a:cubicBezTo>
                      <a:pt x="f105" y="f121"/>
                      <a:pt x="f105" y="f122"/>
                      <a:pt x="f105" y="f123"/>
                    </a:cubicBezTo>
                    <a:cubicBezTo>
                      <a:pt x="f140" y="f123"/>
                      <a:pt x="f107" y="f123"/>
                      <a:pt x="f106" y="f126"/>
                    </a:cubicBezTo>
                    <a:cubicBezTo>
                      <a:pt x="f106" y="f127"/>
                      <a:pt x="f106" y="f121"/>
                      <a:pt x="f106" y="f163"/>
                    </a:cubicBezTo>
                    <a:cubicBezTo>
                      <a:pt x="f107" y="f163"/>
                      <a:pt x="f140" y="f163"/>
                      <a:pt x="f105" y="f163"/>
                    </a:cubicBezTo>
                    <a:close/>
                    <a:moveTo>
                      <a:pt x="f11" y="f164"/>
                    </a:moveTo>
                    <a:cubicBezTo>
                      <a:pt x="f11" y="f101"/>
                      <a:pt x="f105" y="f19"/>
                      <a:pt x="f105" y="f103"/>
                    </a:cubicBezTo>
                    <a:cubicBezTo>
                      <a:pt x="f106" y="f103"/>
                      <a:pt x="f131" y="f19"/>
                      <a:pt x="f106" y="f165"/>
                    </a:cubicBezTo>
                    <a:cubicBezTo>
                      <a:pt x="f107" y="f164"/>
                      <a:pt x="f139" y="f164"/>
                      <a:pt x="f11" y="f164"/>
                    </a:cubicBezTo>
                    <a:close/>
                    <a:moveTo>
                      <a:pt x="f11" y="f9"/>
                    </a:moveTo>
                    <a:cubicBezTo>
                      <a:pt x="f105" y="f166"/>
                      <a:pt x="f105" y="f143"/>
                      <a:pt x="f105" y="f167"/>
                    </a:cubicBezTo>
                    <a:cubicBezTo>
                      <a:pt x="f140" y="f167"/>
                      <a:pt x="f20" y="f113"/>
                      <a:pt x="f106" y="f113"/>
                    </a:cubicBezTo>
                    <a:cubicBezTo>
                      <a:pt x="f106" y="f114"/>
                      <a:pt x="f106" y="f111"/>
                      <a:pt x="f106" y="f2"/>
                    </a:cubicBezTo>
                    <a:cubicBezTo>
                      <a:pt x="f107" y="f2"/>
                      <a:pt x="f139" y="f2"/>
                      <a:pt x="f11" y="f9"/>
                    </a:cubicBezTo>
                    <a:close/>
                    <a:moveTo>
                      <a:pt x="f105" y="f168"/>
                    </a:moveTo>
                    <a:cubicBezTo>
                      <a:pt x="f106" y="f168"/>
                      <a:pt x="f131" y="f168"/>
                      <a:pt x="f106" y="f61"/>
                    </a:cubicBezTo>
                    <a:cubicBezTo>
                      <a:pt x="f11" y="f169"/>
                      <a:pt x="f11" y="f169"/>
                      <a:pt x="f105" y="f168"/>
                    </a:cubicBezTo>
                    <a:close/>
                    <a:moveTo>
                      <a:pt x="f146" y="f170"/>
                    </a:moveTo>
                    <a:cubicBezTo>
                      <a:pt x="f13" y="f170"/>
                      <a:pt x="f13" y="f171"/>
                      <a:pt x="f98" y="f172"/>
                    </a:cubicBezTo>
                    <a:cubicBezTo>
                      <a:pt x="f22" y="f172"/>
                      <a:pt x="f145" y="f42"/>
                      <a:pt x="f146" y="f170"/>
                    </a:cubicBezTo>
                    <a:close/>
                    <a:moveTo>
                      <a:pt x="f98" y="f148"/>
                    </a:moveTo>
                    <a:cubicBezTo>
                      <a:pt x="f22" y="f148"/>
                      <a:pt x="f145" y="f59"/>
                      <a:pt x="f146" y="f56"/>
                    </a:cubicBezTo>
                    <a:cubicBezTo>
                      <a:pt x="f13" y="f56"/>
                      <a:pt x="f13" y="f173"/>
                      <a:pt x="f98" y="f148"/>
                    </a:cubicBezTo>
                    <a:close/>
                    <a:moveTo>
                      <a:pt x="f98" y="f82"/>
                    </a:moveTo>
                    <a:cubicBezTo>
                      <a:pt x="f99" y="f82"/>
                      <a:pt x="f24" y="f82"/>
                      <a:pt x="f22" y="f82"/>
                    </a:cubicBezTo>
                    <a:cubicBezTo>
                      <a:pt x="f22" y="f174"/>
                      <a:pt x="f22" y="f78"/>
                      <a:pt x="f22" y="f175"/>
                    </a:cubicBezTo>
                    <a:cubicBezTo>
                      <a:pt x="f24" y="f176"/>
                      <a:pt x="f99" y="f176"/>
                      <a:pt x="f98" y="f79"/>
                    </a:cubicBezTo>
                    <a:cubicBezTo>
                      <a:pt x="f98" y="f174"/>
                      <a:pt x="f98" y="f141"/>
                      <a:pt x="f98" y="f82"/>
                    </a:cubicBezTo>
                    <a:close/>
                    <a:moveTo>
                      <a:pt x="f146" y="f177"/>
                    </a:moveTo>
                    <a:cubicBezTo>
                      <a:pt x="f24" y="f177"/>
                      <a:pt x="f99" y="f177"/>
                      <a:pt x="f13" y="f69"/>
                    </a:cubicBezTo>
                    <a:cubicBezTo>
                      <a:pt x="f98" y="f68"/>
                      <a:pt x="f98" y="f178"/>
                      <a:pt x="f98" y="f18"/>
                    </a:cubicBezTo>
                    <a:cubicBezTo>
                      <a:pt x="f22" y="f179"/>
                      <a:pt x="f145" y="f67"/>
                      <a:pt x="f146" y="f177"/>
                    </a:cubicBezTo>
                    <a:close/>
                    <a:moveTo>
                      <a:pt x="f98" y="f180"/>
                    </a:moveTo>
                    <a:cubicBezTo>
                      <a:pt x="f145" y="f181"/>
                      <a:pt x="f145" y="f181"/>
                      <a:pt x="f146" y="f134"/>
                    </a:cubicBezTo>
                    <a:cubicBezTo>
                      <a:pt x="f13" y="f182"/>
                      <a:pt x="f13" y="f137"/>
                      <a:pt x="f98" y="f180"/>
                    </a:cubicBezTo>
                    <a:close/>
                    <a:moveTo>
                      <a:pt x="f146" y="f126"/>
                    </a:moveTo>
                    <a:cubicBezTo>
                      <a:pt x="f24" y="f122"/>
                      <a:pt x="f99" y="f122"/>
                      <a:pt x="f13" y="f127"/>
                    </a:cubicBezTo>
                    <a:cubicBezTo>
                      <a:pt x="f98" y="f128"/>
                      <a:pt x="f98" y="f163"/>
                      <a:pt x="f98" y="f183"/>
                    </a:cubicBezTo>
                    <a:cubicBezTo>
                      <a:pt x="f22" y="f112"/>
                      <a:pt x="f145" y="f163"/>
                      <a:pt x="f146" y="f126"/>
                    </a:cubicBezTo>
                    <a:close/>
                    <a:moveTo>
                      <a:pt x="f98" y="f184"/>
                    </a:moveTo>
                    <a:cubicBezTo>
                      <a:pt x="f22" y="f184"/>
                      <a:pt x="f145" y="f52"/>
                      <a:pt x="f146" y="f108"/>
                    </a:cubicBezTo>
                    <a:cubicBezTo>
                      <a:pt x="f98" y="f108"/>
                      <a:pt x="f13" y="f51"/>
                      <a:pt x="f98" y="f184"/>
                    </a:cubicBezTo>
                    <a:close/>
                    <a:moveTo>
                      <a:pt x="f105" y="f30"/>
                    </a:moveTo>
                    <a:cubicBezTo>
                      <a:pt x="f140" y="f30"/>
                      <a:pt x="f107" y="f30"/>
                      <a:pt x="f106" y="f30"/>
                    </a:cubicBezTo>
                    <a:cubicBezTo>
                      <a:pt x="f106" y="f31"/>
                      <a:pt x="f106" y="f32"/>
                      <a:pt x="f106" y="f33"/>
                    </a:cubicBezTo>
                    <a:cubicBezTo>
                      <a:pt x="f107" y="f33"/>
                      <a:pt x="f139" y="f33"/>
                      <a:pt x="f105" y="f33"/>
                    </a:cubicBezTo>
                    <a:cubicBezTo>
                      <a:pt x="f105" y="f32"/>
                      <a:pt x="f105" y="f31"/>
                      <a:pt x="f105" y="f30"/>
                    </a:cubicBezTo>
                    <a:close/>
                    <a:moveTo>
                      <a:pt x="f105" y="f185"/>
                    </a:moveTo>
                    <a:cubicBezTo>
                      <a:pt x="f140" y="f186"/>
                      <a:pt x="f107" y="f186"/>
                      <a:pt x="f106" y="f186"/>
                    </a:cubicBezTo>
                    <a:cubicBezTo>
                      <a:pt x="f106" y="f187"/>
                      <a:pt x="f106" y="f188"/>
                      <a:pt x="f106" y="f189"/>
                    </a:cubicBezTo>
                    <a:cubicBezTo>
                      <a:pt x="f11" y="f190"/>
                      <a:pt x="f11" y="f190"/>
                      <a:pt x="f105" y="f185"/>
                    </a:cubicBezTo>
                    <a:close/>
                    <a:moveTo>
                      <a:pt x="f106" y="f191"/>
                    </a:moveTo>
                    <a:cubicBezTo>
                      <a:pt x="f106" y="f94"/>
                      <a:pt x="f106" y="f192"/>
                      <a:pt x="f106" y="f95"/>
                    </a:cubicBezTo>
                    <a:cubicBezTo>
                      <a:pt x="f107" y="f95"/>
                      <a:pt x="f139" y="f95"/>
                      <a:pt x="f105" y="f95"/>
                    </a:cubicBezTo>
                    <a:cubicBezTo>
                      <a:pt x="f105" y="f192"/>
                      <a:pt x="f105" y="f93"/>
                      <a:pt x="f105" y="f191"/>
                    </a:cubicBezTo>
                    <a:cubicBezTo>
                      <a:pt x="f140" y="f191"/>
                      <a:pt x="f107" y="f191"/>
                      <a:pt x="f106" y="f191"/>
                    </a:cubicBezTo>
                    <a:close/>
                    <a:moveTo>
                      <a:pt x="f193" y="f83"/>
                    </a:moveTo>
                    <a:cubicBezTo>
                      <a:pt x="f194" y="f83"/>
                      <a:pt x="f195" y="f83"/>
                      <a:pt x="f196" y="f83"/>
                    </a:cubicBezTo>
                    <a:cubicBezTo>
                      <a:pt x="f196" y="f197"/>
                      <a:pt x="f196" y="f174"/>
                      <a:pt x="f196" y="f79"/>
                    </a:cubicBezTo>
                    <a:cubicBezTo>
                      <a:pt x="f195" y="f78"/>
                      <a:pt x="f198" y="f78"/>
                      <a:pt x="f193" y="f174"/>
                    </a:cubicBezTo>
                    <a:cubicBezTo>
                      <a:pt x="f193" y="f141"/>
                      <a:pt x="f193" y="f82"/>
                      <a:pt x="f193" y="f83"/>
                    </a:cubicBezTo>
                    <a:close/>
                    <a:moveTo>
                      <a:pt x="f193" y="f199"/>
                    </a:moveTo>
                    <a:cubicBezTo>
                      <a:pt x="f26" y="f199"/>
                      <a:pt x="f196" y="f172"/>
                      <a:pt x="f200" y="f147"/>
                    </a:cubicBezTo>
                    <a:cubicBezTo>
                      <a:pt x="f28" y="f147"/>
                      <a:pt x="f28" y="f172"/>
                      <a:pt x="f193" y="f199"/>
                    </a:cubicBezTo>
                    <a:close/>
                    <a:moveTo>
                      <a:pt x="f193" y="f201"/>
                    </a:moveTo>
                    <a:cubicBezTo>
                      <a:pt x="f196" y="f201"/>
                      <a:pt x="f196" y="f184"/>
                      <a:pt x="f196" y="f52"/>
                    </a:cubicBezTo>
                    <a:cubicBezTo>
                      <a:pt x="f193" y="f52"/>
                      <a:pt x="f28" y="f202"/>
                      <a:pt x="f193" y="f201"/>
                    </a:cubicBezTo>
                    <a:close/>
                    <a:moveTo>
                      <a:pt x="f196" y="f69"/>
                    </a:moveTo>
                    <a:cubicBezTo>
                      <a:pt x="f28" y="f203"/>
                      <a:pt x="f28" y="f203"/>
                      <a:pt x="f198" y="f48"/>
                    </a:cubicBezTo>
                    <a:cubicBezTo>
                      <a:pt x="f194" y="f179"/>
                      <a:pt x="f195" y="f179"/>
                      <a:pt x="f196" y="f179"/>
                    </a:cubicBezTo>
                    <a:cubicBezTo>
                      <a:pt x="f196" y="f178"/>
                      <a:pt x="f196" y="f68"/>
                      <a:pt x="f196" y="f69"/>
                    </a:cubicBezTo>
                    <a:close/>
                    <a:moveTo>
                      <a:pt x="f196" y="f81"/>
                    </a:moveTo>
                    <a:cubicBezTo>
                      <a:pt x="f28" y="f204"/>
                      <a:pt x="f193" y="f205"/>
                      <a:pt x="f193" y="f125"/>
                    </a:cubicBezTo>
                    <a:cubicBezTo>
                      <a:pt x="f196" y="f125"/>
                      <a:pt x="f196" y="f125"/>
                      <a:pt x="f196" y="f81"/>
                    </a:cubicBezTo>
                    <a:close/>
                    <a:moveTo>
                      <a:pt x="f200" y="f173"/>
                    </a:moveTo>
                    <a:cubicBezTo>
                      <a:pt x="f193" y="f59"/>
                      <a:pt x="f28" y="f60"/>
                      <a:pt x="f193" y="f170"/>
                    </a:cubicBezTo>
                    <a:cubicBezTo>
                      <a:pt x="f196" y="f58"/>
                      <a:pt x="f196" y="f58"/>
                      <a:pt x="f200" y="f173"/>
                    </a:cubicBezTo>
                    <a:close/>
                    <a:moveTo>
                      <a:pt x="f196" y="f127"/>
                    </a:moveTo>
                    <a:cubicBezTo>
                      <a:pt x="f28" y="f121"/>
                      <a:pt x="f28" y="f121"/>
                      <a:pt x="f193" y="f167"/>
                    </a:cubicBezTo>
                    <a:cubicBezTo>
                      <a:pt x="f194" y="f167"/>
                      <a:pt x="f195" y="f112"/>
                      <a:pt x="f196" y="f112"/>
                    </a:cubicBezTo>
                    <a:cubicBezTo>
                      <a:pt x="f196" y="f183"/>
                      <a:pt x="f196" y="f206"/>
                      <a:pt x="f196" y="f206"/>
                    </a:cubicBezTo>
                    <a:cubicBezTo>
                      <a:pt x="f196" y="f163"/>
                      <a:pt x="f196" y="f128"/>
                      <a:pt x="f196" y="f127"/>
                    </a:cubicBezTo>
                    <a:close/>
                    <a:moveTo>
                      <a:pt x="f196" y="f40"/>
                    </a:moveTo>
                    <a:cubicBezTo>
                      <a:pt x="f28" y="f38"/>
                      <a:pt x="f28" y="f38"/>
                      <a:pt x="f198" y="f157"/>
                    </a:cubicBezTo>
                    <a:cubicBezTo>
                      <a:pt x="f196" y="f157"/>
                      <a:pt x="f196" y="f46"/>
                      <a:pt x="f196" y="f40"/>
                    </a:cubicBezTo>
                    <a:close/>
                    <a:moveTo>
                      <a:pt x="f193" y="f29"/>
                    </a:moveTo>
                    <a:cubicBezTo>
                      <a:pt x="f26" y="f104"/>
                      <a:pt x="f26" y="f104"/>
                      <a:pt x="f200" y="f140"/>
                    </a:cubicBezTo>
                    <a:cubicBezTo>
                      <a:pt x="f193" y="f139"/>
                      <a:pt x="f193" y="f139"/>
                      <a:pt x="f193" y="f29"/>
                    </a:cubicBezTo>
                    <a:close/>
                    <a:moveTo>
                      <a:pt x="f196" y="f114"/>
                    </a:moveTo>
                    <a:cubicBezTo>
                      <a:pt x="f195" y="f166"/>
                      <a:pt x="f198" y="f166"/>
                      <a:pt x="f193" y="f166"/>
                    </a:cubicBezTo>
                    <a:cubicBezTo>
                      <a:pt x="f193" y="f9"/>
                      <a:pt x="f193" y="f144"/>
                      <a:pt x="f193" y="f66"/>
                    </a:cubicBezTo>
                    <a:cubicBezTo>
                      <a:pt x="f194" y="f207"/>
                      <a:pt x="f195" y="f207"/>
                      <a:pt x="f196" y="f207"/>
                    </a:cubicBezTo>
                    <a:cubicBezTo>
                      <a:pt x="f196" y="f2"/>
                      <a:pt x="f196" y="f9"/>
                      <a:pt x="f196" y="f114"/>
                    </a:cubicBezTo>
                    <a:close/>
                    <a:moveTo>
                      <a:pt x="f196" y="f156"/>
                    </a:moveTo>
                    <a:cubicBezTo>
                      <a:pt x="f28" y="f208"/>
                      <a:pt x="f28" y="f208"/>
                      <a:pt x="f198" y="f108"/>
                    </a:cubicBezTo>
                    <a:cubicBezTo>
                      <a:pt x="f26" y="f108"/>
                      <a:pt x="f196" y="f209"/>
                      <a:pt x="f196" y="f156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6" name="Freeform 6">
                <a:extLst>
                  <a:ext uri="{FF2B5EF4-FFF2-40B4-BE49-F238E27FC236}">
                    <a16:creationId xmlns:a16="http://schemas.microsoft.com/office/drawing/2014/main" id="{253288D7-9C66-BD42-CFC9-98981CF009E6}"/>
                  </a:ext>
                </a:extLst>
              </p:cNvPr>
              <p:cNvSpPr/>
              <p:nvPr/>
            </p:nvSpPr>
            <p:spPr>
              <a:xfrm>
                <a:off x="11153394" y="687263"/>
                <a:ext cx="95253" cy="3825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2"/>
                  <a:gd name="f7" fmla="val 247"/>
                  <a:gd name="f8" fmla="val 6"/>
                  <a:gd name="f9" fmla="val 3"/>
                  <a:gd name="f10" fmla="val 12"/>
                  <a:gd name="f11" fmla="val 18"/>
                  <a:gd name="f12" fmla="val 9"/>
                  <a:gd name="f13" fmla="val 31"/>
                  <a:gd name="f14" fmla="val 16"/>
                  <a:gd name="f15" fmla="val 45"/>
                  <a:gd name="f16" fmla="val 23"/>
                  <a:gd name="f17" fmla="val 58"/>
                  <a:gd name="f18" fmla="val 29"/>
                  <a:gd name="f19" fmla="val 61"/>
                  <a:gd name="f20" fmla="val 32"/>
                  <a:gd name="f21" fmla="val 35"/>
                  <a:gd name="f22" fmla="val 46"/>
                  <a:gd name="f23" fmla="val 57"/>
                  <a:gd name="f24" fmla="val 68"/>
                  <a:gd name="f25" fmla="val 71"/>
                  <a:gd name="f26" fmla="val 73"/>
                  <a:gd name="f27" fmla="val 74"/>
                  <a:gd name="f28" fmla="val 53"/>
                  <a:gd name="f29" fmla="val 75"/>
                  <a:gd name="f30" fmla="val 48"/>
                  <a:gd name="f31" fmla="val 78"/>
                  <a:gd name="f32" fmla="val 43"/>
                  <a:gd name="f33" fmla="val 80"/>
                  <a:gd name="f34" fmla="val 85"/>
                  <a:gd name="f35" fmla="val 44"/>
                  <a:gd name="f36" fmla="val 89"/>
                  <a:gd name="f37" fmla="val 91"/>
                  <a:gd name="f38" fmla="val 93"/>
                  <a:gd name="f39" fmla="val 41"/>
                  <a:gd name="f40" fmla="val 94"/>
                  <a:gd name="f41" fmla="val 37"/>
                  <a:gd name="f42" fmla="val 95"/>
                  <a:gd name="f43" fmla="val 36"/>
                  <a:gd name="f44" fmla="val 98"/>
                  <a:gd name="f45" fmla="val 102"/>
                  <a:gd name="f46" fmla="val 139"/>
                  <a:gd name="f47" fmla="val 176"/>
                  <a:gd name="f48" fmla="val 214"/>
                  <a:gd name="f49" fmla="val 215"/>
                  <a:gd name="f50" fmla="val 216"/>
                  <a:gd name="f51" fmla="val 218"/>
                  <a:gd name="f52" fmla="val 27"/>
                  <a:gd name="f53" fmla="val 221"/>
                  <a:gd name="f54" fmla="val 224"/>
                  <a:gd name="f55" fmla="val 8"/>
                  <a:gd name="f56" fmla="val 227"/>
                  <a:gd name="f57" fmla="val 5"/>
                  <a:gd name="f58" fmla="val 228"/>
                  <a:gd name="f59" fmla="val 4"/>
                  <a:gd name="f60" fmla="val 229"/>
                  <a:gd name="f61" fmla="val 232"/>
                  <a:gd name="f62" fmla="val 236"/>
                  <a:gd name="f63" fmla="val 239"/>
                  <a:gd name="f64" fmla="val 242"/>
                  <a:gd name="f65" fmla="val 245"/>
                  <a:gd name="f66" fmla="val 246"/>
                  <a:gd name="f67" fmla="val 165"/>
                  <a:gd name="f68" fmla="val 83"/>
                  <a:gd name="f69" fmla="+- 0 0 -90"/>
                  <a:gd name="f70" fmla="*/ f3 1 62"/>
                  <a:gd name="f71" fmla="*/ f4 1 247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62"/>
                  <a:gd name="f80" fmla="*/ f76 1 247"/>
                  <a:gd name="f81" fmla="*/ 0 f77 1"/>
                  <a:gd name="f82" fmla="*/ 0 f76 1"/>
                  <a:gd name="f83" fmla="*/ 18 f77 1"/>
                  <a:gd name="f84" fmla="*/ 9 f76 1"/>
                  <a:gd name="f85" fmla="*/ 58 f77 1"/>
                  <a:gd name="f86" fmla="*/ 29 f76 1"/>
                  <a:gd name="f87" fmla="*/ 62 f77 1"/>
                  <a:gd name="f88" fmla="*/ 35 f76 1"/>
                  <a:gd name="f89" fmla="*/ 68 f76 1"/>
                  <a:gd name="f90" fmla="*/ 73 f76 1"/>
                  <a:gd name="f91" fmla="*/ 57 f77 1"/>
                  <a:gd name="f92" fmla="*/ 74 f76 1"/>
                  <a:gd name="f93" fmla="*/ 45 f77 1"/>
                  <a:gd name="f94" fmla="*/ 78 f76 1"/>
                  <a:gd name="f95" fmla="*/ 44 f77 1"/>
                  <a:gd name="f96" fmla="*/ 89 f76 1"/>
                  <a:gd name="f97" fmla="*/ 41 f77 1"/>
                  <a:gd name="f98" fmla="*/ 94 f76 1"/>
                  <a:gd name="f99" fmla="*/ 36 f77 1"/>
                  <a:gd name="f100" fmla="*/ 102 f76 1"/>
                  <a:gd name="f101" fmla="*/ 214 f76 1"/>
                  <a:gd name="f102" fmla="*/ 218 f76 1"/>
                  <a:gd name="f103" fmla="*/ 8 f77 1"/>
                  <a:gd name="f104" fmla="*/ 227 f76 1"/>
                  <a:gd name="f105" fmla="*/ 4 f77 1"/>
                  <a:gd name="f106" fmla="*/ 232 f76 1"/>
                  <a:gd name="f107" fmla="*/ 242 f76 1"/>
                  <a:gd name="f108" fmla="*/ 246 f76 1"/>
                  <a:gd name="f109" fmla="+- f78 0 f1"/>
                  <a:gd name="f110" fmla="*/ f81 1 62"/>
                  <a:gd name="f111" fmla="*/ f82 1 247"/>
                  <a:gd name="f112" fmla="*/ f83 1 62"/>
                  <a:gd name="f113" fmla="*/ f84 1 247"/>
                  <a:gd name="f114" fmla="*/ f85 1 62"/>
                  <a:gd name="f115" fmla="*/ f86 1 247"/>
                  <a:gd name="f116" fmla="*/ f87 1 62"/>
                  <a:gd name="f117" fmla="*/ f88 1 247"/>
                  <a:gd name="f118" fmla="*/ f89 1 247"/>
                  <a:gd name="f119" fmla="*/ f90 1 247"/>
                  <a:gd name="f120" fmla="*/ f91 1 62"/>
                  <a:gd name="f121" fmla="*/ f92 1 247"/>
                  <a:gd name="f122" fmla="*/ f93 1 62"/>
                  <a:gd name="f123" fmla="*/ f94 1 247"/>
                  <a:gd name="f124" fmla="*/ f95 1 62"/>
                  <a:gd name="f125" fmla="*/ f96 1 247"/>
                  <a:gd name="f126" fmla="*/ f97 1 62"/>
                  <a:gd name="f127" fmla="*/ f98 1 247"/>
                  <a:gd name="f128" fmla="*/ f99 1 62"/>
                  <a:gd name="f129" fmla="*/ f100 1 247"/>
                  <a:gd name="f130" fmla="*/ f101 1 247"/>
                  <a:gd name="f131" fmla="*/ f102 1 247"/>
                  <a:gd name="f132" fmla="*/ f103 1 62"/>
                  <a:gd name="f133" fmla="*/ f104 1 247"/>
                  <a:gd name="f134" fmla="*/ f105 1 62"/>
                  <a:gd name="f135" fmla="*/ f106 1 247"/>
                  <a:gd name="f136" fmla="*/ f107 1 247"/>
                  <a:gd name="f137" fmla="*/ f108 1 247"/>
                  <a:gd name="f138" fmla="*/ 0 1 f79"/>
                  <a:gd name="f139" fmla="*/ f73 1 f79"/>
                  <a:gd name="f140" fmla="*/ 0 1 f80"/>
                  <a:gd name="f141" fmla="*/ f74 1 f80"/>
                  <a:gd name="f142" fmla="*/ f110 1 f79"/>
                  <a:gd name="f143" fmla="*/ f111 1 f80"/>
                  <a:gd name="f144" fmla="*/ f112 1 f79"/>
                  <a:gd name="f145" fmla="*/ f113 1 f80"/>
                  <a:gd name="f146" fmla="*/ f114 1 f79"/>
                  <a:gd name="f147" fmla="*/ f115 1 f80"/>
                  <a:gd name="f148" fmla="*/ f116 1 f79"/>
                  <a:gd name="f149" fmla="*/ f117 1 f80"/>
                  <a:gd name="f150" fmla="*/ f118 1 f80"/>
                  <a:gd name="f151" fmla="*/ f119 1 f80"/>
                  <a:gd name="f152" fmla="*/ f120 1 f79"/>
                  <a:gd name="f153" fmla="*/ f121 1 f80"/>
                  <a:gd name="f154" fmla="*/ f122 1 f79"/>
                  <a:gd name="f155" fmla="*/ f123 1 f80"/>
                  <a:gd name="f156" fmla="*/ f124 1 f79"/>
                  <a:gd name="f157" fmla="*/ f125 1 f80"/>
                  <a:gd name="f158" fmla="*/ f126 1 f79"/>
                  <a:gd name="f159" fmla="*/ f127 1 f80"/>
                  <a:gd name="f160" fmla="*/ f128 1 f79"/>
                  <a:gd name="f161" fmla="*/ f129 1 f80"/>
                  <a:gd name="f162" fmla="*/ f130 1 f80"/>
                  <a:gd name="f163" fmla="*/ f131 1 f80"/>
                  <a:gd name="f164" fmla="*/ f132 1 f79"/>
                  <a:gd name="f165" fmla="*/ f133 1 f80"/>
                  <a:gd name="f166" fmla="*/ f134 1 f79"/>
                  <a:gd name="f167" fmla="*/ f135 1 f80"/>
                  <a:gd name="f168" fmla="*/ f136 1 f80"/>
                  <a:gd name="f169" fmla="*/ f137 1 f80"/>
                  <a:gd name="f170" fmla="*/ f138 f70 1"/>
                  <a:gd name="f171" fmla="*/ f139 f70 1"/>
                  <a:gd name="f172" fmla="*/ f141 f71 1"/>
                  <a:gd name="f173" fmla="*/ f140 f71 1"/>
                  <a:gd name="f174" fmla="*/ f142 f70 1"/>
                  <a:gd name="f175" fmla="*/ f143 f71 1"/>
                  <a:gd name="f176" fmla="*/ f144 f70 1"/>
                  <a:gd name="f177" fmla="*/ f145 f71 1"/>
                  <a:gd name="f178" fmla="*/ f146 f70 1"/>
                  <a:gd name="f179" fmla="*/ f147 f71 1"/>
                  <a:gd name="f180" fmla="*/ f148 f70 1"/>
                  <a:gd name="f181" fmla="*/ f149 f71 1"/>
                  <a:gd name="f182" fmla="*/ f150 f71 1"/>
                  <a:gd name="f183" fmla="*/ f151 f71 1"/>
                  <a:gd name="f184" fmla="*/ f152 f70 1"/>
                  <a:gd name="f185" fmla="*/ f153 f71 1"/>
                  <a:gd name="f186" fmla="*/ f154 f70 1"/>
                  <a:gd name="f187" fmla="*/ f155 f71 1"/>
                  <a:gd name="f188" fmla="*/ f156 f70 1"/>
                  <a:gd name="f189" fmla="*/ f157 f71 1"/>
                  <a:gd name="f190" fmla="*/ f158 f70 1"/>
                  <a:gd name="f191" fmla="*/ f159 f71 1"/>
                  <a:gd name="f192" fmla="*/ f160 f70 1"/>
                  <a:gd name="f193" fmla="*/ f161 f71 1"/>
                  <a:gd name="f194" fmla="*/ f162 f71 1"/>
                  <a:gd name="f195" fmla="*/ f163 f71 1"/>
                  <a:gd name="f196" fmla="*/ f164 f70 1"/>
                  <a:gd name="f197" fmla="*/ f165 f71 1"/>
                  <a:gd name="f198" fmla="*/ f166 f70 1"/>
                  <a:gd name="f199" fmla="*/ f167 f71 1"/>
                  <a:gd name="f200" fmla="*/ f168 f71 1"/>
                  <a:gd name="f201" fmla="*/ f169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9">
                    <a:pos x="f174" y="f175"/>
                  </a:cxn>
                  <a:cxn ang="f109">
                    <a:pos x="f176" y="f177"/>
                  </a:cxn>
                  <a:cxn ang="f109">
                    <a:pos x="f178" y="f179"/>
                  </a:cxn>
                  <a:cxn ang="f109">
                    <a:pos x="f180" y="f181"/>
                  </a:cxn>
                  <a:cxn ang="f109">
                    <a:pos x="f180" y="f182"/>
                  </a:cxn>
                  <a:cxn ang="f109">
                    <a:pos x="f178" y="f183"/>
                  </a:cxn>
                  <a:cxn ang="f109">
                    <a:pos x="f184" y="f185"/>
                  </a:cxn>
                  <a:cxn ang="f109">
                    <a:pos x="f186" y="f187"/>
                  </a:cxn>
                  <a:cxn ang="f109">
                    <a:pos x="f188" y="f189"/>
                  </a:cxn>
                  <a:cxn ang="f109">
                    <a:pos x="f190" y="f191"/>
                  </a:cxn>
                  <a:cxn ang="f109">
                    <a:pos x="f192" y="f193"/>
                  </a:cxn>
                  <a:cxn ang="f109">
                    <a:pos x="f192" y="f194"/>
                  </a:cxn>
                  <a:cxn ang="f109">
                    <a:pos x="f192" y="f195"/>
                  </a:cxn>
                  <a:cxn ang="f109">
                    <a:pos x="f196" y="f197"/>
                  </a:cxn>
                  <a:cxn ang="f109">
                    <a:pos x="f198" y="f199"/>
                  </a:cxn>
                  <a:cxn ang="f109">
                    <a:pos x="f198" y="f200"/>
                  </a:cxn>
                  <a:cxn ang="f109">
                    <a:pos x="f174" y="f201"/>
                  </a:cxn>
                  <a:cxn ang="f109">
                    <a:pos x="f174" y="f175"/>
                  </a:cxn>
                </a:cxnLst>
                <a:rect l="f170" t="f173" r="f171" b="f172"/>
                <a:pathLst>
                  <a:path w="62" h="247">
                    <a:moveTo>
                      <a:pt x="f5" y="f5"/>
                    </a:moveTo>
                    <a:cubicBezTo>
                      <a:pt x="f8" y="f9"/>
                      <a:pt x="f10" y="f8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13"/>
                      <a:pt x="f6" y="f20"/>
                      <a:pt x="f6" y="f21"/>
                    </a:cubicBezTo>
                    <a:cubicBezTo>
                      <a:pt x="f6" y="f22"/>
                      <a:pt x="f6" y="f23"/>
                      <a:pt x="f6" y="f24"/>
                    </a:cubicBezTo>
                    <a:cubicBezTo>
                      <a:pt x="f6" y="f25"/>
                      <a:pt x="f19" y="f26"/>
                      <a:pt x="f17" y="f26"/>
                    </a:cubicBezTo>
                    <a:cubicBezTo>
                      <a:pt x="f17" y="f26"/>
                      <a:pt x="f23" y="f26"/>
                      <a:pt x="f23" y="f27"/>
                    </a:cubicBezTo>
                    <a:cubicBezTo>
                      <a:pt x="f28" y="f29"/>
                      <a:pt x="f30" y="f29"/>
                      <a:pt x="f15" y="f31"/>
                    </a:cubicBezTo>
                    <a:cubicBezTo>
                      <a:pt x="f32" y="f33"/>
                      <a:pt x="f15" y="f34"/>
                      <a:pt x="f35" y="f36"/>
                    </a:cubicBezTo>
                    <a:cubicBezTo>
                      <a:pt x="f35" y="f37"/>
                      <a:pt x="f32" y="f38"/>
                      <a:pt x="f39" y="f40"/>
                    </a:cubicBezTo>
                    <a:cubicBezTo>
                      <a:pt x="f41" y="f42"/>
                      <a:pt x="f43" y="f44"/>
                      <a:pt x="f43" y="f45"/>
                    </a:cubicBezTo>
                    <a:cubicBezTo>
                      <a:pt x="f43" y="f46"/>
                      <a:pt x="f43" y="f47"/>
                      <a:pt x="f43" y="f48"/>
                    </a:cubicBezTo>
                    <a:cubicBezTo>
                      <a:pt x="f43" y="f49"/>
                      <a:pt x="f43" y="f50"/>
                      <a:pt x="f43" y="f51"/>
                    </a:cubicBezTo>
                    <a:cubicBezTo>
                      <a:pt x="f52" y="f53"/>
                      <a:pt x="f11" y="f54"/>
                      <a:pt x="f55" y="f56"/>
                    </a:cubicBezTo>
                    <a:cubicBezTo>
                      <a:pt x="f57" y="f58"/>
                      <a:pt x="f59" y="f60"/>
                      <a:pt x="f59" y="f61"/>
                    </a:cubicBezTo>
                    <a:cubicBezTo>
                      <a:pt x="f57" y="f62"/>
                      <a:pt x="f59" y="f63"/>
                      <a:pt x="f59" y="f64"/>
                    </a:cubicBezTo>
                    <a:cubicBezTo>
                      <a:pt x="f57" y="f65"/>
                      <a:pt x="f9" y="f7"/>
                      <a:pt x="f5" y="f66"/>
                    </a:cubicBezTo>
                    <a:cubicBezTo>
                      <a:pt x="f5" y="f67"/>
                      <a:pt x="f5" y="f68"/>
                      <a:pt x="f5" y="f5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7" name="Freeform 7">
                <a:extLst>
                  <a:ext uri="{FF2B5EF4-FFF2-40B4-BE49-F238E27FC236}">
                    <a16:creationId xmlns:a16="http://schemas.microsoft.com/office/drawing/2014/main" id="{E1ACF2F3-BD7B-3963-1A48-5B72A3D289EE}"/>
                  </a:ext>
                </a:extLst>
              </p:cNvPr>
              <p:cNvSpPr/>
              <p:nvPr/>
            </p:nvSpPr>
            <p:spPr>
              <a:xfrm>
                <a:off x="11274039" y="826955"/>
                <a:ext cx="58741" cy="2397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155"/>
                  <a:gd name="f8" fmla="val 36"/>
                  <a:gd name="f9" fmla="val 150"/>
                  <a:gd name="f10" fmla="val 145"/>
                  <a:gd name="f11" fmla="val 141"/>
                  <a:gd name="f12" fmla="val 137"/>
                  <a:gd name="f13" fmla="val 35"/>
                  <a:gd name="f14" fmla="val 136"/>
                  <a:gd name="f15" fmla="val 32"/>
                  <a:gd name="f16" fmla="val 135"/>
                  <a:gd name="f17" fmla="val 21"/>
                  <a:gd name="f18" fmla="val 133"/>
                  <a:gd name="f19" fmla="val 11"/>
                  <a:gd name="f20" fmla="val 130"/>
                  <a:gd name="f21" fmla="val 128"/>
                  <a:gd name="f22" fmla="val 85"/>
                  <a:gd name="f23" fmla="val 43"/>
                  <a:gd name="f24" fmla="val 1"/>
                  <a:gd name="f25" fmla="val 3"/>
                  <a:gd name="f26" fmla="val 4"/>
                  <a:gd name="f27" fmla="val 2"/>
                  <a:gd name="f28" fmla="val 14"/>
                  <a:gd name="f29" fmla="val 7"/>
                  <a:gd name="f30" fmla="val 24"/>
                  <a:gd name="f31" fmla="val 12"/>
                  <a:gd name="f32" fmla="val 17"/>
                  <a:gd name="f33" fmla="val 18"/>
                  <a:gd name="f34" fmla="val 37"/>
                  <a:gd name="f35" fmla="val 20"/>
                  <a:gd name="f36" fmla="val 22"/>
                  <a:gd name="f37" fmla="val 65"/>
                  <a:gd name="f38" fmla="val 108"/>
                  <a:gd name="f39" fmla="val 152"/>
                  <a:gd name="f40" fmla="val 153"/>
                  <a:gd name="f41" fmla="val 154"/>
                  <a:gd name="f42" fmla="+- 0 0 -90"/>
                  <a:gd name="f43" fmla="*/ f3 1 38"/>
                  <a:gd name="f44" fmla="*/ f4 1 155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38"/>
                  <a:gd name="f53" fmla="*/ f49 1 155"/>
                  <a:gd name="f54" fmla="*/ 36 f50 1"/>
                  <a:gd name="f55" fmla="*/ 155 f49 1"/>
                  <a:gd name="f56" fmla="*/ 141 f49 1"/>
                  <a:gd name="f57" fmla="*/ 32 f50 1"/>
                  <a:gd name="f58" fmla="*/ 135 f49 1"/>
                  <a:gd name="f59" fmla="*/ 0 f50 1"/>
                  <a:gd name="f60" fmla="*/ 128 f49 1"/>
                  <a:gd name="f61" fmla="*/ 0 f49 1"/>
                  <a:gd name="f62" fmla="*/ 4 f50 1"/>
                  <a:gd name="f63" fmla="*/ 2 f49 1"/>
                  <a:gd name="f64" fmla="*/ 35 f50 1"/>
                  <a:gd name="f65" fmla="*/ 17 f49 1"/>
                  <a:gd name="f66" fmla="*/ 37 f50 1"/>
                  <a:gd name="f67" fmla="*/ 22 f49 1"/>
                  <a:gd name="f68" fmla="*/ 38 f50 1"/>
                  <a:gd name="f69" fmla="*/ 152 f49 1"/>
                  <a:gd name="f70" fmla="+- f51 0 f1"/>
                  <a:gd name="f71" fmla="*/ f54 1 38"/>
                  <a:gd name="f72" fmla="*/ f55 1 155"/>
                  <a:gd name="f73" fmla="*/ f56 1 155"/>
                  <a:gd name="f74" fmla="*/ f57 1 38"/>
                  <a:gd name="f75" fmla="*/ f58 1 155"/>
                  <a:gd name="f76" fmla="*/ f59 1 38"/>
                  <a:gd name="f77" fmla="*/ f60 1 155"/>
                  <a:gd name="f78" fmla="*/ f61 1 155"/>
                  <a:gd name="f79" fmla="*/ f62 1 38"/>
                  <a:gd name="f80" fmla="*/ f63 1 155"/>
                  <a:gd name="f81" fmla="*/ f64 1 38"/>
                  <a:gd name="f82" fmla="*/ f65 1 155"/>
                  <a:gd name="f83" fmla="*/ f66 1 38"/>
                  <a:gd name="f84" fmla="*/ f67 1 155"/>
                  <a:gd name="f85" fmla="*/ f68 1 38"/>
                  <a:gd name="f86" fmla="*/ f69 1 155"/>
                  <a:gd name="f87" fmla="*/ 0 1 f52"/>
                  <a:gd name="f88" fmla="*/ f46 1 f52"/>
                  <a:gd name="f89" fmla="*/ 0 1 f53"/>
                  <a:gd name="f90" fmla="*/ f47 1 f53"/>
                  <a:gd name="f91" fmla="*/ f71 1 f52"/>
                  <a:gd name="f92" fmla="*/ f72 1 f53"/>
                  <a:gd name="f93" fmla="*/ f73 1 f53"/>
                  <a:gd name="f94" fmla="*/ f74 1 f52"/>
                  <a:gd name="f95" fmla="*/ f75 1 f53"/>
                  <a:gd name="f96" fmla="*/ f76 1 f52"/>
                  <a:gd name="f97" fmla="*/ f77 1 f53"/>
                  <a:gd name="f98" fmla="*/ f78 1 f53"/>
                  <a:gd name="f99" fmla="*/ f79 1 f52"/>
                  <a:gd name="f100" fmla="*/ f80 1 f53"/>
                  <a:gd name="f101" fmla="*/ f81 1 f52"/>
                  <a:gd name="f102" fmla="*/ f82 1 f53"/>
                  <a:gd name="f103" fmla="*/ f83 1 f52"/>
                  <a:gd name="f104" fmla="*/ f84 1 f53"/>
                  <a:gd name="f105" fmla="*/ f85 1 f52"/>
                  <a:gd name="f106" fmla="*/ f86 1 f53"/>
                  <a:gd name="f107" fmla="*/ f87 f43 1"/>
                  <a:gd name="f108" fmla="*/ f88 f43 1"/>
                  <a:gd name="f109" fmla="*/ f90 f44 1"/>
                  <a:gd name="f110" fmla="*/ f89 f44 1"/>
                  <a:gd name="f111" fmla="*/ f91 f43 1"/>
                  <a:gd name="f112" fmla="*/ f92 f44 1"/>
                  <a:gd name="f113" fmla="*/ f93 f44 1"/>
                  <a:gd name="f114" fmla="*/ f94 f43 1"/>
                  <a:gd name="f115" fmla="*/ f95 f44 1"/>
                  <a:gd name="f116" fmla="*/ f96 f43 1"/>
                  <a:gd name="f117" fmla="*/ f97 f44 1"/>
                  <a:gd name="f118" fmla="*/ f98 f44 1"/>
                  <a:gd name="f119" fmla="*/ f99 f43 1"/>
                  <a:gd name="f120" fmla="*/ f100 f44 1"/>
                  <a:gd name="f121" fmla="*/ f101 f43 1"/>
                  <a:gd name="f122" fmla="*/ f102 f44 1"/>
                  <a:gd name="f123" fmla="*/ f103 f43 1"/>
                  <a:gd name="f124" fmla="*/ f104 f44 1"/>
                  <a:gd name="f125" fmla="*/ f105 f43 1"/>
                  <a:gd name="f126" fmla="*/ f106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11" y="f112"/>
                  </a:cxn>
                  <a:cxn ang="f70">
                    <a:pos x="f111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6" y="f118"/>
                  </a:cxn>
                  <a:cxn ang="f70">
                    <a:pos x="f119" y="f120"/>
                  </a:cxn>
                  <a:cxn ang="f70">
                    <a:pos x="f121" y="f122"/>
                  </a:cxn>
                  <a:cxn ang="f70">
                    <a:pos x="f123" y="f124"/>
                  </a:cxn>
                  <a:cxn ang="f70">
                    <a:pos x="f125" y="f126"/>
                  </a:cxn>
                  <a:cxn ang="f70">
                    <a:pos x="f123" y="f112"/>
                  </a:cxn>
                  <a:cxn ang="f70">
                    <a:pos x="f111" y="f112"/>
                  </a:cxn>
                </a:cxnLst>
                <a:rect l="f107" t="f110" r="f108" b="f109"/>
                <a:pathLst>
                  <a:path w="38" h="155">
                    <a:moveTo>
                      <a:pt x="f8" y="f7"/>
                    </a:moveTo>
                    <a:cubicBezTo>
                      <a:pt x="f8" y="f9"/>
                      <a:pt x="f8" y="f10"/>
                      <a:pt x="f8" y="f11"/>
                    </a:cubicBezTo>
                    <a:cubicBezTo>
                      <a:pt x="f8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5" y="f21"/>
                    </a:cubicBezTo>
                    <a:cubicBezTo>
                      <a:pt x="f5" y="f22"/>
                      <a:pt x="f5" y="f23"/>
                      <a:pt x="f5" y="f5"/>
                    </a:cubicBezTo>
                    <a:cubicBezTo>
                      <a:pt x="f24" y="f24"/>
                      <a:pt x="f25" y="f24"/>
                      <a:pt x="f26" y="f27"/>
                    </a:cubicBezTo>
                    <a:cubicBezTo>
                      <a:pt x="f28" y="f29"/>
                      <a:pt x="f30" y="f31"/>
                      <a:pt x="f13" y="f32"/>
                    </a:cubicBezTo>
                    <a:cubicBezTo>
                      <a:pt x="f8" y="f33"/>
                      <a:pt x="f34" y="f35"/>
                      <a:pt x="f34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34" y="f41"/>
                      <a:pt x="f34" y="f7"/>
                    </a:cubicBezTo>
                    <a:cubicBezTo>
                      <a:pt x="f34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83376B99-1E64-D845-5D9D-4F9D35B2F306}"/>
                  </a:ext>
                </a:extLst>
              </p:cNvPr>
              <p:cNvSpPr/>
              <p:nvPr/>
            </p:nvSpPr>
            <p:spPr>
              <a:xfrm>
                <a:off x="11220062" y="826955"/>
                <a:ext cx="47621" cy="1952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26"/>
                  <a:gd name="f8" fmla="val 13"/>
                  <a:gd name="f9" fmla="val 21"/>
                  <a:gd name="f10" fmla="val 8"/>
                  <a:gd name="f11" fmla="val 7"/>
                  <a:gd name="f12" fmla="val 23"/>
                  <a:gd name="f13" fmla="val 27"/>
                  <a:gd name="f14" fmla="val 57"/>
                  <a:gd name="f15" fmla="val 88"/>
                  <a:gd name="f16" fmla="val 118"/>
                  <a:gd name="f17" fmla="val 123"/>
                  <a:gd name="f18" fmla="val 5"/>
                  <a:gd name="f19" fmla="val 125"/>
                  <a:gd name="f20" fmla="val 122"/>
                  <a:gd name="f21" fmla="val 120"/>
                  <a:gd name="f22" fmla="val 86"/>
                  <a:gd name="f23" fmla="val 52"/>
                  <a:gd name="f24" fmla="val 18"/>
                  <a:gd name="f25" fmla="val 14"/>
                  <a:gd name="f26" fmla="val 1"/>
                  <a:gd name="f27" fmla="val 12"/>
                  <a:gd name="f28" fmla="val 10"/>
                  <a:gd name="f29" fmla="val 3"/>
                  <a:gd name="f30" fmla="val 42"/>
                  <a:gd name="f31" fmla="val 84"/>
                  <a:gd name="f32" fmla="val 25"/>
                  <a:gd name="f33" fmla="val 89"/>
                  <a:gd name="f34" fmla="val 55"/>
                  <a:gd name="f35" fmla="val 22"/>
                  <a:gd name="f36" fmla="val 19"/>
                  <a:gd name="f37" fmla="val 16"/>
                  <a:gd name="f38" fmla="val 17"/>
                  <a:gd name="f39" fmla="val 53"/>
                  <a:gd name="f40" fmla="val 124"/>
                  <a:gd name="f41" fmla="val 15"/>
                  <a:gd name="f42" fmla="+- 0 0 -90"/>
                  <a:gd name="f43" fmla="*/ f3 1 30"/>
                  <a:gd name="f44" fmla="*/ f4 1 126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30"/>
                  <a:gd name="f53" fmla="*/ f49 1 126"/>
                  <a:gd name="f54" fmla="*/ 13 f50 1"/>
                  <a:gd name="f55" fmla="*/ 21 f49 1"/>
                  <a:gd name="f56" fmla="*/ 7 f50 1"/>
                  <a:gd name="f57" fmla="*/ 27 f49 1"/>
                  <a:gd name="f58" fmla="*/ 118 f49 1"/>
                  <a:gd name="f59" fmla="*/ 0 f50 1"/>
                  <a:gd name="f60" fmla="*/ 125 f49 1"/>
                  <a:gd name="f61" fmla="*/ 120 f49 1"/>
                  <a:gd name="f62" fmla="*/ 18 f49 1"/>
                  <a:gd name="f63" fmla="*/ 5 f50 1"/>
                  <a:gd name="f64" fmla="*/ 10 f49 1"/>
                  <a:gd name="f65" fmla="*/ 30 f50 1"/>
                  <a:gd name="f66" fmla="*/ 0 f49 1"/>
                  <a:gd name="f67" fmla="*/ 126 f49 1"/>
                  <a:gd name="f68" fmla="*/ 25 f50 1"/>
                  <a:gd name="f69" fmla="*/ 122 f49 1"/>
                  <a:gd name="f70" fmla="*/ 22 f49 1"/>
                  <a:gd name="f71" fmla="*/ 16 f49 1"/>
                  <a:gd name="f72" fmla="*/ 19 f50 1"/>
                  <a:gd name="f73" fmla="*/ 124 f49 1"/>
                  <a:gd name="f74" fmla="*/ 123 f49 1"/>
                  <a:gd name="f75" fmla="+- f51 0 f1"/>
                  <a:gd name="f76" fmla="*/ f54 1 30"/>
                  <a:gd name="f77" fmla="*/ f55 1 126"/>
                  <a:gd name="f78" fmla="*/ f56 1 30"/>
                  <a:gd name="f79" fmla="*/ f57 1 126"/>
                  <a:gd name="f80" fmla="*/ f58 1 126"/>
                  <a:gd name="f81" fmla="*/ f59 1 30"/>
                  <a:gd name="f82" fmla="*/ f60 1 126"/>
                  <a:gd name="f83" fmla="*/ f61 1 126"/>
                  <a:gd name="f84" fmla="*/ f62 1 126"/>
                  <a:gd name="f85" fmla="*/ f63 1 30"/>
                  <a:gd name="f86" fmla="*/ f64 1 126"/>
                  <a:gd name="f87" fmla="*/ f65 1 30"/>
                  <a:gd name="f88" fmla="*/ f66 1 126"/>
                  <a:gd name="f89" fmla="*/ f67 1 126"/>
                  <a:gd name="f90" fmla="*/ f68 1 30"/>
                  <a:gd name="f91" fmla="*/ f69 1 126"/>
                  <a:gd name="f92" fmla="*/ f70 1 126"/>
                  <a:gd name="f93" fmla="*/ f71 1 126"/>
                  <a:gd name="f94" fmla="*/ f72 1 30"/>
                  <a:gd name="f95" fmla="*/ f73 1 126"/>
                  <a:gd name="f96" fmla="*/ f74 1 126"/>
                  <a:gd name="f97" fmla="*/ 0 1 f52"/>
                  <a:gd name="f98" fmla="*/ f46 1 f52"/>
                  <a:gd name="f99" fmla="*/ 0 1 f53"/>
                  <a:gd name="f100" fmla="*/ f47 1 f53"/>
                  <a:gd name="f101" fmla="*/ f76 1 f52"/>
                  <a:gd name="f102" fmla="*/ f77 1 f53"/>
                  <a:gd name="f103" fmla="*/ f78 1 f52"/>
                  <a:gd name="f104" fmla="*/ f79 1 f53"/>
                  <a:gd name="f105" fmla="*/ f80 1 f53"/>
                  <a:gd name="f106" fmla="*/ f81 1 f52"/>
                  <a:gd name="f107" fmla="*/ f82 1 f53"/>
                  <a:gd name="f108" fmla="*/ f83 1 f53"/>
                  <a:gd name="f109" fmla="*/ f84 1 f53"/>
                  <a:gd name="f110" fmla="*/ f85 1 f52"/>
                  <a:gd name="f111" fmla="*/ f86 1 f53"/>
                  <a:gd name="f112" fmla="*/ f87 1 f52"/>
                  <a:gd name="f113" fmla="*/ f88 1 f53"/>
                  <a:gd name="f114" fmla="*/ f89 1 f53"/>
                  <a:gd name="f115" fmla="*/ f90 1 f52"/>
                  <a:gd name="f116" fmla="*/ f91 1 f53"/>
                  <a:gd name="f117" fmla="*/ f92 1 f53"/>
                  <a:gd name="f118" fmla="*/ f93 1 f53"/>
                  <a:gd name="f119" fmla="*/ f94 1 f52"/>
                  <a:gd name="f120" fmla="*/ f95 1 f53"/>
                  <a:gd name="f121" fmla="*/ f96 1 f53"/>
                  <a:gd name="f122" fmla="*/ f97 f43 1"/>
                  <a:gd name="f123" fmla="*/ f98 f43 1"/>
                  <a:gd name="f124" fmla="*/ f100 f44 1"/>
                  <a:gd name="f125" fmla="*/ f99 f44 1"/>
                  <a:gd name="f126" fmla="*/ f101 f43 1"/>
                  <a:gd name="f127" fmla="*/ f102 f44 1"/>
                  <a:gd name="f128" fmla="*/ f103 f43 1"/>
                  <a:gd name="f129" fmla="*/ f104 f44 1"/>
                  <a:gd name="f130" fmla="*/ f105 f44 1"/>
                  <a:gd name="f131" fmla="*/ f106 f43 1"/>
                  <a:gd name="f132" fmla="*/ f107 f44 1"/>
                  <a:gd name="f133" fmla="*/ f108 f44 1"/>
                  <a:gd name="f134" fmla="*/ f109 f44 1"/>
                  <a:gd name="f135" fmla="*/ f110 f43 1"/>
                  <a:gd name="f136" fmla="*/ f111 f44 1"/>
                  <a:gd name="f137" fmla="*/ f112 f43 1"/>
                  <a:gd name="f138" fmla="*/ f113 f44 1"/>
                  <a:gd name="f139" fmla="*/ f114 f44 1"/>
                  <a:gd name="f140" fmla="*/ f115 f43 1"/>
                  <a:gd name="f141" fmla="*/ f116 f44 1"/>
                  <a:gd name="f142" fmla="*/ f117 f44 1"/>
                  <a:gd name="f143" fmla="*/ f118 f44 1"/>
                  <a:gd name="f144" fmla="*/ f119 f43 1"/>
                  <a:gd name="f145" fmla="*/ f120 f44 1"/>
                  <a:gd name="f146" fmla="*/ f121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26" y="f127"/>
                  </a:cxn>
                  <a:cxn ang="f75">
                    <a:pos x="f128" y="f129"/>
                  </a:cxn>
                  <a:cxn ang="f75">
                    <a:pos x="f128" y="f130"/>
                  </a:cxn>
                  <a:cxn ang="f75">
                    <a:pos x="f131" y="f132"/>
                  </a:cxn>
                  <a:cxn ang="f75">
                    <a:pos x="f131" y="f133"/>
                  </a:cxn>
                  <a:cxn ang="f75">
                    <a:pos x="f131" y="f134"/>
                  </a:cxn>
                  <a:cxn ang="f75">
                    <a:pos x="f135" y="f136"/>
                  </a:cxn>
                  <a:cxn ang="f75">
                    <a:pos x="f137" y="f138"/>
                  </a:cxn>
                  <a:cxn ang="f75">
                    <a:pos x="f137" y="f139"/>
                  </a:cxn>
                  <a:cxn ang="f75">
                    <a:pos x="f140" y="f141"/>
                  </a:cxn>
                  <a:cxn ang="f75">
                    <a:pos x="f140" y="f142"/>
                  </a:cxn>
                  <a:cxn ang="f75">
                    <a:pos x="f140" y="f143"/>
                  </a:cxn>
                  <a:cxn ang="f75">
                    <a:pos x="f144" y="f134"/>
                  </a:cxn>
                  <a:cxn ang="f75">
                    <a:pos x="f144" y="f145"/>
                  </a:cxn>
                  <a:cxn ang="f75">
                    <a:pos x="f126" y="f146"/>
                  </a:cxn>
                  <a:cxn ang="f75">
                    <a:pos x="f126" y="f127"/>
                  </a:cxn>
                </a:cxnLst>
                <a:rect l="f122" t="f125" r="f123" b="f124"/>
                <a:pathLst>
                  <a:path w="30" h="126">
                    <a:moveTo>
                      <a:pt x="f8" y="f9"/>
                    </a:moveTo>
                    <a:cubicBezTo>
                      <a:pt x="f10" y="f9"/>
                      <a:pt x="f11" y="f12"/>
                      <a:pt x="f11" y="f13"/>
                    </a:cubicBezTo>
                    <a:cubicBezTo>
                      <a:pt x="f11" y="f14"/>
                      <a:pt x="f11" y="f15"/>
                      <a:pt x="f11" y="f16"/>
                    </a:cubicBezTo>
                    <a:cubicBezTo>
                      <a:pt x="f10" y="f17"/>
                      <a:pt x="f18" y="f19"/>
                      <a:pt x="f5" y="f19"/>
                    </a:cubicBezTo>
                    <a:cubicBezTo>
                      <a:pt x="f5" y="f17"/>
                      <a:pt x="f5" y="f20"/>
                      <a:pt x="f5" y="f21"/>
                    </a:cubicBezTo>
                    <a:cubicBezTo>
                      <a:pt x="f5" y="f22"/>
                      <a:pt x="f5" y="f23"/>
                      <a:pt x="f5" y="f24"/>
                    </a:cubicBezTo>
                    <a:cubicBezTo>
                      <a:pt x="f5" y="f25"/>
                      <a:pt x="f26" y="f27"/>
                      <a:pt x="f18" y="f28"/>
                    </a:cubicBezTo>
                    <a:cubicBezTo>
                      <a:pt x="f8" y="f11"/>
                      <a:pt x="f9" y="f29"/>
                      <a:pt x="f6" y="f5"/>
                    </a:cubicBezTo>
                    <a:cubicBezTo>
                      <a:pt x="f6" y="f30"/>
                      <a:pt x="f6" y="f31"/>
                      <a:pt x="f6" y="f7"/>
                    </a:cubicBezTo>
                    <a:cubicBezTo>
                      <a:pt x="f32" y="f7"/>
                      <a:pt x="f32" y="f7"/>
                      <a:pt x="f32" y="f20"/>
                    </a:cubicBezTo>
                    <a:cubicBezTo>
                      <a:pt x="f32" y="f33"/>
                      <a:pt x="f32" y="f34"/>
                      <a:pt x="f32" y="f35"/>
                    </a:cubicBezTo>
                    <a:cubicBezTo>
                      <a:pt x="f32" y="f9"/>
                      <a:pt x="f32" y="f36"/>
                      <a:pt x="f32" y="f37"/>
                    </a:cubicBezTo>
                    <a:cubicBezTo>
                      <a:pt x="f12" y="f38"/>
                      <a:pt x="f9" y="f24"/>
                      <a:pt x="f36" y="f24"/>
                    </a:cubicBezTo>
                    <a:cubicBezTo>
                      <a:pt x="f36" y="f39"/>
                      <a:pt x="f36" y="f15"/>
                      <a:pt x="f36" y="f40"/>
                    </a:cubicBezTo>
                    <a:cubicBezTo>
                      <a:pt x="f38" y="f40"/>
                      <a:pt x="f41" y="f17"/>
                      <a:pt x="f8" y="f17"/>
                    </a:cubicBezTo>
                    <a:cubicBezTo>
                      <a:pt x="f8" y="f33"/>
                      <a:pt x="f8" y="f34"/>
                      <a:pt x="f8" y="f9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28D483B7-D692-41F9-B872-19D0F002D39F}"/>
                  </a:ext>
                </a:extLst>
              </p:cNvPr>
              <p:cNvSpPr/>
              <p:nvPr/>
            </p:nvSpPr>
            <p:spPr>
              <a:xfrm>
                <a:off x="10302489" y="704718"/>
                <a:ext cx="1690689" cy="631822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1099"/>
                  <a:gd name="f8" fmla="val 409"/>
                  <a:gd name="f9" fmla="val 732"/>
                  <a:gd name="f10" fmla="val 367"/>
                  <a:gd name="f11" fmla="val 395"/>
                  <a:gd name="f12" fmla="val 382"/>
                  <a:gd name="f13" fmla="val 368"/>
                  <a:gd name="f14" fmla="val 22"/>
                  <a:gd name="f15" fmla="val 43"/>
                  <a:gd name="f16" fmla="val 65"/>
                  <a:gd name="f17" fmla="val 342"/>
                  <a:gd name="f18" fmla="val 317"/>
                  <a:gd name="f19" fmla="val 291"/>
                  <a:gd name="f20" fmla="val 104"/>
                  <a:gd name="f21" fmla="val 281"/>
                  <a:gd name="f22" fmla="val 144"/>
                  <a:gd name="f23" fmla="val 271"/>
                  <a:gd name="f24" fmla="val 184"/>
                  <a:gd name="f25" fmla="val 260"/>
                  <a:gd name="f26" fmla="val 296"/>
                  <a:gd name="f27" fmla="val 332"/>
                  <a:gd name="f28" fmla="val 187"/>
                  <a:gd name="f29" fmla="val 189"/>
                  <a:gd name="f30" fmla="val 191"/>
                  <a:gd name="f31" fmla="val 208"/>
                  <a:gd name="f32" fmla="val 264"/>
                  <a:gd name="f33" fmla="val 224"/>
                  <a:gd name="f34" fmla="val 269"/>
                  <a:gd name="f35" fmla="val 241"/>
                  <a:gd name="f36" fmla="val 273"/>
                  <a:gd name="f37" fmla="val 267"/>
                  <a:gd name="f38" fmla="val 237"/>
                  <a:gd name="f39" fmla="val 242"/>
                  <a:gd name="f40" fmla="val 207"/>
                  <a:gd name="f41" fmla="val 177"/>
                  <a:gd name="f42" fmla="val 173"/>
                  <a:gd name="f43" fmla="val 172"/>
                  <a:gd name="f44" fmla="val 246"/>
                  <a:gd name="f45" fmla="val 171"/>
                  <a:gd name="f46" fmla="val 166"/>
                  <a:gd name="f47" fmla="val 288"/>
                  <a:gd name="f48" fmla="val 160"/>
                  <a:gd name="f49" fmla="val 309"/>
                  <a:gd name="f50" fmla="val 155"/>
                  <a:gd name="f51" fmla="val 311"/>
                  <a:gd name="f52" fmla="val 312"/>
                  <a:gd name="f53" fmla="val 154"/>
                  <a:gd name="f54" fmla="val 314"/>
                  <a:gd name="f55" fmla="val 225"/>
                  <a:gd name="f56" fmla="val 319"/>
                  <a:gd name="f57" fmla="val 322"/>
                  <a:gd name="f58" fmla="val 365"/>
                  <a:gd name="f59" fmla="val 364"/>
                  <a:gd name="f60" fmla="val 362"/>
                  <a:gd name="f61" fmla="val 282"/>
                  <a:gd name="f62" fmla="val 201"/>
                  <a:gd name="f63" fmla="val 121"/>
                  <a:gd name="f64" fmla="val 116"/>
                  <a:gd name="f65" fmla="val 323"/>
                  <a:gd name="f66" fmla="val 114"/>
                  <a:gd name="f67" fmla="val 327"/>
                  <a:gd name="f68" fmla="val 113"/>
                  <a:gd name="f69" fmla="val 340"/>
                  <a:gd name="f70" fmla="val 109"/>
                  <a:gd name="f71" fmla="val 353"/>
                  <a:gd name="f72" fmla="val 105"/>
                  <a:gd name="f73" fmla="val 366"/>
                  <a:gd name="f74" fmla="val 100"/>
                  <a:gd name="f75" fmla="val 369"/>
                  <a:gd name="f76" fmla="val 99"/>
                  <a:gd name="f77" fmla="val 372"/>
                  <a:gd name="f78" fmla="val 188"/>
                  <a:gd name="f79" fmla="val 278"/>
                  <a:gd name="f80" fmla="val 374"/>
                  <a:gd name="f81" fmla="val 376"/>
                  <a:gd name="f82" fmla="val 379"/>
                  <a:gd name="f83" fmla="val 381"/>
                  <a:gd name="f84" fmla="val 383"/>
                  <a:gd name="f85" fmla="val 385"/>
                  <a:gd name="f86" fmla="val 101"/>
                  <a:gd name="f87" fmla="val 402"/>
                  <a:gd name="f88" fmla="val 107"/>
                  <a:gd name="f89" fmla="val 419"/>
                  <a:gd name="f90" fmla="val 436"/>
                  <a:gd name="f91" fmla="val 118"/>
                  <a:gd name="f92" fmla="val 440"/>
                  <a:gd name="f93" fmla="val 119"/>
                  <a:gd name="f94" fmla="val 441"/>
                  <a:gd name="f95" fmla="val 125"/>
                  <a:gd name="f96" fmla="val 204"/>
                  <a:gd name="f97" fmla="val 283"/>
                  <a:gd name="f98" fmla="val 361"/>
                  <a:gd name="f99" fmla="val 363"/>
                  <a:gd name="f100" fmla="val 445"/>
                  <a:gd name="f101" fmla="val 448"/>
                  <a:gd name="f102" fmla="val 452"/>
                  <a:gd name="f103" fmla="val 276"/>
                  <a:gd name="f104" fmla="val 190"/>
                  <a:gd name="f105" fmla="val 453"/>
                  <a:gd name="f106" fmla="val 456"/>
                  <a:gd name="f107" fmla="val 97"/>
                  <a:gd name="f108" fmla="val 465"/>
                  <a:gd name="f109" fmla="val 93"/>
                  <a:gd name="f110" fmla="val 473"/>
                  <a:gd name="f111" fmla="val 89"/>
                  <a:gd name="f112" fmla="val 482"/>
                  <a:gd name="f113" fmla="val 85"/>
                  <a:gd name="f114" fmla="val 87"/>
                  <a:gd name="f115" fmla="val 90"/>
                  <a:gd name="f116" fmla="val 149"/>
                  <a:gd name="f117" fmla="val 266"/>
                  <a:gd name="f118" fmla="val 268"/>
                  <a:gd name="f119" fmla="val 483"/>
                  <a:gd name="f120" fmla="val 270"/>
                  <a:gd name="f121" fmla="val 479"/>
                  <a:gd name="f122" fmla="val 478"/>
                  <a:gd name="f123" fmla="val 275"/>
                  <a:gd name="f124" fmla="val 279"/>
                  <a:gd name="f125" fmla="val 287"/>
                  <a:gd name="f126" fmla="val 474"/>
                  <a:gd name="f127" fmla="val 470"/>
                  <a:gd name="f128" fmla="val 466"/>
                  <a:gd name="f129" fmla="val 289"/>
                  <a:gd name="f130" fmla="val 315"/>
                  <a:gd name="f131" fmla="val 341"/>
                  <a:gd name="f132" fmla="val 468"/>
                  <a:gd name="f133" fmla="val 472"/>
                  <a:gd name="f134" fmla="val 343"/>
                  <a:gd name="f135" fmla="val 294"/>
                  <a:gd name="f136" fmla="val 497"/>
                  <a:gd name="f137" fmla="val 290"/>
                  <a:gd name="f138" fmla="val 520"/>
                  <a:gd name="f139" fmla="val 286"/>
                  <a:gd name="f140" fmla="val 545"/>
                  <a:gd name="f141" fmla="val 339"/>
                  <a:gd name="f142" fmla="val 547"/>
                  <a:gd name="f143" fmla="val 550"/>
                  <a:gd name="f144" fmla="val 552"/>
                  <a:gd name="f145" fmla="val 326"/>
                  <a:gd name="f146" fmla="val 284"/>
                  <a:gd name="f147" fmla="val 569"/>
                  <a:gd name="f148" fmla="val 585"/>
                  <a:gd name="f149" fmla="val 232"/>
                  <a:gd name="f150" fmla="val 602"/>
                  <a:gd name="f151" fmla="val 227"/>
                  <a:gd name="f152" fmla="val 274"/>
                  <a:gd name="f153" fmla="val 321"/>
                  <a:gd name="f154" fmla="val 605"/>
                  <a:gd name="f155" fmla="val 607"/>
                  <a:gd name="f156" fmla="val 609"/>
                  <a:gd name="f157" fmla="val 631"/>
                  <a:gd name="f158" fmla="val 651"/>
                  <a:gd name="f159" fmla="val 236"/>
                  <a:gd name="f160" fmla="val 672"/>
                  <a:gd name="f161" fmla="val 325"/>
                  <a:gd name="f162" fmla="val 675"/>
                  <a:gd name="f163" fmla="val 678"/>
                  <a:gd name="f164" fmla="val 681"/>
                  <a:gd name="f165" fmla="val 220"/>
                  <a:gd name="f166" fmla="val 680"/>
                  <a:gd name="f167" fmla="val 145"/>
                  <a:gd name="f168" fmla="val 143"/>
                  <a:gd name="f169" fmla="val 684"/>
                  <a:gd name="f170" fmla="val 141"/>
                  <a:gd name="f171" fmla="val 697"/>
                  <a:gd name="f172" fmla="val 134"/>
                  <a:gd name="f173" fmla="val 709"/>
                  <a:gd name="f174" fmla="val 127"/>
                  <a:gd name="f175" fmla="val 722"/>
                  <a:gd name="f176" fmla="val 202"/>
                  <a:gd name="f177" fmla="val 285"/>
                  <a:gd name="f178" fmla="val 724"/>
                  <a:gd name="f179" fmla="val 726"/>
                  <a:gd name="f180" fmla="val 728"/>
                  <a:gd name="f181" fmla="val 203"/>
                  <a:gd name="f182" fmla="val 120"/>
                  <a:gd name="f183" fmla="val 752"/>
                  <a:gd name="f184" fmla="val 126"/>
                  <a:gd name="f185" fmla="val 775"/>
                  <a:gd name="f186" fmla="val 133"/>
                  <a:gd name="f187" fmla="val 799"/>
                  <a:gd name="f188" fmla="val 139"/>
                  <a:gd name="f189" fmla="val 215"/>
                  <a:gd name="f190" fmla="val 801"/>
                  <a:gd name="f191" fmla="val 802"/>
                  <a:gd name="f192" fmla="val 805"/>
                  <a:gd name="f193" fmla="val 213"/>
                  <a:gd name="f194" fmla="val 138"/>
                  <a:gd name="f195" fmla="val 803"/>
                  <a:gd name="f196" fmla="val 800"/>
                  <a:gd name="f197" fmla="val 132"/>
                  <a:gd name="f198" fmla="val 791"/>
                  <a:gd name="f199" fmla="val 130"/>
                  <a:gd name="f200" fmla="val 783"/>
                  <a:gd name="f201" fmla="val 774"/>
                  <a:gd name="f202" fmla="val 771"/>
                  <a:gd name="f203" fmla="val 770"/>
                  <a:gd name="f204" fmla="val 123"/>
                  <a:gd name="f205" fmla="val 91"/>
                  <a:gd name="f206" fmla="val 62"/>
                  <a:gd name="f207" fmla="val 33"/>
                  <a:gd name="f208" fmla="val 32"/>
                  <a:gd name="f209" fmla="val 29"/>
                  <a:gd name="f210" fmla="val 772"/>
                  <a:gd name="f211" fmla="val 786"/>
                  <a:gd name="f212" fmla="val 19"/>
                  <a:gd name="f213" fmla="val 10"/>
                  <a:gd name="f214" fmla="val 816"/>
                  <a:gd name="f215" fmla="val 245"/>
                  <a:gd name="f216" fmla="val 818"/>
                  <a:gd name="f217" fmla="val 820"/>
                  <a:gd name="f218" fmla="val 822"/>
                  <a:gd name="f219" fmla="val 124"/>
                  <a:gd name="f220" fmla="val 1"/>
                  <a:gd name="f221" fmla="val 827"/>
                  <a:gd name="f222" fmla="val 3"/>
                  <a:gd name="f223" fmla="val 831"/>
                  <a:gd name="f224" fmla="val 5"/>
                  <a:gd name="f225" fmla="val 836"/>
                  <a:gd name="f226" fmla="val 7"/>
                  <a:gd name="f227" fmla="val 853"/>
                  <a:gd name="f228" fmla="val 15"/>
                  <a:gd name="f229" fmla="val 871"/>
                  <a:gd name="f230" fmla="val 23"/>
                  <a:gd name="f231" fmla="val 889"/>
                  <a:gd name="f232" fmla="val 31"/>
                  <a:gd name="f233" fmla="val 892"/>
                  <a:gd name="f234" fmla="val 893"/>
                  <a:gd name="f235" fmla="val 34"/>
                  <a:gd name="f236" fmla="val 37"/>
                  <a:gd name="f237" fmla="val 88"/>
                  <a:gd name="f238" fmla="val 196"/>
                  <a:gd name="f239" fmla="val 895"/>
                  <a:gd name="f240" fmla="val 896"/>
                  <a:gd name="f241" fmla="val 898"/>
                  <a:gd name="f242" fmla="val 357"/>
                  <a:gd name="f243" fmla="val 223"/>
                  <a:gd name="f244" fmla="val 219"/>
                  <a:gd name="f245" fmla="val 899"/>
                  <a:gd name="f246" fmla="val 217"/>
                  <a:gd name="f247" fmla="val 902"/>
                  <a:gd name="f248" fmla="val 216"/>
                  <a:gd name="f249" fmla="val 913"/>
                  <a:gd name="f250" fmla="val 212"/>
                  <a:gd name="f251" fmla="val 924"/>
                  <a:gd name="f252" fmla="val 935"/>
                  <a:gd name="f253" fmla="val 936"/>
                  <a:gd name="f254" fmla="val 938"/>
                  <a:gd name="f255" fmla="val 940"/>
                  <a:gd name="f256" fmla="val 200"/>
                  <a:gd name="f257" fmla="val 256"/>
                  <a:gd name="f258" fmla="val 993"/>
                  <a:gd name="f259" fmla="val 1046"/>
                  <a:gd name="f260" fmla="val 178"/>
                  <a:gd name="f261" fmla="val 169"/>
                  <a:gd name="f262" fmla="val 152"/>
                  <a:gd name="f263" fmla="val 148"/>
                  <a:gd name="f264" fmla="val 142"/>
                  <a:gd name="f265" fmla="val 137"/>
                  <a:gd name="f266" fmla="val 293"/>
                  <a:gd name="f267" fmla="val 302"/>
                  <a:gd name="f268" fmla="val 320"/>
                  <a:gd name="f269" fmla="val 151"/>
                  <a:gd name="f270" fmla="val 163"/>
                  <a:gd name="f271" fmla="val 176"/>
                  <a:gd name="f272" fmla="val 313"/>
                  <a:gd name="f273" fmla="val 305"/>
                  <a:gd name="f274" fmla="val 298"/>
                  <a:gd name="f275" fmla="val 165"/>
                  <a:gd name="f276" fmla="val 352"/>
                  <a:gd name="f277" fmla="val 337"/>
                  <a:gd name="f278" fmla="val 153"/>
                  <a:gd name="f279" fmla="val 324"/>
                  <a:gd name="f280" fmla="val 140"/>
                  <a:gd name="f281" fmla="val 328"/>
                  <a:gd name="f282" fmla="val 329"/>
                  <a:gd name="f283" fmla="val 354"/>
                  <a:gd name="f284" fmla="val 307"/>
                  <a:gd name="f285" fmla="val 280"/>
                  <a:gd name="f286" fmla="val 111"/>
                  <a:gd name="f287" fmla="val 102"/>
                  <a:gd name="f288" fmla="val 300"/>
                  <a:gd name="f289" fmla="val 112"/>
                  <a:gd name="f290" fmla="val 122"/>
                  <a:gd name="f291" fmla="val 95"/>
                  <a:gd name="f292" fmla="val 292"/>
                  <a:gd name="f293" fmla="val 79"/>
                  <a:gd name="f294" fmla="val 71"/>
                  <a:gd name="f295" fmla="val 318"/>
                  <a:gd name="f296" fmla="val 335"/>
                  <a:gd name="f297" fmla="val 346"/>
                  <a:gd name="f298" fmla="val 355"/>
                  <a:gd name="f299" fmla="val 344"/>
                  <a:gd name="f300" fmla="val 333"/>
                  <a:gd name="f301" fmla="val 334"/>
                  <a:gd name="f302" fmla="val 359"/>
                  <a:gd name="f303" fmla="val 351"/>
                  <a:gd name="f304" fmla="val 350"/>
                  <a:gd name="f305" fmla="val 128"/>
                  <a:gd name="f306" fmla="val 330"/>
                  <a:gd name="f307" fmla="val 331"/>
                  <a:gd name="f308" fmla="val 106"/>
                  <a:gd name="f309" fmla="val 210"/>
                  <a:gd name="f310" fmla="val 198"/>
                  <a:gd name="f311" fmla="val 194"/>
                  <a:gd name="f312" fmla="val 146"/>
                  <a:gd name="f313" fmla="val 150"/>
                  <a:gd name="f314" fmla="val 159"/>
                  <a:gd name="f315" fmla="val 338"/>
                  <a:gd name="f316" fmla="val 161"/>
                  <a:gd name="f317" fmla="val 158"/>
                  <a:gd name="f318" fmla="val 115"/>
                  <a:gd name="f319" fmla="val 129"/>
                  <a:gd name="f320" fmla="val 222"/>
                  <a:gd name="f321" fmla="val 226"/>
                  <a:gd name="f322" fmla="val 228"/>
                  <a:gd name="f323" fmla="val 240"/>
                  <a:gd name="f324" fmla="val 239"/>
                  <a:gd name="f325" fmla="val 345"/>
                  <a:gd name="f326" fmla="val 233"/>
                  <a:gd name="f327" fmla="val 221"/>
                  <a:gd name="f328" fmla="val 167"/>
                  <a:gd name="f329" fmla="val 170"/>
                  <a:gd name="f330" fmla="val 175"/>
                  <a:gd name="f331" fmla="val 181"/>
                  <a:gd name="f332" fmla="val 185"/>
                  <a:gd name="f333" fmla="val 186"/>
                  <a:gd name="f334" fmla="val 182"/>
                  <a:gd name="f335" fmla="val 179"/>
                  <a:gd name="f336" fmla="val 248"/>
                  <a:gd name="f337" fmla="val 250"/>
                  <a:gd name="f338" fmla="val 252"/>
                  <a:gd name="f339" fmla="val 254"/>
                  <a:gd name="f340" fmla="val 258"/>
                  <a:gd name="f341" fmla="val 262"/>
                  <a:gd name="f342" fmla="val 259"/>
                  <a:gd name="f343" fmla="val 592"/>
                  <a:gd name="f344" fmla="val 303"/>
                  <a:gd name="f345" fmla="val 582"/>
                  <a:gd name="f346" fmla="val 304"/>
                  <a:gd name="f347" fmla="val 572"/>
                  <a:gd name="f348" fmla="val 562"/>
                  <a:gd name="f349" fmla="val 306"/>
                  <a:gd name="f350" fmla="val 591"/>
                  <a:gd name="f351" fmla="val 583"/>
                  <a:gd name="f352" fmla="val 244"/>
                  <a:gd name="f353" fmla="val 575"/>
                  <a:gd name="f354" fmla="val 567"/>
                  <a:gd name="f355" fmla="val 561"/>
                  <a:gd name="f356" fmla="val 560"/>
                  <a:gd name="f357" fmla="val 251"/>
                  <a:gd name="f358" fmla="val 563"/>
                  <a:gd name="f359" fmla="val 576"/>
                  <a:gd name="f360" fmla="val 568"/>
                  <a:gd name="f361" fmla="val 301"/>
                  <a:gd name="f362" fmla="val 297"/>
                  <a:gd name="f363" fmla="val 263"/>
                  <a:gd name="f364" fmla="val 257"/>
                  <a:gd name="f365" fmla="val 584"/>
                  <a:gd name="f366" fmla="val 261"/>
                  <a:gd name="f367" fmla="val 581"/>
                  <a:gd name="f368" fmla="val 573"/>
                  <a:gd name="f369" fmla="val 564"/>
                  <a:gd name="f370" fmla="val 336"/>
                  <a:gd name="f371" fmla="val 349"/>
                  <a:gd name="f372" fmla="val 295"/>
                  <a:gd name="f373" fmla="val 218"/>
                  <a:gd name="f374" fmla="val 243"/>
                  <a:gd name="f375" fmla="val 234"/>
                  <a:gd name="f376" fmla="val 193"/>
                  <a:gd name="f377" fmla="val 195"/>
                  <a:gd name="f378" fmla="val 316"/>
                  <a:gd name="f379" fmla="val 308"/>
                  <a:gd name="f380" fmla="val 206"/>
                  <a:gd name="f381" fmla="val 205"/>
                  <a:gd name="f382" fmla="val 229"/>
                  <a:gd name="f383" fmla="val 230"/>
                  <a:gd name="f384" fmla="val 238"/>
                  <a:gd name="f385" fmla="val 247"/>
                  <a:gd name="f386" fmla="val 272"/>
                  <a:gd name="f387" fmla="val 310"/>
                  <a:gd name="f388" fmla="val 265"/>
                  <a:gd name="f389" fmla="val 231"/>
                  <a:gd name="f390" fmla="val 249"/>
                  <a:gd name="f391" fmla="val 253"/>
                  <a:gd name="f392" fmla="val 255"/>
                  <a:gd name="f393" fmla="val 211"/>
                  <a:gd name="f394" fmla="val 197"/>
                  <a:gd name="f395" fmla="val 183"/>
                  <a:gd name="f396" fmla="val 740"/>
                  <a:gd name="f397" fmla="val 743"/>
                  <a:gd name="f398" fmla="val 746"/>
                  <a:gd name="f399" fmla="val 749"/>
                  <a:gd name="f400" fmla="val 748"/>
                  <a:gd name="f401" fmla="val 744"/>
                  <a:gd name="f402" fmla="val 742"/>
                  <a:gd name="f403" fmla="val 750"/>
                  <a:gd name="f404" fmla="val 741"/>
                  <a:gd name="f405" fmla="val 235"/>
                  <a:gd name="f406" fmla="val 739"/>
                  <a:gd name="f407" fmla="val 214"/>
                  <a:gd name="f408" fmla="val 747"/>
                  <a:gd name="f409" fmla="val 157"/>
                  <a:gd name="f410" fmla="val 168"/>
                  <a:gd name="f411" fmla="val 174"/>
                  <a:gd name="f412" fmla="val 763"/>
                  <a:gd name="f413" fmla="val 762"/>
                  <a:gd name="f414" fmla="val 761"/>
                  <a:gd name="f415" fmla="val 759"/>
                  <a:gd name="f416" fmla="val 758"/>
                  <a:gd name="f417" fmla="val 756"/>
                  <a:gd name="f418" fmla="val 754"/>
                  <a:gd name="f419" fmla="val 757"/>
                  <a:gd name="f420" fmla="val 760"/>
                  <a:gd name="f421" fmla="val 199"/>
                  <a:gd name="f422" fmla="val 753"/>
                  <a:gd name="f423" fmla="val 776"/>
                  <a:gd name="f424" fmla="val 773"/>
                  <a:gd name="f425" fmla="val 767"/>
                  <a:gd name="f426" fmla="val 162"/>
                  <a:gd name="f427" fmla="val 156"/>
                  <a:gd name="f428" fmla="val 768"/>
                  <a:gd name="f429" fmla="val 347"/>
                  <a:gd name="f430" fmla="val 755"/>
                  <a:gd name="f431" fmla="val 769"/>
                  <a:gd name="f432" fmla="val 780"/>
                  <a:gd name="f433" fmla="val 299"/>
                  <a:gd name="f434" fmla="val 785"/>
                  <a:gd name="f435" fmla="val 788"/>
                  <a:gd name="f436" fmla="val 164"/>
                  <a:gd name="f437" fmla="val 192"/>
                  <a:gd name="f438" fmla="val 209"/>
                  <a:gd name="f439" fmla="val 842"/>
                  <a:gd name="f440" fmla="val 348"/>
                  <a:gd name="f441" fmla="val 839"/>
                  <a:gd name="f442" fmla="val 833"/>
                  <a:gd name="f443" fmla="val 837"/>
                  <a:gd name="f444" fmla="val 843"/>
                  <a:gd name="f445" fmla="val 844"/>
                  <a:gd name="f446" fmla="val 834"/>
                  <a:gd name="f447" fmla="val 832"/>
                  <a:gd name="f448" fmla="val 96"/>
                  <a:gd name="f449" fmla="val 108"/>
                  <a:gd name="f450" fmla="val 110"/>
                  <a:gd name="f451" fmla="val 98"/>
                  <a:gd name="f452" fmla="val 845"/>
                  <a:gd name="f453" fmla="val 50"/>
                  <a:gd name="f454" fmla="val 40"/>
                  <a:gd name="f455" fmla="val 35"/>
                  <a:gd name="f456" fmla="val 47"/>
                  <a:gd name="f457" fmla="val 49"/>
                  <a:gd name="f458" fmla="val 80"/>
                  <a:gd name="f459" fmla="val 78"/>
                  <a:gd name="f460" fmla="val 77"/>
                  <a:gd name="f461" fmla="val 55"/>
                  <a:gd name="f462" fmla="val 68"/>
                  <a:gd name="f463" fmla="val 69"/>
                  <a:gd name="f464" fmla="val 70"/>
                  <a:gd name="f465" fmla="val 59"/>
                  <a:gd name="f466" fmla="val 58"/>
                  <a:gd name="f467" fmla="val 840"/>
                  <a:gd name="f468" fmla="val 848"/>
                  <a:gd name="f469" fmla="val 846"/>
                  <a:gd name="f470" fmla="val 856"/>
                  <a:gd name="f471" fmla="val 850"/>
                  <a:gd name="f472" fmla="val 847"/>
                  <a:gd name="f473" fmla="val 277"/>
                  <a:gd name="f474" fmla="val 851"/>
                  <a:gd name="f475" fmla="val 857"/>
                  <a:gd name="f476" fmla="val 858"/>
                  <a:gd name="f477" fmla="val 86"/>
                  <a:gd name="f478" fmla="val 84"/>
                  <a:gd name="f479" fmla="val 82"/>
                  <a:gd name="f480" fmla="val 861"/>
                  <a:gd name="f481" fmla="val 860"/>
                  <a:gd name="f482" fmla="val 869"/>
                  <a:gd name="f483" fmla="val 870"/>
                  <a:gd name="f484" fmla="val 881"/>
                  <a:gd name="f485" fmla="val 883"/>
                  <a:gd name="f486" fmla="val 882"/>
                  <a:gd name="f487" fmla="val 94"/>
                  <a:gd name="f488" fmla="val 874"/>
                  <a:gd name="f489" fmla="val 873"/>
                  <a:gd name="f490" fmla="val 872"/>
                  <a:gd name="f491" fmla="val 864"/>
                  <a:gd name="f492" fmla="val 867"/>
                  <a:gd name="f493" fmla="val 866"/>
                  <a:gd name="f494" fmla="val 147"/>
                  <a:gd name="f495" fmla="val 859"/>
                  <a:gd name="f496" fmla="val 879"/>
                  <a:gd name="f497" fmla="val 877"/>
                  <a:gd name="f498" fmla="val 876"/>
                  <a:gd name="f499" fmla="val 878"/>
                  <a:gd name="f500" fmla="val 75"/>
                  <a:gd name="f501" fmla="val 76"/>
                  <a:gd name="f502" fmla="val 73"/>
                  <a:gd name="f503" fmla="val 83"/>
                  <a:gd name="f504" fmla="val 57"/>
                  <a:gd name="f505" fmla="val 56"/>
                  <a:gd name="f506" fmla="val 54"/>
                  <a:gd name="f507" fmla="val 67"/>
                  <a:gd name="f508" fmla="val 64"/>
                  <a:gd name="f509" fmla="val 467"/>
                  <a:gd name="f510" fmla="val 469"/>
                  <a:gd name="f511" fmla="val 471"/>
                  <a:gd name="f512" fmla="val 131"/>
                  <a:gd name="f513" fmla="val 462"/>
                  <a:gd name="f514" fmla="val 458"/>
                  <a:gd name="f515" fmla="val 463"/>
                  <a:gd name="f516" fmla="val 136"/>
                  <a:gd name="f517" fmla="val 457"/>
                  <a:gd name="f518" fmla="val 459"/>
                  <a:gd name="f519" fmla="val 461"/>
                  <a:gd name="f520" fmla="val 460"/>
                  <a:gd name="f521" fmla="val 464"/>
                  <a:gd name="f522" fmla="val 117"/>
                  <a:gd name="f523" fmla="val 455"/>
                  <a:gd name="f524" fmla="val 103"/>
                  <a:gd name="f525" fmla="+- 0 0 -90"/>
                  <a:gd name="f526" fmla="*/ f4 1 1099"/>
                  <a:gd name="f527" fmla="*/ f5 1 409"/>
                  <a:gd name="f528" fmla="val f6"/>
                  <a:gd name="f529" fmla="val f7"/>
                  <a:gd name="f530" fmla="val f8"/>
                  <a:gd name="f531" fmla="*/ f525 f0 1"/>
                  <a:gd name="f532" fmla="+- f530 0 f528"/>
                  <a:gd name="f533" fmla="+- f529 0 f528"/>
                  <a:gd name="f534" fmla="*/ f531 1 f3"/>
                  <a:gd name="f535" fmla="*/ f533 1 1099"/>
                  <a:gd name="f536" fmla="*/ f532 1 409"/>
                  <a:gd name="f537" fmla="*/ 241 f533 1"/>
                  <a:gd name="f538" fmla="*/ 177 f532 1"/>
                  <a:gd name="f539" fmla="*/ 379 f533 1"/>
                  <a:gd name="f540" fmla="*/ 367 f532 1"/>
                  <a:gd name="f541" fmla="*/ 482 f533 1"/>
                  <a:gd name="f542" fmla="*/ 90 f532 1"/>
                  <a:gd name="f543" fmla="*/ 552 f533 1"/>
                  <a:gd name="f544" fmla="*/ 242 f532 1"/>
                  <a:gd name="f545" fmla="*/ 722 f533 1"/>
                  <a:gd name="f546" fmla="*/ 772 f533 1"/>
                  <a:gd name="f547" fmla="*/ 29 f532 1"/>
                  <a:gd name="f548" fmla="*/ 898 f533 1"/>
                  <a:gd name="f549" fmla="*/ 357 f532 1"/>
                  <a:gd name="f550" fmla="*/ 138 f533 1"/>
                  <a:gd name="f551" fmla="*/ 320 f532 1"/>
                  <a:gd name="f552" fmla="*/ 132 f533 1"/>
                  <a:gd name="f553" fmla="*/ 280 f532 1"/>
                  <a:gd name="f554" fmla="*/ 95 f533 1"/>
                  <a:gd name="f555" fmla="*/ 332 f532 1"/>
                  <a:gd name="f556" fmla="*/ 363 f533 1"/>
                  <a:gd name="f557" fmla="*/ 208 f532 1"/>
                  <a:gd name="f558" fmla="*/ 332 f533 1"/>
                  <a:gd name="f559" fmla="*/ 123 f532 1"/>
                  <a:gd name="f560" fmla="*/ 220 f532 1"/>
                  <a:gd name="f561" fmla="*/ 361 f533 1"/>
                  <a:gd name="f562" fmla="*/ 260 f532 1"/>
                  <a:gd name="f563" fmla="*/ 591 f533 1"/>
                  <a:gd name="f564" fmla="*/ 252 f532 1"/>
                  <a:gd name="f565" fmla="*/ 562 f533 1"/>
                  <a:gd name="f566" fmla="*/ 335 f532 1"/>
                  <a:gd name="f567" fmla="*/ 303 f533 1"/>
                  <a:gd name="f568" fmla="*/ 287 f532 1"/>
                  <a:gd name="f569" fmla="*/ 295 f533 1"/>
                  <a:gd name="f570" fmla="*/ 333 f532 1"/>
                  <a:gd name="f571" fmla="*/ 279 f533 1"/>
                  <a:gd name="f572" fmla="*/ 290 f532 1"/>
                  <a:gd name="f573" fmla="*/ 287 f533 1"/>
                  <a:gd name="f574" fmla="*/ 246 f532 1"/>
                  <a:gd name="f575" fmla="*/ 250 f533 1"/>
                  <a:gd name="f576" fmla="*/ 213 f532 1"/>
                  <a:gd name="f577" fmla="*/ 292 f532 1"/>
                  <a:gd name="f578" fmla="*/ 749 f533 1"/>
                  <a:gd name="f579" fmla="*/ 241 f532 1"/>
                  <a:gd name="f580" fmla="*/ 214 f532 1"/>
                  <a:gd name="f581" fmla="*/ 186 f532 1"/>
                  <a:gd name="f582" fmla="*/ 296 f532 1"/>
                  <a:gd name="f583" fmla="*/ 754 f533 1"/>
                  <a:gd name="f584" fmla="*/ 281 f532 1"/>
                  <a:gd name="f585" fmla="*/ 187 f532 1"/>
                  <a:gd name="f586" fmla="*/ 762 f533 1"/>
                  <a:gd name="f587" fmla="*/ 243 f532 1"/>
                  <a:gd name="f588" fmla="*/ 352 f532 1"/>
                  <a:gd name="f589" fmla="*/ 325 f532 1"/>
                  <a:gd name="f590" fmla="*/ 768 f533 1"/>
                  <a:gd name="f591" fmla="*/ 244 f532 1"/>
                  <a:gd name="f592" fmla="*/ 776 f533 1"/>
                  <a:gd name="f593" fmla="*/ 218 f532 1"/>
                  <a:gd name="f594" fmla="*/ 192 f532 1"/>
                  <a:gd name="f595" fmla="*/ 788 f533 1"/>
                  <a:gd name="f596" fmla="*/ 231 f532 1"/>
                  <a:gd name="f597" fmla="*/ 311 f532 1"/>
                  <a:gd name="f598" fmla="*/ 842 f533 1"/>
                  <a:gd name="f599" fmla="*/ 355 f532 1"/>
                  <a:gd name="f600" fmla="*/ 834 f533 1"/>
                  <a:gd name="f601" fmla="*/ 179 f532 1"/>
                  <a:gd name="f602" fmla="*/ 833 f533 1"/>
                  <a:gd name="f603" fmla="*/ 55 f532 1"/>
                  <a:gd name="f604" fmla="*/ 302 f532 1"/>
                  <a:gd name="f605" fmla="*/ 856 f533 1"/>
                  <a:gd name="f606" fmla="*/ 275 f532 1"/>
                  <a:gd name="f607" fmla="*/ 848 f533 1"/>
                  <a:gd name="f608" fmla="*/ 82 f532 1"/>
                  <a:gd name="f609" fmla="*/ 874 f533 1"/>
                  <a:gd name="f610" fmla="*/ 93 f532 1"/>
                  <a:gd name="f611" fmla="*/ 869 f533 1"/>
                  <a:gd name="f612" fmla="*/ 160 f532 1"/>
                  <a:gd name="f613" fmla="*/ 861 f533 1"/>
                  <a:gd name="f614" fmla="*/ 128 f532 1"/>
                  <a:gd name="f615" fmla="*/ 882 f533 1"/>
                  <a:gd name="f616" fmla="*/ 222 f532 1"/>
                  <a:gd name="f617" fmla="*/ 344 f532 1"/>
                  <a:gd name="f618" fmla="*/ 248 f532 1"/>
                  <a:gd name="f619" fmla="*/ 73 f532 1"/>
                  <a:gd name="f620" fmla="*/ 326 f532 1"/>
                  <a:gd name="f621" fmla="*/ 467 f533 1"/>
                  <a:gd name="f622" fmla="*/ 271 f532 1"/>
                  <a:gd name="f623" fmla="*/ 472 f533 1"/>
                  <a:gd name="f624" fmla="*/ 193 f532 1"/>
                  <a:gd name="f625" fmla="*/ 209 f532 1"/>
                  <a:gd name="f626" fmla="*/ 457 f533 1"/>
                  <a:gd name="f627" fmla="*/ 237 f532 1"/>
                  <a:gd name="f628" fmla="*/ 462 f533 1"/>
                  <a:gd name="f629" fmla="*/ 182 f532 1"/>
                  <a:gd name="f630" fmla="*/ 463 f533 1"/>
                  <a:gd name="f631" fmla="*/ 102 f532 1"/>
                  <a:gd name="f632" fmla="+- f534 0 f1"/>
                  <a:gd name="f633" fmla="*/ f537 1 1099"/>
                  <a:gd name="f634" fmla="*/ f538 1 409"/>
                  <a:gd name="f635" fmla="*/ f539 1 1099"/>
                  <a:gd name="f636" fmla="*/ f540 1 409"/>
                  <a:gd name="f637" fmla="*/ f541 1 1099"/>
                  <a:gd name="f638" fmla="*/ f542 1 409"/>
                  <a:gd name="f639" fmla="*/ f543 1 1099"/>
                  <a:gd name="f640" fmla="*/ f544 1 409"/>
                  <a:gd name="f641" fmla="*/ f545 1 1099"/>
                  <a:gd name="f642" fmla="*/ f546 1 1099"/>
                  <a:gd name="f643" fmla="*/ f547 1 409"/>
                  <a:gd name="f644" fmla="*/ f548 1 1099"/>
                  <a:gd name="f645" fmla="*/ f549 1 409"/>
                  <a:gd name="f646" fmla="*/ f550 1 1099"/>
                  <a:gd name="f647" fmla="*/ f551 1 409"/>
                  <a:gd name="f648" fmla="*/ f552 1 1099"/>
                  <a:gd name="f649" fmla="*/ f553 1 409"/>
                  <a:gd name="f650" fmla="*/ f554 1 1099"/>
                  <a:gd name="f651" fmla="*/ f555 1 409"/>
                  <a:gd name="f652" fmla="*/ f556 1 1099"/>
                  <a:gd name="f653" fmla="*/ f557 1 409"/>
                  <a:gd name="f654" fmla="*/ f558 1 1099"/>
                  <a:gd name="f655" fmla="*/ f559 1 409"/>
                  <a:gd name="f656" fmla="*/ f560 1 409"/>
                  <a:gd name="f657" fmla="*/ f561 1 1099"/>
                  <a:gd name="f658" fmla="*/ f562 1 409"/>
                  <a:gd name="f659" fmla="*/ f563 1 1099"/>
                  <a:gd name="f660" fmla="*/ f564 1 409"/>
                  <a:gd name="f661" fmla="*/ f565 1 1099"/>
                  <a:gd name="f662" fmla="*/ f566 1 409"/>
                  <a:gd name="f663" fmla="*/ f567 1 1099"/>
                  <a:gd name="f664" fmla="*/ f568 1 409"/>
                  <a:gd name="f665" fmla="*/ f569 1 1099"/>
                  <a:gd name="f666" fmla="*/ f570 1 409"/>
                  <a:gd name="f667" fmla="*/ f571 1 1099"/>
                  <a:gd name="f668" fmla="*/ f572 1 409"/>
                  <a:gd name="f669" fmla="*/ f573 1 1099"/>
                  <a:gd name="f670" fmla="*/ f574 1 409"/>
                  <a:gd name="f671" fmla="*/ f575 1 1099"/>
                  <a:gd name="f672" fmla="*/ f576 1 409"/>
                  <a:gd name="f673" fmla="*/ f577 1 409"/>
                  <a:gd name="f674" fmla="*/ f578 1 1099"/>
                  <a:gd name="f675" fmla="*/ f579 1 409"/>
                  <a:gd name="f676" fmla="*/ f580 1 409"/>
                  <a:gd name="f677" fmla="*/ f581 1 409"/>
                  <a:gd name="f678" fmla="*/ f582 1 409"/>
                  <a:gd name="f679" fmla="*/ f583 1 1099"/>
                  <a:gd name="f680" fmla="*/ f584 1 409"/>
                  <a:gd name="f681" fmla="*/ f585 1 409"/>
                  <a:gd name="f682" fmla="*/ f586 1 1099"/>
                  <a:gd name="f683" fmla="*/ f587 1 409"/>
                  <a:gd name="f684" fmla="*/ f588 1 409"/>
                  <a:gd name="f685" fmla="*/ f589 1 409"/>
                  <a:gd name="f686" fmla="*/ f590 1 1099"/>
                  <a:gd name="f687" fmla="*/ f591 1 409"/>
                  <a:gd name="f688" fmla="*/ f592 1 1099"/>
                  <a:gd name="f689" fmla="*/ f593 1 409"/>
                  <a:gd name="f690" fmla="*/ f594 1 409"/>
                  <a:gd name="f691" fmla="*/ f595 1 1099"/>
                  <a:gd name="f692" fmla="*/ f596 1 409"/>
                  <a:gd name="f693" fmla="*/ f597 1 409"/>
                  <a:gd name="f694" fmla="*/ f598 1 1099"/>
                  <a:gd name="f695" fmla="*/ f599 1 409"/>
                  <a:gd name="f696" fmla="*/ f600 1 1099"/>
                  <a:gd name="f697" fmla="*/ f601 1 409"/>
                  <a:gd name="f698" fmla="*/ f602 1 1099"/>
                  <a:gd name="f699" fmla="*/ f603 1 409"/>
                  <a:gd name="f700" fmla="*/ f604 1 409"/>
                  <a:gd name="f701" fmla="*/ f605 1 1099"/>
                  <a:gd name="f702" fmla="*/ f606 1 409"/>
                  <a:gd name="f703" fmla="*/ f607 1 1099"/>
                  <a:gd name="f704" fmla="*/ f608 1 409"/>
                  <a:gd name="f705" fmla="*/ f609 1 1099"/>
                  <a:gd name="f706" fmla="*/ f610 1 409"/>
                  <a:gd name="f707" fmla="*/ f611 1 1099"/>
                  <a:gd name="f708" fmla="*/ f612 1 409"/>
                  <a:gd name="f709" fmla="*/ f613 1 1099"/>
                  <a:gd name="f710" fmla="*/ f614 1 409"/>
                  <a:gd name="f711" fmla="*/ f615 1 1099"/>
                  <a:gd name="f712" fmla="*/ f616 1 409"/>
                  <a:gd name="f713" fmla="*/ f617 1 409"/>
                  <a:gd name="f714" fmla="*/ f618 1 409"/>
                  <a:gd name="f715" fmla="*/ f619 1 409"/>
                  <a:gd name="f716" fmla="*/ f620 1 409"/>
                  <a:gd name="f717" fmla="*/ f621 1 1099"/>
                  <a:gd name="f718" fmla="*/ f622 1 409"/>
                  <a:gd name="f719" fmla="*/ f623 1 1099"/>
                  <a:gd name="f720" fmla="*/ f624 1 409"/>
                  <a:gd name="f721" fmla="*/ f625 1 409"/>
                  <a:gd name="f722" fmla="*/ f626 1 1099"/>
                  <a:gd name="f723" fmla="*/ f627 1 409"/>
                  <a:gd name="f724" fmla="*/ f628 1 1099"/>
                  <a:gd name="f725" fmla="*/ f629 1 409"/>
                  <a:gd name="f726" fmla="*/ f630 1 1099"/>
                  <a:gd name="f727" fmla="*/ f631 1 409"/>
                  <a:gd name="f728" fmla="*/ 0 1 f535"/>
                  <a:gd name="f729" fmla="*/ f529 1 f535"/>
                  <a:gd name="f730" fmla="*/ 0 1 f536"/>
                  <a:gd name="f731" fmla="*/ f530 1 f536"/>
                  <a:gd name="f732" fmla="*/ f633 1 f535"/>
                  <a:gd name="f733" fmla="*/ f634 1 f536"/>
                  <a:gd name="f734" fmla="*/ f635 1 f535"/>
                  <a:gd name="f735" fmla="*/ f636 1 f536"/>
                  <a:gd name="f736" fmla="*/ f637 1 f535"/>
                  <a:gd name="f737" fmla="*/ f638 1 f536"/>
                  <a:gd name="f738" fmla="*/ f639 1 f535"/>
                  <a:gd name="f739" fmla="*/ f640 1 f536"/>
                  <a:gd name="f740" fmla="*/ f641 1 f535"/>
                  <a:gd name="f741" fmla="*/ f642 1 f535"/>
                  <a:gd name="f742" fmla="*/ f643 1 f536"/>
                  <a:gd name="f743" fmla="*/ f644 1 f535"/>
                  <a:gd name="f744" fmla="*/ f645 1 f536"/>
                  <a:gd name="f745" fmla="*/ f646 1 f535"/>
                  <a:gd name="f746" fmla="*/ f647 1 f536"/>
                  <a:gd name="f747" fmla="*/ f648 1 f535"/>
                  <a:gd name="f748" fmla="*/ f649 1 f536"/>
                  <a:gd name="f749" fmla="*/ f650 1 f535"/>
                  <a:gd name="f750" fmla="*/ f651 1 f536"/>
                  <a:gd name="f751" fmla="*/ f652 1 f535"/>
                  <a:gd name="f752" fmla="*/ f653 1 f536"/>
                  <a:gd name="f753" fmla="*/ f654 1 f535"/>
                  <a:gd name="f754" fmla="*/ f655 1 f536"/>
                  <a:gd name="f755" fmla="*/ f656 1 f536"/>
                  <a:gd name="f756" fmla="*/ f657 1 f535"/>
                  <a:gd name="f757" fmla="*/ f658 1 f536"/>
                  <a:gd name="f758" fmla="*/ f659 1 f535"/>
                  <a:gd name="f759" fmla="*/ f660 1 f536"/>
                  <a:gd name="f760" fmla="*/ f661 1 f535"/>
                  <a:gd name="f761" fmla="*/ f662 1 f536"/>
                  <a:gd name="f762" fmla="*/ f663 1 f535"/>
                  <a:gd name="f763" fmla="*/ f664 1 f536"/>
                  <a:gd name="f764" fmla="*/ f665 1 f535"/>
                  <a:gd name="f765" fmla="*/ f666 1 f536"/>
                  <a:gd name="f766" fmla="*/ f667 1 f535"/>
                  <a:gd name="f767" fmla="*/ f668 1 f536"/>
                  <a:gd name="f768" fmla="*/ f669 1 f535"/>
                  <a:gd name="f769" fmla="*/ f670 1 f536"/>
                  <a:gd name="f770" fmla="*/ f671 1 f535"/>
                  <a:gd name="f771" fmla="*/ f672 1 f536"/>
                  <a:gd name="f772" fmla="*/ f673 1 f536"/>
                  <a:gd name="f773" fmla="*/ f674 1 f535"/>
                  <a:gd name="f774" fmla="*/ f675 1 f536"/>
                  <a:gd name="f775" fmla="*/ f676 1 f536"/>
                  <a:gd name="f776" fmla="*/ f677 1 f536"/>
                  <a:gd name="f777" fmla="*/ f678 1 f536"/>
                  <a:gd name="f778" fmla="*/ f679 1 f535"/>
                  <a:gd name="f779" fmla="*/ f680 1 f536"/>
                  <a:gd name="f780" fmla="*/ f681 1 f536"/>
                  <a:gd name="f781" fmla="*/ f682 1 f535"/>
                  <a:gd name="f782" fmla="*/ f683 1 f536"/>
                  <a:gd name="f783" fmla="*/ f684 1 f536"/>
                  <a:gd name="f784" fmla="*/ f685 1 f536"/>
                  <a:gd name="f785" fmla="*/ f686 1 f535"/>
                  <a:gd name="f786" fmla="*/ f687 1 f536"/>
                  <a:gd name="f787" fmla="*/ f688 1 f535"/>
                  <a:gd name="f788" fmla="*/ f689 1 f536"/>
                  <a:gd name="f789" fmla="*/ f690 1 f536"/>
                  <a:gd name="f790" fmla="*/ f691 1 f535"/>
                  <a:gd name="f791" fmla="*/ f692 1 f536"/>
                  <a:gd name="f792" fmla="*/ f693 1 f536"/>
                  <a:gd name="f793" fmla="*/ f694 1 f535"/>
                  <a:gd name="f794" fmla="*/ f695 1 f536"/>
                  <a:gd name="f795" fmla="*/ f696 1 f535"/>
                  <a:gd name="f796" fmla="*/ f697 1 f536"/>
                  <a:gd name="f797" fmla="*/ f698 1 f535"/>
                  <a:gd name="f798" fmla="*/ f699 1 f536"/>
                  <a:gd name="f799" fmla="*/ f700 1 f536"/>
                  <a:gd name="f800" fmla="*/ f701 1 f535"/>
                  <a:gd name="f801" fmla="*/ f702 1 f536"/>
                  <a:gd name="f802" fmla="*/ f703 1 f535"/>
                  <a:gd name="f803" fmla="*/ f704 1 f536"/>
                  <a:gd name="f804" fmla="*/ f705 1 f535"/>
                  <a:gd name="f805" fmla="*/ f706 1 f536"/>
                  <a:gd name="f806" fmla="*/ f707 1 f535"/>
                  <a:gd name="f807" fmla="*/ f708 1 f536"/>
                  <a:gd name="f808" fmla="*/ f709 1 f535"/>
                  <a:gd name="f809" fmla="*/ f710 1 f536"/>
                  <a:gd name="f810" fmla="*/ f711 1 f535"/>
                  <a:gd name="f811" fmla="*/ f712 1 f536"/>
                  <a:gd name="f812" fmla="*/ f713 1 f536"/>
                  <a:gd name="f813" fmla="*/ f714 1 f536"/>
                  <a:gd name="f814" fmla="*/ f715 1 f536"/>
                  <a:gd name="f815" fmla="*/ f716 1 f536"/>
                  <a:gd name="f816" fmla="*/ f717 1 f535"/>
                  <a:gd name="f817" fmla="*/ f718 1 f536"/>
                  <a:gd name="f818" fmla="*/ f719 1 f535"/>
                  <a:gd name="f819" fmla="*/ f720 1 f536"/>
                  <a:gd name="f820" fmla="*/ f721 1 f536"/>
                  <a:gd name="f821" fmla="*/ f722 1 f535"/>
                  <a:gd name="f822" fmla="*/ f723 1 f536"/>
                  <a:gd name="f823" fmla="*/ f724 1 f535"/>
                  <a:gd name="f824" fmla="*/ f725 1 f536"/>
                  <a:gd name="f825" fmla="*/ f726 1 f535"/>
                  <a:gd name="f826" fmla="*/ f727 1 f536"/>
                  <a:gd name="f827" fmla="*/ f728 f526 1"/>
                  <a:gd name="f828" fmla="*/ f729 f526 1"/>
                  <a:gd name="f829" fmla="*/ f731 f527 1"/>
                  <a:gd name="f830" fmla="*/ f730 f527 1"/>
                  <a:gd name="f831" fmla="*/ f732 f526 1"/>
                  <a:gd name="f832" fmla="*/ f733 f527 1"/>
                  <a:gd name="f833" fmla="*/ f734 f526 1"/>
                  <a:gd name="f834" fmla="*/ f735 f527 1"/>
                  <a:gd name="f835" fmla="*/ f736 f526 1"/>
                  <a:gd name="f836" fmla="*/ f737 f527 1"/>
                  <a:gd name="f837" fmla="*/ f738 f526 1"/>
                  <a:gd name="f838" fmla="*/ f739 f527 1"/>
                  <a:gd name="f839" fmla="*/ f740 f526 1"/>
                  <a:gd name="f840" fmla="*/ f741 f526 1"/>
                  <a:gd name="f841" fmla="*/ f742 f527 1"/>
                  <a:gd name="f842" fmla="*/ f743 f526 1"/>
                  <a:gd name="f843" fmla="*/ f744 f527 1"/>
                  <a:gd name="f844" fmla="*/ f745 f526 1"/>
                  <a:gd name="f845" fmla="*/ f746 f527 1"/>
                  <a:gd name="f846" fmla="*/ f747 f526 1"/>
                  <a:gd name="f847" fmla="*/ f748 f527 1"/>
                  <a:gd name="f848" fmla="*/ f749 f526 1"/>
                  <a:gd name="f849" fmla="*/ f750 f527 1"/>
                  <a:gd name="f850" fmla="*/ f751 f526 1"/>
                  <a:gd name="f851" fmla="*/ f752 f527 1"/>
                  <a:gd name="f852" fmla="*/ f753 f526 1"/>
                  <a:gd name="f853" fmla="*/ f754 f527 1"/>
                  <a:gd name="f854" fmla="*/ f755 f527 1"/>
                  <a:gd name="f855" fmla="*/ f756 f526 1"/>
                  <a:gd name="f856" fmla="*/ f757 f527 1"/>
                  <a:gd name="f857" fmla="*/ f758 f526 1"/>
                  <a:gd name="f858" fmla="*/ f759 f527 1"/>
                  <a:gd name="f859" fmla="*/ f760 f526 1"/>
                  <a:gd name="f860" fmla="*/ f761 f527 1"/>
                  <a:gd name="f861" fmla="*/ f762 f526 1"/>
                  <a:gd name="f862" fmla="*/ f763 f527 1"/>
                  <a:gd name="f863" fmla="*/ f764 f526 1"/>
                  <a:gd name="f864" fmla="*/ f765 f527 1"/>
                  <a:gd name="f865" fmla="*/ f766 f526 1"/>
                  <a:gd name="f866" fmla="*/ f767 f527 1"/>
                  <a:gd name="f867" fmla="*/ f768 f526 1"/>
                  <a:gd name="f868" fmla="*/ f769 f527 1"/>
                  <a:gd name="f869" fmla="*/ f770 f526 1"/>
                  <a:gd name="f870" fmla="*/ f771 f527 1"/>
                  <a:gd name="f871" fmla="*/ f772 f527 1"/>
                  <a:gd name="f872" fmla="*/ f773 f526 1"/>
                  <a:gd name="f873" fmla="*/ f774 f527 1"/>
                  <a:gd name="f874" fmla="*/ f775 f527 1"/>
                  <a:gd name="f875" fmla="*/ f776 f527 1"/>
                  <a:gd name="f876" fmla="*/ f777 f527 1"/>
                  <a:gd name="f877" fmla="*/ f778 f526 1"/>
                  <a:gd name="f878" fmla="*/ f779 f527 1"/>
                  <a:gd name="f879" fmla="*/ f780 f527 1"/>
                  <a:gd name="f880" fmla="*/ f781 f526 1"/>
                  <a:gd name="f881" fmla="*/ f782 f527 1"/>
                  <a:gd name="f882" fmla="*/ f783 f527 1"/>
                  <a:gd name="f883" fmla="*/ f784 f527 1"/>
                  <a:gd name="f884" fmla="*/ f785 f526 1"/>
                  <a:gd name="f885" fmla="*/ f786 f527 1"/>
                  <a:gd name="f886" fmla="*/ f787 f526 1"/>
                  <a:gd name="f887" fmla="*/ f788 f527 1"/>
                  <a:gd name="f888" fmla="*/ f789 f527 1"/>
                  <a:gd name="f889" fmla="*/ f790 f526 1"/>
                  <a:gd name="f890" fmla="*/ f791 f527 1"/>
                  <a:gd name="f891" fmla="*/ f792 f527 1"/>
                  <a:gd name="f892" fmla="*/ f793 f526 1"/>
                  <a:gd name="f893" fmla="*/ f794 f527 1"/>
                  <a:gd name="f894" fmla="*/ f795 f526 1"/>
                  <a:gd name="f895" fmla="*/ f796 f527 1"/>
                  <a:gd name="f896" fmla="*/ f797 f526 1"/>
                  <a:gd name="f897" fmla="*/ f798 f527 1"/>
                  <a:gd name="f898" fmla="*/ f799 f527 1"/>
                  <a:gd name="f899" fmla="*/ f800 f526 1"/>
                  <a:gd name="f900" fmla="*/ f801 f527 1"/>
                  <a:gd name="f901" fmla="*/ f802 f526 1"/>
                  <a:gd name="f902" fmla="*/ f803 f527 1"/>
                  <a:gd name="f903" fmla="*/ f804 f526 1"/>
                  <a:gd name="f904" fmla="*/ f805 f527 1"/>
                  <a:gd name="f905" fmla="*/ f806 f526 1"/>
                  <a:gd name="f906" fmla="*/ f807 f527 1"/>
                  <a:gd name="f907" fmla="*/ f808 f526 1"/>
                  <a:gd name="f908" fmla="*/ f809 f527 1"/>
                  <a:gd name="f909" fmla="*/ f810 f526 1"/>
                  <a:gd name="f910" fmla="*/ f811 f527 1"/>
                  <a:gd name="f911" fmla="*/ f812 f527 1"/>
                  <a:gd name="f912" fmla="*/ f813 f527 1"/>
                  <a:gd name="f913" fmla="*/ f814 f527 1"/>
                  <a:gd name="f914" fmla="*/ f815 f527 1"/>
                  <a:gd name="f915" fmla="*/ f816 f526 1"/>
                  <a:gd name="f916" fmla="*/ f817 f527 1"/>
                  <a:gd name="f917" fmla="*/ f818 f526 1"/>
                  <a:gd name="f918" fmla="*/ f819 f527 1"/>
                  <a:gd name="f919" fmla="*/ f820 f527 1"/>
                  <a:gd name="f920" fmla="*/ f821 f526 1"/>
                  <a:gd name="f921" fmla="*/ f822 f527 1"/>
                  <a:gd name="f922" fmla="*/ f823 f526 1"/>
                  <a:gd name="f923" fmla="*/ f824 f527 1"/>
                  <a:gd name="f924" fmla="*/ f825 f526 1"/>
                  <a:gd name="f925" fmla="*/ f826 f5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2">
                    <a:pos x="f831" y="f832"/>
                  </a:cxn>
                  <a:cxn ang="f632">
                    <a:pos x="f833" y="f834"/>
                  </a:cxn>
                  <a:cxn ang="f632">
                    <a:pos x="f835" y="f836"/>
                  </a:cxn>
                  <a:cxn ang="f632">
                    <a:pos x="f837" y="f838"/>
                  </a:cxn>
                  <a:cxn ang="f632">
                    <a:pos x="f839" y="f834"/>
                  </a:cxn>
                  <a:cxn ang="f632">
                    <a:pos x="f840" y="f841"/>
                  </a:cxn>
                  <a:cxn ang="f632">
                    <a:pos x="f842" y="f843"/>
                  </a:cxn>
                  <a:cxn ang="f632">
                    <a:pos x="f844" y="f845"/>
                  </a:cxn>
                  <a:cxn ang="f632">
                    <a:pos x="f846" y="f847"/>
                  </a:cxn>
                  <a:cxn ang="f632">
                    <a:pos x="f848" y="f849"/>
                  </a:cxn>
                  <a:cxn ang="f632">
                    <a:pos x="f850" y="f851"/>
                  </a:cxn>
                  <a:cxn ang="f632">
                    <a:pos x="f852" y="f853"/>
                  </a:cxn>
                  <a:cxn ang="f632">
                    <a:pos x="f850" y="f854"/>
                  </a:cxn>
                  <a:cxn ang="f632">
                    <a:pos x="f855" y="f856"/>
                  </a:cxn>
                  <a:cxn ang="f632">
                    <a:pos x="f857" y="f858"/>
                  </a:cxn>
                  <a:cxn ang="f632">
                    <a:pos x="f859" y="f845"/>
                  </a:cxn>
                  <a:cxn ang="f632">
                    <a:pos x="f859" y="f860"/>
                  </a:cxn>
                  <a:cxn ang="f632">
                    <a:pos x="f861" y="f862"/>
                  </a:cxn>
                  <a:cxn ang="f632">
                    <a:pos x="f863" y="f864"/>
                  </a:cxn>
                  <a:cxn ang="f632">
                    <a:pos x="f865" y="f866"/>
                  </a:cxn>
                  <a:cxn ang="f632">
                    <a:pos x="f867" y="f868"/>
                  </a:cxn>
                  <a:cxn ang="f632">
                    <a:pos x="f869" y="f858"/>
                  </a:cxn>
                  <a:cxn ang="f632">
                    <a:pos x="f869" y="f870"/>
                  </a:cxn>
                  <a:cxn ang="f632">
                    <a:pos x="f869" y="f871"/>
                  </a:cxn>
                  <a:cxn ang="f632">
                    <a:pos x="f872" y="f873"/>
                  </a:cxn>
                  <a:cxn ang="f632">
                    <a:pos x="f872" y="f874"/>
                  </a:cxn>
                  <a:cxn ang="f632">
                    <a:pos x="f872" y="f875"/>
                  </a:cxn>
                  <a:cxn ang="f632">
                    <a:pos x="f872" y="f876"/>
                  </a:cxn>
                  <a:cxn ang="f632">
                    <a:pos x="f877" y="f878"/>
                  </a:cxn>
                  <a:cxn ang="f632">
                    <a:pos x="f877" y="f879"/>
                  </a:cxn>
                  <a:cxn ang="f632">
                    <a:pos x="f880" y="f881"/>
                  </a:cxn>
                  <a:cxn ang="f632">
                    <a:pos x="f880" y="f882"/>
                  </a:cxn>
                  <a:cxn ang="f632">
                    <a:pos x="f877" y="f883"/>
                  </a:cxn>
                  <a:cxn ang="f632">
                    <a:pos x="f884" y="f885"/>
                  </a:cxn>
                  <a:cxn ang="f632">
                    <a:pos x="f886" y="f887"/>
                  </a:cxn>
                  <a:cxn ang="f632">
                    <a:pos x="f886" y="f888"/>
                  </a:cxn>
                  <a:cxn ang="f632">
                    <a:pos x="f889" y="f890"/>
                  </a:cxn>
                  <a:cxn ang="f632">
                    <a:pos x="f889" y="f891"/>
                  </a:cxn>
                  <a:cxn ang="f632">
                    <a:pos x="f892" y="f893"/>
                  </a:cxn>
                  <a:cxn ang="f632">
                    <a:pos x="f894" y="f895"/>
                  </a:cxn>
                  <a:cxn ang="f632">
                    <a:pos x="f892" y="f870"/>
                  </a:cxn>
                  <a:cxn ang="f632">
                    <a:pos x="f896" y="f897"/>
                  </a:cxn>
                  <a:cxn ang="f632">
                    <a:pos x="f896" y="f898"/>
                  </a:cxn>
                  <a:cxn ang="f632">
                    <a:pos x="f899" y="f900"/>
                  </a:cxn>
                  <a:cxn ang="f632">
                    <a:pos x="f901" y="f902"/>
                  </a:cxn>
                  <a:cxn ang="f632">
                    <a:pos x="f903" y="f904"/>
                  </a:cxn>
                  <a:cxn ang="f632">
                    <a:pos x="f905" y="f906"/>
                  </a:cxn>
                  <a:cxn ang="f632">
                    <a:pos x="f907" y="f908"/>
                  </a:cxn>
                  <a:cxn ang="f632">
                    <a:pos x="f909" y="f910"/>
                  </a:cxn>
                  <a:cxn ang="f632">
                    <a:pos x="f907" y="f911"/>
                  </a:cxn>
                  <a:cxn ang="f632">
                    <a:pos x="f903" y="f912"/>
                  </a:cxn>
                  <a:cxn ang="f632">
                    <a:pos x="f903" y="f913"/>
                  </a:cxn>
                  <a:cxn ang="f632">
                    <a:pos x="f903" y="f914"/>
                  </a:cxn>
                  <a:cxn ang="f632">
                    <a:pos x="f915" y="f916"/>
                  </a:cxn>
                  <a:cxn ang="f632">
                    <a:pos x="f915" y="f890"/>
                  </a:cxn>
                  <a:cxn ang="f632">
                    <a:pos x="f917" y="f918"/>
                  </a:cxn>
                  <a:cxn ang="f632">
                    <a:pos x="f915" y="f919"/>
                  </a:cxn>
                  <a:cxn ang="f632">
                    <a:pos x="f920" y="f921"/>
                  </a:cxn>
                  <a:cxn ang="f632">
                    <a:pos x="f922" y="f923"/>
                  </a:cxn>
                  <a:cxn ang="f632">
                    <a:pos x="f920" y="f887"/>
                  </a:cxn>
                  <a:cxn ang="f632">
                    <a:pos x="f924" y="f925"/>
                  </a:cxn>
                </a:cxnLst>
                <a:rect l="f827" t="f830" r="f828" b="f829"/>
                <a:pathLst>
                  <a:path w="1099" h="409">
                    <a:moveTo>
                      <a:pt x="f7" y="f8"/>
                    </a:moveTo>
                    <a:cubicBezTo>
                      <a:pt x="f9" y="f8"/>
                      <a:pt x="f10" y="f8"/>
                      <a:pt x="f6" y="f8"/>
                    </a:cubicBezTo>
                    <a:cubicBezTo>
                      <a:pt x="f6" y="f11"/>
                      <a:pt x="f6" y="f12"/>
                      <a:pt x="f6" y="f13"/>
                    </a:cubicBezTo>
                    <a:cubicBezTo>
                      <a:pt x="f14" y="f13"/>
                      <a:pt x="f15" y="f13"/>
                      <a:pt x="f16" y="f13"/>
                    </a:cubicBezTo>
                    <a:cubicBezTo>
                      <a:pt x="f16" y="f17"/>
                      <a:pt x="f16" y="f18"/>
                      <a:pt x="f16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4" y="f26"/>
                      <a:pt x="f24" y="f27"/>
                      <a:pt x="f24" y="f10"/>
                    </a:cubicBezTo>
                    <a:cubicBezTo>
                      <a:pt x="f28" y="f10"/>
                      <a:pt x="f29" y="f10"/>
                      <a:pt x="f30" y="f10"/>
                    </a:cubicBezTo>
                    <a:cubicBezTo>
                      <a:pt x="f30" y="f27"/>
                      <a:pt x="f30" y="f26"/>
                      <a:pt x="f30" y="f25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5" y="f23"/>
                      <a:pt x="f35" y="f34"/>
                      <a:pt x="f35" y="f37"/>
                    </a:cubicBezTo>
                    <a:cubicBezTo>
                      <a:pt x="f35" y="f38"/>
                      <a:pt x="f39" y="f40"/>
                      <a:pt x="f35" y="f41"/>
                    </a:cubicBezTo>
                    <a:cubicBezTo>
                      <a:pt x="f35" y="f42"/>
                      <a:pt x="f39" y="f43"/>
                      <a:pt x="f44" y="f45"/>
                    </a:cubicBezTo>
                    <a:cubicBezTo>
                      <a:pt x="f37" y="f46"/>
                      <a:pt x="f47" y="f48"/>
                      <a:pt x="f49" y="f50"/>
                    </a:cubicBezTo>
                    <a:cubicBezTo>
                      <a:pt x="f51" y="f50"/>
                      <a:pt x="f52" y="f53"/>
                      <a:pt x="f54" y="f53"/>
                    </a:cubicBezTo>
                    <a:cubicBezTo>
                      <a:pt x="f54" y="f55"/>
                      <a:pt x="f54" y="f26"/>
                      <a:pt x="f54" y="f10"/>
                    </a:cubicBezTo>
                    <a:cubicBezTo>
                      <a:pt x="f18" y="f10"/>
                      <a:pt x="f56" y="f10"/>
                      <a:pt x="f57" y="f10"/>
                    </a:cubicBezTo>
                    <a:cubicBezTo>
                      <a:pt x="f57" y="f58"/>
                      <a:pt x="f57" y="f59"/>
                      <a:pt x="f57" y="f60"/>
                    </a:cubicBezTo>
                    <a:cubicBezTo>
                      <a:pt x="f57" y="f61"/>
                      <a:pt x="f57" y="f62"/>
                      <a:pt x="f57" y="f63"/>
                    </a:cubicBezTo>
                    <a:cubicBezTo>
                      <a:pt x="f57" y="f64"/>
                      <a:pt x="f65" y="f66"/>
                      <a:pt x="f67" y="f68"/>
                    </a:cubicBezTo>
                    <a:cubicBezTo>
                      <a:pt x="f69" y="f70"/>
                      <a:pt x="f71" y="f72"/>
                      <a:pt x="f73" y="f74"/>
                    </a:cubicBezTo>
                    <a:cubicBezTo>
                      <a:pt x="f13" y="f74"/>
                      <a:pt x="f75" y="f76"/>
                      <a:pt x="f77" y="f76"/>
                    </a:cubicBezTo>
                    <a:cubicBezTo>
                      <a:pt x="f77" y="f78"/>
                      <a:pt x="f77" y="f79"/>
                      <a:pt x="f77" y="f10"/>
                    </a:cubicBezTo>
                    <a:cubicBezTo>
                      <a:pt x="f80" y="f10"/>
                      <a:pt x="f81" y="f10"/>
                      <a:pt x="f82" y="f10"/>
                    </a:cubicBezTo>
                    <a:cubicBezTo>
                      <a:pt x="f82" y="f79"/>
                      <a:pt x="f82" y="f29"/>
                      <a:pt x="f82" y="f76"/>
                    </a:cubicBezTo>
                    <a:cubicBezTo>
                      <a:pt x="f83" y="f74"/>
                      <a:pt x="f84" y="f74"/>
                      <a:pt x="f85" y="f86"/>
                    </a:cubicBezTo>
                    <a:cubicBezTo>
                      <a:pt x="f87" y="f88"/>
                      <a:pt x="f89" y="f68"/>
                      <a:pt x="f90" y="f91"/>
                    </a:cubicBezTo>
                    <a:cubicBezTo>
                      <a:pt x="f92" y="f93"/>
                      <a:pt x="f94" y="f63"/>
                      <a:pt x="f94" y="f95"/>
                    </a:cubicBezTo>
                    <a:cubicBezTo>
                      <a:pt x="f94" y="f96"/>
                      <a:pt x="f94" y="f97"/>
                      <a:pt x="f94" y="f98"/>
                    </a:cubicBezTo>
                    <a:cubicBezTo>
                      <a:pt x="f94" y="f99"/>
                      <a:pt x="f94" y="f58"/>
                      <a:pt x="f94" y="f10"/>
                    </a:cubicBezTo>
                    <a:cubicBezTo>
                      <a:pt x="f100" y="f10"/>
                      <a:pt x="f101" y="f10"/>
                      <a:pt x="f102" y="f10"/>
                    </a:cubicBezTo>
                    <a:cubicBezTo>
                      <a:pt x="f102" y="f58"/>
                      <a:pt x="f102" y="f59"/>
                      <a:pt x="f102" y="f60"/>
                    </a:cubicBezTo>
                    <a:cubicBezTo>
                      <a:pt x="f102" y="f103"/>
                      <a:pt x="f102" y="f104"/>
                      <a:pt x="f102" y="f72"/>
                    </a:cubicBezTo>
                    <a:cubicBezTo>
                      <a:pt x="f102" y="f86"/>
                      <a:pt x="f105" y="f76"/>
                      <a:pt x="f106" y="f107"/>
                    </a:cubicBezTo>
                    <a:cubicBezTo>
                      <a:pt x="f108" y="f109"/>
                      <a:pt x="f110" y="f111"/>
                      <a:pt x="f112" y="f113"/>
                    </a:cubicBezTo>
                    <a:cubicBezTo>
                      <a:pt x="f112" y="f114"/>
                      <a:pt x="f112" y="f111"/>
                      <a:pt x="f112" y="f115"/>
                    </a:cubicBezTo>
                    <a:cubicBezTo>
                      <a:pt x="f112" y="f116"/>
                      <a:pt x="f112" y="f40"/>
                      <a:pt x="f112" y="f117"/>
                    </a:cubicBezTo>
                    <a:cubicBezTo>
                      <a:pt x="f112" y="f118"/>
                      <a:pt x="f119" y="f120"/>
                      <a:pt x="f121" y="f23"/>
                    </a:cubicBezTo>
                    <a:cubicBezTo>
                      <a:pt x="f121" y="f23"/>
                      <a:pt x="f121" y="f36"/>
                      <a:pt x="f122" y="f123"/>
                    </a:cubicBezTo>
                    <a:cubicBezTo>
                      <a:pt x="f122" y="f124"/>
                      <a:pt x="f122" y="f97"/>
                      <a:pt x="f122" y="f125"/>
                    </a:cubicBezTo>
                    <a:cubicBezTo>
                      <a:pt x="f126" y="f47"/>
                      <a:pt x="f127" y="f47"/>
                      <a:pt x="f128" y="f129"/>
                    </a:cubicBezTo>
                    <a:cubicBezTo>
                      <a:pt x="f128" y="f130"/>
                      <a:pt x="f128" y="f131"/>
                      <a:pt x="f128" y="f10"/>
                    </a:cubicBezTo>
                    <a:cubicBezTo>
                      <a:pt x="f132" y="f10"/>
                      <a:pt x="f127" y="f10"/>
                      <a:pt x="f133" y="f10"/>
                    </a:cubicBezTo>
                    <a:cubicBezTo>
                      <a:pt x="f133" y="f134"/>
                      <a:pt x="f133" y="f56"/>
                      <a:pt x="f133" y="f135"/>
                    </a:cubicBezTo>
                    <a:cubicBezTo>
                      <a:pt x="f136" y="f137"/>
                      <a:pt x="f138" y="f139"/>
                      <a:pt x="f140" y="f61"/>
                    </a:cubicBezTo>
                    <a:cubicBezTo>
                      <a:pt x="f140" y="f51"/>
                      <a:pt x="f140" y="f141"/>
                      <a:pt x="f140" y="f10"/>
                    </a:cubicBezTo>
                    <a:cubicBezTo>
                      <a:pt x="f142" y="f10"/>
                      <a:pt x="f143" y="f10"/>
                      <a:pt x="f144" y="f10"/>
                    </a:cubicBezTo>
                    <a:cubicBezTo>
                      <a:pt x="f144" y="f145"/>
                      <a:pt x="f144" y="f146"/>
                      <a:pt x="f144" y="f39"/>
                    </a:cubicBezTo>
                    <a:cubicBezTo>
                      <a:pt x="f147" y="f38"/>
                      <a:pt x="f148" y="f149"/>
                      <a:pt x="f150" y="f151"/>
                    </a:cubicBezTo>
                    <a:cubicBezTo>
                      <a:pt x="f150" y="f152"/>
                      <a:pt x="f150" y="f153"/>
                      <a:pt x="f150" y="f10"/>
                    </a:cubicBezTo>
                    <a:cubicBezTo>
                      <a:pt x="f154" y="f10"/>
                      <a:pt x="f155" y="f10"/>
                      <a:pt x="f156" y="f10"/>
                    </a:cubicBezTo>
                    <a:cubicBezTo>
                      <a:pt x="f156" y="f153"/>
                      <a:pt x="f156" y="f152"/>
                      <a:pt x="f156" y="f151"/>
                    </a:cubicBezTo>
                    <a:cubicBezTo>
                      <a:pt x="f157" y="f149"/>
                      <a:pt x="f158" y="f159"/>
                      <a:pt x="f160" y="f35"/>
                    </a:cubicBezTo>
                    <a:cubicBezTo>
                      <a:pt x="f160" y="f97"/>
                      <a:pt x="f160" y="f161"/>
                      <a:pt x="f160" y="f10"/>
                    </a:cubicBezTo>
                    <a:cubicBezTo>
                      <a:pt x="f162" y="f10"/>
                      <a:pt x="f163" y="f10"/>
                      <a:pt x="f164" y="f10"/>
                    </a:cubicBezTo>
                    <a:cubicBezTo>
                      <a:pt x="f164" y="f58"/>
                      <a:pt x="f164" y="f59"/>
                      <a:pt x="f164" y="f60"/>
                    </a:cubicBezTo>
                    <a:cubicBezTo>
                      <a:pt x="f164" y="f19"/>
                      <a:pt x="f164" y="f165"/>
                      <a:pt x="f166" y="f116"/>
                    </a:cubicBezTo>
                    <a:cubicBezTo>
                      <a:pt x="f166" y="f167"/>
                      <a:pt x="f164" y="f168"/>
                      <a:pt x="f169" y="f170"/>
                    </a:cubicBezTo>
                    <a:cubicBezTo>
                      <a:pt x="f171" y="f172"/>
                      <a:pt x="f173" y="f174"/>
                      <a:pt x="f175" y="f93"/>
                    </a:cubicBezTo>
                    <a:cubicBezTo>
                      <a:pt x="f175" y="f176"/>
                      <a:pt x="f175" y="f177"/>
                      <a:pt x="f175" y="f10"/>
                    </a:cubicBezTo>
                    <a:cubicBezTo>
                      <a:pt x="f178" y="f13"/>
                      <a:pt x="f179" y="f13"/>
                      <a:pt x="f180" y="f13"/>
                    </a:cubicBezTo>
                    <a:cubicBezTo>
                      <a:pt x="f180" y="f177"/>
                      <a:pt x="f180" y="f181"/>
                      <a:pt x="f180" y="f182"/>
                    </a:cubicBezTo>
                    <a:cubicBezTo>
                      <a:pt x="f183" y="f184"/>
                      <a:pt x="f185" y="f186"/>
                      <a:pt x="f187" y="f188"/>
                    </a:cubicBezTo>
                    <a:cubicBezTo>
                      <a:pt x="f187" y="f189"/>
                      <a:pt x="f187" y="f19"/>
                      <a:pt x="f187" y="f10"/>
                    </a:cubicBezTo>
                    <a:cubicBezTo>
                      <a:pt x="f190" y="f10"/>
                      <a:pt x="f191" y="f13"/>
                      <a:pt x="f192" y="f13"/>
                    </a:cubicBezTo>
                    <a:cubicBezTo>
                      <a:pt x="f192" y="f73"/>
                      <a:pt x="f192" y="f59"/>
                      <a:pt x="f192" y="f60"/>
                    </a:cubicBezTo>
                    <a:cubicBezTo>
                      <a:pt x="f192" y="f125"/>
                      <a:pt x="f192" y="f193"/>
                      <a:pt x="f192" y="f194"/>
                    </a:cubicBezTo>
                    <a:cubicBezTo>
                      <a:pt x="f192" y="f172"/>
                      <a:pt x="f195" y="f186"/>
                      <a:pt x="f196" y="f197"/>
                    </a:cubicBezTo>
                    <a:cubicBezTo>
                      <a:pt x="f198" y="f199"/>
                      <a:pt x="f200" y="f174"/>
                      <a:pt x="f201" y="f95"/>
                    </a:cubicBezTo>
                    <a:cubicBezTo>
                      <a:pt x="f202" y="f95"/>
                      <a:pt x="f203" y="f204"/>
                      <a:pt x="f203" y="f182"/>
                    </a:cubicBezTo>
                    <a:cubicBezTo>
                      <a:pt x="f203" y="f205"/>
                      <a:pt x="f203" y="f206"/>
                      <a:pt x="f203" y="f207"/>
                    </a:cubicBezTo>
                    <a:cubicBezTo>
                      <a:pt x="f203" y="f208"/>
                      <a:pt x="f202" y="f209"/>
                      <a:pt x="f210" y="f209"/>
                    </a:cubicBezTo>
                    <a:cubicBezTo>
                      <a:pt x="f211" y="f212"/>
                      <a:pt x="f190" y="f213"/>
                      <a:pt x="f214" y="f6"/>
                    </a:cubicBezTo>
                    <a:cubicBezTo>
                      <a:pt x="f214" y="f204"/>
                      <a:pt x="f214" y="f215"/>
                      <a:pt x="f214" y="f10"/>
                    </a:cubicBezTo>
                    <a:cubicBezTo>
                      <a:pt x="f216" y="f10"/>
                      <a:pt x="f217" y="f10"/>
                      <a:pt x="f218" y="f10"/>
                    </a:cubicBezTo>
                    <a:cubicBezTo>
                      <a:pt x="f218" y="f44"/>
                      <a:pt x="f218" y="f219"/>
                      <a:pt x="f218" y="f220"/>
                    </a:cubicBezTo>
                    <a:cubicBezTo>
                      <a:pt x="f221" y="f222"/>
                      <a:pt x="f223" y="f224"/>
                      <a:pt x="f225" y="f226"/>
                    </a:cubicBezTo>
                    <a:cubicBezTo>
                      <a:pt x="f227" y="f228"/>
                      <a:pt x="f229" y="f230"/>
                      <a:pt x="f231" y="f232"/>
                    </a:cubicBezTo>
                    <a:cubicBezTo>
                      <a:pt x="f233" y="f208"/>
                      <a:pt x="f234" y="f235"/>
                      <a:pt x="f234" y="f236"/>
                    </a:cubicBezTo>
                    <a:cubicBezTo>
                      <a:pt x="f234" y="f206"/>
                      <a:pt x="f234" y="f237"/>
                      <a:pt x="f234" y="f68"/>
                    </a:cubicBezTo>
                    <a:cubicBezTo>
                      <a:pt x="f234" y="f238"/>
                      <a:pt x="f234" y="f79"/>
                      <a:pt x="f234" y="f98"/>
                    </a:cubicBezTo>
                    <a:cubicBezTo>
                      <a:pt x="f234" y="f99"/>
                      <a:pt x="f234" y="f58"/>
                      <a:pt x="f234" y="f10"/>
                    </a:cubicBezTo>
                    <a:cubicBezTo>
                      <a:pt x="f239" y="f10"/>
                      <a:pt x="f240" y="f10"/>
                      <a:pt x="f241" y="f10"/>
                    </a:cubicBezTo>
                    <a:cubicBezTo>
                      <a:pt x="f241" y="f59"/>
                      <a:pt x="f241" y="f2"/>
                      <a:pt x="f241" y="f242"/>
                    </a:cubicBezTo>
                    <a:cubicBezTo>
                      <a:pt x="f241" y="f52"/>
                      <a:pt x="f241" y="f37"/>
                      <a:pt x="f241" y="f243"/>
                    </a:cubicBezTo>
                    <a:cubicBezTo>
                      <a:pt x="f241" y="f244"/>
                      <a:pt x="f245" y="f246"/>
                      <a:pt x="f247" y="f248"/>
                    </a:cubicBezTo>
                    <a:cubicBezTo>
                      <a:pt x="f249" y="f250"/>
                      <a:pt x="f251" y="f40"/>
                      <a:pt x="f252" y="f176"/>
                    </a:cubicBezTo>
                    <a:cubicBezTo>
                      <a:pt x="f253" y="f62"/>
                      <a:pt x="f254" y="f62"/>
                      <a:pt x="f255" y="f256"/>
                    </a:cubicBezTo>
                    <a:cubicBezTo>
                      <a:pt x="f255" y="f257"/>
                      <a:pt x="f255" y="f52"/>
                      <a:pt x="f255" y="f13"/>
                    </a:cubicBezTo>
                    <a:cubicBezTo>
                      <a:pt x="f258" y="f13"/>
                      <a:pt x="f259" y="f13"/>
                      <a:pt x="f7" y="f13"/>
                    </a:cubicBezTo>
                    <a:cubicBezTo>
                      <a:pt x="f7" y="f12"/>
                      <a:pt x="f7" y="f11"/>
                      <a:pt x="f7" y="f8"/>
                    </a:cubicBezTo>
                    <a:close/>
                    <a:moveTo>
                      <a:pt x="f260" y="f118"/>
                    </a:moveTo>
                    <a:cubicBezTo>
                      <a:pt x="f261" y="f23"/>
                      <a:pt x="f48" y="f36"/>
                      <a:pt x="f262" y="f123"/>
                    </a:cubicBezTo>
                    <a:cubicBezTo>
                      <a:pt x="f263" y="f103"/>
                      <a:pt x="f264" y="f103"/>
                      <a:pt x="f188" y="f124"/>
                    </a:cubicBezTo>
                    <a:cubicBezTo>
                      <a:pt x="f265" y="f61"/>
                      <a:pt x="f194" y="f47"/>
                      <a:pt x="f194" y="f266"/>
                    </a:cubicBezTo>
                    <a:cubicBezTo>
                      <a:pt x="f194" y="f267"/>
                      <a:pt x="f194" y="f51"/>
                      <a:pt x="f194" y="f268"/>
                    </a:cubicBezTo>
                    <a:cubicBezTo>
                      <a:pt x="f269" y="f56"/>
                      <a:pt x="f270" y="f18"/>
                      <a:pt x="f271" y="f130"/>
                    </a:cubicBezTo>
                    <a:cubicBezTo>
                      <a:pt x="f41" y="f130"/>
                      <a:pt x="f260" y="f272"/>
                      <a:pt x="f260" y="f52"/>
                    </a:cubicBezTo>
                    <a:cubicBezTo>
                      <a:pt x="f260" y="f273"/>
                      <a:pt x="f260" y="f274"/>
                      <a:pt x="f260" y="f19"/>
                    </a:cubicBezTo>
                    <a:cubicBezTo>
                      <a:pt x="f260" y="f146"/>
                      <a:pt x="f260" y="f103"/>
                      <a:pt x="f260" y="f118"/>
                    </a:cubicBezTo>
                    <a:close/>
                    <a:moveTo>
                      <a:pt x="f194" y="f10"/>
                    </a:moveTo>
                    <a:cubicBezTo>
                      <a:pt x="f262" y="f10"/>
                      <a:pt x="f275" y="f10"/>
                      <a:pt x="f260" y="f10"/>
                    </a:cubicBezTo>
                    <a:cubicBezTo>
                      <a:pt x="f260" y="f276"/>
                      <a:pt x="f260" y="f277"/>
                      <a:pt x="f260" y="f153"/>
                    </a:cubicBezTo>
                    <a:cubicBezTo>
                      <a:pt x="f275" y="f65"/>
                      <a:pt x="f278" y="f279"/>
                      <a:pt x="f264" y="f145"/>
                    </a:cubicBezTo>
                    <a:cubicBezTo>
                      <a:pt x="f280" y="f145"/>
                      <a:pt x="f188" y="f281"/>
                      <a:pt x="f194" y="f282"/>
                    </a:cubicBezTo>
                    <a:cubicBezTo>
                      <a:pt x="f194" y="f17"/>
                      <a:pt x="f194" y="f283"/>
                      <a:pt x="f194" y="f10"/>
                    </a:cubicBezTo>
                    <a:close/>
                    <a:moveTo>
                      <a:pt x="f197" y="f153"/>
                    </a:moveTo>
                    <a:cubicBezTo>
                      <a:pt x="f197" y="f284"/>
                      <a:pt x="f197" y="f135"/>
                      <a:pt x="f197" y="f285"/>
                    </a:cubicBezTo>
                    <a:cubicBezTo>
                      <a:pt x="f63" y="f97"/>
                      <a:pt x="f286" y="f177"/>
                      <a:pt x="f287" y="f47"/>
                    </a:cubicBezTo>
                    <a:cubicBezTo>
                      <a:pt x="f287" y="f288"/>
                      <a:pt x="f287" y="f272"/>
                      <a:pt x="f287" y="f161"/>
                    </a:cubicBezTo>
                    <a:cubicBezTo>
                      <a:pt x="f289" y="f279"/>
                      <a:pt x="f290" y="f57"/>
                      <a:pt x="f197" y="f153"/>
                    </a:cubicBezTo>
                    <a:close/>
                    <a:moveTo>
                      <a:pt x="f291" y="f145"/>
                    </a:moveTo>
                    <a:cubicBezTo>
                      <a:pt x="f291" y="f272"/>
                      <a:pt x="f291" y="f267"/>
                      <a:pt x="f291" y="f129"/>
                    </a:cubicBezTo>
                    <a:cubicBezTo>
                      <a:pt x="f114" y="f292"/>
                      <a:pt x="f293" y="f135"/>
                      <a:pt x="f294" y="f26"/>
                    </a:cubicBezTo>
                    <a:cubicBezTo>
                      <a:pt x="f294" y="f284"/>
                      <a:pt x="f294" y="f295"/>
                      <a:pt x="f294" y="f282"/>
                    </a:cubicBezTo>
                    <a:cubicBezTo>
                      <a:pt x="f293" y="f281"/>
                      <a:pt x="f114" y="f67"/>
                      <a:pt x="f291" y="f145"/>
                    </a:cubicBezTo>
                    <a:close/>
                    <a:moveTo>
                      <a:pt x="f294" y="f296"/>
                    </a:moveTo>
                    <a:cubicBezTo>
                      <a:pt x="f294" y="f297"/>
                      <a:pt x="f294" y="f242"/>
                      <a:pt x="f294" y="f10"/>
                    </a:cubicBezTo>
                    <a:cubicBezTo>
                      <a:pt x="f293" y="f10"/>
                      <a:pt x="f114" y="f10"/>
                      <a:pt x="f291" y="f10"/>
                    </a:cubicBezTo>
                    <a:cubicBezTo>
                      <a:pt x="f291" y="f298"/>
                      <a:pt x="f291" y="f299"/>
                      <a:pt x="f291" y="f27"/>
                    </a:cubicBezTo>
                    <a:cubicBezTo>
                      <a:pt x="f114" y="f300"/>
                      <a:pt x="f293" y="f301"/>
                      <a:pt x="f294" y="f296"/>
                    </a:cubicBezTo>
                    <a:close/>
                    <a:moveTo>
                      <a:pt x="f70" y="f10"/>
                    </a:moveTo>
                    <a:cubicBezTo>
                      <a:pt x="f70" y="f302"/>
                      <a:pt x="f70" y="f303"/>
                      <a:pt x="f70" y="f134"/>
                    </a:cubicBezTo>
                    <a:cubicBezTo>
                      <a:pt x="f66" y="f17"/>
                      <a:pt x="f93" y="f17"/>
                      <a:pt x="f95" y="f131"/>
                    </a:cubicBezTo>
                    <a:cubicBezTo>
                      <a:pt x="f95" y="f304"/>
                      <a:pt x="f95" y="f302"/>
                      <a:pt x="f95" y="f10"/>
                    </a:cubicBezTo>
                    <a:cubicBezTo>
                      <a:pt x="f305" y="f10"/>
                      <a:pt x="f199" y="f10"/>
                      <a:pt x="f197" y="f10"/>
                    </a:cubicBezTo>
                    <a:cubicBezTo>
                      <a:pt x="f197" y="f283"/>
                      <a:pt x="f197" y="f131"/>
                      <a:pt x="f197" y="f67"/>
                    </a:cubicBezTo>
                    <a:cubicBezTo>
                      <a:pt x="f290" y="f282"/>
                      <a:pt x="f289" y="f306"/>
                      <a:pt x="f287" y="f307"/>
                    </a:cubicBezTo>
                    <a:cubicBezTo>
                      <a:pt x="f287" y="f134"/>
                      <a:pt x="f287" y="f298"/>
                      <a:pt x="f287" y="f10"/>
                    </a:cubicBezTo>
                    <a:cubicBezTo>
                      <a:pt x="f20" y="f10"/>
                      <a:pt x="f308" y="f10"/>
                      <a:pt x="f70" y="f10"/>
                    </a:cubicBezTo>
                    <a:close/>
                    <a:moveTo>
                      <a:pt x="f306" y="f189"/>
                    </a:moveTo>
                    <a:cubicBezTo>
                      <a:pt x="f17" y="f250"/>
                      <a:pt x="f71" y="f309"/>
                      <a:pt x="f99" y="f31"/>
                    </a:cubicBezTo>
                    <a:cubicBezTo>
                      <a:pt x="f99" y="f181"/>
                      <a:pt x="f99" y="f310"/>
                      <a:pt x="f99" y="f311"/>
                    </a:cubicBezTo>
                    <a:cubicBezTo>
                      <a:pt x="f71" y="f238"/>
                      <a:pt x="f17" y="f310"/>
                      <a:pt x="f27" y="f62"/>
                    </a:cubicBezTo>
                    <a:cubicBezTo>
                      <a:pt x="f307" y="f62"/>
                      <a:pt x="f306" y="f176"/>
                      <a:pt x="f306" y="f181"/>
                    </a:cubicBezTo>
                    <a:cubicBezTo>
                      <a:pt x="f306" y="f40"/>
                      <a:pt x="f306" y="f309"/>
                      <a:pt x="f306" y="f189"/>
                    </a:cubicBezTo>
                    <a:close/>
                    <a:moveTo>
                      <a:pt x="f99" y="f170"/>
                    </a:moveTo>
                    <a:cubicBezTo>
                      <a:pt x="f71" y="f22"/>
                      <a:pt x="f17" y="f312"/>
                      <a:pt x="f27" y="f116"/>
                    </a:cubicBezTo>
                    <a:cubicBezTo>
                      <a:pt x="f307" y="f116"/>
                      <a:pt x="f306" y="f313"/>
                      <a:pt x="f306" y="f269"/>
                    </a:cubicBezTo>
                    <a:cubicBezTo>
                      <a:pt x="f306" y="f50"/>
                      <a:pt x="f306" y="f314"/>
                      <a:pt x="f306" y="f270"/>
                    </a:cubicBezTo>
                    <a:cubicBezTo>
                      <a:pt x="f315" y="f316"/>
                      <a:pt x="f297" y="f314"/>
                      <a:pt x="f71" y="f317"/>
                    </a:cubicBezTo>
                    <a:cubicBezTo>
                      <a:pt x="f58" y="f50"/>
                      <a:pt x="f58" y="f50"/>
                      <a:pt x="f99" y="f170"/>
                    </a:cubicBezTo>
                    <a:close/>
                    <a:moveTo>
                      <a:pt x="f59" y="f318"/>
                    </a:moveTo>
                    <a:cubicBezTo>
                      <a:pt x="f71" y="f91"/>
                      <a:pt x="f17" y="f182"/>
                      <a:pt x="f27" y="f204"/>
                    </a:cubicBezTo>
                    <a:cubicBezTo>
                      <a:pt x="f307" y="f204"/>
                      <a:pt x="f306" y="f95"/>
                      <a:pt x="f306" y="f184"/>
                    </a:cubicBezTo>
                    <a:cubicBezTo>
                      <a:pt x="f306" y="f319"/>
                      <a:pt x="f306" y="f186"/>
                      <a:pt x="f306" y="f265"/>
                    </a:cubicBezTo>
                    <a:cubicBezTo>
                      <a:pt x="f131" y="f172"/>
                      <a:pt x="f303" y="f197"/>
                      <a:pt x="f98" y="f319"/>
                    </a:cubicBezTo>
                    <a:cubicBezTo>
                      <a:pt x="f60" y="f319"/>
                      <a:pt x="f59" y="f174"/>
                      <a:pt x="f59" y="f184"/>
                    </a:cubicBezTo>
                    <a:cubicBezTo>
                      <a:pt x="f59" y="f204"/>
                      <a:pt x="f59" y="f93"/>
                      <a:pt x="f59" y="f318"/>
                    </a:cubicBezTo>
                    <a:close/>
                    <a:moveTo>
                      <a:pt x="f99" y="f165"/>
                    </a:moveTo>
                    <a:cubicBezTo>
                      <a:pt x="f71" y="f320"/>
                      <a:pt x="f134" y="f33"/>
                      <a:pt x="f27" y="f321"/>
                    </a:cubicBezTo>
                    <a:cubicBezTo>
                      <a:pt x="f27" y="f321"/>
                      <a:pt x="f306" y="f151"/>
                      <a:pt x="f306" y="f322"/>
                    </a:cubicBezTo>
                    <a:cubicBezTo>
                      <a:pt x="f306" y="f149"/>
                      <a:pt x="f306" y="f159"/>
                      <a:pt x="f306" y="f323"/>
                    </a:cubicBezTo>
                    <a:cubicBezTo>
                      <a:pt x="f315" y="f324"/>
                      <a:pt x="f325" y="f38"/>
                      <a:pt x="f276" y="f159"/>
                    </a:cubicBezTo>
                    <a:cubicBezTo>
                      <a:pt x="f59" y="f326"/>
                      <a:pt x="f59" y="f326"/>
                      <a:pt x="f59" y="f327"/>
                    </a:cubicBezTo>
                    <a:cubicBezTo>
                      <a:pt x="f59" y="f327"/>
                      <a:pt x="f59" y="f327"/>
                      <a:pt x="f99" y="f165"/>
                    </a:cubicBezTo>
                    <a:close/>
                    <a:moveTo>
                      <a:pt x="f59" y="f328"/>
                    </a:moveTo>
                    <a:cubicBezTo>
                      <a:pt x="f71" y="f329"/>
                      <a:pt x="f134" y="f43"/>
                      <a:pt x="f27" y="f330"/>
                    </a:cubicBezTo>
                    <a:cubicBezTo>
                      <a:pt x="f307" y="f330"/>
                      <a:pt x="f306" y="f271"/>
                      <a:pt x="f306" y="f41"/>
                    </a:cubicBezTo>
                    <a:cubicBezTo>
                      <a:pt x="f306" y="f331"/>
                      <a:pt x="f306" y="f332"/>
                      <a:pt x="f306" y="f29"/>
                    </a:cubicBezTo>
                    <a:cubicBezTo>
                      <a:pt x="f131" y="f333"/>
                      <a:pt x="f303" y="f24"/>
                      <a:pt x="f98" y="f334"/>
                    </a:cubicBezTo>
                    <a:cubicBezTo>
                      <a:pt x="f60" y="f331"/>
                      <a:pt x="f59" y="f3"/>
                      <a:pt x="f59" y="f335"/>
                    </a:cubicBezTo>
                    <a:cubicBezTo>
                      <a:pt x="f59" y="f330"/>
                      <a:pt x="f59" y="f45"/>
                      <a:pt x="f59" y="f328"/>
                    </a:cubicBezTo>
                    <a:close/>
                    <a:moveTo>
                      <a:pt x="f59" y="f44"/>
                    </a:moveTo>
                    <a:cubicBezTo>
                      <a:pt x="f71" y="f336"/>
                      <a:pt x="f134" y="f337"/>
                      <a:pt x="f300" y="f338"/>
                    </a:cubicBezTo>
                    <a:cubicBezTo>
                      <a:pt x="f27" y="f338"/>
                      <a:pt x="f306" y="f339"/>
                      <a:pt x="f306" y="f339"/>
                    </a:cubicBezTo>
                    <a:cubicBezTo>
                      <a:pt x="f306" y="f340"/>
                      <a:pt x="f306" y="f341"/>
                      <a:pt x="f306" y="f117"/>
                    </a:cubicBezTo>
                    <a:cubicBezTo>
                      <a:pt x="f131" y="f32"/>
                      <a:pt x="f303" y="f341"/>
                      <a:pt x="f98" y="f25"/>
                    </a:cubicBezTo>
                    <a:cubicBezTo>
                      <a:pt x="f60" y="f25"/>
                      <a:pt x="f59" y="f342"/>
                      <a:pt x="f59" y="f340"/>
                    </a:cubicBezTo>
                    <a:cubicBezTo>
                      <a:pt x="f59" y="f339"/>
                      <a:pt x="f59" y="f337"/>
                      <a:pt x="f59" y="f44"/>
                    </a:cubicBezTo>
                    <a:close/>
                    <a:moveTo>
                      <a:pt x="f343" y="f344"/>
                    </a:moveTo>
                    <a:cubicBezTo>
                      <a:pt x="f345" y="f346"/>
                      <a:pt x="f347" y="f273"/>
                      <a:pt x="f348" y="f349"/>
                    </a:cubicBezTo>
                    <a:cubicBezTo>
                      <a:pt x="f348" y="f49"/>
                      <a:pt x="f348" y="f52"/>
                      <a:pt x="f348" y="f130"/>
                    </a:cubicBezTo>
                    <a:cubicBezTo>
                      <a:pt x="f347" y="f54"/>
                      <a:pt x="f345" y="f272"/>
                      <a:pt x="f343" y="f52"/>
                    </a:cubicBezTo>
                    <a:cubicBezTo>
                      <a:pt x="f343" y="f49"/>
                      <a:pt x="f343" y="f349"/>
                      <a:pt x="f343" y="f344"/>
                    </a:cubicBezTo>
                    <a:close/>
                    <a:moveTo>
                      <a:pt x="f350" y="f338"/>
                    </a:moveTo>
                    <a:cubicBezTo>
                      <a:pt x="f350" y="f336"/>
                      <a:pt x="f350" y="f215"/>
                      <a:pt x="f350" y="f39"/>
                    </a:cubicBezTo>
                    <a:cubicBezTo>
                      <a:pt x="f351" y="f352"/>
                      <a:pt x="f353" y="f44"/>
                      <a:pt x="f354" y="f336"/>
                    </a:cubicBezTo>
                    <a:cubicBezTo>
                      <a:pt x="f355" y="f337"/>
                      <a:pt x="f356" y="f357"/>
                      <a:pt x="f358" y="f340"/>
                    </a:cubicBezTo>
                    <a:cubicBezTo>
                      <a:pt x="f347" y="f257"/>
                      <a:pt x="f345" y="f339"/>
                      <a:pt x="f350" y="f338"/>
                    </a:cubicBezTo>
                    <a:close/>
                    <a:moveTo>
                      <a:pt x="f343" y="f47"/>
                    </a:moveTo>
                    <a:cubicBezTo>
                      <a:pt x="f351" y="f129"/>
                      <a:pt x="f359" y="f137"/>
                      <a:pt x="f360" y="f19"/>
                    </a:cubicBezTo>
                    <a:cubicBezTo>
                      <a:pt x="f355" y="f292"/>
                      <a:pt x="f356" y="f135"/>
                      <a:pt x="f358" y="f361"/>
                    </a:cubicBezTo>
                    <a:cubicBezTo>
                      <a:pt x="f347" y="f288"/>
                      <a:pt x="f345" y="f274"/>
                      <a:pt x="f343" y="f362"/>
                    </a:cubicBezTo>
                    <a:cubicBezTo>
                      <a:pt x="f343" y="f135"/>
                      <a:pt x="f343" y="f19"/>
                      <a:pt x="f343" y="f47"/>
                    </a:cubicBezTo>
                    <a:close/>
                    <a:moveTo>
                      <a:pt x="f348" y="f36"/>
                    </a:moveTo>
                    <a:cubicBezTo>
                      <a:pt x="f347" y="f23"/>
                      <a:pt x="f345" y="f34"/>
                      <a:pt x="f350" y="f37"/>
                    </a:cubicBezTo>
                    <a:cubicBezTo>
                      <a:pt x="f350" y="f363"/>
                      <a:pt x="f350" y="f25"/>
                      <a:pt x="f350" y="f364"/>
                    </a:cubicBezTo>
                    <a:cubicBezTo>
                      <a:pt x="f365" y="f342"/>
                      <a:pt x="f359" y="f366"/>
                      <a:pt x="f360" y="f341"/>
                    </a:cubicBezTo>
                    <a:cubicBezTo>
                      <a:pt x="f355" y="f32"/>
                      <a:pt x="f355" y="f32"/>
                      <a:pt x="f348" y="f36"/>
                    </a:cubicBezTo>
                    <a:close/>
                    <a:moveTo>
                      <a:pt x="f350" y="f295"/>
                    </a:moveTo>
                    <a:cubicBezTo>
                      <a:pt x="f367" y="f56"/>
                      <a:pt x="f347" y="f56"/>
                      <a:pt x="f348" y="f268"/>
                    </a:cubicBezTo>
                    <a:cubicBezTo>
                      <a:pt x="f348" y="f65"/>
                      <a:pt x="f348" y="f145"/>
                      <a:pt x="f348" y="f282"/>
                    </a:cubicBezTo>
                    <a:cubicBezTo>
                      <a:pt x="f347" y="f282"/>
                      <a:pt x="f345" y="f281"/>
                      <a:pt x="f350" y="f67"/>
                    </a:cubicBezTo>
                    <a:cubicBezTo>
                      <a:pt x="f350" y="f279"/>
                      <a:pt x="f350" y="f153"/>
                      <a:pt x="f350" y="f295"/>
                    </a:cubicBezTo>
                    <a:close/>
                    <a:moveTo>
                      <a:pt x="f348" y="f125"/>
                    </a:moveTo>
                    <a:cubicBezTo>
                      <a:pt x="f347" y="f177"/>
                      <a:pt x="f345" y="f146"/>
                      <a:pt x="f350" y="f61"/>
                    </a:cubicBezTo>
                    <a:cubicBezTo>
                      <a:pt x="f350" y="f124"/>
                      <a:pt x="f350" y="f103"/>
                      <a:pt x="f350" y="f36"/>
                    </a:cubicBezTo>
                    <a:cubicBezTo>
                      <a:pt x="f345" y="f152"/>
                      <a:pt x="f368" y="f103"/>
                      <a:pt x="f369" y="f79"/>
                    </a:cubicBezTo>
                    <a:cubicBezTo>
                      <a:pt x="f358" y="f79"/>
                      <a:pt x="f348" y="f285"/>
                      <a:pt x="f348" y="f21"/>
                    </a:cubicBezTo>
                    <a:cubicBezTo>
                      <a:pt x="f355" y="f61"/>
                      <a:pt x="f348" y="f146"/>
                      <a:pt x="f348" y="f125"/>
                    </a:cubicBezTo>
                    <a:close/>
                    <a:moveTo>
                      <a:pt x="f350" y="f134"/>
                    </a:moveTo>
                    <a:cubicBezTo>
                      <a:pt x="f350" y="f141"/>
                      <a:pt x="f350" y="f370"/>
                      <a:pt x="f350" y="f300"/>
                    </a:cubicBezTo>
                    <a:cubicBezTo>
                      <a:pt x="f367" y="f301"/>
                      <a:pt x="f347" y="f301"/>
                      <a:pt x="f348" y="f296"/>
                    </a:cubicBezTo>
                    <a:cubicBezTo>
                      <a:pt x="f348" y="f315"/>
                      <a:pt x="f348" y="f131"/>
                      <a:pt x="f348" y="f134"/>
                    </a:cubicBezTo>
                    <a:cubicBezTo>
                      <a:pt x="f347" y="f134"/>
                      <a:pt x="f345" y="f134"/>
                      <a:pt x="f350" y="f134"/>
                    </a:cubicBezTo>
                    <a:close/>
                    <a:moveTo>
                      <a:pt x="f348" y="f242"/>
                    </a:moveTo>
                    <a:cubicBezTo>
                      <a:pt x="f347" y="f242"/>
                      <a:pt x="f345" y="f242"/>
                      <a:pt x="f350" y="f242"/>
                    </a:cubicBezTo>
                    <a:cubicBezTo>
                      <a:pt x="f350" y="f283"/>
                      <a:pt x="f350" y="f303"/>
                      <a:pt x="f350" y="f371"/>
                    </a:cubicBezTo>
                    <a:cubicBezTo>
                      <a:pt x="f367" y="f371"/>
                      <a:pt x="f347" y="f371"/>
                      <a:pt x="f348" y="f371"/>
                    </a:cubicBezTo>
                    <a:cubicBezTo>
                      <a:pt x="f348" y="f276"/>
                      <a:pt x="f348" y="f298"/>
                      <a:pt x="f348" y="f242"/>
                    </a:cubicBezTo>
                    <a:close/>
                    <a:moveTo>
                      <a:pt x="f344" y="f125"/>
                    </a:moveTo>
                    <a:cubicBezTo>
                      <a:pt x="f344" y="f79"/>
                      <a:pt x="f344" y="f34"/>
                      <a:pt x="f344" y="f25"/>
                    </a:cubicBezTo>
                    <a:cubicBezTo>
                      <a:pt x="f288" y="f366"/>
                      <a:pt x="f274" y="f366"/>
                      <a:pt x="f372" y="f366"/>
                    </a:cubicBezTo>
                    <a:cubicBezTo>
                      <a:pt x="f372" y="f120"/>
                      <a:pt x="f372" y="f124"/>
                      <a:pt x="f372" y="f47"/>
                    </a:cubicBezTo>
                    <a:cubicBezTo>
                      <a:pt x="f274" y="f125"/>
                      <a:pt x="f361" y="f125"/>
                      <a:pt x="f344" y="f125"/>
                    </a:cubicBezTo>
                    <a:close/>
                    <a:moveTo>
                      <a:pt x="f372" y="f373"/>
                    </a:moveTo>
                    <a:cubicBezTo>
                      <a:pt x="f372" y="f151"/>
                      <a:pt x="f372" y="f159"/>
                      <a:pt x="f372" y="f352"/>
                    </a:cubicBezTo>
                    <a:cubicBezTo>
                      <a:pt x="f274" y="f352"/>
                      <a:pt x="f361" y="f352"/>
                      <a:pt x="f344" y="f374"/>
                    </a:cubicBezTo>
                    <a:cubicBezTo>
                      <a:pt x="f344" y="f375"/>
                      <a:pt x="f344" y="f321"/>
                      <a:pt x="f344" y="f246"/>
                    </a:cubicBezTo>
                    <a:cubicBezTo>
                      <a:pt x="f361" y="f246"/>
                      <a:pt x="f274" y="f373"/>
                      <a:pt x="f372" y="f373"/>
                    </a:cubicBezTo>
                    <a:close/>
                    <a:moveTo>
                      <a:pt x="f344" y="f176"/>
                    </a:moveTo>
                    <a:cubicBezTo>
                      <a:pt x="f344" y="f376"/>
                      <a:pt x="f344" y="f24"/>
                      <a:pt x="f344" y="f330"/>
                    </a:cubicBezTo>
                    <a:cubicBezTo>
                      <a:pt x="f361" y="f271"/>
                      <a:pt x="f274" y="f41"/>
                      <a:pt x="f372" y="f41"/>
                    </a:cubicBezTo>
                    <a:cubicBezTo>
                      <a:pt x="f372" y="f333"/>
                      <a:pt x="f372" y="f377"/>
                      <a:pt x="f372" y="f96"/>
                    </a:cubicBezTo>
                    <a:cubicBezTo>
                      <a:pt x="f274" y="f181"/>
                      <a:pt x="f361" y="f176"/>
                      <a:pt x="f344" y="f176"/>
                    </a:cubicBezTo>
                    <a:close/>
                    <a:moveTo>
                      <a:pt x="f372" y="f284"/>
                    </a:moveTo>
                    <a:cubicBezTo>
                      <a:pt x="f372" y="f378"/>
                      <a:pt x="f372" y="f161"/>
                      <a:pt x="f372" y="f300"/>
                    </a:cubicBezTo>
                    <a:cubicBezTo>
                      <a:pt x="f274" y="f300"/>
                      <a:pt x="f361" y="f300"/>
                      <a:pt x="f344" y="f27"/>
                    </a:cubicBezTo>
                    <a:cubicBezTo>
                      <a:pt x="f344" y="f279"/>
                      <a:pt x="f344" y="f130"/>
                      <a:pt x="f344" y="f349"/>
                    </a:cubicBezTo>
                    <a:cubicBezTo>
                      <a:pt x="f361" y="f284"/>
                      <a:pt x="f274" y="f284"/>
                      <a:pt x="f372" y="f284"/>
                    </a:cubicBezTo>
                    <a:close/>
                    <a:moveTo>
                      <a:pt x="f285" y="f49"/>
                    </a:moveTo>
                    <a:cubicBezTo>
                      <a:pt x="f285" y="f295"/>
                      <a:pt x="f285" y="f145"/>
                      <a:pt x="f285" y="f370"/>
                    </a:cubicBezTo>
                    <a:cubicBezTo>
                      <a:pt x="f97" y="f301"/>
                      <a:pt x="f125" y="f300"/>
                      <a:pt x="f125" y="f27"/>
                    </a:cubicBezTo>
                    <a:cubicBezTo>
                      <a:pt x="f47" y="f279"/>
                      <a:pt x="f47" y="f378"/>
                      <a:pt x="f47" y="f379"/>
                    </a:cubicBezTo>
                    <a:cubicBezTo>
                      <a:pt x="f177" y="f379"/>
                      <a:pt x="f61" y="f379"/>
                      <a:pt x="f285" y="f49"/>
                    </a:cubicBezTo>
                    <a:close/>
                    <a:moveTo>
                      <a:pt x="f125" y="f129"/>
                    </a:moveTo>
                    <a:cubicBezTo>
                      <a:pt x="f125" y="f285"/>
                      <a:pt x="f125" y="f23"/>
                      <a:pt x="f125" y="f366"/>
                    </a:cubicBezTo>
                    <a:cubicBezTo>
                      <a:pt x="f146" y="f363"/>
                      <a:pt x="f285" y="f32"/>
                      <a:pt x="f285" y="f117"/>
                    </a:cubicBezTo>
                    <a:cubicBezTo>
                      <a:pt x="f124" y="f152"/>
                      <a:pt x="f124" y="f21"/>
                      <a:pt x="f124" y="f137"/>
                    </a:cubicBezTo>
                    <a:cubicBezTo>
                      <a:pt x="f61" y="f129"/>
                      <a:pt x="f177" y="f129"/>
                      <a:pt x="f125" y="f129"/>
                    </a:cubicBezTo>
                    <a:close/>
                    <a:moveTo>
                      <a:pt x="f47" y="f260"/>
                    </a:moveTo>
                    <a:cubicBezTo>
                      <a:pt x="f146" y="f3"/>
                      <a:pt x="f285" y="f331"/>
                      <a:pt x="f285" y="f334"/>
                    </a:cubicBezTo>
                    <a:cubicBezTo>
                      <a:pt x="f124" y="f104"/>
                      <a:pt x="f124" y="f310"/>
                      <a:pt x="f124" y="f380"/>
                    </a:cubicBezTo>
                    <a:cubicBezTo>
                      <a:pt x="f285" y="f40"/>
                      <a:pt x="f285" y="f40"/>
                      <a:pt x="f21" y="f40"/>
                    </a:cubicBezTo>
                    <a:cubicBezTo>
                      <a:pt x="f97" y="f380"/>
                      <a:pt x="f125" y="f381"/>
                      <a:pt x="f125" y="f181"/>
                    </a:cubicBezTo>
                    <a:cubicBezTo>
                      <a:pt x="f47" y="f377"/>
                      <a:pt x="f47" y="f28"/>
                      <a:pt x="f47" y="f260"/>
                    </a:cubicBezTo>
                    <a:close/>
                    <a:moveTo>
                      <a:pt x="f125" y="f44"/>
                    </a:moveTo>
                    <a:cubicBezTo>
                      <a:pt x="f125" y="f38"/>
                      <a:pt x="f125" y="f382"/>
                      <a:pt x="f125" y="f165"/>
                    </a:cubicBezTo>
                    <a:cubicBezTo>
                      <a:pt x="f177" y="f165"/>
                      <a:pt x="f61" y="f327"/>
                      <a:pt x="f285" y="f327"/>
                    </a:cubicBezTo>
                    <a:cubicBezTo>
                      <a:pt x="f285" y="f383"/>
                      <a:pt x="f285" y="f384"/>
                      <a:pt x="f285" y="f385"/>
                    </a:cubicBezTo>
                    <a:cubicBezTo>
                      <a:pt x="f61" y="f385"/>
                      <a:pt x="f177" y="f44"/>
                      <a:pt x="f125" y="f44"/>
                    </a:cubicBezTo>
                    <a:close/>
                    <a:moveTo>
                      <a:pt x="f386" y="f49"/>
                    </a:moveTo>
                    <a:cubicBezTo>
                      <a:pt x="f34" y="f387"/>
                      <a:pt x="f388" y="f51"/>
                      <a:pt x="f388" y="f52"/>
                    </a:cubicBezTo>
                    <a:cubicBezTo>
                      <a:pt x="f32" y="f268"/>
                      <a:pt x="f32" y="f281"/>
                      <a:pt x="f32" y="f370"/>
                    </a:cubicBezTo>
                    <a:cubicBezTo>
                      <a:pt x="f37" y="f296"/>
                      <a:pt x="f120" y="f296"/>
                      <a:pt x="f386" y="f296"/>
                    </a:cubicBezTo>
                    <a:cubicBezTo>
                      <a:pt x="f386" y="f67"/>
                      <a:pt x="f386" y="f295"/>
                      <a:pt x="f386" y="f49"/>
                    </a:cubicBezTo>
                    <a:close/>
                    <a:moveTo>
                      <a:pt x="f386" y="f336"/>
                    </a:moveTo>
                    <a:cubicBezTo>
                      <a:pt x="f386" y="f323"/>
                      <a:pt x="f386" y="f389"/>
                      <a:pt x="f386" y="f320"/>
                    </a:cubicBezTo>
                    <a:cubicBezTo>
                      <a:pt x="f34" y="f243"/>
                      <a:pt x="f388" y="f33"/>
                      <a:pt x="f388" y="f321"/>
                    </a:cubicBezTo>
                    <a:cubicBezTo>
                      <a:pt x="f32" y="f375"/>
                      <a:pt x="f32" y="f35"/>
                      <a:pt x="f32" y="f337"/>
                    </a:cubicBezTo>
                    <a:cubicBezTo>
                      <a:pt x="f37" y="f390"/>
                      <a:pt x="f34" y="f390"/>
                      <a:pt x="f386" y="f336"/>
                    </a:cubicBezTo>
                    <a:close/>
                    <a:moveTo>
                      <a:pt x="f337" y="f151"/>
                    </a:moveTo>
                    <a:cubicBezTo>
                      <a:pt x="f337" y="f159"/>
                      <a:pt x="f337" y="f352"/>
                      <a:pt x="f337" y="f338"/>
                    </a:cubicBezTo>
                    <a:cubicBezTo>
                      <a:pt x="f391" y="f357"/>
                      <a:pt x="f392" y="f357"/>
                      <a:pt x="f364" y="f357"/>
                    </a:cubicBezTo>
                    <a:cubicBezTo>
                      <a:pt x="f364" y="f39"/>
                      <a:pt x="f364" y="f375"/>
                      <a:pt x="f364" y="f55"/>
                    </a:cubicBezTo>
                    <a:cubicBezTo>
                      <a:pt x="f392" y="f321"/>
                      <a:pt x="f338" y="f321"/>
                      <a:pt x="f337" y="f151"/>
                    </a:cubicBezTo>
                    <a:close/>
                    <a:moveTo>
                      <a:pt x="f388" y="f117"/>
                    </a:moveTo>
                    <a:cubicBezTo>
                      <a:pt x="f388" y="f123"/>
                      <a:pt x="f388" y="f97"/>
                      <a:pt x="f388" y="f19"/>
                    </a:cubicBezTo>
                    <a:cubicBezTo>
                      <a:pt x="f37" y="f19"/>
                      <a:pt x="f120" y="f19"/>
                      <a:pt x="f386" y="f137"/>
                    </a:cubicBezTo>
                    <a:cubicBezTo>
                      <a:pt x="f386" y="f61"/>
                      <a:pt x="f386" y="f152"/>
                      <a:pt x="f386" y="f388"/>
                    </a:cubicBezTo>
                    <a:cubicBezTo>
                      <a:pt x="f34" y="f388"/>
                      <a:pt x="f37" y="f117"/>
                      <a:pt x="f388" y="f117"/>
                    </a:cubicBezTo>
                    <a:close/>
                    <a:moveTo>
                      <a:pt x="f340" y="f393"/>
                    </a:moveTo>
                    <a:cubicBezTo>
                      <a:pt x="f340" y="f181"/>
                      <a:pt x="f340" y="f311"/>
                      <a:pt x="f340" y="f332"/>
                    </a:cubicBezTo>
                    <a:cubicBezTo>
                      <a:pt x="f339" y="f28"/>
                      <a:pt x="f337" y="f78"/>
                      <a:pt x="f337" y="f104"/>
                    </a:cubicBezTo>
                    <a:cubicBezTo>
                      <a:pt x="f390" y="f394"/>
                      <a:pt x="f337" y="f381"/>
                      <a:pt x="f337" y="f193"/>
                    </a:cubicBezTo>
                    <a:cubicBezTo>
                      <a:pt x="f391" y="f250"/>
                      <a:pt x="f392" y="f250"/>
                      <a:pt x="f340" y="f393"/>
                    </a:cubicBezTo>
                    <a:close/>
                    <a:moveTo>
                      <a:pt x="f386" y="f334"/>
                    </a:moveTo>
                    <a:cubicBezTo>
                      <a:pt x="f34" y="f395"/>
                      <a:pt x="f388" y="f24"/>
                      <a:pt x="f388" y="f333"/>
                    </a:cubicBezTo>
                    <a:cubicBezTo>
                      <a:pt x="f32" y="f311"/>
                      <a:pt x="f32" y="f62"/>
                      <a:pt x="f32" y="f309"/>
                    </a:cubicBezTo>
                    <a:cubicBezTo>
                      <a:pt x="f37" y="f31"/>
                      <a:pt x="f386" y="f393"/>
                      <a:pt x="f386" y="f380"/>
                    </a:cubicBezTo>
                    <a:cubicBezTo>
                      <a:pt x="f36" y="f310"/>
                      <a:pt x="f386" y="f30"/>
                      <a:pt x="f386" y="f334"/>
                    </a:cubicBezTo>
                    <a:close/>
                    <a:moveTo>
                      <a:pt x="f364" y="f370"/>
                    </a:moveTo>
                    <a:cubicBezTo>
                      <a:pt x="f364" y="f281"/>
                      <a:pt x="f364" y="f268"/>
                      <a:pt x="f364" y="f51"/>
                    </a:cubicBezTo>
                    <a:cubicBezTo>
                      <a:pt x="f392" y="f51"/>
                      <a:pt x="f338" y="f52"/>
                      <a:pt x="f337" y="f52"/>
                    </a:cubicBezTo>
                    <a:cubicBezTo>
                      <a:pt x="f337" y="f268"/>
                      <a:pt x="f337" y="f281"/>
                      <a:pt x="f337" y="f277"/>
                    </a:cubicBezTo>
                    <a:cubicBezTo>
                      <a:pt x="f391" y="f277"/>
                      <a:pt x="f392" y="f370"/>
                      <a:pt x="f364" y="f370"/>
                    </a:cubicBezTo>
                    <a:close/>
                    <a:moveTo>
                      <a:pt x="f337" y="f292"/>
                    </a:moveTo>
                    <a:cubicBezTo>
                      <a:pt x="f337" y="f266"/>
                      <a:pt x="f357" y="f266"/>
                      <a:pt x="f357" y="f135"/>
                    </a:cubicBezTo>
                    <a:cubicBezTo>
                      <a:pt x="f391" y="f266"/>
                      <a:pt x="f364" y="f292"/>
                      <a:pt x="f364" y="f137"/>
                    </a:cubicBezTo>
                    <a:cubicBezTo>
                      <a:pt x="f340" y="f97"/>
                      <a:pt x="f340" y="f123"/>
                      <a:pt x="f340" y="f37"/>
                    </a:cubicBezTo>
                    <a:cubicBezTo>
                      <a:pt x="f392" y="f118"/>
                      <a:pt x="f337" y="f117"/>
                      <a:pt x="f337" y="f23"/>
                    </a:cubicBezTo>
                    <a:cubicBezTo>
                      <a:pt x="f337" y="f79"/>
                      <a:pt x="f337" y="f177"/>
                      <a:pt x="f337" y="f292"/>
                    </a:cubicBezTo>
                    <a:close/>
                    <a:moveTo>
                      <a:pt x="f396" y="f161"/>
                    </a:moveTo>
                    <a:cubicBezTo>
                      <a:pt x="f397" y="f161"/>
                      <a:pt x="f398" y="f161"/>
                      <a:pt x="f399" y="f161"/>
                    </a:cubicBezTo>
                    <a:cubicBezTo>
                      <a:pt x="f399" y="f153"/>
                      <a:pt x="f399" y="f18"/>
                      <a:pt x="f399" y="f272"/>
                    </a:cubicBezTo>
                    <a:cubicBezTo>
                      <a:pt x="f399" y="f387"/>
                      <a:pt x="f400" y="f379"/>
                      <a:pt x="f401" y="f379"/>
                    </a:cubicBezTo>
                    <a:cubicBezTo>
                      <a:pt x="f397" y="f379"/>
                      <a:pt x="f402" y="f379"/>
                      <a:pt x="f396" y="f379"/>
                    </a:cubicBezTo>
                    <a:cubicBezTo>
                      <a:pt x="f396" y="f54"/>
                      <a:pt x="f396" y="f56"/>
                      <a:pt x="f396" y="f161"/>
                    </a:cubicBezTo>
                    <a:close/>
                    <a:moveTo>
                      <a:pt x="f399" y="f35"/>
                    </a:moveTo>
                    <a:cubicBezTo>
                      <a:pt x="f399" y="f38"/>
                      <a:pt x="f399" y="f326"/>
                      <a:pt x="f399" y="f383"/>
                    </a:cubicBezTo>
                    <a:cubicBezTo>
                      <a:pt x="f403" y="f321"/>
                      <a:pt x="f400" y="f33"/>
                      <a:pt x="f401" y="f33"/>
                    </a:cubicBezTo>
                    <a:cubicBezTo>
                      <a:pt x="f397" y="f33"/>
                      <a:pt x="f404" y="f33"/>
                      <a:pt x="f396" y="f33"/>
                    </a:cubicBezTo>
                    <a:cubicBezTo>
                      <a:pt x="f396" y="f382"/>
                      <a:pt x="f396" y="f405"/>
                      <a:pt x="f396" y="f323"/>
                    </a:cubicBezTo>
                    <a:cubicBezTo>
                      <a:pt x="f397" y="f35"/>
                      <a:pt x="f398" y="f35"/>
                      <a:pt x="f399" y="f35"/>
                    </a:cubicBezTo>
                    <a:close/>
                    <a:moveTo>
                      <a:pt x="f396" y="f338"/>
                    </a:moveTo>
                    <a:cubicBezTo>
                      <a:pt x="f396" y="f364"/>
                      <a:pt x="f406" y="f341"/>
                      <a:pt x="f396" y="f117"/>
                    </a:cubicBezTo>
                    <a:cubicBezTo>
                      <a:pt x="f396" y="f37"/>
                      <a:pt x="f404" y="f34"/>
                      <a:pt x="f402" y="f34"/>
                    </a:cubicBezTo>
                    <a:cubicBezTo>
                      <a:pt x="f401" y="f120"/>
                      <a:pt x="f398" y="f120"/>
                      <a:pt x="f399" y="f120"/>
                    </a:cubicBezTo>
                    <a:cubicBezTo>
                      <a:pt x="f399" y="f32"/>
                      <a:pt x="f399" y="f342"/>
                      <a:pt x="f399" y="f391"/>
                    </a:cubicBezTo>
                    <a:cubicBezTo>
                      <a:pt x="f398" y="f391"/>
                      <a:pt x="f397" y="f391"/>
                      <a:pt x="f396" y="f338"/>
                    </a:cubicBezTo>
                    <a:close/>
                    <a:moveTo>
                      <a:pt x="f399" y="f407"/>
                    </a:moveTo>
                    <a:cubicBezTo>
                      <a:pt x="f399" y="f393"/>
                      <a:pt x="f399" y="f31"/>
                      <a:pt x="f399" y="f381"/>
                    </a:cubicBezTo>
                    <a:cubicBezTo>
                      <a:pt x="f399" y="f310"/>
                      <a:pt x="f399" y="f310"/>
                      <a:pt x="f402" y="f394"/>
                    </a:cubicBezTo>
                    <a:cubicBezTo>
                      <a:pt x="f404" y="f238"/>
                      <a:pt x="f404" y="f394"/>
                      <a:pt x="f396" y="f394"/>
                    </a:cubicBezTo>
                    <a:cubicBezTo>
                      <a:pt x="f396" y="f62"/>
                      <a:pt x="f406" y="f381"/>
                      <a:pt x="f396" y="f309"/>
                    </a:cubicBezTo>
                    <a:cubicBezTo>
                      <a:pt x="f396" y="f393"/>
                      <a:pt x="f404" y="f193"/>
                      <a:pt x="f397" y="f193"/>
                    </a:cubicBezTo>
                    <a:cubicBezTo>
                      <a:pt x="f401" y="f407"/>
                      <a:pt x="f408" y="f407"/>
                      <a:pt x="f399" y="f407"/>
                    </a:cubicBezTo>
                    <a:close/>
                    <a:moveTo>
                      <a:pt x="f396" y="f170"/>
                    </a:moveTo>
                    <a:cubicBezTo>
                      <a:pt x="f396" y="f312"/>
                      <a:pt x="f396" y="f262"/>
                      <a:pt x="f396" y="f409"/>
                    </a:cubicBezTo>
                    <a:cubicBezTo>
                      <a:pt x="f397" y="f317"/>
                      <a:pt x="f398" y="f317"/>
                      <a:pt x="f399" y="f314"/>
                    </a:cubicBezTo>
                    <a:cubicBezTo>
                      <a:pt x="f399" y="f53"/>
                      <a:pt x="f399" y="f263"/>
                      <a:pt x="f399" y="f168"/>
                    </a:cubicBezTo>
                    <a:cubicBezTo>
                      <a:pt x="f398" y="f264"/>
                      <a:pt x="f397" y="f170"/>
                      <a:pt x="f396" y="f170"/>
                    </a:cubicBezTo>
                    <a:close/>
                    <a:moveTo>
                      <a:pt x="f399" y="f333"/>
                    </a:moveTo>
                    <a:cubicBezTo>
                      <a:pt x="f399" y="f3"/>
                      <a:pt x="f399" y="f330"/>
                      <a:pt x="f399" y="f329"/>
                    </a:cubicBezTo>
                    <a:cubicBezTo>
                      <a:pt x="f398" y="f261"/>
                      <a:pt x="f397" y="f261"/>
                      <a:pt x="f396" y="f410"/>
                    </a:cubicBezTo>
                    <a:cubicBezTo>
                      <a:pt x="f396" y="f411"/>
                      <a:pt x="f396" y="f335"/>
                      <a:pt x="f396" y="f332"/>
                    </a:cubicBezTo>
                    <a:cubicBezTo>
                      <a:pt x="f397" y="f332"/>
                      <a:pt x="f398" y="f333"/>
                      <a:pt x="f399" y="f333"/>
                    </a:cubicBezTo>
                    <a:close/>
                    <a:moveTo>
                      <a:pt x="f399" y="f26"/>
                    </a:moveTo>
                    <a:cubicBezTo>
                      <a:pt x="f399" y="f266"/>
                      <a:pt x="f399" y="f137"/>
                      <a:pt x="f399" y="f47"/>
                    </a:cubicBezTo>
                    <a:cubicBezTo>
                      <a:pt x="f399" y="f285"/>
                      <a:pt x="f399" y="f285"/>
                      <a:pt x="f404" y="f285"/>
                    </a:cubicBezTo>
                    <a:cubicBezTo>
                      <a:pt x="f404" y="f285"/>
                      <a:pt x="f396" y="f285"/>
                      <a:pt x="f396" y="f285"/>
                    </a:cubicBezTo>
                    <a:cubicBezTo>
                      <a:pt x="f396" y="f21"/>
                      <a:pt x="f396" y="f21"/>
                      <a:pt x="f396" y="f21"/>
                    </a:cubicBezTo>
                    <a:cubicBezTo>
                      <a:pt x="f396" y="f146"/>
                      <a:pt x="f396" y="f125"/>
                      <a:pt x="f396" y="f137"/>
                    </a:cubicBezTo>
                    <a:cubicBezTo>
                      <a:pt x="f396" y="f362"/>
                      <a:pt x="f396" y="f362"/>
                      <a:pt x="f398" y="f362"/>
                    </a:cubicBezTo>
                    <a:cubicBezTo>
                      <a:pt x="f408" y="f362"/>
                      <a:pt x="f400" y="f26"/>
                      <a:pt x="f399" y="f26"/>
                    </a:cubicBezTo>
                    <a:close/>
                    <a:moveTo>
                      <a:pt x="f396" y="f370"/>
                    </a:moveTo>
                    <a:cubicBezTo>
                      <a:pt x="f396" y="f131"/>
                      <a:pt x="f396" y="f297"/>
                      <a:pt x="f396" y="f276"/>
                    </a:cubicBezTo>
                    <a:cubicBezTo>
                      <a:pt x="f397" y="f276"/>
                      <a:pt x="f398" y="f276"/>
                      <a:pt x="f399" y="f276"/>
                    </a:cubicBezTo>
                    <a:cubicBezTo>
                      <a:pt x="f399" y="f297"/>
                      <a:pt x="f399" y="f131"/>
                      <a:pt x="f399" y="f370"/>
                    </a:cubicBezTo>
                    <a:cubicBezTo>
                      <a:pt x="f398" y="f370"/>
                      <a:pt x="f397" y="f370"/>
                      <a:pt x="f396" y="f370"/>
                    </a:cubicBezTo>
                    <a:close/>
                    <a:moveTo>
                      <a:pt x="f412" y="f23"/>
                    </a:moveTo>
                    <a:cubicBezTo>
                      <a:pt x="f412" y="f117"/>
                      <a:pt x="f412" y="f341"/>
                      <a:pt x="f413" y="f340"/>
                    </a:cubicBezTo>
                    <a:cubicBezTo>
                      <a:pt x="f413" y="f364"/>
                      <a:pt x="f414" y="f392"/>
                      <a:pt x="f415" y="f392"/>
                    </a:cubicBezTo>
                    <a:cubicBezTo>
                      <a:pt x="f416" y="f339"/>
                      <a:pt x="f417" y="f339"/>
                      <a:pt x="f418" y="f339"/>
                    </a:cubicBezTo>
                    <a:cubicBezTo>
                      <a:pt x="f418" y="f25"/>
                      <a:pt x="f418" y="f388"/>
                      <a:pt x="f418" y="f23"/>
                    </a:cubicBezTo>
                    <a:cubicBezTo>
                      <a:pt x="f419" y="f23"/>
                      <a:pt x="f415" y="f23"/>
                      <a:pt x="f412" y="f23"/>
                    </a:cubicBezTo>
                    <a:close/>
                    <a:moveTo>
                      <a:pt x="f418" y="f21"/>
                    </a:moveTo>
                    <a:cubicBezTo>
                      <a:pt x="f418" y="f139"/>
                      <a:pt x="f418" y="f292"/>
                      <a:pt x="f418" y="f362"/>
                    </a:cubicBezTo>
                    <a:cubicBezTo>
                      <a:pt x="f419" y="f362"/>
                      <a:pt x="f420" y="f362"/>
                      <a:pt x="f412" y="f362"/>
                    </a:cubicBezTo>
                    <a:cubicBezTo>
                      <a:pt x="f412" y="f266"/>
                      <a:pt x="f413" y="f129"/>
                      <a:pt x="f412" y="f177"/>
                    </a:cubicBezTo>
                    <a:cubicBezTo>
                      <a:pt x="f412" y="f61"/>
                      <a:pt x="f413" y="f21"/>
                      <a:pt x="f415" y="f21"/>
                    </a:cubicBezTo>
                    <a:cubicBezTo>
                      <a:pt x="f419" y="f21"/>
                      <a:pt x="f417" y="f21"/>
                      <a:pt x="f418" y="f21"/>
                    </a:cubicBezTo>
                    <a:close/>
                    <a:moveTo>
                      <a:pt x="f413" y="f256"/>
                    </a:moveTo>
                    <a:cubicBezTo>
                      <a:pt x="f415" y="f256"/>
                      <a:pt x="f419" y="f421"/>
                      <a:pt x="f418" y="f421"/>
                    </a:cubicBezTo>
                    <a:cubicBezTo>
                      <a:pt x="f418" y="f176"/>
                      <a:pt x="f418" y="f381"/>
                      <a:pt x="f418" y="f31"/>
                    </a:cubicBezTo>
                    <a:cubicBezTo>
                      <a:pt x="f422" y="f248"/>
                      <a:pt x="f418" y="f248"/>
                      <a:pt x="f413" y="f248"/>
                    </a:cubicBezTo>
                    <a:cubicBezTo>
                      <a:pt x="f413" y="f393"/>
                      <a:pt x="f413" y="f380"/>
                      <a:pt x="f413" y="f256"/>
                    </a:cubicBezTo>
                    <a:close/>
                    <a:moveTo>
                      <a:pt x="f418" y="f45"/>
                    </a:moveTo>
                    <a:cubicBezTo>
                      <a:pt x="f418" y="f41"/>
                      <a:pt x="f418" y="f334"/>
                      <a:pt x="f418" y="f28"/>
                    </a:cubicBezTo>
                    <a:cubicBezTo>
                      <a:pt x="f419" y="f78"/>
                      <a:pt x="f420" y="f78"/>
                      <a:pt x="f413" y="f29"/>
                    </a:cubicBezTo>
                    <a:cubicBezTo>
                      <a:pt x="f413" y="f395"/>
                      <a:pt x="f413" y="f260"/>
                      <a:pt x="f413" y="f42"/>
                    </a:cubicBezTo>
                    <a:cubicBezTo>
                      <a:pt x="f415" y="f43"/>
                      <a:pt x="f419" y="f43"/>
                      <a:pt x="f418" y="f45"/>
                    </a:cubicBezTo>
                    <a:close/>
                    <a:moveTo>
                      <a:pt x="f423" y="f36"/>
                    </a:moveTo>
                    <a:cubicBezTo>
                      <a:pt x="f423" y="f37"/>
                      <a:pt x="f423" y="f341"/>
                      <a:pt x="f423" y="f257"/>
                    </a:cubicBezTo>
                    <a:cubicBezTo>
                      <a:pt x="f424" y="f257"/>
                      <a:pt x="f203" y="f257"/>
                      <a:pt x="f425" y="f257"/>
                    </a:cubicBezTo>
                    <a:cubicBezTo>
                      <a:pt x="f425" y="f366"/>
                      <a:pt x="f425" y="f117"/>
                      <a:pt x="f425" y="f386"/>
                    </a:cubicBezTo>
                    <a:cubicBezTo>
                      <a:pt x="f203" y="f386"/>
                      <a:pt x="f424" y="f386"/>
                      <a:pt x="f423" y="f36"/>
                    </a:cubicBezTo>
                    <a:close/>
                    <a:moveTo>
                      <a:pt x="f413" y="f151"/>
                    </a:moveTo>
                    <a:cubicBezTo>
                      <a:pt x="f415" y="f321"/>
                      <a:pt x="f419" y="f321"/>
                      <a:pt x="f418" y="f321"/>
                    </a:cubicBezTo>
                    <a:cubicBezTo>
                      <a:pt x="f418" y="f149"/>
                      <a:pt x="f418" y="f38"/>
                      <a:pt x="f418" y="f39"/>
                    </a:cubicBezTo>
                    <a:cubicBezTo>
                      <a:pt x="f419" y="f39"/>
                      <a:pt x="f415" y="f374"/>
                      <a:pt x="f413" y="f374"/>
                    </a:cubicBezTo>
                    <a:cubicBezTo>
                      <a:pt x="f413" y="f38"/>
                      <a:pt x="f413" y="f149"/>
                      <a:pt x="f413" y="f151"/>
                    </a:cubicBezTo>
                    <a:close/>
                    <a:moveTo>
                      <a:pt x="f418" y="f167"/>
                    </a:moveTo>
                    <a:cubicBezTo>
                      <a:pt x="f418" y="f263"/>
                      <a:pt x="f418" y="f269"/>
                      <a:pt x="f418" y="f53"/>
                    </a:cubicBezTo>
                    <a:cubicBezTo>
                      <a:pt x="f418" y="f316"/>
                      <a:pt x="f418" y="f426"/>
                      <a:pt x="f412" y="f426"/>
                    </a:cubicBezTo>
                    <a:cubicBezTo>
                      <a:pt x="f412" y="f314"/>
                      <a:pt x="f412" y="f427"/>
                      <a:pt x="f412" y="f278"/>
                    </a:cubicBezTo>
                    <a:cubicBezTo>
                      <a:pt x="f412" y="f167"/>
                      <a:pt x="f413" y="f167"/>
                      <a:pt x="f418" y="f167"/>
                    </a:cubicBezTo>
                    <a:close/>
                    <a:moveTo>
                      <a:pt x="f423" y="f276"/>
                    </a:moveTo>
                    <a:cubicBezTo>
                      <a:pt x="f423" y="f297"/>
                      <a:pt x="f423" y="f131"/>
                      <a:pt x="f423" y="f370"/>
                    </a:cubicBezTo>
                    <a:cubicBezTo>
                      <a:pt x="f424" y="f370"/>
                      <a:pt x="f203" y="f370"/>
                      <a:pt x="f428" y="f370"/>
                    </a:cubicBezTo>
                    <a:cubicBezTo>
                      <a:pt x="f428" y="f17"/>
                      <a:pt x="f428" y="f429"/>
                      <a:pt x="f428" y="f276"/>
                    </a:cubicBezTo>
                    <a:cubicBezTo>
                      <a:pt x="f202" y="f276"/>
                      <a:pt x="f424" y="f276"/>
                      <a:pt x="f423" y="f276"/>
                    </a:cubicBezTo>
                    <a:close/>
                    <a:moveTo>
                      <a:pt x="f413" y="f276"/>
                    </a:moveTo>
                    <a:cubicBezTo>
                      <a:pt x="f413" y="f303"/>
                      <a:pt x="f412" y="f304"/>
                      <a:pt x="f412" y="f304"/>
                    </a:cubicBezTo>
                    <a:cubicBezTo>
                      <a:pt x="f412" y="f429"/>
                      <a:pt x="f412" y="f299"/>
                      <a:pt x="f412" y="f17"/>
                    </a:cubicBezTo>
                    <a:cubicBezTo>
                      <a:pt x="f412" y="f296"/>
                      <a:pt x="f412" y="f296"/>
                      <a:pt x="f417" y="f370"/>
                    </a:cubicBezTo>
                    <a:cubicBezTo>
                      <a:pt x="f417" y="f370"/>
                      <a:pt x="f430" y="f370"/>
                      <a:pt x="f418" y="f370"/>
                    </a:cubicBezTo>
                    <a:cubicBezTo>
                      <a:pt x="f418" y="f131"/>
                      <a:pt x="f418" y="f297"/>
                      <a:pt x="f418" y="f276"/>
                    </a:cubicBezTo>
                    <a:cubicBezTo>
                      <a:pt x="f419" y="f276"/>
                      <a:pt x="f415" y="f276"/>
                      <a:pt x="f413" y="f276"/>
                    </a:cubicBezTo>
                    <a:close/>
                    <a:moveTo>
                      <a:pt x="f418" y="f161"/>
                    </a:moveTo>
                    <a:cubicBezTo>
                      <a:pt x="f419" y="f161"/>
                      <a:pt x="f420" y="f161"/>
                      <a:pt x="f412" y="f161"/>
                    </a:cubicBezTo>
                    <a:cubicBezTo>
                      <a:pt x="f412" y="f268"/>
                      <a:pt x="f412" y="f378"/>
                      <a:pt x="f413" y="f52"/>
                    </a:cubicBezTo>
                    <a:cubicBezTo>
                      <a:pt x="f413" y="f51"/>
                      <a:pt x="f414" y="f387"/>
                      <a:pt x="f420" y="f49"/>
                    </a:cubicBezTo>
                    <a:cubicBezTo>
                      <a:pt x="f416" y="f49"/>
                      <a:pt x="f417" y="f49"/>
                      <a:pt x="f418" y="f49"/>
                    </a:cubicBezTo>
                    <a:cubicBezTo>
                      <a:pt x="f418" y="f54"/>
                      <a:pt x="f418" y="f268"/>
                      <a:pt x="f418" y="f161"/>
                    </a:cubicBezTo>
                    <a:close/>
                    <a:moveTo>
                      <a:pt x="f428" y="f387"/>
                    </a:moveTo>
                    <a:cubicBezTo>
                      <a:pt x="f428" y="f130"/>
                      <a:pt x="f428" y="f268"/>
                      <a:pt x="f428" y="f145"/>
                    </a:cubicBezTo>
                    <a:cubicBezTo>
                      <a:pt x="f202" y="f145"/>
                      <a:pt x="f424" y="f145"/>
                      <a:pt x="f423" y="f145"/>
                    </a:cubicBezTo>
                    <a:cubicBezTo>
                      <a:pt x="f423" y="f268"/>
                      <a:pt x="f423" y="f130"/>
                      <a:pt x="f423" y="f387"/>
                    </a:cubicBezTo>
                    <a:cubicBezTo>
                      <a:pt x="f424" y="f387"/>
                      <a:pt x="f203" y="f387"/>
                      <a:pt x="f428" y="f387"/>
                    </a:cubicBezTo>
                    <a:close/>
                    <a:moveTo>
                      <a:pt x="f428" y="f61"/>
                    </a:moveTo>
                    <a:cubicBezTo>
                      <a:pt x="f428" y="f47"/>
                      <a:pt x="f428" y="f266"/>
                      <a:pt x="f428" y="f274"/>
                    </a:cubicBezTo>
                    <a:cubicBezTo>
                      <a:pt x="f202" y="f274"/>
                      <a:pt x="f424" y="f274"/>
                      <a:pt x="f423" y="f274"/>
                    </a:cubicBezTo>
                    <a:cubicBezTo>
                      <a:pt x="f423" y="f135"/>
                      <a:pt x="f423" y="f137"/>
                      <a:pt x="f423" y="f139"/>
                    </a:cubicBezTo>
                    <a:cubicBezTo>
                      <a:pt x="f423" y="f97"/>
                      <a:pt x="f185" y="f61"/>
                      <a:pt x="f210" y="f61"/>
                    </a:cubicBezTo>
                    <a:cubicBezTo>
                      <a:pt x="f202" y="f61"/>
                      <a:pt x="f431" y="f61"/>
                      <a:pt x="f428" y="f61"/>
                    </a:cubicBezTo>
                    <a:close/>
                    <a:moveTo>
                      <a:pt x="f428" y="f352"/>
                    </a:moveTo>
                    <a:cubicBezTo>
                      <a:pt x="f202" y="f352"/>
                      <a:pt x="f424" y="f352"/>
                      <a:pt x="f423" y="f215"/>
                    </a:cubicBezTo>
                    <a:cubicBezTo>
                      <a:pt x="f423" y="f324"/>
                      <a:pt x="f423" y="f375"/>
                      <a:pt x="f423" y="f382"/>
                    </a:cubicBezTo>
                    <a:cubicBezTo>
                      <a:pt x="f424" y="f322"/>
                      <a:pt x="f203" y="f322"/>
                      <a:pt x="f428" y="f322"/>
                    </a:cubicBezTo>
                    <a:cubicBezTo>
                      <a:pt x="f428" y="f326"/>
                      <a:pt x="f428" y="f384"/>
                      <a:pt x="f428" y="f352"/>
                    </a:cubicBezTo>
                    <a:close/>
                    <a:moveTo>
                      <a:pt x="f432" y="f97"/>
                    </a:moveTo>
                    <a:cubicBezTo>
                      <a:pt x="f432" y="f129"/>
                      <a:pt x="f432" y="f135"/>
                      <a:pt x="f432" y="f433"/>
                    </a:cubicBezTo>
                    <a:cubicBezTo>
                      <a:pt x="f200" y="f433"/>
                      <a:pt x="f434" y="f433"/>
                      <a:pt x="f435" y="f433"/>
                    </a:cubicBezTo>
                    <a:cubicBezTo>
                      <a:pt x="f435" y="f135"/>
                      <a:pt x="f435" y="f129"/>
                      <a:pt x="f435" y="f146"/>
                    </a:cubicBezTo>
                    <a:cubicBezTo>
                      <a:pt x="f211" y="f146"/>
                      <a:pt x="f200" y="f97"/>
                      <a:pt x="f432" y="f97"/>
                    </a:cubicBezTo>
                    <a:close/>
                    <a:moveTo>
                      <a:pt x="f425" y="f62"/>
                    </a:moveTo>
                    <a:cubicBezTo>
                      <a:pt x="f425" y="f381"/>
                      <a:pt x="f425" y="f31"/>
                      <a:pt x="f425" y="f393"/>
                    </a:cubicBezTo>
                    <a:cubicBezTo>
                      <a:pt x="f425" y="f373"/>
                      <a:pt x="f428" y="f244"/>
                      <a:pt x="f423" y="f373"/>
                    </a:cubicBezTo>
                    <a:cubicBezTo>
                      <a:pt x="f423" y="f193"/>
                      <a:pt x="f423" y="f31"/>
                      <a:pt x="f423" y="f181"/>
                    </a:cubicBezTo>
                    <a:cubicBezTo>
                      <a:pt x="f424" y="f176"/>
                      <a:pt x="f202" y="f176"/>
                      <a:pt x="f425" y="f62"/>
                    </a:cubicBezTo>
                    <a:close/>
                    <a:moveTo>
                      <a:pt x="f423" y="f275"/>
                    </a:moveTo>
                    <a:cubicBezTo>
                      <a:pt x="f423" y="f426"/>
                      <a:pt x="f423" y="f314"/>
                      <a:pt x="f423" y="f427"/>
                    </a:cubicBezTo>
                    <a:cubicBezTo>
                      <a:pt x="f423" y="f116"/>
                      <a:pt x="f423" y="f263"/>
                      <a:pt x="f428" y="f263"/>
                    </a:cubicBezTo>
                    <a:cubicBezTo>
                      <a:pt x="f428" y="f278"/>
                      <a:pt x="f428" y="f317"/>
                      <a:pt x="f428" y="f270"/>
                    </a:cubicBezTo>
                    <a:cubicBezTo>
                      <a:pt x="f203" y="f436"/>
                      <a:pt x="f424" y="f275"/>
                      <a:pt x="f423" y="f275"/>
                    </a:cubicBezTo>
                    <a:close/>
                    <a:moveTo>
                      <a:pt x="f423" y="f437"/>
                    </a:moveTo>
                    <a:cubicBezTo>
                      <a:pt x="f423" y="f78"/>
                      <a:pt x="f423" y="f332"/>
                      <a:pt x="f423" y="f334"/>
                    </a:cubicBezTo>
                    <a:cubicBezTo>
                      <a:pt x="f423" y="f330"/>
                      <a:pt x="f185" y="f411"/>
                      <a:pt x="f425" y="f330"/>
                    </a:cubicBezTo>
                    <a:cubicBezTo>
                      <a:pt x="f425" y="f3"/>
                      <a:pt x="f425" y="f332"/>
                      <a:pt x="f425" y="f104"/>
                    </a:cubicBezTo>
                    <a:cubicBezTo>
                      <a:pt x="f203" y="f104"/>
                      <a:pt x="f424" y="f30"/>
                      <a:pt x="f423" y="f437"/>
                    </a:cubicBezTo>
                    <a:close/>
                    <a:moveTo>
                      <a:pt x="f432" y="f364"/>
                    </a:moveTo>
                    <a:cubicBezTo>
                      <a:pt x="f432" y="f366"/>
                      <a:pt x="f432" y="f32"/>
                      <a:pt x="f432" y="f37"/>
                    </a:cubicBezTo>
                    <a:cubicBezTo>
                      <a:pt x="f432" y="f152"/>
                      <a:pt x="f432" y="f152"/>
                      <a:pt x="f435" y="f36"/>
                    </a:cubicBezTo>
                    <a:cubicBezTo>
                      <a:pt x="f435" y="f118"/>
                      <a:pt x="f435" y="f363"/>
                      <a:pt x="f435" y="f340"/>
                    </a:cubicBezTo>
                    <a:cubicBezTo>
                      <a:pt x="f434" y="f340"/>
                      <a:pt x="f200" y="f364"/>
                      <a:pt x="f432" y="f364"/>
                    </a:cubicBezTo>
                    <a:close/>
                    <a:moveTo>
                      <a:pt x="f432" y="f96"/>
                    </a:moveTo>
                    <a:cubicBezTo>
                      <a:pt x="f432" y="f438"/>
                      <a:pt x="f432" y="f407"/>
                      <a:pt x="f432" y="f244"/>
                    </a:cubicBezTo>
                    <a:cubicBezTo>
                      <a:pt x="f200" y="f165"/>
                      <a:pt x="f434" y="f165"/>
                      <a:pt x="f435" y="f165"/>
                    </a:cubicBezTo>
                    <a:cubicBezTo>
                      <a:pt x="f435" y="f189"/>
                      <a:pt x="f435" y="f309"/>
                      <a:pt x="f435" y="f381"/>
                    </a:cubicBezTo>
                    <a:cubicBezTo>
                      <a:pt x="f434" y="f381"/>
                      <a:pt x="f200" y="f96"/>
                      <a:pt x="f432" y="f96"/>
                    </a:cubicBezTo>
                    <a:close/>
                    <a:moveTo>
                      <a:pt x="f435" y="f44"/>
                    </a:moveTo>
                    <a:cubicBezTo>
                      <a:pt x="f435" y="f35"/>
                      <a:pt x="f435" y="f159"/>
                      <a:pt x="f435" y="f389"/>
                    </a:cubicBezTo>
                    <a:cubicBezTo>
                      <a:pt x="f434" y="f383"/>
                      <a:pt x="f200" y="f383"/>
                      <a:pt x="f432" y="f382"/>
                    </a:cubicBezTo>
                    <a:cubicBezTo>
                      <a:pt x="f432" y="f326"/>
                      <a:pt x="f432" y="f159"/>
                      <a:pt x="f432" y="f384"/>
                    </a:cubicBezTo>
                    <a:cubicBezTo>
                      <a:pt x="f432" y="f44"/>
                      <a:pt x="f432" y="f44"/>
                      <a:pt x="f435" y="f44"/>
                    </a:cubicBezTo>
                    <a:close/>
                    <a:moveTo>
                      <a:pt x="f432" y="f437"/>
                    </a:moveTo>
                    <a:cubicBezTo>
                      <a:pt x="f200" y="f376"/>
                      <a:pt x="f434" y="f376"/>
                      <a:pt x="f435" y="f311"/>
                    </a:cubicBezTo>
                    <a:cubicBezTo>
                      <a:pt x="f435" y="f78"/>
                      <a:pt x="f435" y="f395"/>
                      <a:pt x="f435" y="f260"/>
                    </a:cubicBezTo>
                    <a:cubicBezTo>
                      <a:pt x="f434" y="f260"/>
                      <a:pt x="f200" y="f41"/>
                      <a:pt x="f432" y="f41"/>
                    </a:cubicBezTo>
                    <a:cubicBezTo>
                      <a:pt x="f432" y="f334"/>
                      <a:pt x="f432" y="f28"/>
                      <a:pt x="f432" y="f437"/>
                    </a:cubicBezTo>
                    <a:close/>
                    <a:moveTo>
                      <a:pt x="f432" y="f51"/>
                    </a:moveTo>
                    <a:cubicBezTo>
                      <a:pt x="f432" y="f378"/>
                      <a:pt x="f432" y="f153"/>
                      <a:pt x="f432" y="f145"/>
                    </a:cubicBezTo>
                    <a:cubicBezTo>
                      <a:pt x="f200" y="f145"/>
                      <a:pt x="f434" y="f145"/>
                      <a:pt x="f435" y="f145"/>
                    </a:cubicBezTo>
                    <a:cubicBezTo>
                      <a:pt x="f435" y="f153"/>
                      <a:pt x="f435" y="f378"/>
                      <a:pt x="f435" y="f51"/>
                    </a:cubicBezTo>
                    <a:cubicBezTo>
                      <a:pt x="f434" y="f51"/>
                      <a:pt x="f200" y="f51"/>
                      <a:pt x="f432" y="f51"/>
                    </a:cubicBezTo>
                    <a:close/>
                    <a:moveTo>
                      <a:pt x="f435" y="f410"/>
                    </a:moveTo>
                    <a:cubicBezTo>
                      <a:pt x="f435" y="f426"/>
                      <a:pt x="f435" y="f317"/>
                      <a:pt x="f435" y="f278"/>
                    </a:cubicBezTo>
                    <a:cubicBezTo>
                      <a:pt x="f434" y="f262"/>
                      <a:pt x="f200" y="f269"/>
                      <a:pt x="f432" y="f313"/>
                    </a:cubicBezTo>
                    <a:cubicBezTo>
                      <a:pt x="f432" y="f53"/>
                      <a:pt x="f432" y="f409"/>
                      <a:pt x="f432" y="f48"/>
                    </a:cubicBezTo>
                    <a:cubicBezTo>
                      <a:pt x="f432" y="f328"/>
                      <a:pt x="f432" y="f328"/>
                      <a:pt x="f435" y="f410"/>
                    </a:cubicBezTo>
                    <a:close/>
                    <a:moveTo>
                      <a:pt x="f432" y="f370"/>
                    </a:moveTo>
                    <a:cubicBezTo>
                      <a:pt x="f432" y="f17"/>
                      <a:pt x="f432" y="f429"/>
                      <a:pt x="f432" y="f276"/>
                    </a:cubicBezTo>
                    <a:cubicBezTo>
                      <a:pt x="f200" y="f276"/>
                      <a:pt x="f434" y="f276"/>
                      <a:pt x="f435" y="f276"/>
                    </a:cubicBezTo>
                    <a:cubicBezTo>
                      <a:pt x="f435" y="f297"/>
                      <a:pt x="f435" y="f131"/>
                      <a:pt x="f435" y="f370"/>
                    </a:cubicBezTo>
                    <a:cubicBezTo>
                      <a:pt x="f434" y="f370"/>
                      <a:pt x="f200" y="f370"/>
                      <a:pt x="f432" y="f370"/>
                    </a:cubicBezTo>
                    <a:close/>
                    <a:moveTo>
                      <a:pt x="f439" y="f298"/>
                    </a:moveTo>
                    <a:cubicBezTo>
                      <a:pt x="f439" y="f303"/>
                      <a:pt x="f439" y="f440"/>
                      <a:pt x="f439" y="f299"/>
                    </a:cubicBezTo>
                    <a:cubicBezTo>
                      <a:pt x="f441" y="f299"/>
                      <a:pt x="f225" y="f299"/>
                      <a:pt x="f442" y="f299"/>
                    </a:cubicBezTo>
                    <a:cubicBezTo>
                      <a:pt x="f442" y="f440"/>
                      <a:pt x="f442" y="f276"/>
                      <a:pt x="f442" y="f298"/>
                    </a:cubicBezTo>
                    <a:cubicBezTo>
                      <a:pt x="f443" y="f298"/>
                      <a:pt x="f441" y="f298"/>
                      <a:pt x="f439" y="f298"/>
                    </a:cubicBezTo>
                    <a:close/>
                    <a:moveTo>
                      <a:pt x="f439" y="f326"/>
                    </a:moveTo>
                    <a:cubicBezTo>
                      <a:pt x="f444" y="f165"/>
                      <a:pt x="f445" y="f327"/>
                      <a:pt x="f446" y="f327"/>
                    </a:cubicBezTo>
                    <a:cubicBezTo>
                      <a:pt x="f442" y="f405"/>
                      <a:pt x="f447" y="f149"/>
                      <a:pt x="f439" y="f326"/>
                    </a:cubicBezTo>
                    <a:close/>
                    <a:moveTo>
                      <a:pt x="f442" y="f448"/>
                    </a:moveTo>
                    <a:cubicBezTo>
                      <a:pt x="f442" y="f74"/>
                      <a:pt x="f442" y="f20"/>
                      <a:pt x="f442" y="f449"/>
                    </a:cubicBezTo>
                    <a:cubicBezTo>
                      <a:pt x="f225" y="f70"/>
                      <a:pt x="f441" y="f450"/>
                      <a:pt x="f439" y="f286"/>
                    </a:cubicBezTo>
                    <a:cubicBezTo>
                      <a:pt x="f444" y="f451"/>
                      <a:pt x="f452" y="f74"/>
                      <a:pt x="f442" y="f448"/>
                    </a:cubicBezTo>
                    <a:close/>
                    <a:moveTo>
                      <a:pt x="f446" y="f335"/>
                    </a:moveTo>
                    <a:cubicBezTo>
                      <a:pt x="f447" y="f30"/>
                      <a:pt x="f442" y="f437"/>
                      <a:pt x="f439" y="f437"/>
                    </a:cubicBezTo>
                    <a:cubicBezTo>
                      <a:pt x="f444" y="f335"/>
                      <a:pt x="f445" y="f331"/>
                      <a:pt x="f446" y="f335"/>
                    </a:cubicBezTo>
                    <a:close/>
                    <a:moveTo>
                      <a:pt x="f439" y="f372"/>
                    </a:moveTo>
                    <a:cubicBezTo>
                      <a:pt x="f439" y="f19"/>
                      <a:pt x="f439" y="f125"/>
                      <a:pt x="f439" y="f97"/>
                    </a:cubicBezTo>
                    <a:cubicBezTo>
                      <a:pt x="f441" y="f97"/>
                      <a:pt x="f225" y="f97"/>
                      <a:pt x="f442" y="f61"/>
                    </a:cubicBezTo>
                    <a:cubicBezTo>
                      <a:pt x="f442" y="f125"/>
                      <a:pt x="f442" y="f137"/>
                      <a:pt x="f442" y="f135"/>
                    </a:cubicBezTo>
                    <a:cubicBezTo>
                      <a:pt x="f225" y="f372"/>
                      <a:pt x="f441" y="f372"/>
                      <a:pt x="f439" y="f372"/>
                    </a:cubicBezTo>
                    <a:close/>
                    <a:moveTo>
                      <a:pt x="f439" y="f42"/>
                    </a:moveTo>
                    <a:cubicBezTo>
                      <a:pt x="f444" y="f314"/>
                      <a:pt x="f445" y="f316"/>
                      <a:pt x="f442" y="f314"/>
                    </a:cubicBezTo>
                    <a:cubicBezTo>
                      <a:pt x="f442" y="f270"/>
                      <a:pt x="f442" y="f328"/>
                      <a:pt x="f442" y="f45"/>
                    </a:cubicBezTo>
                    <a:cubicBezTo>
                      <a:pt x="f225" y="f45"/>
                      <a:pt x="f441" y="f43"/>
                      <a:pt x="f439" y="f42"/>
                    </a:cubicBezTo>
                    <a:close/>
                    <a:moveTo>
                      <a:pt x="f439" y="f193"/>
                    </a:moveTo>
                    <a:cubicBezTo>
                      <a:pt x="f444" y="f62"/>
                      <a:pt x="f445" y="f62"/>
                      <a:pt x="f446" y="f256"/>
                    </a:cubicBezTo>
                    <a:cubicBezTo>
                      <a:pt x="f442" y="f407"/>
                      <a:pt x="f447" y="f250"/>
                      <a:pt x="f439" y="f193"/>
                    </a:cubicBezTo>
                    <a:close/>
                    <a:moveTo>
                      <a:pt x="f439" y="f453"/>
                    </a:moveTo>
                    <a:cubicBezTo>
                      <a:pt x="f445" y="f454"/>
                      <a:pt x="f439" y="f236"/>
                      <a:pt x="f442" y="f455"/>
                    </a:cubicBezTo>
                    <a:cubicBezTo>
                      <a:pt x="f447" y="f456"/>
                      <a:pt x="f442" y="f457"/>
                      <a:pt x="f439" y="f453"/>
                    </a:cubicBezTo>
                    <a:close/>
                    <a:moveTo>
                      <a:pt x="f446" y="f91"/>
                    </a:moveTo>
                    <a:cubicBezTo>
                      <a:pt x="f442" y="f197"/>
                      <a:pt x="f223" y="f319"/>
                      <a:pt x="f439" y="f197"/>
                    </a:cubicBezTo>
                    <a:cubicBezTo>
                      <a:pt x="f445" y="f63"/>
                      <a:pt x="f444" y="f182"/>
                      <a:pt x="f446" y="f91"/>
                    </a:cubicBezTo>
                    <a:close/>
                    <a:moveTo>
                      <a:pt x="f439" y="f205"/>
                    </a:moveTo>
                    <a:cubicBezTo>
                      <a:pt x="f445" y="f458"/>
                      <a:pt x="f439" y="f459"/>
                      <a:pt x="f442" y="f460"/>
                    </a:cubicBezTo>
                    <a:cubicBezTo>
                      <a:pt x="f442" y="f115"/>
                      <a:pt x="f223" y="f237"/>
                      <a:pt x="f439" y="f205"/>
                    </a:cubicBezTo>
                    <a:close/>
                    <a:moveTo>
                      <a:pt x="f442" y="f461"/>
                    </a:moveTo>
                    <a:cubicBezTo>
                      <a:pt x="f442" y="f462"/>
                      <a:pt x="f446" y="f463"/>
                      <a:pt x="f439" y="f464"/>
                    </a:cubicBezTo>
                    <a:cubicBezTo>
                      <a:pt x="f445" y="f465"/>
                      <a:pt x="f444" y="f466"/>
                      <a:pt x="f442" y="f461"/>
                    </a:cubicBezTo>
                    <a:close/>
                    <a:moveTo>
                      <a:pt x="f446" y="f65"/>
                    </a:moveTo>
                    <a:cubicBezTo>
                      <a:pt x="f446" y="f281"/>
                      <a:pt x="f446" y="f27"/>
                      <a:pt x="f446" y="f296"/>
                    </a:cubicBezTo>
                    <a:cubicBezTo>
                      <a:pt x="f443" y="f296"/>
                      <a:pt x="f441" y="f296"/>
                      <a:pt x="f439" y="f296"/>
                    </a:cubicBezTo>
                    <a:cubicBezTo>
                      <a:pt x="f439" y="f307"/>
                      <a:pt x="f439" y="f281"/>
                      <a:pt x="f439" y="f279"/>
                    </a:cubicBezTo>
                    <a:cubicBezTo>
                      <a:pt x="f441" y="f279"/>
                      <a:pt x="f443" y="f65"/>
                      <a:pt x="f446" y="f65"/>
                    </a:cubicBezTo>
                    <a:close/>
                    <a:moveTo>
                      <a:pt x="f442" y="f267"/>
                    </a:moveTo>
                    <a:cubicBezTo>
                      <a:pt x="f442" y="f284"/>
                      <a:pt x="f442" y="f51"/>
                      <a:pt x="f442" y="f130"/>
                    </a:cubicBezTo>
                    <a:cubicBezTo>
                      <a:pt x="f443" y="f130"/>
                      <a:pt x="f467" y="f130"/>
                      <a:pt x="f439" y="f130"/>
                    </a:cubicBezTo>
                    <a:cubicBezTo>
                      <a:pt x="f439" y="f51"/>
                      <a:pt x="f439" y="f284"/>
                      <a:pt x="f439" y="f344"/>
                    </a:cubicBezTo>
                    <a:cubicBezTo>
                      <a:pt x="f441" y="f344"/>
                      <a:pt x="f225" y="f344"/>
                      <a:pt x="f442" y="f267"/>
                    </a:cubicBezTo>
                    <a:close/>
                    <a:moveTo>
                      <a:pt x="f442" y="f36"/>
                    </a:moveTo>
                    <a:cubicBezTo>
                      <a:pt x="f225" y="f36"/>
                      <a:pt x="f441" y="f152"/>
                      <a:pt x="f439" y="f152"/>
                    </a:cubicBezTo>
                    <a:cubicBezTo>
                      <a:pt x="f439" y="f120"/>
                      <a:pt x="f439" y="f117"/>
                      <a:pt x="f439" y="f341"/>
                    </a:cubicBezTo>
                    <a:cubicBezTo>
                      <a:pt x="f441" y="f341"/>
                      <a:pt x="f225" y="f366"/>
                      <a:pt x="f446" y="f366"/>
                    </a:cubicBezTo>
                    <a:cubicBezTo>
                      <a:pt x="f442" y="f341"/>
                      <a:pt x="f442" y="f363"/>
                      <a:pt x="f442" y="f32"/>
                    </a:cubicBezTo>
                    <a:cubicBezTo>
                      <a:pt x="f442" y="f37"/>
                      <a:pt x="f442" y="f120"/>
                      <a:pt x="f442" y="f36"/>
                    </a:cubicBezTo>
                    <a:close/>
                    <a:moveTo>
                      <a:pt x="f468" y="f146"/>
                    </a:moveTo>
                    <a:cubicBezTo>
                      <a:pt x="f469" y="f26"/>
                      <a:pt x="f469" y="f362"/>
                      <a:pt x="f470" y="f26"/>
                    </a:cubicBezTo>
                    <a:cubicBezTo>
                      <a:pt x="f470" y="f292"/>
                      <a:pt x="f470" y="f129"/>
                      <a:pt x="f470" y="f177"/>
                    </a:cubicBezTo>
                    <a:cubicBezTo>
                      <a:pt x="f227" y="f146"/>
                      <a:pt x="f471" y="f146"/>
                      <a:pt x="f468" y="f146"/>
                    </a:cubicBezTo>
                    <a:close/>
                    <a:moveTo>
                      <a:pt x="f468" y="f363"/>
                    </a:moveTo>
                    <a:cubicBezTo>
                      <a:pt x="f472" y="f473"/>
                      <a:pt x="f472" y="f103"/>
                      <a:pt x="f470" y="f123"/>
                    </a:cubicBezTo>
                    <a:cubicBezTo>
                      <a:pt x="f470" y="f386"/>
                      <a:pt x="f470" y="f118"/>
                      <a:pt x="f470" y="f32"/>
                    </a:cubicBezTo>
                    <a:cubicBezTo>
                      <a:pt x="f227" y="f32"/>
                      <a:pt x="f474" y="f363"/>
                      <a:pt x="f468" y="f363"/>
                    </a:cubicBezTo>
                    <a:close/>
                    <a:moveTo>
                      <a:pt x="f470" y="f381"/>
                    </a:moveTo>
                    <a:cubicBezTo>
                      <a:pt x="f227" y="f96"/>
                      <a:pt x="f474" y="f96"/>
                      <a:pt x="f468" y="f181"/>
                    </a:cubicBezTo>
                    <a:cubicBezTo>
                      <a:pt x="f468" y="f40"/>
                      <a:pt x="f468" y="f393"/>
                      <a:pt x="f468" y="f189"/>
                    </a:cubicBezTo>
                    <a:cubicBezTo>
                      <a:pt x="f474" y="f248"/>
                      <a:pt x="f227" y="f248"/>
                      <a:pt x="f470" y="f246"/>
                    </a:cubicBezTo>
                    <a:cubicBezTo>
                      <a:pt x="f470" y="f250"/>
                      <a:pt x="f470" y="f438"/>
                      <a:pt x="f470" y="f381"/>
                    </a:cubicBezTo>
                    <a:close/>
                    <a:moveTo>
                      <a:pt x="f468" y="f264"/>
                    </a:moveTo>
                    <a:cubicBezTo>
                      <a:pt x="f469" y="f53"/>
                      <a:pt x="f472" y="f50"/>
                      <a:pt x="f470" y="f427"/>
                    </a:cubicBezTo>
                    <a:cubicBezTo>
                      <a:pt x="f475" y="f168"/>
                      <a:pt x="f476" y="f167"/>
                      <a:pt x="f468" y="f264"/>
                    </a:cubicBezTo>
                    <a:close/>
                    <a:moveTo>
                      <a:pt x="f470" y="f448"/>
                    </a:moveTo>
                    <a:cubicBezTo>
                      <a:pt x="f476" y="f477"/>
                      <a:pt x="f475" y="f478"/>
                      <a:pt x="f468" y="f479"/>
                    </a:cubicBezTo>
                    <a:cubicBezTo>
                      <a:pt x="f472" y="f448"/>
                      <a:pt x="f469" y="f109"/>
                      <a:pt x="f470" y="f448"/>
                    </a:cubicBezTo>
                    <a:close/>
                    <a:moveTo>
                      <a:pt x="f470" y="f159"/>
                    </a:moveTo>
                    <a:cubicBezTo>
                      <a:pt x="f475" y="f33"/>
                      <a:pt x="f476" y="f33"/>
                      <a:pt x="f468" y="f243"/>
                    </a:cubicBezTo>
                    <a:cubicBezTo>
                      <a:pt x="f469" y="f405"/>
                      <a:pt x="f472" y="f159"/>
                      <a:pt x="f470" y="f159"/>
                    </a:cubicBezTo>
                    <a:close/>
                    <a:moveTo>
                      <a:pt x="f470" y="f271"/>
                    </a:moveTo>
                    <a:cubicBezTo>
                      <a:pt x="f475" y="f436"/>
                      <a:pt x="f476" y="f436"/>
                      <a:pt x="f468" y="f270"/>
                    </a:cubicBezTo>
                    <a:cubicBezTo>
                      <a:pt x="f469" y="f330"/>
                      <a:pt x="f472" y="f271"/>
                      <a:pt x="f470" y="f271"/>
                    </a:cubicBezTo>
                    <a:close/>
                    <a:moveTo>
                      <a:pt x="f480" y="f88"/>
                    </a:moveTo>
                    <a:cubicBezTo>
                      <a:pt x="f481" y="f91"/>
                      <a:pt x="f480" y="f93"/>
                      <a:pt x="f482" y="f182"/>
                    </a:cubicBezTo>
                    <a:cubicBezTo>
                      <a:pt x="f229" y="f450"/>
                      <a:pt x="f483" y="f70"/>
                      <a:pt x="f480" y="f88"/>
                    </a:cubicBezTo>
                    <a:close/>
                    <a:moveTo>
                      <a:pt x="f484" y="f308"/>
                    </a:moveTo>
                    <a:cubicBezTo>
                      <a:pt x="f485" y="f448"/>
                      <a:pt x="f486" y="f487"/>
                      <a:pt x="f488" y="f109"/>
                    </a:cubicBezTo>
                    <a:cubicBezTo>
                      <a:pt x="f489" y="f72"/>
                      <a:pt x="f490" y="f20"/>
                      <a:pt x="f484" y="f308"/>
                    </a:cubicBezTo>
                    <a:close/>
                    <a:moveTo>
                      <a:pt x="f480" y="f388"/>
                    </a:moveTo>
                    <a:cubicBezTo>
                      <a:pt x="f480" y="f34"/>
                      <a:pt x="f480" y="f36"/>
                      <a:pt x="f480" y="f103"/>
                    </a:cubicBezTo>
                    <a:cubicBezTo>
                      <a:pt x="f491" y="f473"/>
                      <a:pt x="f492" y="f473"/>
                      <a:pt x="f482" y="f473"/>
                    </a:cubicBezTo>
                    <a:cubicBezTo>
                      <a:pt x="f482" y="f36"/>
                      <a:pt x="f482" y="f120"/>
                      <a:pt x="f482" y="f117"/>
                    </a:cubicBezTo>
                    <a:cubicBezTo>
                      <a:pt x="f493" y="f388"/>
                      <a:pt x="f491" y="f388"/>
                      <a:pt x="f480" y="f388"/>
                    </a:cubicBezTo>
                    <a:close/>
                    <a:moveTo>
                      <a:pt x="f482" y="f362"/>
                    </a:moveTo>
                    <a:cubicBezTo>
                      <a:pt x="f482" y="f135"/>
                      <a:pt x="f482" y="f137"/>
                      <a:pt x="f482" y="f139"/>
                    </a:cubicBezTo>
                    <a:cubicBezTo>
                      <a:pt x="f492" y="f139"/>
                      <a:pt x="f491" y="f139"/>
                      <a:pt x="f480" y="f177"/>
                    </a:cubicBezTo>
                    <a:cubicBezTo>
                      <a:pt x="f481" y="f288"/>
                      <a:pt x="f480" y="f362"/>
                      <a:pt x="f482" y="f362"/>
                    </a:cubicBezTo>
                    <a:close/>
                    <a:moveTo>
                      <a:pt x="f480" y="f494"/>
                    </a:moveTo>
                    <a:cubicBezTo>
                      <a:pt x="f481" y="f314"/>
                      <a:pt x="f481" y="f317"/>
                      <a:pt x="f482" y="f48"/>
                    </a:cubicBezTo>
                    <a:cubicBezTo>
                      <a:pt x="f483" y="f494"/>
                      <a:pt x="f229" y="f116"/>
                      <a:pt x="f480" y="f494"/>
                    </a:cubicBezTo>
                    <a:close/>
                    <a:moveTo>
                      <a:pt x="f482" y="f151"/>
                    </a:moveTo>
                    <a:cubicBezTo>
                      <a:pt x="f492" y="f321"/>
                      <a:pt x="f491" y="f321"/>
                      <a:pt x="f480" y="f321"/>
                    </a:cubicBezTo>
                    <a:cubicBezTo>
                      <a:pt x="f480" y="f383"/>
                      <a:pt x="f480" y="f326"/>
                      <a:pt x="f480" y="f38"/>
                    </a:cubicBezTo>
                    <a:cubicBezTo>
                      <a:pt x="f491" y="f384"/>
                      <a:pt x="f493" y="f384"/>
                      <a:pt x="f482" y="f384"/>
                    </a:cubicBezTo>
                    <a:cubicBezTo>
                      <a:pt x="f482" y="f375"/>
                      <a:pt x="f482" y="f389"/>
                      <a:pt x="f482" y="f151"/>
                    </a:cubicBezTo>
                    <a:close/>
                    <a:moveTo>
                      <a:pt x="f480" y="f333"/>
                    </a:moveTo>
                    <a:cubicBezTo>
                      <a:pt x="f481" y="f310"/>
                      <a:pt x="f481" y="f310"/>
                      <a:pt x="f482" y="f421"/>
                    </a:cubicBezTo>
                    <a:cubicBezTo>
                      <a:pt x="f229" y="f78"/>
                      <a:pt x="f483" y="f28"/>
                      <a:pt x="f480" y="f333"/>
                    </a:cubicBezTo>
                    <a:close/>
                    <a:moveTo>
                      <a:pt x="f480" y="f305"/>
                    </a:moveTo>
                    <a:cubicBezTo>
                      <a:pt x="f480" y="f170"/>
                      <a:pt x="f495" y="f188"/>
                      <a:pt x="f482" y="f170"/>
                    </a:cubicBezTo>
                    <a:cubicBezTo>
                      <a:pt x="f483" y="f305"/>
                      <a:pt x="f229" y="f199"/>
                      <a:pt x="f480" y="f305"/>
                    </a:cubicBezTo>
                    <a:close/>
                    <a:moveTo>
                      <a:pt x="f488" y="f289"/>
                    </a:moveTo>
                    <a:cubicBezTo>
                      <a:pt x="f489" y="f219"/>
                      <a:pt x="f490" y="f204"/>
                      <a:pt x="f484" y="f95"/>
                    </a:cubicBezTo>
                    <a:cubicBezTo>
                      <a:pt x="f486" y="f68"/>
                      <a:pt x="f485" y="f66"/>
                      <a:pt x="f488" y="f289"/>
                    </a:cubicBezTo>
                    <a:close/>
                    <a:moveTo>
                      <a:pt x="f486" y="f30"/>
                    </a:moveTo>
                    <a:cubicBezTo>
                      <a:pt x="f496" y="f104"/>
                      <a:pt x="f497" y="f104"/>
                      <a:pt x="f488" y="f29"/>
                    </a:cubicBezTo>
                    <a:cubicBezTo>
                      <a:pt x="f489" y="f62"/>
                      <a:pt x="f490" y="f62"/>
                      <a:pt x="f486" y="f176"/>
                    </a:cubicBezTo>
                    <a:cubicBezTo>
                      <a:pt x="f486" y="f310"/>
                      <a:pt x="f486" y="f377"/>
                      <a:pt x="f486" y="f30"/>
                    </a:cubicBezTo>
                    <a:close/>
                    <a:moveTo>
                      <a:pt x="f482" y="f3"/>
                    </a:moveTo>
                    <a:cubicBezTo>
                      <a:pt x="f483" y="f410"/>
                      <a:pt x="f229" y="f410"/>
                      <a:pt x="f480" y="f328"/>
                    </a:cubicBezTo>
                    <a:cubicBezTo>
                      <a:pt x="f480" y="f45"/>
                      <a:pt x="f480" y="f411"/>
                      <a:pt x="f480" y="f260"/>
                    </a:cubicBezTo>
                    <a:cubicBezTo>
                      <a:pt x="f491" y="f335"/>
                      <a:pt x="f493" y="f335"/>
                      <a:pt x="f482" y="f3"/>
                    </a:cubicBezTo>
                    <a:close/>
                    <a:moveTo>
                      <a:pt x="f486" y="f320"/>
                    </a:moveTo>
                    <a:cubicBezTo>
                      <a:pt x="f486" y="f373"/>
                      <a:pt x="f486" y="f407"/>
                      <a:pt x="f486" y="f393"/>
                    </a:cubicBezTo>
                    <a:cubicBezTo>
                      <a:pt x="f496" y="f309"/>
                      <a:pt x="f498" y="f438"/>
                      <a:pt x="f488" y="f438"/>
                    </a:cubicBezTo>
                    <a:cubicBezTo>
                      <a:pt x="f488" y="f193"/>
                      <a:pt x="f488" y="f248"/>
                      <a:pt x="f488" y="f165"/>
                    </a:cubicBezTo>
                    <a:cubicBezTo>
                      <a:pt x="f498" y="f327"/>
                      <a:pt x="f499" y="f327"/>
                      <a:pt x="f486" y="f320"/>
                    </a:cubicBezTo>
                    <a:close/>
                    <a:moveTo>
                      <a:pt x="f484" y="f298"/>
                    </a:moveTo>
                    <a:cubicBezTo>
                      <a:pt x="f485" y="f299"/>
                      <a:pt x="f486" y="f134"/>
                      <a:pt x="f488" y="f325"/>
                    </a:cubicBezTo>
                    <a:cubicBezTo>
                      <a:pt x="f488" y="f440"/>
                      <a:pt x="f488" y="f276"/>
                      <a:pt x="f488" y="f298"/>
                    </a:cubicBezTo>
                    <a:cubicBezTo>
                      <a:pt x="f498" y="f298"/>
                      <a:pt x="f496" y="f298"/>
                      <a:pt x="f484" y="f298"/>
                    </a:cubicBezTo>
                    <a:close/>
                    <a:moveTo>
                      <a:pt x="f480" y="f298"/>
                    </a:moveTo>
                    <a:cubicBezTo>
                      <a:pt x="f491" y="f298"/>
                      <a:pt x="f492" y="f298"/>
                      <a:pt x="f482" y="f298"/>
                    </a:cubicBezTo>
                    <a:cubicBezTo>
                      <a:pt x="f482" y="f303"/>
                      <a:pt x="f482" y="f440"/>
                      <a:pt x="f482" y="f299"/>
                    </a:cubicBezTo>
                    <a:cubicBezTo>
                      <a:pt x="f493" y="f299"/>
                      <a:pt x="f491" y="f299"/>
                      <a:pt x="f480" y="f299"/>
                    </a:cubicBezTo>
                    <a:cubicBezTo>
                      <a:pt x="f480" y="f440"/>
                      <a:pt x="f480" y="f303"/>
                      <a:pt x="f480" y="f298"/>
                    </a:cubicBezTo>
                    <a:close/>
                    <a:moveTo>
                      <a:pt x="f484" y="f167"/>
                    </a:moveTo>
                    <a:cubicBezTo>
                      <a:pt x="f486" y="f197"/>
                      <a:pt x="f485" y="f172"/>
                      <a:pt x="f488" y="f197"/>
                    </a:cubicBezTo>
                    <a:cubicBezTo>
                      <a:pt x="f489" y="f22"/>
                      <a:pt x="f490" y="f168"/>
                      <a:pt x="f484" y="f167"/>
                    </a:cubicBezTo>
                    <a:close/>
                    <a:moveTo>
                      <a:pt x="f488" y="f313"/>
                    </a:moveTo>
                    <a:cubicBezTo>
                      <a:pt x="f488" y="f53"/>
                      <a:pt x="f488" y="f317"/>
                      <a:pt x="f488" y="f426"/>
                    </a:cubicBezTo>
                    <a:cubicBezTo>
                      <a:pt x="f498" y="f426"/>
                      <a:pt x="f496" y="f270"/>
                      <a:pt x="f486" y="f436"/>
                    </a:cubicBezTo>
                    <a:cubicBezTo>
                      <a:pt x="f486" y="f48"/>
                      <a:pt x="f486" y="f427"/>
                      <a:pt x="f486" y="f278"/>
                    </a:cubicBezTo>
                    <a:cubicBezTo>
                      <a:pt x="f496" y="f262"/>
                      <a:pt x="f497" y="f269"/>
                      <a:pt x="f488" y="f313"/>
                    </a:cubicBezTo>
                    <a:close/>
                    <a:moveTo>
                      <a:pt x="f486" y="f25"/>
                    </a:moveTo>
                    <a:cubicBezTo>
                      <a:pt x="f486" y="f257"/>
                      <a:pt x="f486" y="f391"/>
                      <a:pt x="f486" y="f390"/>
                    </a:cubicBezTo>
                    <a:cubicBezTo>
                      <a:pt x="f496" y="f336"/>
                      <a:pt x="f498" y="f336"/>
                      <a:pt x="f488" y="f336"/>
                    </a:cubicBezTo>
                    <a:cubicBezTo>
                      <a:pt x="f488" y="f338"/>
                      <a:pt x="f488" y="f392"/>
                      <a:pt x="f488" y="f342"/>
                    </a:cubicBezTo>
                    <a:cubicBezTo>
                      <a:pt x="f498" y="f342"/>
                      <a:pt x="f496" y="f25"/>
                      <a:pt x="f486" y="f25"/>
                    </a:cubicBezTo>
                    <a:close/>
                    <a:moveTo>
                      <a:pt x="f488" y="f274"/>
                    </a:moveTo>
                    <a:cubicBezTo>
                      <a:pt x="f497" y="f274"/>
                      <a:pt x="f496" y="f433"/>
                      <a:pt x="f486" y="f433"/>
                    </a:cubicBezTo>
                    <a:cubicBezTo>
                      <a:pt x="f486" y="f372"/>
                      <a:pt x="f486" y="f19"/>
                      <a:pt x="f486" y="f125"/>
                    </a:cubicBezTo>
                    <a:cubicBezTo>
                      <a:pt x="f496" y="f125"/>
                      <a:pt x="f498" y="f125"/>
                      <a:pt x="f488" y="f125"/>
                    </a:cubicBezTo>
                    <a:cubicBezTo>
                      <a:pt x="f488" y="f19"/>
                      <a:pt x="f488" y="f135"/>
                      <a:pt x="f488" y="f274"/>
                    </a:cubicBezTo>
                    <a:close/>
                    <a:moveTo>
                      <a:pt x="f488" y="f349"/>
                    </a:moveTo>
                    <a:cubicBezTo>
                      <a:pt x="f490" y="f378"/>
                      <a:pt x="f489" y="f56"/>
                      <a:pt x="f486" y="f18"/>
                    </a:cubicBezTo>
                    <a:cubicBezTo>
                      <a:pt x="f485" y="f349"/>
                      <a:pt x="f485" y="f349"/>
                      <a:pt x="f488" y="f349"/>
                    </a:cubicBezTo>
                    <a:close/>
                    <a:moveTo>
                      <a:pt x="f484" y="f477"/>
                    </a:moveTo>
                    <a:cubicBezTo>
                      <a:pt x="f486" y="f500"/>
                      <a:pt x="f485" y="f501"/>
                      <a:pt x="f488" y="f502"/>
                    </a:cubicBezTo>
                    <a:cubicBezTo>
                      <a:pt x="f490" y="f503"/>
                      <a:pt x="f489" y="f113"/>
                      <a:pt x="f484" y="f477"/>
                    </a:cubicBezTo>
                    <a:close/>
                    <a:moveTo>
                      <a:pt x="f486" y="f462"/>
                    </a:moveTo>
                    <a:cubicBezTo>
                      <a:pt x="f485" y="f504"/>
                      <a:pt x="f486" y="f505"/>
                      <a:pt x="f488" y="f506"/>
                    </a:cubicBezTo>
                    <a:cubicBezTo>
                      <a:pt x="f489" y="f507"/>
                      <a:pt x="f490" y="f508"/>
                      <a:pt x="f486" y="f462"/>
                    </a:cubicBezTo>
                    <a:close/>
                    <a:moveTo>
                      <a:pt x="f486" y="f124"/>
                    </a:moveTo>
                    <a:cubicBezTo>
                      <a:pt x="f485" y="f37"/>
                      <a:pt x="f486" y="f37"/>
                      <a:pt x="f488" y="f37"/>
                    </a:cubicBezTo>
                    <a:cubicBezTo>
                      <a:pt x="f488" y="f23"/>
                      <a:pt x="f488" y="f152"/>
                      <a:pt x="f488" y="f79"/>
                    </a:cubicBezTo>
                    <a:cubicBezTo>
                      <a:pt x="f498" y="f79"/>
                      <a:pt x="f496" y="f124"/>
                      <a:pt x="f486" y="f124"/>
                    </a:cubicBezTo>
                    <a:close/>
                    <a:moveTo>
                      <a:pt x="f488" y="f277"/>
                    </a:moveTo>
                    <a:cubicBezTo>
                      <a:pt x="f498" y="f277"/>
                      <a:pt x="f496" y="f277"/>
                      <a:pt x="f486" y="f277"/>
                    </a:cubicBezTo>
                    <a:cubicBezTo>
                      <a:pt x="f486" y="f300"/>
                      <a:pt x="f486" y="f306"/>
                      <a:pt x="f486" y="f145"/>
                    </a:cubicBezTo>
                    <a:cubicBezTo>
                      <a:pt x="f496" y="f145"/>
                      <a:pt x="f498" y="f145"/>
                      <a:pt x="f488" y="f145"/>
                    </a:cubicBezTo>
                    <a:cubicBezTo>
                      <a:pt x="f488" y="f306"/>
                      <a:pt x="f488" y="f300"/>
                      <a:pt x="f488" y="f277"/>
                    </a:cubicBezTo>
                    <a:close/>
                    <a:moveTo>
                      <a:pt x="f486" y="f395"/>
                    </a:moveTo>
                    <a:cubicBezTo>
                      <a:pt x="f485" y="f43"/>
                      <a:pt x="f486" y="f329"/>
                      <a:pt x="f488" y="f45"/>
                    </a:cubicBezTo>
                    <a:cubicBezTo>
                      <a:pt x="f489" y="f334"/>
                      <a:pt x="f489" y="f334"/>
                      <a:pt x="f486" y="f395"/>
                    </a:cubicBezTo>
                    <a:close/>
                    <a:moveTo>
                      <a:pt x="f509" y="f340"/>
                    </a:moveTo>
                    <a:cubicBezTo>
                      <a:pt x="f110" y="f342"/>
                      <a:pt x="f126" y="f340"/>
                      <a:pt x="f133" y="f337"/>
                    </a:cubicBezTo>
                    <a:cubicBezTo>
                      <a:pt x="f127" y="f337"/>
                      <a:pt x="f510" y="f337"/>
                      <a:pt x="f509" y="f337"/>
                    </a:cubicBezTo>
                    <a:cubicBezTo>
                      <a:pt x="f509" y="f391"/>
                      <a:pt x="f509" y="f392"/>
                      <a:pt x="f509" y="f340"/>
                    </a:cubicBezTo>
                    <a:close/>
                    <a:moveTo>
                      <a:pt x="f509" y="f23"/>
                    </a:moveTo>
                    <a:cubicBezTo>
                      <a:pt x="f510" y="f23"/>
                      <a:pt x="f511" y="f23"/>
                      <a:pt x="f133" y="f23"/>
                    </a:cubicBezTo>
                    <a:cubicBezTo>
                      <a:pt x="f133" y="f34"/>
                      <a:pt x="f133" y="f117"/>
                      <a:pt x="f133" y="f32"/>
                    </a:cubicBezTo>
                    <a:cubicBezTo>
                      <a:pt x="f509" y="f363"/>
                      <a:pt x="f509" y="f363"/>
                      <a:pt x="f509" y="f23"/>
                    </a:cubicBezTo>
                    <a:close/>
                    <a:moveTo>
                      <a:pt x="f133" y="f374"/>
                    </a:moveTo>
                    <a:cubicBezTo>
                      <a:pt x="f133" y="f323"/>
                      <a:pt x="f133" y="f384"/>
                      <a:pt x="f133" y="f405"/>
                    </a:cubicBezTo>
                    <a:cubicBezTo>
                      <a:pt x="f127" y="f159"/>
                      <a:pt x="f510" y="f159"/>
                      <a:pt x="f509" y="f159"/>
                    </a:cubicBezTo>
                    <a:cubicBezTo>
                      <a:pt x="f509" y="f324"/>
                      <a:pt x="f509" y="f35"/>
                      <a:pt x="f509" y="f352"/>
                    </a:cubicBezTo>
                    <a:cubicBezTo>
                      <a:pt x="f510" y="f352"/>
                      <a:pt x="f511" y="f374"/>
                      <a:pt x="f133" y="f374"/>
                    </a:cubicBezTo>
                    <a:close/>
                    <a:moveTo>
                      <a:pt x="f133" y="f194"/>
                    </a:moveTo>
                    <a:cubicBezTo>
                      <a:pt x="f128" y="f188"/>
                      <a:pt x="f128" y="f188"/>
                      <a:pt x="f509" y="f494"/>
                    </a:cubicBezTo>
                    <a:cubicBezTo>
                      <a:pt x="f110" y="f312"/>
                      <a:pt x="f110" y="f312"/>
                      <a:pt x="f133" y="f194"/>
                    </a:cubicBezTo>
                    <a:close/>
                    <a:moveTo>
                      <a:pt x="f133" y="f383"/>
                    </a:moveTo>
                    <a:cubicBezTo>
                      <a:pt x="f133" y="f322"/>
                      <a:pt x="f110" y="f151"/>
                      <a:pt x="f110" y="f321"/>
                    </a:cubicBezTo>
                    <a:cubicBezTo>
                      <a:pt x="f110" y="f55"/>
                      <a:pt x="f133" y="f243"/>
                      <a:pt x="f133" y="f320"/>
                    </a:cubicBezTo>
                    <a:cubicBezTo>
                      <a:pt x="f128" y="f320"/>
                      <a:pt x="f128" y="f320"/>
                      <a:pt x="f509" y="f389"/>
                    </a:cubicBezTo>
                    <a:cubicBezTo>
                      <a:pt x="f510" y="f383"/>
                      <a:pt x="f511" y="f383"/>
                      <a:pt x="f133" y="f383"/>
                    </a:cubicBezTo>
                    <a:close/>
                    <a:moveTo>
                      <a:pt x="f509" y="f330"/>
                    </a:moveTo>
                    <a:cubicBezTo>
                      <a:pt x="f110" y="f411"/>
                      <a:pt x="f126" y="f42"/>
                      <a:pt x="f133" y="f46"/>
                    </a:cubicBezTo>
                    <a:cubicBezTo>
                      <a:pt x="f128" y="f328"/>
                      <a:pt x="f128" y="f328"/>
                      <a:pt x="f509" y="f330"/>
                    </a:cubicBezTo>
                    <a:close/>
                    <a:moveTo>
                      <a:pt x="f509" y="f316"/>
                    </a:moveTo>
                    <a:cubicBezTo>
                      <a:pt x="f110" y="f48"/>
                      <a:pt x="f110" y="f48"/>
                      <a:pt x="f133" y="f278"/>
                    </a:cubicBezTo>
                    <a:cubicBezTo>
                      <a:pt x="f128" y="f278"/>
                      <a:pt x="f128" y="f278"/>
                      <a:pt x="f509" y="f316"/>
                    </a:cubicBezTo>
                    <a:close/>
                    <a:moveTo>
                      <a:pt x="f133" y="f286"/>
                    </a:moveTo>
                    <a:cubicBezTo>
                      <a:pt x="f128" y="f289"/>
                      <a:pt x="f128" y="f68"/>
                      <a:pt x="f132" y="f182"/>
                    </a:cubicBezTo>
                    <a:cubicBezTo>
                      <a:pt x="f126" y="f182"/>
                      <a:pt x="f110" y="f318"/>
                      <a:pt x="f133" y="f286"/>
                    </a:cubicBezTo>
                    <a:close/>
                    <a:moveTo>
                      <a:pt x="f509" y="f176"/>
                    </a:moveTo>
                    <a:cubicBezTo>
                      <a:pt x="f110" y="f176"/>
                      <a:pt x="f126" y="f62"/>
                      <a:pt x="f133" y="f376"/>
                    </a:cubicBezTo>
                    <a:cubicBezTo>
                      <a:pt x="f128" y="f311"/>
                      <a:pt x="f128" y="f311"/>
                      <a:pt x="f509" y="f176"/>
                    </a:cubicBezTo>
                    <a:close/>
                    <a:moveTo>
                      <a:pt x="f133" y="f3"/>
                    </a:moveTo>
                    <a:cubicBezTo>
                      <a:pt x="f128" y="f3"/>
                      <a:pt x="f128" y="f331"/>
                      <a:pt x="f132" y="f78"/>
                    </a:cubicBezTo>
                    <a:cubicBezTo>
                      <a:pt x="f110" y="f78"/>
                      <a:pt x="f110" y="f28"/>
                      <a:pt x="f133" y="f3"/>
                    </a:cubicBezTo>
                    <a:close/>
                    <a:moveTo>
                      <a:pt x="f509" y="f172"/>
                    </a:moveTo>
                    <a:cubicBezTo>
                      <a:pt x="f110" y="f197"/>
                      <a:pt x="f126" y="f512"/>
                      <a:pt x="f133" y="f95"/>
                    </a:cubicBezTo>
                    <a:cubicBezTo>
                      <a:pt x="f108" y="f95"/>
                      <a:pt x="f509" y="f319"/>
                      <a:pt x="f509" y="f172"/>
                    </a:cubicBezTo>
                    <a:close/>
                    <a:moveTo>
                      <a:pt x="f509" y="f308"/>
                    </a:moveTo>
                    <a:cubicBezTo>
                      <a:pt x="f110" y="f72"/>
                      <a:pt x="f110" y="f72"/>
                      <a:pt x="f133" y="f107"/>
                    </a:cubicBezTo>
                    <a:cubicBezTo>
                      <a:pt x="f128" y="f451"/>
                      <a:pt x="f509" y="f287"/>
                      <a:pt x="f509" y="f308"/>
                    </a:cubicBezTo>
                    <a:close/>
                    <a:moveTo>
                      <a:pt x="f133" y="f31"/>
                    </a:moveTo>
                    <a:cubicBezTo>
                      <a:pt x="f127" y="f31"/>
                      <a:pt x="f510" y="f438"/>
                      <a:pt x="f509" y="f438"/>
                    </a:cubicBezTo>
                    <a:cubicBezTo>
                      <a:pt x="f509" y="f309"/>
                      <a:pt x="f509" y="f250"/>
                      <a:pt x="f509" y="f193"/>
                    </a:cubicBezTo>
                    <a:cubicBezTo>
                      <a:pt x="f509" y="f407"/>
                      <a:pt x="f509" y="f189"/>
                      <a:pt x="f509" y="f248"/>
                    </a:cubicBezTo>
                    <a:cubicBezTo>
                      <a:pt x="f110" y="f246"/>
                      <a:pt x="f110" y="f248"/>
                      <a:pt x="f133" y="f31"/>
                    </a:cubicBezTo>
                    <a:close/>
                    <a:moveTo>
                      <a:pt x="f513" y="f305"/>
                    </a:moveTo>
                    <a:cubicBezTo>
                      <a:pt x="f106" y="f199"/>
                      <a:pt x="f106" y="f199"/>
                      <a:pt x="f514" y="f265"/>
                    </a:cubicBezTo>
                    <a:cubicBezTo>
                      <a:pt x="f515" y="f516"/>
                      <a:pt x="f515" y="f516"/>
                      <a:pt x="f513" y="f305"/>
                    </a:cubicBezTo>
                    <a:close/>
                    <a:moveTo>
                      <a:pt x="f517" y="f32"/>
                    </a:moveTo>
                    <a:cubicBezTo>
                      <a:pt x="f517" y="f37"/>
                      <a:pt x="f517" y="f34"/>
                      <a:pt x="f517" y="f386"/>
                    </a:cubicBezTo>
                    <a:cubicBezTo>
                      <a:pt x="f518" y="f386"/>
                      <a:pt x="f519" y="f23"/>
                      <a:pt x="f513" y="f23"/>
                    </a:cubicBezTo>
                    <a:cubicBezTo>
                      <a:pt x="f513" y="f34"/>
                      <a:pt x="f513" y="f117"/>
                      <a:pt x="f513" y="f32"/>
                    </a:cubicBezTo>
                    <a:cubicBezTo>
                      <a:pt x="f519" y="f32"/>
                      <a:pt x="f518" y="f32"/>
                      <a:pt x="f517" y="f32"/>
                    </a:cubicBezTo>
                    <a:close/>
                    <a:moveTo>
                      <a:pt x="f517" y="f38"/>
                    </a:moveTo>
                    <a:cubicBezTo>
                      <a:pt x="f517" y="f323"/>
                      <a:pt x="f517" y="f39"/>
                      <a:pt x="f517" y="f215"/>
                    </a:cubicBezTo>
                    <a:cubicBezTo>
                      <a:pt x="f518" y="f352"/>
                      <a:pt x="f519" y="f352"/>
                      <a:pt x="f513" y="f352"/>
                    </a:cubicBezTo>
                    <a:cubicBezTo>
                      <a:pt x="f513" y="f35"/>
                      <a:pt x="f513" y="f324"/>
                      <a:pt x="f513" y="f159"/>
                    </a:cubicBezTo>
                    <a:cubicBezTo>
                      <a:pt x="f520" y="f159"/>
                      <a:pt x="f518" y="f38"/>
                      <a:pt x="f517" y="f38"/>
                    </a:cubicBezTo>
                    <a:close/>
                    <a:moveTo>
                      <a:pt x="f517" y="f357"/>
                    </a:moveTo>
                    <a:cubicBezTo>
                      <a:pt x="f517" y="f339"/>
                      <a:pt x="f517" y="f257"/>
                      <a:pt x="f517" y="f340"/>
                    </a:cubicBezTo>
                    <a:cubicBezTo>
                      <a:pt x="f518" y="f340"/>
                      <a:pt x="f519" y="f340"/>
                      <a:pt x="f513" y="f340"/>
                    </a:cubicBezTo>
                    <a:cubicBezTo>
                      <a:pt x="f513" y="f257"/>
                      <a:pt x="f513" y="f391"/>
                      <a:pt x="f513" y="f357"/>
                    </a:cubicBezTo>
                    <a:cubicBezTo>
                      <a:pt x="f520" y="f357"/>
                      <a:pt x="f518" y="f357"/>
                      <a:pt x="f517" y="f357"/>
                    </a:cubicBezTo>
                    <a:close/>
                    <a:moveTo>
                      <a:pt x="f514" y="f395"/>
                    </a:moveTo>
                    <a:cubicBezTo>
                      <a:pt x="f514" y="f333"/>
                      <a:pt x="f514" y="f78"/>
                      <a:pt x="f514" y="f104"/>
                    </a:cubicBezTo>
                    <a:cubicBezTo>
                      <a:pt x="f515" y="f104"/>
                      <a:pt x="f521" y="f29"/>
                      <a:pt x="f513" y="f334"/>
                    </a:cubicBezTo>
                    <a:cubicBezTo>
                      <a:pt x="f520" y="f334"/>
                      <a:pt x="f518" y="f395"/>
                      <a:pt x="f514" y="f395"/>
                    </a:cubicBezTo>
                    <a:close/>
                    <a:moveTo>
                      <a:pt x="f513" y="f318"/>
                    </a:moveTo>
                    <a:cubicBezTo>
                      <a:pt x="f517" y="f64"/>
                      <a:pt x="f106" y="f522"/>
                      <a:pt x="f514" y="f219"/>
                    </a:cubicBezTo>
                    <a:cubicBezTo>
                      <a:pt x="f515" y="f290"/>
                      <a:pt x="f515" y="f290"/>
                      <a:pt x="f513" y="f318"/>
                    </a:cubicBezTo>
                    <a:close/>
                    <a:moveTo>
                      <a:pt x="f517" y="f313"/>
                    </a:moveTo>
                    <a:cubicBezTo>
                      <a:pt x="f515" y="f116"/>
                      <a:pt x="f521" y="f494"/>
                      <a:pt x="f513" y="f170"/>
                    </a:cubicBezTo>
                    <a:cubicBezTo>
                      <a:pt x="f523" y="f264"/>
                      <a:pt x="f514" y="f312"/>
                      <a:pt x="f517" y="f313"/>
                    </a:cubicBezTo>
                    <a:close/>
                    <a:moveTo>
                      <a:pt x="f513" y="f410"/>
                    </a:moveTo>
                    <a:cubicBezTo>
                      <a:pt x="f520" y="f261"/>
                      <a:pt x="f518" y="f261"/>
                      <a:pt x="f514" y="f329"/>
                    </a:cubicBezTo>
                    <a:cubicBezTo>
                      <a:pt x="f514" y="f42"/>
                      <a:pt x="f514" y="f330"/>
                      <a:pt x="f514" y="f41"/>
                    </a:cubicBezTo>
                    <a:cubicBezTo>
                      <a:pt x="f515" y="f271"/>
                      <a:pt x="f515" y="f271"/>
                      <a:pt x="f513" y="f410"/>
                    </a:cubicBezTo>
                    <a:close/>
                    <a:moveTo>
                      <a:pt x="f517" y="f373"/>
                    </a:moveTo>
                    <a:cubicBezTo>
                      <a:pt x="f515" y="f246"/>
                      <a:pt x="f515" y="f246"/>
                      <a:pt x="f513" y="f309"/>
                    </a:cubicBezTo>
                    <a:cubicBezTo>
                      <a:pt x="f520" y="f309"/>
                      <a:pt x="f518" y="f309"/>
                      <a:pt x="f517" y="f309"/>
                    </a:cubicBezTo>
                    <a:cubicBezTo>
                      <a:pt x="f517" y="f193"/>
                      <a:pt x="f517" y="f189"/>
                      <a:pt x="f517" y="f373"/>
                    </a:cubicBezTo>
                    <a:close/>
                    <a:moveTo>
                      <a:pt x="f513" y="f427"/>
                    </a:moveTo>
                    <a:cubicBezTo>
                      <a:pt x="f106" y="f409"/>
                      <a:pt x="f106" y="f409"/>
                      <a:pt x="f514" y="f436"/>
                    </a:cubicBezTo>
                    <a:cubicBezTo>
                      <a:pt x="f515" y="f270"/>
                      <a:pt x="f515" y="f270"/>
                      <a:pt x="f513" y="f427"/>
                    </a:cubicBezTo>
                    <a:close/>
                    <a:moveTo>
                      <a:pt x="f513" y="f243"/>
                    </a:moveTo>
                    <a:cubicBezTo>
                      <a:pt x="f517" y="f33"/>
                      <a:pt x="f106" y="f33"/>
                      <a:pt x="f514" y="f389"/>
                    </a:cubicBezTo>
                    <a:cubicBezTo>
                      <a:pt x="f515" y="f389"/>
                      <a:pt x="f515" y="f389"/>
                      <a:pt x="f513" y="f243"/>
                    </a:cubicBezTo>
                    <a:close/>
                    <a:moveTo>
                      <a:pt x="f515" y="f287"/>
                    </a:moveTo>
                    <a:cubicBezTo>
                      <a:pt x="f517" y="f524"/>
                      <a:pt x="f106" y="f20"/>
                      <a:pt x="f514" y="f450"/>
                    </a:cubicBezTo>
                    <a:cubicBezTo>
                      <a:pt x="f521" y="f450"/>
                      <a:pt x="f513" y="f308"/>
                      <a:pt x="f515" y="f287"/>
                    </a:cubicBezTo>
                    <a:close/>
                    <a:moveTo>
                      <a:pt x="f513" y="f238"/>
                    </a:moveTo>
                    <a:cubicBezTo>
                      <a:pt x="f517" y="f238"/>
                      <a:pt x="f106" y="f238"/>
                      <a:pt x="f514" y="f96"/>
                    </a:cubicBezTo>
                    <a:cubicBezTo>
                      <a:pt x="f515" y="f181"/>
                      <a:pt x="f515" y="f181"/>
                      <a:pt x="f513" y="f238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0" name="Freeform 10">
                <a:extLst>
                  <a:ext uri="{FF2B5EF4-FFF2-40B4-BE49-F238E27FC236}">
                    <a16:creationId xmlns:a16="http://schemas.microsoft.com/office/drawing/2014/main" id="{5A2E8EC4-B1FD-4D97-DE3D-06060BF2A2CA}"/>
                  </a:ext>
                </a:extLst>
              </p:cNvPr>
              <p:cNvSpPr/>
              <p:nvPr/>
            </p:nvSpPr>
            <p:spPr>
              <a:xfrm>
                <a:off x="10427909" y="1076193"/>
                <a:ext cx="236536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3"/>
                  <a:gd name="f7" fmla="val 41"/>
                  <a:gd name="f8" fmla="val 1"/>
                  <a:gd name="f9" fmla="val 38"/>
                  <a:gd name="f10" fmla="val 35"/>
                  <a:gd name="f11" fmla="val 32"/>
                  <a:gd name="f12" fmla="val 30"/>
                  <a:gd name="f13" fmla="val 3"/>
                  <a:gd name="f14" fmla="val 29"/>
                  <a:gd name="f15" fmla="val 4"/>
                  <a:gd name="f16" fmla="val 20"/>
                  <a:gd name="f17" fmla="val 61"/>
                  <a:gd name="f18" fmla="val 13"/>
                  <a:gd name="f19" fmla="val 89"/>
                  <a:gd name="f20" fmla="val 100"/>
                  <a:gd name="f21" fmla="val 110"/>
                  <a:gd name="f22" fmla="val 120"/>
                  <a:gd name="f23" fmla="val 5"/>
                  <a:gd name="f24" fmla="val 129"/>
                  <a:gd name="f25" fmla="val 8"/>
                  <a:gd name="f26" fmla="val 138"/>
                  <a:gd name="f27" fmla="val 11"/>
                  <a:gd name="f28" fmla="val 147"/>
                  <a:gd name="f29" fmla="val 151"/>
                  <a:gd name="f30" fmla="val 15"/>
                  <a:gd name="f31" fmla="val 17"/>
                  <a:gd name="f32" fmla="val 152"/>
                  <a:gd name="f33" fmla="val 21"/>
                  <a:gd name="f34" fmla="val 23"/>
                  <a:gd name="f35" fmla="val 24"/>
                  <a:gd name="f36" fmla="val 26"/>
                  <a:gd name="f37" fmla="val 149"/>
                  <a:gd name="f38" fmla="val 25"/>
                  <a:gd name="f39" fmla="val 144"/>
                  <a:gd name="f40" fmla="val 133"/>
                  <a:gd name="f41" fmla="val 121"/>
                  <a:gd name="f42" fmla="val 18"/>
                  <a:gd name="f43" fmla="val 109"/>
                  <a:gd name="f44" fmla="val 106"/>
                  <a:gd name="f45" fmla="val 14"/>
                  <a:gd name="f46" fmla="val 103"/>
                  <a:gd name="f47" fmla="val 68"/>
                  <a:gd name="f48" fmla="val 36"/>
                  <a:gd name="f49" fmla="val 40"/>
                  <a:gd name="f50" fmla="val 2"/>
                  <a:gd name="f51" fmla="+- 0 0 -90"/>
                  <a:gd name="f52" fmla="*/ f3 1 153"/>
                  <a:gd name="f53" fmla="*/ f4 1 41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153"/>
                  <a:gd name="f62" fmla="*/ f58 1 41"/>
                  <a:gd name="f63" fmla="*/ 1 f59 1"/>
                  <a:gd name="f64" fmla="*/ 41 f58 1"/>
                  <a:gd name="f65" fmla="*/ 32 f58 1"/>
                  <a:gd name="f66" fmla="*/ 4 f59 1"/>
                  <a:gd name="f67" fmla="*/ 29 f58 1"/>
                  <a:gd name="f68" fmla="*/ 89 f59 1"/>
                  <a:gd name="f69" fmla="*/ 4 f58 1"/>
                  <a:gd name="f70" fmla="*/ 120 f59 1"/>
                  <a:gd name="f71" fmla="*/ 5 f58 1"/>
                  <a:gd name="f72" fmla="*/ 147 f59 1"/>
                  <a:gd name="f73" fmla="*/ 13 f58 1"/>
                  <a:gd name="f74" fmla="*/ 152 f59 1"/>
                  <a:gd name="f75" fmla="*/ 21 f58 1"/>
                  <a:gd name="f76" fmla="*/ 26 f58 1"/>
                  <a:gd name="f77" fmla="*/ 144 f59 1"/>
                  <a:gd name="f78" fmla="*/ 25 f58 1"/>
                  <a:gd name="f79" fmla="*/ 109 f59 1"/>
                  <a:gd name="f80" fmla="*/ 15 f58 1"/>
                  <a:gd name="f81" fmla="*/ 100 f59 1"/>
                  <a:gd name="f82" fmla="*/ 40 f58 1"/>
                  <a:gd name="f83" fmla="+- f60 0 f1"/>
                  <a:gd name="f84" fmla="*/ f63 1 153"/>
                  <a:gd name="f85" fmla="*/ f64 1 41"/>
                  <a:gd name="f86" fmla="*/ f65 1 41"/>
                  <a:gd name="f87" fmla="*/ f66 1 153"/>
                  <a:gd name="f88" fmla="*/ f67 1 41"/>
                  <a:gd name="f89" fmla="*/ f68 1 153"/>
                  <a:gd name="f90" fmla="*/ f69 1 41"/>
                  <a:gd name="f91" fmla="*/ f70 1 153"/>
                  <a:gd name="f92" fmla="*/ f71 1 41"/>
                  <a:gd name="f93" fmla="*/ f72 1 153"/>
                  <a:gd name="f94" fmla="*/ f73 1 41"/>
                  <a:gd name="f95" fmla="*/ f74 1 153"/>
                  <a:gd name="f96" fmla="*/ f75 1 41"/>
                  <a:gd name="f97" fmla="*/ f76 1 41"/>
                  <a:gd name="f98" fmla="*/ f77 1 153"/>
                  <a:gd name="f99" fmla="*/ f78 1 41"/>
                  <a:gd name="f100" fmla="*/ f79 1 153"/>
                  <a:gd name="f101" fmla="*/ f80 1 41"/>
                  <a:gd name="f102" fmla="*/ f81 1 153"/>
                  <a:gd name="f103" fmla="*/ f82 1 41"/>
                  <a:gd name="f104" fmla="*/ 0 1 f61"/>
                  <a:gd name="f105" fmla="*/ f55 1 f61"/>
                  <a:gd name="f106" fmla="*/ 0 1 f62"/>
                  <a:gd name="f107" fmla="*/ f56 1 f62"/>
                  <a:gd name="f108" fmla="*/ f84 1 f61"/>
                  <a:gd name="f109" fmla="*/ f85 1 f62"/>
                  <a:gd name="f110" fmla="*/ f86 1 f62"/>
                  <a:gd name="f111" fmla="*/ f87 1 f61"/>
                  <a:gd name="f112" fmla="*/ f88 1 f62"/>
                  <a:gd name="f113" fmla="*/ f89 1 f61"/>
                  <a:gd name="f114" fmla="*/ f90 1 f62"/>
                  <a:gd name="f115" fmla="*/ f91 1 f61"/>
                  <a:gd name="f116" fmla="*/ f92 1 f62"/>
                  <a:gd name="f117" fmla="*/ f93 1 f61"/>
                  <a:gd name="f118" fmla="*/ f94 1 f62"/>
                  <a:gd name="f119" fmla="*/ f95 1 f61"/>
                  <a:gd name="f120" fmla="*/ f96 1 f62"/>
                  <a:gd name="f121" fmla="*/ f97 1 f62"/>
                  <a:gd name="f122" fmla="*/ f98 1 f61"/>
                  <a:gd name="f123" fmla="*/ f99 1 f62"/>
                  <a:gd name="f124" fmla="*/ f100 1 f61"/>
                  <a:gd name="f125" fmla="*/ f101 1 f62"/>
                  <a:gd name="f126" fmla="*/ f102 1 f61"/>
                  <a:gd name="f127" fmla="*/ f103 1 f62"/>
                  <a:gd name="f128" fmla="*/ f104 f52 1"/>
                  <a:gd name="f129" fmla="*/ f105 f52 1"/>
                  <a:gd name="f130" fmla="*/ f107 f53 1"/>
                  <a:gd name="f131" fmla="*/ f106 f53 1"/>
                  <a:gd name="f132" fmla="*/ f108 f52 1"/>
                  <a:gd name="f133" fmla="*/ f109 f53 1"/>
                  <a:gd name="f134" fmla="*/ f110 f53 1"/>
                  <a:gd name="f135" fmla="*/ f111 f52 1"/>
                  <a:gd name="f136" fmla="*/ f112 f53 1"/>
                  <a:gd name="f137" fmla="*/ f113 f52 1"/>
                  <a:gd name="f138" fmla="*/ f114 f53 1"/>
                  <a:gd name="f139" fmla="*/ f115 f52 1"/>
                  <a:gd name="f140" fmla="*/ f116 f53 1"/>
                  <a:gd name="f141" fmla="*/ f117 f52 1"/>
                  <a:gd name="f142" fmla="*/ f118 f53 1"/>
                  <a:gd name="f143" fmla="*/ f119 f52 1"/>
                  <a:gd name="f144" fmla="*/ f120 f53 1"/>
                  <a:gd name="f145" fmla="*/ f121 f53 1"/>
                  <a:gd name="f146" fmla="*/ f122 f52 1"/>
                  <a:gd name="f147" fmla="*/ f123 f53 1"/>
                  <a:gd name="f148" fmla="*/ f124 f52 1"/>
                  <a:gd name="f149" fmla="*/ f125 f53 1"/>
                  <a:gd name="f150" fmla="*/ f126 f52 1"/>
                  <a:gd name="f151" fmla="*/ f127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3">
                    <a:pos x="f132" y="f133"/>
                  </a:cxn>
                  <a:cxn ang="f83">
                    <a:pos x="f132" y="f134"/>
                  </a:cxn>
                  <a:cxn ang="f83">
                    <a:pos x="f135" y="f136"/>
                  </a:cxn>
                  <a:cxn ang="f83">
                    <a:pos x="f137" y="f138"/>
                  </a:cxn>
                  <a:cxn ang="f83">
                    <a:pos x="f139" y="f140"/>
                  </a:cxn>
                  <a:cxn ang="f83">
                    <a:pos x="f141" y="f142"/>
                  </a:cxn>
                  <a:cxn ang="f83">
                    <a:pos x="f143" y="f144"/>
                  </a:cxn>
                  <a:cxn ang="f83">
                    <a:pos x="f143" y="f145"/>
                  </a:cxn>
                  <a:cxn ang="f83">
                    <a:pos x="f146" y="f147"/>
                  </a:cxn>
                  <a:cxn ang="f83">
                    <a:pos x="f148" y="f149"/>
                  </a:cxn>
                  <a:cxn ang="f83">
                    <a:pos x="f150" y="f149"/>
                  </a:cxn>
                  <a:cxn ang="f83">
                    <a:pos x="f135" y="f151"/>
                  </a:cxn>
                  <a:cxn ang="f83">
                    <a:pos x="f132" y="f133"/>
                  </a:cxn>
                </a:cxnLst>
                <a:rect l="f128" t="f131" r="f129" b="f130"/>
                <a:pathLst>
                  <a:path w="153" h="41">
                    <a:moveTo>
                      <a:pt x="f8" y="f7"/>
                    </a:moveTo>
                    <a:cubicBezTo>
                      <a:pt x="f8" y="f9"/>
                      <a:pt x="f5" y="f10"/>
                      <a:pt x="f8" y="f11"/>
                    </a:cubicBezTo>
                    <a:cubicBezTo>
                      <a:pt x="f8" y="f12"/>
                      <a:pt x="f13" y="f14"/>
                      <a:pt x="f15" y="f14"/>
                    </a:cubicBezTo>
                    <a:cubicBezTo>
                      <a:pt x="f11" y="f16"/>
                      <a:pt x="f17" y="f18"/>
                      <a:pt x="f19" y="f15"/>
                    </a:cubicBezTo>
                    <a:cubicBezTo>
                      <a:pt x="f20" y="f5"/>
                      <a:pt x="f21" y="f5"/>
                      <a:pt x="f22" y="f23"/>
                    </a:cubicBezTo>
                    <a:cubicBezTo>
                      <a:pt x="f24" y="f25"/>
                      <a:pt x="f26" y="f27"/>
                      <a:pt x="f28" y="f18"/>
                    </a:cubicBezTo>
                    <a:cubicBezTo>
                      <a:pt x="f29" y="f30"/>
                      <a:pt x="f6" y="f31"/>
                      <a:pt x="f32" y="f33"/>
                    </a:cubicBezTo>
                    <a:cubicBezTo>
                      <a:pt x="f32" y="f34"/>
                      <a:pt x="f32" y="f35"/>
                      <a:pt x="f32" y="f36"/>
                    </a:cubicBezTo>
                    <a:cubicBezTo>
                      <a:pt x="f37" y="f36"/>
                      <a:pt x="f28" y="f38"/>
                      <a:pt x="f39" y="f38"/>
                    </a:cubicBezTo>
                    <a:cubicBezTo>
                      <a:pt x="f40" y="f33"/>
                      <a:pt x="f41" y="f42"/>
                      <a:pt x="f43" y="f30"/>
                    </a:cubicBezTo>
                    <a:cubicBezTo>
                      <a:pt x="f44" y="f45"/>
                      <a:pt x="f46" y="f45"/>
                      <a:pt x="f20" y="f30"/>
                    </a:cubicBezTo>
                    <a:cubicBezTo>
                      <a:pt x="f47" y="f35"/>
                      <a:pt x="f48" y="f11"/>
                      <a:pt x="f15" y="f49"/>
                    </a:cubicBezTo>
                    <a:cubicBezTo>
                      <a:pt x="f13" y="f7"/>
                      <a:pt x="f50" y="f7"/>
                      <a:pt x="f8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1" name="Freeform 11">
                <a:extLst>
                  <a:ext uri="{FF2B5EF4-FFF2-40B4-BE49-F238E27FC236}">
                    <a16:creationId xmlns:a16="http://schemas.microsoft.com/office/drawing/2014/main" id="{0F92E27B-C3A9-E0E7-EE6A-44FA01D1DD50}"/>
                  </a:ext>
                </a:extLst>
              </p:cNvPr>
              <p:cNvSpPr/>
              <p:nvPr/>
            </p:nvSpPr>
            <p:spPr>
              <a:xfrm>
                <a:off x="11080370" y="644395"/>
                <a:ext cx="152403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"/>
                  <a:gd name="f7" fmla="val 47"/>
                  <a:gd name="f8" fmla="val 40"/>
                  <a:gd name="f9" fmla="val 34"/>
                  <a:gd name="f10" fmla="val 29"/>
                  <a:gd name="f11" fmla="val 24"/>
                  <a:gd name="f12" fmla="val 23"/>
                  <a:gd name="f13" fmla="val 1"/>
                  <a:gd name="f14" fmla="val 21"/>
                  <a:gd name="f15" fmla="val 3"/>
                  <a:gd name="f16" fmla="val 16"/>
                  <a:gd name="f17" fmla="val 14"/>
                  <a:gd name="f18" fmla="val 8"/>
                  <a:gd name="f19" fmla="val 42"/>
                  <a:gd name="f20" fmla="val 43"/>
                  <a:gd name="f21" fmla="val 46"/>
                  <a:gd name="f22" fmla="val 63"/>
                  <a:gd name="f23" fmla="val 10"/>
                  <a:gd name="f24" fmla="val 79"/>
                  <a:gd name="f25" fmla="val 19"/>
                  <a:gd name="f26" fmla="val 95"/>
                  <a:gd name="f27" fmla="val 27"/>
                  <a:gd name="f28" fmla="val 98"/>
                  <a:gd name="f29" fmla="val 30"/>
                  <a:gd name="f30" fmla="val 33"/>
                  <a:gd name="f31" fmla="val 38"/>
                  <a:gd name="f32" fmla="val 97"/>
                  <a:gd name="f33" fmla="val 96"/>
                  <a:gd name="f34" fmla="val 64"/>
                  <a:gd name="f35" fmla="val 49"/>
                  <a:gd name="f36" fmla="val 22"/>
                  <a:gd name="f37" fmla="val 20"/>
                  <a:gd name="f38" fmla="val 28"/>
                  <a:gd name="f39" fmla="val 4"/>
                  <a:gd name="f40" fmla="val 39"/>
                  <a:gd name="f41" fmla="val 2"/>
                  <a:gd name="f42" fmla="+- 0 0 -90"/>
                  <a:gd name="f43" fmla="*/ f3 1 99"/>
                  <a:gd name="f44" fmla="*/ f4 1 47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99"/>
                  <a:gd name="f53" fmla="*/ f49 1 47"/>
                  <a:gd name="f54" fmla="*/ 0 f50 1"/>
                  <a:gd name="f55" fmla="*/ 40 f49 1"/>
                  <a:gd name="f56" fmla="*/ 24 f49 1"/>
                  <a:gd name="f57" fmla="*/ 3 f50 1"/>
                  <a:gd name="f58" fmla="*/ 21 f49 1"/>
                  <a:gd name="f59" fmla="*/ 42 f50 1"/>
                  <a:gd name="f60" fmla="*/ 1 f49 1"/>
                  <a:gd name="f61" fmla="*/ 47 f50 1"/>
                  <a:gd name="f62" fmla="*/ 95 f50 1"/>
                  <a:gd name="f63" fmla="*/ 27 f49 1"/>
                  <a:gd name="f64" fmla="*/ 99 f50 1"/>
                  <a:gd name="f65" fmla="*/ 33 f49 1"/>
                  <a:gd name="f66" fmla="*/ 47 f49 1"/>
                  <a:gd name="f67" fmla="*/ 46 f49 1"/>
                  <a:gd name="f68" fmla="*/ 49 f50 1"/>
                  <a:gd name="f69" fmla="*/ 22 f49 1"/>
                  <a:gd name="f70" fmla="*/ 40 f50 1"/>
                  <a:gd name="f71" fmla="*/ 4 f50 1"/>
                  <a:gd name="f72" fmla="*/ 39 f49 1"/>
                  <a:gd name="f73" fmla="+- f51 0 f1"/>
                  <a:gd name="f74" fmla="*/ f54 1 99"/>
                  <a:gd name="f75" fmla="*/ f55 1 47"/>
                  <a:gd name="f76" fmla="*/ f56 1 47"/>
                  <a:gd name="f77" fmla="*/ f57 1 99"/>
                  <a:gd name="f78" fmla="*/ f58 1 47"/>
                  <a:gd name="f79" fmla="*/ f59 1 99"/>
                  <a:gd name="f80" fmla="*/ f60 1 47"/>
                  <a:gd name="f81" fmla="*/ f61 1 99"/>
                  <a:gd name="f82" fmla="*/ f62 1 99"/>
                  <a:gd name="f83" fmla="*/ f63 1 47"/>
                  <a:gd name="f84" fmla="*/ f64 1 99"/>
                  <a:gd name="f85" fmla="*/ f65 1 47"/>
                  <a:gd name="f86" fmla="*/ f66 1 47"/>
                  <a:gd name="f87" fmla="*/ f67 1 47"/>
                  <a:gd name="f88" fmla="*/ f68 1 99"/>
                  <a:gd name="f89" fmla="*/ f69 1 47"/>
                  <a:gd name="f90" fmla="*/ f70 1 99"/>
                  <a:gd name="f91" fmla="*/ f71 1 99"/>
                  <a:gd name="f92" fmla="*/ f72 1 47"/>
                  <a:gd name="f93" fmla="*/ 0 1 f52"/>
                  <a:gd name="f94" fmla="*/ f46 1 f52"/>
                  <a:gd name="f95" fmla="*/ 0 1 f53"/>
                  <a:gd name="f96" fmla="*/ f47 1 f53"/>
                  <a:gd name="f97" fmla="*/ f74 1 f52"/>
                  <a:gd name="f98" fmla="*/ f75 1 f53"/>
                  <a:gd name="f99" fmla="*/ f76 1 f53"/>
                  <a:gd name="f100" fmla="*/ f77 1 f52"/>
                  <a:gd name="f101" fmla="*/ f78 1 f53"/>
                  <a:gd name="f102" fmla="*/ f79 1 f52"/>
                  <a:gd name="f103" fmla="*/ f80 1 f53"/>
                  <a:gd name="f104" fmla="*/ f81 1 f52"/>
                  <a:gd name="f105" fmla="*/ f82 1 f52"/>
                  <a:gd name="f106" fmla="*/ f83 1 f53"/>
                  <a:gd name="f107" fmla="*/ f84 1 f52"/>
                  <a:gd name="f108" fmla="*/ f85 1 f53"/>
                  <a:gd name="f109" fmla="*/ f86 1 f53"/>
                  <a:gd name="f110" fmla="*/ f87 1 f53"/>
                  <a:gd name="f111" fmla="*/ f88 1 f52"/>
                  <a:gd name="f112" fmla="*/ f89 1 f53"/>
                  <a:gd name="f113" fmla="*/ f90 1 f52"/>
                  <a:gd name="f114" fmla="*/ f91 1 f52"/>
                  <a:gd name="f115" fmla="*/ f92 1 f53"/>
                  <a:gd name="f116" fmla="*/ f93 f43 1"/>
                  <a:gd name="f117" fmla="*/ f94 f43 1"/>
                  <a:gd name="f118" fmla="*/ f96 f44 1"/>
                  <a:gd name="f119" fmla="*/ f95 f44 1"/>
                  <a:gd name="f120" fmla="*/ f97 f43 1"/>
                  <a:gd name="f121" fmla="*/ f98 f44 1"/>
                  <a:gd name="f122" fmla="*/ f99 f44 1"/>
                  <a:gd name="f123" fmla="*/ f100 f43 1"/>
                  <a:gd name="f124" fmla="*/ f101 f44 1"/>
                  <a:gd name="f125" fmla="*/ f102 f43 1"/>
                  <a:gd name="f126" fmla="*/ f103 f44 1"/>
                  <a:gd name="f127" fmla="*/ f104 f43 1"/>
                  <a:gd name="f128" fmla="*/ f105 f43 1"/>
                  <a:gd name="f129" fmla="*/ f106 f44 1"/>
                  <a:gd name="f130" fmla="*/ f107 f43 1"/>
                  <a:gd name="f131" fmla="*/ f108 f44 1"/>
                  <a:gd name="f132" fmla="*/ f109 f44 1"/>
                  <a:gd name="f133" fmla="*/ f110 f44 1"/>
                  <a:gd name="f134" fmla="*/ f111 f43 1"/>
                  <a:gd name="f135" fmla="*/ f112 f44 1"/>
                  <a:gd name="f136" fmla="*/ f113 f43 1"/>
                  <a:gd name="f137" fmla="*/ f114 f43 1"/>
                  <a:gd name="f138" fmla="*/ f115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20" y="f121"/>
                  </a:cxn>
                  <a:cxn ang="f73">
                    <a:pos x="f120" y="f122"/>
                  </a:cxn>
                  <a:cxn ang="f73">
                    <a:pos x="f123" y="f124"/>
                  </a:cxn>
                  <a:cxn ang="f73">
                    <a:pos x="f125" y="f126"/>
                  </a:cxn>
                  <a:cxn ang="f73">
                    <a:pos x="f127" y="f126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0" y="f132"/>
                  </a:cxn>
                  <a:cxn ang="f73">
                    <a:pos x="f128" y="f133"/>
                  </a:cxn>
                  <a:cxn ang="f73">
                    <a:pos x="f134" y="f135"/>
                  </a:cxn>
                  <a:cxn ang="f73">
                    <a:pos x="f136" y="f135"/>
                  </a:cxn>
                  <a:cxn ang="f73">
                    <a:pos x="f137" y="f138"/>
                  </a:cxn>
                  <a:cxn ang="f73">
                    <a:pos x="f120" y="f121"/>
                  </a:cxn>
                </a:cxnLst>
                <a:rect l="f116" t="f119" r="f117" b="f118"/>
                <a:pathLst>
                  <a:path w="99" h="47">
                    <a:moveTo>
                      <a:pt x="f5" y="f8"/>
                    </a:moveTo>
                    <a:cubicBezTo>
                      <a:pt x="f5" y="f9"/>
                      <a:pt x="f5" y="f10"/>
                      <a:pt x="f5" y="f11"/>
                    </a:cubicBezTo>
                    <a:cubicBezTo>
                      <a:pt x="f5" y="f12"/>
                      <a:pt x="f13" y="f14"/>
                      <a:pt x="f15" y="f14"/>
                    </a:cubicBezTo>
                    <a:cubicBezTo>
                      <a:pt x="f16" y="f17"/>
                      <a:pt x="f10" y="f18"/>
                      <a:pt x="f19" y="f13"/>
                    </a:cubicBezTo>
                    <a:cubicBezTo>
                      <a:pt x="f20" y="f5"/>
                      <a:pt x="f21" y="f13"/>
                      <a:pt x="f7" y="f13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10"/>
                      <a:pt x="f6" y="f29"/>
                      <a:pt x="f6" y="f30"/>
                    </a:cubicBezTo>
                    <a:cubicBezTo>
                      <a:pt x="f28" y="f31"/>
                      <a:pt x="f6" y="f19"/>
                      <a:pt x="f6" y="f7"/>
                    </a:cubicBezTo>
                    <a:cubicBezTo>
                      <a:pt x="f32" y="f7"/>
                      <a:pt x="f33" y="f21"/>
                      <a:pt x="f26" y="f21"/>
                    </a:cubicBezTo>
                    <a:cubicBezTo>
                      <a:pt x="f24" y="f31"/>
                      <a:pt x="f34" y="f29"/>
                      <a:pt x="f35" y="f36"/>
                    </a:cubicBezTo>
                    <a:cubicBezTo>
                      <a:pt x="f21" y="f37"/>
                      <a:pt x="f20" y="f37"/>
                      <a:pt x="f8" y="f36"/>
                    </a:cubicBezTo>
                    <a:cubicBezTo>
                      <a:pt x="f38" y="f27"/>
                      <a:pt x="f16" y="f30"/>
                      <a:pt x="f39" y="f40"/>
                    </a:cubicBezTo>
                    <a:cubicBezTo>
                      <a:pt x="f15" y="f40"/>
                      <a:pt x="f41" y="f40"/>
                      <a:pt x="f5" y="f8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2" name="Freeform 12">
                <a:extLst>
                  <a:ext uri="{FF2B5EF4-FFF2-40B4-BE49-F238E27FC236}">
                    <a16:creationId xmlns:a16="http://schemas.microsoft.com/office/drawing/2014/main" id="{AEC854D6-D914-B823-52E5-77D3BB9B461A}"/>
                  </a:ext>
                </a:extLst>
              </p:cNvPr>
              <p:cNvSpPr/>
              <p:nvPr/>
            </p:nvSpPr>
            <p:spPr>
              <a:xfrm>
                <a:off x="11694727" y="977767"/>
                <a:ext cx="153984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0"/>
                  <a:gd name="f7" fmla="val 34"/>
                  <a:gd name="f8" fmla="val 92"/>
                  <a:gd name="f9" fmla="val 32"/>
                  <a:gd name="f10" fmla="val 84"/>
                  <a:gd name="f11" fmla="val 30"/>
                  <a:gd name="f12" fmla="val 77"/>
                  <a:gd name="f13" fmla="val 28"/>
                  <a:gd name="f14" fmla="val 64"/>
                  <a:gd name="f15" fmla="val 25"/>
                  <a:gd name="f16" fmla="val 51"/>
                  <a:gd name="f17" fmla="val 22"/>
                  <a:gd name="f18" fmla="val 38"/>
                  <a:gd name="f19" fmla="val 18"/>
                  <a:gd name="f20" fmla="val 36"/>
                  <a:gd name="f21" fmla="val 19"/>
                  <a:gd name="f22" fmla="val 23"/>
                  <a:gd name="f23" fmla="val 12"/>
                  <a:gd name="f24" fmla="val 27"/>
                  <a:gd name="f25" fmla="val 1"/>
                  <a:gd name="f26" fmla="val 17"/>
                  <a:gd name="f27" fmla="val 16"/>
                  <a:gd name="f28" fmla="val 2"/>
                  <a:gd name="f29" fmla="val 15"/>
                  <a:gd name="f30" fmla="val 3"/>
                  <a:gd name="f31" fmla="val 14"/>
                  <a:gd name="f32" fmla="val 13"/>
                  <a:gd name="f33" fmla="val 10"/>
                  <a:gd name="f34" fmla="val 5"/>
                  <a:gd name="f35" fmla="val 33"/>
                  <a:gd name="f36" fmla="val 37"/>
                  <a:gd name="f37" fmla="val 57"/>
                  <a:gd name="f38" fmla="val 6"/>
                  <a:gd name="f39" fmla="val 96"/>
                  <a:gd name="f40" fmla="val 99"/>
                  <a:gd name="f41" fmla="val 26"/>
                  <a:gd name="f42" fmla="+- 0 0 -90"/>
                  <a:gd name="f43" fmla="*/ f3 1 100"/>
                  <a:gd name="f44" fmla="*/ f4 1 3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100"/>
                  <a:gd name="f53" fmla="*/ f49 1 34"/>
                  <a:gd name="f54" fmla="*/ 100 f50 1"/>
                  <a:gd name="f55" fmla="*/ 34 f49 1"/>
                  <a:gd name="f56" fmla="*/ 77 f50 1"/>
                  <a:gd name="f57" fmla="*/ 28 f49 1"/>
                  <a:gd name="f58" fmla="*/ 38 f50 1"/>
                  <a:gd name="f59" fmla="*/ 18 f49 1"/>
                  <a:gd name="f60" fmla="*/ 32 f50 1"/>
                  <a:gd name="f61" fmla="*/ 19 f49 1"/>
                  <a:gd name="f62" fmla="*/ 0 f50 1"/>
                  <a:gd name="f63" fmla="*/ 32 f49 1"/>
                  <a:gd name="f64" fmla="*/ 1 f50 1"/>
                  <a:gd name="f65" fmla="*/ 17 f49 1"/>
                  <a:gd name="f66" fmla="*/ 3 f50 1"/>
                  <a:gd name="f67" fmla="*/ 14 f49 1"/>
                  <a:gd name="f68" fmla="*/ 1 f49 1"/>
                  <a:gd name="f69" fmla="*/ 37 f50 1"/>
                  <a:gd name="f70" fmla="*/ 0 f49 1"/>
                  <a:gd name="f71" fmla="*/ 96 f50 1"/>
                  <a:gd name="f72" fmla="*/ 22 f49 1"/>
                  <a:gd name="f73" fmla="+- f51 0 f1"/>
                  <a:gd name="f74" fmla="*/ f54 1 100"/>
                  <a:gd name="f75" fmla="*/ f55 1 34"/>
                  <a:gd name="f76" fmla="*/ f56 1 100"/>
                  <a:gd name="f77" fmla="*/ f57 1 34"/>
                  <a:gd name="f78" fmla="*/ f58 1 100"/>
                  <a:gd name="f79" fmla="*/ f59 1 34"/>
                  <a:gd name="f80" fmla="*/ f60 1 100"/>
                  <a:gd name="f81" fmla="*/ f61 1 34"/>
                  <a:gd name="f82" fmla="*/ f62 1 100"/>
                  <a:gd name="f83" fmla="*/ f63 1 34"/>
                  <a:gd name="f84" fmla="*/ f64 1 100"/>
                  <a:gd name="f85" fmla="*/ f65 1 34"/>
                  <a:gd name="f86" fmla="*/ f66 1 100"/>
                  <a:gd name="f87" fmla="*/ f67 1 34"/>
                  <a:gd name="f88" fmla="*/ f68 1 34"/>
                  <a:gd name="f89" fmla="*/ f69 1 100"/>
                  <a:gd name="f90" fmla="*/ f70 1 34"/>
                  <a:gd name="f91" fmla="*/ f71 1 100"/>
                  <a:gd name="f92" fmla="*/ f72 1 34"/>
                  <a:gd name="f93" fmla="*/ 0 1 f52"/>
                  <a:gd name="f94" fmla="*/ f46 1 f52"/>
                  <a:gd name="f95" fmla="*/ 0 1 f53"/>
                  <a:gd name="f96" fmla="*/ f47 1 f53"/>
                  <a:gd name="f97" fmla="*/ f74 1 f52"/>
                  <a:gd name="f98" fmla="*/ f75 1 f53"/>
                  <a:gd name="f99" fmla="*/ f76 1 f52"/>
                  <a:gd name="f100" fmla="*/ f77 1 f53"/>
                  <a:gd name="f101" fmla="*/ f78 1 f52"/>
                  <a:gd name="f102" fmla="*/ f79 1 f53"/>
                  <a:gd name="f103" fmla="*/ f80 1 f52"/>
                  <a:gd name="f104" fmla="*/ f81 1 f53"/>
                  <a:gd name="f105" fmla="*/ f82 1 f52"/>
                  <a:gd name="f106" fmla="*/ f83 1 f53"/>
                  <a:gd name="f107" fmla="*/ f84 1 f52"/>
                  <a:gd name="f108" fmla="*/ f85 1 f53"/>
                  <a:gd name="f109" fmla="*/ f86 1 f52"/>
                  <a:gd name="f110" fmla="*/ f87 1 f53"/>
                  <a:gd name="f111" fmla="*/ f88 1 f53"/>
                  <a:gd name="f112" fmla="*/ f89 1 f52"/>
                  <a:gd name="f113" fmla="*/ f90 1 f53"/>
                  <a:gd name="f114" fmla="*/ f91 1 f52"/>
                  <a:gd name="f115" fmla="*/ f92 1 f53"/>
                  <a:gd name="f116" fmla="*/ f93 f43 1"/>
                  <a:gd name="f117" fmla="*/ f94 f43 1"/>
                  <a:gd name="f118" fmla="*/ f96 f44 1"/>
                  <a:gd name="f119" fmla="*/ f95 f44 1"/>
                  <a:gd name="f120" fmla="*/ f97 f43 1"/>
                  <a:gd name="f121" fmla="*/ f98 f44 1"/>
                  <a:gd name="f122" fmla="*/ f99 f43 1"/>
                  <a:gd name="f123" fmla="*/ f100 f44 1"/>
                  <a:gd name="f124" fmla="*/ f101 f43 1"/>
                  <a:gd name="f125" fmla="*/ f102 f44 1"/>
                  <a:gd name="f126" fmla="*/ f103 f43 1"/>
                  <a:gd name="f127" fmla="*/ f104 f44 1"/>
                  <a:gd name="f128" fmla="*/ f105 f43 1"/>
                  <a:gd name="f129" fmla="*/ f106 f44 1"/>
                  <a:gd name="f130" fmla="*/ f107 f43 1"/>
                  <a:gd name="f131" fmla="*/ f108 f44 1"/>
                  <a:gd name="f132" fmla="*/ f109 f43 1"/>
                  <a:gd name="f133" fmla="*/ f110 f44 1"/>
                  <a:gd name="f134" fmla="*/ f111 f44 1"/>
                  <a:gd name="f135" fmla="*/ f112 f43 1"/>
                  <a:gd name="f136" fmla="*/ f113 f44 1"/>
                  <a:gd name="f137" fmla="*/ f114 f43 1"/>
                  <a:gd name="f138" fmla="*/ f115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20" y="f121"/>
                  </a:cxn>
                  <a:cxn ang="f73">
                    <a:pos x="f122" y="f123"/>
                  </a:cxn>
                  <a:cxn ang="f73">
                    <a:pos x="f124" y="f125"/>
                  </a:cxn>
                  <a:cxn ang="f73">
                    <a:pos x="f126" y="f127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2" y="f133"/>
                  </a:cxn>
                  <a:cxn ang="f73">
                    <a:pos x="f126" y="f134"/>
                  </a:cxn>
                  <a:cxn ang="f73">
                    <a:pos x="f135" y="f136"/>
                  </a:cxn>
                  <a:cxn ang="f73">
                    <a:pos x="f137" y="f131"/>
                  </a:cxn>
                  <a:cxn ang="f73">
                    <a:pos x="f120" y="f138"/>
                  </a:cxn>
                  <a:cxn ang="f73">
                    <a:pos x="f120" y="f121"/>
                  </a:cxn>
                </a:cxnLst>
                <a:rect l="f116" t="f119" r="f117" b="f118"/>
                <a:pathLst>
                  <a:path w="100" h="34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19"/>
                      <a:pt x="f7" y="f19"/>
                      <a:pt x="f9" y="f21"/>
                    </a:cubicBezTo>
                    <a:cubicBezTo>
                      <a:pt x="f17" y="f22"/>
                      <a:pt x="f23" y="f13"/>
                      <a:pt x="f5" y="f9"/>
                    </a:cubicBezTo>
                    <a:cubicBezTo>
                      <a:pt x="f5" y="f24"/>
                      <a:pt x="f5" y="f17"/>
                      <a:pt x="f25" y="f26"/>
                    </a:cubicBezTo>
                    <a:cubicBezTo>
                      <a:pt x="f25" y="f27"/>
                      <a:pt x="f28" y="f29"/>
                      <a:pt x="f30" y="f31"/>
                    </a:cubicBezTo>
                    <a:cubicBezTo>
                      <a:pt x="f32" y="f33"/>
                      <a:pt x="f17" y="f34"/>
                      <a:pt x="f9" y="f25"/>
                    </a:cubicBezTo>
                    <a:cubicBezTo>
                      <a:pt x="f35" y="f5"/>
                      <a:pt x="f20" y="f5"/>
                      <a:pt x="f36" y="f5"/>
                    </a:cubicBezTo>
                    <a:cubicBezTo>
                      <a:pt x="f37" y="f38"/>
                      <a:pt x="f12" y="f23"/>
                      <a:pt x="f39" y="f26"/>
                    </a:cubicBezTo>
                    <a:cubicBezTo>
                      <a:pt x="f40" y="f19"/>
                      <a:pt x="f6" y="f21"/>
                      <a:pt x="f6" y="f17"/>
                    </a:cubicBezTo>
                    <a:cubicBezTo>
                      <a:pt x="f6" y="f41"/>
                      <a:pt x="f6" y="f11"/>
                      <a:pt x="f6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3" name="Freeform 13">
                <a:extLst>
                  <a:ext uri="{FF2B5EF4-FFF2-40B4-BE49-F238E27FC236}">
                    <a16:creationId xmlns:a16="http://schemas.microsoft.com/office/drawing/2014/main" id="{7341DE29-951A-1C72-4A34-04431BAB7F5F}"/>
                  </a:ext>
                </a:extLst>
              </p:cNvPr>
              <p:cNvSpPr/>
              <p:nvPr/>
            </p:nvSpPr>
            <p:spPr>
              <a:xfrm>
                <a:off x="11367701" y="830138"/>
                <a:ext cx="95253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2"/>
                  <a:gd name="f7" fmla="val 50"/>
                  <a:gd name="f8" fmla="val 24"/>
                  <a:gd name="f9" fmla="val 18"/>
                  <a:gd name="f10" fmla="val 32"/>
                  <a:gd name="f11" fmla="val 14"/>
                  <a:gd name="f12" fmla="val 26"/>
                  <a:gd name="f13" fmla="val 7"/>
                  <a:gd name="f14" fmla="val 30"/>
                  <a:gd name="f15" fmla="val 1"/>
                  <a:gd name="f16" fmla="val 2"/>
                  <a:gd name="f17" fmla="val 3"/>
                  <a:gd name="f18" fmla="val 4"/>
                  <a:gd name="f19" fmla="val 6"/>
                  <a:gd name="f20" fmla="val 9"/>
                  <a:gd name="f21" fmla="val 31"/>
                  <a:gd name="f22" fmla="val 34"/>
                  <a:gd name="f23" fmla="val 15"/>
                  <a:gd name="f24" fmla="val 39"/>
                  <a:gd name="f25" fmla="val 10"/>
                  <a:gd name="f26" fmla="val 5"/>
                  <a:gd name="f27" fmla="val 41"/>
                  <a:gd name="f28" fmla="val 43"/>
                  <a:gd name="f29" fmla="val 45"/>
                  <a:gd name="f30" fmla="val 46"/>
                  <a:gd name="f31" fmla="val 12"/>
                  <a:gd name="f32" fmla="val 19"/>
                  <a:gd name="f33" fmla="val 47"/>
                  <a:gd name="f34" fmla="val 48"/>
                  <a:gd name="f35" fmla="val 49"/>
                  <a:gd name="f36" fmla="val 51"/>
                  <a:gd name="f37" fmla="val 53"/>
                  <a:gd name="f38" fmla="val 56"/>
                  <a:gd name="f39" fmla="val 8"/>
                  <a:gd name="f40" fmla="val 11"/>
                  <a:gd name="f41" fmla="val 23"/>
                  <a:gd name="f42" fmla="val 29"/>
                  <a:gd name="f43" fmla="val 40"/>
                  <a:gd name="f44" fmla="val 37"/>
                  <a:gd name="f45" fmla="val 44"/>
                  <a:gd name="f46" fmla="val 35"/>
                  <a:gd name="f47" fmla="val 28"/>
                  <a:gd name="f48" fmla="val 33"/>
                  <a:gd name="f49" fmla="val 38"/>
                  <a:gd name="f50" fmla="val 22"/>
                  <a:gd name="f51" fmla="val 21"/>
                  <a:gd name="f52" fmla="val 20"/>
                  <a:gd name="f53" fmla="val 13"/>
                  <a:gd name="f54" fmla="+- 0 0 -90"/>
                  <a:gd name="f55" fmla="*/ f3 1 62"/>
                  <a:gd name="f56" fmla="*/ f4 1 50"/>
                  <a:gd name="f57" fmla="val f5"/>
                  <a:gd name="f58" fmla="val f6"/>
                  <a:gd name="f59" fmla="val f7"/>
                  <a:gd name="f60" fmla="*/ f54 f0 1"/>
                  <a:gd name="f61" fmla="+- f59 0 f57"/>
                  <a:gd name="f62" fmla="+- f58 0 f57"/>
                  <a:gd name="f63" fmla="*/ f60 1 f2"/>
                  <a:gd name="f64" fmla="*/ f62 1 62"/>
                  <a:gd name="f65" fmla="*/ f61 1 50"/>
                  <a:gd name="f66" fmla="*/ 24 f62 1"/>
                  <a:gd name="f67" fmla="*/ 18 f61 1"/>
                  <a:gd name="f68" fmla="*/ 30 f62 1"/>
                  <a:gd name="f69" fmla="*/ 1 f61 1"/>
                  <a:gd name="f70" fmla="*/ 32 f62 1"/>
                  <a:gd name="f71" fmla="*/ 4 f61 1"/>
                  <a:gd name="f72" fmla="*/ 9 f61 1"/>
                  <a:gd name="f73" fmla="*/ 39 f62 1"/>
                  <a:gd name="f74" fmla="*/ 15 f61 1"/>
                  <a:gd name="f75" fmla="*/ 0 f61 1"/>
                  <a:gd name="f76" fmla="*/ 45 f62 1"/>
                  <a:gd name="f77" fmla="*/ 46 f62 1"/>
                  <a:gd name="f78" fmla="*/ 19 f61 1"/>
                  <a:gd name="f79" fmla="*/ 49 f62 1"/>
                  <a:gd name="f80" fmla="*/ 5 f61 1"/>
                  <a:gd name="f81" fmla="*/ 56 f62 1"/>
                  <a:gd name="f82" fmla="*/ 62 f62 1"/>
                  <a:gd name="f83" fmla="*/ 24 f61 1"/>
                  <a:gd name="f84" fmla="*/ 40 f61 1"/>
                  <a:gd name="f85" fmla="*/ 35 f62 1"/>
                  <a:gd name="f86" fmla="*/ 32 f61 1"/>
                  <a:gd name="f87" fmla="*/ 28 f62 1"/>
                  <a:gd name="f88" fmla="*/ 33 f61 1"/>
                  <a:gd name="f89" fmla="*/ 0 f62 1"/>
                  <a:gd name="f90" fmla="*/ 50 f61 1"/>
                  <a:gd name="f91" fmla="*/ 35 f61 1"/>
                  <a:gd name="f92" fmla="*/ 2 f62 1"/>
                  <a:gd name="f93" fmla="*/ 31 f61 1"/>
                  <a:gd name="f94" fmla="*/ 15 f62 1"/>
                  <a:gd name="f95" fmla="*/ 20 f62 1"/>
                  <a:gd name="f96" fmla="*/ 14 f61 1"/>
                  <a:gd name="f97" fmla="*/ 11 f61 1"/>
                  <a:gd name="f98" fmla="*/ 22 f62 1"/>
                  <a:gd name="f99" fmla="+- f63 0 f1"/>
                  <a:gd name="f100" fmla="*/ f66 1 62"/>
                  <a:gd name="f101" fmla="*/ f67 1 50"/>
                  <a:gd name="f102" fmla="*/ f68 1 62"/>
                  <a:gd name="f103" fmla="*/ f69 1 50"/>
                  <a:gd name="f104" fmla="*/ f70 1 62"/>
                  <a:gd name="f105" fmla="*/ f71 1 50"/>
                  <a:gd name="f106" fmla="*/ f72 1 50"/>
                  <a:gd name="f107" fmla="*/ f73 1 62"/>
                  <a:gd name="f108" fmla="*/ f74 1 50"/>
                  <a:gd name="f109" fmla="*/ f75 1 50"/>
                  <a:gd name="f110" fmla="*/ f76 1 62"/>
                  <a:gd name="f111" fmla="*/ f77 1 62"/>
                  <a:gd name="f112" fmla="*/ f78 1 50"/>
                  <a:gd name="f113" fmla="*/ f79 1 62"/>
                  <a:gd name="f114" fmla="*/ f80 1 50"/>
                  <a:gd name="f115" fmla="*/ f81 1 62"/>
                  <a:gd name="f116" fmla="*/ f82 1 62"/>
                  <a:gd name="f117" fmla="*/ f83 1 50"/>
                  <a:gd name="f118" fmla="*/ f84 1 50"/>
                  <a:gd name="f119" fmla="*/ f85 1 62"/>
                  <a:gd name="f120" fmla="*/ f86 1 50"/>
                  <a:gd name="f121" fmla="*/ f87 1 62"/>
                  <a:gd name="f122" fmla="*/ f88 1 50"/>
                  <a:gd name="f123" fmla="*/ f89 1 62"/>
                  <a:gd name="f124" fmla="*/ f90 1 50"/>
                  <a:gd name="f125" fmla="*/ f91 1 50"/>
                  <a:gd name="f126" fmla="*/ f92 1 62"/>
                  <a:gd name="f127" fmla="*/ f93 1 50"/>
                  <a:gd name="f128" fmla="*/ f94 1 62"/>
                  <a:gd name="f129" fmla="*/ f95 1 62"/>
                  <a:gd name="f130" fmla="*/ f96 1 50"/>
                  <a:gd name="f131" fmla="*/ f97 1 50"/>
                  <a:gd name="f132" fmla="*/ f98 1 62"/>
                  <a:gd name="f133" fmla="*/ 0 1 f64"/>
                  <a:gd name="f134" fmla="*/ f58 1 f64"/>
                  <a:gd name="f135" fmla="*/ 0 1 f65"/>
                  <a:gd name="f136" fmla="*/ f59 1 f65"/>
                  <a:gd name="f137" fmla="*/ f100 1 f64"/>
                  <a:gd name="f138" fmla="*/ f101 1 f65"/>
                  <a:gd name="f139" fmla="*/ f102 1 f64"/>
                  <a:gd name="f140" fmla="*/ f103 1 f65"/>
                  <a:gd name="f141" fmla="*/ f104 1 f64"/>
                  <a:gd name="f142" fmla="*/ f105 1 f65"/>
                  <a:gd name="f143" fmla="*/ f106 1 f65"/>
                  <a:gd name="f144" fmla="*/ f107 1 f64"/>
                  <a:gd name="f145" fmla="*/ f108 1 f65"/>
                  <a:gd name="f146" fmla="*/ f109 1 f65"/>
                  <a:gd name="f147" fmla="*/ f110 1 f64"/>
                  <a:gd name="f148" fmla="*/ f111 1 f64"/>
                  <a:gd name="f149" fmla="*/ f112 1 f65"/>
                  <a:gd name="f150" fmla="*/ f113 1 f64"/>
                  <a:gd name="f151" fmla="*/ f114 1 f65"/>
                  <a:gd name="f152" fmla="*/ f115 1 f64"/>
                  <a:gd name="f153" fmla="*/ f116 1 f64"/>
                  <a:gd name="f154" fmla="*/ f117 1 f65"/>
                  <a:gd name="f155" fmla="*/ f118 1 f65"/>
                  <a:gd name="f156" fmla="*/ f119 1 f64"/>
                  <a:gd name="f157" fmla="*/ f120 1 f65"/>
                  <a:gd name="f158" fmla="*/ f121 1 f64"/>
                  <a:gd name="f159" fmla="*/ f122 1 f65"/>
                  <a:gd name="f160" fmla="*/ f123 1 f64"/>
                  <a:gd name="f161" fmla="*/ f124 1 f65"/>
                  <a:gd name="f162" fmla="*/ f125 1 f65"/>
                  <a:gd name="f163" fmla="*/ f126 1 f64"/>
                  <a:gd name="f164" fmla="*/ f127 1 f65"/>
                  <a:gd name="f165" fmla="*/ f128 1 f64"/>
                  <a:gd name="f166" fmla="*/ f129 1 f64"/>
                  <a:gd name="f167" fmla="*/ f130 1 f65"/>
                  <a:gd name="f168" fmla="*/ f131 1 f65"/>
                  <a:gd name="f169" fmla="*/ f132 1 f64"/>
                  <a:gd name="f170" fmla="*/ f133 f55 1"/>
                  <a:gd name="f171" fmla="*/ f134 f55 1"/>
                  <a:gd name="f172" fmla="*/ f136 f56 1"/>
                  <a:gd name="f173" fmla="*/ f135 f56 1"/>
                  <a:gd name="f174" fmla="*/ f137 f55 1"/>
                  <a:gd name="f175" fmla="*/ f138 f56 1"/>
                  <a:gd name="f176" fmla="*/ f139 f55 1"/>
                  <a:gd name="f177" fmla="*/ f140 f56 1"/>
                  <a:gd name="f178" fmla="*/ f141 f55 1"/>
                  <a:gd name="f179" fmla="*/ f142 f56 1"/>
                  <a:gd name="f180" fmla="*/ f143 f56 1"/>
                  <a:gd name="f181" fmla="*/ f144 f55 1"/>
                  <a:gd name="f182" fmla="*/ f145 f56 1"/>
                  <a:gd name="f183" fmla="*/ f146 f56 1"/>
                  <a:gd name="f184" fmla="*/ f147 f55 1"/>
                  <a:gd name="f185" fmla="*/ f148 f55 1"/>
                  <a:gd name="f186" fmla="*/ f149 f56 1"/>
                  <a:gd name="f187" fmla="*/ f150 f55 1"/>
                  <a:gd name="f188" fmla="*/ f151 f56 1"/>
                  <a:gd name="f189" fmla="*/ f152 f55 1"/>
                  <a:gd name="f190" fmla="*/ f153 f55 1"/>
                  <a:gd name="f191" fmla="*/ f154 f56 1"/>
                  <a:gd name="f192" fmla="*/ f155 f56 1"/>
                  <a:gd name="f193" fmla="*/ f156 f55 1"/>
                  <a:gd name="f194" fmla="*/ f157 f56 1"/>
                  <a:gd name="f195" fmla="*/ f158 f55 1"/>
                  <a:gd name="f196" fmla="*/ f159 f56 1"/>
                  <a:gd name="f197" fmla="*/ f160 f55 1"/>
                  <a:gd name="f198" fmla="*/ f161 f56 1"/>
                  <a:gd name="f199" fmla="*/ f162 f56 1"/>
                  <a:gd name="f200" fmla="*/ f163 f55 1"/>
                  <a:gd name="f201" fmla="*/ f164 f56 1"/>
                  <a:gd name="f202" fmla="*/ f165 f55 1"/>
                  <a:gd name="f203" fmla="*/ f166 f55 1"/>
                  <a:gd name="f204" fmla="*/ f167 f56 1"/>
                  <a:gd name="f205" fmla="*/ f168 f56 1"/>
                  <a:gd name="f206" fmla="*/ f169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9">
                    <a:pos x="f174" y="f175"/>
                  </a:cxn>
                  <a:cxn ang="f99">
                    <a:pos x="f176" y="f177"/>
                  </a:cxn>
                  <a:cxn ang="f99">
                    <a:pos x="f178" y="f179"/>
                  </a:cxn>
                  <a:cxn ang="f99">
                    <a:pos x="f178" y="f180"/>
                  </a:cxn>
                  <a:cxn ang="f99">
                    <a:pos x="f181" y="f182"/>
                  </a:cxn>
                  <a:cxn ang="f99">
                    <a:pos x="f181" y="f183"/>
                  </a:cxn>
                  <a:cxn ang="f99">
                    <a:pos x="f184" y="f183"/>
                  </a:cxn>
                  <a:cxn ang="f99">
                    <a:pos x="f185" y="f186"/>
                  </a:cxn>
                  <a:cxn ang="f99">
                    <a:pos x="f187" y="f186"/>
                  </a:cxn>
                  <a:cxn ang="f99">
                    <a:pos x="f187" y="f188"/>
                  </a:cxn>
                  <a:cxn ang="f99">
                    <a:pos x="f189" y="f188"/>
                  </a:cxn>
                  <a:cxn ang="f99">
                    <a:pos x="f189" y="f182"/>
                  </a:cxn>
                  <a:cxn ang="f99">
                    <a:pos x="f190" y="f191"/>
                  </a:cxn>
                  <a:cxn ang="f99">
                    <a:pos x="f190" y="f192"/>
                  </a:cxn>
                  <a:cxn ang="f99">
                    <a:pos x="f193" y="f194"/>
                  </a:cxn>
                  <a:cxn ang="f99">
                    <a:pos x="f195" y="f196"/>
                  </a:cxn>
                  <a:cxn ang="f99">
                    <a:pos x="f197" y="f198"/>
                  </a:cxn>
                  <a:cxn ang="f99">
                    <a:pos x="f197" y="f199"/>
                  </a:cxn>
                  <a:cxn ang="f99">
                    <a:pos x="f200" y="f201"/>
                  </a:cxn>
                  <a:cxn ang="f99">
                    <a:pos x="f202" y="f191"/>
                  </a:cxn>
                  <a:cxn ang="f99">
                    <a:pos x="f203" y="f204"/>
                  </a:cxn>
                  <a:cxn ang="f99">
                    <a:pos x="f203" y="f205"/>
                  </a:cxn>
                  <a:cxn ang="f99">
                    <a:pos x="f206" y="f180"/>
                  </a:cxn>
                  <a:cxn ang="f99">
                    <a:pos x="f174" y="f205"/>
                  </a:cxn>
                  <a:cxn ang="f99">
                    <a:pos x="f174" y="f175"/>
                  </a:cxn>
                </a:cxnLst>
                <a:rect l="f170" t="f173" r="f171" b="f172"/>
                <a:pathLst>
                  <a:path w="62" h="50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4" y="f16"/>
                      <a:pt x="f10" y="f17"/>
                      <a:pt x="f10" y="f18"/>
                    </a:cubicBezTo>
                    <a:cubicBezTo>
                      <a:pt x="f10" y="f19"/>
                      <a:pt x="f10" y="f13"/>
                      <a:pt x="f10" y="f20"/>
                    </a:cubicBezTo>
                    <a:cubicBezTo>
                      <a:pt x="f21" y="f11"/>
                      <a:pt x="f22" y="f23"/>
                      <a:pt x="f24" y="f23"/>
                    </a:cubicBezTo>
                    <a:cubicBezTo>
                      <a:pt x="f24" y="f25"/>
                      <a:pt x="f24" y="f26"/>
                      <a:pt x="f24" y="f5"/>
                    </a:cubicBezTo>
                    <a:cubicBezTo>
                      <a:pt x="f27" y="f5"/>
                      <a:pt x="f28" y="f5"/>
                      <a:pt x="f29" y="f5"/>
                    </a:cubicBezTo>
                    <a:cubicBezTo>
                      <a:pt x="f29" y="f19"/>
                      <a:pt x="f30" y="f31"/>
                      <a:pt x="f30" y="f32"/>
                    </a:cubicBezTo>
                    <a:cubicBezTo>
                      <a:pt x="f33" y="f32"/>
                      <a:pt x="f34" y="f32"/>
                      <a:pt x="f35" y="f32"/>
                    </a:cubicBezTo>
                    <a:cubicBezTo>
                      <a:pt x="f35" y="f11"/>
                      <a:pt x="f35" y="f25"/>
                      <a:pt x="f35" y="f26"/>
                    </a:cubicBezTo>
                    <a:cubicBezTo>
                      <a:pt x="f36" y="f26"/>
                      <a:pt x="f37" y="f26"/>
                      <a:pt x="f38" y="f26"/>
                    </a:cubicBezTo>
                    <a:cubicBezTo>
                      <a:pt x="f38" y="f39"/>
                      <a:pt x="f38" y="f40"/>
                      <a:pt x="f38" y="f23"/>
                    </a:cubicBezTo>
                    <a:cubicBezTo>
                      <a:pt x="f38" y="f32"/>
                      <a:pt x="f38" y="f41"/>
                      <a:pt x="f6" y="f8"/>
                    </a:cubicBezTo>
                    <a:cubicBezTo>
                      <a:pt x="f6" y="f42"/>
                      <a:pt x="f6" y="f22"/>
                      <a:pt x="f6" y="f43"/>
                    </a:cubicBezTo>
                    <a:cubicBezTo>
                      <a:pt x="f37" y="f44"/>
                      <a:pt x="f45" y="f46"/>
                      <a:pt x="f46" y="f10"/>
                    </a:cubicBezTo>
                    <a:cubicBezTo>
                      <a:pt x="f10" y="f10"/>
                      <a:pt x="f14" y="f10"/>
                      <a:pt x="f47" y="f48"/>
                    </a:cubicBezTo>
                    <a:cubicBezTo>
                      <a:pt x="f32" y="f49"/>
                      <a:pt x="f25" y="f45"/>
                      <a:pt x="f5" y="f7"/>
                    </a:cubicBezTo>
                    <a:cubicBezTo>
                      <a:pt x="f5" y="f45"/>
                      <a:pt x="f5" y="f24"/>
                      <a:pt x="f5" y="f46"/>
                    </a:cubicBezTo>
                    <a:cubicBezTo>
                      <a:pt x="f5" y="f48"/>
                      <a:pt x="f15" y="f10"/>
                      <a:pt x="f16" y="f21"/>
                    </a:cubicBezTo>
                    <a:cubicBezTo>
                      <a:pt x="f19" y="f42"/>
                      <a:pt x="f25" y="f12"/>
                      <a:pt x="f23" y="f8"/>
                    </a:cubicBezTo>
                    <a:cubicBezTo>
                      <a:pt x="f32" y="f50"/>
                      <a:pt x="f51" y="f32"/>
                      <a:pt x="f52" y="f11"/>
                    </a:cubicBezTo>
                    <a:cubicBezTo>
                      <a:pt x="f52" y="f53"/>
                      <a:pt x="f52" y="f31"/>
                      <a:pt x="f52" y="f40"/>
                    </a:cubicBezTo>
                    <a:cubicBezTo>
                      <a:pt x="f51" y="f25"/>
                      <a:pt x="f51" y="f20"/>
                      <a:pt x="f50" y="f20"/>
                    </a:cubicBezTo>
                    <a:cubicBezTo>
                      <a:pt x="f41" y="f20"/>
                      <a:pt x="f8" y="f25"/>
                      <a:pt x="f8" y="f40"/>
                    </a:cubicBezTo>
                    <a:cubicBezTo>
                      <a:pt x="f8" y="f53"/>
                      <a:pt x="f8" y="f23"/>
                      <a:pt x="f8" y="f9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4" name="Freeform 14">
                <a:extLst>
                  <a:ext uri="{FF2B5EF4-FFF2-40B4-BE49-F238E27FC236}">
                    <a16:creationId xmlns:a16="http://schemas.microsoft.com/office/drawing/2014/main" id="{4198BE19-9BE7-9108-6748-E5CFCEA5351A}"/>
                  </a:ext>
                </a:extLst>
              </p:cNvPr>
              <p:cNvSpPr/>
              <p:nvPr/>
            </p:nvSpPr>
            <p:spPr>
              <a:xfrm>
                <a:off x="11169267" y="1025399"/>
                <a:ext cx="150811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8"/>
                  <a:gd name="f7" fmla="val 26"/>
                  <a:gd name="f8" fmla="val 25"/>
                  <a:gd name="f9" fmla="val 85"/>
                  <a:gd name="f10" fmla="val 22"/>
                  <a:gd name="f11" fmla="val 72"/>
                  <a:gd name="f12" fmla="val 20"/>
                  <a:gd name="f13" fmla="val 59"/>
                  <a:gd name="f14" fmla="val 16"/>
                  <a:gd name="f15" fmla="val 49"/>
                  <a:gd name="f16" fmla="val 14"/>
                  <a:gd name="f17" fmla="val 40"/>
                  <a:gd name="f18" fmla="val 31"/>
                  <a:gd name="f19" fmla="val 17"/>
                  <a:gd name="f20" fmla="val 21"/>
                  <a:gd name="f21" fmla="val 11"/>
                  <a:gd name="f22" fmla="val 23"/>
                  <a:gd name="f23" fmla="val 19"/>
                  <a:gd name="f24" fmla="val 15"/>
                  <a:gd name="f25" fmla="val 2"/>
                  <a:gd name="f26" fmla="val 13"/>
                  <a:gd name="f27" fmla="val 3"/>
                  <a:gd name="f28" fmla="val 9"/>
                  <a:gd name="f29" fmla="val 30"/>
                  <a:gd name="f30" fmla="val 4"/>
                  <a:gd name="f31" fmla="val 43"/>
                  <a:gd name="f32" fmla="val 44"/>
                  <a:gd name="f33" fmla="val 46"/>
                  <a:gd name="f34" fmla="val 47"/>
                  <a:gd name="f35" fmla="val 64"/>
                  <a:gd name="f36" fmla="val 80"/>
                  <a:gd name="f37" fmla="val 8"/>
                  <a:gd name="f38" fmla="val 97"/>
                  <a:gd name="f39" fmla="val 12"/>
                  <a:gd name="f40" fmla="+- 0 0 -90"/>
                  <a:gd name="f41" fmla="*/ f3 1 98"/>
                  <a:gd name="f42" fmla="*/ f4 1 26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98"/>
                  <a:gd name="f51" fmla="*/ f47 1 26"/>
                  <a:gd name="f52" fmla="*/ 98 f48 1"/>
                  <a:gd name="f53" fmla="*/ 25 f47 1"/>
                  <a:gd name="f54" fmla="*/ 59 f48 1"/>
                  <a:gd name="f55" fmla="*/ 16 f47 1"/>
                  <a:gd name="f56" fmla="*/ 31 f48 1"/>
                  <a:gd name="f57" fmla="*/ 17 f47 1"/>
                  <a:gd name="f58" fmla="*/ 0 f48 1"/>
                  <a:gd name="f59" fmla="*/ 26 f47 1"/>
                  <a:gd name="f60" fmla="*/ 3 f48 1"/>
                  <a:gd name="f61" fmla="*/ 13 f47 1"/>
                  <a:gd name="f62" fmla="*/ 43 f48 1"/>
                  <a:gd name="f63" fmla="*/ 0 f47 1"/>
                  <a:gd name="f64" fmla="*/ 47 f48 1"/>
                  <a:gd name="f65" fmla="*/ 97 f48 1"/>
                  <a:gd name="f66" fmla="*/ 12 f47 1"/>
                  <a:gd name="f67" fmla="+- f49 0 f1"/>
                  <a:gd name="f68" fmla="*/ f52 1 98"/>
                  <a:gd name="f69" fmla="*/ f53 1 26"/>
                  <a:gd name="f70" fmla="*/ f54 1 98"/>
                  <a:gd name="f71" fmla="*/ f55 1 26"/>
                  <a:gd name="f72" fmla="*/ f56 1 98"/>
                  <a:gd name="f73" fmla="*/ f57 1 26"/>
                  <a:gd name="f74" fmla="*/ f58 1 98"/>
                  <a:gd name="f75" fmla="*/ f59 1 26"/>
                  <a:gd name="f76" fmla="*/ f60 1 98"/>
                  <a:gd name="f77" fmla="*/ f61 1 26"/>
                  <a:gd name="f78" fmla="*/ f62 1 98"/>
                  <a:gd name="f79" fmla="*/ f63 1 26"/>
                  <a:gd name="f80" fmla="*/ f64 1 98"/>
                  <a:gd name="f81" fmla="*/ f65 1 98"/>
                  <a:gd name="f82" fmla="*/ f66 1 26"/>
                  <a:gd name="f83" fmla="*/ 0 1 f50"/>
                  <a:gd name="f84" fmla="*/ f44 1 f50"/>
                  <a:gd name="f85" fmla="*/ 0 1 f51"/>
                  <a:gd name="f86" fmla="*/ f45 1 f51"/>
                  <a:gd name="f87" fmla="*/ f68 1 f50"/>
                  <a:gd name="f88" fmla="*/ f69 1 f51"/>
                  <a:gd name="f89" fmla="*/ f70 1 f50"/>
                  <a:gd name="f90" fmla="*/ f71 1 f51"/>
                  <a:gd name="f91" fmla="*/ f72 1 f50"/>
                  <a:gd name="f92" fmla="*/ f73 1 f51"/>
                  <a:gd name="f93" fmla="*/ f74 1 f50"/>
                  <a:gd name="f94" fmla="*/ f75 1 f51"/>
                  <a:gd name="f95" fmla="*/ f76 1 f50"/>
                  <a:gd name="f96" fmla="*/ f77 1 f51"/>
                  <a:gd name="f97" fmla="*/ f78 1 f50"/>
                  <a:gd name="f98" fmla="*/ f79 1 f51"/>
                  <a:gd name="f99" fmla="*/ f80 1 f50"/>
                  <a:gd name="f100" fmla="*/ f81 1 f50"/>
                  <a:gd name="f101" fmla="*/ f82 1 f51"/>
                  <a:gd name="f102" fmla="*/ f83 f41 1"/>
                  <a:gd name="f103" fmla="*/ f84 f41 1"/>
                  <a:gd name="f104" fmla="*/ f86 f42 1"/>
                  <a:gd name="f105" fmla="*/ f85 f42 1"/>
                  <a:gd name="f106" fmla="*/ f87 f41 1"/>
                  <a:gd name="f107" fmla="*/ f88 f42 1"/>
                  <a:gd name="f108" fmla="*/ f89 f41 1"/>
                  <a:gd name="f109" fmla="*/ f90 f42 1"/>
                  <a:gd name="f110" fmla="*/ f91 f41 1"/>
                  <a:gd name="f111" fmla="*/ f92 f42 1"/>
                  <a:gd name="f112" fmla="*/ f93 f41 1"/>
                  <a:gd name="f113" fmla="*/ f94 f42 1"/>
                  <a:gd name="f114" fmla="*/ f95 f41 1"/>
                  <a:gd name="f115" fmla="*/ f96 f42 1"/>
                  <a:gd name="f116" fmla="*/ f97 f41 1"/>
                  <a:gd name="f117" fmla="*/ f98 f42 1"/>
                  <a:gd name="f118" fmla="*/ f99 f41 1"/>
                  <a:gd name="f119" fmla="*/ f100 f41 1"/>
                  <a:gd name="f120" fmla="*/ f101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06" y="f107"/>
                  </a:cxn>
                  <a:cxn ang="f67">
                    <a:pos x="f108" y="f109"/>
                  </a:cxn>
                  <a:cxn ang="f67">
                    <a:pos x="f110" y="f111"/>
                  </a:cxn>
                  <a:cxn ang="f67">
                    <a:pos x="f112" y="f113"/>
                  </a:cxn>
                  <a:cxn ang="f67">
                    <a:pos x="f112" y="f109"/>
                  </a:cxn>
                  <a:cxn ang="f67">
                    <a:pos x="f114" y="f115"/>
                  </a:cxn>
                  <a:cxn ang="f67">
                    <a:pos x="f116" y="f117"/>
                  </a:cxn>
                  <a:cxn ang="f67">
                    <a:pos x="f118" y="f117"/>
                  </a:cxn>
                  <a:cxn ang="f67">
                    <a:pos x="f119" y="f120"/>
                  </a:cxn>
                  <a:cxn ang="f67">
                    <a:pos x="f106" y="f120"/>
                  </a:cxn>
                  <a:cxn ang="f67">
                    <a:pos x="f106" y="f107"/>
                  </a:cxn>
                </a:cxnLst>
                <a:rect l="f102" t="f105" r="f103" b="f104"/>
                <a:pathLst>
                  <a:path w="98" h="26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6"/>
                      <a:pt x="f18" y="f19"/>
                    </a:cubicBezTo>
                    <a:cubicBezTo>
                      <a:pt x="f20" y="f20"/>
                      <a:pt x="f21" y="f22"/>
                      <a:pt x="f5" y="f7"/>
                    </a:cubicBezTo>
                    <a:cubicBezTo>
                      <a:pt x="f5" y="f10"/>
                      <a:pt x="f5" y="f23"/>
                      <a:pt x="f5" y="f14"/>
                    </a:cubicBezTo>
                    <a:cubicBezTo>
                      <a:pt x="f5" y="f24"/>
                      <a:pt x="f25" y="f26"/>
                      <a:pt x="f27" y="f26"/>
                    </a:cubicBezTo>
                    <a:cubicBezTo>
                      <a:pt x="f14" y="f28"/>
                      <a:pt x="f29" y="f30"/>
                      <a:pt x="f31" y="f5"/>
                    </a:cubicBezTo>
                    <a:cubicBezTo>
                      <a:pt x="f32" y="f5"/>
                      <a:pt x="f33" y="f5"/>
                      <a:pt x="f34" y="f5"/>
                    </a:cubicBezTo>
                    <a:cubicBezTo>
                      <a:pt x="f35" y="f30"/>
                      <a:pt x="f36" y="f37"/>
                      <a:pt x="f38" y="f39"/>
                    </a:cubicBezTo>
                    <a:cubicBezTo>
                      <a:pt x="f38" y="f39"/>
                      <a:pt x="f6" y="f39"/>
                      <a:pt x="f6" y="f39"/>
                    </a:cubicBezTo>
                    <a:cubicBezTo>
                      <a:pt x="f6" y="f14"/>
                      <a:pt x="f6" y="f12"/>
                      <a:pt x="f6" y="f8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5" name="Freeform 15">
                <a:extLst>
                  <a:ext uri="{FF2B5EF4-FFF2-40B4-BE49-F238E27FC236}">
                    <a16:creationId xmlns:a16="http://schemas.microsoft.com/office/drawing/2014/main" id="{D3C2E440-7AB7-6B8A-7357-C5DBE7A0570A}"/>
                  </a:ext>
                </a:extLst>
              </p:cNvPr>
              <p:cNvSpPr/>
              <p:nvPr/>
            </p:nvSpPr>
            <p:spPr>
              <a:xfrm>
                <a:off x="10813666" y="826955"/>
                <a:ext cx="152403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"/>
                  <a:gd name="f7" fmla="val 33"/>
                  <a:gd name="f8" fmla="val 82"/>
                  <a:gd name="f9" fmla="val 27"/>
                  <a:gd name="f10" fmla="val 66"/>
                  <a:gd name="f11" fmla="val 22"/>
                  <a:gd name="f12" fmla="val 50"/>
                  <a:gd name="f13" fmla="val 16"/>
                  <a:gd name="f14" fmla="val 46"/>
                  <a:gd name="f15" fmla="val 14"/>
                  <a:gd name="f16" fmla="val 43"/>
                  <a:gd name="f17" fmla="val 40"/>
                  <a:gd name="f18" fmla="val 20"/>
                  <a:gd name="f19" fmla="val 24"/>
                  <a:gd name="f20" fmla="val 28"/>
                  <a:gd name="f21" fmla="val 21"/>
                  <a:gd name="f22" fmla="val 1"/>
                  <a:gd name="f23" fmla="val 17"/>
                  <a:gd name="f24" fmla="val 2"/>
                  <a:gd name="f25" fmla="val 15"/>
                  <a:gd name="f26" fmla="val 3"/>
                  <a:gd name="f27" fmla="val 10"/>
                  <a:gd name="f28" fmla="val 30"/>
                  <a:gd name="f29" fmla="val 5"/>
                  <a:gd name="f30" fmla="val 44"/>
                  <a:gd name="f31" fmla="val 47"/>
                  <a:gd name="f32" fmla="val 48"/>
                  <a:gd name="f33" fmla="val 64"/>
                  <a:gd name="f34" fmla="val 7"/>
                  <a:gd name="f35" fmla="val 80"/>
                  <a:gd name="f36" fmla="val 13"/>
                  <a:gd name="f37" fmla="val 96"/>
                  <a:gd name="f38" fmla="val 19"/>
                  <a:gd name="f39" fmla="val 97"/>
                  <a:gd name="f40" fmla="val 26"/>
                  <a:gd name="f41" fmla="val 29"/>
                  <a:gd name="f42" fmla="+- 0 0 -90"/>
                  <a:gd name="f43" fmla="*/ f3 1 99"/>
                  <a:gd name="f44" fmla="*/ f4 1 33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99"/>
                  <a:gd name="f53" fmla="*/ f49 1 33"/>
                  <a:gd name="f54" fmla="*/ 99 f50 1"/>
                  <a:gd name="f55" fmla="*/ 33 f49 1"/>
                  <a:gd name="f56" fmla="*/ 50 f50 1"/>
                  <a:gd name="f57" fmla="*/ 16 f49 1"/>
                  <a:gd name="f58" fmla="*/ 40 f50 1"/>
                  <a:gd name="f59" fmla="*/ 0 f50 1"/>
                  <a:gd name="f60" fmla="*/ 28 f49 1"/>
                  <a:gd name="f61" fmla="*/ 1 f50 1"/>
                  <a:gd name="f62" fmla="*/ 17 f49 1"/>
                  <a:gd name="f63" fmla="*/ 3 f50 1"/>
                  <a:gd name="f64" fmla="*/ 14 f49 1"/>
                  <a:gd name="f65" fmla="*/ 43 f50 1"/>
                  <a:gd name="f66" fmla="*/ 1 f49 1"/>
                  <a:gd name="f67" fmla="*/ 48 f50 1"/>
                  <a:gd name="f68" fmla="*/ 96 f50 1"/>
                  <a:gd name="f69" fmla="*/ 19 f49 1"/>
                  <a:gd name="f70" fmla="*/ 24 f49 1"/>
                  <a:gd name="f71" fmla="+- f51 0 f1"/>
                  <a:gd name="f72" fmla="*/ f54 1 99"/>
                  <a:gd name="f73" fmla="*/ f55 1 33"/>
                  <a:gd name="f74" fmla="*/ f56 1 99"/>
                  <a:gd name="f75" fmla="*/ f57 1 33"/>
                  <a:gd name="f76" fmla="*/ f58 1 99"/>
                  <a:gd name="f77" fmla="*/ f59 1 99"/>
                  <a:gd name="f78" fmla="*/ f60 1 33"/>
                  <a:gd name="f79" fmla="*/ f61 1 99"/>
                  <a:gd name="f80" fmla="*/ f62 1 33"/>
                  <a:gd name="f81" fmla="*/ f63 1 99"/>
                  <a:gd name="f82" fmla="*/ f64 1 33"/>
                  <a:gd name="f83" fmla="*/ f65 1 99"/>
                  <a:gd name="f84" fmla="*/ f66 1 33"/>
                  <a:gd name="f85" fmla="*/ f67 1 99"/>
                  <a:gd name="f86" fmla="*/ f68 1 99"/>
                  <a:gd name="f87" fmla="*/ f69 1 33"/>
                  <a:gd name="f88" fmla="*/ f70 1 33"/>
                  <a:gd name="f89" fmla="*/ 0 1 f52"/>
                  <a:gd name="f90" fmla="*/ f46 1 f52"/>
                  <a:gd name="f91" fmla="*/ 0 1 f53"/>
                  <a:gd name="f92" fmla="*/ f47 1 f53"/>
                  <a:gd name="f93" fmla="*/ f72 1 f52"/>
                  <a:gd name="f94" fmla="*/ f73 1 f53"/>
                  <a:gd name="f95" fmla="*/ f74 1 f52"/>
                  <a:gd name="f96" fmla="*/ f75 1 f53"/>
                  <a:gd name="f97" fmla="*/ f76 1 f52"/>
                  <a:gd name="f98" fmla="*/ f77 1 f52"/>
                  <a:gd name="f99" fmla="*/ f78 1 f53"/>
                  <a:gd name="f100" fmla="*/ f79 1 f52"/>
                  <a:gd name="f101" fmla="*/ f80 1 f53"/>
                  <a:gd name="f102" fmla="*/ f81 1 f52"/>
                  <a:gd name="f103" fmla="*/ f82 1 f53"/>
                  <a:gd name="f104" fmla="*/ f83 1 f52"/>
                  <a:gd name="f105" fmla="*/ f84 1 f53"/>
                  <a:gd name="f106" fmla="*/ f85 1 f52"/>
                  <a:gd name="f107" fmla="*/ f86 1 f52"/>
                  <a:gd name="f108" fmla="*/ f87 1 f53"/>
                  <a:gd name="f109" fmla="*/ f88 1 f53"/>
                  <a:gd name="f110" fmla="*/ f89 f43 1"/>
                  <a:gd name="f111" fmla="*/ f90 f43 1"/>
                  <a:gd name="f112" fmla="*/ f92 f44 1"/>
                  <a:gd name="f113" fmla="*/ f91 f44 1"/>
                  <a:gd name="f114" fmla="*/ f93 f43 1"/>
                  <a:gd name="f115" fmla="*/ f94 f44 1"/>
                  <a:gd name="f116" fmla="*/ f95 f43 1"/>
                  <a:gd name="f117" fmla="*/ f96 f44 1"/>
                  <a:gd name="f118" fmla="*/ f97 f43 1"/>
                  <a:gd name="f119" fmla="*/ f98 f43 1"/>
                  <a:gd name="f120" fmla="*/ f99 f44 1"/>
                  <a:gd name="f121" fmla="*/ f100 f43 1"/>
                  <a:gd name="f122" fmla="*/ f101 f44 1"/>
                  <a:gd name="f123" fmla="*/ f102 f43 1"/>
                  <a:gd name="f124" fmla="*/ f103 f44 1"/>
                  <a:gd name="f125" fmla="*/ f104 f43 1"/>
                  <a:gd name="f126" fmla="*/ f105 f44 1"/>
                  <a:gd name="f127" fmla="*/ f106 f43 1"/>
                  <a:gd name="f128" fmla="*/ f107 f43 1"/>
                  <a:gd name="f129" fmla="*/ f108 f44 1"/>
                  <a:gd name="f130" fmla="*/ f109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14" y="f115"/>
                  </a:cxn>
                  <a:cxn ang="f71">
                    <a:pos x="f116" y="f117"/>
                  </a:cxn>
                  <a:cxn ang="f71">
                    <a:pos x="f118" y="f117"/>
                  </a:cxn>
                  <a:cxn ang="f71">
                    <a:pos x="f119" y="f120"/>
                  </a:cxn>
                  <a:cxn ang="f71">
                    <a:pos x="f121" y="f122"/>
                  </a:cxn>
                  <a:cxn ang="f71">
                    <a:pos x="f123" y="f124"/>
                  </a:cxn>
                  <a:cxn ang="f71">
                    <a:pos x="f125" y="f126"/>
                  </a:cxn>
                  <a:cxn ang="f71">
                    <a:pos x="f127" y="f126"/>
                  </a:cxn>
                  <a:cxn ang="f71">
                    <a:pos x="f128" y="f129"/>
                  </a:cxn>
                  <a:cxn ang="f71">
                    <a:pos x="f114" y="f130"/>
                  </a:cxn>
                  <a:cxn ang="f71">
                    <a:pos x="f114" y="f115"/>
                  </a:cxn>
                </a:cxnLst>
                <a:rect l="f110" t="f113" r="f111" b="f112"/>
                <a:pathLst>
                  <a:path w="99" h="33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5"/>
                      <a:pt x="f17" y="f13"/>
                    </a:cubicBezTo>
                    <a:cubicBezTo>
                      <a:pt x="f9" y="f18"/>
                      <a:pt x="f15" y="f19"/>
                      <a:pt x="f5" y="f20"/>
                    </a:cubicBezTo>
                    <a:cubicBezTo>
                      <a:pt x="f5" y="f19"/>
                      <a:pt x="f5" y="f21"/>
                      <a:pt x="f22" y="f23"/>
                    </a:cubicBezTo>
                    <a:cubicBezTo>
                      <a:pt x="f22" y="f13"/>
                      <a:pt x="f24" y="f25"/>
                      <a:pt x="f26" y="f15"/>
                    </a:cubicBezTo>
                    <a:cubicBezTo>
                      <a:pt x="f13" y="f27"/>
                      <a:pt x="f28" y="f29"/>
                      <a:pt x="f16" y="f22"/>
                    </a:cubicBezTo>
                    <a:cubicBezTo>
                      <a:pt x="f30" y="f5"/>
                      <a:pt x="f31" y="f22"/>
                      <a:pt x="f32" y="f2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18"/>
                      <a:pt x="f6" y="f11"/>
                      <a:pt x="f6" y="f19"/>
                    </a:cubicBezTo>
                    <a:cubicBezTo>
                      <a:pt x="f6" y="f40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6" name="Freeform 16">
                <a:extLst>
                  <a:ext uri="{FF2B5EF4-FFF2-40B4-BE49-F238E27FC236}">
                    <a16:creationId xmlns:a16="http://schemas.microsoft.com/office/drawing/2014/main" id="{1C70A230-8857-FD6C-76A1-B8ADF1C69C08}"/>
                  </a:ext>
                </a:extLst>
              </p:cNvPr>
              <p:cNvSpPr/>
              <p:nvPr/>
            </p:nvSpPr>
            <p:spPr>
              <a:xfrm>
                <a:off x="11753469" y="1015870"/>
                <a:ext cx="39684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54"/>
                  <a:gd name="f8" fmla="val 8"/>
                  <a:gd name="f9" fmla="val 2"/>
                  <a:gd name="f10" fmla="val 16"/>
                  <a:gd name="f11" fmla="val 4"/>
                  <a:gd name="f12" fmla="val 24"/>
                  <a:gd name="f13" fmla="val 6"/>
                  <a:gd name="f14" fmla="val 25"/>
                  <a:gd name="f15" fmla="val 7"/>
                  <a:gd name="f16" fmla="val 23"/>
                  <a:gd name="f17" fmla="val 38"/>
                  <a:gd name="f18" fmla="val 18"/>
                  <a:gd name="f19" fmla="val 52"/>
                  <a:gd name="f20" fmla="val 10"/>
                  <a:gd name="f21" fmla="val 51"/>
                  <a:gd name="f22" fmla="val 49"/>
                  <a:gd name="f23" fmla="val 1"/>
                  <a:gd name="f24" fmla="val 48"/>
                  <a:gd name="f25" fmla="val 47"/>
                  <a:gd name="f26" fmla="val 32"/>
                  <a:gd name="f27" fmla="+- 0 0 -90"/>
                  <a:gd name="f28" fmla="*/ f3 1 26"/>
                  <a:gd name="f29" fmla="*/ f4 1 54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6"/>
                  <a:gd name="f38" fmla="*/ f34 1 54"/>
                  <a:gd name="f39" fmla="*/ 0 f35 1"/>
                  <a:gd name="f40" fmla="*/ 0 f34 1"/>
                  <a:gd name="f41" fmla="*/ 24 f35 1"/>
                  <a:gd name="f42" fmla="*/ 6 f34 1"/>
                  <a:gd name="f43" fmla="*/ 26 f35 1"/>
                  <a:gd name="f44" fmla="*/ 8 f34 1"/>
                  <a:gd name="f45" fmla="*/ 54 f34 1"/>
                  <a:gd name="f46" fmla="*/ 2 f35 1"/>
                  <a:gd name="f47" fmla="*/ 49 f34 1"/>
                  <a:gd name="f48" fmla="*/ 47 f34 1"/>
                  <a:gd name="f49" fmla="+- f36 0 f1"/>
                  <a:gd name="f50" fmla="*/ f39 1 26"/>
                  <a:gd name="f51" fmla="*/ f40 1 54"/>
                  <a:gd name="f52" fmla="*/ f41 1 26"/>
                  <a:gd name="f53" fmla="*/ f42 1 54"/>
                  <a:gd name="f54" fmla="*/ f43 1 26"/>
                  <a:gd name="f55" fmla="*/ f44 1 54"/>
                  <a:gd name="f56" fmla="*/ f45 1 54"/>
                  <a:gd name="f57" fmla="*/ f46 1 26"/>
                  <a:gd name="f58" fmla="*/ f47 1 54"/>
                  <a:gd name="f59" fmla="*/ f48 1 54"/>
                  <a:gd name="f60" fmla="*/ 0 1 f37"/>
                  <a:gd name="f61" fmla="*/ f31 1 f37"/>
                  <a:gd name="f62" fmla="*/ 0 1 f38"/>
                  <a:gd name="f63" fmla="*/ f32 1 f38"/>
                  <a:gd name="f64" fmla="*/ f50 1 f37"/>
                  <a:gd name="f65" fmla="*/ f51 1 f38"/>
                  <a:gd name="f66" fmla="*/ f52 1 f37"/>
                  <a:gd name="f67" fmla="*/ f53 1 f38"/>
                  <a:gd name="f68" fmla="*/ f54 1 f37"/>
                  <a:gd name="f69" fmla="*/ f55 1 f38"/>
                  <a:gd name="f70" fmla="*/ f56 1 f38"/>
                  <a:gd name="f71" fmla="*/ f57 1 f37"/>
                  <a:gd name="f72" fmla="*/ f58 1 f38"/>
                  <a:gd name="f73" fmla="*/ f59 1 f38"/>
                  <a:gd name="f74" fmla="*/ f60 f28 1"/>
                  <a:gd name="f75" fmla="*/ f61 f28 1"/>
                  <a:gd name="f76" fmla="*/ f63 f29 1"/>
                  <a:gd name="f77" fmla="*/ f62 f29 1"/>
                  <a:gd name="f78" fmla="*/ f64 f28 1"/>
                  <a:gd name="f79" fmla="*/ f65 f29 1"/>
                  <a:gd name="f80" fmla="*/ f66 f28 1"/>
                  <a:gd name="f81" fmla="*/ f67 f29 1"/>
                  <a:gd name="f82" fmla="*/ f68 f28 1"/>
                  <a:gd name="f83" fmla="*/ f69 f29 1"/>
                  <a:gd name="f84" fmla="*/ f70 f29 1"/>
                  <a:gd name="f85" fmla="*/ f71 f28 1"/>
                  <a:gd name="f86" fmla="*/ f72 f29 1"/>
                  <a:gd name="f87" fmla="*/ f73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78" y="f79"/>
                  </a:cxn>
                  <a:cxn ang="f49">
                    <a:pos x="f80" y="f81"/>
                  </a:cxn>
                  <a:cxn ang="f49">
                    <a:pos x="f82" y="f83"/>
                  </a:cxn>
                  <a:cxn ang="f49">
                    <a:pos x="f82" y="f84"/>
                  </a:cxn>
                  <a:cxn ang="f49">
                    <a:pos x="f85" y="f86"/>
                  </a:cxn>
                  <a:cxn ang="f49">
                    <a:pos x="f78" y="f87"/>
                  </a:cxn>
                  <a:cxn ang="f49">
                    <a:pos x="f78" y="f79"/>
                  </a:cxn>
                </a:cxnLst>
                <a:rect l="f74" t="f77" r="f75" b="f76"/>
                <a:pathLst>
                  <a:path w="26" h="54">
                    <a:moveTo>
                      <a:pt x="f5" y="f5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3"/>
                      <a:pt x="f6" y="f15"/>
                      <a:pt x="f6" y="f8"/>
                    </a:cubicBezTo>
                    <a:cubicBezTo>
                      <a:pt x="f6" y="f16"/>
                      <a:pt x="f6" y="f17"/>
                      <a:pt x="f6" y="f7"/>
                    </a:cubicBezTo>
                    <a:cubicBezTo>
                      <a:pt x="f18" y="f19"/>
                      <a:pt x="f20" y="f21"/>
                      <a:pt x="f9" y="f22"/>
                    </a:cubicBezTo>
                    <a:cubicBezTo>
                      <a:pt x="f23" y="f22"/>
                      <a:pt x="f5" y="f24"/>
                      <a:pt x="f5" y="f25"/>
                    </a:cubicBezTo>
                    <a:cubicBezTo>
                      <a:pt x="f5" y="f26"/>
                      <a:pt x="f5" y="f10"/>
                      <a:pt x="f5" y="f5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7" name="Freeform 17">
                <a:extLst>
                  <a:ext uri="{FF2B5EF4-FFF2-40B4-BE49-F238E27FC236}">
                    <a16:creationId xmlns:a16="http://schemas.microsoft.com/office/drawing/2014/main" id="{16ACF614-C132-1752-F0CD-A3673A5061A2}"/>
                  </a:ext>
                </a:extLst>
              </p:cNvPr>
              <p:cNvSpPr/>
              <p:nvPr/>
            </p:nvSpPr>
            <p:spPr>
              <a:xfrm>
                <a:off x="11753469" y="1100004"/>
                <a:ext cx="39684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51"/>
                  <a:gd name="f8" fmla="val 49"/>
                  <a:gd name="f9" fmla="val 33"/>
                  <a:gd name="f10" fmla="val 16"/>
                  <a:gd name="f11" fmla="val 8"/>
                  <a:gd name="f12" fmla="val 1"/>
                  <a:gd name="f13" fmla="val 2"/>
                  <a:gd name="f14" fmla="val 24"/>
                  <a:gd name="f15" fmla="val 4"/>
                  <a:gd name="f16" fmla="val 25"/>
                  <a:gd name="f17" fmla="val 5"/>
                  <a:gd name="f18" fmla="val 6"/>
                  <a:gd name="f19" fmla="val 21"/>
                  <a:gd name="f20" fmla="val 36"/>
                  <a:gd name="f21" fmla="val 18"/>
                  <a:gd name="f22" fmla="val 9"/>
                  <a:gd name="f23" fmla="val 50"/>
                  <a:gd name="f24" fmla="+- 0 0 -90"/>
                  <a:gd name="f25" fmla="*/ f3 1 26"/>
                  <a:gd name="f26" fmla="*/ f4 1 51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6"/>
                  <a:gd name="f35" fmla="*/ f31 1 51"/>
                  <a:gd name="f36" fmla="*/ 0 f32 1"/>
                  <a:gd name="f37" fmla="*/ 49 f31 1"/>
                  <a:gd name="f38" fmla="*/ 0 f31 1"/>
                  <a:gd name="f39" fmla="*/ 24 f32 1"/>
                  <a:gd name="f40" fmla="*/ 4 f31 1"/>
                  <a:gd name="f41" fmla="*/ 26 f32 1"/>
                  <a:gd name="f42" fmla="*/ 6 f31 1"/>
                  <a:gd name="f43" fmla="*/ 51 f31 1"/>
                  <a:gd name="f44" fmla="+- f33 0 f1"/>
                  <a:gd name="f45" fmla="*/ f36 1 26"/>
                  <a:gd name="f46" fmla="*/ f37 1 51"/>
                  <a:gd name="f47" fmla="*/ f38 1 51"/>
                  <a:gd name="f48" fmla="*/ f39 1 26"/>
                  <a:gd name="f49" fmla="*/ f40 1 51"/>
                  <a:gd name="f50" fmla="*/ f41 1 26"/>
                  <a:gd name="f51" fmla="*/ f42 1 51"/>
                  <a:gd name="f52" fmla="*/ f43 1 51"/>
                  <a:gd name="f53" fmla="*/ 0 1 f34"/>
                  <a:gd name="f54" fmla="*/ f28 1 f34"/>
                  <a:gd name="f55" fmla="*/ 0 1 f35"/>
                  <a:gd name="f56" fmla="*/ f29 1 f35"/>
                  <a:gd name="f57" fmla="*/ f45 1 f34"/>
                  <a:gd name="f58" fmla="*/ f46 1 f35"/>
                  <a:gd name="f59" fmla="*/ f47 1 f35"/>
                  <a:gd name="f60" fmla="*/ f48 1 f34"/>
                  <a:gd name="f61" fmla="*/ f49 1 f35"/>
                  <a:gd name="f62" fmla="*/ f50 1 f34"/>
                  <a:gd name="f63" fmla="*/ f51 1 f35"/>
                  <a:gd name="f64" fmla="*/ f52 1 f35"/>
                  <a:gd name="f65" fmla="*/ f53 f25 1"/>
                  <a:gd name="f66" fmla="*/ f54 f25 1"/>
                  <a:gd name="f67" fmla="*/ f56 f26 1"/>
                  <a:gd name="f68" fmla="*/ f55 f26 1"/>
                  <a:gd name="f69" fmla="*/ f57 f25 1"/>
                  <a:gd name="f70" fmla="*/ f58 f26 1"/>
                  <a:gd name="f71" fmla="*/ f59 f26 1"/>
                  <a:gd name="f72" fmla="*/ f60 f25 1"/>
                  <a:gd name="f73" fmla="*/ f61 f26 1"/>
                  <a:gd name="f74" fmla="*/ f62 f25 1"/>
                  <a:gd name="f75" fmla="*/ f63 f26 1"/>
                  <a:gd name="f76" fmla="*/ f64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69" y="f70"/>
                  </a:cxn>
                  <a:cxn ang="f44">
                    <a:pos x="f69" y="f71"/>
                  </a:cxn>
                  <a:cxn ang="f44">
                    <a:pos x="f72" y="f73"/>
                  </a:cxn>
                  <a:cxn ang="f44">
                    <a:pos x="f74" y="f75"/>
                  </a:cxn>
                  <a:cxn ang="f44">
                    <a:pos x="f74" y="f76"/>
                  </a:cxn>
                  <a:cxn ang="f44">
                    <a:pos x="f69" y="f70"/>
                  </a:cxn>
                </a:cxnLst>
                <a:rect l="f65" t="f68" r="f66" b="f67"/>
                <a:pathLst>
                  <a:path w="26" h="51">
                    <a:moveTo>
                      <a:pt x="f5" y="f8"/>
                    </a:moveTo>
                    <a:cubicBezTo>
                      <a:pt x="f5" y="f9"/>
                      <a:pt x="f5" y="f10"/>
                      <a:pt x="f5" y="f5"/>
                    </a:cubicBezTo>
                    <a:cubicBezTo>
                      <a:pt x="f11" y="f12"/>
                      <a:pt x="f10" y="f13"/>
                      <a:pt x="f14" y="f15"/>
                    </a:cubicBezTo>
                    <a:cubicBezTo>
                      <a:pt x="f16" y="f15"/>
                      <a:pt x="f6" y="f17"/>
                      <a:pt x="f6" y="f18"/>
                    </a:cubicBezTo>
                    <a:cubicBezTo>
                      <a:pt x="f6" y="f19"/>
                      <a:pt x="f6" y="f20"/>
                      <a:pt x="f6" y="f7"/>
                    </a:cubicBezTo>
                    <a:cubicBezTo>
                      <a:pt x="f21" y="f7"/>
                      <a:pt x="f22" y="f23"/>
                      <a:pt x="f5" y="f8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8" name="Freeform 18">
                <a:extLst>
                  <a:ext uri="{FF2B5EF4-FFF2-40B4-BE49-F238E27FC236}">
                    <a16:creationId xmlns:a16="http://schemas.microsoft.com/office/drawing/2014/main" id="{C9CF783D-0DC7-B97F-87A9-492EF5E2B7EB}"/>
                  </a:ext>
                </a:extLst>
              </p:cNvPr>
              <p:cNvSpPr/>
              <p:nvPr/>
            </p:nvSpPr>
            <p:spPr>
              <a:xfrm>
                <a:off x="11753469" y="1184148"/>
                <a:ext cx="41276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49"/>
                  <a:gd name="f8" fmla="val 26"/>
                  <a:gd name="f9" fmla="val 17"/>
                  <a:gd name="f10" fmla="val 9"/>
                  <a:gd name="f11" fmla="val 33"/>
                  <a:gd name="f12" fmla="val 8"/>
                  <a:gd name="f13" fmla="val 1"/>
                  <a:gd name="f14" fmla="val 16"/>
                  <a:gd name="f15" fmla="val 24"/>
                  <a:gd name="f16" fmla="val 2"/>
                  <a:gd name="f17" fmla="val 25"/>
                  <a:gd name="f18" fmla="val 4"/>
                  <a:gd name="f19" fmla="val 5"/>
                  <a:gd name="f20" fmla="val 19"/>
                  <a:gd name="f21" fmla="val 34"/>
                  <a:gd name="f22" fmla="+- 0 0 -90"/>
                  <a:gd name="f23" fmla="*/ f3 1 27"/>
                  <a:gd name="f24" fmla="*/ f4 1 49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7"/>
                  <a:gd name="f33" fmla="*/ f29 1 49"/>
                  <a:gd name="f34" fmla="*/ 26 f30 1"/>
                  <a:gd name="f35" fmla="*/ 49 f29 1"/>
                  <a:gd name="f36" fmla="*/ 0 f30 1"/>
                  <a:gd name="f37" fmla="*/ 0 f29 1"/>
                  <a:gd name="f38" fmla="*/ 24 f30 1"/>
                  <a:gd name="f39" fmla="*/ 2 f29 1"/>
                  <a:gd name="f40" fmla="*/ 5 f29 1"/>
                  <a:gd name="f41" fmla="+- f31 0 f1"/>
                  <a:gd name="f42" fmla="*/ f34 1 27"/>
                  <a:gd name="f43" fmla="*/ f35 1 49"/>
                  <a:gd name="f44" fmla="*/ f36 1 27"/>
                  <a:gd name="f45" fmla="*/ f37 1 49"/>
                  <a:gd name="f46" fmla="*/ f38 1 27"/>
                  <a:gd name="f47" fmla="*/ f39 1 49"/>
                  <a:gd name="f48" fmla="*/ f40 1 49"/>
                  <a:gd name="f49" fmla="*/ 0 1 f32"/>
                  <a:gd name="f50" fmla="*/ f26 1 f32"/>
                  <a:gd name="f51" fmla="*/ 0 1 f33"/>
                  <a:gd name="f52" fmla="*/ f27 1 f33"/>
                  <a:gd name="f53" fmla="*/ f42 1 f32"/>
                  <a:gd name="f54" fmla="*/ f43 1 f33"/>
                  <a:gd name="f55" fmla="*/ f44 1 f32"/>
                  <a:gd name="f56" fmla="*/ f45 1 f33"/>
                  <a:gd name="f57" fmla="*/ f46 1 f32"/>
                  <a:gd name="f58" fmla="*/ f47 1 f33"/>
                  <a:gd name="f59" fmla="*/ f48 1 f33"/>
                  <a:gd name="f60" fmla="*/ f49 f23 1"/>
                  <a:gd name="f61" fmla="*/ f50 f23 1"/>
                  <a:gd name="f62" fmla="*/ f52 f24 1"/>
                  <a:gd name="f63" fmla="*/ f51 f24 1"/>
                  <a:gd name="f64" fmla="*/ f53 f23 1"/>
                  <a:gd name="f65" fmla="*/ f54 f24 1"/>
                  <a:gd name="f66" fmla="*/ f55 f23 1"/>
                  <a:gd name="f67" fmla="*/ f56 f24 1"/>
                  <a:gd name="f68" fmla="*/ f57 f23 1"/>
                  <a:gd name="f69" fmla="*/ f58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4" y="f65"/>
                  </a:cxn>
                  <a:cxn ang="f41">
                    <a:pos x="f66" y="f65"/>
                  </a:cxn>
                  <a:cxn ang="f41">
                    <a:pos x="f66" y="f67"/>
                  </a:cxn>
                  <a:cxn ang="f41">
                    <a:pos x="f68" y="f69"/>
                  </a:cxn>
                  <a:cxn ang="f41">
                    <a:pos x="f64" y="f70"/>
                  </a:cxn>
                  <a:cxn ang="f41">
                    <a:pos x="f64" y="f65"/>
                  </a:cxn>
                </a:cxnLst>
                <a:rect l="f60" t="f63" r="f61" b="f62"/>
                <a:pathLst>
                  <a:path w="27" h="49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9"/>
                      <a:pt x="f5" y="f5"/>
                    </a:cubicBezTo>
                    <a:cubicBezTo>
                      <a:pt x="f12" y="f13"/>
                      <a:pt x="f14" y="f13"/>
                      <a:pt x="f15" y="f16"/>
                    </a:cubicBezTo>
                    <a:cubicBezTo>
                      <a:pt x="f17" y="f16"/>
                      <a:pt x="f8" y="f18"/>
                      <a:pt x="f8" y="f19"/>
                    </a:cubicBezTo>
                    <a:cubicBezTo>
                      <a:pt x="f6" y="f20"/>
                      <a:pt x="f8" y="f21"/>
                      <a:pt x="f8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9" name="Freeform 19">
                <a:extLst>
                  <a:ext uri="{FF2B5EF4-FFF2-40B4-BE49-F238E27FC236}">
                    <a16:creationId xmlns:a16="http://schemas.microsoft.com/office/drawing/2014/main" id="{9149CA88-CB21-1C2E-51F0-78321E6712B2}"/>
                  </a:ext>
                </a:extLst>
              </p:cNvPr>
              <p:cNvSpPr/>
              <p:nvPr/>
            </p:nvSpPr>
            <p:spPr>
              <a:xfrm>
                <a:off x="11799509" y="1025399"/>
                <a:ext cx="36511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51"/>
                  <a:gd name="f8" fmla="val 7"/>
                  <a:gd name="f9" fmla="val 2"/>
                  <a:gd name="f10" fmla="val 14"/>
                  <a:gd name="f11" fmla="val 4"/>
                  <a:gd name="f12" fmla="val 22"/>
                  <a:gd name="f13" fmla="val 5"/>
                  <a:gd name="f14" fmla="val 23"/>
                  <a:gd name="f15" fmla="val 6"/>
                  <a:gd name="f16" fmla="val 8"/>
                  <a:gd name="f17" fmla="val 36"/>
                  <a:gd name="f18" fmla="val 15"/>
                  <a:gd name="f19" fmla="val 50"/>
                  <a:gd name="f20" fmla="val 48"/>
                  <a:gd name="f21" fmla="val 47"/>
                  <a:gd name="f22" fmla="val 31"/>
                  <a:gd name="f23" fmla="val 16"/>
                  <a:gd name="f24" fmla="+- 0 0 -90"/>
                  <a:gd name="f25" fmla="*/ f3 1 24"/>
                  <a:gd name="f26" fmla="*/ f4 1 51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4"/>
                  <a:gd name="f35" fmla="*/ f31 1 51"/>
                  <a:gd name="f36" fmla="*/ 0 f32 1"/>
                  <a:gd name="f37" fmla="*/ 0 f31 1"/>
                  <a:gd name="f38" fmla="*/ 22 f32 1"/>
                  <a:gd name="f39" fmla="*/ 5 f31 1"/>
                  <a:gd name="f40" fmla="*/ 24 f32 1"/>
                  <a:gd name="f41" fmla="*/ 8 f31 1"/>
                  <a:gd name="f42" fmla="*/ 51 f31 1"/>
                  <a:gd name="f43" fmla="*/ 47 f31 1"/>
                  <a:gd name="f44" fmla="+- f33 0 f1"/>
                  <a:gd name="f45" fmla="*/ f36 1 24"/>
                  <a:gd name="f46" fmla="*/ f37 1 51"/>
                  <a:gd name="f47" fmla="*/ f38 1 24"/>
                  <a:gd name="f48" fmla="*/ f39 1 51"/>
                  <a:gd name="f49" fmla="*/ f40 1 24"/>
                  <a:gd name="f50" fmla="*/ f41 1 51"/>
                  <a:gd name="f51" fmla="*/ f42 1 51"/>
                  <a:gd name="f52" fmla="*/ f43 1 51"/>
                  <a:gd name="f53" fmla="*/ 0 1 f34"/>
                  <a:gd name="f54" fmla="*/ f28 1 f34"/>
                  <a:gd name="f55" fmla="*/ 0 1 f35"/>
                  <a:gd name="f56" fmla="*/ f29 1 f35"/>
                  <a:gd name="f57" fmla="*/ f45 1 f34"/>
                  <a:gd name="f58" fmla="*/ f46 1 f35"/>
                  <a:gd name="f59" fmla="*/ f47 1 f34"/>
                  <a:gd name="f60" fmla="*/ f48 1 f35"/>
                  <a:gd name="f61" fmla="*/ f49 1 f34"/>
                  <a:gd name="f62" fmla="*/ f50 1 f35"/>
                  <a:gd name="f63" fmla="*/ f51 1 f35"/>
                  <a:gd name="f64" fmla="*/ f52 1 f35"/>
                  <a:gd name="f65" fmla="*/ f53 f25 1"/>
                  <a:gd name="f66" fmla="*/ f54 f25 1"/>
                  <a:gd name="f67" fmla="*/ f56 f26 1"/>
                  <a:gd name="f68" fmla="*/ f55 f26 1"/>
                  <a:gd name="f69" fmla="*/ f57 f25 1"/>
                  <a:gd name="f70" fmla="*/ f58 f26 1"/>
                  <a:gd name="f71" fmla="*/ f59 f25 1"/>
                  <a:gd name="f72" fmla="*/ f60 f26 1"/>
                  <a:gd name="f73" fmla="*/ f61 f25 1"/>
                  <a:gd name="f74" fmla="*/ f62 f26 1"/>
                  <a:gd name="f75" fmla="*/ f63 f26 1"/>
                  <a:gd name="f76" fmla="*/ f64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69" y="f70"/>
                  </a:cxn>
                  <a:cxn ang="f44">
                    <a:pos x="f71" y="f72"/>
                  </a:cxn>
                  <a:cxn ang="f44">
                    <a:pos x="f73" y="f74"/>
                  </a:cxn>
                  <a:cxn ang="f44">
                    <a:pos x="f73" y="f75"/>
                  </a:cxn>
                  <a:cxn ang="f44">
                    <a:pos x="f69" y="f76"/>
                  </a:cxn>
                  <a:cxn ang="f44">
                    <a:pos x="f69" y="f70"/>
                  </a:cxn>
                </a:cxnLst>
                <a:rect l="f65" t="f68" r="f66" b="f67"/>
                <a:pathLst>
                  <a:path w="24" h="51">
                    <a:moveTo>
                      <a:pt x="f5" y="f5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6" y="f8"/>
                      <a:pt x="f6" y="f16"/>
                    </a:cubicBezTo>
                    <a:cubicBezTo>
                      <a:pt x="f6" y="f12"/>
                      <a:pt x="f6" y="f17"/>
                      <a:pt x="f6" y="f7"/>
                    </a:cubicBezTo>
                    <a:cubicBezTo>
                      <a:pt x="f18" y="f19"/>
                      <a:pt x="f16" y="f20"/>
                      <a:pt x="f5" y="f21"/>
                    </a:cubicBezTo>
                    <a:cubicBezTo>
                      <a:pt x="f5" y="f22"/>
                      <a:pt x="f5" y="f23"/>
                      <a:pt x="f5" y="f5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0" name="Freeform 20">
                <a:extLst>
                  <a:ext uri="{FF2B5EF4-FFF2-40B4-BE49-F238E27FC236}">
                    <a16:creationId xmlns:a16="http://schemas.microsoft.com/office/drawing/2014/main" id="{4C722EC0-BD1A-629C-91E4-330FBB813AED}"/>
                  </a:ext>
                </a:extLst>
              </p:cNvPr>
              <p:cNvSpPr/>
              <p:nvPr/>
            </p:nvSpPr>
            <p:spPr>
              <a:xfrm>
                <a:off x="11799509" y="1106359"/>
                <a:ext cx="34920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50"/>
                  <a:gd name="f8" fmla="val 48"/>
                  <a:gd name="f9" fmla="val 32"/>
                  <a:gd name="f10" fmla="val 16"/>
                  <a:gd name="f11" fmla="val 8"/>
                  <a:gd name="f12" fmla="val 2"/>
                  <a:gd name="f13" fmla="val 15"/>
                  <a:gd name="f14" fmla="val 3"/>
                  <a:gd name="f15" fmla="val 4"/>
                  <a:gd name="f16" fmla="val 19"/>
                  <a:gd name="f17" fmla="val 34"/>
                  <a:gd name="f18" fmla="val 49"/>
                  <a:gd name="f19" fmla="+- 0 0 -90"/>
                  <a:gd name="f20" fmla="*/ f3 1 23"/>
                  <a:gd name="f21" fmla="*/ f4 1 50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23"/>
                  <a:gd name="f30" fmla="*/ f26 1 50"/>
                  <a:gd name="f31" fmla="*/ 0 f27 1"/>
                  <a:gd name="f32" fmla="*/ 48 f26 1"/>
                  <a:gd name="f33" fmla="*/ 0 f26 1"/>
                  <a:gd name="f34" fmla="*/ 23 f27 1"/>
                  <a:gd name="f35" fmla="*/ 4 f26 1"/>
                  <a:gd name="f36" fmla="*/ 50 f26 1"/>
                  <a:gd name="f37" fmla="+- f28 0 f1"/>
                  <a:gd name="f38" fmla="*/ f31 1 23"/>
                  <a:gd name="f39" fmla="*/ f32 1 50"/>
                  <a:gd name="f40" fmla="*/ f33 1 50"/>
                  <a:gd name="f41" fmla="*/ f34 1 23"/>
                  <a:gd name="f42" fmla="*/ f35 1 50"/>
                  <a:gd name="f43" fmla="*/ f36 1 50"/>
                  <a:gd name="f44" fmla="*/ 0 1 f29"/>
                  <a:gd name="f45" fmla="*/ f23 1 f29"/>
                  <a:gd name="f46" fmla="*/ 0 1 f30"/>
                  <a:gd name="f47" fmla="*/ f24 1 f30"/>
                  <a:gd name="f48" fmla="*/ f38 1 f29"/>
                  <a:gd name="f49" fmla="*/ f39 1 f30"/>
                  <a:gd name="f50" fmla="*/ f40 1 f30"/>
                  <a:gd name="f51" fmla="*/ f41 1 f29"/>
                  <a:gd name="f52" fmla="*/ f42 1 f30"/>
                  <a:gd name="f53" fmla="*/ f43 1 f30"/>
                  <a:gd name="f54" fmla="*/ f44 f20 1"/>
                  <a:gd name="f55" fmla="*/ f45 f20 1"/>
                  <a:gd name="f56" fmla="*/ f47 f21 1"/>
                  <a:gd name="f57" fmla="*/ f46 f21 1"/>
                  <a:gd name="f58" fmla="*/ f48 f20 1"/>
                  <a:gd name="f59" fmla="*/ f49 f21 1"/>
                  <a:gd name="f60" fmla="*/ f50 f21 1"/>
                  <a:gd name="f61" fmla="*/ f51 f20 1"/>
                  <a:gd name="f62" fmla="*/ f52 f21 1"/>
                  <a:gd name="f63" fmla="*/ f53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58" y="f59"/>
                  </a:cxn>
                  <a:cxn ang="f37">
                    <a:pos x="f58" y="f60"/>
                  </a:cxn>
                  <a:cxn ang="f37">
                    <a:pos x="f61" y="f62"/>
                  </a:cxn>
                  <a:cxn ang="f37">
                    <a:pos x="f61" y="f63"/>
                  </a:cxn>
                  <a:cxn ang="f37">
                    <a:pos x="f58" y="f59"/>
                  </a:cxn>
                </a:cxnLst>
                <a:rect l="f54" t="f57" r="f55" b="f56"/>
                <a:pathLst>
                  <a:path w="23" h="50">
                    <a:moveTo>
                      <a:pt x="f5" y="f8"/>
                    </a:moveTo>
                    <a:cubicBezTo>
                      <a:pt x="f5" y="f9"/>
                      <a:pt x="f5" y="f10"/>
                      <a:pt x="f5" y="f5"/>
                    </a:cubicBezTo>
                    <a:cubicBezTo>
                      <a:pt x="f11" y="f12"/>
                      <a:pt x="f13" y="f14"/>
                      <a:pt x="f6" y="f15"/>
                    </a:cubicBezTo>
                    <a:cubicBezTo>
                      <a:pt x="f6" y="f16"/>
                      <a:pt x="f6" y="f17"/>
                      <a:pt x="f6" y="f7"/>
                    </a:cubicBezTo>
                    <a:cubicBezTo>
                      <a:pt x="f13" y="f18"/>
                      <a:pt x="f11" y="f8"/>
                      <a:pt x="f5" y="f8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1" name="Freeform 21">
                <a:extLst>
                  <a:ext uri="{FF2B5EF4-FFF2-40B4-BE49-F238E27FC236}">
                    <a16:creationId xmlns:a16="http://schemas.microsoft.com/office/drawing/2014/main" id="{163DD313-C9E3-3CDD-401E-A216197A25AE}"/>
                  </a:ext>
                </a:extLst>
              </p:cNvPr>
              <p:cNvSpPr/>
              <p:nvPr/>
            </p:nvSpPr>
            <p:spPr>
              <a:xfrm>
                <a:off x="11799509" y="1188912"/>
                <a:ext cx="34920" cy="698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6"/>
                  <a:gd name="f8" fmla="val 31"/>
                  <a:gd name="f9" fmla="val 15"/>
                  <a:gd name="f10" fmla="val 8"/>
                  <a:gd name="f11" fmla="val 1"/>
                  <a:gd name="f12" fmla="val 16"/>
                  <a:gd name="f13" fmla="+- 0 0 -90"/>
                  <a:gd name="f14" fmla="*/ f3 1 23"/>
                  <a:gd name="f15" fmla="*/ f4 1 46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23"/>
                  <a:gd name="f24" fmla="*/ f20 1 46"/>
                  <a:gd name="f25" fmla="*/ 0 f21 1"/>
                  <a:gd name="f26" fmla="*/ 46 f20 1"/>
                  <a:gd name="f27" fmla="*/ 0 f20 1"/>
                  <a:gd name="f28" fmla="*/ 23 f21 1"/>
                  <a:gd name="f29" fmla="*/ 1 f20 1"/>
                  <a:gd name="f30" fmla="+- f22 0 f1"/>
                  <a:gd name="f31" fmla="*/ f25 1 23"/>
                  <a:gd name="f32" fmla="*/ f26 1 46"/>
                  <a:gd name="f33" fmla="*/ f27 1 46"/>
                  <a:gd name="f34" fmla="*/ f28 1 23"/>
                  <a:gd name="f35" fmla="*/ f29 1 46"/>
                  <a:gd name="f36" fmla="*/ 0 1 f23"/>
                  <a:gd name="f37" fmla="*/ f17 1 f23"/>
                  <a:gd name="f38" fmla="*/ 0 1 f24"/>
                  <a:gd name="f39" fmla="*/ f18 1 f24"/>
                  <a:gd name="f40" fmla="*/ f31 1 f23"/>
                  <a:gd name="f41" fmla="*/ f32 1 f24"/>
                  <a:gd name="f42" fmla="*/ f33 1 f24"/>
                  <a:gd name="f43" fmla="*/ f34 1 f23"/>
                  <a:gd name="f44" fmla="*/ f35 1 f24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5 1"/>
                  <a:gd name="f52" fmla="*/ f43 f14 1"/>
                  <a:gd name="f53" fmla="*/ f44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49" y="f51"/>
                  </a:cxn>
                  <a:cxn ang="f30">
                    <a:pos x="f52" y="f53"/>
                  </a:cxn>
                  <a:cxn ang="f30">
                    <a:pos x="f52" y="f50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23" h="46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9" y="f11"/>
                      <a:pt x="f6" y="f11"/>
                    </a:cubicBezTo>
                    <a:cubicBezTo>
                      <a:pt x="f6" y="f12"/>
                      <a:pt x="f6" y="f8"/>
                      <a:pt x="f6" y="f7"/>
                    </a:cubicBezTo>
                    <a:cubicBezTo>
                      <a:pt x="f12" y="f7"/>
                      <a:pt x="f10" y="f7"/>
                      <a:pt x="f5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2" name="Freeform 22">
                <a:extLst>
                  <a:ext uri="{FF2B5EF4-FFF2-40B4-BE49-F238E27FC236}">
                    <a16:creationId xmlns:a16="http://schemas.microsoft.com/office/drawing/2014/main" id="{C6F5F1B5-83B5-4F2A-BDAC-7AA88DE056E8}"/>
                  </a:ext>
                </a:extLst>
              </p:cNvPr>
              <p:cNvSpPr/>
              <p:nvPr/>
            </p:nvSpPr>
            <p:spPr>
              <a:xfrm>
                <a:off x="11840775" y="1036508"/>
                <a:ext cx="33339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48"/>
                  <a:gd name="f8" fmla="val 7"/>
                  <a:gd name="f9" fmla="val 1"/>
                  <a:gd name="f10" fmla="val 13"/>
                  <a:gd name="f11" fmla="val 3"/>
                  <a:gd name="f12" fmla="val 20"/>
                  <a:gd name="f13" fmla="val 4"/>
                  <a:gd name="f14" fmla="val 21"/>
                  <a:gd name="f15" fmla="val 5"/>
                  <a:gd name="f16" fmla="val 6"/>
                  <a:gd name="f17" fmla="val 34"/>
                  <a:gd name="f18" fmla="val 15"/>
                  <a:gd name="f19" fmla="val 47"/>
                  <a:gd name="f20" fmla="val 8"/>
                  <a:gd name="f21" fmla="val 46"/>
                  <a:gd name="f22" fmla="val 2"/>
                  <a:gd name="f23" fmla="val 45"/>
                  <a:gd name="f24" fmla="val 43"/>
                  <a:gd name="f25" fmla="val 42"/>
                  <a:gd name="f26" fmla="val 28"/>
                  <a:gd name="f27" fmla="val 14"/>
                  <a:gd name="f28" fmla="+- 0 0 -90"/>
                  <a:gd name="f29" fmla="*/ f3 1 22"/>
                  <a:gd name="f30" fmla="*/ f4 1 48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2"/>
                  <a:gd name="f39" fmla="*/ f35 1 48"/>
                  <a:gd name="f40" fmla="*/ 0 f36 1"/>
                  <a:gd name="f41" fmla="*/ 0 f35 1"/>
                  <a:gd name="f42" fmla="*/ 20 f36 1"/>
                  <a:gd name="f43" fmla="*/ 4 f35 1"/>
                  <a:gd name="f44" fmla="*/ 22 f36 1"/>
                  <a:gd name="f45" fmla="*/ 7 f35 1"/>
                  <a:gd name="f46" fmla="*/ 48 f35 1"/>
                  <a:gd name="f47" fmla="*/ 2 f36 1"/>
                  <a:gd name="f48" fmla="*/ 45 f35 1"/>
                  <a:gd name="f49" fmla="*/ 42 f35 1"/>
                  <a:gd name="f50" fmla="+- f37 0 f1"/>
                  <a:gd name="f51" fmla="*/ f40 1 22"/>
                  <a:gd name="f52" fmla="*/ f41 1 48"/>
                  <a:gd name="f53" fmla="*/ f42 1 22"/>
                  <a:gd name="f54" fmla="*/ f43 1 48"/>
                  <a:gd name="f55" fmla="*/ f44 1 22"/>
                  <a:gd name="f56" fmla="*/ f45 1 48"/>
                  <a:gd name="f57" fmla="*/ f46 1 48"/>
                  <a:gd name="f58" fmla="*/ f47 1 22"/>
                  <a:gd name="f59" fmla="*/ f48 1 48"/>
                  <a:gd name="f60" fmla="*/ f49 1 48"/>
                  <a:gd name="f61" fmla="*/ 0 1 f38"/>
                  <a:gd name="f62" fmla="*/ f32 1 f38"/>
                  <a:gd name="f63" fmla="*/ 0 1 f39"/>
                  <a:gd name="f64" fmla="*/ f33 1 f39"/>
                  <a:gd name="f65" fmla="*/ f51 1 f38"/>
                  <a:gd name="f66" fmla="*/ f52 1 f39"/>
                  <a:gd name="f67" fmla="*/ f53 1 f38"/>
                  <a:gd name="f68" fmla="*/ f54 1 f39"/>
                  <a:gd name="f69" fmla="*/ f55 1 f38"/>
                  <a:gd name="f70" fmla="*/ f56 1 f39"/>
                  <a:gd name="f71" fmla="*/ f57 1 f39"/>
                  <a:gd name="f72" fmla="*/ f58 1 f38"/>
                  <a:gd name="f73" fmla="*/ f59 1 f39"/>
                  <a:gd name="f74" fmla="*/ f60 1 f39"/>
                  <a:gd name="f75" fmla="*/ f61 f29 1"/>
                  <a:gd name="f76" fmla="*/ f62 f29 1"/>
                  <a:gd name="f77" fmla="*/ f64 f30 1"/>
                  <a:gd name="f78" fmla="*/ f63 f30 1"/>
                  <a:gd name="f79" fmla="*/ f65 f29 1"/>
                  <a:gd name="f80" fmla="*/ f66 f30 1"/>
                  <a:gd name="f81" fmla="*/ f67 f29 1"/>
                  <a:gd name="f82" fmla="*/ f68 f30 1"/>
                  <a:gd name="f83" fmla="*/ f69 f29 1"/>
                  <a:gd name="f84" fmla="*/ f70 f30 1"/>
                  <a:gd name="f85" fmla="*/ f71 f30 1"/>
                  <a:gd name="f86" fmla="*/ f72 f29 1"/>
                  <a:gd name="f87" fmla="*/ f73 f30 1"/>
                  <a:gd name="f88" fmla="*/ f74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79" y="f80"/>
                  </a:cxn>
                  <a:cxn ang="f50">
                    <a:pos x="f81" y="f82"/>
                  </a:cxn>
                  <a:cxn ang="f50">
                    <a:pos x="f83" y="f84"/>
                  </a:cxn>
                  <a:cxn ang="f50">
                    <a:pos x="f83" y="f85"/>
                  </a:cxn>
                  <a:cxn ang="f50">
                    <a:pos x="f86" y="f87"/>
                  </a:cxn>
                  <a:cxn ang="f50">
                    <a:pos x="f79" y="f88"/>
                  </a:cxn>
                  <a:cxn ang="f50">
                    <a:pos x="f79" y="f80"/>
                  </a:cxn>
                </a:cxnLst>
                <a:rect l="f75" t="f78" r="f76" b="f77"/>
                <a:pathLst>
                  <a:path w="22" h="48">
                    <a:moveTo>
                      <a:pt x="f5" y="f5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6" y="f16"/>
                      <a:pt x="f6" y="f8"/>
                    </a:cubicBezTo>
                    <a:cubicBezTo>
                      <a:pt x="f6" y="f14"/>
                      <a:pt x="f6" y="f17"/>
                      <a:pt x="f6" y="f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9" y="f23"/>
                      <a:pt x="f5" y="f24"/>
                      <a:pt x="f5" y="f25"/>
                    </a:cubicBezTo>
                    <a:cubicBezTo>
                      <a:pt x="f5" y="f26"/>
                      <a:pt x="f5" y="f27"/>
                      <a:pt x="f5" y="f5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3" name="Freeform 23">
                <a:extLst>
                  <a:ext uri="{FF2B5EF4-FFF2-40B4-BE49-F238E27FC236}">
                    <a16:creationId xmlns:a16="http://schemas.microsoft.com/office/drawing/2014/main" id="{B1222D47-18CB-6874-85EB-D16BF3E8FB49}"/>
                  </a:ext>
                </a:extLst>
              </p:cNvPr>
              <p:cNvSpPr/>
              <p:nvPr/>
            </p:nvSpPr>
            <p:spPr>
              <a:xfrm>
                <a:off x="11840775" y="1114296"/>
                <a:ext cx="33339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47"/>
                  <a:gd name="f8" fmla="val 14"/>
                  <a:gd name="f9" fmla="val 46"/>
                  <a:gd name="f10" fmla="val 7"/>
                  <a:gd name="f11" fmla="val 45"/>
                  <a:gd name="f12" fmla="val 30"/>
                  <a:gd name="f13" fmla="val 15"/>
                  <a:gd name="f14" fmla="val 1"/>
                  <a:gd name="f15" fmla="val 2"/>
                  <a:gd name="f16" fmla="val 20"/>
                  <a:gd name="f17" fmla="val 3"/>
                  <a:gd name="f18" fmla="val 21"/>
                  <a:gd name="f19" fmla="val 5"/>
                  <a:gd name="f20" fmla="val 19"/>
                  <a:gd name="f21" fmla="val 33"/>
                  <a:gd name="f22" fmla="+- 0 0 -90"/>
                  <a:gd name="f23" fmla="*/ f3 1 22"/>
                  <a:gd name="f24" fmla="*/ f4 1 47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2"/>
                  <a:gd name="f33" fmla="*/ f29 1 47"/>
                  <a:gd name="f34" fmla="*/ 22 f30 1"/>
                  <a:gd name="f35" fmla="*/ 47 f29 1"/>
                  <a:gd name="f36" fmla="*/ 0 f30 1"/>
                  <a:gd name="f37" fmla="*/ 45 f29 1"/>
                  <a:gd name="f38" fmla="*/ 0 f29 1"/>
                  <a:gd name="f39" fmla="*/ 20 f30 1"/>
                  <a:gd name="f40" fmla="*/ 3 f29 1"/>
                  <a:gd name="f41" fmla="*/ 5 f29 1"/>
                  <a:gd name="f42" fmla="+- f31 0 f1"/>
                  <a:gd name="f43" fmla="*/ f34 1 22"/>
                  <a:gd name="f44" fmla="*/ f35 1 47"/>
                  <a:gd name="f45" fmla="*/ f36 1 22"/>
                  <a:gd name="f46" fmla="*/ f37 1 47"/>
                  <a:gd name="f47" fmla="*/ f38 1 47"/>
                  <a:gd name="f48" fmla="*/ f39 1 22"/>
                  <a:gd name="f49" fmla="*/ f40 1 47"/>
                  <a:gd name="f50" fmla="*/ f41 1 47"/>
                  <a:gd name="f51" fmla="*/ 0 1 f32"/>
                  <a:gd name="f52" fmla="*/ f26 1 f32"/>
                  <a:gd name="f53" fmla="*/ 0 1 f33"/>
                  <a:gd name="f54" fmla="*/ f27 1 f33"/>
                  <a:gd name="f55" fmla="*/ f43 1 f32"/>
                  <a:gd name="f56" fmla="*/ f44 1 f33"/>
                  <a:gd name="f57" fmla="*/ f45 1 f32"/>
                  <a:gd name="f58" fmla="*/ f46 1 f33"/>
                  <a:gd name="f59" fmla="*/ f47 1 f33"/>
                  <a:gd name="f60" fmla="*/ f48 1 f32"/>
                  <a:gd name="f61" fmla="*/ f49 1 f33"/>
                  <a:gd name="f62" fmla="*/ f50 1 f33"/>
                  <a:gd name="f63" fmla="*/ f51 f23 1"/>
                  <a:gd name="f64" fmla="*/ f52 f23 1"/>
                  <a:gd name="f65" fmla="*/ f54 f24 1"/>
                  <a:gd name="f66" fmla="*/ f53 f24 1"/>
                  <a:gd name="f67" fmla="*/ f55 f23 1"/>
                  <a:gd name="f68" fmla="*/ f56 f24 1"/>
                  <a:gd name="f69" fmla="*/ f57 f23 1"/>
                  <a:gd name="f70" fmla="*/ f58 f24 1"/>
                  <a:gd name="f71" fmla="*/ f59 f24 1"/>
                  <a:gd name="f72" fmla="*/ f60 f23 1"/>
                  <a:gd name="f73" fmla="*/ f61 f24 1"/>
                  <a:gd name="f74" fmla="*/ f62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67" y="f68"/>
                  </a:cxn>
                  <a:cxn ang="f42">
                    <a:pos x="f69" y="f70"/>
                  </a:cxn>
                  <a:cxn ang="f42">
                    <a:pos x="f69" y="f71"/>
                  </a:cxn>
                  <a:cxn ang="f42">
                    <a:pos x="f72" y="f73"/>
                  </a:cxn>
                  <a:cxn ang="f42">
                    <a:pos x="f67" y="f74"/>
                  </a:cxn>
                  <a:cxn ang="f42">
                    <a:pos x="f67" y="f68"/>
                  </a:cxn>
                </a:cxnLst>
                <a:rect l="f63" t="f66" r="f64" b="f65"/>
                <a:pathLst>
                  <a:path w="22" h="47">
                    <a:moveTo>
                      <a:pt x="f6" y="f7"/>
                    </a:moveTo>
                    <a:cubicBezTo>
                      <a:pt x="f8" y="f9"/>
                      <a:pt x="f10" y="f11"/>
                      <a:pt x="f5" y="f11"/>
                    </a:cubicBezTo>
                    <a:cubicBezTo>
                      <a:pt x="f5" y="f12"/>
                      <a:pt x="f5" y="f13"/>
                      <a:pt x="f5" y="f5"/>
                    </a:cubicBezTo>
                    <a:cubicBezTo>
                      <a:pt x="f10" y="f14"/>
                      <a:pt x="f8" y="f15"/>
                      <a:pt x="f16" y="f17"/>
                    </a:cubicBezTo>
                    <a:cubicBezTo>
                      <a:pt x="f18" y="f17"/>
                      <a:pt x="f6" y="f19"/>
                      <a:pt x="f6" y="f19"/>
                    </a:cubicBezTo>
                    <a:cubicBezTo>
                      <a:pt x="f6" y="f20"/>
                      <a:pt x="f6" y="f21"/>
                      <a:pt x="f6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4" name="Freeform 24">
                <a:extLst>
                  <a:ext uri="{FF2B5EF4-FFF2-40B4-BE49-F238E27FC236}">
                    <a16:creationId xmlns:a16="http://schemas.microsoft.com/office/drawing/2014/main" id="{734489C6-23AE-EC62-264F-72A308C06D3A}"/>
                  </a:ext>
                </a:extLst>
              </p:cNvPr>
              <p:cNvSpPr/>
              <p:nvPr/>
            </p:nvSpPr>
            <p:spPr>
              <a:xfrm>
                <a:off x="11840775" y="1192084"/>
                <a:ext cx="33339" cy="666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44"/>
                  <a:gd name="f8" fmla="val 29"/>
                  <a:gd name="f9" fmla="val 15"/>
                  <a:gd name="f10" fmla="val 7"/>
                  <a:gd name="f11" fmla="val 14"/>
                  <a:gd name="f12" fmla="val 1"/>
                  <a:gd name="f13" fmla="val 16"/>
                  <a:gd name="f14" fmla="val 30"/>
                  <a:gd name="f15" fmla="+- 0 0 -90"/>
                  <a:gd name="f16" fmla="*/ f3 1 22"/>
                  <a:gd name="f17" fmla="*/ f4 1 44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2"/>
                  <a:gd name="f26" fmla="*/ f22 1 44"/>
                  <a:gd name="f27" fmla="*/ 0 f23 1"/>
                  <a:gd name="f28" fmla="*/ 44 f22 1"/>
                  <a:gd name="f29" fmla="*/ 0 f22 1"/>
                  <a:gd name="f30" fmla="*/ 22 f23 1"/>
                  <a:gd name="f31" fmla="*/ 1 f22 1"/>
                  <a:gd name="f32" fmla="+- f24 0 f1"/>
                  <a:gd name="f33" fmla="*/ f27 1 22"/>
                  <a:gd name="f34" fmla="*/ f28 1 44"/>
                  <a:gd name="f35" fmla="*/ f29 1 44"/>
                  <a:gd name="f36" fmla="*/ f30 1 22"/>
                  <a:gd name="f37" fmla="*/ f31 1 44"/>
                  <a:gd name="f38" fmla="*/ 0 1 f25"/>
                  <a:gd name="f39" fmla="*/ f19 1 f25"/>
                  <a:gd name="f40" fmla="*/ 0 1 f26"/>
                  <a:gd name="f41" fmla="*/ f20 1 f26"/>
                  <a:gd name="f42" fmla="*/ f33 1 f25"/>
                  <a:gd name="f43" fmla="*/ f34 1 f26"/>
                  <a:gd name="f44" fmla="*/ f35 1 f26"/>
                  <a:gd name="f45" fmla="*/ f36 1 f25"/>
                  <a:gd name="f46" fmla="*/ f37 1 f26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7 1"/>
                  <a:gd name="f54" fmla="*/ f45 f16 1"/>
                  <a:gd name="f55" fmla="*/ f46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1" y="f53"/>
                  </a:cxn>
                  <a:cxn ang="f32">
                    <a:pos x="f54" y="f55"/>
                  </a:cxn>
                  <a:cxn ang="f32">
                    <a:pos x="f54" y="f52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22" h="44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12"/>
                      <a:pt x="f6" y="f12"/>
                    </a:cubicBezTo>
                    <a:cubicBezTo>
                      <a:pt x="f6" y="f13"/>
                      <a:pt x="f6" y="f14"/>
                      <a:pt x="f6" y="f7"/>
                    </a:cubicBezTo>
                    <a:cubicBezTo>
                      <a:pt x="f11" y="f7"/>
                      <a:pt x="f10" y="f7"/>
                      <a:pt x="f5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5" name="Freeform 25">
                <a:extLst>
                  <a:ext uri="{FF2B5EF4-FFF2-40B4-BE49-F238E27FC236}">
                    <a16:creationId xmlns:a16="http://schemas.microsoft.com/office/drawing/2014/main" id="{88908500-6E82-A869-6FB0-477220379125}"/>
                  </a:ext>
                </a:extLst>
              </p:cNvPr>
              <p:cNvSpPr/>
              <p:nvPr/>
            </p:nvSpPr>
            <p:spPr>
              <a:xfrm>
                <a:off x="11050203" y="838075"/>
                <a:ext cx="7936" cy="2841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84"/>
                  <a:gd name="f8" fmla="val 183"/>
                  <a:gd name="f9" fmla="val 122"/>
                  <a:gd name="f10" fmla="val 61"/>
                  <a:gd name="f11" fmla="val 4"/>
                  <a:gd name="f12" fmla="val 2"/>
                  <a:gd name="f13" fmla="val 27"/>
                  <a:gd name="f14" fmla="val 49"/>
                  <a:gd name="f15" fmla="val 72"/>
                  <a:gd name="f16" fmla="val 107"/>
                  <a:gd name="f17" fmla="val 143"/>
                  <a:gd name="f18" fmla="val 178"/>
                  <a:gd name="f19" fmla="val 181"/>
                  <a:gd name="f20" fmla="+- 0 0 -90"/>
                  <a:gd name="f21" fmla="*/ f3 1 5"/>
                  <a:gd name="f22" fmla="*/ f4 1 184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5"/>
                  <a:gd name="f31" fmla="*/ f27 1 184"/>
                  <a:gd name="f32" fmla="*/ 0 f28 1"/>
                  <a:gd name="f33" fmla="*/ 183 f27 1"/>
                  <a:gd name="f34" fmla="*/ 0 f27 1"/>
                  <a:gd name="f35" fmla="*/ 5 f28 1"/>
                  <a:gd name="f36" fmla="*/ 5 f27 1"/>
                  <a:gd name="f37" fmla="*/ 72 f27 1"/>
                  <a:gd name="f38" fmla="*/ 178 f27 1"/>
                  <a:gd name="f39" fmla="+- f29 0 f1"/>
                  <a:gd name="f40" fmla="*/ f32 1 5"/>
                  <a:gd name="f41" fmla="*/ f33 1 184"/>
                  <a:gd name="f42" fmla="*/ f34 1 184"/>
                  <a:gd name="f43" fmla="*/ f35 1 5"/>
                  <a:gd name="f44" fmla="*/ f36 1 184"/>
                  <a:gd name="f45" fmla="*/ f37 1 184"/>
                  <a:gd name="f46" fmla="*/ f38 1 184"/>
                  <a:gd name="f47" fmla="*/ 0 1 f30"/>
                  <a:gd name="f48" fmla="*/ f24 1 f30"/>
                  <a:gd name="f49" fmla="*/ 0 1 f31"/>
                  <a:gd name="f50" fmla="*/ f25 1 f31"/>
                  <a:gd name="f51" fmla="*/ f40 1 f30"/>
                  <a:gd name="f52" fmla="*/ f41 1 f31"/>
                  <a:gd name="f53" fmla="*/ f42 1 f31"/>
                  <a:gd name="f54" fmla="*/ f43 1 f30"/>
                  <a:gd name="f55" fmla="*/ f44 1 f31"/>
                  <a:gd name="f56" fmla="*/ f45 1 f31"/>
                  <a:gd name="f57" fmla="*/ f46 1 f31"/>
                  <a:gd name="f58" fmla="*/ f47 f21 1"/>
                  <a:gd name="f59" fmla="*/ f48 f21 1"/>
                  <a:gd name="f60" fmla="*/ f50 f22 1"/>
                  <a:gd name="f61" fmla="*/ f49 f22 1"/>
                  <a:gd name="f62" fmla="*/ f51 f21 1"/>
                  <a:gd name="f63" fmla="*/ f52 f22 1"/>
                  <a:gd name="f64" fmla="*/ f53 f22 1"/>
                  <a:gd name="f65" fmla="*/ f54 f21 1"/>
                  <a:gd name="f66" fmla="*/ f55 f22 1"/>
                  <a:gd name="f67" fmla="*/ f56 f22 1"/>
                  <a:gd name="f68" fmla="*/ f57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2" y="f63"/>
                  </a:cxn>
                  <a:cxn ang="f39">
                    <a:pos x="f62" y="f64"/>
                  </a:cxn>
                  <a:cxn ang="f39">
                    <a:pos x="f65" y="f66"/>
                  </a:cxn>
                  <a:cxn ang="f39">
                    <a:pos x="f65" y="f67"/>
                  </a:cxn>
                  <a:cxn ang="f39">
                    <a:pos x="f65" y="f68"/>
                  </a:cxn>
                  <a:cxn ang="f39">
                    <a:pos x="f62" y="f63"/>
                  </a:cxn>
                </a:cxnLst>
                <a:rect l="f58" t="f61" r="f59" b="f60"/>
                <a:pathLst>
                  <a:path w="5" h="184">
                    <a:moveTo>
                      <a:pt x="f5" y="f8"/>
                    </a:moveTo>
                    <a:cubicBezTo>
                      <a:pt x="f5" y="f9"/>
                      <a:pt x="f5" y="f10"/>
                      <a:pt x="f5" y="f5"/>
                    </a:cubicBezTo>
                    <a:cubicBezTo>
                      <a:pt x="f11" y="f5"/>
                      <a:pt x="f6" y="f12"/>
                      <a:pt x="f6" y="f6"/>
                    </a:cubicBezTo>
                    <a:cubicBezTo>
                      <a:pt x="f6" y="f13"/>
                      <a:pt x="f6" y="f14"/>
                      <a:pt x="f6" y="f15"/>
                    </a:cubicBezTo>
                    <a:cubicBezTo>
                      <a:pt x="f6" y="f16"/>
                      <a:pt x="f6" y="f17"/>
                      <a:pt x="f6" y="f18"/>
                    </a:cubicBezTo>
                    <a:cubicBezTo>
                      <a:pt x="f6" y="f19"/>
                      <a:pt x="f6" y="f7"/>
                      <a:pt x="f5" y="f8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6" name="Freeform 26">
                <a:extLst>
                  <a:ext uri="{FF2B5EF4-FFF2-40B4-BE49-F238E27FC236}">
                    <a16:creationId xmlns:a16="http://schemas.microsoft.com/office/drawing/2014/main" id="{5ED33E3C-2315-E7D8-3AC4-1DC968751E1B}"/>
                  </a:ext>
                </a:extLst>
              </p:cNvPr>
              <p:cNvSpPr/>
              <p:nvPr/>
            </p:nvSpPr>
            <p:spPr>
              <a:xfrm>
                <a:off x="11047030" y="1114296"/>
                <a:ext cx="92070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22"/>
                  <a:gd name="f8" fmla="val 1"/>
                  <a:gd name="f9" fmla="val 11"/>
                  <a:gd name="f10" fmla="val 9"/>
                  <a:gd name="f11" fmla="val 25"/>
                  <a:gd name="f12" fmla="val 6"/>
                  <a:gd name="f13" fmla="val 41"/>
                  <a:gd name="f14" fmla="val 3"/>
                  <a:gd name="f15" fmla="val 57"/>
                  <a:gd name="f16" fmla="val 58"/>
                  <a:gd name="f17" fmla="val 59"/>
                  <a:gd name="f18" fmla="val 4"/>
                  <a:gd name="f19" fmla="val 8"/>
                  <a:gd name="f20" fmla="val 13"/>
                  <a:gd name="f21" fmla="val 16"/>
                  <a:gd name="f22" fmla="val 21"/>
                  <a:gd name="f23" fmla="val 19"/>
                  <a:gd name="f24" fmla="+- 0 0 -90"/>
                  <a:gd name="f25" fmla="*/ f3 1 60"/>
                  <a:gd name="f26" fmla="*/ f4 1 22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60"/>
                  <a:gd name="f35" fmla="*/ f31 1 22"/>
                  <a:gd name="f36" fmla="*/ 1 f32 1"/>
                  <a:gd name="f37" fmla="*/ 22 f31 1"/>
                  <a:gd name="f38" fmla="*/ 9 f32 1"/>
                  <a:gd name="f39" fmla="*/ 9 f31 1"/>
                  <a:gd name="f40" fmla="*/ 57 f32 1"/>
                  <a:gd name="f41" fmla="*/ 0 f31 1"/>
                  <a:gd name="f42" fmla="*/ 60 f32 1"/>
                  <a:gd name="f43" fmla="*/ 13 f31 1"/>
                  <a:gd name="f44" fmla="+- f33 0 f1"/>
                  <a:gd name="f45" fmla="*/ f36 1 60"/>
                  <a:gd name="f46" fmla="*/ f37 1 22"/>
                  <a:gd name="f47" fmla="*/ f38 1 60"/>
                  <a:gd name="f48" fmla="*/ f39 1 22"/>
                  <a:gd name="f49" fmla="*/ f40 1 60"/>
                  <a:gd name="f50" fmla="*/ f41 1 22"/>
                  <a:gd name="f51" fmla="*/ f42 1 60"/>
                  <a:gd name="f52" fmla="*/ f43 1 22"/>
                  <a:gd name="f53" fmla="*/ 0 1 f34"/>
                  <a:gd name="f54" fmla="*/ f28 1 f34"/>
                  <a:gd name="f55" fmla="*/ 0 1 f35"/>
                  <a:gd name="f56" fmla="*/ f29 1 f35"/>
                  <a:gd name="f57" fmla="*/ f45 1 f34"/>
                  <a:gd name="f58" fmla="*/ f46 1 f35"/>
                  <a:gd name="f59" fmla="*/ f47 1 f34"/>
                  <a:gd name="f60" fmla="*/ f48 1 f35"/>
                  <a:gd name="f61" fmla="*/ f49 1 f34"/>
                  <a:gd name="f62" fmla="*/ f50 1 f35"/>
                  <a:gd name="f63" fmla="*/ f51 1 f34"/>
                  <a:gd name="f64" fmla="*/ f52 1 f35"/>
                  <a:gd name="f65" fmla="*/ f53 f25 1"/>
                  <a:gd name="f66" fmla="*/ f54 f25 1"/>
                  <a:gd name="f67" fmla="*/ f56 f26 1"/>
                  <a:gd name="f68" fmla="*/ f55 f26 1"/>
                  <a:gd name="f69" fmla="*/ f57 f25 1"/>
                  <a:gd name="f70" fmla="*/ f58 f26 1"/>
                  <a:gd name="f71" fmla="*/ f59 f25 1"/>
                  <a:gd name="f72" fmla="*/ f60 f26 1"/>
                  <a:gd name="f73" fmla="*/ f61 f25 1"/>
                  <a:gd name="f74" fmla="*/ f62 f26 1"/>
                  <a:gd name="f75" fmla="*/ f63 f25 1"/>
                  <a:gd name="f76" fmla="*/ f64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69" y="f70"/>
                  </a:cxn>
                  <a:cxn ang="f44">
                    <a:pos x="f71" y="f72"/>
                  </a:cxn>
                  <a:cxn ang="f44">
                    <a:pos x="f73" y="f74"/>
                  </a:cxn>
                  <a:cxn ang="f44">
                    <a:pos x="f75" y="f74"/>
                  </a:cxn>
                  <a:cxn ang="f44">
                    <a:pos x="f75" y="f76"/>
                  </a:cxn>
                  <a:cxn ang="f44">
                    <a:pos x="f69" y="f70"/>
                  </a:cxn>
                </a:cxnLst>
                <a:rect l="f65" t="f68" r="f66" b="f67"/>
                <a:pathLst>
                  <a:path w="60" h="22">
                    <a:moveTo>
                      <a:pt x="f8" y="f7"/>
                    </a:moveTo>
                    <a:cubicBezTo>
                      <a:pt x="f5" y="f9"/>
                      <a:pt x="f5" y="f9"/>
                      <a:pt x="f10" y="f10"/>
                    </a:cubicBezTo>
                    <a:cubicBezTo>
                      <a:pt x="f11" y="f12"/>
                      <a:pt x="f13" y="f14"/>
                      <a:pt x="f15" y="f5"/>
                    </a:cubicBezTo>
                    <a:cubicBezTo>
                      <a:pt x="f16" y="f5"/>
                      <a:pt x="f17" y="f5"/>
                      <a:pt x="f6" y="f5"/>
                    </a:cubicBezTo>
                    <a:cubicBezTo>
                      <a:pt x="f6" y="f18"/>
                      <a:pt x="f6" y="f19"/>
                      <a:pt x="f6" y="f20"/>
                    </a:cubicBezTo>
                    <a:cubicBezTo>
                      <a:pt x="f13" y="f21"/>
                      <a:pt x="f22" y="f23"/>
                      <a:pt x="f8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7" name="Freeform 27">
                <a:extLst>
                  <a:ext uri="{FF2B5EF4-FFF2-40B4-BE49-F238E27FC236}">
                    <a16:creationId xmlns:a16="http://schemas.microsoft.com/office/drawing/2014/main" id="{6A52EF45-6B80-4986-4068-417C2BE19A83}"/>
                  </a:ext>
                </a:extLst>
              </p:cNvPr>
              <p:cNvSpPr/>
              <p:nvPr/>
            </p:nvSpPr>
            <p:spPr>
              <a:xfrm>
                <a:off x="10693021" y="914271"/>
                <a:ext cx="92070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29"/>
                  <a:gd name="f8" fmla="val 26"/>
                  <a:gd name="f9" fmla="val 23"/>
                  <a:gd name="f10" fmla="val 20"/>
                  <a:gd name="f11" fmla="val 19"/>
                  <a:gd name="f12" fmla="val 1"/>
                  <a:gd name="f13" fmla="val 18"/>
                  <a:gd name="f14" fmla="val 2"/>
                  <a:gd name="f15" fmla="val 21"/>
                  <a:gd name="f16" fmla="val 12"/>
                  <a:gd name="f17" fmla="val 40"/>
                  <a:gd name="f18" fmla="val 6"/>
                  <a:gd name="f19" fmla="val 4"/>
                  <a:gd name="f20" fmla="val 8"/>
                  <a:gd name="f21" fmla="val 13"/>
                  <a:gd name="f22" fmla="val 58"/>
                  <a:gd name="f23" fmla="val 14"/>
                  <a:gd name="f24" fmla="val 57"/>
                  <a:gd name="f25" fmla="val 39"/>
                  <a:gd name="f26" fmla="val 24"/>
                  <a:gd name="f27" fmla="+- 0 0 -90"/>
                  <a:gd name="f28" fmla="*/ f3 1 60"/>
                  <a:gd name="f29" fmla="*/ f4 1 29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60"/>
                  <a:gd name="f38" fmla="*/ f34 1 29"/>
                  <a:gd name="f39" fmla="*/ 0 f35 1"/>
                  <a:gd name="f40" fmla="*/ 29 f34 1"/>
                  <a:gd name="f41" fmla="*/ 20 f34 1"/>
                  <a:gd name="f42" fmla="*/ 2 f35 1"/>
                  <a:gd name="f43" fmla="*/ 18 f34 1"/>
                  <a:gd name="f44" fmla="*/ 60 f35 1"/>
                  <a:gd name="f45" fmla="*/ 0 f34 1"/>
                  <a:gd name="f46" fmla="*/ 12 f34 1"/>
                  <a:gd name="f47" fmla="*/ 57 f35 1"/>
                  <a:gd name="f48" fmla="*/ 14 f34 1"/>
                  <a:gd name="f49" fmla="*/ 1 f35 1"/>
                  <a:gd name="f50" fmla="+- f36 0 f1"/>
                  <a:gd name="f51" fmla="*/ f39 1 60"/>
                  <a:gd name="f52" fmla="*/ f40 1 29"/>
                  <a:gd name="f53" fmla="*/ f41 1 29"/>
                  <a:gd name="f54" fmla="*/ f42 1 60"/>
                  <a:gd name="f55" fmla="*/ f43 1 29"/>
                  <a:gd name="f56" fmla="*/ f44 1 60"/>
                  <a:gd name="f57" fmla="*/ f45 1 29"/>
                  <a:gd name="f58" fmla="*/ f46 1 29"/>
                  <a:gd name="f59" fmla="*/ f47 1 60"/>
                  <a:gd name="f60" fmla="*/ f48 1 29"/>
                  <a:gd name="f61" fmla="*/ f49 1 60"/>
                  <a:gd name="f62" fmla="*/ 0 1 f37"/>
                  <a:gd name="f63" fmla="*/ f31 1 f37"/>
                  <a:gd name="f64" fmla="*/ 0 1 f38"/>
                  <a:gd name="f65" fmla="*/ f32 1 f38"/>
                  <a:gd name="f66" fmla="*/ f51 1 f37"/>
                  <a:gd name="f67" fmla="*/ f52 1 f38"/>
                  <a:gd name="f68" fmla="*/ f53 1 f38"/>
                  <a:gd name="f69" fmla="*/ f54 1 f37"/>
                  <a:gd name="f70" fmla="*/ f55 1 f38"/>
                  <a:gd name="f71" fmla="*/ f56 1 f37"/>
                  <a:gd name="f72" fmla="*/ f57 1 f38"/>
                  <a:gd name="f73" fmla="*/ f58 1 f38"/>
                  <a:gd name="f74" fmla="*/ f59 1 f37"/>
                  <a:gd name="f75" fmla="*/ f60 1 f38"/>
                  <a:gd name="f76" fmla="*/ f61 1 f37"/>
                  <a:gd name="f77" fmla="*/ f62 f28 1"/>
                  <a:gd name="f78" fmla="*/ f63 f28 1"/>
                  <a:gd name="f79" fmla="*/ f65 f29 1"/>
                  <a:gd name="f80" fmla="*/ f64 f29 1"/>
                  <a:gd name="f81" fmla="*/ f66 f28 1"/>
                  <a:gd name="f82" fmla="*/ f67 f29 1"/>
                  <a:gd name="f83" fmla="*/ f68 f29 1"/>
                  <a:gd name="f84" fmla="*/ f69 f28 1"/>
                  <a:gd name="f85" fmla="*/ f70 f29 1"/>
                  <a:gd name="f86" fmla="*/ f71 f28 1"/>
                  <a:gd name="f87" fmla="*/ f72 f29 1"/>
                  <a:gd name="f88" fmla="*/ f73 f29 1"/>
                  <a:gd name="f89" fmla="*/ f74 f28 1"/>
                  <a:gd name="f90" fmla="*/ f75 f29 1"/>
                  <a:gd name="f91" fmla="*/ f76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1" y="f82"/>
                  </a:cxn>
                  <a:cxn ang="f50">
                    <a:pos x="f81" y="f83"/>
                  </a:cxn>
                  <a:cxn ang="f50">
                    <a:pos x="f84" y="f85"/>
                  </a:cxn>
                  <a:cxn ang="f50">
                    <a:pos x="f86" y="f87"/>
                  </a:cxn>
                  <a:cxn ang="f50">
                    <a:pos x="f86" y="f88"/>
                  </a:cxn>
                  <a:cxn ang="f50">
                    <a:pos x="f89" y="f90"/>
                  </a:cxn>
                  <a:cxn ang="f50">
                    <a:pos x="f91" y="f82"/>
                  </a:cxn>
                  <a:cxn ang="f50">
                    <a:pos x="f81" y="f82"/>
                  </a:cxn>
                </a:cxnLst>
                <a:rect l="f77" t="f80" r="f78" b="f79"/>
                <a:pathLst>
                  <a:path w="60" h="29">
                    <a:moveTo>
                      <a:pt x="f5" y="f7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5" y="f11"/>
                      <a:pt x="f12" y="f13"/>
                      <a:pt x="f14" y="f13"/>
                    </a:cubicBezTo>
                    <a:cubicBezTo>
                      <a:pt x="f15" y="f16"/>
                      <a:pt x="f17" y="f18"/>
                      <a:pt x="f6" y="f5"/>
                    </a:cubicBezTo>
                    <a:cubicBezTo>
                      <a:pt x="f6" y="f19"/>
                      <a:pt x="f6" y="f20"/>
                      <a:pt x="f6" y="f16"/>
                    </a:cubicBezTo>
                    <a:cubicBezTo>
                      <a:pt x="f6" y="f21"/>
                      <a:pt x="f22" y="f23"/>
                      <a:pt x="f24" y="f23"/>
                    </a:cubicBezTo>
                    <a:cubicBezTo>
                      <a:pt x="f25" y="f11"/>
                      <a:pt x="f10" y="f26"/>
                      <a:pt x="f12" y="f7"/>
                    </a:cubicBezTo>
                    <a:cubicBezTo>
                      <a:pt x="f12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8" name="Freeform 28">
                <a:extLst>
                  <a:ext uri="{FF2B5EF4-FFF2-40B4-BE49-F238E27FC236}">
                    <a16:creationId xmlns:a16="http://schemas.microsoft.com/office/drawing/2014/main" id="{5CEC030D-DC59-773F-D19E-4015ABC323AB}"/>
                  </a:ext>
                </a:extLst>
              </p:cNvPr>
              <p:cNvSpPr/>
              <p:nvPr/>
            </p:nvSpPr>
            <p:spPr>
              <a:xfrm>
                <a:off x="11229590" y="798380"/>
                <a:ext cx="93661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1"/>
                  <a:gd name="f7" fmla="val 30"/>
                  <a:gd name="f8" fmla="val 60"/>
                  <a:gd name="f9" fmla="val 50"/>
                  <a:gd name="f10" fmla="val 24"/>
                  <a:gd name="f11" fmla="val 41"/>
                  <a:gd name="f12" fmla="val 20"/>
                  <a:gd name="f13" fmla="val 32"/>
                  <a:gd name="f14" fmla="val 15"/>
                  <a:gd name="f15" fmla="val 29"/>
                  <a:gd name="f16" fmla="val 13"/>
                  <a:gd name="f17" fmla="val 26"/>
                  <a:gd name="f18" fmla="val 23"/>
                  <a:gd name="f19" fmla="val 14"/>
                  <a:gd name="f20" fmla="val 16"/>
                  <a:gd name="f21" fmla="val 17"/>
                  <a:gd name="f22" fmla="val 9"/>
                  <a:gd name="f23" fmla="val 19"/>
                  <a:gd name="f24" fmla="val 1"/>
                  <a:gd name="f25" fmla="val 12"/>
                  <a:gd name="f26" fmla="val 2"/>
                  <a:gd name="f27" fmla="val 11"/>
                  <a:gd name="f28" fmla="val 4"/>
                  <a:gd name="f29" fmla="val 10"/>
                  <a:gd name="f30" fmla="val 7"/>
                  <a:gd name="f31" fmla="val 18"/>
                  <a:gd name="f32" fmla="val 25"/>
                  <a:gd name="f33" fmla="val 27"/>
                  <a:gd name="f34" fmla="val 40"/>
                  <a:gd name="f35" fmla="val 6"/>
                  <a:gd name="f36" fmla="val 49"/>
                  <a:gd name="f37" fmla="val 58"/>
                  <a:gd name="f38" fmla="val 59"/>
                  <a:gd name="f39" fmla="+- 0 0 -90"/>
                  <a:gd name="f40" fmla="*/ f3 1 61"/>
                  <a:gd name="f41" fmla="*/ f4 1 30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61"/>
                  <a:gd name="f50" fmla="*/ f46 1 30"/>
                  <a:gd name="f51" fmla="*/ 60 f47 1"/>
                  <a:gd name="f52" fmla="*/ 30 f46 1"/>
                  <a:gd name="f53" fmla="*/ 32 f47 1"/>
                  <a:gd name="f54" fmla="*/ 15 f46 1"/>
                  <a:gd name="f55" fmla="*/ 23 f47 1"/>
                  <a:gd name="f56" fmla="*/ 14 f46 1"/>
                  <a:gd name="f57" fmla="*/ 0 f47 1"/>
                  <a:gd name="f58" fmla="*/ 23 f46 1"/>
                  <a:gd name="f59" fmla="*/ 1 f47 1"/>
                  <a:gd name="f60" fmla="*/ 13 f46 1"/>
                  <a:gd name="f61" fmla="*/ 4 f47 1"/>
                  <a:gd name="f62" fmla="*/ 10 f46 1"/>
                  <a:gd name="f63" fmla="*/ 25 f47 1"/>
                  <a:gd name="f64" fmla="*/ 1 f46 1"/>
                  <a:gd name="f65" fmla="*/ 30 f47 1"/>
                  <a:gd name="f66" fmla="*/ 58 f47 1"/>
                  <a:gd name="f67" fmla="*/ 16 f46 1"/>
                  <a:gd name="f68" fmla="*/ 20 f46 1"/>
                  <a:gd name="f69" fmla="+- f48 0 f1"/>
                  <a:gd name="f70" fmla="*/ f51 1 61"/>
                  <a:gd name="f71" fmla="*/ f52 1 30"/>
                  <a:gd name="f72" fmla="*/ f53 1 61"/>
                  <a:gd name="f73" fmla="*/ f54 1 30"/>
                  <a:gd name="f74" fmla="*/ f55 1 61"/>
                  <a:gd name="f75" fmla="*/ f56 1 30"/>
                  <a:gd name="f76" fmla="*/ f57 1 61"/>
                  <a:gd name="f77" fmla="*/ f58 1 30"/>
                  <a:gd name="f78" fmla="*/ f59 1 61"/>
                  <a:gd name="f79" fmla="*/ f60 1 30"/>
                  <a:gd name="f80" fmla="*/ f61 1 61"/>
                  <a:gd name="f81" fmla="*/ f62 1 30"/>
                  <a:gd name="f82" fmla="*/ f63 1 61"/>
                  <a:gd name="f83" fmla="*/ f64 1 30"/>
                  <a:gd name="f84" fmla="*/ f65 1 61"/>
                  <a:gd name="f85" fmla="*/ f66 1 61"/>
                  <a:gd name="f86" fmla="*/ f67 1 30"/>
                  <a:gd name="f87" fmla="*/ f68 1 30"/>
                  <a:gd name="f88" fmla="*/ 0 1 f49"/>
                  <a:gd name="f89" fmla="*/ f43 1 f49"/>
                  <a:gd name="f90" fmla="*/ 0 1 f50"/>
                  <a:gd name="f91" fmla="*/ f44 1 f50"/>
                  <a:gd name="f92" fmla="*/ f70 1 f49"/>
                  <a:gd name="f93" fmla="*/ f71 1 f50"/>
                  <a:gd name="f94" fmla="*/ f72 1 f49"/>
                  <a:gd name="f95" fmla="*/ f73 1 f50"/>
                  <a:gd name="f96" fmla="*/ f74 1 f49"/>
                  <a:gd name="f97" fmla="*/ f75 1 f50"/>
                  <a:gd name="f98" fmla="*/ f76 1 f49"/>
                  <a:gd name="f99" fmla="*/ f77 1 f50"/>
                  <a:gd name="f100" fmla="*/ f78 1 f49"/>
                  <a:gd name="f101" fmla="*/ f79 1 f50"/>
                  <a:gd name="f102" fmla="*/ f80 1 f49"/>
                  <a:gd name="f103" fmla="*/ f81 1 f50"/>
                  <a:gd name="f104" fmla="*/ f82 1 f49"/>
                  <a:gd name="f105" fmla="*/ f83 1 f50"/>
                  <a:gd name="f106" fmla="*/ f84 1 f49"/>
                  <a:gd name="f107" fmla="*/ f85 1 f49"/>
                  <a:gd name="f108" fmla="*/ f86 1 f50"/>
                  <a:gd name="f109" fmla="*/ f87 1 f50"/>
                  <a:gd name="f110" fmla="*/ f88 f40 1"/>
                  <a:gd name="f111" fmla="*/ f89 f40 1"/>
                  <a:gd name="f112" fmla="*/ f91 f41 1"/>
                  <a:gd name="f113" fmla="*/ f90 f41 1"/>
                  <a:gd name="f114" fmla="*/ f92 f40 1"/>
                  <a:gd name="f115" fmla="*/ f93 f41 1"/>
                  <a:gd name="f116" fmla="*/ f94 f40 1"/>
                  <a:gd name="f117" fmla="*/ f95 f41 1"/>
                  <a:gd name="f118" fmla="*/ f96 f40 1"/>
                  <a:gd name="f119" fmla="*/ f97 f41 1"/>
                  <a:gd name="f120" fmla="*/ f98 f40 1"/>
                  <a:gd name="f121" fmla="*/ f99 f41 1"/>
                  <a:gd name="f122" fmla="*/ f100 f40 1"/>
                  <a:gd name="f123" fmla="*/ f101 f41 1"/>
                  <a:gd name="f124" fmla="*/ f102 f40 1"/>
                  <a:gd name="f125" fmla="*/ f103 f41 1"/>
                  <a:gd name="f126" fmla="*/ f104 f40 1"/>
                  <a:gd name="f127" fmla="*/ f105 f41 1"/>
                  <a:gd name="f128" fmla="*/ f106 f40 1"/>
                  <a:gd name="f129" fmla="*/ f107 f40 1"/>
                  <a:gd name="f130" fmla="*/ f108 f41 1"/>
                  <a:gd name="f131" fmla="*/ f109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4" y="f115"/>
                  </a:cxn>
                  <a:cxn ang="f69">
                    <a:pos x="f116" y="f117"/>
                  </a:cxn>
                  <a:cxn ang="f69">
                    <a:pos x="f118" y="f119"/>
                  </a:cxn>
                  <a:cxn ang="f69">
                    <a:pos x="f120" y="f121"/>
                  </a:cxn>
                  <a:cxn ang="f69">
                    <a:pos x="f122" y="f123"/>
                  </a:cxn>
                  <a:cxn ang="f69">
                    <a:pos x="f124" y="f125"/>
                  </a:cxn>
                  <a:cxn ang="f69">
                    <a:pos x="f126" y="f127"/>
                  </a:cxn>
                  <a:cxn ang="f69">
                    <a:pos x="f128" y="f127"/>
                  </a:cxn>
                  <a:cxn ang="f69">
                    <a:pos x="f129" y="f130"/>
                  </a:cxn>
                  <a:cxn ang="f69">
                    <a:pos x="f114" y="f131"/>
                  </a:cxn>
                  <a:cxn ang="f69">
                    <a:pos x="f114" y="f115"/>
                  </a:cxn>
                </a:cxnLst>
                <a:rect l="f110" t="f113" r="f111" b="f112"/>
                <a:pathLst>
                  <a:path w="61" h="30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6"/>
                      <a:pt x="f18" y="f19"/>
                    </a:cubicBezTo>
                    <a:cubicBezTo>
                      <a:pt x="f20" y="f21"/>
                      <a:pt x="f22" y="f12"/>
                      <a:pt x="f5" y="f18"/>
                    </a:cubicBezTo>
                    <a:cubicBezTo>
                      <a:pt x="f5" y="f23"/>
                      <a:pt x="f5" y="f20"/>
                      <a:pt x="f24" y="f16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27" y="f30"/>
                      <a:pt x="f31" y="f28"/>
                      <a:pt x="f32" y="f24"/>
                    </a:cubicBezTo>
                    <a:cubicBezTo>
                      <a:pt x="f33" y="f5"/>
                      <a:pt x="f15" y="f24"/>
                      <a:pt x="f7" y="f24"/>
                    </a:cubicBezTo>
                    <a:cubicBezTo>
                      <a:pt x="f34" y="f35"/>
                      <a:pt x="f36" y="f27"/>
                      <a:pt x="f37" y="f20"/>
                    </a:cubicBezTo>
                    <a:cubicBezTo>
                      <a:pt x="f38" y="f21"/>
                      <a:pt x="f8" y="f23"/>
                      <a:pt x="f8" y="f12"/>
                    </a:cubicBezTo>
                    <a:cubicBezTo>
                      <a:pt x="f6" y="f18"/>
                      <a:pt x="f8" y="f17"/>
                      <a:pt x="f8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9" name="Freeform 29">
                <a:extLst>
                  <a:ext uri="{FF2B5EF4-FFF2-40B4-BE49-F238E27FC236}">
                    <a16:creationId xmlns:a16="http://schemas.microsoft.com/office/drawing/2014/main" id="{6D1B9E01-4C3B-A603-77F4-23234BE7B04E}"/>
                  </a:ext>
                </a:extLst>
              </p:cNvPr>
              <p:cNvSpPr/>
              <p:nvPr/>
            </p:nvSpPr>
            <p:spPr>
              <a:xfrm>
                <a:off x="11005754" y="807908"/>
                <a:ext cx="52385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25"/>
                  <a:gd name="f8" fmla="val 2"/>
                  <a:gd name="f9" fmla="val 1"/>
                  <a:gd name="f10" fmla="val 24"/>
                  <a:gd name="f11" fmla="val 17"/>
                  <a:gd name="f12" fmla="val 13"/>
                  <a:gd name="f13" fmla="val 9"/>
                  <a:gd name="f14" fmla="val 10"/>
                  <a:gd name="f15" fmla="val 14"/>
                  <a:gd name="f16" fmla="val 8"/>
                  <a:gd name="f17" fmla="val 20"/>
                  <a:gd name="f18" fmla="val 5"/>
                  <a:gd name="f19" fmla="val 30"/>
                  <a:gd name="f20" fmla="val 16"/>
                  <a:gd name="f21" fmla="val 28"/>
                  <a:gd name="f22" fmla="val 11"/>
                  <a:gd name="f23" fmla="val 15"/>
                  <a:gd name="f24" fmla="val 19"/>
                  <a:gd name="f25" fmla="val 22"/>
                  <a:gd name="f26" fmla="+- 0 0 -90"/>
                  <a:gd name="f27" fmla="*/ f3 1 34"/>
                  <a:gd name="f28" fmla="*/ f4 1 25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34"/>
                  <a:gd name="f37" fmla="*/ f33 1 25"/>
                  <a:gd name="f38" fmla="*/ 2 f34 1"/>
                  <a:gd name="f39" fmla="*/ 25 f33 1"/>
                  <a:gd name="f40" fmla="*/ 1 f34 1"/>
                  <a:gd name="f41" fmla="*/ 24 f33 1"/>
                  <a:gd name="f42" fmla="*/ 9 f34 1"/>
                  <a:gd name="f43" fmla="*/ 10 f33 1"/>
                  <a:gd name="f44" fmla="*/ 25 f34 1"/>
                  <a:gd name="f45" fmla="*/ 2 f33 1"/>
                  <a:gd name="f46" fmla="*/ 34 f34 1"/>
                  <a:gd name="f47" fmla="*/ 8 f33 1"/>
                  <a:gd name="f48" fmla="*/ 16 f33 1"/>
                  <a:gd name="f49" fmla="*/ 19 f34 1"/>
                  <a:gd name="f50" fmla="*/ 17 f33 1"/>
                  <a:gd name="f51" fmla="+- f35 0 f1"/>
                  <a:gd name="f52" fmla="*/ f38 1 34"/>
                  <a:gd name="f53" fmla="*/ f39 1 25"/>
                  <a:gd name="f54" fmla="*/ f40 1 34"/>
                  <a:gd name="f55" fmla="*/ f41 1 25"/>
                  <a:gd name="f56" fmla="*/ f42 1 34"/>
                  <a:gd name="f57" fmla="*/ f43 1 25"/>
                  <a:gd name="f58" fmla="*/ f44 1 34"/>
                  <a:gd name="f59" fmla="*/ f45 1 25"/>
                  <a:gd name="f60" fmla="*/ f46 1 34"/>
                  <a:gd name="f61" fmla="*/ f47 1 25"/>
                  <a:gd name="f62" fmla="*/ f48 1 25"/>
                  <a:gd name="f63" fmla="*/ f49 1 34"/>
                  <a:gd name="f64" fmla="*/ f50 1 25"/>
                  <a:gd name="f65" fmla="*/ 0 1 f36"/>
                  <a:gd name="f66" fmla="*/ f30 1 f36"/>
                  <a:gd name="f67" fmla="*/ 0 1 f37"/>
                  <a:gd name="f68" fmla="*/ f31 1 f37"/>
                  <a:gd name="f69" fmla="*/ f52 1 f36"/>
                  <a:gd name="f70" fmla="*/ f53 1 f37"/>
                  <a:gd name="f71" fmla="*/ f54 1 f36"/>
                  <a:gd name="f72" fmla="*/ f55 1 f37"/>
                  <a:gd name="f73" fmla="*/ f56 1 f36"/>
                  <a:gd name="f74" fmla="*/ f57 1 f37"/>
                  <a:gd name="f75" fmla="*/ f58 1 f36"/>
                  <a:gd name="f76" fmla="*/ f59 1 f37"/>
                  <a:gd name="f77" fmla="*/ f60 1 f36"/>
                  <a:gd name="f78" fmla="*/ f61 1 f37"/>
                  <a:gd name="f79" fmla="*/ f62 1 f37"/>
                  <a:gd name="f80" fmla="*/ f63 1 f36"/>
                  <a:gd name="f81" fmla="*/ f64 1 f37"/>
                  <a:gd name="f82" fmla="*/ f65 f27 1"/>
                  <a:gd name="f83" fmla="*/ f66 f27 1"/>
                  <a:gd name="f84" fmla="*/ f68 f28 1"/>
                  <a:gd name="f85" fmla="*/ f67 f28 1"/>
                  <a:gd name="f86" fmla="*/ f69 f27 1"/>
                  <a:gd name="f87" fmla="*/ f70 f28 1"/>
                  <a:gd name="f88" fmla="*/ f71 f27 1"/>
                  <a:gd name="f89" fmla="*/ f72 f28 1"/>
                  <a:gd name="f90" fmla="*/ f73 f27 1"/>
                  <a:gd name="f91" fmla="*/ f74 f28 1"/>
                  <a:gd name="f92" fmla="*/ f75 f27 1"/>
                  <a:gd name="f93" fmla="*/ f76 f28 1"/>
                  <a:gd name="f94" fmla="*/ f77 f27 1"/>
                  <a:gd name="f95" fmla="*/ f78 f28 1"/>
                  <a:gd name="f96" fmla="*/ f79 f28 1"/>
                  <a:gd name="f97" fmla="*/ f80 f27 1"/>
                  <a:gd name="f98" fmla="*/ f81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94" y="f96"/>
                  </a:cxn>
                  <a:cxn ang="f51">
                    <a:pos x="f97" y="f98"/>
                  </a:cxn>
                  <a:cxn ang="f51">
                    <a:pos x="f86" y="f87"/>
                  </a:cxn>
                </a:cxnLst>
                <a:rect l="f82" t="f85" r="f83" b="f84"/>
                <a:pathLst>
                  <a:path w="34" h="25">
                    <a:moveTo>
                      <a:pt x="f8" y="f7"/>
                    </a:moveTo>
                    <a:cubicBezTo>
                      <a:pt x="f9" y="f10"/>
                      <a:pt x="f9" y="f10"/>
                      <a:pt x="f9" y="f10"/>
                    </a:cubicBezTo>
                    <a:cubicBezTo>
                      <a:pt x="f5" y="f11"/>
                      <a:pt x="f9" y="f12"/>
                      <a:pt x="f13" y="f14"/>
                    </a:cubicBezTo>
                    <a:cubicBezTo>
                      <a:pt x="f15" y="f16"/>
                      <a:pt x="f17" y="f18"/>
                      <a:pt x="f7" y="f8"/>
                    </a:cubicBezTo>
                    <a:cubicBezTo>
                      <a:pt x="f19" y="f5"/>
                      <a:pt x="f6" y="f8"/>
                      <a:pt x="f6" y="f16"/>
                    </a:cubicBezTo>
                    <a:cubicBezTo>
                      <a:pt x="f6" y="f14"/>
                      <a:pt x="f6" y="f12"/>
                      <a:pt x="f6" y="f20"/>
                    </a:cubicBezTo>
                    <a:cubicBezTo>
                      <a:pt x="f21" y="f22"/>
                      <a:pt x="f10" y="f23"/>
                      <a:pt x="f24" y="f11"/>
                    </a:cubicBezTo>
                    <a:cubicBezTo>
                      <a:pt x="f15" y="f17"/>
                      <a:pt x="f16" y="f25"/>
                      <a:pt x="f8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</p:grpSp>
      </p:grpSp>
      <p:pic>
        <p:nvPicPr>
          <p:cNvPr id="30" name="Imagen 29">
            <a:extLst>
              <a:ext uri="{FF2B5EF4-FFF2-40B4-BE49-F238E27FC236}">
                <a16:creationId xmlns:a16="http://schemas.microsoft.com/office/drawing/2014/main" id="{E5148C50-42E4-FC5A-1A65-E895FF043C7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57268"/>
          <a:stretch>
            <a:fillRect/>
          </a:stretch>
        </p:blipFill>
        <p:spPr>
          <a:xfrm rot="16200004" flipH="1">
            <a:off x="281489" y="5542031"/>
            <a:ext cx="1045497" cy="1630494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522111339"/>
      </p:ext>
    </p:extLst>
  </p:cSld>
  <p:clrMapOvr>
    <a:masterClrMapping/>
  </p:clrMapOvr>
  <p:transition spd="med">
    <p:fade/>
  </p:transition>
  <p:hf sldNum="0" hdr="0" ft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imagen 7">
            <a:extLst>
              <a:ext uri="{FF2B5EF4-FFF2-40B4-BE49-F238E27FC236}">
                <a16:creationId xmlns:a16="http://schemas.microsoft.com/office/drawing/2014/main" id="{6EA449F4-EC9D-7596-20A1-53F14048FB24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68922" y="562712"/>
            <a:ext cx="11243654" cy="5732583"/>
          </a:xfrm>
          <a:solidFill>
            <a:srgbClr val="0F78FF"/>
          </a:solidFill>
        </p:spPr>
        <p:txBody>
          <a:bodyPr anchor="ctr" anchorCtr="1"/>
          <a:lstStyle>
            <a:lvl1pPr marL="0" indent="0" algn="ctr">
              <a:buNone/>
              <a:defRPr sz="3200">
                <a:solidFill>
                  <a:srgbClr val="002060"/>
                </a:solidFill>
              </a:defRPr>
            </a:lvl1pPr>
          </a:lstStyle>
          <a:p>
            <a:pPr lvl="0"/>
            <a:r>
              <a:rPr lang="es-ES"/>
              <a:t>Put your image here</a:t>
            </a:r>
          </a:p>
        </p:txBody>
      </p:sp>
    </p:spTree>
    <p:extLst>
      <p:ext uri="{BB962C8B-B14F-4D97-AF65-F5344CB8AC3E}">
        <p14:creationId xmlns:p14="http://schemas.microsoft.com/office/powerpoint/2010/main" val="2883615573"/>
      </p:ext>
    </p:extLst>
  </p:cSld>
  <p:clrMapOvr>
    <a:masterClrMapping/>
  </p:clrMapOvr>
  <p:transition spd="med">
    <p:fade/>
  </p:transition>
  <p:hf sldNum="0" hdr="0" ftr="0" dt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5">
            <a:extLst>
              <a:ext uri="{FF2B5EF4-FFF2-40B4-BE49-F238E27FC236}">
                <a16:creationId xmlns:a16="http://schemas.microsoft.com/office/drawing/2014/main" id="{F9CF39AF-BCCB-195A-5243-22945ACC6DC6}"/>
              </a:ext>
            </a:extLst>
          </p:cNvPr>
          <p:cNvSpPr txBox="1"/>
          <p:nvPr/>
        </p:nvSpPr>
        <p:spPr>
          <a:xfrm>
            <a:off x="11386273" y="235613"/>
            <a:ext cx="647751" cy="328297"/>
          </a:xfrm>
          <a:prstGeom prst="rect">
            <a:avLst/>
          </a:prstGeom>
          <a:noFill/>
          <a:ln cap="flat">
            <a:noFill/>
          </a:ln>
        </p:spPr>
        <p:txBody>
          <a:bodyPr vert="horz" wrap="none" lIns="121916" tIns="60963" rIns="121916" bIns="60963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72F5C6A1-C51C-426D-AECB-3CE8D4624B12}" type="slidenum">
              <a:t>‹#›</a:t>
            </a:fld>
            <a:endParaRPr lang="en-US" sz="1200" b="1" i="0" u="none" strike="noStrike" kern="1200" cap="none" spc="0" baseline="0">
              <a:solidFill>
                <a:srgbClr val="232323"/>
              </a:solidFill>
              <a:uFillTx/>
              <a:latin typeface="Source Sans Pro"/>
              <a:ea typeface="Source Sans Pro"/>
              <a:cs typeface="Source Sans Pro"/>
            </a:endParaRP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F23CEC50-35A5-4A62-2099-EF271CE9BD8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57268"/>
          <a:stretch>
            <a:fillRect/>
          </a:stretch>
        </p:blipFill>
        <p:spPr>
          <a:xfrm rot="5400013">
            <a:off x="10393349" y="5063805"/>
            <a:ext cx="1405441" cy="219185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019341356"/>
      </p:ext>
    </p:extLst>
  </p:cSld>
  <p:clrMapOvr>
    <a:masterClrMapping/>
  </p:clrMapOvr>
  <p:hf sldNum="0" hdr="0" ftr="0" dt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2_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2">
            <a:extLst>
              <a:ext uri="{FF2B5EF4-FFF2-40B4-BE49-F238E27FC236}">
                <a16:creationId xmlns:a16="http://schemas.microsoft.com/office/drawing/2014/main" id="{47CE277B-FD29-61D5-894D-2858B3E6D452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0" y="3429000"/>
            <a:ext cx="6096003" cy="3429000"/>
          </a:xfrm>
          <a:solidFill>
            <a:srgbClr val="0F78FF"/>
          </a:solidFill>
        </p:spPr>
        <p:txBody>
          <a:bodyPr anchor="ctr" anchorCtr="1">
            <a:noAutofit/>
          </a:bodyPr>
          <a:lstStyle>
            <a:lvl1pPr algn="ctr">
              <a:defRPr sz="1600"/>
            </a:lvl1pPr>
          </a:lstStyle>
          <a:p>
            <a:pPr lvl="0"/>
            <a:r>
              <a:rPr lang="es-ES"/>
              <a:t>Put your image here</a:t>
            </a:r>
          </a:p>
        </p:txBody>
      </p:sp>
    </p:spTree>
    <p:extLst>
      <p:ext uri="{BB962C8B-B14F-4D97-AF65-F5344CB8AC3E}">
        <p14:creationId xmlns:p14="http://schemas.microsoft.com/office/powerpoint/2010/main" val="618417475"/>
      </p:ext>
    </p:extLst>
  </p:cSld>
  <p:clrMapOvr>
    <a:masterClrMapping/>
  </p:clrMapOvr>
  <p:hf sldNum="0" hdr="0" ftr="0" dt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7323234A-984F-1FD9-B90F-394555B4D9A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317421" y="131810"/>
            <a:ext cx="9559073" cy="865717"/>
          </a:xfrm>
        </p:spPr>
        <p:txBody>
          <a:bodyPr lIns="0" tIns="0" rIns="0" bIns="0" anchorCtr="1">
            <a:noAutofit/>
          </a:bodyPr>
          <a:lstStyle>
            <a:lvl1pPr algn="ctr">
              <a:lnSpc>
                <a:spcPct val="80000"/>
              </a:lnSpc>
              <a:defRPr lang="es-PE" sz="4800">
                <a:solidFill>
                  <a:srgbClr val="27348B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396206824"/>
      </p:ext>
    </p:extLst>
  </p:cSld>
  <p:clrMapOvr>
    <a:masterClrMapping/>
  </p:clrMapOvr>
  <p:hf sldNum="0" hdr="0" ftr="0" dt="0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6;p6">
            <a:extLst>
              <a:ext uri="{FF2B5EF4-FFF2-40B4-BE49-F238E27FC236}">
                <a16:creationId xmlns:a16="http://schemas.microsoft.com/office/drawing/2014/main" id="{9470B04C-B6AC-702D-CAC3-E6DF533ED07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50966" y="516133"/>
            <a:ext cx="7717600" cy="763597"/>
          </a:xfrm>
        </p:spPr>
        <p:txBody>
          <a:bodyPr lIns="91421" tIns="91421" rIns="91421" bIns="91421" anchor="t">
            <a:noAutofit/>
          </a:bodyPr>
          <a:lstStyle>
            <a:lvl1pPr>
              <a:defRPr lang="es-PE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350394563"/>
      </p:ext>
    </p:extLst>
  </p:cSld>
  <p:clrMapOvr>
    <a:masterClrMapping/>
  </p:clrMapOvr>
  <p:hf sldNum="0" hdr="0" ftr="0" dt="0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2BCACB2-86B0-59B0-F060-49C10CDA915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23523" y="123480"/>
            <a:ext cx="11573195" cy="724250"/>
          </a:xfrm>
        </p:spPr>
        <p:txBody>
          <a:bodyPr anchor="ctr" anchorCtr="1"/>
          <a:lstStyle>
            <a:lvl1pPr marL="0" indent="0" algn="ctr">
              <a:buNone/>
              <a:defRPr lang="en-US" sz="5400">
                <a:solidFill>
                  <a:srgbClr val="000000"/>
                </a:solidFill>
                <a:ea typeface="굴림" pitchFamily="34"/>
                <a:cs typeface="Arial" pitchFamily="34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9B7EDA2D-54BE-3CBC-B6EB-1A5A9E4472F9}"/>
              </a:ext>
            </a:extLst>
          </p:cNvPr>
          <p:cNvSpPr/>
          <p:nvPr/>
        </p:nvSpPr>
        <p:spPr>
          <a:xfrm>
            <a:off x="354009" y="1131597"/>
            <a:ext cx="3560765" cy="5402558"/>
          </a:xfrm>
          <a:custGeom>
            <a:avLst>
              <a:gd name="f0" fmla="val 857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5E4028"/>
              </a:solidFill>
              <a:uFillTx/>
              <a:latin typeface="Arial"/>
              <a:ea typeface="굴림" pitchFamily="34"/>
            </a:endParaRP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62E27944-ABE2-920A-AAD0-279CF9C83477}"/>
              </a:ext>
            </a:extLst>
          </p:cNvPr>
          <p:cNvSpPr/>
          <p:nvPr/>
        </p:nvSpPr>
        <p:spPr>
          <a:xfrm>
            <a:off x="456477" y="1296674"/>
            <a:ext cx="130878" cy="4265767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3F3F3">
              <a:alpha val="78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0599F1"/>
              </a:solidFill>
              <a:uFillTx/>
              <a:latin typeface="Arial"/>
              <a:ea typeface="굴림" pitchFamily="34"/>
            </a:endParaRPr>
          </a:p>
        </p:txBody>
      </p:sp>
      <p:grpSp>
        <p:nvGrpSpPr>
          <p:cNvPr id="5" name="Grupo 5">
            <a:extLst>
              <a:ext uri="{FF2B5EF4-FFF2-40B4-BE49-F238E27FC236}">
                <a16:creationId xmlns:a16="http://schemas.microsoft.com/office/drawing/2014/main" id="{857036CF-E8FE-B5DD-EA96-17D95223264F}"/>
              </a:ext>
            </a:extLst>
          </p:cNvPr>
          <p:cNvGrpSpPr/>
          <p:nvPr/>
        </p:nvGrpSpPr>
        <p:grpSpPr>
          <a:xfrm>
            <a:off x="1396051" y="1837559"/>
            <a:ext cx="2232251" cy="1861362"/>
            <a:chOff x="1396051" y="1837559"/>
            <a:chExt cx="2232251" cy="1861362"/>
          </a:xfrm>
        </p:grpSpPr>
        <p:sp>
          <p:nvSpPr>
            <p:cNvPr id="6" name="TextBox 57">
              <a:extLst>
                <a:ext uri="{FF2B5EF4-FFF2-40B4-BE49-F238E27FC236}">
                  <a16:creationId xmlns:a16="http://schemas.microsoft.com/office/drawing/2014/main" id="{7647D6DB-289B-3525-8B57-1D7521AB9324}"/>
                </a:ext>
              </a:extLst>
            </p:cNvPr>
            <p:cNvSpPr txBox="1"/>
            <p:nvPr/>
          </p:nvSpPr>
          <p:spPr>
            <a:xfrm>
              <a:off x="1396051" y="1837559"/>
              <a:ext cx="2232251" cy="101566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1" i="0" u="none" strike="noStrike" kern="1200" cap="none" spc="0" baseline="0">
                  <a:solidFill>
                    <a:srgbClr val="FFFFFF"/>
                  </a:solidFill>
                  <a:uFillTx/>
                  <a:latin typeface="Arial" pitchFamily="34"/>
                  <a:ea typeface="굴림" pitchFamily="34"/>
                  <a:cs typeface="Arial" pitchFamily="34"/>
                </a:rPr>
                <a:t>You can Resize without losing quality</a:t>
              </a:r>
            </a:p>
          </p:txBody>
        </p:sp>
        <p:sp>
          <p:nvSpPr>
            <p:cNvPr id="7" name="TextBox 58">
              <a:extLst>
                <a:ext uri="{FF2B5EF4-FFF2-40B4-BE49-F238E27FC236}">
                  <a16:creationId xmlns:a16="http://schemas.microsoft.com/office/drawing/2014/main" id="{45AB2751-5F42-07FE-3809-C9FCA683FC31}"/>
                </a:ext>
              </a:extLst>
            </p:cNvPr>
            <p:cNvSpPr txBox="1"/>
            <p:nvPr/>
          </p:nvSpPr>
          <p:spPr>
            <a:xfrm>
              <a:off x="1396051" y="2683261"/>
              <a:ext cx="2232251" cy="101566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1" i="0" u="none" strike="noStrike" kern="1200" cap="none" spc="0" baseline="0">
                  <a:solidFill>
                    <a:srgbClr val="FFFFFF"/>
                  </a:solidFill>
                  <a:uFillTx/>
                  <a:latin typeface="Arial" pitchFamily="34"/>
                  <a:ea typeface="굴림" pitchFamily="34"/>
                  <a:cs typeface="Arial" pitchFamily="34"/>
                </a:rPr>
                <a:t>You can Change Fill Color &amp;</a:t>
              </a:r>
            </a:p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1" i="0" u="none" strike="noStrike" kern="1200" cap="none" spc="0" baseline="0">
                  <a:solidFill>
                    <a:srgbClr val="FFFFFF"/>
                  </a:solidFill>
                  <a:uFillTx/>
                  <a:latin typeface="Arial" pitchFamily="34"/>
                  <a:ea typeface="굴림" pitchFamily="34"/>
                  <a:cs typeface="Arial" pitchFamily="34"/>
                </a:rPr>
                <a:t>Line Color</a:t>
              </a:r>
            </a:p>
          </p:txBody>
        </p:sp>
      </p:grpSp>
      <p:sp>
        <p:nvSpPr>
          <p:cNvPr id="9" name="TextBox 60">
            <a:extLst>
              <a:ext uri="{FF2B5EF4-FFF2-40B4-BE49-F238E27FC236}">
                <a16:creationId xmlns:a16="http://schemas.microsoft.com/office/drawing/2014/main" id="{04A89014-38FC-3AF1-45B2-21A427143CC7}"/>
              </a:ext>
            </a:extLst>
          </p:cNvPr>
          <p:cNvSpPr txBox="1"/>
          <p:nvPr/>
        </p:nvSpPr>
        <p:spPr>
          <a:xfrm>
            <a:off x="910998" y="4221967"/>
            <a:ext cx="2717295" cy="15696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1200" cap="none" spc="0" baseline="0">
                <a:solidFill>
                  <a:srgbClr val="FFFFFF"/>
                </a:solidFill>
                <a:uFillTx/>
                <a:latin typeface="Arial"/>
                <a:ea typeface="굴림" pitchFamily="34"/>
                <a:cs typeface="Arial" pitchFamily="34"/>
              </a:rPr>
              <a:t>GOOGLE SLIDES AND FREE </a:t>
            </a:r>
          </a:p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1200" cap="none" spc="0" baseline="0">
                <a:solidFill>
                  <a:srgbClr val="FFFFFF"/>
                </a:solidFill>
                <a:uFillTx/>
                <a:latin typeface="Arial"/>
                <a:ea typeface="굴림" pitchFamily="34"/>
                <a:cs typeface="Arial" pitchFamily="34"/>
              </a:rPr>
              <a:t>PPT </a:t>
            </a:r>
          </a:p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1200" cap="none" spc="0" baseline="0">
                <a:solidFill>
                  <a:srgbClr val="FFFFFF"/>
                </a:solidFill>
                <a:uFillTx/>
                <a:latin typeface="Arial"/>
                <a:ea typeface="굴림" pitchFamily="34"/>
                <a:cs typeface="Arial" pitchFamily="34"/>
              </a:rPr>
              <a:t>TEMPLATES  </a:t>
            </a:r>
          </a:p>
        </p:txBody>
      </p:sp>
      <p:grpSp>
        <p:nvGrpSpPr>
          <p:cNvPr id="10" name="Grupo 6">
            <a:extLst>
              <a:ext uri="{FF2B5EF4-FFF2-40B4-BE49-F238E27FC236}">
                <a16:creationId xmlns:a16="http://schemas.microsoft.com/office/drawing/2014/main" id="{E6745F1F-CC66-672F-8ED4-A5D06CAC830C}"/>
              </a:ext>
            </a:extLst>
          </p:cNvPr>
          <p:cNvGrpSpPr/>
          <p:nvPr/>
        </p:nvGrpSpPr>
        <p:grpSpPr>
          <a:xfrm>
            <a:off x="567156" y="5403426"/>
            <a:ext cx="976451" cy="976451"/>
            <a:chOff x="567156" y="5403426"/>
            <a:chExt cx="976451" cy="976451"/>
          </a:xfrm>
        </p:grpSpPr>
        <p:sp>
          <p:nvSpPr>
            <p:cNvPr id="11" name="Lágrima 15">
              <a:extLst>
                <a:ext uri="{FF2B5EF4-FFF2-40B4-BE49-F238E27FC236}">
                  <a16:creationId xmlns:a16="http://schemas.microsoft.com/office/drawing/2014/main" id="{D8C5DCEF-25A2-202D-E633-6803B4ECD3F8}"/>
                </a:ext>
              </a:extLst>
            </p:cNvPr>
            <p:cNvSpPr/>
            <p:nvPr/>
          </p:nvSpPr>
          <p:spPr>
            <a:xfrm rot="10799991">
              <a:off x="567156" y="5403426"/>
              <a:ext cx="976451" cy="976451"/>
            </a:xfrm>
            <a:custGeom>
              <a:avLst>
                <a:gd name="f10" fmla="val 10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sqrt 2"/>
                <a:gd name="f10" fmla="val 100000"/>
                <a:gd name="f11" fmla="+- 0 0 -180"/>
                <a:gd name="f12" fmla="+- 0 0 -360"/>
                <a:gd name="f13" fmla="abs f4"/>
                <a:gd name="f14" fmla="abs f5"/>
                <a:gd name="f15" fmla="abs f6"/>
                <a:gd name="f16" fmla="val f7"/>
                <a:gd name="f17" fmla="val f10"/>
                <a:gd name="f18" fmla="+- 2700000 f2 0"/>
                <a:gd name="f19" fmla="*/ f11 f1 1"/>
                <a:gd name="f20" fmla="*/ f12 f1 1"/>
                <a:gd name="f21" fmla="?: f13 f4 1"/>
                <a:gd name="f22" fmla="?: f14 f5 1"/>
                <a:gd name="f23" fmla="?: f15 f6 1"/>
                <a:gd name="f24" fmla="*/ f18 f8 1"/>
                <a:gd name="f25" fmla="*/ f19 1 f3"/>
                <a:gd name="f26" fmla="*/ f20 1 f3"/>
                <a:gd name="f27" fmla="*/ f21 1 21600"/>
                <a:gd name="f28" fmla="*/ f22 1 21600"/>
                <a:gd name="f29" fmla="*/ 21600 f21 1"/>
                <a:gd name="f30" fmla="*/ 21600 f22 1"/>
                <a:gd name="f31" fmla="*/ f24 1 f1"/>
                <a:gd name="f32" fmla="+- f25 0 f2"/>
                <a:gd name="f33" fmla="+- f26 0 f2"/>
                <a:gd name="f34" fmla="min f28 f27"/>
                <a:gd name="f35" fmla="*/ f29 1 f23"/>
                <a:gd name="f36" fmla="*/ f30 1 f23"/>
                <a:gd name="f37" fmla="+- 0 0 f31"/>
                <a:gd name="f38" fmla="val f35"/>
                <a:gd name="f39" fmla="val f36"/>
                <a:gd name="f40" fmla="+- 0 0 f37"/>
                <a:gd name="f41" fmla="*/ f16 f34 1"/>
                <a:gd name="f42" fmla="+- f39 0 f16"/>
                <a:gd name="f43" fmla="+- f38 0 f16"/>
                <a:gd name="f44" fmla="*/ f40 f1 1"/>
                <a:gd name="f45" fmla="*/ f38 f34 1"/>
                <a:gd name="f46" fmla="*/ f42 1 2"/>
                <a:gd name="f47" fmla="*/ f43 1 2"/>
                <a:gd name="f48" fmla="*/ f44 1 f8"/>
                <a:gd name="f49" fmla="+- f16 f46 0"/>
                <a:gd name="f50" fmla="+- f16 f47 0"/>
                <a:gd name="f51" fmla="*/ f47 f9 1"/>
                <a:gd name="f52" fmla="*/ f46 f9 1"/>
                <a:gd name="f53" fmla="+- f48 0 f2"/>
                <a:gd name="f54" fmla="*/ f47 f34 1"/>
                <a:gd name="f55" fmla="*/ f46 f34 1"/>
                <a:gd name="f56" fmla="*/ f51 f17 1"/>
                <a:gd name="f57" fmla="*/ f52 f17 1"/>
                <a:gd name="f58" fmla="cos 1 f53"/>
                <a:gd name="f59" fmla="sin 1 f53"/>
                <a:gd name="f60" fmla="*/ f49 f34 1"/>
                <a:gd name="f61" fmla="*/ f56 1 100000"/>
                <a:gd name="f62" fmla="*/ f57 1 100000"/>
                <a:gd name="f63" fmla="+- 0 0 f58"/>
                <a:gd name="f64" fmla="+- 0 0 f59"/>
                <a:gd name="f65" fmla="+- 0 0 f63"/>
                <a:gd name="f66" fmla="+- 0 0 f64"/>
                <a:gd name="f67" fmla="*/ f65 f61 1"/>
                <a:gd name="f68" fmla="*/ f66 f62 1"/>
                <a:gd name="f69" fmla="*/ f65 f47 1"/>
                <a:gd name="f70" fmla="*/ f66 f46 1"/>
                <a:gd name="f71" fmla="+- f50 f67 0"/>
                <a:gd name="f72" fmla="+- f49 0 f68"/>
                <a:gd name="f73" fmla="+- f50 0 f69"/>
                <a:gd name="f74" fmla="+- f50 f69 0"/>
                <a:gd name="f75" fmla="+- f49 0 f70"/>
                <a:gd name="f76" fmla="+- f49 f70 0"/>
                <a:gd name="f77" fmla="+- f50 f71 0"/>
                <a:gd name="f78" fmla="+- f49 f72 0"/>
                <a:gd name="f79" fmla="*/ f73 f34 1"/>
                <a:gd name="f80" fmla="*/ f75 f34 1"/>
                <a:gd name="f81" fmla="*/ f74 f34 1"/>
                <a:gd name="f82" fmla="*/ f76 f34 1"/>
                <a:gd name="f83" fmla="*/ f71 f34 1"/>
                <a:gd name="f84" fmla="*/ f72 f34 1"/>
                <a:gd name="f85" fmla="*/ f77 1 2"/>
                <a:gd name="f86" fmla="*/ f78 1 2"/>
                <a:gd name="f87" fmla="*/ f85 f34 1"/>
                <a:gd name="f88" fmla="*/ f86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81" y="f82"/>
                </a:cxn>
                <a:cxn ang="f32">
                  <a:pos x="f79" y="f82"/>
                </a:cxn>
                <a:cxn ang="f33">
                  <a:pos x="f79" y="f80"/>
                </a:cxn>
                <a:cxn ang="f33">
                  <a:pos x="f83" y="f84"/>
                </a:cxn>
              </a:cxnLst>
              <a:rect l="f79" t="f80" r="f81" b="f82"/>
              <a:pathLst>
                <a:path>
                  <a:moveTo>
                    <a:pt x="f41" y="f60"/>
                  </a:moveTo>
                  <a:arcTo wR="f54" hR="f55" stAng="f1" swAng="f2"/>
                  <a:quadBezTo>
                    <a:pt x="f87" y="f41"/>
                    <a:pt x="f83" y="f84"/>
                  </a:quadBezTo>
                  <a:quadBezTo>
                    <a:pt x="f45" y="f88"/>
                    <a:pt x="f45" y="f60"/>
                  </a:quadBezTo>
                  <a:arcTo wR="f54" hR="f55" stAng="f7" swAng="f1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1200" cap="none" spc="0" baseline="0">
                <a:solidFill>
                  <a:srgbClr val="0599F1"/>
                </a:solidFill>
                <a:uFillTx/>
                <a:latin typeface="Arial"/>
              </a:endParaRPr>
            </a:p>
          </p:txBody>
        </p:sp>
        <p:grpSp>
          <p:nvGrpSpPr>
            <p:cNvPr id="12" name="Grupo 16">
              <a:extLst>
                <a:ext uri="{FF2B5EF4-FFF2-40B4-BE49-F238E27FC236}">
                  <a16:creationId xmlns:a16="http://schemas.microsoft.com/office/drawing/2014/main" id="{4B7CA24D-C8D5-4FD1-EF9E-EA7039B5C50E}"/>
                </a:ext>
              </a:extLst>
            </p:cNvPr>
            <p:cNvGrpSpPr/>
            <p:nvPr/>
          </p:nvGrpSpPr>
          <p:grpSpPr>
            <a:xfrm>
              <a:off x="736338" y="5562441"/>
              <a:ext cx="662775" cy="641570"/>
              <a:chOff x="736338" y="5562441"/>
              <a:chExt cx="662775" cy="641570"/>
            </a:xfrm>
          </p:grpSpPr>
          <p:sp>
            <p:nvSpPr>
              <p:cNvPr id="13" name="Freeform 14">
                <a:extLst>
                  <a:ext uri="{FF2B5EF4-FFF2-40B4-BE49-F238E27FC236}">
                    <a16:creationId xmlns:a16="http://schemas.microsoft.com/office/drawing/2014/main" id="{5F5E9833-BB21-F6C0-0588-B88913CB0EAA}"/>
                  </a:ext>
                </a:extLst>
              </p:cNvPr>
              <p:cNvSpPr/>
              <p:nvPr/>
            </p:nvSpPr>
            <p:spPr>
              <a:xfrm>
                <a:off x="736338" y="5562441"/>
                <a:ext cx="383673" cy="6415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9"/>
                  <a:gd name="f7" fmla="val 1118"/>
                  <a:gd name="f8" fmla="val 112"/>
                  <a:gd name="f9" fmla="val 410"/>
                  <a:gd name="f10" fmla="val 707"/>
                  <a:gd name="f11" fmla="val 1005"/>
                  <a:gd name="f12" fmla="val 223"/>
                  <a:gd name="f13" fmla="val 1043"/>
                  <a:gd name="f14" fmla="val 446"/>
                  <a:gd name="f15" fmla="val 1080"/>
                  <a:gd name="f16" fmla="val 745"/>
                  <a:gd name="f17" fmla="val 372"/>
                  <a:gd name="f18" fmla="val 37"/>
                  <a:gd name="f19" fmla="val 74"/>
                  <a:gd name="f20" fmla="+- 0 0 -90"/>
                  <a:gd name="f21" fmla="*/ f3 1 669"/>
                  <a:gd name="f22" fmla="*/ f4 1 111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669"/>
                  <a:gd name="f31" fmla="*/ f27 1 1118"/>
                  <a:gd name="f32" fmla="*/ 0 f28 1"/>
                  <a:gd name="f33" fmla="*/ 112 f27 1"/>
                  <a:gd name="f34" fmla="*/ 1005 f27 1"/>
                  <a:gd name="f35" fmla="*/ 669 f28 1"/>
                  <a:gd name="f36" fmla="*/ 1118 f27 1"/>
                  <a:gd name="f37" fmla="*/ 0 f27 1"/>
                  <a:gd name="f38" fmla="+- f29 0 f1"/>
                  <a:gd name="f39" fmla="*/ f32 1 669"/>
                  <a:gd name="f40" fmla="*/ f33 1 1118"/>
                  <a:gd name="f41" fmla="*/ f34 1 1118"/>
                  <a:gd name="f42" fmla="*/ f35 1 669"/>
                  <a:gd name="f43" fmla="*/ f36 1 1118"/>
                  <a:gd name="f44" fmla="*/ f37 1 1118"/>
                  <a:gd name="f45" fmla="*/ 0 1 f30"/>
                  <a:gd name="f46" fmla="*/ f24 1 f30"/>
                  <a:gd name="f47" fmla="*/ 0 1 f31"/>
                  <a:gd name="f48" fmla="*/ f25 1 f31"/>
                  <a:gd name="f49" fmla="*/ f39 1 f30"/>
                  <a:gd name="f50" fmla="*/ f40 1 f31"/>
                  <a:gd name="f51" fmla="*/ f41 1 f31"/>
                  <a:gd name="f52" fmla="*/ f42 1 f30"/>
                  <a:gd name="f53" fmla="*/ f43 1 f31"/>
                  <a:gd name="f54" fmla="*/ f44 1 f31"/>
                  <a:gd name="f55" fmla="*/ f45 f21 1"/>
                  <a:gd name="f56" fmla="*/ f46 f21 1"/>
                  <a:gd name="f57" fmla="*/ f48 f22 1"/>
                  <a:gd name="f58" fmla="*/ f47 f22 1"/>
                  <a:gd name="f59" fmla="*/ f49 f21 1"/>
                  <a:gd name="f60" fmla="*/ f50 f22 1"/>
                  <a:gd name="f61" fmla="*/ f51 f22 1"/>
                  <a:gd name="f62" fmla="*/ f52 f21 1"/>
                  <a:gd name="f63" fmla="*/ f53 f22 1"/>
                  <a:gd name="f64" fmla="*/ f54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59" y="f60"/>
                  </a:cxn>
                  <a:cxn ang="f38">
                    <a:pos x="f59" y="f61"/>
                  </a:cxn>
                  <a:cxn ang="f38">
                    <a:pos x="f62" y="f63"/>
                  </a:cxn>
                  <a:cxn ang="f38">
                    <a:pos x="f62" y="f64"/>
                  </a:cxn>
                  <a:cxn ang="f38">
                    <a:pos x="f59" y="f60"/>
                  </a:cxn>
                </a:cxnLst>
                <a:rect l="f55" t="f58" r="f56" b="f57"/>
                <a:pathLst>
                  <a:path w="669" h="1118">
                    <a:moveTo>
                      <a:pt x="f5" y="f8"/>
                    </a:moveTo>
                    <a:cubicBezTo>
                      <a:pt x="f5" y="f9"/>
                      <a:pt x="f5" y="f10"/>
                      <a:pt x="f5" y="f11"/>
                    </a:cubicBezTo>
                    <a:cubicBezTo>
                      <a:pt x="f12" y="f13"/>
                      <a:pt x="f14" y="f15"/>
                      <a:pt x="f6" y="f7"/>
                    </a:cubicBezTo>
                    <a:cubicBezTo>
                      <a:pt x="f6" y="f16"/>
                      <a:pt x="f6" y="f17"/>
                      <a:pt x="f6" y="f5"/>
                    </a:cubicBezTo>
                    <a:cubicBezTo>
                      <a:pt x="f14" y="f18"/>
                      <a:pt x="f12" y="f19"/>
                      <a:pt x="f5" y="f8"/>
                    </a:cubicBezTo>
                    <a:close/>
                  </a:path>
                </a:pathLst>
              </a:custGeom>
              <a:solidFill>
                <a:srgbClr val="0599F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4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4" name="Freeform 15">
                <a:extLst>
                  <a:ext uri="{FF2B5EF4-FFF2-40B4-BE49-F238E27FC236}">
                    <a16:creationId xmlns:a16="http://schemas.microsoft.com/office/drawing/2014/main" id="{725FB605-A6C9-FFF9-2BBC-840D984ED0EE}"/>
                  </a:ext>
                </a:extLst>
              </p:cNvPr>
              <p:cNvSpPr/>
              <p:nvPr/>
            </p:nvSpPr>
            <p:spPr>
              <a:xfrm>
                <a:off x="1135154" y="5684870"/>
                <a:ext cx="263959" cy="3191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0"/>
                  <a:gd name="f7" fmla="val 556"/>
                  <a:gd name="f8" fmla="val 17"/>
                  <a:gd name="f9" fmla="val 35"/>
                  <a:gd name="f10" fmla="val 53"/>
                  <a:gd name="f11" fmla="val 135"/>
                  <a:gd name="f12" fmla="val 270"/>
                  <a:gd name="f13" fmla="val 406"/>
                  <a:gd name="f14" fmla="val 221"/>
                  <a:gd name="f15" fmla="val 388"/>
                  <a:gd name="f16" fmla="val 424"/>
                  <a:gd name="f17" fmla="val 442"/>
                  <a:gd name="f18" fmla="val 370"/>
                  <a:gd name="f19" fmla="val 185"/>
                  <a:gd name="f20" fmla="val 307"/>
                  <a:gd name="f21" fmla="val 153"/>
                  <a:gd name="f22" fmla="+- 0 0 -90"/>
                  <a:gd name="f23" fmla="*/ f3 1 460"/>
                  <a:gd name="f24" fmla="*/ f4 1 5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460"/>
                  <a:gd name="f33" fmla="*/ f29 1 556"/>
                  <a:gd name="f34" fmla="*/ 0 f30 1"/>
                  <a:gd name="f35" fmla="*/ 0 f29 1"/>
                  <a:gd name="f36" fmla="*/ 53 f29 1"/>
                  <a:gd name="f37" fmla="*/ 406 f30 1"/>
                  <a:gd name="f38" fmla="*/ 556 f29 1"/>
                  <a:gd name="f39" fmla="*/ 460 f30 1"/>
                  <a:gd name="f40" fmla="+- f31 0 f1"/>
                  <a:gd name="f41" fmla="*/ f34 1 460"/>
                  <a:gd name="f42" fmla="*/ f35 1 556"/>
                  <a:gd name="f43" fmla="*/ f36 1 556"/>
                  <a:gd name="f44" fmla="*/ f37 1 460"/>
                  <a:gd name="f45" fmla="*/ f38 1 556"/>
                  <a:gd name="f46" fmla="*/ f39 1 460"/>
                  <a:gd name="f47" fmla="*/ 0 1 f32"/>
                  <a:gd name="f48" fmla="*/ f26 1 f32"/>
                  <a:gd name="f49" fmla="*/ 0 1 f33"/>
                  <a:gd name="f50" fmla="*/ f27 1 f33"/>
                  <a:gd name="f51" fmla="*/ f41 1 f32"/>
                  <a:gd name="f52" fmla="*/ f42 1 f33"/>
                  <a:gd name="f53" fmla="*/ f43 1 f33"/>
                  <a:gd name="f54" fmla="*/ f44 1 f32"/>
                  <a:gd name="f55" fmla="*/ f45 1 f33"/>
                  <a:gd name="f56" fmla="*/ f46 1 f32"/>
                  <a:gd name="f57" fmla="*/ f47 f23 1"/>
                  <a:gd name="f58" fmla="*/ f48 f23 1"/>
                  <a:gd name="f59" fmla="*/ f50 f24 1"/>
                  <a:gd name="f60" fmla="*/ f49 f24 1"/>
                  <a:gd name="f61" fmla="*/ f51 f23 1"/>
                  <a:gd name="f62" fmla="*/ f52 f24 1"/>
                  <a:gd name="f63" fmla="*/ f53 f24 1"/>
                  <a:gd name="f64" fmla="*/ f54 f23 1"/>
                  <a:gd name="f65" fmla="*/ f55 f24 1"/>
                  <a:gd name="f66" fmla="*/ f56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1" y="f62"/>
                  </a:cxn>
                  <a:cxn ang="f40">
                    <a:pos x="f61" y="f63"/>
                  </a:cxn>
                  <a:cxn ang="f40">
                    <a:pos x="f64" y="f63"/>
                  </a:cxn>
                  <a:cxn ang="f40">
                    <a:pos x="f64" y="f65"/>
                  </a:cxn>
                  <a:cxn ang="f40">
                    <a:pos x="f66" y="f65"/>
                  </a:cxn>
                  <a:cxn ang="f40">
                    <a:pos x="f66" y="f62"/>
                  </a:cxn>
                  <a:cxn ang="f40">
                    <a:pos x="f61" y="f62"/>
                  </a:cxn>
                </a:cxnLst>
                <a:rect l="f57" t="f60" r="f58" b="f59"/>
                <a:pathLst>
                  <a:path w="460" h="556">
                    <a:moveTo>
                      <a:pt x="f5" y="f5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11" y="f10"/>
                      <a:pt x="f12" y="f10"/>
                      <a:pt x="f13" y="f10"/>
                    </a:cubicBezTo>
                    <a:cubicBezTo>
                      <a:pt x="f13" y="f14"/>
                      <a:pt x="f13" y="f15"/>
                      <a:pt x="f13" y="f7"/>
                    </a:cubicBezTo>
                    <a:cubicBezTo>
                      <a:pt x="f16" y="f7"/>
                      <a:pt x="f17" y="f7"/>
                      <a:pt x="f6" y="f7"/>
                    </a:cubicBezTo>
                    <a:cubicBezTo>
                      <a:pt x="f6" y="f18"/>
                      <a:pt x="f6" y="f19"/>
                      <a:pt x="f6" y="f5"/>
                    </a:cubicBezTo>
                    <a:cubicBezTo>
                      <a:pt x="f20" y="f5"/>
                      <a:pt x="f21" y="f5"/>
                      <a:pt x="f5" y="f5"/>
                    </a:cubicBezTo>
                    <a:close/>
                  </a:path>
                </a:pathLst>
              </a:custGeom>
              <a:solidFill>
                <a:srgbClr val="0599F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4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5" name="Freeform 16">
                <a:extLst>
                  <a:ext uri="{FF2B5EF4-FFF2-40B4-BE49-F238E27FC236}">
                    <a16:creationId xmlns:a16="http://schemas.microsoft.com/office/drawing/2014/main" id="{150F25BC-BA29-6E06-19DB-11A3BA85BFB2}"/>
                  </a:ext>
                </a:extLst>
              </p:cNvPr>
              <p:cNvSpPr/>
              <p:nvPr/>
            </p:nvSpPr>
            <p:spPr>
              <a:xfrm>
                <a:off x="1135154" y="5730636"/>
                <a:ext cx="216685" cy="347910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78"/>
                  <a:gd name="f8" fmla="val 606"/>
                  <a:gd name="f9" fmla="val 23"/>
                  <a:gd name="f10" fmla="val 47"/>
                  <a:gd name="f11" fmla="val 70"/>
                  <a:gd name="f12" fmla="val 4"/>
                  <a:gd name="f13" fmla="val 69"/>
                  <a:gd name="f14" fmla="val 16"/>
                  <a:gd name="f15" fmla="val 68"/>
                  <a:gd name="f16" fmla="val 26"/>
                  <a:gd name="f17" fmla="val 67"/>
                  <a:gd name="f18" fmla="val 37"/>
                  <a:gd name="f19" fmla="val 66"/>
                  <a:gd name="f20" fmla="val 65"/>
                  <a:gd name="f21" fmla="val 51"/>
                  <a:gd name="f22" fmla="val 113"/>
                  <a:gd name="f23" fmla="val 160"/>
                  <a:gd name="f24" fmla="val 208"/>
                  <a:gd name="f25" fmla="val 100"/>
                  <a:gd name="f26" fmla="val 149"/>
                  <a:gd name="f27" fmla="val 198"/>
                  <a:gd name="f28" fmla="val 221"/>
                  <a:gd name="f29" fmla="val 197"/>
                  <a:gd name="f30" fmla="val 255"/>
                  <a:gd name="f31" fmla="val 173"/>
                  <a:gd name="f32" fmla="val 289"/>
                  <a:gd name="f33" fmla="val 170"/>
                  <a:gd name="f34" fmla="val 293"/>
                  <a:gd name="f35" fmla="val 146"/>
                  <a:gd name="f36" fmla="val 326"/>
                  <a:gd name="f37" fmla="val 101"/>
                  <a:gd name="f38" fmla="val 340"/>
                  <a:gd name="f39" fmla="val 78"/>
                  <a:gd name="f40" fmla="val 347"/>
                  <a:gd name="f41" fmla="val 57"/>
                  <a:gd name="f42" fmla="val 41"/>
                  <a:gd name="f43" fmla="val 24"/>
                  <a:gd name="f44" fmla="val 346"/>
                  <a:gd name="f45" fmla="val 10"/>
                  <a:gd name="f46" fmla="val 344"/>
                  <a:gd name="f47" fmla="val 342"/>
                  <a:gd name="f48" fmla="val 377"/>
                  <a:gd name="f49" fmla="val 395"/>
                  <a:gd name="f50" fmla="val 87"/>
                  <a:gd name="f51" fmla="val 175"/>
                  <a:gd name="f52" fmla="val 262"/>
                  <a:gd name="f53" fmla="val 412"/>
                  <a:gd name="f54" fmla="val 428"/>
                  <a:gd name="f55" fmla="val 445"/>
                  <a:gd name="f56" fmla="val 461"/>
                  <a:gd name="f57" fmla="val 476"/>
                  <a:gd name="f58" fmla="val 492"/>
                  <a:gd name="f59" fmla="val 174"/>
                  <a:gd name="f60" fmla="val 261"/>
                  <a:gd name="f61" fmla="val 509"/>
                  <a:gd name="f62" fmla="val 527"/>
                  <a:gd name="f63" fmla="val 545"/>
                  <a:gd name="f64" fmla="val 565"/>
                  <a:gd name="f65" fmla="val 586"/>
                  <a:gd name="f66" fmla="val 126"/>
                  <a:gd name="f67" fmla="val 252"/>
                  <a:gd name="f68" fmla="val 404"/>
                  <a:gd name="f69" fmla="val 202"/>
                  <a:gd name="f70" fmla="+- 0 0 -90"/>
                  <a:gd name="f71" fmla="*/ f4 1 378"/>
                  <a:gd name="f72" fmla="*/ f5 1 606"/>
                  <a:gd name="f73" fmla="val f6"/>
                  <a:gd name="f74" fmla="val f7"/>
                  <a:gd name="f75" fmla="val f8"/>
                  <a:gd name="f76" fmla="*/ f70 f0 1"/>
                  <a:gd name="f77" fmla="+- f75 0 f73"/>
                  <a:gd name="f78" fmla="+- f74 0 f73"/>
                  <a:gd name="f79" fmla="*/ f76 1 f3"/>
                  <a:gd name="f80" fmla="*/ f78 1 378"/>
                  <a:gd name="f81" fmla="*/ f77 1 606"/>
                  <a:gd name="f82" fmla="*/ 0 f78 1"/>
                  <a:gd name="f83" fmla="*/ 0 f77 1"/>
                  <a:gd name="f84" fmla="*/ 70 f77 1"/>
                  <a:gd name="f85" fmla="*/ 26 f78 1"/>
                  <a:gd name="f86" fmla="*/ 67 f77 1"/>
                  <a:gd name="f87" fmla="*/ 51 f78 1"/>
                  <a:gd name="f88" fmla="*/ 65 f77 1"/>
                  <a:gd name="f89" fmla="*/ 208 f77 1"/>
                  <a:gd name="f90" fmla="*/ 198 f78 1"/>
                  <a:gd name="f91" fmla="*/ 173 f78 1"/>
                  <a:gd name="f92" fmla="*/ 289 f77 1"/>
                  <a:gd name="f93" fmla="*/ 101 f78 1"/>
                  <a:gd name="f94" fmla="*/ 340 f77 1"/>
                  <a:gd name="f95" fmla="*/ 41 f78 1"/>
                  <a:gd name="f96" fmla="*/ 347 f77 1"/>
                  <a:gd name="f97" fmla="*/ 342 f77 1"/>
                  <a:gd name="f98" fmla="*/ 395 f77 1"/>
                  <a:gd name="f99" fmla="*/ 262 f78 1"/>
                  <a:gd name="f100" fmla="*/ 445 f77 1"/>
                  <a:gd name="f101" fmla="*/ 492 f77 1"/>
                  <a:gd name="f102" fmla="*/ 261 f78 1"/>
                  <a:gd name="f103" fmla="*/ 545 f77 1"/>
                  <a:gd name="f104" fmla="*/ 606 f77 1"/>
                  <a:gd name="f105" fmla="*/ 378 f78 1"/>
                  <a:gd name="f106" fmla="+- f79 0 f1"/>
                  <a:gd name="f107" fmla="*/ f82 1 378"/>
                  <a:gd name="f108" fmla="*/ f83 1 606"/>
                  <a:gd name="f109" fmla="*/ f84 1 606"/>
                  <a:gd name="f110" fmla="*/ f85 1 378"/>
                  <a:gd name="f111" fmla="*/ f86 1 606"/>
                  <a:gd name="f112" fmla="*/ f87 1 378"/>
                  <a:gd name="f113" fmla="*/ f88 1 606"/>
                  <a:gd name="f114" fmla="*/ f89 1 606"/>
                  <a:gd name="f115" fmla="*/ f90 1 378"/>
                  <a:gd name="f116" fmla="*/ f91 1 378"/>
                  <a:gd name="f117" fmla="*/ f92 1 606"/>
                  <a:gd name="f118" fmla="*/ f93 1 378"/>
                  <a:gd name="f119" fmla="*/ f94 1 606"/>
                  <a:gd name="f120" fmla="*/ f95 1 378"/>
                  <a:gd name="f121" fmla="*/ f96 1 606"/>
                  <a:gd name="f122" fmla="*/ f97 1 606"/>
                  <a:gd name="f123" fmla="*/ f98 1 606"/>
                  <a:gd name="f124" fmla="*/ f99 1 378"/>
                  <a:gd name="f125" fmla="*/ f100 1 606"/>
                  <a:gd name="f126" fmla="*/ f101 1 606"/>
                  <a:gd name="f127" fmla="*/ f102 1 378"/>
                  <a:gd name="f128" fmla="*/ f103 1 606"/>
                  <a:gd name="f129" fmla="*/ f104 1 606"/>
                  <a:gd name="f130" fmla="*/ f105 1 378"/>
                  <a:gd name="f131" fmla="*/ 0 1 f80"/>
                  <a:gd name="f132" fmla="*/ f74 1 f80"/>
                  <a:gd name="f133" fmla="*/ 0 1 f81"/>
                  <a:gd name="f134" fmla="*/ f75 1 f81"/>
                  <a:gd name="f135" fmla="*/ f107 1 f80"/>
                  <a:gd name="f136" fmla="*/ f108 1 f81"/>
                  <a:gd name="f137" fmla="*/ f109 1 f81"/>
                  <a:gd name="f138" fmla="*/ f110 1 f80"/>
                  <a:gd name="f139" fmla="*/ f111 1 f81"/>
                  <a:gd name="f140" fmla="*/ f112 1 f80"/>
                  <a:gd name="f141" fmla="*/ f113 1 f81"/>
                  <a:gd name="f142" fmla="*/ f114 1 f81"/>
                  <a:gd name="f143" fmla="*/ f115 1 f80"/>
                  <a:gd name="f144" fmla="*/ f116 1 f80"/>
                  <a:gd name="f145" fmla="*/ f117 1 f81"/>
                  <a:gd name="f146" fmla="*/ f118 1 f80"/>
                  <a:gd name="f147" fmla="*/ f119 1 f81"/>
                  <a:gd name="f148" fmla="*/ f120 1 f80"/>
                  <a:gd name="f149" fmla="*/ f121 1 f81"/>
                  <a:gd name="f150" fmla="*/ f122 1 f81"/>
                  <a:gd name="f151" fmla="*/ f123 1 f81"/>
                  <a:gd name="f152" fmla="*/ f124 1 f80"/>
                  <a:gd name="f153" fmla="*/ f125 1 f81"/>
                  <a:gd name="f154" fmla="*/ f126 1 f81"/>
                  <a:gd name="f155" fmla="*/ f127 1 f80"/>
                  <a:gd name="f156" fmla="*/ f128 1 f81"/>
                  <a:gd name="f157" fmla="*/ f129 1 f81"/>
                  <a:gd name="f158" fmla="*/ f130 1 f80"/>
                  <a:gd name="f159" fmla="*/ f131 f71 1"/>
                  <a:gd name="f160" fmla="*/ f132 f71 1"/>
                  <a:gd name="f161" fmla="*/ f134 f72 1"/>
                  <a:gd name="f162" fmla="*/ f133 f72 1"/>
                  <a:gd name="f163" fmla="*/ f135 f71 1"/>
                  <a:gd name="f164" fmla="*/ f136 f72 1"/>
                  <a:gd name="f165" fmla="*/ f137 f72 1"/>
                  <a:gd name="f166" fmla="*/ f138 f71 1"/>
                  <a:gd name="f167" fmla="*/ f139 f72 1"/>
                  <a:gd name="f168" fmla="*/ f140 f71 1"/>
                  <a:gd name="f169" fmla="*/ f141 f72 1"/>
                  <a:gd name="f170" fmla="*/ f142 f72 1"/>
                  <a:gd name="f171" fmla="*/ f143 f71 1"/>
                  <a:gd name="f172" fmla="*/ f144 f71 1"/>
                  <a:gd name="f173" fmla="*/ f145 f72 1"/>
                  <a:gd name="f174" fmla="*/ f146 f71 1"/>
                  <a:gd name="f175" fmla="*/ f147 f72 1"/>
                  <a:gd name="f176" fmla="*/ f148 f71 1"/>
                  <a:gd name="f177" fmla="*/ f149 f72 1"/>
                  <a:gd name="f178" fmla="*/ f150 f72 1"/>
                  <a:gd name="f179" fmla="*/ f151 f72 1"/>
                  <a:gd name="f180" fmla="*/ f152 f71 1"/>
                  <a:gd name="f181" fmla="*/ f153 f72 1"/>
                  <a:gd name="f182" fmla="*/ f154 f72 1"/>
                  <a:gd name="f183" fmla="*/ f155 f71 1"/>
                  <a:gd name="f184" fmla="*/ f156 f72 1"/>
                  <a:gd name="f185" fmla="*/ f157 f72 1"/>
                  <a:gd name="f186" fmla="*/ f158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163" y="f164"/>
                  </a:cxn>
                  <a:cxn ang="f106">
                    <a:pos x="f163" y="f165"/>
                  </a:cxn>
                  <a:cxn ang="f106">
                    <a:pos x="f166" y="f167"/>
                  </a:cxn>
                  <a:cxn ang="f106">
                    <a:pos x="f168" y="f169"/>
                  </a:cxn>
                  <a:cxn ang="f106">
                    <a:pos x="f168" y="f170"/>
                  </a:cxn>
                  <a:cxn ang="f106">
                    <a:pos x="f171" y="f170"/>
                  </a:cxn>
                  <a:cxn ang="f106">
                    <a:pos x="f172" y="f173"/>
                  </a:cxn>
                  <a:cxn ang="f106">
                    <a:pos x="f174" y="f175"/>
                  </a:cxn>
                  <a:cxn ang="f106">
                    <a:pos x="f176" y="f177"/>
                  </a:cxn>
                  <a:cxn ang="f106">
                    <a:pos x="f163" y="f178"/>
                  </a:cxn>
                  <a:cxn ang="f106">
                    <a:pos x="f163" y="f179"/>
                  </a:cxn>
                  <a:cxn ang="f106">
                    <a:pos x="f180" y="f179"/>
                  </a:cxn>
                  <a:cxn ang="f106">
                    <a:pos x="f180" y="f181"/>
                  </a:cxn>
                  <a:cxn ang="f106">
                    <a:pos x="f163" y="f181"/>
                  </a:cxn>
                  <a:cxn ang="f106">
                    <a:pos x="f163" y="f182"/>
                  </a:cxn>
                  <a:cxn ang="f106">
                    <a:pos x="f183" y="f182"/>
                  </a:cxn>
                  <a:cxn ang="f106">
                    <a:pos x="f183" y="f184"/>
                  </a:cxn>
                  <a:cxn ang="f106">
                    <a:pos x="f163" y="f184"/>
                  </a:cxn>
                  <a:cxn ang="f106">
                    <a:pos x="f163" y="f185"/>
                  </a:cxn>
                  <a:cxn ang="f106">
                    <a:pos x="f186" y="f185"/>
                  </a:cxn>
                  <a:cxn ang="f106">
                    <a:pos x="f186" y="f164"/>
                  </a:cxn>
                  <a:cxn ang="f106">
                    <a:pos x="f163" y="f164"/>
                  </a:cxn>
                </a:cxnLst>
                <a:rect l="f159" t="f162" r="f160" b="f161"/>
                <a:pathLst>
                  <a:path w="378" h="606">
                    <a:moveTo>
                      <a:pt x="f6" y="f6"/>
                    </a:moveTo>
                    <a:cubicBezTo>
                      <a:pt x="f6" y="f9"/>
                      <a:pt x="f6" y="f10"/>
                      <a:pt x="f6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10" y="f20"/>
                      <a:pt x="f21" y="f20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5" y="f24"/>
                      <a:pt x="f26" y="f24"/>
                      <a:pt x="f27" y="f24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0"/>
                      <a:pt x="f42" y="f40"/>
                    </a:cubicBezTo>
                    <a:cubicBezTo>
                      <a:pt x="f43" y="f44"/>
                      <a:pt x="f45" y="f46"/>
                      <a:pt x="f6" y="f47"/>
                    </a:cubicBezTo>
                    <a:cubicBezTo>
                      <a:pt x="f6" y="f2"/>
                      <a:pt x="f6" y="f48"/>
                      <a:pt x="f6" y="f49"/>
                    </a:cubicBezTo>
                    <a:cubicBezTo>
                      <a:pt x="f50" y="f49"/>
                      <a:pt x="f51" y="f49"/>
                      <a:pt x="f52" y="f49"/>
                    </a:cubicBezTo>
                    <a:cubicBezTo>
                      <a:pt x="f52" y="f53"/>
                      <a:pt x="f52" y="f54"/>
                      <a:pt x="f52" y="f55"/>
                    </a:cubicBezTo>
                    <a:cubicBezTo>
                      <a:pt x="f51" y="f55"/>
                      <a:pt x="f50" y="f55"/>
                      <a:pt x="f6" y="f55"/>
                    </a:cubicBezTo>
                    <a:cubicBezTo>
                      <a:pt x="f6" y="f56"/>
                      <a:pt x="f6" y="f57"/>
                      <a:pt x="f6" y="f58"/>
                    </a:cubicBezTo>
                    <a:cubicBezTo>
                      <a:pt x="f50" y="f58"/>
                      <a:pt x="f59" y="f58"/>
                      <a:pt x="f60" y="f58"/>
                    </a:cubicBezTo>
                    <a:cubicBezTo>
                      <a:pt x="f60" y="f61"/>
                      <a:pt x="f60" y="f62"/>
                      <a:pt x="f60" y="f63"/>
                    </a:cubicBezTo>
                    <a:cubicBezTo>
                      <a:pt x="f59" y="f63"/>
                      <a:pt x="f50" y="f63"/>
                      <a:pt x="f6" y="f63"/>
                    </a:cubicBezTo>
                    <a:cubicBezTo>
                      <a:pt x="f6" y="f64"/>
                      <a:pt x="f6" y="f65"/>
                      <a:pt x="f6" y="f8"/>
                    </a:cubicBezTo>
                    <a:cubicBezTo>
                      <a:pt x="f66" y="f8"/>
                      <a:pt x="f67" y="f8"/>
                      <a:pt x="f7" y="f8"/>
                    </a:cubicBezTo>
                    <a:cubicBezTo>
                      <a:pt x="f7" y="f68"/>
                      <a:pt x="f7" y="f69"/>
                      <a:pt x="f7" y="f6"/>
                    </a:cubicBezTo>
                    <a:cubicBezTo>
                      <a:pt x="f67" y="f6"/>
                      <a:pt x="f66" y="f6"/>
                      <a:pt x="f6" y="f6"/>
                    </a:cubicBezTo>
                    <a:close/>
                  </a:path>
                </a:pathLst>
              </a:custGeom>
              <a:solidFill>
                <a:srgbClr val="0599F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4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</p:grpSp>
      </p:grpSp>
      <p:sp>
        <p:nvSpPr>
          <p:cNvPr id="16" name="Rounded Rectangle 3">
            <a:extLst>
              <a:ext uri="{FF2B5EF4-FFF2-40B4-BE49-F238E27FC236}">
                <a16:creationId xmlns:a16="http://schemas.microsoft.com/office/drawing/2014/main" id="{07F34855-1DB7-2DFE-C1D5-D18CEECE3853}"/>
              </a:ext>
            </a:extLst>
          </p:cNvPr>
          <p:cNvSpPr/>
          <p:nvPr/>
        </p:nvSpPr>
        <p:spPr>
          <a:xfrm rot="5400013">
            <a:off x="2598577" y="5216743"/>
            <a:ext cx="101644" cy="2224625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3F3F3">
              <a:alpha val="78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0599F1"/>
              </a:solidFill>
              <a:uFillTx/>
              <a:latin typeface="Arial"/>
              <a:ea typeface="굴림" pitchFamily="34"/>
            </a:endParaRPr>
          </a:p>
        </p:txBody>
      </p:sp>
      <p:grpSp>
        <p:nvGrpSpPr>
          <p:cNvPr id="17" name="Grupo 14">
            <a:extLst>
              <a:ext uri="{FF2B5EF4-FFF2-40B4-BE49-F238E27FC236}">
                <a16:creationId xmlns:a16="http://schemas.microsoft.com/office/drawing/2014/main" id="{C81A55E2-89DB-34A6-C2D8-6BDA7341FEC6}"/>
              </a:ext>
            </a:extLst>
          </p:cNvPr>
          <p:cNvGrpSpPr/>
          <p:nvPr/>
        </p:nvGrpSpPr>
        <p:grpSpPr>
          <a:xfrm>
            <a:off x="2855927" y="1296674"/>
            <a:ext cx="905777" cy="910367"/>
            <a:chOff x="2855927" y="1296674"/>
            <a:chExt cx="905777" cy="910367"/>
          </a:xfrm>
        </p:grpSpPr>
        <p:sp>
          <p:nvSpPr>
            <p:cNvPr id="18" name="Rounded Rectangle 3">
              <a:extLst>
                <a:ext uri="{FF2B5EF4-FFF2-40B4-BE49-F238E27FC236}">
                  <a16:creationId xmlns:a16="http://schemas.microsoft.com/office/drawing/2014/main" id="{1EC7B95F-8AE2-2116-3B6D-79573BE0C4FC}"/>
                </a:ext>
              </a:extLst>
            </p:cNvPr>
            <p:cNvSpPr/>
            <p:nvPr/>
          </p:nvSpPr>
          <p:spPr>
            <a:xfrm rot="10799991">
              <a:off x="3632363" y="1301264"/>
              <a:ext cx="129341" cy="905777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F3F3F3">
                <a:alpha val="78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351" b="0" i="0" u="none" strike="noStrike" kern="1200" cap="none" spc="0" baseline="0">
                <a:solidFill>
                  <a:srgbClr val="0599F1"/>
                </a:solidFill>
                <a:uFillTx/>
                <a:latin typeface="Arial"/>
                <a:ea typeface="굴림" pitchFamily="34"/>
              </a:endParaRPr>
            </a:p>
          </p:txBody>
        </p:sp>
        <p:sp>
          <p:nvSpPr>
            <p:cNvPr id="19" name="Rounded Rectangle 3">
              <a:extLst>
                <a:ext uri="{FF2B5EF4-FFF2-40B4-BE49-F238E27FC236}">
                  <a16:creationId xmlns:a16="http://schemas.microsoft.com/office/drawing/2014/main" id="{F4794E52-08A3-F44F-D31A-EF4F2CB508D4}"/>
                </a:ext>
              </a:extLst>
            </p:cNvPr>
            <p:cNvSpPr/>
            <p:nvPr/>
          </p:nvSpPr>
          <p:spPr>
            <a:xfrm rot="5400013">
              <a:off x="3244145" y="908456"/>
              <a:ext cx="129341" cy="905777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F3F3F3">
                <a:alpha val="78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351" b="0" i="0" u="none" strike="noStrike" kern="1200" cap="none" spc="0" baseline="0">
                <a:solidFill>
                  <a:srgbClr val="0599F1"/>
                </a:solidFill>
                <a:uFillTx/>
                <a:latin typeface="Arial"/>
                <a:ea typeface="굴림" pitchFamily="34"/>
              </a:endParaRPr>
            </a:p>
          </p:txBody>
        </p:sp>
      </p:grpSp>
      <p:grpSp>
        <p:nvGrpSpPr>
          <p:cNvPr id="20" name="Gráfico 10">
            <a:extLst>
              <a:ext uri="{FF2B5EF4-FFF2-40B4-BE49-F238E27FC236}">
                <a16:creationId xmlns:a16="http://schemas.microsoft.com/office/drawing/2014/main" id="{947A8EE6-07B0-F265-9036-476ACD248EC5}"/>
              </a:ext>
            </a:extLst>
          </p:cNvPr>
          <p:cNvGrpSpPr/>
          <p:nvPr/>
        </p:nvGrpSpPr>
        <p:grpSpPr>
          <a:xfrm>
            <a:off x="627241" y="5458035"/>
            <a:ext cx="849367" cy="849367"/>
            <a:chOff x="627241" y="5458035"/>
            <a:chExt cx="849367" cy="849367"/>
          </a:xfrm>
        </p:grpSpPr>
        <p:sp>
          <p:nvSpPr>
            <p:cNvPr id="21" name="Forma libre: forma 30">
              <a:extLst>
                <a:ext uri="{FF2B5EF4-FFF2-40B4-BE49-F238E27FC236}">
                  <a16:creationId xmlns:a16="http://schemas.microsoft.com/office/drawing/2014/main" id="{8A7640BC-0634-9BAA-A872-4032A2D1B440}"/>
                </a:ext>
              </a:extLst>
            </p:cNvPr>
            <p:cNvSpPr/>
            <p:nvPr/>
          </p:nvSpPr>
          <p:spPr>
            <a:xfrm>
              <a:off x="627241" y="5458035"/>
              <a:ext cx="849367" cy="8493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val f5"/>
                <a:gd name="f14" fmla="val f6"/>
                <a:gd name="f15" fmla="*/ f10 f0 1"/>
                <a:gd name="f16" fmla="+- f14 0 f13"/>
                <a:gd name="f17" fmla="*/ f15 1 f2"/>
                <a:gd name="f18" fmla="*/ f16 1 849367"/>
                <a:gd name="f19" fmla="*/ 849367 f16 1"/>
                <a:gd name="f20" fmla="*/ 424684 f16 1"/>
                <a:gd name="f21" fmla="*/ 0 f16 1"/>
                <a:gd name="f22" fmla="+- f17 0 f1"/>
                <a:gd name="f23" fmla="*/ f19 1 849367"/>
                <a:gd name="f24" fmla="*/ f20 1 849367"/>
                <a:gd name="f25" fmla="*/ f21 1 849367"/>
                <a:gd name="f26" fmla="*/ f13 1 f18"/>
                <a:gd name="f27" fmla="*/ f14 1 f18"/>
                <a:gd name="f28" fmla="*/ f23 1 f18"/>
                <a:gd name="f29" fmla="*/ f24 1 f18"/>
                <a:gd name="f30" fmla="*/ f25 1 f18"/>
                <a:gd name="f31" fmla="*/ f26 f11 1"/>
                <a:gd name="f32" fmla="*/ f27 f11 1"/>
                <a:gd name="f33" fmla="*/ f27 f12 1"/>
                <a:gd name="f34" fmla="*/ f26 f12 1"/>
                <a:gd name="f35" fmla="*/ f28 f11 1"/>
                <a:gd name="f36" fmla="*/ f29 f12 1"/>
                <a:gd name="f37" fmla="*/ f29 f11 1"/>
                <a:gd name="f38" fmla="*/ f28 f12 1"/>
                <a:gd name="f39" fmla="*/ f30 f11 1"/>
                <a:gd name="f40" fmla="*/ f30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">
                  <a:pos x="f35" y="f36"/>
                </a:cxn>
                <a:cxn ang="f22">
                  <a:pos x="f37" y="f38"/>
                </a:cxn>
                <a:cxn ang="f22">
                  <a:pos x="f39" y="f36"/>
                </a:cxn>
                <a:cxn ang="f22">
                  <a:pos x="f37" y="f40"/>
                </a:cxn>
                <a:cxn ang="f22">
                  <a:pos x="f35" y="f36"/>
                </a:cxn>
              </a:cxnLst>
              <a:rect l="f31" t="f34" r="f32" b="f33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2" name="Forma libre: forma 31">
              <a:extLst>
                <a:ext uri="{FF2B5EF4-FFF2-40B4-BE49-F238E27FC236}">
                  <a16:creationId xmlns:a16="http://schemas.microsoft.com/office/drawing/2014/main" id="{674A7848-0451-6E47-710C-8246D9F50A61}"/>
                </a:ext>
              </a:extLst>
            </p:cNvPr>
            <p:cNvSpPr/>
            <p:nvPr/>
          </p:nvSpPr>
          <p:spPr>
            <a:xfrm>
              <a:off x="736503" y="5562368"/>
              <a:ext cx="662007" cy="640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val f5"/>
                <a:gd name="f213" fmla="val f6"/>
                <a:gd name="f214" fmla="val f7"/>
                <a:gd name="f215" fmla="*/ f209 f0 1"/>
                <a:gd name="f216" fmla="+- f214 0 f212"/>
                <a:gd name="f217" fmla="+- f213 0 f212"/>
                <a:gd name="f218" fmla="*/ f215 1 f2"/>
                <a:gd name="f219" fmla="*/ f217 1 662009"/>
                <a:gd name="f220" fmla="*/ f216 1 640647"/>
                <a:gd name="f221" fmla="*/ 398577 f217 1"/>
                <a:gd name="f222" fmla="*/ 121941 f216 1"/>
                <a:gd name="f223" fmla="*/ 383196 f217 1"/>
                <a:gd name="f224" fmla="*/ 383219 f217 1"/>
                <a:gd name="f225" fmla="*/ 0 f216 1"/>
                <a:gd name="f226" fmla="*/ 0 f217 1"/>
                <a:gd name="f227" fmla="*/ 64133 f216 1"/>
                <a:gd name="f228" fmla="*/ 576124 f216 1"/>
                <a:gd name="f229" fmla="*/ 383128 f217 1"/>
                <a:gd name="f230" fmla="*/ 640647 f216 1"/>
                <a:gd name="f231" fmla="*/ 122514 f216 1"/>
                <a:gd name="f232" fmla="*/ 398072 f217 1"/>
                <a:gd name="f233" fmla="*/ 398049 f217 1"/>
                <a:gd name="f234" fmla="*/ 152655 f216 1"/>
                <a:gd name="f235" fmla="*/ 630608 f217 1"/>
                <a:gd name="f236" fmla="*/ 440087 f216 1"/>
                <a:gd name="f237" fmla="*/ 614907 f217 1"/>
                <a:gd name="f238" fmla="*/ 168264 f216 1"/>
                <a:gd name="f239" fmla="*/ 397958 f217 1"/>
                <a:gd name="f240" fmla="*/ 168242 f216 1"/>
                <a:gd name="f241" fmla="*/ 208010 f216 1"/>
                <a:gd name="f242" fmla="*/ 413177 f217 1"/>
                <a:gd name="f243" fmla="*/ 206337 f216 1"/>
                <a:gd name="f244" fmla="*/ 427457 f217 1"/>
                <a:gd name="f245" fmla="*/ 205236 f216 1"/>
                <a:gd name="f246" fmla="*/ 287340 f216 1"/>
                <a:gd name="f247" fmla="*/ 511509 f217 1"/>
                <a:gd name="f248" fmla="*/ 497298 f217 1"/>
                <a:gd name="f249" fmla="*/ 333435 f216 1"/>
                <a:gd name="f250" fmla="*/ 455879 f217 1"/>
                <a:gd name="f251" fmla="*/ 363003 f216 1"/>
                <a:gd name="f252" fmla="*/ 421933 f217 1"/>
                <a:gd name="f253" fmla="*/ 366624 f216 1"/>
                <a:gd name="f254" fmla="*/ 363988 f216 1"/>
                <a:gd name="f255" fmla="*/ 394428 f216 1"/>
                <a:gd name="f256" fmla="*/ 548412 f217 1"/>
                <a:gd name="f257" fmla="*/ 423079 f216 1"/>
                <a:gd name="f258" fmla="*/ 397935 f217 1"/>
                <a:gd name="f259" fmla="*/ 449851 f216 1"/>
                <a:gd name="f260" fmla="*/ 547518 f217 1"/>
                <a:gd name="f261" fmla="*/ 480313 f216 1"/>
                <a:gd name="f262" fmla="*/ 397912 f217 1"/>
                <a:gd name="f263" fmla="*/ 515406 f216 1"/>
                <a:gd name="f264" fmla="*/ 440591 f216 1"/>
                <a:gd name="f265" fmla="*/ 662010 f217 1"/>
                <a:gd name="f266" fmla="*/ 122101 f216 1"/>
                <a:gd name="f267" fmla="*/ 267834 f217 1"/>
                <a:gd name="f268" fmla="*/ 452946 f216 1"/>
                <a:gd name="f269" fmla="*/ 177387 f217 1"/>
                <a:gd name="f270" fmla="*/ 482743 f216 1"/>
                <a:gd name="f271" fmla="*/ 90470 f217 1"/>
                <a:gd name="f272" fmla="*/ 460808 f216 1"/>
                <a:gd name="f273" fmla="*/ 86230 f217 1"/>
                <a:gd name="f274" fmla="*/ 457988 f216 1"/>
                <a:gd name="f275" fmla="*/ 100899 f217 1"/>
                <a:gd name="f276" fmla="*/ 409281 f216 1"/>
                <a:gd name="f277" fmla="*/ 108509 f217 1"/>
                <a:gd name="f278" fmla="*/ 413957 f216 1"/>
                <a:gd name="f279" fmla="*/ 180275 f217 1"/>
                <a:gd name="f280" fmla="*/ 434196 f216 1"/>
                <a:gd name="f281" fmla="*/ 241521 f217 1"/>
                <a:gd name="f282" fmla="*/ 385511 f216 1"/>
                <a:gd name="f283" fmla="*/ 184561 f217 1"/>
                <a:gd name="f284" fmla="*/ 327177 f216 1"/>
                <a:gd name="f285" fmla="*/ 94160 f217 1"/>
                <a:gd name="f286" fmla="*/ 228478 f216 1"/>
                <a:gd name="f287" fmla="*/ 206359 f217 1"/>
                <a:gd name="f288" fmla="*/ 133195 f216 1"/>
                <a:gd name="f289" fmla="*/ 281747 f217 1"/>
                <a:gd name="f290" fmla="*/ 150042 f216 1"/>
                <a:gd name="f291" fmla="*/ 286698 f217 1"/>
                <a:gd name="f292" fmla="*/ 152838 f216 1"/>
                <a:gd name="f293" fmla="*/ 270653 f217 1"/>
                <a:gd name="f294" fmla="*/ 200285 f216 1"/>
                <a:gd name="f295" fmla="*/ 263479 f217 1"/>
                <a:gd name="f296" fmla="*/ 196366 f216 1"/>
                <a:gd name="f297" fmla="*/ 204938 f217 1"/>
                <a:gd name="f298" fmla="*/ 181742 f216 1"/>
                <a:gd name="f299" fmla="*/ 150455 f217 1"/>
                <a:gd name="f300" fmla="*/ 223665 f216 1"/>
                <a:gd name="f301" fmla="*/ 210806 f217 1"/>
                <a:gd name="f302" fmla="*/ 280051 f216 1"/>
                <a:gd name="f303" fmla="*/ 298296 f217 1"/>
                <a:gd name="f304" fmla="*/ 382119 f216 1"/>
                <a:gd name="f305" fmla="+- f218 0 f1"/>
                <a:gd name="f306" fmla="*/ f221 1 662009"/>
                <a:gd name="f307" fmla="*/ f222 1 640647"/>
                <a:gd name="f308" fmla="*/ f223 1 662009"/>
                <a:gd name="f309" fmla="*/ f224 1 662009"/>
                <a:gd name="f310" fmla="*/ f225 1 640647"/>
                <a:gd name="f311" fmla="*/ f226 1 662009"/>
                <a:gd name="f312" fmla="*/ f227 1 640647"/>
                <a:gd name="f313" fmla="*/ f228 1 640647"/>
                <a:gd name="f314" fmla="*/ f229 1 662009"/>
                <a:gd name="f315" fmla="*/ f230 1 640647"/>
                <a:gd name="f316" fmla="*/ f231 1 640647"/>
                <a:gd name="f317" fmla="*/ f232 1 662009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62009"/>
                <a:gd name="f323" fmla="*/ f238 1 640647"/>
                <a:gd name="f324" fmla="*/ f239 1 662009"/>
                <a:gd name="f325" fmla="*/ f240 1 640647"/>
                <a:gd name="f326" fmla="*/ f241 1 640647"/>
                <a:gd name="f327" fmla="*/ f242 1 662009"/>
                <a:gd name="f328" fmla="*/ f243 1 640647"/>
                <a:gd name="f329" fmla="*/ f244 1 662009"/>
                <a:gd name="f330" fmla="*/ f245 1 640647"/>
                <a:gd name="f331" fmla="*/ f246 1 640647"/>
                <a:gd name="f332" fmla="*/ f247 1 662009"/>
                <a:gd name="f333" fmla="*/ f248 1 662009"/>
                <a:gd name="f334" fmla="*/ f249 1 640647"/>
                <a:gd name="f335" fmla="*/ f250 1 662009"/>
                <a:gd name="f336" fmla="*/ f251 1 640647"/>
                <a:gd name="f337" fmla="*/ f252 1 662009"/>
                <a:gd name="f338" fmla="*/ f253 1 640647"/>
                <a:gd name="f339" fmla="*/ f254 1 640647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62009"/>
                <a:gd name="f346" fmla="*/ f261 1 640647"/>
                <a:gd name="f347" fmla="*/ f262 1 662009"/>
                <a:gd name="f348" fmla="*/ f263 1 640647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301 1 662009"/>
                <a:gd name="f387" fmla="*/ f302 1 640647"/>
                <a:gd name="f388" fmla="*/ f303 1 662009"/>
                <a:gd name="f389" fmla="*/ f304 1 640647"/>
                <a:gd name="f390" fmla="*/ f212 1 f219"/>
                <a:gd name="f391" fmla="*/ f213 1 f219"/>
                <a:gd name="f392" fmla="*/ f212 1 f220"/>
                <a:gd name="f393" fmla="*/ f214 1 f220"/>
                <a:gd name="f394" fmla="*/ f306 1 f219"/>
                <a:gd name="f395" fmla="*/ f307 1 f220"/>
                <a:gd name="f396" fmla="*/ f308 1 f219"/>
                <a:gd name="f397" fmla="*/ f309 1 f219"/>
                <a:gd name="f398" fmla="*/ f310 1 f220"/>
                <a:gd name="f399" fmla="*/ f311 1 f219"/>
                <a:gd name="f400" fmla="*/ f312 1 f220"/>
                <a:gd name="f401" fmla="*/ f313 1 f220"/>
                <a:gd name="f402" fmla="*/ f314 1 f219"/>
                <a:gd name="f403" fmla="*/ f315 1 f220"/>
                <a:gd name="f404" fmla="*/ f316 1 f220"/>
                <a:gd name="f405" fmla="*/ f317 1 f219"/>
                <a:gd name="f406" fmla="*/ f318 1 f219"/>
                <a:gd name="f407" fmla="*/ f319 1 f220"/>
                <a:gd name="f408" fmla="*/ f320 1 f219"/>
                <a:gd name="f409" fmla="*/ f321 1 f220"/>
                <a:gd name="f410" fmla="*/ f322 1 f219"/>
                <a:gd name="f411" fmla="*/ f323 1 f220"/>
                <a:gd name="f412" fmla="*/ f324 1 f219"/>
                <a:gd name="f413" fmla="*/ f325 1 f220"/>
                <a:gd name="f414" fmla="*/ f326 1 f220"/>
                <a:gd name="f415" fmla="*/ f327 1 f219"/>
                <a:gd name="f416" fmla="*/ f328 1 f220"/>
                <a:gd name="f417" fmla="*/ f329 1 f219"/>
                <a:gd name="f418" fmla="*/ f330 1 f220"/>
                <a:gd name="f419" fmla="*/ f331 1 f220"/>
                <a:gd name="f420" fmla="*/ f332 1 f219"/>
                <a:gd name="f421" fmla="*/ f333 1 f219"/>
                <a:gd name="f422" fmla="*/ f334 1 f220"/>
                <a:gd name="f423" fmla="*/ f335 1 f219"/>
                <a:gd name="f424" fmla="*/ f336 1 f220"/>
                <a:gd name="f425" fmla="*/ f337 1 f219"/>
                <a:gd name="f426" fmla="*/ f338 1 f220"/>
                <a:gd name="f427" fmla="*/ f339 1 f220"/>
                <a:gd name="f428" fmla="*/ f340 1 f220"/>
                <a:gd name="f429" fmla="*/ f341 1 f219"/>
                <a:gd name="f430" fmla="*/ f342 1 f220"/>
                <a:gd name="f431" fmla="*/ f343 1 f219"/>
                <a:gd name="f432" fmla="*/ f344 1 f220"/>
                <a:gd name="f433" fmla="*/ f345 1 f219"/>
                <a:gd name="f434" fmla="*/ f346 1 f220"/>
                <a:gd name="f435" fmla="*/ f347 1 f219"/>
                <a:gd name="f436" fmla="*/ f348 1 f220"/>
                <a:gd name="f437" fmla="*/ f349 1 f220"/>
                <a:gd name="f438" fmla="*/ f350 1 f219"/>
                <a:gd name="f439" fmla="*/ f351 1 f220"/>
                <a:gd name="f440" fmla="*/ f352 1 f219"/>
                <a:gd name="f441" fmla="*/ f353 1 f220"/>
                <a:gd name="f442" fmla="*/ f354 1 f219"/>
                <a:gd name="f443" fmla="*/ f355 1 f220"/>
                <a:gd name="f444" fmla="*/ f356 1 f219"/>
                <a:gd name="f445" fmla="*/ f357 1 f220"/>
                <a:gd name="f446" fmla="*/ f358 1 f219"/>
                <a:gd name="f447" fmla="*/ f359 1 f220"/>
                <a:gd name="f448" fmla="*/ f360 1 f219"/>
                <a:gd name="f449" fmla="*/ f361 1 f220"/>
                <a:gd name="f450" fmla="*/ f362 1 f219"/>
                <a:gd name="f451" fmla="*/ f363 1 f220"/>
                <a:gd name="f452" fmla="*/ f364 1 f219"/>
                <a:gd name="f453" fmla="*/ f365 1 f220"/>
                <a:gd name="f454" fmla="*/ f366 1 f219"/>
                <a:gd name="f455" fmla="*/ f367 1 f220"/>
                <a:gd name="f456" fmla="*/ f368 1 f219"/>
                <a:gd name="f457" fmla="*/ f369 1 f220"/>
                <a:gd name="f458" fmla="*/ f370 1 f219"/>
                <a:gd name="f459" fmla="*/ f371 1 f220"/>
                <a:gd name="f460" fmla="*/ f372 1 f219"/>
                <a:gd name="f461" fmla="*/ f373 1 f220"/>
                <a:gd name="f462" fmla="*/ f374 1 f219"/>
                <a:gd name="f463" fmla="*/ f375 1 f220"/>
                <a:gd name="f464" fmla="*/ f376 1 f219"/>
                <a:gd name="f465" fmla="*/ f377 1 f220"/>
                <a:gd name="f466" fmla="*/ f378 1 f219"/>
                <a:gd name="f467" fmla="*/ f379 1 f220"/>
                <a:gd name="f468" fmla="*/ f380 1 f219"/>
                <a:gd name="f469" fmla="*/ f381 1 f220"/>
                <a:gd name="f470" fmla="*/ f382 1 f219"/>
                <a:gd name="f471" fmla="*/ f383 1 f220"/>
                <a:gd name="f472" fmla="*/ f384 1 f219"/>
                <a:gd name="f473" fmla="*/ f385 1 f220"/>
                <a:gd name="f474" fmla="*/ f386 1 f219"/>
                <a:gd name="f475" fmla="*/ f387 1 f220"/>
                <a:gd name="f476" fmla="*/ f388 1 f219"/>
                <a:gd name="f477" fmla="*/ f389 1 f220"/>
                <a:gd name="f478" fmla="*/ f390 f210 1"/>
                <a:gd name="f479" fmla="*/ f391 f210 1"/>
                <a:gd name="f480" fmla="*/ f393 f211 1"/>
                <a:gd name="f481" fmla="*/ f392 f211 1"/>
                <a:gd name="f482" fmla="*/ f394 f210 1"/>
                <a:gd name="f483" fmla="*/ f395 f211 1"/>
                <a:gd name="f484" fmla="*/ f396 f210 1"/>
                <a:gd name="f485" fmla="*/ f397 f210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1 1"/>
                <a:gd name="f492" fmla="*/ f404 f211 1"/>
                <a:gd name="f493" fmla="*/ f405 f210 1"/>
                <a:gd name="f494" fmla="*/ f406 f210 1"/>
                <a:gd name="f495" fmla="*/ f407 f211 1"/>
                <a:gd name="f496" fmla="*/ f408 f210 1"/>
                <a:gd name="f497" fmla="*/ f409 f211 1"/>
                <a:gd name="f498" fmla="*/ f410 f210 1"/>
                <a:gd name="f499" fmla="*/ f411 f211 1"/>
                <a:gd name="f500" fmla="*/ f412 f210 1"/>
                <a:gd name="f501" fmla="*/ f413 f211 1"/>
                <a:gd name="f502" fmla="*/ f414 f211 1"/>
                <a:gd name="f503" fmla="*/ f415 f210 1"/>
                <a:gd name="f504" fmla="*/ f416 f211 1"/>
                <a:gd name="f505" fmla="*/ f417 f210 1"/>
                <a:gd name="f506" fmla="*/ f418 f211 1"/>
                <a:gd name="f507" fmla="*/ f419 f211 1"/>
                <a:gd name="f508" fmla="*/ f420 f210 1"/>
                <a:gd name="f509" fmla="*/ f421 f210 1"/>
                <a:gd name="f510" fmla="*/ f422 f211 1"/>
                <a:gd name="f511" fmla="*/ f423 f210 1"/>
                <a:gd name="f512" fmla="*/ f424 f211 1"/>
                <a:gd name="f513" fmla="*/ f425 f210 1"/>
                <a:gd name="f514" fmla="*/ f426 f211 1"/>
                <a:gd name="f515" fmla="*/ f427 f211 1"/>
                <a:gd name="f516" fmla="*/ f428 f211 1"/>
                <a:gd name="f517" fmla="*/ f429 f210 1"/>
                <a:gd name="f518" fmla="*/ f430 f211 1"/>
                <a:gd name="f519" fmla="*/ f431 f210 1"/>
                <a:gd name="f520" fmla="*/ f432 f211 1"/>
                <a:gd name="f521" fmla="*/ f433 f210 1"/>
                <a:gd name="f522" fmla="*/ f434 f211 1"/>
                <a:gd name="f523" fmla="*/ f435 f210 1"/>
                <a:gd name="f524" fmla="*/ f436 f211 1"/>
                <a:gd name="f525" fmla="*/ f437 f211 1"/>
                <a:gd name="f526" fmla="*/ f438 f210 1"/>
                <a:gd name="f527" fmla="*/ f439 f211 1"/>
                <a:gd name="f528" fmla="*/ f440 f210 1"/>
                <a:gd name="f529" fmla="*/ f441 f211 1"/>
                <a:gd name="f530" fmla="*/ f442 f210 1"/>
                <a:gd name="f531" fmla="*/ f443 f211 1"/>
                <a:gd name="f532" fmla="*/ f444 f210 1"/>
                <a:gd name="f533" fmla="*/ f445 f211 1"/>
                <a:gd name="f534" fmla="*/ f446 f210 1"/>
                <a:gd name="f535" fmla="*/ f447 f211 1"/>
                <a:gd name="f536" fmla="*/ f448 f210 1"/>
                <a:gd name="f537" fmla="*/ f449 f211 1"/>
                <a:gd name="f538" fmla="*/ f450 f210 1"/>
                <a:gd name="f539" fmla="*/ f451 f211 1"/>
                <a:gd name="f540" fmla="*/ f452 f210 1"/>
                <a:gd name="f541" fmla="*/ f453 f211 1"/>
                <a:gd name="f542" fmla="*/ f454 f210 1"/>
                <a:gd name="f543" fmla="*/ f455 f211 1"/>
                <a:gd name="f544" fmla="*/ f456 f210 1"/>
                <a:gd name="f545" fmla="*/ f457 f211 1"/>
                <a:gd name="f546" fmla="*/ f458 f210 1"/>
                <a:gd name="f547" fmla="*/ f459 f211 1"/>
                <a:gd name="f548" fmla="*/ f460 f210 1"/>
                <a:gd name="f549" fmla="*/ f461 f211 1"/>
                <a:gd name="f550" fmla="*/ f462 f210 1"/>
                <a:gd name="f551" fmla="*/ f463 f211 1"/>
                <a:gd name="f552" fmla="*/ f464 f210 1"/>
                <a:gd name="f553" fmla="*/ f465 f211 1"/>
                <a:gd name="f554" fmla="*/ f466 f210 1"/>
                <a:gd name="f555" fmla="*/ f467 f211 1"/>
                <a:gd name="f556" fmla="*/ f468 f210 1"/>
                <a:gd name="f557" fmla="*/ f469 f211 1"/>
                <a:gd name="f558" fmla="*/ f470 f210 1"/>
                <a:gd name="f559" fmla="*/ f471 f211 1"/>
                <a:gd name="f560" fmla="*/ f472 f210 1"/>
                <a:gd name="f561" fmla="*/ f473 f211 1"/>
                <a:gd name="f562" fmla="*/ f474 f210 1"/>
                <a:gd name="f563" fmla="*/ f475 f211 1"/>
                <a:gd name="f564" fmla="*/ f476 f210 1"/>
                <a:gd name="f565" fmla="*/ f477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5">
                  <a:pos x="f482" y="f483"/>
                </a:cxn>
                <a:cxn ang="f305">
                  <a:pos x="f482" y="f483"/>
                </a:cxn>
                <a:cxn ang="f305">
                  <a:pos x="f484" y="f483"/>
                </a:cxn>
                <a:cxn ang="f305">
                  <a:pos x="f485" y="f486"/>
                </a:cxn>
                <a:cxn ang="f305">
                  <a:pos x="f487" y="f488"/>
                </a:cxn>
                <a:cxn ang="f305">
                  <a:pos x="f487" y="f489"/>
                </a:cxn>
                <a:cxn ang="f305">
                  <a:pos x="f490" y="f491"/>
                </a:cxn>
                <a:cxn ang="f305">
                  <a:pos x="f485" y="f492"/>
                </a:cxn>
                <a:cxn ang="f305">
                  <a:pos x="f493" y="f492"/>
                </a:cxn>
                <a:cxn ang="f305">
                  <a:pos x="f494" y="f495"/>
                </a:cxn>
                <a:cxn ang="f305">
                  <a:pos x="f496" y="f495"/>
                </a:cxn>
                <a:cxn ang="f305">
                  <a:pos x="f496" y="f497"/>
                </a:cxn>
                <a:cxn ang="f305">
                  <a:pos x="f498" y="f497"/>
                </a:cxn>
                <a:cxn ang="f305">
                  <a:pos x="f498" y="f499"/>
                </a:cxn>
                <a:cxn ang="f305">
                  <a:pos x="f500" y="f501"/>
                </a:cxn>
                <a:cxn ang="f305">
                  <a:pos x="f500" y="f502"/>
                </a:cxn>
                <a:cxn ang="f305">
                  <a:pos x="f503" y="f504"/>
                </a:cxn>
                <a:cxn ang="f305">
                  <a:pos x="f505" y="f506"/>
                </a:cxn>
                <a:cxn ang="f305">
                  <a:pos x="f505" y="f507"/>
                </a:cxn>
                <a:cxn ang="f305">
                  <a:pos x="f508" y="f507"/>
                </a:cxn>
                <a:cxn ang="f305">
                  <a:pos x="f509" y="f510"/>
                </a:cxn>
                <a:cxn ang="f305">
                  <a:pos x="f511" y="f512"/>
                </a:cxn>
                <a:cxn ang="f305">
                  <a:pos x="f513" y="f514"/>
                </a:cxn>
                <a:cxn ang="f305">
                  <a:pos x="f500" y="f515"/>
                </a:cxn>
                <a:cxn ang="f305">
                  <a:pos x="f500" y="f516"/>
                </a:cxn>
                <a:cxn ang="f305">
                  <a:pos x="f517" y="f516"/>
                </a:cxn>
                <a:cxn ang="f305">
                  <a:pos x="f517" y="f518"/>
                </a:cxn>
                <a:cxn ang="f305">
                  <a:pos x="f519" y="f518"/>
                </a:cxn>
                <a:cxn ang="f305">
                  <a:pos x="f519" y="f520"/>
                </a:cxn>
                <a:cxn ang="f305">
                  <a:pos x="f521" y="f520"/>
                </a:cxn>
                <a:cxn ang="f305">
                  <a:pos x="f521" y="f522"/>
                </a:cxn>
                <a:cxn ang="f305">
                  <a:pos x="f523" y="f522"/>
                </a:cxn>
                <a:cxn ang="f305">
                  <a:pos x="f523" y="f524"/>
                </a:cxn>
                <a:cxn ang="f305">
                  <a:pos x="f498" y="f524"/>
                </a:cxn>
                <a:cxn ang="f305">
                  <a:pos x="f498" y="f525"/>
                </a:cxn>
                <a:cxn ang="f305">
                  <a:pos x="f496" y="f525"/>
                </a:cxn>
                <a:cxn ang="f305">
                  <a:pos x="f496" y="f525"/>
                </a:cxn>
                <a:cxn ang="f305">
                  <a:pos x="f526" y="f525"/>
                </a:cxn>
                <a:cxn ang="f305">
                  <a:pos x="f526" y="f527"/>
                </a:cxn>
                <a:cxn ang="f305">
                  <a:pos x="f482" y="f483"/>
                </a:cxn>
                <a:cxn ang="f305">
                  <a:pos x="f528" y="f529"/>
                </a:cxn>
                <a:cxn ang="f305">
                  <a:pos x="f530" y="f531"/>
                </a:cxn>
                <a:cxn ang="f305">
                  <a:pos x="f532" y="f533"/>
                </a:cxn>
                <a:cxn ang="f305">
                  <a:pos x="f534" y="f535"/>
                </a:cxn>
                <a:cxn ang="f305">
                  <a:pos x="f536" y="f537"/>
                </a:cxn>
                <a:cxn ang="f305">
                  <a:pos x="f538" y="f539"/>
                </a:cxn>
                <a:cxn ang="f305">
                  <a:pos x="f540" y="f541"/>
                </a:cxn>
                <a:cxn ang="f305">
                  <a:pos x="f542" y="f543"/>
                </a:cxn>
                <a:cxn ang="f305">
                  <a:pos x="f544" y="f545"/>
                </a:cxn>
                <a:cxn ang="f305">
                  <a:pos x="f546" y="f547"/>
                </a:cxn>
                <a:cxn ang="f305">
                  <a:pos x="f548" y="f549"/>
                </a:cxn>
                <a:cxn ang="f305">
                  <a:pos x="f550" y="f551"/>
                </a:cxn>
                <a:cxn ang="f305">
                  <a:pos x="f552" y="f553"/>
                </a:cxn>
                <a:cxn ang="f305">
                  <a:pos x="f554" y="f555"/>
                </a:cxn>
                <a:cxn ang="f305">
                  <a:pos x="f556" y="f557"/>
                </a:cxn>
                <a:cxn ang="f305">
                  <a:pos x="f558" y="f559"/>
                </a:cxn>
                <a:cxn ang="f305">
                  <a:pos x="f560" y="f561"/>
                </a:cxn>
                <a:cxn ang="f305">
                  <a:pos x="f562" y="f563"/>
                </a:cxn>
                <a:cxn ang="f305">
                  <a:pos x="f564" y="f565"/>
                </a:cxn>
                <a:cxn ang="f305">
                  <a:pos x="f528" y="f529"/>
                </a:cxn>
              </a:cxnLst>
              <a:rect l="f478" t="f481" r="f479" b="f480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35005887"/>
      </p:ext>
    </p:extLst>
  </p:cSld>
  <p:clrMapOvr>
    <a:masterClrMapping/>
  </p:clrMapOvr>
  <p:hf sldNum="0" hdr="0" ftr="0" dt="0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9A30872E-7B28-57DB-0624-4088F7CBA48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23533" y="339507"/>
            <a:ext cx="11573195" cy="724250"/>
          </a:xfrm>
        </p:spPr>
        <p:txBody>
          <a:bodyPr anchor="ctr" anchorCtr="1"/>
          <a:lstStyle>
            <a:lvl1pPr marL="0" indent="0" algn="ctr">
              <a:buNone/>
              <a:defRPr lang="en-US" sz="5400">
                <a:ea typeface="굴림" pitchFamily="34"/>
                <a:cs typeface="Arial" pitchFamily="34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  <p:grpSp>
        <p:nvGrpSpPr>
          <p:cNvPr id="3" name="Grupo 3">
            <a:extLst>
              <a:ext uri="{FF2B5EF4-FFF2-40B4-BE49-F238E27FC236}">
                <a16:creationId xmlns:a16="http://schemas.microsoft.com/office/drawing/2014/main" id="{36CCE9EA-19A0-9B45-1E1F-539D7459EAC2}"/>
              </a:ext>
            </a:extLst>
          </p:cNvPr>
          <p:cNvGrpSpPr/>
          <p:nvPr/>
        </p:nvGrpSpPr>
        <p:grpSpPr>
          <a:xfrm>
            <a:off x="323533" y="328607"/>
            <a:ext cx="11544940" cy="723017"/>
            <a:chOff x="323533" y="328607"/>
            <a:chExt cx="11544940" cy="723017"/>
          </a:xfrm>
        </p:grpSpPr>
        <p:sp>
          <p:nvSpPr>
            <p:cNvPr id="4" name="Rectángulo 4">
              <a:extLst>
                <a:ext uri="{FF2B5EF4-FFF2-40B4-BE49-F238E27FC236}">
                  <a16:creationId xmlns:a16="http://schemas.microsoft.com/office/drawing/2014/main" id="{B2257F9F-1130-6007-12CD-7563D04DA963}"/>
                </a:ext>
              </a:extLst>
            </p:cNvPr>
            <p:cNvSpPr/>
            <p:nvPr/>
          </p:nvSpPr>
          <p:spPr>
            <a:xfrm>
              <a:off x="323533" y="1005904"/>
              <a:ext cx="11544940" cy="45720"/>
            </a:xfrm>
            <a:prstGeom prst="rect">
              <a:avLst/>
            </a:pr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0599F1"/>
                </a:solidFill>
                <a:uFillTx/>
                <a:latin typeface="Arial"/>
              </a:endParaRPr>
            </a:p>
          </p:txBody>
        </p:sp>
        <p:grpSp>
          <p:nvGrpSpPr>
            <p:cNvPr id="5" name="Grupo 5">
              <a:extLst>
                <a:ext uri="{FF2B5EF4-FFF2-40B4-BE49-F238E27FC236}">
                  <a16:creationId xmlns:a16="http://schemas.microsoft.com/office/drawing/2014/main" id="{631A6625-46B2-7DA0-C294-44EBF7406039}"/>
                </a:ext>
              </a:extLst>
            </p:cNvPr>
            <p:cNvGrpSpPr/>
            <p:nvPr/>
          </p:nvGrpSpPr>
          <p:grpSpPr>
            <a:xfrm>
              <a:off x="10175534" y="328607"/>
              <a:ext cx="1690689" cy="692155"/>
              <a:chOff x="10175534" y="328607"/>
              <a:chExt cx="1690689" cy="692155"/>
            </a:xfrm>
          </p:grpSpPr>
          <p:sp>
            <p:nvSpPr>
              <p:cNvPr id="6" name="Freeform 5">
                <a:extLst>
                  <a:ext uri="{FF2B5EF4-FFF2-40B4-BE49-F238E27FC236}">
                    <a16:creationId xmlns:a16="http://schemas.microsoft.com/office/drawing/2014/main" id="{1ED74667-12F7-BD45-E57F-E7C9CC743F21}"/>
                  </a:ext>
                </a:extLst>
              </p:cNvPr>
              <p:cNvSpPr/>
              <p:nvPr/>
            </p:nvSpPr>
            <p:spPr>
              <a:xfrm>
                <a:off x="10937540" y="371475"/>
                <a:ext cx="76196" cy="4317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"/>
                  <a:gd name="f7" fmla="val 279"/>
                  <a:gd name="f8" fmla="val 90"/>
                  <a:gd name="f9" fmla="val 179"/>
                  <a:gd name="f10" fmla="val 269"/>
                  <a:gd name="f11" fmla="val 34"/>
                  <a:gd name="f12" fmla="val 272"/>
                  <a:gd name="f13" fmla="val 17"/>
                  <a:gd name="f14" fmla="val 275"/>
                  <a:gd name="f15" fmla="val 1"/>
                  <a:gd name="f16" fmla="val 277"/>
                  <a:gd name="f17" fmla="val 274"/>
                  <a:gd name="f18" fmla="val 192"/>
                  <a:gd name="f19" fmla="val 111"/>
                  <a:gd name="f20" fmla="val 29"/>
                  <a:gd name="f21" fmla="val 25"/>
                  <a:gd name="f22" fmla="val 23"/>
                  <a:gd name="f23" fmla="val 5"/>
                  <a:gd name="f24" fmla="val 21"/>
                  <a:gd name="f25" fmla="val 20"/>
                  <a:gd name="f26" fmla="val 14"/>
                  <a:gd name="f27" fmla="val 35"/>
                  <a:gd name="f28" fmla="val 7"/>
                  <a:gd name="f29" fmla="val 38"/>
                  <a:gd name="f30" fmla="val 228"/>
                  <a:gd name="f31" fmla="val 230"/>
                  <a:gd name="f32" fmla="val 232"/>
                  <a:gd name="f33" fmla="val 234"/>
                  <a:gd name="f34" fmla="val 40"/>
                  <a:gd name="f35" fmla="val 42"/>
                  <a:gd name="f36" fmla="val 44"/>
                  <a:gd name="f37" fmla="val 231"/>
                  <a:gd name="f38" fmla="val 43"/>
                  <a:gd name="f39" fmla="val 227"/>
                  <a:gd name="f40" fmla="val 41"/>
                  <a:gd name="f41" fmla="val 39"/>
                  <a:gd name="f42" fmla="val 84"/>
                  <a:gd name="f43" fmla="val 85"/>
                  <a:gd name="f44" fmla="val 37"/>
                  <a:gd name="f45" fmla="val 91"/>
                  <a:gd name="f46" fmla="val 45"/>
                  <a:gd name="f47" fmla="val 88"/>
                  <a:gd name="f48" fmla="val 194"/>
                  <a:gd name="f49" fmla="val 200"/>
                  <a:gd name="f50" fmla="val 201"/>
                  <a:gd name="f51" fmla="val 61"/>
                  <a:gd name="f52" fmla="val 62"/>
                  <a:gd name="f53" fmla="val 63"/>
                  <a:gd name="f54" fmla="val 66"/>
                  <a:gd name="f55" fmla="val 67"/>
                  <a:gd name="f56" fmla="val 69"/>
                  <a:gd name="f57" fmla="val 80"/>
                  <a:gd name="f58" fmla="val 78"/>
                  <a:gd name="f59" fmla="val 73"/>
                  <a:gd name="f60" fmla="val 75"/>
                  <a:gd name="f61" fmla="val 94"/>
                  <a:gd name="f62" fmla="val 95"/>
                  <a:gd name="f63" fmla="val 101"/>
                  <a:gd name="f64" fmla="val 100"/>
                  <a:gd name="f65" fmla="val 184"/>
                  <a:gd name="f66" fmla="val 183"/>
                  <a:gd name="f67" fmla="val 190"/>
                  <a:gd name="f68" fmla="val 189"/>
                  <a:gd name="f69" fmla="val 187"/>
                  <a:gd name="f70" fmla="val 185"/>
                  <a:gd name="f71" fmla="val 249"/>
                  <a:gd name="f72" fmla="val 252"/>
                  <a:gd name="f73" fmla="val 253"/>
                  <a:gd name="f74" fmla="val 256"/>
                  <a:gd name="f75" fmla="val 255"/>
                  <a:gd name="f76" fmla="val 251"/>
                  <a:gd name="f77" fmla="val 140"/>
                  <a:gd name="f78" fmla="val 146"/>
                  <a:gd name="f79" fmla="val 145"/>
                  <a:gd name="f80" fmla="val 157"/>
                  <a:gd name="f81" fmla="val 156"/>
                  <a:gd name="f82" fmla="val 150"/>
                  <a:gd name="f83" fmla="val 152"/>
                  <a:gd name="f84" fmla="val 134"/>
                  <a:gd name="f85" fmla="val 128"/>
                  <a:gd name="f86" fmla="val 129"/>
                  <a:gd name="f87" fmla="val 117"/>
                  <a:gd name="f88" fmla="val 118"/>
                  <a:gd name="f89" fmla="val 119"/>
                  <a:gd name="f90" fmla="val 124"/>
                  <a:gd name="f91" fmla="val 123"/>
                  <a:gd name="f92" fmla="val 205"/>
                  <a:gd name="f93" fmla="val 208"/>
                  <a:gd name="f94" fmla="val 209"/>
                  <a:gd name="f95" fmla="val 212"/>
                  <a:gd name="f96" fmla="val 211"/>
                  <a:gd name="f97" fmla="val 207"/>
                  <a:gd name="f98" fmla="val 18"/>
                  <a:gd name="f99" fmla="val 19"/>
                  <a:gd name="f100" fmla="val 113"/>
                  <a:gd name="f101" fmla="val 112"/>
                  <a:gd name="f102" fmla="val 106"/>
                  <a:gd name="f103" fmla="val 109"/>
                  <a:gd name="f104" fmla="val 36"/>
                  <a:gd name="f105" fmla="val 33"/>
                  <a:gd name="f106" fmla="val 28"/>
                  <a:gd name="f107" fmla="val 30"/>
                  <a:gd name="f108" fmla="val 58"/>
                  <a:gd name="f109" fmla="val 56"/>
                  <a:gd name="f110" fmla="val 52"/>
                  <a:gd name="f111" fmla="val 178"/>
                  <a:gd name="f112" fmla="val 172"/>
                  <a:gd name="f113" fmla="val 174"/>
                  <a:gd name="f114" fmla="val 176"/>
                  <a:gd name="f115" fmla="val 239"/>
                  <a:gd name="f116" fmla="val 241"/>
                  <a:gd name="f117" fmla="val 243"/>
                  <a:gd name="f118" fmla="val 245"/>
                  <a:gd name="f119" fmla="val 242"/>
                  <a:gd name="f120" fmla="val 47"/>
                  <a:gd name="f121" fmla="val 167"/>
                  <a:gd name="f122" fmla="val 165"/>
                  <a:gd name="f123" fmla="val 163"/>
                  <a:gd name="f124" fmla="val 161"/>
                  <a:gd name="f125" fmla="val 162"/>
                  <a:gd name="f126" fmla="val 164"/>
                  <a:gd name="f127" fmla="val 166"/>
                  <a:gd name="f128" fmla="val 168"/>
                  <a:gd name="f129" fmla="val 59"/>
                  <a:gd name="f130" fmla="val 54"/>
                  <a:gd name="f131" fmla="val 27"/>
                  <a:gd name="f132" fmla="val 57"/>
                  <a:gd name="f133" fmla="val 131"/>
                  <a:gd name="f134" fmla="val 133"/>
                  <a:gd name="f135" fmla="val 135"/>
                  <a:gd name="f136" fmla="val 137"/>
                  <a:gd name="f137" fmla="val 136"/>
                  <a:gd name="f138" fmla="val 130"/>
                  <a:gd name="f139" fmla="val 32"/>
                  <a:gd name="f140" fmla="val 31"/>
                  <a:gd name="f141" fmla="val 148"/>
                  <a:gd name="f142" fmla="val 142"/>
                  <a:gd name="f143" fmla="val 175"/>
                  <a:gd name="f144" fmla="val 181"/>
                  <a:gd name="f145" fmla="val 24"/>
                  <a:gd name="f146" fmla="val 22"/>
                  <a:gd name="f147" fmla="val 83"/>
                  <a:gd name="f148" fmla="val 76"/>
                  <a:gd name="f149" fmla="val 120"/>
                  <a:gd name="f150" fmla="val 121"/>
                  <a:gd name="f151" fmla="val 126"/>
                  <a:gd name="f152" fmla="val 127"/>
                  <a:gd name="f153" fmla="val 104"/>
                  <a:gd name="f154" fmla="val 103"/>
                  <a:gd name="f155" fmla="val 97"/>
                  <a:gd name="f156" fmla="val 51"/>
                  <a:gd name="f157" fmla="val 48"/>
                  <a:gd name="f158" fmla="val 26"/>
                  <a:gd name="f159" fmla="val 46"/>
                  <a:gd name="f160" fmla="val 202"/>
                  <a:gd name="f161" fmla="val 195"/>
                  <a:gd name="f162" fmla="val 196"/>
                  <a:gd name="f163" fmla="val 169"/>
                  <a:gd name="f164" fmla="val 115"/>
                  <a:gd name="f165" fmla="val 116"/>
                  <a:gd name="f166" fmla="val 177"/>
                  <a:gd name="f167" fmla="val 173"/>
                  <a:gd name="f168" fmla="val 87"/>
                  <a:gd name="f169" fmla="val 93"/>
                  <a:gd name="f170" fmla="val 79"/>
                  <a:gd name="f171" fmla="val 82"/>
                  <a:gd name="f172" fmla="val 86"/>
                  <a:gd name="f173" fmla="val 72"/>
                  <a:gd name="f174" fmla="val 147"/>
                  <a:gd name="f175" fmla="val 143"/>
                  <a:gd name="f176" fmla="val 144"/>
                  <a:gd name="f177" fmla="val 186"/>
                  <a:gd name="f178" fmla="val 191"/>
                  <a:gd name="f179" fmla="val 193"/>
                  <a:gd name="f180" fmla="val 139"/>
                  <a:gd name="f181" fmla="val 138"/>
                  <a:gd name="f182" fmla="val 132"/>
                  <a:gd name="f183" fmla="val 171"/>
                  <a:gd name="f184" fmla="val 65"/>
                  <a:gd name="f185" fmla="val 216"/>
                  <a:gd name="f186" fmla="val 217"/>
                  <a:gd name="f187" fmla="val 219"/>
                  <a:gd name="f188" fmla="val 221"/>
                  <a:gd name="f189" fmla="val 222"/>
                  <a:gd name="f190" fmla="val 223"/>
                  <a:gd name="f191" fmla="val 206"/>
                  <a:gd name="f192" fmla="val 210"/>
                  <a:gd name="f193" fmla="val 8"/>
                  <a:gd name="f194" fmla="val 10"/>
                  <a:gd name="f195" fmla="val 11"/>
                  <a:gd name="f196" fmla="val 13"/>
                  <a:gd name="f197" fmla="val 149"/>
                  <a:gd name="f198" fmla="val 9"/>
                  <a:gd name="f199" fmla="val 89"/>
                  <a:gd name="f200" fmla="val 12"/>
                  <a:gd name="f201" fmla="val 68"/>
                  <a:gd name="f202" fmla="val 64"/>
                  <a:gd name="f203" fmla="val 188"/>
                  <a:gd name="f204" fmla="val 155"/>
                  <a:gd name="f205" fmla="val 159"/>
                  <a:gd name="f206" fmla="val 170"/>
                  <a:gd name="f207" fmla="val 182"/>
                  <a:gd name="f208" fmla="val 53"/>
                  <a:gd name="f209" fmla="val 55"/>
                  <a:gd name="f210" fmla="+- 0 0 -90"/>
                  <a:gd name="f211" fmla="*/ f3 1 50"/>
                  <a:gd name="f212" fmla="*/ f4 1 279"/>
                  <a:gd name="f213" fmla="val f5"/>
                  <a:gd name="f214" fmla="val f6"/>
                  <a:gd name="f215" fmla="val f7"/>
                  <a:gd name="f216" fmla="*/ f210 f0 1"/>
                  <a:gd name="f217" fmla="+- f215 0 f213"/>
                  <a:gd name="f218" fmla="+- f214 0 f213"/>
                  <a:gd name="f219" fmla="*/ f216 1 f2"/>
                  <a:gd name="f220" fmla="*/ f218 1 50"/>
                  <a:gd name="f221" fmla="*/ f217 1 279"/>
                  <a:gd name="f222" fmla="*/ 0 f218 1"/>
                  <a:gd name="f223" fmla="*/ 274 f217 1"/>
                  <a:gd name="f224" fmla="*/ 38 f218 1"/>
                  <a:gd name="f225" fmla="*/ 228 f217 1"/>
                  <a:gd name="f226" fmla="*/ 41 f218 1"/>
                  <a:gd name="f227" fmla="*/ 227 f217 1"/>
                  <a:gd name="f228" fmla="*/ 44 f218 1"/>
                  <a:gd name="f229" fmla="*/ 84 f217 1"/>
                  <a:gd name="f230" fmla="*/ 61 f217 1"/>
                  <a:gd name="f231" fmla="*/ 80 f217 1"/>
                  <a:gd name="f232" fmla="*/ 39 f218 1"/>
                  <a:gd name="f233" fmla="*/ 101 f217 1"/>
                  <a:gd name="f234" fmla="*/ 189 f217 1"/>
                  <a:gd name="f235" fmla="*/ 255 f217 1"/>
                  <a:gd name="f236" fmla="*/ 146 f217 1"/>
                  <a:gd name="f237" fmla="*/ 157 f217 1"/>
                  <a:gd name="f238" fmla="*/ 43 f218 1"/>
                  <a:gd name="f239" fmla="*/ 117 f217 1"/>
                  <a:gd name="f240" fmla="*/ 212 f217 1"/>
                  <a:gd name="f241" fmla="*/ 18 f217 1"/>
                  <a:gd name="f242" fmla="*/ 106 f217 1"/>
                  <a:gd name="f243" fmla="*/ 36 f217 1"/>
                  <a:gd name="f244" fmla="*/ 178 f217 1"/>
                  <a:gd name="f245" fmla="*/ 239 f217 1"/>
                  <a:gd name="f246" fmla="*/ 167 f217 1"/>
                  <a:gd name="f247" fmla="*/ 28 f218 1"/>
                  <a:gd name="f248" fmla="*/ 131 f217 1"/>
                  <a:gd name="f249" fmla="*/ 18 f218 1"/>
                  <a:gd name="f250" fmla="*/ 175 f217 1"/>
                  <a:gd name="f251" fmla="*/ 83 f217 1"/>
                  <a:gd name="f252" fmla="*/ 126 f217 1"/>
                  <a:gd name="f253" fmla="*/ 104 f217 1"/>
                  <a:gd name="f254" fmla="*/ 51 f217 1"/>
                  <a:gd name="f255" fmla="*/ 33 f218 1"/>
                  <a:gd name="f256" fmla="*/ 33 f217 1"/>
                  <a:gd name="f257" fmla="*/ 201 f217 1"/>
                  <a:gd name="f258" fmla="*/ 169 f217 1"/>
                  <a:gd name="f259" fmla="*/ 116 f217 1"/>
                  <a:gd name="f260" fmla="*/ 174 f217 1"/>
                  <a:gd name="f261" fmla="*/ 94 f217 1"/>
                  <a:gd name="f262" fmla="*/ 22 f218 1"/>
                  <a:gd name="f263" fmla="*/ 79 f217 1"/>
                  <a:gd name="f264" fmla="*/ 150 f217 1"/>
                  <a:gd name="f265" fmla="*/ 186 f217 1"/>
                  <a:gd name="f266" fmla="*/ 164 f217 1"/>
                  <a:gd name="f267" fmla="*/ 65 f217 1"/>
                  <a:gd name="f268" fmla="*/ 216 f217 1"/>
                  <a:gd name="f269" fmla="*/ 206 f217 1"/>
                  <a:gd name="f270" fmla="*/ 8 f218 1"/>
                  <a:gd name="f271" fmla="*/ 147 f217 1"/>
                  <a:gd name="f272" fmla="*/ 89 f217 1"/>
                  <a:gd name="f273" fmla="*/ 13 f218 1"/>
                  <a:gd name="f274" fmla="*/ 187 f217 1"/>
                  <a:gd name="f275" fmla="*/ 156 f217 1"/>
                  <a:gd name="f276" fmla="*/ 172 f217 1"/>
                  <a:gd name="f277" fmla="*/ 9 f218 1"/>
                  <a:gd name="f278" fmla="*/ 48 f217 1"/>
                  <a:gd name="f279" fmla="*/ 38 f217 1"/>
                  <a:gd name="f280" fmla="*/ 182 f217 1"/>
                  <a:gd name="f281" fmla="+- f219 0 f1"/>
                  <a:gd name="f282" fmla="*/ f222 1 50"/>
                  <a:gd name="f283" fmla="*/ f223 1 279"/>
                  <a:gd name="f284" fmla="*/ f224 1 50"/>
                  <a:gd name="f285" fmla="*/ f225 1 279"/>
                  <a:gd name="f286" fmla="*/ f226 1 50"/>
                  <a:gd name="f287" fmla="*/ f227 1 279"/>
                  <a:gd name="f288" fmla="*/ f228 1 50"/>
                  <a:gd name="f289" fmla="*/ f229 1 279"/>
                  <a:gd name="f290" fmla="*/ f230 1 279"/>
                  <a:gd name="f291" fmla="*/ f231 1 279"/>
                  <a:gd name="f292" fmla="*/ f232 1 50"/>
                  <a:gd name="f293" fmla="*/ f233 1 279"/>
                  <a:gd name="f294" fmla="*/ f234 1 279"/>
                  <a:gd name="f295" fmla="*/ f235 1 279"/>
                  <a:gd name="f296" fmla="*/ f236 1 279"/>
                  <a:gd name="f297" fmla="*/ f237 1 279"/>
                  <a:gd name="f298" fmla="*/ f238 1 50"/>
                  <a:gd name="f299" fmla="*/ f239 1 279"/>
                  <a:gd name="f300" fmla="*/ f240 1 279"/>
                  <a:gd name="f301" fmla="*/ f241 1 279"/>
                  <a:gd name="f302" fmla="*/ f242 1 279"/>
                  <a:gd name="f303" fmla="*/ f243 1 279"/>
                  <a:gd name="f304" fmla="*/ f244 1 279"/>
                  <a:gd name="f305" fmla="*/ f245 1 279"/>
                  <a:gd name="f306" fmla="*/ f246 1 279"/>
                  <a:gd name="f307" fmla="*/ f247 1 50"/>
                  <a:gd name="f308" fmla="*/ f248 1 279"/>
                  <a:gd name="f309" fmla="*/ f249 1 50"/>
                  <a:gd name="f310" fmla="*/ f250 1 279"/>
                  <a:gd name="f311" fmla="*/ f251 1 279"/>
                  <a:gd name="f312" fmla="*/ f252 1 279"/>
                  <a:gd name="f313" fmla="*/ f253 1 279"/>
                  <a:gd name="f314" fmla="*/ f254 1 279"/>
                  <a:gd name="f315" fmla="*/ f255 1 50"/>
                  <a:gd name="f316" fmla="*/ f256 1 279"/>
                  <a:gd name="f317" fmla="*/ f257 1 279"/>
                  <a:gd name="f318" fmla="*/ f258 1 279"/>
                  <a:gd name="f319" fmla="*/ f259 1 279"/>
                  <a:gd name="f320" fmla="*/ f260 1 279"/>
                  <a:gd name="f321" fmla="*/ f261 1 279"/>
                  <a:gd name="f322" fmla="*/ f262 1 50"/>
                  <a:gd name="f323" fmla="*/ f263 1 279"/>
                  <a:gd name="f324" fmla="*/ f264 1 279"/>
                  <a:gd name="f325" fmla="*/ f265 1 279"/>
                  <a:gd name="f326" fmla="*/ f266 1 279"/>
                  <a:gd name="f327" fmla="*/ f267 1 279"/>
                  <a:gd name="f328" fmla="*/ f268 1 279"/>
                  <a:gd name="f329" fmla="*/ f269 1 279"/>
                  <a:gd name="f330" fmla="*/ f270 1 50"/>
                  <a:gd name="f331" fmla="*/ f271 1 279"/>
                  <a:gd name="f332" fmla="*/ f272 1 279"/>
                  <a:gd name="f333" fmla="*/ f273 1 50"/>
                  <a:gd name="f334" fmla="*/ f274 1 279"/>
                  <a:gd name="f335" fmla="*/ f275 1 279"/>
                  <a:gd name="f336" fmla="*/ f276 1 279"/>
                  <a:gd name="f337" fmla="*/ f277 1 50"/>
                  <a:gd name="f338" fmla="*/ f278 1 279"/>
                  <a:gd name="f339" fmla="*/ f279 1 279"/>
                  <a:gd name="f340" fmla="*/ f280 1 279"/>
                  <a:gd name="f341" fmla="*/ 0 1 f220"/>
                  <a:gd name="f342" fmla="*/ f214 1 f220"/>
                  <a:gd name="f343" fmla="*/ 0 1 f221"/>
                  <a:gd name="f344" fmla="*/ f215 1 f221"/>
                  <a:gd name="f345" fmla="*/ f282 1 f220"/>
                  <a:gd name="f346" fmla="*/ f283 1 f221"/>
                  <a:gd name="f347" fmla="*/ f284 1 f220"/>
                  <a:gd name="f348" fmla="*/ f285 1 f221"/>
                  <a:gd name="f349" fmla="*/ f286 1 f220"/>
                  <a:gd name="f350" fmla="*/ f287 1 f221"/>
                  <a:gd name="f351" fmla="*/ f288 1 f220"/>
                  <a:gd name="f352" fmla="*/ f289 1 f221"/>
                  <a:gd name="f353" fmla="*/ f290 1 f221"/>
                  <a:gd name="f354" fmla="*/ f291 1 f221"/>
                  <a:gd name="f355" fmla="*/ f292 1 f220"/>
                  <a:gd name="f356" fmla="*/ f293 1 f221"/>
                  <a:gd name="f357" fmla="*/ f294 1 f221"/>
                  <a:gd name="f358" fmla="*/ f295 1 f221"/>
                  <a:gd name="f359" fmla="*/ f296 1 f221"/>
                  <a:gd name="f360" fmla="*/ f297 1 f221"/>
                  <a:gd name="f361" fmla="*/ f298 1 f220"/>
                  <a:gd name="f362" fmla="*/ f299 1 f221"/>
                  <a:gd name="f363" fmla="*/ f300 1 f221"/>
                  <a:gd name="f364" fmla="*/ f301 1 f221"/>
                  <a:gd name="f365" fmla="*/ f302 1 f221"/>
                  <a:gd name="f366" fmla="*/ f303 1 f221"/>
                  <a:gd name="f367" fmla="*/ f304 1 f221"/>
                  <a:gd name="f368" fmla="*/ f305 1 f221"/>
                  <a:gd name="f369" fmla="*/ f306 1 f221"/>
                  <a:gd name="f370" fmla="*/ f307 1 f220"/>
                  <a:gd name="f371" fmla="*/ f308 1 f221"/>
                  <a:gd name="f372" fmla="*/ f309 1 f220"/>
                  <a:gd name="f373" fmla="*/ f310 1 f221"/>
                  <a:gd name="f374" fmla="*/ f311 1 f221"/>
                  <a:gd name="f375" fmla="*/ f312 1 f221"/>
                  <a:gd name="f376" fmla="*/ f313 1 f221"/>
                  <a:gd name="f377" fmla="*/ f314 1 f221"/>
                  <a:gd name="f378" fmla="*/ f315 1 f220"/>
                  <a:gd name="f379" fmla="*/ f316 1 f221"/>
                  <a:gd name="f380" fmla="*/ f317 1 f221"/>
                  <a:gd name="f381" fmla="*/ f318 1 f221"/>
                  <a:gd name="f382" fmla="*/ f319 1 f221"/>
                  <a:gd name="f383" fmla="*/ f320 1 f221"/>
                  <a:gd name="f384" fmla="*/ f321 1 f221"/>
                  <a:gd name="f385" fmla="*/ f322 1 f220"/>
                  <a:gd name="f386" fmla="*/ f323 1 f221"/>
                  <a:gd name="f387" fmla="*/ f324 1 f221"/>
                  <a:gd name="f388" fmla="*/ f325 1 f221"/>
                  <a:gd name="f389" fmla="*/ f326 1 f221"/>
                  <a:gd name="f390" fmla="*/ f327 1 f221"/>
                  <a:gd name="f391" fmla="*/ f328 1 f221"/>
                  <a:gd name="f392" fmla="*/ f329 1 f221"/>
                  <a:gd name="f393" fmla="*/ f330 1 f220"/>
                  <a:gd name="f394" fmla="*/ f331 1 f221"/>
                  <a:gd name="f395" fmla="*/ f332 1 f221"/>
                  <a:gd name="f396" fmla="*/ f333 1 f220"/>
                  <a:gd name="f397" fmla="*/ f334 1 f221"/>
                  <a:gd name="f398" fmla="*/ f335 1 f221"/>
                  <a:gd name="f399" fmla="*/ f336 1 f221"/>
                  <a:gd name="f400" fmla="*/ f337 1 f220"/>
                  <a:gd name="f401" fmla="*/ f338 1 f221"/>
                  <a:gd name="f402" fmla="*/ f339 1 f221"/>
                  <a:gd name="f403" fmla="*/ f340 1 f221"/>
                  <a:gd name="f404" fmla="*/ f341 f211 1"/>
                  <a:gd name="f405" fmla="*/ f342 f211 1"/>
                  <a:gd name="f406" fmla="*/ f344 f212 1"/>
                  <a:gd name="f407" fmla="*/ f343 f212 1"/>
                  <a:gd name="f408" fmla="*/ f345 f211 1"/>
                  <a:gd name="f409" fmla="*/ f346 f212 1"/>
                  <a:gd name="f410" fmla="*/ f347 f211 1"/>
                  <a:gd name="f411" fmla="*/ f348 f212 1"/>
                  <a:gd name="f412" fmla="*/ f349 f211 1"/>
                  <a:gd name="f413" fmla="*/ f350 f212 1"/>
                  <a:gd name="f414" fmla="*/ f351 f211 1"/>
                  <a:gd name="f415" fmla="*/ f352 f212 1"/>
                  <a:gd name="f416" fmla="*/ f353 f212 1"/>
                  <a:gd name="f417" fmla="*/ f354 f212 1"/>
                  <a:gd name="f418" fmla="*/ f355 f211 1"/>
                  <a:gd name="f419" fmla="*/ f356 f212 1"/>
                  <a:gd name="f420" fmla="*/ f357 f212 1"/>
                  <a:gd name="f421" fmla="*/ f358 f212 1"/>
                  <a:gd name="f422" fmla="*/ f359 f212 1"/>
                  <a:gd name="f423" fmla="*/ f360 f212 1"/>
                  <a:gd name="f424" fmla="*/ f361 f211 1"/>
                  <a:gd name="f425" fmla="*/ f362 f212 1"/>
                  <a:gd name="f426" fmla="*/ f363 f212 1"/>
                  <a:gd name="f427" fmla="*/ f364 f212 1"/>
                  <a:gd name="f428" fmla="*/ f365 f212 1"/>
                  <a:gd name="f429" fmla="*/ f366 f212 1"/>
                  <a:gd name="f430" fmla="*/ f367 f212 1"/>
                  <a:gd name="f431" fmla="*/ f368 f212 1"/>
                  <a:gd name="f432" fmla="*/ f369 f212 1"/>
                  <a:gd name="f433" fmla="*/ f370 f211 1"/>
                  <a:gd name="f434" fmla="*/ f371 f212 1"/>
                  <a:gd name="f435" fmla="*/ f372 f211 1"/>
                  <a:gd name="f436" fmla="*/ f373 f212 1"/>
                  <a:gd name="f437" fmla="*/ f374 f212 1"/>
                  <a:gd name="f438" fmla="*/ f375 f212 1"/>
                  <a:gd name="f439" fmla="*/ f376 f212 1"/>
                  <a:gd name="f440" fmla="*/ f377 f212 1"/>
                  <a:gd name="f441" fmla="*/ f378 f211 1"/>
                  <a:gd name="f442" fmla="*/ f379 f212 1"/>
                  <a:gd name="f443" fmla="*/ f380 f212 1"/>
                  <a:gd name="f444" fmla="*/ f381 f212 1"/>
                  <a:gd name="f445" fmla="*/ f382 f212 1"/>
                  <a:gd name="f446" fmla="*/ f383 f212 1"/>
                  <a:gd name="f447" fmla="*/ f384 f212 1"/>
                  <a:gd name="f448" fmla="*/ f385 f211 1"/>
                  <a:gd name="f449" fmla="*/ f386 f212 1"/>
                  <a:gd name="f450" fmla="*/ f387 f212 1"/>
                  <a:gd name="f451" fmla="*/ f388 f212 1"/>
                  <a:gd name="f452" fmla="*/ f389 f212 1"/>
                  <a:gd name="f453" fmla="*/ f390 f212 1"/>
                  <a:gd name="f454" fmla="*/ f391 f212 1"/>
                  <a:gd name="f455" fmla="*/ f392 f212 1"/>
                  <a:gd name="f456" fmla="*/ f393 f211 1"/>
                  <a:gd name="f457" fmla="*/ f394 f212 1"/>
                  <a:gd name="f458" fmla="*/ f395 f212 1"/>
                  <a:gd name="f459" fmla="*/ f396 f211 1"/>
                  <a:gd name="f460" fmla="*/ f397 f212 1"/>
                  <a:gd name="f461" fmla="*/ f398 f212 1"/>
                  <a:gd name="f462" fmla="*/ f399 f212 1"/>
                  <a:gd name="f463" fmla="*/ f400 f211 1"/>
                  <a:gd name="f464" fmla="*/ f401 f212 1"/>
                  <a:gd name="f465" fmla="*/ f402 f212 1"/>
                  <a:gd name="f466" fmla="*/ f403 f2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1">
                    <a:pos x="f408" y="f409"/>
                  </a:cxn>
                  <a:cxn ang="f281">
                    <a:pos x="f410" y="f411"/>
                  </a:cxn>
                  <a:cxn ang="f281">
                    <a:pos x="f412" y="f413"/>
                  </a:cxn>
                  <a:cxn ang="f281">
                    <a:pos x="f414" y="f415"/>
                  </a:cxn>
                  <a:cxn ang="f281">
                    <a:pos x="f414" y="f416"/>
                  </a:cxn>
                  <a:cxn ang="f281">
                    <a:pos x="f410" y="f417"/>
                  </a:cxn>
                  <a:cxn ang="f281">
                    <a:pos x="f418" y="f419"/>
                  </a:cxn>
                  <a:cxn ang="f281">
                    <a:pos x="f414" y="f420"/>
                  </a:cxn>
                  <a:cxn ang="f281">
                    <a:pos x="f414" y="f421"/>
                  </a:cxn>
                  <a:cxn ang="f281">
                    <a:pos x="f418" y="f422"/>
                  </a:cxn>
                  <a:cxn ang="f281">
                    <a:pos x="f410" y="f423"/>
                  </a:cxn>
                  <a:cxn ang="f281">
                    <a:pos x="f424" y="f425"/>
                  </a:cxn>
                  <a:cxn ang="f281">
                    <a:pos x="f410" y="f426"/>
                  </a:cxn>
                  <a:cxn ang="f281">
                    <a:pos x="f414" y="f427"/>
                  </a:cxn>
                  <a:cxn ang="f281">
                    <a:pos x="f424" y="f428"/>
                  </a:cxn>
                  <a:cxn ang="f281">
                    <a:pos x="f410" y="f429"/>
                  </a:cxn>
                  <a:cxn ang="f281">
                    <a:pos x="f410" y="f430"/>
                  </a:cxn>
                  <a:cxn ang="f281">
                    <a:pos x="f410" y="f431"/>
                  </a:cxn>
                  <a:cxn ang="f281">
                    <a:pos x="f410" y="f431"/>
                  </a:cxn>
                  <a:cxn ang="f281">
                    <a:pos x="f414" y="f432"/>
                  </a:cxn>
                  <a:cxn ang="f281">
                    <a:pos x="f414" y="f432"/>
                  </a:cxn>
                  <a:cxn ang="f281">
                    <a:pos x="f433" y="f434"/>
                  </a:cxn>
                  <a:cxn ang="f281">
                    <a:pos x="f433" y="f434"/>
                  </a:cxn>
                  <a:cxn ang="f281">
                    <a:pos x="f435" y="f436"/>
                  </a:cxn>
                  <a:cxn ang="f281">
                    <a:pos x="f433" y="f437"/>
                  </a:cxn>
                  <a:cxn ang="f281">
                    <a:pos x="f433" y="f438"/>
                  </a:cxn>
                  <a:cxn ang="f281">
                    <a:pos x="f433" y="f439"/>
                  </a:cxn>
                  <a:cxn ang="f281">
                    <a:pos x="f433" y="f440"/>
                  </a:cxn>
                  <a:cxn ang="f281">
                    <a:pos x="f441" y="f442"/>
                  </a:cxn>
                  <a:cxn ang="f281">
                    <a:pos x="f433" y="f443"/>
                  </a:cxn>
                  <a:cxn ang="f281">
                    <a:pos x="f433" y="f444"/>
                  </a:cxn>
                  <a:cxn ang="f281">
                    <a:pos x="f433" y="f445"/>
                  </a:cxn>
                  <a:cxn ang="f281">
                    <a:pos x="f433" y="f446"/>
                  </a:cxn>
                  <a:cxn ang="f281">
                    <a:pos x="f433" y="f447"/>
                  </a:cxn>
                  <a:cxn ang="f281">
                    <a:pos x="f448" y="f449"/>
                  </a:cxn>
                  <a:cxn ang="f281">
                    <a:pos x="f435" y="f450"/>
                  </a:cxn>
                  <a:cxn ang="f281">
                    <a:pos x="f435" y="f450"/>
                  </a:cxn>
                  <a:cxn ang="f281">
                    <a:pos x="f448" y="f451"/>
                  </a:cxn>
                  <a:cxn ang="f281">
                    <a:pos x="f448" y="f452"/>
                  </a:cxn>
                  <a:cxn ang="f281">
                    <a:pos x="f435" y="f453"/>
                  </a:cxn>
                  <a:cxn ang="f281">
                    <a:pos x="f433" y="f411"/>
                  </a:cxn>
                  <a:cxn ang="f281">
                    <a:pos x="f441" y="f454"/>
                  </a:cxn>
                  <a:cxn ang="f281">
                    <a:pos x="f433" y="f455"/>
                  </a:cxn>
                  <a:cxn ang="f281">
                    <a:pos x="f433" y="f455"/>
                  </a:cxn>
                  <a:cxn ang="f281">
                    <a:pos x="f456" y="f457"/>
                  </a:cxn>
                  <a:cxn ang="f281">
                    <a:pos x="f456" y="f458"/>
                  </a:cxn>
                  <a:cxn ang="f281">
                    <a:pos x="f459" y="f460"/>
                  </a:cxn>
                  <a:cxn ang="f281">
                    <a:pos x="f459" y="f461"/>
                  </a:cxn>
                  <a:cxn ang="f281">
                    <a:pos x="f456" y="f449"/>
                  </a:cxn>
                  <a:cxn ang="f281">
                    <a:pos x="f459" y="f462"/>
                  </a:cxn>
                  <a:cxn ang="f281">
                    <a:pos x="f463" y="f464"/>
                  </a:cxn>
                  <a:cxn ang="f281">
                    <a:pos x="f456" y="f465"/>
                  </a:cxn>
                  <a:cxn ang="f281">
                    <a:pos x="f459" y="f466"/>
                  </a:cxn>
                  <a:cxn ang="f281">
                    <a:pos x="f459" y="f440"/>
                  </a:cxn>
                </a:cxnLst>
                <a:rect l="f404" t="f407" r="f405" b="f406"/>
                <a:pathLst>
                  <a:path w="50" h="279">
                    <a:moveTo>
                      <a:pt x="f6" y="f5"/>
                    </a:moveTo>
                    <a:cubicBezTo>
                      <a:pt x="f6" y="f8"/>
                      <a:pt x="f6" y="f9"/>
                      <a:pt x="f6" y="f10"/>
                    </a:cubicBezTo>
                    <a:cubicBezTo>
                      <a:pt x="f11" y="f12"/>
                      <a:pt x="f13" y="f14"/>
                      <a:pt x="f15" y="f7"/>
                    </a:cubicBezTo>
                    <a:cubicBezTo>
                      <a:pt x="f15" y="f16"/>
                      <a:pt x="f5" y="f14"/>
                      <a:pt x="f5" y="f17"/>
                    </a:cubicBezTo>
                    <a:cubicBezTo>
                      <a:pt x="f5" y="f18"/>
                      <a:pt x="f5" y="f19"/>
                      <a:pt x="f5" y="f20"/>
                    </a:cubicBezTo>
                    <a:cubicBezTo>
                      <a:pt x="f5" y="f21"/>
                      <a:pt x="f15" y="f22"/>
                      <a:pt x="f23" y="f24"/>
                    </a:cubicBezTo>
                    <a:cubicBezTo>
                      <a:pt x="f25" y="f26"/>
                      <a:pt x="f27" y="f28"/>
                      <a:pt x="f6" y="f5"/>
                    </a:cubicBezTo>
                    <a:close/>
                    <a:moveTo>
                      <a:pt x="f29" y="f30"/>
                    </a:moveTo>
                    <a:cubicBezTo>
                      <a:pt x="f29" y="f31"/>
                      <a:pt x="f29" y="f32"/>
                      <a:pt x="f29" y="f33"/>
                    </a:cubicBezTo>
                    <a:cubicBezTo>
                      <a:pt x="f34" y="f33"/>
                      <a:pt x="f35" y="f33"/>
                      <a:pt x="f36" y="f33"/>
                    </a:cubicBezTo>
                    <a:cubicBezTo>
                      <a:pt x="f36" y="f37"/>
                      <a:pt x="f36" y="f31"/>
                      <a:pt x="f36" y="f30"/>
                    </a:cubicBezTo>
                    <a:cubicBezTo>
                      <a:pt x="f38" y="f30"/>
                      <a:pt x="f35" y="f39"/>
                      <a:pt x="f40" y="f39"/>
                    </a:cubicBezTo>
                    <a:cubicBezTo>
                      <a:pt x="f34" y="f39"/>
                      <a:pt x="f41" y="f30"/>
                      <a:pt x="f29" y="f30"/>
                    </a:cubicBezTo>
                    <a:close/>
                    <a:moveTo>
                      <a:pt x="f36" y="f42"/>
                    </a:moveTo>
                    <a:cubicBezTo>
                      <a:pt x="f29" y="f43"/>
                      <a:pt x="f44" y="f43"/>
                      <a:pt x="f41" y="f45"/>
                    </a:cubicBezTo>
                    <a:cubicBezTo>
                      <a:pt x="f36" y="f45"/>
                      <a:pt x="f46" y="f47"/>
                      <a:pt x="f36" y="f42"/>
                    </a:cubicBezTo>
                    <a:close/>
                    <a:moveTo>
                      <a:pt x="f36" y="f48"/>
                    </a:moveTo>
                    <a:cubicBezTo>
                      <a:pt x="f29" y="f48"/>
                      <a:pt x="f44" y="f48"/>
                      <a:pt x="f41" y="f49"/>
                    </a:cubicBezTo>
                    <a:cubicBezTo>
                      <a:pt x="f46" y="f50"/>
                      <a:pt x="f46" y="f49"/>
                      <a:pt x="f36" y="f48"/>
                    </a:cubicBezTo>
                    <a:close/>
                    <a:moveTo>
                      <a:pt x="f36" y="f51"/>
                    </a:moveTo>
                    <a:cubicBezTo>
                      <a:pt x="f35" y="f52"/>
                      <a:pt x="f34" y="f53"/>
                      <a:pt x="f29" y="f53"/>
                    </a:cubicBezTo>
                    <a:cubicBezTo>
                      <a:pt x="f29" y="f54"/>
                      <a:pt x="f29" y="f55"/>
                      <a:pt x="f29" y="f56"/>
                    </a:cubicBezTo>
                    <a:cubicBezTo>
                      <a:pt x="f36" y="f56"/>
                      <a:pt x="f46" y="f55"/>
                      <a:pt x="f36" y="f51"/>
                    </a:cubicBezTo>
                    <a:close/>
                    <a:moveTo>
                      <a:pt x="f29" y="f57"/>
                    </a:moveTo>
                    <a:cubicBezTo>
                      <a:pt x="f46" y="f58"/>
                      <a:pt x="f46" y="f58"/>
                      <a:pt x="f38" y="f59"/>
                    </a:cubicBezTo>
                    <a:cubicBezTo>
                      <a:pt x="f29" y="f59"/>
                      <a:pt x="f44" y="f60"/>
                      <a:pt x="f29" y="f57"/>
                    </a:cubicBezTo>
                    <a:close/>
                    <a:moveTo>
                      <a:pt x="f36" y="f61"/>
                    </a:moveTo>
                    <a:cubicBezTo>
                      <a:pt x="f29" y="f62"/>
                      <a:pt x="f44" y="f62"/>
                      <a:pt x="f41" y="f63"/>
                    </a:cubicBezTo>
                    <a:cubicBezTo>
                      <a:pt x="f46" y="f63"/>
                      <a:pt x="f46" y="f64"/>
                      <a:pt x="f36" y="f61"/>
                    </a:cubicBezTo>
                    <a:close/>
                    <a:moveTo>
                      <a:pt x="f36" y="f65"/>
                    </a:moveTo>
                    <a:cubicBezTo>
                      <a:pt x="f29" y="f66"/>
                      <a:pt x="f44" y="f65"/>
                      <a:pt x="f41" y="f67"/>
                    </a:cubicBezTo>
                    <a:cubicBezTo>
                      <a:pt x="f34" y="f67"/>
                      <a:pt x="f35" y="f67"/>
                      <a:pt x="f36" y="f68"/>
                    </a:cubicBezTo>
                    <a:cubicBezTo>
                      <a:pt x="f36" y="f69"/>
                      <a:pt x="f36" y="f70"/>
                      <a:pt x="f36" y="f65"/>
                    </a:cubicBezTo>
                    <a:close/>
                    <a:moveTo>
                      <a:pt x="f29" y="f71"/>
                    </a:moveTo>
                    <a:cubicBezTo>
                      <a:pt x="f29" y="f72"/>
                      <a:pt x="f29" y="f73"/>
                      <a:pt x="f29" y="f74"/>
                    </a:cubicBezTo>
                    <a:cubicBezTo>
                      <a:pt x="f34" y="f74"/>
                      <a:pt x="f35" y="f75"/>
                      <a:pt x="f36" y="f75"/>
                    </a:cubicBezTo>
                    <a:cubicBezTo>
                      <a:pt x="f36" y="f73"/>
                      <a:pt x="f36" y="f76"/>
                      <a:pt x="f36" y="f71"/>
                    </a:cubicBezTo>
                    <a:cubicBezTo>
                      <a:pt x="f35" y="f71"/>
                      <a:pt x="f34" y="f71"/>
                      <a:pt x="f29" y="f71"/>
                    </a:cubicBezTo>
                    <a:close/>
                    <a:moveTo>
                      <a:pt x="f36" y="f77"/>
                    </a:moveTo>
                    <a:cubicBezTo>
                      <a:pt x="f29" y="f77"/>
                      <a:pt x="f44" y="f77"/>
                      <a:pt x="f41" y="f78"/>
                    </a:cubicBezTo>
                    <a:cubicBezTo>
                      <a:pt x="f46" y="f78"/>
                      <a:pt x="f46" y="f79"/>
                      <a:pt x="f36" y="f77"/>
                    </a:cubicBezTo>
                    <a:close/>
                    <a:moveTo>
                      <a:pt x="f29" y="f80"/>
                    </a:moveTo>
                    <a:cubicBezTo>
                      <a:pt x="f46" y="f80"/>
                      <a:pt x="f46" y="f81"/>
                      <a:pt x="f38" y="f82"/>
                    </a:cubicBezTo>
                    <a:cubicBezTo>
                      <a:pt x="f41" y="f82"/>
                      <a:pt x="f44" y="f83"/>
                      <a:pt x="f29" y="f80"/>
                    </a:cubicBezTo>
                    <a:close/>
                    <a:moveTo>
                      <a:pt x="f41" y="f84"/>
                    </a:moveTo>
                    <a:cubicBezTo>
                      <a:pt x="f36" y="f84"/>
                      <a:pt x="f46" y="f84"/>
                      <a:pt x="f38" y="f85"/>
                    </a:cubicBezTo>
                    <a:cubicBezTo>
                      <a:pt x="f29" y="f85"/>
                      <a:pt x="f44" y="f86"/>
                      <a:pt x="f41" y="f84"/>
                    </a:cubicBezTo>
                    <a:close/>
                    <a:moveTo>
                      <a:pt x="f38" y="f87"/>
                    </a:moveTo>
                    <a:cubicBezTo>
                      <a:pt x="f44" y="f88"/>
                      <a:pt x="f44" y="f89"/>
                      <a:pt x="f41" y="f90"/>
                    </a:cubicBezTo>
                    <a:cubicBezTo>
                      <a:pt x="f46" y="f91"/>
                      <a:pt x="f46" y="f91"/>
                      <a:pt x="f38" y="f87"/>
                    </a:cubicBezTo>
                    <a:close/>
                    <a:moveTo>
                      <a:pt x="f29" y="f92"/>
                    </a:moveTo>
                    <a:cubicBezTo>
                      <a:pt x="f29" y="f93"/>
                      <a:pt x="f29" y="f94"/>
                      <a:pt x="f29" y="f95"/>
                    </a:cubicBezTo>
                    <a:cubicBezTo>
                      <a:pt x="f34" y="f95"/>
                      <a:pt x="f35" y="f96"/>
                      <a:pt x="f36" y="f96"/>
                    </a:cubicBezTo>
                    <a:cubicBezTo>
                      <a:pt x="f36" y="f94"/>
                      <a:pt x="f36" y="f97"/>
                      <a:pt x="f36" y="f92"/>
                    </a:cubicBezTo>
                    <a:cubicBezTo>
                      <a:pt x="f35" y="f92"/>
                      <a:pt x="f34" y="f92"/>
                      <a:pt x="f29" y="f92"/>
                    </a:cubicBezTo>
                    <a:close/>
                    <a:moveTo>
                      <a:pt x="f36" y="f98"/>
                    </a:moveTo>
                    <a:cubicBezTo>
                      <a:pt x="f29" y="f99"/>
                      <a:pt x="f44" y="f25"/>
                      <a:pt x="f41" y="f21"/>
                    </a:cubicBezTo>
                    <a:cubicBezTo>
                      <a:pt x="f38" y="f21"/>
                      <a:pt x="f46" y="f22"/>
                      <a:pt x="f36" y="f98"/>
                    </a:cubicBezTo>
                    <a:close/>
                    <a:moveTo>
                      <a:pt x="f29" y="f100"/>
                    </a:moveTo>
                    <a:cubicBezTo>
                      <a:pt x="f46" y="f101"/>
                      <a:pt x="f46" y="f101"/>
                      <a:pt x="f38" y="f102"/>
                    </a:cubicBezTo>
                    <a:cubicBezTo>
                      <a:pt x="f29" y="f102"/>
                      <a:pt x="f44" y="f103"/>
                      <a:pt x="f29" y="f100"/>
                    </a:cubicBezTo>
                    <a:close/>
                    <a:moveTo>
                      <a:pt x="f29" y="f104"/>
                    </a:moveTo>
                    <a:cubicBezTo>
                      <a:pt x="f38" y="f104"/>
                      <a:pt x="f46" y="f105"/>
                      <a:pt x="f36" y="f106"/>
                    </a:cubicBezTo>
                    <a:cubicBezTo>
                      <a:pt x="f29" y="f107"/>
                      <a:pt x="f29" y="f107"/>
                      <a:pt x="f29" y="f104"/>
                    </a:cubicBezTo>
                    <a:close/>
                    <a:moveTo>
                      <a:pt x="f29" y="f108"/>
                    </a:moveTo>
                    <a:cubicBezTo>
                      <a:pt x="f46" y="f109"/>
                      <a:pt x="f46" y="f109"/>
                      <a:pt x="f36" y="f6"/>
                    </a:cubicBezTo>
                    <a:cubicBezTo>
                      <a:pt x="f29" y="f110"/>
                      <a:pt x="f29" y="f110"/>
                      <a:pt x="f29" y="f108"/>
                    </a:cubicBezTo>
                    <a:close/>
                    <a:moveTo>
                      <a:pt x="f29" y="f111"/>
                    </a:moveTo>
                    <a:cubicBezTo>
                      <a:pt x="f36" y="f111"/>
                      <a:pt x="f46" y="f111"/>
                      <a:pt x="f38" y="f112"/>
                    </a:cubicBezTo>
                    <a:cubicBezTo>
                      <a:pt x="f35" y="f112"/>
                      <a:pt x="f34" y="f112"/>
                      <a:pt x="f29" y="f112"/>
                    </a:cubicBezTo>
                    <a:cubicBezTo>
                      <a:pt x="f29" y="f113"/>
                      <a:pt x="f29" y="f114"/>
                      <a:pt x="f29" y="f111"/>
                    </a:cubicBezTo>
                    <a:close/>
                    <a:moveTo>
                      <a:pt x="f29" y="f115"/>
                    </a:moveTo>
                    <a:cubicBezTo>
                      <a:pt x="f29" y="f116"/>
                      <a:pt x="f29" y="f117"/>
                      <a:pt x="f29" y="f118"/>
                    </a:cubicBezTo>
                    <a:cubicBezTo>
                      <a:pt x="f40" y="f118"/>
                      <a:pt x="f35" y="f118"/>
                      <a:pt x="f36" y="f118"/>
                    </a:cubicBezTo>
                    <a:cubicBezTo>
                      <a:pt x="f36" y="f119"/>
                      <a:pt x="f36" y="f116"/>
                      <a:pt x="f36" y="f115"/>
                    </a:cubicBezTo>
                    <a:cubicBezTo>
                      <a:pt x="f35" y="f115"/>
                      <a:pt x="f34" y="f115"/>
                      <a:pt x="f29" y="f115"/>
                    </a:cubicBezTo>
                    <a:close/>
                    <a:moveTo>
                      <a:pt x="f36" y="f34"/>
                    </a:moveTo>
                    <a:cubicBezTo>
                      <a:pt x="f44" y="f40"/>
                      <a:pt x="f44" y="f40"/>
                      <a:pt x="f41" y="f120"/>
                    </a:cubicBezTo>
                    <a:cubicBezTo>
                      <a:pt x="f36" y="f120"/>
                      <a:pt x="f46" y="f36"/>
                      <a:pt x="f36" y="f34"/>
                    </a:cubicBezTo>
                    <a:close/>
                    <a:moveTo>
                      <a:pt x="f36" y="f121"/>
                    </a:moveTo>
                    <a:cubicBezTo>
                      <a:pt x="f36" y="f122"/>
                      <a:pt x="f36" y="f123"/>
                      <a:pt x="f36" y="f124"/>
                    </a:cubicBezTo>
                    <a:cubicBezTo>
                      <a:pt x="f35" y="f124"/>
                      <a:pt x="f34" y="f124"/>
                      <a:pt x="f29" y="f125"/>
                    </a:cubicBezTo>
                    <a:cubicBezTo>
                      <a:pt x="f29" y="f126"/>
                      <a:pt x="f29" y="f127"/>
                      <a:pt x="f29" y="f128"/>
                    </a:cubicBezTo>
                    <a:cubicBezTo>
                      <a:pt x="f34" y="f128"/>
                      <a:pt x="f35" y="f121"/>
                      <a:pt x="f36" y="f121"/>
                    </a:cubicBezTo>
                    <a:close/>
                    <a:moveTo>
                      <a:pt x="f106" y="f51"/>
                    </a:moveTo>
                    <a:cubicBezTo>
                      <a:pt x="f105" y="f51"/>
                      <a:pt x="f27" y="f129"/>
                      <a:pt x="f105" y="f130"/>
                    </a:cubicBezTo>
                    <a:cubicBezTo>
                      <a:pt x="f106" y="f130"/>
                      <a:pt x="f131" y="f132"/>
                      <a:pt x="f106" y="f51"/>
                    </a:cubicBezTo>
                    <a:close/>
                    <a:moveTo>
                      <a:pt x="f106" y="f133"/>
                    </a:moveTo>
                    <a:cubicBezTo>
                      <a:pt x="f106" y="f134"/>
                      <a:pt x="f106" y="f135"/>
                      <a:pt x="f106" y="f136"/>
                    </a:cubicBezTo>
                    <a:cubicBezTo>
                      <a:pt x="f11" y="f136"/>
                      <a:pt x="f11" y="f137"/>
                      <a:pt x="f105" y="f138"/>
                    </a:cubicBezTo>
                    <a:cubicBezTo>
                      <a:pt x="f139" y="f138"/>
                      <a:pt x="f139" y="f138"/>
                      <a:pt x="f140" y="f138"/>
                    </a:cubicBezTo>
                    <a:cubicBezTo>
                      <a:pt x="f107" y="f138"/>
                      <a:pt x="f20" y="f133"/>
                      <a:pt x="f106" y="f133"/>
                    </a:cubicBezTo>
                    <a:close/>
                    <a:moveTo>
                      <a:pt x="f106" y="f141"/>
                    </a:moveTo>
                    <a:cubicBezTo>
                      <a:pt x="f11" y="f141"/>
                      <a:pt x="f11" y="f141"/>
                      <a:pt x="f105" y="f142"/>
                    </a:cubicBezTo>
                    <a:cubicBezTo>
                      <a:pt x="f106" y="f142"/>
                      <a:pt x="f131" y="f142"/>
                      <a:pt x="f106" y="f141"/>
                    </a:cubicBezTo>
                    <a:close/>
                    <a:moveTo>
                      <a:pt x="f98" y="f143"/>
                    </a:moveTo>
                    <a:cubicBezTo>
                      <a:pt x="f98" y="f111"/>
                      <a:pt x="f98" y="f9"/>
                      <a:pt x="f98" y="f144"/>
                    </a:cubicBezTo>
                    <a:cubicBezTo>
                      <a:pt x="f22" y="f144"/>
                      <a:pt x="f145" y="f144"/>
                      <a:pt x="f146" y="f143"/>
                    </a:cubicBezTo>
                    <a:cubicBezTo>
                      <a:pt x="f24" y="f143"/>
                      <a:pt x="f25" y="f143"/>
                      <a:pt x="f98" y="f143"/>
                    </a:cubicBezTo>
                    <a:close/>
                    <a:moveTo>
                      <a:pt x="f106" y="f147"/>
                    </a:moveTo>
                    <a:cubicBezTo>
                      <a:pt x="f105" y="f147"/>
                      <a:pt x="f27" y="f57"/>
                      <a:pt x="f105" y="f148"/>
                    </a:cubicBezTo>
                    <a:cubicBezTo>
                      <a:pt x="f106" y="f148"/>
                      <a:pt x="f131" y="f58"/>
                      <a:pt x="f106" y="f147"/>
                    </a:cubicBezTo>
                    <a:close/>
                    <a:moveTo>
                      <a:pt x="f105" y="f149"/>
                    </a:moveTo>
                    <a:cubicBezTo>
                      <a:pt x="f131" y="f149"/>
                      <a:pt x="f131" y="f150"/>
                      <a:pt x="f106" y="f151"/>
                    </a:cubicBezTo>
                    <a:cubicBezTo>
                      <a:pt x="f11" y="f152"/>
                      <a:pt x="f27" y="f90"/>
                      <a:pt x="f105" y="f149"/>
                    </a:cubicBezTo>
                    <a:close/>
                    <a:moveTo>
                      <a:pt x="f106" y="f153"/>
                    </a:moveTo>
                    <a:cubicBezTo>
                      <a:pt x="f11" y="f153"/>
                      <a:pt x="f11" y="f154"/>
                      <a:pt x="f105" y="f155"/>
                    </a:cubicBezTo>
                    <a:cubicBezTo>
                      <a:pt x="f106" y="f155"/>
                      <a:pt x="f131" y="f64"/>
                      <a:pt x="f106" y="f153"/>
                    </a:cubicBezTo>
                    <a:close/>
                    <a:moveTo>
                      <a:pt x="f106" y="f107"/>
                    </a:moveTo>
                    <a:cubicBezTo>
                      <a:pt x="f105" y="f20"/>
                      <a:pt x="f27" y="f131"/>
                      <a:pt x="f105" y="f146"/>
                    </a:cubicBezTo>
                    <a:cubicBezTo>
                      <a:pt x="f106" y="f22"/>
                      <a:pt x="f131" y="f21"/>
                      <a:pt x="f106" y="f107"/>
                    </a:cubicBezTo>
                    <a:close/>
                    <a:moveTo>
                      <a:pt x="f106" y="f156"/>
                    </a:moveTo>
                    <a:cubicBezTo>
                      <a:pt x="f11" y="f6"/>
                      <a:pt x="f27" y="f157"/>
                      <a:pt x="f105" y="f38"/>
                    </a:cubicBezTo>
                    <a:cubicBezTo>
                      <a:pt x="f20" y="f36"/>
                      <a:pt x="f158" y="f159"/>
                      <a:pt x="f106" y="f156"/>
                    </a:cubicBezTo>
                    <a:close/>
                    <a:moveTo>
                      <a:pt x="f106" y="f34"/>
                    </a:moveTo>
                    <a:cubicBezTo>
                      <a:pt x="f11" y="f41"/>
                      <a:pt x="f27" y="f29"/>
                      <a:pt x="f105" y="f105"/>
                    </a:cubicBezTo>
                    <a:cubicBezTo>
                      <a:pt x="f106" y="f105"/>
                      <a:pt x="f131" y="f104"/>
                      <a:pt x="f106" y="f34"/>
                    </a:cubicBezTo>
                    <a:close/>
                    <a:moveTo>
                      <a:pt x="f106" y="f50"/>
                    </a:moveTo>
                    <a:cubicBezTo>
                      <a:pt x="f11" y="f160"/>
                      <a:pt x="f11" y="f50"/>
                      <a:pt x="f105" y="f161"/>
                    </a:cubicBezTo>
                    <a:cubicBezTo>
                      <a:pt x="f131" y="f161"/>
                      <a:pt x="f131" y="f162"/>
                      <a:pt x="f106" y="f50"/>
                    </a:cubicBezTo>
                    <a:close/>
                    <a:moveTo>
                      <a:pt x="f105" y="f163"/>
                    </a:moveTo>
                    <a:cubicBezTo>
                      <a:pt x="f105" y="f121"/>
                      <a:pt x="f105" y="f122"/>
                      <a:pt x="f105" y="f123"/>
                    </a:cubicBezTo>
                    <a:cubicBezTo>
                      <a:pt x="f140" y="f123"/>
                      <a:pt x="f107" y="f123"/>
                      <a:pt x="f106" y="f126"/>
                    </a:cubicBezTo>
                    <a:cubicBezTo>
                      <a:pt x="f106" y="f127"/>
                      <a:pt x="f106" y="f121"/>
                      <a:pt x="f106" y="f163"/>
                    </a:cubicBezTo>
                    <a:cubicBezTo>
                      <a:pt x="f107" y="f163"/>
                      <a:pt x="f140" y="f163"/>
                      <a:pt x="f105" y="f163"/>
                    </a:cubicBezTo>
                    <a:close/>
                    <a:moveTo>
                      <a:pt x="f11" y="f164"/>
                    </a:moveTo>
                    <a:cubicBezTo>
                      <a:pt x="f11" y="f101"/>
                      <a:pt x="f105" y="f19"/>
                      <a:pt x="f105" y="f103"/>
                    </a:cubicBezTo>
                    <a:cubicBezTo>
                      <a:pt x="f106" y="f103"/>
                      <a:pt x="f131" y="f19"/>
                      <a:pt x="f106" y="f165"/>
                    </a:cubicBezTo>
                    <a:cubicBezTo>
                      <a:pt x="f107" y="f164"/>
                      <a:pt x="f139" y="f164"/>
                      <a:pt x="f11" y="f164"/>
                    </a:cubicBezTo>
                    <a:close/>
                    <a:moveTo>
                      <a:pt x="f11" y="f9"/>
                    </a:moveTo>
                    <a:cubicBezTo>
                      <a:pt x="f105" y="f166"/>
                      <a:pt x="f105" y="f143"/>
                      <a:pt x="f105" y="f167"/>
                    </a:cubicBezTo>
                    <a:cubicBezTo>
                      <a:pt x="f140" y="f167"/>
                      <a:pt x="f20" y="f113"/>
                      <a:pt x="f106" y="f113"/>
                    </a:cubicBezTo>
                    <a:cubicBezTo>
                      <a:pt x="f106" y="f114"/>
                      <a:pt x="f106" y="f111"/>
                      <a:pt x="f106" y="f2"/>
                    </a:cubicBezTo>
                    <a:cubicBezTo>
                      <a:pt x="f107" y="f2"/>
                      <a:pt x="f139" y="f2"/>
                      <a:pt x="f11" y="f9"/>
                    </a:cubicBezTo>
                    <a:close/>
                    <a:moveTo>
                      <a:pt x="f105" y="f168"/>
                    </a:moveTo>
                    <a:cubicBezTo>
                      <a:pt x="f106" y="f168"/>
                      <a:pt x="f131" y="f168"/>
                      <a:pt x="f106" y="f61"/>
                    </a:cubicBezTo>
                    <a:cubicBezTo>
                      <a:pt x="f11" y="f169"/>
                      <a:pt x="f11" y="f169"/>
                      <a:pt x="f105" y="f168"/>
                    </a:cubicBezTo>
                    <a:close/>
                    <a:moveTo>
                      <a:pt x="f146" y="f170"/>
                    </a:moveTo>
                    <a:cubicBezTo>
                      <a:pt x="f13" y="f170"/>
                      <a:pt x="f13" y="f171"/>
                      <a:pt x="f98" y="f172"/>
                    </a:cubicBezTo>
                    <a:cubicBezTo>
                      <a:pt x="f22" y="f172"/>
                      <a:pt x="f145" y="f42"/>
                      <a:pt x="f146" y="f170"/>
                    </a:cubicBezTo>
                    <a:close/>
                    <a:moveTo>
                      <a:pt x="f98" y="f148"/>
                    </a:moveTo>
                    <a:cubicBezTo>
                      <a:pt x="f22" y="f148"/>
                      <a:pt x="f145" y="f59"/>
                      <a:pt x="f146" y="f56"/>
                    </a:cubicBezTo>
                    <a:cubicBezTo>
                      <a:pt x="f13" y="f56"/>
                      <a:pt x="f13" y="f173"/>
                      <a:pt x="f98" y="f148"/>
                    </a:cubicBezTo>
                    <a:close/>
                    <a:moveTo>
                      <a:pt x="f98" y="f82"/>
                    </a:moveTo>
                    <a:cubicBezTo>
                      <a:pt x="f99" y="f82"/>
                      <a:pt x="f24" y="f82"/>
                      <a:pt x="f22" y="f82"/>
                    </a:cubicBezTo>
                    <a:cubicBezTo>
                      <a:pt x="f22" y="f174"/>
                      <a:pt x="f22" y="f78"/>
                      <a:pt x="f22" y="f175"/>
                    </a:cubicBezTo>
                    <a:cubicBezTo>
                      <a:pt x="f24" y="f176"/>
                      <a:pt x="f99" y="f176"/>
                      <a:pt x="f98" y="f79"/>
                    </a:cubicBezTo>
                    <a:cubicBezTo>
                      <a:pt x="f98" y="f174"/>
                      <a:pt x="f98" y="f141"/>
                      <a:pt x="f98" y="f82"/>
                    </a:cubicBezTo>
                    <a:close/>
                    <a:moveTo>
                      <a:pt x="f146" y="f177"/>
                    </a:moveTo>
                    <a:cubicBezTo>
                      <a:pt x="f24" y="f177"/>
                      <a:pt x="f99" y="f177"/>
                      <a:pt x="f13" y="f69"/>
                    </a:cubicBezTo>
                    <a:cubicBezTo>
                      <a:pt x="f98" y="f68"/>
                      <a:pt x="f98" y="f178"/>
                      <a:pt x="f98" y="f18"/>
                    </a:cubicBezTo>
                    <a:cubicBezTo>
                      <a:pt x="f22" y="f179"/>
                      <a:pt x="f145" y="f67"/>
                      <a:pt x="f146" y="f177"/>
                    </a:cubicBezTo>
                    <a:close/>
                    <a:moveTo>
                      <a:pt x="f98" y="f180"/>
                    </a:moveTo>
                    <a:cubicBezTo>
                      <a:pt x="f145" y="f181"/>
                      <a:pt x="f145" y="f181"/>
                      <a:pt x="f146" y="f134"/>
                    </a:cubicBezTo>
                    <a:cubicBezTo>
                      <a:pt x="f13" y="f182"/>
                      <a:pt x="f13" y="f137"/>
                      <a:pt x="f98" y="f180"/>
                    </a:cubicBezTo>
                    <a:close/>
                    <a:moveTo>
                      <a:pt x="f146" y="f126"/>
                    </a:moveTo>
                    <a:cubicBezTo>
                      <a:pt x="f24" y="f122"/>
                      <a:pt x="f99" y="f122"/>
                      <a:pt x="f13" y="f127"/>
                    </a:cubicBezTo>
                    <a:cubicBezTo>
                      <a:pt x="f98" y="f128"/>
                      <a:pt x="f98" y="f163"/>
                      <a:pt x="f98" y="f183"/>
                    </a:cubicBezTo>
                    <a:cubicBezTo>
                      <a:pt x="f22" y="f112"/>
                      <a:pt x="f145" y="f163"/>
                      <a:pt x="f146" y="f126"/>
                    </a:cubicBezTo>
                    <a:close/>
                    <a:moveTo>
                      <a:pt x="f98" y="f184"/>
                    </a:moveTo>
                    <a:cubicBezTo>
                      <a:pt x="f22" y="f184"/>
                      <a:pt x="f145" y="f52"/>
                      <a:pt x="f146" y="f108"/>
                    </a:cubicBezTo>
                    <a:cubicBezTo>
                      <a:pt x="f98" y="f108"/>
                      <a:pt x="f13" y="f51"/>
                      <a:pt x="f98" y="f184"/>
                    </a:cubicBezTo>
                    <a:close/>
                    <a:moveTo>
                      <a:pt x="f105" y="f30"/>
                    </a:moveTo>
                    <a:cubicBezTo>
                      <a:pt x="f140" y="f30"/>
                      <a:pt x="f107" y="f30"/>
                      <a:pt x="f106" y="f30"/>
                    </a:cubicBezTo>
                    <a:cubicBezTo>
                      <a:pt x="f106" y="f31"/>
                      <a:pt x="f106" y="f32"/>
                      <a:pt x="f106" y="f33"/>
                    </a:cubicBezTo>
                    <a:cubicBezTo>
                      <a:pt x="f107" y="f33"/>
                      <a:pt x="f139" y="f33"/>
                      <a:pt x="f105" y="f33"/>
                    </a:cubicBezTo>
                    <a:cubicBezTo>
                      <a:pt x="f105" y="f32"/>
                      <a:pt x="f105" y="f31"/>
                      <a:pt x="f105" y="f30"/>
                    </a:cubicBezTo>
                    <a:close/>
                    <a:moveTo>
                      <a:pt x="f105" y="f185"/>
                    </a:moveTo>
                    <a:cubicBezTo>
                      <a:pt x="f140" y="f186"/>
                      <a:pt x="f107" y="f186"/>
                      <a:pt x="f106" y="f186"/>
                    </a:cubicBezTo>
                    <a:cubicBezTo>
                      <a:pt x="f106" y="f187"/>
                      <a:pt x="f106" y="f188"/>
                      <a:pt x="f106" y="f189"/>
                    </a:cubicBezTo>
                    <a:cubicBezTo>
                      <a:pt x="f11" y="f190"/>
                      <a:pt x="f11" y="f190"/>
                      <a:pt x="f105" y="f185"/>
                    </a:cubicBezTo>
                    <a:close/>
                    <a:moveTo>
                      <a:pt x="f106" y="f191"/>
                    </a:moveTo>
                    <a:cubicBezTo>
                      <a:pt x="f106" y="f94"/>
                      <a:pt x="f106" y="f192"/>
                      <a:pt x="f106" y="f95"/>
                    </a:cubicBezTo>
                    <a:cubicBezTo>
                      <a:pt x="f107" y="f95"/>
                      <a:pt x="f139" y="f95"/>
                      <a:pt x="f105" y="f95"/>
                    </a:cubicBezTo>
                    <a:cubicBezTo>
                      <a:pt x="f105" y="f192"/>
                      <a:pt x="f105" y="f93"/>
                      <a:pt x="f105" y="f191"/>
                    </a:cubicBezTo>
                    <a:cubicBezTo>
                      <a:pt x="f140" y="f191"/>
                      <a:pt x="f107" y="f191"/>
                      <a:pt x="f106" y="f191"/>
                    </a:cubicBezTo>
                    <a:close/>
                    <a:moveTo>
                      <a:pt x="f193" y="f83"/>
                    </a:moveTo>
                    <a:cubicBezTo>
                      <a:pt x="f194" y="f83"/>
                      <a:pt x="f195" y="f83"/>
                      <a:pt x="f196" y="f83"/>
                    </a:cubicBezTo>
                    <a:cubicBezTo>
                      <a:pt x="f196" y="f197"/>
                      <a:pt x="f196" y="f174"/>
                      <a:pt x="f196" y="f79"/>
                    </a:cubicBezTo>
                    <a:cubicBezTo>
                      <a:pt x="f195" y="f78"/>
                      <a:pt x="f198" y="f78"/>
                      <a:pt x="f193" y="f174"/>
                    </a:cubicBezTo>
                    <a:cubicBezTo>
                      <a:pt x="f193" y="f141"/>
                      <a:pt x="f193" y="f82"/>
                      <a:pt x="f193" y="f83"/>
                    </a:cubicBezTo>
                    <a:close/>
                    <a:moveTo>
                      <a:pt x="f193" y="f199"/>
                    </a:moveTo>
                    <a:cubicBezTo>
                      <a:pt x="f26" y="f199"/>
                      <a:pt x="f196" y="f172"/>
                      <a:pt x="f200" y="f147"/>
                    </a:cubicBezTo>
                    <a:cubicBezTo>
                      <a:pt x="f28" y="f147"/>
                      <a:pt x="f28" y="f172"/>
                      <a:pt x="f193" y="f199"/>
                    </a:cubicBezTo>
                    <a:close/>
                    <a:moveTo>
                      <a:pt x="f193" y="f201"/>
                    </a:moveTo>
                    <a:cubicBezTo>
                      <a:pt x="f196" y="f201"/>
                      <a:pt x="f196" y="f184"/>
                      <a:pt x="f196" y="f52"/>
                    </a:cubicBezTo>
                    <a:cubicBezTo>
                      <a:pt x="f193" y="f52"/>
                      <a:pt x="f28" y="f202"/>
                      <a:pt x="f193" y="f201"/>
                    </a:cubicBezTo>
                    <a:close/>
                    <a:moveTo>
                      <a:pt x="f196" y="f69"/>
                    </a:moveTo>
                    <a:cubicBezTo>
                      <a:pt x="f28" y="f203"/>
                      <a:pt x="f28" y="f203"/>
                      <a:pt x="f198" y="f48"/>
                    </a:cubicBezTo>
                    <a:cubicBezTo>
                      <a:pt x="f194" y="f179"/>
                      <a:pt x="f195" y="f179"/>
                      <a:pt x="f196" y="f179"/>
                    </a:cubicBezTo>
                    <a:cubicBezTo>
                      <a:pt x="f196" y="f178"/>
                      <a:pt x="f196" y="f68"/>
                      <a:pt x="f196" y="f69"/>
                    </a:cubicBezTo>
                    <a:close/>
                    <a:moveTo>
                      <a:pt x="f196" y="f81"/>
                    </a:moveTo>
                    <a:cubicBezTo>
                      <a:pt x="f28" y="f204"/>
                      <a:pt x="f193" y="f205"/>
                      <a:pt x="f193" y="f125"/>
                    </a:cubicBezTo>
                    <a:cubicBezTo>
                      <a:pt x="f196" y="f125"/>
                      <a:pt x="f196" y="f125"/>
                      <a:pt x="f196" y="f81"/>
                    </a:cubicBezTo>
                    <a:close/>
                    <a:moveTo>
                      <a:pt x="f200" y="f173"/>
                    </a:moveTo>
                    <a:cubicBezTo>
                      <a:pt x="f193" y="f59"/>
                      <a:pt x="f28" y="f60"/>
                      <a:pt x="f193" y="f170"/>
                    </a:cubicBezTo>
                    <a:cubicBezTo>
                      <a:pt x="f196" y="f58"/>
                      <a:pt x="f196" y="f58"/>
                      <a:pt x="f200" y="f173"/>
                    </a:cubicBezTo>
                    <a:close/>
                    <a:moveTo>
                      <a:pt x="f196" y="f127"/>
                    </a:moveTo>
                    <a:cubicBezTo>
                      <a:pt x="f28" y="f121"/>
                      <a:pt x="f28" y="f121"/>
                      <a:pt x="f193" y="f167"/>
                    </a:cubicBezTo>
                    <a:cubicBezTo>
                      <a:pt x="f194" y="f167"/>
                      <a:pt x="f195" y="f112"/>
                      <a:pt x="f196" y="f112"/>
                    </a:cubicBezTo>
                    <a:cubicBezTo>
                      <a:pt x="f196" y="f183"/>
                      <a:pt x="f196" y="f206"/>
                      <a:pt x="f196" y="f206"/>
                    </a:cubicBezTo>
                    <a:cubicBezTo>
                      <a:pt x="f196" y="f163"/>
                      <a:pt x="f196" y="f128"/>
                      <a:pt x="f196" y="f127"/>
                    </a:cubicBezTo>
                    <a:close/>
                    <a:moveTo>
                      <a:pt x="f196" y="f40"/>
                    </a:moveTo>
                    <a:cubicBezTo>
                      <a:pt x="f28" y="f38"/>
                      <a:pt x="f28" y="f38"/>
                      <a:pt x="f198" y="f157"/>
                    </a:cubicBezTo>
                    <a:cubicBezTo>
                      <a:pt x="f196" y="f157"/>
                      <a:pt x="f196" y="f46"/>
                      <a:pt x="f196" y="f40"/>
                    </a:cubicBezTo>
                    <a:close/>
                    <a:moveTo>
                      <a:pt x="f193" y="f29"/>
                    </a:moveTo>
                    <a:cubicBezTo>
                      <a:pt x="f26" y="f104"/>
                      <a:pt x="f26" y="f104"/>
                      <a:pt x="f200" y="f140"/>
                    </a:cubicBezTo>
                    <a:cubicBezTo>
                      <a:pt x="f193" y="f139"/>
                      <a:pt x="f193" y="f139"/>
                      <a:pt x="f193" y="f29"/>
                    </a:cubicBezTo>
                    <a:close/>
                    <a:moveTo>
                      <a:pt x="f196" y="f114"/>
                    </a:moveTo>
                    <a:cubicBezTo>
                      <a:pt x="f195" y="f166"/>
                      <a:pt x="f198" y="f166"/>
                      <a:pt x="f193" y="f166"/>
                    </a:cubicBezTo>
                    <a:cubicBezTo>
                      <a:pt x="f193" y="f9"/>
                      <a:pt x="f193" y="f144"/>
                      <a:pt x="f193" y="f66"/>
                    </a:cubicBezTo>
                    <a:cubicBezTo>
                      <a:pt x="f194" y="f207"/>
                      <a:pt x="f195" y="f207"/>
                      <a:pt x="f196" y="f207"/>
                    </a:cubicBezTo>
                    <a:cubicBezTo>
                      <a:pt x="f196" y="f2"/>
                      <a:pt x="f196" y="f9"/>
                      <a:pt x="f196" y="f114"/>
                    </a:cubicBezTo>
                    <a:close/>
                    <a:moveTo>
                      <a:pt x="f196" y="f156"/>
                    </a:moveTo>
                    <a:cubicBezTo>
                      <a:pt x="f28" y="f208"/>
                      <a:pt x="f28" y="f208"/>
                      <a:pt x="f198" y="f108"/>
                    </a:cubicBezTo>
                    <a:cubicBezTo>
                      <a:pt x="f26" y="f108"/>
                      <a:pt x="f196" y="f209"/>
                      <a:pt x="f196" y="f156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875191EC-607A-E546-974B-BD9B24460551}"/>
                  </a:ext>
                </a:extLst>
              </p:cNvPr>
              <p:cNvSpPr/>
              <p:nvPr/>
            </p:nvSpPr>
            <p:spPr>
              <a:xfrm>
                <a:off x="11026438" y="371475"/>
                <a:ext cx="95253" cy="3825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2"/>
                  <a:gd name="f7" fmla="val 247"/>
                  <a:gd name="f8" fmla="val 6"/>
                  <a:gd name="f9" fmla="val 3"/>
                  <a:gd name="f10" fmla="val 12"/>
                  <a:gd name="f11" fmla="val 18"/>
                  <a:gd name="f12" fmla="val 9"/>
                  <a:gd name="f13" fmla="val 31"/>
                  <a:gd name="f14" fmla="val 16"/>
                  <a:gd name="f15" fmla="val 45"/>
                  <a:gd name="f16" fmla="val 23"/>
                  <a:gd name="f17" fmla="val 58"/>
                  <a:gd name="f18" fmla="val 29"/>
                  <a:gd name="f19" fmla="val 61"/>
                  <a:gd name="f20" fmla="val 32"/>
                  <a:gd name="f21" fmla="val 35"/>
                  <a:gd name="f22" fmla="val 46"/>
                  <a:gd name="f23" fmla="val 57"/>
                  <a:gd name="f24" fmla="val 68"/>
                  <a:gd name="f25" fmla="val 71"/>
                  <a:gd name="f26" fmla="val 73"/>
                  <a:gd name="f27" fmla="val 74"/>
                  <a:gd name="f28" fmla="val 53"/>
                  <a:gd name="f29" fmla="val 75"/>
                  <a:gd name="f30" fmla="val 48"/>
                  <a:gd name="f31" fmla="val 78"/>
                  <a:gd name="f32" fmla="val 43"/>
                  <a:gd name="f33" fmla="val 80"/>
                  <a:gd name="f34" fmla="val 85"/>
                  <a:gd name="f35" fmla="val 44"/>
                  <a:gd name="f36" fmla="val 89"/>
                  <a:gd name="f37" fmla="val 91"/>
                  <a:gd name="f38" fmla="val 93"/>
                  <a:gd name="f39" fmla="val 41"/>
                  <a:gd name="f40" fmla="val 94"/>
                  <a:gd name="f41" fmla="val 37"/>
                  <a:gd name="f42" fmla="val 95"/>
                  <a:gd name="f43" fmla="val 36"/>
                  <a:gd name="f44" fmla="val 98"/>
                  <a:gd name="f45" fmla="val 102"/>
                  <a:gd name="f46" fmla="val 139"/>
                  <a:gd name="f47" fmla="val 176"/>
                  <a:gd name="f48" fmla="val 214"/>
                  <a:gd name="f49" fmla="val 215"/>
                  <a:gd name="f50" fmla="val 216"/>
                  <a:gd name="f51" fmla="val 218"/>
                  <a:gd name="f52" fmla="val 27"/>
                  <a:gd name="f53" fmla="val 221"/>
                  <a:gd name="f54" fmla="val 224"/>
                  <a:gd name="f55" fmla="val 8"/>
                  <a:gd name="f56" fmla="val 227"/>
                  <a:gd name="f57" fmla="val 5"/>
                  <a:gd name="f58" fmla="val 228"/>
                  <a:gd name="f59" fmla="val 4"/>
                  <a:gd name="f60" fmla="val 229"/>
                  <a:gd name="f61" fmla="val 232"/>
                  <a:gd name="f62" fmla="val 236"/>
                  <a:gd name="f63" fmla="val 239"/>
                  <a:gd name="f64" fmla="val 242"/>
                  <a:gd name="f65" fmla="val 245"/>
                  <a:gd name="f66" fmla="val 246"/>
                  <a:gd name="f67" fmla="val 165"/>
                  <a:gd name="f68" fmla="val 83"/>
                  <a:gd name="f69" fmla="+- 0 0 -90"/>
                  <a:gd name="f70" fmla="*/ f3 1 62"/>
                  <a:gd name="f71" fmla="*/ f4 1 247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62"/>
                  <a:gd name="f80" fmla="*/ f76 1 247"/>
                  <a:gd name="f81" fmla="*/ 0 f77 1"/>
                  <a:gd name="f82" fmla="*/ 0 f76 1"/>
                  <a:gd name="f83" fmla="*/ 18 f77 1"/>
                  <a:gd name="f84" fmla="*/ 9 f76 1"/>
                  <a:gd name="f85" fmla="*/ 58 f77 1"/>
                  <a:gd name="f86" fmla="*/ 29 f76 1"/>
                  <a:gd name="f87" fmla="*/ 62 f77 1"/>
                  <a:gd name="f88" fmla="*/ 35 f76 1"/>
                  <a:gd name="f89" fmla="*/ 68 f76 1"/>
                  <a:gd name="f90" fmla="*/ 73 f76 1"/>
                  <a:gd name="f91" fmla="*/ 57 f77 1"/>
                  <a:gd name="f92" fmla="*/ 74 f76 1"/>
                  <a:gd name="f93" fmla="*/ 45 f77 1"/>
                  <a:gd name="f94" fmla="*/ 78 f76 1"/>
                  <a:gd name="f95" fmla="*/ 44 f77 1"/>
                  <a:gd name="f96" fmla="*/ 89 f76 1"/>
                  <a:gd name="f97" fmla="*/ 41 f77 1"/>
                  <a:gd name="f98" fmla="*/ 94 f76 1"/>
                  <a:gd name="f99" fmla="*/ 36 f77 1"/>
                  <a:gd name="f100" fmla="*/ 102 f76 1"/>
                  <a:gd name="f101" fmla="*/ 214 f76 1"/>
                  <a:gd name="f102" fmla="*/ 218 f76 1"/>
                  <a:gd name="f103" fmla="*/ 8 f77 1"/>
                  <a:gd name="f104" fmla="*/ 227 f76 1"/>
                  <a:gd name="f105" fmla="*/ 4 f77 1"/>
                  <a:gd name="f106" fmla="*/ 232 f76 1"/>
                  <a:gd name="f107" fmla="*/ 242 f76 1"/>
                  <a:gd name="f108" fmla="*/ 246 f76 1"/>
                  <a:gd name="f109" fmla="+- f78 0 f1"/>
                  <a:gd name="f110" fmla="*/ f81 1 62"/>
                  <a:gd name="f111" fmla="*/ f82 1 247"/>
                  <a:gd name="f112" fmla="*/ f83 1 62"/>
                  <a:gd name="f113" fmla="*/ f84 1 247"/>
                  <a:gd name="f114" fmla="*/ f85 1 62"/>
                  <a:gd name="f115" fmla="*/ f86 1 247"/>
                  <a:gd name="f116" fmla="*/ f87 1 62"/>
                  <a:gd name="f117" fmla="*/ f88 1 247"/>
                  <a:gd name="f118" fmla="*/ f89 1 247"/>
                  <a:gd name="f119" fmla="*/ f90 1 247"/>
                  <a:gd name="f120" fmla="*/ f91 1 62"/>
                  <a:gd name="f121" fmla="*/ f92 1 247"/>
                  <a:gd name="f122" fmla="*/ f93 1 62"/>
                  <a:gd name="f123" fmla="*/ f94 1 247"/>
                  <a:gd name="f124" fmla="*/ f95 1 62"/>
                  <a:gd name="f125" fmla="*/ f96 1 247"/>
                  <a:gd name="f126" fmla="*/ f97 1 62"/>
                  <a:gd name="f127" fmla="*/ f98 1 247"/>
                  <a:gd name="f128" fmla="*/ f99 1 62"/>
                  <a:gd name="f129" fmla="*/ f100 1 247"/>
                  <a:gd name="f130" fmla="*/ f101 1 247"/>
                  <a:gd name="f131" fmla="*/ f102 1 247"/>
                  <a:gd name="f132" fmla="*/ f103 1 62"/>
                  <a:gd name="f133" fmla="*/ f104 1 247"/>
                  <a:gd name="f134" fmla="*/ f105 1 62"/>
                  <a:gd name="f135" fmla="*/ f106 1 247"/>
                  <a:gd name="f136" fmla="*/ f107 1 247"/>
                  <a:gd name="f137" fmla="*/ f108 1 247"/>
                  <a:gd name="f138" fmla="*/ 0 1 f79"/>
                  <a:gd name="f139" fmla="*/ f73 1 f79"/>
                  <a:gd name="f140" fmla="*/ 0 1 f80"/>
                  <a:gd name="f141" fmla="*/ f74 1 f80"/>
                  <a:gd name="f142" fmla="*/ f110 1 f79"/>
                  <a:gd name="f143" fmla="*/ f111 1 f80"/>
                  <a:gd name="f144" fmla="*/ f112 1 f79"/>
                  <a:gd name="f145" fmla="*/ f113 1 f80"/>
                  <a:gd name="f146" fmla="*/ f114 1 f79"/>
                  <a:gd name="f147" fmla="*/ f115 1 f80"/>
                  <a:gd name="f148" fmla="*/ f116 1 f79"/>
                  <a:gd name="f149" fmla="*/ f117 1 f80"/>
                  <a:gd name="f150" fmla="*/ f118 1 f80"/>
                  <a:gd name="f151" fmla="*/ f119 1 f80"/>
                  <a:gd name="f152" fmla="*/ f120 1 f79"/>
                  <a:gd name="f153" fmla="*/ f121 1 f80"/>
                  <a:gd name="f154" fmla="*/ f122 1 f79"/>
                  <a:gd name="f155" fmla="*/ f123 1 f80"/>
                  <a:gd name="f156" fmla="*/ f124 1 f79"/>
                  <a:gd name="f157" fmla="*/ f125 1 f80"/>
                  <a:gd name="f158" fmla="*/ f126 1 f79"/>
                  <a:gd name="f159" fmla="*/ f127 1 f80"/>
                  <a:gd name="f160" fmla="*/ f128 1 f79"/>
                  <a:gd name="f161" fmla="*/ f129 1 f80"/>
                  <a:gd name="f162" fmla="*/ f130 1 f80"/>
                  <a:gd name="f163" fmla="*/ f131 1 f80"/>
                  <a:gd name="f164" fmla="*/ f132 1 f79"/>
                  <a:gd name="f165" fmla="*/ f133 1 f80"/>
                  <a:gd name="f166" fmla="*/ f134 1 f79"/>
                  <a:gd name="f167" fmla="*/ f135 1 f80"/>
                  <a:gd name="f168" fmla="*/ f136 1 f80"/>
                  <a:gd name="f169" fmla="*/ f137 1 f80"/>
                  <a:gd name="f170" fmla="*/ f138 f70 1"/>
                  <a:gd name="f171" fmla="*/ f139 f70 1"/>
                  <a:gd name="f172" fmla="*/ f141 f71 1"/>
                  <a:gd name="f173" fmla="*/ f140 f71 1"/>
                  <a:gd name="f174" fmla="*/ f142 f70 1"/>
                  <a:gd name="f175" fmla="*/ f143 f71 1"/>
                  <a:gd name="f176" fmla="*/ f144 f70 1"/>
                  <a:gd name="f177" fmla="*/ f145 f71 1"/>
                  <a:gd name="f178" fmla="*/ f146 f70 1"/>
                  <a:gd name="f179" fmla="*/ f147 f71 1"/>
                  <a:gd name="f180" fmla="*/ f148 f70 1"/>
                  <a:gd name="f181" fmla="*/ f149 f71 1"/>
                  <a:gd name="f182" fmla="*/ f150 f71 1"/>
                  <a:gd name="f183" fmla="*/ f151 f71 1"/>
                  <a:gd name="f184" fmla="*/ f152 f70 1"/>
                  <a:gd name="f185" fmla="*/ f153 f71 1"/>
                  <a:gd name="f186" fmla="*/ f154 f70 1"/>
                  <a:gd name="f187" fmla="*/ f155 f71 1"/>
                  <a:gd name="f188" fmla="*/ f156 f70 1"/>
                  <a:gd name="f189" fmla="*/ f157 f71 1"/>
                  <a:gd name="f190" fmla="*/ f158 f70 1"/>
                  <a:gd name="f191" fmla="*/ f159 f71 1"/>
                  <a:gd name="f192" fmla="*/ f160 f70 1"/>
                  <a:gd name="f193" fmla="*/ f161 f71 1"/>
                  <a:gd name="f194" fmla="*/ f162 f71 1"/>
                  <a:gd name="f195" fmla="*/ f163 f71 1"/>
                  <a:gd name="f196" fmla="*/ f164 f70 1"/>
                  <a:gd name="f197" fmla="*/ f165 f71 1"/>
                  <a:gd name="f198" fmla="*/ f166 f70 1"/>
                  <a:gd name="f199" fmla="*/ f167 f71 1"/>
                  <a:gd name="f200" fmla="*/ f168 f71 1"/>
                  <a:gd name="f201" fmla="*/ f169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9">
                    <a:pos x="f174" y="f175"/>
                  </a:cxn>
                  <a:cxn ang="f109">
                    <a:pos x="f176" y="f177"/>
                  </a:cxn>
                  <a:cxn ang="f109">
                    <a:pos x="f178" y="f179"/>
                  </a:cxn>
                  <a:cxn ang="f109">
                    <a:pos x="f180" y="f181"/>
                  </a:cxn>
                  <a:cxn ang="f109">
                    <a:pos x="f180" y="f182"/>
                  </a:cxn>
                  <a:cxn ang="f109">
                    <a:pos x="f178" y="f183"/>
                  </a:cxn>
                  <a:cxn ang="f109">
                    <a:pos x="f184" y="f185"/>
                  </a:cxn>
                  <a:cxn ang="f109">
                    <a:pos x="f186" y="f187"/>
                  </a:cxn>
                  <a:cxn ang="f109">
                    <a:pos x="f188" y="f189"/>
                  </a:cxn>
                  <a:cxn ang="f109">
                    <a:pos x="f190" y="f191"/>
                  </a:cxn>
                  <a:cxn ang="f109">
                    <a:pos x="f192" y="f193"/>
                  </a:cxn>
                  <a:cxn ang="f109">
                    <a:pos x="f192" y="f194"/>
                  </a:cxn>
                  <a:cxn ang="f109">
                    <a:pos x="f192" y="f195"/>
                  </a:cxn>
                  <a:cxn ang="f109">
                    <a:pos x="f196" y="f197"/>
                  </a:cxn>
                  <a:cxn ang="f109">
                    <a:pos x="f198" y="f199"/>
                  </a:cxn>
                  <a:cxn ang="f109">
                    <a:pos x="f198" y="f200"/>
                  </a:cxn>
                  <a:cxn ang="f109">
                    <a:pos x="f174" y="f201"/>
                  </a:cxn>
                  <a:cxn ang="f109">
                    <a:pos x="f174" y="f175"/>
                  </a:cxn>
                </a:cxnLst>
                <a:rect l="f170" t="f173" r="f171" b="f172"/>
                <a:pathLst>
                  <a:path w="62" h="247">
                    <a:moveTo>
                      <a:pt x="f5" y="f5"/>
                    </a:moveTo>
                    <a:cubicBezTo>
                      <a:pt x="f8" y="f9"/>
                      <a:pt x="f10" y="f8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13"/>
                      <a:pt x="f6" y="f20"/>
                      <a:pt x="f6" y="f21"/>
                    </a:cubicBezTo>
                    <a:cubicBezTo>
                      <a:pt x="f6" y="f22"/>
                      <a:pt x="f6" y="f23"/>
                      <a:pt x="f6" y="f24"/>
                    </a:cubicBezTo>
                    <a:cubicBezTo>
                      <a:pt x="f6" y="f25"/>
                      <a:pt x="f19" y="f26"/>
                      <a:pt x="f17" y="f26"/>
                    </a:cubicBezTo>
                    <a:cubicBezTo>
                      <a:pt x="f17" y="f26"/>
                      <a:pt x="f23" y="f26"/>
                      <a:pt x="f23" y="f27"/>
                    </a:cubicBezTo>
                    <a:cubicBezTo>
                      <a:pt x="f28" y="f29"/>
                      <a:pt x="f30" y="f29"/>
                      <a:pt x="f15" y="f31"/>
                    </a:cubicBezTo>
                    <a:cubicBezTo>
                      <a:pt x="f32" y="f33"/>
                      <a:pt x="f15" y="f34"/>
                      <a:pt x="f35" y="f36"/>
                    </a:cubicBezTo>
                    <a:cubicBezTo>
                      <a:pt x="f35" y="f37"/>
                      <a:pt x="f32" y="f38"/>
                      <a:pt x="f39" y="f40"/>
                    </a:cubicBezTo>
                    <a:cubicBezTo>
                      <a:pt x="f41" y="f42"/>
                      <a:pt x="f43" y="f44"/>
                      <a:pt x="f43" y="f45"/>
                    </a:cubicBezTo>
                    <a:cubicBezTo>
                      <a:pt x="f43" y="f46"/>
                      <a:pt x="f43" y="f47"/>
                      <a:pt x="f43" y="f48"/>
                    </a:cubicBezTo>
                    <a:cubicBezTo>
                      <a:pt x="f43" y="f49"/>
                      <a:pt x="f43" y="f50"/>
                      <a:pt x="f43" y="f51"/>
                    </a:cubicBezTo>
                    <a:cubicBezTo>
                      <a:pt x="f52" y="f53"/>
                      <a:pt x="f11" y="f54"/>
                      <a:pt x="f55" y="f56"/>
                    </a:cubicBezTo>
                    <a:cubicBezTo>
                      <a:pt x="f57" y="f58"/>
                      <a:pt x="f59" y="f60"/>
                      <a:pt x="f59" y="f61"/>
                    </a:cubicBezTo>
                    <a:cubicBezTo>
                      <a:pt x="f57" y="f62"/>
                      <a:pt x="f59" y="f63"/>
                      <a:pt x="f59" y="f64"/>
                    </a:cubicBezTo>
                    <a:cubicBezTo>
                      <a:pt x="f57" y="f65"/>
                      <a:pt x="f9" y="f7"/>
                      <a:pt x="f5" y="f66"/>
                    </a:cubicBezTo>
                    <a:cubicBezTo>
                      <a:pt x="f5" y="f67"/>
                      <a:pt x="f5" y="f68"/>
                      <a:pt x="f5" y="f5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591CFD16-AFAA-0E7C-9F31-0407BCF68727}"/>
                  </a:ext>
                </a:extLst>
              </p:cNvPr>
              <p:cNvSpPr/>
              <p:nvPr/>
            </p:nvSpPr>
            <p:spPr>
              <a:xfrm>
                <a:off x="11147084" y="511177"/>
                <a:ext cx="58741" cy="2397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155"/>
                  <a:gd name="f8" fmla="val 36"/>
                  <a:gd name="f9" fmla="val 150"/>
                  <a:gd name="f10" fmla="val 145"/>
                  <a:gd name="f11" fmla="val 141"/>
                  <a:gd name="f12" fmla="val 137"/>
                  <a:gd name="f13" fmla="val 35"/>
                  <a:gd name="f14" fmla="val 136"/>
                  <a:gd name="f15" fmla="val 32"/>
                  <a:gd name="f16" fmla="val 135"/>
                  <a:gd name="f17" fmla="val 21"/>
                  <a:gd name="f18" fmla="val 133"/>
                  <a:gd name="f19" fmla="val 11"/>
                  <a:gd name="f20" fmla="val 130"/>
                  <a:gd name="f21" fmla="val 128"/>
                  <a:gd name="f22" fmla="val 85"/>
                  <a:gd name="f23" fmla="val 43"/>
                  <a:gd name="f24" fmla="val 1"/>
                  <a:gd name="f25" fmla="val 3"/>
                  <a:gd name="f26" fmla="val 4"/>
                  <a:gd name="f27" fmla="val 2"/>
                  <a:gd name="f28" fmla="val 14"/>
                  <a:gd name="f29" fmla="val 7"/>
                  <a:gd name="f30" fmla="val 24"/>
                  <a:gd name="f31" fmla="val 12"/>
                  <a:gd name="f32" fmla="val 17"/>
                  <a:gd name="f33" fmla="val 18"/>
                  <a:gd name="f34" fmla="val 37"/>
                  <a:gd name="f35" fmla="val 20"/>
                  <a:gd name="f36" fmla="val 22"/>
                  <a:gd name="f37" fmla="val 65"/>
                  <a:gd name="f38" fmla="val 108"/>
                  <a:gd name="f39" fmla="val 152"/>
                  <a:gd name="f40" fmla="val 153"/>
                  <a:gd name="f41" fmla="val 154"/>
                  <a:gd name="f42" fmla="+- 0 0 -90"/>
                  <a:gd name="f43" fmla="*/ f3 1 38"/>
                  <a:gd name="f44" fmla="*/ f4 1 155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38"/>
                  <a:gd name="f53" fmla="*/ f49 1 155"/>
                  <a:gd name="f54" fmla="*/ 36 f50 1"/>
                  <a:gd name="f55" fmla="*/ 155 f49 1"/>
                  <a:gd name="f56" fmla="*/ 141 f49 1"/>
                  <a:gd name="f57" fmla="*/ 32 f50 1"/>
                  <a:gd name="f58" fmla="*/ 135 f49 1"/>
                  <a:gd name="f59" fmla="*/ 0 f50 1"/>
                  <a:gd name="f60" fmla="*/ 128 f49 1"/>
                  <a:gd name="f61" fmla="*/ 0 f49 1"/>
                  <a:gd name="f62" fmla="*/ 4 f50 1"/>
                  <a:gd name="f63" fmla="*/ 2 f49 1"/>
                  <a:gd name="f64" fmla="*/ 35 f50 1"/>
                  <a:gd name="f65" fmla="*/ 17 f49 1"/>
                  <a:gd name="f66" fmla="*/ 37 f50 1"/>
                  <a:gd name="f67" fmla="*/ 22 f49 1"/>
                  <a:gd name="f68" fmla="*/ 38 f50 1"/>
                  <a:gd name="f69" fmla="*/ 152 f49 1"/>
                  <a:gd name="f70" fmla="+- f51 0 f1"/>
                  <a:gd name="f71" fmla="*/ f54 1 38"/>
                  <a:gd name="f72" fmla="*/ f55 1 155"/>
                  <a:gd name="f73" fmla="*/ f56 1 155"/>
                  <a:gd name="f74" fmla="*/ f57 1 38"/>
                  <a:gd name="f75" fmla="*/ f58 1 155"/>
                  <a:gd name="f76" fmla="*/ f59 1 38"/>
                  <a:gd name="f77" fmla="*/ f60 1 155"/>
                  <a:gd name="f78" fmla="*/ f61 1 155"/>
                  <a:gd name="f79" fmla="*/ f62 1 38"/>
                  <a:gd name="f80" fmla="*/ f63 1 155"/>
                  <a:gd name="f81" fmla="*/ f64 1 38"/>
                  <a:gd name="f82" fmla="*/ f65 1 155"/>
                  <a:gd name="f83" fmla="*/ f66 1 38"/>
                  <a:gd name="f84" fmla="*/ f67 1 155"/>
                  <a:gd name="f85" fmla="*/ f68 1 38"/>
                  <a:gd name="f86" fmla="*/ f69 1 155"/>
                  <a:gd name="f87" fmla="*/ 0 1 f52"/>
                  <a:gd name="f88" fmla="*/ f46 1 f52"/>
                  <a:gd name="f89" fmla="*/ 0 1 f53"/>
                  <a:gd name="f90" fmla="*/ f47 1 f53"/>
                  <a:gd name="f91" fmla="*/ f71 1 f52"/>
                  <a:gd name="f92" fmla="*/ f72 1 f53"/>
                  <a:gd name="f93" fmla="*/ f73 1 f53"/>
                  <a:gd name="f94" fmla="*/ f74 1 f52"/>
                  <a:gd name="f95" fmla="*/ f75 1 f53"/>
                  <a:gd name="f96" fmla="*/ f76 1 f52"/>
                  <a:gd name="f97" fmla="*/ f77 1 f53"/>
                  <a:gd name="f98" fmla="*/ f78 1 f53"/>
                  <a:gd name="f99" fmla="*/ f79 1 f52"/>
                  <a:gd name="f100" fmla="*/ f80 1 f53"/>
                  <a:gd name="f101" fmla="*/ f81 1 f52"/>
                  <a:gd name="f102" fmla="*/ f82 1 f53"/>
                  <a:gd name="f103" fmla="*/ f83 1 f52"/>
                  <a:gd name="f104" fmla="*/ f84 1 f53"/>
                  <a:gd name="f105" fmla="*/ f85 1 f52"/>
                  <a:gd name="f106" fmla="*/ f86 1 f53"/>
                  <a:gd name="f107" fmla="*/ f87 f43 1"/>
                  <a:gd name="f108" fmla="*/ f88 f43 1"/>
                  <a:gd name="f109" fmla="*/ f90 f44 1"/>
                  <a:gd name="f110" fmla="*/ f89 f44 1"/>
                  <a:gd name="f111" fmla="*/ f91 f43 1"/>
                  <a:gd name="f112" fmla="*/ f92 f44 1"/>
                  <a:gd name="f113" fmla="*/ f93 f44 1"/>
                  <a:gd name="f114" fmla="*/ f94 f43 1"/>
                  <a:gd name="f115" fmla="*/ f95 f44 1"/>
                  <a:gd name="f116" fmla="*/ f96 f43 1"/>
                  <a:gd name="f117" fmla="*/ f97 f44 1"/>
                  <a:gd name="f118" fmla="*/ f98 f44 1"/>
                  <a:gd name="f119" fmla="*/ f99 f43 1"/>
                  <a:gd name="f120" fmla="*/ f100 f44 1"/>
                  <a:gd name="f121" fmla="*/ f101 f43 1"/>
                  <a:gd name="f122" fmla="*/ f102 f44 1"/>
                  <a:gd name="f123" fmla="*/ f103 f43 1"/>
                  <a:gd name="f124" fmla="*/ f104 f44 1"/>
                  <a:gd name="f125" fmla="*/ f105 f43 1"/>
                  <a:gd name="f126" fmla="*/ f106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11" y="f112"/>
                  </a:cxn>
                  <a:cxn ang="f70">
                    <a:pos x="f111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6" y="f118"/>
                  </a:cxn>
                  <a:cxn ang="f70">
                    <a:pos x="f119" y="f120"/>
                  </a:cxn>
                  <a:cxn ang="f70">
                    <a:pos x="f121" y="f122"/>
                  </a:cxn>
                  <a:cxn ang="f70">
                    <a:pos x="f123" y="f124"/>
                  </a:cxn>
                  <a:cxn ang="f70">
                    <a:pos x="f125" y="f126"/>
                  </a:cxn>
                  <a:cxn ang="f70">
                    <a:pos x="f123" y="f112"/>
                  </a:cxn>
                  <a:cxn ang="f70">
                    <a:pos x="f111" y="f112"/>
                  </a:cxn>
                </a:cxnLst>
                <a:rect l="f107" t="f110" r="f108" b="f109"/>
                <a:pathLst>
                  <a:path w="38" h="155">
                    <a:moveTo>
                      <a:pt x="f8" y="f7"/>
                    </a:moveTo>
                    <a:cubicBezTo>
                      <a:pt x="f8" y="f9"/>
                      <a:pt x="f8" y="f10"/>
                      <a:pt x="f8" y="f11"/>
                    </a:cubicBezTo>
                    <a:cubicBezTo>
                      <a:pt x="f8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5" y="f21"/>
                    </a:cubicBezTo>
                    <a:cubicBezTo>
                      <a:pt x="f5" y="f22"/>
                      <a:pt x="f5" y="f23"/>
                      <a:pt x="f5" y="f5"/>
                    </a:cubicBezTo>
                    <a:cubicBezTo>
                      <a:pt x="f24" y="f24"/>
                      <a:pt x="f25" y="f24"/>
                      <a:pt x="f26" y="f27"/>
                    </a:cubicBezTo>
                    <a:cubicBezTo>
                      <a:pt x="f28" y="f29"/>
                      <a:pt x="f30" y="f31"/>
                      <a:pt x="f13" y="f32"/>
                    </a:cubicBezTo>
                    <a:cubicBezTo>
                      <a:pt x="f8" y="f33"/>
                      <a:pt x="f34" y="f35"/>
                      <a:pt x="f34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34" y="f41"/>
                      <a:pt x="f34" y="f7"/>
                    </a:cubicBezTo>
                    <a:cubicBezTo>
                      <a:pt x="f34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0F399894-BD6D-5E6C-8485-F95E71052F0F}"/>
                  </a:ext>
                </a:extLst>
              </p:cNvPr>
              <p:cNvSpPr/>
              <p:nvPr/>
            </p:nvSpPr>
            <p:spPr>
              <a:xfrm>
                <a:off x="11093107" y="511177"/>
                <a:ext cx="47621" cy="1952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26"/>
                  <a:gd name="f8" fmla="val 13"/>
                  <a:gd name="f9" fmla="val 21"/>
                  <a:gd name="f10" fmla="val 8"/>
                  <a:gd name="f11" fmla="val 7"/>
                  <a:gd name="f12" fmla="val 23"/>
                  <a:gd name="f13" fmla="val 27"/>
                  <a:gd name="f14" fmla="val 57"/>
                  <a:gd name="f15" fmla="val 88"/>
                  <a:gd name="f16" fmla="val 118"/>
                  <a:gd name="f17" fmla="val 123"/>
                  <a:gd name="f18" fmla="val 5"/>
                  <a:gd name="f19" fmla="val 125"/>
                  <a:gd name="f20" fmla="val 122"/>
                  <a:gd name="f21" fmla="val 120"/>
                  <a:gd name="f22" fmla="val 86"/>
                  <a:gd name="f23" fmla="val 52"/>
                  <a:gd name="f24" fmla="val 18"/>
                  <a:gd name="f25" fmla="val 14"/>
                  <a:gd name="f26" fmla="val 1"/>
                  <a:gd name="f27" fmla="val 12"/>
                  <a:gd name="f28" fmla="val 10"/>
                  <a:gd name="f29" fmla="val 3"/>
                  <a:gd name="f30" fmla="val 42"/>
                  <a:gd name="f31" fmla="val 84"/>
                  <a:gd name="f32" fmla="val 25"/>
                  <a:gd name="f33" fmla="val 89"/>
                  <a:gd name="f34" fmla="val 55"/>
                  <a:gd name="f35" fmla="val 22"/>
                  <a:gd name="f36" fmla="val 19"/>
                  <a:gd name="f37" fmla="val 16"/>
                  <a:gd name="f38" fmla="val 17"/>
                  <a:gd name="f39" fmla="val 53"/>
                  <a:gd name="f40" fmla="val 124"/>
                  <a:gd name="f41" fmla="val 15"/>
                  <a:gd name="f42" fmla="+- 0 0 -90"/>
                  <a:gd name="f43" fmla="*/ f3 1 30"/>
                  <a:gd name="f44" fmla="*/ f4 1 126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30"/>
                  <a:gd name="f53" fmla="*/ f49 1 126"/>
                  <a:gd name="f54" fmla="*/ 13 f50 1"/>
                  <a:gd name="f55" fmla="*/ 21 f49 1"/>
                  <a:gd name="f56" fmla="*/ 7 f50 1"/>
                  <a:gd name="f57" fmla="*/ 27 f49 1"/>
                  <a:gd name="f58" fmla="*/ 118 f49 1"/>
                  <a:gd name="f59" fmla="*/ 0 f50 1"/>
                  <a:gd name="f60" fmla="*/ 125 f49 1"/>
                  <a:gd name="f61" fmla="*/ 120 f49 1"/>
                  <a:gd name="f62" fmla="*/ 18 f49 1"/>
                  <a:gd name="f63" fmla="*/ 5 f50 1"/>
                  <a:gd name="f64" fmla="*/ 10 f49 1"/>
                  <a:gd name="f65" fmla="*/ 30 f50 1"/>
                  <a:gd name="f66" fmla="*/ 0 f49 1"/>
                  <a:gd name="f67" fmla="*/ 126 f49 1"/>
                  <a:gd name="f68" fmla="*/ 25 f50 1"/>
                  <a:gd name="f69" fmla="*/ 122 f49 1"/>
                  <a:gd name="f70" fmla="*/ 22 f49 1"/>
                  <a:gd name="f71" fmla="*/ 16 f49 1"/>
                  <a:gd name="f72" fmla="*/ 19 f50 1"/>
                  <a:gd name="f73" fmla="*/ 124 f49 1"/>
                  <a:gd name="f74" fmla="*/ 123 f49 1"/>
                  <a:gd name="f75" fmla="+- f51 0 f1"/>
                  <a:gd name="f76" fmla="*/ f54 1 30"/>
                  <a:gd name="f77" fmla="*/ f55 1 126"/>
                  <a:gd name="f78" fmla="*/ f56 1 30"/>
                  <a:gd name="f79" fmla="*/ f57 1 126"/>
                  <a:gd name="f80" fmla="*/ f58 1 126"/>
                  <a:gd name="f81" fmla="*/ f59 1 30"/>
                  <a:gd name="f82" fmla="*/ f60 1 126"/>
                  <a:gd name="f83" fmla="*/ f61 1 126"/>
                  <a:gd name="f84" fmla="*/ f62 1 126"/>
                  <a:gd name="f85" fmla="*/ f63 1 30"/>
                  <a:gd name="f86" fmla="*/ f64 1 126"/>
                  <a:gd name="f87" fmla="*/ f65 1 30"/>
                  <a:gd name="f88" fmla="*/ f66 1 126"/>
                  <a:gd name="f89" fmla="*/ f67 1 126"/>
                  <a:gd name="f90" fmla="*/ f68 1 30"/>
                  <a:gd name="f91" fmla="*/ f69 1 126"/>
                  <a:gd name="f92" fmla="*/ f70 1 126"/>
                  <a:gd name="f93" fmla="*/ f71 1 126"/>
                  <a:gd name="f94" fmla="*/ f72 1 30"/>
                  <a:gd name="f95" fmla="*/ f73 1 126"/>
                  <a:gd name="f96" fmla="*/ f74 1 126"/>
                  <a:gd name="f97" fmla="*/ 0 1 f52"/>
                  <a:gd name="f98" fmla="*/ f46 1 f52"/>
                  <a:gd name="f99" fmla="*/ 0 1 f53"/>
                  <a:gd name="f100" fmla="*/ f47 1 f53"/>
                  <a:gd name="f101" fmla="*/ f76 1 f52"/>
                  <a:gd name="f102" fmla="*/ f77 1 f53"/>
                  <a:gd name="f103" fmla="*/ f78 1 f52"/>
                  <a:gd name="f104" fmla="*/ f79 1 f53"/>
                  <a:gd name="f105" fmla="*/ f80 1 f53"/>
                  <a:gd name="f106" fmla="*/ f81 1 f52"/>
                  <a:gd name="f107" fmla="*/ f82 1 f53"/>
                  <a:gd name="f108" fmla="*/ f83 1 f53"/>
                  <a:gd name="f109" fmla="*/ f84 1 f53"/>
                  <a:gd name="f110" fmla="*/ f85 1 f52"/>
                  <a:gd name="f111" fmla="*/ f86 1 f53"/>
                  <a:gd name="f112" fmla="*/ f87 1 f52"/>
                  <a:gd name="f113" fmla="*/ f88 1 f53"/>
                  <a:gd name="f114" fmla="*/ f89 1 f53"/>
                  <a:gd name="f115" fmla="*/ f90 1 f52"/>
                  <a:gd name="f116" fmla="*/ f91 1 f53"/>
                  <a:gd name="f117" fmla="*/ f92 1 f53"/>
                  <a:gd name="f118" fmla="*/ f93 1 f53"/>
                  <a:gd name="f119" fmla="*/ f94 1 f52"/>
                  <a:gd name="f120" fmla="*/ f95 1 f53"/>
                  <a:gd name="f121" fmla="*/ f96 1 f53"/>
                  <a:gd name="f122" fmla="*/ f97 f43 1"/>
                  <a:gd name="f123" fmla="*/ f98 f43 1"/>
                  <a:gd name="f124" fmla="*/ f100 f44 1"/>
                  <a:gd name="f125" fmla="*/ f99 f44 1"/>
                  <a:gd name="f126" fmla="*/ f101 f43 1"/>
                  <a:gd name="f127" fmla="*/ f102 f44 1"/>
                  <a:gd name="f128" fmla="*/ f103 f43 1"/>
                  <a:gd name="f129" fmla="*/ f104 f44 1"/>
                  <a:gd name="f130" fmla="*/ f105 f44 1"/>
                  <a:gd name="f131" fmla="*/ f106 f43 1"/>
                  <a:gd name="f132" fmla="*/ f107 f44 1"/>
                  <a:gd name="f133" fmla="*/ f108 f44 1"/>
                  <a:gd name="f134" fmla="*/ f109 f44 1"/>
                  <a:gd name="f135" fmla="*/ f110 f43 1"/>
                  <a:gd name="f136" fmla="*/ f111 f44 1"/>
                  <a:gd name="f137" fmla="*/ f112 f43 1"/>
                  <a:gd name="f138" fmla="*/ f113 f44 1"/>
                  <a:gd name="f139" fmla="*/ f114 f44 1"/>
                  <a:gd name="f140" fmla="*/ f115 f43 1"/>
                  <a:gd name="f141" fmla="*/ f116 f44 1"/>
                  <a:gd name="f142" fmla="*/ f117 f44 1"/>
                  <a:gd name="f143" fmla="*/ f118 f44 1"/>
                  <a:gd name="f144" fmla="*/ f119 f43 1"/>
                  <a:gd name="f145" fmla="*/ f120 f44 1"/>
                  <a:gd name="f146" fmla="*/ f121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26" y="f127"/>
                  </a:cxn>
                  <a:cxn ang="f75">
                    <a:pos x="f128" y="f129"/>
                  </a:cxn>
                  <a:cxn ang="f75">
                    <a:pos x="f128" y="f130"/>
                  </a:cxn>
                  <a:cxn ang="f75">
                    <a:pos x="f131" y="f132"/>
                  </a:cxn>
                  <a:cxn ang="f75">
                    <a:pos x="f131" y="f133"/>
                  </a:cxn>
                  <a:cxn ang="f75">
                    <a:pos x="f131" y="f134"/>
                  </a:cxn>
                  <a:cxn ang="f75">
                    <a:pos x="f135" y="f136"/>
                  </a:cxn>
                  <a:cxn ang="f75">
                    <a:pos x="f137" y="f138"/>
                  </a:cxn>
                  <a:cxn ang="f75">
                    <a:pos x="f137" y="f139"/>
                  </a:cxn>
                  <a:cxn ang="f75">
                    <a:pos x="f140" y="f141"/>
                  </a:cxn>
                  <a:cxn ang="f75">
                    <a:pos x="f140" y="f142"/>
                  </a:cxn>
                  <a:cxn ang="f75">
                    <a:pos x="f140" y="f143"/>
                  </a:cxn>
                  <a:cxn ang="f75">
                    <a:pos x="f144" y="f134"/>
                  </a:cxn>
                  <a:cxn ang="f75">
                    <a:pos x="f144" y="f145"/>
                  </a:cxn>
                  <a:cxn ang="f75">
                    <a:pos x="f126" y="f146"/>
                  </a:cxn>
                  <a:cxn ang="f75">
                    <a:pos x="f126" y="f127"/>
                  </a:cxn>
                </a:cxnLst>
                <a:rect l="f122" t="f125" r="f123" b="f124"/>
                <a:pathLst>
                  <a:path w="30" h="126">
                    <a:moveTo>
                      <a:pt x="f8" y="f9"/>
                    </a:moveTo>
                    <a:cubicBezTo>
                      <a:pt x="f10" y="f9"/>
                      <a:pt x="f11" y="f12"/>
                      <a:pt x="f11" y="f13"/>
                    </a:cubicBezTo>
                    <a:cubicBezTo>
                      <a:pt x="f11" y="f14"/>
                      <a:pt x="f11" y="f15"/>
                      <a:pt x="f11" y="f16"/>
                    </a:cubicBezTo>
                    <a:cubicBezTo>
                      <a:pt x="f10" y="f17"/>
                      <a:pt x="f18" y="f19"/>
                      <a:pt x="f5" y="f19"/>
                    </a:cubicBezTo>
                    <a:cubicBezTo>
                      <a:pt x="f5" y="f17"/>
                      <a:pt x="f5" y="f20"/>
                      <a:pt x="f5" y="f21"/>
                    </a:cubicBezTo>
                    <a:cubicBezTo>
                      <a:pt x="f5" y="f22"/>
                      <a:pt x="f5" y="f23"/>
                      <a:pt x="f5" y="f24"/>
                    </a:cubicBezTo>
                    <a:cubicBezTo>
                      <a:pt x="f5" y="f25"/>
                      <a:pt x="f26" y="f27"/>
                      <a:pt x="f18" y="f28"/>
                    </a:cubicBezTo>
                    <a:cubicBezTo>
                      <a:pt x="f8" y="f11"/>
                      <a:pt x="f9" y="f29"/>
                      <a:pt x="f6" y="f5"/>
                    </a:cubicBezTo>
                    <a:cubicBezTo>
                      <a:pt x="f6" y="f30"/>
                      <a:pt x="f6" y="f31"/>
                      <a:pt x="f6" y="f7"/>
                    </a:cubicBezTo>
                    <a:cubicBezTo>
                      <a:pt x="f32" y="f7"/>
                      <a:pt x="f32" y="f7"/>
                      <a:pt x="f32" y="f20"/>
                    </a:cubicBezTo>
                    <a:cubicBezTo>
                      <a:pt x="f32" y="f33"/>
                      <a:pt x="f32" y="f34"/>
                      <a:pt x="f32" y="f35"/>
                    </a:cubicBezTo>
                    <a:cubicBezTo>
                      <a:pt x="f32" y="f9"/>
                      <a:pt x="f32" y="f36"/>
                      <a:pt x="f32" y="f37"/>
                    </a:cubicBezTo>
                    <a:cubicBezTo>
                      <a:pt x="f12" y="f38"/>
                      <a:pt x="f9" y="f24"/>
                      <a:pt x="f36" y="f24"/>
                    </a:cubicBezTo>
                    <a:cubicBezTo>
                      <a:pt x="f36" y="f39"/>
                      <a:pt x="f36" y="f15"/>
                      <a:pt x="f36" y="f40"/>
                    </a:cubicBezTo>
                    <a:cubicBezTo>
                      <a:pt x="f38" y="f40"/>
                      <a:pt x="f41" y="f17"/>
                      <a:pt x="f8" y="f17"/>
                    </a:cubicBezTo>
                    <a:cubicBezTo>
                      <a:pt x="f8" y="f33"/>
                      <a:pt x="f8" y="f34"/>
                      <a:pt x="f8" y="f9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CAE16DFA-4F9A-39C3-85A7-17924466319E}"/>
                  </a:ext>
                </a:extLst>
              </p:cNvPr>
              <p:cNvSpPr/>
              <p:nvPr/>
            </p:nvSpPr>
            <p:spPr>
              <a:xfrm>
                <a:off x="10175534" y="388940"/>
                <a:ext cx="1690689" cy="631822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1099"/>
                  <a:gd name="f8" fmla="val 409"/>
                  <a:gd name="f9" fmla="val 732"/>
                  <a:gd name="f10" fmla="val 367"/>
                  <a:gd name="f11" fmla="val 395"/>
                  <a:gd name="f12" fmla="val 382"/>
                  <a:gd name="f13" fmla="val 368"/>
                  <a:gd name="f14" fmla="val 22"/>
                  <a:gd name="f15" fmla="val 43"/>
                  <a:gd name="f16" fmla="val 65"/>
                  <a:gd name="f17" fmla="val 342"/>
                  <a:gd name="f18" fmla="val 317"/>
                  <a:gd name="f19" fmla="val 291"/>
                  <a:gd name="f20" fmla="val 104"/>
                  <a:gd name="f21" fmla="val 281"/>
                  <a:gd name="f22" fmla="val 144"/>
                  <a:gd name="f23" fmla="val 271"/>
                  <a:gd name="f24" fmla="val 184"/>
                  <a:gd name="f25" fmla="val 260"/>
                  <a:gd name="f26" fmla="val 296"/>
                  <a:gd name="f27" fmla="val 332"/>
                  <a:gd name="f28" fmla="val 187"/>
                  <a:gd name="f29" fmla="val 189"/>
                  <a:gd name="f30" fmla="val 191"/>
                  <a:gd name="f31" fmla="val 208"/>
                  <a:gd name="f32" fmla="val 264"/>
                  <a:gd name="f33" fmla="val 224"/>
                  <a:gd name="f34" fmla="val 269"/>
                  <a:gd name="f35" fmla="val 241"/>
                  <a:gd name="f36" fmla="val 273"/>
                  <a:gd name="f37" fmla="val 267"/>
                  <a:gd name="f38" fmla="val 237"/>
                  <a:gd name="f39" fmla="val 242"/>
                  <a:gd name="f40" fmla="val 207"/>
                  <a:gd name="f41" fmla="val 177"/>
                  <a:gd name="f42" fmla="val 173"/>
                  <a:gd name="f43" fmla="val 172"/>
                  <a:gd name="f44" fmla="val 246"/>
                  <a:gd name="f45" fmla="val 171"/>
                  <a:gd name="f46" fmla="val 166"/>
                  <a:gd name="f47" fmla="val 288"/>
                  <a:gd name="f48" fmla="val 160"/>
                  <a:gd name="f49" fmla="val 309"/>
                  <a:gd name="f50" fmla="val 155"/>
                  <a:gd name="f51" fmla="val 311"/>
                  <a:gd name="f52" fmla="val 312"/>
                  <a:gd name="f53" fmla="val 154"/>
                  <a:gd name="f54" fmla="val 314"/>
                  <a:gd name="f55" fmla="val 225"/>
                  <a:gd name="f56" fmla="val 319"/>
                  <a:gd name="f57" fmla="val 322"/>
                  <a:gd name="f58" fmla="val 365"/>
                  <a:gd name="f59" fmla="val 364"/>
                  <a:gd name="f60" fmla="val 362"/>
                  <a:gd name="f61" fmla="val 282"/>
                  <a:gd name="f62" fmla="val 201"/>
                  <a:gd name="f63" fmla="val 121"/>
                  <a:gd name="f64" fmla="val 116"/>
                  <a:gd name="f65" fmla="val 323"/>
                  <a:gd name="f66" fmla="val 114"/>
                  <a:gd name="f67" fmla="val 327"/>
                  <a:gd name="f68" fmla="val 113"/>
                  <a:gd name="f69" fmla="val 340"/>
                  <a:gd name="f70" fmla="val 109"/>
                  <a:gd name="f71" fmla="val 353"/>
                  <a:gd name="f72" fmla="val 105"/>
                  <a:gd name="f73" fmla="val 366"/>
                  <a:gd name="f74" fmla="val 100"/>
                  <a:gd name="f75" fmla="val 369"/>
                  <a:gd name="f76" fmla="val 99"/>
                  <a:gd name="f77" fmla="val 372"/>
                  <a:gd name="f78" fmla="val 188"/>
                  <a:gd name="f79" fmla="val 278"/>
                  <a:gd name="f80" fmla="val 374"/>
                  <a:gd name="f81" fmla="val 376"/>
                  <a:gd name="f82" fmla="val 379"/>
                  <a:gd name="f83" fmla="val 381"/>
                  <a:gd name="f84" fmla="val 383"/>
                  <a:gd name="f85" fmla="val 385"/>
                  <a:gd name="f86" fmla="val 101"/>
                  <a:gd name="f87" fmla="val 402"/>
                  <a:gd name="f88" fmla="val 107"/>
                  <a:gd name="f89" fmla="val 419"/>
                  <a:gd name="f90" fmla="val 436"/>
                  <a:gd name="f91" fmla="val 118"/>
                  <a:gd name="f92" fmla="val 440"/>
                  <a:gd name="f93" fmla="val 119"/>
                  <a:gd name="f94" fmla="val 441"/>
                  <a:gd name="f95" fmla="val 125"/>
                  <a:gd name="f96" fmla="val 204"/>
                  <a:gd name="f97" fmla="val 283"/>
                  <a:gd name="f98" fmla="val 361"/>
                  <a:gd name="f99" fmla="val 363"/>
                  <a:gd name="f100" fmla="val 445"/>
                  <a:gd name="f101" fmla="val 448"/>
                  <a:gd name="f102" fmla="val 452"/>
                  <a:gd name="f103" fmla="val 276"/>
                  <a:gd name="f104" fmla="val 190"/>
                  <a:gd name="f105" fmla="val 453"/>
                  <a:gd name="f106" fmla="val 456"/>
                  <a:gd name="f107" fmla="val 97"/>
                  <a:gd name="f108" fmla="val 465"/>
                  <a:gd name="f109" fmla="val 93"/>
                  <a:gd name="f110" fmla="val 473"/>
                  <a:gd name="f111" fmla="val 89"/>
                  <a:gd name="f112" fmla="val 482"/>
                  <a:gd name="f113" fmla="val 85"/>
                  <a:gd name="f114" fmla="val 87"/>
                  <a:gd name="f115" fmla="val 90"/>
                  <a:gd name="f116" fmla="val 149"/>
                  <a:gd name="f117" fmla="val 266"/>
                  <a:gd name="f118" fmla="val 268"/>
                  <a:gd name="f119" fmla="val 483"/>
                  <a:gd name="f120" fmla="val 270"/>
                  <a:gd name="f121" fmla="val 479"/>
                  <a:gd name="f122" fmla="val 478"/>
                  <a:gd name="f123" fmla="val 275"/>
                  <a:gd name="f124" fmla="val 279"/>
                  <a:gd name="f125" fmla="val 287"/>
                  <a:gd name="f126" fmla="val 474"/>
                  <a:gd name="f127" fmla="val 470"/>
                  <a:gd name="f128" fmla="val 466"/>
                  <a:gd name="f129" fmla="val 289"/>
                  <a:gd name="f130" fmla="val 315"/>
                  <a:gd name="f131" fmla="val 341"/>
                  <a:gd name="f132" fmla="val 468"/>
                  <a:gd name="f133" fmla="val 472"/>
                  <a:gd name="f134" fmla="val 343"/>
                  <a:gd name="f135" fmla="val 294"/>
                  <a:gd name="f136" fmla="val 497"/>
                  <a:gd name="f137" fmla="val 290"/>
                  <a:gd name="f138" fmla="val 520"/>
                  <a:gd name="f139" fmla="val 286"/>
                  <a:gd name="f140" fmla="val 545"/>
                  <a:gd name="f141" fmla="val 339"/>
                  <a:gd name="f142" fmla="val 547"/>
                  <a:gd name="f143" fmla="val 550"/>
                  <a:gd name="f144" fmla="val 552"/>
                  <a:gd name="f145" fmla="val 326"/>
                  <a:gd name="f146" fmla="val 284"/>
                  <a:gd name="f147" fmla="val 569"/>
                  <a:gd name="f148" fmla="val 585"/>
                  <a:gd name="f149" fmla="val 232"/>
                  <a:gd name="f150" fmla="val 602"/>
                  <a:gd name="f151" fmla="val 227"/>
                  <a:gd name="f152" fmla="val 274"/>
                  <a:gd name="f153" fmla="val 321"/>
                  <a:gd name="f154" fmla="val 605"/>
                  <a:gd name="f155" fmla="val 607"/>
                  <a:gd name="f156" fmla="val 609"/>
                  <a:gd name="f157" fmla="val 631"/>
                  <a:gd name="f158" fmla="val 651"/>
                  <a:gd name="f159" fmla="val 236"/>
                  <a:gd name="f160" fmla="val 672"/>
                  <a:gd name="f161" fmla="val 325"/>
                  <a:gd name="f162" fmla="val 675"/>
                  <a:gd name="f163" fmla="val 678"/>
                  <a:gd name="f164" fmla="val 681"/>
                  <a:gd name="f165" fmla="val 220"/>
                  <a:gd name="f166" fmla="val 680"/>
                  <a:gd name="f167" fmla="val 145"/>
                  <a:gd name="f168" fmla="val 143"/>
                  <a:gd name="f169" fmla="val 684"/>
                  <a:gd name="f170" fmla="val 141"/>
                  <a:gd name="f171" fmla="val 697"/>
                  <a:gd name="f172" fmla="val 134"/>
                  <a:gd name="f173" fmla="val 709"/>
                  <a:gd name="f174" fmla="val 127"/>
                  <a:gd name="f175" fmla="val 722"/>
                  <a:gd name="f176" fmla="val 202"/>
                  <a:gd name="f177" fmla="val 285"/>
                  <a:gd name="f178" fmla="val 724"/>
                  <a:gd name="f179" fmla="val 726"/>
                  <a:gd name="f180" fmla="val 728"/>
                  <a:gd name="f181" fmla="val 203"/>
                  <a:gd name="f182" fmla="val 120"/>
                  <a:gd name="f183" fmla="val 752"/>
                  <a:gd name="f184" fmla="val 126"/>
                  <a:gd name="f185" fmla="val 775"/>
                  <a:gd name="f186" fmla="val 133"/>
                  <a:gd name="f187" fmla="val 799"/>
                  <a:gd name="f188" fmla="val 139"/>
                  <a:gd name="f189" fmla="val 215"/>
                  <a:gd name="f190" fmla="val 801"/>
                  <a:gd name="f191" fmla="val 802"/>
                  <a:gd name="f192" fmla="val 805"/>
                  <a:gd name="f193" fmla="val 213"/>
                  <a:gd name="f194" fmla="val 138"/>
                  <a:gd name="f195" fmla="val 803"/>
                  <a:gd name="f196" fmla="val 800"/>
                  <a:gd name="f197" fmla="val 132"/>
                  <a:gd name="f198" fmla="val 791"/>
                  <a:gd name="f199" fmla="val 130"/>
                  <a:gd name="f200" fmla="val 783"/>
                  <a:gd name="f201" fmla="val 774"/>
                  <a:gd name="f202" fmla="val 771"/>
                  <a:gd name="f203" fmla="val 770"/>
                  <a:gd name="f204" fmla="val 123"/>
                  <a:gd name="f205" fmla="val 91"/>
                  <a:gd name="f206" fmla="val 62"/>
                  <a:gd name="f207" fmla="val 33"/>
                  <a:gd name="f208" fmla="val 32"/>
                  <a:gd name="f209" fmla="val 29"/>
                  <a:gd name="f210" fmla="val 772"/>
                  <a:gd name="f211" fmla="val 786"/>
                  <a:gd name="f212" fmla="val 19"/>
                  <a:gd name="f213" fmla="val 10"/>
                  <a:gd name="f214" fmla="val 816"/>
                  <a:gd name="f215" fmla="val 245"/>
                  <a:gd name="f216" fmla="val 818"/>
                  <a:gd name="f217" fmla="val 820"/>
                  <a:gd name="f218" fmla="val 822"/>
                  <a:gd name="f219" fmla="val 124"/>
                  <a:gd name="f220" fmla="val 1"/>
                  <a:gd name="f221" fmla="val 827"/>
                  <a:gd name="f222" fmla="val 3"/>
                  <a:gd name="f223" fmla="val 831"/>
                  <a:gd name="f224" fmla="val 5"/>
                  <a:gd name="f225" fmla="val 836"/>
                  <a:gd name="f226" fmla="val 7"/>
                  <a:gd name="f227" fmla="val 853"/>
                  <a:gd name="f228" fmla="val 15"/>
                  <a:gd name="f229" fmla="val 871"/>
                  <a:gd name="f230" fmla="val 23"/>
                  <a:gd name="f231" fmla="val 889"/>
                  <a:gd name="f232" fmla="val 31"/>
                  <a:gd name="f233" fmla="val 892"/>
                  <a:gd name="f234" fmla="val 893"/>
                  <a:gd name="f235" fmla="val 34"/>
                  <a:gd name="f236" fmla="val 37"/>
                  <a:gd name="f237" fmla="val 88"/>
                  <a:gd name="f238" fmla="val 196"/>
                  <a:gd name="f239" fmla="val 895"/>
                  <a:gd name="f240" fmla="val 896"/>
                  <a:gd name="f241" fmla="val 898"/>
                  <a:gd name="f242" fmla="val 357"/>
                  <a:gd name="f243" fmla="val 223"/>
                  <a:gd name="f244" fmla="val 219"/>
                  <a:gd name="f245" fmla="val 899"/>
                  <a:gd name="f246" fmla="val 217"/>
                  <a:gd name="f247" fmla="val 902"/>
                  <a:gd name="f248" fmla="val 216"/>
                  <a:gd name="f249" fmla="val 913"/>
                  <a:gd name="f250" fmla="val 212"/>
                  <a:gd name="f251" fmla="val 924"/>
                  <a:gd name="f252" fmla="val 935"/>
                  <a:gd name="f253" fmla="val 936"/>
                  <a:gd name="f254" fmla="val 938"/>
                  <a:gd name="f255" fmla="val 940"/>
                  <a:gd name="f256" fmla="val 200"/>
                  <a:gd name="f257" fmla="val 256"/>
                  <a:gd name="f258" fmla="val 993"/>
                  <a:gd name="f259" fmla="val 1046"/>
                  <a:gd name="f260" fmla="val 178"/>
                  <a:gd name="f261" fmla="val 169"/>
                  <a:gd name="f262" fmla="val 152"/>
                  <a:gd name="f263" fmla="val 148"/>
                  <a:gd name="f264" fmla="val 142"/>
                  <a:gd name="f265" fmla="val 137"/>
                  <a:gd name="f266" fmla="val 293"/>
                  <a:gd name="f267" fmla="val 302"/>
                  <a:gd name="f268" fmla="val 320"/>
                  <a:gd name="f269" fmla="val 151"/>
                  <a:gd name="f270" fmla="val 163"/>
                  <a:gd name="f271" fmla="val 176"/>
                  <a:gd name="f272" fmla="val 313"/>
                  <a:gd name="f273" fmla="val 305"/>
                  <a:gd name="f274" fmla="val 298"/>
                  <a:gd name="f275" fmla="val 165"/>
                  <a:gd name="f276" fmla="val 352"/>
                  <a:gd name="f277" fmla="val 337"/>
                  <a:gd name="f278" fmla="val 153"/>
                  <a:gd name="f279" fmla="val 324"/>
                  <a:gd name="f280" fmla="val 140"/>
                  <a:gd name="f281" fmla="val 328"/>
                  <a:gd name="f282" fmla="val 329"/>
                  <a:gd name="f283" fmla="val 354"/>
                  <a:gd name="f284" fmla="val 307"/>
                  <a:gd name="f285" fmla="val 280"/>
                  <a:gd name="f286" fmla="val 111"/>
                  <a:gd name="f287" fmla="val 102"/>
                  <a:gd name="f288" fmla="val 300"/>
                  <a:gd name="f289" fmla="val 112"/>
                  <a:gd name="f290" fmla="val 122"/>
                  <a:gd name="f291" fmla="val 95"/>
                  <a:gd name="f292" fmla="val 292"/>
                  <a:gd name="f293" fmla="val 79"/>
                  <a:gd name="f294" fmla="val 71"/>
                  <a:gd name="f295" fmla="val 318"/>
                  <a:gd name="f296" fmla="val 335"/>
                  <a:gd name="f297" fmla="val 346"/>
                  <a:gd name="f298" fmla="val 355"/>
                  <a:gd name="f299" fmla="val 344"/>
                  <a:gd name="f300" fmla="val 333"/>
                  <a:gd name="f301" fmla="val 334"/>
                  <a:gd name="f302" fmla="val 359"/>
                  <a:gd name="f303" fmla="val 351"/>
                  <a:gd name="f304" fmla="val 350"/>
                  <a:gd name="f305" fmla="val 128"/>
                  <a:gd name="f306" fmla="val 330"/>
                  <a:gd name="f307" fmla="val 331"/>
                  <a:gd name="f308" fmla="val 106"/>
                  <a:gd name="f309" fmla="val 210"/>
                  <a:gd name="f310" fmla="val 198"/>
                  <a:gd name="f311" fmla="val 194"/>
                  <a:gd name="f312" fmla="val 146"/>
                  <a:gd name="f313" fmla="val 150"/>
                  <a:gd name="f314" fmla="val 159"/>
                  <a:gd name="f315" fmla="val 338"/>
                  <a:gd name="f316" fmla="val 161"/>
                  <a:gd name="f317" fmla="val 158"/>
                  <a:gd name="f318" fmla="val 115"/>
                  <a:gd name="f319" fmla="val 129"/>
                  <a:gd name="f320" fmla="val 222"/>
                  <a:gd name="f321" fmla="val 226"/>
                  <a:gd name="f322" fmla="val 228"/>
                  <a:gd name="f323" fmla="val 240"/>
                  <a:gd name="f324" fmla="val 239"/>
                  <a:gd name="f325" fmla="val 345"/>
                  <a:gd name="f326" fmla="val 233"/>
                  <a:gd name="f327" fmla="val 221"/>
                  <a:gd name="f328" fmla="val 167"/>
                  <a:gd name="f329" fmla="val 170"/>
                  <a:gd name="f330" fmla="val 175"/>
                  <a:gd name="f331" fmla="val 181"/>
                  <a:gd name="f332" fmla="val 185"/>
                  <a:gd name="f333" fmla="val 186"/>
                  <a:gd name="f334" fmla="val 182"/>
                  <a:gd name="f335" fmla="val 179"/>
                  <a:gd name="f336" fmla="val 248"/>
                  <a:gd name="f337" fmla="val 250"/>
                  <a:gd name="f338" fmla="val 252"/>
                  <a:gd name="f339" fmla="val 254"/>
                  <a:gd name="f340" fmla="val 258"/>
                  <a:gd name="f341" fmla="val 262"/>
                  <a:gd name="f342" fmla="val 259"/>
                  <a:gd name="f343" fmla="val 592"/>
                  <a:gd name="f344" fmla="val 303"/>
                  <a:gd name="f345" fmla="val 582"/>
                  <a:gd name="f346" fmla="val 304"/>
                  <a:gd name="f347" fmla="val 572"/>
                  <a:gd name="f348" fmla="val 562"/>
                  <a:gd name="f349" fmla="val 306"/>
                  <a:gd name="f350" fmla="val 591"/>
                  <a:gd name="f351" fmla="val 583"/>
                  <a:gd name="f352" fmla="val 244"/>
                  <a:gd name="f353" fmla="val 575"/>
                  <a:gd name="f354" fmla="val 567"/>
                  <a:gd name="f355" fmla="val 561"/>
                  <a:gd name="f356" fmla="val 560"/>
                  <a:gd name="f357" fmla="val 251"/>
                  <a:gd name="f358" fmla="val 563"/>
                  <a:gd name="f359" fmla="val 576"/>
                  <a:gd name="f360" fmla="val 568"/>
                  <a:gd name="f361" fmla="val 301"/>
                  <a:gd name="f362" fmla="val 297"/>
                  <a:gd name="f363" fmla="val 263"/>
                  <a:gd name="f364" fmla="val 257"/>
                  <a:gd name="f365" fmla="val 584"/>
                  <a:gd name="f366" fmla="val 261"/>
                  <a:gd name="f367" fmla="val 581"/>
                  <a:gd name="f368" fmla="val 573"/>
                  <a:gd name="f369" fmla="val 564"/>
                  <a:gd name="f370" fmla="val 336"/>
                  <a:gd name="f371" fmla="val 349"/>
                  <a:gd name="f372" fmla="val 295"/>
                  <a:gd name="f373" fmla="val 218"/>
                  <a:gd name="f374" fmla="val 243"/>
                  <a:gd name="f375" fmla="val 234"/>
                  <a:gd name="f376" fmla="val 193"/>
                  <a:gd name="f377" fmla="val 195"/>
                  <a:gd name="f378" fmla="val 316"/>
                  <a:gd name="f379" fmla="val 308"/>
                  <a:gd name="f380" fmla="val 206"/>
                  <a:gd name="f381" fmla="val 205"/>
                  <a:gd name="f382" fmla="val 229"/>
                  <a:gd name="f383" fmla="val 230"/>
                  <a:gd name="f384" fmla="val 238"/>
                  <a:gd name="f385" fmla="val 247"/>
                  <a:gd name="f386" fmla="val 272"/>
                  <a:gd name="f387" fmla="val 310"/>
                  <a:gd name="f388" fmla="val 265"/>
                  <a:gd name="f389" fmla="val 231"/>
                  <a:gd name="f390" fmla="val 249"/>
                  <a:gd name="f391" fmla="val 253"/>
                  <a:gd name="f392" fmla="val 255"/>
                  <a:gd name="f393" fmla="val 211"/>
                  <a:gd name="f394" fmla="val 197"/>
                  <a:gd name="f395" fmla="val 183"/>
                  <a:gd name="f396" fmla="val 740"/>
                  <a:gd name="f397" fmla="val 743"/>
                  <a:gd name="f398" fmla="val 746"/>
                  <a:gd name="f399" fmla="val 749"/>
                  <a:gd name="f400" fmla="val 748"/>
                  <a:gd name="f401" fmla="val 744"/>
                  <a:gd name="f402" fmla="val 742"/>
                  <a:gd name="f403" fmla="val 750"/>
                  <a:gd name="f404" fmla="val 741"/>
                  <a:gd name="f405" fmla="val 235"/>
                  <a:gd name="f406" fmla="val 739"/>
                  <a:gd name="f407" fmla="val 214"/>
                  <a:gd name="f408" fmla="val 747"/>
                  <a:gd name="f409" fmla="val 157"/>
                  <a:gd name="f410" fmla="val 168"/>
                  <a:gd name="f411" fmla="val 174"/>
                  <a:gd name="f412" fmla="val 763"/>
                  <a:gd name="f413" fmla="val 762"/>
                  <a:gd name="f414" fmla="val 761"/>
                  <a:gd name="f415" fmla="val 759"/>
                  <a:gd name="f416" fmla="val 758"/>
                  <a:gd name="f417" fmla="val 756"/>
                  <a:gd name="f418" fmla="val 754"/>
                  <a:gd name="f419" fmla="val 757"/>
                  <a:gd name="f420" fmla="val 760"/>
                  <a:gd name="f421" fmla="val 199"/>
                  <a:gd name="f422" fmla="val 753"/>
                  <a:gd name="f423" fmla="val 776"/>
                  <a:gd name="f424" fmla="val 773"/>
                  <a:gd name="f425" fmla="val 767"/>
                  <a:gd name="f426" fmla="val 162"/>
                  <a:gd name="f427" fmla="val 156"/>
                  <a:gd name="f428" fmla="val 768"/>
                  <a:gd name="f429" fmla="val 347"/>
                  <a:gd name="f430" fmla="val 755"/>
                  <a:gd name="f431" fmla="val 769"/>
                  <a:gd name="f432" fmla="val 780"/>
                  <a:gd name="f433" fmla="val 299"/>
                  <a:gd name="f434" fmla="val 785"/>
                  <a:gd name="f435" fmla="val 788"/>
                  <a:gd name="f436" fmla="val 164"/>
                  <a:gd name="f437" fmla="val 192"/>
                  <a:gd name="f438" fmla="val 209"/>
                  <a:gd name="f439" fmla="val 842"/>
                  <a:gd name="f440" fmla="val 348"/>
                  <a:gd name="f441" fmla="val 839"/>
                  <a:gd name="f442" fmla="val 833"/>
                  <a:gd name="f443" fmla="val 837"/>
                  <a:gd name="f444" fmla="val 843"/>
                  <a:gd name="f445" fmla="val 844"/>
                  <a:gd name="f446" fmla="val 834"/>
                  <a:gd name="f447" fmla="val 832"/>
                  <a:gd name="f448" fmla="val 96"/>
                  <a:gd name="f449" fmla="val 108"/>
                  <a:gd name="f450" fmla="val 110"/>
                  <a:gd name="f451" fmla="val 98"/>
                  <a:gd name="f452" fmla="val 845"/>
                  <a:gd name="f453" fmla="val 50"/>
                  <a:gd name="f454" fmla="val 40"/>
                  <a:gd name="f455" fmla="val 35"/>
                  <a:gd name="f456" fmla="val 47"/>
                  <a:gd name="f457" fmla="val 49"/>
                  <a:gd name="f458" fmla="val 80"/>
                  <a:gd name="f459" fmla="val 78"/>
                  <a:gd name="f460" fmla="val 77"/>
                  <a:gd name="f461" fmla="val 55"/>
                  <a:gd name="f462" fmla="val 68"/>
                  <a:gd name="f463" fmla="val 69"/>
                  <a:gd name="f464" fmla="val 70"/>
                  <a:gd name="f465" fmla="val 59"/>
                  <a:gd name="f466" fmla="val 58"/>
                  <a:gd name="f467" fmla="val 840"/>
                  <a:gd name="f468" fmla="val 848"/>
                  <a:gd name="f469" fmla="val 846"/>
                  <a:gd name="f470" fmla="val 856"/>
                  <a:gd name="f471" fmla="val 850"/>
                  <a:gd name="f472" fmla="val 847"/>
                  <a:gd name="f473" fmla="val 277"/>
                  <a:gd name="f474" fmla="val 851"/>
                  <a:gd name="f475" fmla="val 857"/>
                  <a:gd name="f476" fmla="val 858"/>
                  <a:gd name="f477" fmla="val 86"/>
                  <a:gd name="f478" fmla="val 84"/>
                  <a:gd name="f479" fmla="val 82"/>
                  <a:gd name="f480" fmla="val 861"/>
                  <a:gd name="f481" fmla="val 860"/>
                  <a:gd name="f482" fmla="val 869"/>
                  <a:gd name="f483" fmla="val 870"/>
                  <a:gd name="f484" fmla="val 881"/>
                  <a:gd name="f485" fmla="val 883"/>
                  <a:gd name="f486" fmla="val 882"/>
                  <a:gd name="f487" fmla="val 94"/>
                  <a:gd name="f488" fmla="val 874"/>
                  <a:gd name="f489" fmla="val 873"/>
                  <a:gd name="f490" fmla="val 872"/>
                  <a:gd name="f491" fmla="val 864"/>
                  <a:gd name="f492" fmla="val 867"/>
                  <a:gd name="f493" fmla="val 866"/>
                  <a:gd name="f494" fmla="val 147"/>
                  <a:gd name="f495" fmla="val 859"/>
                  <a:gd name="f496" fmla="val 879"/>
                  <a:gd name="f497" fmla="val 877"/>
                  <a:gd name="f498" fmla="val 876"/>
                  <a:gd name="f499" fmla="val 878"/>
                  <a:gd name="f500" fmla="val 75"/>
                  <a:gd name="f501" fmla="val 76"/>
                  <a:gd name="f502" fmla="val 73"/>
                  <a:gd name="f503" fmla="val 83"/>
                  <a:gd name="f504" fmla="val 57"/>
                  <a:gd name="f505" fmla="val 56"/>
                  <a:gd name="f506" fmla="val 54"/>
                  <a:gd name="f507" fmla="val 67"/>
                  <a:gd name="f508" fmla="val 64"/>
                  <a:gd name="f509" fmla="val 467"/>
                  <a:gd name="f510" fmla="val 469"/>
                  <a:gd name="f511" fmla="val 471"/>
                  <a:gd name="f512" fmla="val 131"/>
                  <a:gd name="f513" fmla="val 462"/>
                  <a:gd name="f514" fmla="val 458"/>
                  <a:gd name="f515" fmla="val 463"/>
                  <a:gd name="f516" fmla="val 136"/>
                  <a:gd name="f517" fmla="val 457"/>
                  <a:gd name="f518" fmla="val 459"/>
                  <a:gd name="f519" fmla="val 461"/>
                  <a:gd name="f520" fmla="val 460"/>
                  <a:gd name="f521" fmla="val 464"/>
                  <a:gd name="f522" fmla="val 117"/>
                  <a:gd name="f523" fmla="val 455"/>
                  <a:gd name="f524" fmla="val 103"/>
                  <a:gd name="f525" fmla="+- 0 0 -90"/>
                  <a:gd name="f526" fmla="*/ f4 1 1099"/>
                  <a:gd name="f527" fmla="*/ f5 1 409"/>
                  <a:gd name="f528" fmla="val f6"/>
                  <a:gd name="f529" fmla="val f7"/>
                  <a:gd name="f530" fmla="val f8"/>
                  <a:gd name="f531" fmla="*/ f525 f0 1"/>
                  <a:gd name="f532" fmla="+- f530 0 f528"/>
                  <a:gd name="f533" fmla="+- f529 0 f528"/>
                  <a:gd name="f534" fmla="*/ f531 1 f3"/>
                  <a:gd name="f535" fmla="*/ f533 1 1099"/>
                  <a:gd name="f536" fmla="*/ f532 1 409"/>
                  <a:gd name="f537" fmla="*/ 241 f533 1"/>
                  <a:gd name="f538" fmla="*/ 177 f532 1"/>
                  <a:gd name="f539" fmla="*/ 379 f533 1"/>
                  <a:gd name="f540" fmla="*/ 367 f532 1"/>
                  <a:gd name="f541" fmla="*/ 482 f533 1"/>
                  <a:gd name="f542" fmla="*/ 90 f532 1"/>
                  <a:gd name="f543" fmla="*/ 552 f533 1"/>
                  <a:gd name="f544" fmla="*/ 242 f532 1"/>
                  <a:gd name="f545" fmla="*/ 722 f533 1"/>
                  <a:gd name="f546" fmla="*/ 772 f533 1"/>
                  <a:gd name="f547" fmla="*/ 29 f532 1"/>
                  <a:gd name="f548" fmla="*/ 898 f533 1"/>
                  <a:gd name="f549" fmla="*/ 357 f532 1"/>
                  <a:gd name="f550" fmla="*/ 138 f533 1"/>
                  <a:gd name="f551" fmla="*/ 320 f532 1"/>
                  <a:gd name="f552" fmla="*/ 132 f533 1"/>
                  <a:gd name="f553" fmla="*/ 280 f532 1"/>
                  <a:gd name="f554" fmla="*/ 95 f533 1"/>
                  <a:gd name="f555" fmla="*/ 332 f532 1"/>
                  <a:gd name="f556" fmla="*/ 363 f533 1"/>
                  <a:gd name="f557" fmla="*/ 208 f532 1"/>
                  <a:gd name="f558" fmla="*/ 332 f533 1"/>
                  <a:gd name="f559" fmla="*/ 123 f532 1"/>
                  <a:gd name="f560" fmla="*/ 220 f532 1"/>
                  <a:gd name="f561" fmla="*/ 361 f533 1"/>
                  <a:gd name="f562" fmla="*/ 260 f532 1"/>
                  <a:gd name="f563" fmla="*/ 591 f533 1"/>
                  <a:gd name="f564" fmla="*/ 252 f532 1"/>
                  <a:gd name="f565" fmla="*/ 562 f533 1"/>
                  <a:gd name="f566" fmla="*/ 335 f532 1"/>
                  <a:gd name="f567" fmla="*/ 303 f533 1"/>
                  <a:gd name="f568" fmla="*/ 287 f532 1"/>
                  <a:gd name="f569" fmla="*/ 295 f533 1"/>
                  <a:gd name="f570" fmla="*/ 333 f532 1"/>
                  <a:gd name="f571" fmla="*/ 279 f533 1"/>
                  <a:gd name="f572" fmla="*/ 290 f532 1"/>
                  <a:gd name="f573" fmla="*/ 287 f533 1"/>
                  <a:gd name="f574" fmla="*/ 246 f532 1"/>
                  <a:gd name="f575" fmla="*/ 250 f533 1"/>
                  <a:gd name="f576" fmla="*/ 213 f532 1"/>
                  <a:gd name="f577" fmla="*/ 292 f532 1"/>
                  <a:gd name="f578" fmla="*/ 749 f533 1"/>
                  <a:gd name="f579" fmla="*/ 241 f532 1"/>
                  <a:gd name="f580" fmla="*/ 214 f532 1"/>
                  <a:gd name="f581" fmla="*/ 186 f532 1"/>
                  <a:gd name="f582" fmla="*/ 296 f532 1"/>
                  <a:gd name="f583" fmla="*/ 754 f533 1"/>
                  <a:gd name="f584" fmla="*/ 281 f532 1"/>
                  <a:gd name="f585" fmla="*/ 187 f532 1"/>
                  <a:gd name="f586" fmla="*/ 762 f533 1"/>
                  <a:gd name="f587" fmla="*/ 243 f532 1"/>
                  <a:gd name="f588" fmla="*/ 352 f532 1"/>
                  <a:gd name="f589" fmla="*/ 325 f532 1"/>
                  <a:gd name="f590" fmla="*/ 768 f533 1"/>
                  <a:gd name="f591" fmla="*/ 244 f532 1"/>
                  <a:gd name="f592" fmla="*/ 776 f533 1"/>
                  <a:gd name="f593" fmla="*/ 218 f532 1"/>
                  <a:gd name="f594" fmla="*/ 192 f532 1"/>
                  <a:gd name="f595" fmla="*/ 788 f533 1"/>
                  <a:gd name="f596" fmla="*/ 231 f532 1"/>
                  <a:gd name="f597" fmla="*/ 311 f532 1"/>
                  <a:gd name="f598" fmla="*/ 842 f533 1"/>
                  <a:gd name="f599" fmla="*/ 355 f532 1"/>
                  <a:gd name="f600" fmla="*/ 834 f533 1"/>
                  <a:gd name="f601" fmla="*/ 179 f532 1"/>
                  <a:gd name="f602" fmla="*/ 833 f533 1"/>
                  <a:gd name="f603" fmla="*/ 55 f532 1"/>
                  <a:gd name="f604" fmla="*/ 302 f532 1"/>
                  <a:gd name="f605" fmla="*/ 856 f533 1"/>
                  <a:gd name="f606" fmla="*/ 275 f532 1"/>
                  <a:gd name="f607" fmla="*/ 848 f533 1"/>
                  <a:gd name="f608" fmla="*/ 82 f532 1"/>
                  <a:gd name="f609" fmla="*/ 874 f533 1"/>
                  <a:gd name="f610" fmla="*/ 93 f532 1"/>
                  <a:gd name="f611" fmla="*/ 869 f533 1"/>
                  <a:gd name="f612" fmla="*/ 160 f532 1"/>
                  <a:gd name="f613" fmla="*/ 861 f533 1"/>
                  <a:gd name="f614" fmla="*/ 128 f532 1"/>
                  <a:gd name="f615" fmla="*/ 882 f533 1"/>
                  <a:gd name="f616" fmla="*/ 222 f532 1"/>
                  <a:gd name="f617" fmla="*/ 344 f532 1"/>
                  <a:gd name="f618" fmla="*/ 248 f532 1"/>
                  <a:gd name="f619" fmla="*/ 73 f532 1"/>
                  <a:gd name="f620" fmla="*/ 326 f532 1"/>
                  <a:gd name="f621" fmla="*/ 467 f533 1"/>
                  <a:gd name="f622" fmla="*/ 271 f532 1"/>
                  <a:gd name="f623" fmla="*/ 472 f533 1"/>
                  <a:gd name="f624" fmla="*/ 193 f532 1"/>
                  <a:gd name="f625" fmla="*/ 209 f532 1"/>
                  <a:gd name="f626" fmla="*/ 457 f533 1"/>
                  <a:gd name="f627" fmla="*/ 237 f532 1"/>
                  <a:gd name="f628" fmla="*/ 462 f533 1"/>
                  <a:gd name="f629" fmla="*/ 182 f532 1"/>
                  <a:gd name="f630" fmla="*/ 463 f533 1"/>
                  <a:gd name="f631" fmla="*/ 102 f532 1"/>
                  <a:gd name="f632" fmla="+- f534 0 f1"/>
                  <a:gd name="f633" fmla="*/ f537 1 1099"/>
                  <a:gd name="f634" fmla="*/ f538 1 409"/>
                  <a:gd name="f635" fmla="*/ f539 1 1099"/>
                  <a:gd name="f636" fmla="*/ f540 1 409"/>
                  <a:gd name="f637" fmla="*/ f541 1 1099"/>
                  <a:gd name="f638" fmla="*/ f542 1 409"/>
                  <a:gd name="f639" fmla="*/ f543 1 1099"/>
                  <a:gd name="f640" fmla="*/ f544 1 409"/>
                  <a:gd name="f641" fmla="*/ f545 1 1099"/>
                  <a:gd name="f642" fmla="*/ f546 1 1099"/>
                  <a:gd name="f643" fmla="*/ f547 1 409"/>
                  <a:gd name="f644" fmla="*/ f548 1 1099"/>
                  <a:gd name="f645" fmla="*/ f549 1 409"/>
                  <a:gd name="f646" fmla="*/ f550 1 1099"/>
                  <a:gd name="f647" fmla="*/ f551 1 409"/>
                  <a:gd name="f648" fmla="*/ f552 1 1099"/>
                  <a:gd name="f649" fmla="*/ f553 1 409"/>
                  <a:gd name="f650" fmla="*/ f554 1 1099"/>
                  <a:gd name="f651" fmla="*/ f555 1 409"/>
                  <a:gd name="f652" fmla="*/ f556 1 1099"/>
                  <a:gd name="f653" fmla="*/ f557 1 409"/>
                  <a:gd name="f654" fmla="*/ f558 1 1099"/>
                  <a:gd name="f655" fmla="*/ f559 1 409"/>
                  <a:gd name="f656" fmla="*/ f560 1 409"/>
                  <a:gd name="f657" fmla="*/ f561 1 1099"/>
                  <a:gd name="f658" fmla="*/ f562 1 409"/>
                  <a:gd name="f659" fmla="*/ f563 1 1099"/>
                  <a:gd name="f660" fmla="*/ f564 1 409"/>
                  <a:gd name="f661" fmla="*/ f565 1 1099"/>
                  <a:gd name="f662" fmla="*/ f566 1 409"/>
                  <a:gd name="f663" fmla="*/ f567 1 1099"/>
                  <a:gd name="f664" fmla="*/ f568 1 409"/>
                  <a:gd name="f665" fmla="*/ f569 1 1099"/>
                  <a:gd name="f666" fmla="*/ f570 1 409"/>
                  <a:gd name="f667" fmla="*/ f571 1 1099"/>
                  <a:gd name="f668" fmla="*/ f572 1 409"/>
                  <a:gd name="f669" fmla="*/ f573 1 1099"/>
                  <a:gd name="f670" fmla="*/ f574 1 409"/>
                  <a:gd name="f671" fmla="*/ f575 1 1099"/>
                  <a:gd name="f672" fmla="*/ f576 1 409"/>
                  <a:gd name="f673" fmla="*/ f577 1 409"/>
                  <a:gd name="f674" fmla="*/ f578 1 1099"/>
                  <a:gd name="f675" fmla="*/ f579 1 409"/>
                  <a:gd name="f676" fmla="*/ f580 1 409"/>
                  <a:gd name="f677" fmla="*/ f581 1 409"/>
                  <a:gd name="f678" fmla="*/ f582 1 409"/>
                  <a:gd name="f679" fmla="*/ f583 1 1099"/>
                  <a:gd name="f680" fmla="*/ f584 1 409"/>
                  <a:gd name="f681" fmla="*/ f585 1 409"/>
                  <a:gd name="f682" fmla="*/ f586 1 1099"/>
                  <a:gd name="f683" fmla="*/ f587 1 409"/>
                  <a:gd name="f684" fmla="*/ f588 1 409"/>
                  <a:gd name="f685" fmla="*/ f589 1 409"/>
                  <a:gd name="f686" fmla="*/ f590 1 1099"/>
                  <a:gd name="f687" fmla="*/ f591 1 409"/>
                  <a:gd name="f688" fmla="*/ f592 1 1099"/>
                  <a:gd name="f689" fmla="*/ f593 1 409"/>
                  <a:gd name="f690" fmla="*/ f594 1 409"/>
                  <a:gd name="f691" fmla="*/ f595 1 1099"/>
                  <a:gd name="f692" fmla="*/ f596 1 409"/>
                  <a:gd name="f693" fmla="*/ f597 1 409"/>
                  <a:gd name="f694" fmla="*/ f598 1 1099"/>
                  <a:gd name="f695" fmla="*/ f599 1 409"/>
                  <a:gd name="f696" fmla="*/ f600 1 1099"/>
                  <a:gd name="f697" fmla="*/ f601 1 409"/>
                  <a:gd name="f698" fmla="*/ f602 1 1099"/>
                  <a:gd name="f699" fmla="*/ f603 1 409"/>
                  <a:gd name="f700" fmla="*/ f604 1 409"/>
                  <a:gd name="f701" fmla="*/ f605 1 1099"/>
                  <a:gd name="f702" fmla="*/ f606 1 409"/>
                  <a:gd name="f703" fmla="*/ f607 1 1099"/>
                  <a:gd name="f704" fmla="*/ f608 1 409"/>
                  <a:gd name="f705" fmla="*/ f609 1 1099"/>
                  <a:gd name="f706" fmla="*/ f610 1 409"/>
                  <a:gd name="f707" fmla="*/ f611 1 1099"/>
                  <a:gd name="f708" fmla="*/ f612 1 409"/>
                  <a:gd name="f709" fmla="*/ f613 1 1099"/>
                  <a:gd name="f710" fmla="*/ f614 1 409"/>
                  <a:gd name="f711" fmla="*/ f615 1 1099"/>
                  <a:gd name="f712" fmla="*/ f616 1 409"/>
                  <a:gd name="f713" fmla="*/ f617 1 409"/>
                  <a:gd name="f714" fmla="*/ f618 1 409"/>
                  <a:gd name="f715" fmla="*/ f619 1 409"/>
                  <a:gd name="f716" fmla="*/ f620 1 409"/>
                  <a:gd name="f717" fmla="*/ f621 1 1099"/>
                  <a:gd name="f718" fmla="*/ f622 1 409"/>
                  <a:gd name="f719" fmla="*/ f623 1 1099"/>
                  <a:gd name="f720" fmla="*/ f624 1 409"/>
                  <a:gd name="f721" fmla="*/ f625 1 409"/>
                  <a:gd name="f722" fmla="*/ f626 1 1099"/>
                  <a:gd name="f723" fmla="*/ f627 1 409"/>
                  <a:gd name="f724" fmla="*/ f628 1 1099"/>
                  <a:gd name="f725" fmla="*/ f629 1 409"/>
                  <a:gd name="f726" fmla="*/ f630 1 1099"/>
                  <a:gd name="f727" fmla="*/ f631 1 409"/>
                  <a:gd name="f728" fmla="*/ 0 1 f535"/>
                  <a:gd name="f729" fmla="*/ f529 1 f535"/>
                  <a:gd name="f730" fmla="*/ 0 1 f536"/>
                  <a:gd name="f731" fmla="*/ f530 1 f536"/>
                  <a:gd name="f732" fmla="*/ f633 1 f535"/>
                  <a:gd name="f733" fmla="*/ f634 1 f536"/>
                  <a:gd name="f734" fmla="*/ f635 1 f535"/>
                  <a:gd name="f735" fmla="*/ f636 1 f536"/>
                  <a:gd name="f736" fmla="*/ f637 1 f535"/>
                  <a:gd name="f737" fmla="*/ f638 1 f536"/>
                  <a:gd name="f738" fmla="*/ f639 1 f535"/>
                  <a:gd name="f739" fmla="*/ f640 1 f536"/>
                  <a:gd name="f740" fmla="*/ f641 1 f535"/>
                  <a:gd name="f741" fmla="*/ f642 1 f535"/>
                  <a:gd name="f742" fmla="*/ f643 1 f536"/>
                  <a:gd name="f743" fmla="*/ f644 1 f535"/>
                  <a:gd name="f744" fmla="*/ f645 1 f536"/>
                  <a:gd name="f745" fmla="*/ f646 1 f535"/>
                  <a:gd name="f746" fmla="*/ f647 1 f536"/>
                  <a:gd name="f747" fmla="*/ f648 1 f535"/>
                  <a:gd name="f748" fmla="*/ f649 1 f536"/>
                  <a:gd name="f749" fmla="*/ f650 1 f535"/>
                  <a:gd name="f750" fmla="*/ f651 1 f536"/>
                  <a:gd name="f751" fmla="*/ f652 1 f535"/>
                  <a:gd name="f752" fmla="*/ f653 1 f536"/>
                  <a:gd name="f753" fmla="*/ f654 1 f535"/>
                  <a:gd name="f754" fmla="*/ f655 1 f536"/>
                  <a:gd name="f755" fmla="*/ f656 1 f536"/>
                  <a:gd name="f756" fmla="*/ f657 1 f535"/>
                  <a:gd name="f757" fmla="*/ f658 1 f536"/>
                  <a:gd name="f758" fmla="*/ f659 1 f535"/>
                  <a:gd name="f759" fmla="*/ f660 1 f536"/>
                  <a:gd name="f760" fmla="*/ f661 1 f535"/>
                  <a:gd name="f761" fmla="*/ f662 1 f536"/>
                  <a:gd name="f762" fmla="*/ f663 1 f535"/>
                  <a:gd name="f763" fmla="*/ f664 1 f536"/>
                  <a:gd name="f764" fmla="*/ f665 1 f535"/>
                  <a:gd name="f765" fmla="*/ f666 1 f536"/>
                  <a:gd name="f766" fmla="*/ f667 1 f535"/>
                  <a:gd name="f767" fmla="*/ f668 1 f536"/>
                  <a:gd name="f768" fmla="*/ f669 1 f535"/>
                  <a:gd name="f769" fmla="*/ f670 1 f536"/>
                  <a:gd name="f770" fmla="*/ f671 1 f535"/>
                  <a:gd name="f771" fmla="*/ f672 1 f536"/>
                  <a:gd name="f772" fmla="*/ f673 1 f536"/>
                  <a:gd name="f773" fmla="*/ f674 1 f535"/>
                  <a:gd name="f774" fmla="*/ f675 1 f536"/>
                  <a:gd name="f775" fmla="*/ f676 1 f536"/>
                  <a:gd name="f776" fmla="*/ f677 1 f536"/>
                  <a:gd name="f777" fmla="*/ f678 1 f536"/>
                  <a:gd name="f778" fmla="*/ f679 1 f535"/>
                  <a:gd name="f779" fmla="*/ f680 1 f536"/>
                  <a:gd name="f780" fmla="*/ f681 1 f536"/>
                  <a:gd name="f781" fmla="*/ f682 1 f535"/>
                  <a:gd name="f782" fmla="*/ f683 1 f536"/>
                  <a:gd name="f783" fmla="*/ f684 1 f536"/>
                  <a:gd name="f784" fmla="*/ f685 1 f536"/>
                  <a:gd name="f785" fmla="*/ f686 1 f535"/>
                  <a:gd name="f786" fmla="*/ f687 1 f536"/>
                  <a:gd name="f787" fmla="*/ f688 1 f535"/>
                  <a:gd name="f788" fmla="*/ f689 1 f536"/>
                  <a:gd name="f789" fmla="*/ f690 1 f536"/>
                  <a:gd name="f790" fmla="*/ f691 1 f535"/>
                  <a:gd name="f791" fmla="*/ f692 1 f536"/>
                  <a:gd name="f792" fmla="*/ f693 1 f536"/>
                  <a:gd name="f793" fmla="*/ f694 1 f535"/>
                  <a:gd name="f794" fmla="*/ f695 1 f536"/>
                  <a:gd name="f795" fmla="*/ f696 1 f535"/>
                  <a:gd name="f796" fmla="*/ f697 1 f536"/>
                  <a:gd name="f797" fmla="*/ f698 1 f535"/>
                  <a:gd name="f798" fmla="*/ f699 1 f536"/>
                  <a:gd name="f799" fmla="*/ f700 1 f536"/>
                  <a:gd name="f800" fmla="*/ f701 1 f535"/>
                  <a:gd name="f801" fmla="*/ f702 1 f536"/>
                  <a:gd name="f802" fmla="*/ f703 1 f535"/>
                  <a:gd name="f803" fmla="*/ f704 1 f536"/>
                  <a:gd name="f804" fmla="*/ f705 1 f535"/>
                  <a:gd name="f805" fmla="*/ f706 1 f536"/>
                  <a:gd name="f806" fmla="*/ f707 1 f535"/>
                  <a:gd name="f807" fmla="*/ f708 1 f536"/>
                  <a:gd name="f808" fmla="*/ f709 1 f535"/>
                  <a:gd name="f809" fmla="*/ f710 1 f536"/>
                  <a:gd name="f810" fmla="*/ f711 1 f535"/>
                  <a:gd name="f811" fmla="*/ f712 1 f536"/>
                  <a:gd name="f812" fmla="*/ f713 1 f536"/>
                  <a:gd name="f813" fmla="*/ f714 1 f536"/>
                  <a:gd name="f814" fmla="*/ f715 1 f536"/>
                  <a:gd name="f815" fmla="*/ f716 1 f536"/>
                  <a:gd name="f816" fmla="*/ f717 1 f535"/>
                  <a:gd name="f817" fmla="*/ f718 1 f536"/>
                  <a:gd name="f818" fmla="*/ f719 1 f535"/>
                  <a:gd name="f819" fmla="*/ f720 1 f536"/>
                  <a:gd name="f820" fmla="*/ f721 1 f536"/>
                  <a:gd name="f821" fmla="*/ f722 1 f535"/>
                  <a:gd name="f822" fmla="*/ f723 1 f536"/>
                  <a:gd name="f823" fmla="*/ f724 1 f535"/>
                  <a:gd name="f824" fmla="*/ f725 1 f536"/>
                  <a:gd name="f825" fmla="*/ f726 1 f535"/>
                  <a:gd name="f826" fmla="*/ f727 1 f536"/>
                  <a:gd name="f827" fmla="*/ f728 f526 1"/>
                  <a:gd name="f828" fmla="*/ f729 f526 1"/>
                  <a:gd name="f829" fmla="*/ f731 f527 1"/>
                  <a:gd name="f830" fmla="*/ f730 f527 1"/>
                  <a:gd name="f831" fmla="*/ f732 f526 1"/>
                  <a:gd name="f832" fmla="*/ f733 f527 1"/>
                  <a:gd name="f833" fmla="*/ f734 f526 1"/>
                  <a:gd name="f834" fmla="*/ f735 f527 1"/>
                  <a:gd name="f835" fmla="*/ f736 f526 1"/>
                  <a:gd name="f836" fmla="*/ f737 f527 1"/>
                  <a:gd name="f837" fmla="*/ f738 f526 1"/>
                  <a:gd name="f838" fmla="*/ f739 f527 1"/>
                  <a:gd name="f839" fmla="*/ f740 f526 1"/>
                  <a:gd name="f840" fmla="*/ f741 f526 1"/>
                  <a:gd name="f841" fmla="*/ f742 f527 1"/>
                  <a:gd name="f842" fmla="*/ f743 f526 1"/>
                  <a:gd name="f843" fmla="*/ f744 f527 1"/>
                  <a:gd name="f844" fmla="*/ f745 f526 1"/>
                  <a:gd name="f845" fmla="*/ f746 f527 1"/>
                  <a:gd name="f846" fmla="*/ f747 f526 1"/>
                  <a:gd name="f847" fmla="*/ f748 f527 1"/>
                  <a:gd name="f848" fmla="*/ f749 f526 1"/>
                  <a:gd name="f849" fmla="*/ f750 f527 1"/>
                  <a:gd name="f850" fmla="*/ f751 f526 1"/>
                  <a:gd name="f851" fmla="*/ f752 f527 1"/>
                  <a:gd name="f852" fmla="*/ f753 f526 1"/>
                  <a:gd name="f853" fmla="*/ f754 f527 1"/>
                  <a:gd name="f854" fmla="*/ f755 f527 1"/>
                  <a:gd name="f855" fmla="*/ f756 f526 1"/>
                  <a:gd name="f856" fmla="*/ f757 f527 1"/>
                  <a:gd name="f857" fmla="*/ f758 f526 1"/>
                  <a:gd name="f858" fmla="*/ f759 f527 1"/>
                  <a:gd name="f859" fmla="*/ f760 f526 1"/>
                  <a:gd name="f860" fmla="*/ f761 f527 1"/>
                  <a:gd name="f861" fmla="*/ f762 f526 1"/>
                  <a:gd name="f862" fmla="*/ f763 f527 1"/>
                  <a:gd name="f863" fmla="*/ f764 f526 1"/>
                  <a:gd name="f864" fmla="*/ f765 f527 1"/>
                  <a:gd name="f865" fmla="*/ f766 f526 1"/>
                  <a:gd name="f866" fmla="*/ f767 f527 1"/>
                  <a:gd name="f867" fmla="*/ f768 f526 1"/>
                  <a:gd name="f868" fmla="*/ f769 f527 1"/>
                  <a:gd name="f869" fmla="*/ f770 f526 1"/>
                  <a:gd name="f870" fmla="*/ f771 f527 1"/>
                  <a:gd name="f871" fmla="*/ f772 f527 1"/>
                  <a:gd name="f872" fmla="*/ f773 f526 1"/>
                  <a:gd name="f873" fmla="*/ f774 f527 1"/>
                  <a:gd name="f874" fmla="*/ f775 f527 1"/>
                  <a:gd name="f875" fmla="*/ f776 f527 1"/>
                  <a:gd name="f876" fmla="*/ f777 f527 1"/>
                  <a:gd name="f877" fmla="*/ f778 f526 1"/>
                  <a:gd name="f878" fmla="*/ f779 f527 1"/>
                  <a:gd name="f879" fmla="*/ f780 f527 1"/>
                  <a:gd name="f880" fmla="*/ f781 f526 1"/>
                  <a:gd name="f881" fmla="*/ f782 f527 1"/>
                  <a:gd name="f882" fmla="*/ f783 f527 1"/>
                  <a:gd name="f883" fmla="*/ f784 f527 1"/>
                  <a:gd name="f884" fmla="*/ f785 f526 1"/>
                  <a:gd name="f885" fmla="*/ f786 f527 1"/>
                  <a:gd name="f886" fmla="*/ f787 f526 1"/>
                  <a:gd name="f887" fmla="*/ f788 f527 1"/>
                  <a:gd name="f888" fmla="*/ f789 f527 1"/>
                  <a:gd name="f889" fmla="*/ f790 f526 1"/>
                  <a:gd name="f890" fmla="*/ f791 f527 1"/>
                  <a:gd name="f891" fmla="*/ f792 f527 1"/>
                  <a:gd name="f892" fmla="*/ f793 f526 1"/>
                  <a:gd name="f893" fmla="*/ f794 f527 1"/>
                  <a:gd name="f894" fmla="*/ f795 f526 1"/>
                  <a:gd name="f895" fmla="*/ f796 f527 1"/>
                  <a:gd name="f896" fmla="*/ f797 f526 1"/>
                  <a:gd name="f897" fmla="*/ f798 f527 1"/>
                  <a:gd name="f898" fmla="*/ f799 f527 1"/>
                  <a:gd name="f899" fmla="*/ f800 f526 1"/>
                  <a:gd name="f900" fmla="*/ f801 f527 1"/>
                  <a:gd name="f901" fmla="*/ f802 f526 1"/>
                  <a:gd name="f902" fmla="*/ f803 f527 1"/>
                  <a:gd name="f903" fmla="*/ f804 f526 1"/>
                  <a:gd name="f904" fmla="*/ f805 f527 1"/>
                  <a:gd name="f905" fmla="*/ f806 f526 1"/>
                  <a:gd name="f906" fmla="*/ f807 f527 1"/>
                  <a:gd name="f907" fmla="*/ f808 f526 1"/>
                  <a:gd name="f908" fmla="*/ f809 f527 1"/>
                  <a:gd name="f909" fmla="*/ f810 f526 1"/>
                  <a:gd name="f910" fmla="*/ f811 f527 1"/>
                  <a:gd name="f911" fmla="*/ f812 f527 1"/>
                  <a:gd name="f912" fmla="*/ f813 f527 1"/>
                  <a:gd name="f913" fmla="*/ f814 f527 1"/>
                  <a:gd name="f914" fmla="*/ f815 f527 1"/>
                  <a:gd name="f915" fmla="*/ f816 f526 1"/>
                  <a:gd name="f916" fmla="*/ f817 f527 1"/>
                  <a:gd name="f917" fmla="*/ f818 f526 1"/>
                  <a:gd name="f918" fmla="*/ f819 f527 1"/>
                  <a:gd name="f919" fmla="*/ f820 f527 1"/>
                  <a:gd name="f920" fmla="*/ f821 f526 1"/>
                  <a:gd name="f921" fmla="*/ f822 f527 1"/>
                  <a:gd name="f922" fmla="*/ f823 f526 1"/>
                  <a:gd name="f923" fmla="*/ f824 f527 1"/>
                  <a:gd name="f924" fmla="*/ f825 f526 1"/>
                  <a:gd name="f925" fmla="*/ f826 f5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2">
                    <a:pos x="f831" y="f832"/>
                  </a:cxn>
                  <a:cxn ang="f632">
                    <a:pos x="f833" y="f834"/>
                  </a:cxn>
                  <a:cxn ang="f632">
                    <a:pos x="f835" y="f836"/>
                  </a:cxn>
                  <a:cxn ang="f632">
                    <a:pos x="f837" y="f838"/>
                  </a:cxn>
                  <a:cxn ang="f632">
                    <a:pos x="f839" y="f834"/>
                  </a:cxn>
                  <a:cxn ang="f632">
                    <a:pos x="f840" y="f841"/>
                  </a:cxn>
                  <a:cxn ang="f632">
                    <a:pos x="f842" y="f843"/>
                  </a:cxn>
                  <a:cxn ang="f632">
                    <a:pos x="f844" y="f845"/>
                  </a:cxn>
                  <a:cxn ang="f632">
                    <a:pos x="f846" y="f847"/>
                  </a:cxn>
                  <a:cxn ang="f632">
                    <a:pos x="f848" y="f849"/>
                  </a:cxn>
                  <a:cxn ang="f632">
                    <a:pos x="f850" y="f851"/>
                  </a:cxn>
                  <a:cxn ang="f632">
                    <a:pos x="f852" y="f853"/>
                  </a:cxn>
                  <a:cxn ang="f632">
                    <a:pos x="f850" y="f854"/>
                  </a:cxn>
                  <a:cxn ang="f632">
                    <a:pos x="f855" y="f856"/>
                  </a:cxn>
                  <a:cxn ang="f632">
                    <a:pos x="f857" y="f858"/>
                  </a:cxn>
                  <a:cxn ang="f632">
                    <a:pos x="f859" y="f845"/>
                  </a:cxn>
                  <a:cxn ang="f632">
                    <a:pos x="f859" y="f860"/>
                  </a:cxn>
                  <a:cxn ang="f632">
                    <a:pos x="f861" y="f862"/>
                  </a:cxn>
                  <a:cxn ang="f632">
                    <a:pos x="f863" y="f864"/>
                  </a:cxn>
                  <a:cxn ang="f632">
                    <a:pos x="f865" y="f866"/>
                  </a:cxn>
                  <a:cxn ang="f632">
                    <a:pos x="f867" y="f868"/>
                  </a:cxn>
                  <a:cxn ang="f632">
                    <a:pos x="f869" y="f858"/>
                  </a:cxn>
                  <a:cxn ang="f632">
                    <a:pos x="f869" y="f870"/>
                  </a:cxn>
                  <a:cxn ang="f632">
                    <a:pos x="f869" y="f871"/>
                  </a:cxn>
                  <a:cxn ang="f632">
                    <a:pos x="f872" y="f873"/>
                  </a:cxn>
                  <a:cxn ang="f632">
                    <a:pos x="f872" y="f874"/>
                  </a:cxn>
                  <a:cxn ang="f632">
                    <a:pos x="f872" y="f875"/>
                  </a:cxn>
                  <a:cxn ang="f632">
                    <a:pos x="f872" y="f876"/>
                  </a:cxn>
                  <a:cxn ang="f632">
                    <a:pos x="f877" y="f878"/>
                  </a:cxn>
                  <a:cxn ang="f632">
                    <a:pos x="f877" y="f879"/>
                  </a:cxn>
                  <a:cxn ang="f632">
                    <a:pos x="f880" y="f881"/>
                  </a:cxn>
                  <a:cxn ang="f632">
                    <a:pos x="f880" y="f882"/>
                  </a:cxn>
                  <a:cxn ang="f632">
                    <a:pos x="f877" y="f883"/>
                  </a:cxn>
                  <a:cxn ang="f632">
                    <a:pos x="f884" y="f885"/>
                  </a:cxn>
                  <a:cxn ang="f632">
                    <a:pos x="f886" y="f887"/>
                  </a:cxn>
                  <a:cxn ang="f632">
                    <a:pos x="f886" y="f888"/>
                  </a:cxn>
                  <a:cxn ang="f632">
                    <a:pos x="f889" y="f890"/>
                  </a:cxn>
                  <a:cxn ang="f632">
                    <a:pos x="f889" y="f891"/>
                  </a:cxn>
                  <a:cxn ang="f632">
                    <a:pos x="f892" y="f893"/>
                  </a:cxn>
                  <a:cxn ang="f632">
                    <a:pos x="f894" y="f895"/>
                  </a:cxn>
                  <a:cxn ang="f632">
                    <a:pos x="f892" y="f870"/>
                  </a:cxn>
                  <a:cxn ang="f632">
                    <a:pos x="f896" y="f897"/>
                  </a:cxn>
                  <a:cxn ang="f632">
                    <a:pos x="f896" y="f898"/>
                  </a:cxn>
                  <a:cxn ang="f632">
                    <a:pos x="f899" y="f900"/>
                  </a:cxn>
                  <a:cxn ang="f632">
                    <a:pos x="f901" y="f902"/>
                  </a:cxn>
                  <a:cxn ang="f632">
                    <a:pos x="f903" y="f904"/>
                  </a:cxn>
                  <a:cxn ang="f632">
                    <a:pos x="f905" y="f906"/>
                  </a:cxn>
                  <a:cxn ang="f632">
                    <a:pos x="f907" y="f908"/>
                  </a:cxn>
                  <a:cxn ang="f632">
                    <a:pos x="f909" y="f910"/>
                  </a:cxn>
                  <a:cxn ang="f632">
                    <a:pos x="f907" y="f911"/>
                  </a:cxn>
                  <a:cxn ang="f632">
                    <a:pos x="f903" y="f912"/>
                  </a:cxn>
                  <a:cxn ang="f632">
                    <a:pos x="f903" y="f913"/>
                  </a:cxn>
                  <a:cxn ang="f632">
                    <a:pos x="f903" y="f914"/>
                  </a:cxn>
                  <a:cxn ang="f632">
                    <a:pos x="f915" y="f916"/>
                  </a:cxn>
                  <a:cxn ang="f632">
                    <a:pos x="f915" y="f890"/>
                  </a:cxn>
                  <a:cxn ang="f632">
                    <a:pos x="f917" y="f918"/>
                  </a:cxn>
                  <a:cxn ang="f632">
                    <a:pos x="f915" y="f919"/>
                  </a:cxn>
                  <a:cxn ang="f632">
                    <a:pos x="f920" y="f921"/>
                  </a:cxn>
                  <a:cxn ang="f632">
                    <a:pos x="f922" y="f923"/>
                  </a:cxn>
                  <a:cxn ang="f632">
                    <a:pos x="f920" y="f887"/>
                  </a:cxn>
                  <a:cxn ang="f632">
                    <a:pos x="f924" y="f925"/>
                  </a:cxn>
                </a:cxnLst>
                <a:rect l="f827" t="f830" r="f828" b="f829"/>
                <a:pathLst>
                  <a:path w="1099" h="409">
                    <a:moveTo>
                      <a:pt x="f7" y="f8"/>
                    </a:moveTo>
                    <a:cubicBezTo>
                      <a:pt x="f9" y="f8"/>
                      <a:pt x="f10" y="f8"/>
                      <a:pt x="f6" y="f8"/>
                    </a:cubicBezTo>
                    <a:cubicBezTo>
                      <a:pt x="f6" y="f11"/>
                      <a:pt x="f6" y="f12"/>
                      <a:pt x="f6" y="f13"/>
                    </a:cubicBezTo>
                    <a:cubicBezTo>
                      <a:pt x="f14" y="f13"/>
                      <a:pt x="f15" y="f13"/>
                      <a:pt x="f16" y="f13"/>
                    </a:cubicBezTo>
                    <a:cubicBezTo>
                      <a:pt x="f16" y="f17"/>
                      <a:pt x="f16" y="f18"/>
                      <a:pt x="f16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4" y="f26"/>
                      <a:pt x="f24" y="f27"/>
                      <a:pt x="f24" y="f10"/>
                    </a:cubicBezTo>
                    <a:cubicBezTo>
                      <a:pt x="f28" y="f10"/>
                      <a:pt x="f29" y="f10"/>
                      <a:pt x="f30" y="f10"/>
                    </a:cubicBezTo>
                    <a:cubicBezTo>
                      <a:pt x="f30" y="f27"/>
                      <a:pt x="f30" y="f26"/>
                      <a:pt x="f30" y="f25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5" y="f23"/>
                      <a:pt x="f35" y="f34"/>
                      <a:pt x="f35" y="f37"/>
                    </a:cubicBezTo>
                    <a:cubicBezTo>
                      <a:pt x="f35" y="f38"/>
                      <a:pt x="f39" y="f40"/>
                      <a:pt x="f35" y="f41"/>
                    </a:cubicBezTo>
                    <a:cubicBezTo>
                      <a:pt x="f35" y="f42"/>
                      <a:pt x="f39" y="f43"/>
                      <a:pt x="f44" y="f45"/>
                    </a:cubicBezTo>
                    <a:cubicBezTo>
                      <a:pt x="f37" y="f46"/>
                      <a:pt x="f47" y="f48"/>
                      <a:pt x="f49" y="f50"/>
                    </a:cubicBezTo>
                    <a:cubicBezTo>
                      <a:pt x="f51" y="f50"/>
                      <a:pt x="f52" y="f53"/>
                      <a:pt x="f54" y="f53"/>
                    </a:cubicBezTo>
                    <a:cubicBezTo>
                      <a:pt x="f54" y="f55"/>
                      <a:pt x="f54" y="f26"/>
                      <a:pt x="f54" y="f10"/>
                    </a:cubicBezTo>
                    <a:cubicBezTo>
                      <a:pt x="f18" y="f10"/>
                      <a:pt x="f56" y="f10"/>
                      <a:pt x="f57" y="f10"/>
                    </a:cubicBezTo>
                    <a:cubicBezTo>
                      <a:pt x="f57" y="f58"/>
                      <a:pt x="f57" y="f59"/>
                      <a:pt x="f57" y="f60"/>
                    </a:cubicBezTo>
                    <a:cubicBezTo>
                      <a:pt x="f57" y="f61"/>
                      <a:pt x="f57" y="f62"/>
                      <a:pt x="f57" y="f63"/>
                    </a:cubicBezTo>
                    <a:cubicBezTo>
                      <a:pt x="f57" y="f64"/>
                      <a:pt x="f65" y="f66"/>
                      <a:pt x="f67" y="f68"/>
                    </a:cubicBezTo>
                    <a:cubicBezTo>
                      <a:pt x="f69" y="f70"/>
                      <a:pt x="f71" y="f72"/>
                      <a:pt x="f73" y="f74"/>
                    </a:cubicBezTo>
                    <a:cubicBezTo>
                      <a:pt x="f13" y="f74"/>
                      <a:pt x="f75" y="f76"/>
                      <a:pt x="f77" y="f76"/>
                    </a:cubicBezTo>
                    <a:cubicBezTo>
                      <a:pt x="f77" y="f78"/>
                      <a:pt x="f77" y="f79"/>
                      <a:pt x="f77" y="f10"/>
                    </a:cubicBezTo>
                    <a:cubicBezTo>
                      <a:pt x="f80" y="f10"/>
                      <a:pt x="f81" y="f10"/>
                      <a:pt x="f82" y="f10"/>
                    </a:cubicBezTo>
                    <a:cubicBezTo>
                      <a:pt x="f82" y="f79"/>
                      <a:pt x="f82" y="f29"/>
                      <a:pt x="f82" y="f76"/>
                    </a:cubicBezTo>
                    <a:cubicBezTo>
                      <a:pt x="f83" y="f74"/>
                      <a:pt x="f84" y="f74"/>
                      <a:pt x="f85" y="f86"/>
                    </a:cubicBezTo>
                    <a:cubicBezTo>
                      <a:pt x="f87" y="f88"/>
                      <a:pt x="f89" y="f68"/>
                      <a:pt x="f90" y="f91"/>
                    </a:cubicBezTo>
                    <a:cubicBezTo>
                      <a:pt x="f92" y="f93"/>
                      <a:pt x="f94" y="f63"/>
                      <a:pt x="f94" y="f95"/>
                    </a:cubicBezTo>
                    <a:cubicBezTo>
                      <a:pt x="f94" y="f96"/>
                      <a:pt x="f94" y="f97"/>
                      <a:pt x="f94" y="f98"/>
                    </a:cubicBezTo>
                    <a:cubicBezTo>
                      <a:pt x="f94" y="f99"/>
                      <a:pt x="f94" y="f58"/>
                      <a:pt x="f94" y="f10"/>
                    </a:cubicBezTo>
                    <a:cubicBezTo>
                      <a:pt x="f100" y="f10"/>
                      <a:pt x="f101" y="f10"/>
                      <a:pt x="f102" y="f10"/>
                    </a:cubicBezTo>
                    <a:cubicBezTo>
                      <a:pt x="f102" y="f58"/>
                      <a:pt x="f102" y="f59"/>
                      <a:pt x="f102" y="f60"/>
                    </a:cubicBezTo>
                    <a:cubicBezTo>
                      <a:pt x="f102" y="f103"/>
                      <a:pt x="f102" y="f104"/>
                      <a:pt x="f102" y="f72"/>
                    </a:cubicBezTo>
                    <a:cubicBezTo>
                      <a:pt x="f102" y="f86"/>
                      <a:pt x="f105" y="f76"/>
                      <a:pt x="f106" y="f107"/>
                    </a:cubicBezTo>
                    <a:cubicBezTo>
                      <a:pt x="f108" y="f109"/>
                      <a:pt x="f110" y="f111"/>
                      <a:pt x="f112" y="f113"/>
                    </a:cubicBezTo>
                    <a:cubicBezTo>
                      <a:pt x="f112" y="f114"/>
                      <a:pt x="f112" y="f111"/>
                      <a:pt x="f112" y="f115"/>
                    </a:cubicBezTo>
                    <a:cubicBezTo>
                      <a:pt x="f112" y="f116"/>
                      <a:pt x="f112" y="f40"/>
                      <a:pt x="f112" y="f117"/>
                    </a:cubicBezTo>
                    <a:cubicBezTo>
                      <a:pt x="f112" y="f118"/>
                      <a:pt x="f119" y="f120"/>
                      <a:pt x="f121" y="f23"/>
                    </a:cubicBezTo>
                    <a:cubicBezTo>
                      <a:pt x="f121" y="f23"/>
                      <a:pt x="f121" y="f36"/>
                      <a:pt x="f122" y="f123"/>
                    </a:cubicBezTo>
                    <a:cubicBezTo>
                      <a:pt x="f122" y="f124"/>
                      <a:pt x="f122" y="f97"/>
                      <a:pt x="f122" y="f125"/>
                    </a:cubicBezTo>
                    <a:cubicBezTo>
                      <a:pt x="f126" y="f47"/>
                      <a:pt x="f127" y="f47"/>
                      <a:pt x="f128" y="f129"/>
                    </a:cubicBezTo>
                    <a:cubicBezTo>
                      <a:pt x="f128" y="f130"/>
                      <a:pt x="f128" y="f131"/>
                      <a:pt x="f128" y="f10"/>
                    </a:cubicBezTo>
                    <a:cubicBezTo>
                      <a:pt x="f132" y="f10"/>
                      <a:pt x="f127" y="f10"/>
                      <a:pt x="f133" y="f10"/>
                    </a:cubicBezTo>
                    <a:cubicBezTo>
                      <a:pt x="f133" y="f134"/>
                      <a:pt x="f133" y="f56"/>
                      <a:pt x="f133" y="f135"/>
                    </a:cubicBezTo>
                    <a:cubicBezTo>
                      <a:pt x="f136" y="f137"/>
                      <a:pt x="f138" y="f139"/>
                      <a:pt x="f140" y="f61"/>
                    </a:cubicBezTo>
                    <a:cubicBezTo>
                      <a:pt x="f140" y="f51"/>
                      <a:pt x="f140" y="f141"/>
                      <a:pt x="f140" y="f10"/>
                    </a:cubicBezTo>
                    <a:cubicBezTo>
                      <a:pt x="f142" y="f10"/>
                      <a:pt x="f143" y="f10"/>
                      <a:pt x="f144" y="f10"/>
                    </a:cubicBezTo>
                    <a:cubicBezTo>
                      <a:pt x="f144" y="f145"/>
                      <a:pt x="f144" y="f146"/>
                      <a:pt x="f144" y="f39"/>
                    </a:cubicBezTo>
                    <a:cubicBezTo>
                      <a:pt x="f147" y="f38"/>
                      <a:pt x="f148" y="f149"/>
                      <a:pt x="f150" y="f151"/>
                    </a:cubicBezTo>
                    <a:cubicBezTo>
                      <a:pt x="f150" y="f152"/>
                      <a:pt x="f150" y="f153"/>
                      <a:pt x="f150" y="f10"/>
                    </a:cubicBezTo>
                    <a:cubicBezTo>
                      <a:pt x="f154" y="f10"/>
                      <a:pt x="f155" y="f10"/>
                      <a:pt x="f156" y="f10"/>
                    </a:cubicBezTo>
                    <a:cubicBezTo>
                      <a:pt x="f156" y="f153"/>
                      <a:pt x="f156" y="f152"/>
                      <a:pt x="f156" y="f151"/>
                    </a:cubicBezTo>
                    <a:cubicBezTo>
                      <a:pt x="f157" y="f149"/>
                      <a:pt x="f158" y="f159"/>
                      <a:pt x="f160" y="f35"/>
                    </a:cubicBezTo>
                    <a:cubicBezTo>
                      <a:pt x="f160" y="f97"/>
                      <a:pt x="f160" y="f161"/>
                      <a:pt x="f160" y="f10"/>
                    </a:cubicBezTo>
                    <a:cubicBezTo>
                      <a:pt x="f162" y="f10"/>
                      <a:pt x="f163" y="f10"/>
                      <a:pt x="f164" y="f10"/>
                    </a:cubicBezTo>
                    <a:cubicBezTo>
                      <a:pt x="f164" y="f58"/>
                      <a:pt x="f164" y="f59"/>
                      <a:pt x="f164" y="f60"/>
                    </a:cubicBezTo>
                    <a:cubicBezTo>
                      <a:pt x="f164" y="f19"/>
                      <a:pt x="f164" y="f165"/>
                      <a:pt x="f166" y="f116"/>
                    </a:cubicBezTo>
                    <a:cubicBezTo>
                      <a:pt x="f166" y="f167"/>
                      <a:pt x="f164" y="f168"/>
                      <a:pt x="f169" y="f170"/>
                    </a:cubicBezTo>
                    <a:cubicBezTo>
                      <a:pt x="f171" y="f172"/>
                      <a:pt x="f173" y="f174"/>
                      <a:pt x="f175" y="f93"/>
                    </a:cubicBezTo>
                    <a:cubicBezTo>
                      <a:pt x="f175" y="f176"/>
                      <a:pt x="f175" y="f177"/>
                      <a:pt x="f175" y="f10"/>
                    </a:cubicBezTo>
                    <a:cubicBezTo>
                      <a:pt x="f178" y="f13"/>
                      <a:pt x="f179" y="f13"/>
                      <a:pt x="f180" y="f13"/>
                    </a:cubicBezTo>
                    <a:cubicBezTo>
                      <a:pt x="f180" y="f177"/>
                      <a:pt x="f180" y="f181"/>
                      <a:pt x="f180" y="f182"/>
                    </a:cubicBezTo>
                    <a:cubicBezTo>
                      <a:pt x="f183" y="f184"/>
                      <a:pt x="f185" y="f186"/>
                      <a:pt x="f187" y="f188"/>
                    </a:cubicBezTo>
                    <a:cubicBezTo>
                      <a:pt x="f187" y="f189"/>
                      <a:pt x="f187" y="f19"/>
                      <a:pt x="f187" y="f10"/>
                    </a:cubicBezTo>
                    <a:cubicBezTo>
                      <a:pt x="f190" y="f10"/>
                      <a:pt x="f191" y="f13"/>
                      <a:pt x="f192" y="f13"/>
                    </a:cubicBezTo>
                    <a:cubicBezTo>
                      <a:pt x="f192" y="f73"/>
                      <a:pt x="f192" y="f59"/>
                      <a:pt x="f192" y="f60"/>
                    </a:cubicBezTo>
                    <a:cubicBezTo>
                      <a:pt x="f192" y="f125"/>
                      <a:pt x="f192" y="f193"/>
                      <a:pt x="f192" y="f194"/>
                    </a:cubicBezTo>
                    <a:cubicBezTo>
                      <a:pt x="f192" y="f172"/>
                      <a:pt x="f195" y="f186"/>
                      <a:pt x="f196" y="f197"/>
                    </a:cubicBezTo>
                    <a:cubicBezTo>
                      <a:pt x="f198" y="f199"/>
                      <a:pt x="f200" y="f174"/>
                      <a:pt x="f201" y="f95"/>
                    </a:cubicBezTo>
                    <a:cubicBezTo>
                      <a:pt x="f202" y="f95"/>
                      <a:pt x="f203" y="f204"/>
                      <a:pt x="f203" y="f182"/>
                    </a:cubicBezTo>
                    <a:cubicBezTo>
                      <a:pt x="f203" y="f205"/>
                      <a:pt x="f203" y="f206"/>
                      <a:pt x="f203" y="f207"/>
                    </a:cubicBezTo>
                    <a:cubicBezTo>
                      <a:pt x="f203" y="f208"/>
                      <a:pt x="f202" y="f209"/>
                      <a:pt x="f210" y="f209"/>
                    </a:cubicBezTo>
                    <a:cubicBezTo>
                      <a:pt x="f211" y="f212"/>
                      <a:pt x="f190" y="f213"/>
                      <a:pt x="f214" y="f6"/>
                    </a:cubicBezTo>
                    <a:cubicBezTo>
                      <a:pt x="f214" y="f204"/>
                      <a:pt x="f214" y="f215"/>
                      <a:pt x="f214" y="f10"/>
                    </a:cubicBezTo>
                    <a:cubicBezTo>
                      <a:pt x="f216" y="f10"/>
                      <a:pt x="f217" y="f10"/>
                      <a:pt x="f218" y="f10"/>
                    </a:cubicBezTo>
                    <a:cubicBezTo>
                      <a:pt x="f218" y="f44"/>
                      <a:pt x="f218" y="f219"/>
                      <a:pt x="f218" y="f220"/>
                    </a:cubicBezTo>
                    <a:cubicBezTo>
                      <a:pt x="f221" y="f222"/>
                      <a:pt x="f223" y="f224"/>
                      <a:pt x="f225" y="f226"/>
                    </a:cubicBezTo>
                    <a:cubicBezTo>
                      <a:pt x="f227" y="f228"/>
                      <a:pt x="f229" y="f230"/>
                      <a:pt x="f231" y="f232"/>
                    </a:cubicBezTo>
                    <a:cubicBezTo>
                      <a:pt x="f233" y="f208"/>
                      <a:pt x="f234" y="f235"/>
                      <a:pt x="f234" y="f236"/>
                    </a:cubicBezTo>
                    <a:cubicBezTo>
                      <a:pt x="f234" y="f206"/>
                      <a:pt x="f234" y="f237"/>
                      <a:pt x="f234" y="f68"/>
                    </a:cubicBezTo>
                    <a:cubicBezTo>
                      <a:pt x="f234" y="f238"/>
                      <a:pt x="f234" y="f79"/>
                      <a:pt x="f234" y="f98"/>
                    </a:cubicBezTo>
                    <a:cubicBezTo>
                      <a:pt x="f234" y="f99"/>
                      <a:pt x="f234" y="f58"/>
                      <a:pt x="f234" y="f10"/>
                    </a:cubicBezTo>
                    <a:cubicBezTo>
                      <a:pt x="f239" y="f10"/>
                      <a:pt x="f240" y="f10"/>
                      <a:pt x="f241" y="f10"/>
                    </a:cubicBezTo>
                    <a:cubicBezTo>
                      <a:pt x="f241" y="f59"/>
                      <a:pt x="f241" y="f2"/>
                      <a:pt x="f241" y="f242"/>
                    </a:cubicBezTo>
                    <a:cubicBezTo>
                      <a:pt x="f241" y="f52"/>
                      <a:pt x="f241" y="f37"/>
                      <a:pt x="f241" y="f243"/>
                    </a:cubicBezTo>
                    <a:cubicBezTo>
                      <a:pt x="f241" y="f244"/>
                      <a:pt x="f245" y="f246"/>
                      <a:pt x="f247" y="f248"/>
                    </a:cubicBezTo>
                    <a:cubicBezTo>
                      <a:pt x="f249" y="f250"/>
                      <a:pt x="f251" y="f40"/>
                      <a:pt x="f252" y="f176"/>
                    </a:cubicBezTo>
                    <a:cubicBezTo>
                      <a:pt x="f253" y="f62"/>
                      <a:pt x="f254" y="f62"/>
                      <a:pt x="f255" y="f256"/>
                    </a:cubicBezTo>
                    <a:cubicBezTo>
                      <a:pt x="f255" y="f257"/>
                      <a:pt x="f255" y="f52"/>
                      <a:pt x="f255" y="f13"/>
                    </a:cubicBezTo>
                    <a:cubicBezTo>
                      <a:pt x="f258" y="f13"/>
                      <a:pt x="f259" y="f13"/>
                      <a:pt x="f7" y="f13"/>
                    </a:cubicBezTo>
                    <a:cubicBezTo>
                      <a:pt x="f7" y="f12"/>
                      <a:pt x="f7" y="f11"/>
                      <a:pt x="f7" y="f8"/>
                    </a:cubicBezTo>
                    <a:close/>
                    <a:moveTo>
                      <a:pt x="f260" y="f118"/>
                    </a:moveTo>
                    <a:cubicBezTo>
                      <a:pt x="f261" y="f23"/>
                      <a:pt x="f48" y="f36"/>
                      <a:pt x="f262" y="f123"/>
                    </a:cubicBezTo>
                    <a:cubicBezTo>
                      <a:pt x="f263" y="f103"/>
                      <a:pt x="f264" y="f103"/>
                      <a:pt x="f188" y="f124"/>
                    </a:cubicBezTo>
                    <a:cubicBezTo>
                      <a:pt x="f265" y="f61"/>
                      <a:pt x="f194" y="f47"/>
                      <a:pt x="f194" y="f266"/>
                    </a:cubicBezTo>
                    <a:cubicBezTo>
                      <a:pt x="f194" y="f267"/>
                      <a:pt x="f194" y="f51"/>
                      <a:pt x="f194" y="f268"/>
                    </a:cubicBezTo>
                    <a:cubicBezTo>
                      <a:pt x="f269" y="f56"/>
                      <a:pt x="f270" y="f18"/>
                      <a:pt x="f271" y="f130"/>
                    </a:cubicBezTo>
                    <a:cubicBezTo>
                      <a:pt x="f41" y="f130"/>
                      <a:pt x="f260" y="f272"/>
                      <a:pt x="f260" y="f52"/>
                    </a:cubicBezTo>
                    <a:cubicBezTo>
                      <a:pt x="f260" y="f273"/>
                      <a:pt x="f260" y="f274"/>
                      <a:pt x="f260" y="f19"/>
                    </a:cubicBezTo>
                    <a:cubicBezTo>
                      <a:pt x="f260" y="f146"/>
                      <a:pt x="f260" y="f103"/>
                      <a:pt x="f260" y="f118"/>
                    </a:cubicBezTo>
                    <a:close/>
                    <a:moveTo>
                      <a:pt x="f194" y="f10"/>
                    </a:moveTo>
                    <a:cubicBezTo>
                      <a:pt x="f262" y="f10"/>
                      <a:pt x="f275" y="f10"/>
                      <a:pt x="f260" y="f10"/>
                    </a:cubicBezTo>
                    <a:cubicBezTo>
                      <a:pt x="f260" y="f276"/>
                      <a:pt x="f260" y="f277"/>
                      <a:pt x="f260" y="f153"/>
                    </a:cubicBezTo>
                    <a:cubicBezTo>
                      <a:pt x="f275" y="f65"/>
                      <a:pt x="f278" y="f279"/>
                      <a:pt x="f264" y="f145"/>
                    </a:cubicBezTo>
                    <a:cubicBezTo>
                      <a:pt x="f280" y="f145"/>
                      <a:pt x="f188" y="f281"/>
                      <a:pt x="f194" y="f282"/>
                    </a:cubicBezTo>
                    <a:cubicBezTo>
                      <a:pt x="f194" y="f17"/>
                      <a:pt x="f194" y="f283"/>
                      <a:pt x="f194" y="f10"/>
                    </a:cubicBezTo>
                    <a:close/>
                    <a:moveTo>
                      <a:pt x="f197" y="f153"/>
                    </a:moveTo>
                    <a:cubicBezTo>
                      <a:pt x="f197" y="f284"/>
                      <a:pt x="f197" y="f135"/>
                      <a:pt x="f197" y="f285"/>
                    </a:cubicBezTo>
                    <a:cubicBezTo>
                      <a:pt x="f63" y="f97"/>
                      <a:pt x="f286" y="f177"/>
                      <a:pt x="f287" y="f47"/>
                    </a:cubicBezTo>
                    <a:cubicBezTo>
                      <a:pt x="f287" y="f288"/>
                      <a:pt x="f287" y="f272"/>
                      <a:pt x="f287" y="f161"/>
                    </a:cubicBezTo>
                    <a:cubicBezTo>
                      <a:pt x="f289" y="f279"/>
                      <a:pt x="f290" y="f57"/>
                      <a:pt x="f197" y="f153"/>
                    </a:cubicBezTo>
                    <a:close/>
                    <a:moveTo>
                      <a:pt x="f291" y="f145"/>
                    </a:moveTo>
                    <a:cubicBezTo>
                      <a:pt x="f291" y="f272"/>
                      <a:pt x="f291" y="f267"/>
                      <a:pt x="f291" y="f129"/>
                    </a:cubicBezTo>
                    <a:cubicBezTo>
                      <a:pt x="f114" y="f292"/>
                      <a:pt x="f293" y="f135"/>
                      <a:pt x="f294" y="f26"/>
                    </a:cubicBezTo>
                    <a:cubicBezTo>
                      <a:pt x="f294" y="f284"/>
                      <a:pt x="f294" y="f295"/>
                      <a:pt x="f294" y="f282"/>
                    </a:cubicBezTo>
                    <a:cubicBezTo>
                      <a:pt x="f293" y="f281"/>
                      <a:pt x="f114" y="f67"/>
                      <a:pt x="f291" y="f145"/>
                    </a:cubicBezTo>
                    <a:close/>
                    <a:moveTo>
                      <a:pt x="f294" y="f296"/>
                    </a:moveTo>
                    <a:cubicBezTo>
                      <a:pt x="f294" y="f297"/>
                      <a:pt x="f294" y="f242"/>
                      <a:pt x="f294" y="f10"/>
                    </a:cubicBezTo>
                    <a:cubicBezTo>
                      <a:pt x="f293" y="f10"/>
                      <a:pt x="f114" y="f10"/>
                      <a:pt x="f291" y="f10"/>
                    </a:cubicBezTo>
                    <a:cubicBezTo>
                      <a:pt x="f291" y="f298"/>
                      <a:pt x="f291" y="f299"/>
                      <a:pt x="f291" y="f27"/>
                    </a:cubicBezTo>
                    <a:cubicBezTo>
                      <a:pt x="f114" y="f300"/>
                      <a:pt x="f293" y="f301"/>
                      <a:pt x="f294" y="f296"/>
                    </a:cubicBezTo>
                    <a:close/>
                    <a:moveTo>
                      <a:pt x="f70" y="f10"/>
                    </a:moveTo>
                    <a:cubicBezTo>
                      <a:pt x="f70" y="f302"/>
                      <a:pt x="f70" y="f303"/>
                      <a:pt x="f70" y="f134"/>
                    </a:cubicBezTo>
                    <a:cubicBezTo>
                      <a:pt x="f66" y="f17"/>
                      <a:pt x="f93" y="f17"/>
                      <a:pt x="f95" y="f131"/>
                    </a:cubicBezTo>
                    <a:cubicBezTo>
                      <a:pt x="f95" y="f304"/>
                      <a:pt x="f95" y="f302"/>
                      <a:pt x="f95" y="f10"/>
                    </a:cubicBezTo>
                    <a:cubicBezTo>
                      <a:pt x="f305" y="f10"/>
                      <a:pt x="f199" y="f10"/>
                      <a:pt x="f197" y="f10"/>
                    </a:cubicBezTo>
                    <a:cubicBezTo>
                      <a:pt x="f197" y="f283"/>
                      <a:pt x="f197" y="f131"/>
                      <a:pt x="f197" y="f67"/>
                    </a:cubicBezTo>
                    <a:cubicBezTo>
                      <a:pt x="f290" y="f282"/>
                      <a:pt x="f289" y="f306"/>
                      <a:pt x="f287" y="f307"/>
                    </a:cubicBezTo>
                    <a:cubicBezTo>
                      <a:pt x="f287" y="f134"/>
                      <a:pt x="f287" y="f298"/>
                      <a:pt x="f287" y="f10"/>
                    </a:cubicBezTo>
                    <a:cubicBezTo>
                      <a:pt x="f20" y="f10"/>
                      <a:pt x="f308" y="f10"/>
                      <a:pt x="f70" y="f10"/>
                    </a:cubicBezTo>
                    <a:close/>
                    <a:moveTo>
                      <a:pt x="f306" y="f189"/>
                    </a:moveTo>
                    <a:cubicBezTo>
                      <a:pt x="f17" y="f250"/>
                      <a:pt x="f71" y="f309"/>
                      <a:pt x="f99" y="f31"/>
                    </a:cubicBezTo>
                    <a:cubicBezTo>
                      <a:pt x="f99" y="f181"/>
                      <a:pt x="f99" y="f310"/>
                      <a:pt x="f99" y="f311"/>
                    </a:cubicBezTo>
                    <a:cubicBezTo>
                      <a:pt x="f71" y="f238"/>
                      <a:pt x="f17" y="f310"/>
                      <a:pt x="f27" y="f62"/>
                    </a:cubicBezTo>
                    <a:cubicBezTo>
                      <a:pt x="f307" y="f62"/>
                      <a:pt x="f306" y="f176"/>
                      <a:pt x="f306" y="f181"/>
                    </a:cubicBezTo>
                    <a:cubicBezTo>
                      <a:pt x="f306" y="f40"/>
                      <a:pt x="f306" y="f309"/>
                      <a:pt x="f306" y="f189"/>
                    </a:cubicBezTo>
                    <a:close/>
                    <a:moveTo>
                      <a:pt x="f99" y="f170"/>
                    </a:moveTo>
                    <a:cubicBezTo>
                      <a:pt x="f71" y="f22"/>
                      <a:pt x="f17" y="f312"/>
                      <a:pt x="f27" y="f116"/>
                    </a:cubicBezTo>
                    <a:cubicBezTo>
                      <a:pt x="f307" y="f116"/>
                      <a:pt x="f306" y="f313"/>
                      <a:pt x="f306" y="f269"/>
                    </a:cubicBezTo>
                    <a:cubicBezTo>
                      <a:pt x="f306" y="f50"/>
                      <a:pt x="f306" y="f314"/>
                      <a:pt x="f306" y="f270"/>
                    </a:cubicBezTo>
                    <a:cubicBezTo>
                      <a:pt x="f315" y="f316"/>
                      <a:pt x="f297" y="f314"/>
                      <a:pt x="f71" y="f317"/>
                    </a:cubicBezTo>
                    <a:cubicBezTo>
                      <a:pt x="f58" y="f50"/>
                      <a:pt x="f58" y="f50"/>
                      <a:pt x="f99" y="f170"/>
                    </a:cubicBezTo>
                    <a:close/>
                    <a:moveTo>
                      <a:pt x="f59" y="f318"/>
                    </a:moveTo>
                    <a:cubicBezTo>
                      <a:pt x="f71" y="f91"/>
                      <a:pt x="f17" y="f182"/>
                      <a:pt x="f27" y="f204"/>
                    </a:cubicBezTo>
                    <a:cubicBezTo>
                      <a:pt x="f307" y="f204"/>
                      <a:pt x="f306" y="f95"/>
                      <a:pt x="f306" y="f184"/>
                    </a:cubicBezTo>
                    <a:cubicBezTo>
                      <a:pt x="f306" y="f319"/>
                      <a:pt x="f306" y="f186"/>
                      <a:pt x="f306" y="f265"/>
                    </a:cubicBezTo>
                    <a:cubicBezTo>
                      <a:pt x="f131" y="f172"/>
                      <a:pt x="f303" y="f197"/>
                      <a:pt x="f98" y="f319"/>
                    </a:cubicBezTo>
                    <a:cubicBezTo>
                      <a:pt x="f60" y="f319"/>
                      <a:pt x="f59" y="f174"/>
                      <a:pt x="f59" y="f184"/>
                    </a:cubicBezTo>
                    <a:cubicBezTo>
                      <a:pt x="f59" y="f204"/>
                      <a:pt x="f59" y="f93"/>
                      <a:pt x="f59" y="f318"/>
                    </a:cubicBezTo>
                    <a:close/>
                    <a:moveTo>
                      <a:pt x="f99" y="f165"/>
                    </a:moveTo>
                    <a:cubicBezTo>
                      <a:pt x="f71" y="f320"/>
                      <a:pt x="f134" y="f33"/>
                      <a:pt x="f27" y="f321"/>
                    </a:cubicBezTo>
                    <a:cubicBezTo>
                      <a:pt x="f27" y="f321"/>
                      <a:pt x="f306" y="f151"/>
                      <a:pt x="f306" y="f322"/>
                    </a:cubicBezTo>
                    <a:cubicBezTo>
                      <a:pt x="f306" y="f149"/>
                      <a:pt x="f306" y="f159"/>
                      <a:pt x="f306" y="f323"/>
                    </a:cubicBezTo>
                    <a:cubicBezTo>
                      <a:pt x="f315" y="f324"/>
                      <a:pt x="f325" y="f38"/>
                      <a:pt x="f276" y="f159"/>
                    </a:cubicBezTo>
                    <a:cubicBezTo>
                      <a:pt x="f59" y="f326"/>
                      <a:pt x="f59" y="f326"/>
                      <a:pt x="f59" y="f327"/>
                    </a:cubicBezTo>
                    <a:cubicBezTo>
                      <a:pt x="f59" y="f327"/>
                      <a:pt x="f59" y="f327"/>
                      <a:pt x="f99" y="f165"/>
                    </a:cubicBezTo>
                    <a:close/>
                    <a:moveTo>
                      <a:pt x="f59" y="f328"/>
                    </a:moveTo>
                    <a:cubicBezTo>
                      <a:pt x="f71" y="f329"/>
                      <a:pt x="f134" y="f43"/>
                      <a:pt x="f27" y="f330"/>
                    </a:cubicBezTo>
                    <a:cubicBezTo>
                      <a:pt x="f307" y="f330"/>
                      <a:pt x="f306" y="f271"/>
                      <a:pt x="f306" y="f41"/>
                    </a:cubicBezTo>
                    <a:cubicBezTo>
                      <a:pt x="f306" y="f331"/>
                      <a:pt x="f306" y="f332"/>
                      <a:pt x="f306" y="f29"/>
                    </a:cubicBezTo>
                    <a:cubicBezTo>
                      <a:pt x="f131" y="f333"/>
                      <a:pt x="f303" y="f24"/>
                      <a:pt x="f98" y="f334"/>
                    </a:cubicBezTo>
                    <a:cubicBezTo>
                      <a:pt x="f60" y="f331"/>
                      <a:pt x="f59" y="f3"/>
                      <a:pt x="f59" y="f335"/>
                    </a:cubicBezTo>
                    <a:cubicBezTo>
                      <a:pt x="f59" y="f330"/>
                      <a:pt x="f59" y="f45"/>
                      <a:pt x="f59" y="f328"/>
                    </a:cubicBezTo>
                    <a:close/>
                    <a:moveTo>
                      <a:pt x="f59" y="f44"/>
                    </a:moveTo>
                    <a:cubicBezTo>
                      <a:pt x="f71" y="f336"/>
                      <a:pt x="f134" y="f337"/>
                      <a:pt x="f300" y="f338"/>
                    </a:cubicBezTo>
                    <a:cubicBezTo>
                      <a:pt x="f27" y="f338"/>
                      <a:pt x="f306" y="f339"/>
                      <a:pt x="f306" y="f339"/>
                    </a:cubicBezTo>
                    <a:cubicBezTo>
                      <a:pt x="f306" y="f340"/>
                      <a:pt x="f306" y="f341"/>
                      <a:pt x="f306" y="f117"/>
                    </a:cubicBezTo>
                    <a:cubicBezTo>
                      <a:pt x="f131" y="f32"/>
                      <a:pt x="f303" y="f341"/>
                      <a:pt x="f98" y="f25"/>
                    </a:cubicBezTo>
                    <a:cubicBezTo>
                      <a:pt x="f60" y="f25"/>
                      <a:pt x="f59" y="f342"/>
                      <a:pt x="f59" y="f340"/>
                    </a:cubicBezTo>
                    <a:cubicBezTo>
                      <a:pt x="f59" y="f339"/>
                      <a:pt x="f59" y="f337"/>
                      <a:pt x="f59" y="f44"/>
                    </a:cubicBezTo>
                    <a:close/>
                    <a:moveTo>
                      <a:pt x="f343" y="f344"/>
                    </a:moveTo>
                    <a:cubicBezTo>
                      <a:pt x="f345" y="f346"/>
                      <a:pt x="f347" y="f273"/>
                      <a:pt x="f348" y="f349"/>
                    </a:cubicBezTo>
                    <a:cubicBezTo>
                      <a:pt x="f348" y="f49"/>
                      <a:pt x="f348" y="f52"/>
                      <a:pt x="f348" y="f130"/>
                    </a:cubicBezTo>
                    <a:cubicBezTo>
                      <a:pt x="f347" y="f54"/>
                      <a:pt x="f345" y="f272"/>
                      <a:pt x="f343" y="f52"/>
                    </a:cubicBezTo>
                    <a:cubicBezTo>
                      <a:pt x="f343" y="f49"/>
                      <a:pt x="f343" y="f349"/>
                      <a:pt x="f343" y="f344"/>
                    </a:cubicBezTo>
                    <a:close/>
                    <a:moveTo>
                      <a:pt x="f350" y="f338"/>
                    </a:moveTo>
                    <a:cubicBezTo>
                      <a:pt x="f350" y="f336"/>
                      <a:pt x="f350" y="f215"/>
                      <a:pt x="f350" y="f39"/>
                    </a:cubicBezTo>
                    <a:cubicBezTo>
                      <a:pt x="f351" y="f352"/>
                      <a:pt x="f353" y="f44"/>
                      <a:pt x="f354" y="f336"/>
                    </a:cubicBezTo>
                    <a:cubicBezTo>
                      <a:pt x="f355" y="f337"/>
                      <a:pt x="f356" y="f357"/>
                      <a:pt x="f358" y="f340"/>
                    </a:cubicBezTo>
                    <a:cubicBezTo>
                      <a:pt x="f347" y="f257"/>
                      <a:pt x="f345" y="f339"/>
                      <a:pt x="f350" y="f338"/>
                    </a:cubicBezTo>
                    <a:close/>
                    <a:moveTo>
                      <a:pt x="f343" y="f47"/>
                    </a:moveTo>
                    <a:cubicBezTo>
                      <a:pt x="f351" y="f129"/>
                      <a:pt x="f359" y="f137"/>
                      <a:pt x="f360" y="f19"/>
                    </a:cubicBezTo>
                    <a:cubicBezTo>
                      <a:pt x="f355" y="f292"/>
                      <a:pt x="f356" y="f135"/>
                      <a:pt x="f358" y="f361"/>
                    </a:cubicBezTo>
                    <a:cubicBezTo>
                      <a:pt x="f347" y="f288"/>
                      <a:pt x="f345" y="f274"/>
                      <a:pt x="f343" y="f362"/>
                    </a:cubicBezTo>
                    <a:cubicBezTo>
                      <a:pt x="f343" y="f135"/>
                      <a:pt x="f343" y="f19"/>
                      <a:pt x="f343" y="f47"/>
                    </a:cubicBezTo>
                    <a:close/>
                    <a:moveTo>
                      <a:pt x="f348" y="f36"/>
                    </a:moveTo>
                    <a:cubicBezTo>
                      <a:pt x="f347" y="f23"/>
                      <a:pt x="f345" y="f34"/>
                      <a:pt x="f350" y="f37"/>
                    </a:cubicBezTo>
                    <a:cubicBezTo>
                      <a:pt x="f350" y="f363"/>
                      <a:pt x="f350" y="f25"/>
                      <a:pt x="f350" y="f364"/>
                    </a:cubicBezTo>
                    <a:cubicBezTo>
                      <a:pt x="f365" y="f342"/>
                      <a:pt x="f359" y="f366"/>
                      <a:pt x="f360" y="f341"/>
                    </a:cubicBezTo>
                    <a:cubicBezTo>
                      <a:pt x="f355" y="f32"/>
                      <a:pt x="f355" y="f32"/>
                      <a:pt x="f348" y="f36"/>
                    </a:cubicBezTo>
                    <a:close/>
                    <a:moveTo>
                      <a:pt x="f350" y="f295"/>
                    </a:moveTo>
                    <a:cubicBezTo>
                      <a:pt x="f367" y="f56"/>
                      <a:pt x="f347" y="f56"/>
                      <a:pt x="f348" y="f268"/>
                    </a:cubicBezTo>
                    <a:cubicBezTo>
                      <a:pt x="f348" y="f65"/>
                      <a:pt x="f348" y="f145"/>
                      <a:pt x="f348" y="f282"/>
                    </a:cubicBezTo>
                    <a:cubicBezTo>
                      <a:pt x="f347" y="f282"/>
                      <a:pt x="f345" y="f281"/>
                      <a:pt x="f350" y="f67"/>
                    </a:cubicBezTo>
                    <a:cubicBezTo>
                      <a:pt x="f350" y="f279"/>
                      <a:pt x="f350" y="f153"/>
                      <a:pt x="f350" y="f295"/>
                    </a:cubicBezTo>
                    <a:close/>
                    <a:moveTo>
                      <a:pt x="f348" y="f125"/>
                    </a:moveTo>
                    <a:cubicBezTo>
                      <a:pt x="f347" y="f177"/>
                      <a:pt x="f345" y="f146"/>
                      <a:pt x="f350" y="f61"/>
                    </a:cubicBezTo>
                    <a:cubicBezTo>
                      <a:pt x="f350" y="f124"/>
                      <a:pt x="f350" y="f103"/>
                      <a:pt x="f350" y="f36"/>
                    </a:cubicBezTo>
                    <a:cubicBezTo>
                      <a:pt x="f345" y="f152"/>
                      <a:pt x="f368" y="f103"/>
                      <a:pt x="f369" y="f79"/>
                    </a:cubicBezTo>
                    <a:cubicBezTo>
                      <a:pt x="f358" y="f79"/>
                      <a:pt x="f348" y="f285"/>
                      <a:pt x="f348" y="f21"/>
                    </a:cubicBezTo>
                    <a:cubicBezTo>
                      <a:pt x="f355" y="f61"/>
                      <a:pt x="f348" y="f146"/>
                      <a:pt x="f348" y="f125"/>
                    </a:cubicBezTo>
                    <a:close/>
                    <a:moveTo>
                      <a:pt x="f350" y="f134"/>
                    </a:moveTo>
                    <a:cubicBezTo>
                      <a:pt x="f350" y="f141"/>
                      <a:pt x="f350" y="f370"/>
                      <a:pt x="f350" y="f300"/>
                    </a:cubicBezTo>
                    <a:cubicBezTo>
                      <a:pt x="f367" y="f301"/>
                      <a:pt x="f347" y="f301"/>
                      <a:pt x="f348" y="f296"/>
                    </a:cubicBezTo>
                    <a:cubicBezTo>
                      <a:pt x="f348" y="f315"/>
                      <a:pt x="f348" y="f131"/>
                      <a:pt x="f348" y="f134"/>
                    </a:cubicBezTo>
                    <a:cubicBezTo>
                      <a:pt x="f347" y="f134"/>
                      <a:pt x="f345" y="f134"/>
                      <a:pt x="f350" y="f134"/>
                    </a:cubicBezTo>
                    <a:close/>
                    <a:moveTo>
                      <a:pt x="f348" y="f242"/>
                    </a:moveTo>
                    <a:cubicBezTo>
                      <a:pt x="f347" y="f242"/>
                      <a:pt x="f345" y="f242"/>
                      <a:pt x="f350" y="f242"/>
                    </a:cubicBezTo>
                    <a:cubicBezTo>
                      <a:pt x="f350" y="f283"/>
                      <a:pt x="f350" y="f303"/>
                      <a:pt x="f350" y="f371"/>
                    </a:cubicBezTo>
                    <a:cubicBezTo>
                      <a:pt x="f367" y="f371"/>
                      <a:pt x="f347" y="f371"/>
                      <a:pt x="f348" y="f371"/>
                    </a:cubicBezTo>
                    <a:cubicBezTo>
                      <a:pt x="f348" y="f276"/>
                      <a:pt x="f348" y="f298"/>
                      <a:pt x="f348" y="f242"/>
                    </a:cubicBezTo>
                    <a:close/>
                    <a:moveTo>
                      <a:pt x="f344" y="f125"/>
                    </a:moveTo>
                    <a:cubicBezTo>
                      <a:pt x="f344" y="f79"/>
                      <a:pt x="f344" y="f34"/>
                      <a:pt x="f344" y="f25"/>
                    </a:cubicBezTo>
                    <a:cubicBezTo>
                      <a:pt x="f288" y="f366"/>
                      <a:pt x="f274" y="f366"/>
                      <a:pt x="f372" y="f366"/>
                    </a:cubicBezTo>
                    <a:cubicBezTo>
                      <a:pt x="f372" y="f120"/>
                      <a:pt x="f372" y="f124"/>
                      <a:pt x="f372" y="f47"/>
                    </a:cubicBezTo>
                    <a:cubicBezTo>
                      <a:pt x="f274" y="f125"/>
                      <a:pt x="f361" y="f125"/>
                      <a:pt x="f344" y="f125"/>
                    </a:cubicBezTo>
                    <a:close/>
                    <a:moveTo>
                      <a:pt x="f372" y="f373"/>
                    </a:moveTo>
                    <a:cubicBezTo>
                      <a:pt x="f372" y="f151"/>
                      <a:pt x="f372" y="f159"/>
                      <a:pt x="f372" y="f352"/>
                    </a:cubicBezTo>
                    <a:cubicBezTo>
                      <a:pt x="f274" y="f352"/>
                      <a:pt x="f361" y="f352"/>
                      <a:pt x="f344" y="f374"/>
                    </a:cubicBezTo>
                    <a:cubicBezTo>
                      <a:pt x="f344" y="f375"/>
                      <a:pt x="f344" y="f321"/>
                      <a:pt x="f344" y="f246"/>
                    </a:cubicBezTo>
                    <a:cubicBezTo>
                      <a:pt x="f361" y="f246"/>
                      <a:pt x="f274" y="f373"/>
                      <a:pt x="f372" y="f373"/>
                    </a:cubicBezTo>
                    <a:close/>
                    <a:moveTo>
                      <a:pt x="f344" y="f176"/>
                    </a:moveTo>
                    <a:cubicBezTo>
                      <a:pt x="f344" y="f376"/>
                      <a:pt x="f344" y="f24"/>
                      <a:pt x="f344" y="f330"/>
                    </a:cubicBezTo>
                    <a:cubicBezTo>
                      <a:pt x="f361" y="f271"/>
                      <a:pt x="f274" y="f41"/>
                      <a:pt x="f372" y="f41"/>
                    </a:cubicBezTo>
                    <a:cubicBezTo>
                      <a:pt x="f372" y="f333"/>
                      <a:pt x="f372" y="f377"/>
                      <a:pt x="f372" y="f96"/>
                    </a:cubicBezTo>
                    <a:cubicBezTo>
                      <a:pt x="f274" y="f181"/>
                      <a:pt x="f361" y="f176"/>
                      <a:pt x="f344" y="f176"/>
                    </a:cubicBezTo>
                    <a:close/>
                    <a:moveTo>
                      <a:pt x="f372" y="f284"/>
                    </a:moveTo>
                    <a:cubicBezTo>
                      <a:pt x="f372" y="f378"/>
                      <a:pt x="f372" y="f161"/>
                      <a:pt x="f372" y="f300"/>
                    </a:cubicBezTo>
                    <a:cubicBezTo>
                      <a:pt x="f274" y="f300"/>
                      <a:pt x="f361" y="f300"/>
                      <a:pt x="f344" y="f27"/>
                    </a:cubicBezTo>
                    <a:cubicBezTo>
                      <a:pt x="f344" y="f279"/>
                      <a:pt x="f344" y="f130"/>
                      <a:pt x="f344" y="f349"/>
                    </a:cubicBezTo>
                    <a:cubicBezTo>
                      <a:pt x="f361" y="f284"/>
                      <a:pt x="f274" y="f284"/>
                      <a:pt x="f372" y="f284"/>
                    </a:cubicBezTo>
                    <a:close/>
                    <a:moveTo>
                      <a:pt x="f285" y="f49"/>
                    </a:moveTo>
                    <a:cubicBezTo>
                      <a:pt x="f285" y="f295"/>
                      <a:pt x="f285" y="f145"/>
                      <a:pt x="f285" y="f370"/>
                    </a:cubicBezTo>
                    <a:cubicBezTo>
                      <a:pt x="f97" y="f301"/>
                      <a:pt x="f125" y="f300"/>
                      <a:pt x="f125" y="f27"/>
                    </a:cubicBezTo>
                    <a:cubicBezTo>
                      <a:pt x="f47" y="f279"/>
                      <a:pt x="f47" y="f378"/>
                      <a:pt x="f47" y="f379"/>
                    </a:cubicBezTo>
                    <a:cubicBezTo>
                      <a:pt x="f177" y="f379"/>
                      <a:pt x="f61" y="f379"/>
                      <a:pt x="f285" y="f49"/>
                    </a:cubicBezTo>
                    <a:close/>
                    <a:moveTo>
                      <a:pt x="f125" y="f129"/>
                    </a:moveTo>
                    <a:cubicBezTo>
                      <a:pt x="f125" y="f285"/>
                      <a:pt x="f125" y="f23"/>
                      <a:pt x="f125" y="f366"/>
                    </a:cubicBezTo>
                    <a:cubicBezTo>
                      <a:pt x="f146" y="f363"/>
                      <a:pt x="f285" y="f32"/>
                      <a:pt x="f285" y="f117"/>
                    </a:cubicBezTo>
                    <a:cubicBezTo>
                      <a:pt x="f124" y="f152"/>
                      <a:pt x="f124" y="f21"/>
                      <a:pt x="f124" y="f137"/>
                    </a:cubicBezTo>
                    <a:cubicBezTo>
                      <a:pt x="f61" y="f129"/>
                      <a:pt x="f177" y="f129"/>
                      <a:pt x="f125" y="f129"/>
                    </a:cubicBezTo>
                    <a:close/>
                    <a:moveTo>
                      <a:pt x="f47" y="f260"/>
                    </a:moveTo>
                    <a:cubicBezTo>
                      <a:pt x="f146" y="f3"/>
                      <a:pt x="f285" y="f331"/>
                      <a:pt x="f285" y="f334"/>
                    </a:cubicBezTo>
                    <a:cubicBezTo>
                      <a:pt x="f124" y="f104"/>
                      <a:pt x="f124" y="f310"/>
                      <a:pt x="f124" y="f380"/>
                    </a:cubicBezTo>
                    <a:cubicBezTo>
                      <a:pt x="f285" y="f40"/>
                      <a:pt x="f285" y="f40"/>
                      <a:pt x="f21" y="f40"/>
                    </a:cubicBezTo>
                    <a:cubicBezTo>
                      <a:pt x="f97" y="f380"/>
                      <a:pt x="f125" y="f381"/>
                      <a:pt x="f125" y="f181"/>
                    </a:cubicBezTo>
                    <a:cubicBezTo>
                      <a:pt x="f47" y="f377"/>
                      <a:pt x="f47" y="f28"/>
                      <a:pt x="f47" y="f260"/>
                    </a:cubicBezTo>
                    <a:close/>
                    <a:moveTo>
                      <a:pt x="f125" y="f44"/>
                    </a:moveTo>
                    <a:cubicBezTo>
                      <a:pt x="f125" y="f38"/>
                      <a:pt x="f125" y="f382"/>
                      <a:pt x="f125" y="f165"/>
                    </a:cubicBezTo>
                    <a:cubicBezTo>
                      <a:pt x="f177" y="f165"/>
                      <a:pt x="f61" y="f327"/>
                      <a:pt x="f285" y="f327"/>
                    </a:cubicBezTo>
                    <a:cubicBezTo>
                      <a:pt x="f285" y="f383"/>
                      <a:pt x="f285" y="f384"/>
                      <a:pt x="f285" y="f385"/>
                    </a:cubicBezTo>
                    <a:cubicBezTo>
                      <a:pt x="f61" y="f385"/>
                      <a:pt x="f177" y="f44"/>
                      <a:pt x="f125" y="f44"/>
                    </a:cubicBezTo>
                    <a:close/>
                    <a:moveTo>
                      <a:pt x="f386" y="f49"/>
                    </a:moveTo>
                    <a:cubicBezTo>
                      <a:pt x="f34" y="f387"/>
                      <a:pt x="f388" y="f51"/>
                      <a:pt x="f388" y="f52"/>
                    </a:cubicBezTo>
                    <a:cubicBezTo>
                      <a:pt x="f32" y="f268"/>
                      <a:pt x="f32" y="f281"/>
                      <a:pt x="f32" y="f370"/>
                    </a:cubicBezTo>
                    <a:cubicBezTo>
                      <a:pt x="f37" y="f296"/>
                      <a:pt x="f120" y="f296"/>
                      <a:pt x="f386" y="f296"/>
                    </a:cubicBezTo>
                    <a:cubicBezTo>
                      <a:pt x="f386" y="f67"/>
                      <a:pt x="f386" y="f295"/>
                      <a:pt x="f386" y="f49"/>
                    </a:cubicBezTo>
                    <a:close/>
                    <a:moveTo>
                      <a:pt x="f386" y="f336"/>
                    </a:moveTo>
                    <a:cubicBezTo>
                      <a:pt x="f386" y="f323"/>
                      <a:pt x="f386" y="f389"/>
                      <a:pt x="f386" y="f320"/>
                    </a:cubicBezTo>
                    <a:cubicBezTo>
                      <a:pt x="f34" y="f243"/>
                      <a:pt x="f388" y="f33"/>
                      <a:pt x="f388" y="f321"/>
                    </a:cubicBezTo>
                    <a:cubicBezTo>
                      <a:pt x="f32" y="f375"/>
                      <a:pt x="f32" y="f35"/>
                      <a:pt x="f32" y="f337"/>
                    </a:cubicBezTo>
                    <a:cubicBezTo>
                      <a:pt x="f37" y="f390"/>
                      <a:pt x="f34" y="f390"/>
                      <a:pt x="f386" y="f336"/>
                    </a:cubicBezTo>
                    <a:close/>
                    <a:moveTo>
                      <a:pt x="f337" y="f151"/>
                    </a:moveTo>
                    <a:cubicBezTo>
                      <a:pt x="f337" y="f159"/>
                      <a:pt x="f337" y="f352"/>
                      <a:pt x="f337" y="f338"/>
                    </a:cubicBezTo>
                    <a:cubicBezTo>
                      <a:pt x="f391" y="f357"/>
                      <a:pt x="f392" y="f357"/>
                      <a:pt x="f364" y="f357"/>
                    </a:cubicBezTo>
                    <a:cubicBezTo>
                      <a:pt x="f364" y="f39"/>
                      <a:pt x="f364" y="f375"/>
                      <a:pt x="f364" y="f55"/>
                    </a:cubicBezTo>
                    <a:cubicBezTo>
                      <a:pt x="f392" y="f321"/>
                      <a:pt x="f338" y="f321"/>
                      <a:pt x="f337" y="f151"/>
                    </a:cubicBezTo>
                    <a:close/>
                    <a:moveTo>
                      <a:pt x="f388" y="f117"/>
                    </a:moveTo>
                    <a:cubicBezTo>
                      <a:pt x="f388" y="f123"/>
                      <a:pt x="f388" y="f97"/>
                      <a:pt x="f388" y="f19"/>
                    </a:cubicBezTo>
                    <a:cubicBezTo>
                      <a:pt x="f37" y="f19"/>
                      <a:pt x="f120" y="f19"/>
                      <a:pt x="f386" y="f137"/>
                    </a:cubicBezTo>
                    <a:cubicBezTo>
                      <a:pt x="f386" y="f61"/>
                      <a:pt x="f386" y="f152"/>
                      <a:pt x="f386" y="f388"/>
                    </a:cubicBezTo>
                    <a:cubicBezTo>
                      <a:pt x="f34" y="f388"/>
                      <a:pt x="f37" y="f117"/>
                      <a:pt x="f388" y="f117"/>
                    </a:cubicBezTo>
                    <a:close/>
                    <a:moveTo>
                      <a:pt x="f340" y="f393"/>
                    </a:moveTo>
                    <a:cubicBezTo>
                      <a:pt x="f340" y="f181"/>
                      <a:pt x="f340" y="f311"/>
                      <a:pt x="f340" y="f332"/>
                    </a:cubicBezTo>
                    <a:cubicBezTo>
                      <a:pt x="f339" y="f28"/>
                      <a:pt x="f337" y="f78"/>
                      <a:pt x="f337" y="f104"/>
                    </a:cubicBezTo>
                    <a:cubicBezTo>
                      <a:pt x="f390" y="f394"/>
                      <a:pt x="f337" y="f381"/>
                      <a:pt x="f337" y="f193"/>
                    </a:cubicBezTo>
                    <a:cubicBezTo>
                      <a:pt x="f391" y="f250"/>
                      <a:pt x="f392" y="f250"/>
                      <a:pt x="f340" y="f393"/>
                    </a:cubicBezTo>
                    <a:close/>
                    <a:moveTo>
                      <a:pt x="f386" y="f334"/>
                    </a:moveTo>
                    <a:cubicBezTo>
                      <a:pt x="f34" y="f395"/>
                      <a:pt x="f388" y="f24"/>
                      <a:pt x="f388" y="f333"/>
                    </a:cubicBezTo>
                    <a:cubicBezTo>
                      <a:pt x="f32" y="f311"/>
                      <a:pt x="f32" y="f62"/>
                      <a:pt x="f32" y="f309"/>
                    </a:cubicBezTo>
                    <a:cubicBezTo>
                      <a:pt x="f37" y="f31"/>
                      <a:pt x="f386" y="f393"/>
                      <a:pt x="f386" y="f380"/>
                    </a:cubicBezTo>
                    <a:cubicBezTo>
                      <a:pt x="f36" y="f310"/>
                      <a:pt x="f386" y="f30"/>
                      <a:pt x="f386" y="f334"/>
                    </a:cubicBezTo>
                    <a:close/>
                    <a:moveTo>
                      <a:pt x="f364" y="f370"/>
                    </a:moveTo>
                    <a:cubicBezTo>
                      <a:pt x="f364" y="f281"/>
                      <a:pt x="f364" y="f268"/>
                      <a:pt x="f364" y="f51"/>
                    </a:cubicBezTo>
                    <a:cubicBezTo>
                      <a:pt x="f392" y="f51"/>
                      <a:pt x="f338" y="f52"/>
                      <a:pt x="f337" y="f52"/>
                    </a:cubicBezTo>
                    <a:cubicBezTo>
                      <a:pt x="f337" y="f268"/>
                      <a:pt x="f337" y="f281"/>
                      <a:pt x="f337" y="f277"/>
                    </a:cubicBezTo>
                    <a:cubicBezTo>
                      <a:pt x="f391" y="f277"/>
                      <a:pt x="f392" y="f370"/>
                      <a:pt x="f364" y="f370"/>
                    </a:cubicBezTo>
                    <a:close/>
                    <a:moveTo>
                      <a:pt x="f337" y="f292"/>
                    </a:moveTo>
                    <a:cubicBezTo>
                      <a:pt x="f337" y="f266"/>
                      <a:pt x="f357" y="f266"/>
                      <a:pt x="f357" y="f135"/>
                    </a:cubicBezTo>
                    <a:cubicBezTo>
                      <a:pt x="f391" y="f266"/>
                      <a:pt x="f364" y="f292"/>
                      <a:pt x="f364" y="f137"/>
                    </a:cubicBezTo>
                    <a:cubicBezTo>
                      <a:pt x="f340" y="f97"/>
                      <a:pt x="f340" y="f123"/>
                      <a:pt x="f340" y="f37"/>
                    </a:cubicBezTo>
                    <a:cubicBezTo>
                      <a:pt x="f392" y="f118"/>
                      <a:pt x="f337" y="f117"/>
                      <a:pt x="f337" y="f23"/>
                    </a:cubicBezTo>
                    <a:cubicBezTo>
                      <a:pt x="f337" y="f79"/>
                      <a:pt x="f337" y="f177"/>
                      <a:pt x="f337" y="f292"/>
                    </a:cubicBezTo>
                    <a:close/>
                    <a:moveTo>
                      <a:pt x="f396" y="f161"/>
                    </a:moveTo>
                    <a:cubicBezTo>
                      <a:pt x="f397" y="f161"/>
                      <a:pt x="f398" y="f161"/>
                      <a:pt x="f399" y="f161"/>
                    </a:cubicBezTo>
                    <a:cubicBezTo>
                      <a:pt x="f399" y="f153"/>
                      <a:pt x="f399" y="f18"/>
                      <a:pt x="f399" y="f272"/>
                    </a:cubicBezTo>
                    <a:cubicBezTo>
                      <a:pt x="f399" y="f387"/>
                      <a:pt x="f400" y="f379"/>
                      <a:pt x="f401" y="f379"/>
                    </a:cubicBezTo>
                    <a:cubicBezTo>
                      <a:pt x="f397" y="f379"/>
                      <a:pt x="f402" y="f379"/>
                      <a:pt x="f396" y="f379"/>
                    </a:cubicBezTo>
                    <a:cubicBezTo>
                      <a:pt x="f396" y="f54"/>
                      <a:pt x="f396" y="f56"/>
                      <a:pt x="f396" y="f161"/>
                    </a:cubicBezTo>
                    <a:close/>
                    <a:moveTo>
                      <a:pt x="f399" y="f35"/>
                    </a:moveTo>
                    <a:cubicBezTo>
                      <a:pt x="f399" y="f38"/>
                      <a:pt x="f399" y="f326"/>
                      <a:pt x="f399" y="f383"/>
                    </a:cubicBezTo>
                    <a:cubicBezTo>
                      <a:pt x="f403" y="f321"/>
                      <a:pt x="f400" y="f33"/>
                      <a:pt x="f401" y="f33"/>
                    </a:cubicBezTo>
                    <a:cubicBezTo>
                      <a:pt x="f397" y="f33"/>
                      <a:pt x="f404" y="f33"/>
                      <a:pt x="f396" y="f33"/>
                    </a:cubicBezTo>
                    <a:cubicBezTo>
                      <a:pt x="f396" y="f382"/>
                      <a:pt x="f396" y="f405"/>
                      <a:pt x="f396" y="f323"/>
                    </a:cubicBezTo>
                    <a:cubicBezTo>
                      <a:pt x="f397" y="f35"/>
                      <a:pt x="f398" y="f35"/>
                      <a:pt x="f399" y="f35"/>
                    </a:cubicBezTo>
                    <a:close/>
                    <a:moveTo>
                      <a:pt x="f396" y="f338"/>
                    </a:moveTo>
                    <a:cubicBezTo>
                      <a:pt x="f396" y="f364"/>
                      <a:pt x="f406" y="f341"/>
                      <a:pt x="f396" y="f117"/>
                    </a:cubicBezTo>
                    <a:cubicBezTo>
                      <a:pt x="f396" y="f37"/>
                      <a:pt x="f404" y="f34"/>
                      <a:pt x="f402" y="f34"/>
                    </a:cubicBezTo>
                    <a:cubicBezTo>
                      <a:pt x="f401" y="f120"/>
                      <a:pt x="f398" y="f120"/>
                      <a:pt x="f399" y="f120"/>
                    </a:cubicBezTo>
                    <a:cubicBezTo>
                      <a:pt x="f399" y="f32"/>
                      <a:pt x="f399" y="f342"/>
                      <a:pt x="f399" y="f391"/>
                    </a:cubicBezTo>
                    <a:cubicBezTo>
                      <a:pt x="f398" y="f391"/>
                      <a:pt x="f397" y="f391"/>
                      <a:pt x="f396" y="f338"/>
                    </a:cubicBezTo>
                    <a:close/>
                    <a:moveTo>
                      <a:pt x="f399" y="f407"/>
                    </a:moveTo>
                    <a:cubicBezTo>
                      <a:pt x="f399" y="f393"/>
                      <a:pt x="f399" y="f31"/>
                      <a:pt x="f399" y="f381"/>
                    </a:cubicBezTo>
                    <a:cubicBezTo>
                      <a:pt x="f399" y="f310"/>
                      <a:pt x="f399" y="f310"/>
                      <a:pt x="f402" y="f394"/>
                    </a:cubicBezTo>
                    <a:cubicBezTo>
                      <a:pt x="f404" y="f238"/>
                      <a:pt x="f404" y="f394"/>
                      <a:pt x="f396" y="f394"/>
                    </a:cubicBezTo>
                    <a:cubicBezTo>
                      <a:pt x="f396" y="f62"/>
                      <a:pt x="f406" y="f381"/>
                      <a:pt x="f396" y="f309"/>
                    </a:cubicBezTo>
                    <a:cubicBezTo>
                      <a:pt x="f396" y="f393"/>
                      <a:pt x="f404" y="f193"/>
                      <a:pt x="f397" y="f193"/>
                    </a:cubicBezTo>
                    <a:cubicBezTo>
                      <a:pt x="f401" y="f407"/>
                      <a:pt x="f408" y="f407"/>
                      <a:pt x="f399" y="f407"/>
                    </a:cubicBezTo>
                    <a:close/>
                    <a:moveTo>
                      <a:pt x="f396" y="f170"/>
                    </a:moveTo>
                    <a:cubicBezTo>
                      <a:pt x="f396" y="f312"/>
                      <a:pt x="f396" y="f262"/>
                      <a:pt x="f396" y="f409"/>
                    </a:cubicBezTo>
                    <a:cubicBezTo>
                      <a:pt x="f397" y="f317"/>
                      <a:pt x="f398" y="f317"/>
                      <a:pt x="f399" y="f314"/>
                    </a:cubicBezTo>
                    <a:cubicBezTo>
                      <a:pt x="f399" y="f53"/>
                      <a:pt x="f399" y="f263"/>
                      <a:pt x="f399" y="f168"/>
                    </a:cubicBezTo>
                    <a:cubicBezTo>
                      <a:pt x="f398" y="f264"/>
                      <a:pt x="f397" y="f170"/>
                      <a:pt x="f396" y="f170"/>
                    </a:cubicBezTo>
                    <a:close/>
                    <a:moveTo>
                      <a:pt x="f399" y="f333"/>
                    </a:moveTo>
                    <a:cubicBezTo>
                      <a:pt x="f399" y="f3"/>
                      <a:pt x="f399" y="f330"/>
                      <a:pt x="f399" y="f329"/>
                    </a:cubicBezTo>
                    <a:cubicBezTo>
                      <a:pt x="f398" y="f261"/>
                      <a:pt x="f397" y="f261"/>
                      <a:pt x="f396" y="f410"/>
                    </a:cubicBezTo>
                    <a:cubicBezTo>
                      <a:pt x="f396" y="f411"/>
                      <a:pt x="f396" y="f335"/>
                      <a:pt x="f396" y="f332"/>
                    </a:cubicBezTo>
                    <a:cubicBezTo>
                      <a:pt x="f397" y="f332"/>
                      <a:pt x="f398" y="f333"/>
                      <a:pt x="f399" y="f333"/>
                    </a:cubicBezTo>
                    <a:close/>
                    <a:moveTo>
                      <a:pt x="f399" y="f26"/>
                    </a:moveTo>
                    <a:cubicBezTo>
                      <a:pt x="f399" y="f266"/>
                      <a:pt x="f399" y="f137"/>
                      <a:pt x="f399" y="f47"/>
                    </a:cubicBezTo>
                    <a:cubicBezTo>
                      <a:pt x="f399" y="f285"/>
                      <a:pt x="f399" y="f285"/>
                      <a:pt x="f404" y="f285"/>
                    </a:cubicBezTo>
                    <a:cubicBezTo>
                      <a:pt x="f404" y="f285"/>
                      <a:pt x="f396" y="f285"/>
                      <a:pt x="f396" y="f285"/>
                    </a:cubicBezTo>
                    <a:cubicBezTo>
                      <a:pt x="f396" y="f21"/>
                      <a:pt x="f396" y="f21"/>
                      <a:pt x="f396" y="f21"/>
                    </a:cubicBezTo>
                    <a:cubicBezTo>
                      <a:pt x="f396" y="f146"/>
                      <a:pt x="f396" y="f125"/>
                      <a:pt x="f396" y="f137"/>
                    </a:cubicBezTo>
                    <a:cubicBezTo>
                      <a:pt x="f396" y="f362"/>
                      <a:pt x="f396" y="f362"/>
                      <a:pt x="f398" y="f362"/>
                    </a:cubicBezTo>
                    <a:cubicBezTo>
                      <a:pt x="f408" y="f362"/>
                      <a:pt x="f400" y="f26"/>
                      <a:pt x="f399" y="f26"/>
                    </a:cubicBezTo>
                    <a:close/>
                    <a:moveTo>
                      <a:pt x="f396" y="f370"/>
                    </a:moveTo>
                    <a:cubicBezTo>
                      <a:pt x="f396" y="f131"/>
                      <a:pt x="f396" y="f297"/>
                      <a:pt x="f396" y="f276"/>
                    </a:cubicBezTo>
                    <a:cubicBezTo>
                      <a:pt x="f397" y="f276"/>
                      <a:pt x="f398" y="f276"/>
                      <a:pt x="f399" y="f276"/>
                    </a:cubicBezTo>
                    <a:cubicBezTo>
                      <a:pt x="f399" y="f297"/>
                      <a:pt x="f399" y="f131"/>
                      <a:pt x="f399" y="f370"/>
                    </a:cubicBezTo>
                    <a:cubicBezTo>
                      <a:pt x="f398" y="f370"/>
                      <a:pt x="f397" y="f370"/>
                      <a:pt x="f396" y="f370"/>
                    </a:cubicBezTo>
                    <a:close/>
                    <a:moveTo>
                      <a:pt x="f412" y="f23"/>
                    </a:moveTo>
                    <a:cubicBezTo>
                      <a:pt x="f412" y="f117"/>
                      <a:pt x="f412" y="f341"/>
                      <a:pt x="f413" y="f340"/>
                    </a:cubicBezTo>
                    <a:cubicBezTo>
                      <a:pt x="f413" y="f364"/>
                      <a:pt x="f414" y="f392"/>
                      <a:pt x="f415" y="f392"/>
                    </a:cubicBezTo>
                    <a:cubicBezTo>
                      <a:pt x="f416" y="f339"/>
                      <a:pt x="f417" y="f339"/>
                      <a:pt x="f418" y="f339"/>
                    </a:cubicBezTo>
                    <a:cubicBezTo>
                      <a:pt x="f418" y="f25"/>
                      <a:pt x="f418" y="f388"/>
                      <a:pt x="f418" y="f23"/>
                    </a:cubicBezTo>
                    <a:cubicBezTo>
                      <a:pt x="f419" y="f23"/>
                      <a:pt x="f415" y="f23"/>
                      <a:pt x="f412" y="f23"/>
                    </a:cubicBezTo>
                    <a:close/>
                    <a:moveTo>
                      <a:pt x="f418" y="f21"/>
                    </a:moveTo>
                    <a:cubicBezTo>
                      <a:pt x="f418" y="f139"/>
                      <a:pt x="f418" y="f292"/>
                      <a:pt x="f418" y="f362"/>
                    </a:cubicBezTo>
                    <a:cubicBezTo>
                      <a:pt x="f419" y="f362"/>
                      <a:pt x="f420" y="f362"/>
                      <a:pt x="f412" y="f362"/>
                    </a:cubicBezTo>
                    <a:cubicBezTo>
                      <a:pt x="f412" y="f266"/>
                      <a:pt x="f413" y="f129"/>
                      <a:pt x="f412" y="f177"/>
                    </a:cubicBezTo>
                    <a:cubicBezTo>
                      <a:pt x="f412" y="f61"/>
                      <a:pt x="f413" y="f21"/>
                      <a:pt x="f415" y="f21"/>
                    </a:cubicBezTo>
                    <a:cubicBezTo>
                      <a:pt x="f419" y="f21"/>
                      <a:pt x="f417" y="f21"/>
                      <a:pt x="f418" y="f21"/>
                    </a:cubicBezTo>
                    <a:close/>
                    <a:moveTo>
                      <a:pt x="f413" y="f256"/>
                    </a:moveTo>
                    <a:cubicBezTo>
                      <a:pt x="f415" y="f256"/>
                      <a:pt x="f419" y="f421"/>
                      <a:pt x="f418" y="f421"/>
                    </a:cubicBezTo>
                    <a:cubicBezTo>
                      <a:pt x="f418" y="f176"/>
                      <a:pt x="f418" y="f381"/>
                      <a:pt x="f418" y="f31"/>
                    </a:cubicBezTo>
                    <a:cubicBezTo>
                      <a:pt x="f422" y="f248"/>
                      <a:pt x="f418" y="f248"/>
                      <a:pt x="f413" y="f248"/>
                    </a:cubicBezTo>
                    <a:cubicBezTo>
                      <a:pt x="f413" y="f393"/>
                      <a:pt x="f413" y="f380"/>
                      <a:pt x="f413" y="f256"/>
                    </a:cubicBezTo>
                    <a:close/>
                    <a:moveTo>
                      <a:pt x="f418" y="f45"/>
                    </a:moveTo>
                    <a:cubicBezTo>
                      <a:pt x="f418" y="f41"/>
                      <a:pt x="f418" y="f334"/>
                      <a:pt x="f418" y="f28"/>
                    </a:cubicBezTo>
                    <a:cubicBezTo>
                      <a:pt x="f419" y="f78"/>
                      <a:pt x="f420" y="f78"/>
                      <a:pt x="f413" y="f29"/>
                    </a:cubicBezTo>
                    <a:cubicBezTo>
                      <a:pt x="f413" y="f395"/>
                      <a:pt x="f413" y="f260"/>
                      <a:pt x="f413" y="f42"/>
                    </a:cubicBezTo>
                    <a:cubicBezTo>
                      <a:pt x="f415" y="f43"/>
                      <a:pt x="f419" y="f43"/>
                      <a:pt x="f418" y="f45"/>
                    </a:cubicBezTo>
                    <a:close/>
                    <a:moveTo>
                      <a:pt x="f423" y="f36"/>
                    </a:moveTo>
                    <a:cubicBezTo>
                      <a:pt x="f423" y="f37"/>
                      <a:pt x="f423" y="f341"/>
                      <a:pt x="f423" y="f257"/>
                    </a:cubicBezTo>
                    <a:cubicBezTo>
                      <a:pt x="f424" y="f257"/>
                      <a:pt x="f203" y="f257"/>
                      <a:pt x="f425" y="f257"/>
                    </a:cubicBezTo>
                    <a:cubicBezTo>
                      <a:pt x="f425" y="f366"/>
                      <a:pt x="f425" y="f117"/>
                      <a:pt x="f425" y="f386"/>
                    </a:cubicBezTo>
                    <a:cubicBezTo>
                      <a:pt x="f203" y="f386"/>
                      <a:pt x="f424" y="f386"/>
                      <a:pt x="f423" y="f36"/>
                    </a:cubicBezTo>
                    <a:close/>
                    <a:moveTo>
                      <a:pt x="f413" y="f151"/>
                    </a:moveTo>
                    <a:cubicBezTo>
                      <a:pt x="f415" y="f321"/>
                      <a:pt x="f419" y="f321"/>
                      <a:pt x="f418" y="f321"/>
                    </a:cubicBezTo>
                    <a:cubicBezTo>
                      <a:pt x="f418" y="f149"/>
                      <a:pt x="f418" y="f38"/>
                      <a:pt x="f418" y="f39"/>
                    </a:cubicBezTo>
                    <a:cubicBezTo>
                      <a:pt x="f419" y="f39"/>
                      <a:pt x="f415" y="f374"/>
                      <a:pt x="f413" y="f374"/>
                    </a:cubicBezTo>
                    <a:cubicBezTo>
                      <a:pt x="f413" y="f38"/>
                      <a:pt x="f413" y="f149"/>
                      <a:pt x="f413" y="f151"/>
                    </a:cubicBezTo>
                    <a:close/>
                    <a:moveTo>
                      <a:pt x="f418" y="f167"/>
                    </a:moveTo>
                    <a:cubicBezTo>
                      <a:pt x="f418" y="f263"/>
                      <a:pt x="f418" y="f269"/>
                      <a:pt x="f418" y="f53"/>
                    </a:cubicBezTo>
                    <a:cubicBezTo>
                      <a:pt x="f418" y="f316"/>
                      <a:pt x="f418" y="f426"/>
                      <a:pt x="f412" y="f426"/>
                    </a:cubicBezTo>
                    <a:cubicBezTo>
                      <a:pt x="f412" y="f314"/>
                      <a:pt x="f412" y="f427"/>
                      <a:pt x="f412" y="f278"/>
                    </a:cubicBezTo>
                    <a:cubicBezTo>
                      <a:pt x="f412" y="f167"/>
                      <a:pt x="f413" y="f167"/>
                      <a:pt x="f418" y="f167"/>
                    </a:cubicBezTo>
                    <a:close/>
                    <a:moveTo>
                      <a:pt x="f423" y="f276"/>
                    </a:moveTo>
                    <a:cubicBezTo>
                      <a:pt x="f423" y="f297"/>
                      <a:pt x="f423" y="f131"/>
                      <a:pt x="f423" y="f370"/>
                    </a:cubicBezTo>
                    <a:cubicBezTo>
                      <a:pt x="f424" y="f370"/>
                      <a:pt x="f203" y="f370"/>
                      <a:pt x="f428" y="f370"/>
                    </a:cubicBezTo>
                    <a:cubicBezTo>
                      <a:pt x="f428" y="f17"/>
                      <a:pt x="f428" y="f429"/>
                      <a:pt x="f428" y="f276"/>
                    </a:cubicBezTo>
                    <a:cubicBezTo>
                      <a:pt x="f202" y="f276"/>
                      <a:pt x="f424" y="f276"/>
                      <a:pt x="f423" y="f276"/>
                    </a:cubicBezTo>
                    <a:close/>
                    <a:moveTo>
                      <a:pt x="f413" y="f276"/>
                    </a:moveTo>
                    <a:cubicBezTo>
                      <a:pt x="f413" y="f303"/>
                      <a:pt x="f412" y="f304"/>
                      <a:pt x="f412" y="f304"/>
                    </a:cubicBezTo>
                    <a:cubicBezTo>
                      <a:pt x="f412" y="f429"/>
                      <a:pt x="f412" y="f299"/>
                      <a:pt x="f412" y="f17"/>
                    </a:cubicBezTo>
                    <a:cubicBezTo>
                      <a:pt x="f412" y="f296"/>
                      <a:pt x="f412" y="f296"/>
                      <a:pt x="f417" y="f370"/>
                    </a:cubicBezTo>
                    <a:cubicBezTo>
                      <a:pt x="f417" y="f370"/>
                      <a:pt x="f430" y="f370"/>
                      <a:pt x="f418" y="f370"/>
                    </a:cubicBezTo>
                    <a:cubicBezTo>
                      <a:pt x="f418" y="f131"/>
                      <a:pt x="f418" y="f297"/>
                      <a:pt x="f418" y="f276"/>
                    </a:cubicBezTo>
                    <a:cubicBezTo>
                      <a:pt x="f419" y="f276"/>
                      <a:pt x="f415" y="f276"/>
                      <a:pt x="f413" y="f276"/>
                    </a:cubicBezTo>
                    <a:close/>
                    <a:moveTo>
                      <a:pt x="f418" y="f161"/>
                    </a:moveTo>
                    <a:cubicBezTo>
                      <a:pt x="f419" y="f161"/>
                      <a:pt x="f420" y="f161"/>
                      <a:pt x="f412" y="f161"/>
                    </a:cubicBezTo>
                    <a:cubicBezTo>
                      <a:pt x="f412" y="f268"/>
                      <a:pt x="f412" y="f378"/>
                      <a:pt x="f413" y="f52"/>
                    </a:cubicBezTo>
                    <a:cubicBezTo>
                      <a:pt x="f413" y="f51"/>
                      <a:pt x="f414" y="f387"/>
                      <a:pt x="f420" y="f49"/>
                    </a:cubicBezTo>
                    <a:cubicBezTo>
                      <a:pt x="f416" y="f49"/>
                      <a:pt x="f417" y="f49"/>
                      <a:pt x="f418" y="f49"/>
                    </a:cubicBezTo>
                    <a:cubicBezTo>
                      <a:pt x="f418" y="f54"/>
                      <a:pt x="f418" y="f268"/>
                      <a:pt x="f418" y="f161"/>
                    </a:cubicBezTo>
                    <a:close/>
                    <a:moveTo>
                      <a:pt x="f428" y="f387"/>
                    </a:moveTo>
                    <a:cubicBezTo>
                      <a:pt x="f428" y="f130"/>
                      <a:pt x="f428" y="f268"/>
                      <a:pt x="f428" y="f145"/>
                    </a:cubicBezTo>
                    <a:cubicBezTo>
                      <a:pt x="f202" y="f145"/>
                      <a:pt x="f424" y="f145"/>
                      <a:pt x="f423" y="f145"/>
                    </a:cubicBezTo>
                    <a:cubicBezTo>
                      <a:pt x="f423" y="f268"/>
                      <a:pt x="f423" y="f130"/>
                      <a:pt x="f423" y="f387"/>
                    </a:cubicBezTo>
                    <a:cubicBezTo>
                      <a:pt x="f424" y="f387"/>
                      <a:pt x="f203" y="f387"/>
                      <a:pt x="f428" y="f387"/>
                    </a:cubicBezTo>
                    <a:close/>
                    <a:moveTo>
                      <a:pt x="f428" y="f61"/>
                    </a:moveTo>
                    <a:cubicBezTo>
                      <a:pt x="f428" y="f47"/>
                      <a:pt x="f428" y="f266"/>
                      <a:pt x="f428" y="f274"/>
                    </a:cubicBezTo>
                    <a:cubicBezTo>
                      <a:pt x="f202" y="f274"/>
                      <a:pt x="f424" y="f274"/>
                      <a:pt x="f423" y="f274"/>
                    </a:cubicBezTo>
                    <a:cubicBezTo>
                      <a:pt x="f423" y="f135"/>
                      <a:pt x="f423" y="f137"/>
                      <a:pt x="f423" y="f139"/>
                    </a:cubicBezTo>
                    <a:cubicBezTo>
                      <a:pt x="f423" y="f97"/>
                      <a:pt x="f185" y="f61"/>
                      <a:pt x="f210" y="f61"/>
                    </a:cubicBezTo>
                    <a:cubicBezTo>
                      <a:pt x="f202" y="f61"/>
                      <a:pt x="f431" y="f61"/>
                      <a:pt x="f428" y="f61"/>
                    </a:cubicBezTo>
                    <a:close/>
                    <a:moveTo>
                      <a:pt x="f428" y="f352"/>
                    </a:moveTo>
                    <a:cubicBezTo>
                      <a:pt x="f202" y="f352"/>
                      <a:pt x="f424" y="f352"/>
                      <a:pt x="f423" y="f215"/>
                    </a:cubicBezTo>
                    <a:cubicBezTo>
                      <a:pt x="f423" y="f324"/>
                      <a:pt x="f423" y="f375"/>
                      <a:pt x="f423" y="f382"/>
                    </a:cubicBezTo>
                    <a:cubicBezTo>
                      <a:pt x="f424" y="f322"/>
                      <a:pt x="f203" y="f322"/>
                      <a:pt x="f428" y="f322"/>
                    </a:cubicBezTo>
                    <a:cubicBezTo>
                      <a:pt x="f428" y="f326"/>
                      <a:pt x="f428" y="f384"/>
                      <a:pt x="f428" y="f352"/>
                    </a:cubicBezTo>
                    <a:close/>
                    <a:moveTo>
                      <a:pt x="f432" y="f97"/>
                    </a:moveTo>
                    <a:cubicBezTo>
                      <a:pt x="f432" y="f129"/>
                      <a:pt x="f432" y="f135"/>
                      <a:pt x="f432" y="f433"/>
                    </a:cubicBezTo>
                    <a:cubicBezTo>
                      <a:pt x="f200" y="f433"/>
                      <a:pt x="f434" y="f433"/>
                      <a:pt x="f435" y="f433"/>
                    </a:cubicBezTo>
                    <a:cubicBezTo>
                      <a:pt x="f435" y="f135"/>
                      <a:pt x="f435" y="f129"/>
                      <a:pt x="f435" y="f146"/>
                    </a:cubicBezTo>
                    <a:cubicBezTo>
                      <a:pt x="f211" y="f146"/>
                      <a:pt x="f200" y="f97"/>
                      <a:pt x="f432" y="f97"/>
                    </a:cubicBezTo>
                    <a:close/>
                    <a:moveTo>
                      <a:pt x="f425" y="f62"/>
                    </a:moveTo>
                    <a:cubicBezTo>
                      <a:pt x="f425" y="f381"/>
                      <a:pt x="f425" y="f31"/>
                      <a:pt x="f425" y="f393"/>
                    </a:cubicBezTo>
                    <a:cubicBezTo>
                      <a:pt x="f425" y="f373"/>
                      <a:pt x="f428" y="f244"/>
                      <a:pt x="f423" y="f373"/>
                    </a:cubicBezTo>
                    <a:cubicBezTo>
                      <a:pt x="f423" y="f193"/>
                      <a:pt x="f423" y="f31"/>
                      <a:pt x="f423" y="f181"/>
                    </a:cubicBezTo>
                    <a:cubicBezTo>
                      <a:pt x="f424" y="f176"/>
                      <a:pt x="f202" y="f176"/>
                      <a:pt x="f425" y="f62"/>
                    </a:cubicBezTo>
                    <a:close/>
                    <a:moveTo>
                      <a:pt x="f423" y="f275"/>
                    </a:moveTo>
                    <a:cubicBezTo>
                      <a:pt x="f423" y="f426"/>
                      <a:pt x="f423" y="f314"/>
                      <a:pt x="f423" y="f427"/>
                    </a:cubicBezTo>
                    <a:cubicBezTo>
                      <a:pt x="f423" y="f116"/>
                      <a:pt x="f423" y="f263"/>
                      <a:pt x="f428" y="f263"/>
                    </a:cubicBezTo>
                    <a:cubicBezTo>
                      <a:pt x="f428" y="f278"/>
                      <a:pt x="f428" y="f317"/>
                      <a:pt x="f428" y="f270"/>
                    </a:cubicBezTo>
                    <a:cubicBezTo>
                      <a:pt x="f203" y="f436"/>
                      <a:pt x="f424" y="f275"/>
                      <a:pt x="f423" y="f275"/>
                    </a:cubicBezTo>
                    <a:close/>
                    <a:moveTo>
                      <a:pt x="f423" y="f437"/>
                    </a:moveTo>
                    <a:cubicBezTo>
                      <a:pt x="f423" y="f78"/>
                      <a:pt x="f423" y="f332"/>
                      <a:pt x="f423" y="f334"/>
                    </a:cubicBezTo>
                    <a:cubicBezTo>
                      <a:pt x="f423" y="f330"/>
                      <a:pt x="f185" y="f411"/>
                      <a:pt x="f425" y="f330"/>
                    </a:cubicBezTo>
                    <a:cubicBezTo>
                      <a:pt x="f425" y="f3"/>
                      <a:pt x="f425" y="f332"/>
                      <a:pt x="f425" y="f104"/>
                    </a:cubicBezTo>
                    <a:cubicBezTo>
                      <a:pt x="f203" y="f104"/>
                      <a:pt x="f424" y="f30"/>
                      <a:pt x="f423" y="f437"/>
                    </a:cubicBezTo>
                    <a:close/>
                    <a:moveTo>
                      <a:pt x="f432" y="f364"/>
                    </a:moveTo>
                    <a:cubicBezTo>
                      <a:pt x="f432" y="f366"/>
                      <a:pt x="f432" y="f32"/>
                      <a:pt x="f432" y="f37"/>
                    </a:cubicBezTo>
                    <a:cubicBezTo>
                      <a:pt x="f432" y="f152"/>
                      <a:pt x="f432" y="f152"/>
                      <a:pt x="f435" y="f36"/>
                    </a:cubicBezTo>
                    <a:cubicBezTo>
                      <a:pt x="f435" y="f118"/>
                      <a:pt x="f435" y="f363"/>
                      <a:pt x="f435" y="f340"/>
                    </a:cubicBezTo>
                    <a:cubicBezTo>
                      <a:pt x="f434" y="f340"/>
                      <a:pt x="f200" y="f364"/>
                      <a:pt x="f432" y="f364"/>
                    </a:cubicBezTo>
                    <a:close/>
                    <a:moveTo>
                      <a:pt x="f432" y="f96"/>
                    </a:moveTo>
                    <a:cubicBezTo>
                      <a:pt x="f432" y="f438"/>
                      <a:pt x="f432" y="f407"/>
                      <a:pt x="f432" y="f244"/>
                    </a:cubicBezTo>
                    <a:cubicBezTo>
                      <a:pt x="f200" y="f165"/>
                      <a:pt x="f434" y="f165"/>
                      <a:pt x="f435" y="f165"/>
                    </a:cubicBezTo>
                    <a:cubicBezTo>
                      <a:pt x="f435" y="f189"/>
                      <a:pt x="f435" y="f309"/>
                      <a:pt x="f435" y="f381"/>
                    </a:cubicBezTo>
                    <a:cubicBezTo>
                      <a:pt x="f434" y="f381"/>
                      <a:pt x="f200" y="f96"/>
                      <a:pt x="f432" y="f96"/>
                    </a:cubicBezTo>
                    <a:close/>
                    <a:moveTo>
                      <a:pt x="f435" y="f44"/>
                    </a:moveTo>
                    <a:cubicBezTo>
                      <a:pt x="f435" y="f35"/>
                      <a:pt x="f435" y="f159"/>
                      <a:pt x="f435" y="f389"/>
                    </a:cubicBezTo>
                    <a:cubicBezTo>
                      <a:pt x="f434" y="f383"/>
                      <a:pt x="f200" y="f383"/>
                      <a:pt x="f432" y="f382"/>
                    </a:cubicBezTo>
                    <a:cubicBezTo>
                      <a:pt x="f432" y="f326"/>
                      <a:pt x="f432" y="f159"/>
                      <a:pt x="f432" y="f384"/>
                    </a:cubicBezTo>
                    <a:cubicBezTo>
                      <a:pt x="f432" y="f44"/>
                      <a:pt x="f432" y="f44"/>
                      <a:pt x="f435" y="f44"/>
                    </a:cubicBezTo>
                    <a:close/>
                    <a:moveTo>
                      <a:pt x="f432" y="f437"/>
                    </a:moveTo>
                    <a:cubicBezTo>
                      <a:pt x="f200" y="f376"/>
                      <a:pt x="f434" y="f376"/>
                      <a:pt x="f435" y="f311"/>
                    </a:cubicBezTo>
                    <a:cubicBezTo>
                      <a:pt x="f435" y="f78"/>
                      <a:pt x="f435" y="f395"/>
                      <a:pt x="f435" y="f260"/>
                    </a:cubicBezTo>
                    <a:cubicBezTo>
                      <a:pt x="f434" y="f260"/>
                      <a:pt x="f200" y="f41"/>
                      <a:pt x="f432" y="f41"/>
                    </a:cubicBezTo>
                    <a:cubicBezTo>
                      <a:pt x="f432" y="f334"/>
                      <a:pt x="f432" y="f28"/>
                      <a:pt x="f432" y="f437"/>
                    </a:cubicBezTo>
                    <a:close/>
                    <a:moveTo>
                      <a:pt x="f432" y="f51"/>
                    </a:moveTo>
                    <a:cubicBezTo>
                      <a:pt x="f432" y="f378"/>
                      <a:pt x="f432" y="f153"/>
                      <a:pt x="f432" y="f145"/>
                    </a:cubicBezTo>
                    <a:cubicBezTo>
                      <a:pt x="f200" y="f145"/>
                      <a:pt x="f434" y="f145"/>
                      <a:pt x="f435" y="f145"/>
                    </a:cubicBezTo>
                    <a:cubicBezTo>
                      <a:pt x="f435" y="f153"/>
                      <a:pt x="f435" y="f378"/>
                      <a:pt x="f435" y="f51"/>
                    </a:cubicBezTo>
                    <a:cubicBezTo>
                      <a:pt x="f434" y="f51"/>
                      <a:pt x="f200" y="f51"/>
                      <a:pt x="f432" y="f51"/>
                    </a:cubicBezTo>
                    <a:close/>
                    <a:moveTo>
                      <a:pt x="f435" y="f410"/>
                    </a:moveTo>
                    <a:cubicBezTo>
                      <a:pt x="f435" y="f426"/>
                      <a:pt x="f435" y="f317"/>
                      <a:pt x="f435" y="f278"/>
                    </a:cubicBezTo>
                    <a:cubicBezTo>
                      <a:pt x="f434" y="f262"/>
                      <a:pt x="f200" y="f269"/>
                      <a:pt x="f432" y="f313"/>
                    </a:cubicBezTo>
                    <a:cubicBezTo>
                      <a:pt x="f432" y="f53"/>
                      <a:pt x="f432" y="f409"/>
                      <a:pt x="f432" y="f48"/>
                    </a:cubicBezTo>
                    <a:cubicBezTo>
                      <a:pt x="f432" y="f328"/>
                      <a:pt x="f432" y="f328"/>
                      <a:pt x="f435" y="f410"/>
                    </a:cubicBezTo>
                    <a:close/>
                    <a:moveTo>
                      <a:pt x="f432" y="f370"/>
                    </a:moveTo>
                    <a:cubicBezTo>
                      <a:pt x="f432" y="f17"/>
                      <a:pt x="f432" y="f429"/>
                      <a:pt x="f432" y="f276"/>
                    </a:cubicBezTo>
                    <a:cubicBezTo>
                      <a:pt x="f200" y="f276"/>
                      <a:pt x="f434" y="f276"/>
                      <a:pt x="f435" y="f276"/>
                    </a:cubicBezTo>
                    <a:cubicBezTo>
                      <a:pt x="f435" y="f297"/>
                      <a:pt x="f435" y="f131"/>
                      <a:pt x="f435" y="f370"/>
                    </a:cubicBezTo>
                    <a:cubicBezTo>
                      <a:pt x="f434" y="f370"/>
                      <a:pt x="f200" y="f370"/>
                      <a:pt x="f432" y="f370"/>
                    </a:cubicBezTo>
                    <a:close/>
                    <a:moveTo>
                      <a:pt x="f439" y="f298"/>
                    </a:moveTo>
                    <a:cubicBezTo>
                      <a:pt x="f439" y="f303"/>
                      <a:pt x="f439" y="f440"/>
                      <a:pt x="f439" y="f299"/>
                    </a:cubicBezTo>
                    <a:cubicBezTo>
                      <a:pt x="f441" y="f299"/>
                      <a:pt x="f225" y="f299"/>
                      <a:pt x="f442" y="f299"/>
                    </a:cubicBezTo>
                    <a:cubicBezTo>
                      <a:pt x="f442" y="f440"/>
                      <a:pt x="f442" y="f276"/>
                      <a:pt x="f442" y="f298"/>
                    </a:cubicBezTo>
                    <a:cubicBezTo>
                      <a:pt x="f443" y="f298"/>
                      <a:pt x="f441" y="f298"/>
                      <a:pt x="f439" y="f298"/>
                    </a:cubicBezTo>
                    <a:close/>
                    <a:moveTo>
                      <a:pt x="f439" y="f326"/>
                    </a:moveTo>
                    <a:cubicBezTo>
                      <a:pt x="f444" y="f165"/>
                      <a:pt x="f445" y="f327"/>
                      <a:pt x="f446" y="f327"/>
                    </a:cubicBezTo>
                    <a:cubicBezTo>
                      <a:pt x="f442" y="f405"/>
                      <a:pt x="f447" y="f149"/>
                      <a:pt x="f439" y="f326"/>
                    </a:cubicBezTo>
                    <a:close/>
                    <a:moveTo>
                      <a:pt x="f442" y="f448"/>
                    </a:moveTo>
                    <a:cubicBezTo>
                      <a:pt x="f442" y="f74"/>
                      <a:pt x="f442" y="f20"/>
                      <a:pt x="f442" y="f449"/>
                    </a:cubicBezTo>
                    <a:cubicBezTo>
                      <a:pt x="f225" y="f70"/>
                      <a:pt x="f441" y="f450"/>
                      <a:pt x="f439" y="f286"/>
                    </a:cubicBezTo>
                    <a:cubicBezTo>
                      <a:pt x="f444" y="f451"/>
                      <a:pt x="f452" y="f74"/>
                      <a:pt x="f442" y="f448"/>
                    </a:cubicBezTo>
                    <a:close/>
                    <a:moveTo>
                      <a:pt x="f446" y="f335"/>
                    </a:moveTo>
                    <a:cubicBezTo>
                      <a:pt x="f447" y="f30"/>
                      <a:pt x="f442" y="f437"/>
                      <a:pt x="f439" y="f437"/>
                    </a:cubicBezTo>
                    <a:cubicBezTo>
                      <a:pt x="f444" y="f335"/>
                      <a:pt x="f445" y="f331"/>
                      <a:pt x="f446" y="f335"/>
                    </a:cubicBezTo>
                    <a:close/>
                    <a:moveTo>
                      <a:pt x="f439" y="f372"/>
                    </a:moveTo>
                    <a:cubicBezTo>
                      <a:pt x="f439" y="f19"/>
                      <a:pt x="f439" y="f125"/>
                      <a:pt x="f439" y="f97"/>
                    </a:cubicBezTo>
                    <a:cubicBezTo>
                      <a:pt x="f441" y="f97"/>
                      <a:pt x="f225" y="f97"/>
                      <a:pt x="f442" y="f61"/>
                    </a:cubicBezTo>
                    <a:cubicBezTo>
                      <a:pt x="f442" y="f125"/>
                      <a:pt x="f442" y="f137"/>
                      <a:pt x="f442" y="f135"/>
                    </a:cubicBezTo>
                    <a:cubicBezTo>
                      <a:pt x="f225" y="f372"/>
                      <a:pt x="f441" y="f372"/>
                      <a:pt x="f439" y="f372"/>
                    </a:cubicBezTo>
                    <a:close/>
                    <a:moveTo>
                      <a:pt x="f439" y="f42"/>
                    </a:moveTo>
                    <a:cubicBezTo>
                      <a:pt x="f444" y="f314"/>
                      <a:pt x="f445" y="f316"/>
                      <a:pt x="f442" y="f314"/>
                    </a:cubicBezTo>
                    <a:cubicBezTo>
                      <a:pt x="f442" y="f270"/>
                      <a:pt x="f442" y="f328"/>
                      <a:pt x="f442" y="f45"/>
                    </a:cubicBezTo>
                    <a:cubicBezTo>
                      <a:pt x="f225" y="f45"/>
                      <a:pt x="f441" y="f43"/>
                      <a:pt x="f439" y="f42"/>
                    </a:cubicBezTo>
                    <a:close/>
                    <a:moveTo>
                      <a:pt x="f439" y="f193"/>
                    </a:moveTo>
                    <a:cubicBezTo>
                      <a:pt x="f444" y="f62"/>
                      <a:pt x="f445" y="f62"/>
                      <a:pt x="f446" y="f256"/>
                    </a:cubicBezTo>
                    <a:cubicBezTo>
                      <a:pt x="f442" y="f407"/>
                      <a:pt x="f447" y="f250"/>
                      <a:pt x="f439" y="f193"/>
                    </a:cubicBezTo>
                    <a:close/>
                    <a:moveTo>
                      <a:pt x="f439" y="f453"/>
                    </a:moveTo>
                    <a:cubicBezTo>
                      <a:pt x="f445" y="f454"/>
                      <a:pt x="f439" y="f236"/>
                      <a:pt x="f442" y="f455"/>
                    </a:cubicBezTo>
                    <a:cubicBezTo>
                      <a:pt x="f447" y="f456"/>
                      <a:pt x="f442" y="f457"/>
                      <a:pt x="f439" y="f453"/>
                    </a:cubicBezTo>
                    <a:close/>
                    <a:moveTo>
                      <a:pt x="f446" y="f91"/>
                    </a:moveTo>
                    <a:cubicBezTo>
                      <a:pt x="f442" y="f197"/>
                      <a:pt x="f223" y="f319"/>
                      <a:pt x="f439" y="f197"/>
                    </a:cubicBezTo>
                    <a:cubicBezTo>
                      <a:pt x="f445" y="f63"/>
                      <a:pt x="f444" y="f182"/>
                      <a:pt x="f446" y="f91"/>
                    </a:cubicBezTo>
                    <a:close/>
                    <a:moveTo>
                      <a:pt x="f439" y="f205"/>
                    </a:moveTo>
                    <a:cubicBezTo>
                      <a:pt x="f445" y="f458"/>
                      <a:pt x="f439" y="f459"/>
                      <a:pt x="f442" y="f460"/>
                    </a:cubicBezTo>
                    <a:cubicBezTo>
                      <a:pt x="f442" y="f115"/>
                      <a:pt x="f223" y="f237"/>
                      <a:pt x="f439" y="f205"/>
                    </a:cubicBezTo>
                    <a:close/>
                    <a:moveTo>
                      <a:pt x="f442" y="f461"/>
                    </a:moveTo>
                    <a:cubicBezTo>
                      <a:pt x="f442" y="f462"/>
                      <a:pt x="f446" y="f463"/>
                      <a:pt x="f439" y="f464"/>
                    </a:cubicBezTo>
                    <a:cubicBezTo>
                      <a:pt x="f445" y="f465"/>
                      <a:pt x="f444" y="f466"/>
                      <a:pt x="f442" y="f461"/>
                    </a:cubicBezTo>
                    <a:close/>
                    <a:moveTo>
                      <a:pt x="f446" y="f65"/>
                    </a:moveTo>
                    <a:cubicBezTo>
                      <a:pt x="f446" y="f281"/>
                      <a:pt x="f446" y="f27"/>
                      <a:pt x="f446" y="f296"/>
                    </a:cubicBezTo>
                    <a:cubicBezTo>
                      <a:pt x="f443" y="f296"/>
                      <a:pt x="f441" y="f296"/>
                      <a:pt x="f439" y="f296"/>
                    </a:cubicBezTo>
                    <a:cubicBezTo>
                      <a:pt x="f439" y="f307"/>
                      <a:pt x="f439" y="f281"/>
                      <a:pt x="f439" y="f279"/>
                    </a:cubicBezTo>
                    <a:cubicBezTo>
                      <a:pt x="f441" y="f279"/>
                      <a:pt x="f443" y="f65"/>
                      <a:pt x="f446" y="f65"/>
                    </a:cubicBezTo>
                    <a:close/>
                    <a:moveTo>
                      <a:pt x="f442" y="f267"/>
                    </a:moveTo>
                    <a:cubicBezTo>
                      <a:pt x="f442" y="f284"/>
                      <a:pt x="f442" y="f51"/>
                      <a:pt x="f442" y="f130"/>
                    </a:cubicBezTo>
                    <a:cubicBezTo>
                      <a:pt x="f443" y="f130"/>
                      <a:pt x="f467" y="f130"/>
                      <a:pt x="f439" y="f130"/>
                    </a:cubicBezTo>
                    <a:cubicBezTo>
                      <a:pt x="f439" y="f51"/>
                      <a:pt x="f439" y="f284"/>
                      <a:pt x="f439" y="f344"/>
                    </a:cubicBezTo>
                    <a:cubicBezTo>
                      <a:pt x="f441" y="f344"/>
                      <a:pt x="f225" y="f344"/>
                      <a:pt x="f442" y="f267"/>
                    </a:cubicBezTo>
                    <a:close/>
                    <a:moveTo>
                      <a:pt x="f442" y="f36"/>
                    </a:moveTo>
                    <a:cubicBezTo>
                      <a:pt x="f225" y="f36"/>
                      <a:pt x="f441" y="f152"/>
                      <a:pt x="f439" y="f152"/>
                    </a:cubicBezTo>
                    <a:cubicBezTo>
                      <a:pt x="f439" y="f120"/>
                      <a:pt x="f439" y="f117"/>
                      <a:pt x="f439" y="f341"/>
                    </a:cubicBezTo>
                    <a:cubicBezTo>
                      <a:pt x="f441" y="f341"/>
                      <a:pt x="f225" y="f366"/>
                      <a:pt x="f446" y="f366"/>
                    </a:cubicBezTo>
                    <a:cubicBezTo>
                      <a:pt x="f442" y="f341"/>
                      <a:pt x="f442" y="f363"/>
                      <a:pt x="f442" y="f32"/>
                    </a:cubicBezTo>
                    <a:cubicBezTo>
                      <a:pt x="f442" y="f37"/>
                      <a:pt x="f442" y="f120"/>
                      <a:pt x="f442" y="f36"/>
                    </a:cubicBezTo>
                    <a:close/>
                    <a:moveTo>
                      <a:pt x="f468" y="f146"/>
                    </a:moveTo>
                    <a:cubicBezTo>
                      <a:pt x="f469" y="f26"/>
                      <a:pt x="f469" y="f362"/>
                      <a:pt x="f470" y="f26"/>
                    </a:cubicBezTo>
                    <a:cubicBezTo>
                      <a:pt x="f470" y="f292"/>
                      <a:pt x="f470" y="f129"/>
                      <a:pt x="f470" y="f177"/>
                    </a:cubicBezTo>
                    <a:cubicBezTo>
                      <a:pt x="f227" y="f146"/>
                      <a:pt x="f471" y="f146"/>
                      <a:pt x="f468" y="f146"/>
                    </a:cubicBezTo>
                    <a:close/>
                    <a:moveTo>
                      <a:pt x="f468" y="f363"/>
                    </a:moveTo>
                    <a:cubicBezTo>
                      <a:pt x="f472" y="f473"/>
                      <a:pt x="f472" y="f103"/>
                      <a:pt x="f470" y="f123"/>
                    </a:cubicBezTo>
                    <a:cubicBezTo>
                      <a:pt x="f470" y="f386"/>
                      <a:pt x="f470" y="f118"/>
                      <a:pt x="f470" y="f32"/>
                    </a:cubicBezTo>
                    <a:cubicBezTo>
                      <a:pt x="f227" y="f32"/>
                      <a:pt x="f474" y="f363"/>
                      <a:pt x="f468" y="f363"/>
                    </a:cubicBezTo>
                    <a:close/>
                    <a:moveTo>
                      <a:pt x="f470" y="f381"/>
                    </a:moveTo>
                    <a:cubicBezTo>
                      <a:pt x="f227" y="f96"/>
                      <a:pt x="f474" y="f96"/>
                      <a:pt x="f468" y="f181"/>
                    </a:cubicBezTo>
                    <a:cubicBezTo>
                      <a:pt x="f468" y="f40"/>
                      <a:pt x="f468" y="f393"/>
                      <a:pt x="f468" y="f189"/>
                    </a:cubicBezTo>
                    <a:cubicBezTo>
                      <a:pt x="f474" y="f248"/>
                      <a:pt x="f227" y="f248"/>
                      <a:pt x="f470" y="f246"/>
                    </a:cubicBezTo>
                    <a:cubicBezTo>
                      <a:pt x="f470" y="f250"/>
                      <a:pt x="f470" y="f438"/>
                      <a:pt x="f470" y="f381"/>
                    </a:cubicBezTo>
                    <a:close/>
                    <a:moveTo>
                      <a:pt x="f468" y="f264"/>
                    </a:moveTo>
                    <a:cubicBezTo>
                      <a:pt x="f469" y="f53"/>
                      <a:pt x="f472" y="f50"/>
                      <a:pt x="f470" y="f427"/>
                    </a:cubicBezTo>
                    <a:cubicBezTo>
                      <a:pt x="f475" y="f168"/>
                      <a:pt x="f476" y="f167"/>
                      <a:pt x="f468" y="f264"/>
                    </a:cubicBezTo>
                    <a:close/>
                    <a:moveTo>
                      <a:pt x="f470" y="f448"/>
                    </a:moveTo>
                    <a:cubicBezTo>
                      <a:pt x="f476" y="f477"/>
                      <a:pt x="f475" y="f478"/>
                      <a:pt x="f468" y="f479"/>
                    </a:cubicBezTo>
                    <a:cubicBezTo>
                      <a:pt x="f472" y="f448"/>
                      <a:pt x="f469" y="f109"/>
                      <a:pt x="f470" y="f448"/>
                    </a:cubicBezTo>
                    <a:close/>
                    <a:moveTo>
                      <a:pt x="f470" y="f159"/>
                    </a:moveTo>
                    <a:cubicBezTo>
                      <a:pt x="f475" y="f33"/>
                      <a:pt x="f476" y="f33"/>
                      <a:pt x="f468" y="f243"/>
                    </a:cubicBezTo>
                    <a:cubicBezTo>
                      <a:pt x="f469" y="f405"/>
                      <a:pt x="f472" y="f159"/>
                      <a:pt x="f470" y="f159"/>
                    </a:cubicBezTo>
                    <a:close/>
                    <a:moveTo>
                      <a:pt x="f470" y="f271"/>
                    </a:moveTo>
                    <a:cubicBezTo>
                      <a:pt x="f475" y="f436"/>
                      <a:pt x="f476" y="f436"/>
                      <a:pt x="f468" y="f270"/>
                    </a:cubicBezTo>
                    <a:cubicBezTo>
                      <a:pt x="f469" y="f330"/>
                      <a:pt x="f472" y="f271"/>
                      <a:pt x="f470" y="f271"/>
                    </a:cubicBezTo>
                    <a:close/>
                    <a:moveTo>
                      <a:pt x="f480" y="f88"/>
                    </a:moveTo>
                    <a:cubicBezTo>
                      <a:pt x="f481" y="f91"/>
                      <a:pt x="f480" y="f93"/>
                      <a:pt x="f482" y="f182"/>
                    </a:cubicBezTo>
                    <a:cubicBezTo>
                      <a:pt x="f229" y="f450"/>
                      <a:pt x="f483" y="f70"/>
                      <a:pt x="f480" y="f88"/>
                    </a:cubicBezTo>
                    <a:close/>
                    <a:moveTo>
                      <a:pt x="f484" y="f308"/>
                    </a:moveTo>
                    <a:cubicBezTo>
                      <a:pt x="f485" y="f448"/>
                      <a:pt x="f486" y="f487"/>
                      <a:pt x="f488" y="f109"/>
                    </a:cubicBezTo>
                    <a:cubicBezTo>
                      <a:pt x="f489" y="f72"/>
                      <a:pt x="f490" y="f20"/>
                      <a:pt x="f484" y="f308"/>
                    </a:cubicBezTo>
                    <a:close/>
                    <a:moveTo>
                      <a:pt x="f480" y="f388"/>
                    </a:moveTo>
                    <a:cubicBezTo>
                      <a:pt x="f480" y="f34"/>
                      <a:pt x="f480" y="f36"/>
                      <a:pt x="f480" y="f103"/>
                    </a:cubicBezTo>
                    <a:cubicBezTo>
                      <a:pt x="f491" y="f473"/>
                      <a:pt x="f492" y="f473"/>
                      <a:pt x="f482" y="f473"/>
                    </a:cubicBezTo>
                    <a:cubicBezTo>
                      <a:pt x="f482" y="f36"/>
                      <a:pt x="f482" y="f120"/>
                      <a:pt x="f482" y="f117"/>
                    </a:cubicBezTo>
                    <a:cubicBezTo>
                      <a:pt x="f493" y="f388"/>
                      <a:pt x="f491" y="f388"/>
                      <a:pt x="f480" y="f388"/>
                    </a:cubicBezTo>
                    <a:close/>
                    <a:moveTo>
                      <a:pt x="f482" y="f362"/>
                    </a:moveTo>
                    <a:cubicBezTo>
                      <a:pt x="f482" y="f135"/>
                      <a:pt x="f482" y="f137"/>
                      <a:pt x="f482" y="f139"/>
                    </a:cubicBezTo>
                    <a:cubicBezTo>
                      <a:pt x="f492" y="f139"/>
                      <a:pt x="f491" y="f139"/>
                      <a:pt x="f480" y="f177"/>
                    </a:cubicBezTo>
                    <a:cubicBezTo>
                      <a:pt x="f481" y="f288"/>
                      <a:pt x="f480" y="f362"/>
                      <a:pt x="f482" y="f362"/>
                    </a:cubicBezTo>
                    <a:close/>
                    <a:moveTo>
                      <a:pt x="f480" y="f494"/>
                    </a:moveTo>
                    <a:cubicBezTo>
                      <a:pt x="f481" y="f314"/>
                      <a:pt x="f481" y="f317"/>
                      <a:pt x="f482" y="f48"/>
                    </a:cubicBezTo>
                    <a:cubicBezTo>
                      <a:pt x="f483" y="f494"/>
                      <a:pt x="f229" y="f116"/>
                      <a:pt x="f480" y="f494"/>
                    </a:cubicBezTo>
                    <a:close/>
                    <a:moveTo>
                      <a:pt x="f482" y="f151"/>
                    </a:moveTo>
                    <a:cubicBezTo>
                      <a:pt x="f492" y="f321"/>
                      <a:pt x="f491" y="f321"/>
                      <a:pt x="f480" y="f321"/>
                    </a:cubicBezTo>
                    <a:cubicBezTo>
                      <a:pt x="f480" y="f383"/>
                      <a:pt x="f480" y="f326"/>
                      <a:pt x="f480" y="f38"/>
                    </a:cubicBezTo>
                    <a:cubicBezTo>
                      <a:pt x="f491" y="f384"/>
                      <a:pt x="f493" y="f384"/>
                      <a:pt x="f482" y="f384"/>
                    </a:cubicBezTo>
                    <a:cubicBezTo>
                      <a:pt x="f482" y="f375"/>
                      <a:pt x="f482" y="f389"/>
                      <a:pt x="f482" y="f151"/>
                    </a:cubicBezTo>
                    <a:close/>
                    <a:moveTo>
                      <a:pt x="f480" y="f333"/>
                    </a:moveTo>
                    <a:cubicBezTo>
                      <a:pt x="f481" y="f310"/>
                      <a:pt x="f481" y="f310"/>
                      <a:pt x="f482" y="f421"/>
                    </a:cubicBezTo>
                    <a:cubicBezTo>
                      <a:pt x="f229" y="f78"/>
                      <a:pt x="f483" y="f28"/>
                      <a:pt x="f480" y="f333"/>
                    </a:cubicBezTo>
                    <a:close/>
                    <a:moveTo>
                      <a:pt x="f480" y="f305"/>
                    </a:moveTo>
                    <a:cubicBezTo>
                      <a:pt x="f480" y="f170"/>
                      <a:pt x="f495" y="f188"/>
                      <a:pt x="f482" y="f170"/>
                    </a:cubicBezTo>
                    <a:cubicBezTo>
                      <a:pt x="f483" y="f305"/>
                      <a:pt x="f229" y="f199"/>
                      <a:pt x="f480" y="f305"/>
                    </a:cubicBezTo>
                    <a:close/>
                    <a:moveTo>
                      <a:pt x="f488" y="f289"/>
                    </a:moveTo>
                    <a:cubicBezTo>
                      <a:pt x="f489" y="f219"/>
                      <a:pt x="f490" y="f204"/>
                      <a:pt x="f484" y="f95"/>
                    </a:cubicBezTo>
                    <a:cubicBezTo>
                      <a:pt x="f486" y="f68"/>
                      <a:pt x="f485" y="f66"/>
                      <a:pt x="f488" y="f289"/>
                    </a:cubicBezTo>
                    <a:close/>
                    <a:moveTo>
                      <a:pt x="f486" y="f30"/>
                    </a:moveTo>
                    <a:cubicBezTo>
                      <a:pt x="f496" y="f104"/>
                      <a:pt x="f497" y="f104"/>
                      <a:pt x="f488" y="f29"/>
                    </a:cubicBezTo>
                    <a:cubicBezTo>
                      <a:pt x="f489" y="f62"/>
                      <a:pt x="f490" y="f62"/>
                      <a:pt x="f486" y="f176"/>
                    </a:cubicBezTo>
                    <a:cubicBezTo>
                      <a:pt x="f486" y="f310"/>
                      <a:pt x="f486" y="f377"/>
                      <a:pt x="f486" y="f30"/>
                    </a:cubicBezTo>
                    <a:close/>
                    <a:moveTo>
                      <a:pt x="f482" y="f3"/>
                    </a:moveTo>
                    <a:cubicBezTo>
                      <a:pt x="f483" y="f410"/>
                      <a:pt x="f229" y="f410"/>
                      <a:pt x="f480" y="f328"/>
                    </a:cubicBezTo>
                    <a:cubicBezTo>
                      <a:pt x="f480" y="f45"/>
                      <a:pt x="f480" y="f411"/>
                      <a:pt x="f480" y="f260"/>
                    </a:cubicBezTo>
                    <a:cubicBezTo>
                      <a:pt x="f491" y="f335"/>
                      <a:pt x="f493" y="f335"/>
                      <a:pt x="f482" y="f3"/>
                    </a:cubicBezTo>
                    <a:close/>
                    <a:moveTo>
                      <a:pt x="f486" y="f320"/>
                    </a:moveTo>
                    <a:cubicBezTo>
                      <a:pt x="f486" y="f373"/>
                      <a:pt x="f486" y="f407"/>
                      <a:pt x="f486" y="f393"/>
                    </a:cubicBezTo>
                    <a:cubicBezTo>
                      <a:pt x="f496" y="f309"/>
                      <a:pt x="f498" y="f438"/>
                      <a:pt x="f488" y="f438"/>
                    </a:cubicBezTo>
                    <a:cubicBezTo>
                      <a:pt x="f488" y="f193"/>
                      <a:pt x="f488" y="f248"/>
                      <a:pt x="f488" y="f165"/>
                    </a:cubicBezTo>
                    <a:cubicBezTo>
                      <a:pt x="f498" y="f327"/>
                      <a:pt x="f499" y="f327"/>
                      <a:pt x="f486" y="f320"/>
                    </a:cubicBezTo>
                    <a:close/>
                    <a:moveTo>
                      <a:pt x="f484" y="f298"/>
                    </a:moveTo>
                    <a:cubicBezTo>
                      <a:pt x="f485" y="f299"/>
                      <a:pt x="f486" y="f134"/>
                      <a:pt x="f488" y="f325"/>
                    </a:cubicBezTo>
                    <a:cubicBezTo>
                      <a:pt x="f488" y="f440"/>
                      <a:pt x="f488" y="f276"/>
                      <a:pt x="f488" y="f298"/>
                    </a:cubicBezTo>
                    <a:cubicBezTo>
                      <a:pt x="f498" y="f298"/>
                      <a:pt x="f496" y="f298"/>
                      <a:pt x="f484" y="f298"/>
                    </a:cubicBezTo>
                    <a:close/>
                    <a:moveTo>
                      <a:pt x="f480" y="f298"/>
                    </a:moveTo>
                    <a:cubicBezTo>
                      <a:pt x="f491" y="f298"/>
                      <a:pt x="f492" y="f298"/>
                      <a:pt x="f482" y="f298"/>
                    </a:cubicBezTo>
                    <a:cubicBezTo>
                      <a:pt x="f482" y="f303"/>
                      <a:pt x="f482" y="f440"/>
                      <a:pt x="f482" y="f299"/>
                    </a:cubicBezTo>
                    <a:cubicBezTo>
                      <a:pt x="f493" y="f299"/>
                      <a:pt x="f491" y="f299"/>
                      <a:pt x="f480" y="f299"/>
                    </a:cubicBezTo>
                    <a:cubicBezTo>
                      <a:pt x="f480" y="f440"/>
                      <a:pt x="f480" y="f303"/>
                      <a:pt x="f480" y="f298"/>
                    </a:cubicBezTo>
                    <a:close/>
                    <a:moveTo>
                      <a:pt x="f484" y="f167"/>
                    </a:moveTo>
                    <a:cubicBezTo>
                      <a:pt x="f486" y="f197"/>
                      <a:pt x="f485" y="f172"/>
                      <a:pt x="f488" y="f197"/>
                    </a:cubicBezTo>
                    <a:cubicBezTo>
                      <a:pt x="f489" y="f22"/>
                      <a:pt x="f490" y="f168"/>
                      <a:pt x="f484" y="f167"/>
                    </a:cubicBezTo>
                    <a:close/>
                    <a:moveTo>
                      <a:pt x="f488" y="f313"/>
                    </a:moveTo>
                    <a:cubicBezTo>
                      <a:pt x="f488" y="f53"/>
                      <a:pt x="f488" y="f317"/>
                      <a:pt x="f488" y="f426"/>
                    </a:cubicBezTo>
                    <a:cubicBezTo>
                      <a:pt x="f498" y="f426"/>
                      <a:pt x="f496" y="f270"/>
                      <a:pt x="f486" y="f436"/>
                    </a:cubicBezTo>
                    <a:cubicBezTo>
                      <a:pt x="f486" y="f48"/>
                      <a:pt x="f486" y="f427"/>
                      <a:pt x="f486" y="f278"/>
                    </a:cubicBezTo>
                    <a:cubicBezTo>
                      <a:pt x="f496" y="f262"/>
                      <a:pt x="f497" y="f269"/>
                      <a:pt x="f488" y="f313"/>
                    </a:cubicBezTo>
                    <a:close/>
                    <a:moveTo>
                      <a:pt x="f486" y="f25"/>
                    </a:moveTo>
                    <a:cubicBezTo>
                      <a:pt x="f486" y="f257"/>
                      <a:pt x="f486" y="f391"/>
                      <a:pt x="f486" y="f390"/>
                    </a:cubicBezTo>
                    <a:cubicBezTo>
                      <a:pt x="f496" y="f336"/>
                      <a:pt x="f498" y="f336"/>
                      <a:pt x="f488" y="f336"/>
                    </a:cubicBezTo>
                    <a:cubicBezTo>
                      <a:pt x="f488" y="f338"/>
                      <a:pt x="f488" y="f392"/>
                      <a:pt x="f488" y="f342"/>
                    </a:cubicBezTo>
                    <a:cubicBezTo>
                      <a:pt x="f498" y="f342"/>
                      <a:pt x="f496" y="f25"/>
                      <a:pt x="f486" y="f25"/>
                    </a:cubicBezTo>
                    <a:close/>
                    <a:moveTo>
                      <a:pt x="f488" y="f274"/>
                    </a:moveTo>
                    <a:cubicBezTo>
                      <a:pt x="f497" y="f274"/>
                      <a:pt x="f496" y="f433"/>
                      <a:pt x="f486" y="f433"/>
                    </a:cubicBezTo>
                    <a:cubicBezTo>
                      <a:pt x="f486" y="f372"/>
                      <a:pt x="f486" y="f19"/>
                      <a:pt x="f486" y="f125"/>
                    </a:cubicBezTo>
                    <a:cubicBezTo>
                      <a:pt x="f496" y="f125"/>
                      <a:pt x="f498" y="f125"/>
                      <a:pt x="f488" y="f125"/>
                    </a:cubicBezTo>
                    <a:cubicBezTo>
                      <a:pt x="f488" y="f19"/>
                      <a:pt x="f488" y="f135"/>
                      <a:pt x="f488" y="f274"/>
                    </a:cubicBezTo>
                    <a:close/>
                    <a:moveTo>
                      <a:pt x="f488" y="f349"/>
                    </a:moveTo>
                    <a:cubicBezTo>
                      <a:pt x="f490" y="f378"/>
                      <a:pt x="f489" y="f56"/>
                      <a:pt x="f486" y="f18"/>
                    </a:cubicBezTo>
                    <a:cubicBezTo>
                      <a:pt x="f485" y="f349"/>
                      <a:pt x="f485" y="f349"/>
                      <a:pt x="f488" y="f349"/>
                    </a:cubicBezTo>
                    <a:close/>
                    <a:moveTo>
                      <a:pt x="f484" y="f477"/>
                    </a:moveTo>
                    <a:cubicBezTo>
                      <a:pt x="f486" y="f500"/>
                      <a:pt x="f485" y="f501"/>
                      <a:pt x="f488" y="f502"/>
                    </a:cubicBezTo>
                    <a:cubicBezTo>
                      <a:pt x="f490" y="f503"/>
                      <a:pt x="f489" y="f113"/>
                      <a:pt x="f484" y="f477"/>
                    </a:cubicBezTo>
                    <a:close/>
                    <a:moveTo>
                      <a:pt x="f486" y="f462"/>
                    </a:moveTo>
                    <a:cubicBezTo>
                      <a:pt x="f485" y="f504"/>
                      <a:pt x="f486" y="f505"/>
                      <a:pt x="f488" y="f506"/>
                    </a:cubicBezTo>
                    <a:cubicBezTo>
                      <a:pt x="f489" y="f507"/>
                      <a:pt x="f490" y="f508"/>
                      <a:pt x="f486" y="f462"/>
                    </a:cubicBezTo>
                    <a:close/>
                    <a:moveTo>
                      <a:pt x="f486" y="f124"/>
                    </a:moveTo>
                    <a:cubicBezTo>
                      <a:pt x="f485" y="f37"/>
                      <a:pt x="f486" y="f37"/>
                      <a:pt x="f488" y="f37"/>
                    </a:cubicBezTo>
                    <a:cubicBezTo>
                      <a:pt x="f488" y="f23"/>
                      <a:pt x="f488" y="f152"/>
                      <a:pt x="f488" y="f79"/>
                    </a:cubicBezTo>
                    <a:cubicBezTo>
                      <a:pt x="f498" y="f79"/>
                      <a:pt x="f496" y="f124"/>
                      <a:pt x="f486" y="f124"/>
                    </a:cubicBezTo>
                    <a:close/>
                    <a:moveTo>
                      <a:pt x="f488" y="f277"/>
                    </a:moveTo>
                    <a:cubicBezTo>
                      <a:pt x="f498" y="f277"/>
                      <a:pt x="f496" y="f277"/>
                      <a:pt x="f486" y="f277"/>
                    </a:cubicBezTo>
                    <a:cubicBezTo>
                      <a:pt x="f486" y="f300"/>
                      <a:pt x="f486" y="f306"/>
                      <a:pt x="f486" y="f145"/>
                    </a:cubicBezTo>
                    <a:cubicBezTo>
                      <a:pt x="f496" y="f145"/>
                      <a:pt x="f498" y="f145"/>
                      <a:pt x="f488" y="f145"/>
                    </a:cubicBezTo>
                    <a:cubicBezTo>
                      <a:pt x="f488" y="f306"/>
                      <a:pt x="f488" y="f300"/>
                      <a:pt x="f488" y="f277"/>
                    </a:cubicBezTo>
                    <a:close/>
                    <a:moveTo>
                      <a:pt x="f486" y="f395"/>
                    </a:moveTo>
                    <a:cubicBezTo>
                      <a:pt x="f485" y="f43"/>
                      <a:pt x="f486" y="f329"/>
                      <a:pt x="f488" y="f45"/>
                    </a:cubicBezTo>
                    <a:cubicBezTo>
                      <a:pt x="f489" y="f334"/>
                      <a:pt x="f489" y="f334"/>
                      <a:pt x="f486" y="f395"/>
                    </a:cubicBezTo>
                    <a:close/>
                    <a:moveTo>
                      <a:pt x="f509" y="f340"/>
                    </a:moveTo>
                    <a:cubicBezTo>
                      <a:pt x="f110" y="f342"/>
                      <a:pt x="f126" y="f340"/>
                      <a:pt x="f133" y="f337"/>
                    </a:cubicBezTo>
                    <a:cubicBezTo>
                      <a:pt x="f127" y="f337"/>
                      <a:pt x="f510" y="f337"/>
                      <a:pt x="f509" y="f337"/>
                    </a:cubicBezTo>
                    <a:cubicBezTo>
                      <a:pt x="f509" y="f391"/>
                      <a:pt x="f509" y="f392"/>
                      <a:pt x="f509" y="f340"/>
                    </a:cubicBezTo>
                    <a:close/>
                    <a:moveTo>
                      <a:pt x="f509" y="f23"/>
                    </a:moveTo>
                    <a:cubicBezTo>
                      <a:pt x="f510" y="f23"/>
                      <a:pt x="f511" y="f23"/>
                      <a:pt x="f133" y="f23"/>
                    </a:cubicBezTo>
                    <a:cubicBezTo>
                      <a:pt x="f133" y="f34"/>
                      <a:pt x="f133" y="f117"/>
                      <a:pt x="f133" y="f32"/>
                    </a:cubicBezTo>
                    <a:cubicBezTo>
                      <a:pt x="f509" y="f363"/>
                      <a:pt x="f509" y="f363"/>
                      <a:pt x="f509" y="f23"/>
                    </a:cubicBezTo>
                    <a:close/>
                    <a:moveTo>
                      <a:pt x="f133" y="f374"/>
                    </a:moveTo>
                    <a:cubicBezTo>
                      <a:pt x="f133" y="f323"/>
                      <a:pt x="f133" y="f384"/>
                      <a:pt x="f133" y="f405"/>
                    </a:cubicBezTo>
                    <a:cubicBezTo>
                      <a:pt x="f127" y="f159"/>
                      <a:pt x="f510" y="f159"/>
                      <a:pt x="f509" y="f159"/>
                    </a:cubicBezTo>
                    <a:cubicBezTo>
                      <a:pt x="f509" y="f324"/>
                      <a:pt x="f509" y="f35"/>
                      <a:pt x="f509" y="f352"/>
                    </a:cubicBezTo>
                    <a:cubicBezTo>
                      <a:pt x="f510" y="f352"/>
                      <a:pt x="f511" y="f374"/>
                      <a:pt x="f133" y="f374"/>
                    </a:cubicBezTo>
                    <a:close/>
                    <a:moveTo>
                      <a:pt x="f133" y="f194"/>
                    </a:moveTo>
                    <a:cubicBezTo>
                      <a:pt x="f128" y="f188"/>
                      <a:pt x="f128" y="f188"/>
                      <a:pt x="f509" y="f494"/>
                    </a:cubicBezTo>
                    <a:cubicBezTo>
                      <a:pt x="f110" y="f312"/>
                      <a:pt x="f110" y="f312"/>
                      <a:pt x="f133" y="f194"/>
                    </a:cubicBezTo>
                    <a:close/>
                    <a:moveTo>
                      <a:pt x="f133" y="f383"/>
                    </a:moveTo>
                    <a:cubicBezTo>
                      <a:pt x="f133" y="f322"/>
                      <a:pt x="f110" y="f151"/>
                      <a:pt x="f110" y="f321"/>
                    </a:cubicBezTo>
                    <a:cubicBezTo>
                      <a:pt x="f110" y="f55"/>
                      <a:pt x="f133" y="f243"/>
                      <a:pt x="f133" y="f320"/>
                    </a:cubicBezTo>
                    <a:cubicBezTo>
                      <a:pt x="f128" y="f320"/>
                      <a:pt x="f128" y="f320"/>
                      <a:pt x="f509" y="f389"/>
                    </a:cubicBezTo>
                    <a:cubicBezTo>
                      <a:pt x="f510" y="f383"/>
                      <a:pt x="f511" y="f383"/>
                      <a:pt x="f133" y="f383"/>
                    </a:cubicBezTo>
                    <a:close/>
                    <a:moveTo>
                      <a:pt x="f509" y="f330"/>
                    </a:moveTo>
                    <a:cubicBezTo>
                      <a:pt x="f110" y="f411"/>
                      <a:pt x="f126" y="f42"/>
                      <a:pt x="f133" y="f46"/>
                    </a:cubicBezTo>
                    <a:cubicBezTo>
                      <a:pt x="f128" y="f328"/>
                      <a:pt x="f128" y="f328"/>
                      <a:pt x="f509" y="f330"/>
                    </a:cubicBezTo>
                    <a:close/>
                    <a:moveTo>
                      <a:pt x="f509" y="f316"/>
                    </a:moveTo>
                    <a:cubicBezTo>
                      <a:pt x="f110" y="f48"/>
                      <a:pt x="f110" y="f48"/>
                      <a:pt x="f133" y="f278"/>
                    </a:cubicBezTo>
                    <a:cubicBezTo>
                      <a:pt x="f128" y="f278"/>
                      <a:pt x="f128" y="f278"/>
                      <a:pt x="f509" y="f316"/>
                    </a:cubicBezTo>
                    <a:close/>
                    <a:moveTo>
                      <a:pt x="f133" y="f286"/>
                    </a:moveTo>
                    <a:cubicBezTo>
                      <a:pt x="f128" y="f289"/>
                      <a:pt x="f128" y="f68"/>
                      <a:pt x="f132" y="f182"/>
                    </a:cubicBezTo>
                    <a:cubicBezTo>
                      <a:pt x="f126" y="f182"/>
                      <a:pt x="f110" y="f318"/>
                      <a:pt x="f133" y="f286"/>
                    </a:cubicBezTo>
                    <a:close/>
                    <a:moveTo>
                      <a:pt x="f509" y="f176"/>
                    </a:moveTo>
                    <a:cubicBezTo>
                      <a:pt x="f110" y="f176"/>
                      <a:pt x="f126" y="f62"/>
                      <a:pt x="f133" y="f376"/>
                    </a:cubicBezTo>
                    <a:cubicBezTo>
                      <a:pt x="f128" y="f311"/>
                      <a:pt x="f128" y="f311"/>
                      <a:pt x="f509" y="f176"/>
                    </a:cubicBezTo>
                    <a:close/>
                    <a:moveTo>
                      <a:pt x="f133" y="f3"/>
                    </a:moveTo>
                    <a:cubicBezTo>
                      <a:pt x="f128" y="f3"/>
                      <a:pt x="f128" y="f331"/>
                      <a:pt x="f132" y="f78"/>
                    </a:cubicBezTo>
                    <a:cubicBezTo>
                      <a:pt x="f110" y="f78"/>
                      <a:pt x="f110" y="f28"/>
                      <a:pt x="f133" y="f3"/>
                    </a:cubicBezTo>
                    <a:close/>
                    <a:moveTo>
                      <a:pt x="f509" y="f172"/>
                    </a:moveTo>
                    <a:cubicBezTo>
                      <a:pt x="f110" y="f197"/>
                      <a:pt x="f126" y="f512"/>
                      <a:pt x="f133" y="f95"/>
                    </a:cubicBezTo>
                    <a:cubicBezTo>
                      <a:pt x="f108" y="f95"/>
                      <a:pt x="f509" y="f319"/>
                      <a:pt x="f509" y="f172"/>
                    </a:cubicBezTo>
                    <a:close/>
                    <a:moveTo>
                      <a:pt x="f509" y="f308"/>
                    </a:moveTo>
                    <a:cubicBezTo>
                      <a:pt x="f110" y="f72"/>
                      <a:pt x="f110" y="f72"/>
                      <a:pt x="f133" y="f107"/>
                    </a:cubicBezTo>
                    <a:cubicBezTo>
                      <a:pt x="f128" y="f451"/>
                      <a:pt x="f509" y="f287"/>
                      <a:pt x="f509" y="f308"/>
                    </a:cubicBezTo>
                    <a:close/>
                    <a:moveTo>
                      <a:pt x="f133" y="f31"/>
                    </a:moveTo>
                    <a:cubicBezTo>
                      <a:pt x="f127" y="f31"/>
                      <a:pt x="f510" y="f438"/>
                      <a:pt x="f509" y="f438"/>
                    </a:cubicBezTo>
                    <a:cubicBezTo>
                      <a:pt x="f509" y="f309"/>
                      <a:pt x="f509" y="f250"/>
                      <a:pt x="f509" y="f193"/>
                    </a:cubicBezTo>
                    <a:cubicBezTo>
                      <a:pt x="f509" y="f407"/>
                      <a:pt x="f509" y="f189"/>
                      <a:pt x="f509" y="f248"/>
                    </a:cubicBezTo>
                    <a:cubicBezTo>
                      <a:pt x="f110" y="f246"/>
                      <a:pt x="f110" y="f248"/>
                      <a:pt x="f133" y="f31"/>
                    </a:cubicBezTo>
                    <a:close/>
                    <a:moveTo>
                      <a:pt x="f513" y="f305"/>
                    </a:moveTo>
                    <a:cubicBezTo>
                      <a:pt x="f106" y="f199"/>
                      <a:pt x="f106" y="f199"/>
                      <a:pt x="f514" y="f265"/>
                    </a:cubicBezTo>
                    <a:cubicBezTo>
                      <a:pt x="f515" y="f516"/>
                      <a:pt x="f515" y="f516"/>
                      <a:pt x="f513" y="f305"/>
                    </a:cubicBezTo>
                    <a:close/>
                    <a:moveTo>
                      <a:pt x="f517" y="f32"/>
                    </a:moveTo>
                    <a:cubicBezTo>
                      <a:pt x="f517" y="f37"/>
                      <a:pt x="f517" y="f34"/>
                      <a:pt x="f517" y="f386"/>
                    </a:cubicBezTo>
                    <a:cubicBezTo>
                      <a:pt x="f518" y="f386"/>
                      <a:pt x="f519" y="f23"/>
                      <a:pt x="f513" y="f23"/>
                    </a:cubicBezTo>
                    <a:cubicBezTo>
                      <a:pt x="f513" y="f34"/>
                      <a:pt x="f513" y="f117"/>
                      <a:pt x="f513" y="f32"/>
                    </a:cubicBezTo>
                    <a:cubicBezTo>
                      <a:pt x="f519" y="f32"/>
                      <a:pt x="f518" y="f32"/>
                      <a:pt x="f517" y="f32"/>
                    </a:cubicBezTo>
                    <a:close/>
                    <a:moveTo>
                      <a:pt x="f517" y="f38"/>
                    </a:moveTo>
                    <a:cubicBezTo>
                      <a:pt x="f517" y="f323"/>
                      <a:pt x="f517" y="f39"/>
                      <a:pt x="f517" y="f215"/>
                    </a:cubicBezTo>
                    <a:cubicBezTo>
                      <a:pt x="f518" y="f352"/>
                      <a:pt x="f519" y="f352"/>
                      <a:pt x="f513" y="f352"/>
                    </a:cubicBezTo>
                    <a:cubicBezTo>
                      <a:pt x="f513" y="f35"/>
                      <a:pt x="f513" y="f324"/>
                      <a:pt x="f513" y="f159"/>
                    </a:cubicBezTo>
                    <a:cubicBezTo>
                      <a:pt x="f520" y="f159"/>
                      <a:pt x="f518" y="f38"/>
                      <a:pt x="f517" y="f38"/>
                    </a:cubicBezTo>
                    <a:close/>
                    <a:moveTo>
                      <a:pt x="f517" y="f357"/>
                    </a:moveTo>
                    <a:cubicBezTo>
                      <a:pt x="f517" y="f339"/>
                      <a:pt x="f517" y="f257"/>
                      <a:pt x="f517" y="f340"/>
                    </a:cubicBezTo>
                    <a:cubicBezTo>
                      <a:pt x="f518" y="f340"/>
                      <a:pt x="f519" y="f340"/>
                      <a:pt x="f513" y="f340"/>
                    </a:cubicBezTo>
                    <a:cubicBezTo>
                      <a:pt x="f513" y="f257"/>
                      <a:pt x="f513" y="f391"/>
                      <a:pt x="f513" y="f357"/>
                    </a:cubicBezTo>
                    <a:cubicBezTo>
                      <a:pt x="f520" y="f357"/>
                      <a:pt x="f518" y="f357"/>
                      <a:pt x="f517" y="f357"/>
                    </a:cubicBezTo>
                    <a:close/>
                    <a:moveTo>
                      <a:pt x="f514" y="f395"/>
                    </a:moveTo>
                    <a:cubicBezTo>
                      <a:pt x="f514" y="f333"/>
                      <a:pt x="f514" y="f78"/>
                      <a:pt x="f514" y="f104"/>
                    </a:cubicBezTo>
                    <a:cubicBezTo>
                      <a:pt x="f515" y="f104"/>
                      <a:pt x="f521" y="f29"/>
                      <a:pt x="f513" y="f334"/>
                    </a:cubicBezTo>
                    <a:cubicBezTo>
                      <a:pt x="f520" y="f334"/>
                      <a:pt x="f518" y="f395"/>
                      <a:pt x="f514" y="f395"/>
                    </a:cubicBezTo>
                    <a:close/>
                    <a:moveTo>
                      <a:pt x="f513" y="f318"/>
                    </a:moveTo>
                    <a:cubicBezTo>
                      <a:pt x="f517" y="f64"/>
                      <a:pt x="f106" y="f522"/>
                      <a:pt x="f514" y="f219"/>
                    </a:cubicBezTo>
                    <a:cubicBezTo>
                      <a:pt x="f515" y="f290"/>
                      <a:pt x="f515" y="f290"/>
                      <a:pt x="f513" y="f318"/>
                    </a:cubicBezTo>
                    <a:close/>
                    <a:moveTo>
                      <a:pt x="f517" y="f313"/>
                    </a:moveTo>
                    <a:cubicBezTo>
                      <a:pt x="f515" y="f116"/>
                      <a:pt x="f521" y="f494"/>
                      <a:pt x="f513" y="f170"/>
                    </a:cubicBezTo>
                    <a:cubicBezTo>
                      <a:pt x="f523" y="f264"/>
                      <a:pt x="f514" y="f312"/>
                      <a:pt x="f517" y="f313"/>
                    </a:cubicBezTo>
                    <a:close/>
                    <a:moveTo>
                      <a:pt x="f513" y="f410"/>
                    </a:moveTo>
                    <a:cubicBezTo>
                      <a:pt x="f520" y="f261"/>
                      <a:pt x="f518" y="f261"/>
                      <a:pt x="f514" y="f329"/>
                    </a:cubicBezTo>
                    <a:cubicBezTo>
                      <a:pt x="f514" y="f42"/>
                      <a:pt x="f514" y="f330"/>
                      <a:pt x="f514" y="f41"/>
                    </a:cubicBezTo>
                    <a:cubicBezTo>
                      <a:pt x="f515" y="f271"/>
                      <a:pt x="f515" y="f271"/>
                      <a:pt x="f513" y="f410"/>
                    </a:cubicBezTo>
                    <a:close/>
                    <a:moveTo>
                      <a:pt x="f517" y="f373"/>
                    </a:moveTo>
                    <a:cubicBezTo>
                      <a:pt x="f515" y="f246"/>
                      <a:pt x="f515" y="f246"/>
                      <a:pt x="f513" y="f309"/>
                    </a:cubicBezTo>
                    <a:cubicBezTo>
                      <a:pt x="f520" y="f309"/>
                      <a:pt x="f518" y="f309"/>
                      <a:pt x="f517" y="f309"/>
                    </a:cubicBezTo>
                    <a:cubicBezTo>
                      <a:pt x="f517" y="f193"/>
                      <a:pt x="f517" y="f189"/>
                      <a:pt x="f517" y="f373"/>
                    </a:cubicBezTo>
                    <a:close/>
                    <a:moveTo>
                      <a:pt x="f513" y="f427"/>
                    </a:moveTo>
                    <a:cubicBezTo>
                      <a:pt x="f106" y="f409"/>
                      <a:pt x="f106" y="f409"/>
                      <a:pt x="f514" y="f436"/>
                    </a:cubicBezTo>
                    <a:cubicBezTo>
                      <a:pt x="f515" y="f270"/>
                      <a:pt x="f515" y="f270"/>
                      <a:pt x="f513" y="f427"/>
                    </a:cubicBezTo>
                    <a:close/>
                    <a:moveTo>
                      <a:pt x="f513" y="f243"/>
                    </a:moveTo>
                    <a:cubicBezTo>
                      <a:pt x="f517" y="f33"/>
                      <a:pt x="f106" y="f33"/>
                      <a:pt x="f514" y="f389"/>
                    </a:cubicBezTo>
                    <a:cubicBezTo>
                      <a:pt x="f515" y="f389"/>
                      <a:pt x="f515" y="f389"/>
                      <a:pt x="f513" y="f243"/>
                    </a:cubicBezTo>
                    <a:close/>
                    <a:moveTo>
                      <a:pt x="f515" y="f287"/>
                    </a:moveTo>
                    <a:cubicBezTo>
                      <a:pt x="f517" y="f524"/>
                      <a:pt x="f106" y="f20"/>
                      <a:pt x="f514" y="f450"/>
                    </a:cubicBezTo>
                    <a:cubicBezTo>
                      <a:pt x="f521" y="f450"/>
                      <a:pt x="f513" y="f308"/>
                      <a:pt x="f515" y="f287"/>
                    </a:cubicBezTo>
                    <a:close/>
                    <a:moveTo>
                      <a:pt x="f513" y="f238"/>
                    </a:moveTo>
                    <a:cubicBezTo>
                      <a:pt x="f517" y="f238"/>
                      <a:pt x="f106" y="f238"/>
                      <a:pt x="f514" y="f96"/>
                    </a:cubicBezTo>
                    <a:cubicBezTo>
                      <a:pt x="f515" y="f181"/>
                      <a:pt x="f515" y="f181"/>
                      <a:pt x="f513" y="f238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136C41FE-5E0A-F684-686E-4CA5D4F1FD18}"/>
                  </a:ext>
                </a:extLst>
              </p:cNvPr>
              <p:cNvSpPr/>
              <p:nvPr/>
            </p:nvSpPr>
            <p:spPr>
              <a:xfrm>
                <a:off x="10300953" y="760415"/>
                <a:ext cx="236536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3"/>
                  <a:gd name="f7" fmla="val 41"/>
                  <a:gd name="f8" fmla="val 1"/>
                  <a:gd name="f9" fmla="val 38"/>
                  <a:gd name="f10" fmla="val 35"/>
                  <a:gd name="f11" fmla="val 32"/>
                  <a:gd name="f12" fmla="val 30"/>
                  <a:gd name="f13" fmla="val 3"/>
                  <a:gd name="f14" fmla="val 29"/>
                  <a:gd name="f15" fmla="val 4"/>
                  <a:gd name="f16" fmla="val 20"/>
                  <a:gd name="f17" fmla="val 61"/>
                  <a:gd name="f18" fmla="val 13"/>
                  <a:gd name="f19" fmla="val 89"/>
                  <a:gd name="f20" fmla="val 100"/>
                  <a:gd name="f21" fmla="val 110"/>
                  <a:gd name="f22" fmla="val 120"/>
                  <a:gd name="f23" fmla="val 5"/>
                  <a:gd name="f24" fmla="val 129"/>
                  <a:gd name="f25" fmla="val 8"/>
                  <a:gd name="f26" fmla="val 138"/>
                  <a:gd name="f27" fmla="val 11"/>
                  <a:gd name="f28" fmla="val 147"/>
                  <a:gd name="f29" fmla="val 151"/>
                  <a:gd name="f30" fmla="val 15"/>
                  <a:gd name="f31" fmla="val 17"/>
                  <a:gd name="f32" fmla="val 152"/>
                  <a:gd name="f33" fmla="val 21"/>
                  <a:gd name="f34" fmla="val 23"/>
                  <a:gd name="f35" fmla="val 24"/>
                  <a:gd name="f36" fmla="val 26"/>
                  <a:gd name="f37" fmla="val 149"/>
                  <a:gd name="f38" fmla="val 25"/>
                  <a:gd name="f39" fmla="val 144"/>
                  <a:gd name="f40" fmla="val 133"/>
                  <a:gd name="f41" fmla="val 121"/>
                  <a:gd name="f42" fmla="val 18"/>
                  <a:gd name="f43" fmla="val 109"/>
                  <a:gd name="f44" fmla="val 106"/>
                  <a:gd name="f45" fmla="val 14"/>
                  <a:gd name="f46" fmla="val 103"/>
                  <a:gd name="f47" fmla="val 68"/>
                  <a:gd name="f48" fmla="val 36"/>
                  <a:gd name="f49" fmla="val 40"/>
                  <a:gd name="f50" fmla="val 2"/>
                  <a:gd name="f51" fmla="+- 0 0 -90"/>
                  <a:gd name="f52" fmla="*/ f3 1 153"/>
                  <a:gd name="f53" fmla="*/ f4 1 41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153"/>
                  <a:gd name="f62" fmla="*/ f58 1 41"/>
                  <a:gd name="f63" fmla="*/ 1 f59 1"/>
                  <a:gd name="f64" fmla="*/ 41 f58 1"/>
                  <a:gd name="f65" fmla="*/ 32 f58 1"/>
                  <a:gd name="f66" fmla="*/ 4 f59 1"/>
                  <a:gd name="f67" fmla="*/ 29 f58 1"/>
                  <a:gd name="f68" fmla="*/ 89 f59 1"/>
                  <a:gd name="f69" fmla="*/ 4 f58 1"/>
                  <a:gd name="f70" fmla="*/ 120 f59 1"/>
                  <a:gd name="f71" fmla="*/ 5 f58 1"/>
                  <a:gd name="f72" fmla="*/ 147 f59 1"/>
                  <a:gd name="f73" fmla="*/ 13 f58 1"/>
                  <a:gd name="f74" fmla="*/ 152 f59 1"/>
                  <a:gd name="f75" fmla="*/ 21 f58 1"/>
                  <a:gd name="f76" fmla="*/ 26 f58 1"/>
                  <a:gd name="f77" fmla="*/ 144 f59 1"/>
                  <a:gd name="f78" fmla="*/ 25 f58 1"/>
                  <a:gd name="f79" fmla="*/ 109 f59 1"/>
                  <a:gd name="f80" fmla="*/ 15 f58 1"/>
                  <a:gd name="f81" fmla="*/ 100 f59 1"/>
                  <a:gd name="f82" fmla="*/ 40 f58 1"/>
                  <a:gd name="f83" fmla="+- f60 0 f1"/>
                  <a:gd name="f84" fmla="*/ f63 1 153"/>
                  <a:gd name="f85" fmla="*/ f64 1 41"/>
                  <a:gd name="f86" fmla="*/ f65 1 41"/>
                  <a:gd name="f87" fmla="*/ f66 1 153"/>
                  <a:gd name="f88" fmla="*/ f67 1 41"/>
                  <a:gd name="f89" fmla="*/ f68 1 153"/>
                  <a:gd name="f90" fmla="*/ f69 1 41"/>
                  <a:gd name="f91" fmla="*/ f70 1 153"/>
                  <a:gd name="f92" fmla="*/ f71 1 41"/>
                  <a:gd name="f93" fmla="*/ f72 1 153"/>
                  <a:gd name="f94" fmla="*/ f73 1 41"/>
                  <a:gd name="f95" fmla="*/ f74 1 153"/>
                  <a:gd name="f96" fmla="*/ f75 1 41"/>
                  <a:gd name="f97" fmla="*/ f76 1 41"/>
                  <a:gd name="f98" fmla="*/ f77 1 153"/>
                  <a:gd name="f99" fmla="*/ f78 1 41"/>
                  <a:gd name="f100" fmla="*/ f79 1 153"/>
                  <a:gd name="f101" fmla="*/ f80 1 41"/>
                  <a:gd name="f102" fmla="*/ f81 1 153"/>
                  <a:gd name="f103" fmla="*/ f82 1 41"/>
                  <a:gd name="f104" fmla="*/ 0 1 f61"/>
                  <a:gd name="f105" fmla="*/ f55 1 f61"/>
                  <a:gd name="f106" fmla="*/ 0 1 f62"/>
                  <a:gd name="f107" fmla="*/ f56 1 f62"/>
                  <a:gd name="f108" fmla="*/ f84 1 f61"/>
                  <a:gd name="f109" fmla="*/ f85 1 f62"/>
                  <a:gd name="f110" fmla="*/ f86 1 f62"/>
                  <a:gd name="f111" fmla="*/ f87 1 f61"/>
                  <a:gd name="f112" fmla="*/ f88 1 f62"/>
                  <a:gd name="f113" fmla="*/ f89 1 f61"/>
                  <a:gd name="f114" fmla="*/ f90 1 f62"/>
                  <a:gd name="f115" fmla="*/ f91 1 f61"/>
                  <a:gd name="f116" fmla="*/ f92 1 f62"/>
                  <a:gd name="f117" fmla="*/ f93 1 f61"/>
                  <a:gd name="f118" fmla="*/ f94 1 f62"/>
                  <a:gd name="f119" fmla="*/ f95 1 f61"/>
                  <a:gd name="f120" fmla="*/ f96 1 f62"/>
                  <a:gd name="f121" fmla="*/ f97 1 f62"/>
                  <a:gd name="f122" fmla="*/ f98 1 f61"/>
                  <a:gd name="f123" fmla="*/ f99 1 f62"/>
                  <a:gd name="f124" fmla="*/ f100 1 f61"/>
                  <a:gd name="f125" fmla="*/ f101 1 f62"/>
                  <a:gd name="f126" fmla="*/ f102 1 f61"/>
                  <a:gd name="f127" fmla="*/ f103 1 f62"/>
                  <a:gd name="f128" fmla="*/ f104 f52 1"/>
                  <a:gd name="f129" fmla="*/ f105 f52 1"/>
                  <a:gd name="f130" fmla="*/ f107 f53 1"/>
                  <a:gd name="f131" fmla="*/ f106 f53 1"/>
                  <a:gd name="f132" fmla="*/ f108 f52 1"/>
                  <a:gd name="f133" fmla="*/ f109 f53 1"/>
                  <a:gd name="f134" fmla="*/ f110 f53 1"/>
                  <a:gd name="f135" fmla="*/ f111 f52 1"/>
                  <a:gd name="f136" fmla="*/ f112 f53 1"/>
                  <a:gd name="f137" fmla="*/ f113 f52 1"/>
                  <a:gd name="f138" fmla="*/ f114 f53 1"/>
                  <a:gd name="f139" fmla="*/ f115 f52 1"/>
                  <a:gd name="f140" fmla="*/ f116 f53 1"/>
                  <a:gd name="f141" fmla="*/ f117 f52 1"/>
                  <a:gd name="f142" fmla="*/ f118 f53 1"/>
                  <a:gd name="f143" fmla="*/ f119 f52 1"/>
                  <a:gd name="f144" fmla="*/ f120 f53 1"/>
                  <a:gd name="f145" fmla="*/ f121 f53 1"/>
                  <a:gd name="f146" fmla="*/ f122 f52 1"/>
                  <a:gd name="f147" fmla="*/ f123 f53 1"/>
                  <a:gd name="f148" fmla="*/ f124 f52 1"/>
                  <a:gd name="f149" fmla="*/ f125 f53 1"/>
                  <a:gd name="f150" fmla="*/ f126 f52 1"/>
                  <a:gd name="f151" fmla="*/ f127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3">
                    <a:pos x="f132" y="f133"/>
                  </a:cxn>
                  <a:cxn ang="f83">
                    <a:pos x="f132" y="f134"/>
                  </a:cxn>
                  <a:cxn ang="f83">
                    <a:pos x="f135" y="f136"/>
                  </a:cxn>
                  <a:cxn ang="f83">
                    <a:pos x="f137" y="f138"/>
                  </a:cxn>
                  <a:cxn ang="f83">
                    <a:pos x="f139" y="f140"/>
                  </a:cxn>
                  <a:cxn ang="f83">
                    <a:pos x="f141" y="f142"/>
                  </a:cxn>
                  <a:cxn ang="f83">
                    <a:pos x="f143" y="f144"/>
                  </a:cxn>
                  <a:cxn ang="f83">
                    <a:pos x="f143" y="f145"/>
                  </a:cxn>
                  <a:cxn ang="f83">
                    <a:pos x="f146" y="f147"/>
                  </a:cxn>
                  <a:cxn ang="f83">
                    <a:pos x="f148" y="f149"/>
                  </a:cxn>
                  <a:cxn ang="f83">
                    <a:pos x="f150" y="f149"/>
                  </a:cxn>
                  <a:cxn ang="f83">
                    <a:pos x="f135" y="f151"/>
                  </a:cxn>
                  <a:cxn ang="f83">
                    <a:pos x="f132" y="f133"/>
                  </a:cxn>
                </a:cxnLst>
                <a:rect l="f128" t="f131" r="f129" b="f130"/>
                <a:pathLst>
                  <a:path w="153" h="41">
                    <a:moveTo>
                      <a:pt x="f8" y="f7"/>
                    </a:moveTo>
                    <a:cubicBezTo>
                      <a:pt x="f8" y="f9"/>
                      <a:pt x="f5" y="f10"/>
                      <a:pt x="f8" y="f11"/>
                    </a:cubicBezTo>
                    <a:cubicBezTo>
                      <a:pt x="f8" y="f12"/>
                      <a:pt x="f13" y="f14"/>
                      <a:pt x="f15" y="f14"/>
                    </a:cubicBezTo>
                    <a:cubicBezTo>
                      <a:pt x="f11" y="f16"/>
                      <a:pt x="f17" y="f18"/>
                      <a:pt x="f19" y="f15"/>
                    </a:cubicBezTo>
                    <a:cubicBezTo>
                      <a:pt x="f20" y="f5"/>
                      <a:pt x="f21" y="f5"/>
                      <a:pt x="f22" y="f23"/>
                    </a:cubicBezTo>
                    <a:cubicBezTo>
                      <a:pt x="f24" y="f25"/>
                      <a:pt x="f26" y="f27"/>
                      <a:pt x="f28" y="f18"/>
                    </a:cubicBezTo>
                    <a:cubicBezTo>
                      <a:pt x="f29" y="f30"/>
                      <a:pt x="f6" y="f31"/>
                      <a:pt x="f32" y="f33"/>
                    </a:cubicBezTo>
                    <a:cubicBezTo>
                      <a:pt x="f32" y="f34"/>
                      <a:pt x="f32" y="f35"/>
                      <a:pt x="f32" y="f36"/>
                    </a:cubicBezTo>
                    <a:cubicBezTo>
                      <a:pt x="f37" y="f36"/>
                      <a:pt x="f28" y="f38"/>
                      <a:pt x="f39" y="f38"/>
                    </a:cubicBezTo>
                    <a:cubicBezTo>
                      <a:pt x="f40" y="f33"/>
                      <a:pt x="f41" y="f42"/>
                      <a:pt x="f43" y="f30"/>
                    </a:cubicBezTo>
                    <a:cubicBezTo>
                      <a:pt x="f44" y="f45"/>
                      <a:pt x="f46" y="f45"/>
                      <a:pt x="f20" y="f30"/>
                    </a:cubicBezTo>
                    <a:cubicBezTo>
                      <a:pt x="f47" y="f35"/>
                      <a:pt x="f48" y="f11"/>
                      <a:pt x="f15" y="f49"/>
                    </a:cubicBezTo>
                    <a:cubicBezTo>
                      <a:pt x="f13" y="f7"/>
                      <a:pt x="f50" y="f7"/>
                      <a:pt x="f8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B92F2F05-A052-95B1-45C6-9C107A2D77C8}"/>
                  </a:ext>
                </a:extLst>
              </p:cNvPr>
              <p:cNvSpPr/>
              <p:nvPr/>
            </p:nvSpPr>
            <p:spPr>
              <a:xfrm>
                <a:off x="10953414" y="328607"/>
                <a:ext cx="152403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"/>
                  <a:gd name="f7" fmla="val 47"/>
                  <a:gd name="f8" fmla="val 40"/>
                  <a:gd name="f9" fmla="val 34"/>
                  <a:gd name="f10" fmla="val 29"/>
                  <a:gd name="f11" fmla="val 24"/>
                  <a:gd name="f12" fmla="val 23"/>
                  <a:gd name="f13" fmla="val 1"/>
                  <a:gd name="f14" fmla="val 21"/>
                  <a:gd name="f15" fmla="val 3"/>
                  <a:gd name="f16" fmla="val 16"/>
                  <a:gd name="f17" fmla="val 14"/>
                  <a:gd name="f18" fmla="val 8"/>
                  <a:gd name="f19" fmla="val 42"/>
                  <a:gd name="f20" fmla="val 43"/>
                  <a:gd name="f21" fmla="val 46"/>
                  <a:gd name="f22" fmla="val 63"/>
                  <a:gd name="f23" fmla="val 10"/>
                  <a:gd name="f24" fmla="val 79"/>
                  <a:gd name="f25" fmla="val 19"/>
                  <a:gd name="f26" fmla="val 95"/>
                  <a:gd name="f27" fmla="val 27"/>
                  <a:gd name="f28" fmla="val 98"/>
                  <a:gd name="f29" fmla="val 30"/>
                  <a:gd name="f30" fmla="val 33"/>
                  <a:gd name="f31" fmla="val 38"/>
                  <a:gd name="f32" fmla="val 97"/>
                  <a:gd name="f33" fmla="val 96"/>
                  <a:gd name="f34" fmla="val 64"/>
                  <a:gd name="f35" fmla="val 49"/>
                  <a:gd name="f36" fmla="val 22"/>
                  <a:gd name="f37" fmla="val 20"/>
                  <a:gd name="f38" fmla="val 28"/>
                  <a:gd name="f39" fmla="val 4"/>
                  <a:gd name="f40" fmla="val 39"/>
                  <a:gd name="f41" fmla="val 2"/>
                  <a:gd name="f42" fmla="+- 0 0 -90"/>
                  <a:gd name="f43" fmla="*/ f3 1 99"/>
                  <a:gd name="f44" fmla="*/ f4 1 47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99"/>
                  <a:gd name="f53" fmla="*/ f49 1 47"/>
                  <a:gd name="f54" fmla="*/ 0 f50 1"/>
                  <a:gd name="f55" fmla="*/ 40 f49 1"/>
                  <a:gd name="f56" fmla="*/ 24 f49 1"/>
                  <a:gd name="f57" fmla="*/ 3 f50 1"/>
                  <a:gd name="f58" fmla="*/ 21 f49 1"/>
                  <a:gd name="f59" fmla="*/ 42 f50 1"/>
                  <a:gd name="f60" fmla="*/ 1 f49 1"/>
                  <a:gd name="f61" fmla="*/ 47 f50 1"/>
                  <a:gd name="f62" fmla="*/ 95 f50 1"/>
                  <a:gd name="f63" fmla="*/ 27 f49 1"/>
                  <a:gd name="f64" fmla="*/ 99 f50 1"/>
                  <a:gd name="f65" fmla="*/ 33 f49 1"/>
                  <a:gd name="f66" fmla="*/ 47 f49 1"/>
                  <a:gd name="f67" fmla="*/ 46 f49 1"/>
                  <a:gd name="f68" fmla="*/ 49 f50 1"/>
                  <a:gd name="f69" fmla="*/ 22 f49 1"/>
                  <a:gd name="f70" fmla="*/ 40 f50 1"/>
                  <a:gd name="f71" fmla="*/ 4 f50 1"/>
                  <a:gd name="f72" fmla="*/ 39 f49 1"/>
                  <a:gd name="f73" fmla="+- f51 0 f1"/>
                  <a:gd name="f74" fmla="*/ f54 1 99"/>
                  <a:gd name="f75" fmla="*/ f55 1 47"/>
                  <a:gd name="f76" fmla="*/ f56 1 47"/>
                  <a:gd name="f77" fmla="*/ f57 1 99"/>
                  <a:gd name="f78" fmla="*/ f58 1 47"/>
                  <a:gd name="f79" fmla="*/ f59 1 99"/>
                  <a:gd name="f80" fmla="*/ f60 1 47"/>
                  <a:gd name="f81" fmla="*/ f61 1 99"/>
                  <a:gd name="f82" fmla="*/ f62 1 99"/>
                  <a:gd name="f83" fmla="*/ f63 1 47"/>
                  <a:gd name="f84" fmla="*/ f64 1 99"/>
                  <a:gd name="f85" fmla="*/ f65 1 47"/>
                  <a:gd name="f86" fmla="*/ f66 1 47"/>
                  <a:gd name="f87" fmla="*/ f67 1 47"/>
                  <a:gd name="f88" fmla="*/ f68 1 99"/>
                  <a:gd name="f89" fmla="*/ f69 1 47"/>
                  <a:gd name="f90" fmla="*/ f70 1 99"/>
                  <a:gd name="f91" fmla="*/ f71 1 99"/>
                  <a:gd name="f92" fmla="*/ f72 1 47"/>
                  <a:gd name="f93" fmla="*/ 0 1 f52"/>
                  <a:gd name="f94" fmla="*/ f46 1 f52"/>
                  <a:gd name="f95" fmla="*/ 0 1 f53"/>
                  <a:gd name="f96" fmla="*/ f47 1 f53"/>
                  <a:gd name="f97" fmla="*/ f74 1 f52"/>
                  <a:gd name="f98" fmla="*/ f75 1 f53"/>
                  <a:gd name="f99" fmla="*/ f76 1 f53"/>
                  <a:gd name="f100" fmla="*/ f77 1 f52"/>
                  <a:gd name="f101" fmla="*/ f78 1 f53"/>
                  <a:gd name="f102" fmla="*/ f79 1 f52"/>
                  <a:gd name="f103" fmla="*/ f80 1 f53"/>
                  <a:gd name="f104" fmla="*/ f81 1 f52"/>
                  <a:gd name="f105" fmla="*/ f82 1 f52"/>
                  <a:gd name="f106" fmla="*/ f83 1 f53"/>
                  <a:gd name="f107" fmla="*/ f84 1 f52"/>
                  <a:gd name="f108" fmla="*/ f85 1 f53"/>
                  <a:gd name="f109" fmla="*/ f86 1 f53"/>
                  <a:gd name="f110" fmla="*/ f87 1 f53"/>
                  <a:gd name="f111" fmla="*/ f88 1 f52"/>
                  <a:gd name="f112" fmla="*/ f89 1 f53"/>
                  <a:gd name="f113" fmla="*/ f90 1 f52"/>
                  <a:gd name="f114" fmla="*/ f91 1 f52"/>
                  <a:gd name="f115" fmla="*/ f92 1 f53"/>
                  <a:gd name="f116" fmla="*/ f93 f43 1"/>
                  <a:gd name="f117" fmla="*/ f94 f43 1"/>
                  <a:gd name="f118" fmla="*/ f96 f44 1"/>
                  <a:gd name="f119" fmla="*/ f95 f44 1"/>
                  <a:gd name="f120" fmla="*/ f97 f43 1"/>
                  <a:gd name="f121" fmla="*/ f98 f44 1"/>
                  <a:gd name="f122" fmla="*/ f99 f44 1"/>
                  <a:gd name="f123" fmla="*/ f100 f43 1"/>
                  <a:gd name="f124" fmla="*/ f101 f44 1"/>
                  <a:gd name="f125" fmla="*/ f102 f43 1"/>
                  <a:gd name="f126" fmla="*/ f103 f44 1"/>
                  <a:gd name="f127" fmla="*/ f104 f43 1"/>
                  <a:gd name="f128" fmla="*/ f105 f43 1"/>
                  <a:gd name="f129" fmla="*/ f106 f44 1"/>
                  <a:gd name="f130" fmla="*/ f107 f43 1"/>
                  <a:gd name="f131" fmla="*/ f108 f44 1"/>
                  <a:gd name="f132" fmla="*/ f109 f44 1"/>
                  <a:gd name="f133" fmla="*/ f110 f44 1"/>
                  <a:gd name="f134" fmla="*/ f111 f43 1"/>
                  <a:gd name="f135" fmla="*/ f112 f44 1"/>
                  <a:gd name="f136" fmla="*/ f113 f43 1"/>
                  <a:gd name="f137" fmla="*/ f114 f43 1"/>
                  <a:gd name="f138" fmla="*/ f115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20" y="f121"/>
                  </a:cxn>
                  <a:cxn ang="f73">
                    <a:pos x="f120" y="f122"/>
                  </a:cxn>
                  <a:cxn ang="f73">
                    <a:pos x="f123" y="f124"/>
                  </a:cxn>
                  <a:cxn ang="f73">
                    <a:pos x="f125" y="f126"/>
                  </a:cxn>
                  <a:cxn ang="f73">
                    <a:pos x="f127" y="f126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0" y="f132"/>
                  </a:cxn>
                  <a:cxn ang="f73">
                    <a:pos x="f128" y="f133"/>
                  </a:cxn>
                  <a:cxn ang="f73">
                    <a:pos x="f134" y="f135"/>
                  </a:cxn>
                  <a:cxn ang="f73">
                    <a:pos x="f136" y="f135"/>
                  </a:cxn>
                  <a:cxn ang="f73">
                    <a:pos x="f137" y="f138"/>
                  </a:cxn>
                  <a:cxn ang="f73">
                    <a:pos x="f120" y="f121"/>
                  </a:cxn>
                </a:cxnLst>
                <a:rect l="f116" t="f119" r="f117" b="f118"/>
                <a:pathLst>
                  <a:path w="99" h="47">
                    <a:moveTo>
                      <a:pt x="f5" y="f8"/>
                    </a:moveTo>
                    <a:cubicBezTo>
                      <a:pt x="f5" y="f9"/>
                      <a:pt x="f5" y="f10"/>
                      <a:pt x="f5" y="f11"/>
                    </a:cubicBezTo>
                    <a:cubicBezTo>
                      <a:pt x="f5" y="f12"/>
                      <a:pt x="f13" y="f14"/>
                      <a:pt x="f15" y="f14"/>
                    </a:cubicBezTo>
                    <a:cubicBezTo>
                      <a:pt x="f16" y="f17"/>
                      <a:pt x="f10" y="f18"/>
                      <a:pt x="f19" y="f13"/>
                    </a:cubicBezTo>
                    <a:cubicBezTo>
                      <a:pt x="f20" y="f5"/>
                      <a:pt x="f21" y="f13"/>
                      <a:pt x="f7" y="f13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10"/>
                      <a:pt x="f6" y="f29"/>
                      <a:pt x="f6" y="f30"/>
                    </a:cubicBezTo>
                    <a:cubicBezTo>
                      <a:pt x="f28" y="f31"/>
                      <a:pt x="f6" y="f19"/>
                      <a:pt x="f6" y="f7"/>
                    </a:cubicBezTo>
                    <a:cubicBezTo>
                      <a:pt x="f32" y="f7"/>
                      <a:pt x="f33" y="f21"/>
                      <a:pt x="f26" y="f21"/>
                    </a:cubicBezTo>
                    <a:cubicBezTo>
                      <a:pt x="f24" y="f31"/>
                      <a:pt x="f34" y="f29"/>
                      <a:pt x="f35" y="f36"/>
                    </a:cubicBezTo>
                    <a:cubicBezTo>
                      <a:pt x="f21" y="f37"/>
                      <a:pt x="f20" y="f37"/>
                      <a:pt x="f8" y="f36"/>
                    </a:cubicBezTo>
                    <a:cubicBezTo>
                      <a:pt x="f38" y="f27"/>
                      <a:pt x="f16" y="f30"/>
                      <a:pt x="f39" y="f40"/>
                    </a:cubicBezTo>
                    <a:cubicBezTo>
                      <a:pt x="f15" y="f40"/>
                      <a:pt x="f41" y="f40"/>
                      <a:pt x="f5" y="f8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04C411B8-F5FA-D079-FFAD-93E98C8F76ED}"/>
                  </a:ext>
                </a:extLst>
              </p:cNvPr>
              <p:cNvSpPr/>
              <p:nvPr/>
            </p:nvSpPr>
            <p:spPr>
              <a:xfrm>
                <a:off x="11567772" y="661989"/>
                <a:ext cx="153984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0"/>
                  <a:gd name="f7" fmla="val 34"/>
                  <a:gd name="f8" fmla="val 92"/>
                  <a:gd name="f9" fmla="val 32"/>
                  <a:gd name="f10" fmla="val 84"/>
                  <a:gd name="f11" fmla="val 30"/>
                  <a:gd name="f12" fmla="val 77"/>
                  <a:gd name="f13" fmla="val 28"/>
                  <a:gd name="f14" fmla="val 64"/>
                  <a:gd name="f15" fmla="val 25"/>
                  <a:gd name="f16" fmla="val 51"/>
                  <a:gd name="f17" fmla="val 22"/>
                  <a:gd name="f18" fmla="val 38"/>
                  <a:gd name="f19" fmla="val 18"/>
                  <a:gd name="f20" fmla="val 36"/>
                  <a:gd name="f21" fmla="val 19"/>
                  <a:gd name="f22" fmla="val 23"/>
                  <a:gd name="f23" fmla="val 12"/>
                  <a:gd name="f24" fmla="val 27"/>
                  <a:gd name="f25" fmla="val 1"/>
                  <a:gd name="f26" fmla="val 17"/>
                  <a:gd name="f27" fmla="val 16"/>
                  <a:gd name="f28" fmla="val 2"/>
                  <a:gd name="f29" fmla="val 15"/>
                  <a:gd name="f30" fmla="val 3"/>
                  <a:gd name="f31" fmla="val 14"/>
                  <a:gd name="f32" fmla="val 13"/>
                  <a:gd name="f33" fmla="val 10"/>
                  <a:gd name="f34" fmla="val 5"/>
                  <a:gd name="f35" fmla="val 33"/>
                  <a:gd name="f36" fmla="val 37"/>
                  <a:gd name="f37" fmla="val 57"/>
                  <a:gd name="f38" fmla="val 6"/>
                  <a:gd name="f39" fmla="val 96"/>
                  <a:gd name="f40" fmla="val 99"/>
                  <a:gd name="f41" fmla="val 26"/>
                  <a:gd name="f42" fmla="+- 0 0 -90"/>
                  <a:gd name="f43" fmla="*/ f3 1 100"/>
                  <a:gd name="f44" fmla="*/ f4 1 3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100"/>
                  <a:gd name="f53" fmla="*/ f49 1 34"/>
                  <a:gd name="f54" fmla="*/ 100 f50 1"/>
                  <a:gd name="f55" fmla="*/ 34 f49 1"/>
                  <a:gd name="f56" fmla="*/ 77 f50 1"/>
                  <a:gd name="f57" fmla="*/ 28 f49 1"/>
                  <a:gd name="f58" fmla="*/ 38 f50 1"/>
                  <a:gd name="f59" fmla="*/ 18 f49 1"/>
                  <a:gd name="f60" fmla="*/ 32 f50 1"/>
                  <a:gd name="f61" fmla="*/ 19 f49 1"/>
                  <a:gd name="f62" fmla="*/ 0 f50 1"/>
                  <a:gd name="f63" fmla="*/ 32 f49 1"/>
                  <a:gd name="f64" fmla="*/ 1 f50 1"/>
                  <a:gd name="f65" fmla="*/ 17 f49 1"/>
                  <a:gd name="f66" fmla="*/ 3 f50 1"/>
                  <a:gd name="f67" fmla="*/ 14 f49 1"/>
                  <a:gd name="f68" fmla="*/ 1 f49 1"/>
                  <a:gd name="f69" fmla="*/ 37 f50 1"/>
                  <a:gd name="f70" fmla="*/ 0 f49 1"/>
                  <a:gd name="f71" fmla="*/ 96 f50 1"/>
                  <a:gd name="f72" fmla="*/ 22 f49 1"/>
                  <a:gd name="f73" fmla="+- f51 0 f1"/>
                  <a:gd name="f74" fmla="*/ f54 1 100"/>
                  <a:gd name="f75" fmla="*/ f55 1 34"/>
                  <a:gd name="f76" fmla="*/ f56 1 100"/>
                  <a:gd name="f77" fmla="*/ f57 1 34"/>
                  <a:gd name="f78" fmla="*/ f58 1 100"/>
                  <a:gd name="f79" fmla="*/ f59 1 34"/>
                  <a:gd name="f80" fmla="*/ f60 1 100"/>
                  <a:gd name="f81" fmla="*/ f61 1 34"/>
                  <a:gd name="f82" fmla="*/ f62 1 100"/>
                  <a:gd name="f83" fmla="*/ f63 1 34"/>
                  <a:gd name="f84" fmla="*/ f64 1 100"/>
                  <a:gd name="f85" fmla="*/ f65 1 34"/>
                  <a:gd name="f86" fmla="*/ f66 1 100"/>
                  <a:gd name="f87" fmla="*/ f67 1 34"/>
                  <a:gd name="f88" fmla="*/ f68 1 34"/>
                  <a:gd name="f89" fmla="*/ f69 1 100"/>
                  <a:gd name="f90" fmla="*/ f70 1 34"/>
                  <a:gd name="f91" fmla="*/ f71 1 100"/>
                  <a:gd name="f92" fmla="*/ f72 1 34"/>
                  <a:gd name="f93" fmla="*/ 0 1 f52"/>
                  <a:gd name="f94" fmla="*/ f46 1 f52"/>
                  <a:gd name="f95" fmla="*/ 0 1 f53"/>
                  <a:gd name="f96" fmla="*/ f47 1 f53"/>
                  <a:gd name="f97" fmla="*/ f74 1 f52"/>
                  <a:gd name="f98" fmla="*/ f75 1 f53"/>
                  <a:gd name="f99" fmla="*/ f76 1 f52"/>
                  <a:gd name="f100" fmla="*/ f77 1 f53"/>
                  <a:gd name="f101" fmla="*/ f78 1 f52"/>
                  <a:gd name="f102" fmla="*/ f79 1 f53"/>
                  <a:gd name="f103" fmla="*/ f80 1 f52"/>
                  <a:gd name="f104" fmla="*/ f81 1 f53"/>
                  <a:gd name="f105" fmla="*/ f82 1 f52"/>
                  <a:gd name="f106" fmla="*/ f83 1 f53"/>
                  <a:gd name="f107" fmla="*/ f84 1 f52"/>
                  <a:gd name="f108" fmla="*/ f85 1 f53"/>
                  <a:gd name="f109" fmla="*/ f86 1 f52"/>
                  <a:gd name="f110" fmla="*/ f87 1 f53"/>
                  <a:gd name="f111" fmla="*/ f88 1 f53"/>
                  <a:gd name="f112" fmla="*/ f89 1 f52"/>
                  <a:gd name="f113" fmla="*/ f90 1 f53"/>
                  <a:gd name="f114" fmla="*/ f91 1 f52"/>
                  <a:gd name="f115" fmla="*/ f92 1 f53"/>
                  <a:gd name="f116" fmla="*/ f93 f43 1"/>
                  <a:gd name="f117" fmla="*/ f94 f43 1"/>
                  <a:gd name="f118" fmla="*/ f96 f44 1"/>
                  <a:gd name="f119" fmla="*/ f95 f44 1"/>
                  <a:gd name="f120" fmla="*/ f97 f43 1"/>
                  <a:gd name="f121" fmla="*/ f98 f44 1"/>
                  <a:gd name="f122" fmla="*/ f99 f43 1"/>
                  <a:gd name="f123" fmla="*/ f100 f44 1"/>
                  <a:gd name="f124" fmla="*/ f101 f43 1"/>
                  <a:gd name="f125" fmla="*/ f102 f44 1"/>
                  <a:gd name="f126" fmla="*/ f103 f43 1"/>
                  <a:gd name="f127" fmla="*/ f104 f44 1"/>
                  <a:gd name="f128" fmla="*/ f105 f43 1"/>
                  <a:gd name="f129" fmla="*/ f106 f44 1"/>
                  <a:gd name="f130" fmla="*/ f107 f43 1"/>
                  <a:gd name="f131" fmla="*/ f108 f44 1"/>
                  <a:gd name="f132" fmla="*/ f109 f43 1"/>
                  <a:gd name="f133" fmla="*/ f110 f44 1"/>
                  <a:gd name="f134" fmla="*/ f111 f44 1"/>
                  <a:gd name="f135" fmla="*/ f112 f43 1"/>
                  <a:gd name="f136" fmla="*/ f113 f44 1"/>
                  <a:gd name="f137" fmla="*/ f114 f43 1"/>
                  <a:gd name="f138" fmla="*/ f115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20" y="f121"/>
                  </a:cxn>
                  <a:cxn ang="f73">
                    <a:pos x="f122" y="f123"/>
                  </a:cxn>
                  <a:cxn ang="f73">
                    <a:pos x="f124" y="f125"/>
                  </a:cxn>
                  <a:cxn ang="f73">
                    <a:pos x="f126" y="f127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2" y="f133"/>
                  </a:cxn>
                  <a:cxn ang="f73">
                    <a:pos x="f126" y="f134"/>
                  </a:cxn>
                  <a:cxn ang="f73">
                    <a:pos x="f135" y="f136"/>
                  </a:cxn>
                  <a:cxn ang="f73">
                    <a:pos x="f137" y="f131"/>
                  </a:cxn>
                  <a:cxn ang="f73">
                    <a:pos x="f120" y="f138"/>
                  </a:cxn>
                  <a:cxn ang="f73">
                    <a:pos x="f120" y="f121"/>
                  </a:cxn>
                </a:cxnLst>
                <a:rect l="f116" t="f119" r="f117" b="f118"/>
                <a:pathLst>
                  <a:path w="100" h="34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19"/>
                      <a:pt x="f7" y="f19"/>
                      <a:pt x="f9" y="f21"/>
                    </a:cubicBezTo>
                    <a:cubicBezTo>
                      <a:pt x="f17" y="f22"/>
                      <a:pt x="f23" y="f13"/>
                      <a:pt x="f5" y="f9"/>
                    </a:cubicBezTo>
                    <a:cubicBezTo>
                      <a:pt x="f5" y="f24"/>
                      <a:pt x="f5" y="f17"/>
                      <a:pt x="f25" y="f26"/>
                    </a:cubicBezTo>
                    <a:cubicBezTo>
                      <a:pt x="f25" y="f27"/>
                      <a:pt x="f28" y="f29"/>
                      <a:pt x="f30" y="f31"/>
                    </a:cubicBezTo>
                    <a:cubicBezTo>
                      <a:pt x="f32" y="f33"/>
                      <a:pt x="f17" y="f34"/>
                      <a:pt x="f9" y="f25"/>
                    </a:cubicBezTo>
                    <a:cubicBezTo>
                      <a:pt x="f35" y="f5"/>
                      <a:pt x="f20" y="f5"/>
                      <a:pt x="f36" y="f5"/>
                    </a:cubicBezTo>
                    <a:cubicBezTo>
                      <a:pt x="f37" y="f38"/>
                      <a:pt x="f12" y="f23"/>
                      <a:pt x="f39" y="f26"/>
                    </a:cubicBezTo>
                    <a:cubicBezTo>
                      <a:pt x="f40" y="f19"/>
                      <a:pt x="f6" y="f21"/>
                      <a:pt x="f6" y="f17"/>
                    </a:cubicBezTo>
                    <a:cubicBezTo>
                      <a:pt x="f6" y="f41"/>
                      <a:pt x="f6" y="f11"/>
                      <a:pt x="f6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6D1057EC-F59A-2560-F3F3-ACFD3B910667}"/>
                  </a:ext>
                </a:extLst>
              </p:cNvPr>
              <p:cNvSpPr/>
              <p:nvPr/>
            </p:nvSpPr>
            <p:spPr>
              <a:xfrm>
                <a:off x="11240746" y="514350"/>
                <a:ext cx="95253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2"/>
                  <a:gd name="f7" fmla="val 50"/>
                  <a:gd name="f8" fmla="val 24"/>
                  <a:gd name="f9" fmla="val 18"/>
                  <a:gd name="f10" fmla="val 32"/>
                  <a:gd name="f11" fmla="val 14"/>
                  <a:gd name="f12" fmla="val 26"/>
                  <a:gd name="f13" fmla="val 7"/>
                  <a:gd name="f14" fmla="val 30"/>
                  <a:gd name="f15" fmla="val 1"/>
                  <a:gd name="f16" fmla="val 2"/>
                  <a:gd name="f17" fmla="val 3"/>
                  <a:gd name="f18" fmla="val 4"/>
                  <a:gd name="f19" fmla="val 6"/>
                  <a:gd name="f20" fmla="val 9"/>
                  <a:gd name="f21" fmla="val 31"/>
                  <a:gd name="f22" fmla="val 34"/>
                  <a:gd name="f23" fmla="val 15"/>
                  <a:gd name="f24" fmla="val 39"/>
                  <a:gd name="f25" fmla="val 10"/>
                  <a:gd name="f26" fmla="val 5"/>
                  <a:gd name="f27" fmla="val 41"/>
                  <a:gd name="f28" fmla="val 43"/>
                  <a:gd name="f29" fmla="val 45"/>
                  <a:gd name="f30" fmla="val 46"/>
                  <a:gd name="f31" fmla="val 12"/>
                  <a:gd name="f32" fmla="val 19"/>
                  <a:gd name="f33" fmla="val 47"/>
                  <a:gd name="f34" fmla="val 48"/>
                  <a:gd name="f35" fmla="val 49"/>
                  <a:gd name="f36" fmla="val 51"/>
                  <a:gd name="f37" fmla="val 53"/>
                  <a:gd name="f38" fmla="val 56"/>
                  <a:gd name="f39" fmla="val 8"/>
                  <a:gd name="f40" fmla="val 11"/>
                  <a:gd name="f41" fmla="val 23"/>
                  <a:gd name="f42" fmla="val 29"/>
                  <a:gd name="f43" fmla="val 40"/>
                  <a:gd name="f44" fmla="val 37"/>
                  <a:gd name="f45" fmla="val 44"/>
                  <a:gd name="f46" fmla="val 35"/>
                  <a:gd name="f47" fmla="val 28"/>
                  <a:gd name="f48" fmla="val 33"/>
                  <a:gd name="f49" fmla="val 38"/>
                  <a:gd name="f50" fmla="val 22"/>
                  <a:gd name="f51" fmla="val 21"/>
                  <a:gd name="f52" fmla="val 20"/>
                  <a:gd name="f53" fmla="val 13"/>
                  <a:gd name="f54" fmla="+- 0 0 -90"/>
                  <a:gd name="f55" fmla="*/ f3 1 62"/>
                  <a:gd name="f56" fmla="*/ f4 1 50"/>
                  <a:gd name="f57" fmla="val f5"/>
                  <a:gd name="f58" fmla="val f6"/>
                  <a:gd name="f59" fmla="val f7"/>
                  <a:gd name="f60" fmla="*/ f54 f0 1"/>
                  <a:gd name="f61" fmla="+- f59 0 f57"/>
                  <a:gd name="f62" fmla="+- f58 0 f57"/>
                  <a:gd name="f63" fmla="*/ f60 1 f2"/>
                  <a:gd name="f64" fmla="*/ f62 1 62"/>
                  <a:gd name="f65" fmla="*/ f61 1 50"/>
                  <a:gd name="f66" fmla="*/ 24 f62 1"/>
                  <a:gd name="f67" fmla="*/ 18 f61 1"/>
                  <a:gd name="f68" fmla="*/ 30 f62 1"/>
                  <a:gd name="f69" fmla="*/ 1 f61 1"/>
                  <a:gd name="f70" fmla="*/ 32 f62 1"/>
                  <a:gd name="f71" fmla="*/ 4 f61 1"/>
                  <a:gd name="f72" fmla="*/ 9 f61 1"/>
                  <a:gd name="f73" fmla="*/ 39 f62 1"/>
                  <a:gd name="f74" fmla="*/ 15 f61 1"/>
                  <a:gd name="f75" fmla="*/ 0 f61 1"/>
                  <a:gd name="f76" fmla="*/ 45 f62 1"/>
                  <a:gd name="f77" fmla="*/ 46 f62 1"/>
                  <a:gd name="f78" fmla="*/ 19 f61 1"/>
                  <a:gd name="f79" fmla="*/ 49 f62 1"/>
                  <a:gd name="f80" fmla="*/ 5 f61 1"/>
                  <a:gd name="f81" fmla="*/ 56 f62 1"/>
                  <a:gd name="f82" fmla="*/ 62 f62 1"/>
                  <a:gd name="f83" fmla="*/ 24 f61 1"/>
                  <a:gd name="f84" fmla="*/ 40 f61 1"/>
                  <a:gd name="f85" fmla="*/ 35 f62 1"/>
                  <a:gd name="f86" fmla="*/ 32 f61 1"/>
                  <a:gd name="f87" fmla="*/ 28 f62 1"/>
                  <a:gd name="f88" fmla="*/ 33 f61 1"/>
                  <a:gd name="f89" fmla="*/ 0 f62 1"/>
                  <a:gd name="f90" fmla="*/ 50 f61 1"/>
                  <a:gd name="f91" fmla="*/ 35 f61 1"/>
                  <a:gd name="f92" fmla="*/ 2 f62 1"/>
                  <a:gd name="f93" fmla="*/ 31 f61 1"/>
                  <a:gd name="f94" fmla="*/ 15 f62 1"/>
                  <a:gd name="f95" fmla="*/ 20 f62 1"/>
                  <a:gd name="f96" fmla="*/ 14 f61 1"/>
                  <a:gd name="f97" fmla="*/ 11 f61 1"/>
                  <a:gd name="f98" fmla="*/ 22 f62 1"/>
                  <a:gd name="f99" fmla="+- f63 0 f1"/>
                  <a:gd name="f100" fmla="*/ f66 1 62"/>
                  <a:gd name="f101" fmla="*/ f67 1 50"/>
                  <a:gd name="f102" fmla="*/ f68 1 62"/>
                  <a:gd name="f103" fmla="*/ f69 1 50"/>
                  <a:gd name="f104" fmla="*/ f70 1 62"/>
                  <a:gd name="f105" fmla="*/ f71 1 50"/>
                  <a:gd name="f106" fmla="*/ f72 1 50"/>
                  <a:gd name="f107" fmla="*/ f73 1 62"/>
                  <a:gd name="f108" fmla="*/ f74 1 50"/>
                  <a:gd name="f109" fmla="*/ f75 1 50"/>
                  <a:gd name="f110" fmla="*/ f76 1 62"/>
                  <a:gd name="f111" fmla="*/ f77 1 62"/>
                  <a:gd name="f112" fmla="*/ f78 1 50"/>
                  <a:gd name="f113" fmla="*/ f79 1 62"/>
                  <a:gd name="f114" fmla="*/ f80 1 50"/>
                  <a:gd name="f115" fmla="*/ f81 1 62"/>
                  <a:gd name="f116" fmla="*/ f82 1 62"/>
                  <a:gd name="f117" fmla="*/ f83 1 50"/>
                  <a:gd name="f118" fmla="*/ f84 1 50"/>
                  <a:gd name="f119" fmla="*/ f85 1 62"/>
                  <a:gd name="f120" fmla="*/ f86 1 50"/>
                  <a:gd name="f121" fmla="*/ f87 1 62"/>
                  <a:gd name="f122" fmla="*/ f88 1 50"/>
                  <a:gd name="f123" fmla="*/ f89 1 62"/>
                  <a:gd name="f124" fmla="*/ f90 1 50"/>
                  <a:gd name="f125" fmla="*/ f91 1 50"/>
                  <a:gd name="f126" fmla="*/ f92 1 62"/>
                  <a:gd name="f127" fmla="*/ f93 1 50"/>
                  <a:gd name="f128" fmla="*/ f94 1 62"/>
                  <a:gd name="f129" fmla="*/ f95 1 62"/>
                  <a:gd name="f130" fmla="*/ f96 1 50"/>
                  <a:gd name="f131" fmla="*/ f97 1 50"/>
                  <a:gd name="f132" fmla="*/ f98 1 62"/>
                  <a:gd name="f133" fmla="*/ 0 1 f64"/>
                  <a:gd name="f134" fmla="*/ f58 1 f64"/>
                  <a:gd name="f135" fmla="*/ 0 1 f65"/>
                  <a:gd name="f136" fmla="*/ f59 1 f65"/>
                  <a:gd name="f137" fmla="*/ f100 1 f64"/>
                  <a:gd name="f138" fmla="*/ f101 1 f65"/>
                  <a:gd name="f139" fmla="*/ f102 1 f64"/>
                  <a:gd name="f140" fmla="*/ f103 1 f65"/>
                  <a:gd name="f141" fmla="*/ f104 1 f64"/>
                  <a:gd name="f142" fmla="*/ f105 1 f65"/>
                  <a:gd name="f143" fmla="*/ f106 1 f65"/>
                  <a:gd name="f144" fmla="*/ f107 1 f64"/>
                  <a:gd name="f145" fmla="*/ f108 1 f65"/>
                  <a:gd name="f146" fmla="*/ f109 1 f65"/>
                  <a:gd name="f147" fmla="*/ f110 1 f64"/>
                  <a:gd name="f148" fmla="*/ f111 1 f64"/>
                  <a:gd name="f149" fmla="*/ f112 1 f65"/>
                  <a:gd name="f150" fmla="*/ f113 1 f64"/>
                  <a:gd name="f151" fmla="*/ f114 1 f65"/>
                  <a:gd name="f152" fmla="*/ f115 1 f64"/>
                  <a:gd name="f153" fmla="*/ f116 1 f64"/>
                  <a:gd name="f154" fmla="*/ f117 1 f65"/>
                  <a:gd name="f155" fmla="*/ f118 1 f65"/>
                  <a:gd name="f156" fmla="*/ f119 1 f64"/>
                  <a:gd name="f157" fmla="*/ f120 1 f65"/>
                  <a:gd name="f158" fmla="*/ f121 1 f64"/>
                  <a:gd name="f159" fmla="*/ f122 1 f65"/>
                  <a:gd name="f160" fmla="*/ f123 1 f64"/>
                  <a:gd name="f161" fmla="*/ f124 1 f65"/>
                  <a:gd name="f162" fmla="*/ f125 1 f65"/>
                  <a:gd name="f163" fmla="*/ f126 1 f64"/>
                  <a:gd name="f164" fmla="*/ f127 1 f65"/>
                  <a:gd name="f165" fmla="*/ f128 1 f64"/>
                  <a:gd name="f166" fmla="*/ f129 1 f64"/>
                  <a:gd name="f167" fmla="*/ f130 1 f65"/>
                  <a:gd name="f168" fmla="*/ f131 1 f65"/>
                  <a:gd name="f169" fmla="*/ f132 1 f64"/>
                  <a:gd name="f170" fmla="*/ f133 f55 1"/>
                  <a:gd name="f171" fmla="*/ f134 f55 1"/>
                  <a:gd name="f172" fmla="*/ f136 f56 1"/>
                  <a:gd name="f173" fmla="*/ f135 f56 1"/>
                  <a:gd name="f174" fmla="*/ f137 f55 1"/>
                  <a:gd name="f175" fmla="*/ f138 f56 1"/>
                  <a:gd name="f176" fmla="*/ f139 f55 1"/>
                  <a:gd name="f177" fmla="*/ f140 f56 1"/>
                  <a:gd name="f178" fmla="*/ f141 f55 1"/>
                  <a:gd name="f179" fmla="*/ f142 f56 1"/>
                  <a:gd name="f180" fmla="*/ f143 f56 1"/>
                  <a:gd name="f181" fmla="*/ f144 f55 1"/>
                  <a:gd name="f182" fmla="*/ f145 f56 1"/>
                  <a:gd name="f183" fmla="*/ f146 f56 1"/>
                  <a:gd name="f184" fmla="*/ f147 f55 1"/>
                  <a:gd name="f185" fmla="*/ f148 f55 1"/>
                  <a:gd name="f186" fmla="*/ f149 f56 1"/>
                  <a:gd name="f187" fmla="*/ f150 f55 1"/>
                  <a:gd name="f188" fmla="*/ f151 f56 1"/>
                  <a:gd name="f189" fmla="*/ f152 f55 1"/>
                  <a:gd name="f190" fmla="*/ f153 f55 1"/>
                  <a:gd name="f191" fmla="*/ f154 f56 1"/>
                  <a:gd name="f192" fmla="*/ f155 f56 1"/>
                  <a:gd name="f193" fmla="*/ f156 f55 1"/>
                  <a:gd name="f194" fmla="*/ f157 f56 1"/>
                  <a:gd name="f195" fmla="*/ f158 f55 1"/>
                  <a:gd name="f196" fmla="*/ f159 f56 1"/>
                  <a:gd name="f197" fmla="*/ f160 f55 1"/>
                  <a:gd name="f198" fmla="*/ f161 f56 1"/>
                  <a:gd name="f199" fmla="*/ f162 f56 1"/>
                  <a:gd name="f200" fmla="*/ f163 f55 1"/>
                  <a:gd name="f201" fmla="*/ f164 f56 1"/>
                  <a:gd name="f202" fmla="*/ f165 f55 1"/>
                  <a:gd name="f203" fmla="*/ f166 f55 1"/>
                  <a:gd name="f204" fmla="*/ f167 f56 1"/>
                  <a:gd name="f205" fmla="*/ f168 f56 1"/>
                  <a:gd name="f206" fmla="*/ f169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9">
                    <a:pos x="f174" y="f175"/>
                  </a:cxn>
                  <a:cxn ang="f99">
                    <a:pos x="f176" y="f177"/>
                  </a:cxn>
                  <a:cxn ang="f99">
                    <a:pos x="f178" y="f179"/>
                  </a:cxn>
                  <a:cxn ang="f99">
                    <a:pos x="f178" y="f180"/>
                  </a:cxn>
                  <a:cxn ang="f99">
                    <a:pos x="f181" y="f182"/>
                  </a:cxn>
                  <a:cxn ang="f99">
                    <a:pos x="f181" y="f183"/>
                  </a:cxn>
                  <a:cxn ang="f99">
                    <a:pos x="f184" y="f183"/>
                  </a:cxn>
                  <a:cxn ang="f99">
                    <a:pos x="f185" y="f186"/>
                  </a:cxn>
                  <a:cxn ang="f99">
                    <a:pos x="f187" y="f186"/>
                  </a:cxn>
                  <a:cxn ang="f99">
                    <a:pos x="f187" y="f188"/>
                  </a:cxn>
                  <a:cxn ang="f99">
                    <a:pos x="f189" y="f188"/>
                  </a:cxn>
                  <a:cxn ang="f99">
                    <a:pos x="f189" y="f182"/>
                  </a:cxn>
                  <a:cxn ang="f99">
                    <a:pos x="f190" y="f191"/>
                  </a:cxn>
                  <a:cxn ang="f99">
                    <a:pos x="f190" y="f192"/>
                  </a:cxn>
                  <a:cxn ang="f99">
                    <a:pos x="f193" y="f194"/>
                  </a:cxn>
                  <a:cxn ang="f99">
                    <a:pos x="f195" y="f196"/>
                  </a:cxn>
                  <a:cxn ang="f99">
                    <a:pos x="f197" y="f198"/>
                  </a:cxn>
                  <a:cxn ang="f99">
                    <a:pos x="f197" y="f199"/>
                  </a:cxn>
                  <a:cxn ang="f99">
                    <a:pos x="f200" y="f201"/>
                  </a:cxn>
                  <a:cxn ang="f99">
                    <a:pos x="f202" y="f191"/>
                  </a:cxn>
                  <a:cxn ang="f99">
                    <a:pos x="f203" y="f204"/>
                  </a:cxn>
                  <a:cxn ang="f99">
                    <a:pos x="f203" y="f205"/>
                  </a:cxn>
                  <a:cxn ang="f99">
                    <a:pos x="f206" y="f180"/>
                  </a:cxn>
                  <a:cxn ang="f99">
                    <a:pos x="f174" y="f205"/>
                  </a:cxn>
                  <a:cxn ang="f99">
                    <a:pos x="f174" y="f175"/>
                  </a:cxn>
                </a:cxnLst>
                <a:rect l="f170" t="f173" r="f171" b="f172"/>
                <a:pathLst>
                  <a:path w="62" h="50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4" y="f16"/>
                      <a:pt x="f10" y="f17"/>
                      <a:pt x="f10" y="f18"/>
                    </a:cubicBezTo>
                    <a:cubicBezTo>
                      <a:pt x="f10" y="f19"/>
                      <a:pt x="f10" y="f13"/>
                      <a:pt x="f10" y="f20"/>
                    </a:cubicBezTo>
                    <a:cubicBezTo>
                      <a:pt x="f21" y="f11"/>
                      <a:pt x="f22" y="f23"/>
                      <a:pt x="f24" y="f23"/>
                    </a:cubicBezTo>
                    <a:cubicBezTo>
                      <a:pt x="f24" y="f25"/>
                      <a:pt x="f24" y="f26"/>
                      <a:pt x="f24" y="f5"/>
                    </a:cubicBezTo>
                    <a:cubicBezTo>
                      <a:pt x="f27" y="f5"/>
                      <a:pt x="f28" y="f5"/>
                      <a:pt x="f29" y="f5"/>
                    </a:cubicBezTo>
                    <a:cubicBezTo>
                      <a:pt x="f29" y="f19"/>
                      <a:pt x="f30" y="f31"/>
                      <a:pt x="f30" y="f32"/>
                    </a:cubicBezTo>
                    <a:cubicBezTo>
                      <a:pt x="f33" y="f32"/>
                      <a:pt x="f34" y="f32"/>
                      <a:pt x="f35" y="f32"/>
                    </a:cubicBezTo>
                    <a:cubicBezTo>
                      <a:pt x="f35" y="f11"/>
                      <a:pt x="f35" y="f25"/>
                      <a:pt x="f35" y="f26"/>
                    </a:cubicBezTo>
                    <a:cubicBezTo>
                      <a:pt x="f36" y="f26"/>
                      <a:pt x="f37" y="f26"/>
                      <a:pt x="f38" y="f26"/>
                    </a:cubicBezTo>
                    <a:cubicBezTo>
                      <a:pt x="f38" y="f39"/>
                      <a:pt x="f38" y="f40"/>
                      <a:pt x="f38" y="f23"/>
                    </a:cubicBezTo>
                    <a:cubicBezTo>
                      <a:pt x="f38" y="f32"/>
                      <a:pt x="f38" y="f41"/>
                      <a:pt x="f6" y="f8"/>
                    </a:cubicBezTo>
                    <a:cubicBezTo>
                      <a:pt x="f6" y="f42"/>
                      <a:pt x="f6" y="f22"/>
                      <a:pt x="f6" y="f43"/>
                    </a:cubicBezTo>
                    <a:cubicBezTo>
                      <a:pt x="f37" y="f44"/>
                      <a:pt x="f45" y="f46"/>
                      <a:pt x="f46" y="f10"/>
                    </a:cubicBezTo>
                    <a:cubicBezTo>
                      <a:pt x="f10" y="f10"/>
                      <a:pt x="f14" y="f10"/>
                      <a:pt x="f47" y="f48"/>
                    </a:cubicBezTo>
                    <a:cubicBezTo>
                      <a:pt x="f32" y="f49"/>
                      <a:pt x="f25" y="f45"/>
                      <a:pt x="f5" y="f7"/>
                    </a:cubicBezTo>
                    <a:cubicBezTo>
                      <a:pt x="f5" y="f45"/>
                      <a:pt x="f5" y="f24"/>
                      <a:pt x="f5" y="f46"/>
                    </a:cubicBezTo>
                    <a:cubicBezTo>
                      <a:pt x="f5" y="f48"/>
                      <a:pt x="f15" y="f10"/>
                      <a:pt x="f16" y="f21"/>
                    </a:cubicBezTo>
                    <a:cubicBezTo>
                      <a:pt x="f19" y="f42"/>
                      <a:pt x="f25" y="f12"/>
                      <a:pt x="f23" y="f8"/>
                    </a:cubicBezTo>
                    <a:cubicBezTo>
                      <a:pt x="f32" y="f50"/>
                      <a:pt x="f51" y="f32"/>
                      <a:pt x="f52" y="f11"/>
                    </a:cubicBezTo>
                    <a:cubicBezTo>
                      <a:pt x="f52" y="f53"/>
                      <a:pt x="f52" y="f31"/>
                      <a:pt x="f52" y="f40"/>
                    </a:cubicBezTo>
                    <a:cubicBezTo>
                      <a:pt x="f51" y="f25"/>
                      <a:pt x="f51" y="f20"/>
                      <a:pt x="f50" y="f20"/>
                    </a:cubicBezTo>
                    <a:cubicBezTo>
                      <a:pt x="f41" y="f20"/>
                      <a:pt x="f8" y="f25"/>
                      <a:pt x="f8" y="f40"/>
                    </a:cubicBezTo>
                    <a:cubicBezTo>
                      <a:pt x="f8" y="f53"/>
                      <a:pt x="f8" y="f23"/>
                      <a:pt x="f8" y="f9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E315E0B9-27E9-DE33-DA8D-7E0C80DE69D0}"/>
                  </a:ext>
                </a:extLst>
              </p:cNvPr>
              <p:cNvSpPr/>
              <p:nvPr/>
            </p:nvSpPr>
            <p:spPr>
              <a:xfrm>
                <a:off x="11042312" y="709610"/>
                <a:ext cx="150811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8"/>
                  <a:gd name="f7" fmla="val 26"/>
                  <a:gd name="f8" fmla="val 25"/>
                  <a:gd name="f9" fmla="val 85"/>
                  <a:gd name="f10" fmla="val 22"/>
                  <a:gd name="f11" fmla="val 72"/>
                  <a:gd name="f12" fmla="val 20"/>
                  <a:gd name="f13" fmla="val 59"/>
                  <a:gd name="f14" fmla="val 16"/>
                  <a:gd name="f15" fmla="val 49"/>
                  <a:gd name="f16" fmla="val 14"/>
                  <a:gd name="f17" fmla="val 40"/>
                  <a:gd name="f18" fmla="val 31"/>
                  <a:gd name="f19" fmla="val 17"/>
                  <a:gd name="f20" fmla="val 21"/>
                  <a:gd name="f21" fmla="val 11"/>
                  <a:gd name="f22" fmla="val 23"/>
                  <a:gd name="f23" fmla="val 19"/>
                  <a:gd name="f24" fmla="val 15"/>
                  <a:gd name="f25" fmla="val 2"/>
                  <a:gd name="f26" fmla="val 13"/>
                  <a:gd name="f27" fmla="val 3"/>
                  <a:gd name="f28" fmla="val 9"/>
                  <a:gd name="f29" fmla="val 30"/>
                  <a:gd name="f30" fmla="val 4"/>
                  <a:gd name="f31" fmla="val 43"/>
                  <a:gd name="f32" fmla="val 44"/>
                  <a:gd name="f33" fmla="val 46"/>
                  <a:gd name="f34" fmla="val 47"/>
                  <a:gd name="f35" fmla="val 64"/>
                  <a:gd name="f36" fmla="val 80"/>
                  <a:gd name="f37" fmla="val 8"/>
                  <a:gd name="f38" fmla="val 97"/>
                  <a:gd name="f39" fmla="val 12"/>
                  <a:gd name="f40" fmla="+- 0 0 -90"/>
                  <a:gd name="f41" fmla="*/ f3 1 98"/>
                  <a:gd name="f42" fmla="*/ f4 1 26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98"/>
                  <a:gd name="f51" fmla="*/ f47 1 26"/>
                  <a:gd name="f52" fmla="*/ 98 f48 1"/>
                  <a:gd name="f53" fmla="*/ 25 f47 1"/>
                  <a:gd name="f54" fmla="*/ 59 f48 1"/>
                  <a:gd name="f55" fmla="*/ 16 f47 1"/>
                  <a:gd name="f56" fmla="*/ 31 f48 1"/>
                  <a:gd name="f57" fmla="*/ 17 f47 1"/>
                  <a:gd name="f58" fmla="*/ 0 f48 1"/>
                  <a:gd name="f59" fmla="*/ 26 f47 1"/>
                  <a:gd name="f60" fmla="*/ 3 f48 1"/>
                  <a:gd name="f61" fmla="*/ 13 f47 1"/>
                  <a:gd name="f62" fmla="*/ 43 f48 1"/>
                  <a:gd name="f63" fmla="*/ 0 f47 1"/>
                  <a:gd name="f64" fmla="*/ 47 f48 1"/>
                  <a:gd name="f65" fmla="*/ 97 f48 1"/>
                  <a:gd name="f66" fmla="*/ 12 f47 1"/>
                  <a:gd name="f67" fmla="+- f49 0 f1"/>
                  <a:gd name="f68" fmla="*/ f52 1 98"/>
                  <a:gd name="f69" fmla="*/ f53 1 26"/>
                  <a:gd name="f70" fmla="*/ f54 1 98"/>
                  <a:gd name="f71" fmla="*/ f55 1 26"/>
                  <a:gd name="f72" fmla="*/ f56 1 98"/>
                  <a:gd name="f73" fmla="*/ f57 1 26"/>
                  <a:gd name="f74" fmla="*/ f58 1 98"/>
                  <a:gd name="f75" fmla="*/ f59 1 26"/>
                  <a:gd name="f76" fmla="*/ f60 1 98"/>
                  <a:gd name="f77" fmla="*/ f61 1 26"/>
                  <a:gd name="f78" fmla="*/ f62 1 98"/>
                  <a:gd name="f79" fmla="*/ f63 1 26"/>
                  <a:gd name="f80" fmla="*/ f64 1 98"/>
                  <a:gd name="f81" fmla="*/ f65 1 98"/>
                  <a:gd name="f82" fmla="*/ f66 1 26"/>
                  <a:gd name="f83" fmla="*/ 0 1 f50"/>
                  <a:gd name="f84" fmla="*/ f44 1 f50"/>
                  <a:gd name="f85" fmla="*/ 0 1 f51"/>
                  <a:gd name="f86" fmla="*/ f45 1 f51"/>
                  <a:gd name="f87" fmla="*/ f68 1 f50"/>
                  <a:gd name="f88" fmla="*/ f69 1 f51"/>
                  <a:gd name="f89" fmla="*/ f70 1 f50"/>
                  <a:gd name="f90" fmla="*/ f71 1 f51"/>
                  <a:gd name="f91" fmla="*/ f72 1 f50"/>
                  <a:gd name="f92" fmla="*/ f73 1 f51"/>
                  <a:gd name="f93" fmla="*/ f74 1 f50"/>
                  <a:gd name="f94" fmla="*/ f75 1 f51"/>
                  <a:gd name="f95" fmla="*/ f76 1 f50"/>
                  <a:gd name="f96" fmla="*/ f77 1 f51"/>
                  <a:gd name="f97" fmla="*/ f78 1 f50"/>
                  <a:gd name="f98" fmla="*/ f79 1 f51"/>
                  <a:gd name="f99" fmla="*/ f80 1 f50"/>
                  <a:gd name="f100" fmla="*/ f81 1 f50"/>
                  <a:gd name="f101" fmla="*/ f82 1 f51"/>
                  <a:gd name="f102" fmla="*/ f83 f41 1"/>
                  <a:gd name="f103" fmla="*/ f84 f41 1"/>
                  <a:gd name="f104" fmla="*/ f86 f42 1"/>
                  <a:gd name="f105" fmla="*/ f85 f42 1"/>
                  <a:gd name="f106" fmla="*/ f87 f41 1"/>
                  <a:gd name="f107" fmla="*/ f88 f42 1"/>
                  <a:gd name="f108" fmla="*/ f89 f41 1"/>
                  <a:gd name="f109" fmla="*/ f90 f42 1"/>
                  <a:gd name="f110" fmla="*/ f91 f41 1"/>
                  <a:gd name="f111" fmla="*/ f92 f42 1"/>
                  <a:gd name="f112" fmla="*/ f93 f41 1"/>
                  <a:gd name="f113" fmla="*/ f94 f42 1"/>
                  <a:gd name="f114" fmla="*/ f95 f41 1"/>
                  <a:gd name="f115" fmla="*/ f96 f42 1"/>
                  <a:gd name="f116" fmla="*/ f97 f41 1"/>
                  <a:gd name="f117" fmla="*/ f98 f42 1"/>
                  <a:gd name="f118" fmla="*/ f99 f41 1"/>
                  <a:gd name="f119" fmla="*/ f100 f41 1"/>
                  <a:gd name="f120" fmla="*/ f101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06" y="f107"/>
                  </a:cxn>
                  <a:cxn ang="f67">
                    <a:pos x="f108" y="f109"/>
                  </a:cxn>
                  <a:cxn ang="f67">
                    <a:pos x="f110" y="f111"/>
                  </a:cxn>
                  <a:cxn ang="f67">
                    <a:pos x="f112" y="f113"/>
                  </a:cxn>
                  <a:cxn ang="f67">
                    <a:pos x="f112" y="f109"/>
                  </a:cxn>
                  <a:cxn ang="f67">
                    <a:pos x="f114" y="f115"/>
                  </a:cxn>
                  <a:cxn ang="f67">
                    <a:pos x="f116" y="f117"/>
                  </a:cxn>
                  <a:cxn ang="f67">
                    <a:pos x="f118" y="f117"/>
                  </a:cxn>
                  <a:cxn ang="f67">
                    <a:pos x="f119" y="f120"/>
                  </a:cxn>
                  <a:cxn ang="f67">
                    <a:pos x="f106" y="f120"/>
                  </a:cxn>
                  <a:cxn ang="f67">
                    <a:pos x="f106" y="f107"/>
                  </a:cxn>
                </a:cxnLst>
                <a:rect l="f102" t="f105" r="f103" b="f104"/>
                <a:pathLst>
                  <a:path w="98" h="26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6"/>
                      <a:pt x="f18" y="f19"/>
                    </a:cubicBezTo>
                    <a:cubicBezTo>
                      <a:pt x="f20" y="f20"/>
                      <a:pt x="f21" y="f22"/>
                      <a:pt x="f5" y="f7"/>
                    </a:cubicBezTo>
                    <a:cubicBezTo>
                      <a:pt x="f5" y="f10"/>
                      <a:pt x="f5" y="f23"/>
                      <a:pt x="f5" y="f14"/>
                    </a:cubicBezTo>
                    <a:cubicBezTo>
                      <a:pt x="f5" y="f24"/>
                      <a:pt x="f25" y="f26"/>
                      <a:pt x="f27" y="f26"/>
                    </a:cubicBezTo>
                    <a:cubicBezTo>
                      <a:pt x="f14" y="f28"/>
                      <a:pt x="f29" y="f30"/>
                      <a:pt x="f31" y="f5"/>
                    </a:cubicBezTo>
                    <a:cubicBezTo>
                      <a:pt x="f32" y="f5"/>
                      <a:pt x="f33" y="f5"/>
                      <a:pt x="f34" y="f5"/>
                    </a:cubicBezTo>
                    <a:cubicBezTo>
                      <a:pt x="f35" y="f30"/>
                      <a:pt x="f36" y="f37"/>
                      <a:pt x="f38" y="f39"/>
                    </a:cubicBezTo>
                    <a:cubicBezTo>
                      <a:pt x="f38" y="f39"/>
                      <a:pt x="f6" y="f39"/>
                      <a:pt x="f6" y="f39"/>
                    </a:cubicBezTo>
                    <a:cubicBezTo>
                      <a:pt x="f6" y="f14"/>
                      <a:pt x="f6" y="f12"/>
                      <a:pt x="f6" y="f8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2EAF0797-7B87-6E16-C0F4-9C643DE6055C}"/>
                  </a:ext>
                </a:extLst>
              </p:cNvPr>
              <p:cNvSpPr/>
              <p:nvPr/>
            </p:nvSpPr>
            <p:spPr>
              <a:xfrm>
                <a:off x="10686711" y="511177"/>
                <a:ext cx="152403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"/>
                  <a:gd name="f7" fmla="val 33"/>
                  <a:gd name="f8" fmla="val 82"/>
                  <a:gd name="f9" fmla="val 27"/>
                  <a:gd name="f10" fmla="val 66"/>
                  <a:gd name="f11" fmla="val 22"/>
                  <a:gd name="f12" fmla="val 50"/>
                  <a:gd name="f13" fmla="val 16"/>
                  <a:gd name="f14" fmla="val 46"/>
                  <a:gd name="f15" fmla="val 14"/>
                  <a:gd name="f16" fmla="val 43"/>
                  <a:gd name="f17" fmla="val 40"/>
                  <a:gd name="f18" fmla="val 20"/>
                  <a:gd name="f19" fmla="val 24"/>
                  <a:gd name="f20" fmla="val 28"/>
                  <a:gd name="f21" fmla="val 21"/>
                  <a:gd name="f22" fmla="val 1"/>
                  <a:gd name="f23" fmla="val 17"/>
                  <a:gd name="f24" fmla="val 2"/>
                  <a:gd name="f25" fmla="val 15"/>
                  <a:gd name="f26" fmla="val 3"/>
                  <a:gd name="f27" fmla="val 10"/>
                  <a:gd name="f28" fmla="val 30"/>
                  <a:gd name="f29" fmla="val 5"/>
                  <a:gd name="f30" fmla="val 44"/>
                  <a:gd name="f31" fmla="val 47"/>
                  <a:gd name="f32" fmla="val 48"/>
                  <a:gd name="f33" fmla="val 64"/>
                  <a:gd name="f34" fmla="val 7"/>
                  <a:gd name="f35" fmla="val 80"/>
                  <a:gd name="f36" fmla="val 13"/>
                  <a:gd name="f37" fmla="val 96"/>
                  <a:gd name="f38" fmla="val 19"/>
                  <a:gd name="f39" fmla="val 97"/>
                  <a:gd name="f40" fmla="val 26"/>
                  <a:gd name="f41" fmla="val 29"/>
                  <a:gd name="f42" fmla="+- 0 0 -90"/>
                  <a:gd name="f43" fmla="*/ f3 1 99"/>
                  <a:gd name="f44" fmla="*/ f4 1 33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99"/>
                  <a:gd name="f53" fmla="*/ f49 1 33"/>
                  <a:gd name="f54" fmla="*/ 99 f50 1"/>
                  <a:gd name="f55" fmla="*/ 33 f49 1"/>
                  <a:gd name="f56" fmla="*/ 50 f50 1"/>
                  <a:gd name="f57" fmla="*/ 16 f49 1"/>
                  <a:gd name="f58" fmla="*/ 40 f50 1"/>
                  <a:gd name="f59" fmla="*/ 0 f50 1"/>
                  <a:gd name="f60" fmla="*/ 28 f49 1"/>
                  <a:gd name="f61" fmla="*/ 1 f50 1"/>
                  <a:gd name="f62" fmla="*/ 17 f49 1"/>
                  <a:gd name="f63" fmla="*/ 3 f50 1"/>
                  <a:gd name="f64" fmla="*/ 14 f49 1"/>
                  <a:gd name="f65" fmla="*/ 43 f50 1"/>
                  <a:gd name="f66" fmla="*/ 1 f49 1"/>
                  <a:gd name="f67" fmla="*/ 48 f50 1"/>
                  <a:gd name="f68" fmla="*/ 96 f50 1"/>
                  <a:gd name="f69" fmla="*/ 19 f49 1"/>
                  <a:gd name="f70" fmla="*/ 24 f49 1"/>
                  <a:gd name="f71" fmla="+- f51 0 f1"/>
                  <a:gd name="f72" fmla="*/ f54 1 99"/>
                  <a:gd name="f73" fmla="*/ f55 1 33"/>
                  <a:gd name="f74" fmla="*/ f56 1 99"/>
                  <a:gd name="f75" fmla="*/ f57 1 33"/>
                  <a:gd name="f76" fmla="*/ f58 1 99"/>
                  <a:gd name="f77" fmla="*/ f59 1 99"/>
                  <a:gd name="f78" fmla="*/ f60 1 33"/>
                  <a:gd name="f79" fmla="*/ f61 1 99"/>
                  <a:gd name="f80" fmla="*/ f62 1 33"/>
                  <a:gd name="f81" fmla="*/ f63 1 99"/>
                  <a:gd name="f82" fmla="*/ f64 1 33"/>
                  <a:gd name="f83" fmla="*/ f65 1 99"/>
                  <a:gd name="f84" fmla="*/ f66 1 33"/>
                  <a:gd name="f85" fmla="*/ f67 1 99"/>
                  <a:gd name="f86" fmla="*/ f68 1 99"/>
                  <a:gd name="f87" fmla="*/ f69 1 33"/>
                  <a:gd name="f88" fmla="*/ f70 1 33"/>
                  <a:gd name="f89" fmla="*/ 0 1 f52"/>
                  <a:gd name="f90" fmla="*/ f46 1 f52"/>
                  <a:gd name="f91" fmla="*/ 0 1 f53"/>
                  <a:gd name="f92" fmla="*/ f47 1 f53"/>
                  <a:gd name="f93" fmla="*/ f72 1 f52"/>
                  <a:gd name="f94" fmla="*/ f73 1 f53"/>
                  <a:gd name="f95" fmla="*/ f74 1 f52"/>
                  <a:gd name="f96" fmla="*/ f75 1 f53"/>
                  <a:gd name="f97" fmla="*/ f76 1 f52"/>
                  <a:gd name="f98" fmla="*/ f77 1 f52"/>
                  <a:gd name="f99" fmla="*/ f78 1 f53"/>
                  <a:gd name="f100" fmla="*/ f79 1 f52"/>
                  <a:gd name="f101" fmla="*/ f80 1 f53"/>
                  <a:gd name="f102" fmla="*/ f81 1 f52"/>
                  <a:gd name="f103" fmla="*/ f82 1 f53"/>
                  <a:gd name="f104" fmla="*/ f83 1 f52"/>
                  <a:gd name="f105" fmla="*/ f84 1 f53"/>
                  <a:gd name="f106" fmla="*/ f85 1 f52"/>
                  <a:gd name="f107" fmla="*/ f86 1 f52"/>
                  <a:gd name="f108" fmla="*/ f87 1 f53"/>
                  <a:gd name="f109" fmla="*/ f88 1 f53"/>
                  <a:gd name="f110" fmla="*/ f89 f43 1"/>
                  <a:gd name="f111" fmla="*/ f90 f43 1"/>
                  <a:gd name="f112" fmla="*/ f92 f44 1"/>
                  <a:gd name="f113" fmla="*/ f91 f44 1"/>
                  <a:gd name="f114" fmla="*/ f93 f43 1"/>
                  <a:gd name="f115" fmla="*/ f94 f44 1"/>
                  <a:gd name="f116" fmla="*/ f95 f43 1"/>
                  <a:gd name="f117" fmla="*/ f96 f44 1"/>
                  <a:gd name="f118" fmla="*/ f97 f43 1"/>
                  <a:gd name="f119" fmla="*/ f98 f43 1"/>
                  <a:gd name="f120" fmla="*/ f99 f44 1"/>
                  <a:gd name="f121" fmla="*/ f100 f43 1"/>
                  <a:gd name="f122" fmla="*/ f101 f44 1"/>
                  <a:gd name="f123" fmla="*/ f102 f43 1"/>
                  <a:gd name="f124" fmla="*/ f103 f44 1"/>
                  <a:gd name="f125" fmla="*/ f104 f43 1"/>
                  <a:gd name="f126" fmla="*/ f105 f44 1"/>
                  <a:gd name="f127" fmla="*/ f106 f43 1"/>
                  <a:gd name="f128" fmla="*/ f107 f43 1"/>
                  <a:gd name="f129" fmla="*/ f108 f44 1"/>
                  <a:gd name="f130" fmla="*/ f109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14" y="f115"/>
                  </a:cxn>
                  <a:cxn ang="f71">
                    <a:pos x="f116" y="f117"/>
                  </a:cxn>
                  <a:cxn ang="f71">
                    <a:pos x="f118" y="f117"/>
                  </a:cxn>
                  <a:cxn ang="f71">
                    <a:pos x="f119" y="f120"/>
                  </a:cxn>
                  <a:cxn ang="f71">
                    <a:pos x="f121" y="f122"/>
                  </a:cxn>
                  <a:cxn ang="f71">
                    <a:pos x="f123" y="f124"/>
                  </a:cxn>
                  <a:cxn ang="f71">
                    <a:pos x="f125" y="f126"/>
                  </a:cxn>
                  <a:cxn ang="f71">
                    <a:pos x="f127" y="f126"/>
                  </a:cxn>
                  <a:cxn ang="f71">
                    <a:pos x="f128" y="f129"/>
                  </a:cxn>
                  <a:cxn ang="f71">
                    <a:pos x="f114" y="f130"/>
                  </a:cxn>
                  <a:cxn ang="f71">
                    <a:pos x="f114" y="f115"/>
                  </a:cxn>
                </a:cxnLst>
                <a:rect l="f110" t="f113" r="f111" b="f112"/>
                <a:pathLst>
                  <a:path w="99" h="33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5"/>
                      <a:pt x="f17" y="f13"/>
                    </a:cubicBezTo>
                    <a:cubicBezTo>
                      <a:pt x="f9" y="f18"/>
                      <a:pt x="f15" y="f19"/>
                      <a:pt x="f5" y="f20"/>
                    </a:cubicBezTo>
                    <a:cubicBezTo>
                      <a:pt x="f5" y="f19"/>
                      <a:pt x="f5" y="f21"/>
                      <a:pt x="f22" y="f23"/>
                    </a:cubicBezTo>
                    <a:cubicBezTo>
                      <a:pt x="f22" y="f13"/>
                      <a:pt x="f24" y="f25"/>
                      <a:pt x="f26" y="f15"/>
                    </a:cubicBezTo>
                    <a:cubicBezTo>
                      <a:pt x="f13" y="f27"/>
                      <a:pt x="f28" y="f29"/>
                      <a:pt x="f16" y="f22"/>
                    </a:cubicBezTo>
                    <a:cubicBezTo>
                      <a:pt x="f30" y="f5"/>
                      <a:pt x="f31" y="f22"/>
                      <a:pt x="f32" y="f2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18"/>
                      <a:pt x="f6" y="f11"/>
                      <a:pt x="f6" y="f19"/>
                    </a:cubicBezTo>
                    <a:cubicBezTo>
                      <a:pt x="f6" y="f40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BB3379E6-8C48-12B2-FF5E-7FFACE574752}"/>
                  </a:ext>
                </a:extLst>
              </p:cNvPr>
              <p:cNvSpPr/>
              <p:nvPr/>
            </p:nvSpPr>
            <p:spPr>
              <a:xfrm>
                <a:off x="11626513" y="700092"/>
                <a:ext cx="39684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54"/>
                  <a:gd name="f8" fmla="val 8"/>
                  <a:gd name="f9" fmla="val 2"/>
                  <a:gd name="f10" fmla="val 16"/>
                  <a:gd name="f11" fmla="val 4"/>
                  <a:gd name="f12" fmla="val 24"/>
                  <a:gd name="f13" fmla="val 6"/>
                  <a:gd name="f14" fmla="val 25"/>
                  <a:gd name="f15" fmla="val 7"/>
                  <a:gd name="f16" fmla="val 23"/>
                  <a:gd name="f17" fmla="val 38"/>
                  <a:gd name="f18" fmla="val 18"/>
                  <a:gd name="f19" fmla="val 52"/>
                  <a:gd name="f20" fmla="val 10"/>
                  <a:gd name="f21" fmla="val 51"/>
                  <a:gd name="f22" fmla="val 49"/>
                  <a:gd name="f23" fmla="val 1"/>
                  <a:gd name="f24" fmla="val 48"/>
                  <a:gd name="f25" fmla="val 47"/>
                  <a:gd name="f26" fmla="val 32"/>
                  <a:gd name="f27" fmla="+- 0 0 -90"/>
                  <a:gd name="f28" fmla="*/ f3 1 26"/>
                  <a:gd name="f29" fmla="*/ f4 1 54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6"/>
                  <a:gd name="f38" fmla="*/ f34 1 54"/>
                  <a:gd name="f39" fmla="*/ 0 f35 1"/>
                  <a:gd name="f40" fmla="*/ 0 f34 1"/>
                  <a:gd name="f41" fmla="*/ 24 f35 1"/>
                  <a:gd name="f42" fmla="*/ 6 f34 1"/>
                  <a:gd name="f43" fmla="*/ 26 f35 1"/>
                  <a:gd name="f44" fmla="*/ 8 f34 1"/>
                  <a:gd name="f45" fmla="*/ 54 f34 1"/>
                  <a:gd name="f46" fmla="*/ 2 f35 1"/>
                  <a:gd name="f47" fmla="*/ 49 f34 1"/>
                  <a:gd name="f48" fmla="*/ 47 f34 1"/>
                  <a:gd name="f49" fmla="+- f36 0 f1"/>
                  <a:gd name="f50" fmla="*/ f39 1 26"/>
                  <a:gd name="f51" fmla="*/ f40 1 54"/>
                  <a:gd name="f52" fmla="*/ f41 1 26"/>
                  <a:gd name="f53" fmla="*/ f42 1 54"/>
                  <a:gd name="f54" fmla="*/ f43 1 26"/>
                  <a:gd name="f55" fmla="*/ f44 1 54"/>
                  <a:gd name="f56" fmla="*/ f45 1 54"/>
                  <a:gd name="f57" fmla="*/ f46 1 26"/>
                  <a:gd name="f58" fmla="*/ f47 1 54"/>
                  <a:gd name="f59" fmla="*/ f48 1 54"/>
                  <a:gd name="f60" fmla="*/ 0 1 f37"/>
                  <a:gd name="f61" fmla="*/ f31 1 f37"/>
                  <a:gd name="f62" fmla="*/ 0 1 f38"/>
                  <a:gd name="f63" fmla="*/ f32 1 f38"/>
                  <a:gd name="f64" fmla="*/ f50 1 f37"/>
                  <a:gd name="f65" fmla="*/ f51 1 f38"/>
                  <a:gd name="f66" fmla="*/ f52 1 f37"/>
                  <a:gd name="f67" fmla="*/ f53 1 f38"/>
                  <a:gd name="f68" fmla="*/ f54 1 f37"/>
                  <a:gd name="f69" fmla="*/ f55 1 f38"/>
                  <a:gd name="f70" fmla="*/ f56 1 f38"/>
                  <a:gd name="f71" fmla="*/ f57 1 f37"/>
                  <a:gd name="f72" fmla="*/ f58 1 f38"/>
                  <a:gd name="f73" fmla="*/ f59 1 f38"/>
                  <a:gd name="f74" fmla="*/ f60 f28 1"/>
                  <a:gd name="f75" fmla="*/ f61 f28 1"/>
                  <a:gd name="f76" fmla="*/ f63 f29 1"/>
                  <a:gd name="f77" fmla="*/ f62 f29 1"/>
                  <a:gd name="f78" fmla="*/ f64 f28 1"/>
                  <a:gd name="f79" fmla="*/ f65 f29 1"/>
                  <a:gd name="f80" fmla="*/ f66 f28 1"/>
                  <a:gd name="f81" fmla="*/ f67 f29 1"/>
                  <a:gd name="f82" fmla="*/ f68 f28 1"/>
                  <a:gd name="f83" fmla="*/ f69 f29 1"/>
                  <a:gd name="f84" fmla="*/ f70 f29 1"/>
                  <a:gd name="f85" fmla="*/ f71 f28 1"/>
                  <a:gd name="f86" fmla="*/ f72 f29 1"/>
                  <a:gd name="f87" fmla="*/ f73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78" y="f79"/>
                  </a:cxn>
                  <a:cxn ang="f49">
                    <a:pos x="f80" y="f81"/>
                  </a:cxn>
                  <a:cxn ang="f49">
                    <a:pos x="f82" y="f83"/>
                  </a:cxn>
                  <a:cxn ang="f49">
                    <a:pos x="f82" y="f84"/>
                  </a:cxn>
                  <a:cxn ang="f49">
                    <a:pos x="f85" y="f86"/>
                  </a:cxn>
                  <a:cxn ang="f49">
                    <a:pos x="f78" y="f87"/>
                  </a:cxn>
                  <a:cxn ang="f49">
                    <a:pos x="f78" y="f79"/>
                  </a:cxn>
                </a:cxnLst>
                <a:rect l="f74" t="f77" r="f75" b="f76"/>
                <a:pathLst>
                  <a:path w="26" h="54">
                    <a:moveTo>
                      <a:pt x="f5" y="f5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3"/>
                      <a:pt x="f6" y="f15"/>
                      <a:pt x="f6" y="f8"/>
                    </a:cubicBezTo>
                    <a:cubicBezTo>
                      <a:pt x="f6" y="f16"/>
                      <a:pt x="f6" y="f17"/>
                      <a:pt x="f6" y="f7"/>
                    </a:cubicBezTo>
                    <a:cubicBezTo>
                      <a:pt x="f18" y="f19"/>
                      <a:pt x="f20" y="f21"/>
                      <a:pt x="f9" y="f22"/>
                    </a:cubicBezTo>
                    <a:cubicBezTo>
                      <a:pt x="f23" y="f22"/>
                      <a:pt x="f5" y="f24"/>
                      <a:pt x="f5" y="f25"/>
                    </a:cubicBezTo>
                    <a:cubicBezTo>
                      <a:pt x="f5" y="f26"/>
                      <a:pt x="f5" y="f10"/>
                      <a:pt x="f5" y="f5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DFAD70A0-8668-BC36-0F03-70E545E496FB}"/>
                  </a:ext>
                </a:extLst>
              </p:cNvPr>
              <p:cNvSpPr/>
              <p:nvPr/>
            </p:nvSpPr>
            <p:spPr>
              <a:xfrm>
                <a:off x="11626513" y="784226"/>
                <a:ext cx="39684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51"/>
                  <a:gd name="f8" fmla="val 49"/>
                  <a:gd name="f9" fmla="val 33"/>
                  <a:gd name="f10" fmla="val 16"/>
                  <a:gd name="f11" fmla="val 8"/>
                  <a:gd name="f12" fmla="val 1"/>
                  <a:gd name="f13" fmla="val 2"/>
                  <a:gd name="f14" fmla="val 24"/>
                  <a:gd name="f15" fmla="val 4"/>
                  <a:gd name="f16" fmla="val 25"/>
                  <a:gd name="f17" fmla="val 5"/>
                  <a:gd name="f18" fmla="val 6"/>
                  <a:gd name="f19" fmla="val 21"/>
                  <a:gd name="f20" fmla="val 36"/>
                  <a:gd name="f21" fmla="val 18"/>
                  <a:gd name="f22" fmla="val 9"/>
                  <a:gd name="f23" fmla="val 50"/>
                  <a:gd name="f24" fmla="+- 0 0 -90"/>
                  <a:gd name="f25" fmla="*/ f3 1 26"/>
                  <a:gd name="f26" fmla="*/ f4 1 51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6"/>
                  <a:gd name="f35" fmla="*/ f31 1 51"/>
                  <a:gd name="f36" fmla="*/ 0 f32 1"/>
                  <a:gd name="f37" fmla="*/ 49 f31 1"/>
                  <a:gd name="f38" fmla="*/ 0 f31 1"/>
                  <a:gd name="f39" fmla="*/ 24 f32 1"/>
                  <a:gd name="f40" fmla="*/ 4 f31 1"/>
                  <a:gd name="f41" fmla="*/ 26 f32 1"/>
                  <a:gd name="f42" fmla="*/ 6 f31 1"/>
                  <a:gd name="f43" fmla="*/ 51 f31 1"/>
                  <a:gd name="f44" fmla="+- f33 0 f1"/>
                  <a:gd name="f45" fmla="*/ f36 1 26"/>
                  <a:gd name="f46" fmla="*/ f37 1 51"/>
                  <a:gd name="f47" fmla="*/ f38 1 51"/>
                  <a:gd name="f48" fmla="*/ f39 1 26"/>
                  <a:gd name="f49" fmla="*/ f40 1 51"/>
                  <a:gd name="f50" fmla="*/ f41 1 26"/>
                  <a:gd name="f51" fmla="*/ f42 1 51"/>
                  <a:gd name="f52" fmla="*/ f43 1 51"/>
                  <a:gd name="f53" fmla="*/ 0 1 f34"/>
                  <a:gd name="f54" fmla="*/ f28 1 f34"/>
                  <a:gd name="f55" fmla="*/ 0 1 f35"/>
                  <a:gd name="f56" fmla="*/ f29 1 f35"/>
                  <a:gd name="f57" fmla="*/ f45 1 f34"/>
                  <a:gd name="f58" fmla="*/ f46 1 f35"/>
                  <a:gd name="f59" fmla="*/ f47 1 f35"/>
                  <a:gd name="f60" fmla="*/ f48 1 f34"/>
                  <a:gd name="f61" fmla="*/ f49 1 f35"/>
                  <a:gd name="f62" fmla="*/ f50 1 f34"/>
                  <a:gd name="f63" fmla="*/ f51 1 f35"/>
                  <a:gd name="f64" fmla="*/ f52 1 f35"/>
                  <a:gd name="f65" fmla="*/ f53 f25 1"/>
                  <a:gd name="f66" fmla="*/ f54 f25 1"/>
                  <a:gd name="f67" fmla="*/ f56 f26 1"/>
                  <a:gd name="f68" fmla="*/ f55 f26 1"/>
                  <a:gd name="f69" fmla="*/ f57 f25 1"/>
                  <a:gd name="f70" fmla="*/ f58 f26 1"/>
                  <a:gd name="f71" fmla="*/ f59 f26 1"/>
                  <a:gd name="f72" fmla="*/ f60 f25 1"/>
                  <a:gd name="f73" fmla="*/ f61 f26 1"/>
                  <a:gd name="f74" fmla="*/ f62 f25 1"/>
                  <a:gd name="f75" fmla="*/ f63 f26 1"/>
                  <a:gd name="f76" fmla="*/ f64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69" y="f70"/>
                  </a:cxn>
                  <a:cxn ang="f44">
                    <a:pos x="f69" y="f71"/>
                  </a:cxn>
                  <a:cxn ang="f44">
                    <a:pos x="f72" y="f73"/>
                  </a:cxn>
                  <a:cxn ang="f44">
                    <a:pos x="f74" y="f75"/>
                  </a:cxn>
                  <a:cxn ang="f44">
                    <a:pos x="f74" y="f76"/>
                  </a:cxn>
                  <a:cxn ang="f44">
                    <a:pos x="f69" y="f70"/>
                  </a:cxn>
                </a:cxnLst>
                <a:rect l="f65" t="f68" r="f66" b="f67"/>
                <a:pathLst>
                  <a:path w="26" h="51">
                    <a:moveTo>
                      <a:pt x="f5" y="f8"/>
                    </a:moveTo>
                    <a:cubicBezTo>
                      <a:pt x="f5" y="f9"/>
                      <a:pt x="f5" y="f10"/>
                      <a:pt x="f5" y="f5"/>
                    </a:cubicBezTo>
                    <a:cubicBezTo>
                      <a:pt x="f11" y="f12"/>
                      <a:pt x="f10" y="f13"/>
                      <a:pt x="f14" y="f15"/>
                    </a:cubicBezTo>
                    <a:cubicBezTo>
                      <a:pt x="f16" y="f15"/>
                      <a:pt x="f6" y="f17"/>
                      <a:pt x="f6" y="f18"/>
                    </a:cubicBezTo>
                    <a:cubicBezTo>
                      <a:pt x="f6" y="f19"/>
                      <a:pt x="f6" y="f20"/>
                      <a:pt x="f6" y="f7"/>
                    </a:cubicBezTo>
                    <a:cubicBezTo>
                      <a:pt x="f21" y="f7"/>
                      <a:pt x="f22" y="f23"/>
                      <a:pt x="f5" y="f8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536B9E87-F56E-4C3B-12B0-025199D27981}"/>
                  </a:ext>
                </a:extLst>
              </p:cNvPr>
              <p:cNvSpPr/>
              <p:nvPr/>
            </p:nvSpPr>
            <p:spPr>
              <a:xfrm>
                <a:off x="11626513" y="868359"/>
                <a:ext cx="41276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49"/>
                  <a:gd name="f8" fmla="val 26"/>
                  <a:gd name="f9" fmla="val 17"/>
                  <a:gd name="f10" fmla="val 9"/>
                  <a:gd name="f11" fmla="val 33"/>
                  <a:gd name="f12" fmla="val 8"/>
                  <a:gd name="f13" fmla="val 1"/>
                  <a:gd name="f14" fmla="val 16"/>
                  <a:gd name="f15" fmla="val 24"/>
                  <a:gd name="f16" fmla="val 2"/>
                  <a:gd name="f17" fmla="val 25"/>
                  <a:gd name="f18" fmla="val 4"/>
                  <a:gd name="f19" fmla="val 5"/>
                  <a:gd name="f20" fmla="val 19"/>
                  <a:gd name="f21" fmla="val 34"/>
                  <a:gd name="f22" fmla="+- 0 0 -90"/>
                  <a:gd name="f23" fmla="*/ f3 1 27"/>
                  <a:gd name="f24" fmla="*/ f4 1 49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7"/>
                  <a:gd name="f33" fmla="*/ f29 1 49"/>
                  <a:gd name="f34" fmla="*/ 26 f30 1"/>
                  <a:gd name="f35" fmla="*/ 49 f29 1"/>
                  <a:gd name="f36" fmla="*/ 0 f30 1"/>
                  <a:gd name="f37" fmla="*/ 0 f29 1"/>
                  <a:gd name="f38" fmla="*/ 24 f30 1"/>
                  <a:gd name="f39" fmla="*/ 2 f29 1"/>
                  <a:gd name="f40" fmla="*/ 5 f29 1"/>
                  <a:gd name="f41" fmla="+- f31 0 f1"/>
                  <a:gd name="f42" fmla="*/ f34 1 27"/>
                  <a:gd name="f43" fmla="*/ f35 1 49"/>
                  <a:gd name="f44" fmla="*/ f36 1 27"/>
                  <a:gd name="f45" fmla="*/ f37 1 49"/>
                  <a:gd name="f46" fmla="*/ f38 1 27"/>
                  <a:gd name="f47" fmla="*/ f39 1 49"/>
                  <a:gd name="f48" fmla="*/ f40 1 49"/>
                  <a:gd name="f49" fmla="*/ 0 1 f32"/>
                  <a:gd name="f50" fmla="*/ f26 1 f32"/>
                  <a:gd name="f51" fmla="*/ 0 1 f33"/>
                  <a:gd name="f52" fmla="*/ f27 1 f33"/>
                  <a:gd name="f53" fmla="*/ f42 1 f32"/>
                  <a:gd name="f54" fmla="*/ f43 1 f33"/>
                  <a:gd name="f55" fmla="*/ f44 1 f32"/>
                  <a:gd name="f56" fmla="*/ f45 1 f33"/>
                  <a:gd name="f57" fmla="*/ f46 1 f32"/>
                  <a:gd name="f58" fmla="*/ f47 1 f33"/>
                  <a:gd name="f59" fmla="*/ f48 1 f33"/>
                  <a:gd name="f60" fmla="*/ f49 f23 1"/>
                  <a:gd name="f61" fmla="*/ f50 f23 1"/>
                  <a:gd name="f62" fmla="*/ f52 f24 1"/>
                  <a:gd name="f63" fmla="*/ f51 f24 1"/>
                  <a:gd name="f64" fmla="*/ f53 f23 1"/>
                  <a:gd name="f65" fmla="*/ f54 f24 1"/>
                  <a:gd name="f66" fmla="*/ f55 f23 1"/>
                  <a:gd name="f67" fmla="*/ f56 f24 1"/>
                  <a:gd name="f68" fmla="*/ f57 f23 1"/>
                  <a:gd name="f69" fmla="*/ f58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4" y="f65"/>
                  </a:cxn>
                  <a:cxn ang="f41">
                    <a:pos x="f66" y="f65"/>
                  </a:cxn>
                  <a:cxn ang="f41">
                    <a:pos x="f66" y="f67"/>
                  </a:cxn>
                  <a:cxn ang="f41">
                    <a:pos x="f68" y="f69"/>
                  </a:cxn>
                  <a:cxn ang="f41">
                    <a:pos x="f64" y="f70"/>
                  </a:cxn>
                  <a:cxn ang="f41">
                    <a:pos x="f64" y="f65"/>
                  </a:cxn>
                </a:cxnLst>
                <a:rect l="f60" t="f63" r="f61" b="f62"/>
                <a:pathLst>
                  <a:path w="27" h="49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9"/>
                      <a:pt x="f5" y="f5"/>
                    </a:cubicBezTo>
                    <a:cubicBezTo>
                      <a:pt x="f12" y="f13"/>
                      <a:pt x="f14" y="f13"/>
                      <a:pt x="f15" y="f16"/>
                    </a:cubicBezTo>
                    <a:cubicBezTo>
                      <a:pt x="f17" y="f16"/>
                      <a:pt x="f8" y="f18"/>
                      <a:pt x="f8" y="f19"/>
                    </a:cubicBezTo>
                    <a:cubicBezTo>
                      <a:pt x="f6" y="f20"/>
                      <a:pt x="f8" y="f21"/>
                      <a:pt x="f8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id="{2111FF67-B210-C6A3-7E77-598896C99095}"/>
                  </a:ext>
                </a:extLst>
              </p:cNvPr>
              <p:cNvSpPr/>
              <p:nvPr/>
            </p:nvSpPr>
            <p:spPr>
              <a:xfrm>
                <a:off x="11672553" y="709610"/>
                <a:ext cx="36511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51"/>
                  <a:gd name="f8" fmla="val 7"/>
                  <a:gd name="f9" fmla="val 2"/>
                  <a:gd name="f10" fmla="val 14"/>
                  <a:gd name="f11" fmla="val 4"/>
                  <a:gd name="f12" fmla="val 22"/>
                  <a:gd name="f13" fmla="val 5"/>
                  <a:gd name="f14" fmla="val 23"/>
                  <a:gd name="f15" fmla="val 6"/>
                  <a:gd name="f16" fmla="val 8"/>
                  <a:gd name="f17" fmla="val 36"/>
                  <a:gd name="f18" fmla="val 15"/>
                  <a:gd name="f19" fmla="val 50"/>
                  <a:gd name="f20" fmla="val 48"/>
                  <a:gd name="f21" fmla="val 47"/>
                  <a:gd name="f22" fmla="val 31"/>
                  <a:gd name="f23" fmla="val 16"/>
                  <a:gd name="f24" fmla="+- 0 0 -90"/>
                  <a:gd name="f25" fmla="*/ f3 1 24"/>
                  <a:gd name="f26" fmla="*/ f4 1 51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4"/>
                  <a:gd name="f35" fmla="*/ f31 1 51"/>
                  <a:gd name="f36" fmla="*/ 0 f32 1"/>
                  <a:gd name="f37" fmla="*/ 0 f31 1"/>
                  <a:gd name="f38" fmla="*/ 22 f32 1"/>
                  <a:gd name="f39" fmla="*/ 5 f31 1"/>
                  <a:gd name="f40" fmla="*/ 24 f32 1"/>
                  <a:gd name="f41" fmla="*/ 8 f31 1"/>
                  <a:gd name="f42" fmla="*/ 51 f31 1"/>
                  <a:gd name="f43" fmla="*/ 47 f31 1"/>
                  <a:gd name="f44" fmla="+- f33 0 f1"/>
                  <a:gd name="f45" fmla="*/ f36 1 24"/>
                  <a:gd name="f46" fmla="*/ f37 1 51"/>
                  <a:gd name="f47" fmla="*/ f38 1 24"/>
                  <a:gd name="f48" fmla="*/ f39 1 51"/>
                  <a:gd name="f49" fmla="*/ f40 1 24"/>
                  <a:gd name="f50" fmla="*/ f41 1 51"/>
                  <a:gd name="f51" fmla="*/ f42 1 51"/>
                  <a:gd name="f52" fmla="*/ f43 1 51"/>
                  <a:gd name="f53" fmla="*/ 0 1 f34"/>
                  <a:gd name="f54" fmla="*/ f28 1 f34"/>
                  <a:gd name="f55" fmla="*/ 0 1 f35"/>
                  <a:gd name="f56" fmla="*/ f29 1 f35"/>
                  <a:gd name="f57" fmla="*/ f45 1 f34"/>
                  <a:gd name="f58" fmla="*/ f46 1 f35"/>
                  <a:gd name="f59" fmla="*/ f47 1 f34"/>
                  <a:gd name="f60" fmla="*/ f48 1 f35"/>
                  <a:gd name="f61" fmla="*/ f49 1 f34"/>
                  <a:gd name="f62" fmla="*/ f50 1 f35"/>
                  <a:gd name="f63" fmla="*/ f51 1 f35"/>
                  <a:gd name="f64" fmla="*/ f52 1 f35"/>
                  <a:gd name="f65" fmla="*/ f53 f25 1"/>
                  <a:gd name="f66" fmla="*/ f54 f25 1"/>
                  <a:gd name="f67" fmla="*/ f56 f26 1"/>
                  <a:gd name="f68" fmla="*/ f55 f26 1"/>
                  <a:gd name="f69" fmla="*/ f57 f25 1"/>
                  <a:gd name="f70" fmla="*/ f58 f26 1"/>
                  <a:gd name="f71" fmla="*/ f59 f25 1"/>
                  <a:gd name="f72" fmla="*/ f60 f26 1"/>
                  <a:gd name="f73" fmla="*/ f61 f25 1"/>
                  <a:gd name="f74" fmla="*/ f62 f26 1"/>
                  <a:gd name="f75" fmla="*/ f63 f26 1"/>
                  <a:gd name="f76" fmla="*/ f64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69" y="f70"/>
                  </a:cxn>
                  <a:cxn ang="f44">
                    <a:pos x="f71" y="f72"/>
                  </a:cxn>
                  <a:cxn ang="f44">
                    <a:pos x="f73" y="f74"/>
                  </a:cxn>
                  <a:cxn ang="f44">
                    <a:pos x="f73" y="f75"/>
                  </a:cxn>
                  <a:cxn ang="f44">
                    <a:pos x="f69" y="f76"/>
                  </a:cxn>
                  <a:cxn ang="f44">
                    <a:pos x="f69" y="f70"/>
                  </a:cxn>
                </a:cxnLst>
                <a:rect l="f65" t="f68" r="f66" b="f67"/>
                <a:pathLst>
                  <a:path w="24" h="51">
                    <a:moveTo>
                      <a:pt x="f5" y="f5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6" y="f8"/>
                      <a:pt x="f6" y="f16"/>
                    </a:cubicBezTo>
                    <a:cubicBezTo>
                      <a:pt x="f6" y="f12"/>
                      <a:pt x="f6" y="f17"/>
                      <a:pt x="f6" y="f7"/>
                    </a:cubicBezTo>
                    <a:cubicBezTo>
                      <a:pt x="f18" y="f19"/>
                      <a:pt x="f16" y="f20"/>
                      <a:pt x="f5" y="f21"/>
                    </a:cubicBezTo>
                    <a:cubicBezTo>
                      <a:pt x="f5" y="f22"/>
                      <a:pt x="f5" y="f23"/>
                      <a:pt x="f5" y="f5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C385ACAC-DE59-46EB-DE44-0AA439A77BFE}"/>
                  </a:ext>
                </a:extLst>
              </p:cNvPr>
              <p:cNvSpPr/>
              <p:nvPr/>
            </p:nvSpPr>
            <p:spPr>
              <a:xfrm>
                <a:off x="11672553" y="790571"/>
                <a:ext cx="34920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50"/>
                  <a:gd name="f8" fmla="val 48"/>
                  <a:gd name="f9" fmla="val 32"/>
                  <a:gd name="f10" fmla="val 16"/>
                  <a:gd name="f11" fmla="val 8"/>
                  <a:gd name="f12" fmla="val 2"/>
                  <a:gd name="f13" fmla="val 15"/>
                  <a:gd name="f14" fmla="val 3"/>
                  <a:gd name="f15" fmla="val 4"/>
                  <a:gd name="f16" fmla="val 19"/>
                  <a:gd name="f17" fmla="val 34"/>
                  <a:gd name="f18" fmla="val 49"/>
                  <a:gd name="f19" fmla="+- 0 0 -90"/>
                  <a:gd name="f20" fmla="*/ f3 1 23"/>
                  <a:gd name="f21" fmla="*/ f4 1 50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23"/>
                  <a:gd name="f30" fmla="*/ f26 1 50"/>
                  <a:gd name="f31" fmla="*/ 0 f27 1"/>
                  <a:gd name="f32" fmla="*/ 48 f26 1"/>
                  <a:gd name="f33" fmla="*/ 0 f26 1"/>
                  <a:gd name="f34" fmla="*/ 23 f27 1"/>
                  <a:gd name="f35" fmla="*/ 4 f26 1"/>
                  <a:gd name="f36" fmla="*/ 50 f26 1"/>
                  <a:gd name="f37" fmla="+- f28 0 f1"/>
                  <a:gd name="f38" fmla="*/ f31 1 23"/>
                  <a:gd name="f39" fmla="*/ f32 1 50"/>
                  <a:gd name="f40" fmla="*/ f33 1 50"/>
                  <a:gd name="f41" fmla="*/ f34 1 23"/>
                  <a:gd name="f42" fmla="*/ f35 1 50"/>
                  <a:gd name="f43" fmla="*/ f36 1 50"/>
                  <a:gd name="f44" fmla="*/ 0 1 f29"/>
                  <a:gd name="f45" fmla="*/ f23 1 f29"/>
                  <a:gd name="f46" fmla="*/ 0 1 f30"/>
                  <a:gd name="f47" fmla="*/ f24 1 f30"/>
                  <a:gd name="f48" fmla="*/ f38 1 f29"/>
                  <a:gd name="f49" fmla="*/ f39 1 f30"/>
                  <a:gd name="f50" fmla="*/ f40 1 f30"/>
                  <a:gd name="f51" fmla="*/ f41 1 f29"/>
                  <a:gd name="f52" fmla="*/ f42 1 f30"/>
                  <a:gd name="f53" fmla="*/ f43 1 f30"/>
                  <a:gd name="f54" fmla="*/ f44 f20 1"/>
                  <a:gd name="f55" fmla="*/ f45 f20 1"/>
                  <a:gd name="f56" fmla="*/ f47 f21 1"/>
                  <a:gd name="f57" fmla="*/ f46 f21 1"/>
                  <a:gd name="f58" fmla="*/ f48 f20 1"/>
                  <a:gd name="f59" fmla="*/ f49 f21 1"/>
                  <a:gd name="f60" fmla="*/ f50 f21 1"/>
                  <a:gd name="f61" fmla="*/ f51 f20 1"/>
                  <a:gd name="f62" fmla="*/ f52 f21 1"/>
                  <a:gd name="f63" fmla="*/ f53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58" y="f59"/>
                  </a:cxn>
                  <a:cxn ang="f37">
                    <a:pos x="f58" y="f60"/>
                  </a:cxn>
                  <a:cxn ang="f37">
                    <a:pos x="f61" y="f62"/>
                  </a:cxn>
                  <a:cxn ang="f37">
                    <a:pos x="f61" y="f63"/>
                  </a:cxn>
                  <a:cxn ang="f37">
                    <a:pos x="f58" y="f59"/>
                  </a:cxn>
                </a:cxnLst>
                <a:rect l="f54" t="f57" r="f55" b="f56"/>
                <a:pathLst>
                  <a:path w="23" h="50">
                    <a:moveTo>
                      <a:pt x="f5" y="f8"/>
                    </a:moveTo>
                    <a:cubicBezTo>
                      <a:pt x="f5" y="f9"/>
                      <a:pt x="f5" y="f10"/>
                      <a:pt x="f5" y="f5"/>
                    </a:cubicBezTo>
                    <a:cubicBezTo>
                      <a:pt x="f11" y="f12"/>
                      <a:pt x="f13" y="f14"/>
                      <a:pt x="f6" y="f15"/>
                    </a:cubicBezTo>
                    <a:cubicBezTo>
                      <a:pt x="f6" y="f16"/>
                      <a:pt x="f6" y="f17"/>
                      <a:pt x="f6" y="f7"/>
                    </a:cubicBezTo>
                    <a:cubicBezTo>
                      <a:pt x="f13" y="f18"/>
                      <a:pt x="f11" y="f8"/>
                      <a:pt x="f5" y="f8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8372BD44-A173-066A-3636-EBE0FFC1A1B3}"/>
                  </a:ext>
                </a:extLst>
              </p:cNvPr>
              <p:cNvSpPr/>
              <p:nvPr/>
            </p:nvSpPr>
            <p:spPr>
              <a:xfrm>
                <a:off x="11672553" y="873123"/>
                <a:ext cx="34920" cy="698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6"/>
                  <a:gd name="f8" fmla="val 31"/>
                  <a:gd name="f9" fmla="val 15"/>
                  <a:gd name="f10" fmla="val 8"/>
                  <a:gd name="f11" fmla="val 1"/>
                  <a:gd name="f12" fmla="val 16"/>
                  <a:gd name="f13" fmla="+- 0 0 -90"/>
                  <a:gd name="f14" fmla="*/ f3 1 23"/>
                  <a:gd name="f15" fmla="*/ f4 1 46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23"/>
                  <a:gd name="f24" fmla="*/ f20 1 46"/>
                  <a:gd name="f25" fmla="*/ 0 f21 1"/>
                  <a:gd name="f26" fmla="*/ 46 f20 1"/>
                  <a:gd name="f27" fmla="*/ 0 f20 1"/>
                  <a:gd name="f28" fmla="*/ 23 f21 1"/>
                  <a:gd name="f29" fmla="*/ 1 f20 1"/>
                  <a:gd name="f30" fmla="+- f22 0 f1"/>
                  <a:gd name="f31" fmla="*/ f25 1 23"/>
                  <a:gd name="f32" fmla="*/ f26 1 46"/>
                  <a:gd name="f33" fmla="*/ f27 1 46"/>
                  <a:gd name="f34" fmla="*/ f28 1 23"/>
                  <a:gd name="f35" fmla="*/ f29 1 46"/>
                  <a:gd name="f36" fmla="*/ 0 1 f23"/>
                  <a:gd name="f37" fmla="*/ f17 1 f23"/>
                  <a:gd name="f38" fmla="*/ 0 1 f24"/>
                  <a:gd name="f39" fmla="*/ f18 1 f24"/>
                  <a:gd name="f40" fmla="*/ f31 1 f23"/>
                  <a:gd name="f41" fmla="*/ f32 1 f24"/>
                  <a:gd name="f42" fmla="*/ f33 1 f24"/>
                  <a:gd name="f43" fmla="*/ f34 1 f23"/>
                  <a:gd name="f44" fmla="*/ f35 1 f24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5 1"/>
                  <a:gd name="f52" fmla="*/ f43 f14 1"/>
                  <a:gd name="f53" fmla="*/ f44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49" y="f51"/>
                  </a:cxn>
                  <a:cxn ang="f30">
                    <a:pos x="f52" y="f53"/>
                  </a:cxn>
                  <a:cxn ang="f30">
                    <a:pos x="f52" y="f50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23" h="46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9" y="f11"/>
                      <a:pt x="f6" y="f11"/>
                    </a:cubicBezTo>
                    <a:cubicBezTo>
                      <a:pt x="f6" y="f12"/>
                      <a:pt x="f6" y="f8"/>
                      <a:pt x="f6" y="f7"/>
                    </a:cubicBezTo>
                    <a:cubicBezTo>
                      <a:pt x="f12" y="f7"/>
                      <a:pt x="f10" y="f7"/>
                      <a:pt x="f5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7FC73234-1C74-8FB3-8D98-8FF3F8CCDDF5}"/>
                  </a:ext>
                </a:extLst>
              </p:cNvPr>
              <p:cNvSpPr/>
              <p:nvPr/>
            </p:nvSpPr>
            <p:spPr>
              <a:xfrm>
                <a:off x="11713820" y="720720"/>
                <a:ext cx="33339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48"/>
                  <a:gd name="f8" fmla="val 7"/>
                  <a:gd name="f9" fmla="val 1"/>
                  <a:gd name="f10" fmla="val 13"/>
                  <a:gd name="f11" fmla="val 3"/>
                  <a:gd name="f12" fmla="val 20"/>
                  <a:gd name="f13" fmla="val 4"/>
                  <a:gd name="f14" fmla="val 21"/>
                  <a:gd name="f15" fmla="val 5"/>
                  <a:gd name="f16" fmla="val 6"/>
                  <a:gd name="f17" fmla="val 34"/>
                  <a:gd name="f18" fmla="val 15"/>
                  <a:gd name="f19" fmla="val 47"/>
                  <a:gd name="f20" fmla="val 8"/>
                  <a:gd name="f21" fmla="val 46"/>
                  <a:gd name="f22" fmla="val 2"/>
                  <a:gd name="f23" fmla="val 45"/>
                  <a:gd name="f24" fmla="val 43"/>
                  <a:gd name="f25" fmla="val 42"/>
                  <a:gd name="f26" fmla="val 28"/>
                  <a:gd name="f27" fmla="val 14"/>
                  <a:gd name="f28" fmla="+- 0 0 -90"/>
                  <a:gd name="f29" fmla="*/ f3 1 22"/>
                  <a:gd name="f30" fmla="*/ f4 1 48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2"/>
                  <a:gd name="f39" fmla="*/ f35 1 48"/>
                  <a:gd name="f40" fmla="*/ 0 f36 1"/>
                  <a:gd name="f41" fmla="*/ 0 f35 1"/>
                  <a:gd name="f42" fmla="*/ 20 f36 1"/>
                  <a:gd name="f43" fmla="*/ 4 f35 1"/>
                  <a:gd name="f44" fmla="*/ 22 f36 1"/>
                  <a:gd name="f45" fmla="*/ 7 f35 1"/>
                  <a:gd name="f46" fmla="*/ 48 f35 1"/>
                  <a:gd name="f47" fmla="*/ 2 f36 1"/>
                  <a:gd name="f48" fmla="*/ 45 f35 1"/>
                  <a:gd name="f49" fmla="*/ 42 f35 1"/>
                  <a:gd name="f50" fmla="+- f37 0 f1"/>
                  <a:gd name="f51" fmla="*/ f40 1 22"/>
                  <a:gd name="f52" fmla="*/ f41 1 48"/>
                  <a:gd name="f53" fmla="*/ f42 1 22"/>
                  <a:gd name="f54" fmla="*/ f43 1 48"/>
                  <a:gd name="f55" fmla="*/ f44 1 22"/>
                  <a:gd name="f56" fmla="*/ f45 1 48"/>
                  <a:gd name="f57" fmla="*/ f46 1 48"/>
                  <a:gd name="f58" fmla="*/ f47 1 22"/>
                  <a:gd name="f59" fmla="*/ f48 1 48"/>
                  <a:gd name="f60" fmla="*/ f49 1 48"/>
                  <a:gd name="f61" fmla="*/ 0 1 f38"/>
                  <a:gd name="f62" fmla="*/ f32 1 f38"/>
                  <a:gd name="f63" fmla="*/ 0 1 f39"/>
                  <a:gd name="f64" fmla="*/ f33 1 f39"/>
                  <a:gd name="f65" fmla="*/ f51 1 f38"/>
                  <a:gd name="f66" fmla="*/ f52 1 f39"/>
                  <a:gd name="f67" fmla="*/ f53 1 f38"/>
                  <a:gd name="f68" fmla="*/ f54 1 f39"/>
                  <a:gd name="f69" fmla="*/ f55 1 f38"/>
                  <a:gd name="f70" fmla="*/ f56 1 f39"/>
                  <a:gd name="f71" fmla="*/ f57 1 f39"/>
                  <a:gd name="f72" fmla="*/ f58 1 f38"/>
                  <a:gd name="f73" fmla="*/ f59 1 f39"/>
                  <a:gd name="f74" fmla="*/ f60 1 f39"/>
                  <a:gd name="f75" fmla="*/ f61 f29 1"/>
                  <a:gd name="f76" fmla="*/ f62 f29 1"/>
                  <a:gd name="f77" fmla="*/ f64 f30 1"/>
                  <a:gd name="f78" fmla="*/ f63 f30 1"/>
                  <a:gd name="f79" fmla="*/ f65 f29 1"/>
                  <a:gd name="f80" fmla="*/ f66 f30 1"/>
                  <a:gd name="f81" fmla="*/ f67 f29 1"/>
                  <a:gd name="f82" fmla="*/ f68 f30 1"/>
                  <a:gd name="f83" fmla="*/ f69 f29 1"/>
                  <a:gd name="f84" fmla="*/ f70 f30 1"/>
                  <a:gd name="f85" fmla="*/ f71 f30 1"/>
                  <a:gd name="f86" fmla="*/ f72 f29 1"/>
                  <a:gd name="f87" fmla="*/ f73 f30 1"/>
                  <a:gd name="f88" fmla="*/ f74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79" y="f80"/>
                  </a:cxn>
                  <a:cxn ang="f50">
                    <a:pos x="f81" y="f82"/>
                  </a:cxn>
                  <a:cxn ang="f50">
                    <a:pos x="f83" y="f84"/>
                  </a:cxn>
                  <a:cxn ang="f50">
                    <a:pos x="f83" y="f85"/>
                  </a:cxn>
                  <a:cxn ang="f50">
                    <a:pos x="f86" y="f87"/>
                  </a:cxn>
                  <a:cxn ang="f50">
                    <a:pos x="f79" y="f88"/>
                  </a:cxn>
                  <a:cxn ang="f50">
                    <a:pos x="f79" y="f80"/>
                  </a:cxn>
                </a:cxnLst>
                <a:rect l="f75" t="f78" r="f76" b="f77"/>
                <a:pathLst>
                  <a:path w="22" h="48">
                    <a:moveTo>
                      <a:pt x="f5" y="f5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6" y="f16"/>
                      <a:pt x="f6" y="f8"/>
                    </a:cubicBezTo>
                    <a:cubicBezTo>
                      <a:pt x="f6" y="f14"/>
                      <a:pt x="f6" y="f17"/>
                      <a:pt x="f6" y="f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9" y="f23"/>
                      <a:pt x="f5" y="f24"/>
                      <a:pt x="f5" y="f25"/>
                    </a:cubicBezTo>
                    <a:cubicBezTo>
                      <a:pt x="f5" y="f26"/>
                      <a:pt x="f5" y="f27"/>
                      <a:pt x="f5" y="f5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B5BA09CA-C76B-F636-5777-F5817B72B419}"/>
                  </a:ext>
                </a:extLst>
              </p:cNvPr>
              <p:cNvSpPr/>
              <p:nvPr/>
            </p:nvSpPr>
            <p:spPr>
              <a:xfrm>
                <a:off x="11713820" y="798508"/>
                <a:ext cx="33339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47"/>
                  <a:gd name="f8" fmla="val 14"/>
                  <a:gd name="f9" fmla="val 46"/>
                  <a:gd name="f10" fmla="val 7"/>
                  <a:gd name="f11" fmla="val 45"/>
                  <a:gd name="f12" fmla="val 30"/>
                  <a:gd name="f13" fmla="val 15"/>
                  <a:gd name="f14" fmla="val 1"/>
                  <a:gd name="f15" fmla="val 2"/>
                  <a:gd name="f16" fmla="val 20"/>
                  <a:gd name="f17" fmla="val 3"/>
                  <a:gd name="f18" fmla="val 21"/>
                  <a:gd name="f19" fmla="val 5"/>
                  <a:gd name="f20" fmla="val 19"/>
                  <a:gd name="f21" fmla="val 33"/>
                  <a:gd name="f22" fmla="+- 0 0 -90"/>
                  <a:gd name="f23" fmla="*/ f3 1 22"/>
                  <a:gd name="f24" fmla="*/ f4 1 47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2"/>
                  <a:gd name="f33" fmla="*/ f29 1 47"/>
                  <a:gd name="f34" fmla="*/ 22 f30 1"/>
                  <a:gd name="f35" fmla="*/ 47 f29 1"/>
                  <a:gd name="f36" fmla="*/ 0 f30 1"/>
                  <a:gd name="f37" fmla="*/ 45 f29 1"/>
                  <a:gd name="f38" fmla="*/ 0 f29 1"/>
                  <a:gd name="f39" fmla="*/ 20 f30 1"/>
                  <a:gd name="f40" fmla="*/ 3 f29 1"/>
                  <a:gd name="f41" fmla="*/ 5 f29 1"/>
                  <a:gd name="f42" fmla="+- f31 0 f1"/>
                  <a:gd name="f43" fmla="*/ f34 1 22"/>
                  <a:gd name="f44" fmla="*/ f35 1 47"/>
                  <a:gd name="f45" fmla="*/ f36 1 22"/>
                  <a:gd name="f46" fmla="*/ f37 1 47"/>
                  <a:gd name="f47" fmla="*/ f38 1 47"/>
                  <a:gd name="f48" fmla="*/ f39 1 22"/>
                  <a:gd name="f49" fmla="*/ f40 1 47"/>
                  <a:gd name="f50" fmla="*/ f41 1 47"/>
                  <a:gd name="f51" fmla="*/ 0 1 f32"/>
                  <a:gd name="f52" fmla="*/ f26 1 f32"/>
                  <a:gd name="f53" fmla="*/ 0 1 f33"/>
                  <a:gd name="f54" fmla="*/ f27 1 f33"/>
                  <a:gd name="f55" fmla="*/ f43 1 f32"/>
                  <a:gd name="f56" fmla="*/ f44 1 f33"/>
                  <a:gd name="f57" fmla="*/ f45 1 f32"/>
                  <a:gd name="f58" fmla="*/ f46 1 f33"/>
                  <a:gd name="f59" fmla="*/ f47 1 f33"/>
                  <a:gd name="f60" fmla="*/ f48 1 f32"/>
                  <a:gd name="f61" fmla="*/ f49 1 f33"/>
                  <a:gd name="f62" fmla="*/ f50 1 f33"/>
                  <a:gd name="f63" fmla="*/ f51 f23 1"/>
                  <a:gd name="f64" fmla="*/ f52 f23 1"/>
                  <a:gd name="f65" fmla="*/ f54 f24 1"/>
                  <a:gd name="f66" fmla="*/ f53 f24 1"/>
                  <a:gd name="f67" fmla="*/ f55 f23 1"/>
                  <a:gd name="f68" fmla="*/ f56 f24 1"/>
                  <a:gd name="f69" fmla="*/ f57 f23 1"/>
                  <a:gd name="f70" fmla="*/ f58 f24 1"/>
                  <a:gd name="f71" fmla="*/ f59 f24 1"/>
                  <a:gd name="f72" fmla="*/ f60 f23 1"/>
                  <a:gd name="f73" fmla="*/ f61 f24 1"/>
                  <a:gd name="f74" fmla="*/ f62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67" y="f68"/>
                  </a:cxn>
                  <a:cxn ang="f42">
                    <a:pos x="f69" y="f70"/>
                  </a:cxn>
                  <a:cxn ang="f42">
                    <a:pos x="f69" y="f71"/>
                  </a:cxn>
                  <a:cxn ang="f42">
                    <a:pos x="f72" y="f73"/>
                  </a:cxn>
                  <a:cxn ang="f42">
                    <a:pos x="f67" y="f74"/>
                  </a:cxn>
                  <a:cxn ang="f42">
                    <a:pos x="f67" y="f68"/>
                  </a:cxn>
                </a:cxnLst>
                <a:rect l="f63" t="f66" r="f64" b="f65"/>
                <a:pathLst>
                  <a:path w="22" h="47">
                    <a:moveTo>
                      <a:pt x="f6" y="f7"/>
                    </a:moveTo>
                    <a:cubicBezTo>
                      <a:pt x="f8" y="f9"/>
                      <a:pt x="f10" y="f11"/>
                      <a:pt x="f5" y="f11"/>
                    </a:cubicBezTo>
                    <a:cubicBezTo>
                      <a:pt x="f5" y="f12"/>
                      <a:pt x="f5" y="f13"/>
                      <a:pt x="f5" y="f5"/>
                    </a:cubicBezTo>
                    <a:cubicBezTo>
                      <a:pt x="f10" y="f14"/>
                      <a:pt x="f8" y="f15"/>
                      <a:pt x="f16" y="f17"/>
                    </a:cubicBezTo>
                    <a:cubicBezTo>
                      <a:pt x="f18" y="f17"/>
                      <a:pt x="f6" y="f19"/>
                      <a:pt x="f6" y="f19"/>
                    </a:cubicBezTo>
                    <a:cubicBezTo>
                      <a:pt x="f6" y="f20"/>
                      <a:pt x="f6" y="f21"/>
                      <a:pt x="f6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3B93E02B-183B-E7FA-F9F1-812EB2ED738E}"/>
                  </a:ext>
                </a:extLst>
              </p:cNvPr>
              <p:cNvSpPr/>
              <p:nvPr/>
            </p:nvSpPr>
            <p:spPr>
              <a:xfrm>
                <a:off x="11713820" y="876296"/>
                <a:ext cx="33339" cy="666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44"/>
                  <a:gd name="f8" fmla="val 29"/>
                  <a:gd name="f9" fmla="val 15"/>
                  <a:gd name="f10" fmla="val 7"/>
                  <a:gd name="f11" fmla="val 14"/>
                  <a:gd name="f12" fmla="val 1"/>
                  <a:gd name="f13" fmla="val 16"/>
                  <a:gd name="f14" fmla="val 30"/>
                  <a:gd name="f15" fmla="+- 0 0 -90"/>
                  <a:gd name="f16" fmla="*/ f3 1 22"/>
                  <a:gd name="f17" fmla="*/ f4 1 44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2"/>
                  <a:gd name="f26" fmla="*/ f22 1 44"/>
                  <a:gd name="f27" fmla="*/ 0 f23 1"/>
                  <a:gd name="f28" fmla="*/ 44 f22 1"/>
                  <a:gd name="f29" fmla="*/ 0 f22 1"/>
                  <a:gd name="f30" fmla="*/ 22 f23 1"/>
                  <a:gd name="f31" fmla="*/ 1 f22 1"/>
                  <a:gd name="f32" fmla="+- f24 0 f1"/>
                  <a:gd name="f33" fmla="*/ f27 1 22"/>
                  <a:gd name="f34" fmla="*/ f28 1 44"/>
                  <a:gd name="f35" fmla="*/ f29 1 44"/>
                  <a:gd name="f36" fmla="*/ f30 1 22"/>
                  <a:gd name="f37" fmla="*/ f31 1 44"/>
                  <a:gd name="f38" fmla="*/ 0 1 f25"/>
                  <a:gd name="f39" fmla="*/ f19 1 f25"/>
                  <a:gd name="f40" fmla="*/ 0 1 f26"/>
                  <a:gd name="f41" fmla="*/ f20 1 f26"/>
                  <a:gd name="f42" fmla="*/ f33 1 f25"/>
                  <a:gd name="f43" fmla="*/ f34 1 f26"/>
                  <a:gd name="f44" fmla="*/ f35 1 f26"/>
                  <a:gd name="f45" fmla="*/ f36 1 f25"/>
                  <a:gd name="f46" fmla="*/ f37 1 f26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7 1"/>
                  <a:gd name="f54" fmla="*/ f45 f16 1"/>
                  <a:gd name="f55" fmla="*/ f46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1" y="f53"/>
                  </a:cxn>
                  <a:cxn ang="f32">
                    <a:pos x="f54" y="f55"/>
                  </a:cxn>
                  <a:cxn ang="f32">
                    <a:pos x="f54" y="f52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22" h="44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12"/>
                      <a:pt x="f6" y="f12"/>
                    </a:cubicBezTo>
                    <a:cubicBezTo>
                      <a:pt x="f6" y="f13"/>
                      <a:pt x="f6" y="f14"/>
                      <a:pt x="f6" y="f7"/>
                    </a:cubicBezTo>
                    <a:cubicBezTo>
                      <a:pt x="f11" y="f7"/>
                      <a:pt x="f10" y="f7"/>
                      <a:pt x="f5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9ECBDE66-0C55-393A-01FA-20BAC6676C35}"/>
                  </a:ext>
                </a:extLst>
              </p:cNvPr>
              <p:cNvSpPr/>
              <p:nvPr/>
            </p:nvSpPr>
            <p:spPr>
              <a:xfrm>
                <a:off x="10923248" y="522286"/>
                <a:ext cx="7936" cy="2841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84"/>
                  <a:gd name="f8" fmla="val 183"/>
                  <a:gd name="f9" fmla="val 122"/>
                  <a:gd name="f10" fmla="val 61"/>
                  <a:gd name="f11" fmla="val 4"/>
                  <a:gd name="f12" fmla="val 2"/>
                  <a:gd name="f13" fmla="val 27"/>
                  <a:gd name="f14" fmla="val 49"/>
                  <a:gd name="f15" fmla="val 72"/>
                  <a:gd name="f16" fmla="val 107"/>
                  <a:gd name="f17" fmla="val 143"/>
                  <a:gd name="f18" fmla="val 178"/>
                  <a:gd name="f19" fmla="val 181"/>
                  <a:gd name="f20" fmla="+- 0 0 -90"/>
                  <a:gd name="f21" fmla="*/ f3 1 5"/>
                  <a:gd name="f22" fmla="*/ f4 1 184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5"/>
                  <a:gd name="f31" fmla="*/ f27 1 184"/>
                  <a:gd name="f32" fmla="*/ 0 f28 1"/>
                  <a:gd name="f33" fmla="*/ 183 f27 1"/>
                  <a:gd name="f34" fmla="*/ 0 f27 1"/>
                  <a:gd name="f35" fmla="*/ 5 f28 1"/>
                  <a:gd name="f36" fmla="*/ 5 f27 1"/>
                  <a:gd name="f37" fmla="*/ 72 f27 1"/>
                  <a:gd name="f38" fmla="*/ 178 f27 1"/>
                  <a:gd name="f39" fmla="+- f29 0 f1"/>
                  <a:gd name="f40" fmla="*/ f32 1 5"/>
                  <a:gd name="f41" fmla="*/ f33 1 184"/>
                  <a:gd name="f42" fmla="*/ f34 1 184"/>
                  <a:gd name="f43" fmla="*/ f35 1 5"/>
                  <a:gd name="f44" fmla="*/ f36 1 184"/>
                  <a:gd name="f45" fmla="*/ f37 1 184"/>
                  <a:gd name="f46" fmla="*/ f38 1 184"/>
                  <a:gd name="f47" fmla="*/ 0 1 f30"/>
                  <a:gd name="f48" fmla="*/ f24 1 f30"/>
                  <a:gd name="f49" fmla="*/ 0 1 f31"/>
                  <a:gd name="f50" fmla="*/ f25 1 f31"/>
                  <a:gd name="f51" fmla="*/ f40 1 f30"/>
                  <a:gd name="f52" fmla="*/ f41 1 f31"/>
                  <a:gd name="f53" fmla="*/ f42 1 f31"/>
                  <a:gd name="f54" fmla="*/ f43 1 f30"/>
                  <a:gd name="f55" fmla="*/ f44 1 f31"/>
                  <a:gd name="f56" fmla="*/ f45 1 f31"/>
                  <a:gd name="f57" fmla="*/ f46 1 f31"/>
                  <a:gd name="f58" fmla="*/ f47 f21 1"/>
                  <a:gd name="f59" fmla="*/ f48 f21 1"/>
                  <a:gd name="f60" fmla="*/ f50 f22 1"/>
                  <a:gd name="f61" fmla="*/ f49 f22 1"/>
                  <a:gd name="f62" fmla="*/ f51 f21 1"/>
                  <a:gd name="f63" fmla="*/ f52 f22 1"/>
                  <a:gd name="f64" fmla="*/ f53 f22 1"/>
                  <a:gd name="f65" fmla="*/ f54 f21 1"/>
                  <a:gd name="f66" fmla="*/ f55 f22 1"/>
                  <a:gd name="f67" fmla="*/ f56 f22 1"/>
                  <a:gd name="f68" fmla="*/ f57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2" y="f63"/>
                  </a:cxn>
                  <a:cxn ang="f39">
                    <a:pos x="f62" y="f64"/>
                  </a:cxn>
                  <a:cxn ang="f39">
                    <a:pos x="f65" y="f66"/>
                  </a:cxn>
                  <a:cxn ang="f39">
                    <a:pos x="f65" y="f67"/>
                  </a:cxn>
                  <a:cxn ang="f39">
                    <a:pos x="f65" y="f68"/>
                  </a:cxn>
                  <a:cxn ang="f39">
                    <a:pos x="f62" y="f63"/>
                  </a:cxn>
                </a:cxnLst>
                <a:rect l="f58" t="f61" r="f59" b="f60"/>
                <a:pathLst>
                  <a:path w="5" h="184">
                    <a:moveTo>
                      <a:pt x="f5" y="f8"/>
                    </a:moveTo>
                    <a:cubicBezTo>
                      <a:pt x="f5" y="f9"/>
                      <a:pt x="f5" y="f10"/>
                      <a:pt x="f5" y="f5"/>
                    </a:cubicBezTo>
                    <a:cubicBezTo>
                      <a:pt x="f11" y="f5"/>
                      <a:pt x="f6" y="f12"/>
                      <a:pt x="f6" y="f6"/>
                    </a:cubicBezTo>
                    <a:cubicBezTo>
                      <a:pt x="f6" y="f13"/>
                      <a:pt x="f6" y="f14"/>
                      <a:pt x="f6" y="f15"/>
                    </a:cubicBezTo>
                    <a:cubicBezTo>
                      <a:pt x="f6" y="f16"/>
                      <a:pt x="f6" y="f17"/>
                      <a:pt x="f6" y="f18"/>
                    </a:cubicBezTo>
                    <a:cubicBezTo>
                      <a:pt x="f6" y="f19"/>
                      <a:pt x="f6" y="f7"/>
                      <a:pt x="f5" y="f8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3FB82179-25AB-B74A-7EDC-BCF48716177B}"/>
                  </a:ext>
                </a:extLst>
              </p:cNvPr>
              <p:cNvSpPr/>
              <p:nvPr/>
            </p:nvSpPr>
            <p:spPr>
              <a:xfrm>
                <a:off x="10920075" y="798508"/>
                <a:ext cx="92070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22"/>
                  <a:gd name="f8" fmla="val 1"/>
                  <a:gd name="f9" fmla="val 11"/>
                  <a:gd name="f10" fmla="val 9"/>
                  <a:gd name="f11" fmla="val 25"/>
                  <a:gd name="f12" fmla="val 6"/>
                  <a:gd name="f13" fmla="val 41"/>
                  <a:gd name="f14" fmla="val 3"/>
                  <a:gd name="f15" fmla="val 57"/>
                  <a:gd name="f16" fmla="val 58"/>
                  <a:gd name="f17" fmla="val 59"/>
                  <a:gd name="f18" fmla="val 4"/>
                  <a:gd name="f19" fmla="val 8"/>
                  <a:gd name="f20" fmla="val 13"/>
                  <a:gd name="f21" fmla="val 16"/>
                  <a:gd name="f22" fmla="val 21"/>
                  <a:gd name="f23" fmla="val 19"/>
                  <a:gd name="f24" fmla="+- 0 0 -90"/>
                  <a:gd name="f25" fmla="*/ f3 1 60"/>
                  <a:gd name="f26" fmla="*/ f4 1 22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60"/>
                  <a:gd name="f35" fmla="*/ f31 1 22"/>
                  <a:gd name="f36" fmla="*/ 1 f32 1"/>
                  <a:gd name="f37" fmla="*/ 22 f31 1"/>
                  <a:gd name="f38" fmla="*/ 9 f32 1"/>
                  <a:gd name="f39" fmla="*/ 9 f31 1"/>
                  <a:gd name="f40" fmla="*/ 57 f32 1"/>
                  <a:gd name="f41" fmla="*/ 0 f31 1"/>
                  <a:gd name="f42" fmla="*/ 60 f32 1"/>
                  <a:gd name="f43" fmla="*/ 13 f31 1"/>
                  <a:gd name="f44" fmla="+- f33 0 f1"/>
                  <a:gd name="f45" fmla="*/ f36 1 60"/>
                  <a:gd name="f46" fmla="*/ f37 1 22"/>
                  <a:gd name="f47" fmla="*/ f38 1 60"/>
                  <a:gd name="f48" fmla="*/ f39 1 22"/>
                  <a:gd name="f49" fmla="*/ f40 1 60"/>
                  <a:gd name="f50" fmla="*/ f41 1 22"/>
                  <a:gd name="f51" fmla="*/ f42 1 60"/>
                  <a:gd name="f52" fmla="*/ f43 1 22"/>
                  <a:gd name="f53" fmla="*/ 0 1 f34"/>
                  <a:gd name="f54" fmla="*/ f28 1 f34"/>
                  <a:gd name="f55" fmla="*/ 0 1 f35"/>
                  <a:gd name="f56" fmla="*/ f29 1 f35"/>
                  <a:gd name="f57" fmla="*/ f45 1 f34"/>
                  <a:gd name="f58" fmla="*/ f46 1 f35"/>
                  <a:gd name="f59" fmla="*/ f47 1 f34"/>
                  <a:gd name="f60" fmla="*/ f48 1 f35"/>
                  <a:gd name="f61" fmla="*/ f49 1 f34"/>
                  <a:gd name="f62" fmla="*/ f50 1 f35"/>
                  <a:gd name="f63" fmla="*/ f51 1 f34"/>
                  <a:gd name="f64" fmla="*/ f52 1 f35"/>
                  <a:gd name="f65" fmla="*/ f53 f25 1"/>
                  <a:gd name="f66" fmla="*/ f54 f25 1"/>
                  <a:gd name="f67" fmla="*/ f56 f26 1"/>
                  <a:gd name="f68" fmla="*/ f55 f26 1"/>
                  <a:gd name="f69" fmla="*/ f57 f25 1"/>
                  <a:gd name="f70" fmla="*/ f58 f26 1"/>
                  <a:gd name="f71" fmla="*/ f59 f25 1"/>
                  <a:gd name="f72" fmla="*/ f60 f26 1"/>
                  <a:gd name="f73" fmla="*/ f61 f25 1"/>
                  <a:gd name="f74" fmla="*/ f62 f26 1"/>
                  <a:gd name="f75" fmla="*/ f63 f25 1"/>
                  <a:gd name="f76" fmla="*/ f64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69" y="f70"/>
                  </a:cxn>
                  <a:cxn ang="f44">
                    <a:pos x="f71" y="f72"/>
                  </a:cxn>
                  <a:cxn ang="f44">
                    <a:pos x="f73" y="f74"/>
                  </a:cxn>
                  <a:cxn ang="f44">
                    <a:pos x="f75" y="f74"/>
                  </a:cxn>
                  <a:cxn ang="f44">
                    <a:pos x="f75" y="f76"/>
                  </a:cxn>
                  <a:cxn ang="f44">
                    <a:pos x="f69" y="f70"/>
                  </a:cxn>
                </a:cxnLst>
                <a:rect l="f65" t="f68" r="f66" b="f67"/>
                <a:pathLst>
                  <a:path w="60" h="22">
                    <a:moveTo>
                      <a:pt x="f8" y="f7"/>
                    </a:moveTo>
                    <a:cubicBezTo>
                      <a:pt x="f5" y="f9"/>
                      <a:pt x="f5" y="f9"/>
                      <a:pt x="f10" y="f10"/>
                    </a:cubicBezTo>
                    <a:cubicBezTo>
                      <a:pt x="f11" y="f12"/>
                      <a:pt x="f13" y="f14"/>
                      <a:pt x="f15" y="f5"/>
                    </a:cubicBezTo>
                    <a:cubicBezTo>
                      <a:pt x="f16" y="f5"/>
                      <a:pt x="f17" y="f5"/>
                      <a:pt x="f6" y="f5"/>
                    </a:cubicBezTo>
                    <a:cubicBezTo>
                      <a:pt x="f6" y="f18"/>
                      <a:pt x="f6" y="f19"/>
                      <a:pt x="f6" y="f20"/>
                    </a:cubicBezTo>
                    <a:cubicBezTo>
                      <a:pt x="f13" y="f21"/>
                      <a:pt x="f22" y="f23"/>
                      <a:pt x="f8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86926B43-5032-4E91-22C3-3B2BF53C4DE3}"/>
                  </a:ext>
                </a:extLst>
              </p:cNvPr>
              <p:cNvSpPr/>
              <p:nvPr/>
            </p:nvSpPr>
            <p:spPr>
              <a:xfrm>
                <a:off x="10566065" y="598483"/>
                <a:ext cx="92070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29"/>
                  <a:gd name="f8" fmla="val 26"/>
                  <a:gd name="f9" fmla="val 23"/>
                  <a:gd name="f10" fmla="val 20"/>
                  <a:gd name="f11" fmla="val 19"/>
                  <a:gd name="f12" fmla="val 1"/>
                  <a:gd name="f13" fmla="val 18"/>
                  <a:gd name="f14" fmla="val 2"/>
                  <a:gd name="f15" fmla="val 21"/>
                  <a:gd name="f16" fmla="val 12"/>
                  <a:gd name="f17" fmla="val 40"/>
                  <a:gd name="f18" fmla="val 6"/>
                  <a:gd name="f19" fmla="val 4"/>
                  <a:gd name="f20" fmla="val 8"/>
                  <a:gd name="f21" fmla="val 13"/>
                  <a:gd name="f22" fmla="val 58"/>
                  <a:gd name="f23" fmla="val 14"/>
                  <a:gd name="f24" fmla="val 57"/>
                  <a:gd name="f25" fmla="val 39"/>
                  <a:gd name="f26" fmla="val 24"/>
                  <a:gd name="f27" fmla="+- 0 0 -90"/>
                  <a:gd name="f28" fmla="*/ f3 1 60"/>
                  <a:gd name="f29" fmla="*/ f4 1 29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60"/>
                  <a:gd name="f38" fmla="*/ f34 1 29"/>
                  <a:gd name="f39" fmla="*/ 0 f35 1"/>
                  <a:gd name="f40" fmla="*/ 29 f34 1"/>
                  <a:gd name="f41" fmla="*/ 20 f34 1"/>
                  <a:gd name="f42" fmla="*/ 2 f35 1"/>
                  <a:gd name="f43" fmla="*/ 18 f34 1"/>
                  <a:gd name="f44" fmla="*/ 60 f35 1"/>
                  <a:gd name="f45" fmla="*/ 0 f34 1"/>
                  <a:gd name="f46" fmla="*/ 12 f34 1"/>
                  <a:gd name="f47" fmla="*/ 57 f35 1"/>
                  <a:gd name="f48" fmla="*/ 14 f34 1"/>
                  <a:gd name="f49" fmla="*/ 1 f35 1"/>
                  <a:gd name="f50" fmla="+- f36 0 f1"/>
                  <a:gd name="f51" fmla="*/ f39 1 60"/>
                  <a:gd name="f52" fmla="*/ f40 1 29"/>
                  <a:gd name="f53" fmla="*/ f41 1 29"/>
                  <a:gd name="f54" fmla="*/ f42 1 60"/>
                  <a:gd name="f55" fmla="*/ f43 1 29"/>
                  <a:gd name="f56" fmla="*/ f44 1 60"/>
                  <a:gd name="f57" fmla="*/ f45 1 29"/>
                  <a:gd name="f58" fmla="*/ f46 1 29"/>
                  <a:gd name="f59" fmla="*/ f47 1 60"/>
                  <a:gd name="f60" fmla="*/ f48 1 29"/>
                  <a:gd name="f61" fmla="*/ f49 1 60"/>
                  <a:gd name="f62" fmla="*/ 0 1 f37"/>
                  <a:gd name="f63" fmla="*/ f31 1 f37"/>
                  <a:gd name="f64" fmla="*/ 0 1 f38"/>
                  <a:gd name="f65" fmla="*/ f32 1 f38"/>
                  <a:gd name="f66" fmla="*/ f51 1 f37"/>
                  <a:gd name="f67" fmla="*/ f52 1 f38"/>
                  <a:gd name="f68" fmla="*/ f53 1 f38"/>
                  <a:gd name="f69" fmla="*/ f54 1 f37"/>
                  <a:gd name="f70" fmla="*/ f55 1 f38"/>
                  <a:gd name="f71" fmla="*/ f56 1 f37"/>
                  <a:gd name="f72" fmla="*/ f57 1 f38"/>
                  <a:gd name="f73" fmla="*/ f58 1 f38"/>
                  <a:gd name="f74" fmla="*/ f59 1 f37"/>
                  <a:gd name="f75" fmla="*/ f60 1 f38"/>
                  <a:gd name="f76" fmla="*/ f61 1 f37"/>
                  <a:gd name="f77" fmla="*/ f62 f28 1"/>
                  <a:gd name="f78" fmla="*/ f63 f28 1"/>
                  <a:gd name="f79" fmla="*/ f65 f29 1"/>
                  <a:gd name="f80" fmla="*/ f64 f29 1"/>
                  <a:gd name="f81" fmla="*/ f66 f28 1"/>
                  <a:gd name="f82" fmla="*/ f67 f29 1"/>
                  <a:gd name="f83" fmla="*/ f68 f29 1"/>
                  <a:gd name="f84" fmla="*/ f69 f28 1"/>
                  <a:gd name="f85" fmla="*/ f70 f29 1"/>
                  <a:gd name="f86" fmla="*/ f71 f28 1"/>
                  <a:gd name="f87" fmla="*/ f72 f29 1"/>
                  <a:gd name="f88" fmla="*/ f73 f29 1"/>
                  <a:gd name="f89" fmla="*/ f74 f28 1"/>
                  <a:gd name="f90" fmla="*/ f75 f29 1"/>
                  <a:gd name="f91" fmla="*/ f76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1" y="f82"/>
                  </a:cxn>
                  <a:cxn ang="f50">
                    <a:pos x="f81" y="f83"/>
                  </a:cxn>
                  <a:cxn ang="f50">
                    <a:pos x="f84" y="f85"/>
                  </a:cxn>
                  <a:cxn ang="f50">
                    <a:pos x="f86" y="f87"/>
                  </a:cxn>
                  <a:cxn ang="f50">
                    <a:pos x="f86" y="f88"/>
                  </a:cxn>
                  <a:cxn ang="f50">
                    <a:pos x="f89" y="f90"/>
                  </a:cxn>
                  <a:cxn ang="f50">
                    <a:pos x="f91" y="f82"/>
                  </a:cxn>
                  <a:cxn ang="f50">
                    <a:pos x="f81" y="f82"/>
                  </a:cxn>
                </a:cxnLst>
                <a:rect l="f77" t="f80" r="f78" b="f79"/>
                <a:pathLst>
                  <a:path w="60" h="29">
                    <a:moveTo>
                      <a:pt x="f5" y="f7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5" y="f11"/>
                      <a:pt x="f12" y="f13"/>
                      <a:pt x="f14" y="f13"/>
                    </a:cubicBezTo>
                    <a:cubicBezTo>
                      <a:pt x="f15" y="f16"/>
                      <a:pt x="f17" y="f18"/>
                      <a:pt x="f6" y="f5"/>
                    </a:cubicBezTo>
                    <a:cubicBezTo>
                      <a:pt x="f6" y="f19"/>
                      <a:pt x="f6" y="f20"/>
                      <a:pt x="f6" y="f16"/>
                    </a:cubicBezTo>
                    <a:cubicBezTo>
                      <a:pt x="f6" y="f21"/>
                      <a:pt x="f22" y="f23"/>
                      <a:pt x="f24" y="f23"/>
                    </a:cubicBezTo>
                    <a:cubicBezTo>
                      <a:pt x="f25" y="f11"/>
                      <a:pt x="f10" y="f26"/>
                      <a:pt x="f12" y="f7"/>
                    </a:cubicBezTo>
                    <a:cubicBezTo>
                      <a:pt x="f12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ACF7E538-5932-3C56-67B0-B4AC308CA1ED}"/>
                  </a:ext>
                </a:extLst>
              </p:cNvPr>
              <p:cNvSpPr/>
              <p:nvPr/>
            </p:nvSpPr>
            <p:spPr>
              <a:xfrm>
                <a:off x="11102635" y="482602"/>
                <a:ext cx="93661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1"/>
                  <a:gd name="f7" fmla="val 30"/>
                  <a:gd name="f8" fmla="val 60"/>
                  <a:gd name="f9" fmla="val 50"/>
                  <a:gd name="f10" fmla="val 24"/>
                  <a:gd name="f11" fmla="val 41"/>
                  <a:gd name="f12" fmla="val 20"/>
                  <a:gd name="f13" fmla="val 32"/>
                  <a:gd name="f14" fmla="val 15"/>
                  <a:gd name="f15" fmla="val 29"/>
                  <a:gd name="f16" fmla="val 13"/>
                  <a:gd name="f17" fmla="val 26"/>
                  <a:gd name="f18" fmla="val 23"/>
                  <a:gd name="f19" fmla="val 14"/>
                  <a:gd name="f20" fmla="val 16"/>
                  <a:gd name="f21" fmla="val 17"/>
                  <a:gd name="f22" fmla="val 9"/>
                  <a:gd name="f23" fmla="val 19"/>
                  <a:gd name="f24" fmla="val 1"/>
                  <a:gd name="f25" fmla="val 12"/>
                  <a:gd name="f26" fmla="val 2"/>
                  <a:gd name="f27" fmla="val 11"/>
                  <a:gd name="f28" fmla="val 4"/>
                  <a:gd name="f29" fmla="val 10"/>
                  <a:gd name="f30" fmla="val 7"/>
                  <a:gd name="f31" fmla="val 18"/>
                  <a:gd name="f32" fmla="val 25"/>
                  <a:gd name="f33" fmla="val 27"/>
                  <a:gd name="f34" fmla="val 40"/>
                  <a:gd name="f35" fmla="val 6"/>
                  <a:gd name="f36" fmla="val 49"/>
                  <a:gd name="f37" fmla="val 58"/>
                  <a:gd name="f38" fmla="val 59"/>
                  <a:gd name="f39" fmla="+- 0 0 -90"/>
                  <a:gd name="f40" fmla="*/ f3 1 61"/>
                  <a:gd name="f41" fmla="*/ f4 1 30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61"/>
                  <a:gd name="f50" fmla="*/ f46 1 30"/>
                  <a:gd name="f51" fmla="*/ 60 f47 1"/>
                  <a:gd name="f52" fmla="*/ 30 f46 1"/>
                  <a:gd name="f53" fmla="*/ 32 f47 1"/>
                  <a:gd name="f54" fmla="*/ 15 f46 1"/>
                  <a:gd name="f55" fmla="*/ 23 f47 1"/>
                  <a:gd name="f56" fmla="*/ 14 f46 1"/>
                  <a:gd name="f57" fmla="*/ 0 f47 1"/>
                  <a:gd name="f58" fmla="*/ 23 f46 1"/>
                  <a:gd name="f59" fmla="*/ 1 f47 1"/>
                  <a:gd name="f60" fmla="*/ 13 f46 1"/>
                  <a:gd name="f61" fmla="*/ 4 f47 1"/>
                  <a:gd name="f62" fmla="*/ 10 f46 1"/>
                  <a:gd name="f63" fmla="*/ 25 f47 1"/>
                  <a:gd name="f64" fmla="*/ 1 f46 1"/>
                  <a:gd name="f65" fmla="*/ 30 f47 1"/>
                  <a:gd name="f66" fmla="*/ 58 f47 1"/>
                  <a:gd name="f67" fmla="*/ 16 f46 1"/>
                  <a:gd name="f68" fmla="*/ 20 f46 1"/>
                  <a:gd name="f69" fmla="+- f48 0 f1"/>
                  <a:gd name="f70" fmla="*/ f51 1 61"/>
                  <a:gd name="f71" fmla="*/ f52 1 30"/>
                  <a:gd name="f72" fmla="*/ f53 1 61"/>
                  <a:gd name="f73" fmla="*/ f54 1 30"/>
                  <a:gd name="f74" fmla="*/ f55 1 61"/>
                  <a:gd name="f75" fmla="*/ f56 1 30"/>
                  <a:gd name="f76" fmla="*/ f57 1 61"/>
                  <a:gd name="f77" fmla="*/ f58 1 30"/>
                  <a:gd name="f78" fmla="*/ f59 1 61"/>
                  <a:gd name="f79" fmla="*/ f60 1 30"/>
                  <a:gd name="f80" fmla="*/ f61 1 61"/>
                  <a:gd name="f81" fmla="*/ f62 1 30"/>
                  <a:gd name="f82" fmla="*/ f63 1 61"/>
                  <a:gd name="f83" fmla="*/ f64 1 30"/>
                  <a:gd name="f84" fmla="*/ f65 1 61"/>
                  <a:gd name="f85" fmla="*/ f66 1 61"/>
                  <a:gd name="f86" fmla="*/ f67 1 30"/>
                  <a:gd name="f87" fmla="*/ f68 1 30"/>
                  <a:gd name="f88" fmla="*/ 0 1 f49"/>
                  <a:gd name="f89" fmla="*/ f43 1 f49"/>
                  <a:gd name="f90" fmla="*/ 0 1 f50"/>
                  <a:gd name="f91" fmla="*/ f44 1 f50"/>
                  <a:gd name="f92" fmla="*/ f70 1 f49"/>
                  <a:gd name="f93" fmla="*/ f71 1 f50"/>
                  <a:gd name="f94" fmla="*/ f72 1 f49"/>
                  <a:gd name="f95" fmla="*/ f73 1 f50"/>
                  <a:gd name="f96" fmla="*/ f74 1 f49"/>
                  <a:gd name="f97" fmla="*/ f75 1 f50"/>
                  <a:gd name="f98" fmla="*/ f76 1 f49"/>
                  <a:gd name="f99" fmla="*/ f77 1 f50"/>
                  <a:gd name="f100" fmla="*/ f78 1 f49"/>
                  <a:gd name="f101" fmla="*/ f79 1 f50"/>
                  <a:gd name="f102" fmla="*/ f80 1 f49"/>
                  <a:gd name="f103" fmla="*/ f81 1 f50"/>
                  <a:gd name="f104" fmla="*/ f82 1 f49"/>
                  <a:gd name="f105" fmla="*/ f83 1 f50"/>
                  <a:gd name="f106" fmla="*/ f84 1 f49"/>
                  <a:gd name="f107" fmla="*/ f85 1 f49"/>
                  <a:gd name="f108" fmla="*/ f86 1 f50"/>
                  <a:gd name="f109" fmla="*/ f87 1 f50"/>
                  <a:gd name="f110" fmla="*/ f88 f40 1"/>
                  <a:gd name="f111" fmla="*/ f89 f40 1"/>
                  <a:gd name="f112" fmla="*/ f91 f41 1"/>
                  <a:gd name="f113" fmla="*/ f90 f41 1"/>
                  <a:gd name="f114" fmla="*/ f92 f40 1"/>
                  <a:gd name="f115" fmla="*/ f93 f41 1"/>
                  <a:gd name="f116" fmla="*/ f94 f40 1"/>
                  <a:gd name="f117" fmla="*/ f95 f41 1"/>
                  <a:gd name="f118" fmla="*/ f96 f40 1"/>
                  <a:gd name="f119" fmla="*/ f97 f41 1"/>
                  <a:gd name="f120" fmla="*/ f98 f40 1"/>
                  <a:gd name="f121" fmla="*/ f99 f41 1"/>
                  <a:gd name="f122" fmla="*/ f100 f40 1"/>
                  <a:gd name="f123" fmla="*/ f101 f41 1"/>
                  <a:gd name="f124" fmla="*/ f102 f40 1"/>
                  <a:gd name="f125" fmla="*/ f103 f41 1"/>
                  <a:gd name="f126" fmla="*/ f104 f40 1"/>
                  <a:gd name="f127" fmla="*/ f105 f41 1"/>
                  <a:gd name="f128" fmla="*/ f106 f40 1"/>
                  <a:gd name="f129" fmla="*/ f107 f40 1"/>
                  <a:gd name="f130" fmla="*/ f108 f41 1"/>
                  <a:gd name="f131" fmla="*/ f109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4" y="f115"/>
                  </a:cxn>
                  <a:cxn ang="f69">
                    <a:pos x="f116" y="f117"/>
                  </a:cxn>
                  <a:cxn ang="f69">
                    <a:pos x="f118" y="f119"/>
                  </a:cxn>
                  <a:cxn ang="f69">
                    <a:pos x="f120" y="f121"/>
                  </a:cxn>
                  <a:cxn ang="f69">
                    <a:pos x="f122" y="f123"/>
                  </a:cxn>
                  <a:cxn ang="f69">
                    <a:pos x="f124" y="f125"/>
                  </a:cxn>
                  <a:cxn ang="f69">
                    <a:pos x="f126" y="f127"/>
                  </a:cxn>
                  <a:cxn ang="f69">
                    <a:pos x="f128" y="f127"/>
                  </a:cxn>
                  <a:cxn ang="f69">
                    <a:pos x="f129" y="f130"/>
                  </a:cxn>
                  <a:cxn ang="f69">
                    <a:pos x="f114" y="f131"/>
                  </a:cxn>
                  <a:cxn ang="f69">
                    <a:pos x="f114" y="f115"/>
                  </a:cxn>
                </a:cxnLst>
                <a:rect l="f110" t="f113" r="f111" b="f112"/>
                <a:pathLst>
                  <a:path w="61" h="30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6"/>
                      <a:pt x="f18" y="f19"/>
                    </a:cubicBezTo>
                    <a:cubicBezTo>
                      <a:pt x="f20" y="f21"/>
                      <a:pt x="f22" y="f12"/>
                      <a:pt x="f5" y="f18"/>
                    </a:cubicBezTo>
                    <a:cubicBezTo>
                      <a:pt x="f5" y="f23"/>
                      <a:pt x="f5" y="f20"/>
                      <a:pt x="f24" y="f16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27" y="f30"/>
                      <a:pt x="f31" y="f28"/>
                      <a:pt x="f32" y="f24"/>
                    </a:cubicBezTo>
                    <a:cubicBezTo>
                      <a:pt x="f33" y="f5"/>
                      <a:pt x="f15" y="f24"/>
                      <a:pt x="f7" y="f24"/>
                    </a:cubicBezTo>
                    <a:cubicBezTo>
                      <a:pt x="f34" y="f35"/>
                      <a:pt x="f36" y="f27"/>
                      <a:pt x="f37" y="f20"/>
                    </a:cubicBezTo>
                    <a:cubicBezTo>
                      <a:pt x="f38" y="f21"/>
                      <a:pt x="f8" y="f23"/>
                      <a:pt x="f8" y="f12"/>
                    </a:cubicBezTo>
                    <a:cubicBezTo>
                      <a:pt x="f6" y="f18"/>
                      <a:pt x="f8" y="f17"/>
                      <a:pt x="f8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FA027753-99BE-1ED4-A542-B883DB52B5D5}"/>
                  </a:ext>
                </a:extLst>
              </p:cNvPr>
              <p:cNvSpPr/>
              <p:nvPr/>
            </p:nvSpPr>
            <p:spPr>
              <a:xfrm>
                <a:off x="10878799" y="492120"/>
                <a:ext cx="52385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25"/>
                  <a:gd name="f8" fmla="val 2"/>
                  <a:gd name="f9" fmla="val 1"/>
                  <a:gd name="f10" fmla="val 24"/>
                  <a:gd name="f11" fmla="val 17"/>
                  <a:gd name="f12" fmla="val 13"/>
                  <a:gd name="f13" fmla="val 9"/>
                  <a:gd name="f14" fmla="val 10"/>
                  <a:gd name="f15" fmla="val 14"/>
                  <a:gd name="f16" fmla="val 8"/>
                  <a:gd name="f17" fmla="val 20"/>
                  <a:gd name="f18" fmla="val 5"/>
                  <a:gd name="f19" fmla="val 30"/>
                  <a:gd name="f20" fmla="val 16"/>
                  <a:gd name="f21" fmla="val 28"/>
                  <a:gd name="f22" fmla="val 11"/>
                  <a:gd name="f23" fmla="val 15"/>
                  <a:gd name="f24" fmla="val 19"/>
                  <a:gd name="f25" fmla="val 22"/>
                  <a:gd name="f26" fmla="+- 0 0 -90"/>
                  <a:gd name="f27" fmla="*/ f3 1 34"/>
                  <a:gd name="f28" fmla="*/ f4 1 25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34"/>
                  <a:gd name="f37" fmla="*/ f33 1 25"/>
                  <a:gd name="f38" fmla="*/ 2 f34 1"/>
                  <a:gd name="f39" fmla="*/ 25 f33 1"/>
                  <a:gd name="f40" fmla="*/ 1 f34 1"/>
                  <a:gd name="f41" fmla="*/ 24 f33 1"/>
                  <a:gd name="f42" fmla="*/ 9 f34 1"/>
                  <a:gd name="f43" fmla="*/ 10 f33 1"/>
                  <a:gd name="f44" fmla="*/ 25 f34 1"/>
                  <a:gd name="f45" fmla="*/ 2 f33 1"/>
                  <a:gd name="f46" fmla="*/ 34 f34 1"/>
                  <a:gd name="f47" fmla="*/ 8 f33 1"/>
                  <a:gd name="f48" fmla="*/ 16 f33 1"/>
                  <a:gd name="f49" fmla="*/ 19 f34 1"/>
                  <a:gd name="f50" fmla="*/ 17 f33 1"/>
                  <a:gd name="f51" fmla="+- f35 0 f1"/>
                  <a:gd name="f52" fmla="*/ f38 1 34"/>
                  <a:gd name="f53" fmla="*/ f39 1 25"/>
                  <a:gd name="f54" fmla="*/ f40 1 34"/>
                  <a:gd name="f55" fmla="*/ f41 1 25"/>
                  <a:gd name="f56" fmla="*/ f42 1 34"/>
                  <a:gd name="f57" fmla="*/ f43 1 25"/>
                  <a:gd name="f58" fmla="*/ f44 1 34"/>
                  <a:gd name="f59" fmla="*/ f45 1 25"/>
                  <a:gd name="f60" fmla="*/ f46 1 34"/>
                  <a:gd name="f61" fmla="*/ f47 1 25"/>
                  <a:gd name="f62" fmla="*/ f48 1 25"/>
                  <a:gd name="f63" fmla="*/ f49 1 34"/>
                  <a:gd name="f64" fmla="*/ f50 1 25"/>
                  <a:gd name="f65" fmla="*/ 0 1 f36"/>
                  <a:gd name="f66" fmla="*/ f30 1 f36"/>
                  <a:gd name="f67" fmla="*/ 0 1 f37"/>
                  <a:gd name="f68" fmla="*/ f31 1 f37"/>
                  <a:gd name="f69" fmla="*/ f52 1 f36"/>
                  <a:gd name="f70" fmla="*/ f53 1 f37"/>
                  <a:gd name="f71" fmla="*/ f54 1 f36"/>
                  <a:gd name="f72" fmla="*/ f55 1 f37"/>
                  <a:gd name="f73" fmla="*/ f56 1 f36"/>
                  <a:gd name="f74" fmla="*/ f57 1 f37"/>
                  <a:gd name="f75" fmla="*/ f58 1 f36"/>
                  <a:gd name="f76" fmla="*/ f59 1 f37"/>
                  <a:gd name="f77" fmla="*/ f60 1 f36"/>
                  <a:gd name="f78" fmla="*/ f61 1 f37"/>
                  <a:gd name="f79" fmla="*/ f62 1 f37"/>
                  <a:gd name="f80" fmla="*/ f63 1 f36"/>
                  <a:gd name="f81" fmla="*/ f64 1 f37"/>
                  <a:gd name="f82" fmla="*/ f65 f27 1"/>
                  <a:gd name="f83" fmla="*/ f66 f27 1"/>
                  <a:gd name="f84" fmla="*/ f68 f28 1"/>
                  <a:gd name="f85" fmla="*/ f67 f28 1"/>
                  <a:gd name="f86" fmla="*/ f69 f27 1"/>
                  <a:gd name="f87" fmla="*/ f70 f28 1"/>
                  <a:gd name="f88" fmla="*/ f71 f27 1"/>
                  <a:gd name="f89" fmla="*/ f72 f28 1"/>
                  <a:gd name="f90" fmla="*/ f73 f27 1"/>
                  <a:gd name="f91" fmla="*/ f74 f28 1"/>
                  <a:gd name="f92" fmla="*/ f75 f27 1"/>
                  <a:gd name="f93" fmla="*/ f76 f28 1"/>
                  <a:gd name="f94" fmla="*/ f77 f27 1"/>
                  <a:gd name="f95" fmla="*/ f78 f28 1"/>
                  <a:gd name="f96" fmla="*/ f79 f28 1"/>
                  <a:gd name="f97" fmla="*/ f80 f27 1"/>
                  <a:gd name="f98" fmla="*/ f81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94" y="f96"/>
                  </a:cxn>
                  <a:cxn ang="f51">
                    <a:pos x="f97" y="f98"/>
                  </a:cxn>
                  <a:cxn ang="f51">
                    <a:pos x="f86" y="f87"/>
                  </a:cxn>
                </a:cxnLst>
                <a:rect l="f82" t="f85" r="f83" b="f84"/>
                <a:pathLst>
                  <a:path w="34" h="25">
                    <a:moveTo>
                      <a:pt x="f8" y="f7"/>
                    </a:moveTo>
                    <a:cubicBezTo>
                      <a:pt x="f9" y="f10"/>
                      <a:pt x="f9" y="f10"/>
                      <a:pt x="f9" y="f10"/>
                    </a:cubicBezTo>
                    <a:cubicBezTo>
                      <a:pt x="f5" y="f11"/>
                      <a:pt x="f9" y="f12"/>
                      <a:pt x="f13" y="f14"/>
                    </a:cubicBezTo>
                    <a:cubicBezTo>
                      <a:pt x="f15" y="f16"/>
                      <a:pt x="f17" y="f18"/>
                      <a:pt x="f7" y="f8"/>
                    </a:cubicBezTo>
                    <a:cubicBezTo>
                      <a:pt x="f19" y="f5"/>
                      <a:pt x="f6" y="f8"/>
                      <a:pt x="f6" y="f16"/>
                    </a:cubicBezTo>
                    <a:cubicBezTo>
                      <a:pt x="f6" y="f14"/>
                      <a:pt x="f6" y="f12"/>
                      <a:pt x="f6" y="f20"/>
                    </a:cubicBezTo>
                    <a:cubicBezTo>
                      <a:pt x="f21" y="f22"/>
                      <a:pt x="f10" y="f23"/>
                      <a:pt x="f24" y="f11"/>
                    </a:cubicBezTo>
                    <a:cubicBezTo>
                      <a:pt x="f15" y="f17"/>
                      <a:pt x="f16" y="f25"/>
                      <a:pt x="f8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</p:grpSp>
      </p:grpSp>
      <p:pic>
        <p:nvPicPr>
          <p:cNvPr id="31" name="Imagen 31">
            <a:extLst>
              <a:ext uri="{FF2B5EF4-FFF2-40B4-BE49-F238E27FC236}">
                <a16:creationId xmlns:a16="http://schemas.microsoft.com/office/drawing/2014/main" id="{75E6A10A-C69D-555F-09EF-FD90E7FAB97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57268"/>
          <a:stretch>
            <a:fillRect/>
          </a:stretch>
        </p:blipFill>
        <p:spPr>
          <a:xfrm rot="16200004" flipH="1">
            <a:off x="281489" y="5542031"/>
            <a:ext cx="1045497" cy="1630494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017191669"/>
      </p:ext>
    </p:extLst>
  </p:cSld>
  <p:clrMapOvr>
    <a:masterClrMapping/>
  </p:clrMapOvr>
  <p:hf sldNum="0" hdr="0" ftr="0" dt="0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53D48B51-D841-FBF5-C47B-6F19615E8244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1875635" y="1819079"/>
            <a:ext cx="9593281" cy="2645999"/>
          </a:xfrm>
          <a:solidFill>
            <a:srgbClr val="0591E5"/>
          </a:solidFill>
        </p:spPr>
        <p:txBody>
          <a:bodyPr anchor="ctr" anchorCtr="1">
            <a:noAutofit/>
          </a:bodyPr>
          <a:lstStyle>
            <a:lvl1pPr marL="0" indent="0" algn="ctr" defTabSz="914427">
              <a:buNone/>
              <a:defRPr lang="en-US" sz="1200">
                <a:solidFill>
                  <a:srgbClr val="5A5A5A"/>
                </a:solidFill>
                <a:ea typeface="굴림" pitchFamily="34"/>
              </a:defRPr>
            </a:lvl1pPr>
          </a:lstStyle>
          <a:p>
            <a:pPr lvl="0"/>
            <a:r>
              <a:rPr lang="en-US"/>
              <a:t>Place Your Picture Here And Send To Back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A69E102-1093-0722-CF62-7A28E46F761C}"/>
              </a:ext>
            </a:extLst>
          </p:cNvPr>
          <p:cNvSpPr/>
          <p:nvPr/>
        </p:nvSpPr>
        <p:spPr>
          <a:xfrm>
            <a:off x="0" y="1819079"/>
            <a:ext cx="1875635" cy="2389976"/>
          </a:xfrm>
          <a:prstGeom prst="rect">
            <a:avLst/>
          </a:prstGeom>
          <a:solidFill>
            <a:srgbClr val="0F78FF">
              <a:alpha val="70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0599F1"/>
              </a:solidFill>
              <a:uFillTx/>
              <a:latin typeface="Arial"/>
            </a:endParaRPr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ACAF61EC-BEAC-B0AC-DA50-08A93EE19F0E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9615409" y="4396974"/>
            <a:ext cx="1853497" cy="1670444"/>
          </a:xfrm>
          <a:solidFill>
            <a:srgbClr val="0591E5"/>
          </a:solidFill>
        </p:spPr>
        <p:txBody>
          <a:bodyPr anchor="ctr" anchorCtr="1">
            <a:noAutofit/>
          </a:bodyPr>
          <a:lstStyle>
            <a:lvl1pPr marL="0" indent="0" algn="ctr">
              <a:buNone/>
              <a:defRPr lang="en-US" sz="1200">
                <a:solidFill>
                  <a:srgbClr val="5A5A5A"/>
                </a:solidFill>
                <a:ea typeface="굴림" pitchFamily="34"/>
              </a:defRPr>
            </a:lvl1pPr>
          </a:lstStyle>
          <a:p>
            <a:pPr lvl="0"/>
            <a:r>
              <a:rPr lang="en-US"/>
              <a:t>Place Your Picture Here</a:t>
            </a:r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7FADAAB5-5A97-FC2F-FF28-B9B22A9FE050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570710" y="4396974"/>
            <a:ext cx="1853497" cy="1670444"/>
          </a:xfrm>
          <a:solidFill>
            <a:srgbClr val="0591E5"/>
          </a:solidFill>
        </p:spPr>
        <p:txBody>
          <a:bodyPr anchor="ctr" anchorCtr="1">
            <a:noAutofit/>
          </a:bodyPr>
          <a:lstStyle>
            <a:lvl1pPr marL="0" indent="0" algn="ctr">
              <a:buNone/>
              <a:defRPr lang="en-US" sz="1200">
                <a:solidFill>
                  <a:srgbClr val="5A5A5A"/>
                </a:solidFill>
                <a:ea typeface="굴림" pitchFamily="34"/>
              </a:defRPr>
            </a:lvl1pPr>
          </a:lstStyle>
          <a:p>
            <a:pPr lvl="0"/>
            <a:r>
              <a:rPr lang="en-US"/>
              <a:t>Place Your Picture Here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EBABAE36-8B63-9F34-E8EF-7A93040BCBC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23533" y="339507"/>
            <a:ext cx="11573195" cy="724250"/>
          </a:xfrm>
        </p:spPr>
        <p:txBody>
          <a:bodyPr anchor="ctr" anchorCtr="1"/>
          <a:lstStyle>
            <a:lvl1pPr marL="0" indent="0" algn="ctr">
              <a:buNone/>
              <a:defRPr lang="en-US" sz="5400">
                <a:solidFill>
                  <a:srgbClr val="444444"/>
                </a:solidFill>
                <a:ea typeface="굴림" pitchFamily="34"/>
                <a:cs typeface="Arial" pitchFamily="34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950634477"/>
      </p:ext>
    </p:extLst>
  </p:cSld>
  <p:clrMapOvr>
    <a:masterClrMapping/>
  </p:clrMapOvr>
  <p:hf sldNum="0" hdr="0" ft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alf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imagen 7">
            <a:extLst>
              <a:ext uri="{FF2B5EF4-FFF2-40B4-BE49-F238E27FC236}">
                <a16:creationId xmlns:a16="http://schemas.microsoft.com/office/drawing/2014/main" id="{28834800-AEC5-0735-2BFB-CC6D2B60E22F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0" y="0"/>
            <a:ext cx="6096003" cy="6858000"/>
          </a:xfrm>
        </p:spPr>
        <p:txBody>
          <a:bodyPr anchor="ctr" anchorCtr="1"/>
          <a:lstStyle>
            <a:lvl1pPr marL="0" indent="0" algn="ctr">
              <a:buNone/>
              <a:defRPr sz="1600"/>
            </a:lvl1pPr>
          </a:lstStyle>
          <a:p>
            <a:pPr lvl="0"/>
            <a:r>
              <a:rPr lang="es-ES"/>
              <a:t>Put your image here</a:t>
            </a:r>
          </a:p>
        </p:txBody>
      </p:sp>
    </p:spTree>
    <p:extLst>
      <p:ext uri="{BB962C8B-B14F-4D97-AF65-F5344CB8AC3E}">
        <p14:creationId xmlns:p14="http://schemas.microsoft.com/office/powerpoint/2010/main" val="98935336"/>
      </p:ext>
    </p:extLst>
  </p:cSld>
  <p:clrMapOvr>
    <a:masterClrMapping/>
  </p:clrMapOvr>
  <p:transition spd="med"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13">
            <a:extLst>
              <a:ext uri="{FF2B5EF4-FFF2-40B4-BE49-F238E27FC236}">
                <a16:creationId xmlns:a16="http://schemas.microsoft.com/office/drawing/2014/main" id="{742E0701-12D8-C481-0DBE-C08EDD6BCB92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5661434" y="0"/>
            <a:ext cx="6530562" cy="6858000"/>
          </a:xfrm>
          <a:solidFill>
            <a:srgbClr val="0591E5"/>
          </a:solidFill>
        </p:spPr>
        <p:txBody>
          <a:bodyPr anchor="ctr" anchorCtr="1">
            <a:noAutofit/>
          </a:bodyPr>
          <a:lstStyle>
            <a:lvl1pPr marL="0" indent="0" algn="ctr">
              <a:buNone/>
              <a:defRPr lang="en-US" sz="1200">
                <a:latin typeface="Arial" pitchFamily="34"/>
                <a:ea typeface="굴림" pitchFamily="34"/>
                <a:cs typeface="Arial" pitchFamily="34"/>
              </a:defRPr>
            </a:lvl1pPr>
          </a:lstStyle>
          <a:p>
            <a:pPr lvl="0"/>
            <a:r>
              <a:rPr lang="en-US"/>
              <a:t>Your Picture Here</a:t>
            </a:r>
          </a:p>
        </p:txBody>
      </p:sp>
    </p:spTree>
    <p:extLst>
      <p:ext uri="{BB962C8B-B14F-4D97-AF65-F5344CB8AC3E}">
        <p14:creationId xmlns:p14="http://schemas.microsoft.com/office/powerpoint/2010/main" val="420007123"/>
      </p:ext>
    </p:extLst>
  </p:cSld>
  <p:clrMapOvr>
    <a:masterClrMapping/>
  </p:clrMapOvr>
  <p:hf sldNum="0" hdr="0" ftr="0" dt="0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Style slide layout"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>
            <a:extLst>
              <a:ext uri="{FF2B5EF4-FFF2-40B4-BE49-F238E27FC236}">
                <a16:creationId xmlns:a16="http://schemas.microsoft.com/office/drawing/2014/main" id="{082FA299-AB85-91B5-6CBD-2E30CE2711E7}"/>
              </a:ext>
            </a:extLst>
          </p:cNvPr>
          <p:cNvSpPr/>
          <p:nvPr/>
        </p:nvSpPr>
        <p:spPr>
          <a:xfrm>
            <a:off x="134910" y="119923"/>
            <a:ext cx="11917183" cy="6595667"/>
          </a:xfrm>
          <a:prstGeom prst="rect">
            <a:avLst/>
          </a:prstGeom>
          <a:solidFill>
            <a:srgbClr val="FFFFFF">
              <a:alpha val="64000"/>
            </a:srgbClr>
          </a:solidFill>
          <a:ln w="12701" cap="flat">
            <a:solidFill>
              <a:srgbClr val="0856BC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0599F1"/>
              </a:solidFill>
              <a:uFillTx/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19526221"/>
      </p:ext>
    </p:extLst>
  </p:cSld>
  <p:clrMapOvr>
    <a:masterClrMapping/>
  </p:clrMapOvr>
  <p:hf sldNum="0" hdr="0" ftr="0" dt="0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Images &amp; Contents Layout">
    <p:bg>
      <p:bgPr>
        <a:solidFill>
          <a:srgbClr val="0599F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38364728"/>
      </p:ext>
    </p:extLst>
  </p:cSld>
  <p:clrMapOvr>
    <a:masterClrMapping/>
  </p:clrMapOvr>
  <p:hf sldNum="0" hdr="0" ftr="0" dt="0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>
            <a:extLst>
              <a:ext uri="{FF2B5EF4-FFF2-40B4-BE49-F238E27FC236}">
                <a16:creationId xmlns:a16="http://schemas.microsoft.com/office/drawing/2014/main" id="{1F6879E5-6761-1A98-5F22-0ECF902CEF5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134720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6901846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4357851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umbers idea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exto 18">
            <a:extLst>
              <a:ext uri="{FF2B5EF4-FFF2-40B4-BE49-F238E27FC236}">
                <a16:creationId xmlns:a16="http://schemas.microsoft.com/office/drawing/2014/main" id="{70A5F293-8855-5E50-0BB9-61B708697AC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79419" y="1711875"/>
            <a:ext cx="2262152" cy="954770"/>
          </a:xfrm>
        </p:spPr>
        <p:txBody>
          <a:bodyPr/>
          <a:lstStyle>
            <a:lvl1pPr marL="0" indent="0">
              <a:buNone/>
              <a:defRPr sz="6600">
                <a:solidFill>
                  <a:srgbClr val="0F78FF"/>
                </a:solidFill>
              </a:defRPr>
            </a:lvl1pPr>
          </a:lstStyle>
          <a:p>
            <a:pPr lvl="0"/>
            <a:r>
              <a:rPr lang="es-ES"/>
              <a:t>01</a:t>
            </a:r>
          </a:p>
        </p:txBody>
      </p:sp>
      <p:sp>
        <p:nvSpPr>
          <p:cNvPr id="3" name="Marcador de contenido 20">
            <a:extLst>
              <a:ext uri="{FF2B5EF4-FFF2-40B4-BE49-F238E27FC236}">
                <a16:creationId xmlns:a16="http://schemas.microsoft.com/office/drawing/2014/main" id="{4AEEE52A-FEE2-0594-A53E-4794822C6BAE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479767" y="3042565"/>
            <a:ext cx="2262984" cy="615034"/>
          </a:xfrm>
        </p:spPr>
        <p:txBody>
          <a:bodyPr/>
          <a:lstStyle>
            <a:lvl1pPr marL="0" indent="0">
              <a:buNone/>
              <a:defRPr sz="1800" b="1"/>
            </a:lvl1pPr>
          </a:lstStyle>
          <a:p>
            <a:pPr lvl="0"/>
            <a:r>
              <a:rPr lang="es-ES"/>
              <a:t>Idea one, lorem ipsum dolor sit </a:t>
            </a:r>
          </a:p>
        </p:txBody>
      </p:sp>
      <p:sp>
        <p:nvSpPr>
          <p:cNvPr id="4" name="Marcador de contenido 22">
            <a:extLst>
              <a:ext uri="{FF2B5EF4-FFF2-40B4-BE49-F238E27FC236}">
                <a16:creationId xmlns:a16="http://schemas.microsoft.com/office/drawing/2014/main" id="{7BD4288C-145A-D6E6-4ED8-34D9050781CB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479429" y="3704947"/>
            <a:ext cx="2262152" cy="2104674"/>
          </a:xfrm>
        </p:spPr>
        <p:txBody>
          <a:bodyPr/>
          <a:lstStyle>
            <a:lvl1pPr marL="0" indent="0">
              <a:lnSpc>
                <a:spcPts val="1880"/>
              </a:lnSpc>
              <a:buNone/>
              <a:defRPr sz="1200">
                <a:solidFill>
                  <a:srgbClr val="393939"/>
                </a:solidFill>
              </a:defRPr>
            </a:lvl1pPr>
          </a:lstStyle>
          <a:p>
            <a:pPr lvl="0"/>
            <a:r>
              <a:rPr lang="es-ES"/>
              <a:t>Duis pulvinar tincidunt turpis ut fermentum. Nunc et leo dictum turpis accumsan maximus at at ante</a:t>
            </a:r>
          </a:p>
        </p:txBody>
      </p:sp>
      <p:sp>
        <p:nvSpPr>
          <p:cNvPr id="5" name="Marcador de texto 18">
            <a:extLst>
              <a:ext uri="{FF2B5EF4-FFF2-40B4-BE49-F238E27FC236}">
                <a16:creationId xmlns:a16="http://schemas.microsoft.com/office/drawing/2014/main" id="{E408089F-3A49-1DC4-FBAF-A4405706634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269071" y="1711875"/>
            <a:ext cx="2262984" cy="954770"/>
          </a:xfrm>
        </p:spPr>
        <p:txBody>
          <a:bodyPr/>
          <a:lstStyle>
            <a:lvl1pPr marL="0" indent="0">
              <a:buNone/>
              <a:defRPr sz="6600">
                <a:solidFill>
                  <a:srgbClr val="0F78FF"/>
                </a:solidFill>
              </a:defRPr>
            </a:lvl1pPr>
          </a:lstStyle>
          <a:p>
            <a:pPr lvl="0"/>
            <a:r>
              <a:rPr lang="es-ES"/>
              <a:t>02</a:t>
            </a:r>
          </a:p>
        </p:txBody>
      </p:sp>
      <p:sp>
        <p:nvSpPr>
          <p:cNvPr id="6" name="Marcador de contenido 20">
            <a:extLst>
              <a:ext uri="{FF2B5EF4-FFF2-40B4-BE49-F238E27FC236}">
                <a16:creationId xmlns:a16="http://schemas.microsoft.com/office/drawing/2014/main" id="{06AC1289-7C11-F766-C9C9-379836704492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3269757" y="3042565"/>
            <a:ext cx="2262984" cy="615034"/>
          </a:xfrm>
        </p:spPr>
        <p:txBody>
          <a:bodyPr/>
          <a:lstStyle>
            <a:lvl1pPr marL="0" indent="0">
              <a:buNone/>
              <a:defRPr sz="1800" b="1"/>
            </a:lvl1pPr>
          </a:lstStyle>
          <a:p>
            <a:pPr lvl="0"/>
            <a:r>
              <a:rPr lang="es-ES"/>
              <a:t>Idea two, lorem ipsum dolor sit </a:t>
            </a:r>
          </a:p>
        </p:txBody>
      </p:sp>
      <p:sp>
        <p:nvSpPr>
          <p:cNvPr id="7" name="Marcador de contenido 22">
            <a:extLst>
              <a:ext uri="{FF2B5EF4-FFF2-40B4-BE49-F238E27FC236}">
                <a16:creationId xmlns:a16="http://schemas.microsoft.com/office/drawing/2014/main" id="{47ADB52A-FCA0-D8B7-2217-8CFA2E1B9288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3269409" y="3704947"/>
            <a:ext cx="2262152" cy="2104674"/>
          </a:xfrm>
        </p:spPr>
        <p:txBody>
          <a:bodyPr/>
          <a:lstStyle>
            <a:lvl1pPr marL="0" indent="0">
              <a:lnSpc>
                <a:spcPts val="1880"/>
              </a:lnSpc>
              <a:buNone/>
              <a:defRPr sz="1200">
                <a:solidFill>
                  <a:srgbClr val="393939"/>
                </a:solidFill>
              </a:defRPr>
            </a:lvl1pPr>
          </a:lstStyle>
          <a:p>
            <a:pPr lvl="0"/>
            <a:r>
              <a:rPr lang="es-ES"/>
              <a:t>Duis pulvinar tincidunt turpis ut fermentum. Nunc et leo dictum turpis accumsan maximus at at ante</a:t>
            </a:r>
          </a:p>
        </p:txBody>
      </p:sp>
      <p:sp>
        <p:nvSpPr>
          <p:cNvPr id="8" name="Marcador de texto 18">
            <a:extLst>
              <a:ext uri="{FF2B5EF4-FFF2-40B4-BE49-F238E27FC236}">
                <a16:creationId xmlns:a16="http://schemas.microsoft.com/office/drawing/2014/main" id="{D50D3F8C-3029-F7D9-F935-CF2781698E7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352483" y="1711875"/>
            <a:ext cx="2262152" cy="954770"/>
          </a:xfrm>
        </p:spPr>
        <p:txBody>
          <a:bodyPr/>
          <a:lstStyle>
            <a:lvl1pPr marL="0" indent="0">
              <a:buNone/>
              <a:defRPr sz="6600">
                <a:solidFill>
                  <a:srgbClr val="0F78FF"/>
                </a:solidFill>
              </a:defRPr>
            </a:lvl1pPr>
          </a:lstStyle>
          <a:p>
            <a:pPr lvl="0"/>
            <a:r>
              <a:rPr lang="es-ES"/>
              <a:t>03</a:t>
            </a:r>
          </a:p>
        </p:txBody>
      </p:sp>
      <p:sp>
        <p:nvSpPr>
          <p:cNvPr id="9" name="Marcador de contenido 20">
            <a:extLst>
              <a:ext uri="{FF2B5EF4-FFF2-40B4-BE49-F238E27FC236}">
                <a16:creationId xmlns:a16="http://schemas.microsoft.com/office/drawing/2014/main" id="{FA92ED02-C569-1606-F8C4-8DFF736BFDBB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6353168" y="3042565"/>
            <a:ext cx="2262984" cy="615034"/>
          </a:xfrm>
        </p:spPr>
        <p:txBody>
          <a:bodyPr/>
          <a:lstStyle>
            <a:lvl1pPr marL="0" indent="0">
              <a:buNone/>
              <a:defRPr sz="1800" b="1"/>
            </a:lvl1pPr>
          </a:lstStyle>
          <a:p>
            <a:pPr lvl="0"/>
            <a:r>
              <a:rPr lang="es-ES"/>
              <a:t>Idea three, lorem ipsum dolor sit </a:t>
            </a:r>
          </a:p>
        </p:txBody>
      </p:sp>
      <p:sp>
        <p:nvSpPr>
          <p:cNvPr id="10" name="Marcador de contenido 22">
            <a:extLst>
              <a:ext uri="{FF2B5EF4-FFF2-40B4-BE49-F238E27FC236}">
                <a16:creationId xmlns:a16="http://schemas.microsoft.com/office/drawing/2014/main" id="{B94262F7-4EE9-92CE-48B7-BFF6A0B25477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6352821" y="3704947"/>
            <a:ext cx="2262152" cy="2104674"/>
          </a:xfrm>
        </p:spPr>
        <p:txBody>
          <a:bodyPr/>
          <a:lstStyle>
            <a:lvl1pPr marL="0" indent="0">
              <a:lnSpc>
                <a:spcPts val="1880"/>
              </a:lnSpc>
              <a:buNone/>
              <a:defRPr sz="1200">
                <a:solidFill>
                  <a:srgbClr val="393939"/>
                </a:solidFill>
              </a:defRPr>
            </a:lvl1pPr>
          </a:lstStyle>
          <a:p>
            <a:pPr lvl="0"/>
            <a:r>
              <a:rPr lang="es-ES"/>
              <a:t>Duis pulvinar tincidunt turpis ut fermentum. Nunc et leo dictum turpis accumsan maximus at at ante</a:t>
            </a:r>
          </a:p>
        </p:txBody>
      </p:sp>
      <p:sp>
        <p:nvSpPr>
          <p:cNvPr id="11" name="Marcador de texto 18">
            <a:extLst>
              <a:ext uri="{FF2B5EF4-FFF2-40B4-BE49-F238E27FC236}">
                <a16:creationId xmlns:a16="http://schemas.microsoft.com/office/drawing/2014/main" id="{69700C69-9CFC-530D-0663-139D0F2A46A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435053" y="1711875"/>
            <a:ext cx="2262984" cy="954770"/>
          </a:xfrm>
        </p:spPr>
        <p:txBody>
          <a:bodyPr/>
          <a:lstStyle>
            <a:lvl1pPr marL="0" indent="0">
              <a:buNone/>
              <a:defRPr sz="6600">
                <a:solidFill>
                  <a:srgbClr val="0F78FF"/>
                </a:solidFill>
              </a:defRPr>
            </a:lvl1pPr>
          </a:lstStyle>
          <a:p>
            <a:pPr lvl="0"/>
            <a:r>
              <a:rPr lang="es-ES"/>
              <a:t>04</a:t>
            </a:r>
          </a:p>
        </p:txBody>
      </p:sp>
      <p:sp>
        <p:nvSpPr>
          <p:cNvPr id="12" name="Marcador de contenido 20">
            <a:extLst>
              <a:ext uri="{FF2B5EF4-FFF2-40B4-BE49-F238E27FC236}">
                <a16:creationId xmlns:a16="http://schemas.microsoft.com/office/drawing/2014/main" id="{BC7E5D6F-A1E8-7A48-E3AA-2729DC17F5AE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9435748" y="3042565"/>
            <a:ext cx="2262984" cy="615034"/>
          </a:xfrm>
        </p:spPr>
        <p:txBody>
          <a:bodyPr/>
          <a:lstStyle>
            <a:lvl1pPr marL="0" indent="0">
              <a:buNone/>
              <a:defRPr sz="1800" b="1"/>
            </a:lvl1pPr>
          </a:lstStyle>
          <a:p>
            <a:pPr lvl="0"/>
            <a:r>
              <a:rPr lang="es-ES"/>
              <a:t>Idea four, lorem ipsum dolor sit </a:t>
            </a:r>
          </a:p>
        </p:txBody>
      </p:sp>
      <p:sp>
        <p:nvSpPr>
          <p:cNvPr id="13" name="Marcador de contenido 22">
            <a:extLst>
              <a:ext uri="{FF2B5EF4-FFF2-40B4-BE49-F238E27FC236}">
                <a16:creationId xmlns:a16="http://schemas.microsoft.com/office/drawing/2014/main" id="{5B014682-C967-F052-D076-53AD263C3E0C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9435400" y="3704947"/>
            <a:ext cx="2262152" cy="2104674"/>
          </a:xfrm>
        </p:spPr>
        <p:txBody>
          <a:bodyPr/>
          <a:lstStyle>
            <a:lvl1pPr marL="0" indent="0">
              <a:lnSpc>
                <a:spcPts val="1880"/>
              </a:lnSpc>
              <a:buNone/>
              <a:defRPr sz="1200">
                <a:solidFill>
                  <a:srgbClr val="393939"/>
                </a:solidFill>
              </a:defRPr>
            </a:lvl1pPr>
          </a:lstStyle>
          <a:p>
            <a:pPr lvl="0"/>
            <a:r>
              <a:rPr lang="es-ES"/>
              <a:t>Duis pulvinar tincidunt turpis ut fermentum. Nunc et leo dictum turpis accumsan maximus at at ante</a:t>
            </a:r>
          </a:p>
        </p:txBody>
      </p:sp>
    </p:spTree>
    <p:extLst>
      <p:ext uri="{BB962C8B-B14F-4D97-AF65-F5344CB8AC3E}">
        <p14:creationId xmlns:p14="http://schemas.microsoft.com/office/powerpoint/2010/main" val="346854842"/>
      </p:ext>
    </p:extLst>
  </p:cSld>
  <p:clrMapOvr>
    <a:masterClrMapping/>
  </p:clrMapOvr>
  <p:transition spd="med">
    <p:fade/>
  </p:transition>
  <p:hf sldNum="0" hdr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act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imagen 7">
            <a:extLst>
              <a:ext uri="{FF2B5EF4-FFF2-40B4-BE49-F238E27FC236}">
                <a16:creationId xmlns:a16="http://schemas.microsoft.com/office/drawing/2014/main" id="{C993AE4A-4EE5-5162-024C-FFC065CEE5F9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3032122" y="0"/>
            <a:ext cx="6188073" cy="6858000"/>
          </a:xfrm>
        </p:spPr>
        <p:txBody>
          <a:bodyPr anchor="ctr"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s-ES"/>
              <a:t>Put your image here</a:t>
            </a:r>
          </a:p>
        </p:txBody>
      </p:sp>
    </p:spTree>
    <p:extLst>
      <p:ext uri="{BB962C8B-B14F-4D97-AF65-F5344CB8AC3E}">
        <p14:creationId xmlns:p14="http://schemas.microsoft.com/office/powerpoint/2010/main" val="2600910733"/>
      </p:ext>
    </p:extLst>
  </p:cSld>
  <p:clrMapOvr>
    <a:masterClrMapping/>
  </p:clrMapOvr>
  <p:transition spd="med">
    <p:fade/>
  </p:transition>
  <p:hf sldNum="0"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amwo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imagen 7">
            <a:extLst>
              <a:ext uri="{FF2B5EF4-FFF2-40B4-BE49-F238E27FC236}">
                <a16:creationId xmlns:a16="http://schemas.microsoft.com/office/drawing/2014/main" id="{FE82CBE1-7AA7-A02B-D379-F6EAB2A25741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6096003" y="563563"/>
            <a:ext cx="5608636" cy="5730873"/>
          </a:xfrm>
        </p:spPr>
        <p:txBody>
          <a:bodyPr anchor="ctr"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s-ES"/>
              <a:t>Put your image here</a:t>
            </a:r>
          </a:p>
        </p:txBody>
      </p:sp>
    </p:spTree>
    <p:extLst>
      <p:ext uri="{BB962C8B-B14F-4D97-AF65-F5344CB8AC3E}">
        <p14:creationId xmlns:p14="http://schemas.microsoft.com/office/powerpoint/2010/main" val="2357362813"/>
      </p:ext>
    </p:extLst>
  </p:cSld>
  <p:clrMapOvr>
    <a:masterClrMapping/>
  </p:clrMapOvr>
  <p:transition spd="med">
    <p:fade/>
  </p:transition>
  <p:hf sldNum="0"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imagen 7">
            <a:extLst>
              <a:ext uri="{FF2B5EF4-FFF2-40B4-BE49-F238E27FC236}">
                <a16:creationId xmlns:a16="http://schemas.microsoft.com/office/drawing/2014/main" id="{9AF6DAB3-F862-2A43-87E1-D2855D271319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010403" y="1439914"/>
            <a:ext cx="3510454" cy="5418085"/>
          </a:xfrm>
        </p:spPr>
        <p:txBody>
          <a:bodyPr anchor="ctr"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s-ES"/>
              <a:t>Put your image here</a:t>
            </a:r>
          </a:p>
        </p:txBody>
      </p:sp>
    </p:spTree>
    <p:extLst>
      <p:ext uri="{BB962C8B-B14F-4D97-AF65-F5344CB8AC3E}">
        <p14:creationId xmlns:p14="http://schemas.microsoft.com/office/powerpoint/2010/main" val="1935690458"/>
      </p:ext>
    </p:extLst>
  </p:cSld>
  <p:clrMapOvr>
    <a:masterClrMapping/>
  </p:clrMapOvr>
  <p:transition spd="med">
    <p:fade/>
  </p:transition>
  <p:hf sldNum="0" hdr="0" ft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ar chart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imagen 7">
            <a:extLst>
              <a:ext uri="{FF2B5EF4-FFF2-40B4-BE49-F238E27FC236}">
                <a16:creationId xmlns:a16="http://schemas.microsoft.com/office/drawing/2014/main" id="{C6665715-2AD4-60E8-B81B-8D56230D8C0C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6458772" y="563563"/>
            <a:ext cx="5245867" cy="5772753"/>
          </a:xfrm>
        </p:spPr>
        <p:txBody>
          <a:bodyPr anchor="ctr"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s-ES"/>
              <a:t>Put your image here</a:t>
            </a: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5355216E-DEA1-D371-A1C2-209255A49F1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57268"/>
          <a:stretch>
            <a:fillRect/>
          </a:stretch>
        </p:blipFill>
        <p:spPr>
          <a:xfrm rot="16200004" flipH="1">
            <a:off x="281489" y="5542031"/>
            <a:ext cx="1045497" cy="1630494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068442674"/>
      </p:ext>
    </p:extLst>
  </p:cSld>
  <p:clrMapOvr>
    <a:masterClrMapping/>
  </p:clrMapOvr>
  <p:transition spd="med">
    <p:fade/>
  </p:transition>
  <p:hf sldNum="0"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ig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imagen 7">
            <a:extLst>
              <a:ext uri="{FF2B5EF4-FFF2-40B4-BE49-F238E27FC236}">
                <a16:creationId xmlns:a16="http://schemas.microsoft.com/office/drawing/2014/main" id="{1DAB913B-69AB-1189-8C25-43BAD7242F7F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83397" y="563563"/>
            <a:ext cx="11225210" cy="5731724"/>
          </a:xfrm>
        </p:spPr>
        <p:txBody>
          <a:bodyPr anchor="ctr"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s-ES"/>
              <a:t>Put your image here</a:t>
            </a:r>
          </a:p>
        </p:txBody>
      </p:sp>
    </p:spTree>
    <p:extLst>
      <p:ext uri="{BB962C8B-B14F-4D97-AF65-F5344CB8AC3E}">
        <p14:creationId xmlns:p14="http://schemas.microsoft.com/office/powerpoint/2010/main" val="3367692394"/>
      </p:ext>
    </p:extLst>
  </p:cSld>
  <p:clrMapOvr>
    <a:masterClrMapping/>
  </p:clrMapOvr>
  <p:transition spd="med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Meet our 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mujer con chaqueta negra escribiendo en papel blanco">
            <a:extLst>
              <a:ext uri="{FF2B5EF4-FFF2-40B4-BE49-F238E27FC236}">
                <a16:creationId xmlns:a16="http://schemas.microsoft.com/office/drawing/2014/main" id="{242503E6-4D0B-A783-DBFC-CB4E23BB568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8344" r="8184"/>
          <a:stretch>
            <a:fillRect/>
          </a:stretch>
        </p:blipFill>
        <p:spPr>
          <a:xfrm>
            <a:off x="6347737" y="562712"/>
            <a:ext cx="5443624" cy="5720440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3" name="Grupo 2">
            <a:extLst>
              <a:ext uri="{FF2B5EF4-FFF2-40B4-BE49-F238E27FC236}">
                <a16:creationId xmlns:a16="http://schemas.microsoft.com/office/drawing/2014/main" id="{75AF08BE-88F5-7329-2F5E-F435398799ED}"/>
              </a:ext>
            </a:extLst>
          </p:cNvPr>
          <p:cNvGrpSpPr/>
          <p:nvPr/>
        </p:nvGrpSpPr>
        <p:grpSpPr>
          <a:xfrm>
            <a:off x="450488" y="5849444"/>
            <a:ext cx="11544940" cy="723007"/>
            <a:chOff x="450488" y="5849444"/>
            <a:chExt cx="11544940" cy="723007"/>
          </a:xfrm>
        </p:grpSpPr>
        <p:sp>
          <p:nvSpPr>
            <p:cNvPr id="4" name="Rectángulo 3">
              <a:extLst>
                <a:ext uri="{FF2B5EF4-FFF2-40B4-BE49-F238E27FC236}">
                  <a16:creationId xmlns:a16="http://schemas.microsoft.com/office/drawing/2014/main" id="{ABA2CF43-F088-2B00-9D92-5A358A98DB20}"/>
                </a:ext>
              </a:extLst>
            </p:cNvPr>
            <p:cNvSpPr/>
            <p:nvPr/>
          </p:nvSpPr>
          <p:spPr>
            <a:xfrm>
              <a:off x="450488" y="6526731"/>
              <a:ext cx="11544940" cy="45720"/>
            </a:xfrm>
            <a:prstGeom prst="rect">
              <a:avLst/>
            </a:pr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0599F1"/>
                </a:solidFill>
                <a:uFillTx/>
                <a:latin typeface="Arial"/>
              </a:endParaRPr>
            </a:p>
          </p:txBody>
        </p:sp>
        <p:grpSp>
          <p:nvGrpSpPr>
            <p:cNvPr id="5" name="Grupo 4">
              <a:extLst>
                <a:ext uri="{FF2B5EF4-FFF2-40B4-BE49-F238E27FC236}">
                  <a16:creationId xmlns:a16="http://schemas.microsoft.com/office/drawing/2014/main" id="{A5B1CAB8-2E48-C515-0C6B-CC8CE42E62C9}"/>
                </a:ext>
              </a:extLst>
            </p:cNvPr>
            <p:cNvGrpSpPr/>
            <p:nvPr/>
          </p:nvGrpSpPr>
          <p:grpSpPr>
            <a:xfrm>
              <a:off x="10302489" y="5849444"/>
              <a:ext cx="1690689" cy="692145"/>
              <a:chOff x="10302489" y="5849444"/>
              <a:chExt cx="1690689" cy="692145"/>
            </a:xfrm>
          </p:grpSpPr>
          <p:sp>
            <p:nvSpPr>
              <p:cNvPr id="6" name="Freeform 5">
                <a:extLst>
                  <a:ext uri="{FF2B5EF4-FFF2-40B4-BE49-F238E27FC236}">
                    <a16:creationId xmlns:a16="http://schemas.microsoft.com/office/drawing/2014/main" id="{23459F0A-0636-07DA-6B60-2A4076F9CC4F}"/>
                  </a:ext>
                </a:extLst>
              </p:cNvPr>
              <p:cNvSpPr/>
              <p:nvPr/>
            </p:nvSpPr>
            <p:spPr>
              <a:xfrm>
                <a:off x="11064496" y="5892311"/>
                <a:ext cx="76196" cy="4317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"/>
                  <a:gd name="f7" fmla="val 279"/>
                  <a:gd name="f8" fmla="val 90"/>
                  <a:gd name="f9" fmla="val 179"/>
                  <a:gd name="f10" fmla="val 269"/>
                  <a:gd name="f11" fmla="val 34"/>
                  <a:gd name="f12" fmla="val 272"/>
                  <a:gd name="f13" fmla="val 17"/>
                  <a:gd name="f14" fmla="val 275"/>
                  <a:gd name="f15" fmla="val 1"/>
                  <a:gd name="f16" fmla="val 277"/>
                  <a:gd name="f17" fmla="val 274"/>
                  <a:gd name="f18" fmla="val 192"/>
                  <a:gd name="f19" fmla="val 111"/>
                  <a:gd name="f20" fmla="val 29"/>
                  <a:gd name="f21" fmla="val 25"/>
                  <a:gd name="f22" fmla="val 23"/>
                  <a:gd name="f23" fmla="val 5"/>
                  <a:gd name="f24" fmla="val 21"/>
                  <a:gd name="f25" fmla="val 20"/>
                  <a:gd name="f26" fmla="val 14"/>
                  <a:gd name="f27" fmla="val 35"/>
                  <a:gd name="f28" fmla="val 7"/>
                  <a:gd name="f29" fmla="val 38"/>
                  <a:gd name="f30" fmla="val 228"/>
                  <a:gd name="f31" fmla="val 230"/>
                  <a:gd name="f32" fmla="val 232"/>
                  <a:gd name="f33" fmla="val 234"/>
                  <a:gd name="f34" fmla="val 40"/>
                  <a:gd name="f35" fmla="val 42"/>
                  <a:gd name="f36" fmla="val 44"/>
                  <a:gd name="f37" fmla="val 231"/>
                  <a:gd name="f38" fmla="val 43"/>
                  <a:gd name="f39" fmla="val 227"/>
                  <a:gd name="f40" fmla="val 41"/>
                  <a:gd name="f41" fmla="val 39"/>
                  <a:gd name="f42" fmla="val 84"/>
                  <a:gd name="f43" fmla="val 85"/>
                  <a:gd name="f44" fmla="val 37"/>
                  <a:gd name="f45" fmla="val 91"/>
                  <a:gd name="f46" fmla="val 45"/>
                  <a:gd name="f47" fmla="val 88"/>
                  <a:gd name="f48" fmla="val 194"/>
                  <a:gd name="f49" fmla="val 200"/>
                  <a:gd name="f50" fmla="val 201"/>
                  <a:gd name="f51" fmla="val 61"/>
                  <a:gd name="f52" fmla="val 62"/>
                  <a:gd name="f53" fmla="val 63"/>
                  <a:gd name="f54" fmla="val 66"/>
                  <a:gd name="f55" fmla="val 67"/>
                  <a:gd name="f56" fmla="val 69"/>
                  <a:gd name="f57" fmla="val 80"/>
                  <a:gd name="f58" fmla="val 78"/>
                  <a:gd name="f59" fmla="val 73"/>
                  <a:gd name="f60" fmla="val 75"/>
                  <a:gd name="f61" fmla="val 94"/>
                  <a:gd name="f62" fmla="val 95"/>
                  <a:gd name="f63" fmla="val 101"/>
                  <a:gd name="f64" fmla="val 100"/>
                  <a:gd name="f65" fmla="val 184"/>
                  <a:gd name="f66" fmla="val 183"/>
                  <a:gd name="f67" fmla="val 190"/>
                  <a:gd name="f68" fmla="val 189"/>
                  <a:gd name="f69" fmla="val 187"/>
                  <a:gd name="f70" fmla="val 185"/>
                  <a:gd name="f71" fmla="val 249"/>
                  <a:gd name="f72" fmla="val 252"/>
                  <a:gd name="f73" fmla="val 253"/>
                  <a:gd name="f74" fmla="val 256"/>
                  <a:gd name="f75" fmla="val 255"/>
                  <a:gd name="f76" fmla="val 251"/>
                  <a:gd name="f77" fmla="val 140"/>
                  <a:gd name="f78" fmla="val 146"/>
                  <a:gd name="f79" fmla="val 145"/>
                  <a:gd name="f80" fmla="val 157"/>
                  <a:gd name="f81" fmla="val 156"/>
                  <a:gd name="f82" fmla="val 150"/>
                  <a:gd name="f83" fmla="val 152"/>
                  <a:gd name="f84" fmla="val 134"/>
                  <a:gd name="f85" fmla="val 128"/>
                  <a:gd name="f86" fmla="val 129"/>
                  <a:gd name="f87" fmla="val 117"/>
                  <a:gd name="f88" fmla="val 118"/>
                  <a:gd name="f89" fmla="val 119"/>
                  <a:gd name="f90" fmla="val 124"/>
                  <a:gd name="f91" fmla="val 123"/>
                  <a:gd name="f92" fmla="val 205"/>
                  <a:gd name="f93" fmla="val 208"/>
                  <a:gd name="f94" fmla="val 209"/>
                  <a:gd name="f95" fmla="val 212"/>
                  <a:gd name="f96" fmla="val 211"/>
                  <a:gd name="f97" fmla="val 207"/>
                  <a:gd name="f98" fmla="val 18"/>
                  <a:gd name="f99" fmla="val 19"/>
                  <a:gd name="f100" fmla="val 113"/>
                  <a:gd name="f101" fmla="val 112"/>
                  <a:gd name="f102" fmla="val 106"/>
                  <a:gd name="f103" fmla="val 109"/>
                  <a:gd name="f104" fmla="val 36"/>
                  <a:gd name="f105" fmla="val 33"/>
                  <a:gd name="f106" fmla="val 28"/>
                  <a:gd name="f107" fmla="val 30"/>
                  <a:gd name="f108" fmla="val 58"/>
                  <a:gd name="f109" fmla="val 56"/>
                  <a:gd name="f110" fmla="val 52"/>
                  <a:gd name="f111" fmla="val 178"/>
                  <a:gd name="f112" fmla="val 172"/>
                  <a:gd name="f113" fmla="val 174"/>
                  <a:gd name="f114" fmla="val 176"/>
                  <a:gd name="f115" fmla="val 239"/>
                  <a:gd name="f116" fmla="val 241"/>
                  <a:gd name="f117" fmla="val 243"/>
                  <a:gd name="f118" fmla="val 245"/>
                  <a:gd name="f119" fmla="val 242"/>
                  <a:gd name="f120" fmla="val 47"/>
                  <a:gd name="f121" fmla="val 167"/>
                  <a:gd name="f122" fmla="val 165"/>
                  <a:gd name="f123" fmla="val 163"/>
                  <a:gd name="f124" fmla="val 161"/>
                  <a:gd name="f125" fmla="val 162"/>
                  <a:gd name="f126" fmla="val 164"/>
                  <a:gd name="f127" fmla="val 166"/>
                  <a:gd name="f128" fmla="val 168"/>
                  <a:gd name="f129" fmla="val 59"/>
                  <a:gd name="f130" fmla="val 54"/>
                  <a:gd name="f131" fmla="val 27"/>
                  <a:gd name="f132" fmla="val 57"/>
                  <a:gd name="f133" fmla="val 131"/>
                  <a:gd name="f134" fmla="val 133"/>
                  <a:gd name="f135" fmla="val 135"/>
                  <a:gd name="f136" fmla="val 137"/>
                  <a:gd name="f137" fmla="val 136"/>
                  <a:gd name="f138" fmla="val 130"/>
                  <a:gd name="f139" fmla="val 32"/>
                  <a:gd name="f140" fmla="val 31"/>
                  <a:gd name="f141" fmla="val 148"/>
                  <a:gd name="f142" fmla="val 142"/>
                  <a:gd name="f143" fmla="val 175"/>
                  <a:gd name="f144" fmla="val 181"/>
                  <a:gd name="f145" fmla="val 24"/>
                  <a:gd name="f146" fmla="val 22"/>
                  <a:gd name="f147" fmla="val 83"/>
                  <a:gd name="f148" fmla="val 76"/>
                  <a:gd name="f149" fmla="val 120"/>
                  <a:gd name="f150" fmla="val 121"/>
                  <a:gd name="f151" fmla="val 126"/>
                  <a:gd name="f152" fmla="val 127"/>
                  <a:gd name="f153" fmla="val 104"/>
                  <a:gd name="f154" fmla="val 103"/>
                  <a:gd name="f155" fmla="val 97"/>
                  <a:gd name="f156" fmla="val 51"/>
                  <a:gd name="f157" fmla="val 48"/>
                  <a:gd name="f158" fmla="val 26"/>
                  <a:gd name="f159" fmla="val 46"/>
                  <a:gd name="f160" fmla="val 202"/>
                  <a:gd name="f161" fmla="val 195"/>
                  <a:gd name="f162" fmla="val 196"/>
                  <a:gd name="f163" fmla="val 169"/>
                  <a:gd name="f164" fmla="val 115"/>
                  <a:gd name="f165" fmla="val 116"/>
                  <a:gd name="f166" fmla="val 177"/>
                  <a:gd name="f167" fmla="val 173"/>
                  <a:gd name="f168" fmla="val 87"/>
                  <a:gd name="f169" fmla="val 93"/>
                  <a:gd name="f170" fmla="val 79"/>
                  <a:gd name="f171" fmla="val 82"/>
                  <a:gd name="f172" fmla="val 86"/>
                  <a:gd name="f173" fmla="val 72"/>
                  <a:gd name="f174" fmla="val 147"/>
                  <a:gd name="f175" fmla="val 143"/>
                  <a:gd name="f176" fmla="val 144"/>
                  <a:gd name="f177" fmla="val 186"/>
                  <a:gd name="f178" fmla="val 191"/>
                  <a:gd name="f179" fmla="val 193"/>
                  <a:gd name="f180" fmla="val 139"/>
                  <a:gd name="f181" fmla="val 138"/>
                  <a:gd name="f182" fmla="val 132"/>
                  <a:gd name="f183" fmla="val 171"/>
                  <a:gd name="f184" fmla="val 65"/>
                  <a:gd name="f185" fmla="val 216"/>
                  <a:gd name="f186" fmla="val 217"/>
                  <a:gd name="f187" fmla="val 219"/>
                  <a:gd name="f188" fmla="val 221"/>
                  <a:gd name="f189" fmla="val 222"/>
                  <a:gd name="f190" fmla="val 223"/>
                  <a:gd name="f191" fmla="val 206"/>
                  <a:gd name="f192" fmla="val 210"/>
                  <a:gd name="f193" fmla="val 8"/>
                  <a:gd name="f194" fmla="val 10"/>
                  <a:gd name="f195" fmla="val 11"/>
                  <a:gd name="f196" fmla="val 13"/>
                  <a:gd name="f197" fmla="val 149"/>
                  <a:gd name="f198" fmla="val 9"/>
                  <a:gd name="f199" fmla="val 89"/>
                  <a:gd name="f200" fmla="val 12"/>
                  <a:gd name="f201" fmla="val 68"/>
                  <a:gd name="f202" fmla="val 64"/>
                  <a:gd name="f203" fmla="val 188"/>
                  <a:gd name="f204" fmla="val 155"/>
                  <a:gd name="f205" fmla="val 159"/>
                  <a:gd name="f206" fmla="val 170"/>
                  <a:gd name="f207" fmla="val 182"/>
                  <a:gd name="f208" fmla="val 53"/>
                  <a:gd name="f209" fmla="val 55"/>
                  <a:gd name="f210" fmla="+- 0 0 -90"/>
                  <a:gd name="f211" fmla="*/ f3 1 50"/>
                  <a:gd name="f212" fmla="*/ f4 1 279"/>
                  <a:gd name="f213" fmla="val f5"/>
                  <a:gd name="f214" fmla="val f6"/>
                  <a:gd name="f215" fmla="val f7"/>
                  <a:gd name="f216" fmla="*/ f210 f0 1"/>
                  <a:gd name="f217" fmla="+- f215 0 f213"/>
                  <a:gd name="f218" fmla="+- f214 0 f213"/>
                  <a:gd name="f219" fmla="*/ f216 1 f2"/>
                  <a:gd name="f220" fmla="*/ f218 1 50"/>
                  <a:gd name="f221" fmla="*/ f217 1 279"/>
                  <a:gd name="f222" fmla="*/ 0 f218 1"/>
                  <a:gd name="f223" fmla="*/ 274 f217 1"/>
                  <a:gd name="f224" fmla="*/ 38 f218 1"/>
                  <a:gd name="f225" fmla="*/ 228 f217 1"/>
                  <a:gd name="f226" fmla="*/ 41 f218 1"/>
                  <a:gd name="f227" fmla="*/ 227 f217 1"/>
                  <a:gd name="f228" fmla="*/ 44 f218 1"/>
                  <a:gd name="f229" fmla="*/ 84 f217 1"/>
                  <a:gd name="f230" fmla="*/ 61 f217 1"/>
                  <a:gd name="f231" fmla="*/ 80 f217 1"/>
                  <a:gd name="f232" fmla="*/ 39 f218 1"/>
                  <a:gd name="f233" fmla="*/ 101 f217 1"/>
                  <a:gd name="f234" fmla="*/ 189 f217 1"/>
                  <a:gd name="f235" fmla="*/ 255 f217 1"/>
                  <a:gd name="f236" fmla="*/ 146 f217 1"/>
                  <a:gd name="f237" fmla="*/ 157 f217 1"/>
                  <a:gd name="f238" fmla="*/ 43 f218 1"/>
                  <a:gd name="f239" fmla="*/ 117 f217 1"/>
                  <a:gd name="f240" fmla="*/ 212 f217 1"/>
                  <a:gd name="f241" fmla="*/ 18 f217 1"/>
                  <a:gd name="f242" fmla="*/ 106 f217 1"/>
                  <a:gd name="f243" fmla="*/ 36 f217 1"/>
                  <a:gd name="f244" fmla="*/ 178 f217 1"/>
                  <a:gd name="f245" fmla="*/ 239 f217 1"/>
                  <a:gd name="f246" fmla="*/ 167 f217 1"/>
                  <a:gd name="f247" fmla="*/ 28 f218 1"/>
                  <a:gd name="f248" fmla="*/ 131 f217 1"/>
                  <a:gd name="f249" fmla="*/ 18 f218 1"/>
                  <a:gd name="f250" fmla="*/ 175 f217 1"/>
                  <a:gd name="f251" fmla="*/ 83 f217 1"/>
                  <a:gd name="f252" fmla="*/ 126 f217 1"/>
                  <a:gd name="f253" fmla="*/ 104 f217 1"/>
                  <a:gd name="f254" fmla="*/ 51 f217 1"/>
                  <a:gd name="f255" fmla="*/ 33 f218 1"/>
                  <a:gd name="f256" fmla="*/ 33 f217 1"/>
                  <a:gd name="f257" fmla="*/ 201 f217 1"/>
                  <a:gd name="f258" fmla="*/ 169 f217 1"/>
                  <a:gd name="f259" fmla="*/ 116 f217 1"/>
                  <a:gd name="f260" fmla="*/ 174 f217 1"/>
                  <a:gd name="f261" fmla="*/ 94 f217 1"/>
                  <a:gd name="f262" fmla="*/ 22 f218 1"/>
                  <a:gd name="f263" fmla="*/ 79 f217 1"/>
                  <a:gd name="f264" fmla="*/ 150 f217 1"/>
                  <a:gd name="f265" fmla="*/ 186 f217 1"/>
                  <a:gd name="f266" fmla="*/ 164 f217 1"/>
                  <a:gd name="f267" fmla="*/ 65 f217 1"/>
                  <a:gd name="f268" fmla="*/ 216 f217 1"/>
                  <a:gd name="f269" fmla="*/ 206 f217 1"/>
                  <a:gd name="f270" fmla="*/ 8 f218 1"/>
                  <a:gd name="f271" fmla="*/ 147 f217 1"/>
                  <a:gd name="f272" fmla="*/ 89 f217 1"/>
                  <a:gd name="f273" fmla="*/ 13 f218 1"/>
                  <a:gd name="f274" fmla="*/ 187 f217 1"/>
                  <a:gd name="f275" fmla="*/ 156 f217 1"/>
                  <a:gd name="f276" fmla="*/ 172 f217 1"/>
                  <a:gd name="f277" fmla="*/ 9 f218 1"/>
                  <a:gd name="f278" fmla="*/ 48 f217 1"/>
                  <a:gd name="f279" fmla="*/ 38 f217 1"/>
                  <a:gd name="f280" fmla="*/ 182 f217 1"/>
                  <a:gd name="f281" fmla="+- f219 0 f1"/>
                  <a:gd name="f282" fmla="*/ f222 1 50"/>
                  <a:gd name="f283" fmla="*/ f223 1 279"/>
                  <a:gd name="f284" fmla="*/ f224 1 50"/>
                  <a:gd name="f285" fmla="*/ f225 1 279"/>
                  <a:gd name="f286" fmla="*/ f226 1 50"/>
                  <a:gd name="f287" fmla="*/ f227 1 279"/>
                  <a:gd name="f288" fmla="*/ f228 1 50"/>
                  <a:gd name="f289" fmla="*/ f229 1 279"/>
                  <a:gd name="f290" fmla="*/ f230 1 279"/>
                  <a:gd name="f291" fmla="*/ f231 1 279"/>
                  <a:gd name="f292" fmla="*/ f232 1 50"/>
                  <a:gd name="f293" fmla="*/ f233 1 279"/>
                  <a:gd name="f294" fmla="*/ f234 1 279"/>
                  <a:gd name="f295" fmla="*/ f235 1 279"/>
                  <a:gd name="f296" fmla="*/ f236 1 279"/>
                  <a:gd name="f297" fmla="*/ f237 1 279"/>
                  <a:gd name="f298" fmla="*/ f238 1 50"/>
                  <a:gd name="f299" fmla="*/ f239 1 279"/>
                  <a:gd name="f300" fmla="*/ f240 1 279"/>
                  <a:gd name="f301" fmla="*/ f241 1 279"/>
                  <a:gd name="f302" fmla="*/ f242 1 279"/>
                  <a:gd name="f303" fmla="*/ f243 1 279"/>
                  <a:gd name="f304" fmla="*/ f244 1 279"/>
                  <a:gd name="f305" fmla="*/ f245 1 279"/>
                  <a:gd name="f306" fmla="*/ f246 1 279"/>
                  <a:gd name="f307" fmla="*/ f247 1 50"/>
                  <a:gd name="f308" fmla="*/ f248 1 279"/>
                  <a:gd name="f309" fmla="*/ f249 1 50"/>
                  <a:gd name="f310" fmla="*/ f250 1 279"/>
                  <a:gd name="f311" fmla="*/ f251 1 279"/>
                  <a:gd name="f312" fmla="*/ f252 1 279"/>
                  <a:gd name="f313" fmla="*/ f253 1 279"/>
                  <a:gd name="f314" fmla="*/ f254 1 279"/>
                  <a:gd name="f315" fmla="*/ f255 1 50"/>
                  <a:gd name="f316" fmla="*/ f256 1 279"/>
                  <a:gd name="f317" fmla="*/ f257 1 279"/>
                  <a:gd name="f318" fmla="*/ f258 1 279"/>
                  <a:gd name="f319" fmla="*/ f259 1 279"/>
                  <a:gd name="f320" fmla="*/ f260 1 279"/>
                  <a:gd name="f321" fmla="*/ f261 1 279"/>
                  <a:gd name="f322" fmla="*/ f262 1 50"/>
                  <a:gd name="f323" fmla="*/ f263 1 279"/>
                  <a:gd name="f324" fmla="*/ f264 1 279"/>
                  <a:gd name="f325" fmla="*/ f265 1 279"/>
                  <a:gd name="f326" fmla="*/ f266 1 279"/>
                  <a:gd name="f327" fmla="*/ f267 1 279"/>
                  <a:gd name="f328" fmla="*/ f268 1 279"/>
                  <a:gd name="f329" fmla="*/ f269 1 279"/>
                  <a:gd name="f330" fmla="*/ f270 1 50"/>
                  <a:gd name="f331" fmla="*/ f271 1 279"/>
                  <a:gd name="f332" fmla="*/ f272 1 279"/>
                  <a:gd name="f333" fmla="*/ f273 1 50"/>
                  <a:gd name="f334" fmla="*/ f274 1 279"/>
                  <a:gd name="f335" fmla="*/ f275 1 279"/>
                  <a:gd name="f336" fmla="*/ f276 1 279"/>
                  <a:gd name="f337" fmla="*/ f277 1 50"/>
                  <a:gd name="f338" fmla="*/ f278 1 279"/>
                  <a:gd name="f339" fmla="*/ f279 1 279"/>
                  <a:gd name="f340" fmla="*/ f280 1 279"/>
                  <a:gd name="f341" fmla="*/ 0 1 f220"/>
                  <a:gd name="f342" fmla="*/ f214 1 f220"/>
                  <a:gd name="f343" fmla="*/ 0 1 f221"/>
                  <a:gd name="f344" fmla="*/ f215 1 f221"/>
                  <a:gd name="f345" fmla="*/ f282 1 f220"/>
                  <a:gd name="f346" fmla="*/ f283 1 f221"/>
                  <a:gd name="f347" fmla="*/ f284 1 f220"/>
                  <a:gd name="f348" fmla="*/ f285 1 f221"/>
                  <a:gd name="f349" fmla="*/ f286 1 f220"/>
                  <a:gd name="f350" fmla="*/ f287 1 f221"/>
                  <a:gd name="f351" fmla="*/ f288 1 f220"/>
                  <a:gd name="f352" fmla="*/ f289 1 f221"/>
                  <a:gd name="f353" fmla="*/ f290 1 f221"/>
                  <a:gd name="f354" fmla="*/ f291 1 f221"/>
                  <a:gd name="f355" fmla="*/ f292 1 f220"/>
                  <a:gd name="f356" fmla="*/ f293 1 f221"/>
                  <a:gd name="f357" fmla="*/ f294 1 f221"/>
                  <a:gd name="f358" fmla="*/ f295 1 f221"/>
                  <a:gd name="f359" fmla="*/ f296 1 f221"/>
                  <a:gd name="f360" fmla="*/ f297 1 f221"/>
                  <a:gd name="f361" fmla="*/ f298 1 f220"/>
                  <a:gd name="f362" fmla="*/ f299 1 f221"/>
                  <a:gd name="f363" fmla="*/ f300 1 f221"/>
                  <a:gd name="f364" fmla="*/ f301 1 f221"/>
                  <a:gd name="f365" fmla="*/ f302 1 f221"/>
                  <a:gd name="f366" fmla="*/ f303 1 f221"/>
                  <a:gd name="f367" fmla="*/ f304 1 f221"/>
                  <a:gd name="f368" fmla="*/ f305 1 f221"/>
                  <a:gd name="f369" fmla="*/ f306 1 f221"/>
                  <a:gd name="f370" fmla="*/ f307 1 f220"/>
                  <a:gd name="f371" fmla="*/ f308 1 f221"/>
                  <a:gd name="f372" fmla="*/ f309 1 f220"/>
                  <a:gd name="f373" fmla="*/ f310 1 f221"/>
                  <a:gd name="f374" fmla="*/ f311 1 f221"/>
                  <a:gd name="f375" fmla="*/ f312 1 f221"/>
                  <a:gd name="f376" fmla="*/ f313 1 f221"/>
                  <a:gd name="f377" fmla="*/ f314 1 f221"/>
                  <a:gd name="f378" fmla="*/ f315 1 f220"/>
                  <a:gd name="f379" fmla="*/ f316 1 f221"/>
                  <a:gd name="f380" fmla="*/ f317 1 f221"/>
                  <a:gd name="f381" fmla="*/ f318 1 f221"/>
                  <a:gd name="f382" fmla="*/ f319 1 f221"/>
                  <a:gd name="f383" fmla="*/ f320 1 f221"/>
                  <a:gd name="f384" fmla="*/ f321 1 f221"/>
                  <a:gd name="f385" fmla="*/ f322 1 f220"/>
                  <a:gd name="f386" fmla="*/ f323 1 f221"/>
                  <a:gd name="f387" fmla="*/ f324 1 f221"/>
                  <a:gd name="f388" fmla="*/ f325 1 f221"/>
                  <a:gd name="f389" fmla="*/ f326 1 f221"/>
                  <a:gd name="f390" fmla="*/ f327 1 f221"/>
                  <a:gd name="f391" fmla="*/ f328 1 f221"/>
                  <a:gd name="f392" fmla="*/ f329 1 f221"/>
                  <a:gd name="f393" fmla="*/ f330 1 f220"/>
                  <a:gd name="f394" fmla="*/ f331 1 f221"/>
                  <a:gd name="f395" fmla="*/ f332 1 f221"/>
                  <a:gd name="f396" fmla="*/ f333 1 f220"/>
                  <a:gd name="f397" fmla="*/ f334 1 f221"/>
                  <a:gd name="f398" fmla="*/ f335 1 f221"/>
                  <a:gd name="f399" fmla="*/ f336 1 f221"/>
                  <a:gd name="f400" fmla="*/ f337 1 f220"/>
                  <a:gd name="f401" fmla="*/ f338 1 f221"/>
                  <a:gd name="f402" fmla="*/ f339 1 f221"/>
                  <a:gd name="f403" fmla="*/ f340 1 f221"/>
                  <a:gd name="f404" fmla="*/ f341 f211 1"/>
                  <a:gd name="f405" fmla="*/ f342 f211 1"/>
                  <a:gd name="f406" fmla="*/ f344 f212 1"/>
                  <a:gd name="f407" fmla="*/ f343 f212 1"/>
                  <a:gd name="f408" fmla="*/ f345 f211 1"/>
                  <a:gd name="f409" fmla="*/ f346 f212 1"/>
                  <a:gd name="f410" fmla="*/ f347 f211 1"/>
                  <a:gd name="f411" fmla="*/ f348 f212 1"/>
                  <a:gd name="f412" fmla="*/ f349 f211 1"/>
                  <a:gd name="f413" fmla="*/ f350 f212 1"/>
                  <a:gd name="f414" fmla="*/ f351 f211 1"/>
                  <a:gd name="f415" fmla="*/ f352 f212 1"/>
                  <a:gd name="f416" fmla="*/ f353 f212 1"/>
                  <a:gd name="f417" fmla="*/ f354 f212 1"/>
                  <a:gd name="f418" fmla="*/ f355 f211 1"/>
                  <a:gd name="f419" fmla="*/ f356 f212 1"/>
                  <a:gd name="f420" fmla="*/ f357 f212 1"/>
                  <a:gd name="f421" fmla="*/ f358 f212 1"/>
                  <a:gd name="f422" fmla="*/ f359 f212 1"/>
                  <a:gd name="f423" fmla="*/ f360 f212 1"/>
                  <a:gd name="f424" fmla="*/ f361 f211 1"/>
                  <a:gd name="f425" fmla="*/ f362 f212 1"/>
                  <a:gd name="f426" fmla="*/ f363 f212 1"/>
                  <a:gd name="f427" fmla="*/ f364 f212 1"/>
                  <a:gd name="f428" fmla="*/ f365 f212 1"/>
                  <a:gd name="f429" fmla="*/ f366 f212 1"/>
                  <a:gd name="f430" fmla="*/ f367 f212 1"/>
                  <a:gd name="f431" fmla="*/ f368 f212 1"/>
                  <a:gd name="f432" fmla="*/ f369 f212 1"/>
                  <a:gd name="f433" fmla="*/ f370 f211 1"/>
                  <a:gd name="f434" fmla="*/ f371 f212 1"/>
                  <a:gd name="f435" fmla="*/ f372 f211 1"/>
                  <a:gd name="f436" fmla="*/ f373 f212 1"/>
                  <a:gd name="f437" fmla="*/ f374 f212 1"/>
                  <a:gd name="f438" fmla="*/ f375 f212 1"/>
                  <a:gd name="f439" fmla="*/ f376 f212 1"/>
                  <a:gd name="f440" fmla="*/ f377 f212 1"/>
                  <a:gd name="f441" fmla="*/ f378 f211 1"/>
                  <a:gd name="f442" fmla="*/ f379 f212 1"/>
                  <a:gd name="f443" fmla="*/ f380 f212 1"/>
                  <a:gd name="f444" fmla="*/ f381 f212 1"/>
                  <a:gd name="f445" fmla="*/ f382 f212 1"/>
                  <a:gd name="f446" fmla="*/ f383 f212 1"/>
                  <a:gd name="f447" fmla="*/ f384 f212 1"/>
                  <a:gd name="f448" fmla="*/ f385 f211 1"/>
                  <a:gd name="f449" fmla="*/ f386 f212 1"/>
                  <a:gd name="f450" fmla="*/ f387 f212 1"/>
                  <a:gd name="f451" fmla="*/ f388 f212 1"/>
                  <a:gd name="f452" fmla="*/ f389 f212 1"/>
                  <a:gd name="f453" fmla="*/ f390 f212 1"/>
                  <a:gd name="f454" fmla="*/ f391 f212 1"/>
                  <a:gd name="f455" fmla="*/ f392 f212 1"/>
                  <a:gd name="f456" fmla="*/ f393 f211 1"/>
                  <a:gd name="f457" fmla="*/ f394 f212 1"/>
                  <a:gd name="f458" fmla="*/ f395 f212 1"/>
                  <a:gd name="f459" fmla="*/ f396 f211 1"/>
                  <a:gd name="f460" fmla="*/ f397 f212 1"/>
                  <a:gd name="f461" fmla="*/ f398 f212 1"/>
                  <a:gd name="f462" fmla="*/ f399 f212 1"/>
                  <a:gd name="f463" fmla="*/ f400 f211 1"/>
                  <a:gd name="f464" fmla="*/ f401 f212 1"/>
                  <a:gd name="f465" fmla="*/ f402 f212 1"/>
                  <a:gd name="f466" fmla="*/ f403 f2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1">
                    <a:pos x="f408" y="f409"/>
                  </a:cxn>
                  <a:cxn ang="f281">
                    <a:pos x="f410" y="f411"/>
                  </a:cxn>
                  <a:cxn ang="f281">
                    <a:pos x="f412" y="f413"/>
                  </a:cxn>
                  <a:cxn ang="f281">
                    <a:pos x="f414" y="f415"/>
                  </a:cxn>
                  <a:cxn ang="f281">
                    <a:pos x="f414" y="f416"/>
                  </a:cxn>
                  <a:cxn ang="f281">
                    <a:pos x="f410" y="f417"/>
                  </a:cxn>
                  <a:cxn ang="f281">
                    <a:pos x="f418" y="f419"/>
                  </a:cxn>
                  <a:cxn ang="f281">
                    <a:pos x="f414" y="f420"/>
                  </a:cxn>
                  <a:cxn ang="f281">
                    <a:pos x="f414" y="f421"/>
                  </a:cxn>
                  <a:cxn ang="f281">
                    <a:pos x="f418" y="f422"/>
                  </a:cxn>
                  <a:cxn ang="f281">
                    <a:pos x="f410" y="f423"/>
                  </a:cxn>
                  <a:cxn ang="f281">
                    <a:pos x="f424" y="f425"/>
                  </a:cxn>
                  <a:cxn ang="f281">
                    <a:pos x="f410" y="f426"/>
                  </a:cxn>
                  <a:cxn ang="f281">
                    <a:pos x="f414" y="f427"/>
                  </a:cxn>
                  <a:cxn ang="f281">
                    <a:pos x="f424" y="f428"/>
                  </a:cxn>
                  <a:cxn ang="f281">
                    <a:pos x="f410" y="f429"/>
                  </a:cxn>
                  <a:cxn ang="f281">
                    <a:pos x="f410" y="f430"/>
                  </a:cxn>
                  <a:cxn ang="f281">
                    <a:pos x="f410" y="f431"/>
                  </a:cxn>
                  <a:cxn ang="f281">
                    <a:pos x="f410" y="f431"/>
                  </a:cxn>
                  <a:cxn ang="f281">
                    <a:pos x="f414" y="f432"/>
                  </a:cxn>
                  <a:cxn ang="f281">
                    <a:pos x="f414" y="f432"/>
                  </a:cxn>
                  <a:cxn ang="f281">
                    <a:pos x="f433" y="f434"/>
                  </a:cxn>
                  <a:cxn ang="f281">
                    <a:pos x="f433" y="f434"/>
                  </a:cxn>
                  <a:cxn ang="f281">
                    <a:pos x="f435" y="f436"/>
                  </a:cxn>
                  <a:cxn ang="f281">
                    <a:pos x="f433" y="f437"/>
                  </a:cxn>
                  <a:cxn ang="f281">
                    <a:pos x="f433" y="f438"/>
                  </a:cxn>
                  <a:cxn ang="f281">
                    <a:pos x="f433" y="f439"/>
                  </a:cxn>
                  <a:cxn ang="f281">
                    <a:pos x="f433" y="f440"/>
                  </a:cxn>
                  <a:cxn ang="f281">
                    <a:pos x="f441" y="f442"/>
                  </a:cxn>
                  <a:cxn ang="f281">
                    <a:pos x="f433" y="f443"/>
                  </a:cxn>
                  <a:cxn ang="f281">
                    <a:pos x="f433" y="f444"/>
                  </a:cxn>
                  <a:cxn ang="f281">
                    <a:pos x="f433" y="f445"/>
                  </a:cxn>
                  <a:cxn ang="f281">
                    <a:pos x="f433" y="f446"/>
                  </a:cxn>
                  <a:cxn ang="f281">
                    <a:pos x="f433" y="f447"/>
                  </a:cxn>
                  <a:cxn ang="f281">
                    <a:pos x="f448" y="f449"/>
                  </a:cxn>
                  <a:cxn ang="f281">
                    <a:pos x="f435" y="f450"/>
                  </a:cxn>
                  <a:cxn ang="f281">
                    <a:pos x="f435" y="f450"/>
                  </a:cxn>
                  <a:cxn ang="f281">
                    <a:pos x="f448" y="f451"/>
                  </a:cxn>
                  <a:cxn ang="f281">
                    <a:pos x="f448" y="f452"/>
                  </a:cxn>
                  <a:cxn ang="f281">
                    <a:pos x="f435" y="f453"/>
                  </a:cxn>
                  <a:cxn ang="f281">
                    <a:pos x="f433" y="f411"/>
                  </a:cxn>
                  <a:cxn ang="f281">
                    <a:pos x="f441" y="f454"/>
                  </a:cxn>
                  <a:cxn ang="f281">
                    <a:pos x="f433" y="f455"/>
                  </a:cxn>
                  <a:cxn ang="f281">
                    <a:pos x="f433" y="f455"/>
                  </a:cxn>
                  <a:cxn ang="f281">
                    <a:pos x="f456" y="f457"/>
                  </a:cxn>
                  <a:cxn ang="f281">
                    <a:pos x="f456" y="f458"/>
                  </a:cxn>
                  <a:cxn ang="f281">
                    <a:pos x="f459" y="f460"/>
                  </a:cxn>
                  <a:cxn ang="f281">
                    <a:pos x="f459" y="f461"/>
                  </a:cxn>
                  <a:cxn ang="f281">
                    <a:pos x="f456" y="f449"/>
                  </a:cxn>
                  <a:cxn ang="f281">
                    <a:pos x="f459" y="f462"/>
                  </a:cxn>
                  <a:cxn ang="f281">
                    <a:pos x="f463" y="f464"/>
                  </a:cxn>
                  <a:cxn ang="f281">
                    <a:pos x="f456" y="f465"/>
                  </a:cxn>
                  <a:cxn ang="f281">
                    <a:pos x="f459" y="f466"/>
                  </a:cxn>
                  <a:cxn ang="f281">
                    <a:pos x="f459" y="f440"/>
                  </a:cxn>
                </a:cxnLst>
                <a:rect l="f404" t="f407" r="f405" b="f406"/>
                <a:pathLst>
                  <a:path w="50" h="279">
                    <a:moveTo>
                      <a:pt x="f6" y="f5"/>
                    </a:moveTo>
                    <a:cubicBezTo>
                      <a:pt x="f6" y="f8"/>
                      <a:pt x="f6" y="f9"/>
                      <a:pt x="f6" y="f10"/>
                    </a:cubicBezTo>
                    <a:cubicBezTo>
                      <a:pt x="f11" y="f12"/>
                      <a:pt x="f13" y="f14"/>
                      <a:pt x="f15" y="f7"/>
                    </a:cubicBezTo>
                    <a:cubicBezTo>
                      <a:pt x="f15" y="f16"/>
                      <a:pt x="f5" y="f14"/>
                      <a:pt x="f5" y="f17"/>
                    </a:cubicBezTo>
                    <a:cubicBezTo>
                      <a:pt x="f5" y="f18"/>
                      <a:pt x="f5" y="f19"/>
                      <a:pt x="f5" y="f20"/>
                    </a:cubicBezTo>
                    <a:cubicBezTo>
                      <a:pt x="f5" y="f21"/>
                      <a:pt x="f15" y="f22"/>
                      <a:pt x="f23" y="f24"/>
                    </a:cubicBezTo>
                    <a:cubicBezTo>
                      <a:pt x="f25" y="f26"/>
                      <a:pt x="f27" y="f28"/>
                      <a:pt x="f6" y="f5"/>
                    </a:cubicBezTo>
                    <a:close/>
                    <a:moveTo>
                      <a:pt x="f29" y="f30"/>
                    </a:moveTo>
                    <a:cubicBezTo>
                      <a:pt x="f29" y="f31"/>
                      <a:pt x="f29" y="f32"/>
                      <a:pt x="f29" y="f33"/>
                    </a:cubicBezTo>
                    <a:cubicBezTo>
                      <a:pt x="f34" y="f33"/>
                      <a:pt x="f35" y="f33"/>
                      <a:pt x="f36" y="f33"/>
                    </a:cubicBezTo>
                    <a:cubicBezTo>
                      <a:pt x="f36" y="f37"/>
                      <a:pt x="f36" y="f31"/>
                      <a:pt x="f36" y="f30"/>
                    </a:cubicBezTo>
                    <a:cubicBezTo>
                      <a:pt x="f38" y="f30"/>
                      <a:pt x="f35" y="f39"/>
                      <a:pt x="f40" y="f39"/>
                    </a:cubicBezTo>
                    <a:cubicBezTo>
                      <a:pt x="f34" y="f39"/>
                      <a:pt x="f41" y="f30"/>
                      <a:pt x="f29" y="f30"/>
                    </a:cubicBezTo>
                    <a:close/>
                    <a:moveTo>
                      <a:pt x="f36" y="f42"/>
                    </a:moveTo>
                    <a:cubicBezTo>
                      <a:pt x="f29" y="f43"/>
                      <a:pt x="f44" y="f43"/>
                      <a:pt x="f41" y="f45"/>
                    </a:cubicBezTo>
                    <a:cubicBezTo>
                      <a:pt x="f36" y="f45"/>
                      <a:pt x="f46" y="f47"/>
                      <a:pt x="f36" y="f42"/>
                    </a:cubicBezTo>
                    <a:close/>
                    <a:moveTo>
                      <a:pt x="f36" y="f48"/>
                    </a:moveTo>
                    <a:cubicBezTo>
                      <a:pt x="f29" y="f48"/>
                      <a:pt x="f44" y="f48"/>
                      <a:pt x="f41" y="f49"/>
                    </a:cubicBezTo>
                    <a:cubicBezTo>
                      <a:pt x="f46" y="f50"/>
                      <a:pt x="f46" y="f49"/>
                      <a:pt x="f36" y="f48"/>
                    </a:cubicBezTo>
                    <a:close/>
                    <a:moveTo>
                      <a:pt x="f36" y="f51"/>
                    </a:moveTo>
                    <a:cubicBezTo>
                      <a:pt x="f35" y="f52"/>
                      <a:pt x="f34" y="f53"/>
                      <a:pt x="f29" y="f53"/>
                    </a:cubicBezTo>
                    <a:cubicBezTo>
                      <a:pt x="f29" y="f54"/>
                      <a:pt x="f29" y="f55"/>
                      <a:pt x="f29" y="f56"/>
                    </a:cubicBezTo>
                    <a:cubicBezTo>
                      <a:pt x="f36" y="f56"/>
                      <a:pt x="f46" y="f55"/>
                      <a:pt x="f36" y="f51"/>
                    </a:cubicBezTo>
                    <a:close/>
                    <a:moveTo>
                      <a:pt x="f29" y="f57"/>
                    </a:moveTo>
                    <a:cubicBezTo>
                      <a:pt x="f46" y="f58"/>
                      <a:pt x="f46" y="f58"/>
                      <a:pt x="f38" y="f59"/>
                    </a:cubicBezTo>
                    <a:cubicBezTo>
                      <a:pt x="f29" y="f59"/>
                      <a:pt x="f44" y="f60"/>
                      <a:pt x="f29" y="f57"/>
                    </a:cubicBezTo>
                    <a:close/>
                    <a:moveTo>
                      <a:pt x="f36" y="f61"/>
                    </a:moveTo>
                    <a:cubicBezTo>
                      <a:pt x="f29" y="f62"/>
                      <a:pt x="f44" y="f62"/>
                      <a:pt x="f41" y="f63"/>
                    </a:cubicBezTo>
                    <a:cubicBezTo>
                      <a:pt x="f46" y="f63"/>
                      <a:pt x="f46" y="f64"/>
                      <a:pt x="f36" y="f61"/>
                    </a:cubicBezTo>
                    <a:close/>
                    <a:moveTo>
                      <a:pt x="f36" y="f65"/>
                    </a:moveTo>
                    <a:cubicBezTo>
                      <a:pt x="f29" y="f66"/>
                      <a:pt x="f44" y="f65"/>
                      <a:pt x="f41" y="f67"/>
                    </a:cubicBezTo>
                    <a:cubicBezTo>
                      <a:pt x="f34" y="f67"/>
                      <a:pt x="f35" y="f67"/>
                      <a:pt x="f36" y="f68"/>
                    </a:cubicBezTo>
                    <a:cubicBezTo>
                      <a:pt x="f36" y="f69"/>
                      <a:pt x="f36" y="f70"/>
                      <a:pt x="f36" y="f65"/>
                    </a:cubicBezTo>
                    <a:close/>
                    <a:moveTo>
                      <a:pt x="f29" y="f71"/>
                    </a:moveTo>
                    <a:cubicBezTo>
                      <a:pt x="f29" y="f72"/>
                      <a:pt x="f29" y="f73"/>
                      <a:pt x="f29" y="f74"/>
                    </a:cubicBezTo>
                    <a:cubicBezTo>
                      <a:pt x="f34" y="f74"/>
                      <a:pt x="f35" y="f75"/>
                      <a:pt x="f36" y="f75"/>
                    </a:cubicBezTo>
                    <a:cubicBezTo>
                      <a:pt x="f36" y="f73"/>
                      <a:pt x="f36" y="f76"/>
                      <a:pt x="f36" y="f71"/>
                    </a:cubicBezTo>
                    <a:cubicBezTo>
                      <a:pt x="f35" y="f71"/>
                      <a:pt x="f34" y="f71"/>
                      <a:pt x="f29" y="f71"/>
                    </a:cubicBezTo>
                    <a:close/>
                    <a:moveTo>
                      <a:pt x="f36" y="f77"/>
                    </a:moveTo>
                    <a:cubicBezTo>
                      <a:pt x="f29" y="f77"/>
                      <a:pt x="f44" y="f77"/>
                      <a:pt x="f41" y="f78"/>
                    </a:cubicBezTo>
                    <a:cubicBezTo>
                      <a:pt x="f46" y="f78"/>
                      <a:pt x="f46" y="f79"/>
                      <a:pt x="f36" y="f77"/>
                    </a:cubicBezTo>
                    <a:close/>
                    <a:moveTo>
                      <a:pt x="f29" y="f80"/>
                    </a:moveTo>
                    <a:cubicBezTo>
                      <a:pt x="f46" y="f80"/>
                      <a:pt x="f46" y="f81"/>
                      <a:pt x="f38" y="f82"/>
                    </a:cubicBezTo>
                    <a:cubicBezTo>
                      <a:pt x="f41" y="f82"/>
                      <a:pt x="f44" y="f83"/>
                      <a:pt x="f29" y="f80"/>
                    </a:cubicBezTo>
                    <a:close/>
                    <a:moveTo>
                      <a:pt x="f41" y="f84"/>
                    </a:moveTo>
                    <a:cubicBezTo>
                      <a:pt x="f36" y="f84"/>
                      <a:pt x="f46" y="f84"/>
                      <a:pt x="f38" y="f85"/>
                    </a:cubicBezTo>
                    <a:cubicBezTo>
                      <a:pt x="f29" y="f85"/>
                      <a:pt x="f44" y="f86"/>
                      <a:pt x="f41" y="f84"/>
                    </a:cubicBezTo>
                    <a:close/>
                    <a:moveTo>
                      <a:pt x="f38" y="f87"/>
                    </a:moveTo>
                    <a:cubicBezTo>
                      <a:pt x="f44" y="f88"/>
                      <a:pt x="f44" y="f89"/>
                      <a:pt x="f41" y="f90"/>
                    </a:cubicBezTo>
                    <a:cubicBezTo>
                      <a:pt x="f46" y="f91"/>
                      <a:pt x="f46" y="f91"/>
                      <a:pt x="f38" y="f87"/>
                    </a:cubicBezTo>
                    <a:close/>
                    <a:moveTo>
                      <a:pt x="f29" y="f92"/>
                    </a:moveTo>
                    <a:cubicBezTo>
                      <a:pt x="f29" y="f93"/>
                      <a:pt x="f29" y="f94"/>
                      <a:pt x="f29" y="f95"/>
                    </a:cubicBezTo>
                    <a:cubicBezTo>
                      <a:pt x="f34" y="f95"/>
                      <a:pt x="f35" y="f96"/>
                      <a:pt x="f36" y="f96"/>
                    </a:cubicBezTo>
                    <a:cubicBezTo>
                      <a:pt x="f36" y="f94"/>
                      <a:pt x="f36" y="f97"/>
                      <a:pt x="f36" y="f92"/>
                    </a:cubicBezTo>
                    <a:cubicBezTo>
                      <a:pt x="f35" y="f92"/>
                      <a:pt x="f34" y="f92"/>
                      <a:pt x="f29" y="f92"/>
                    </a:cubicBezTo>
                    <a:close/>
                    <a:moveTo>
                      <a:pt x="f36" y="f98"/>
                    </a:moveTo>
                    <a:cubicBezTo>
                      <a:pt x="f29" y="f99"/>
                      <a:pt x="f44" y="f25"/>
                      <a:pt x="f41" y="f21"/>
                    </a:cubicBezTo>
                    <a:cubicBezTo>
                      <a:pt x="f38" y="f21"/>
                      <a:pt x="f46" y="f22"/>
                      <a:pt x="f36" y="f98"/>
                    </a:cubicBezTo>
                    <a:close/>
                    <a:moveTo>
                      <a:pt x="f29" y="f100"/>
                    </a:moveTo>
                    <a:cubicBezTo>
                      <a:pt x="f46" y="f101"/>
                      <a:pt x="f46" y="f101"/>
                      <a:pt x="f38" y="f102"/>
                    </a:cubicBezTo>
                    <a:cubicBezTo>
                      <a:pt x="f29" y="f102"/>
                      <a:pt x="f44" y="f103"/>
                      <a:pt x="f29" y="f100"/>
                    </a:cubicBezTo>
                    <a:close/>
                    <a:moveTo>
                      <a:pt x="f29" y="f104"/>
                    </a:moveTo>
                    <a:cubicBezTo>
                      <a:pt x="f38" y="f104"/>
                      <a:pt x="f46" y="f105"/>
                      <a:pt x="f36" y="f106"/>
                    </a:cubicBezTo>
                    <a:cubicBezTo>
                      <a:pt x="f29" y="f107"/>
                      <a:pt x="f29" y="f107"/>
                      <a:pt x="f29" y="f104"/>
                    </a:cubicBezTo>
                    <a:close/>
                    <a:moveTo>
                      <a:pt x="f29" y="f108"/>
                    </a:moveTo>
                    <a:cubicBezTo>
                      <a:pt x="f46" y="f109"/>
                      <a:pt x="f46" y="f109"/>
                      <a:pt x="f36" y="f6"/>
                    </a:cubicBezTo>
                    <a:cubicBezTo>
                      <a:pt x="f29" y="f110"/>
                      <a:pt x="f29" y="f110"/>
                      <a:pt x="f29" y="f108"/>
                    </a:cubicBezTo>
                    <a:close/>
                    <a:moveTo>
                      <a:pt x="f29" y="f111"/>
                    </a:moveTo>
                    <a:cubicBezTo>
                      <a:pt x="f36" y="f111"/>
                      <a:pt x="f46" y="f111"/>
                      <a:pt x="f38" y="f112"/>
                    </a:cubicBezTo>
                    <a:cubicBezTo>
                      <a:pt x="f35" y="f112"/>
                      <a:pt x="f34" y="f112"/>
                      <a:pt x="f29" y="f112"/>
                    </a:cubicBezTo>
                    <a:cubicBezTo>
                      <a:pt x="f29" y="f113"/>
                      <a:pt x="f29" y="f114"/>
                      <a:pt x="f29" y="f111"/>
                    </a:cubicBezTo>
                    <a:close/>
                    <a:moveTo>
                      <a:pt x="f29" y="f115"/>
                    </a:moveTo>
                    <a:cubicBezTo>
                      <a:pt x="f29" y="f116"/>
                      <a:pt x="f29" y="f117"/>
                      <a:pt x="f29" y="f118"/>
                    </a:cubicBezTo>
                    <a:cubicBezTo>
                      <a:pt x="f40" y="f118"/>
                      <a:pt x="f35" y="f118"/>
                      <a:pt x="f36" y="f118"/>
                    </a:cubicBezTo>
                    <a:cubicBezTo>
                      <a:pt x="f36" y="f119"/>
                      <a:pt x="f36" y="f116"/>
                      <a:pt x="f36" y="f115"/>
                    </a:cubicBezTo>
                    <a:cubicBezTo>
                      <a:pt x="f35" y="f115"/>
                      <a:pt x="f34" y="f115"/>
                      <a:pt x="f29" y="f115"/>
                    </a:cubicBezTo>
                    <a:close/>
                    <a:moveTo>
                      <a:pt x="f36" y="f34"/>
                    </a:moveTo>
                    <a:cubicBezTo>
                      <a:pt x="f44" y="f40"/>
                      <a:pt x="f44" y="f40"/>
                      <a:pt x="f41" y="f120"/>
                    </a:cubicBezTo>
                    <a:cubicBezTo>
                      <a:pt x="f36" y="f120"/>
                      <a:pt x="f46" y="f36"/>
                      <a:pt x="f36" y="f34"/>
                    </a:cubicBezTo>
                    <a:close/>
                    <a:moveTo>
                      <a:pt x="f36" y="f121"/>
                    </a:moveTo>
                    <a:cubicBezTo>
                      <a:pt x="f36" y="f122"/>
                      <a:pt x="f36" y="f123"/>
                      <a:pt x="f36" y="f124"/>
                    </a:cubicBezTo>
                    <a:cubicBezTo>
                      <a:pt x="f35" y="f124"/>
                      <a:pt x="f34" y="f124"/>
                      <a:pt x="f29" y="f125"/>
                    </a:cubicBezTo>
                    <a:cubicBezTo>
                      <a:pt x="f29" y="f126"/>
                      <a:pt x="f29" y="f127"/>
                      <a:pt x="f29" y="f128"/>
                    </a:cubicBezTo>
                    <a:cubicBezTo>
                      <a:pt x="f34" y="f128"/>
                      <a:pt x="f35" y="f121"/>
                      <a:pt x="f36" y="f121"/>
                    </a:cubicBezTo>
                    <a:close/>
                    <a:moveTo>
                      <a:pt x="f106" y="f51"/>
                    </a:moveTo>
                    <a:cubicBezTo>
                      <a:pt x="f105" y="f51"/>
                      <a:pt x="f27" y="f129"/>
                      <a:pt x="f105" y="f130"/>
                    </a:cubicBezTo>
                    <a:cubicBezTo>
                      <a:pt x="f106" y="f130"/>
                      <a:pt x="f131" y="f132"/>
                      <a:pt x="f106" y="f51"/>
                    </a:cubicBezTo>
                    <a:close/>
                    <a:moveTo>
                      <a:pt x="f106" y="f133"/>
                    </a:moveTo>
                    <a:cubicBezTo>
                      <a:pt x="f106" y="f134"/>
                      <a:pt x="f106" y="f135"/>
                      <a:pt x="f106" y="f136"/>
                    </a:cubicBezTo>
                    <a:cubicBezTo>
                      <a:pt x="f11" y="f136"/>
                      <a:pt x="f11" y="f137"/>
                      <a:pt x="f105" y="f138"/>
                    </a:cubicBezTo>
                    <a:cubicBezTo>
                      <a:pt x="f139" y="f138"/>
                      <a:pt x="f139" y="f138"/>
                      <a:pt x="f140" y="f138"/>
                    </a:cubicBezTo>
                    <a:cubicBezTo>
                      <a:pt x="f107" y="f138"/>
                      <a:pt x="f20" y="f133"/>
                      <a:pt x="f106" y="f133"/>
                    </a:cubicBezTo>
                    <a:close/>
                    <a:moveTo>
                      <a:pt x="f106" y="f141"/>
                    </a:moveTo>
                    <a:cubicBezTo>
                      <a:pt x="f11" y="f141"/>
                      <a:pt x="f11" y="f141"/>
                      <a:pt x="f105" y="f142"/>
                    </a:cubicBezTo>
                    <a:cubicBezTo>
                      <a:pt x="f106" y="f142"/>
                      <a:pt x="f131" y="f142"/>
                      <a:pt x="f106" y="f141"/>
                    </a:cubicBezTo>
                    <a:close/>
                    <a:moveTo>
                      <a:pt x="f98" y="f143"/>
                    </a:moveTo>
                    <a:cubicBezTo>
                      <a:pt x="f98" y="f111"/>
                      <a:pt x="f98" y="f9"/>
                      <a:pt x="f98" y="f144"/>
                    </a:cubicBezTo>
                    <a:cubicBezTo>
                      <a:pt x="f22" y="f144"/>
                      <a:pt x="f145" y="f144"/>
                      <a:pt x="f146" y="f143"/>
                    </a:cubicBezTo>
                    <a:cubicBezTo>
                      <a:pt x="f24" y="f143"/>
                      <a:pt x="f25" y="f143"/>
                      <a:pt x="f98" y="f143"/>
                    </a:cubicBezTo>
                    <a:close/>
                    <a:moveTo>
                      <a:pt x="f106" y="f147"/>
                    </a:moveTo>
                    <a:cubicBezTo>
                      <a:pt x="f105" y="f147"/>
                      <a:pt x="f27" y="f57"/>
                      <a:pt x="f105" y="f148"/>
                    </a:cubicBezTo>
                    <a:cubicBezTo>
                      <a:pt x="f106" y="f148"/>
                      <a:pt x="f131" y="f58"/>
                      <a:pt x="f106" y="f147"/>
                    </a:cubicBezTo>
                    <a:close/>
                    <a:moveTo>
                      <a:pt x="f105" y="f149"/>
                    </a:moveTo>
                    <a:cubicBezTo>
                      <a:pt x="f131" y="f149"/>
                      <a:pt x="f131" y="f150"/>
                      <a:pt x="f106" y="f151"/>
                    </a:cubicBezTo>
                    <a:cubicBezTo>
                      <a:pt x="f11" y="f152"/>
                      <a:pt x="f27" y="f90"/>
                      <a:pt x="f105" y="f149"/>
                    </a:cubicBezTo>
                    <a:close/>
                    <a:moveTo>
                      <a:pt x="f106" y="f153"/>
                    </a:moveTo>
                    <a:cubicBezTo>
                      <a:pt x="f11" y="f153"/>
                      <a:pt x="f11" y="f154"/>
                      <a:pt x="f105" y="f155"/>
                    </a:cubicBezTo>
                    <a:cubicBezTo>
                      <a:pt x="f106" y="f155"/>
                      <a:pt x="f131" y="f64"/>
                      <a:pt x="f106" y="f153"/>
                    </a:cubicBezTo>
                    <a:close/>
                    <a:moveTo>
                      <a:pt x="f106" y="f107"/>
                    </a:moveTo>
                    <a:cubicBezTo>
                      <a:pt x="f105" y="f20"/>
                      <a:pt x="f27" y="f131"/>
                      <a:pt x="f105" y="f146"/>
                    </a:cubicBezTo>
                    <a:cubicBezTo>
                      <a:pt x="f106" y="f22"/>
                      <a:pt x="f131" y="f21"/>
                      <a:pt x="f106" y="f107"/>
                    </a:cubicBezTo>
                    <a:close/>
                    <a:moveTo>
                      <a:pt x="f106" y="f156"/>
                    </a:moveTo>
                    <a:cubicBezTo>
                      <a:pt x="f11" y="f6"/>
                      <a:pt x="f27" y="f157"/>
                      <a:pt x="f105" y="f38"/>
                    </a:cubicBezTo>
                    <a:cubicBezTo>
                      <a:pt x="f20" y="f36"/>
                      <a:pt x="f158" y="f159"/>
                      <a:pt x="f106" y="f156"/>
                    </a:cubicBezTo>
                    <a:close/>
                    <a:moveTo>
                      <a:pt x="f106" y="f34"/>
                    </a:moveTo>
                    <a:cubicBezTo>
                      <a:pt x="f11" y="f41"/>
                      <a:pt x="f27" y="f29"/>
                      <a:pt x="f105" y="f105"/>
                    </a:cubicBezTo>
                    <a:cubicBezTo>
                      <a:pt x="f106" y="f105"/>
                      <a:pt x="f131" y="f104"/>
                      <a:pt x="f106" y="f34"/>
                    </a:cubicBezTo>
                    <a:close/>
                    <a:moveTo>
                      <a:pt x="f106" y="f50"/>
                    </a:moveTo>
                    <a:cubicBezTo>
                      <a:pt x="f11" y="f160"/>
                      <a:pt x="f11" y="f50"/>
                      <a:pt x="f105" y="f161"/>
                    </a:cubicBezTo>
                    <a:cubicBezTo>
                      <a:pt x="f131" y="f161"/>
                      <a:pt x="f131" y="f162"/>
                      <a:pt x="f106" y="f50"/>
                    </a:cubicBezTo>
                    <a:close/>
                    <a:moveTo>
                      <a:pt x="f105" y="f163"/>
                    </a:moveTo>
                    <a:cubicBezTo>
                      <a:pt x="f105" y="f121"/>
                      <a:pt x="f105" y="f122"/>
                      <a:pt x="f105" y="f123"/>
                    </a:cubicBezTo>
                    <a:cubicBezTo>
                      <a:pt x="f140" y="f123"/>
                      <a:pt x="f107" y="f123"/>
                      <a:pt x="f106" y="f126"/>
                    </a:cubicBezTo>
                    <a:cubicBezTo>
                      <a:pt x="f106" y="f127"/>
                      <a:pt x="f106" y="f121"/>
                      <a:pt x="f106" y="f163"/>
                    </a:cubicBezTo>
                    <a:cubicBezTo>
                      <a:pt x="f107" y="f163"/>
                      <a:pt x="f140" y="f163"/>
                      <a:pt x="f105" y="f163"/>
                    </a:cubicBezTo>
                    <a:close/>
                    <a:moveTo>
                      <a:pt x="f11" y="f164"/>
                    </a:moveTo>
                    <a:cubicBezTo>
                      <a:pt x="f11" y="f101"/>
                      <a:pt x="f105" y="f19"/>
                      <a:pt x="f105" y="f103"/>
                    </a:cubicBezTo>
                    <a:cubicBezTo>
                      <a:pt x="f106" y="f103"/>
                      <a:pt x="f131" y="f19"/>
                      <a:pt x="f106" y="f165"/>
                    </a:cubicBezTo>
                    <a:cubicBezTo>
                      <a:pt x="f107" y="f164"/>
                      <a:pt x="f139" y="f164"/>
                      <a:pt x="f11" y="f164"/>
                    </a:cubicBezTo>
                    <a:close/>
                    <a:moveTo>
                      <a:pt x="f11" y="f9"/>
                    </a:moveTo>
                    <a:cubicBezTo>
                      <a:pt x="f105" y="f166"/>
                      <a:pt x="f105" y="f143"/>
                      <a:pt x="f105" y="f167"/>
                    </a:cubicBezTo>
                    <a:cubicBezTo>
                      <a:pt x="f140" y="f167"/>
                      <a:pt x="f20" y="f113"/>
                      <a:pt x="f106" y="f113"/>
                    </a:cubicBezTo>
                    <a:cubicBezTo>
                      <a:pt x="f106" y="f114"/>
                      <a:pt x="f106" y="f111"/>
                      <a:pt x="f106" y="f2"/>
                    </a:cubicBezTo>
                    <a:cubicBezTo>
                      <a:pt x="f107" y="f2"/>
                      <a:pt x="f139" y="f2"/>
                      <a:pt x="f11" y="f9"/>
                    </a:cubicBezTo>
                    <a:close/>
                    <a:moveTo>
                      <a:pt x="f105" y="f168"/>
                    </a:moveTo>
                    <a:cubicBezTo>
                      <a:pt x="f106" y="f168"/>
                      <a:pt x="f131" y="f168"/>
                      <a:pt x="f106" y="f61"/>
                    </a:cubicBezTo>
                    <a:cubicBezTo>
                      <a:pt x="f11" y="f169"/>
                      <a:pt x="f11" y="f169"/>
                      <a:pt x="f105" y="f168"/>
                    </a:cubicBezTo>
                    <a:close/>
                    <a:moveTo>
                      <a:pt x="f146" y="f170"/>
                    </a:moveTo>
                    <a:cubicBezTo>
                      <a:pt x="f13" y="f170"/>
                      <a:pt x="f13" y="f171"/>
                      <a:pt x="f98" y="f172"/>
                    </a:cubicBezTo>
                    <a:cubicBezTo>
                      <a:pt x="f22" y="f172"/>
                      <a:pt x="f145" y="f42"/>
                      <a:pt x="f146" y="f170"/>
                    </a:cubicBezTo>
                    <a:close/>
                    <a:moveTo>
                      <a:pt x="f98" y="f148"/>
                    </a:moveTo>
                    <a:cubicBezTo>
                      <a:pt x="f22" y="f148"/>
                      <a:pt x="f145" y="f59"/>
                      <a:pt x="f146" y="f56"/>
                    </a:cubicBezTo>
                    <a:cubicBezTo>
                      <a:pt x="f13" y="f56"/>
                      <a:pt x="f13" y="f173"/>
                      <a:pt x="f98" y="f148"/>
                    </a:cubicBezTo>
                    <a:close/>
                    <a:moveTo>
                      <a:pt x="f98" y="f82"/>
                    </a:moveTo>
                    <a:cubicBezTo>
                      <a:pt x="f99" y="f82"/>
                      <a:pt x="f24" y="f82"/>
                      <a:pt x="f22" y="f82"/>
                    </a:cubicBezTo>
                    <a:cubicBezTo>
                      <a:pt x="f22" y="f174"/>
                      <a:pt x="f22" y="f78"/>
                      <a:pt x="f22" y="f175"/>
                    </a:cubicBezTo>
                    <a:cubicBezTo>
                      <a:pt x="f24" y="f176"/>
                      <a:pt x="f99" y="f176"/>
                      <a:pt x="f98" y="f79"/>
                    </a:cubicBezTo>
                    <a:cubicBezTo>
                      <a:pt x="f98" y="f174"/>
                      <a:pt x="f98" y="f141"/>
                      <a:pt x="f98" y="f82"/>
                    </a:cubicBezTo>
                    <a:close/>
                    <a:moveTo>
                      <a:pt x="f146" y="f177"/>
                    </a:moveTo>
                    <a:cubicBezTo>
                      <a:pt x="f24" y="f177"/>
                      <a:pt x="f99" y="f177"/>
                      <a:pt x="f13" y="f69"/>
                    </a:cubicBezTo>
                    <a:cubicBezTo>
                      <a:pt x="f98" y="f68"/>
                      <a:pt x="f98" y="f178"/>
                      <a:pt x="f98" y="f18"/>
                    </a:cubicBezTo>
                    <a:cubicBezTo>
                      <a:pt x="f22" y="f179"/>
                      <a:pt x="f145" y="f67"/>
                      <a:pt x="f146" y="f177"/>
                    </a:cubicBezTo>
                    <a:close/>
                    <a:moveTo>
                      <a:pt x="f98" y="f180"/>
                    </a:moveTo>
                    <a:cubicBezTo>
                      <a:pt x="f145" y="f181"/>
                      <a:pt x="f145" y="f181"/>
                      <a:pt x="f146" y="f134"/>
                    </a:cubicBezTo>
                    <a:cubicBezTo>
                      <a:pt x="f13" y="f182"/>
                      <a:pt x="f13" y="f137"/>
                      <a:pt x="f98" y="f180"/>
                    </a:cubicBezTo>
                    <a:close/>
                    <a:moveTo>
                      <a:pt x="f146" y="f126"/>
                    </a:moveTo>
                    <a:cubicBezTo>
                      <a:pt x="f24" y="f122"/>
                      <a:pt x="f99" y="f122"/>
                      <a:pt x="f13" y="f127"/>
                    </a:cubicBezTo>
                    <a:cubicBezTo>
                      <a:pt x="f98" y="f128"/>
                      <a:pt x="f98" y="f163"/>
                      <a:pt x="f98" y="f183"/>
                    </a:cubicBezTo>
                    <a:cubicBezTo>
                      <a:pt x="f22" y="f112"/>
                      <a:pt x="f145" y="f163"/>
                      <a:pt x="f146" y="f126"/>
                    </a:cubicBezTo>
                    <a:close/>
                    <a:moveTo>
                      <a:pt x="f98" y="f184"/>
                    </a:moveTo>
                    <a:cubicBezTo>
                      <a:pt x="f22" y="f184"/>
                      <a:pt x="f145" y="f52"/>
                      <a:pt x="f146" y="f108"/>
                    </a:cubicBezTo>
                    <a:cubicBezTo>
                      <a:pt x="f98" y="f108"/>
                      <a:pt x="f13" y="f51"/>
                      <a:pt x="f98" y="f184"/>
                    </a:cubicBezTo>
                    <a:close/>
                    <a:moveTo>
                      <a:pt x="f105" y="f30"/>
                    </a:moveTo>
                    <a:cubicBezTo>
                      <a:pt x="f140" y="f30"/>
                      <a:pt x="f107" y="f30"/>
                      <a:pt x="f106" y="f30"/>
                    </a:cubicBezTo>
                    <a:cubicBezTo>
                      <a:pt x="f106" y="f31"/>
                      <a:pt x="f106" y="f32"/>
                      <a:pt x="f106" y="f33"/>
                    </a:cubicBezTo>
                    <a:cubicBezTo>
                      <a:pt x="f107" y="f33"/>
                      <a:pt x="f139" y="f33"/>
                      <a:pt x="f105" y="f33"/>
                    </a:cubicBezTo>
                    <a:cubicBezTo>
                      <a:pt x="f105" y="f32"/>
                      <a:pt x="f105" y="f31"/>
                      <a:pt x="f105" y="f30"/>
                    </a:cubicBezTo>
                    <a:close/>
                    <a:moveTo>
                      <a:pt x="f105" y="f185"/>
                    </a:moveTo>
                    <a:cubicBezTo>
                      <a:pt x="f140" y="f186"/>
                      <a:pt x="f107" y="f186"/>
                      <a:pt x="f106" y="f186"/>
                    </a:cubicBezTo>
                    <a:cubicBezTo>
                      <a:pt x="f106" y="f187"/>
                      <a:pt x="f106" y="f188"/>
                      <a:pt x="f106" y="f189"/>
                    </a:cubicBezTo>
                    <a:cubicBezTo>
                      <a:pt x="f11" y="f190"/>
                      <a:pt x="f11" y="f190"/>
                      <a:pt x="f105" y="f185"/>
                    </a:cubicBezTo>
                    <a:close/>
                    <a:moveTo>
                      <a:pt x="f106" y="f191"/>
                    </a:moveTo>
                    <a:cubicBezTo>
                      <a:pt x="f106" y="f94"/>
                      <a:pt x="f106" y="f192"/>
                      <a:pt x="f106" y="f95"/>
                    </a:cubicBezTo>
                    <a:cubicBezTo>
                      <a:pt x="f107" y="f95"/>
                      <a:pt x="f139" y="f95"/>
                      <a:pt x="f105" y="f95"/>
                    </a:cubicBezTo>
                    <a:cubicBezTo>
                      <a:pt x="f105" y="f192"/>
                      <a:pt x="f105" y="f93"/>
                      <a:pt x="f105" y="f191"/>
                    </a:cubicBezTo>
                    <a:cubicBezTo>
                      <a:pt x="f140" y="f191"/>
                      <a:pt x="f107" y="f191"/>
                      <a:pt x="f106" y="f191"/>
                    </a:cubicBezTo>
                    <a:close/>
                    <a:moveTo>
                      <a:pt x="f193" y="f83"/>
                    </a:moveTo>
                    <a:cubicBezTo>
                      <a:pt x="f194" y="f83"/>
                      <a:pt x="f195" y="f83"/>
                      <a:pt x="f196" y="f83"/>
                    </a:cubicBezTo>
                    <a:cubicBezTo>
                      <a:pt x="f196" y="f197"/>
                      <a:pt x="f196" y="f174"/>
                      <a:pt x="f196" y="f79"/>
                    </a:cubicBezTo>
                    <a:cubicBezTo>
                      <a:pt x="f195" y="f78"/>
                      <a:pt x="f198" y="f78"/>
                      <a:pt x="f193" y="f174"/>
                    </a:cubicBezTo>
                    <a:cubicBezTo>
                      <a:pt x="f193" y="f141"/>
                      <a:pt x="f193" y="f82"/>
                      <a:pt x="f193" y="f83"/>
                    </a:cubicBezTo>
                    <a:close/>
                    <a:moveTo>
                      <a:pt x="f193" y="f199"/>
                    </a:moveTo>
                    <a:cubicBezTo>
                      <a:pt x="f26" y="f199"/>
                      <a:pt x="f196" y="f172"/>
                      <a:pt x="f200" y="f147"/>
                    </a:cubicBezTo>
                    <a:cubicBezTo>
                      <a:pt x="f28" y="f147"/>
                      <a:pt x="f28" y="f172"/>
                      <a:pt x="f193" y="f199"/>
                    </a:cubicBezTo>
                    <a:close/>
                    <a:moveTo>
                      <a:pt x="f193" y="f201"/>
                    </a:moveTo>
                    <a:cubicBezTo>
                      <a:pt x="f196" y="f201"/>
                      <a:pt x="f196" y="f184"/>
                      <a:pt x="f196" y="f52"/>
                    </a:cubicBezTo>
                    <a:cubicBezTo>
                      <a:pt x="f193" y="f52"/>
                      <a:pt x="f28" y="f202"/>
                      <a:pt x="f193" y="f201"/>
                    </a:cubicBezTo>
                    <a:close/>
                    <a:moveTo>
                      <a:pt x="f196" y="f69"/>
                    </a:moveTo>
                    <a:cubicBezTo>
                      <a:pt x="f28" y="f203"/>
                      <a:pt x="f28" y="f203"/>
                      <a:pt x="f198" y="f48"/>
                    </a:cubicBezTo>
                    <a:cubicBezTo>
                      <a:pt x="f194" y="f179"/>
                      <a:pt x="f195" y="f179"/>
                      <a:pt x="f196" y="f179"/>
                    </a:cubicBezTo>
                    <a:cubicBezTo>
                      <a:pt x="f196" y="f178"/>
                      <a:pt x="f196" y="f68"/>
                      <a:pt x="f196" y="f69"/>
                    </a:cubicBezTo>
                    <a:close/>
                    <a:moveTo>
                      <a:pt x="f196" y="f81"/>
                    </a:moveTo>
                    <a:cubicBezTo>
                      <a:pt x="f28" y="f204"/>
                      <a:pt x="f193" y="f205"/>
                      <a:pt x="f193" y="f125"/>
                    </a:cubicBezTo>
                    <a:cubicBezTo>
                      <a:pt x="f196" y="f125"/>
                      <a:pt x="f196" y="f125"/>
                      <a:pt x="f196" y="f81"/>
                    </a:cubicBezTo>
                    <a:close/>
                    <a:moveTo>
                      <a:pt x="f200" y="f173"/>
                    </a:moveTo>
                    <a:cubicBezTo>
                      <a:pt x="f193" y="f59"/>
                      <a:pt x="f28" y="f60"/>
                      <a:pt x="f193" y="f170"/>
                    </a:cubicBezTo>
                    <a:cubicBezTo>
                      <a:pt x="f196" y="f58"/>
                      <a:pt x="f196" y="f58"/>
                      <a:pt x="f200" y="f173"/>
                    </a:cubicBezTo>
                    <a:close/>
                    <a:moveTo>
                      <a:pt x="f196" y="f127"/>
                    </a:moveTo>
                    <a:cubicBezTo>
                      <a:pt x="f28" y="f121"/>
                      <a:pt x="f28" y="f121"/>
                      <a:pt x="f193" y="f167"/>
                    </a:cubicBezTo>
                    <a:cubicBezTo>
                      <a:pt x="f194" y="f167"/>
                      <a:pt x="f195" y="f112"/>
                      <a:pt x="f196" y="f112"/>
                    </a:cubicBezTo>
                    <a:cubicBezTo>
                      <a:pt x="f196" y="f183"/>
                      <a:pt x="f196" y="f206"/>
                      <a:pt x="f196" y="f206"/>
                    </a:cubicBezTo>
                    <a:cubicBezTo>
                      <a:pt x="f196" y="f163"/>
                      <a:pt x="f196" y="f128"/>
                      <a:pt x="f196" y="f127"/>
                    </a:cubicBezTo>
                    <a:close/>
                    <a:moveTo>
                      <a:pt x="f196" y="f40"/>
                    </a:moveTo>
                    <a:cubicBezTo>
                      <a:pt x="f28" y="f38"/>
                      <a:pt x="f28" y="f38"/>
                      <a:pt x="f198" y="f157"/>
                    </a:cubicBezTo>
                    <a:cubicBezTo>
                      <a:pt x="f196" y="f157"/>
                      <a:pt x="f196" y="f46"/>
                      <a:pt x="f196" y="f40"/>
                    </a:cubicBezTo>
                    <a:close/>
                    <a:moveTo>
                      <a:pt x="f193" y="f29"/>
                    </a:moveTo>
                    <a:cubicBezTo>
                      <a:pt x="f26" y="f104"/>
                      <a:pt x="f26" y="f104"/>
                      <a:pt x="f200" y="f140"/>
                    </a:cubicBezTo>
                    <a:cubicBezTo>
                      <a:pt x="f193" y="f139"/>
                      <a:pt x="f193" y="f139"/>
                      <a:pt x="f193" y="f29"/>
                    </a:cubicBezTo>
                    <a:close/>
                    <a:moveTo>
                      <a:pt x="f196" y="f114"/>
                    </a:moveTo>
                    <a:cubicBezTo>
                      <a:pt x="f195" y="f166"/>
                      <a:pt x="f198" y="f166"/>
                      <a:pt x="f193" y="f166"/>
                    </a:cubicBezTo>
                    <a:cubicBezTo>
                      <a:pt x="f193" y="f9"/>
                      <a:pt x="f193" y="f144"/>
                      <a:pt x="f193" y="f66"/>
                    </a:cubicBezTo>
                    <a:cubicBezTo>
                      <a:pt x="f194" y="f207"/>
                      <a:pt x="f195" y="f207"/>
                      <a:pt x="f196" y="f207"/>
                    </a:cubicBezTo>
                    <a:cubicBezTo>
                      <a:pt x="f196" y="f2"/>
                      <a:pt x="f196" y="f9"/>
                      <a:pt x="f196" y="f114"/>
                    </a:cubicBezTo>
                    <a:close/>
                    <a:moveTo>
                      <a:pt x="f196" y="f156"/>
                    </a:moveTo>
                    <a:cubicBezTo>
                      <a:pt x="f28" y="f208"/>
                      <a:pt x="f28" y="f208"/>
                      <a:pt x="f198" y="f108"/>
                    </a:cubicBezTo>
                    <a:cubicBezTo>
                      <a:pt x="f26" y="f108"/>
                      <a:pt x="f196" y="f209"/>
                      <a:pt x="f196" y="f156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EC1E526F-FFF4-5C4E-B982-64BDEABB5820}"/>
                  </a:ext>
                </a:extLst>
              </p:cNvPr>
              <p:cNvSpPr/>
              <p:nvPr/>
            </p:nvSpPr>
            <p:spPr>
              <a:xfrm>
                <a:off x="11153394" y="5892311"/>
                <a:ext cx="95253" cy="3825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2"/>
                  <a:gd name="f7" fmla="val 247"/>
                  <a:gd name="f8" fmla="val 6"/>
                  <a:gd name="f9" fmla="val 3"/>
                  <a:gd name="f10" fmla="val 12"/>
                  <a:gd name="f11" fmla="val 18"/>
                  <a:gd name="f12" fmla="val 9"/>
                  <a:gd name="f13" fmla="val 31"/>
                  <a:gd name="f14" fmla="val 16"/>
                  <a:gd name="f15" fmla="val 45"/>
                  <a:gd name="f16" fmla="val 23"/>
                  <a:gd name="f17" fmla="val 58"/>
                  <a:gd name="f18" fmla="val 29"/>
                  <a:gd name="f19" fmla="val 61"/>
                  <a:gd name="f20" fmla="val 32"/>
                  <a:gd name="f21" fmla="val 35"/>
                  <a:gd name="f22" fmla="val 46"/>
                  <a:gd name="f23" fmla="val 57"/>
                  <a:gd name="f24" fmla="val 68"/>
                  <a:gd name="f25" fmla="val 71"/>
                  <a:gd name="f26" fmla="val 73"/>
                  <a:gd name="f27" fmla="val 74"/>
                  <a:gd name="f28" fmla="val 53"/>
                  <a:gd name="f29" fmla="val 75"/>
                  <a:gd name="f30" fmla="val 48"/>
                  <a:gd name="f31" fmla="val 78"/>
                  <a:gd name="f32" fmla="val 43"/>
                  <a:gd name="f33" fmla="val 80"/>
                  <a:gd name="f34" fmla="val 85"/>
                  <a:gd name="f35" fmla="val 44"/>
                  <a:gd name="f36" fmla="val 89"/>
                  <a:gd name="f37" fmla="val 91"/>
                  <a:gd name="f38" fmla="val 93"/>
                  <a:gd name="f39" fmla="val 41"/>
                  <a:gd name="f40" fmla="val 94"/>
                  <a:gd name="f41" fmla="val 37"/>
                  <a:gd name="f42" fmla="val 95"/>
                  <a:gd name="f43" fmla="val 36"/>
                  <a:gd name="f44" fmla="val 98"/>
                  <a:gd name="f45" fmla="val 102"/>
                  <a:gd name="f46" fmla="val 139"/>
                  <a:gd name="f47" fmla="val 176"/>
                  <a:gd name="f48" fmla="val 214"/>
                  <a:gd name="f49" fmla="val 215"/>
                  <a:gd name="f50" fmla="val 216"/>
                  <a:gd name="f51" fmla="val 218"/>
                  <a:gd name="f52" fmla="val 27"/>
                  <a:gd name="f53" fmla="val 221"/>
                  <a:gd name="f54" fmla="val 224"/>
                  <a:gd name="f55" fmla="val 8"/>
                  <a:gd name="f56" fmla="val 227"/>
                  <a:gd name="f57" fmla="val 5"/>
                  <a:gd name="f58" fmla="val 228"/>
                  <a:gd name="f59" fmla="val 4"/>
                  <a:gd name="f60" fmla="val 229"/>
                  <a:gd name="f61" fmla="val 232"/>
                  <a:gd name="f62" fmla="val 236"/>
                  <a:gd name="f63" fmla="val 239"/>
                  <a:gd name="f64" fmla="val 242"/>
                  <a:gd name="f65" fmla="val 245"/>
                  <a:gd name="f66" fmla="val 246"/>
                  <a:gd name="f67" fmla="val 165"/>
                  <a:gd name="f68" fmla="val 83"/>
                  <a:gd name="f69" fmla="+- 0 0 -90"/>
                  <a:gd name="f70" fmla="*/ f3 1 62"/>
                  <a:gd name="f71" fmla="*/ f4 1 247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62"/>
                  <a:gd name="f80" fmla="*/ f76 1 247"/>
                  <a:gd name="f81" fmla="*/ 0 f77 1"/>
                  <a:gd name="f82" fmla="*/ 0 f76 1"/>
                  <a:gd name="f83" fmla="*/ 18 f77 1"/>
                  <a:gd name="f84" fmla="*/ 9 f76 1"/>
                  <a:gd name="f85" fmla="*/ 58 f77 1"/>
                  <a:gd name="f86" fmla="*/ 29 f76 1"/>
                  <a:gd name="f87" fmla="*/ 62 f77 1"/>
                  <a:gd name="f88" fmla="*/ 35 f76 1"/>
                  <a:gd name="f89" fmla="*/ 68 f76 1"/>
                  <a:gd name="f90" fmla="*/ 73 f76 1"/>
                  <a:gd name="f91" fmla="*/ 57 f77 1"/>
                  <a:gd name="f92" fmla="*/ 74 f76 1"/>
                  <a:gd name="f93" fmla="*/ 45 f77 1"/>
                  <a:gd name="f94" fmla="*/ 78 f76 1"/>
                  <a:gd name="f95" fmla="*/ 44 f77 1"/>
                  <a:gd name="f96" fmla="*/ 89 f76 1"/>
                  <a:gd name="f97" fmla="*/ 41 f77 1"/>
                  <a:gd name="f98" fmla="*/ 94 f76 1"/>
                  <a:gd name="f99" fmla="*/ 36 f77 1"/>
                  <a:gd name="f100" fmla="*/ 102 f76 1"/>
                  <a:gd name="f101" fmla="*/ 214 f76 1"/>
                  <a:gd name="f102" fmla="*/ 218 f76 1"/>
                  <a:gd name="f103" fmla="*/ 8 f77 1"/>
                  <a:gd name="f104" fmla="*/ 227 f76 1"/>
                  <a:gd name="f105" fmla="*/ 4 f77 1"/>
                  <a:gd name="f106" fmla="*/ 232 f76 1"/>
                  <a:gd name="f107" fmla="*/ 242 f76 1"/>
                  <a:gd name="f108" fmla="*/ 246 f76 1"/>
                  <a:gd name="f109" fmla="+- f78 0 f1"/>
                  <a:gd name="f110" fmla="*/ f81 1 62"/>
                  <a:gd name="f111" fmla="*/ f82 1 247"/>
                  <a:gd name="f112" fmla="*/ f83 1 62"/>
                  <a:gd name="f113" fmla="*/ f84 1 247"/>
                  <a:gd name="f114" fmla="*/ f85 1 62"/>
                  <a:gd name="f115" fmla="*/ f86 1 247"/>
                  <a:gd name="f116" fmla="*/ f87 1 62"/>
                  <a:gd name="f117" fmla="*/ f88 1 247"/>
                  <a:gd name="f118" fmla="*/ f89 1 247"/>
                  <a:gd name="f119" fmla="*/ f90 1 247"/>
                  <a:gd name="f120" fmla="*/ f91 1 62"/>
                  <a:gd name="f121" fmla="*/ f92 1 247"/>
                  <a:gd name="f122" fmla="*/ f93 1 62"/>
                  <a:gd name="f123" fmla="*/ f94 1 247"/>
                  <a:gd name="f124" fmla="*/ f95 1 62"/>
                  <a:gd name="f125" fmla="*/ f96 1 247"/>
                  <a:gd name="f126" fmla="*/ f97 1 62"/>
                  <a:gd name="f127" fmla="*/ f98 1 247"/>
                  <a:gd name="f128" fmla="*/ f99 1 62"/>
                  <a:gd name="f129" fmla="*/ f100 1 247"/>
                  <a:gd name="f130" fmla="*/ f101 1 247"/>
                  <a:gd name="f131" fmla="*/ f102 1 247"/>
                  <a:gd name="f132" fmla="*/ f103 1 62"/>
                  <a:gd name="f133" fmla="*/ f104 1 247"/>
                  <a:gd name="f134" fmla="*/ f105 1 62"/>
                  <a:gd name="f135" fmla="*/ f106 1 247"/>
                  <a:gd name="f136" fmla="*/ f107 1 247"/>
                  <a:gd name="f137" fmla="*/ f108 1 247"/>
                  <a:gd name="f138" fmla="*/ 0 1 f79"/>
                  <a:gd name="f139" fmla="*/ f73 1 f79"/>
                  <a:gd name="f140" fmla="*/ 0 1 f80"/>
                  <a:gd name="f141" fmla="*/ f74 1 f80"/>
                  <a:gd name="f142" fmla="*/ f110 1 f79"/>
                  <a:gd name="f143" fmla="*/ f111 1 f80"/>
                  <a:gd name="f144" fmla="*/ f112 1 f79"/>
                  <a:gd name="f145" fmla="*/ f113 1 f80"/>
                  <a:gd name="f146" fmla="*/ f114 1 f79"/>
                  <a:gd name="f147" fmla="*/ f115 1 f80"/>
                  <a:gd name="f148" fmla="*/ f116 1 f79"/>
                  <a:gd name="f149" fmla="*/ f117 1 f80"/>
                  <a:gd name="f150" fmla="*/ f118 1 f80"/>
                  <a:gd name="f151" fmla="*/ f119 1 f80"/>
                  <a:gd name="f152" fmla="*/ f120 1 f79"/>
                  <a:gd name="f153" fmla="*/ f121 1 f80"/>
                  <a:gd name="f154" fmla="*/ f122 1 f79"/>
                  <a:gd name="f155" fmla="*/ f123 1 f80"/>
                  <a:gd name="f156" fmla="*/ f124 1 f79"/>
                  <a:gd name="f157" fmla="*/ f125 1 f80"/>
                  <a:gd name="f158" fmla="*/ f126 1 f79"/>
                  <a:gd name="f159" fmla="*/ f127 1 f80"/>
                  <a:gd name="f160" fmla="*/ f128 1 f79"/>
                  <a:gd name="f161" fmla="*/ f129 1 f80"/>
                  <a:gd name="f162" fmla="*/ f130 1 f80"/>
                  <a:gd name="f163" fmla="*/ f131 1 f80"/>
                  <a:gd name="f164" fmla="*/ f132 1 f79"/>
                  <a:gd name="f165" fmla="*/ f133 1 f80"/>
                  <a:gd name="f166" fmla="*/ f134 1 f79"/>
                  <a:gd name="f167" fmla="*/ f135 1 f80"/>
                  <a:gd name="f168" fmla="*/ f136 1 f80"/>
                  <a:gd name="f169" fmla="*/ f137 1 f80"/>
                  <a:gd name="f170" fmla="*/ f138 f70 1"/>
                  <a:gd name="f171" fmla="*/ f139 f70 1"/>
                  <a:gd name="f172" fmla="*/ f141 f71 1"/>
                  <a:gd name="f173" fmla="*/ f140 f71 1"/>
                  <a:gd name="f174" fmla="*/ f142 f70 1"/>
                  <a:gd name="f175" fmla="*/ f143 f71 1"/>
                  <a:gd name="f176" fmla="*/ f144 f70 1"/>
                  <a:gd name="f177" fmla="*/ f145 f71 1"/>
                  <a:gd name="f178" fmla="*/ f146 f70 1"/>
                  <a:gd name="f179" fmla="*/ f147 f71 1"/>
                  <a:gd name="f180" fmla="*/ f148 f70 1"/>
                  <a:gd name="f181" fmla="*/ f149 f71 1"/>
                  <a:gd name="f182" fmla="*/ f150 f71 1"/>
                  <a:gd name="f183" fmla="*/ f151 f71 1"/>
                  <a:gd name="f184" fmla="*/ f152 f70 1"/>
                  <a:gd name="f185" fmla="*/ f153 f71 1"/>
                  <a:gd name="f186" fmla="*/ f154 f70 1"/>
                  <a:gd name="f187" fmla="*/ f155 f71 1"/>
                  <a:gd name="f188" fmla="*/ f156 f70 1"/>
                  <a:gd name="f189" fmla="*/ f157 f71 1"/>
                  <a:gd name="f190" fmla="*/ f158 f70 1"/>
                  <a:gd name="f191" fmla="*/ f159 f71 1"/>
                  <a:gd name="f192" fmla="*/ f160 f70 1"/>
                  <a:gd name="f193" fmla="*/ f161 f71 1"/>
                  <a:gd name="f194" fmla="*/ f162 f71 1"/>
                  <a:gd name="f195" fmla="*/ f163 f71 1"/>
                  <a:gd name="f196" fmla="*/ f164 f70 1"/>
                  <a:gd name="f197" fmla="*/ f165 f71 1"/>
                  <a:gd name="f198" fmla="*/ f166 f70 1"/>
                  <a:gd name="f199" fmla="*/ f167 f71 1"/>
                  <a:gd name="f200" fmla="*/ f168 f71 1"/>
                  <a:gd name="f201" fmla="*/ f169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9">
                    <a:pos x="f174" y="f175"/>
                  </a:cxn>
                  <a:cxn ang="f109">
                    <a:pos x="f176" y="f177"/>
                  </a:cxn>
                  <a:cxn ang="f109">
                    <a:pos x="f178" y="f179"/>
                  </a:cxn>
                  <a:cxn ang="f109">
                    <a:pos x="f180" y="f181"/>
                  </a:cxn>
                  <a:cxn ang="f109">
                    <a:pos x="f180" y="f182"/>
                  </a:cxn>
                  <a:cxn ang="f109">
                    <a:pos x="f178" y="f183"/>
                  </a:cxn>
                  <a:cxn ang="f109">
                    <a:pos x="f184" y="f185"/>
                  </a:cxn>
                  <a:cxn ang="f109">
                    <a:pos x="f186" y="f187"/>
                  </a:cxn>
                  <a:cxn ang="f109">
                    <a:pos x="f188" y="f189"/>
                  </a:cxn>
                  <a:cxn ang="f109">
                    <a:pos x="f190" y="f191"/>
                  </a:cxn>
                  <a:cxn ang="f109">
                    <a:pos x="f192" y="f193"/>
                  </a:cxn>
                  <a:cxn ang="f109">
                    <a:pos x="f192" y="f194"/>
                  </a:cxn>
                  <a:cxn ang="f109">
                    <a:pos x="f192" y="f195"/>
                  </a:cxn>
                  <a:cxn ang="f109">
                    <a:pos x="f196" y="f197"/>
                  </a:cxn>
                  <a:cxn ang="f109">
                    <a:pos x="f198" y="f199"/>
                  </a:cxn>
                  <a:cxn ang="f109">
                    <a:pos x="f198" y="f200"/>
                  </a:cxn>
                  <a:cxn ang="f109">
                    <a:pos x="f174" y="f201"/>
                  </a:cxn>
                  <a:cxn ang="f109">
                    <a:pos x="f174" y="f175"/>
                  </a:cxn>
                </a:cxnLst>
                <a:rect l="f170" t="f173" r="f171" b="f172"/>
                <a:pathLst>
                  <a:path w="62" h="247">
                    <a:moveTo>
                      <a:pt x="f5" y="f5"/>
                    </a:moveTo>
                    <a:cubicBezTo>
                      <a:pt x="f8" y="f9"/>
                      <a:pt x="f10" y="f8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13"/>
                      <a:pt x="f6" y="f20"/>
                      <a:pt x="f6" y="f21"/>
                    </a:cubicBezTo>
                    <a:cubicBezTo>
                      <a:pt x="f6" y="f22"/>
                      <a:pt x="f6" y="f23"/>
                      <a:pt x="f6" y="f24"/>
                    </a:cubicBezTo>
                    <a:cubicBezTo>
                      <a:pt x="f6" y="f25"/>
                      <a:pt x="f19" y="f26"/>
                      <a:pt x="f17" y="f26"/>
                    </a:cubicBezTo>
                    <a:cubicBezTo>
                      <a:pt x="f17" y="f26"/>
                      <a:pt x="f23" y="f26"/>
                      <a:pt x="f23" y="f27"/>
                    </a:cubicBezTo>
                    <a:cubicBezTo>
                      <a:pt x="f28" y="f29"/>
                      <a:pt x="f30" y="f29"/>
                      <a:pt x="f15" y="f31"/>
                    </a:cubicBezTo>
                    <a:cubicBezTo>
                      <a:pt x="f32" y="f33"/>
                      <a:pt x="f15" y="f34"/>
                      <a:pt x="f35" y="f36"/>
                    </a:cubicBezTo>
                    <a:cubicBezTo>
                      <a:pt x="f35" y="f37"/>
                      <a:pt x="f32" y="f38"/>
                      <a:pt x="f39" y="f40"/>
                    </a:cubicBezTo>
                    <a:cubicBezTo>
                      <a:pt x="f41" y="f42"/>
                      <a:pt x="f43" y="f44"/>
                      <a:pt x="f43" y="f45"/>
                    </a:cubicBezTo>
                    <a:cubicBezTo>
                      <a:pt x="f43" y="f46"/>
                      <a:pt x="f43" y="f47"/>
                      <a:pt x="f43" y="f48"/>
                    </a:cubicBezTo>
                    <a:cubicBezTo>
                      <a:pt x="f43" y="f49"/>
                      <a:pt x="f43" y="f50"/>
                      <a:pt x="f43" y="f51"/>
                    </a:cubicBezTo>
                    <a:cubicBezTo>
                      <a:pt x="f52" y="f53"/>
                      <a:pt x="f11" y="f54"/>
                      <a:pt x="f55" y="f56"/>
                    </a:cubicBezTo>
                    <a:cubicBezTo>
                      <a:pt x="f57" y="f58"/>
                      <a:pt x="f59" y="f60"/>
                      <a:pt x="f59" y="f61"/>
                    </a:cubicBezTo>
                    <a:cubicBezTo>
                      <a:pt x="f57" y="f62"/>
                      <a:pt x="f59" y="f63"/>
                      <a:pt x="f59" y="f64"/>
                    </a:cubicBezTo>
                    <a:cubicBezTo>
                      <a:pt x="f57" y="f65"/>
                      <a:pt x="f9" y="f7"/>
                      <a:pt x="f5" y="f66"/>
                    </a:cubicBezTo>
                    <a:cubicBezTo>
                      <a:pt x="f5" y="f67"/>
                      <a:pt x="f5" y="f68"/>
                      <a:pt x="f5" y="f5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A4DAC7BA-8C32-B9BC-2C4E-2D5BB62B2A84}"/>
                  </a:ext>
                </a:extLst>
              </p:cNvPr>
              <p:cNvSpPr/>
              <p:nvPr/>
            </p:nvSpPr>
            <p:spPr>
              <a:xfrm>
                <a:off x="11274039" y="6032004"/>
                <a:ext cx="58741" cy="2397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155"/>
                  <a:gd name="f8" fmla="val 36"/>
                  <a:gd name="f9" fmla="val 150"/>
                  <a:gd name="f10" fmla="val 145"/>
                  <a:gd name="f11" fmla="val 141"/>
                  <a:gd name="f12" fmla="val 137"/>
                  <a:gd name="f13" fmla="val 35"/>
                  <a:gd name="f14" fmla="val 136"/>
                  <a:gd name="f15" fmla="val 32"/>
                  <a:gd name="f16" fmla="val 135"/>
                  <a:gd name="f17" fmla="val 21"/>
                  <a:gd name="f18" fmla="val 133"/>
                  <a:gd name="f19" fmla="val 11"/>
                  <a:gd name="f20" fmla="val 130"/>
                  <a:gd name="f21" fmla="val 128"/>
                  <a:gd name="f22" fmla="val 85"/>
                  <a:gd name="f23" fmla="val 43"/>
                  <a:gd name="f24" fmla="val 1"/>
                  <a:gd name="f25" fmla="val 3"/>
                  <a:gd name="f26" fmla="val 4"/>
                  <a:gd name="f27" fmla="val 2"/>
                  <a:gd name="f28" fmla="val 14"/>
                  <a:gd name="f29" fmla="val 7"/>
                  <a:gd name="f30" fmla="val 24"/>
                  <a:gd name="f31" fmla="val 12"/>
                  <a:gd name="f32" fmla="val 17"/>
                  <a:gd name="f33" fmla="val 18"/>
                  <a:gd name="f34" fmla="val 37"/>
                  <a:gd name="f35" fmla="val 20"/>
                  <a:gd name="f36" fmla="val 22"/>
                  <a:gd name="f37" fmla="val 65"/>
                  <a:gd name="f38" fmla="val 108"/>
                  <a:gd name="f39" fmla="val 152"/>
                  <a:gd name="f40" fmla="val 153"/>
                  <a:gd name="f41" fmla="val 154"/>
                  <a:gd name="f42" fmla="+- 0 0 -90"/>
                  <a:gd name="f43" fmla="*/ f3 1 38"/>
                  <a:gd name="f44" fmla="*/ f4 1 155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38"/>
                  <a:gd name="f53" fmla="*/ f49 1 155"/>
                  <a:gd name="f54" fmla="*/ 36 f50 1"/>
                  <a:gd name="f55" fmla="*/ 155 f49 1"/>
                  <a:gd name="f56" fmla="*/ 141 f49 1"/>
                  <a:gd name="f57" fmla="*/ 32 f50 1"/>
                  <a:gd name="f58" fmla="*/ 135 f49 1"/>
                  <a:gd name="f59" fmla="*/ 0 f50 1"/>
                  <a:gd name="f60" fmla="*/ 128 f49 1"/>
                  <a:gd name="f61" fmla="*/ 0 f49 1"/>
                  <a:gd name="f62" fmla="*/ 4 f50 1"/>
                  <a:gd name="f63" fmla="*/ 2 f49 1"/>
                  <a:gd name="f64" fmla="*/ 35 f50 1"/>
                  <a:gd name="f65" fmla="*/ 17 f49 1"/>
                  <a:gd name="f66" fmla="*/ 37 f50 1"/>
                  <a:gd name="f67" fmla="*/ 22 f49 1"/>
                  <a:gd name="f68" fmla="*/ 38 f50 1"/>
                  <a:gd name="f69" fmla="*/ 152 f49 1"/>
                  <a:gd name="f70" fmla="+- f51 0 f1"/>
                  <a:gd name="f71" fmla="*/ f54 1 38"/>
                  <a:gd name="f72" fmla="*/ f55 1 155"/>
                  <a:gd name="f73" fmla="*/ f56 1 155"/>
                  <a:gd name="f74" fmla="*/ f57 1 38"/>
                  <a:gd name="f75" fmla="*/ f58 1 155"/>
                  <a:gd name="f76" fmla="*/ f59 1 38"/>
                  <a:gd name="f77" fmla="*/ f60 1 155"/>
                  <a:gd name="f78" fmla="*/ f61 1 155"/>
                  <a:gd name="f79" fmla="*/ f62 1 38"/>
                  <a:gd name="f80" fmla="*/ f63 1 155"/>
                  <a:gd name="f81" fmla="*/ f64 1 38"/>
                  <a:gd name="f82" fmla="*/ f65 1 155"/>
                  <a:gd name="f83" fmla="*/ f66 1 38"/>
                  <a:gd name="f84" fmla="*/ f67 1 155"/>
                  <a:gd name="f85" fmla="*/ f68 1 38"/>
                  <a:gd name="f86" fmla="*/ f69 1 155"/>
                  <a:gd name="f87" fmla="*/ 0 1 f52"/>
                  <a:gd name="f88" fmla="*/ f46 1 f52"/>
                  <a:gd name="f89" fmla="*/ 0 1 f53"/>
                  <a:gd name="f90" fmla="*/ f47 1 f53"/>
                  <a:gd name="f91" fmla="*/ f71 1 f52"/>
                  <a:gd name="f92" fmla="*/ f72 1 f53"/>
                  <a:gd name="f93" fmla="*/ f73 1 f53"/>
                  <a:gd name="f94" fmla="*/ f74 1 f52"/>
                  <a:gd name="f95" fmla="*/ f75 1 f53"/>
                  <a:gd name="f96" fmla="*/ f76 1 f52"/>
                  <a:gd name="f97" fmla="*/ f77 1 f53"/>
                  <a:gd name="f98" fmla="*/ f78 1 f53"/>
                  <a:gd name="f99" fmla="*/ f79 1 f52"/>
                  <a:gd name="f100" fmla="*/ f80 1 f53"/>
                  <a:gd name="f101" fmla="*/ f81 1 f52"/>
                  <a:gd name="f102" fmla="*/ f82 1 f53"/>
                  <a:gd name="f103" fmla="*/ f83 1 f52"/>
                  <a:gd name="f104" fmla="*/ f84 1 f53"/>
                  <a:gd name="f105" fmla="*/ f85 1 f52"/>
                  <a:gd name="f106" fmla="*/ f86 1 f53"/>
                  <a:gd name="f107" fmla="*/ f87 f43 1"/>
                  <a:gd name="f108" fmla="*/ f88 f43 1"/>
                  <a:gd name="f109" fmla="*/ f90 f44 1"/>
                  <a:gd name="f110" fmla="*/ f89 f44 1"/>
                  <a:gd name="f111" fmla="*/ f91 f43 1"/>
                  <a:gd name="f112" fmla="*/ f92 f44 1"/>
                  <a:gd name="f113" fmla="*/ f93 f44 1"/>
                  <a:gd name="f114" fmla="*/ f94 f43 1"/>
                  <a:gd name="f115" fmla="*/ f95 f44 1"/>
                  <a:gd name="f116" fmla="*/ f96 f43 1"/>
                  <a:gd name="f117" fmla="*/ f97 f44 1"/>
                  <a:gd name="f118" fmla="*/ f98 f44 1"/>
                  <a:gd name="f119" fmla="*/ f99 f43 1"/>
                  <a:gd name="f120" fmla="*/ f100 f44 1"/>
                  <a:gd name="f121" fmla="*/ f101 f43 1"/>
                  <a:gd name="f122" fmla="*/ f102 f44 1"/>
                  <a:gd name="f123" fmla="*/ f103 f43 1"/>
                  <a:gd name="f124" fmla="*/ f104 f44 1"/>
                  <a:gd name="f125" fmla="*/ f105 f43 1"/>
                  <a:gd name="f126" fmla="*/ f106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11" y="f112"/>
                  </a:cxn>
                  <a:cxn ang="f70">
                    <a:pos x="f111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6" y="f118"/>
                  </a:cxn>
                  <a:cxn ang="f70">
                    <a:pos x="f119" y="f120"/>
                  </a:cxn>
                  <a:cxn ang="f70">
                    <a:pos x="f121" y="f122"/>
                  </a:cxn>
                  <a:cxn ang="f70">
                    <a:pos x="f123" y="f124"/>
                  </a:cxn>
                  <a:cxn ang="f70">
                    <a:pos x="f125" y="f126"/>
                  </a:cxn>
                  <a:cxn ang="f70">
                    <a:pos x="f123" y="f112"/>
                  </a:cxn>
                  <a:cxn ang="f70">
                    <a:pos x="f111" y="f112"/>
                  </a:cxn>
                </a:cxnLst>
                <a:rect l="f107" t="f110" r="f108" b="f109"/>
                <a:pathLst>
                  <a:path w="38" h="155">
                    <a:moveTo>
                      <a:pt x="f8" y="f7"/>
                    </a:moveTo>
                    <a:cubicBezTo>
                      <a:pt x="f8" y="f9"/>
                      <a:pt x="f8" y="f10"/>
                      <a:pt x="f8" y="f11"/>
                    </a:cubicBezTo>
                    <a:cubicBezTo>
                      <a:pt x="f8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5" y="f21"/>
                    </a:cubicBezTo>
                    <a:cubicBezTo>
                      <a:pt x="f5" y="f22"/>
                      <a:pt x="f5" y="f23"/>
                      <a:pt x="f5" y="f5"/>
                    </a:cubicBezTo>
                    <a:cubicBezTo>
                      <a:pt x="f24" y="f24"/>
                      <a:pt x="f25" y="f24"/>
                      <a:pt x="f26" y="f27"/>
                    </a:cubicBezTo>
                    <a:cubicBezTo>
                      <a:pt x="f28" y="f29"/>
                      <a:pt x="f30" y="f31"/>
                      <a:pt x="f13" y="f32"/>
                    </a:cubicBezTo>
                    <a:cubicBezTo>
                      <a:pt x="f8" y="f33"/>
                      <a:pt x="f34" y="f35"/>
                      <a:pt x="f34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34" y="f41"/>
                      <a:pt x="f34" y="f7"/>
                    </a:cubicBezTo>
                    <a:cubicBezTo>
                      <a:pt x="f34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BFC384B5-FFB9-C1CD-5921-F0DC9F131C46}"/>
                  </a:ext>
                </a:extLst>
              </p:cNvPr>
              <p:cNvSpPr/>
              <p:nvPr/>
            </p:nvSpPr>
            <p:spPr>
              <a:xfrm>
                <a:off x="11220062" y="6032004"/>
                <a:ext cx="47621" cy="1952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26"/>
                  <a:gd name="f8" fmla="val 13"/>
                  <a:gd name="f9" fmla="val 21"/>
                  <a:gd name="f10" fmla="val 8"/>
                  <a:gd name="f11" fmla="val 7"/>
                  <a:gd name="f12" fmla="val 23"/>
                  <a:gd name="f13" fmla="val 27"/>
                  <a:gd name="f14" fmla="val 57"/>
                  <a:gd name="f15" fmla="val 88"/>
                  <a:gd name="f16" fmla="val 118"/>
                  <a:gd name="f17" fmla="val 123"/>
                  <a:gd name="f18" fmla="val 5"/>
                  <a:gd name="f19" fmla="val 125"/>
                  <a:gd name="f20" fmla="val 122"/>
                  <a:gd name="f21" fmla="val 120"/>
                  <a:gd name="f22" fmla="val 86"/>
                  <a:gd name="f23" fmla="val 52"/>
                  <a:gd name="f24" fmla="val 18"/>
                  <a:gd name="f25" fmla="val 14"/>
                  <a:gd name="f26" fmla="val 1"/>
                  <a:gd name="f27" fmla="val 12"/>
                  <a:gd name="f28" fmla="val 10"/>
                  <a:gd name="f29" fmla="val 3"/>
                  <a:gd name="f30" fmla="val 42"/>
                  <a:gd name="f31" fmla="val 84"/>
                  <a:gd name="f32" fmla="val 25"/>
                  <a:gd name="f33" fmla="val 89"/>
                  <a:gd name="f34" fmla="val 55"/>
                  <a:gd name="f35" fmla="val 22"/>
                  <a:gd name="f36" fmla="val 19"/>
                  <a:gd name="f37" fmla="val 16"/>
                  <a:gd name="f38" fmla="val 17"/>
                  <a:gd name="f39" fmla="val 53"/>
                  <a:gd name="f40" fmla="val 124"/>
                  <a:gd name="f41" fmla="val 15"/>
                  <a:gd name="f42" fmla="+- 0 0 -90"/>
                  <a:gd name="f43" fmla="*/ f3 1 30"/>
                  <a:gd name="f44" fmla="*/ f4 1 126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30"/>
                  <a:gd name="f53" fmla="*/ f49 1 126"/>
                  <a:gd name="f54" fmla="*/ 13 f50 1"/>
                  <a:gd name="f55" fmla="*/ 21 f49 1"/>
                  <a:gd name="f56" fmla="*/ 7 f50 1"/>
                  <a:gd name="f57" fmla="*/ 27 f49 1"/>
                  <a:gd name="f58" fmla="*/ 118 f49 1"/>
                  <a:gd name="f59" fmla="*/ 0 f50 1"/>
                  <a:gd name="f60" fmla="*/ 125 f49 1"/>
                  <a:gd name="f61" fmla="*/ 120 f49 1"/>
                  <a:gd name="f62" fmla="*/ 18 f49 1"/>
                  <a:gd name="f63" fmla="*/ 5 f50 1"/>
                  <a:gd name="f64" fmla="*/ 10 f49 1"/>
                  <a:gd name="f65" fmla="*/ 30 f50 1"/>
                  <a:gd name="f66" fmla="*/ 0 f49 1"/>
                  <a:gd name="f67" fmla="*/ 126 f49 1"/>
                  <a:gd name="f68" fmla="*/ 25 f50 1"/>
                  <a:gd name="f69" fmla="*/ 122 f49 1"/>
                  <a:gd name="f70" fmla="*/ 22 f49 1"/>
                  <a:gd name="f71" fmla="*/ 16 f49 1"/>
                  <a:gd name="f72" fmla="*/ 19 f50 1"/>
                  <a:gd name="f73" fmla="*/ 124 f49 1"/>
                  <a:gd name="f74" fmla="*/ 123 f49 1"/>
                  <a:gd name="f75" fmla="+- f51 0 f1"/>
                  <a:gd name="f76" fmla="*/ f54 1 30"/>
                  <a:gd name="f77" fmla="*/ f55 1 126"/>
                  <a:gd name="f78" fmla="*/ f56 1 30"/>
                  <a:gd name="f79" fmla="*/ f57 1 126"/>
                  <a:gd name="f80" fmla="*/ f58 1 126"/>
                  <a:gd name="f81" fmla="*/ f59 1 30"/>
                  <a:gd name="f82" fmla="*/ f60 1 126"/>
                  <a:gd name="f83" fmla="*/ f61 1 126"/>
                  <a:gd name="f84" fmla="*/ f62 1 126"/>
                  <a:gd name="f85" fmla="*/ f63 1 30"/>
                  <a:gd name="f86" fmla="*/ f64 1 126"/>
                  <a:gd name="f87" fmla="*/ f65 1 30"/>
                  <a:gd name="f88" fmla="*/ f66 1 126"/>
                  <a:gd name="f89" fmla="*/ f67 1 126"/>
                  <a:gd name="f90" fmla="*/ f68 1 30"/>
                  <a:gd name="f91" fmla="*/ f69 1 126"/>
                  <a:gd name="f92" fmla="*/ f70 1 126"/>
                  <a:gd name="f93" fmla="*/ f71 1 126"/>
                  <a:gd name="f94" fmla="*/ f72 1 30"/>
                  <a:gd name="f95" fmla="*/ f73 1 126"/>
                  <a:gd name="f96" fmla="*/ f74 1 126"/>
                  <a:gd name="f97" fmla="*/ 0 1 f52"/>
                  <a:gd name="f98" fmla="*/ f46 1 f52"/>
                  <a:gd name="f99" fmla="*/ 0 1 f53"/>
                  <a:gd name="f100" fmla="*/ f47 1 f53"/>
                  <a:gd name="f101" fmla="*/ f76 1 f52"/>
                  <a:gd name="f102" fmla="*/ f77 1 f53"/>
                  <a:gd name="f103" fmla="*/ f78 1 f52"/>
                  <a:gd name="f104" fmla="*/ f79 1 f53"/>
                  <a:gd name="f105" fmla="*/ f80 1 f53"/>
                  <a:gd name="f106" fmla="*/ f81 1 f52"/>
                  <a:gd name="f107" fmla="*/ f82 1 f53"/>
                  <a:gd name="f108" fmla="*/ f83 1 f53"/>
                  <a:gd name="f109" fmla="*/ f84 1 f53"/>
                  <a:gd name="f110" fmla="*/ f85 1 f52"/>
                  <a:gd name="f111" fmla="*/ f86 1 f53"/>
                  <a:gd name="f112" fmla="*/ f87 1 f52"/>
                  <a:gd name="f113" fmla="*/ f88 1 f53"/>
                  <a:gd name="f114" fmla="*/ f89 1 f53"/>
                  <a:gd name="f115" fmla="*/ f90 1 f52"/>
                  <a:gd name="f116" fmla="*/ f91 1 f53"/>
                  <a:gd name="f117" fmla="*/ f92 1 f53"/>
                  <a:gd name="f118" fmla="*/ f93 1 f53"/>
                  <a:gd name="f119" fmla="*/ f94 1 f52"/>
                  <a:gd name="f120" fmla="*/ f95 1 f53"/>
                  <a:gd name="f121" fmla="*/ f96 1 f53"/>
                  <a:gd name="f122" fmla="*/ f97 f43 1"/>
                  <a:gd name="f123" fmla="*/ f98 f43 1"/>
                  <a:gd name="f124" fmla="*/ f100 f44 1"/>
                  <a:gd name="f125" fmla="*/ f99 f44 1"/>
                  <a:gd name="f126" fmla="*/ f101 f43 1"/>
                  <a:gd name="f127" fmla="*/ f102 f44 1"/>
                  <a:gd name="f128" fmla="*/ f103 f43 1"/>
                  <a:gd name="f129" fmla="*/ f104 f44 1"/>
                  <a:gd name="f130" fmla="*/ f105 f44 1"/>
                  <a:gd name="f131" fmla="*/ f106 f43 1"/>
                  <a:gd name="f132" fmla="*/ f107 f44 1"/>
                  <a:gd name="f133" fmla="*/ f108 f44 1"/>
                  <a:gd name="f134" fmla="*/ f109 f44 1"/>
                  <a:gd name="f135" fmla="*/ f110 f43 1"/>
                  <a:gd name="f136" fmla="*/ f111 f44 1"/>
                  <a:gd name="f137" fmla="*/ f112 f43 1"/>
                  <a:gd name="f138" fmla="*/ f113 f44 1"/>
                  <a:gd name="f139" fmla="*/ f114 f44 1"/>
                  <a:gd name="f140" fmla="*/ f115 f43 1"/>
                  <a:gd name="f141" fmla="*/ f116 f44 1"/>
                  <a:gd name="f142" fmla="*/ f117 f44 1"/>
                  <a:gd name="f143" fmla="*/ f118 f44 1"/>
                  <a:gd name="f144" fmla="*/ f119 f43 1"/>
                  <a:gd name="f145" fmla="*/ f120 f44 1"/>
                  <a:gd name="f146" fmla="*/ f121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26" y="f127"/>
                  </a:cxn>
                  <a:cxn ang="f75">
                    <a:pos x="f128" y="f129"/>
                  </a:cxn>
                  <a:cxn ang="f75">
                    <a:pos x="f128" y="f130"/>
                  </a:cxn>
                  <a:cxn ang="f75">
                    <a:pos x="f131" y="f132"/>
                  </a:cxn>
                  <a:cxn ang="f75">
                    <a:pos x="f131" y="f133"/>
                  </a:cxn>
                  <a:cxn ang="f75">
                    <a:pos x="f131" y="f134"/>
                  </a:cxn>
                  <a:cxn ang="f75">
                    <a:pos x="f135" y="f136"/>
                  </a:cxn>
                  <a:cxn ang="f75">
                    <a:pos x="f137" y="f138"/>
                  </a:cxn>
                  <a:cxn ang="f75">
                    <a:pos x="f137" y="f139"/>
                  </a:cxn>
                  <a:cxn ang="f75">
                    <a:pos x="f140" y="f141"/>
                  </a:cxn>
                  <a:cxn ang="f75">
                    <a:pos x="f140" y="f142"/>
                  </a:cxn>
                  <a:cxn ang="f75">
                    <a:pos x="f140" y="f143"/>
                  </a:cxn>
                  <a:cxn ang="f75">
                    <a:pos x="f144" y="f134"/>
                  </a:cxn>
                  <a:cxn ang="f75">
                    <a:pos x="f144" y="f145"/>
                  </a:cxn>
                  <a:cxn ang="f75">
                    <a:pos x="f126" y="f146"/>
                  </a:cxn>
                  <a:cxn ang="f75">
                    <a:pos x="f126" y="f127"/>
                  </a:cxn>
                </a:cxnLst>
                <a:rect l="f122" t="f125" r="f123" b="f124"/>
                <a:pathLst>
                  <a:path w="30" h="126">
                    <a:moveTo>
                      <a:pt x="f8" y="f9"/>
                    </a:moveTo>
                    <a:cubicBezTo>
                      <a:pt x="f10" y="f9"/>
                      <a:pt x="f11" y="f12"/>
                      <a:pt x="f11" y="f13"/>
                    </a:cubicBezTo>
                    <a:cubicBezTo>
                      <a:pt x="f11" y="f14"/>
                      <a:pt x="f11" y="f15"/>
                      <a:pt x="f11" y="f16"/>
                    </a:cubicBezTo>
                    <a:cubicBezTo>
                      <a:pt x="f10" y="f17"/>
                      <a:pt x="f18" y="f19"/>
                      <a:pt x="f5" y="f19"/>
                    </a:cubicBezTo>
                    <a:cubicBezTo>
                      <a:pt x="f5" y="f17"/>
                      <a:pt x="f5" y="f20"/>
                      <a:pt x="f5" y="f21"/>
                    </a:cubicBezTo>
                    <a:cubicBezTo>
                      <a:pt x="f5" y="f22"/>
                      <a:pt x="f5" y="f23"/>
                      <a:pt x="f5" y="f24"/>
                    </a:cubicBezTo>
                    <a:cubicBezTo>
                      <a:pt x="f5" y="f25"/>
                      <a:pt x="f26" y="f27"/>
                      <a:pt x="f18" y="f28"/>
                    </a:cubicBezTo>
                    <a:cubicBezTo>
                      <a:pt x="f8" y="f11"/>
                      <a:pt x="f9" y="f29"/>
                      <a:pt x="f6" y="f5"/>
                    </a:cubicBezTo>
                    <a:cubicBezTo>
                      <a:pt x="f6" y="f30"/>
                      <a:pt x="f6" y="f31"/>
                      <a:pt x="f6" y="f7"/>
                    </a:cubicBezTo>
                    <a:cubicBezTo>
                      <a:pt x="f32" y="f7"/>
                      <a:pt x="f32" y="f7"/>
                      <a:pt x="f32" y="f20"/>
                    </a:cubicBezTo>
                    <a:cubicBezTo>
                      <a:pt x="f32" y="f33"/>
                      <a:pt x="f32" y="f34"/>
                      <a:pt x="f32" y="f35"/>
                    </a:cubicBezTo>
                    <a:cubicBezTo>
                      <a:pt x="f32" y="f9"/>
                      <a:pt x="f32" y="f36"/>
                      <a:pt x="f32" y="f37"/>
                    </a:cubicBezTo>
                    <a:cubicBezTo>
                      <a:pt x="f12" y="f38"/>
                      <a:pt x="f9" y="f24"/>
                      <a:pt x="f36" y="f24"/>
                    </a:cubicBezTo>
                    <a:cubicBezTo>
                      <a:pt x="f36" y="f39"/>
                      <a:pt x="f36" y="f15"/>
                      <a:pt x="f36" y="f40"/>
                    </a:cubicBezTo>
                    <a:cubicBezTo>
                      <a:pt x="f38" y="f40"/>
                      <a:pt x="f41" y="f17"/>
                      <a:pt x="f8" y="f17"/>
                    </a:cubicBezTo>
                    <a:cubicBezTo>
                      <a:pt x="f8" y="f33"/>
                      <a:pt x="f8" y="f34"/>
                      <a:pt x="f8" y="f9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D9503E84-08C8-0E82-1DB2-EAE909E56996}"/>
                  </a:ext>
                </a:extLst>
              </p:cNvPr>
              <p:cNvSpPr/>
              <p:nvPr/>
            </p:nvSpPr>
            <p:spPr>
              <a:xfrm>
                <a:off x="10302489" y="5909767"/>
                <a:ext cx="1690689" cy="631822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1099"/>
                  <a:gd name="f8" fmla="val 409"/>
                  <a:gd name="f9" fmla="val 732"/>
                  <a:gd name="f10" fmla="val 367"/>
                  <a:gd name="f11" fmla="val 395"/>
                  <a:gd name="f12" fmla="val 382"/>
                  <a:gd name="f13" fmla="val 368"/>
                  <a:gd name="f14" fmla="val 22"/>
                  <a:gd name="f15" fmla="val 43"/>
                  <a:gd name="f16" fmla="val 65"/>
                  <a:gd name="f17" fmla="val 342"/>
                  <a:gd name="f18" fmla="val 317"/>
                  <a:gd name="f19" fmla="val 291"/>
                  <a:gd name="f20" fmla="val 104"/>
                  <a:gd name="f21" fmla="val 281"/>
                  <a:gd name="f22" fmla="val 144"/>
                  <a:gd name="f23" fmla="val 271"/>
                  <a:gd name="f24" fmla="val 184"/>
                  <a:gd name="f25" fmla="val 260"/>
                  <a:gd name="f26" fmla="val 296"/>
                  <a:gd name="f27" fmla="val 332"/>
                  <a:gd name="f28" fmla="val 187"/>
                  <a:gd name="f29" fmla="val 189"/>
                  <a:gd name="f30" fmla="val 191"/>
                  <a:gd name="f31" fmla="val 208"/>
                  <a:gd name="f32" fmla="val 264"/>
                  <a:gd name="f33" fmla="val 224"/>
                  <a:gd name="f34" fmla="val 269"/>
                  <a:gd name="f35" fmla="val 241"/>
                  <a:gd name="f36" fmla="val 273"/>
                  <a:gd name="f37" fmla="val 267"/>
                  <a:gd name="f38" fmla="val 237"/>
                  <a:gd name="f39" fmla="val 242"/>
                  <a:gd name="f40" fmla="val 207"/>
                  <a:gd name="f41" fmla="val 177"/>
                  <a:gd name="f42" fmla="val 173"/>
                  <a:gd name="f43" fmla="val 172"/>
                  <a:gd name="f44" fmla="val 246"/>
                  <a:gd name="f45" fmla="val 171"/>
                  <a:gd name="f46" fmla="val 166"/>
                  <a:gd name="f47" fmla="val 288"/>
                  <a:gd name="f48" fmla="val 160"/>
                  <a:gd name="f49" fmla="val 309"/>
                  <a:gd name="f50" fmla="val 155"/>
                  <a:gd name="f51" fmla="val 311"/>
                  <a:gd name="f52" fmla="val 312"/>
                  <a:gd name="f53" fmla="val 154"/>
                  <a:gd name="f54" fmla="val 314"/>
                  <a:gd name="f55" fmla="val 225"/>
                  <a:gd name="f56" fmla="val 319"/>
                  <a:gd name="f57" fmla="val 322"/>
                  <a:gd name="f58" fmla="val 365"/>
                  <a:gd name="f59" fmla="val 364"/>
                  <a:gd name="f60" fmla="val 362"/>
                  <a:gd name="f61" fmla="val 282"/>
                  <a:gd name="f62" fmla="val 201"/>
                  <a:gd name="f63" fmla="val 121"/>
                  <a:gd name="f64" fmla="val 116"/>
                  <a:gd name="f65" fmla="val 323"/>
                  <a:gd name="f66" fmla="val 114"/>
                  <a:gd name="f67" fmla="val 327"/>
                  <a:gd name="f68" fmla="val 113"/>
                  <a:gd name="f69" fmla="val 340"/>
                  <a:gd name="f70" fmla="val 109"/>
                  <a:gd name="f71" fmla="val 353"/>
                  <a:gd name="f72" fmla="val 105"/>
                  <a:gd name="f73" fmla="val 366"/>
                  <a:gd name="f74" fmla="val 100"/>
                  <a:gd name="f75" fmla="val 369"/>
                  <a:gd name="f76" fmla="val 99"/>
                  <a:gd name="f77" fmla="val 372"/>
                  <a:gd name="f78" fmla="val 188"/>
                  <a:gd name="f79" fmla="val 278"/>
                  <a:gd name="f80" fmla="val 374"/>
                  <a:gd name="f81" fmla="val 376"/>
                  <a:gd name="f82" fmla="val 379"/>
                  <a:gd name="f83" fmla="val 381"/>
                  <a:gd name="f84" fmla="val 383"/>
                  <a:gd name="f85" fmla="val 385"/>
                  <a:gd name="f86" fmla="val 101"/>
                  <a:gd name="f87" fmla="val 402"/>
                  <a:gd name="f88" fmla="val 107"/>
                  <a:gd name="f89" fmla="val 419"/>
                  <a:gd name="f90" fmla="val 436"/>
                  <a:gd name="f91" fmla="val 118"/>
                  <a:gd name="f92" fmla="val 440"/>
                  <a:gd name="f93" fmla="val 119"/>
                  <a:gd name="f94" fmla="val 441"/>
                  <a:gd name="f95" fmla="val 125"/>
                  <a:gd name="f96" fmla="val 204"/>
                  <a:gd name="f97" fmla="val 283"/>
                  <a:gd name="f98" fmla="val 361"/>
                  <a:gd name="f99" fmla="val 363"/>
                  <a:gd name="f100" fmla="val 445"/>
                  <a:gd name="f101" fmla="val 448"/>
                  <a:gd name="f102" fmla="val 452"/>
                  <a:gd name="f103" fmla="val 276"/>
                  <a:gd name="f104" fmla="val 190"/>
                  <a:gd name="f105" fmla="val 453"/>
                  <a:gd name="f106" fmla="val 456"/>
                  <a:gd name="f107" fmla="val 97"/>
                  <a:gd name="f108" fmla="val 465"/>
                  <a:gd name="f109" fmla="val 93"/>
                  <a:gd name="f110" fmla="val 473"/>
                  <a:gd name="f111" fmla="val 89"/>
                  <a:gd name="f112" fmla="val 482"/>
                  <a:gd name="f113" fmla="val 85"/>
                  <a:gd name="f114" fmla="val 87"/>
                  <a:gd name="f115" fmla="val 90"/>
                  <a:gd name="f116" fmla="val 149"/>
                  <a:gd name="f117" fmla="val 266"/>
                  <a:gd name="f118" fmla="val 268"/>
                  <a:gd name="f119" fmla="val 483"/>
                  <a:gd name="f120" fmla="val 270"/>
                  <a:gd name="f121" fmla="val 479"/>
                  <a:gd name="f122" fmla="val 478"/>
                  <a:gd name="f123" fmla="val 275"/>
                  <a:gd name="f124" fmla="val 279"/>
                  <a:gd name="f125" fmla="val 287"/>
                  <a:gd name="f126" fmla="val 474"/>
                  <a:gd name="f127" fmla="val 470"/>
                  <a:gd name="f128" fmla="val 466"/>
                  <a:gd name="f129" fmla="val 289"/>
                  <a:gd name="f130" fmla="val 315"/>
                  <a:gd name="f131" fmla="val 341"/>
                  <a:gd name="f132" fmla="val 468"/>
                  <a:gd name="f133" fmla="val 472"/>
                  <a:gd name="f134" fmla="val 343"/>
                  <a:gd name="f135" fmla="val 294"/>
                  <a:gd name="f136" fmla="val 497"/>
                  <a:gd name="f137" fmla="val 290"/>
                  <a:gd name="f138" fmla="val 520"/>
                  <a:gd name="f139" fmla="val 286"/>
                  <a:gd name="f140" fmla="val 545"/>
                  <a:gd name="f141" fmla="val 339"/>
                  <a:gd name="f142" fmla="val 547"/>
                  <a:gd name="f143" fmla="val 550"/>
                  <a:gd name="f144" fmla="val 552"/>
                  <a:gd name="f145" fmla="val 326"/>
                  <a:gd name="f146" fmla="val 284"/>
                  <a:gd name="f147" fmla="val 569"/>
                  <a:gd name="f148" fmla="val 585"/>
                  <a:gd name="f149" fmla="val 232"/>
                  <a:gd name="f150" fmla="val 602"/>
                  <a:gd name="f151" fmla="val 227"/>
                  <a:gd name="f152" fmla="val 274"/>
                  <a:gd name="f153" fmla="val 321"/>
                  <a:gd name="f154" fmla="val 605"/>
                  <a:gd name="f155" fmla="val 607"/>
                  <a:gd name="f156" fmla="val 609"/>
                  <a:gd name="f157" fmla="val 631"/>
                  <a:gd name="f158" fmla="val 651"/>
                  <a:gd name="f159" fmla="val 236"/>
                  <a:gd name="f160" fmla="val 672"/>
                  <a:gd name="f161" fmla="val 325"/>
                  <a:gd name="f162" fmla="val 675"/>
                  <a:gd name="f163" fmla="val 678"/>
                  <a:gd name="f164" fmla="val 681"/>
                  <a:gd name="f165" fmla="val 220"/>
                  <a:gd name="f166" fmla="val 680"/>
                  <a:gd name="f167" fmla="val 145"/>
                  <a:gd name="f168" fmla="val 143"/>
                  <a:gd name="f169" fmla="val 684"/>
                  <a:gd name="f170" fmla="val 141"/>
                  <a:gd name="f171" fmla="val 697"/>
                  <a:gd name="f172" fmla="val 134"/>
                  <a:gd name="f173" fmla="val 709"/>
                  <a:gd name="f174" fmla="val 127"/>
                  <a:gd name="f175" fmla="val 722"/>
                  <a:gd name="f176" fmla="val 202"/>
                  <a:gd name="f177" fmla="val 285"/>
                  <a:gd name="f178" fmla="val 724"/>
                  <a:gd name="f179" fmla="val 726"/>
                  <a:gd name="f180" fmla="val 728"/>
                  <a:gd name="f181" fmla="val 203"/>
                  <a:gd name="f182" fmla="val 120"/>
                  <a:gd name="f183" fmla="val 752"/>
                  <a:gd name="f184" fmla="val 126"/>
                  <a:gd name="f185" fmla="val 775"/>
                  <a:gd name="f186" fmla="val 133"/>
                  <a:gd name="f187" fmla="val 799"/>
                  <a:gd name="f188" fmla="val 139"/>
                  <a:gd name="f189" fmla="val 215"/>
                  <a:gd name="f190" fmla="val 801"/>
                  <a:gd name="f191" fmla="val 802"/>
                  <a:gd name="f192" fmla="val 805"/>
                  <a:gd name="f193" fmla="val 213"/>
                  <a:gd name="f194" fmla="val 138"/>
                  <a:gd name="f195" fmla="val 803"/>
                  <a:gd name="f196" fmla="val 800"/>
                  <a:gd name="f197" fmla="val 132"/>
                  <a:gd name="f198" fmla="val 791"/>
                  <a:gd name="f199" fmla="val 130"/>
                  <a:gd name="f200" fmla="val 783"/>
                  <a:gd name="f201" fmla="val 774"/>
                  <a:gd name="f202" fmla="val 771"/>
                  <a:gd name="f203" fmla="val 770"/>
                  <a:gd name="f204" fmla="val 123"/>
                  <a:gd name="f205" fmla="val 91"/>
                  <a:gd name="f206" fmla="val 62"/>
                  <a:gd name="f207" fmla="val 33"/>
                  <a:gd name="f208" fmla="val 32"/>
                  <a:gd name="f209" fmla="val 29"/>
                  <a:gd name="f210" fmla="val 772"/>
                  <a:gd name="f211" fmla="val 786"/>
                  <a:gd name="f212" fmla="val 19"/>
                  <a:gd name="f213" fmla="val 10"/>
                  <a:gd name="f214" fmla="val 816"/>
                  <a:gd name="f215" fmla="val 245"/>
                  <a:gd name="f216" fmla="val 818"/>
                  <a:gd name="f217" fmla="val 820"/>
                  <a:gd name="f218" fmla="val 822"/>
                  <a:gd name="f219" fmla="val 124"/>
                  <a:gd name="f220" fmla="val 1"/>
                  <a:gd name="f221" fmla="val 827"/>
                  <a:gd name="f222" fmla="val 3"/>
                  <a:gd name="f223" fmla="val 831"/>
                  <a:gd name="f224" fmla="val 5"/>
                  <a:gd name="f225" fmla="val 836"/>
                  <a:gd name="f226" fmla="val 7"/>
                  <a:gd name="f227" fmla="val 853"/>
                  <a:gd name="f228" fmla="val 15"/>
                  <a:gd name="f229" fmla="val 871"/>
                  <a:gd name="f230" fmla="val 23"/>
                  <a:gd name="f231" fmla="val 889"/>
                  <a:gd name="f232" fmla="val 31"/>
                  <a:gd name="f233" fmla="val 892"/>
                  <a:gd name="f234" fmla="val 893"/>
                  <a:gd name="f235" fmla="val 34"/>
                  <a:gd name="f236" fmla="val 37"/>
                  <a:gd name="f237" fmla="val 88"/>
                  <a:gd name="f238" fmla="val 196"/>
                  <a:gd name="f239" fmla="val 895"/>
                  <a:gd name="f240" fmla="val 896"/>
                  <a:gd name="f241" fmla="val 898"/>
                  <a:gd name="f242" fmla="val 357"/>
                  <a:gd name="f243" fmla="val 223"/>
                  <a:gd name="f244" fmla="val 219"/>
                  <a:gd name="f245" fmla="val 899"/>
                  <a:gd name="f246" fmla="val 217"/>
                  <a:gd name="f247" fmla="val 902"/>
                  <a:gd name="f248" fmla="val 216"/>
                  <a:gd name="f249" fmla="val 913"/>
                  <a:gd name="f250" fmla="val 212"/>
                  <a:gd name="f251" fmla="val 924"/>
                  <a:gd name="f252" fmla="val 935"/>
                  <a:gd name="f253" fmla="val 936"/>
                  <a:gd name="f254" fmla="val 938"/>
                  <a:gd name="f255" fmla="val 940"/>
                  <a:gd name="f256" fmla="val 200"/>
                  <a:gd name="f257" fmla="val 256"/>
                  <a:gd name="f258" fmla="val 993"/>
                  <a:gd name="f259" fmla="val 1046"/>
                  <a:gd name="f260" fmla="val 178"/>
                  <a:gd name="f261" fmla="val 169"/>
                  <a:gd name="f262" fmla="val 152"/>
                  <a:gd name="f263" fmla="val 148"/>
                  <a:gd name="f264" fmla="val 142"/>
                  <a:gd name="f265" fmla="val 137"/>
                  <a:gd name="f266" fmla="val 293"/>
                  <a:gd name="f267" fmla="val 302"/>
                  <a:gd name="f268" fmla="val 320"/>
                  <a:gd name="f269" fmla="val 151"/>
                  <a:gd name="f270" fmla="val 163"/>
                  <a:gd name="f271" fmla="val 176"/>
                  <a:gd name="f272" fmla="val 313"/>
                  <a:gd name="f273" fmla="val 305"/>
                  <a:gd name="f274" fmla="val 298"/>
                  <a:gd name="f275" fmla="val 165"/>
                  <a:gd name="f276" fmla="val 352"/>
                  <a:gd name="f277" fmla="val 337"/>
                  <a:gd name="f278" fmla="val 153"/>
                  <a:gd name="f279" fmla="val 324"/>
                  <a:gd name="f280" fmla="val 140"/>
                  <a:gd name="f281" fmla="val 328"/>
                  <a:gd name="f282" fmla="val 329"/>
                  <a:gd name="f283" fmla="val 354"/>
                  <a:gd name="f284" fmla="val 307"/>
                  <a:gd name="f285" fmla="val 280"/>
                  <a:gd name="f286" fmla="val 111"/>
                  <a:gd name="f287" fmla="val 102"/>
                  <a:gd name="f288" fmla="val 300"/>
                  <a:gd name="f289" fmla="val 112"/>
                  <a:gd name="f290" fmla="val 122"/>
                  <a:gd name="f291" fmla="val 95"/>
                  <a:gd name="f292" fmla="val 292"/>
                  <a:gd name="f293" fmla="val 79"/>
                  <a:gd name="f294" fmla="val 71"/>
                  <a:gd name="f295" fmla="val 318"/>
                  <a:gd name="f296" fmla="val 335"/>
                  <a:gd name="f297" fmla="val 346"/>
                  <a:gd name="f298" fmla="val 355"/>
                  <a:gd name="f299" fmla="val 344"/>
                  <a:gd name="f300" fmla="val 333"/>
                  <a:gd name="f301" fmla="val 334"/>
                  <a:gd name="f302" fmla="val 359"/>
                  <a:gd name="f303" fmla="val 351"/>
                  <a:gd name="f304" fmla="val 350"/>
                  <a:gd name="f305" fmla="val 128"/>
                  <a:gd name="f306" fmla="val 330"/>
                  <a:gd name="f307" fmla="val 331"/>
                  <a:gd name="f308" fmla="val 106"/>
                  <a:gd name="f309" fmla="val 210"/>
                  <a:gd name="f310" fmla="val 198"/>
                  <a:gd name="f311" fmla="val 194"/>
                  <a:gd name="f312" fmla="val 146"/>
                  <a:gd name="f313" fmla="val 150"/>
                  <a:gd name="f314" fmla="val 159"/>
                  <a:gd name="f315" fmla="val 338"/>
                  <a:gd name="f316" fmla="val 161"/>
                  <a:gd name="f317" fmla="val 158"/>
                  <a:gd name="f318" fmla="val 115"/>
                  <a:gd name="f319" fmla="val 129"/>
                  <a:gd name="f320" fmla="val 222"/>
                  <a:gd name="f321" fmla="val 226"/>
                  <a:gd name="f322" fmla="val 228"/>
                  <a:gd name="f323" fmla="val 240"/>
                  <a:gd name="f324" fmla="val 239"/>
                  <a:gd name="f325" fmla="val 345"/>
                  <a:gd name="f326" fmla="val 233"/>
                  <a:gd name="f327" fmla="val 221"/>
                  <a:gd name="f328" fmla="val 167"/>
                  <a:gd name="f329" fmla="val 170"/>
                  <a:gd name="f330" fmla="val 175"/>
                  <a:gd name="f331" fmla="val 181"/>
                  <a:gd name="f332" fmla="val 185"/>
                  <a:gd name="f333" fmla="val 186"/>
                  <a:gd name="f334" fmla="val 182"/>
                  <a:gd name="f335" fmla="val 179"/>
                  <a:gd name="f336" fmla="val 248"/>
                  <a:gd name="f337" fmla="val 250"/>
                  <a:gd name="f338" fmla="val 252"/>
                  <a:gd name="f339" fmla="val 254"/>
                  <a:gd name="f340" fmla="val 258"/>
                  <a:gd name="f341" fmla="val 262"/>
                  <a:gd name="f342" fmla="val 259"/>
                  <a:gd name="f343" fmla="val 592"/>
                  <a:gd name="f344" fmla="val 303"/>
                  <a:gd name="f345" fmla="val 582"/>
                  <a:gd name="f346" fmla="val 304"/>
                  <a:gd name="f347" fmla="val 572"/>
                  <a:gd name="f348" fmla="val 562"/>
                  <a:gd name="f349" fmla="val 306"/>
                  <a:gd name="f350" fmla="val 591"/>
                  <a:gd name="f351" fmla="val 583"/>
                  <a:gd name="f352" fmla="val 244"/>
                  <a:gd name="f353" fmla="val 575"/>
                  <a:gd name="f354" fmla="val 567"/>
                  <a:gd name="f355" fmla="val 561"/>
                  <a:gd name="f356" fmla="val 560"/>
                  <a:gd name="f357" fmla="val 251"/>
                  <a:gd name="f358" fmla="val 563"/>
                  <a:gd name="f359" fmla="val 576"/>
                  <a:gd name="f360" fmla="val 568"/>
                  <a:gd name="f361" fmla="val 301"/>
                  <a:gd name="f362" fmla="val 297"/>
                  <a:gd name="f363" fmla="val 263"/>
                  <a:gd name="f364" fmla="val 257"/>
                  <a:gd name="f365" fmla="val 584"/>
                  <a:gd name="f366" fmla="val 261"/>
                  <a:gd name="f367" fmla="val 581"/>
                  <a:gd name="f368" fmla="val 573"/>
                  <a:gd name="f369" fmla="val 564"/>
                  <a:gd name="f370" fmla="val 336"/>
                  <a:gd name="f371" fmla="val 349"/>
                  <a:gd name="f372" fmla="val 295"/>
                  <a:gd name="f373" fmla="val 218"/>
                  <a:gd name="f374" fmla="val 243"/>
                  <a:gd name="f375" fmla="val 234"/>
                  <a:gd name="f376" fmla="val 193"/>
                  <a:gd name="f377" fmla="val 195"/>
                  <a:gd name="f378" fmla="val 316"/>
                  <a:gd name="f379" fmla="val 308"/>
                  <a:gd name="f380" fmla="val 206"/>
                  <a:gd name="f381" fmla="val 205"/>
                  <a:gd name="f382" fmla="val 229"/>
                  <a:gd name="f383" fmla="val 230"/>
                  <a:gd name="f384" fmla="val 238"/>
                  <a:gd name="f385" fmla="val 247"/>
                  <a:gd name="f386" fmla="val 272"/>
                  <a:gd name="f387" fmla="val 310"/>
                  <a:gd name="f388" fmla="val 265"/>
                  <a:gd name="f389" fmla="val 231"/>
                  <a:gd name="f390" fmla="val 249"/>
                  <a:gd name="f391" fmla="val 253"/>
                  <a:gd name="f392" fmla="val 255"/>
                  <a:gd name="f393" fmla="val 211"/>
                  <a:gd name="f394" fmla="val 197"/>
                  <a:gd name="f395" fmla="val 183"/>
                  <a:gd name="f396" fmla="val 740"/>
                  <a:gd name="f397" fmla="val 743"/>
                  <a:gd name="f398" fmla="val 746"/>
                  <a:gd name="f399" fmla="val 749"/>
                  <a:gd name="f400" fmla="val 748"/>
                  <a:gd name="f401" fmla="val 744"/>
                  <a:gd name="f402" fmla="val 742"/>
                  <a:gd name="f403" fmla="val 750"/>
                  <a:gd name="f404" fmla="val 741"/>
                  <a:gd name="f405" fmla="val 235"/>
                  <a:gd name="f406" fmla="val 739"/>
                  <a:gd name="f407" fmla="val 214"/>
                  <a:gd name="f408" fmla="val 747"/>
                  <a:gd name="f409" fmla="val 157"/>
                  <a:gd name="f410" fmla="val 168"/>
                  <a:gd name="f411" fmla="val 174"/>
                  <a:gd name="f412" fmla="val 763"/>
                  <a:gd name="f413" fmla="val 762"/>
                  <a:gd name="f414" fmla="val 761"/>
                  <a:gd name="f415" fmla="val 759"/>
                  <a:gd name="f416" fmla="val 758"/>
                  <a:gd name="f417" fmla="val 756"/>
                  <a:gd name="f418" fmla="val 754"/>
                  <a:gd name="f419" fmla="val 757"/>
                  <a:gd name="f420" fmla="val 760"/>
                  <a:gd name="f421" fmla="val 199"/>
                  <a:gd name="f422" fmla="val 753"/>
                  <a:gd name="f423" fmla="val 776"/>
                  <a:gd name="f424" fmla="val 773"/>
                  <a:gd name="f425" fmla="val 767"/>
                  <a:gd name="f426" fmla="val 162"/>
                  <a:gd name="f427" fmla="val 156"/>
                  <a:gd name="f428" fmla="val 768"/>
                  <a:gd name="f429" fmla="val 347"/>
                  <a:gd name="f430" fmla="val 755"/>
                  <a:gd name="f431" fmla="val 769"/>
                  <a:gd name="f432" fmla="val 780"/>
                  <a:gd name="f433" fmla="val 299"/>
                  <a:gd name="f434" fmla="val 785"/>
                  <a:gd name="f435" fmla="val 788"/>
                  <a:gd name="f436" fmla="val 164"/>
                  <a:gd name="f437" fmla="val 192"/>
                  <a:gd name="f438" fmla="val 209"/>
                  <a:gd name="f439" fmla="val 842"/>
                  <a:gd name="f440" fmla="val 348"/>
                  <a:gd name="f441" fmla="val 839"/>
                  <a:gd name="f442" fmla="val 833"/>
                  <a:gd name="f443" fmla="val 837"/>
                  <a:gd name="f444" fmla="val 843"/>
                  <a:gd name="f445" fmla="val 844"/>
                  <a:gd name="f446" fmla="val 834"/>
                  <a:gd name="f447" fmla="val 832"/>
                  <a:gd name="f448" fmla="val 96"/>
                  <a:gd name="f449" fmla="val 108"/>
                  <a:gd name="f450" fmla="val 110"/>
                  <a:gd name="f451" fmla="val 98"/>
                  <a:gd name="f452" fmla="val 845"/>
                  <a:gd name="f453" fmla="val 50"/>
                  <a:gd name="f454" fmla="val 40"/>
                  <a:gd name="f455" fmla="val 35"/>
                  <a:gd name="f456" fmla="val 47"/>
                  <a:gd name="f457" fmla="val 49"/>
                  <a:gd name="f458" fmla="val 80"/>
                  <a:gd name="f459" fmla="val 78"/>
                  <a:gd name="f460" fmla="val 77"/>
                  <a:gd name="f461" fmla="val 55"/>
                  <a:gd name="f462" fmla="val 68"/>
                  <a:gd name="f463" fmla="val 69"/>
                  <a:gd name="f464" fmla="val 70"/>
                  <a:gd name="f465" fmla="val 59"/>
                  <a:gd name="f466" fmla="val 58"/>
                  <a:gd name="f467" fmla="val 840"/>
                  <a:gd name="f468" fmla="val 848"/>
                  <a:gd name="f469" fmla="val 846"/>
                  <a:gd name="f470" fmla="val 856"/>
                  <a:gd name="f471" fmla="val 850"/>
                  <a:gd name="f472" fmla="val 847"/>
                  <a:gd name="f473" fmla="val 277"/>
                  <a:gd name="f474" fmla="val 851"/>
                  <a:gd name="f475" fmla="val 857"/>
                  <a:gd name="f476" fmla="val 858"/>
                  <a:gd name="f477" fmla="val 86"/>
                  <a:gd name="f478" fmla="val 84"/>
                  <a:gd name="f479" fmla="val 82"/>
                  <a:gd name="f480" fmla="val 861"/>
                  <a:gd name="f481" fmla="val 860"/>
                  <a:gd name="f482" fmla="val 869"/>
                  <a:gd name="f483" fmla="val 870"/>
                  <a:gd name="f484" fmla="val 881"/>
                  <a:gd name="f485" fmla="val 883"/>
                  <a:gd name="f486" fmla="val 882"/>
                  <a:gd name="f487" fmla="val 94"/>
                  <a:gd name="f488" fmla="val 874"/>
                  <a:gd name="f489" fmla="val 873"/>
                  <a:gd name="f490" fmla="val 872"/>
                  <a:gd name="f491" fmla="val 864"/>
                  <a:gd name="f492" fmla="val 867"/>
                  <a:gd name="f493" fmla="val 866"/>
                  <a:gd name="f494" fmla="val 147"/>
                  <a:gd name="f495" fmla="val 859"/>
                  <a:gd name="f496" fmla="val 879"/>
                  <a:gd name="f497" fmla="val 877"/>
                  <a:gd name="f498" fmla="val 876"/>
                  <a:gd name="f499" fmla="val 878"/>
                  <a:gd name="f500" fmla="val 75"/>
                  <a:gd name="f501" fmla="val 76"/>
                  <a:gd name="f502" fmla="val 73"/>
                  <a:gd name="f503" fmla="val 83"/>
                  <a:gd name="f504" fmla="val 57"/>
                  <a:gd name="f505" fmla="val 56"/>
                  <a:gd name="f506" fmla="val 54"/>
                  <a:gd name="f507" fmla="val 67"/>
                  <a:gd name="f508" fmla="val 64"/>
                  <a:gd name="f509" fmla="val 467"/>
                  <a:gd name="f510" fmla="val 469"/>
                  <a:gd name="f511" fmla="val 471"/>
                  <a:gd name="f512" fmla="val 131"/>
                  <a:gd name="f513" fmla="val 462"/>
                  <a:gd name="f514" fmla="val 458"/>
                  <a:gd name="f515" fmla="val 463"/>
                  <a:gd name="f516" fmla="val 136"/>
                  <a:gd name="f517" fmla="val 457"/>
                  <a:gd name="f518" fmla="val 459"/>
                  <a:gd name="f519" fmla="val 461"/>
                  <a:gd name="f520" fmla="val 460"/>
                  <a:gd name="f521" fmla="val 464"/>
                  <a:gd name="f522" fmla="val 117"/>
                  <a:gd name="f523" fmla="val 455"/>
                  <a:gd name="f524" fmla="val 103"/>
                  <a:gd name="f525" fmla="+- 0 0 -90"/>
                  <a:gd name="f526" fmla="*/ f4 1 1099"/>
                  <a:gd name="f527" fmla="*/ f5 1 409"/>
                  <a:gd name="f528" fmla="val f6"/>
                  <a:gd name="f529" fmla="val f7"/>
                  <a:gd name="f530" fmla="val f8"/>
                  <a:gd name="f531" fmla="*/ f525 f0 1"/>
                  <a:gd name="f532" fmla="+- f530 0 f528"/>
                  <a:gd name="f533" fmla="+- f529 0 f528"/>
                  <a:gd name="f534" fmla="*/ f531 1 f3"/>
                  <a:gd name="f535" fmla="*/ f533 1 1099"/>
                  <a:gd name="f536" fmla="*/ f532 1 409"/>
                  <a:gd name="f537" fmla="*/ 241 f533 1"/>
                  <a:gd name="f538" fmla="*/ 177 f532 1"/>
                  <a:gd name="f539" fmla="*/ 379 f533 1"/>
                  <a:gd name="f540" fmla="*/ 367 f532 1"/>
                  <a:gd name="f541" fmla="*/ 482 f533 1"/>
                  <a:gd name="f542" fmla="*/ 90 f532 1"/>
                  <a:gd name="f543" fmla="*/ 552 f533 1"/>
                  <a:gd name="f544" fmla="*/ 242 f532 1"/>
                  <a:gd name="f545" fmla="*/ 722 f533 1"/>
                  <a:gd name="f546" fmla="*/ 772 f533 1"/>
                  <a:gd name="f547" fmla="*/ 29 f532 1"/>
                  <a:gd name="f548" fmla="*/ 898 f533 1"/>
                  <a:gd name="f549" fmla="*/ 357 f532 1"/>
                  <a:gd name="f550" fmla="*/ 138 f533 1"/>
                  <a:gd name="f551" fmla="*/ 320 f532 1"/>
                  <a:gd name="f552" fmla="*/ 132 f533 1"/>
                  <a:gd name="f553" fmla="*/ 280 f532 1"/>
                  <a:gd name="f554" fmla="*/ 95 f533 1"/>
                  <a:gd name="f555" fmla="*/ 332 f532 1"/>
                  <a:gd name="f556" fmla="*/ 363 f533 1"/>
                  <a:gd name="f557" fmla="*/ 208 f532 1"/>
                  <a:gd name="f558" fmla="*/ 332 f533 1"/>
                  <a:gd name="f559" fmla="*/ 123 f532 1"/>
                  <a:gd name="f560" fmla="*/ 220 f532 1"/>
                  <a:gd name="f561" fmla="*/ 361 f533 1"/>
                  <a:gd name="f562" fmla="*/ 260 f532 1"/>
                  <a:gd name="f563" fmla="*/ 591 f533 1"/>
                  <a:gd name="f564" fmla="*/ 252 f532 1"/>
                  <a:gd name="f565" fmla="*/ 562 f533 1"/>
                  <a:gd name="f566" fmla="*/ 335 f532 1"/>
                  <a:gd name="f567" fmla="*/ 303 f533 1"/>
                  <a:gd name="f568" fmla="*/ 287 f532 1"/>
                  <a:gd name="f569" fmla="*/ 295 f533 1"/>
                  <a:gd name="f570" fmla="*/ 333 f532 1"/>
                  <a:gd name="f571" fmla="*/ 279 f533 1"/>
                  <a:gd name="f572" fmla="*/ 290 f532 1"/>
                  <a:gd name="f573" fmla="*/ 287 f533 1"/>
                  <a:gd name="f574" fmla="*/ 246 f532 1"/>
                  <a:gd name="f575" fmla="*/ 250 f533 1"/>
                  <a:gd name="f576" fmla="*/ 213 f532 1"/>
                  <a:gd name="f577" fmla="*/ 292 f532 1"/>
                  <a:gd name="f578" fmla="*/ 749 f533 1"/>
                  <a:gd name="f579" fmla="*/ 241 f532 1"/>
                  <a:gd name="f580" fmla="*/ 214 f532 1"/>
                  <a:gd name="f581" fmla="*/ 186 f532 1"/>
                  <a:gd name="f582" fmla="*/ 296 f532 1"/>
                  <a:gd name="f583" fmla="*/ 754 f533 1"/>
                  <a:gd name="f584" fmla="*/ 281 f532 1"/>
                  <a:gd name="f585" fmla="*/ 187 f532 1"/>
                  <a:gd name="f586" fmla="*/ 762 f533 1"/>
                  <a:gd name="f587" fmla="*/ 243 f532 1"/>
                  <a:gd name="f588" fmla="*/ 352 f532 1"/>
                  <a:gd name="f589" fmla="*/ 325 f532 1"/>
                  <a:gd name="f590" fmla="*/ 768 f533 1"/>
                  <a:gd name="f591" fmla="*/ 244 f532 1"/>
                  <a:gd name="f592" fmla="*/ 776 f533 1"/>
                  <a:gd name="f593" fmla="*/ 218 f532 1"/>
                  <a:gd name="f594" fmla="*/ 192 f532 1"/>
                  <a:gd name="f595" fmla="*/ 788 f533 1"/>
                  <a:gd name="f596" fmla="*/ 231 f532 1"/>
                  <a:gd name="f597" fmla="*/ 311 f532 1"/>
                  <a:gd name="f598" fmla="*/ 842 f533 1"/>
                  <a:gd name="f599" fmla="*/ 355 f532 1"/>
                  <a:gd name="f600" fmla="*/ 834 f533 1"/>
                  <a:gd name="f601" fmla="*/ 179 f532 1"/>
                  <a:gd name="f602" fmla="*/ 833 f533 1"/>
                  <a:gd name="f603" fmla="*/ 55 f532 1"/>
                  <a:gd name="f604" fmla="*/ 302 f532 1"/>
                  <a:gd name="f605" fmla="*/ 856 f533 1"/>
                  <a:gd name="f606" fmla="*/ 275 f532 1"/>
                  <a:gd name="f607" fmla="*/ 848 f533 1"/>
                  <a:gd name="f608" fmla="*/ 82 f532 1"/>
                  <a:gd name="f609" fmla="*/ 874 f533 1"/>
                  <a:gd name="f610" fmla="*/ 93 f532 1"/>
                  <a:gd name="f611" fmla="*/ 869 f533 1"/>
                  <a:gd name="f612" fmla="*/ 160 f532 1"/>
                  <a:gd name="f613" fmla="*/ 861 f533 1"/>
                  <a:gd name="f614" fmla="*/ 128 f532 1"/>
                  <a:gd name="f615" fmla="*/ 882 f533 1"/>
                  <a:gd name="f616" fmla="*/ 222 f532 1"/>
                  <a:gd name="f617" fmla="*/ 344 f532 1"/>
                  <a:gd name="f618" fmla="*/ 248 f532 1"/>
                  <a:gd name="f619" fmla="*/ 73 f532 1"/>
                  <a:gd name="f620" fmla="*/ 326 f532 1"/>
                  <a:gd name="f621" fmla="*/ 467 f533 1"/>
                  <a:gd name="f622" fmla="*/ 271 f532 1"/>
                  <a:gd name="f623" fmla="*/ 472 f533 1"/>
                  <a:gd name="f624" fmla="*/ 193 f532 1"/>
                  <a:gd name="f625" fmla="*/ 209 f532 1"/>
                  <a:gd name="f626" fmla="*/ 457 f533 1"/>
                  <a:gd name="f627" fmla="*/ 237 f532 1"/>
                  <a:gd name="f628" fmla="*/ 462 f533 1"/>
                  <a:gd name="f629" fmla="*/ 182 f532 1"/>
                  <a:gd name="f630" fmla="*/ 463 f533 1"/>
                  <a:gd name="f631" fmla="*/ 102 f532 1"/>
                  <a:gd name="f632" fmla="+- f534 0 f1"/>
                  <a:gd name="f633" fmla="*/ f537 1 1099"/>
                  <a:gd name="f634" fmla="*/ f538 1 409"/>
                  <a:gd name="f635" fmla="*/ f539 1 1099"/>
                  <a:gd name="f636" fmla="*/ f540 1 409"/>
                  <a:gd name="f637" fmla="*/ f541 1 1099"/>
                  <a:gd name="f638" fmla="*/ f542 1 409"/>
                  <a:gd name="f639" fmla="*/ f543 1 1099"/>
                  <a:gd name="f640" fmla="*/ f544 1 409"/>
                  <a:gd name="f641" fmla="*/ f545 1 1099"/>
                  <a:gd name="f642" fmla="*/ f546 1 1099"/>
                  <a:gd name="f643" fmla="*/ f547 1 409"/>
                  <a:gd name="f644" fmla="*/ f548 1 1099"/>
                  <a:gd name="f645" fmla="*/ f549 1 409"/>
                  <a:gd name="f646" fmla="*/ f550 1 1099"/>
                  <a:gd name="f647" fmla="*/ f551 1 409"/>
                  <a:gd name="f648" fmla="*/ f552 1 1099"/>
                  <a:gd name="f649" fmla="*/ f553 1 409"/>
                  <a:gd name="f650" fmla="*/ f554 1 1099"/>
                  <a:gd name="f651" fmla="*/ f555 1 409"/>
                  <a:gd name="f652" fmla="*/ f556 1 1099"/>
                  <a:gd name="f653" fmla="*/ f557 1 409"/>
                  <a:gd name="f654" fmla="*/ f558 1 1099"/>
                  <a:gd name="f655" fmla="*/ f559 1 409"/>
                  <a:gd name="f656" fmla="*/ f560 1 409"/>
                  <a:gd name="f657" fmla="*/ f561 1 1099"/>
                  <a:gd name="f658" fmla="*/ f562 1 409"/>
                  <a:gd name="f659" fmla="*/ f563 1 1099"/>
                  <a:gd name="f660" fmla="*/ f564 1 409"/>
                  <a:gd name="f661" fmla="*/ f565 1 1099"/>
                  <a:gd name="f662" fmla="*/ f566 1 409"/>
                  <a:gd name="f663" fmla="*/ f567 1 1099"/>
                  <a:gd name="f664" fmla="*/ f568 1 409"/>
                  <a:gd name="f665" fmla="*/ f569 1 1099"/>
                  <a:gd name="f666" fmla="*/ f570 1 409"/>
                  <a:gd name="f667" fmla="*/ f571 1 1099"/>
                  <a:gd name="f668" fmla="*/ f572 1 409"/>
                  <a:gd name="f669" fmla="*/ f573 1 1099"/>
                  <a:gd name="f670" fmla="*/ f574 1 409"/>
                  <a:gd name="f671" fmla="*/ f575 1 1099"/>
                  <a:gd name="f672" fmla="*/ f576 1 409"/>
                  <a:gd name="f673" fmla="*/ f577 1 409"/>
                  <a:gd name="f674" fmla="*/ f578 1 1099"/>
                  <a:gd name="f675" fmla="*/ f579 1 409"/>
                  <a:gd name="f676" fmla="*/ f580 1 409"/>
                  <a:gd name="f677" fmla="*/ f581 1 409"/>
                  <a:gd name="f678" fmla="*/ f582 1 409"/>
                  <a:gd name="f679" fmla="*/ f583 1 1099"/>
                  <a:gd name="f680" fmla="*/ f584 1 409"/>
                  <a:gd name="f681" fmla="*/ f585 1 409"/>
                  <a:gd name="f682" fmla="*/ f586 1 1099"/>
                  <a:gd name="f683" fmla="*/ f587 1 409"/>
                  <a:gd name="f684" fmla="*/ f588 1 409"/>
                  <a:gd name="f685" fmla="*/ f589 1 409"/>
                  <a:gd name="f686" fmla="*/ f590 1 1099"/>
                  <a:gd name="f687" fmla="*/ f591 1 409"/>
                  <a:gd name="f688" fmla="*/ f592 1 1099"/>
                  <a:gd name="f689" fmla="*/ f593 1 409"/>
                  <a:gd name="f690" fmla="*/ f594 1 409"/>
                  <a:gd name="f691" fmla="*/ f595 1 1099"/>
                  <a:gd name="f692" fmla="*/ f596 1 409"/>
                  <a:gd name="f693" fmla="*/ f597 1 409"/>
                  <a:gd name="f694" fmla="*/ f598 1 1099"/>
                  <a:gd name="f695" fmla="*/ f599 1 409"/>
                  <a:gd name="f696" fmla="*/ f600 1 1099"/>
                  <a:gd name="f697" fmla="*/ f601 1 409"/>
                  <a:gd name="f698" fmla="*/ f602 1 1099"/>
                  <a:gd name="f699" fmla="*/ f603 1 409"/>
                  <a:gd name="f700" fmla="*/ f604 1 409"/>
                  <a:gd name="f701" fmla="*/ f605 1 1099"/>
                  <a:gd name="f702" fmla="*/ f606 1 409"/>
                  <a:gd name="f703" fmla="*/ f607 1 1099"/>
                  <a:gd name="f704" fmla="*/ f608 1 409"/>
                  <a:gd name="f705" fmla="*/ f609 1 1099"/>
                  <a:gd name="f706" fmla="*/ f610 1 409"/>
                  <a:gd name="f707" fmla="*/ f611 1 1099"/>
                  <a:gd name="f708" fmla="*/ f612 1 409"/>
                  <a:gd name="f709" fmla="*/ f613 1 1099"/>
                  <a:gd name="f710" fmla="*/ f614 1 409"/>
                  <a:gd name="f711" fmla="*/ f615 1 1099"/>
                  <a:gd name="f712" fmla="*/ f616 1 409"/>
                  <a:gd name="f713" fmla="*/ f617 1 409"/>
                  <a:gd name="f714" fmla="*/ f618 1 409"/>
                  <a:gd name="f715" fmla="*/ f619 1 409"/>
                  <a:gd name="f716" fmla="*/ f620 1 409"/>
                  <a:gd name="f717" fmla="*/ f621 1 1099"/>
                  <a:gd name="f718" fmla="*/ f622 1 409"/>
                  <a:gd name="f719" fmla="*/ f623 1 1099"/>
                  <a:gd name="f720" fmla="*/ f624 1 409"/>
                  <a:gd name="f721" fmla="*/ f625 1 409"/>
                  <a:gd name="f722" fmla="*/ f626 1 1099"/>
                  <a:gd name="f723" fmla="*/ f627 1 409"/>
                  <a:gd name="f724" fmla="*/ f628 1 1099"/>
                  <a:gd name="f725" fmla="*/ f629 1 409"/>
                  <a:gd name="f726" fmla="*/ f630 1 1099"/>
                  <a:gd name="f727" fmla="*/ f631 1 409"/>
                  <a:gd name="f728" fmla="*/ 0 1 f535"/>
                  <a:gd name="f729" fmla="*/ f529 1 f535"/>
                  <a:gd name="f730" fmla="*/ 0 1 f536"/>
                  <a:gd name="f731" fmla="*/ f530 1 f536"/>
                  <a:gd name="f732" fmla="*/ f633 1 f535"/>
                  <a:gd name="f733" fmla="*/ f634 1 f536"/>
                  <a:gd name="f734" fmla="*/ f635 1 f535"/>
                  <a:gd name="f735" fmla="*/ f636 1 f536"/>
                  <a:gd name="f736" fmla="*/ f637 1 f535"/>
                  <a:gd name="f737" fmla="*/ f638 1 f536"/>
                  <a:gd name="f738" fmla="*/ f639 1 f535"/>
                  <a:gd name="f739" fmla="*/ f640 1 f536"/>
                  <a:gd name="f740" fmla="*/ f641 1 f535"/>
                  <a:gd name="f741" fmla="*/ f642 1 f535"/>
                  <a:gd name="f742" fmla="*/ f643 1 f536"/>
                  <a:gd name="f743" fmla="*/ f644 1 f535"/>
                  <a:gd name="f744" fmla="*/ f645 1 f536"/>
                  <a:gd name="f745" fmla="*/ f646 1 f535"/>
                  <a:gd name="f746" fmla="*/ f647 1 f536"/>
                  <a:gd name="f747" fmla="*/ f648 1 f535"/>
                  <a:gd name="f748" fmla="*/ f649 1 f536"/>
                  <a:gd name="f749" fmla="*/ f650 1 f535"/>
                  <a:gd name="f750" fmla="*/ f651 1 f536"/>
                  <a:gd name="f751" fmla="*/ f652 1 f535"/>
                  <a:gd name="f752" fmla="*/ f653 1 f536"/>
                  <a:gd name="f753" fmla="*/ f654 1 f535"/>
                  <a:gd name="f754" fmla="*/ f655 1 f536"/>
                  <a:gd name="f755" fmla="*/ f656 1 f536"/>
                  <a:gd name="f756" fmla="*/ f657 1 f535"/>
                  <a:gd name="f757" fmla="*/ f658 1 f536"/>
                  <a:gd name="f758" fmla="*/ f659 1 f535"/>
                  <a:gd name="f759" fmla="*/ f660 1 f536"/>
                  <a:gd name="f760" fmla="*/ f661 1 f535"/>
                  <a:gd name="f761" fmla="*/ f662 1 f536"/>
                  <a:gd name="f762" fmla="*/ f663 1 f535"/>
                  <a:gd name="f763" fmla="*/ f664 1 f536"/>
                  <a:gd name="f764" fmla="*/ f665 1 f535"/>
                  <a:gd name="f765" fmla="*/ f666 1 f536"/>
                  <a:gd name="f766" fmla="*/ f667 1 f535"/>
                  <a:gd name="f767" fmla="*/ f668 1 f536"/>
                  <a:gd name="f768" fmla="*/ f669 1 f535"/>
                  <a:gd name="f769" fmla="*/ f670 1 f536"/>
                  <a:gd name="f770" fmla="*/ f671 1 f535"/>
                  <a:gd name="f771" fmla="*/ f672 1 f536"/>
                  <a:gd name="f772" fmla="*/ f673 1 f536"/>
                  <a:gd name="f773" fmla="*/ f674 1 f535"/>
                  <a:gd name="f774" fmla="*/ f675 1 f536"/>
                  <a:gd name="f775" fmla="*/ f676 1 f536"/>
                  <a:gd name="f776" fmla="*/ f677 1 f536"/>
                  <a:gd name="f777" fmla="*/ f678 1 f536"/>
                  <a:gd name="f778" fmla="*/ f679 1 f535"/>
                  <a:gd name="f779" fmla="*/ f680 1 f536"/>
                  <a:gd name="f780" fmla="*/ f681 1 f536"/>
                  <a:gd name="f781" fmla="*/ f682 1 f535"/>
                  <a:gd name="f782" fmla="*/ f683 1 f536"/>
                  <a:gd name="f783" fmla="*/ f684 1 f536"/>
                  <a:gd name="f784" fmla="*/ f685 1 f536"/>
                  <a:gd name="f785" fmla="*/ f686 1 f535"/>
                  <a:gd name="f786" fmla="*/ f687 1 f536"/>
                  <a:gd name="f787" fmla="*/ f688 1 f535"/>
                  <a:gd name="f788" fmla="*/ f689 1 f536"/>
                  <a:gd name="f789" fmla="*/ f690 1 f536"/>
                  <a:gd name="f790" fmla="*/ f691 1 f535"/>
                  <a:gd name="f791" fmla="*/ f692 1 f536"/>
                  <a:gd name="f792" fmla="*/ f693 1 f536"/>
                  <a:gd name="f793" fmla="*/ f694 1 f535"/>
                  <a:gd name="f794" fmla="*/ f695 1 f536"/>
                  <a:gd name="f795" fmla="*/ f696 1 f535"/>
                  <a:gd name="f796" fmla="*/ f697 1 f536"/>
                  <a:gd name="f797" fmla="*/ f698 1 f535"/>
                  <a:gd name="f798" fmla="*/ f699 1 f536"/>
                  <a:gd name="f799" fmla="*/ f700 1 f536"/>
                  <a:gd name="f800" fmla="*/ f701 1 f535"/>
                  <a:gd name="f801" fmla="*/ f702 1 f536"/>
                  <a:gd name="f802" fmla="*/ f703 1 f535"/>
                  <a:gd name="f803" fmla="*/ f704 1 f536"/>
                  <a:gd name="f804" fmla="*/ f705 1 f535"/>
                  <a:gd name="f805" fmla="*/ f706 1 f536"/>
                  <a:gd name="f806" fmla="*/ f707 1 f535"/>
                  <a:gd name="f807" fmla="*/ f708 1 f536"/>
                  <a:gd name="f808" fmla="*/ f709 1 f535"/>
                  <a:gd name="f809" fmla="*/ f710 1 f536"/>
                  <a:gd name="f810" fmla="*/ f711 1 f535"/>
                  <a:gd name="f811" fmla="*/ f712 1 f536"/>
                  <a:gd name="f812" fmla="*/ f713 1 f536"/>
                  <a:gd name="f813" fmla="*/ f714 1 f536"/>
                  <a:gd name="f814" fmla="*/ f715 1 f536"/>
                  <a:gd name="f815" fmla="*/ f716 1 f536"/>
                  <a:gd name="f816" fmla="*/ f717 1 f535"/>
                  <a:gd name="f817" fmla="*/ f718 1 f536"/>
                  <a:gd name="f818" fmla="*/ f719 1 f535"/>
                  <a:gd name="f819" fmla="*/ f720 1 f536"/>
                  <a:gd name="f820" fmla="*/ f721 1 f536"/>
                  <a:gd name="f821" fmla="*/ f722 1 f535"/>
                  <a:gd name="f822" fmla="*/ f723 1 f536"/>
                  <a:gd name="f823" fmla="*/ f724 1 f535"/>
                  <a:gd name="f824" fmla="*/ f725 1 f536"/>
                  <a:gd name="f825" fmla="*/ f726 1 f535"/>
                  <a:gd name="f826" fmla="*/ f727 1 f536"/>
                  <a:gd name="f827" fmla="*/ f728 f526 1"/>
                  <a:gd name="f828" fmla="*/ f729 f526 1"/>
                  <a:gd name="f829" fmla="*/ f731 f527 1"/>
                  <a:gd name="f830" fmla="*/ f730 f527 1"/>
                  <a:gd name="f831" fmla="*/ f732 f526 1"/>
                  <a:gd name="f832" fmla="*/ f733 f527 1"/>
                  <a:gd name="f833" fmla="*/ f734 f526 1"/>
                  <a:gd name="f834" fmla="*/ f735 f527 1"/>
                  <a:gd name="f835" fmla="*/ f736 f526 1"/>
                  <a:gd name="f836" fmla="*/ f737 f527 1"/>
                  <a:gd name="f837" fmla="*/ f738 f526 1"/>
                  <a:gd name="f838" fmla="*/ f739 f527 1"/>
                  <a:gd name="f839" fmla="*/ f740 f526 1"/>
                  <a:gd name="f840" fmla="*/ f741 f526 1"/>
                  <a:gd name="f841" fmla="*/ f742 f527 1"/>
                  <a:gd name="f842" fmla="*/ f743 f526 1"/>
                  <a:gd name="f843" fmla="*/ f744 f527 1"/>
                  <a:gd name="f844" fmla="*/ f745 f526 1"/>
                  <a:gd name="f845" fmla="*/ f746 f527 1"/>
                  <a:gd name="f846" fmla="*/ f747 f526 1"/>
                  <a:gd name="f847" fmla="*/ f748 f527 1"/>
                  <a:gd name="f848" fmla="*/ f749 f526 1"/>
                  <a:gd name="f849" fmla="*/ f750 f527 1"/>
                  <a:gd name="f850" fmla="*/ f751 f526 1"/>
                  <a:gd name="f851" fmla="*/ f752 f527 1"/>
                  <a:gd name="f852" fmla="*/ f753 f526 1"/>
                  <a:gd name="f853" fmla="*/ f754 f527 1"/>
                  <a:gd name="f854" fmla="*/ f755 f527 1"/>
                  <a:gd name="f855" fmla="*/ f756 f526 1"/>
                  <a:gd name="f856" fmla="*/ f757 f527 1"/>
                  <a:gd name="f857" fmla="*/ f758 f526 1"/>
                  <a:gd name="f858" fmla="*/ f759 f527 1"/>
                  <a:gd name="f859" fmla="*/ f760 f526 1"/>
                  <a:gd name="f860" fmla="*/ f761 f527 1"/>
                  <a:gd name="f861" fmla="*/ f762 f526 1"/>
                  <a:gd name="f862" fmla="*/ f763 f527 1"/>
                  <a:gd name="f863" fmla="*/ f764 f526 1"/>
                  <a:gd name="f864" fmla="*/ f765 f527 1"/>
                  <a:gd name="f865" fmla="*/ f766 f526 1"/>
                  <a:gd name="f866" fmla="*/ f767 f527 1"/>
                  <a:gd name="f867" fmla="*/ f768 f526 1"/>
                  <a:gd name="f868" fmla="*/ f769 f527 1"/>
                  <a:gd name="f869" fmla="*/ f770 f526 1"/>
                  <a:gd name="f870" fmla="*/ f771 f527 1"/>
                  <a:gd name="f871" fmla="*/ f772 f527 1"/>
                  <a:gd name="f872" fmla="*/ f773 f526 1"/>
                  <a:gd name="f873" fmla="*/ f774 f527 1"/>
                  <a:gd name="f874" fmla="*/ f775 f527 1"/>
                  <a:gd name="f875" fmla="*/ f776 f527 1"/>
                  <a:gd name="f876" fmla="*/ f777 f527 1"/>
                  <a:gd name="f877" fmla="*/ f778 f526 1"/>
                  <a:gd name="f878" fmla="*/ f779 f527 1"/>
                  <a:gd name="f879" fmla="*/ f780 f527 1"/>
                  <a:gd name="f880" fmla="*/ f781 f526 1"/>
                  <a:gd name="f881" fmla="*/ f782 f527 1"/>
                  <a:gd name="f882" fmla="*/ f783 f527 1"/>
                  <a:gd name="f883" fmla="*/ f784 f527 1"/>
                  <a:gd name="f884" fmla="*/ f785 f526 1"/>
                  <a:gd name="f885" fmla="*/ f786 f527 1"/>
                  <a:gd name="f886" fmla="*/ f787 f526 1"/>
                  <a:gd name="f887" fmla="*/ f788 f527 1"/>
                  <a:gd name="f888" fmla="*/ f789 f527 1"/>
                  <a:gd name="f889" fmla="*/ f790 f526 1"/>
                  <a:gd name="f890" fmla="*/ f791 f527 1"/>
                  <a:gd name="f891" fmla="*/ f792 f527 1"/>
                  <a:gd name="f892" fmla="*/ f793 f526 1"/>
                  <a:gd name="f893" fmla="*/ f794 f527 1"/>
                  <a:gd name="f894" fmla="*/ f795 f526 1"/>
                  <a:gd name="f895" fmla="*/ f796 f527 1"/>
                  <a:gd name="f896" fmla="*/ f797 f526 1"/>
                  <a:gd name="f897" fmla="*/ f798 f527 1"/>
                  <a:gd name="f898" fmla="*/ f799 f527 1"/>
                  <a:gd name="f899" fmla="*/ f800 f526 1"/>
                  <a:gd name="f900" fmla="*/ f801 f527 1"/>
                  <a:gd name="f901" fmla="*/ f802 f526 1"/>
                  <a:gd name="f902" fmla="*/ f803 f527 1"/>
                  <a:gd name="f903" fmla="*/ f804 f526 1"/>
                  <a:gd name="f904" fmla="*/ f805 f527 1"/>
                  <a:gd name="f905" fmla="*/ f806 f526 1"/>
                  <a:gd name="f906" fmla="*/ f807 f527 1"/>
                  <a:gd name="f907" fmla="*/ f808 f526 1"/>
                  <a:gd name="f908" fmla="*/ f809 f527 1"/>
                  <a:gd name="f909" fmla="*/ f810 f526 1"/>
                  <a:gd name="f910" fmla="*/ f811 f527 1"/>
                  <a:gd name="f911" fmla="*/ f812 f527 1"/>
                  <a:gd name="f912" fmla="*/ f813 f527 1"/>
                  <a:gd name="f913" fmla="*/ f814 f527 1"/>
                  <a:gd name="f914" fmla="*/ f815 f527 1"/>
                  <a:gd name="f915" fmla="*/ f816 f526 1"/>
                  <a:gd name="f916" fmla="*/ f817 f527 1"/>
                  <a:gd name="f917" fmla="*/ f818 f526 1"/>
                  <a:gd name="f918" fmla="*/ f819 f527 1"/>
                  <a:gd name="f919" fmla="*/ f820 f527 1"/>
                  <a:gd name="f920" fmla="*/ f821 f526 1"/>
                  <a:gd name="f921" fmla="*/ f822 f527 1"/>
                  <a:gd name="f922" fmla="*/ f823 f526 1"/>
                  <a:gd name="f923" fmla="*/ f824 f527 1"/>
                  <a:gd name="f924" fmla="*/ f825 f526 1"/>
                  <a:gd name="f925" fmla="*/ f826 f5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2">
                    <a:pos x="f831" y="f832"/>
                  </a:cxn>
                  <a:cxn ang="f632">
                    <a:pos x="f833" y="f834"/>
                  </a:cxn>
                  <a:cxn ang="f632">
                    <a:pos x="f835" y="f836"/>
                  </a:cxn>
                  <a:cxn ang="f632">
                    <a:pos x="f837" y="f838"/>
                  </a:cxn>
                  <a:cxn ang="f632">
                    <a:pos x="f839" y="f834"/>
                  </a:cxn>
                  <a:cxn ang="f632">
                    <a:pos x="f840" y="f841"/>
                  </a:cxn>
                  <a:cxn ang="f632">
                    <a:pos x="f842" y="f843"/>
                  </a:cxn>
                  <a:cxn ang="f632">
                    <a:pos x="f844" y="f845"/>
                  </a:cxn>
                  <a:cxn ang="f632">
                    <a:pos x="f846" y="f847"/>
                  </a:cxn>
                  <a:cxn ang="f632">
                    <a:pos x="f848" y="f849"/>
                  </a:cxn>
                  <a:cxn ang="f632">
                    <a:pos x="f850" y="f851"/>
                  </a:cxn>
                  <a:cxn ang="f632">
                    <a:pos x="f852" y="f853"/>
                  </a:cxn>
                  <a:cxn ang="f632">
                    <a:pos x="f850" y="f854"/>
                  </a:cxn>
                  <a:cxn ang="f632">
                    <a:pos x="f855" y="f856"/>
                  </a:cxn>
                  <a:cxn ang="f632">
                    <a:pos x="f857" y="f858"/>
                  </a:cxn>
                  <a:cxn ang="f632">
                    <a:pos x="f859" y="f845"/>
                  </a:cxn>
                  <a:cxn ang="f632">
                    <a:pos x="f859" y="f860"/>
                  </a:cxn>
                  <a:cxn ang="f632">
                    <a:pos x="f861" y="f862"/>
                  </a:cxn>
                  <a:cxn ang="f632">
                    <a:pos x="f863" y="f864"/>
                  </a:cxn>
                  <a:cxn ang="f632">
                    <a:pos x="f865" y="f866"/>
                  </a:cxn>
                  <a:cxn ang="f632">
                    <a:pos x="f867" y="f868"/>
                  </a:cxn>
                  <a:cxn ang="f632">
                    <a:pos x="f869" y="f858"/>
                  </a:cxn>
                  <a:cxn ang="f632">
                    <a:pos x="f869" y="f870"/>
                  </a:cxn>
                  <a:cxn ang="f632">
                    <a:pos x="f869" y="f871"/>
                  </a:cxn>
                  <a:cxn ang="f632">
                    <a:pos x="f872" y="f873"/>
                  </a:cxn>
                  <a:cxn ang="f632">
                    <a:pos x="f872" y="f874"/>
                  </a:cxn>
                  <a:cxn ang="f632">
                    <a:pos x="f872" y="f875"/>
                  </a:cxn>
                  <a:cxn ang="f632">
                    <a:pos x="f872" y="f876"/>
                  </a:cxn>
                  <a:cxn ang="f632">
                    <a:pos x="f877" y="f878"/>
                  </a:cxn>
                  <a:cxn ang="f632">
                    <a:pos x="f877" y="f879"/>
                  </a:cxn>
                  <a:cxn ang="f632">
                    <a:pos x="f880" y="f881"/>
                  </a:cxn>
                  <a:cxn ang="f632">
                    <a:pos x="f880" y="f882"/>
                  </a:cxn>
                  <a:cxn ang="f632">
                    <a:pos x="f877" y="f883"/>
                  </a:cxn>
                  <a:cxn ang="f632">
                    <a:pos x="f884" y="f885"/>
                  </a:cxn>
                  <a:cxn ang="f632">
                    <a:pos x="f886" y="f887"/>
                  </a:cxn>
                  <a:cxn ang="f632">
                    <a:pos x="f886" y="f888"/>
                  </a:cxn>
                  <a:cxn ang="f632">
                    <a:pos x="f889" y="f890"/>
                  </a:cxn>
                  <a:cxn ang="f632">
                    <a:pos x="f889" y="f891"/>
                  </a:cxn>
                  <a:cxn ang="f632">
                    <a:pos x="f892" y="f893"/>
                  </a:cxn>
                  <a:cxn ang="f632">
                    <a:pos x="f894" y="f895"/>
                  </a:cxn>
                  <a:cxn ang="f632">
                    <a:pos x="f892" y="f870"/>
                  </a:cxn>
                  <a:cxn ang="f632">
                    <a:pos x="f896" y="f897"/>
                  </a:cxn>
                  <a:cxn ang="f632">
                    <a:pos x="f896" y="f898"/>
                  </a:cxn>
                  <a:cxn ang="f632">
                    <a:pos x="f899" y="f900"/>
                  </a:cxn>
                  <a:cxn ang="f632">
                    <a:pos x="f901" y="f902"/>
                  </a:cxn>
                  <a:cxn ang="f632">
                    <a:pos x="f903" y="f904"/>
                  </a:cxn>
                  <a:cxn ang="f632">
                    <a:pos x="f905" y="f906"/>
                  </a:cxn>
                  <a:cxn ang="f632">
                    <a:pos x="f907" y="f908"/>
                  </a:cxn>
                  <a:cxn ang="f632">
                    <a:pos x="f909" y="f910"/>
                  </a:cxn>
                  <a:cxn ang="f632">
                    <a:pos x="f907" y="f911"/>
                  </a:cxn>
                  <a:cxn ang="f632">
                    <a:pos x="f903" y="f912"/>
                  </a:cxn>
                  <a:cxn ang="f632">
                    <a:pos x="f903" y="f913"/>
                  </a:cxn>
                  <a:cxn ang="f632">
                    <a:pos x="f903" y="f914"/>
                  </a:cxn>
                  <a:cxn ang="f632">
                    <a:pos x="f915" y="f916"/>
                  </a:cxn>
                  <a:cxn ang="f632">
                    <a:pos x="f915" y="f890"/>
                  </a:cxn>
                  <a:cxn ang="f632">
                    <a:pos x="f917" y="f918"/>
                  </a:cxn>
                  <a:cxn ang="f632">
                    <a:pos x="f915" y="f919"/>
                  </a:cxn>
                  <a:cxn ang="f632">
                    <a:pos x="f920" y="f921"/>
                  </a:cxn>
                  <a:cxn ang="f632">
                    <a:pos x="f922" y="f923"/>
                  </a:cxn>
                  <a:cxn ang="f632">
                    <a:pos x="f920" y="f887"/>
                  </a:cxn>
                  <a:cxn ang="f632">
                    <a:pos x="f924" y="f925"/>
                  </a:cxn>
                </a:cxnLst>
                <a:rect l="f827" t="f830" r="f828" b="f829"/>
                <a:pathLst>
                  <a:path w="1099" h="409">
                    <a:moveTo>
                      <a:pt x="f7" y="f8"/>
                    </a:moveTo>
                    <a:cubicBezTo>
                      <a:pt x="f9" y="f8"/>
                      <a:pt x="f10" y="f8"/>
                      <a:pt x="f6" y="f8"/>
                    </a:cubicBezTo>
                    <a:cubicBezTo>
                      <a:pt x="f6" y="f11"/>
                      <a:pt x="f6" y="f12"/>
                      <a:pt x="f6" y="f13"/>
                    </a:cubicBezTo>
                    <a:cubicBezTo>
                      <a:pt x="f14" y="f13"/>
                      <a:pt x="f15" y="f13"/>
                      <a:pt x="f16" y="f13"/>
                    </a:cubicBezTo>
                    <a:cubicBezTo>
                      <a:pt x="f16" y="f17"/>
                      <a:pt x="f16" y="f18"/>
                      <a:pt x="f16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4" y="f26"/>
                      <a:pt x="f24" y="f27"/>
                      <a:pt x="f24" y="f10"/>
                    </a:cubicBezTo>
                    <a:cubicBezTo>
                      <a:pt x="f28" y="f10"/>
                      <a:pt x="f29" y="f10"/>
                      <a:pt x="f30" y="f10"/>
                    </a:cubicBezTo>
                    <a:cubicBezTo>
                      <a:pt x="f30" y="f27"/>
                      <a:pt x="f30" y="f26"/>
                      <a:pt x="f30" y="f25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5" y="f23"/>
                      <a:pt x="f35" y="f34"/>
                      <a:pt x="f35" y="f37"/>
                    </a:cubicBezTo>
                    <a:cubicBezTo>
                      <a:pt x="f35" y="f38"/>
                      <a:pt x="f39" y="f40"/>
                      <a:pt x="f35" y="f41"/>
                    </a:cubicBezTo>
                    <a:cubicBezTo>
                      <a:pt x="f35" y="f42"/>
                      <a:pt x="f39" y="f43"/>
                      <a:pt x="f44" y="f45"/>
                    </a:cubicBezTo>
                    <a:cubicBezTo>
                      <a:pt x="f37" y="f46"/>
                      <a:pt x="f47" y="f48"/>
                      <a:pt x="f49" y="f50"/>
                    </a:cubicBezTo>
                    <a:cubicBezTo>
                      <a:pt x="f51" y="f50"/>
                      <a:pt x="f52" y="f53"/>
                      <a:pt x="f54" y="f53"/>
                    </a:cubicBezTo>
                    <a:cubicBezTo>
                      <a:pt x="f54" y="f55"/>
                      <a:pt x="f54" y="f26"/>
                      <a:pt x="f54" y="f10"/>
                    </a:cubicBezTo>
                    <a:cubicBezTo>
                      <a:pt x="f18" y="f10"/>
                      <a:pt x="f56" y="f10"/>
                      <a:pt x="f57" y="f10"/>
                    </a:cubicBezTo>
                    <a:cubicBezTo>
                      <a:pt x="f57" y="f58"/>
                      <a:pt x="f57" y="f59"/>
                      <a:pt x="f57" y="f60"/>
                    </a:cubicBezTo>
                    <a:cubicBezTo>
                      <a:pt x="f57" y="f61"/>
                      <a:pt x="f57" y="f62"/>
                      <a:pt x="f57" y="f63"/>
                    </a:cubicBezTo>
                    <a:cubicBezTo>
                      <a:pt x="f57" y="f64"/>
                      <a:pt x="f65" y="f66"/>
                      <a:pt x="f67" y="f68"/>
                    </a:cubicBezTo>
                    <a:cubicBezTo>
                      <a:pt x="f69" y="f70"/>
                      <a:pt x="f71" y="f72"/>
                      <a:pt x="f73" y="f74"/>
                    </a:cubicBezTo>
                    <a:cubicBezTo>
                      <a:pt x="f13" y="f74"/>
                      <a:pt x="f75" y="f76"/>
                      <a:pt x="f77" y="f76"/>
                    </a:cubicBezTo>
                    <a:cubicBezTo>
                      <a:pt x="f77" y="f78"/>
                      <a:pt x="f77" y="f79"/>
                      <a:pt x="f77" y="f10"/>
                    </a:cubicBezTo>
                    <a:cubicBezTo>
                      <a:pt x="f80" y="f10"/>
                      <a:pt x="f81" y="f10"/>
                      <a:pt x="f82" y="f10"/>
                    </a:cubicBezTo>
                    <a:cubicBezTo>
                      <a:pt x="f82" y="f79"/>
                      <a:pt x="f82" y="f29"/>
                      <a:pt x="f82" y="f76"/>
                    </a:cubicBezTo>
                    <a:cubicBezTo>
                      <a:pt x="f83" y="f74"/>
                      <a:pt x="f84" y="f74"/>
                      <a:pt x="f85" y="f86"/>
                    </a:cubicBezTo>
                    <a:cubicBezTo>
                      <a:pt x="f87" y="f88"/>
                      <a:pt x="f89" y="f68"/>
                      <a:pt x="f90" y="f91"/>
                    </a:cubicBezTo>
                    <a:cubicBezTo>
                      <a:pt x="f92" y="f93"/>
                      <a:pt x="f94" y="f63"/>
                      <a:pt x="f94" y="f95"/>
                    </a:cubicBezTo>
                    <a:cubicBezTo>
                      <a:pt x="f94" y="f96"/>
                      <a:pt x="f94" y="f97"/>
                      <a:pt x="f94" y="f98"/>
                    </a:cubicBezTo>
                    <a:cubicBezTo>
                      <a:pt x="f94" y="f99"/>
                      <a:pt x="f94" y="f58"/>
                      <a:pt x="f94" y="f10"/>
                    </a:cubicBezTo>
                    <a:cubicBezTo>
                      <a:pt x="f100" y="f10"/>
                      <a:pt x="f101" y="f10"/>
                      <a:pt x="f102" y="f10"/>
                    </a:cubicBezTo>
                    <a:cubicBezTo>
                      <a:pt x="f102" y="f58"/>
                      <a:pt x="f102" y="f59"/>
                      <a:pt x="f102" y="f60"/>
                    </a:cubicBezTo>
                    <a:cubicBezTo>
                      <a:pt x="f102" y="f103"/>
                      <a:pt x="f102" y="f104"/>
                      <a:pt x="f102" y="f72"/>
                    </a:cubicBezTo>
                    <a:cubicBezTo>
                      <a:pt x="f102" y="f86"/>
                      <a:pt x="f105" y="f76"/>
                      <a:pt x="f106" y="f107"/>
                    </a:cubicBezTo>
                    <a:cubicBezTo>
                      <a:pt x="f108" y="f109"/>
                      <a:pt x="f110" y="f111"/>
                      <a:pt x="f112" y="f113"/>
                    </a:cubicBezTo>
                    <a:cubicBezTo>
                      <a:pt x="f112" y="f114"/>
                      <a:pt x="f112" y="f111"/>
                      <a:pt x="f112" y="f115"/>
                    </a:cubicBezTo>
                    <a:cubicBezTo>
                      <a:pt x="f112" y="f116"/>
                      <a:pt x="f112" y="f40"/>
                      <a:pt x="f112" y="f117"/>
                    </a:cubicBezTo>
                    <a:cubicBezTo>
                      <a:pt x="f112" y="f118"/>
                      <a:pt x="f119" y="f120"/>
                      <a:pt x="f121" y="f23"/>
                    </a:cubicBezTo>
                    <a:cubicBezTo>
                      <a:pt x="f121" y="f23"/>
                      <a:pt x="f121" y="f36"/>
                      <a:pt x="f122" y="f123"/>
                    </a:cubicBezTo>
                    <a:cubicBezTo>
                      <a:pt x="f122" y="f124"/>
                      <a:pt x="f122" y="f97"/>
                      <a:pt x="f122" y="f125"/>
                    </a:cubicBezTo>
                    <a:cubicBezTo>
                      <a:pt x="f126" y="f47"/>
                      <a:pt x="f127" y="f47"/>
                      <a:pt x="f128" y="f129"/>
                    </a:cubicBezTo>
                    <a:cubicBezTo>
                      <a:pt x="f128" y="f130"/>
                      <a:pt x="f128" y="f131"/>
                      <a:pt x="f128" y="f10"/>
                    </a:cubicBezTo>
                    <a:cubicBezTo>
                      <a:pt x="f132" y="f10"/>
                      <a:pt x="f127" y="f10"/>
                      <a:pt x="f133" y="f10"/>
                    </a:cubicBezTo>
                    <a:cubicBezTo>
                      <a:pt x="f133" y="f134"/>
                      <a:pt x="f133" y="f56"/>
                      <a:pt x="f133" y="f135"/>
                    </a:cubicBezTo>
                    <a:cubicBezTo>
                      <a:pt x="f136" y="f137"/>
                      <a:pt x="f138" y="f139"/>
                      <a:pt x="f140" y="f61"/>
                    </a:cubicBezTo>
                    <a:cubicBezTo>
                      <a:pt x="f140" y="f51"/>
                      <a:pt x="f140" y="f141"/>
                      <a:pt x="f140" y="f10"/>
                    </a:cubicBezTo>
                    <a:cubicBezTo>
                      <a:pt x="f142" y="f10"/>
                      <a:pt x="f143" y="f10"/>
                      <a:pt x="f144" y="f10"/>
                    </a:cubicBezTo>
                    <a:cubicBezTo>
                      <a:pt x="f144" y="f145"/>
                      <a:pt x="f144" y="f146"/>
                      <a:pt x="f144" y="f39"/>
                    </a:cubicBezTo>
                    <a:cubicBezTo>
                      <a:pt x="f147" y="f38"/>
                      <a:pt x="f148" y="f149"/>
                      <a:pt x="f150" y="f151"/>
                    </a:cubicBezTo>
                    <a:cubicBezTo>
                      <a:pt x="f150" y="f152"/>
                      <a:pt x="f150" y="f153"/>
                      <a:pt x="f150" y="f10"/>
                    </a:cubicBezTo>
                    <a:cubicBezTo>
                      <a:pt x="f154" y="f10"/>
                      <a:pt x="f155" y="f10"/>
                      <a:pt x="f156" y="f10"/>
                    </a:cubicBezTo>
                    <a:cubicBezTo>
                      <a:pt x="f156" y="f153"/>
                      <a:pt x="f156" y="f152"/>
                      <a:pt x="f156" y="f151"/>
                    </a:cubicBezTo>
                    <a:cubicBezTo>
                      <a:pt x="f157" y="f149"/>
                      <a:pt x="f158" y="f159"/>
                      <a:pt x="f160" y="f35"/>
                    </a:cubicBezTo>
                    <a:cubicBezTo>
                      <a:pt x="f160" y="f97"/>
                      <a:pt x="f160" y="f161"/>
                      <a:pt x="f160" y="f10"/>
                    </a:cubicBezTo>
                    <a:cubicBezTo>
                      <a:pt x="f162" y="f10"/>
                      <a:pt x="f163" y="f10"/>
                      <a:pt x="f164" y="f10"/>
                    </a:cubicBezTo>
                    <a:cubicBezTo>
                      <a:pt x="f164" y="f58"/>
                      <a:pt x="f164" y="f59"/>
                      <a:pt x="f164" y="f60"/>
                    </a:cubicBezTo>
                    <a:cubicBezTo>
                      <a:pt x="f164" y="f19"/>
                      <a:pt x="f164" y="f165"/>
                      <a:pt x="f166" y="f116"/>
                    </a:cubicBezTo>
                    <a:cubicBezTo>
                      <a:pt x="f166" y="f167"/>
                      <a:pt x="f164" y="f168"/>
                      <a:pt x="f169" y="f170"/>
                    </a:cubicBezTo>
                    <a:cubicBezTo>
                      <a:pt x="f171" y="f172"/>
                      <a:pt x="f173" y="f174"/>
                      <a:pt x="f175" y="f93"/>
                    </a:cubicBezTo>
                    <a:cubicBezTo>
                      <a:pt x="f175" y="f176"/>
                      <a:pt x="f175" y="f177"/>
                      <a:pt x="f175" y="f10"/>
                    </a:cubicBezTo>
                    <a:cubicBezTo>
                      <a:pt x="f178" y="f13"/>
                      <a:pt x="f179" y="f13"/>
                      <a:pt x="f180" y="f13"/>
                    </a:cubicBezTo>
                    <a:cubicBezTo>
                      <a:pt x="f180" y="f177"/>
                      <a:pt x="f180" y="f181"/>
                      <a:pt x="f180" y="f182"/>
                    </a:cubicBezTo>
                    <a:cubicBezTo>
                      <a:pt x="f183" y="f184"/>
                      <a:pt x="f185" y="f186"/>
                      <a:pt x="f187" y="f188"/>
                    </a:cubicBezTo>
                    <a:cubicBezTo>
                      <a:pt x="f187" y="f189"/>
                      <a:pt x="f187" y="f19"/>
                      <a:pt x="f187" y="f10"/>
                    </a:cubicBezTo>
                    <a:cubicBezTo>
                      <a:pt x="f190" y="f10"/>
                      <a:pt x="f191" y="f13"/>
                      <a:pt x="f192" y="f13"/>
                    </a:cubicBezTo>
                    <a:cubicBezTo>
                      <a:pt x="f192" y="f73"/>
                      <a:pt x="f192" y="f59"/>
                      <a:pt x="f192" y="f60"/>
                    </a:cubicBezTo>
                    <a:cubicBezTo>
                      <a:pt x="f192" y="f125"/>
                      <a:pt x="f192" y="f193"/>
                      <a:pt x="f192" y="f194"/>
                    </a:cubicBezTo>
                    <a:cubicBezTo>
                      <a:pt x="f192" y="f172"/>
                      <a:pt x="f195" y="f186"/>
                      <a:pt x="f196" y="f197"/>
                    </a:cubicBezTo>
                    <a:cubicBezTo>
                      <a:pt x="f198" y="f199"/>
                      <a:pt x="f200" y="f174"/>
                      <a:pt x="f201" y="f95"/>
                    </a:cubicBezTo>
                    <a:cubicBezTo>
                      <a:pt x="f202" y="f95"/>
                      <a:pt x="f203" y="f204"/>
                      <a:pt x="f203" y="f182"/>
                    </a:cubicBezTo>
                    <a:cubicBezTo>
                      <a:pt x="f203" y="f205"/>
                      <a:pt x="f203" y="f206"/>
                      <a:pt x="f203" y="f207"/>
                    </a:cubicBezTo>
                    <a:cubicBezTo>
                      <a:pt x="f203" y="f208"/>
                      <a:pt x="f202" y="f209"/>
                      <a:pt x="f210" y="f209"/>
                    </a:cubicBezTo>
                    <a:cubicBezTo>
                      <a:pt x="f211" y="f212"/>
                      <a:pt x="f190" y="f213"/>
                      <a:pt x="f214" y="f6"/>
                    </a:cubicBezTo>
                    <a:cubicBezTo>
                      <a:pt x="f214" y="f204"/>
                      <a:pt x="f214" y="f215"/>
                      <a:pt x="f214" y="f10"/>
                    </a:cubicBezTo>
                    <a:cubicBezTo>
                      <a:pt x="f216" y="f10"/>
                      <a:pt x="f217" y="f10"/>
                      <a:pt x="f218" y="f10"/>
                    </a:cubicBezTo>
                    <a:cubicBezTo>
                      <a:pt x="f218" y="f44"/>
                      <a:pt x="f218" y="f219"/>
                      <a:pt x="f218" y="f220"/>
                    </a:cubicBezTo>
                    <a:cubicBezTo>
                      <a:pt x="f221" y="f222"/>
                      <a:pt x="f223" y="f224"/>
                      <a:pt x="f225" y="f226"/>
                    </a:cubicBezTo>
                    <a:cubicBezTo>
                      <a:pt x="f227" y="f228"/>
                      <a:pt x="f229" y="f230"/>
                      <a:pt x="f231" y="f232"/>
                    </a:cubicBezTo>
                    <a:cubicBezTo>
                      <a:pt x="f233" y="f208"/>
                      <a:pt x="f234" y="f235"/>
                      <a:pt x="f234" y="f236"/>
                    </a:cubicBezTo>
                    <a:cubicBezTo>
                      <a:pt x="f234" y="f206"/>
                      <a:pt x="f234" y="f237"/>
                      <a:pt x="f234" y="f68"/>
                    </a:cubicBezTo>
                    <a:cubicBezTo>
                      <a:pt x="f234" y="f238"/>
                      <a:pt x="f234" y="f79"/>
                      <a:pt x="f234" y="f98"/>
                    </a:cubicBezTo>
                    <a:cubicBezTo>
                      <a:pt x="f234" y="f99"/>
                      <a:pt x="f234" y="f58"/>
                      <a:pt x="f234" y="f10"/>
                    </a:cubicBezTo>
                    <a:cubicBezTo>
                      <a:pt x="f239" y="f10"/>
                      <a:pt x="f240" y="f10"/>
                      <a:pt x="f241" y="f10"/>
                    </a:cubicBezTo>
                    <a:cubicBezTo>
                      <a:pt x="f241" y="f59"/>
                      <a:pt x="f241" y="f2"/>
                      <a:pt x="f241" y="f242"/>
                    </a:cubicBezTo>
                    <a:cubicBezTo>
                      <a:pt x="f241" y="f52"/>
                      <a:pt x="f241" y="f37"/>
                      <a:pt x="f241" y="f243"/>
                    </a:cubicBezTo>
                    <a:cubicBezTo>
                      <a:pt x="f241" y="f244"/>
                      <a:pt x="f245" y="f246"/>
                      <a:pt x="f247" y="f248"/>
                    </a:cubicBezTo>
                    <a:cubicBezTo>
                      <a:pt x="f249" y="f250"/>
                      <a:pt x="f251" y="f40"/>
                      <a:pt x="f252" y="f176"/>
                    </a:cubicBezTo>
                    <a:cubicBezTo>
                      <a:pt x="f253" y="f62"/>
                      <a:pt x="f254" y="f62"/>
                      <a:pt x="f255" y="f256"/>
                    </a:cubicBezTo>
                    <a:cubicBezTo>
                      <a:pt x="f255" y="f257"/>
                      <a:pt x="f255" y="f52"/>
                      <a:pt x="f255" y="f13"/>
                    </a:cubicBezTo>
                    <a:cubicBezTo>
                      <a:pt x="f258" y="f13"/>
                      <a:pt x="f259" y="f13"/>
                      <a:pt x="f7" y="f13"/>
                    </a:cubicBezTo>
                    <a:cubicBezTo>
                      <a:pt x="f7" y="f12"/>
                      <a:pt x="f7" y="f11"/>
                      <a:pt x="f7" y="f8"/>
                    </a:cubicBezTo>
                    <a:close/>
                    <a:moveTo>
                      <a:pt x="f260" y="f118"/>
                    </a:moveTo>
                    <a:cubicBezTo>
                      <a:pt x="f261" y="f23"/>
                      <a:pt x="f48" y="f36"/>
                      <a:pt x="f262" y="f123"/>
                    </a:cubicBezTo>
                    <a:cubicBezTo>
                      <a:pt x="f263" y="f103"/>
                      <a:pt x="f264" y="f103"/>
                      <a:pt x="f188" y="f124"/>
                    </a:cubicBezTo>
                    <a:cubicBezTo>
                      <a:pt x="f265" y="f61"/>
                      <a:pt x="f194" y="f47"/>
                      <a:pt x="f194" y="f266"/>
                    </a:cubicBezTo>
                    <a:cubicBezTo>
                      <a:pt x="f194" y="f267"/>
                      <a:pt x="f194" y="f51"/>
                      <a:pt x="f194" y="f268"/>
                    </a:cubicBezTo>
                    <a:cubicBezTo>
                      <a:pt x="f269" y="f56"/>
                      <a:pt x="f270" y="f18"/>
                      <a:pt x="f271" y="f130"/>
                    </a:cubicBezTo>
                    <a:cubicBezTo>
                      <a:pt x="f41" y="f130"/>
                      <a:pt x="f260" y="f272"/>
                      <a:pt x="f260" y="f52"/>
                    </a:cubicBezTo>
                    <a:cubicBezTo>
                      <a:pt x="f260" y="f273"/>
                      <a:pt x="f260" y="f274"/>
                      <a:pt x="f260" y="f19"/>
                    </a:cubicBezTo>
                    <a:cubicBezTo>
                      <a:pt x="f260" y="f146"/>
                      <a:pt x="f260" y="f103"/>
                      <a:pt x="f260" y="f118"/>
                    </a:cubicBezTo>
                    <a:close/>
                    <a:moveTo>
                      <a:pt x="f194" y="f10"/>
                    </a:moveTo>
                    <a:cubicBezTo>
                      <a:pt x="f262" y="f10"/>
                      <a:pt x="f275" y="f10"/>
                      <a:pt x="f260" y="f10"/>
                    </a:cubicBezTo>
                    <a:cubicBezTo>
                      <a:pt x="f260" y="f276"/>
                      <a:pt x="f260" y="f277"/>
                      <a:pt x="f260" y="f153"/>
                    </a:cubicBezTo>
                    <a:cubicBezTo>
                      <a:pt x="f275" y="f65"/>
                      <a:pt x="f278" y="f279"/>
                      <a:pt x="f264" y="f145"/>
                    </a:cubicBezTo>
                    <a:cubicBezTo>
                      <a:pt x="f280" y="f145"/>
                      <a:pt x="f188" y="f281"/>
                      <a:pt x="f194" y="f282"/>
                    </a:cubicBezTo>
                    <a:cubicBezTo>
                      <a:pt x="f194" y="f17"/>
                      <a:pt x="f194" y="f283"/>
                      <a:pt x="f194" y="f10"/>
                    </a:cubicBezTo>
                    <a:close/>
                    <a:moveTo>
                      <a:pt x="f197" y="f153"/>
                    </a:moveTo>
                    <a:cubicBezTo>
                      <a:pt x="f197" y="f284"/>
                      <a:pt x="f197" y="f135"/>
                      <a:pt x="f197" y="f285"/>
                    </a:cubicBezTo>
                    <a:cubicBezTo>
                      <a:pt x="f63" y="f97"/>
                      <a:pt x="f286" y="f177"/>
                      <a:pt x="f287" y="f47"/>
                    </a:cubicBezTo>
                    <a:cubicBezTo>
                      <a:pt x="f287" y="f288"/>
                      <a:pt x="f287" y="f272"/>
                      <a:pt x="f287" y="f161"/>
                    </a:cubicBezTo>
                    <a:cubicBezTo>
                      <a:pt x="f289" y="f279"/>
                      <a:pt x="f290" y="f57"/>
                      <a:pt x="f197" y="f153"/>
                    </a:cubicBezTo>
                    <a:close/>
                    <a:moveTo>
                      <a:pt x="f291" y="f145"/>
                    </a:moveTo>
                    <a:cubicBezTo>
                      <a:pt x="f291" y="f272"/>
                      <a:pt x="f291" y="f267"/>
                      <a:pt x="f291" y="f129"/>
                    </a:cubicBezTo>
                    <a:cubicBezTo>
                      <a:pt x="f114" y="f292"/>
                      <a:pt x="f293" y="f135"/>
                      <a:pt x="f294" y="f26"/>
                    </a:cubicBezTo>
                    <a:cubicBezTo>
                      <a:pt x="f294" y="f284"/>
                      <a:pt x="f294" y="f295"/>
                      <a:pt x="f294" y="f282"/>
                    </a:cubicBezTo>
                    <a:cubicBezTo>
                      <a:pt x="f293" y="f281"/>
                      <a:pt x="f114" y="f67"/>
                      <a:pt x="f291" y="f145"/>
                    </a:cubicBezTo>
                    <a:close/>
                    <a:moveTo>
                      <a:pt x="f294" y="f296"/>
                    </a:moveTo>
                    <a:cubicBezTo>
                      <a:pt x="f294" y="f297"/>
                      <a:pt x="f294" y="f242"/>
                      <a:pt x="f294" y="f10"/>
                    </a:cubicBezTo>
                    <a:cubicBezTo>
                      <a:pt x="f293" y="f10"/>
                      <a:pt x="f114" y="f10"/>
                      <a:pt x="f291" y="f10"/>
                    </a:cubicBezTo>
                    <a:cubicBezTo>
                      <a:pt x="f291" y="f298"/>
                      <a:pt x="f291" y="f299"/>
                      <a:pt x="f291" y="f27"/>
                    </a:cubicBezTo>
                    <a:cubicBezTo>
                      <a:pt x="f114" y="f300"/>
                      <a:pt x="f293" y="f301"/>
                      <a:pt x="f294" y="f296"/>
                    </a:cubicBezTo>
                    <a:close/>
                    <a:moveTo>
                      <a:pt x="f70" y="f10"/>
                    </a:moveTo>
                    <a:cubicBezTo>
                      <a:pt x="f70" y="f302"/>
                      <a:pt x="f70" y="f303"/>
                      <a:pt x="f70" y="f134"/>
                    </a:cubicBezTo>
                    <a:cubicBezTo>
                      <a:pt x="f66" y="f17"/>
                      <a:pt x="f93" y="f17"/>
                      <a:pt x="f95" y="f131"/>
                    </a:cubicBezTo>
                    <a:cubicBezTo>
                      <a:pt x="f95" y="f304"/>
                      <a:pt x="f95" y="f302"/>
                      <a:pt x="f95" y="f10"/>
                    </a:cubicBezTo>
                    <a:cubicBezTo>
                      <a:pt x="f305" y="f10"/>
                      <a:pt x="f199" y="f10"/>
                      <a:pt x="f197" y="f10"/>
                    </a:cubicBezTo>
                    <a:cubicBezTo>
                      <a:pt x="f197" y="f283"/>
                      <a:pt x="f197" y="f131"/>
                      <a:pt x="f197" y="f67"/>
                    </a:cubicBezTo>
                    <a:cubicBezTo>
                      <a:pt x="f290" y="f282"/>
                      <a:pt x="f289" y="f306"/>
                      <a:pt x="f287" y="f307"/>
                    </a:cubicBezTo>
                    <a:cubicBezTo>
                      <a:pt x="f287" y="f134"/>
                      <a:pt x="f287" y="f298"/>
                      <a:pt x="f287" y="f10"/>
                    </a:cubicBezTo>
                    <a:cubicBezTo>
                      <a:pt x="f20" y="f10"/>
                      <a:pt x="f308" y="f10"/>
                      <a:pt x="f70" y="f10"/>
                    </a:cubicBezTo>
                    <a:close/>
                    <a:moveTo>
                      <a:pt x="f306" y="f189"/>
                    </a:moveTo>
                    <a:cubicBezTo>
                      <a:pt x="f17" y="f250"/>
                      <a:pt x="f71" y="f309"/>
                      <a:pt x="f99" y="f31"/>
                    </a:cubicBezTo>
                    <a:cubicBezTo>
                      <a:pt x="f99" y="f181"/>
                      <a:pt x="f99" y="f310"/>
                      <a:pt x="f99" y="f311"/>
                    </a:cubicBezTo>
                    <a:cubicBezTo>
                      <a:pt x="f71" y="f238"/>
                      <a:pt x="f17" y="f310"/>
                      <a:pt x="f27" y="f62"/>
                    </a:cubicBezTo>
                    <a:cubicBezTo>
                      <a:pt x="f307" y="f62"/>
                      <a:pt x="f306" y="f176"/>
                      <a:pt x="f306" y="f181"/>
                    </a:cubicBezTo>
                    <a:cubicBezTo>
                      <a:pt x="f306" y="f40"/>
                      <a:pt x="f306" y="f309"/>
                      <a:pt x="f306" y="f189"/>
                    </a:cubicBezTo>
                    <a:close/>
                    <a:moveTo>
                      <a:pt x="f99" y="f170"/>
                    </a:moveTo>
                    <a:cubicBezTo>
                      <a:pt x="f71" y="f22"/>
                      <a:pt x="f17" y="f312"/>
                      <a:pt x="f27" y="f116"/>
                    </a:cubicBezTo>
                    <a:cubicBezTo>
                      <a:pt x="f307" y="f116"/>
                      <a:pt x="f306" y="f313"/>
                      <a:pt x="f306" y="f269"/>
                    </a:cubicBezTo>
                    <a:cubicBezTo>
                      <a:pt x="f306" y="f50"/>
                      <a:pt x="f306" y="f314"/>
                      <a:pt x="f306" y="f270"/>
                    </a:cubicBezTo>
                    <a:cubicBezTo>
                      <a:pt x="f315" y="f316"/>
                      <a:pt x="f297" y="f314"/>
                      <a:pt x="f71" y="f317"/>
                    </a:cubicBezTo>
                    <a:cubicBezTo>
                      <a:pt x="f58" y="f50"/>
                      <a:pt x="f58" y="f50"/>
                      <a:pt x="f99" y="f170"/>
                    </a:cubicBezTo>
                    <a:close/>
                    <a:moveTo>
                      <a:pt x="f59" y="f318"/>
                    </a:moveTo>
                    <a:cubicBezTo>
                      <a:pt x="f71" y="f91"/>
                      <a:pt x="f17" y="f182"/>
                      <a:pt x="f27" y="f204"/>
                    </a:cubicBezTo>
                    <a:cubicBezTo>
                      <a:pt x="f307" y="f204"/>
                      <a:pt x="f306" y="f95"/>
                      <a:pt x="f306" y="f184"/>
                    </a:cubicBezTo>
                    <a:cubicBezTo>
                      <a:pt x="f306" y="f319"/>
                      <a:pt x="f306" y="f186"/>
                      <a:pt x="f306" y="f265"/>
                    </a:cubicBezTo>
                    <a:cubicBezTo>
                      <a:pt x="f131" y="f172"/>
                      <a:pt x="f303" y="f197"/>
                      <a:pt x="f98" y="f319"/>
                    </a:cubicBezTo>
                    <a:cubicBezTo>
                      <a:pt x="f60" y="f319"/>
                      <a:pt x="f59" y="f174"/>
                      <a:pt x="f59" y="f184"/>
                    </a:cubicBezTo>
                    <a:cubicBezTo>
                      <a:pt x="f59" y="f204"/>
                      <a:pt x="f59" y="f93"/>
                      <a:pt x="f59" y="f318"/>
                    </a:cubicBezTo>
                    <a:close/>
                    <a:moveTo>
                      <a:pt x="f99" y="f165"/>
                    </a:moveTo>
                    <a:cubicBezTo>
                      <a:pt x="f71" y="f320"/>
                      <a:pt x="f134" y="f33"/>
                      <a:pt x="f27" y="f321"/>
                    </a:cubicBezTo>
                    <a:cubicBezTo>
                      <a:pt x="f27" y="f321"/>
                      <a:pt x="f306" y="f151"/>
                      <a:pt x="f306" y="f322"/>
                    </a:cubicBezTo>
                    <a:cubicBezTo>
                      <a:pt x="f306" y="f149"/>
                      <a:pt x="f306" y="f159"/>
                      <a:pt x="f306" y="f323"/>
                    </a:cubicBezTo>
                    <a:cubicBezTo>
                      <a:pt x="f315" y="f324"/>
                      <a:pt x="f325" y="f38"/>
                      <a:pt x="f276" y="f159"/>
                    </a:cubicBezTo>
                    <a:cubicBezTo>
                      <a:pt x="f59" y="f326"/>
                      <a:pt x="f59" y="f326"/>
                      <a:pt x="f59" y="f327"/>
                    </a:cubicBezTo>
                    <a:cubicBezTo>
                      <a:pt x="f59" y="f327"/>
                      <a:pt x="f59" y="f327"/>
                      <a:pt x="f99" y="f165"/>
                    </a:cubicBezTo>
                    <a:close/>
                    <a:moveTo>
                      <a:pt x="f59" y="f328"/>
                    </a:moveTo>
                    <a:cubicBezTo>
                      <a:pt x="f71" y="f329"/>
                      <a:pt x="f134" y="f43"/>
                      <a:pt x="f27" y="f330"/>
                    </a:cubicBezTo>
                    <a:cubicBezTo>
                      <a:pt x="f307" y="f330"/>
                      <a:pt x="f306" y="f271"/>
                      <a:pt x="f306" y="f41"/>
                    </a:cubicBezTo>
                    <a:cubicBezTo>
                      <a:pt x="f306" y="f331"/>
                      <a:pt x="f306" y="f332"/>
                      <a:pt x="f306" y="f29"/>
                    </a:cubicBezTo>
                    <a:cubicBezTo>
                      <a:pt x="f131" y="f333"/>
                      <a:pt x="f303" y="f24"/>
                      <a:pt x="f98" y="f334"/>
                    </a:cubicBezTo>
                    <a:cubicBezTo>
                      <a:pt x="f60" y="f331"/>
                      <a:pt x="f59" y="f3"/>
                      <a:pt x="f59" y="f335"/>
                    </a:cubicBezTo>
                    <a:cubicBezTo>
                      <a:pt x="f59" y="f330"/>
                      <a:pt x="f59" y="f45"/>
                      <a:pt x="f59" y="f328"/>
                    </a:cubicBezTo>
                    <a:close/>
                    <a:moveTo>
                      <a:pt x="f59" y="f44"/>
                    </a:moveTo>
                    <a:cubicBezTo>
                      <a:pt x="f71" y="f336"/>
                      <a:pt x="f134" y="f337"/>
                      <a:pt x="f300" y="f338"/>
                    </a:cubicBezTo>
                    <a:cubicBezTo>
                      <a:pt x="f27" y="f338"/>
                      <a:pt x="f306" y="f339"/>
                      <a:pt x="f306" y="f339"/>
                    </a:cubicBezTo>
                    <a:cubicBezTo>
                      <a:pt x="f306" y="f340"/>
                      <a:pt x="f306" y="f341"/>
                      <a:pt x="f306" y="f117"/>
                    </a:cubicBezTo>
                    <a:cubicBezTo>
                      <a:pt x="f131" y="f32"/>
                      <a:pt x="f303" y="f341"/>
                      <a:pt x="f98" y="f25"/>
                    </a:cubicBezTo>
                    <a:cubicBezTo>
                      <a:pt x="f60" y="f25"/>
                      <a:pt x="f59" y="f342"/>
                      <a:pt x="f59" y="f340"/>
                    </a:cubicBezTo>
                    <a:cubicBezTo>
                      <a:pt x="f59" y="f339"/>
                      <a:pt x="f59" y="f337"/>
                      <a:pt x="f59" y="f44"/>
                    </a:cubicBezTo>
                    <a:close/>
                    <a:moveTo>
                      <a:pt x="f343" y="f344"/>
                    </a:moveTo>
                    <a:cubicBezTo>
                      <a:pt x="f345" y="f346"/>
                      <a:pt x="f347" y="f273"/>
                      <a:pt x="f348" y="f349"/>
                    </a:cubicBezTo>
                    <a:cubicBezTo>
                      <a:pt x="f348" y="f49"/>
                      <a:pt x="f348" y="f52"/>
                      <a:pt x="f348" y="f130"/>
                    </a:cubicBezTo>
                    <a:cubicBezTo>
                      <a:pt x="f347" y="f54"/>
                      <a:pt x="f345" y="f272"/>
                      <a:pt x="f343" y="f52"/>
                    </a:cubicBezTo>
                    <a:cubicBezTo>
                      <a:pt x="f343" y="f49"/>
                      <a:pt x="f343" y="f349"/>
                      <a:pt x="f343" y="f344"/>
                    </a:cubicBezTo>
                    <a:close/>
                    <a:moveTo>
                      <a:pt x="f350" y="f338"/>
                    </a:moveTo>
                    <a:cubicBezTo>
                      <a:pt x="f350" y="f336"/>
                      <a:pt x="f350" y="f215"/>
                      <a:pt x="f350" y="f39"/>
                    </a:cubicBezTo>
                    <a:cubicBezTo>
                      <a:pt x="f351" y="f352"/>
                      <a:pt x="f353" y="f44"/>
                      <a:pt x="f354" y="f336"/>
                    </a:cubicBezTo>
                    <a:cubicBezTo>
                      <a:pt x="f355" y="f337"/>
                      <a:pt x="f356" y="f357"/>
                      <a:pt x="f358" y="f340"/>
                    </a:cubicBezTo>
                    <a:cubicBezTo>
                      <a:pt x="f347" y="f257"/>
                      <a:pt x="f345" y="f339"/>
                      <a:pt x="f350" y="f338"/>
                    </a:cubicBezTo>
                    <a:close/>
                    <a:moveTo>
                      <a:pt x="f343" y="f47"/>
                    </a:moveTo>
                    <a:cubicBezTo>
                      <a:pt x="f351" y="f129"/>
                      <a:pt x="f359" y="f137"/>
                      <a:pt x="f360" y="f19"/>
                    </a:cubicBezTo>
                    <a:cubicBezTo>
                      <a:pt x="f355" y="f292"/>
                      <a:pt x="f356" y="f135"/>
                      <a:pt x="f358" y="f361"/>
                    </a:cubicBezTo>
                    <a:cubicBezTo>
                      <a:pt x="f347" y="f288"/>
                      <a:pt x="f345" y="f274"/>
                      <a:pt x="f343" y="f362"/>
                    </a:cubicBezTo>
                    <a:cubicBezTo>
                      <a:pt x="f343" y="f135"/>
                      <a:pt x="f343" y="f19"/>
                      <a:pt x="f343" y="f47"/>
                    </a:cubicBezTo>
                    <a:close/>
                    <a:moveTo>
                      <a:pt x="f348" y="f36"/>
                    </a:moveTo>
                    <a:cubicBezTo>
                      <a:pt x="f347" y="f23"/>
                      <a:pt x="f345" y="f34"/>
                      <a:pt x="f350" y="f37"/>
                    </a:cubicBezTo>
                    <a:cubicBezTo>
                      <a:pt x="f350" y="f363"/>
                      <a:pt x="f350" y="f25"/>
                      <a:pt x="f350" y="f364"/>
                    </a:cubicBezTo>
                    <a:cubicBezTo>
                      <a:pt x="f365" y="f342"/>
                      <a:pt x="f359" y="f366"/>
                      <a:pt x="f360" y="f341"/>
                    </a:cubicBezTo>
                    <a:cubicBezTo>
                      <a:pt x="f355" y="f32"/>
                      <a:pt x="f355" y="f32"/>
                      <a:pt x="f348" y="f36"/>
                    </a:cubicBezTo>
                    <a:close/>
                    <a:moveTo>
                      <a:pt x="f350" y="f295"/>
                    </a:moveTo>
                    <a:cubicBezTo>
                      <a:pt x="f367" y="f56"/>
                      <a:pt x="f347" y="f56"/>
                      <a:pt x="f348" y="f268"/>
                    </a:cubicBezTo>
                    <a:cubicBezTo>
                      <a:pt x="f348" y="f65"/>
                      <a:pt x="f348" y="f145"/>
                      <a:pt x="f348" y="f282"/>
                    </a:cubicBezTo>
                    <a:cubicBezTo>
                      <a:pt x="f347" y="f282"/>
                      <a:pt x="f345" y="f281"/>
                      <a:pt x="f350" y="f67"/>
                    </a:cubicBezTo>
                    <a:cubicBezTo>
                      <a:pt x="f350" y="f279"/>
                      <a:pt x="f350" y="f153"/>
                      <a:pt x="f350" y="f295"/>
                    </a:cubicBezTo>
                    <a:close/>
                    <a:moveTo>
                      <a:pt x="f348" y="f125"/>
                    </a:moveTo>
                    <a:cubicBezTo>
                      <a:pt x="f347" y="f177"/>
                      <a:pt x="f345" y="f146"/>
                      <a:pt x="f350" y="f61"/>
                    </a:cubicBezTo>
                    <a:cubicBezTo>
                      <a:pt x="f350" y="f124"/>
                      <a:pt x="f350" y="f103"/>
                      <a:pt x="f350" y="f36"/>
                    </a:cubicBezTo>
                    <a:cubicBezTo>
                      <a:pt x="f345" y="f152"/>
                      <a:pt x="f368" y="f103"/>
                      <a:pt x="f369" y="f79"/>
                    </a:cubicBezTo>
                    <a:cubicBezTo>
                      <a:pt x="f358" y="f79"/>
                      <a:pt x="f348" y="f285"/>
                      <a:pt x="f348" y="f21"/>
                    </a:cubicBezTo>
                    <a:cubicBezTo>
                      <a:pt x="f355" y="f61"/>
                      <a:pt x="f348" y="f146"/>
                      <a:pt x="f348" y="f125"/>
                    </a:cubicBezTo>
                    <a:close/>
                    <a:moveTo>
                      <a:pt x="f350" y="f134"/>
                    </a:moveTo>
                    <a:cubicBezTo>
                      <a:pt x="f350" y="f141"/>
                      <a:pt x="f350" y="f370"/>
                      <a:pt x="f350" y="f300"/>
                    </a:cubicBezTo>
                    <a:cubicBezTo>
                      <a:pt x="f367" y="f301"/>
                      <a:pt x="f347" y="f301"/>
                      <a:pt x="f348" y="f296"/>
                    </a:cubicBezTo>
                    <a:cubicBezTo>
                      <a:pt x="f348" y="f315"/>
                      <a:pt x="f348" y="f131"/>
                      <a:pt x="f348" y="f134"/>
                    </a:cubicBezTo>
                    <a:cubicBezTo>
                      <a:pt x="f347" y="f134"/>
                      <a:pt x="f345" y="f134"/>
                      <a:pt x="f350" y="f134"/>
                    </a:cubicBezTo>
                    <a:close/>
                    <a:moveTo>
                      <a:pt x="f348" y="f242"/>
                    </a:moveTo>
                    <a:cubicBezTo>
                      <a:pt x="f347" y="f242"/>
                      <a:pt x="f345" y="f242"/>
                      <a:pt x="f350" y="f242"/>
                    </a:cubicBezTo>
                    <a:cubicBezTo>
                      <a:pt x="f350" y="f283"/>
                      <a:pt x="f350" y="f303"/>
                      <a:pt x="f350" y="f371"/>
                    </a:cubicBezTo>
                    <a:cubicBezTo>
                      <a:pt x="f367" y="f371"/>
                      <a:pt x="f347" y="f371"/>
                      <a:pt x="f348" y="f371"/>
                    </a:cubicBezTo>
                    <a:cubicBezTo>
                      <a:pt x="f348" y="f276"/>
                      <a:pt x="f348" y="f298"/>
                      <a:pt x="f348" y="f242"/>
                    </a:cubicBezTo>
                    <a:close/>
                    <a:moveTo>
                      <a:pt x="f344" y="f125"/>
                    </a:moveTo>
                    <a:cubicBezTo>
                      <a:pt x="f344" y="f79"/>
                      <a:pt x="f344" y="f34"/>
                      <a:pt x="f344" y="f25"/>
                    </a:cubicBezTo>
                    <a:cubicBezTo>
                      <a:pt x="f288" y="f366"/>
                      <a:pt x="f274" y="f366"/>
                      <a:pt x="f372" y="f366"/>
                    </a:cubicBezTo>
                    <a:cubicBezTo>
                      <a:pt x="f372" y="f120"/>
                      <a:pt x="f372" y="f124"/>
                      <a:pt x="f372" y="f47"/>
                    </a:cubicBezTo>
                    <a:cubicBezTo>
                      <a:pt x="f274" y="f125"/>
                      <a:pt x="f361" y="f125"/>
                      <a:pt x="f344" y="f125"/>
                    </a:cubicBezTo>
                    <a:close/>
                    <a:moveTo>
                      <a:pt x="f372" y="f373"/>
                    </a:moveTo>
                    <a:cubicBezTo>
                      <a:pt x="f372" y="f151"/>
                      <a:pt x="f372" y="f159"/>
                      <a:pt x="f372" y="f352"/>
                    </a:cubicBezTo>
                    <a:cubicBezTo>
                      <a:pt x="f274" y="f352"/>
                      <a:pt x="f361" y="f352"/>
                      <a:pt x="f344" y="f374"/>
                    </a:cubicBezTo>
                    <a:cubicBezTo>
                      <a:pt x="f344" y="f375"/>
                      <a:pt x="f344" y="f321"/>
                      <a:pt x="f344" y="f246"/>
                    </a:cubicBezTo>
                    <a:cubicBezTo>
                      <a:pt x="f361" y="f246"/>
                      <a:pt x="f274" y="f373"/>
                      <a:pt x="f372" y="f373"/>
                    </a:cubicBezTo>
                    <a:close/>
                    <a:moveTo>
                      <a:pt x="f344" y="f176"/>
                    </a:moveTo>
                    <a:cubicBezTo>
                      <a:pt x="f344" y="f376"/>
                      <a:pt x="f344" y="f24"/>
                      <a:pt x="f344" y="f330"/>
                    </a:cubicBezTo>
                    <a:cubicBezTo>
                      <a:pt x="f361" y="f271"/>
                      <a:pt x="f274" y="f41"/>
                      <a:pt x="f372" y="f41"/>
                    </a:cubicBezTo>
                    <a:cubicBezTo>
                      <a:pt x="f372" y="f333"/>
                      <a:pt x="f372" y="f377"/>
                      <a:pt x="f372" y="f96"/>
                    </a:cubicBezTo>
                    <a:cubicBezTo>
                      <a:pt x="f274" y="f181"/>
                      <a:pt x="f361" y="f176"/>
                      <a:pt x="f344" y="f176"/>
                    </a:cubicBezTo>
                    <a:close/>
                    <a:moveTo>
                      <a:pt x="f372" y="f284"/>
                    </a:moveTo>
                    <a:cubicBezTo>
                      <a:pt x="f372" y="f378"/>
                      <a:pt x="f372" y="f161"/>
                      <a:pt x="f372" y="f300"/>
                    </a:cubicBezTo>
                    <a:cubicBezTo>
                      <a:pt x="f274" y="f300"/>
                      <a:pt x="f361" y="f300"/>
                      <a:pt x="f344" y="f27"/>
                    </a:cubicBezTo>
                    <a:cubicBezTo>
                      <a:pt x="f344" y="f279"/>
                      <a:pt x="f344" y="f130"/>
                      <a:pt x="f344" y="f349"/>
                    </a:cubicBezTo>
                    <a:cubicBezTo>
                      <a:pt x="f361" y="f284"/>
                      <a:pt x="f274" y="f284"/>
                      <a:pt x="f372" y="f284"/>
                    </a:cubicBezTo>
                    <a:close/>
                    <a:moveTo>
                      <a:pt x="f285" y="f49"/>
                    </a:moveTo>
                    <a:cubicBezTo>
                      <a:pt x="f285" y="f295"/>
                      <a:pt x="f285" y="f145"/>
                      <a:pt x="f285" y="f370"/>
                    </a:cubicBezTo>
                    <a:cubicBezTo>
                      <a:pt x="f97" y="f301"/>
                      <a:pt x="f125" y="f300"/>
                      <a:pt x="f125" y="f27"/>
                    </a:cubicBezTo>
                    <a:cubicBezTo>
                      <a:pt x="f47" y="f279"/>
                      <a:pt x="f47" y="f378"/>
                      <a:pt x="f47" y="f379"/>
                    </a:cubicBezTo>
                    <a:cubicBezTo>
                      <a:pt x="f177" y="f379"/>
                      <a:pt x="f61" y="f379"/>
                      <a:pt x="f285" y="f49"/>
                    </a:cubicBezTo>
                    <a:close/>
                    <a:moveTo>
                      <a:pt x="f125" y="f129"/>
                    </a:moveTo>
                    <a:cubicBezTo>
                      <a:pt x="f125" y="f285"/>
                      <a:pt x="f125" y="f23"/>
                      <a:pt x="f125" y="f366"/>
                    </a:cubicBezTo>
                    <a:cubicBezTo>
                      <a:pt x="f146" y="f363"/>
                      <a:pt x="f285" y="f32"/>
                      <a:pt x="f285" y="f117"/>
                    </a:cubicBezTo>
                    <a:cubicBezTo>
                      <a:pt x="f124" y="f152"/>
                      <a:pt x="f124" y="f21"/>
                      <a:pt x="f124" y="f137"/>
                    </a:cubicBezTo>
                    <a:cubicBezTo>
                      <a:pt x="f61" y="f129"/>
                      <a:pt x="f177" y="f129"/>
                      <a:pt x="f125" y="f129"/>
                    </a:cubicBezTo>
                    <a:close/>
                    <a:moveTo>
                      <a:pt x="f47" y="f260"/>
                    </a:moveTo>
                    <a:cubicBezTo>
                      <a:pt x="f146" y="f3"/>
                      <a:pt x="f285" y="f331"/>
                      <a:pt x="f285" y="f334"/>
                    </a:cubicBezTo>
                    <a:cubicBezTo>
                      <a:pt x="f124" y="f104"/>
                      <a:pt x="f124" y="f310"/>
                      <a:pt x="f124" y="f380"/>
                    </a:cubicBezTo>
                    <a:cubicBezTo>
                      <a:pt x="f285" y="f40"/>
                      <a:pt x="f285" y="f40"/>
                      <a:pt x="f21" y="f40"/>
                    </a:cubicBezTo>
                    <a:cubicBezTo>
                      <a:pt x="f97" y="f380"/>
                      <a:pt x="f125" y="f381"/>
                      <a:pt x="f125" y="f181"/>
                    </a:cubicBezTo>
                    <a:cubicBezTo>
                      <a:pt x="f47" y="f377"/>
                      <a:pt x="f47" y="f28"/>
                      <a:pt x="f47" y="f260"/>
                    </a:cubicBezTo>
                    <a:close/>
                    <a:moveTo>
                      <a:pt x="f125" y="f44"/>
                    </a:moveTo>
                    <a:cubicBezTo>
                      <a:pt x="f125" y="f38"/>
                      <a:pt x="f125" y="f382"/>
                      <a:pt x="f125" y="f165"/>
                    </a:cubicBezTo>
                    <a:cubicBezTo>
                      <a:pt x="f177" y="f165"/>
                      <a:pt x="f61" y="f327"/>
                      <a:pt x="f285" y="f327"/>
                    </a:cubicBezTo>
                    <a:cubicBezTo>
                      <a:pt x="f285" y="f383"/>
                      <a:pt x="f285" y="f384"/>
                      <a:pt x="f285" y="f385"/>
                    </a:cubicBezTo>
                    <a:cubicBezTo>
                      <a:pt x="f61" y="f385"/>
                      <a:pt x="f177" y="f44"/>
                      <a:pt x="f125" y="f44"/>
                    </a:cubicBezTo>
                    <a:close/>
                    <a:moveTo>
                      <a:pt x="f386" y="f49"/>
                    </a:moveTo>
                    <a:cubicBezTo>
                      <a:pt x="f34" y="f387"/>
                      <a:pt x="f388" y="f51"/>
                      <a:pt x="f388" y="f52"/>
                    </a:cubicBezTo>
                    <a:cubicBezTo>
                      <a:pt x="f32" y="f268"/>
                      <a:pt x="f32" y="f281"/>
                      <a:pt x="f32" y="f370"/>
                    </a:cubicBezTo>
                    <a:cubicBezTo>
                      <a:pt x="f37" y="f296"/>
                      <a:pt x="f120" y="f296"/>
                      <a:pt x="f386" y="f296"/>
                    </a:cubicBezTo>
                    <a:cubicBezTo>
                      <a:pt x="f386" y="f67"/>
                      <a:pt x="f386" y="f295"/>
                      <a:pt x="f386" y="f49"/>
                    </a:cubicBezTo>
                    <a:close/>
                    <a:moveTo>
                      <a:pt x="f386" y="f336"/>
                    </a:moveTo>
                    <a:cubicBezTo>
                      <a:pt x="f386" y="f323"/>
                      <a:pt x="f386" y="f389"/>
                      <a:pt x="f386" y="f320"/>
                    </a:cubicBezTo>
                    <a:cubicBezTo>
                      <a:pt x="f34" y="f243"/>
                      <a:pt x="f388" y="f33"/>
                      <a:pt x="f388" y="f321"/>
                    </a:cubicBezTo>
                    <a:cubicBezTo>
                      <a:pt x="f32" y="f375"/>
                      <a:pt x="f32" y="f35"/>
                      <a:pt x="f32" y="f337"/>
                    </a:cubicBezTo>
                    <a:cubicBezTo>
                      <a:pt x="f37" y="f390"/>
                      <a:pt x="f34" y="f390"/>
                      <a:pt x="f386" y="f336"/>
                    </a:cubicBezTo>
                    <a:close/>
                    <a:moveTo>
                      <a:pt x="f337" y="f151"/>
                    </a:moveTo>
                    <a:cubicBezTo>
                      <a:pt x="f337" y="f159"/>
                      <a:pt x="f337" y="f352"/>
                      <a:pt x="f337" y="f338"/>
                    </a:cubicBezTo>
                    <a:cubicBezTo>
                      <a:pt x="f391" y="f357"/>
                      <a:pt x="f392" y="f357"/>
                      <a:pt x="f364" y="f357"/>
                    </a:cubicBezTo>
                    <a:cubicBezTo>
                      <a:pt x="f364" y="f39"/>
                      <a:pt x="f364" y="f375"/>
                      <a:pt x="f364" y="f55"/>
                    </a:cubicBezTo>
                    <a:cubicBezTo>
                      <a:pt x="f392" y="f321"/>
                      <a:pt x="f338" y="f321"/>
                      <a:pt x="f337" y="f151"/>
                    </a:cubicBezTo>
                    <a:close/>
                    <a:moveTo>
                      <a:pt x="f388" y="f117"/>
                    </a:moveTo>
                    <a:cubicBezTo>
                      <a:pt x="f388" y="f123"/>
                      <a:pt x="f388" y="f97"/>
                      <a:pt x="f388" y="f19"/>
                    </a:cubicBezTo>
                    <a:cubicBezTo>
                      <a:pt x="f37" y="f19"/>
                      <a:pt x="f120" y="f19"/>
                      <a:pt x="f386" y="f137"/>
                    </a:cubicBezTo>
                    <a:cubicBezTo>
                      <a:pt x="f386" y="f61"/>
                      <a:pt x="f386" y="f152"/>
                      <a:pt x="f386" y="f388"/>
                    </a:cubicBezTo>
                    <a:cubicBezTo>
                      <a:pt x="f34" y="f388"/>
                      <a:pt x="f37" y="f117"/>
                      <a:pt x="f388" y="f117"/>
                    </a:cubicBezTo>
                    <a:close/>
                    <a:moveTo>
                      <a:pt x="f340" y="f393"/>
                    </a:moveTo>
                    <a:cubicBezTo>
                      <a:pt x="f340" y="f181"/>
                      <a:pt x="f340" y="f311"/>
                      <a:pt x="f340" y="f332"/>
                    </a:cubicBezTo>
                    <a:cubicBezTo>
                      <a:pt x="f339" y="f28"/>
                      <a:pt x="f337" y="f78"/>
                      <a:pt x="f337" y="f104"/>
                    </a:cubicBezTo>
                    <a:cubicBezTo>
                      <a:pt x="f390" y="f394"/>
                      <a:pt x="f337" y="f381"/>
                      <a:pt x="f337" y="f193"/>
                    </a:cubicBezTo>
                    <a:cubicBezTo>
                      <a:pt x="f391" y="f250"/>
                      <a:pt x="f392" y="f250"/>
                      <a:pt x="f340" y="f393"/>
                    </a:cubicBezTo>
                    <a:close/>
                    <a:moveTo>
                      <a:pt x="f386" y="f334"/>
                    </a:moveTo>
                    <a:cubicBezTo>
                      <a:pt x="f34" y="f395"/>
                      <a:pt x="f388" y="f24"/>
                      <a:pt x="f388" y="f333"/>
                    </a:cubicBezTo>
                    <a:cubicBezTo>
                      <a:pt x="f32" y="f311"/>
                      <a:pt x="f32" y="f62"/>
                      <a:pt x="f32" y="f309"/>
                    </a:cubicBezTo>
                    <a:cubicBezTo>
                      <a:pt x="f37" y="f31"/>
                      <a:pt x="f386" y="f393"/>
                      <a:pt x="f386" y="f380"/>
                    </a:cubicBezTo>
                    <a:cubicBezTo>
                      <a:pt x="f36" y="f310"/>
                      <a:pt x="f386" y="f30"/>
                      <a:pt x="f386" y="f334"/>
                    </a:cubicBezTo>
                    <a:close/>
                    <a:moveTo>
                      <a:pt x="f364" y="f370"/>
                    </a:moveTo>
                    <a:cubicBezTo>
                      <a:pt x="f364" y="f281"/>
                      <a:pt x="f364" y="f268"/>
                      <a:pt x="f364" y="f51"/>
                    </a:cubicBezTo>
                    <a:cubicBezTo>
                      <a:pt x="f392" y="f51"/>
                      <a:pt x="f338" y="f52"/>
                      <a:pt x="f337" y="f52"/>
                    </a:cubicBezTo>
                    <a:cubicBezTo>
                      <a:pt x="f337" y="f268"/>
                      <a:pt x="f337" y="f281"/>
                      <a:pt x="f337" y="f277"/>
                    </a:cubicBezTo>
                    <a:cubicBezTo>
                      <a:pt x="f391" y="f277"/>
                      <a:pt x="f392" y="f370"/>
                      <a:pt x="f364" y="f370"/>
                    </a:cubicBezTo>
                    <a:close/>
                    <a:moveTo>
                      <a:pt x="f337" y="f292"/>
                    </a:moveTo>
                    <a:cubicBezTo>
                      <a:pt x="f337" y="f266"/>
                      <a:pt x="f357" y="f266"/>
                      <a:pt x="f357" y="f135"/>
                    </a:cubicBezTo>
                    <a:cubicBezTo>
                      <a:pt x="f391" y="f266"/>
                      <a:pt x="f364" y="f292"/>
                      <a:pt x="f364" y="f137"/>
                    </a:cubicBezTo>
                    <a:cubicBezTo>
                      <a:pt x="f340" y="f97"/>
                      <a:pt x="f340" y="f123"/>
                      <a:pt x="f340" y="f37"/>
                    </a:cubicBezTo>
                    <a:cubicBezTo>
                      <a:pt x="f392" y="f118"/>
                      <a:pt x="f337" y="f117"/>
                      <a:pt x="f337" y="f23"/>
                    </a:cubicBezTo>
                    <a:cubicBezTo>
                      <a:pt x="f337" y="f79"/>
                      <a:pt x="f337" y="f177"/>
                      <a:pt x="f337" y="f292"/>
                    </a:cubicBezTo>
                    <a:close/>
                    <a:moveTo>
                      <a:pt x="f396" y="f161"/>
                    </a:moveTo>
                    <a:cubicBezTo>
                      <a:pt x="f397" y="f161"/>
                      <a:pt x="f398" y="f161"/>
                      <a:pt x="f399" y="f161"/>
                    </a:cubicBezTo>
                    <a:cubicBezTo>
                      <a:pt x="f399" y="f153"/>
                      <a:pt x="f399" y="f18"/>
                      <a:pt x="f399" y="f272"/>
                    </a:cubicBezTo>
                    <a:cubicBezTo>
                      <a:pt x="f399" y="f387"/>
                      <a:pt x="f400" y="f379"/>
                      <a:pt x="f401" y="f379"/>
                    </a:cubicBezTo>
                    <a:cubicBezTo>
                      <a:pt x="f397" y="f379"/>
                      <a:pt x="f402" y="f379"/>
                      <a:pt x="f396" y="f379"/>
                    </a:cubicBezTo>
                    <a:cubicBezTo>
                      <a:pt x="f396" y="f54"/>
                      <a:pt x="f396" y="f56"/>
                      <a:pt x="f396" y="f161"/>
                    </a:cubicBezTo>
                    <a:close/>
                    <a:moveTo>
                      <a:pt x="f399" y="f35"/>
                    </a:moveTo>
                    <a:cubicBezTo>
                      <a:pt x="f399" y="f38"/>
                      <a:pt x="f399" y="f326"/>
                      <a:pt x="f399" y="f383"/>
                    </a:cubicBezTo>
                    <a:cubicBezTo>
                      <a:pt x="f403" y="f321"/>
                      <a:pt x="f400" y="f33"/>
                      <a:pt x="f401" y="f33"/>
                    </a:cubicBezTo>
                    <a:cubicBezTo>
                      <a:pt x="f397" y="f33"/>
                      <a:pt x="f404" y="f33"/>
                      <a:pt x="f396" y="f33"/>
                    </a:cubicBezTo>
                    <a:cubicBezTo>
                      <a:pt x="f396" y="f382"/>
                      <a:pt x="f396" y="f405"/>
                      <a:pt x="f396" y="f323"/>
                    </a:cubicBezTo>
                    <a:cubicBezTo>
                      <a:pt x="f397" y="f35"/>
                      <a:pt x="f398" y="f35"/>
                      <a:pt x="f399" y="f35"/>
                    </a:cubicBezTo>
                    <a:close/>
                    <a:moveTo>
                      <a:pt x="f396" y="f338"/>
                    </a:moveTo>
                    <a:cubicBezTo>
                      <a:pt x="f396" y="f364"/>
                      <a:pt x="f406" y="f341"/>
                      <a:pt x="f396" y="f117"/>
                    </a:cubicBezTo>
                    <a:cubicBezTo>
                      <a:pt x="f396" y="f37"/>
                      <a:pt x="f404" y="f34"/>
                      <a:pt x="f402" y="f34"/>
                    </a:cubicBezTo>
                    <a:cubicBezTo>
                      <a:pt x="f401" y="f120"/>
                      <a:pt x="f398" y="f120"/>
                      <a:pt x="f399" y="f120"/>
                    </a:cubicBezTo>
                    <a:cubicBezTo>
                      <a:pt x="f399" y="f32"/>
                      <a:pt x="f399" y="f342"/>
                      <a:pt x="f399" y="f391"/>
                    </a:cubicBezTo>
                    <a:cubicBezTo>
                      <a:pt x="f398" y="f391"/>
                      <a:pt x="f397" y="f391"/>
                      <a:pt x="f396" y="f338"/>
                    </a:cubicBezTo>
                    <a:close/>
                    <a:moveTo>
                      <a:pt x="f399" y="f407"/>
                    </a:moveTo>
                    <a:cubicBezTo>
                      <a:pt x="f399" y="f393"/>
                      <a:pt x="f399" y="f31"/>
                      <a:pt x="f399" y="f381"/>
                    </a:cubicBezTo>
                    <a:cubicBezTo>
                      <a:pt x="f399" y="f310"/>
                      <a:pt x="f399" y="f310"/>
                      <a:pt x="f402" y="f394"/>
                    </a:cubicBezTo>
                    <a:cubicBezTo>
                      <a:pt x="f404" y="f238"/>
                      <a:pt x="f404" y="f394"/>
                      <a:pt x="f396" y="f394"/>
                    </a:cubicBezTo>
                    <a:cubicBezTo>
                      <a:pt x="f396" y="f62"/>
                      <a:pt x="f406" y="f381"/>
                      <a:pt x="f396" y="f309"/>
                    </a:cubicBezTo>
                    <a:cubicBezTo>
                      <a:pt x="f396" y="f393"/>
                      <a:pt x="f404" y="f193"/>
                      <a:pt x="f397" y="f193"/>
                    </a:cubicBezTo>
                    <a:cubicBezTo>
                      <a:pt x="f401" y="f407"/>
                      <a:pt x="f408" y="f407"/>
                      <a:pt x="f399" y="f407"/>
                    </a:cubicBezTo>
                    <a:close/>
                    <a:moveTo>
                      <a:pt x="f396" y="f170"/>
                    </a:moveTo>
                    <a:cubicBezTo>
                      <a:pt x="f396" y="f312"/>
                      <a:pt x="f396" y="f262"/>
                      <a:pt x="f396" y="f409"/>
                    </a:cubicBezTo>
                    <a:cubicBezTo>
                      <a:pt x="f397" y="f317"/>
                      <a:pt x="f398" y="f317"/>
                      <a:pt x="f399" y="f314"/>
                    </a:cubicBezTo>
                    <a:cubicBezTo>
                      <a:pt x="f399" y="f53"/>
                      <a:pt x="f399" y="f263"/>
                      <a:pt x="f399" y="f168"/>
                    </a:cubicBezTo>
                    <a:cubicBezTo>
                      <a:pt x="f398" y="f264"/>
                      <a:pt x="f397" y="f170"/>
                      <a:pt x="f396" y="f170"/>
                    </a:cubicBezTo>
                    <a:close/>
                    <a:moveTo>
                      <a:pt x="f399" y="f333"/>
                    </a:moveTo>
                    <a:cubicBezTo>
                      <a:pt x="f399" y="f3"/>
                      <a:pt x="f399" y="f330"/>
                      <a:pt x="f399" y="f329"/>
                    </a:cubicBezTo>
                    <a:cubicBezTo>
                      <a:pt x="f398" y="f261"/>
                      <a:pt x="f397" y="f261"/>
                      <a:pt x="f396" y="f410"/>
                    </a:cubicBezTo>
                    <a:cubicBezTo>
                      <a:pt x="f396" y="f411"/>
                      <a:pt x="f396" y="f335"/>
                      <a:pt x="f396" y="f332"/>
                    </a:cubicBezTo>
                    <a:cubicBezTo>
                      <a:pt x="f397" y="f332"/>
                      <a:pt x="f398" y="f333"/>
                      <a:pt x="f399" y="f333"/>
                    </a:cubicBezTo>
                    <a:close/>
                    <a:moveTo>
                      <a:pt x="f399" y="f26"/>
                    </a:moveTo>
                    <a:cubicBezTo>
                      <a:pt x="f399" y="f266"/>
                      <a:pt x="f399" y="f137"/>
                      <a:pt x="f399" y="f47"/>
                    </a:cubicBezTo>
                    <a:cubicBezTo>
                      <a:pt x="f399" y="f285"/>
                      <a:pt x="f399" y="f285"/>
                      <a:pt x="f404" y="f285"/>
                    </a:cubicBezTo>
                    <a:cubicBezTo>
                      <a:pt x="f404" y="f285"/>
                      <a:pt x="f396" y="f285"/>
                      <a:pt x="f396" y="f285"/>
                    </a:cubicBezTo>
                    <a:cubicBezTo>
                      <a:pt x="f396" y="f21"/>
                      <a:pt x="f396" y="f21"/>
                      <a:pt x="f396" y="f21"/>
                    </a:cubicBezTo>
                    <a:cubicBezTo>
                      <a:pt x="f396" y="f146"/>
                      <a:pt x="f396" y="f125"/>
                      <a:pt x="f396" y="f137"/>
                    </a:cubicBezTo>
                    <a:cubicBezTo>
                      <a:pt x="f396" y="f362"/>
                      <a:pt x="f396" y="f362"/>
                      <a:pt x="f398" y="f362"/>
                    </a:cubicBezTo>
                    <a:cubicBezTo>
                      <a:pt x="f408" y="f362"/>
                      <a:pt x="f400" y="f26"/>
                      <a:pt x="f399" y="f26"/>
                    </a:cubicBezTo>
                    <a:close/>
                    <a:moveTo>
                      <a:pt x="f396" y="f370"/>
                    </a:moveTo>
                    <a:cubicBezTo>
                      <a:pt x="f396" y="f131"/>
                      <a:pt x="f396" y="f297"/>
                      <a:pt x="f396" y="f276"/>
                    </a:cubicBezTo>
                    <a:cubicBezTo>
                      <a:pt x="f397" y="f276"/>
                      <a:pt x="f398" y="f276"/>
                      <a:pt x="f399" y="f276"/>
                    </a:cubicBezTo>
                    <a:cubicBezTo>
                      <a:pt x="f399" y="f297"/>
                      <a:pt x="f399" y="f131"/>
                      <a:pt x="f399" y="f370"/>
                    </a:cubicBezTo>
                    <a:cubicBezTo>
                      <a:pt x="f398" y="f370"/>
                      <a:pt x="f397" y="f370"/>
                      <a:pt x="f396" y="f370"/>
                    </a:cubicBezTo>
                    <a:close/>
                    <a:moveTo>
                      <a:pt x="f412" y="f23"/>
                    </a:moveTo>
                    <a:cubicBezTo>
                      <a:pt x="f412" y="f117"/>
                      <a:pt x="f412" y="f341"/>
                      <a:pt x="f413" y="f340"/>
                    </a:cubicBezTo>
                    <a:cubicBezTo>
                      <a:pt x="f413" y="f364"/>
                      <a:pt x="f414" y="f392"/>
                      <a:pt x="f415" y="f392"/>
                    </a:cubicBezTo>
                    <a:cubicBezTo>
                      <a:pt x="f416" y="f339"/>
                      <a:pt x="f417" y="f339"/>
                      <a:pt x="f418" y="f339"/>
                    </a:cubicBezTo>
                    <a:cubicBezTo>
                      <a:pt x="f418" y="f25"/>
                      <a:pt x="f418" y="f388"/>
                      <a:pt x="f418" y="f23"/>
                    </a:cubicBezTo>
                    <a:cubicBezTo>
                      <a:pt x="f419" y="f23"/>
                      <a:pt x="f415" y="f23"/>
                      <a:pt x="f412" y="f23"/>
                    </a:cubicBezTo>
                    <a:close/>
                    <a:moveTo>
                      <a:pt x="f418" y="f21"/>
                    </a:moveTo>
                    <a:cubicBezTo>
                      <a:pt x="f418" y="f139"/>
                      <a:pt x="f418" y="f292"/>
                      <a:pt x="f418" y="f362"/>
                    </a:cubicBezTo>
                    <a:cubicBezTo>
                      <a:pt x="f419" y="f362"/>
                      <a:pt x="f420" y="f362"/>
                      <a:pt x="f412" y="f362"/>
                    </a:cubicBezTo>
                    <a:cubicBezTo>
                      <a:pt x="f412" y="f266"/>
                      <a:pt x="f413" y="f129"/>
                      <a:pt x="f412" y="f177"/>
                    </a:cubicBezTo>
                    <a:cubicBezTo>
                      <a:pt x="f412" y="f61"/>
                      <a:pt x="f413" y="f21"/>
                      <a:pt x="f415" y="f21"/>
                    </a:cubicBezTo>
                    <a:cubicBezTo>
                      <a:pt x="f419" y="f21"/>
                      <a:pt x="f417" y="f21"/>
                      <a:pt x="f418" y="f21"/>
                    </a:cubicBezTo>
                    <a:close/>
                    <a:moveTo>
                      <a:pt x="f413" y="f256"/>
                    </a:moveTo>
                    <a:cubicBezTo>
                      <a:pt x="f415" y="f256"/>
                      <a:pt x="f419" y="f421"/>
                      <a:pt x="f418" y="f421"/>
                    </a:cubicBezTo>
                    <a:cubicBezTo>
                      <a:pt x="f418" y="f176"/>
                      <a:pt x="f418" y="f381"/>
                      <a:pt x="f418" y="f31"/>
                    </a:cubicBezTo>
                    <a:cubicBezTo>
                      <a:pt x="f422" y="f248"/>
                      <a:pt x="f418" y="f248"/>
                      <a:pt x="f413" y="f248"/>
                    </a:cubicBezTo>
                    <a:cubicBezTo>
                      <a:pt x="f413" y="f393"/>
                      <a:pt x="f413" y="f380"/>
                      <a:pt x="f413" y="f256"/>
                    </a:cubicBezTo>
                    <a:close/>
                    <a:moveTo>
                      <a:pt x="f418" y="f45"/>
                    </a:moveTo>
                    <a:cubicBezTo>
                      <a:pt x="f418" y="f41"/>
                      <a:pt x="f418" y="f334"/>
                      <a:pt x="f418" y="f28"/>
                    </a:cubicBezTo>
                    <a:cubicBezTo>
                      <a:pt x="f419" y="f78"/>
                      <a:pt x="f420" y="f78"/>
                      <a:pt x="f413" y="f29"/>
                    </a:cubicBezTo>
                    <a:cubicBezTo>
                      <a:pt x="f413" y="f395"/>
                      <a:pt x="f413" y="f260"/>
                      <a:pt x="f413" y="f42"/>
                    </a:cubicBezTo>
                    <a:cubicBezTo>
                      <a:pt x="f415" y="f43"/>
                      <a:pt x="f419" y="f43"/>
                      <a:pt x="f418" y="f45"/>
                    </a:cubicBezTo>
                    <a:close/>
                    <a:moveTo>
                      <a:pt x="f423" y="f36"/>
                    </a:moveTo>
                    <a:cubicBezTo>
                      <a:pt x="f423" y="f37"/>
                      <a:pt x="f423" y="f341"/>
                      <a:pt x="f423" y="f257"/>
                    </a:cubicBezTo>
                    <a:cubicBezTo>
                      <a:pt x="f424" y="f257"/>
                      <a:pt x="f203" y="f257"/>
                      <a:pt x="f425" y="f257"/>
                    </a:cubicBezTo>
                    <a:cubicBezTo>
                      <a:pt x="f425" y="f366"/>
                      <a:pt x="f425" y="f117"/>
                      <a:pt x="f425" y="f386"/>
                    </a:cubicBezTo>
                    <a:cubicBezTo>
                      <a:pt x="f203" y="f386"/>
                      <a:pt x="f424" y="f386"/>
                      <a:pt x="f423" y="f36"/>
                    </a:cubicBezTo>
                    <a:close/>
                    <a:moveTo>
                      <a:pt x="f413" y="f151"/>
                    </a:moveTo>
                    <a:cubicBezTo>
                      <a:pt x="f415" y="f321"/>
                      <a:pt x="f419" y="f321"/>
                      <a:pt x="f418" y="f321"/>
                    </a:cubicBezTo>
                    <a:cubicBezTo>
                      <a:pt x="f418" y="f149"/>
                      <a:pt x="f418" y="f38"/>
                      <a:pt x="f418" y="f39"/>
                    </a:cubicBezTo>
                    <a:cubicBezTo>
                      <a:pt x="f419" y="f39"/>
                      <a:pt x="f415" y="f374"/>
                      <a:pt x="f413" y="f374"/>
                    </a:cubicBezTo>
                    <a:cubicBezTo>
                      <a:pt x="f413" y="f38"/>
                      <a:pt x="f413" y="f149"/>
                      <a:pt x="f413" y="f151"/>
                    </a:cubicBezTo>
                    <a:close/>
                    <a:moveTo>
                      <a:pt x="f418" y="f167"/>
                    </a:moveTo>
                    <a:cubicBezTo>
                      <a:pt x="f418" y="f263"/>
                      <a:pt x="f418" y="f269"/>
                      <a:pt x="f418" y="f53"/>
                    </a:cubicBezTo>
                    <a:cubicBezTo>
                      <a:pt x="f418" y="f316"/>
                      <a:pt x="f418" y="f426"/>
                      <a:pt x="f412" y="f426"/>
                    </a:cubicBezTo>
                    <a:cubicBezTo>
                      <a:pt x="f412" y="f314"/>
                      <a:pt x="f412" y="f427"/>
                      <a:pt x="f412" y="f278"/>
                    </a:cubicBezTo>
                    <a:cubicBezTo>
                      <a:pt x="f412" y="f167"/>
                      <a:pt x="f413" y="f167"/>
                      <a:pt x="f418" y="f167"/>
                    </a:cubicBezTo>
                    <a:close/>
                    <a:moveTo>
                      <a:pt x="f423" y="f276"/>
                    </a:moveTo>
                    <a:cubicBezTo>
                      <a:pt x="f423" y="f297"/>
                      <a:pt x="f423" y="f131"/>
                      <a:pt x="f423" y="f370"/>
                    </a:cubicBezTo>
                    <a:cubicBezTo>
                      <a:pt x="f424" y="f370"/>
                      <a:pt x="f203" y="f370"/>
                      <a:pt x="f428" y="f370"/>
                    </a:cubicBezTo>
                    <a:cubicBezTo>
                      <a:pt x="f428" y="f17"/>
                      <a:pt x="f428" y="f429"/>
                      <a:pt x="f428" y="f276"/>
                    </a:cubicBezTo>
                    <a:cubicBezTo>
                      <a:pt x="f202" y="f276"/>
                      <a:pt x="f424" y="f276"/>
                      <a:pt x="f423" y="f276"/>
                    </a:cubicBezTo>
                    <a:close/>
                    <a:moveTo>
                      <a:pt x="f413" y="f276"/>
                    </a:moveTo>
                    <a:cubicBezTo>
                      <a:pt x="f413" y="f303"/>
                      <a:pt x="f412" y="f304"/>
                      <a:pt x="f412" y="f304"/>
                    </a:cubicBezTo>
                    <a:cubicBezTo>
                      <a:pt x="f412" y="f429"/>
                      <a:pt x="f412" y="f299"/>
                      <a:pt x="f412" y="f17"/>
                    </a:cubicBezTo>
                    <a:cubicBezTo>
                      <a:pt x="f412" y="f296"/>
                      <a:pt x="f412" y="f296"/>
                      <a:pt x="f417" y="f370"/>
                    </a:cubicBezTo>
                    <a:cubicBezTo>
                      <a:pt x="f417" y="f370"/>
                      <a:pt x="f430" y="f370"/>
                      <a:pt x="f418" y="f370"/>
                    </a:cubicBezTo>
                    <a:cubicBezTo>
                      <a:pt x="f418" y="f131"/>
                      <a:pt x="f418" y="f297"/>
                      <a:pt x="f418" y="f276"/>
                    </a:cubicBezTo>
                    <a:cubicBezTo>
                      <a:pt x="f419" y="f276"/>
                      <a:pt x="f415" y="f276"/>
                      <a:pt x="f413" y="f276"/>
                    </a:cubicBezTo>
                    <a:close/>
                    <a:moveTo>
                      <a:pt x="f418" y="f161"/>
                    </a:moveTo>
                    <a:cubicBezTo>
                      <a:pt x="f419" y="f161"/>
                      <a:pt x="f420" y="f161"/>
                      <a:pt x="f412" y="f161"/>
                    </a:cubicBezTo>
                    <a:cubicBezTo>
                      <a:pt x="f412" y="f268"/>
                      <a:pt x="f412" y="f378"/>
                      <a:pt x="f413" y="f52"/>
                    </a:cubicBezTo>
                    <a:cubicBezTo>
                      <a:pt x="f413" y="f51"/>
                      <a:pt x="f414" y="f387"/>
                      <a:pt x="f420" y="f49"/>
                    </a:cubicBezTo>
                    <a:cubicBezTo>
                      <a:pt x="f416" y="f49"/>
                      <a:pt x="f417" y="f49"/>
                      <a:pt x="f418" y="f49"/>
                    </a:cubicBezTo>
                    <a:cubicBezTo>
                      <a:pt x="f418" y="f54"/>
                      <a:pt x="f418" y="f268"/>
                      <a:pt x="f418" y="f161"/>
                    </a:cubicBezTo>
                    <a:close/>
                    <a:moveTo>
                      <a:pt x="f428" y="f387"/>
                    </a:moveTo>
                    <a:cubicBezTo>
                      <a:pt x="f428" y="f130"/>
                      <a:pt x="f428" y="f268"/>
                      <a:pt x="f428" y="f145"/>
                    </a:cubicBezTo>
                    <a:cubicBezTo>
                      <a:pt x="f202" y="f145"/>
                      <a:pt x="f424" y="f145"/>
                      <a:pt x="f423" y="f145"/>
                    </a:cubicBezTo>
                    <a:cubicBezTo>
                      <a:pt x="f423" y="f268"/>
                      <a:pt x="f423" y="f130"/>
                      <a:pt x="f423" y="f387"/>
                    </a:cubicBezTo>
                    <a:cubicBezTo>
                      <a:pt x="f424" y="f387"/>
                      <a:pt x="f203" y="f387"/>
                      <a:pt x="f428" y="f387"/>
                    </a:cubicBezTo>
                    <a:close/>
                    <a:moveTo>
                      <a:pt x="f428" y="f61"/>
                    </a:moveTo>
                    <a:cubicBezTo>
                      <a:pt x="f428" y="f47"/>
                      <a:pt x="f428" y="f266"/>
                      <a:pt x="f428" y="f274"/>
                    </a:cubicBezTo>
                    <a:cubicBezTo>
                      <a:pt x="f202" y="f274"/>
                      <a:pt x="f424" y="f274"/>
                      <a:pt x="f423" y="f274"/>
                    </a:cubicBezTo>
                    <a:cubicBezTo>
                      <a:pt x="f423" y="f135"/>
                      <a:pt x="f423" y="f137"/>
                      <a:pt x="f423" y="f139"/>
                    </a:cubicBezTo>
                    <a:cubicBezTo>
                      <a:pt x="f423" y="f97"/>
                      <a:pt x="f185" y="f61"/>
                      <a:pt x="f210" y="f61"/>
                    </a:cubicBezTo>
                    <a:cubicBezTo>
                      <a:pt x="f202" y="f61"/>
                      <a:pt x="f431" y="f61"/>
                      <a:pt x="f428" y="f61"/>
                    </a:cubicBezTo>
                    <a:close/>
                    <a:moveTo>
                      <a:pt x="f428" y="f352"/>
                    </a:moveTo>
                    <a:cubicBezTo>
                      <a:pt x="f202" y="f352"/>
                      <a:pt x="f424" y="f352"/>
                      <a:pt x="f423" y="f215"/>
                    </a:cubicBezTo>
                    <a:cubicBezTo>
                      <a:pt x="f423" y="f324"/>
                      <a:pt x="f423" y="f375"/>
                      <a:pt x="f423" y="f382"/>
                    </a:cubicBezTo>
                    <a:cubicBezTo>
                      <a:pt x="f424" y="f322"/>
                      <a:pt x="f203" y="f322"/>
                      <a:pt x="f428" y="f322"/>
                    </a:cubicBezTo>
                    <a:cubicBezTo>
                      <a:pt x="f428" y="f326"/>
                      <a:pt x="f428" y="f384"/>
                      <a:pt x="f428" y="f352"/>
                    </a:cubicBezTo>
                    <a:close/>
                    <a:moveTo>
                      <a:pt x="f432" y="f97"/>
                    </a:moveTo>
                    <a:cubicBezTo>
                      <a:pt x="f432" y="f129"/>
                      <a:pt x="f432" y="f135"/>
                      <a:pt x="f432" y="f433"/>
                    </a:cubicBezTo>
                    <a:cubicBezTo>
                      <a:pt x="f200" y="f433"/>
                      <a:pt x="f434" y="f433"/>
                      <a:pt x="f435" y="f433"/>
                    </a:cubicBezTo>
                    <a:cubicBezTo>
                      <a:pt x="f435" y="f135"/>
                      <a:pt x="f435" y="f129"/>
                      <a:pt x="f435" y="f146"/>
                    </a:cubicBezTo>
                    <a:cubicBezTo>
                      <a:pt x="f211" y="f146"/>
                      <a:pt x="f200" y="f97"/>
                      <a:pt x="f432" y="f97"/>
                    </a:cubicBezTo>
                    <a:close/>
                    <a:moveTo>
                      <a:pt x="f425" y="f62"/>
                    </a:moveTo>
                    <a:cubicBezTo>
                      <a:pt x="f425" y="f381"/>
                      <a:pt x="f425" y="f31"/>
                      <a:pt x="f425" y="f393"/>
                    </a:cubicBezTo>
                    <a:cubicBezTo>
                      <a:pt x="f425" y="f373"/>
                      <a:pt x="f428" y="f244"/>
                      <a:pt x="f423" y="f373"/>
                    </a:cubicBezTo>
                    <a:cubicBezTo>
                      <a:pt x="f423" y="f193"/>
                      <a:pt x="f423" y="f31"/>
                      <a:pt x="f423" y="f181"/>
                    </a:cubicBezTo>
                    <a:cubicBezTo>
                      <a:pt x="f424" y="f176"/>
                      <a:pt x="f202" y="f176"/>
                      <a:pt x="f425" y="f62"/>
                    </a:cubicBezTo>
                    <a:close/>
                    <a:moveTo>
                      <a:pt x="f423" y="f275"/>
                    </a:moveTo>
                    <a:cubicBezTo>
                      <a:pt x="f423" y="f426"/>
                      <a:pt x="f423" y="f314"/>
                      <a:pt x="f423" y="f427"/>
                    </a:cubicBezTo>
                    <a:cubicBezTo>
                      <a:pt x="f423" y="f116"/>
                      <a:pt x="f423" y="f263"/>
                      <a:pt x="f428" y="f263"/>
                    </a:cubicBezTo>
                    <a:cubicBezTo>
                      <a:pt x="f428" y="f278"/>
                      <a:pt x="f428" y="f317"/>
                      <a:pt x="f428" y="f270"/>
                    </a:cubicBezTo>
                    <a:cubicBezTo>
                      <a:pt x="f203" y="f436"/>
                      <a:pt x="f424" y="f275"/>
                      <a:pt x="f423" y="f275"/>
                    </a:cubicBezTo>
                    <a:close/>
                    <a:moveTo>
                      <a:pt x="f423" y="f437"/>
                    </a:moveTo>
                    <a:cubicBezTo>
                      <a:pt x="f423" y="f78"/>
                      <a:pt x="f423" y="f332"/>
                      <a:pt x="f423" y="f334"/>
                    </a:cubicBezTo>
                    <a:cubicBezTo>
                      <a:pt x="f423" y="f330"/>
                      <a:pt x="f185" y="f411"/>
                      <a:pt x="f425" y="f330"/>
                    </a:cubicBezTo>
                    <a:cubicBezTo>
                      <a:pt x="f425" y="f3"/>
                      <a:pt x="f425" y="f332"/>
                      <a:pt x="f425" y="f104"/>
                    </a:cubicBezTo>
                    <a:cubicBezTo>
                      <a:pt x="f203" y="f104"/>
                      <a:pt x="f424" y="f30"/>
                      <a:pt x="f423" y="f437"/>
                    </a:cubicBezTo>
                    <a:close/>
                    <a:moveTo>
                      <a:pt x="f432" y="f364"/>
                    </a:moveTo>
                    <a:cubicBezTo>
                      <a:pt x="f432" y="f366"/>
                      <a:pt x="f432" y="f32"/>
                      <a:pt x="f432" y="f37"/>
                    </a:cubicBezTo>
                    <a:cubicBezTo>
                      <a:pt x="f432" y="f152"/>
                      <a:pt x="f432" y="f152"/>
                      <a:pt x="f435" y="f36"/>
                    </a:cubicBezTo>
                    <a:cubicBezTo>
                      <a:pt x="f435" y="f118"/>
                      <a:pt x="f435" y="f363"/>
                      <a:pt x="f435" y="f340"/>
                    </a:cubicBezTo>
                    <a:cubicBezTo>
                      <a:pt x="f434" y="f340"/>
                      <a:pt x="f200" y="f364"/>
                      <a:pt x="f432" y="f364"/>
                    </a:cubicBezTo>
                    <a:close/>
                    <a:moveTo>
                      <a:pt x="f432" y="f96"/>
                    </a:moveTo>
                    <a:cubicBezTo>
                      <a:pt x="f432" y="f438"/>
                      <a:pt x="f432" y="f407"/>
                      <a:pt x="f432" y="f244"/>
                    </a:cubicBezTo>
                    <a:cubicBezTo>
                      <a:pt x="f200" y="f165"/>
                      <a:pt x="f434" y="f165"/>
                      <a:pt x="f435" y="f165"/>
                    </a:cubicBezTo>
                    <a:cubicBezTo>
                      <a:pt x="f435" y="f189"/>
                      <a:pt x="f435" y="f309"/>
                      <a:pt x="f435" y="f381"/>
                    </a:cubicBezTo>
                    <a:cubicBezTo>
                      <a:pt x="f434" y="f381"/>
                      <a:pt x="f200" y="f96"/>
                      <a:pt x="f432" y="f96"/>
                    </a:cubicBezTo>
                    <a:close/>
                    <a:moveTo>
                      <a:pt x="f435" y="f44"/>
                    </a:moveTo>
                    <a:cubicBezTo>
                      <a:pt x="f435" y="f35"/>
                      <a:pt x="f435" y="f159"/>
                      <a:pt x="f435" y="f389"/>
                    </a:cubicBezTo>
                    <a:cubicBezTo>
                      <a:pt x="f434" y="f383"/>
                      <a:pt x="f200" y="f383"/>
                      <a:pt x="f432" y="f382"/>
                    </a:cubicBezTo>
                    <a:cubicBezTo>
                      <a:pt x="f432" y="f326"/>
                      <a:pt x="f432" y="f159"/>
                      <a:pt x="f432" y="f384"/>
                    </a:cubicBezTo>
                    <a:cubicBezTo>
                      <a:pt x="f432" y="f44"/>
                      <a:pt x="f432" y="f44"/>
                      <a:pt x="f435" y="f44"/>
                    </a:cubicBezTo>
                    <a:close/>
                    <a:moveTo>
                      <a:pt x="f432" y="f437"/>
                    </a:moveTo>
                    <a:cubicBezTo>
                      <a:pt x="f200" y="f376"/>
                      <a:pt x="f434" y="f376"/>
                      <a:pt x="f435" y="f311"/>
                    </a:cubicBezTo>
                    <a:cubicBezTo>
                      <a:pt x="f435" y="f78"/>
                      <a:pt x="f435" y="f395"/>
                      <a:pt x="f435" y="f260"/>
                    </a:cubicBezTo>
                    <a:cubicBezTo>
                      <a:pt x="f434" y="f260"/>
                      <a:pt x="f200" y="f41"/>
                      <a:pt x="f432" y="f41"/>
                    </a:cubicBezTo>
                    <a:cubicBezTo>
                      <a:pt x="f432" y="f334"/>
                      <a:pt x="f432" y="f28"/>
                      <a:pt x="f432" y="f437"/>
                    </a:cubicBezTo>
                    <a:close/>
                    <a:moveTo>
                      <a:pt x="f432" y="f51"/>
                    </a:moveTo>
                    <a:cubicBezTo>
                      <a:pt x="f432" y="f378"/>
                      <a:pt x="f432" y="f153"/>
                      <a:pt x="f432" y="f145"/>
                    </a:cubicBezTo>
                    <a:cubicBezTo>
                      <a:pt x="f200" y="f145"/>
                      <a:pt x="f434" y="f145"/>
                      <a:pt x="f435" y="f145"/>
                    </a:cubicBezTo>
                    <a:cubicBezTo>
                      <a:pt x="f435" y="f153"/>
                      <a:pt x="f435" y="f378"/>
                      <a:pt x="f435" y="f51"/>
                    </a:cubicBezTo>
                    <a:cubicBezTo>
                      <a:pt x="f434" y="f51"/>
                      <a:pt x="f200" y="f51"/>
                      <a:pt x="f432" y="f51"/>
                    </a:cubicBezTo>
                    <a:close/>
                    <a:moveTo>
                      <a:pt x="f435" y="f410"/>
                    </a:moveTo>
                    <a:cubicBezTo>
                      <a:pt x="f435" y="f426"/>
                      <a:pt x="f435" y="f317"/>
                      <a:pt x="f435" y="f278"/>
                    </a:cubicBezTo>
                    <a:cubicBezTo>
                      <a:pt x="f434" y="f262"/>
                      <a:pt x="f200" y="f269"/>
                      <a:pt x="f432" y="f313"/>
                    </a:cubicBezTo>
                    <a:cubicBezTo>
                      <a:pt x="f432" y="f53"/>
                      <a:pt x="f432" y="f409"/>
                      <a:pt x="f432" y="f48"/>
                    </a:cubicBezTo>
                    <a:cubicBezTo>
                      <a:pt x="f432" y="f328"/>
                      <a:pt x="f432" y="f328"/>
                      <a:pt x="f435" y="f410"/>
                    </a:cubicBezTo>
                    <a:close/>
                    <a:moveTo>
                      <a:pt x="f432" y="f370"/>
                    </a:moveTo>
                    <a:cubicBezTo>
                      <a:pt x="f432" y="f17"/>
                      <a:pt x="f432" y="f429"/>
                      <a:pt x="f432" y="f276"/>
                    </a:cubicBezTo>
                    <a:cubicBezTo>
                      <a:pt x="f200" y="f276"/>
                      <a:pt x="f434" y="f276"/>
                      <a:pt x="f435" y="f276"/>
                    </a:cubicBezTo>
                    <a:cubicBezTo>
                      <a:pt x="f435" y="f297"/>
                      <a:pt x="f435" y="f131"/>
                      <a:pt x="f435" y="f370"/>
                    </a:cubicBezTo>
                    <a:cubicBezTo>
                      <a:pt x="f434" y="f370"/>
                      <a:pt x="f200" y="f370"/>
                      <a:pt x="f432" y="f370"/>
                    </a:cubicBezTo>
                    <a:close/>
                    <a:moveTo>
                      <a:pt x="f439" y="f298"/>
                    </a:moveTo>
                    <a:cubicBezTo>
                      <a:pt x="f439" y="f303"/>
                      <a:pt x="f439" y="f440"/>
                      <a:pt x="f439" y="f299"/>
                    </a:cubicBezTo>
                    <a:cubicBezTo>
                      <a:pt x="f441" y="f299"/>
                      <a:pt x="f225" y="f299"/>
                      <a:pt x="f442" y="f299"/>
                    </a:cubicBezTo>
                    <a:cubicBezTo>
                      <a:pt x="f442" y="f440"/>
                      <a:pt x="f442" y="f276"/>
                      <a:pt x="f442" y="f298"/>
                    </a:cubicBezTo>
                    <a:cubicBezTo>
                      <a:pt x="f443" y="f298"/>
                      <a:pt x="f441" y="f298"/>
                      <a:pt x="f439" y="f298"/>
                    </a:cubicBezTo>
                    <a:close/>
                    <a:moveTo>
                      <a:pt x="f439" y="f326"/>
                    </a:moveTo>
                    <a:cubicBezTo>
                      <a:pt x="f444" y="f165"/>
                      <a:pt x="f445" y="f327"/>
                      <a:pt x="f446" y="f327"/>
                    </a:cubicBezTo>
                    <a:cubicBezTo>
                      <a:pt x="f442" y="f405"/>
                      <a:pt x="f447" y="f149"/>
                      <a:pt x="f439" y="f326"/>
                    </a:cubicBezTo>
                    <a:close/>
                    <a:moveTo>
                      <a:pt x="f442" y="f448"/>
                    </a:moveTo>
                    <a:cubicBezTo>
                      <a:pt x="f442" y="f74"/>
                      <a:pt x="f442" y="f20"/>
                      <a:pt x="f442" y="f449"/>
                    </a:cubicBezTo>
                    <a:cubicBezTo>
                      <a:pt x="f225" y="f70"/>
                      <a:pt x="f441" y="f450"/>
                      <a:pt x="f439" y="f286"/>
                    </a:cubicBezTo>
                    <a:cubicBezTo>
                      <a:pt x="f444" y="f451"/>
                      <a:pt x="f452" y="f74"/>
                      <a:pt x="f442" y="f448"/>
                    </a:cubicBezTo>
                    <a:close/>
                    <a:moveTo>
                      <a:pt x="f446" y="f335"/>
                    </a:moveTo>
                    <a:cubicBezTo>
                      <a:pt x="f447" y="f30"/>
                      <a:pt x="f442" y="f437"/>
                      <a:pt x="f439" y="f437"/>
                    </a:cubicBezTo>
                    <a:cubicBezTo>
                      <a:pt x="f444" y="f335"/>
                      <a:pt x="f445" y="f331"/>
                      <a:pt x="f446" y="f335"/>
                    </a:cubicBezTo>
                    <a:close/>
                    <a:moveTo>
                      <a:pt x="f439" y="f372"/>
                    </a:moveTo>
                    <a:cubicBezTo>
                      <a:pt x="f439" y="f19"/>
                      <a:pt x="f439" y="f125"/>
                      <a:pt x="f439" y="f97"/>
                    </a:cubicBezTo>
                    <a:cubicBezTo>
                      <a:pt x="f441" y="f97"/>
                      <a:pt x="f225" y="f97"/>
                      <a:pt x="f442" y="f61"/>
                    </a:cubicBezTo>
                    <a:cubicBezTo>
                      <a:pt x="f442" y="f125"/>
                      <a:pt x="f442" y="f137"/>
                      <a:pt x="f442" y="f135"/>
                    </a:cubicBezTo>
                    <a:cubicBezTo>
                      <a:pt x="f225" y="f372"/>
                      <a:pt x="f441" y="f372"/>
                      <a:pt x="f439" y="f372"/>
                    </a:cubicBezTo>
                    <a:close/>
                    <a:moveTo>
                      <a:pt x="f439" y="f42"/>
                    </a:moveTo>
                    <a:cubicBezTo>
                      <a:pt x="f444" y="f314"/>
                      <a:pt x="f445" y="f316"/>
                      <a:pt x="f442" y="f314"/>
                    </a:cubicBezTo>
                    <a:cubicBezTo>
                      <a:pt x="f442" y="f270"/>
                      <a:pt x="f442" y="f328"/>
                      <a:pt x="f442" y="f45"/>
                    </a:cubicBezTo>
                    <a:cubicBezTo>
                      <a:pt x="f225" y="f45"/>
                      <a:pt x="f441" y="f43"/>
                      <a:pt x="f439" y="f42"/>
                    </a:cubicBezTo>
                    <a:close/>
                    <a:moveTo>
                      <a:pt x="f439" y="f193"/>
                    </a:moveTo>
                    <a:cubicBezTo>
                      <a:pt x="f444" y="f62"/>
                      <a:pt x="f445" y="f62"/>
                      <a:pt x="f446" y="f256"/>
                    </a:cubicBezTo>
                    <a:cubicBezTo>
                      <a:pt x="f442" y="f407"/>
                      <a:pt x="f447" y="f250"/>
                      <a:pt x="f439" y="f193"/>
                    </a:cubicBezTo>
                    <a:close/>
                    <a:moveTo>
                      <a:pt x="f439" y="f453"/>
                    </a:moveTo>
                    <a:cubicBezTo>
                      <a:pt x="f445" y="f454"/>
                      <a:pt x="f439" y="f236"/>
                      <a:pt x="f442" y="f455"/>
                    </a:cubicBezTo>
                    <a:cubicBezTo>
                      <a:pt x="f447" y="f456"/>
                      <a:pt x="f442" y="f457"/>
                      <a:pt x="f439" y="f453"/>
                    </a:cubicBezTo>
                    <a:close/>
                    <a:moveTo>
                      <a:pt x="f446" y="f91"/>
                    </a:moveTo>
                    <a:cubicBezTo>
                      <a:pt x="f442" y="f197"/>
                      <a:pt x="f223" y="f319"/>
                      <a:pt x="f439" y="f197"/>
                    </a:cubicBezTo>
                    <a:cubicBezTo>
                      <a:pt x="f445" y="f63"/>
                      <a:pt x="f444" y="f182"/>
                      <a:pt x="f446" y="f91"/>
                    </a:cubicBezTo>
                    <a:close/>
                    <a:moveTo>
                      <a:pt x="f439" y="f205"/>
                    </a:moveTo>
                    <a:cubicBezTo>
                      <a:pt x="f445" y="f458"/>
                      <a:pt x="f439" y="f459"/>
                      <a:pt x="f442" y="f460"/>
                    </a:cubicBezTo>
                    <a:cubicBezTo>
                      <a:pt x="f442" y="f115"/>
                      <a:pt x="f223" y="f237"/>
                      <a:pt x="f439" y="f205"/>
                    </a:cubicBezTo>
                    <a:close/>
                    <a:moveTo>
                      <a:pt x="f442" y="f461"/>
                    </a:moveTo>
                    <a:cubicBezTo>
                      <a:pt x="f442" y="f462"/>
                      <a:pt x="f446" y="f463"/>
                      <a:pt x="f439" y="f464"/>
                    </a:cubicBezTo>
                    <a:cubicBezTo>
                      <a:pt x="f445" y="f465"/>
                      <a:pt x="f444" y="f466"/>
                      <a:pt x="f442" y="f461"/>
                    </a:cubicBezTo>
                    <a:close/>
                    <a:moveTo>
                      <a:pt x="f446" y="f65"/>
                    </a:moveTo>
                    <a:cubicBezTo>
                      <a:pt x="f446" y="f281"/>
                      <a:pt x="f446" y="f27"/>
                      <a:pt x="f446" y="f296"/>
                    </a:cubicBezTo>
                    <a:cubicBezTo>
                      <a:pt x="f443" y="f296"/>
                      <a:pt x="f441" y="f296"/>
                      <a:pt x="f439" y="f296"/>
                    </a:cubicBezTo>
                    <a:cubicBezTo>
                      <a:pt x="f439" y="f307"/>
                      <a:pt x="f439" y="f281"/>
                      <a:pt x="f439" y="f279"/>
                    </a:cubicBezTo>
                    <a:cubicBezTo>
                      <a:pt x="f441" y="f279"/>
                      <a:pt x="f443" y="f65"/>
                      <a:pt x="f446" y="f65"/>
                    </a:cubicBezTo>
                    <a:close/>
                    <a:moveTo>
                      <a:pt x="f442" y="f267"/>
                    </a:moveTo>
                    <a:cubicBezTo>
                      <a:pt x="f442" y="f284"/>
                      <a:pt x="f442" y="f51"/>
                      <a:pt x="f442" y="f130"/>
                    </a:cubicBezTo>
                    <a:cubicBezTo>
                      <a:pt x="f443" y="f130"/>
                      <a:pt x="f467" y="f130"/>
                      <a:pt x="f439" y="f130"/>
                    </a:cubicBezTo>
                    <a:cubicBezTo>
                      <a:pt x="f439" y="f51"/>
                      <a:pt x="f439" y="f284"/>
                      <a:pt x="f439" y="f344"/>
                    </a:cubicBezTo>
                    <a:cubicBezTo>
                      <a:pt x="f441" y="f344"/>
                      <a:pt x="f225" y="f344"/>
                      <a:pt x="f442" y="f267"/>
                    </a:cubicBezTo>
                    <a:close/>
                    <a:moveTo>
                      <a:pt x="f442" y="f36"/>
                    </a:moveTo>
                    <a:cubicBezTo>
                      <a:pt x="f225" y="f36"/>
                      <a:pt x="f441" y="f152"/>
                      <a:pt x="f439" y="f152"/>
                    </a:cubicBezTo>
                    <a:cubicBezTo>
                      <a:pt x="f439" y="f120"/>
                      <a:pt x="f439" y="f117"/>
                      <a:pt x="f439" y="f341"/>
                    </a:cubicBezTo>
                    <a:cubicBezTo>
                      <a:pt x="f441" y="f341"/>
                      <a:pt x="f225" y="f366"/>
                      <a:pt x="f446" y="f366"/>
                    </a:cubicBezTo>
                    <a:cubicBezTo>
                      <a:pt x="f442" y="f341"/>
                      <a:pt x="f442" y="f363"/>
                      <a:pt x="f442" y="f32"/>
                    </a:cubicBezTo>
                    <a:cubicBezTo>
                      <a:pt x="f442" y="f37"/>
                      <a:pt x="f442" y="f120"/>
                      <a:pt x="f442" y="f36"/>
                    </a:cubicBezTo>
                    <a:close/>
                    <a:moveTo>
                      <a:pt x="f468" y="f146"/>
                    </a:moveTo>
                    <a:cubicBezTo>
                      <a:pt x="f469" y="f26"/>
                      <a:pt x="f469" y="f362"/>
                      <a:pt x="f470" y="f26"/>
                    </a:cubicBezTo>
                    <a:cubicBezTo>
                      <a:pt x="f470" y="f292"/>
                      <a:pt x="f470" y="f129"/>
                      <a:pt x="f470" y="f177"/>
                    </a:cubicBezTo>
                    <a:cubicBezTo>
                      <a:pt x="f227" y="f146"/>
                      <a:pt x="f471" y="f146"/>
                      <a:pt x="f468" y="f146"/>
                    </a:cubicBezTo>
                    <a:close/>
                    <a:moveTo>
                      <a:pt x="f468" y="f363"/>
                    </a:moveTo>
                    <a:cubicBezTo>
                      <a:pt x="f472" y="f473"/>
                      <a:pt x="f472" y="f103"/>
                      <a:pt x="f470" y="f123"/>
                    </a:cubicBezTo>
                    <a:cubicBezTo>
                      <a:pt x="f470" y="f386"/>
                      <a:pt x="f470" y="f118"/>
                      <a:pt x="f470" y="f32"/>
                    </a:cubicBezTo>
                    <a:cubicBezTo>
                      <a:pt x="f227" y="f32"/>
                      <a:pt x="f474" y="f363"/>
                      <a:pt x="f468" y="f363"/>
                    </a:cubicBezTo>
                    <a:close/>
                    <a:moveTo>
                      <a:pt x="f470" y="f381"/>
                    </a:moveTo>
                    <a:cubicBezTo>
                      <a:pt x="f227" y="f96"/>
                      <a:pt x="f474" y="f96"/>
                      <a:pt x="f468" y="f181"/>
                    </a:cubicBezTo>
                    <a:cubicBezTo>
                      <a:pt x="f468" y="f40"/>
                      <a:pt x="f468" y="f393"/>
                      <a:pt x="f468" y="f189"/>
                    </a:cubicBezTo>
                    <a:cubicBezTo>
                      <a:pt x="f474" y="f248"/>
                      <a:pt x="f227" y="f248"/>
                      <a:pt x="f470" y="f246"/>
                    </a:cubicBezTo>
                    <a:cubicBezTo>
                      <a:pt x="f470" y="f250"/>
                      <a:pt x="f470" y="f438"/>
                      <a:pt x="f470" y="f381"/>
                    </a:cubicBezTo>
                    <a:close/>
                    <a:moveTo>
                      <a:pt x="f468" y="f264"/>
                    </a:moveTo>
                    <a:cubicBezTo>
                      <a:pt x="f469" y="f53"/>
                      <a:pt x="f472" y="f50"/>
                      <a:pt x="f470" y="f427"/>
                    </a:cubicBezTo>
                    <a:cubicBezTo>
                      <a:pt x="f475" y="f168"/>
                      <a:pt x="f476" y="f167"/>
                      <a:pt x="f468" y="f264"/>
                    </a:cubicBezTo>
                    <a:close/>
                    <a:moveTo>
                      <a:pt x="f470" y="f448"/>
                    </a:moveTo>
                    <a:cubicBezTo>
                      <a:pt x="f476" y="f477"/>
                      <a:pt x="f475" y="f478"/>
                      <a:pt x="f468" y="f479"/>
                    </a:cubicBezTo>
                    <a:cubicBezTo>
                      <a:pt x="f472" y="f448"/>
                      <a:pt x="f469" y="f109"/>
                      <a:pt x="f470" y="f448"/>
                    </a:cubicBezTo>
                    <a:close/>
                    <a:moveTo>
                      <a:pt x="f470" y="f159"/>
                    </a:moveTo>
                    <a:cubicBezTo>
                      <a:pt x="f475" y="f33"/>
                      <a:pt x="f476" y="f33"/>
                      <a:pt x="f468" y="f243"/>
                    </a:cubicBezTo>
                    <a:cubicBezTo>
                      <a:pt x="f469" y="f405"/>
                      <a:pt x="f472" y="f159"/>
                      <a:pt x="f470" y="f159"/>
                    </a:cubicBezTo>
                    <a:close/>
                    <a:moveTo>
                      <a:pt x="f470" y="f271"/>
                    </a:moveTo>
                    <a:cubicBezTo>
                      <a:pt x="f475" y="f436"/>
                      <a:pt x="f476" y="f436"/>
                      <a:pt x="f468" y="f270"/>
                    </a:cubicBezTo>
                    <a:cubicBezTo>
                      <a:pt x="f469" y="f330"/>
                      <a:pt x="f472" y="f271"/>
                      <a:pt x="f470" y="f271"/>
                    </a:cubicBezTo>
                    <a:close/>
                    <a:moveTo>
                      <a:pt x="f480" y="f88"/>
                    </a:moveTo>
                    <a:cubicBezTo>
                      <a:pt x="f481" y="f91"/>
                      <a:pt x="f480" y="f93"/>
                      <a:pt x="f482" y="f182"/>
                    </a:cubicBezTo>
                    <a:cubicBezTo>
                      <a:pt x="f229" y="f450"/>
                      <a:pt x="f483" y="f70"/>
                      <a:pt x="f480" y="f88"/>
                    </a:cubicBezTo>
                    <a:close/>
                    <a:moveTo>
                      <a:pt x="f484" y="f308"/>
                    </a:moveTo>
                    <a:cubicBezTo>
                      <a:pt x="f485" y="f448"/>
                      <a:pt x="f486" y="f487"/>
                      <a:pt x="f488" y="f109"/>
                    </a:cubicBezTo>
                    <a:cubicBezTo>
                      <a:pt x="f489" y="f72"/>
                      <a:pt x="f490" y="f20"/>
                      <a:pt x="f484" y="f308"/>
                    </a:cubicBezTo>
                    <a:close/>
                    <a:moveTo>
                      <a:pt x="f480" y="f388"/>
                    </a:moveTo>
                    <a:cubicBezTo>
                      <a:pt x="f480" y="f34"/>
                      <a:pt x="f480" y="f36"/>
                      <a:pt x="f480" y="f103"/>
                    </a:cubicBezTo>
                    <a:cubicBezTo>
                      <a:pt x="f491" y="f473"/>
                      <a:pt x="f492" y="f473"/>
                      <a:pt x="f482" y="f473"/>
                    </a:cubicBezTo>
                    <a:cubicBezTo>
                      <a:pt x="f482" y="f36"/>
                      <a:pt x="f482" y="f120"/>
                      <a:pt x="f482" y="f117"/>
                    </a:cubicBezTo>
                    <a:cubicBezTo>
                      <a:pt x="f493" y="f388"/>
                      <a:pt x="f491" y="f388"/>
                      <a:pt x="f480" y="f388"/>
                    </a:cubicBezTo>
                    <a:close/>
                    <a:moveTo>
                      <a:pt x="f482" y="f362"/>
                    </a:moveTo>
                    <a:cubicBezTo>
                      <a:pt x="f482" y="f135"/>
                      <a:pt x="f482" y="f137"/>
                      <a:pt x="f482" y="f139"/>
                    </a:cubicBezTo>
                    <a:cubicBezTo>
                      <a:pt x="f492" y="f139"/>
                      <a:pt x="f491" y="f139"/>
                      <a:pt x="f480" y="f177"/>
                    </a:cubicBezTo>
                    <a:cubicBezTo>
                      <a:pt x="f481" y="f288"/>
                      <a:pt x="f480" y="f362"/>
                      <a:pt x="f482" y="f362"/>
                    </a:cubicBezTo>
                    <a:close/>
                    <a:moveTo>
                      <a:pt x="f480" y="f494"/>
                    </a:moveTo>
                    <a:cubicBezTo>
                      <a:pt x="f481" y="f314"/>
                      <a:pt x="f481" y="f317"/>
                      <a:pt x="f482" y="f48"/>
                    </a:cubicBezTo>
                    <a:cubicBezTo>
                      <a:pt x="f483" y="f494"/>
                      <a:pt x="f229" y="f116"/>
                      <a:pt x="f480" y="f494"/>
                    </a:cubicBezTo>
                    <a:close/>
                    <a:moveTo>
                      <a:pt x="f482" y="f151"/>
                    </a:moveTo>
                    <a:cubicBezTo>
                      <a:pt x="f492" y="f321"/>
                      <a:pt x="f491" y="f321"/>
                      <a:pt x="f480" y="f321"/>
                    </a:cubicBezTo>
                    <a:cubicBezTo>
                      <a:pt x="f480" y="f383"/>
                      <a:pt x="f480" y="f326"/>
                      <a:pt x="f480" y="f38"/>
                    </a:cubicBezTo>
                    <a:cubicBezTo>
                      <a:pt x="f491" y="f384"/>
                      <a:pt x="f493" y="f384"/>
                      <a:pt x="f482" y="f384"/>
                    </a:cubicBezTo>
                    <a:cubicBezTo>
                      <a:pt x="f482" y="f375"/>
                      <a:pt x="f482" y="f389"/>
                      <a:pt x="f482" y="f151"/>
                    </a:cubicBezTo>
                    <a:close/>
                    <a:moveTo>
                      <a:pt x="f480" y="f333"/>
                    </a:moveTo>
                    <a:cubicBezTo>
                      <a:pt x="f481" y="f310"/>
                      <a:pt x="f481" y="f310"/>
                      <a:pt x="f482" y="f421"/>
                    </a:cubicBezTo>
                    <a:cubicBezTo>
                      <a:pt x="f229" y="f78"/>
                      <a:pt x="f483" y="f28"/>
                      <a:pt x="f480" y="f333"/>
                    </a:cubicBezTo>
                    <a:close/>
                    <a:moveTo>
                      <a:pt x="f480" y="f305"/>
                    </a:moveTo>
                    <a:cubicBezTo>
                      <a:pt x="f480" y="f170"/>
                      <a:pt x="f495" y="f188"/>
                      <a:pt x="f482" y="f170"/>
                    </a:cubicBezTo>
                    <a:cubicBezTo>
                      <a:pt x="f483" y="f305"/>
                      <a:pt x="f229" y="f199"/>
                      <a:pt x="f480" y="f305"/>
                    </a:cubicBezTo>
                    <a:close/>
                    <a:moveTo>
                      <a:pt x="f488" y="f289"/>
                    </a:moveTo>
                    <a:cubicBezTo>
                      <a:pt x="f489" y="f219"/>
                      <a:pt x="f490" y="f204"/>
                      <a:pt x="f484" y="f95"/>
                    </a:cubicBezTo>
                    <a:cubicBezTo>
                      <a:pt x="f486" y="f68"/>
                      <a:pt x="f485" y="f66"/>
                      <a:pt x="f488" y="f289"/>
                    </a:cubicBezTo>
                    <a:close/>
                    <a:moveTo>
                      <a:pt x="f486" y="f30"/>
                    </a:moveTo>
                    <a:cubicBezTo>
                      <a:pt x="f496" y="f104"/>
                      <a:pt x="f497" y="f104"/>
                      <a:pt x="f488" y="f29"/>
                    </a:cubicBezTo>
                    <a:cubicBezTo>
                      <a:pt x="f489" y="f62"/>
                      <a:pt x="f490" y="f62"/>
                      <a:pt x="f486" y="f176"/>
                    </a:cubicBezTo>
                    <a:cubicBezTo>
                      <a:pt x="f486" y="f310"/>
                      <a:pt x="f486" y="f377"/>
                      <a:pt x="f486" y="f30"/>
                    </a:cubicBezTo>
                    <a:close/>
                    <a:moveTo>
                      <a:pt x="f482" y="f3"/>
                    </a:moveTo>
                    <a:cubicBezTo>
                      <a:pt x="f483" y="f410"/>
                      <a:pt x="f229" y="f410"/>
                      <a:pt x="f480" y="f328"/>
                    </a:cubicBezTo>
                    <a:cubicBezTo>
                      <a:pt x="f480" y="f45"/>
                      <a:pt x="f480" y="f411"/>
                      <a:pt x="f480" y="f260"/>
                    </a:cubicBezTo>
                    <a:cubicBezTo>
                      <a:pt x="f491" y="f335"/>
                      <a:pt x="f493" y="f335"/>
                      <a:pt x="f482" y="f3"/>
                    </a:cubicBezTo>
                    <a:close/>
                    <a:moveTo>
                      <a:pt x="f486" y="f320"/>
                    </a:moveTo>
                    <a:cubicBezTo>
                      <a:pt x="f486" y="f373"/>
                      <a:pt x="f486" y="f407"/>
                      <a:pt x="f486" y="f393"/>
                    </a:cubicBezTo>
                    <a:cubicBezTo>
                      <a:pt x="f496" y="f309"/>
                      <a:pt x="f498" y="f438"/>
                      <a:pt x="f488" y="f438"/>
                    </a:cubicBezTo>
                    <a:cubicBezTo>
                      <a:pt x="f488" y="f193"/>
                      <a:pt x="f488" y="f248"/>
                      <a:pt x="f488" y="f165"/>
                    </a:cubicBezTo>
                    <a:cubicBezTo>
                      <a:pt x="f498" y="f327"/>
                      <a:pt x="f499" y="f327"/>
                      <a:pt x="f486" y="f320"/>
                    </a:cubicBezTo>
                    <a:close/>
                    <a:moveTo>
                      <a:pt x="f484" y="f298"/>
                    </a:moveTo>
                    <a:cubicBezTo>
                      <a:pt x="f485" y="f299"/>
                      <a:pt x="f486" y="f134"/>
                      <a:pt x="f488" y="f325"/>
                    </a:cubicBezTo>
                    <a:cubicBezTo>
                      <a:pt x="f488" y="f440"/>
                      <a:pt x="f488" y="f276"/>
                      <a:pt x="f488" y="f298"/>
                    </a:cubicBezTo>
                    <a:cubicBezTo>
                      <a:pt x="f498" y="f298"/>
                      <a:pt x="f496" y="f298"/>
                      <a:pt x="f484" y="f298"/>
                    </a:cubicBezTo>
                    <a:close/>
                    <a:moveTo>
                      <a:pt x="f480" y="f298"/>
                    </a:moveTo>
                    <a:cubicBezTo>
                      <a:pt x="f491" y="f298"/>
                      <a:pt x="f492" y="f298"/>
                      <a:pt x="f482" y="f298"/>
                    </a:cubicBezTo>
                    <a:cubicBezTo>
                      <a:pt x="f482" y="f303"/>
                      <a:pt x="f482" y="f440"/>
                      <a:pt x="f482" y="f299"/>
                    </a:cubicBezTo>
                    <a:cubicBezTo>
                      <a:pt x="f493" y="f299"/>
                      <a:pt x="f491" y="f299"/>
                      <a:pt x="f480" y="f299"/>
                    </a:cubicBezTo>
                    <a:cubicBezTo>
                      <a:pt x="f480" y="f440"/>
                      <a:pt x="f480" y="f303"/>
                      <a:pt x="f480" y="f298"/>
                    </a:cubicBezTo>
                    <a:close/>
                    <a:moveTo>
                      <a:pt x="f484" y="f167"/>
                    </a:moveTo>
                    <a:cubicBezTo>
                      <a:pt x="f486" y="f197"/>
                      <a:pt x="f485" y="f172"/>
                      <a:pt x="f488" y="f197"/>
                    </a:cubicBezTo>
                    <a:cubicBezTo>
                      <a:pt x="f489" y="f22"/>
                      <a:pt x="f490" y="f168"/>
                      <a:pt x="f484" y="f167"/>
                    </a:cubicBezTo>
                    <a:close/>
                    <a:moveTo>
                      <a:pt x="f488" y="f313"/>
                    </a:moveTo>
                    <a:cubicBezTo>
                      <a:pt x="f488" y="f53"/>
                      <a:pt x="f488" y="f317"/>
                      <a:pt x="f488" y="f426"/>
                    </a:cubicBezTo>
                    <a:cubicBezTo>
                      <a:pt x="f498" y="f426"/>
                      <a:pt x="f496" y="f270"/>
                      <a:pt x="f486" y="f436"/>
                    </a:cubicBezTo>
                    <a:cubicBezTo>
                      <a:pt x="f486" y="f48"/>
                      <a:pt x="f486" y="f427"/>
                      <a:pt x="f486" y="f278"/>
                    </a:cubicBezTo>
                    <a:cubicBezTo>
                      <a:pt x="f496" y="f262"/>
                      <a:pt x="f497" y="f269"/>
                      <a:pt x="f488" y="f313"/>
                    </a:cubicBezTo>
                    <a:close/>
                    <a:moveTo>
                      <a:pt x="f486" y="f25"/>
                    </a:moveTo>
                    <a:cubicBezTo>
                      <a:pt x="f486" y="f257"/>
                      <a:pt x="f486" y="f391"/>
                      <a:pt x="f486" y="f390"/>
                    </a:cubicBezTo>
                    <a:cubicBezTo>
                      <a:pt x="f496" y="f336"/>
                      <a:pt x="f498" y="f336"/>
                      <a:pt x="f488" y="f336"/>
                    </a:cubicBezTo>
                    <a:cubicBezTo>
                      <a:pt x="f488" y="f338"/>
                      <a:pt x="f488" y="f392"/>
                      <a:pt x="f488" y="f342"/>
                    </a:cubicBezTo>
                    <a:cubicBezTo>
                      <a:pt x="f498" y="f342"/>
                      <a:pt x="f496" y="f25"/>
                      <a:pt x="f486" y="f25"/>
                    </a:cubicBezTo>
                    <a:close/>
                    <a:moveTo>
                      <a:pt x="f488" y="f274"/>
                    </a:moveTo>
                    <a:cubicBezTo>
                      <a:pt x="f497" y="f274"/>
                      <a:pt x="f496" y="f433"/>
                      <a:pt x="f486" y="f433"/>
                    </a:cubicBezTo>
                    <a:cubicBezTo>
                      <a:pt x="f486" y="f372"/>
                      <a:pt x="f486" y="f19"/>
                      <a:pt x="f486" y="f125"/>
                    </a:cubicBezTo>
                    <a:cubicBezTo>
                      <a:pt x="f496" y="f125"/>
                      <a:pt x="f498" y="f125"/>
                      <a:pt x="f488" y="f125"/>
                    </a:cubicBezTo>
                    <a:cubicBezTo>
                      <a:pt x="f488" y="f19"/>
                      <a:pt x="f488" y="f135"/>
                      <a:pt x="f488" y="f274"/>
                    </a:cubicBezTo>
                    <a:close/>
                    <a:moveTo>
                      <a:pt x="f488" y="f349"/>
                    </a:moveTo>
                    <a:cubicBezTo>
                      <a:pt x="f490" y="f378"/>
                      <a:pt x="f489" y="f56"/>
                      <a:pt x="f486" y="f18"/>
                    </a:cubicBezTo>
                    <a:cubicBezTo>
                      <a:pt x="f485" y="f349"/>
                      <a:pt x="f485" y="f349"/>
                      <a:pt x="f488" y="f349"/>
                    </a:cubicBezTo>
                    <a:close/>
                    <a:moveTo>
                      <a:pt x="f484" y="f477"/>
                    </a:moveTo>
                    <a:cubicBezTo>
                      <a:pt x="f486" y="f500"/>
                      <a:pt x="f485" y="f501"/>
                      <a:pt x="f488" y="f502"/>
                    </a:cubicBezTo>
                    <a:cubicBezTo>
                      <a:pt x="f490" y="f503"/>
                      <a:pt x="f489" y="f113"/>
                      <a:pt x="f484" y="f477"/>
                    </a:cubicBezTo>
                    <a:close/>
                    <a:moveTo>
                      <a:pt x="f486" y="f462"/>
                    </a:moveTo>
                    <a:cubicBezTo>
                      <a:pt x="f485" y="f504"/>
                      <a:pt x="f486" y="f505"/>
                      <a:pt x="f488" y="f506"/>
                    </a:cubicBezTo>
                    <a:cubicBezTo>
                      <a:pt x="f489" y="f507"/>
                      <a:pt x="f490" y="f508"/>
                      <a:pt x="f486" y="f462"/>
                    </a:cubicBezTo>
                    <a:close/>
                    <a:moveTo>
                      <a:pt x="f486" y="f124"/>
                    </a:moveTo>
                    <a:cubicBezTo>
                      <a:pt x="f485" y="f37"/>
                      <a:pt x="f486" y="f37"/>
                      <a:pt x="f488" y="f37"/>
                    </a:cubicBezTo>
                    <a:cubicBezTo>
                      <a:pt x="f488" y="f23"/>
                      <a:pt x="f488" y="f152"/>
                      <a:pt x="f488" y="f79"/>
                    </a:cubicBezTo>
                    <a:cubicBezTo>
                      <a:pt x="f498" y="f79"/>
                      <a:pt x="f496" y="f124"/>
                      <a:pt x="f486" y="f124"/>
                    </a:cubicBezTo>
                    <a:close/>
                    <a:moveTo>
                      <a:pt x="f488" y="f277"/>
                    </a:moveTo>
                    <a:cubicBezTo>
                      <a:pt x="f498" y="f277"/>
                      <a:pt x="f496" y="f277"/>
                      <a:pt x="f486" y="f277"/>
                    </a:cubicBezTo>
                    <a:cubicBezTo>
                      <a:pt x="f486" y="f300"/>
                      <a:pt x="f486" y="f306"/>
                      <a:pt x="f486" y="f145"/>
                    </a:cubicBezTo>
                    <a:cubicBezTo>
                      <a:pt x="f496" y="f145"/>
                      <a:pt x="f498" y="f145"/>
                      <a:pt x="f488" y="f145"/>
                    </a:cubicBezTo>
                    <a:cubicBezTo>
                      <a:pt x="f488" y="f306"/>
                      <a:pt x="f488" y="f300"/>
                      <a:pt x="f488" y="f277"/>
                    </a:cubicBezTo>
                    <a:close/>
                    <a:moveTo>
                      <a:pt x="f486" y="f395"/>
                    </a:moveTo>
                    <a:cubicBezTo>
                      <a:pt x="f485" y="f43"/>
                      <a:pt x="f486" y="f329"/>
                      <a:pt x="f488" y="f45"/>
                    </a:cubicBezTo>
                    <a:cubicBezTo>
                      <a:pt x="f489" y="f334"/>
                      <a:pt x="f489" y="f334"/>
                      <a:pt x="f486" y="f395"/>
                    </a:cubicBezTo>
                    <a:close/>
                    <a:moveTo>
                      <a:pt x="f509" y="f340"/>
                    </a:moveTo>
                    <a:cubicBezTo>
                      <a:pt x="f110" y="f342"/>
                      <a:pt x="f126" y="f340"/>
                      <a:pt x="f133" y="f337"/>
                    </a:cubicBezTo>
                    <a:cubicBezTo>
                      <a:pt x="f127" y="f337"/>
                      <a:pt x="f510" y="f337"/>
                      <a:pt x="f509" y="f337"/>
                    </a:cubicBezTo>
                    <a:cubicBezTo>
                      <a:pt x="f509" y="f391"/>
                      <a:pt x="f509" y="f392"/>
                      <a:pt x="f509" y="f340"/>
                    </a:cubicBezTo>
                    <a:close/>
                    <a:moveTo>
                      <a:pt x="f509" y="f23"/>
                    </a:moveTo>
                    <a:cubicBezTo>
                      <a:pt x="f510" y="f23"/>
                      <a:pt x="f511" y="f23"/>
                      <a:pt x="f133" y="f23"/>
                    </a:cubicBezTo>
                    <a:cubicBezTo>
                      <a:pt x="f133" y="f34"/>
                      <a:pt x="f133" y="f117"/>
                      <a:pt x="f133" y="f32"/>
                    </a:cubicBezTo>
                    <a:cubicBezTo>
                      <a:pt x="f509" y="f363"/>
                      <a:pt x="f509" y="f363"/>
                      <a:pt x="f509" y="f23"/>
                    </a:cubicBezTo>
                    <a:close/>
                    <a:moveTo>
                      <a:pt x="f133" y="f374"/>
                    </a:moveTo>
                    <a:cubicBezTo>
                      <a:pt x="f133" y="f323"/>
                      <a:pt x="f133" y="f384"/>
                      <a:pt x="f133" y="f405"/>
                    </a:cubicBezTo>
                    <a:cubicBezTo>
                      <a:pt x="f127" y="f159"/>
                      <a:pt x="f510" y="f159"/>
                      <a:pt x="f509" y="f159"/>
                    </a:cubicBezTo>
                    <a:cubicBezTo>
                      <a:pt x="f509" y="f324"/>
                      <a:pt x="f509" y="f35"/>
                      <a:pt x="f509" y="f352"/>
                    </a:cubicBezTo>
                    <a:cubicBezTo>
                      <a:pt x="f510" y="f352"/>
                      <a:pt x="f511" y="f374"/>
                      <a:pt x="f133" y="f374"/>
                    </a:cubicBezTo>
                    <a:close/>
                    <a:moveTo>
                      <a:pt x="f133" y="f194"/>
                    </a:moveTo>
                    <a:cubicBezTo>
                      <a:pt x="f128" y="f188"/>
                      <a:pt x="f128" y="f188"/>
                      <a:pt x="f509" y="f494"/>
                    </a:cubicBezTo>
                    <a:cubicBezTo>
                      <a:pt x="f110" y="f312"/>
                      <a:pt x="f110" y="f312"/>
                      <a:pt x="f133" y="f194"/>
                    </a:cubicBezTo>
                    <a:close/>
                    <a:moveTo>
                      <a:pt x="f133" y="f383"/>
                    </a:moveTo>
                    <a:cubicBezTo>
                      <a:pt x="f133" y="f322"/>
                      <a:pt x="f110" y="f151"/>
                      <a:pt x="f110" y="f321"/>
                    </a:cubicBezTo>
                    <a:cubicBezTo>
                      <a:pt x="f110" y="f55"/>
                      <a:pt x="f133" y="f243"/>
                      <a:pt x="f133" y="f320"/>
                    </a:cubicBezTo>
                    <a:cubicBezTo>
                      <a:pt x="f128" y="f320"/>
                      <a:pt x="f128" y="f320"/>
                      <a:pt x="f509" y="f389"/>
                    </a:cubicBezTo>
                    <a:cubicBezTo>
                      <a:pt x="f510" y="f383"/>
                      <a:pt x="f511" y="f383"/>
                      <a:pt x="f133" y="f383"/>
                    </a:cubicBezTo>
                    <a:close/>
                    <a:moveTo>
                      <a:pt x="f509" y="f330"/>
                    </a:moveTo>
                    <a:cubicBezTo>
                      <a:pt x="f110" y="f411"/>
                      <a:pt x="f126" y="f42"/>
                      <a:pt x="f133" y="f46"/>
                    </a:cubicBezTo>
                    <a:cubicBezTo>
                      <a:pt x="f128" y="f328"/>
                      <a:pt x="f128" y="f328"/>
                      <a:pt x="f509" y="f330"/>
                    </a:cubicBezTo>
                    <a:close/>
                    <a:moveTo>
                      <a:pt x="f509" y="f316"/>
                    </a:moveTo>
                    <a:cubicBezTo>
                      <a:pt x="f110" y="f48"/>
                      <a:pt x="f110" y="f48"/>
                      <a:pt x="f133" y="f278"/>
                    </a:cubicBezTo>
                    <a:cubicBezTo>
                      <a:pt x="f128" y="f278"/>
                      <a:pt x="f128" y="f278"/>
                      <a:pt x="f509" y="f316"/>
                    </a:cubicBezTo>
                    <a:close/>
                    <a:moveTo>
                      <a:pt x="f133" y="f286"/>
                    </a:moveTo>
                    <a:cubicBezTo>
                      <a:pt x="f128" y="f289"/>
                      <a:pt x="f128" y="f68"/>
                      <a:pt x="f132" y="f182"/>
                    </a:cubicBezTo>
                    <a:cubicBezTo>
                      <a:pt x="f126" y="f182"/>
                      <a:pt x="f110" y="f318"/>
                      <a:pt x="f133" y="f286"/>
                    </a:cubicBezTo>
                    <a:close/>
                    <a:moveTo>
                      <a:pt x="f509" y="f176"/>
                    </a:moveTo>
                    <a:cubicBezTo>
                      <a:pt x="f110" y="f176"/>
                      <a:pt x="f126" y="f62"/>
                      <a:pt x="f133" y="f376"/>
                    </a:cubicBezTo>
                    <a:cubicBezTo>
                      <a:pt x="f128" y="f311"/>
                      <a:pt x="f128" y="f311"/>
                      <a:pt x="f509" y="f176"/>
                    </a:cubicBezTo>
                    <a:close/>
                    <a:moveTo>
                      <a:pt x="f133" y="f3"/>
                    </a:moveTo>
                    <a:cubicBezTo>
                      <a:pt x="f128" y="f3"/>
                      <a:pt x="f128" y="f331"/>
                      <a:pt x="f132" y="f78"/>
                    </a:cubicBezTo>
                    <a:cubicBezTo>
                      <a:pt x="f110" y="f78"/>
                      <a:pt x="f110" y="f28"/>
                      <a:pt x="f133" y="f3"/>
                    </a:cubicBezTo>
                    <a:close/>
                    <a:moveTo>
                      <a:pt x="f509" y="f172"/>
                    </a:moveTo>
                    <a:cubicBezTo>
                      <a:pt x="f110" y="f197"/>
                      <a:pt x="f126" y="f512"/>
                      <a:pt x="f133" y="f95"/>
                    </a:cubicBezTo>
                    <a:cubicBezTo>
                      <a:pt x="f108" y="f95"/>
                      <a:pt x="f509" y="f319"/>
                      <a:pt x="f509" y="f172"/>
                    </a:cubicBezTo>
                    <a:close/>
                    <a:moveTo>
                      <a:pt x="f509" y="f308"/>
                    </a:moveTo>
                    <a:cubicBezTo>
                      <a:pt x="f110" y="f72"/>
                      <a:pt x="f110" y="f72"/>
                      <a:pt x="f133" y="f107"/>
                    </a:cubicBezTo>
                    <a:cubicBezTo>
                      <a:pt x="f128" y="f451"/>
                      <a:pt x="f509" y="f287"/>
                      <a:pt x="f509" y="f308"/>
                    </a:cubicBezTo>
                    <a:close/>
                    <a:moveTo>
                      <a:pt x="f133" y="f31"/>
                    </a:moveTo>
                    <a:cubicBezTo>
                      <a:pt x="f127" y="f31"/>
                      <a:pt x="f510" y="f438"/>
                      <a:pt x="f509" y="f438"/>
                    </a:cubicBezTo>
                    <a:cubicBezTo>
                      <a:pt x="f509" y="f309"/>
                      <a:pt x="f509" y="f250"/>
                      <a:pt x="f509" y="f193"/>
                    </a:cubicBezTo>
                    <a:cubicBezTo>
                      <a:pt x="f509" y="f407"/>
                      <a:pt x="f509" y="f189"/>
                      <a:pt x="f509" y="f248"/>
                    </a:cubicBezTo>
                    <a:cubicBezTo>
                      <a:pt x="f110" y="f246"/>
                      <a:pt x="f110" y="f248"/>
                      <a:pt x="f133" y="f31"/>
                    </a:cubicBezTo>
                    <a:close/>
                    <a:moveTo>
                      <a:pt x="f513" y="f305"/>
                    </a:moveTo>
                    <a:cubicBezTo>
                      <a:pt x="f106" y="f199"/>
                      <a:pt x="f106" y="f199"/>
                      <a:pt x="f514" y="f265"/>
                    </a:cubicBezTo>
                    <a:cubicBezTo>
                      <a:pt x="f515" y="f516"/>
                      <a:pt x="f515" y="f516"/>
                      <a:pt x="f513" y="f305"/>
                    </a:cubicBezTo>
                    <a:close/>
                    <a:moveTo>
                      <a:pt x="f517" y="f32"/>
                    </a:moveTo>
                    <a:cubicBezTo>
                      <a:pt x="f517" y="f37"/>
                      <a:pt x="f517" y="f34"/>
                      <a:pt x="f517" y="f386"/>
                    </a:cubicBezTo>
                    <a:cubicBezTo>
                      <a:pt x="f518" y="f386"/>
                      <a:pt x="f519" y="f23"/>
                      <a:pt x="f513" y="f23"/>
                    </a:cubicBezTo>
                    <a:cubicBezTo>
                      <a:pt x="f513" y="f34"/>
                      <a:pt x="f513" y="f117"/>
                      <a:pt x="f513" y="f32"/>
                    </a:cubicBezTo>
                    <a:cubicBezTo>
                      <a:pt x="f519" y="f32"/>
                      <a:pt x="f518" y="f32"/>
                      <a:pt x="f517" y="f32"/>
                    </a:cubicBezTo>
                    <a:close/>
                    <a:moveTo>
                      <a:pt x="f517" y="f38"/>
                    </a:moveTo>
                    <a:cubicBezTo>
                      <a:pt x="f517" y="f323"/>
                      <a:pt x="f517" y="f39"/>
                      <a:pt x="f517" y="f215"/>
                    </a:cubicBezTo>
                    <a:cubicBezTo>
                      <a:pt x="f518" y="f352"/>
                      <a:pt x="f519" y="f352"/>
                      <a:pt x="f513" y="f352"/>
                    </a:cubicBezTo>
                    <a:cubicBezTo>
                      <a:pt x="f513" y="f35"/>
                      <a:pt x="f513" y="f324"/>
                      <a:pt x="f513" y="f159"/>
                    </a:cubicBezTo>
                    <a:cubicBezTo>
                      <a:pt x="f520" y="f159"/>
                      <a:pt x="f518" y="f38"/>
                      <a:pt x="f517" y="f38"/>
                    </a:cubicBezTo>
                    <a:close/>
                    <a:moveTo>
                      <a:pt x="f517" y="f357"/>
                    </a:moveTo>
                    <a:cubicBezTo>
                      <a:pt x="f517" y="f339"/>
                      <a:pt x="f517" y="f257"/>
                      <a:pt x="f517" y="f340"/>
                    </a:cubicBezTo>
                    <a:cubicBezTo>
                      <a:pt x="f518" y="f340"/>
                      <a:pt x="f519" y="f340"/>
                      <a:pt x="f513" y="f340"/>
                    </a:cubicBezTo>
                    <a:cubicBezTo>
                      <a:pt x="f513" y="f257"/>
                      <a:pt x="f513" y="f391"/>
                      <a:pt x="f513" y="f357"/>
                    </a:cubicBezTo>
                    <a:cubicBezTo>
                      <a:pt x="f520" y="f357"/>
                      <a:pt x="f518" y="f357"/>
                      <a:pt x="f517" y="f357"/>
                    </a:cubicBezTo>
                    <a:close/>
                    <a:moveTo>
                      <a:pt x="f514" y="f395"/>
                    </a:moveTo>
                    <a:cubicBezTo>
                      <a:pt x="f514" y="f333"/>
                      <a:pt x="f514" y="f78"/>
                      <a:pt x="f514" y="f104"/>
                    </a:cubicBezTo>
                    <a:cubicBezTo>
                      <a:pt x="f515" y="f104"/>
                      <a:pt x="f521" y="f29"/>
                      <a:pt x="f513" y="f334"/>
                    </a:cubicBezTo>
                    <a:cubicBezTo>
                      <a:pt x="f520" y="f334"/>
                      <a:pt x="f518" y="f395"/>
                      <a:pt x="f514" y="f395"/>
                    </a:cubicBezTo>
                    <a:close/>
                    <a:moveTo>
                      <a:pt x="f513" y="f318"/>
                    </a:moveTo>
                    <a:cubicBezTo>
                      <a:pt x="f517" y="f64"/>
                      <a:pt x="f106" y="f522"/>
                      <a:pt x="f514" y="f219"/>
                    </a:cubicBezTo>
                    <a:cubicBezTo>
                      <a:pt x="f515" y="f290"/>
                      <a:pt x="f515" y="f290"/>
                      <a:pt x="f513" y="f318"/>
                    </a:cubicBezTo>
                    <a:close/>
                    <a:moveTo>
                      <a:pt x="f517" y="f313"/>
                    </a:moveTo>
                    <a:cubicBezTo>
                      <a:pt x="f515" y="f116"/>
                      <a:pt x="f521" y="f494"/>
                      <a:pt x="f513" y="f170"/>
                    </a:cubicBezTo>
                    <a:cubicBezTo>
                      <a:pt x="f523" y="f264"/>
                      <a:pt x="f514" y="f312"/>
                      <a:pt x="f517" y="f313"/>
                    </a:cubicBezTo>
                    <a:close/>
                    <a:moveTo>
                      <a:pt x="f513" y="f410"/>
                    </a:moveTo>
                    <a:cubicBezTo>
                      <a:pt x="f520" y="f261"/>
                      <a:pt x="f518" y="f261"/>
                      <a:pt x="f514" y="f329"/>
                    </a:cubicBezTo>
                    <a:cubicBezTo>
                      <a:pt x="f514" y="f42"/>
                      <a:pt x="f514" y="f330"/>
                      <a:pt x="f514" y="f41"/>
                    </a:cubicBezTo>
                    <a:cubicBezTo>
                      <a:pt x="f515" y="f271"/>
                      <a:pt x="f515" y="f271"/>
                      <a:pt x="f513" y="f410"/>
                    </a:cubicBezTo>
                    <a:close/>
                    <a:moveTo>
                      <a:pt x="f517" y="f373"/>
                    </a:moveTo>
                    <a:cubicBezTo>
                      <a:pt x="f515" y="f246"/>
                      <a:pt x="f515" y="f246"/>
                      <a:pt x="f513" y="f309"/>
                    </a:cubicBezTo>
                    <a:cubicBezTo>
                      <a:pt x="f520" y="f309"/>
                      <a:pt x="f518" y="f309"/>
                      <a:pt x="f517" y="f309"/>
                    </a:cubicBezTo>
                    <a:cubicBezTo>
                      <a:pt x="f517" y="f193"/>
                      <a:pt x="f517" y="f189"/>
                      <a:pt x="f517" y="f373"/>
                    </a:cubicBezTo>
                    <a:close/>
                    <a:moveTo>
                      <a:pt x="f513" y="f427"/>
                    </a:moveTo>
                    <a:cubicBezTo>
                      <a:pt x="f106" y="f409"/>
                      <a:pt x="f106" y="f409"/>
                      <a:pt x="f514" y="f436"/>
                    </a:cubicBezTo>
                    <a:cubicBezTo>
                      <a:pt x="f515" y="f270"/>
                      <a:pt x="f515" y="f270"/>
                      <a:pt x="f513" y="f427"/>
                    </a:cubicBezTo>
                    <a:close/>
                    <a:moveTo>
                      <a:pt x="f513" y="f243"/>
                    </a:moveTo>
                    <a:cubicBezTo>
                      <a:pt x="f517" y="f33"/>
                      <a:pt x="f106" y="f33"/>
                      <a:pt x="f514" y="f389"/>
                    </a:cubicBezTo>
                    <a:cubicBezTo>
                      <a:pt x="f515" y="f389"/>
                      <a:pt x="f515" y="f389"/>
                      <a:pt x="f513" y="f243"/>
                    </a:cubicBezTo>
                    <a:close/>
                    <a:moveTo>
                      <a:pt x="f515" y="f287"/>
                    </a:moveTo>
                    <a:cubicBezTo>
                      <a:pt x="f517" y="f524"/>
                      <a:pt x="f106" y="f20"/>
                      <a:pt x="f514" y="f450"/>
                    </a:cubicBezTo>
                    <a:cubicBezTo>
                      <a:pt x="f521" y="f450"/>
                      <a:pt x="f513" y="f308"/>
                      <a:pt x="f515" y="f287"/>
                    </a:cubicBezTo>
                    <a:close/>
                    <a:moveTo>
                      <a:pt x="f513" y="f238"/>
                    </a:moveTo>
                    <a:cubicBezTo>
                      <a:pt x="f517" y="f238"/>
                      <a:pt x="f106" y="f238"/>
                      <a:pt x="f514" y="f96"/>
                    </a:cubicBezTo>
                    <a:cubicBezTo>
                      <a:pt x="f515" y="f181"/>
                      <a:pt x="f515" y="f181"/>
                      <a:pt x="f513" y="f238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BA74ABED-53F3-80D7-9B5D-4BBBF64C5B17}"/>
                  </a:ext>
                </a:extLst>
              </p:cNvPr>
              <p:cNvSpPr/>
              <p:nvPr/>
            </p:nvSpPr>
            <p:spPr>
              <a:xfrm>
                <a:off x="10427909" y="6281242"/>
                <a:ext cx="236536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3"/>
                  <a:gd name="f7" fmla="val 41"/>
                  <a:gd name="f8" fmla="val 1"/>
                  <a:gd name="f9" fmla="val 38"/>
                  <a:gd name="f10" fmla="val 35"/>
                  <a:gd name="f11" fmla="val 32"/>
                  <a:gd name="f12" fmla="val 30"/>
                  <a:gd name="f13" fmla="val 3"/>
                  <a:gd name="f14" fmla="val 29"/>
                  <a:gd name="f15" fmla="val 4"/>
                  <a:gd name="f16" fmla="val 20"/>
                  <a:gd name="f17" fmla="val 61"/>
                  <a:gd name="f18" fmla="val 13"/>
                  <a:gd name="f19" fmla="val 89"/>
                  <a:gd name="f20" fmla="val 100"/>
                  <a:gd name="f21" fmla="val 110"/>
                  <a:gd name="f22" fmla="val 120"/>
                  <a:gd name="f23" fmla="val 5"/>
                  <a:gd name="f24" fmla="val 129"/>
                  <a:gd name="f25" fmla="val 8"/>
                  <a:gd name="f26" fmla="val 138"/>
                  <a:gd name="f27" fmla="val 11"/>
                  <a:gd name="f28" fmla="val 147"/>
                  <a:gd name="f29" fmla="val 151"/>
                  <a:gd name="f30" fmla="val 15"/>
                  <a:gd name="f31" fmla="val 17"/>
                  <a:gd name="f32" fmla="val 152"/>
                  <a:gd name="f33" fmla="val 21"/>
                  <a:gd name="f34" fmla="val 23"/>
                  <a:gd name="f35" fmla="val 24"/>
                  <a:gd name="f36" fmla="val 26"/>
                  <a:gd name="f37" fmla="val 149"/>
                  <a:gd name="f38" fmla="val 25"/>
                  <a:gd name="f39" fmla="val 144"/>
                  <a:gd name="f40" fmla="val 133"/>
                  <a:gd name="f41" fmla="val 121"/>
                  <a:gd name="f42" fmla="val 18"/>
                  <a:gd name="f43" fmla="val 109"/>
                  <a:gd name="f44" fmla="val 106"/>
                  <a:gd name="f45" fmla="val 14"/>
                  <a:gd name="f46" fmla="val 103"/>
                  <a:gd name="f47" fmla="val 68"/>
                  <a:gd name="f48" fmla="val 36"/>
                  <a:gd name="f49" fmla="val 40"/>
                  <a:gd name="f50" fmla="val 2"/>
                  <a:gd name="f51" fmla="+- 0 0 -90"/>
                  <a:gd name="f52" fmla="*/ f3 1 153"/>
                  <a:gd name="f53" fmla="*/ f4 1 41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153"/>
                  <a:gd name="f62" fmla="*/ f58 1 41"/>
                  <a:gd name="f63" fmla="*/ 1 f59 1"/>
                  <a:gd name="f64" fmla="*/ 41 f58 1"/>
                  <a:gd name="f65" fmla="*/ 32 f58 1"/>
                  <a:gd name="f66" fmla="*/ 4 f59 1"/>
                  <a:gd name="f67" fmla="*/ 29 f58 1"/>
                  <a:gd name="f68" fmla="*/ 89 f59 1"/>
                  <a:gd name="f69" fmla="*/ 4 f58 1"/>
                  <a:gd name="f70" fmla="*/ 120 f59 1"/>
                  <a:gd name="f71" fmla="*/ 5 f58 1"/>
                  <a:gd name="f72" fmla="*/ 147 f59 1"/>
                  <a:gd name="f73" fmla="*/ 13 f58 1"/>
                  <a:gd name="f74" fmla="*/ 152 f59 1"/>
                  <a:gd name="f75" fmla="*/ 21 f58 1"/>
                  <a:gd name="f76" fmla="*/ 26 f58 1"/>
                  <a:gd name="f77" fmla="*/ 144 f59 1"/>
                  <a:gd name="f78" fmla="*/ 25 f58 1"/>
                  <a:gd name="f79" fmla="*/ 109 f59 1"/>
                  <a:gd name="f80" fmla="*/ 15 f58 1"/>
                  <a:gd name="f81" fmla="*/ 100 f59 1"/>
                  <a:gd name="f82" fmla="*/ 40 f58 1"/>
                  <a:gd name="f83" fmla="+- f60 0 f1"/>
                  <a:gd name="f84" fmla="*/ f63 1 153"/>
                  <a:gd name="f85" fmla="*/ f64 1 41"/>
                  <a:gd name="f86" fmla="*/ f65 1 41"/>
                  <a:gd name="f87" fmla="*/ f66 1 153"/>
                  <a:gd name="f88" fmla="*/ f67 1 41"/>
                  <a:gd name="f89" fmla="*/ f68 1 153"/>
                  <a:gd name="f90" fmla="*/ f69 1 41"/>
                  <a:gd name="f91" fmla="*/ f70 1 153"/>
                  <a:gd name="f92" fmla="*/ f71 1 41"/>
                  <a:gd name="f93" fmla="*/ f72 1 153"/>
                  <a:gd name="f94" fmla="*/ f73 1 41"/>
                  <a:gd name="f95" fmla="*/ f74 1 153"/>
                  <a:gd name="f96" fmla="*/ f75 1 41"/>
                  <a:gd name="f97" fmla="*/ f76 1 41"/>
                  <a:gd name="f98" fmla="*/ f77 1 153"/>
                  <a:gd name="f99" fmla="*/ f78 1 41"/>
                  <a:gd name="f100" fmla="*/ f79 1 153"/>
                  <a:gd name="f101" fmla="*/ f80 1 41"/>
                  <a:gd name="f102" fmla="*/ f81 1 153"/>
                  <a:gd name="f103" fmla="*/ f82 1 41"/>
                  <a:gd name="f104" fmla="*/ 0 1 f61"/>
                  <a:gd name="f105" fmla="*/ f55 1 f61"/>
                  <a:gd name="f106" fmla="*/ 0 1 f62"/>
                  <a:gd name="f107" fmla="*/ f56 1 f62"/>
                  <a:gd name="f108" fmla="*/ f84 1 f61"/>
                  <a:gd name="f109" fmla="*/ f85 1 f62"/>
                  <a:gd name="f110" fmla="*/ f86 1 f62"/>
                  <a:gd name="f111" fmla="*/ f87 1 f61"/>
                  <a:gd name="f112" fmla="*/ f88 1 f62"/>
                  <a:gd name="f113" fmla="*/ f89 1 f61"/>
                  <a:gd name="f114" fmla="*/ f90 1 f62"/>
                  <a:gd name="f115" fmla="*/ f91 1 f61"/>
                  <a:gd name="f116" fmla="*/ f92 1 f62"/>
                  <a:gd name="f117" fmla="*/ f93 1 f61"/>
                  <a:gd name="f118" fmla="*/ f94 1 f62"/>
                  <a:gd name="f119" fmla="*/ f95 1 f61"/>
                  <a:gd name="f120" fmla="*/ f96 1 f62"/>
                  <a:gd name="f121" fmla="*/ f97 1 f62"/>
                  <a:gd name="f122" fmla="*/ f98 1 f61"/>
                  <a:gd name="f123" fmla="*/ f99 1 f62"/>
                  <a:gd name="f124" fmla="*/ f100 1 f61"/>
                  <a:gd name="f125" fmla="*/ f101 1 f62"/>
                  <a:gd name="f126" fmla="*/ f102 1 f61"/>
                  <a:gd name="f127" fmla="*/ f103 1 f62"/>
                  <a:gd name="f128" fmla="*/ f104 f52 1"/>
                  <a:gd name="f129" fmla="*/ f105 f52 1"/>
                  <a:gd name="f130" fmla="*/ f107 f53 1"/>
                  <a:gd name="f131" fmla="*/ f106 f53 1"/>
                  <a:gd name="f132" fmla="*/ f108 f52 1"/>
                  <a:gd name="f133" fmla="*/ f109 f53 1"/>
                  <a:gd name="f134" fmla="*/ f110 f53 1"/>
                  <a:gd name="f135" fmla="*/ f111 f52 1"/>
                  <a:gd name="f136" fmla="*/ f112 f53 1"/>
                  <a:gd name="f137" fmla="*/ f113 f52 1"/>
                  <a:gd name="f138" fmla="*/ f114 f53 1"/>
                  <a:gd name="f139" fmla="*/ f115 f52 1"/>
                  <a:gd name="f140" fmla="*/ f116 f53 1"/>
                  <a:gd name="f141" fmla="*/ f117 f52 1"/>
                  <a:gd name="f142" fmla="*/ f118 f53 1"/>
                  <a:gd name="f143" fmla="*/ f119 f52 1"/>
                  <a:gd name="f144" fmla="*/ f120 f53 1"/>
                  <a:gd name="f145" fmla="*/ f121 f53 1"/>
                  <a:gd name="f146" fmla="*/ f122 f52 1"/>
                  <a:gd name="f147" fmla="*/ f123 f53 1"/>
                  <a:gd name="f148" fmla="*/ f124 f52 1"/>
                  <a:gd name="f149" fmla="*/ f125 f53 1"/>
                  <a:gd name="f150" fmla="*/ f126 f52 1"/>
                  <a:gd name="f151" fmla="*/ f127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3">
                    <a:pos x="f132" y="f133"/>
                  </a:cxn>
                  <a:cxn ang="f83">
                    <a:pos x="f132" y="f134"/>
                  </a:cxn>
                  <a:cxn ang="f83">
                    <a:pos x="f135" y="f136"/>
                  </a:cxn>
                  <a:cxn ang="f83">
                    <a:pos x="f137" y="f138"/>
                  </a:cxn>
                  <a:cxn ang="f83">
                    <a:pos x="f139" y="f140"/>
                  </a:cxn>
                  <a:cxn ang="f83">
                    <a:pos x="f141" y="f142"/>
                  </a:cxn>
                  <a:cxn ang="f83">
                    <a:pos x="f143" y="f144"/>
                  </a:cxn>
                  <a:cxn ang="f83">
                    <a:pos x="f143" y="f145"/>
                  </a:cxn>
                  <a:cxn ang="f83">
                    <a:pos x="f146" y="f147"/>
                  </a:cxn>
                  <a:cxn ang="f83">
                    <a:pos x="f148" y="f149"/>
                  </a:cxn>
                  <a:cxn ang="f83">
                    <a:pos x="f150" y="f149"/>
                  </a:cxn>
                  <a:cxn ang="f83">
                    <a:pos x="f135" y="f151"/>
                  </a:cxn>
                  <a:cxn ang="f83">
                    <a:pos x="f132" y="f133"/>
                  </a:cxn>
                </a:cxnLst>
                <a:rect l="f128" t="f131" r="f129" b="f130"/>
                <a:pathLst>
                  <a:path w="153" h="41">
                    <a:moveTo>
                      <a:pt x="f8" y="f7"/>
                    </a:moveTo>
                    <a:cubicBezTo>
                      <a:pt x="f8" y="f9"/>
                      <a:pt x="f5" y="f10"/>
                      <a:pt x="f8" y="f11"/>
                    </a:cubicBezTo>
                    <a:cubicBezTo>
                      <a:pt x="f8" y="f12"/>
                      <a:pt x="f13" y="f14"/>
                      <a:pt x="f15" y="f14"/>
                    </a:cubicBezTo>
                    <a:cubicBezTo>
                      <a:pt x="f11" y="f16"/>
                      <a:pt x="f17" y="f18"/>
                      <a:pt x="f19" y="f15"/>
                    </a:cubicBezTo>
                    <a:cubicBezTo>
                      <a:pt x="f20" y="f5"/>
                      <a:pt x="f21" y="f5"/>
                      <a:pt x="f22" y="f23"/>
                    </a:cubicBezTo>
                    <a:cubicBezTo>
                      <a:pt x="f24" y="f25"/>
                      <a:pt x="f26" y="f27"/>
                      <a:pt x="f28" y="f18"/>
                    </a:cubicBezTo>
                    <a:cubicBezTo>
                      <a:pt x="f29" y="f30"/>
                      <a:pt x="f6" y="f31"/>
                      <a:pt x="f32" y="f33"/>
                    </a:cubicBezTo>
                    <a:cubicBezTo>
                      <a:pt x="f32" y="f34"/>
                      <a:pt x="f32" y="f35"/>
                      <a:pt x="f32" y="f36"/>
                    </a:cubicBezTo>
                    <a:cubicBezTo>
                      <a:pt x="f37" y="f36"/>
                      <a:pt x="f28" y="f38"/>
                      <a:pt x="f39" y="f38"/>
                    </a:cubicBezTo>
                    <a:cubicBezTo>
                      <a:pt x="f40" y="f33"/>
                      <a:pt x="f41" y="f42"/>
                      <a:pt x="f43" y="f30"/>
                    </a:cubicBezTo>
                    <a:cubicBezTo>
                      <a:pt x="f44" y="f45"/>
                      <a:pt x="f46" y="f45"/>
                      <a:pt x="f20" y="f30"/>
                    </a:cubicBezTo>
                    <a:cubicBezTo>
                      <a:pt x="f47" y="f35"/>
                      <a:pt x="f48" y="f11"/>
                      <a:pt x="f15" y="f49"/>
                    </a:cubicBezTo>
                    <a:cubicBezTo>
                      <a:pt x="f13" y="f7"/>
                      <a:pt x="f50" y="f7"/>
                      <a:pt x="f8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EF356EDD-2BC1-8485-4F81-4FF0D4A71113}"/>
                  </a:ext>
                </a:extLst>
              </p:cNvPr>
              <p:cNvSpPr/>
              <p:nvPr/>
            </p:nvSpPr>
            <p:spPr>
              <a:xfrm>
                <a:off x="11080370" y="5849444"/>
                <a:ext cx="152403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"/>
                  <a:gd name="f7" fmla="val 47"/>
                  <a:gd name="f8" fmla="val 40"/>
                  <a:gd name="f9" fmla="val 34"/>
                  <a:gd name="f10" fmla="val 29"/>
                  <a:gd name="f11" fmla="val 24"/>
                  <a:gd name="f12" fmla="val 23"/>
                  <a:gd name="f13" fmla="val 1"/>
                  <a:gd name="f14" fmla="val 21"/>
                  <a:gd name="f15" fmla="val 3"/>
                  <a:gd name="f16" fmla="val 16"/>
                  <a:gd name="f17" fmla="val 14"/>
                  <a:gd name="f18" fmla="val 8"/>
                  <a:gd name="f19" fmla="val 42"/>
                  <a:gd name="f20" fmla="val 43"/>
                  <a:gd name="f21" fmla="val 46"/>
                  <a:gd name="f22" fmla="val 63"/>
                  <a:gd name="f23" fmla="val 10"/>
                  <a:gd name="f24" fmla="val 79"/>
                  <a:gd name="f25" fmla="val 19"/>
                  <a:gd name="f26" fmla="val 95"/>
                  <a:gd name="f27" fmla="val 27"/>
                  <a:gd name="f28" fmla="val 98"/>
                  <a:gd name="f29" fmla="val 30"/>
                  <a:gd name="f30" fmla="val 33"/>
                  <a:gd name="f31" fmla="val 38"/>
                  <a:gd name="f32" fmla="val 97"/>
                  <a:gd name="f33" fmla="val 96"/>
                  <a:gd name="f34" fmla="val 64"/>
                  <a:gd name="f35" fmla="val 49"/>
                  <a:gd name="f36" fmla="val 22"/>
                  <a:gd name="f37" fmla="val 20"/>
                  <a:gd name="f38" fmla="val 28"/>
                  <a:gd name="f39" fmla="val 4"/>
                  <a:gd name="f40" fmla="val 39"/>
                  <a:gd name="f41" fmla="val 2"/>
                  <a:gd name="f42" fmla="+- 0 0 -90"/>
                  <a:gd name="f43" fmla="*/ f3 1 99"/>
                  <a:gd name="f44" fmla="*/ f4 1 47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99"/>
                  <a:gd name="f53" fmla="*/ f49 1 47"/>
                  <a:gd name="f54" fmla="*/ 0 f50 1"/>
                  <a:gd name="f55" fmla="*/ 40 f49 1"/>
                  <a:gd name="f56" fmla="*/ 24 f49 1"/>
                  <a:gd name="f57" fmla="*/ 3 f50 1"/>
                  <a:gd name="f58" fmla="*/ 21 f49 1"/>
                  <a:gd name="f59" fmla="*/ 42 f50 1"/>
                  <a:gd name="f60" fmla="*/ 1 f49 1"/>
                  <a:gd name="f61" fmla="*/ 47 f50 1"/>
                  <a:gd name="f62" fmla="*/ 95 f50 1"/>
                  <a:gd name="f63" fmla="*/ 27 f49 1"/>
                  <a:gd name="f64" fmla="*/ 99 f50 1"/>
                  <a:gd name="f65" fmla="*/ 33 f49 1"/>
                  <a:gd name="f66" fmla="*/ 47 f49 1"/>
                  <a:gd name="f67" fmla="*/ 46 f49 1"/>
                  <a:gd name="f68" fmla="*/ 49 f50 1"/>
                  <a:gd name="f69" fmla="*/ 22 f49 1"/>
                  <a:gd name="f70" fmla="*/ 40 f50 1"/>
                  <a:gd name="f71" fmla="*/ 4 f50 1"/>
                  <a:gd name="f72" fmla="*/ 39 f49 1"/>
                  <a:gd name="f73" fmla="+- f51 0 f1"/>
                  <a:gd name="f74" fmla="*/ f54 1 99"/>
                  <a:gd name="f75" fmla="*/ f55 1 47"/>
                  <a:gd name="f76" fmla="*/ f56 1 47"/>
                  <a:gd name="f77" fmla="*/ f57 1 99"/>
                  <a:gd name="f78" fmla="*/ f58 1 47"/>
                  <a:gd name="f79" fmla="*/ f59 1 99"/>
                  <a:gd name="f80" fmla="*/ f60 1 47"/>
                  <a:gd name="f81" fmla="*/ f61 1 99"/>
                  <a:gd name="f82" fmla="*/ f62 1 99"/>
                  <a:gd name="f83" fmla="*/ f63 1 47"/>
                  <a:gd name="f84" fmla="*/ f64 1 99"/>
                  <a:gd name="f85" fmla="*/ f65 1 47"/>
                  <a:gd name="f86" fmla="*/ f66 1 47"/>
                  <a:gd name="f87" fmla="*/ f67 1 47"/>
                  <a:gd name="f88" fmla="*/ f68 1 99"/>
                  <a:gd name="f89" fmla="*/ f69 1 47"/>
                  <a:gd name="f90" fmla="*/ f70 1 99"/>
                  <a:gd name="f91" fmla="*/ f71 1 99"/>
                  <a:gd name="f92" fmla="*/ f72 1 47"/>
                  <a:gd name="f93" fmla="*/ 0 1 f52"/>
                  <a:gd name="f94" fmla="*/ f46 1 f52"/>
                  <a:gd name="f95" fmla="*/ 0 1 f53"/>
                  <a:gd name="f96" fmla="*/ f47 1 f53"/>
                  <a:gd name="f97" fmla="*/ f74 1 f52"/>
                  <a:gd name="f98" fmla="*/ f75 1 f53"/>
                  <a:gd name="f99" fmla="*/ f76 1 f53"/>
                  <a:gd name="f100" fmla="*/ f77 1 f52"/>
                  <a:gd name="f101" fmla="*/ f78 1 f53"/>
                  <a:gd name="f102" fmla="*/ f79 1 f52"/>
                  <a:gd name="f103" fmla="*/ f80 1 f53"/>
                  <a:gd name="f104" fmla="*/ f81 1 f52"/>
                  <a:gd name="f105" fmla="*/ f82 1 f52"/>
                  <a:gd name="f106" fmla="*/ f83 1 f53"/>
                  <a:gd name="f107" fmla="*/ f84 1 f52"/>
                  <a:gd name="f108" fmla="*/ f85 1 f53"/>
                  <a:gd name="f109" fmla="*/ f86 1 f53"/>
                  <a:gd name="f110" fmla="*/ f87 1 f53"/>
                  <a:gd name="f111" fmla="*/ f88 1 f52"/>
                  <a:gd name="f112" fmla="*/ f89 1 f53"/>
                  <a:gd name="f113" fmla="*/ f90 1 f52"/>
                  <a:gd name="f114" fmla="*/ f91 1 f52"/>
                  <a:gd name="f115" fmla="*/ f92 1 f53"/>
                  <a:gd name="f116" fmla="*/ f93 f43 1"/>
                  <a:gd name="f117" fmla="*/ f94 f43 1"/>
                  <a:gd name="f118" fmla="*/ f96 f44 1"/>
                  <a:gd name="f119" fmla="*/ f95 f44 1"/>
                  <a:gd name="f120" fmla="*/ f97 f43 1"/>
                  <a:gd name="f121" fmla="*/ f98 f44 1"/>
                  <a:gd name="f122" fmla="*/ f99 f44 1"/>
                  <a:gd name="f123" fmla="*/ f100 f43 1"/>
                  <a:gd name="f124" fmla="*/ f101 f44 1"/>
                  <a:gd name="f125" fmla="*/ f102 f43 1"/>
                  <a:gd name="f126" fmla="*/ f103 f44 1"/>
                  <a:gd name="f127" fmla="*/ f104 f43 1"/>
                  <a:gd name="f128" fmla="*/ f105 f43 1"/>
                  <a:gd name="f129" fmla="*/ f106 f44 1"/>
                  <a:gd name="f130" fmla="*/ f107 f43 1"/>
                  <a:gd name="f131" fmla="*/ f108 f44 1"/>
                  <a:gd name="f132" fmla="*/ f109 f44 1"/>
                  <a:gd name="f133" fmla="*/ f110 f44 1"/>
                  <a:gd name="f134" fmla="*/ f111 f43 1"/>
                  <a:gd name="f135" fmla="*/ f112 f44 1"/>
                  <a:gd name="f136" fmla="*/ f113 f43 1"/>
                  <a:gd name="f137" fmla="*/ f114 f43 1"/>
                  <a:gd name="f138" fmla="*/ f115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20" y="f121"/>
                  </a:cxn>
                  <a:cxn ang="f73">
                    <a:pos x="f120" y="f122"/>
                  </a:cxn>
                  <a:cxn ang="f73">
                    <a:pos x="f123" y="f124"/>
                  </a:cxn>
                  <a:cxn ang="f73">
                    <a:pos x="f125" y="f126"/>
                  </a:cxn>
                  <a:cxn ang="f73">
                    <a:pos x="f127" y="f126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0" y="f132"/>
                  </a:cxn>
                  <a:cxn ang="f73">
                    <a:pos x="f128" y="f133"/>
                  </a:cxn>
                  <a:cxn ang="f73">
                    <a:pos x="f134" y="f135"/>
                  </a:cxn>
                  <a:cxn ang="f73">
                    <a:pos x="f136" y="f135"/>
                  </a:cxn>
                  <a:cxn ang="f73">
                    <a:pos x="f137" y="f138"/>
                  </a:cxn>
                  <a:cxn ang="f73">
                    <a:pos x="f120" y="f121"/>
                  </a:cxn>
                </a:cxnLst>
                <a:rect l="f116" t="f119" r="f117" b="f118"/>
                <a:pathLst>
                  <a:path w="99" h="47">
                    <a:moveTo>
                      <a:pt x="f5" y="f8"/>
                    </a:moveTo>
                    <a:cubicBezTo>
                      <a:pt x="f5" y="f9"/>
                      <a:pt x="f5" y="f10"/>
                      <a:pt x="f5" y="f11"/>
                    </a:cubicBezTo>
                    <a:cubicBezTo>
                      <a:pt x="f5" y="f12"/>
                      <a:pt x="f13" y="f14"/>
                      <a:pt x="f15" y="f14"/>
                    </a:cubicBezTo>
                    <a:cubicBezTo>
                      <a:pt x="f16" y="f17"/>
                      <a:pt x="f10" y="f18"/>
                      <a:pt x="f19" y="f13"/>
                    </a:cubicBezTo>
                    <a:cubicBezTo>
                      <a:pt x="f20" y="f5"/>
                      <a:pt x="f21" y="f13"/>
                      <a:pt x="f7" y="f13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10"/>
                      <a:pt x="f6" y="f29"/>
                      <a:pt x="f6" y="f30"/>
                    </a:cubicBezTo>
                    <a:cubicBezTo>
                      <a:pt x="f28" y="f31"/>
                      <a:pt x="f6" y="f19"/>
                      <a:pt x="f6" y="f7"/>
                    </a:cubicBezTo>
                    <a:cubicBezTo>
                      <a:pt x="f32" y="f7"/>
                      <a:pt x="f33" y="f21"/>
                      <a:pt x="f26" y="f21"/>
                    </a:cubicBezTo>
                    <a:cubicBezTo>
                      <a:pt x="f24" y="f31"/>
                      <a:pt x="f34" y="f29"/>
                      <a:pt x="f35" y="f36"/>
                    </a:cubicBezTo>
                    <a:cubicBezTo>
                      <a:pt x="f21" y="f37"/>
                      <a:pt x="f20" y="f37"/>
                      <a:pt x="f8" y="f36"/>
                    </a:cubicBezTo>
                    <a:cubicBezTo>
                      <a:pt x="f38" y="f27"/>
                      <a:pt x="f16" y="f30"/>
                      <a:pt x="f39" y="f40"/>
                    </a:cubicBezTo>
                    <a:cubicBezTo>
                      <a:pt x="f15" y="f40"/>
                      <a:pt x="f41" y="f40"/>
                      <a:pt x="f5" y="f8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9D76E482-5019-0115-4624-8D0E0A7CB155}"/>
                  </a:ext>
                </a:extLst>
              </p:cNvPr>
              <p:cNvSpPr/>
              <p:nvPr/>
            </p:nvSpPr>
            <p:spPr>
              <a:xfrm>
                <a:off x="11694727" y="6182816"/>
                <a:ext cx="153984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0"/>
                  <a:gd name="f7" fmla="val 34"/>
                  <a:gd name="f8" fmla="val 92"/>
                  <a:gd name="f9" fmla="val 32"/>
                  <a:gd name="f10" fmla="val 84"/>
                  <a:gd name="f11" fmla="val 30"/>
                  <a:gd name="f12" fmla="val 77"/>
                  <a:gd name="f13" fmla="val 28"/>
                  <a:gd name="f14" fmla="val 64"/>
                  <a:gd name="f15" fmla="val 25"/>
                  <a:gd name="f16" fmla="val 51"/>
                  <a:gd name="f17" fmla="val 22"/>
                  <a:gd name="f18" fmla="val 38"/>
                  <a:gd name="f19" fmla="val 18"/>
                  <a:gd name="f20" fmla="val 36"/>
                  <a:gd name="f21" fmla="val 19"/>
                  <a:gd name="f22" fmla="val 23"/>
                  <a:gd name="f23" fmla="val 12"/>
                  <a:gd name="f24" fmla="val 27"/>
                  <a:gd name="f25" fmla="val 1"/>
                  <a:gd name="f26" fmla="val 17"/>
                  <a:gd name="f27" fmla="val 16"/>
                  <a:gd name="f28" fmla="val 2"/>
                  <a:gd name="f29" fmla="val 15"/>
                  <a:gd name="f30" fmla="val 3"/>
                  <a:gd name="f31" fmla="val 14"/>
                  <a:gd name="f32" fmla="val 13"/>
                  <a:gd name="f33" fmla="val 10"/>
                  <a:gd name="f34" fmla="val 5"/>
                  <a:gd name="f35" fmla="val 33"/>
                  <a:gd name="f36" fmla="val 37"/>
                  <a:gd name="f37" fmla="val 57"/>
                  <a:gd name="f38" fmla="val 6"/>
                  <a:gd name="f39" fmla="val 96"/>
                  <a:gd name="f40" fmla="val 99"/>
                  <a:gd name="f41" fmla="val 26"/>
                  <a:gd name="f42" fmla="+- 0 0 -90"/>
                  <a:gd name="f43" fmla="*/ f3 1 100"/>
                  <a:gd name="f44" fmla="*/ f4 1 3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100"/>
                  <a:gd name="f53" fmla="*/ f49 1 34"/>
                  <a:gd name="f54" fmla="*/ 100 f50 1"/>
                  <a:gd name="f55" fmla="*/ 34 f49 1"/>
                  <a:gd name="f56" fmla="*/ 77 f50 1"/>
                  <a:gd name="f57" fmla="*/ 28 f49 1"/>
                  <a:gd name="f58" fmla="*/ 38 f50 1"/>
                  <a:gd name="f59" fmla="*/ 18 f49 1"/>
                  <a:gd name="f60" fmla="*/ 32 f50 1"/>
                  <a:gd name="f61" fmla="*/ 19 f49 1"/>
                  <a:gd name="f62" fmla="*/ 0 f50 1"/>
                  <a:gd name="f63" fmla="*/ 32 f49 1"/>
                  <a:gd name="f64" fmla="*/ 1 f50 1"/>
                  <a:gd name="f65" fmla="*/ 17 f49 1"/>
                  <a:gd name="f66" fmla="*/ 3 f50 1"/>
                  <a:gd name="f67" fmla="*/ 14 f49 1"/>
                  <a:gd name="f68" fmla="*/ 1 f49 1"/>
                  <a:gd name="f69" fmla="*/ 37 f50 1"/>
                  <a:gd name="f70" fmla="*/ 0 f49 1"/>
                  <a:gd name="f71" fmla="*/ 96 f50 1"/>
                  <a:gd name="f72" fmla="*/ 22 f49 1"/>
                  <a:gd name="f73" fmla="+- f51 0 f1"/>
                  <a:gd name="f74" fmla="*/ f54 1 100"/>
                  <a:gd name="f75" fmla="*/ f55 1 34"/>
                  <a:gd name="f76" fmla="*/ f56 1 100"/>
                  <a:gd name="f77" fmla="*/ f57 1 34"/>
                  <a:gd name="f78" fmla="*/ f58 1 100"/>
                  <a:gd name="f79" fmla="*/ f59 1 34"/>
                  <a:gd name="f80" fmla="*/ f60 1 100"/>
                  <a:gd name="f81" fmla="*/ f61 1 34"/>
                  <a:gd name="f82" fmla="*/ f62 1 100"/>
                  <a:gd name="f83" fmla="*/ f63 1 34"/>
                  <a:gd name="f84" fmla="*/ f64 1 100"/>
                  <a:gd name="f85" fmla="*/ f65 1 34"/>
                  <a:gd name="f86" fmla="*/ f66 1 100"/>
                  <a:gd name="f87" fmla="*/ f67 1 34"/>
                  <a:gd name="f88" fmla="*/ f68 1 34"/>
                  <a:gd name="f89" fmla="*/ f69 1 100"/>
                  <a:gd name="f90" fmla="*/ f70 1 34"/>
                  <a:gd name="f91" fmla="*/ f71 1 100"/>
                  <a:gd name="f92" fmla="*/ f72 1 34"/>
                  <a:gd name="f93" fmla="*/ 0 1 f52"/>
                  <a:gd name="f94" fmla="*/ f46 1 f52"/>
                  <a:gd name="f95" fmla="*/ 0 1 f53"/>
                  <a:gd name="f96" fmla="*/ f47 1 f53"/>
                  <a:gd name="f97" fmla="*/ f74 1 f52"/>
                  <a:gd name="f98" fmla="*/ f75 1 f53"/>
                  <a:gd name="f99" fmla="*/ f76 1 f52"/>
                  <a:gd name="f100" fmla="*/ f77 1 f53"/>
                  <a:gd name="f101" fmla="*/ f78 1 f52"/>
                  <a:gd name="f102" fmla="*/ f79 1 f53"/>
                  <a:gd name="f103" fmla="*/ f80 1 f52"/>
                  <a:gd name="f104" fmla="*/ f81 1 f53"/>
                  <a:gd name="f105" fmla="*/ f82 1 f52"/>
                  <a:gd name="f106" fmla="*/ f83 1 f53"/>
                  <a:gd name="f107" fmla="*/ f84 1 f52"/>
                  <a:gd name="f108" fmla="*/ f85 1 f53"/>
                  <a:gd name="f109" fmla="*/ f86 1 f52"/>
                  <a:gd name="f110" fmla="*/ f87 1 f53"/>
                  <a:gd name="f111" fmla="*/ f88 1 f53"/>
                  <a:gd name="f112" fmla="*/ f89 1 f52"/>
                  <a:gd name="f113" fmla="*/ f90 1 f53"/>
                  <a:gd name="f114" fmla="*/ f91 1 f52"/>
                  <a:gd name="f115" fmla="*/ f92 1 f53"/>
                  <a:gd name="f116" fmla="*/ f93 f43 1"/>
                  <a:gd name="f117" fmla="*/ f94 f43 1"/>
                  <a:gd name="f118" fmla="*/ f96 f44 1"/>
                  <a:gd name="f119" fmla="*/ f95 f44 1"/>
                  <a:gd name="f120" fmla="*/ f97 f43 1"/>
                  <a:gd name="f121" fmla="*/ f98 f44 1"/>
                  <a:gd name="f122" fmla="*/ f99 f43 1"/>
                  <a:gd name="f123" fmla="*/ f100 f44 1"/>
                  <a:gd name="f124" fmla="*/ f101 f43 1"/>
                  <a:gd name="f125" fmla="*/ f102 f44 1"/>
                  <a:gd name="f126" fmla="*/ f103 f43 1"/>
                  <a:gd name="f127" fmla="*/ f104 f44 1"/>
                  <a:gd name="f128" fmla="*/ f105 f43 1"/>
                  <a:gd name="f129" fmla="*/ f106 f44 1"/>
                  <a:gd name="f130" fmla="*/ f107 f43 1"/>
                  <a:gd name="f131" fmla="*/ f108 f44 1"/>
                  <a:gd name="f132" fmla="*/ f109 f43 1"/>
                  <a:gd name="f133" fmla="*/ f110 f44 1"/>
                  <a:gd name="f134" fmla="*/ f111 f44 1"/>
                  <a:gd name="f135" fmla="*/ f112 f43 1"/>
                  <a:gd name="f136" fmla="*/ f113 f44 1"/>
                  <a:gd name="f137" fmla="*/ f114 f43 1"/>
                  <a:gd name="f138" fmla="*/ f115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20" y="f121"/>
                  </a:cxn>
                  <a:cxn ang="f73">
                    <a:pos x="f122" y="f123"/>
                  </a:cxn>
                  <a:cxn ang="f73">
                    <a:pos x="f124" y="f125"/>
                  </a:cxn>
                  <a:cxn ang="f73">
                    <a:pos x="f126" y="f127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2" y="f133"/>
                  </a:cxn>
                  <a:cxn ang="f73">
                    <a:pos x="f126" y="f134"/>
                  </a:cxn>
                  <a:cxn ang="f73">
                    <a:pos x="f135" y="f136"/>
                  </a:cxn>
                  <a:cxn ang="f73">
                    <a:pos x="f137" y="f131"/>
                  </a:cxn>
                  <a:cxn ang="f73">
                    <a:pos x="f120" y="f138"/>
                  </a:cxn>
                  <a:cxn ang="f73">
                    <a:pos x="f120" y="f121"/>
                  </a:cxn>
                </a:cxnLst>
                <a:rect l="f116" t="f119" r="f117" b="f118"/>
                <a:pathLst>
                  <a:path w="100" h="34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19"/>
                      <a:pt x="f7" y="f19"/>
                      <a:pt x="f9" y="f21"/>
                    </a:cubicBezTo>
                    <a:cubicBezTo>
                      <a:pt x="f17" y="f22"/>
                      <a:pt x="f23" y="f13"/>
                      <a:pt x="f5" y="f9"/>
                    </a:cubicBezTo>
                    <a:cubicBezTo>
                      <a:pt x="f5" y="f24"/>
                      <a:pt x="f5" y="f17"/>
                      <a:pt x="f25" y="f26"/>
                    </a:cubicBezTo>
                    <a:cubicBezTo>
                      <a:pt x="f25" y="f27"/>
                      <a:pt x="f28" y="f29"/>
                      <a:pt x="f30" y="f31"/>
                    </a:cubicBezTo>
                    <a:cubicBezTo>
                      <a:pt x="f32" y="f33"/>
                      <a:pt x="f17" y="f34"/>
                      <a:pt x="f9" y="f25"/>
                    </a:cubicBezTo>
                    <a:cubicBezTo>
                      <a:pt x="f35" y="f5"/>
                      <a:pt x="f20" y="f5"/>
                      <a:pt x="f36" y="f5"/>
                    </a:cubicBezTo>
                    <a:cubicBezTo>
                      <a:pt x="f37" y="f38"/>
                      <a:pt x="f12" y="f23"/>
                      <a:pt x="f39" y="f26"/>
                    </a:cubicBezTo>
                    <a:cubicBezTo>
                      <a:pt x="f40" y="f19"/>
                      <a:pt x="f6" y="f21"/>
                      <a:pt x="f6" y="f17"/>
                    </a:cubicBezTo>
                    <a:cubicBezTo>
                      <a:pt x="f6" y="f41"/>
                      <a:pt x="f6" y="f11"/>
                      <a:pt x="f6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49E1E00B-D0DF-4049-D1FB-B3098E8F2E74}"/>
                  </a:ext>
                </a:extLst>
              </p:cNvPr>
              <p:cNvSpPr/>
              <p:nvPr/>
            </p:nvSpPr>
            <p:spPr>
              <a:xfrm>
                <a:off x="11367701" y="6035186"/>
                <a:ext cx="95253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2"/>
                  <a:gd name="f7" fmla="val 50"/>
                  <a:gd name="f8" fmla="val 24"/>
                  <a:gd name="f9" fmla="val 18"/>
                  <a:gd name="f10" fmla="val 32"/>
                  <a:gd name="f11" fmla="val 14"/>
                  <a:gd name="f12" fmla="val 26"/>
                  <a:gd name="f13" fmla="val 7"/>
                  <a:gd name="f14" fmla="val 30"/>
                  <a:gd name="f15" fmla="val 1"/>
                  <a:gd name="f16" fmla="val 2"/>
                  <a:gd name="f17" fmla="val 3"/>
                  <a:gd name="f18" fmla="val 4"/>
                  <a:gd name="f19" fmla="val 6"/>
                  <a:gd name="f20" fmla="val 9"/>
                  <a:gd name="f21" fmla="val 31"/>
                  <a:gd name="f22" fmla="val 34"/>
                  <a:gd name="f23" fmla="val 15"/>
                  <a:gd name="f24" fmla="val 39"/>
                  <a:gd name="f25" fmla="val 10"/>
                  <a:gd name="f26" fmla="val 5"/>
                  <a:gd name="f27" fmla="val 41"/>
                  <a:gd name="f28" fmla="val 43"/>
                  <a:gd name="f29" fmla="val 45"/>
                  <a:gd name="f30" fmla="val 46"/>
                  <a:gd name="f31" fmla="val 12"/>
                  <a:gd name="f32" fmla="val 19"/>
                  <a:gd name="f33" fmla="val 47"/>
                  <a:gd name="f34" fmla="val 48"/>
                  <a:gd name="f35" fmla="val 49"/>
                  <a:gd name="f36" fmla="val 51"/>
                  <a:gd name="f37" fmla="val 53"/>
                  <a:gd name="f38" fmla="val 56"/>
                  <a:gd name="f39" fmla="val 8"/>
                  <a:gd name="f40" fmla="val 11"/>
                  <a:gd name="f41" fmla="val 23"/>
                  <a:gd name="f42" fmla="val 29"/>
                  <a:gd name="f43" fmla="val 40"/>
                  <a:gd name="f44" fmla="val 37"/>
                  <a:gd name="f45" fmla="val 44"/>
                  <a:gd name="f46" fmla="val 35"/>
                  <a:gd name="f47" fmla="val 28"/>
                  <a:gd name="f48" fmla="val 33"/>
                  <a:gd name="f49" fmla="val 38"/>
                  <a:gd name="f50" fmla="val 22"/>
                  <a:gd name="f51" fmla="val 21"/>
                  <a:gd name="f52" fmla="val 20"/>
                  <a:gd name="f53" fmla="val 13"/>
                  <a:gd name="f54" fmla="+- 0 0 -90"/>
                  <a:gd name="f55" fmla="*/ f3 1 62"/>
                  <a:gd name="f56" fmla="*/ f4 1 50"/>
                  <a:gd name="f57" fmla="val f5"/>
                  <a:gd name="f58" fmla="val f6"/>
                  <a:gd name="f59" fmla="val f7"/>
                  <a:gd name="f60" fmla="*/ f54 f0 1"/>
                  <a:gd name="f61" fmla="+- f59 0 f57"/>
                  <a:gd name="f62" fmla="+- f58 0 f57"/>
                  <a:gd name="f63" fmla="*/ f60 1 f2"/>
                  <a:gd name="f64" fmla="*/ f62 1 62"/>
                  <a:gd name="f65" fmla="*/ f61 1 50"/>
                  <a:gd name="f66" fmla="*/ 24 f62 1"/>
                  <a:gd name="f67" fmla="*/ 18 f61 1"/>
                  <a:gd name="f68" fmla="*/ 30 f62 1"/>
                  <a:gd name="f69" fmla="*/ 1 f61 1"/>
                  <a:gd name="f70" fmla="*/ 32 f62 1"/>
                  <a:gd name="f71" fmla="*/ 4 f61 1"/>
                  <a:gd name="f72" fmla="*/ 9 f61 1"/>
                  <a:gd name="f73" fmla="*/ 39 f62 1"/>
                  <a:gd name="f74" fmla="*/ 15 f61 1"/>
                  <a:gd name="f75" fmla="*/ 0 f61 1"/>
                  <a:gd name="f76" fmla="*/ 45 f62 1"/>
                  <a:gd name="f77" fmla="*/ 46 f62 1"/>
                  <a:gd name="f78" fmla="*/ 19 f61 1"/>
                  <a:gd name="f79" fmla="*/ 49 f62 1"/>
                  <a:gd name="f80" fmla="*/ 5 f61 1"/>
                  <a:gd name="f81" fmla="*/ 56 f62 1"/>
                  <a:gd name="f82" fmla="*/ 62 f62 1"/>
                  <a:gd name="f83" fmla="*/ 24 f61 1"/>
                  <a:gd name="f84" fmla="*/ 40 f61 1"/>
                  <a:gd name="f85" fmla="*/ 35 f62 1"/>
                  <a:gd name="f86" fmla="*/ 32 f61 1"/>
                  <a:gd name="f87" fmla="*/ 28 f62 1"/>
                  <a:gd name="f88" fmla="*/ 33 f61 1"/>
                  <a:gd name="f89" fmla="*/ 0 f62 1"/>
                  <a:gd name="f90" fmla="*/ 50 f61 1"/>
                  <a:gd name="f91" fmla="*/ 35 f61 1"/>
                  <a:gd name="f92" fmla="*/ 2 f62 1"/>
                  <a:gd name="f93" fmla="*/ 31 f61 1"/>
                  <a:gd name="f94" fmla="*/ 15 f62 1"/>
                  <a:gd name="f95" fmla="*/ 20 f62 1"/>
                  <a:gd name="f96" fmla="*/ 14 f61 1"/>
                  <a:gd name="f97" fmla="*/ 11 f61 1"/>
                  <a:gd name="f98" fmla="*/ 22 f62 1"/>
                  <a:gd name="f99" fmla="+- f63 0 f1"/>
                  <a:gd name="f100" fmla="*/ f66 1 62"/>
                  <a:gd name="f101" fmla="*/ f67 1 50"/>
                  <a:gd name="f102" fmla="*/ f68 1 62"/>
                  <a:gd name="f103" fmla="*/ f69 1 50"/>
                  <a:gd name="f104" fmla="*/ f70 1 62"/>
                  <a:gd name="f105" fmla="*/ f71 1 50"/>
                  <a:gd name="f106" fmla="*/ f72 1 50"/>
                  <a:gd name="f107" fmla="*/ f73 1 62"/>
                  <a:gd name="f108" fmla="*/ f74 1 50"/>
                  <a:gd name="f109" fmla="*/ f75 1 50"/>
                  <a:gd name="f110" fmla="*/ f76 1 62"/>
                  <a:gd name="f111" fmla="*/ f77 1 62"/>
                  <a:gd name="f112" fmla="*/ f78 1 50"/>
                  <a:gd name="f113" fmla="*/ f79 1 62"/>
                  <a:gd name="f114" fmla="*/ f80 1 50"/>
                  <a:gd name="f115" fmla="*/ f81 1 62"/>
                  <a:gd name="f116" fmla="*/ f82 1 62"/>
                  <a:gd name="f117" fmla="*/ f83 1 50"/>
                  <a:gd name="f118" fmla="*/ f84 1 50"/>
                  <a:gd name="f119" fmla="*/ f85 1 62"/>
                  <a:gd name="f120" fmla="*/ f86 1 50"/>
                  <a:gd name="f121" fmla="*/ f87 1 62"/>
                  <a:gd name="f122" fmla="*/ f88 1 50"/>
                  <a:gd name="f123" fmla="*/ f89 1 62"/>
                  <a:gd name="f124" fmla="*/ f90 1 50"/>
                  <a:gd name="f125" fmla="*/ f91 1 50"/>
                  <a:gd name="f126" fmla="*/ f92 1 62"/>
                  <a:gd name="f127" fmla="*/ f93 1 50"/>
                  <a:gd name="f128" fmla="*/ f94 1 62"/>
                  <a:gd name="f129" fmla="*/ f95 1 62"/>
                  <a:gd name="f130" fmla="*/ f96 1 50"/>
                  <a:gd name="f131" fmla="*/ f97 1 50"/>
                  <a:gd name="f132" fmla="*/ f98 1 62"/>
                  <a:gd name="f133" fmla="*/ 0 1 f64"/>
                  <a:gd name="f134" fmla="*/ f58 1 f64"/>
                  <a:gd name="f135" fmla="*/ 0 1 f65"/>
                  <a:gd name="f136" fmla="*/ f59 1 f65"/>
                  <a:gd name="f137" fmla="*/ f100 1 f64"/>
                  <a:gd name="f138" fmla="*/ f101 1 f65"/>
                  <a:gd name="f139" fmla="*/ f102 1 f64"/>
                  <a:gd name="f140" fmla="*/ f103 1 f65"/>
                  <a:gd name="f141" fmla="*/ f104 1 f64"/>
                  <a:gd name="f142" fmla="*/ f105 1 f65"/>
                  <a:gd name="f143" fmla="*/ f106 1 f65"/>
                  <a:gd name="f144" fmla="*/ f107 1 f64"/>
                  <a:gd name="f145" fmla="*/ f108 1 f65"/>
                  <a:gd name="f146" fmla="*/ f109 1 f65"/>
                  <a:gd name="f147" fmla="*/ f110 1 f64"/>
                  <a:gd name="f148" fmla="*/ f111 1 f64"/>
                  <a:gd name="f149" fmla="*/ f112 1 f65"/>
                  <a:gd name="f150" fmla="*/ f113 1 f64"/>
                  <a:gd name="f151" fmla="*/ f114 1 f65"/>
                  <a:gd name="f152" fmla="*/ f115 1 f64"/>
                  <a:gd name="f153" fmla="*/ f116 1 f64"/>
                  <a:gd name="f154" fmla="*/ f117 1 f65"/>
                  <a:gd name="f155" fmla="*/ f118 1 f65"/>
                  <a:gd name="f156" fmla="*/ f119 1 f64"/>
                  <a:gd name="f157" fmla="*/ f120 1 f65"/>
                  <a:gd name="f158" fmla="*/ f121 1 f64"/>
                  <a:gd name="f159" fmla="*/ f122 1 f65"/>
                  <a:gd name="f160" fmla="*/ f123 1 f64"/>
                  <a:gd name="f161" fmla="*/ f124 1 f65"/>
                  <a:gd name="f162" fmla="*/ f125 1 f65"/>
                  <a:gd name="f163" fmla="*/ f126 1 f64"/>
                  <a:gd name="f164" fmla="*/ f127 1 f65"/>
                  <a:gd name="f165" fmla="*/ f128 1 f64"/>
                  <a:gd name="f166" fmla="*/ f129 1 f64"/>
                  <a:gd name="f167" fmla="*/ f130 1 f65"/>
                  <a:gd name="f168" fmla="*/ f131 1 f65"/>
                  <a:gd name="f169" fmla="*/ f132 1 f64"/>
                  <a:gd name="f170" fmla="*/ f133 f55 1"/>
                  <a:gd name="f171" fmla="*/ f134 f55 1"/>
                  <a:gd name="f172" fmla="*/ f136 f56 1"/>
                  <a:gd name="f173" fmla="*/ f135 f56 1"/>
                  <a:gd name="f174" fmla="*/ f137 f55 1"/>
                  <a:gd name="f175" fmla="*/ f138 f56 1"/>
                  <a:gd name="f176" fmla="*/ f139 f55 1"/>
                  <a:gd name="f177" fmla="*/ f140 f56 1"/>
                  <a:gd name="f178" fmla="*/ f141 f55 1"/>
                  <a:gd name="f179" fmla="*/ f142 f56 1"/>
                  <a:gd name="f180" fmla="*/ f143 f56 1"/>
                  <a:gd name="f181" fmla="*/ f144 f55 1"/>
                  <a:gd name="f182" fmla="*/ f145 f56 1"/>
                  <a:gd name="f183" fmla="*/ f146 f56 1"/>
                  <a:gd name="f184" fmla="*/ f147 f55 1"/>
                  <a:gd name="f185" fmla="*/ f148 f55 1"/>
                  <a:gd name="f186" fmla="*/ f149 f56 1"/>
                  <a:gd name="f187" fmla="*/ f150 f55 1"/>
                  <a:gd name="f188" fmla="*/ f151 f56 1"/>
                  <a:gd name="f189" fmla="*/ f152 f55 1"/>
                  <a:gd name="f190" fmla="*/ f153 f55 1"/>
                  <a:gd name="f191" fmla="*/ f154 f56 1"/>
                  <a:gd name="f192" fmla="*/ f155 f56 1"/>
                  <a:gd name="f193" fmla="*/ f156 f55 1"/>
                  <a:gd name="f194" fmla="*/ f157 f56 1"/>
                  <a:gd name="f195" fmla="*/ f158 f55 1"/>
                  <a:gd name="f196" fmla="*/ f159 f56 1"/>
                  <a:gd name="f197" fmla="*/ f160 f55 1"/>
                  <a:gd name="f198" fmla="*/ f161 f56 1"/>
                  <a:gd name="f199" fmla="*/ f162 f56 1"/>
                  <a:gd name="f200" fmla="*/ f163 f55 1"/>
                  <a:gd name="f201" fmla="*/ f164 f56 1"/>
                  <a:gd name="f202" fmla="*/ f165 f55 1"/>
                  <a:gd name="f203" fmla="*/ f166 f55 1"/>
                  <a:gd name="f204" fmla="*/ f167 f56 1"/>
                  <a:gd name="f205" fmla="*/ f168 f56 1"/>
                  <a:gd name="f206" fmla="*/ f169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9">
                    <a:pos x="f174" y="f175"/>
                  </a:cxn>
                  <a:cxn ang="f99">
                    <a:pos x="f176" y="f177"/>
                  </a:cxn>
                  <a:cxn ang="f99">
                    <a:pos x="f178" y="f179"/>
                  </a:cxn>
                  <a:cxn ang="f99">
                    <a:pos x="f178" y="f180"/>
                  </a:cxn>
                  <a:cxn ang="f99">
                    <a:pos x="f181" y="f182"/>
                  </a:cxn>
                  <a:cxn ang="f99">
                    <a:pos x="f181" y="f183"/>
                  </a:cxn>
                  <a:cxn ang="f99">
                    <a:pos x="f184" y="f183"/>
                  </a:cxn>
                  <a:cxn ang="f99">
                    <a:pos x="f185" y="f186"/>
                  </a:cxn>
                  <a:cxn ang="f99">
                    <a:pos x="f187" y="f186"/>
                  </a:cxn>
                  <a:cxn ang="f99">
                    <a:pos x="f187" y="f188"/>
                  </a:cxn>
                  <a:cxn ang="f99">
                    <a:pos x="f189" y="f188"/>
                  </a:cxn>
                  <a:cxn ang="f99">
                    <a:pos x="f189" y="f182"/>
                  </a:cxn>
                  <a:cxn ang="f99">
                    <a:pos x="f190" y="f191"/>
                  </a:cxn>
                  <a:cxn ang="f99">
                    <a:pos x="f190" y="f192"/>
                  </a:cxn>
                  <a:cxn ang="f99">
                    <a:pos x="f193" y="f194"/>
                  </a:cxn>
                  <a:cxn ang="f99">
                    <a:pos x="f195" y="f196"/>
                  </a:cxn>
                  <a:cxn ang="f99">
                    <a:pos x="f197" y="f198"/>
                  </a:cxn>
                  <a:cxn ang="f99">
                    <a:pos x="f197" y="f199"/>
                  </a:cxn>
                  <a:cxn ang="f99">
                    <a:pos x="f200" y="f201"/>
                  </a:cxn>
                  <a:cxn ang="f99">
                    <a:pos x="f202" y="f191"/>
                  </a:cxn>
                  <a:cxn ang="f99">
                    <a:pos x="f203" y="f204"/>
                  </a:cxn>
                  <a:cxn ang="f99">
                    <a:pos x="f203" y="f205"/>
                  </a:cxn>
                  <a:cxn ang="f99">
                    <a:pos x="f206" y="f180"/>
                  </a:cxn>
                  <a:cxn ang="f99">
                    <a:pos x="f174" y="f205"/>
                  </a:cxn>
                  <a:cxn ang="f99">
                    <a:pos x="f174" y="f175"/>
                  </a:cxn>
                </a:cxnLst>
                <a:rect l="f170" t="f173" r="f171" b="f172"/>
                <a:pathLst>
                  <a:path w="62" h="50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4" y="f16"/>
                      <a:pt x="f10" y="f17"/>
                      <a:pt x="f10" y="f18"/>
                    </a:cubicBezTo>
                    <a:cubicBezTo>
                      <a:pt x="f10" y="f19"/>
                      <a:pt x="f10" y="f13"/>
                      <a:pt x="f10" y="f20"/>
                    </a:cubicBezTo>
                    <a:cubicBezTo>
                      <a:pt x="f21" y="f11"/>
                      <a:pt x="f22" y="f23"/>
                      <a:pt x="f24" y="f23"/>
                    </a:cubicBezTo>
                    <a:cubicBezTo>
                      <a:pt x="f24" y="f25"/>
                      <a:pt x="f24" y="f26"/>
                      <a:pt x="f24" y="f5"/>
                    </a:cubicBezTo>
                    <a:cubicBezTo>
                      <a:pt x="f27" y="f5"/>
                      <a:pt x="f28" y="f5"/>
                      <a:pt x="f29" y="f5"/>
                    </a:cubicBezTo>
                    <a:cubicBezTo>
                      <a:pt x="f29" y="f19"/>
                      <a:pt x="f30" y="f31"/>
                      <a:pt x="f30" y="f32"/>
                    </a:cubicBezTo>
                    <a:cubicBezTo>
                      <a:pt x="f33" y="f32"/>
                      <a:pt x="f34" y="f32"/>
                      <a:pt x="f35" y="f32"/>
                    </a:cubicBezTo>
                    <a:cubicBezTo>
                      <a:pt x="f35" y="f11"/>
                      <a:pt x="f35" y="f25"/>
                      <a:pt x="f35" y="f26"/>
                    </a:cubicBezTo>
                    <a:cubicBezTo>
                      <a:pt x="f36" y="f26"/>
                      <a:pt x="f37" y="f26"/>
                      <a:pt x="f38" y="f26"/>
                    </a:cubicBezTo>
                    <a:cubicBezTo>
                      <a:pt x="f38" y="f39"/>
                      <a:pt x="f38" y="f40"/>
                      <a:pt x="f38" y="f23"/>
                    </a:cubicBezTo>
                    <a:cubicBezTo>
                      <a:pt x="f38" y="f32"/>
                      <a:pt x="f38" y="f41"/>
                      <a:pt x="f6" y="f8"/>
                    </a:cubicBezTo>
                    <a:cubicBezTo>
                      <a:pt x="f6" y="f42"/>
                      <a:pt x="f6" y="f22"/>
                      <a:pt x="f6" y="f43"/>
                    </a:cubicBezTo>
                    <a:cubicBezTo>
                      <a:pt x="f37" y="f44"/>
                      <a:pt x="f45" y="f46"/>
                      <a:pt x="f46" y="f10"/>
                    </a:cubicBezTo>
                    <a:cubicBezTo>
                      <a:pt x="f10" y="f10"/>
                      <a:pt x="f14" y="f10"/>
                      <a:pt x="f47" y="f48"/>
                    </a:cubicBezTo>
                    <a:cubicBezTo>
                      <a:pt x="f32" y="f49"/>
                      <a:pt x="f25" y="f45"/>
                      <a:pt x="f5" y="f7"/>
                    </a:cubicBezTo>
                    <a:cubicBezTo>
                      <a:pt x="f5" y="f45"/>
                      <a:pt x="f5" y="f24"/>
                      <a:pt x="f5" y="f46"/>
                    </a:cubicBezTo>
                    <a:cubicBezTo>
                      <a:pt x="f5" y="f48"/>
                      <a:pt x="f15" y="f10"/>
                      <a:pt x="f16" y="f21"/>
                    </a:cubicBezTo>
                    <a:cubicBezTo>
                      <a:pt x="f19" y="f42"/>
                      <a:pt x="f25" y="f12"/>
                      <a:pt x="f23" y="f8"/>
                    </a:cubicBezTo>
                    <a:cubicBezTo>
                      <a:pt x="f32" y="f50"/>
                      <a:pt x="f51" y="f32"/>
                      <a:pt x="f52" y="f11"/>
                    </a:cubicBezTo>
                    <a:cubicBezTo>
                      <a:pt x="f52" y="f53"/>
                      <a:pt x="f52" y="f31"/>
                      <a:pt x="f52" y="f40"/>
                    </a:cubicBezTo>
                    <a:cubicBezTo>
                      <a:pt x="f51" y="f25"/>
                      <a:pt x="f51" y="f20"/>
                      <a:pt x="f50" y="f20"/>
                    </a:cubicBezTo>
                    <a:cubicBezTo>
                      <a:pt x="f41" y="f20"/>
                      <a:pt x="f8" y="f25"/>
                      <a:pt x="f8" y="f40"/>
                    </a:cubicBezTo>
                    <a:cubicBezTo>
                      <a:pt x="f8" y="f53"/>
                      <a:pt x="f8" y="f23"/>
                      <a:pt x="f8" y="f9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1C799F3C-63DC-1844-7352-A193A1E271C1}"/>
                  </a:ext>
                </a:extLst>
              </p:cNvPr>
              <p:cNvSpPr/>
              <p:nvPr/>
            </p:nvSpPr>
            <p:spPr>
              <a:xfrm>
                <a:off x="11169267" y="6230447"/>
                <a:ext cx="150811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8"/>
                  <a:gd name="f7" fmla="val 26"/>
                  <a:gd name="f8" fmla="val 25"/>
                  <a:gd name="f9" fmla="val 85"/>
                  <a:gd name="f10" fmla="val 22"/>
                  <a:gd name="f11" fmla="val 72"/>
                  <a:gd name="f12" fmla="val 20"/>
                  <a:gd name="f13" fmla="val 59"/>
                  <a:gd name="f14" fmla="val 16"/>
                  <a:gd name="f15" fmla="val 49"/>
                  <a:gd name="f16" fmla="val 14"/>
                  <a:gd name="f17" fmla="val 40"/>
                  <a:gd name="f18" fmla="val 31"/>
                  <a:gd name="f19" fmla="val 17"/>
                  <a:gd name="f20" fmla="val 21"/>
                  <a:gd name="f21" fmla="val 11"/>
                  <a:gd name="f22" fmla="val 23"/>
                  <a:gd name="f23" fmla="val 19"/>
                  <a:gd name="f24" fmla="val 15"/>
                  <a:gd name="f25" fmla="val 2"/>
                  <a:gd name="f26" fmla="val 13"/>
                  <a:gd name="f27" fmla="val 3"/>
                  <a:gd name="f28" fmla="val 9"/>
                  <a:gd name="f29" fmla="val 30"/>
                  <a:gd name="f30" fmla="val 4"/>
                  <a:gd name="f31" fmla="val 43"/>
                  <a:gd name="f32" fmla="val 44"/>
                  <a:gd name="f33" fmla="val 46"/>
                  <a:gd name="f34" fmla="val 47"/>
                  <a:gd name="f35" fmla="val 64"/>
                  <a:gd name="f36" fmla="val 80"/>
                  <a:gd name="f37" fmla="val 8"/>
                  <a:gd name="f38" fmla="val 97"/>
                  <a:gd name="f39" fmla="val 12"/>
                  <a:gd name="f40" fmla="+- 0 0 -90"/>
                  <a:gd name="f41" fmla="*/ f3 1 98"/>
                  <a:gd name="f42" fmla="*/ f4 1 26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98"/>
                  <a:gd name="f51" fmla="*/ f47 1 26"/>
                  <a:gd name="f52" fmla="*/ 98 f48 1"/>
                  <a:gd name="f53" fmla="*/ 25 f47 1"/>
                  <a:gd name="f54" fmla="*/ 59 f48 1"/>
                  <a:gd name="f55" fmla="*/ 16 f47 1"/>
                  <a:gd name="f56" fmla="*/ 31 f48 1"/>
                  <a:gd name="f57" fmla="*/ 17 f47 1"/>
                  <a:gd name="f58" fmla="*/ 0 f48 1"/>
                  <a:gd name="f59" fmla="*/ 26 f47 1"/>
                  <a:gd name="f60" fmla="*/ 3 f48 1"/>
                  <a:gd name="f61" fmla="*/ 13 f47 1"/>
                  <a:gd name="f62" fmla="*/ 43 f48 1"/>
                  <a:gd name="f63" fmla="*/ 0 f47 1"/>
                  <a:gd name="f64" fmla="*/ 47 f48 1"/>
                  <a:gd name="f65" fmla="*/ 97 f48 1"/>
                  <a:gd name="f66" fmla="*/ 12 f47 1"/>
                  <a:gd name="f67" fmla="+- f49 0 f1"/>
                  <a:gd name="f68" fmla="*/ f52 1 98"/>
                  <a:gd name="f69" fmla="*/ f53 1 26"/>
                  <a:gd name="f70" fmla="*/ f54 1 98"/>
                  <a:gd name="f71" fmla="*/ f55 1 26"/>
                  <a:gd name="f72" fmla="*/ f56 1 98"/>
                  <a:gd name="f73" fmla="*/ f57 1 26"/>
                  <a:gd name="f74" fmla="*/ f58 1 98"/>
                  <a:gd name="f75" fmla="*/ f59 1 26"/>
                  <a:gd name="f76" fmla="*/ f60 1 98"/>
                  <a:gd name="f77" fmla="*/ f61 1 26"/>
                  <a:gd name="f78" fmla="*/ f62 1 98"/>
                  <a:gd name="f79" fmla="*/ f63 1 26"/>
                  <a:gd name="f80" fmla="*/ f64 1 98"/>
                  <a:gd name="f81" fmla="*/ f65 1 98"/>
                  <a:gd name="f82" fmla="*/ f66 1 26"/>
                  <a:gd name="f83" fmla="*/ 0 1 f50"/>
                  <a:gd name="f84" fmla="*/ f44 1 f50"/>
                  <a:gd name="f85" fmla="*/ 0 1 f51"/>
                  <a:gd name="f86" fmla="*/ f45 1 f51"/>
                  <a:gd name="f87" fmla="*/ f68 1 f50"/>
                  <a:gd name="f88" fmla="*/ f69 1 f51"/>
                  <a:gd name="f89" fmla="*/ f70 1 f50"/>
                  <a:gd name="f90" fmla="*/ f71 1 f51"/>
                  <a:gd name="f91" fmla="*/ f72 1 f50"/>
                  <a:gd name="f92" fmla="*/ f73 1 f51"/>
                  <a:gd name="f93" fmla="*/ f74 1 f50"/>
                  <a:gd name="f94" fmla="*/ f75 1 f51"/>
                  <a:gd name="f95" fmla="*/ f76 1 f50"/>
                  <a:gd name="f96" fmla="*/ f77 1 f51"/>
                  <a:gd name="f97" fmla="*/ f78 1 f50"/>
                  <a:gd name="f98" fmla="*/ f79 1 f51"/>
                  <a:gd name="f99" fmla="*/ f80 1 f50"/>
                  <a:gd name="f100" fmla="*/ f81 1 f50"/>
                  <a:gd name="f101" fmla="*/ f82 1 f51"/>
                  <a:gd name="f102" fmla="*/ f83 f41 1"/>
                  <a:gd name="f103" fmla="*/ f84 f41 1"/>
                  <a:gd name="f104" fmla="*/ f86 f42 1"/>
                  <a:gd name="f105" fmla="*/ f85 f42 1"/>
                  <a:gd name="f106" fmla="*/ f87 f41 1"/>
                  <a:gd name="f107" fmla="*/ f88 f42 1"/>
                  <a:gd name="f108" fmla="*/ f89 f41 1"/>
                  <a:gd name="f109" fmla="*/ f90 f42 1"/>
                  <a:gd name="f110" fmla="*/ f91 f41 1"/>
                  <a:gd name="f111" fmla="*/ f92 f42 1"/>
                  <a:gd name="f112" fmla="*/ f93 f41 1"/>
                  <a:gd name="f113" fmla="*/ f94 f42 1"/>
                  <a:gd name="f114" fmla="*/ f95 f41 1"/>
                  <a:gd name="f115" fmla="*/ f96 f42 1"/>
                  <a:gd name="f116" fmla="*/ f97 f41 1"/>
                  <a:gd name="f117" fmla="*/ f98 f42 1"/>
                  <a:gd name="f118" fmla="*/ f99 f41 1"/>
                  <a:gd name="f119" fmla="*/ f100 f41 1"/>
                  <a:gd name="f120" fmla="*/ f101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06" y="f107"/>
                  </a:cxn>
                  <a:cxn ang="f67">
                    <a:pos x="f108" y="f109"/>
                  </a:cxn>
                  <a:cxn ang="f67">
                    <a:pos x="f110" y="f111"/>
                  </a:cxn>
                  <a:cxn ang="f67">
                    <a:pos x="f112" y="f113"/>
                  </a:cxn>
                  <a:cxn ang="f67">
                    <a:pos x="f112" y="f109"/>
                  </a:cxn>
                  <a:cxn ang="f67">
                    <a:pos x="f114" y="f115"/>
                  </a:cxn>
                  <a:cxn ang="f67">
                    <a:pos x="f116" y="f117"/>
                  </a:cxn>
                  <a:cxn ang="f67">
                    <a:pos x="f118" y="f117"/>
                  </a:cxn>
                  <a:cxn ang="f67">
                    <a:pos x="f119" y="f120"/>
                  </a:cxn>
                  <a:cxn ang="f67">
                    <a:pos x="f106" y="f120"/>
                  </a:cxn>
                  <a:cxn ang="f67">
                    <a:pos x="f106" y="f107"/>
                  </a:cxn>
                </a:cxnLst>
                <a:rect l="f102" t="f105" r="f103" b="f104"/>
                <a:pathLst>
                  <a:path w="98" h="26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6"/>
                      <a:pt x="f18" y="f19"/>
                    </a:cubicBezTo>
                    <a:cubicBezTo>
                      <a:pt x="f20" y="f20"/>
                      <a:pt x="f21" y="f22"/>
                      <a:pt x="f5" y="f7"/>
                    </a:cubicBezTo>
                    <a:cubicBezTo>
                      <a:pt x="f5" y="f10"/>
                      <a:pt x="f5" y="f23"/>
                      <a:pt x="f5" y="f14"/>
                    </a:cubicBezTo>
                    <a:cubicBezTo>
                      <a:pt x="f5" y="f24"/>
                      <a:pt x="f25" y="f26"/>
                      <a:pt x="f27" y="f26"/>
                    </a:cubicBezTo>
                    <a:cubicBezTo>
                      <a:pt x="f14" y="f28"/>
                      <a:pt x="f29" y="f30"/>
                      <a:pt x="f31" y="f5"/>
                    </a:cubicBezTo>
                    <a:cubicBezTo>
                      <a:pt x="f32" y="f5"/>
                      <a:pt x="f33" y="f5"/>
                      <a:pt x="f34" y="f5"/>
                    </a:cubicBezTo>
                    <a:cubicBezTo>
                      <a:pt x="f35" y="f30"/>
                      <a:pt x="f36" y="f37"/>
                      <a:pt x="f38" y="f39"/>
                    </a:cubicBezTo>
                    <a:cubicBezTo>
                      <a:pt x="f38" y="f39"/>
                      <a:pt x="f6" y="f39"/>
                      <a:pt x="f6" y="f39"/>
                    </a:cubicBezTo>
                    <a:cubicBezTo>
                      <a:pt x="f6" y="f14"/>
                      <a:pt x="f6" y="f12"/>
                      <a:pt x="f6" y="f8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D8673034-F00A-A36C-BD27-A0AA845BA45E}"/>
                  </a:ext>
                </a:extLst>
              </p:cNvPr>
              <p:cNvSpPr/>
              <p:nvPr/>
            </p:nvSpPr>
            <p:spPr>
              <a:xfrm>
                <a:off x="10813666" y="6032004"/>
                <a:ext cx="152403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"/>
                  <a:gd name="f7" fmla="val 33"/>
                  <a:gd name="f8" fmla="val 82"/>
                  <a:gd name="f9" fmla="val 27"/>
                  <a:gd name="f10" fmla="val 66"/>
                  <a:gd name="f11" fmla="val 22"/>
                  <a:gd name="f12" fmla="val 50"/>
                  <a:gd name="f13" fmla="val 16"/>
                  <a:gd name="f14" fmla="val 46"/>
                  <a:gd name="f15" fmla="val 14"/>
                  <a:gd name="f16" fmla="val 43"/>
                  <a:gd name="f17" fmla="val 40"/>
                  <a:gd name="f18" fmla="val 20"/>
                  <a:gd name="f19" fmla="val 24"/>
                  <a:gd name="f20" fmla="val 28"/>
                  <a:gd name="f21" fmla="val 21"/>
                  <a:gd name="f22" fmla="val 1"/>
                  <a:gd name="f23" fmla="val 17"/>
                  <a:gd name="f24" fmla="val 2"/>
                  <a:gd name="f25" fmla="val 15"/>
                  <a:gd name="f26" fmla="val 3"/>
                  <a:gd name="f27" fmla="val 10"/>
                  <a:gd name="f28" fmla="val 30"/>
                  <a:gd name="f29" fmla="val 5"/>
                  <a:gd name="f30" fmla="val 44"/>
                  <a:gd name="f31" fmla="val 47"/>
                  <a:gd name="f32" fmla="val 48"/>
                  <a:gd name="f33" fmla="val 64"/>
                  <a:gd name="f34" fmla="val 7"/>
                  <a:gd name="f35" fmla="val 80"/>
                  <a:gd name="f36" fmla="val 13"/>
                  <a:gd name="f37" fmla="val 96"/>
                  <a:gd name="f38" fmla="val 19"/>
                  <a:gd name="f39" fmla="val 97"/>
                  <a:gd name="f40" fmla="val 26"/>
                  <a:gd name="f41" fmla="val 29"/>
                  <a:gd name="f42" fmla="+- 0 0 -90"/>
                  <a:gd name="f43" fmla="*/ f3 1 99"/>
                  <a:gd name="f44" fmla="*/ f4 1 33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99"/>
                  <a:gd name="f53" fmla="*/ f49 1 33"/>
                  <a:gd name="f54" fmla="*/ 99 f50 1"/>
                  <a:gd name="f55" fmla="*/ 33 f49 1"/>
                  <a:gd name="f56" fmla="*/ 50 f50 1"/>
                  <a:gd name="f57" fmla="*/ 16 f49 1"/>
                  <a:gd name="f58" fmla="*/ 40 f50 1"/>
                  <a:gd name="f59" fmla="*/ 0 f50 1"/>
                  <a:gd name="f60" fmla="*/ 28 f49 1"/>
                  <a:gd name="f61" fmla="*/ 1 f50 1"/>
                  <a:gd name="f62" fmla="*/ 17 f49 1"/>
                  <a:gd name="f63" fmla="*/ 3 f50 1"/>
                  <a:gd name="f64" fmla="*/ 14 f49 1"/>
                  <a:gd name="f65" fmla="*/ 43 f50 1"/>
                  <a:gd name="f66" fmla="*/ 1 f49 1"/>
                  <a:gd name="f67" fmla="*/ 48 f50 1"/>
                  <a:gd name="f68" fmla="*/ 96 f50 1"/>
                  <a:gd name="f69" fmla="*/ 19 f49 1"/>
                  <a:gd name="f70" fmla="*/ 24 f49 1"/>
                  <a:gd name="f71" fmla="+- f51 0 f1"/>
                  <a:gd name="f72" fmla="*/ f54 1 99"/>
                  <a:gd name="f73" fmla="*/ f55 1 33"/>
                  <a:gd name="f74" fmla="*/ f56 1 99"/>
                  <a:gd name="f75" fmla="*/ f57 1 33"/>
                  <a:gd name="f76" fmla="*/ f58 1 99"/>
                  <a:gd name="f77" fmla="*/ f59 1 99"/>
                  <a:gd name="f78" fmla="*/ f60 1 33"/>
                  <a:gd name="f79" fmla="*/ f61 1 99"/>
                  <a:gd name="f80" fmla="*/ f62 1 33"/>
                  <a:gd name="f81" fmla="*/ f63 1 99"/>
                  <a:gd name="f82" fmla="*/ f64 1 33"/>
                  <a:gd name="f83" fmla="*/ f65 1 99"/>
                  <a:gd name="f84" fmla="*/ f66 1 33"/>
                  <a:gd name="f85" fmla="*/ f67 1 99"/>
                  <a:gd name="f86" fmla="*/ f68 1 99"/>
                  <a:gd name="f87" fmla="*/ f69 1 33"/>
                  <a:gd name="f88" fmla="*/ f70 1 33"/>
                  <a:gd name="f89" fmla="*/ 0 1 f52"/>
                  <a:gd name="f90" fmla="*/ f46 1 f52"/>
                  <a:gd name="f91" fmla="*/ 0 1 f53"/>
                  <a:gd name="f92" fmla="*/ f47 1 f53"/>
                  <a:gd name="f93" fmla="*/ f72 1 f52"/>
                  <a:gd name="f94" fmla="*/ f73 1 f53"/>
                  <a:gd name="f95" fmla="*/ f74 1 f52"/>
                  <a:gd name="f96" fmla="*/ f75 1 f53"/>
                  <a:gd name="f97" fmla="*/ f76 1 f52"/>
                  <a:gd name="f98" fmla="*/ f77 1 f52"/>
                  <a:gd name="f99" fmla="*/ f78 1 f53"/>
                  <a:gd name="f100" fmla="*/ f79 1 f52"/>
                  <a:gd name="f101" fmla="*/ f80 1 f53"/>
                  <a:gd name="f102" fmla="*/ f81 1 f52"/>
                  <a:gd name="f103" fmla="*/ f82 1 f53"/>
                  <a:gd name="f104" fmla="*/ f83 1 f52"/>
                  <a:gd name="f105" fmla="*/ f84 1 f53"/>
                  <a:gd name="f106" fmla="*/ f85 1 f52"/>
                  <a:gd name="f107" fmla="*/ f86 1 f52"/>
                  <a:gd name="f108" fmla="*/ f87 1 f53"/>
                  <a:gd name="f109" fmla="*/ f88 1 f53"/>
                  <a:gd name="f110" fmla="*/ f89 f43 1"/>
                  <a:gd name="f111" fmla="*/ f90 f43 1"/>
                  <a:gd name="f112" fmla="*/ f92 f44 1"/>
                  <a:gd name="f113" fmla="*/ f91 f44 1"/>
                  <a:gd name="f114" fmla="*/ f93 f43 1"/>
                  <a:gd name="f115" fmla="*/ f94 f44 1"/>
                  <a:gd name="f116" fmla="*/ f95 f43 1"/>
                  <a:gd name="f117" fmla="*/ f96 f44 1"/>
                  <a:gd name="f118" fmla="*/ f97 f43 1"/>
                  <a:gd name="f119" fmla="*/ f98 f43 1"/>
                  <a:gd name="f120" fmla="*/ f99 f44 1"/>
                  <a:gd name="f121" fmla="*/ f100 f43 1"/>
                  <a:gd name="f122" fmla="*/ f101 f44 1"/>
                  <a:gd name="f123" fmla="*/ f102 f43 1"/>
                  <a:gd name="f124" fmla="*/ f103 f44 1"/>
                  <a:gd name="f125" fmla="*/ f104 f43 1"/>
                  <a:gd name="f126" fmla="*/ f105 f44 1"/>
                  <a:gd name="f127" fmla="*/ f106 f43 1"/>
                  <a:gd name="f128" fmla="*/ f107 f43 1"/>
                  <a:gd name="f129" fmla="*/ f108 f44 1"/>
                  <a:gd name="f130" fmla="*/ f109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14" y="f115"/>
                  </a:cxn>
                  <a:cxn ang="f71">
                    <a:pos x="f116" y="f117"/>
                  </a:cxn>
                  <a:cxn ang="f71">
                    <a:pos x="f118" y="f117"/>
                  </a:cxn>
                  <a:cxn ang="f71">
                    <a:pos x="f119" y="f120"/>
                  </a:cxn>
                  <a:cxn ang="f71">
                    <a:pos x="f121" y="f122"/>
                  </a:cxn>
                  <a:cxn ang="f71">
                    <a:pos x="f123" y="f124"/>
                  </a:cxn>
                  <a:cxn ang="f71">
                    <a:pos x="f125" y="f126"/>
                  </a:cxn>
                  <a:cxn ang="f71">
                    <a:pos x="f127" y="f126"/>
                  </a:cxn>
                  <a:cxn ang="f71">
                    <a:pos x="f128" y="f129"/>
                  </a:cxn>
                  <a:cxn ang="f71">
                    <a:pos x="f114" y="f130"/>
                  </a:cxn>
                  <a:cxn ang="f71">
                    <a:pos x="f114" y="f115"/>
                  </a:cxn>
                </a:cxnLst>
                <a:rect l="f110" t="f113" r="f111" b="f112"/>
                <a:pathLst>
                  <a:path w="99" h="33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5"/>
                      <a:pt x="f17" y="f13"/>
                    </a:cubicBezTo>
                    <a:cubicBezTo>
                      <a:pt x="f9" y="f18"/>
                      <a:pt x="f15" y="f19"/>
                      <a:pt x="f5" y="f20"/>
                    </a:cubicBezTo>
                    <a:cubicBezTo>
                      <a:pt x="f5" y="f19"/>
                      <a:pt x="f5" y="f21"/>
                      <a:pt x="f22" y="f23"/>
                    </a:cubicBezTo>
                    <a:cubicBezTo>
                      <a:pt x="f22" y="f13"/>
                      <a:pt x="f24" y="f25"/>
                      <a:pt x="f26" y="f15"/>
                    </a:cubicBezTo>
                    <a:cubicBezTo>
                      <a:pt x="f13" y="f27"/>
                      <a:pt x="f28" y="f29"/>
                      <a:pt x="f16" y="f22"/>
                    </a:cubicBezTo>
                    <a:cubicBezTo>
                      <a:pt x="f30" y="f5"/>
                      <a:pt x="f31" y="f22"/>
                      <a:pt x="f32" y="f2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18"/>
                      <a:pt x="f6" y="f11"/>
                      <a:pt x="f6" y="f19"/>
                    </a:cubicBezTo>
                    <a:cubicBezTo>
                      <a:pt x="f6" y="f40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E1F3ADDB-6C1D-ADF0-5AD0-31FADB79A927}"/>
                  </a:ext>
                </a:extLst>
              </p:cNvPr>
              <p:cNvSpPr/>
              <p:nvPr/>
            </p:nvSpPr>
            <p:spPr>
              <a:xfrm>
                <a:off x="11753469" y="6220919"/>
                <a:ext cx="39684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54"/>
                  <a:gd name="f8" fmla="val 8"/>
                  <a:gd name="f9" fmla="val 2"/>
                  <a:gd name="f10" fmla="val 16"/>
                  <a:gd name="f11" fmla="val 4"/>
                  <a:gd name="f12" fmla="val 24"/>
                  <a:gd name="f13" fmla="val 6"/>
                  <a:gd name="f14" fmla="val 25"/>
                  <a:gd name="f15" fmla="val 7"/>
                  <a:gd name="f16" fmla="val 23"/>
                  <a:gd name="f17" fmla="val 38"/>
                  <a:gd name="f18" fmla="val 18"/>
                  <a:gd name="f19" fmla="val 52"/>
                  <a:gd name="f20" fmla="val 10"/>
                  <a:gd name="f21" fmla="val 51"/>
                  <a:gd name="f22" fmla="val 49"/>
                  <a:gd name="f23" fmla="val 1"/>
                  <a:gd name="f24" fmla="val 48"/>
                  <a:gd name="f25" fmla="val 47"/>
                  <a:gd name="f26" fmla="val 32"/>
                  <a:gd name="f27" fmla="+- 0 0 -90"/>
                  <a:gd name="f28" fmla="*/ f3 1 26"/>
                  <a:gd name="f29" fmla="*/ f4 1 54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6"/>
                  <a:gd name="f38" fmla="*/ f34 1 54"/>
                  <a:gd name="f39" fmla="*/ 0 f35 1"/>
                  <a:gd name="f40" fmla="*/ 0 f34 1"/>
                  <a:gd name="f41" fmla="*/ 24 f35 1"/>
                  <a:gd name="f42" fmla="*/ 6 f34 1"/>
                  <a:gd name="f43" fmla="*/ 26 f35 1"/>
                  <a:gd name="f44" fmla="*/ 8 f34 1"/>
                  <a:gd name="f45" fmla="*/ 54 f34 1"/>
                  <a:gd name="f46" fmla="*/ 2 f35 1"/>
                  <a:gd name="f47" fmla="*/ 49 f34 1"/>
                  <a:gd name="f48" fmla="*/ 47 f34 1"/>
                  <a:gd name="f49" fmla="+- f36 0 f1"/>
                  <a:gd name="f50" fmla="*/ f39 1 26"/>
                  <a:gd name="f51" fmla="*/ f40 1 54"/>
                  <a:gd name="f52" fmla="*/ f41 1 26"/>
                  <a:gd name="f53" fmla="*/ f42 1 54"/>
                  <a:gd name="f54" fmla="*/ f43 1 26"/>
                  <a:gd name="f55" fmla="*/ f44 1 54"/>
                  <a:gd name="f56" fmla="*/ f45 1 54"/>
                  <a:gd name="f57" fmla="*/ f46 1 26"/>
                  <a:gd name="f58" fmla="*/ f47 1 54"/>
                  <a:gd name="f59" fmla="*/ f48 1 54"/>
                  <a:gd name="f60" fmla="*/ 0 1 f37"/>
                  <a:gd name="f61" fmla="*/ f31 1 f37"/>
                  <a:gd name="f62" fmla="*/ 0 1 f38"/>
                  <a:gd name="f63" fmla="*/ f32 1 f38"/>
                  <a:gd name="f64" fmla="*/ f50 1 f37"/>
                  <a:gd name="f65" fmla="*/ f51 1 f38"/>
                  <a:gd name="f66" fmla="*/ f52 1 f37"/>
                  <a:gd name="f67" fmla="*/ f53 1 f38"/>
                  <a:gd name="f68" fmla="*/ f54 1 f37"/>
                  <a:gd name="f69" fmla="*/ f55 1 f38"/>
                  <a:gd name="f70" fmla="*/ f56 1 f38"/>
                  <a:gd name="f71" fmla="*/ f57 1 f37"/>
                  <a:gd name="f72" fmla="*/ f58 1 f38"/>
                  <a:gd name="f73" fmla="*/ f59 1 f38"/>
                  <a:gd name="f74" fmla="*/ f60 f28 1"/>
                  <a:gd name="f75" fmla="*/ f61 f28 1"/>
                  <a:gd name="f76" fmla="*/ f63 f29 1"/>
                  <a:gd name="f77" fmla="*/ f62 f29 1"/>
                  <a:gd name="f78" fmla="*/ f64 f28 1"/>
                  <a:gd name="f79" fmla="*/ f65 f29 1"/>
                  <a:gd name="f80" fmla="*/ f66 f28 1"/>
                  <a:gd name="f81" fmla="*/ f67 f29 1"/>
                  <a:gd name="f82" fmla="*/ f68 f28 1"/>
                  <a:gd name="f83" fmla="*/ f69 f29 1"/>
                  <a:gd name="f84" fmla="*/ f70 f29 1"/>
                  <a:gd name="f85" fmla="*/ f71 f28 1"/>
                  <a:gd name="f86" fmla="*/ f72 f29 1"/>
                  <a:gd name="f87" fmla="*/ f73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78" y="f79"/>
                  </a:cxn>
                  <a:cxn ang="f49">
                    <a:pos x="f80" y="f81"/>
                  </a:cxn>
                  <a:cxn ang="f49">
                    <a:pos x="f82" y="f83"/>
                  </a:cxn>
                  <a:cxn ang="f49">
                    <a:pos x="f82" y="f84"/>
                  </a:cxn>
                  <a:cxn ang="f49">
                    <a:pos x="f85" y="f86"/>
                  </a:cxn>
                  <a:cxn ang="f49">
                    <a:pos x="f78" y="f87"/>
                  </a:cxn>
                  <a:cxn ang="f49">
                    <a:pos x="f78" y="f79"/>
                  </a:cxn>
                </a:cxnLst>
                <a:rect l="f74" t="f77" r="f75" b="f76"/>
                <a:pathLst>
                  <a:path w="26" h="54">
                    <a:moveTo>
                      <a:pt x="f5" y="f5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3"/>
                      <a:pt x="f6" y="f15"/>
                      <a:pt x="f6" y="f8"/>
                    </a:cubicBezTo>
                    <a:cubicBezTo>
                      <a:pt x="f6" y="f16"/>
                      <a:pt x="f6" y="f17"/>
                      <a:pt x="f6" y="f7"/>
                    </a:cubicBezTo>
                    <a:cubicBezTo>
                      <a:pt x="f18" y="f19"/>
                      <a:pt x="f20" y="f21"/>
                      <a:pt x="f9" y="f22"/>
                    </a:cubicBezTo>
                    <a:cubicBezTo>
                      <a:pt x="f23" y="f22"/>
                      <a:pt x="f5" y="f24"/>
                      <a:pt x="f5" y="f25"/>
                    </a:cubicBezTo>
                    <a:cubicBezTo>
                      <a:pt x="f5" y="f26"/>
                      <a:pt x="f5" y="f10"/>
                      <a:pt x="f5" y="f5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F0B11780-F85B-D318-97B1-D056A698E012}"/>
                  </a:ext>
                </a:extLst>
              </p:cNvPr>
              <p:cNvSpPr/>
              <p:nvPr/>
            </p:nvSpPr>
            <p:spPr>
              <a:xfrm>
                <a:off x="11753469" y="6305053"/>
                <a:ext cx="39684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51"/>
                  <a:gd name="f8" fmla="val 49"/>
                  <a:gd name="f9" fmla="val 33"/>
                  <a:gd name="f10" fmla="val 16"/>
                  <a:gd name="f11" fmla="val 8"/>
                  <a:gd name="f12" fmla="val 1"/>
                  <a:gd name="f13" fmla="val 2"/>
                  <a:gd name="f14" fmla="val 24"/>
                  <a:gd name="f15" fmla="val 4"/>
                  <a:gd name="f16" fmla="val 25"/>
                  <a:gd name="f17" fmla="val 5"/>
                  <a:gd name="f18" fmla="val 6"/>
                  <a:gd name="f19" fmla="val 21"/>
                  <a:gd name="f20" fmla="val 36"/>
                  <a:gd name="f21" fmla="val 18"/>
                  <a:gd name="f22" fmla="val 9"/>
                  <a:gd name="f23" fmla="val 50"/>
                  <a:gd name="f24" fmla="+- 0 0 -90"/>
                  <a:gd name="f25" fmla="*/ f3 1 26"/>
                  <a:gd name="f26" fmla="*/ f4 1 51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6"/>
                  <a:gd name="f35" fmla="*/ f31 1 51"/>
                  <a:gd name="f36" fmla="*/ 0 f32 1"/>
                  <a:gd name="f37" fmla="*/ 49 f31 1"/>
                  <a:gd name="f38" fmla="*/ 0 f31 1"/>
                  <a:gd name="f39" fmla="*/ 24 f32 1"/>
                  <a:gd name="f40" fmla="*/ 4 f31 1"/>
                  <a:gd name="f41" fmla="*/ 26 f32 1"/>
                  <a:gd name="f42" fmla="*/ 6 f31 1"/>
                  <a:gd name="f43" fmla="*/ 51 f31 1"/>
                  <a:gd name="f44" fmla="+- f33 0 f1"/>
                  <a:gd name="f45" fmla="*/ f36 1 26"/>
                  <a:gd name="f46" fmla="*/ f37 1 51"/>
                  <a:gd name="f47" fmla="*/ f38 1 51"/>
                  <a:gd name="f48" fmla="*/ f39 1 26"/>
                  <a:gd name="f49" fmla="*/ f40 1 51"/>
                  <a:gd name="f50" fmla="*/ f41 1 26"/>
                  <a:gd name="f51" fmla="*/ f42 1 51"/>
                  <a:gd name="f52" fmla="*/ f43 1 51"/>
                  <a:gd name="f53" fmla="*/ 0 1 f34"/>
                  <a:gd name="f54" fmla="*/ f28 1 f34"/>
                  <a:gd name="f55" fmla="*/ 0 1 f35"/>
                  <a:gd name="f56" fmla="*/ f29 1 f35"/>
                  <a:gd name="f57" fmla="*/ f45 1 f34"/>
                  <a:gd name="f58" fmla="*/ f46 1 f35"/>
                  <a:gd name="f59" fmla="*/ f47 1 f35"/>
                  <a:gd name="f60" fmla="*/ f48 1 f34"/>
                  <a:gd name="f61" fmla="*/ f49 1 f35"/>
                  <a:gd name="f62" fmla="*/ f50 1 f34"/>
                  <a:gd name="f63" fmla="*/ f51 1 f35"/>
                  <a:gd name="f64" fmla="*/ f52 1 f35"/>
                  <a:gd name="f65" fmla="*/ f53 f25 1"/>
                  <a:gd name="f66" fmla="*/ f54 f25 1"/>
                  <a:gd name="f67" fmla="*/ f56 f26 1"/>
                  <a:gd name="f68" fmla="*/ f55 f26 1"/>
                  <a:gd name="f69" fmla="*/ f57 f25 1"/>
                  <a:gd name="f70" fmla="*/ f58 f26 1"/>
                  <a:gd name="f71" fmla="*/ f59 f26 1"/>
                  <a:gd name="f72" fmla="*/ f60 f25 1"/>
                  <a:gd name="f73" fmla="*/ f61 f26 1"/>
                  <a:gd name="f74" fmla="*/ f62 f25 1"/>
                  <a:gd name="f75" fmla="*/ f63 f26 1"/>
                  <a:gd name="f76" fmla="*/ f64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69" y="f70"/>
                  </a:cxn>
                  <a:cxn ang="f44">
                    <a:pos x="f69" y="f71"/>
                  </a:cxn>
                  <a:cxn ang="f44">
                    <a:pos x="f72" y="f73"/>
                  </a:cxn>
                  <a:cxn ang="f44">
                    <a:pos x="f74" y="f75"/>
                  </a:cxn>
                  <a:cxn ang="f44">
                    <a:pos x="f74" y="f76"/>
                  </a:cxn>
                  <a:cxn ang="f44">
                    <a:pos x="f69" y="f70"/>
                  </a:cxn>
                </a:cxnLst>
                <a:rect l="f65" t="f68" r="f66" b="f67"/>
                <a:pathLst>
                  <a:path w="26" h="51">
                    <a:moveTo>
                      <a:pt x="f5" y="f8"/>
                    </a:moveTo>
                    <a:cubicBezTo>
                      <a:pt x="f5" y="f9"/>
                      <a:pt x="f5" y="f10"/>
                      <a:pt x="f5" y="f5"/>
                    </a:cubicBezTo>
                    <a:cubicBezTo>
                      <a:pt x="f11" y="f12"/>
                      <a:pt x="f10" y="f13"/>
                      <a:pt x="f14" y="f15"/>
                    </a:cubicBezTo>
                    <a:cubicBezTo>
                      <a:pt x="f16" y="f15"/>
                      <a:pt x="f6" y="f17"/>
                      <a:pt x="f6" y="f18"/>
                    </a:cubicBezTo>
                    <a:cubicBezTo>
                      <a:pt x="f6" y="f19"/>
                      <a:pt x="f6" y="f20"/>
                      <a:pt x="f6" y="f7"/>
                    </a:cubicBezTo>
                    <a:cubicBezTo>
                      <a:pt x="f21" y="f7"/>
                      <a:pt x="f22" y="f23"/>
                      <a:pt x="f5" y="f8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C3F519F4-0494-35CB-AED1-22D3A8D5C551}"/>
                  </a:ext>
                </a:extLst>
              </p:cNvPr>
              <p:cNvSpPr/>
              <p:nvPr/>
            </p:nvSpPr>
            <p:spPr>
              <a:xfrm>
                <a:off x="11753469" y="6389196"/>
                <a:ext cx="41276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49"/>
                  <a:gd name="f8" fmla="val 26"/>
                  <a:gd name="f9" fmla="val 17"/>
                  <a:gd name="f10" fmla="val 9"/>
                  <a:gd name="f11" fmla="val 33"/>
                  <a:gd name="f12" fmla="val 8"/>
                  <a:gd name="f13" fmla="val 1"/>
                  <a:gd name="f14" fmla="val 16"/>
                  <a:gd name="f15" fmla="val 24"/>
                  <a:gd name="f16" fmla="val 2"/>
                  <a:gd name="f17" fmla="val 25"/>
                  <a:gd name="f18" fmla="val 4"/>
                  <a:gd name="f19" fmla="val 5"/>
                  <a:gd name="f20" fmla="val 19"/>
                  <a:gd name="f21" fmla="val 34"/>
                  <a:gd name="f22" fmla="+- 0 0 -90"/>
                  <a:gd name="f23" fmla="*/ f3 1 27"/>
                  <a:gd name="f24" fmla="*/ f4 1 49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7"/>
                  <a:gd name="f33" fmla="*/ f29 1 49"/>
                  <a:gd name="f34" fmla="*/ 26 f30 1"/>
                  <a:gd name="f35" fmla="*/ 49 f29 1"/>
                  <a:gd name="f36" fmla="*/ 0 f30 1"/>
                  <a:gd name="f37" fmla="*/ 0 f29 1"/>
                  <a:gd name="f38" fmla="*/ 24 f30 1"/>
                  <a:gd name="f39" fmla="*/ 2 f29 1"/>
                  <a:gd name="f40" fmla="*/ 5 f29 1"/>
                  <a:gd name="f41" fmla="+- f31 0 f1"/>
                  <a:gd name="f42" fmla="*/ f34 1 27"/>
                  <a:gd name="f43" fmla="*/ f35 1 49"/>
                  <a:gd name="f44" fmla="*/ f36 1 27"/>
                  <a:gd name="f45" fmla="*/ f37 1 49"/>
                  <a:gd name="f46" fmla="*/ f38 1 27"/>
                  <a:gd name="f47" fmla="*/ f39 1 49"/>
                  <a:gd name="f48" fmla="*/ f40 1 49"/>
                  <a:gd name="f49" fmla="*/ 0 1 f32"/>
                  <a:gd name="f50" fmla="*/ f26 1 f32"/>
                  <a:gd name="f51" fmla="*/ 0 1 f33"/>
                  <a:gd name="f52" fmla="*/ f27 1 f33"/>
                  <a:gd name="f53" fmla="*/ f42 1 f32"/>
                  <a:gd name="f54" fmla="*/ f43 1 f33"/>
                  <a:gd name="f55" fmla="*/ f44 1 f32"/>
                  <a:gd name="f56" fmla="*/ f45 1 f33"/>
                  <a:gd name="f57" fmla="*/ f46 1 f32"/>
                  <a:gd name="f58" fmla="*/ f47 1 f33"/>
                  <a:gd name="f59" fmla="*/ f48 1 f33"/>
                  <a:gd name="f60" fmla="*/ f49 f23 1"/>
                  <a:gd name="f61" fmla="*/ f50 f23 1"/>
                  <a:gd name="f62" fmla="*/ f52 f24 1"/>
                  <a:gd name="f63" fmla="*/ f51 f24 1"/>
                  <a:gd name="f64" fmla="*/ f53 f23 1"/>
                  <a:gd name="f65" fmla="*/ f54 f24 1"/>
                  <a:gd name="f66" fmla="*/ f55 f23 1"/>
                  <a:gd name="f67" fmla="*/ f56 f24 1"/>
                  <a:gd name="f68" fmla="*/ f57 f23 1"/>
                  <a:gd name="f69" fmla="*/ f58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4" y="f65"/>
                  </a:cxn>
                  <a:cxn ang="f41">
                    <a:pos x="f66" y="f65"/>
                  </a:cxn>
                  <a:cxn ang="f41">
                    <a:pos x="f66" y="f67"/>
                  </a:cxn>
                  <a:cxn ang="f41">
                    <a:pos x="f68" y="f69"/>
                  </a:cxn>
                  <a:cxn ang="f41">
                    <a:pos x="f64" y="f70"/>
                  </a:cxn>
                  <a:cxn ang="f41">
                    <a:pos x="f64" y="f65"/>
                  </a:cxn>
                </a:cxnLst>
                <a:rect l="f60" t="f63" r="f61" b="f62"/>
                <a:pathLst>
                  <a:path w="27" h="49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9"/>
                      <a:pt x="f5" y="f5"/>
                    </a:cubicBezTo>
                    <a:cubicBezTo>
                      <a:pt x="f12" y="f13"/>
                      <a:pt x="f14" y="f13"/>
                      <a:pt x="f15" y="f16"/>
                    </a:cubicBezTo>
                    <a:cubicBezTo>
                      <a:pt x="f17" y="f16"/>
                      <a:pt x="f8" y="f18"/>
                      <a:pt x="f8" y="f19"/>
                    </a:cubicBezTo>
                    <a:cubicBezTo>
                      <a:pt x="f6" y="f20"/>
                      <a:pt x="f8" y="f21"/>
                      <a:pt x="f8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id="{4102B7E3-6324-52FB-E44F-E9071E4ECD32}"/>
                  </a:ext>
                </a:extLst>
              </p:cNvPr>
              <p:cNvSpPr/>
              <p:nvPr/>
            </p:nvSpPr>
            <p:spPr>
              <a:xfrm>
                <a:off x="11799509" y="6230447"/>
                <a:ext cx="36511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51"/>
                  <a:gd name="f8" fmla="val 7"/>
                  <a:gd name="f9" fmla="val 2"/>
                  <a:gd name="f10" fmla="val 14"/>
                  <a:gd name="f11" fmla="val 4"/>
                  <a:gd name="f12" fmla="val 22"/>
                  <a:gd name="f13" fmla="val 5"/>
                  <a:gd name="f14" fmla="val 23"/>
                  <a:gd name="f15" fmla="val 6"/>
                  <a:gd name="f16" fmla="val 8"/>
                  <a:gd name="f17" fmla="val 36"/>
                  <a:gd name="f18" fmla="val 15"/>
                  <a:gd name="f19" fmla="val 50"/>
                  <a:gd name="f20" fmla="val 48"/>
                  <a:gd name="f21" fmla="val 47"/>
                  <a:gd name="f22" fmla="val 31"/>
                  <a:gd name="f23" fmla="val 16"/>
                  <a:gd name="f24" fmla="+- 0 0 -90"/>
                  <a:gd name="f25" fmla="*/ f3 1 24"/>
                  <a:gd name="f26" fmla="*/ f4 1 51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4"/>
                  <a:gd name="f35" fmla="*/ f31 1 51"/>
                  <a:gd name="f36" fmla="*/ 0 f32 1"/>
                  <a:gd name="f37" fmla="*/ 0 f31 1"/>
                  <a:gd name="f38" fmla="*/ 22 f32 1"/>
                  <a:gd name="f39" fmla="*/ 5 f31 1"/>
                  <a:gd name="f40" fmla="*/ 24 f32 1"/>
                  <a:gd name="f41" fmla="*/ 8 f31 1"/>
                  <a:gd name="f42" fmla="*/ 51 f31 1"/>
                  <a:gd name="f43" fmla="*/ 47 f31 1"/>
                  <a:gd name="f44" fmla="+- f33 0 f1"/>
                  <a:gd name="f45" fmla="*/ f36 1 24"/>
                  <a:gd name="f46" fmla="*/ f37 1 51"/>
                  <a:gd name="f47" fmla="*/ f38 1 24"/>
                  <a:gd name="f48" fmla="*/ f39 1 51"/>
                  <a:gd name="f49" fmla="*/ f40 1 24"/>
                  <a:gd name="f50" fmla="*/ f41 1 51"/>
                  <a:gd name="f51" fmla="*/ f42 1 51"/>
                  <a:gd name="f52" fmla="*/ f43 1 51"/>
                  <a:gd name="f53" fmla="*/ 0 1 f34"/>
                  <a:gd name="f54" fmla="*/ f28 1 f34"/>
                  <a:gd name="f55" fmla="*/ 0 1 f35"/>
                  <a:gd name="f56" fmla="*/ f29 1 f35"/>
                  <a:gd name="f57" fmla="*/ f45 1 f34"/>
                  <a:gd name="f58" fmla="*/ f46 1 f35"/>
                  <a:gd name="f59" fmla="*/ f47 1 f34"/>
                  <a:gd name="f60" fmla="*/ f48 1 f35"/>
                  <a:gd name="f61" fmla="*/ f49 1 f34"/>
                  <a:gd name="f62" fmla="*/ f50 1 f35"/>
                  <a:gd name="f63" fmla="*/ f51 1 f35"/>
                  <a:gd name="f64" fmla="*/ f52 1 f35"/>
                  <a:gd name="f65" fmla="*/ f53 f25 1"/>
                  <a:gd name="f66" fmla="*/ f54 f25 1"/>
                  <a:gd name="f67" fmla="*/ f56 f26 1"/>
                  <a:gd name="f68" fmla="*/ f55 f26 1"/>
                  <a:gd name="f69" fmla="*/ f57 f25 1"/>
                  <a:gd name="f70" fmla="*/ f58 f26 1"/>
                  <a:gd name="f71" fmla="*/ f59 f25 1"/>
                  <a:gd name="f72" fmla="*/ f60 f26 1"/>
                  <a:gd name="f73" fmla="*/ f61 f25 1"/>
                  <a:gd name="f74" fmla="*/ f62 f26 1"/>
                  <a:gd name="f75" fmla="*/ f63 f26 1"/>
                  <a:gd name="f76" fmla="*/ f64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69" y="f70"/>
                  </a:cxn>
                  <a:cxn ang="f44">
                    <a:pos x="f71" y="f72"/>
                  </a:cxn>
                  <a:cxn ang="f44">
                    <a:pos x="f73" y="f74"/>
                  </a:cxn>
                  <a:cxn ang="f44">
                    <a:pos x="f73" y="f75"/>
                  </a:cxn>
                  <a:cxn ang="f44">
                    <a:pos x="f69" y="f76"/>
                  </a:cxn>
                  <a:cxn ang="f44">
                    <a:pos x="f69" y="f70"/>
                  </a:cxn>
                </a:cxnLst>
                <a:rect l="f65" t="f68" r="f66" b="f67"/>
                <a:pathLst>
                  <a:path w="24" h="51">
                    <a:moveTo>
                      <a:pt x="f5" y="f5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6" y="f8"/>
                      <a:pt x="f6" y="f16"/>
                    </a:cubicBezTo>
                    <a:cubicBezTo>
                      <a:pt x="f6" y="f12"/>
                      <a:pt x="f6" y="f17"/>
                      <a:pt x="f6" y="f7"/>
                    </a:cubicBezTo>
                    <a:cubicBezTo>
                      <a:pt x="f18" y="f19"/>
                      <a:pt x="f16" y="f20"/>
                      <a:pt x="f5" y="f21"/>
                    </a:cubicBezTo>
                    <a:cubicBezTo>
                      <a:pt x="f5" y="f22"/>
                      <a:pt x="f5" y="f23"/>
                      <a:pt x="f5" y="f5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78147DB7-0361-8440-7C8D-A69988476B6D}"/>
                  </a:ext>
                </a:extLst>
              </p:cNvPr>
              <p:cNvSpPr/>
              <p:nvPr/>
            </p:nvSpPr>
            <p:spPr>
              <a:xfrm>
                <a:off x="11799509" y="6311408"/>
                <a:ext cx="34920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50"/>
                  <a:gd name="f8" fmla="val 48"/>
                  <a:gd name="f9" fmla="val 32"/>
                  <a:gd name="f10" fmla="val 16"/>
                  <a:gd name="f11" fmla="val 8"/>
                  <a:gd name="f12" fmla="val 2"/>
                  <a:gd name="f13" fmla="val 15"/>
                  <a:gd name="f14" fmla="val 3"/>
                  <a:gd name="f15" fmla="val 4"/>
                  <a:gd name="f16" fmla="val 19"/>
                  <a:gd name="f17" fmla="val 34"/>
                  <a:gd name="f18" fmla="val 49"/>
                  <a:gd name="f19" fmla="+- 0 0 -90"/>
                  <a:gd name="f20" fmla="*/ f3 1 23"/>
                  <a:gd name="f21" fmla="*/ f4 1 50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23"/>
                  <a:gd name="f30" fmla="*/ f26 1 50"/>
                  <a:gd name="f31" fmla="*/ 0 f27 1"/>
                  <a:gd name="f32" fmla="*/ 48 f26 1"/>
                  <a:gd name="f33" fmla="*/ 0 f26 1"/>
                  <a:gd name="f34" fmla="*/ 23 f27 1"/>
                  <a:gd name="f35" fmla="*/ 4 f26 1"/>
                  <a:gd name="f36" fmla="*/ 50 f26 1"/>
                  <a:gd name="f37" fmla="+- f28 0 f1"/>
                  <a:gd name="f38" fmla="*/ f31 1 23"/>
                  <a:gd name="f39" fmla="*/ f32 1 50"/>
                  <a:gd name="f40" fmla="*/ f33 1 50"/>
                  <a:gd name="f41" fmla="*/ f34 1 23"/>
                  <a:gd name="f42" fmla="*/ f35 1 50"/>
                  <a:gd name="f43" fmla="*/ f36 1 50"/>
                  <a:gd name="f44" fmla="*/ 0 1 f29"/>
                  <a:gd name="f45" fmla="*/ f23 1 f29"/>
                  <a:gd name="f46" fmla="*/ 0 1 f30"/>
                  <a:gd name="f47" fmla="*/ f24 1 f30"/>
                  <a:gd name="f48" fmla="*/ f38 1 f29"/>
                  <a:gd name="f49" fmla="*/ f39 1 f30"/>
                  <a:gd name="f50" fmla="*/ f40 1 f30"/>
                  <a:gd name="f51" fmla="*/ f41 1 f29"/>
                  <a:gd name="f52" fmla="*/ f42 1 f30"/>
                  <a:gd name="f53" fmla="*/ f43 1 f30"/>
                  <a:gd name="f54" fmla="*/ f44 f20 1"/>
                  <a:gd name="f55" fmla="*/ f45 f20 1"/>
                  <a:gd name="f56" fmla="*/ f47 f21 1"/>
                  <a:gd name="f57" fmla="*/ f46 f21 1"/>
                  <a:gd name="f58" fmla="*/ f48 f20 1"/>
                  <a:gd name="f59" fmla="*/ f49 f21 1"/>
                  <a:gd name="f60" fmla="*/ f50 f21 1"/>
                  <a:gd name="f61" fmla="*/ f51 f20 1"/>
                  <a:gd name="f62" fmla="*/ f52 f21 1"/>
                  <a:gd name="f63" fmla="*/ f53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58" y="f59"/>
                  </a:cxn>
                  <a:cxn ang="f37">
                    <a:pos x="f58" y="f60"/>
                  </a:cxn>
                  <a:cxn ang="f37">
                    <a:pos x="f61" y="f62"/>
                  </a:cxn>
                  <a:cxn ang="f37">
                    <a:pos x="f61" y="f63"/>
                  </a:cxn>
                  <a:cxn ang="f37">
                    <a:pos x="f58" y="f59"/>
                  </a:cxn>
                </a:cxnLst>
                <a:rect l="f54" t="f57" r="f55" b="f56"/>
                <a:pathLst>
                  <a:path w="23" h="50">
                    <a:moveTo>
                      <a:pt x="f5" y="f8"/>
                    </a:moveTo>
                    <a:cubicBezTo>
                      <a:pt x="f5" y="f9"/>
                      <a:pt x="f5" y="f10"/>
                      <a:pt x="f5" y="f5"/>
                    </a:cubicBezTo>
                    <a:cubicBezTo>
                      <a:pt x="f11" y="f12"/>
                      <a:pt x="f13" y="f14"/>
                      <a:pt x="f6" y="f15"/>
                    </a:cubicBezTo>
                    <a:cubicBezTo>
                      <a:pt x="f6" y="f16"/>
                      <a:pt x="f6" y="f17"/>
                      <a:pt x="f6" y="f7"/>
                    </a:cubicBezTo>
                    <a:cubicBezTo>
                      <a:pt x="f13" y="f18"/>
                      <a:pt x="f11" y="f8"/>
                      <a:pt x="f5" y="f8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66767AB3-E879-7395-0F02-09B5C79E0A56}"/>
                  </a:ext>
                </a:extLst>
              </p:cNvPr>
              <p:cNvSpPr/>
              <p:nvPr/>
            </p:nvSpPr>
            <p:spPr>
              <a:xfrm>
                <a:off x="11799509" y="6393960"/>
                <a:ext cx="34920" cy="698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6"/>
                  <a:gd name="f8" fmla="val 31"/>
                  <a:gd name="f9" fmla="val 15"/>
                  <a:gd name="f10" fmla="val 8"/>
                  <a:gd name="f11" fmla="val 1"/>
                  <a:gd name="f12" fmla="val 16"/>
                  <a:gd name="f13" fmla="+- 0 0 -90"/>
                  <a:gd name="f14" fmla="*/ f3 1 23"/>
                  <a:gd name="f15" fmla="*/ f4 1 46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23"/>
                  <a:gd name="f24" fmla="*/ f20 1 46"/>
                  <a:gd name="f25" fmla="*/ 0 f21 1"/>
                  <a:gd name="f26" fmla="*/ 46 f20 1"/>
                  <a:gd name="f27" fmla="*/ 0 f20 1"/>
                  <a:gd name="f28" fmla="*/ 23 f21 1"/>
                  <a:gd name="f29" fmla="*/ 1 f20 1"/>
                  <a:gd name="f30" fmla="+- f22 0 f1"/>
                  <a:gd name="f31" fmla="*/ f25 1 23"/>
                  <a:gd name="f32" fmla="*/ f26 1 46"/>
                  <a:gd name="f33" fmla="*/ f27 1 46"/>
                  <a:gd name="f34" fmla="*/ f28 1 23"/>
                  <a:gd name="f35" fmla="*/ f29 1 46"/>
                  <a:gd name="f36" fmla="*/ 0 1 f23"/>
                  <a:gd name="f37" fmla="*/ f17 1 f23"/>
                  <a:gd name="f38" fmla="*/ 0 1 f24"/>
                  <a:gd name="f39" fmla="*/ f18 1 f24"/>
                  <a:gd name="f40" fmla="*/ f31 1 f23"/>
                  <a:gd name="f41" fmla="*/ f32 1 f24"/>
                  <a:gd name="f42" fmla="*/ f33 1 f24"/>
                  <a:gd name="f43" fmla="*/ f34 1 f23"/>
                  <a:gd name="f44" fmla="*/ f35 1 f24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5 1"/>
                  <a:gd name="f52" fmla="*/ f43 f14 1"/>
                  <a:gd name="f53" fmla="*/ f44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49" y="f51"/>
                  </a:cxn>
                  <a:cxn ang="f30">
                    <a:pos x="f52" y="f53"/>
                  </a:cxn>
                  <a:cxn ang="f30">
                    <a:pos x="f52" y="f50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23" h="46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9" y="f11"/>
                      <a:pt x="f6" y="f11"/>
                    </a:cubicBezTo>
                    <a:cubicBezTo>
                      <a:pt x="f6" y="f12"/>
                      <a:pt x="f6" y="f8"/>
                      <a:pt x="f6" y="f7"/>
                    </a:cubicBezTo>
                    <a:cubicBezTo>
                      <a:pt x="f12" y="f7"/>
                      <a:pt x="f10" y="f7"/>
                      <a:pt x="f5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AA0073C8-E3E4-56C0-0396-AA3D3B94299D}"/>
                  </a:ext>
                </a:extLst>
              </p:cNvPr>
              <p:cNvSpPr/>
              <p:nvPr/>
            </p:nvSpPr>
            <p:spPr>
              <a:xfrm>
                <a:off x="11840775" y="6241557"/>
                <a:ext cx="33339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48"/>
                  <a:gd name="f8" fmla="val 7"/>
                  <a:gd name="f9" fmla="val 1"/>
                  <a:gd name="f10" fmla="val 13"/>
                  <a:gd name="f11" fmla="val 3"/>
                  <a:gd name="f12" fmla="val 20"/>
                  <a:gd name="f13" fmla="val 4"/>
                  <a:gd name="f14" fmla="val 21"/>
                  <a:gd name="f15" fmla="val 5"/>
                  <a:gd name="f16" fmla="val 6"/>
                  <a:gd name="f17" fmla="val 34"/>
                  <a:gd name="f18" fmla="val 15"/>
                  <a:gd name="f19" fmla="val 47"/>
                  <a:gd name="f20" fmla="val 8"/>
                  <a:gd name="f21" fmla="val 46"/>
                  <a:gd name="f22" fmla="val 2"/>
                  <a:gd name="f23" fmla="val 45"/>
                  <a:gd name="f24" fmla="val 43"/>
                  <a:gd name="f25" fmla="val 42"/>
                  <a:gd name="f26" fmla="val 28"/>
                  <a:gd name="f27" fmla="val 14"/>
                  <a:gd name="f28" fmla="+- 0 0 -90"/>
                  <a:gd name="f29" fmla="*/ f3 1 22"/>
                  <a:gd name="f30" fmla="*/ f4 1 48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2"/>
                  <a:gd name="f39" fmla="*/ f35 1 48"/>
                  <a:gd name="f40" fmla="*/ 0 f36 1"/>
                  <a:gd name="f41" fmla="*/ 0 f35 1"/>
                  <a:gd name="f42" fmla="*/ 20 f36 1"/>
                  <a:gd name="f43" fmla="*/ 4 f35 1"/>
                  <a:gd name="f44" fmla="*/ 22 f36 1"/>
                  <a:gd name="f45" fmla="*/ 7 f35 1"/>
                  <a:gd name="f46" fmla="*/ 48 f35 1"/>
                  <a:gd name="f47" fmla="*/ 2 f36 1"/>
                  <a:gd name="f48" fmla="*/ 45 f35 1"/>
                  <a:gd name="f49" fmla="*/ 42 f35 1"/>
                  <a:gd name="f50" fmla="+- f37 0 f1"/>
                  <a:gd name="f51" fmla="*/ f40 1 22"/>
                  <a:gd name="f52" fmla="*/ f41 1 48"/>
                  <a:gd name="f53" fmla="*/ f42 1 22"/>
                  <a:gd name="f54" fmla="*/ f43 1 48"/>
                  <a:gd name="f55" fmla="*/ f44 1 22"/>
                  <a:gd name="f56" fmla="*/ f45 1 48"/>
                  <a:gd name="f57" fmla="*/ f46 1 48"/>
                  <a:gd name="f58" fmla="*/ f47 1 22"/>
                  <a:gd name="f59" fmla="*/ f48 1 48"/>
                  <a:gd name="f60" fmla="*/ f49 1 48"/>
                  <a:gd name="f61" fmla="*/ 0 1 f38"/>
                  <a:gd name="f62" fmla="*/ f32 1 f38"/>
                  <a:gd name="f63" fmla="*/ 0 1 f39"/>
                  <a:gd name="f64" fmla="*/ f33 1 f39"/>
                  <a:gd name="f65" fmla="*/ f51 1 f38"/>
                  <a:gd name="f66" fmla="*/ f52 1 f39"/>
                  <a:gd name="f67" fmla="*/ f53 1 f38"/>
                  <a:gd name="f68" fmla="*/ f54 1 f39"/>
                  <a:gd name="f69" fmla="*/ f55 1 f38"/>
                  <a:gd name="f70" fmla="*/ f56 1 f39"/>
                  <a:gd name="f71" fmla="*/ f57 1 f39"/>
                  <a:gd name="f72" fmla="*/ f58 1 f38"/>
                  <a:gd name="f73" fmla="*/ f59 1 f39"/>
                  <a:gd name="f74" fmla="*/ f60 1 f39"/>
                  <a:gd name="f75" fmla="*/ f61 f29 1"/>
                  <a:gd name="f76" fmla="*/ f62 f29 1"/>
                  <a:gd name="f77" fmla="*/ f64 f30 1"/>
                  <a:gd name="f78" fmla="*/ f63 f30 1"/>
                  <a:gd name="f79" fmla="*/ f65 f29 1"/>
                  <a:gd name="f80" fmla="*/ f66 f30 1"/>
                  <a:gd name="f81" fmla="*/ f67 f29 1"/>
                  <a:gd name="f82" fmla="*/ f68 f30 1"/>
                  <a:gd name="f83" fmla="*/ f69 f29 1"/>
                  <a:gd name="f84" fmla="*/ f70 f30 1"/>
                  <a:gd name="f85" fmla="*/ f71 f30 1"/>
                  <a:gd name="f86" fmla="*/ f72 f29 1"/>
                  <a:gd name="f87" fmla="*/ f73 f30 1"/>
                  <a:gd name="f88" fmla="*/ f74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79" y="f80"/>
                  </a:cxn>
                  <a:cxn ang="f50">
                    <a:pos x="f81" y="f82"/>
                  </a:cxn>
                  <a:cxn ang="f50">
                    <a:pos x="f83" y="f84"/>
                  </a:cxn>
                  <a:cxn ang="f50">
                    <a:pos x="f83" y="f85"/>
                  </a:cxn>
                  <a:cxn ang="f50">
                    <a:pos x="f86" y="f87"/>
                  </a:cxn>
                  <a:cxn ang="f50">
                    <a:pos x="f79" y="f88"/>
                  </a:cxn>
                  <a:cxn ang="f50">
                    <a:pos x="f79" y="f80"/>
                  </a:cxn>
                </a:cxnLst>
                <a:rect l="f75" t="f78" r="f76" b="f77"/>
                <a:pathLst>
                  <a:path w="22" h="48">
                    <a:moveTo>
                      <a:pt x="f5" y="f5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6" y="f16"/>
                      <a:pt x="f6" y="f8"/>
                    </a:cubicBezTo>
                    <a:cubicBezTo>
                      <a:pt x="f6" y="f14"/>
                      <a:pt x="f6" y="f17"/>
                      <a:pt x="f6" y="f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9" y="f23"/>
                      <a:pt x="f5" y="f24"/>
                      <a:pt x="f5" y="f25"/>
                    </a:cubicBezTo>
                    <a:cubicBezTo>
                      <a:pt x="f5" y="f26"/>
                      <a:pt x="f5" y="f27"/>
                      <a:pt x="f5" y="f5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5E0262F6-D673-FF3C-8E30-2A62F7E432B5}"/>
                  </a:ext>
                </a:extLst>
              </p:cNvPr>
              <p:cNvSpPr/>
              <p:nvPr/>
            </p:nvSpPr>
            <p:spPr>
              <a:xfrm>
                <a:off x="11840775" y="6319345"/>
                <a:ext cx="33339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47"/>
                  <a:gd name="f8" fmla="val 14"/>
                  <a:gd name="f9" fmla="val 46"/>
                  <a:gd name="f10" fmla="val 7"/>
                  <a:gd name="f11" fmla="val 45"/>
                  <a:gd name="f12" fmla="val 30"/>
                  <a:gd name="f13" fmla="val 15"/>
                  <a:gd name="f14" fmla="val 1"/>
                  <a:gd name="f15" fmla="val 2"/>
                  <a:gd name="f16" fmla="val 20"/>
                  <a:gd name="f17" fmla="val 3"/>
                  <a:gd name="f18" fmla="val 21"/>
                  <a:gd name="f19" fmla="val 5"/>
                  <a:gd name="f20" fmla="val 19"/>
                  <a:gd name="f21" fmla="val 33"/>
                  <a:gd name="f22" fmla="+- 0 0 -90"/>
                  <a:gd name="f23" fmla="*/ f3 1 22"/>
                  <a:gd name="f24" fmla="*/ f4 1 47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2"/>
                  <a:gd name="f33" fmla="*/ f29 1 47"/>
                  <a:gd name="f34" fmla="*/ 22 f30 1"/>
                  <a:gd name="f35" fmla="*/ 47 f29 1"/>
                  <a:gd name="f36" fmla="*/ 0 f30 1"/>
                  <a:gd name="f37" fmla="*/ 45 f29 1"/>
                  <a:gd name="f38" fmla="*/ 0 f29 1"/>
                  <a:gd name="f39" fmla="*/ 20 f30 1"/>
                  <a:gd name="f40" fmla="*/ 3 f29 1"/>
                  <a:gd name="f41" fmla="*/ 5 f29 1"/>
                  <a:gd name="f42" fmla="+- f31 0 f1"/>
                  <a:gd name="f43" fmla="*/ f34 1 22"/>
                  <a:gd name="f44" fmla="*/ f35 1 47"/>
                  <a:gd name="f45" fmla="*/ f36 1 22"/>
                  <a:gd name="f46" fmla="*/ f37 1 47"/>
                  <a:gd name="f47" fmla="*/ f38 1 47"/>
                  <a:gd name="f48" fmla="*/ f39 1 22"/>
                  <a:gd name="f49" fmla="*/ f40 1 47"/>
                  <a:gd name="f50" fmla="*/ f41 1 47"/>
                  <a:gd name="f51" fmla="*/ 0 1 f32"/>
                  <a:gd name="f52" fmla="*/ f26 1 f32"/>
                  <a:gd name="f53" fmla="*/ 0 1 f33"/>
                  <a:gd name="f54" fmla="*/ f27 1 f33"/>
                  <a:gd name="f55" fmla="*/ f43 1 f32"/>
                  <a:gd name="f56" fmla="*/ f44 1 f33"/>
                  <a:gd name="f57" fmla="*/ f45 1 f32"/>
                  <a:gd name="f58" fmla="*/ f46 1 f33"/>
                  <a:gd name="f59" fmla="*/ f47 1 f33"/>
                  <a:gd name="f60" fmla="*/ f48 1 f32"/>
                  <a:gd name="f61" fmla="*/ f49 1 f33"/>
                  <a:gd name="f62" fmla="*/ f50 1 f33"/>
                  <a:gd name="f63" fmla="*/ f51 f23 1"/>
                  <a:gd name="f64" fmla="*/ f52 f23 1"/>
                  <a:gd name="f65" fmla="*/ f54 f24 1"/>
                  <a:gd name="f66" fmla="*/ f53 f24 1"/>
                  <a:gd name="f67" fmla="*/ f55 f23 1"/>
                  <a:gd name="f68" fmla="*/ f56 f24 1"/>
                  <a:gd name="f69" fmla="*/ f57 f23 1"/>
                  <a:gd name="f70" fmla="*/ f58 f24 1"/>
                  <a:gd name="f71" fmla="*/ f59 f24 1"/>
                  <a:gd name="f72" fmla="*/ f60 f23 1"/>
                  <a:gd name="f73" fmla="*/ f61 f24 1"/>
                  <a:gd name="f74" fmla="*/ f62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67" y="f68"/>
                  </a:cxn>
                  <a:cxn ang="f42">
                    <a:pos x="f69" y="f70"/>
                  </a:cxn>
                  <a:cxn ang="f42">
                    <a:pos x="f69" y="f71"/>
                  </a:cxn>
                  <a:cxn ang="f42">
                    <a:pos x="f72" y="f73"/>
                  </a:cxn>
                  <a:cxn ang="f42">
                    <a:pos x="f67" y="f74"/>
                  </a:cxn>
                  <a:cxn ang="f42">
                    <a:pos x="f67" y="f68"/>
                  </a:cxn>
                </a:cxnLst>
                <a:rect l="f63" t="f66" r="f64" b="f65"/>
                <a:pathLst>
                  <a:path w="22" h="47">
                    <a:moveTo>
                      <a:pt x="f6" y="f7"/>
                    </a:moveTo>
                    <a:cubicBezTo>
                      <a:pt x="f8" y="f9"/>
                      <a:pt x="f10" y="f11"/>
                      <a:pt x="f5" y="f11"/>
                    </a:cubicBezTo>
                    <a:cubicBezTo>
                      <a:pt x="f5" y="f12"/>
                      <a:pt x="f5" y="f13"/>
                      <a:pt x="f5" y="f5"/>
                    </a:cubicBezTo>
                    <a:cubicBezTo>
                      <a:pt x="f10" y="f14"/>
                      <a:pt x="f8" y="f15"/>
                      <a:pt x="f16" y="f17"/>
                    </a:cubicBezTo>
                    <a:cubicBezTo>
                      <a:pt x="f18" y="f17"/>
                      <a:pt x="f6" y="f19"/>
                      <a:pt x="f6" y="f19"/>
                    </a:cubicBezTo>
                    <a:cubicBezTo>
                      <a:pt x="f6" y="f20"/>
                      <a:pt x="f6" y="f21"/>
                      <a:pt x="f6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B8DCBD25-7081-247E-FCEE-780906EB64FC}"/>
                  </a:ext>
                </a:extLst>
              </p:cNvPr>
              <p:cNvSpPr/>
              <p:nvPr/>
            </p:nvSpPr>
            <p:spPr>
              <a:xfrm>
                <a:off x="11840775" y="6397133"/>
                <a:ext cx="33339" cy="666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44"/>
                  <a:gd name="f8" fmla="val 29"/>
                  <a:gd name="f9" fmla="val 15"/>
                  <a:gd name="f10" fmla="val 7"/>
                  <a:gd name="f11" fmla="val 14"/>
                  <a:gd name="f12" fmla="val 1"/>
                  <a:gd name="f13" fmla="val 16"/>
                  <a:gd name="f14" fmla="val 30"/>
                  <a:gd name="f15" fmla="+- 0 0 -90"/>
                  <a:gd name="f16" fmla="*/ f3 1 22"/>
                  <a:gd name="f17" fmla="*/ f4 1 44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2"/>
                  <a:gd name="f26" fmla="*/ f22 1 44"/>
                  <a:gd name="f27" fmla="*/ 0 f23 1"/>
                  <a:gd name="f28" fmla="*/ 44 f22 1"/>
                  <a:gd name="f29" fmla="*/ 0 f22 1"/>
                  <a:gd name="f30" fmla="*/ 22 f23 1"/>
                  <a:gd name="f31" fmla="*/ 1 f22 1"/>
                  <a:gd name="f32" fmla="+- f24 0 f1"/>
                  <a:gd name="f33" fmla="*/ f27 1 22"/>
                  <a:gd name="f34" fmla="*/ f28 1 44"/>
                  <a:gd name="f35" fmla="*/ f29 1 44"/>
                  <a:gd name="f36" fmla="*/ f30 1 22"/>
                  <a:gd name="f37" fmla="*/ f31 1 44"/>
                  <a:gd name="f38" fmla="*/ 0 1 f25"/>
                  <a:gd name="f39" fmla="*/ f19 1 f25"/>
                  <a:gd name="f40" fmla="*/ 0 1 f26"/>
                  <a:gd name="f41" fmla="*/ f20 1 f26"/>
                  <a:gd name="f42" fmla="*/ f33 1 f25"/>
                  <a:gd name="f43" fmla="*/ f34 1 f26"/>
                  <a:gd name="f44" fmla="*/ f35 1 f26"/>
                  <a:gd name="f45" fmla="*/ f36 1 f25"/>
                  <a:gd name="f46" fmla="*/ f37 1 f26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7 1"/>
                  <a:gd name="f54" fmla="*/ f45 f16 1"/>
                  <a:gd name="f55" fmla="*/ f46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1" y="f53"/>
                  </a:cxn>
                  <a:cxn ang="f32">
                    <a:pos x="f54" y="f55"/>
                  </a:cxn>
                  <a:cxn ang="f32">
                    <a:pos x="f54" y="f52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22" h="44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12"/>
                      <a:pt x="f6" y="f12"/>
                    </a:cubicBezTo>
                    <a:cubicBezTo>
                      <a:pt x="f6" y="f13"/>
                      <a:pt x="f6" y="f14"/>
                      <a:pt x="f6" y="f7"/>
                    </a:cubicBezTo>
                    <a:cubicBezTo>
                      <a:pt x="f11" y="f7"/>
                      <a:pt x="f10" y="f7"/>
                      <a:pt x="f5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C8E32DF7-9D5E-A377-07C9-343211637A9E}"/>
                  </a:ext>
                </a:extLst>
              </p:cNvPr>
              <p:cNvSpPr/>
              <p:nvPr/>
            </p:nvSpPr>
            <p:spPr>
              <a:xfrm>
                <a:off x="11050203" y="6043123"/>
                <a:ext cx="7936" cy="2841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84"/>
                  <a:gd name="f8" fmla="val 183"/>
                  <a:gd name="f9" fmla="val 122"/>
                  <a:gd name="f10" fmla="val 61"/>
                  <a:gd name="f11" fmla="val 4"/>
                  <a:gd name="f12" fmla="val 2"/>
                  <a:gd name="f13" fmla="val 27"/>
                  <a:gd name="f14" fmla="val 49"/>
                  <a:gd name="f15" fmla="val 72"/>
                  <a:gd name="f16" fmla="val 107"/>
                  <a:gd name="f17" fmla="val 143"/>
                  <a:gd name="f18" fmla="val 178"/>
                  <a:gd name="f19" fmla="val 181"/>
                  <a:gd name="f20" fmla="+- 0 0 -90"/>
                  <a:gd name="f21" fmla="*/ f3 1 5"/>
                  <a:gd name="f22" fmla="*/ f4 1 184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5"/>
                  <a:gd name="f31" fmla="*/ f27 1 184"/>
                  <a:gd name="f32" fmla="*/ 0 f28 1"/>
                  <a:gd name="f33" fmla="*/ 183 f27 1"/>
                  <a:gd name="f34" fmla="*/ 0 f27 1"/>
                  <a:gd name="f35" fmla="*/ 5 f28 1"/>
                  <a:gd name="f36" fmla="*/ 5 f27 1"/>
                  <a:gd name="f37" fmla="*/ 72 f27 1"/>
                  <a:gd name="f38" fmla="*/ 178 f27 1"/>
                  <a:gd name="f39" fmla="+- f29 0 f1"/>
                  <a:gd name="f40" fmla="*/ f32 1 5"/>
                  <a:gd name="f41" fmla="*/ f33 1 184"/>
                  <a:gd name="f42" fmla="*/ f34 1 184"/>
                  <a:gd name="f43" fmla="*/ f35 1 5"/>
                  <a:gd name="f44" fmla="*/ f36 1 184"/>
                  <a:gd name="f45" fmla="*/ f37 1 184"/>
                  <a:gd name="f46" fmla="*/ f38 1 184"/>
                  <a:gd name="f47" fmla="*/ 0 1 f30"/>
                  <a:gd name="f48" fmla="*/ f24 1 f30"/>
                  <a:gd name="f49" fmla="*/ 0 1 f31"/>
                  <a:gd name="f50" fmla="*/ f25 1 f31"/>
                  <a:gd name="f51" fmla="*/ f40 1 f30"/>
                  <a:gd name="f52" fmla="*/ f41 1 f31"/>
                  <a:gd name="f53" fmla="*/ f42 1 f31"/>
                  <a:gd name="f54" fmla="*/ f43 1 f30"/>
                  <a:gd name="f55" fmla="*/ f44 1 f31"/>
                  <a:gd name="f56" fmla="*/ f45 1 f31"/>
                  <a:gd name="f57" fmla="*/ f46 1 f31"/>
                  <a:gd name="f58" fmla="*/ f47 f21 1"/>
                  <a:gd name="f59" fmla="*/ f48 f21 1"/>
                  <a:gd name="f60" fmla="*/ f50 f22 1"/>
                  <a:gd name="f61" fmla="*/ f49 f22 1"/>
                  <a:gd name="f62" fmla="*/ f51 f21 1"/>
                  <a:gd name="f63" fmla="*/ f52 f22 1"/>
                  <a:gd name="f64" fmla="*/ f53 f22 1"/>
                  <a:gd name="f65" fmla="*/ f54 f21 1"/>
                  <a:gd name="f66" fmla="*/ f55 f22 1"/>
                  <a:gd name="f67" fmla="*/ f56 f22 1"/>
                  <a:gd name="f68" fmla="*/ f57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2" y="f63"/>
                  </a:cxn>
                  <a:cxn ang="f39">
                    <a:pos x="f62" y="f64"/>
                  </a:cxn>
                  <a:cxn ang="f39">
                    <a:pos x="f65" y="f66"/>
                  </a:cxn>
                  <a:cxn ang="f39">
                    <a:pos x="f65" y="f67"/>
                  </a:cxn>
                  <a:cxn ang="f39">
                    <a:pos x="f65" y="f68"/>
                  </a:cxn>
                  <a:cxn ang="f39">
                    <a:pos x="f62" y="f63"/>
                  </a:cxn>
                </a:cxnLst>
                <a:rect l="f58" t="f61" r="f59" b="f60"/>
                <a:pathLst>
                  <a:path w="5" h="184">
                    <a:moveTo>
                      <a:pt x="f5" y="f8"/>
                    </a:moveTo>
                    <a:cubicBezTo>
                      <a:pt x="f5" y="f9"/>
                      <a:pt x="f5" y="f10"/>
                      <a:pt x="f5" y="f5"/>
                    </a:cubicBezTo>
                    <a:cubicBezTo>
                      <a:pt x="f11" y="f5"/>
                      <a:pt x="f6" y="f12"/>
                      <a:pt x="f6" y="f6"/>
                    </a:cubicBezTo>
                    <a:cubicBezTo>
                      <a:pt x="f6" y="f13"/>
                      <a:pt x="f6" y="f14"/>
                      <a:pt x="f6" y="f15"/>
                    </a:cubicBezTo>
                    <a:cubicBezTo>
                      <a:pt x="f6" y="f16"/>
                      <a:pt x="f6" y="f17"/>
                      <a:pt x="f6" y="f18"/>
                    </a:cubicBezTo>
                    <a:cubicBezTo>
                      <a:pt x="f6" y="f19"/>
                      <a:pt x="f6" y="f7"/>
                      <a:pt x="f5" y="f8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C5F5C17D-7A85-BFF1-3FCA-045B9A822B0C}"/>
                  </a:ext>
                </a:extLst>
              </p:cNvPr>
              <p:cNvSpPr/>
              <p:nvPr/>
            </p:nvSpPr>
            <p:spPr>
              <a:xfrm>
                <a:off x="11047030" y="6319345"/>
                <a:ext cx="92070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22"/>
                  <a:gd name="f8" fmla="val 1"/>
                  <a:gd name="f9" fmla="val 11"/>
                  <a:gd name="f10" fmla="val 9"/>
                  <a:gd name="f11" fmla="val 25"/>
                  <a:gd name="f12" fmla="val 6"/>
                  <a:gd name="f13" fmla="val 41"/>
                  <a:gd name="f14" fmla="val 3"/>
                  <a:gd name="f15" fmla="val 57"/>
                  <a:gd name="f16" fmla="val 58"/>
                  <a:gd name="f17" fmla="val 59"/>
                  <a:gd name="f18" fmla="val 4"/>
                  <a:gd name="f19" fmla="val 8"/>
                  <a:gd name="f20" fmla="val 13"/>
                  <a:gd name="f21" fmla="val 16"/>
                  <a:gd name="f22" fmla="val 21"/>
                  <a:gd name="f23" fmla="val 19"/>
                  <a:gd name="f24" fmla="+- 0 0 -90"/>
                  <a:gd name="f25" fmla="*/ f3 1 60"/>
                  <a:gd name="f26" fmla="*/ f4 1 22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60"/>
                  <a:gd name="f35" fmla="*/ f31 1 22"/>
                  <a:gd name="f36" fmla="*/ 1 f32 1"/>
                  <a:gd name="f37" fmla="*/ 22 f31 1"/>
                  <a:gd name="f38" fmla="*/ 9 f32 1"/>
                  <a:gd name="f39" fmla="*/ 9 f31 1"/>
                  <a:gd name="f40" fmla="*/ 57 f32 1"/>
                  <a:gd name="f41" fmla="*/ 0 f31 1"/>
                  <a:gd name="f42" fmla="*/ 60 f32 1"/>
                  <a:gd name="f43" fmla="*/ 13 f31 1"/>
                  <a:gd name="f44" fmla="+- f33 0 f1"/>
                  <a:gd name="f45" fmla="*/ f36 1 60"/>
                  <a:gd name="f46" fmla="*/ f37 1 22"/>
                  <a:gd name="f47" fmla="*/ f38 1 60"/>
                  <a:gd name="f48" fmla="*/ f39 1 22"/>
                  <a:gd name="f49" fmla="*/ f40 1 60"/>
                  <a:gd name="f50" fmla="*/ f41 1 22"/>
                  <a:gd name="f51" fmla="*/ f42 1 60"/>
                  <a:gd name="f52" fmla="*/ f43 1 22"/>
                  <a:gd name="f53" fmla="*/ 0 1 f34"/>
                  <a:gd name="f54" fmla="*/ f28 1 f34"/>
                  <a:gd name="f55" fmla="*/ 0 1 f35"/>
                  <a:gd name="f56" fmla="*/ f29 1 f35"/>
                  <a:gd name="f57" fmla="*/ f45 1 f34"/>
                  <a:gd name="f58" fmla="*/ f46 1 f35"/>
                  <a:gd name="f59" fmla="*/ f47 1 f34"/>
                  <a:gd name="f60" fmla="*/ f48 1 f35"/>
                  <a:gd name="f61" fmla="*/ f49 1 f34"/>
                  <a:gd name="f62" fmla="*/ f50 1 f35"/>
                  <a:gd name="f63" fmla="*/ f51 1 f34"/>
                  <a:gd name="f64" fmla="*/ f52 1 f35"/>
                  <a:gd name="f65" fmla="*/ f53 f25 1"/>
                  <a:gd name="f66" fmla="*/ f54 f25 1"/>
                  <a:gd name="f67" fmla="*/ f56 f26 1"/>
                  <a:gd name="f68" fmla="*/ f55 f26 1"/>
                  <a:gd name="f69" fmla="*/ f57 f25 1"/>
                  <a:gd name="f70" fmla="*/ f58 f26 1"/>
                  <a:gd name="f71" fmla="*/ f59 f25 1"/>
                  <a:gd name="f72" fmla="*/ f60 f26 1"/>
                  <a:gd name="f73" fmla="*/ f61 f25 1"/>
                  <a:gd name="f74" fmla="*/ f62 f26 1"/>
                  <a:gd name="f75" fmla="*/ f63 f25 1"/>
                  <a:gd name="f76" fmla="*/ f64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69" y="f70"/>
                  </a:cxn>
                  <a:cxn ang="f44">
                    <a:pos x="f71" y="f72"/>
                  </a:cxn>
                  <a:cxn ang="f44">
                    <a:pos x="f73" y="f74"/>
                  </a:cxn>
                  <a:cxn ang="f44">
                    <a:pos x="f75" y="f74"/>
                  </a:cxn>
                  <a:cxn ang="f44">
                    <a:pos x="f75" y="f76"/>
                  </a:cxn>
                  <a:cxn ang="f44">
                    <a:pos x="f69" y="f70"/>
                  </a:cxn>
                </a:cxnLst>
                <a:rect l="f65" t="f68" r="f66" b="f67"/>
                <a:pathLst>
                  <a:path w="60" h="22">
                    <a:moveTo>
                      <a:pt x="f8" y="f7"/>
                    </a:moveTo>
                    <a:cubicBezTo>
                      <a:pt x="f5" y="f9"/>
                      <a:pt x="f5" y="f9"/>
                      <a:pt x="f10" y="f10"/>
                    </a:cubicBezTo>
                    <a:cubicBezTo>
                      <a:pt x="f11" y="f12"/>
                      <a:pt x="f13" y="f14"/>
                      <a:pt x="f15" y="f5"/>
                    </a:cubicBezTo>
                    <a:cubicBezTo>
                      <a:pt x="f16" y="f5"/>
                      <a:pt x="f17" y="f5"/>
                      <a:pt x="f6" y="f5"/>
                    </a:cubicBezTo>
                    <a:cubicBezTo>
                      <a:pt x="f6" y="f18"/>
                      <a:pt x="f6" y="f19"/>
                      <a:pt x="f6" y="f20"/>
                    </a:cubicBezTo>
                    <a:cubicBezTo>
                      <a:pt x="f13" y="f21"/>
                      <a:pt x="f22" y="f23"/>
                      <a:pt x="f8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51CD1D6D-62E2-8376-576D-05ABFED8841D}"/>
                  </a:ext>
                </a:extLst>
              </p:cNvPr>
              <p:cNvSpPr/>
              <p:nvPr/>
            </p:nvSpPr>
            <p:spPr>
              <a:xfrm>
                <a:off x="10693021" y="6119320"/>
                <a:ext cx="92070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29"/>
                  <a:gd name="f8" fmla="val 26"/>
                  <a:gd name="f9" fmla="val 23"/>
                  <a:gd name="f10" fmla="val 20"/>
                  <a:gd name="f11" fmla="val 19"/>
                  <a:gd name="f12" fmla="val 1"/>
                  <a:gd name="f13" fmla="val 18"/>
                  <a:gd name="f14" fmla="val 2"/>
                  <a:gd name="f15" fmla="val 21"/>
                  <a:gd name="f16" fmla="val 12"/>
                  <a:gd name="f17" fmla="val 40"/>
                  <a:gd name="f18" fmla="val 6"/>
                  <a:gd name="f19" fmla="val 4"/>
                  <a:gd name="f20" fmla="val 8"/>
                  <a:gd name="f21" fmla="val 13"/>
                  <a:gd name="f22" fmla="val 58"/>
                  <a:gd name="f23" fmla="val 14"/>
                  <a:gd name="f24" fmla="val 57"/>
                  <a:gd name="f25" fmla="val 39"/>
                  <a:gd name="f26" fmla="val 24"/>
                  <a:gd name="f27" fmla="+- 0 0 -90"/>
                  <a:gd name="f28" fmla="*/ f3 1 60"/>
                  <a:gd name="f29" fmla="*/ f4 1 29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60"/>
                  <a:gd name="f38" fmla="*/ f34 1 29"/>
                  <a:gd name="f39" fmla="*/ 0 f35 1"/>
                  <a:gd name="f40" fmla="*/ 29 f34 1"/>
                  <a:gd name="f41" fmla="*/ 20 f34 1"/>
                  <a:gd name="f42" fmla="*/ 2 f35 1"/>
                  <a:gd name="f43" fmla="*/ 18 f34 1"/>
                  <a:gd name="f44" fmla="*/ 60 f35 1"/>
                  <a:gd name="f45" fmla="*/ 0 f34 1"/>
                  <a:gd name="f46" fmla="*/ 12 f34 1"/>
                  <a:gd name="f47" fmla="*/ 57 f35 1"/>
                  <a:gd name="f48" fmla="*/ 14 f34 1"/>
                  <a:gd name="f49" fmla="*/ 1 f35 1"/>
                  <a:gd name="f50" fmla="+- f36 0 f1"/>
                  <a:gd name="f51" fmla="*/ f39 1 60"/>
                  <a:gd name="f52" fmla="*/ f40 1 29"/>
                  <a:gd name="f53" fmla="*/ f41 1 29"/>
                  <a:gd name="f54" fmla="*/ f42 1 60"/>
                  <a:gd name="f55" fmla="*/ f43 1 29"/>
                  <a:gd name="f56" fmla="*/ f44 1 60"/>
                  <a:gd name="f57" fmla="*/ f45 1 29"/>
                  <a:gd name="f58" fmla="*/ f46 1 29"/>
                  <a:gd name="f59" fmla="*/ f47 1 60"/>
                  <a:gd name="f60" fmla="*/ f48 1 29"/>
                  <a:gd name="f61" fmla="*/ f49 1 60"/>
                  <a:gd name="f62" fmla="*/ 0 1 f37"/>
                  <a:gd name="f63" fmla="*/ f31 1 f37"/>
                  <a:gd name="f64" fmla="*/ 0 1 f38"/>
                  <a:gd name="f65" fmla="*/ f32 1 f38"/>
                  <a:gd name="f66" fmla="*/ f51 1 f37"/>
                  <a:gd name="f67" fmla="*/ f52 1 f38"/>
                  <a:gd name="f68" fmla="*/ f53 1 f38"/>
                  <a:gd name="f69" fmla="*/ f54 1 f37"/>
                  <a:gd name="f70" fmla="*/ f55 1 f38"/>
                  <a:gd name="f71" fmla="*/ f56 1 f37"/>
                  <a:gd name="f72" fmla="*/ f57 1 f38"/>
                  <a:gd name="f73" fmla="*/ f58 1 f38"/>
                  <a:gd name="f74" fmla="*/ f59 1 f37"/>
                  <a:gd name="f75" fmla="*/ f60 1 f38"/>
                  <a:gd name="f76" fmla="*/ f61 1 f37"/>
                  <a:gd name="f77" fmla="*/ f62 f28 1"/>
                  <a:gd name="f78" fmla="*/ f63 f28 1"/>
                  <a:gd name="f79" fmla="*/ f65 f29 1"/>
                  <a:gd name="f80" fmla="*/ f64 f29 1"/>
                  <a:gd name="f81" fmla="*/ f66 f28 1"/>
                  <a:gd name="f82" fmla="*/ f67 f29 1"/>
                  <a:gd name="f83" fmla="*/ f68 f29 1"/>
                  <a:gd name="f84" fmla="*/ f69 f28 1"/>
                  <a:gd name="f85" fmla="*/ f70 f29 1"/>
                  <a:gd name="f86" fmla="*/ f71 f28 1"/>
                  <a:gd name="f87" fmla="*/ f72 f29 1"/>
                  <a:gd name="f88" fmla="*/ f73 f29 1"/>
                  <a:gd name="f89" fmla="*/ f74 f28 1"/>
                  <a:gd name="f90" fmla="*/ f75 f29 1"/>
                  <a:gd name="f91" fmla="*/ f76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1" y="f82"/>
                  </a:cxn>
                  <a:cxn ang="f50">
                    <a:pos x="f81" y="f83"/>
                  </a:cxn>
                  <a:cxn ang="f50">
                    <a:pos x="f84" y="f85"/>
                  </a:cxn>
                  <a:cxn ang="f50">
                    <a:pos x="f86" y="f87"/>
                  </a:cxn>
                  <a:cxn ang="f50">
                    <a:pos x="f86" y="f88"/>
                  </a:cxn>
                  <a:cxn ang="f50">
                    <a:pos x="f89" y="f90"/>
                  </a:cxn>
                  <a:cxn ang="f50">
                    <a:pos x="f91" y="f82"/>
                  </a:cxn>
                  <a:cxn ang="f50">
                    <a:pos x="f81" y="f82"/>
                  </a:cxn>
                </a:cxnLst>
                <a:rect l="f77" t="f80" r="f78" b="f79"/>
                <a:pathLst>
                  <a:path w="60" h="29">
                    <a:moveTo>
                      <a:pt x="f5" y="f7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5" y="f11"/>
                      <a:pt x="f12" y="f13"/>
                      <a:pt x="f14" y="f13"/>
                    </a:cubicBezTo>
                    <a:cubicBezTo>
                      <a:pt x="f15" y="f16"/>
                      <a:pt x="f17" y="f18"/>
                      <a:pt x="f6" y="f5"/>
                    </a:cubicBezTo>
                    <a:cubicBezTo>
                      <a:pt x="f6" y="f19"/>
                      <a:pt x="f6" y="f20"/>
                      <a:pt x="f6" y="f16"/>
                    </a:cubicBezTo>
                    <a:cubicBezTo>
                      <a:pt x="f6" y="f21"/>
                      <a:pt x="f22" y="f23"/>
                      <a:pt x="f24" y="f23"/>
                    </a:cubicBezTo>
                    <a:cubicBezTo>
                      <a:pt x="f25" y="f11"/>
                      <a:pt x="f10" y="f26"/>
                      <a:pt x="f12" y="f7"/>
                    </a:cubicBezTo>
                    <a:cubicBezTo>
                      <a:pt x="f12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3706B3BA-8161-C94B-46EC-FC5FF1469DA4}"/>
                  </a:ext>
                </a:extLst>
              </p:cNvPr>
              <p:cNvSpPr/>
              <p:nvPr/>
            </p:nvSpPr>
            <p:spPr>
              <a:xfrm>
                <a:off x="11229590" y="6003429"/>
                <a:ext cx="93661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1"/>
                  <a:gd name="f7" fmla="val 30"/>
                  <a:gd name="f8" fmla="val 60"/>
                  <a:gd name="f9" fmla="val 50"/>
                  <a:gd name="f10" fmla="val 24"/>
                  <a:gd name="f11" fmla="val 41"/>
                  <a:gd name="f12" fmla="val 20"/>
                  <a:gd name="f13" fmla="val 32"/>
                  <a:gd name="f14" fmla="val 15"/>
                  <a:gd name="f15" fmla="val 29"/>
                  <a:gd name="f16" fmla="val 13"/>
                  <a:gd name="f17" fmla="val 26"/>
                  <a:gd name="f18" fmla="val 23"/>
                  <a:gd name="f19" fmla="val 14"/>
                  <a:gd name="f20" fmla="val 16"/>
                  <a:gd name="f21" fmla="val 17"/>
                  <a:gd name="f22" fmla="val 9"/>
                  <a:gd name="f23" fmla="val 19"/>
                  <a:gd name="f24" fmla="val 1"/>
                  <a:gd name="f25" fmla="val 12"/>
                  <a:gd name="f26" fmla="val 2"/>
                  <a:gd name="f27" fmla="val 11"/>
                  <a:gd name="f28" fmla="val 4"/>
                  <a:gd name="f29" fmla="val 10"/>
                  <a:gd name="f30" fmla="val 7"/>
                  <a:gd name="f31" fmla="val 18"/>
                  <a:gd name="f32" fmla="val 25"/>
                  <a:gd name="f33" fmla="val 27"/>
                  <a:gd name="f34" fmla="val 40"/>
                  <a:gd name="f35" fmla="val 6"/>
                  <a:gd name="f36" fmla="val 49"/>
                  <a:gd name="f37" fmla="val 58"/>
                  <a:gd name="f38" fmla="val 59"/>
                  <a:gd name="f39" fmla="+- 0 0 -90"/>
                  <a:gd name="f40" fmla="*/ f3 1 61"/>
                  <a:gd name="f41" fmla="*/ f4 1 30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61"/>
                  <a:gd name="f50" fmla="*/ f46 1 30"/>
                  <a:gd name="f51" fmla="*/ 60 f47 1"/>
                  <a:gd name="f52" fmla="*/ 30 f46 1"/>
                  <a:gd name="f53" fmla="*/ 32 f47 1"/>
                  <a:gd name="f54" fmla="*/ 15 f46 1"/>
                  <a:gd name="f55" fmla="*/ 23 f47 1"/>
                  <a:gd name="f56" fmla="*/ 14 f46 1"/>
                  <a:gd name="f57" fmla="*/ 0 f47 1"/>
                  <a:gd name="f58" fmla="*/ 23 f46 1"/>
                  <a:gd name="f59" fmla="*/ 1 f47 1"/>
                  <a:gd name="f60" fmla="*/ 13 f46 1"/>
                  <a:gd name="f61" fmla="*/ 4 f47 1"/>
                  <a:gd name="f62" fmla="*/ 10 f46 1"/>
                  <a:gd name="f63" fmla="*/ 25 f47 1"/>
                  <a:gd name="f64" fmla="*/ 1 f46 1"/>
                  <a:gd name="f65" fmla="*/ 30 f47 1"/>
                  <a:gd name="f66" fmla="*/ 58 f47 1"/>
                  <a:gd name="f67" fmla="*/ 16 f46 1"/>
                  <a:gd name="f68" fmla="*/ 20 f46 1"/>
                  <a:gd name="f69" fmla="+- f48 0 f1"/>
                  <a:gd name="f70" fmla="*/ f51 1 61"/>
                  <a:gd name="f71" fmla="*/ f52 1 30"/>
                  <a:gd name="f72" fmla="*/ f53 1 61"/>
                  <a:gd name="f73" fmla="*/ f54 1 30"/>
                  <a:gd name="f74" fmla="*/ f55 1 61"/>
                  <a:gd name="f75" fmla="*/ f56 1 30"/>
                  <a:gd name="f76" fmla="*/ f57 1 61"/>
                  <a:gd name="f77" fmla="*/ f58 1 30"/>
                  <a:gd name="f78" fmla="*/ f59 1 61"/>
                  <a:gd name="f79" fmla="*/ f60 1 30"/>
                  <a:gd name="f80" fmla="*/ f61 1 61"/>
                  <a:gd name="f81" fmla="*/ f62 1 30"/>
                  <a:gd name="f82" fmla="*/ f63 1 61"/>
                  <a:gd name="f83" fmla="*/ f64 1 30"/>
                  <a:gd name="f84" fmla="*/ f65 1 61"/>
                  <a:gd name="f85" fmla="*/ f66 1 61"/>
                  <a:gd name="f86" fmla="*/ f67 1 30"/>
                  <a:gd name="f87" fmla="*/ f68 1 30"/>
                  <a:gd name="f88" fmla="*/ 0 1 f49"/>
                  <a:gd name="f89" fmla="*/ f43 1 f49"/>
                  <a:gd name="f90" fmla="*/ 0 1 f50"/>
                  <a:gd name="f91" fmla="*/ f44 1 f50"/>
                  <a:gd name="f92" fmla="*/ f70 1 f49"/>
                  <a:gd name="f93" fmla="*/ f71 1 f50"/>
                  <a:gd name="f94" fmla="*/ f72 1 f49"/>
                  <a:gd name="f95" fmla="*/ f73 1 f50"/>
                  <a:gd name="f96" fmla="*/ f74 1 f49"/>
                  <a:gd name="f97" fmla="*/ f75 1 f50"/>
                  <a:gd name="f98" fmla="*/ f76 1 f49"/>
                  <a:gd name="f99" fmla="*/ f77 1 f50"/>
                  <a:gd name="f100" fmla="*/ f78 1 f49"/>
                  <a:gd name="f101" fmla="*/ f79 1 f50"/>
                  <a:gd name="f102" fmla="*/ f80 1 f49"/>
                  <a:gd name="f103" fmla="*/ f81 1 f50"/>
                  <a:gd name="f104" fmla="*/ f82 1 f49"/>
                  <a:gd name="f105" fmla="*/ f83 1 f50"/>
                  <a:gd name="f106" fmla="*/ f84 1 f49"/>
                  <a:gd name="f107" fmla="*/ f85 1 f49"/>
                  <a:gd name="f108" fmla="*/ f86 1 f50"/>
                  <a:gd name="f109" fmla="*/ f87 1 f50"/>
                  <a:gd name="f110" fmla="*/ f88 f40 1"/>
                  <a:gd name="f111" fmla="*/ f89 f40 1"/>
                  <a:gd name="f112" fmla="*/ f91 f41 1"/>
                  <a:gd name="f113" fmla="*/ f90 f41 1"/>
                  <a:gd name="f114" fmla="*/ f92 f40 1"/>
                  <a:gd name="f115" fmla="*/ f93 f41 1"/>
                  <a:gd name="f116" fmla="*/ f94 f40 1"/>
                  <a:gd name="f117" fmla="*/ f95 f41 1"/>
                  <a:gd name="f118" fmla="*/ f96 f40 1"/>
                  <a:gd name="f119" fmla="*/ f97 f41 1"/>
                  <a:gd name="f120" fmla="*/ f98 f40 1"/>
                  <a:gd name="f121" fmla="*/ f99 f41 1"/>
                  <a:gd name="f122" fmla="*/ f100 f40 1"/>
                  <a:gd name="f123" fmla="*/ f101 f41 1"/>
                  <a:gd name="f124" fmla="*/ f102 f40 1"/>
                  <a:gd name="f125" fmla="*/ f103 f41 1"/>
                  <a:gd name="f126" fmla="*/ f104 f40 1"/>
                  <a:gd name="f127" fmla="*/ f105 f41 1"/>
                  <a:gd name="f128" fmla="*/ f106 f40 1"/>
                  <a:gd name="f129" fmla="*/ f107 f40 1"/>
                  <a:gd name="f130" fmla="*/ f108 f41 1"/>
                  <a:gd name="f131" fmla="*/ f109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4" y="f115"/>
                  </a:cxn>
                  <a:cxn ang="f69">
                    <a:pos x="f116" y="f117"/>
                  </a:cxn>
                  <a:cxn ang="f69">
                    <a:pos x="f118" y="f119"/>
                  </a:cxn>
                  <a:cxn ang="f69">
                    <a:pos x="f120" y="f121"/>
                  </a:cxn>
                  <a:cxn ang="f69">
                    <a:pos x="f122" y="f123"/>
                  </a:cxn>
                  <a:cxn ang="f69">
                    <a:pos x="f124" y="f125"/>
                  </a:cxn>
                  <a:cxn ang="f69">
                    <a:pos x="f126" y="f127"/>
                  </a:cxn>
                  <a:cxn ang="f69">
                    <a:pos x="f128" y="f127"/>
                  </a:cxn>
                  <a:cxn ang="f69">
                    <a:pos x="f129" y="f130"/>
                  </a:cxn>
                  <a:cxn ang="f69">
                    <a:pos x="f114" y="f131"/>
                  </a:cxn>
                  <a:cxn ang="f69">
                    <a:pos x="f114" y="f115"/>
                  </a:cxn>
                </a:cxnLst>
                <a:rect l="f110" t="f113" r="f111" b="f112"/>
                <a:pathLst>
                  <a:path w="61" h="30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6"/>
                      <a:pt x="f18" y="f19"/>
                    </a:cubicBezTo>
                    <a:cubicBezTo>
                      <a:pt x="f20" y="f21"/>
                      <a:pt x="f22" y="f12"/>
                      <a:pt x="f5" y="f18"/>
                    </a:cubicBezTo>
                    <a:cubicBezTo>
                      <a:pt x="f5" y="f23"/>
                      <a:pt x="f5" y="f20"/>
                      <a:pt x="f24" y="f16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27" y="f30"/>
                      <a:pt x="f31" y="f28"/>
                      <a:pt x="f32" y="f24"/>
                    </a:cubicBezTo>
                    <a:cubicBezTo>
                      <a:pt x="f33" y="f5"/>
                      <a:pt x="f15" y="f24"/>
                      <a:pt x="f7" y="f24"/>
                    </a:cubicBezTo>
                    <a:cubicBezTo>
                      <a:pt x="f34" y="f35"/>
                      <a:pt x="f36" y="f27"/>
                      <a:pt x="f37" y="f20"/>
                    </a:cubicBezTo>
                    <a:cubicBezTo>
                      <a:pt x="f38" y="f21"/>
                      <a:pt x="f8" y="f23"/>
                      <a:pt x="f8" y="f12"/>
                    </a:cubicBezTo>
                    <a:cubicBezTo>
                      <a:pt x="f6" y="f18"/>
                      <a:pt x="f8" y="f17"/>
                      <a:pt x="f8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2AD8DF3C-4BD3-E46A-2E82-60BAC21159C9}"/>
                  </a:ext>
                </a:extLst>
              </p:cNvPr>
              <p:cNvSpPr/>
              <p:nvPr/>
            </p:nvSpPr>
            <p:spPr>
              <a:xfrm>
                <a:off x="11005754" y="6012957"/>
                <a:ext cx="52385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25"/>
                  <a:gd name="f8" fmla="val 2"/>
                  <a:gd name="f9" fmla="val 1"/>
                  <a:gd name="f10" fmla="val 24"/>
                  <a:gd name="f11" fmla="val 17"/>
                  <a:gd name="f12" fmla="val 13"/>
                  <a:gd name="f13" fmla="val 9"/>
                  <a:gd name="f14" fmla="val 10"/>
                  <a:gd name="f15" fmla="val 14"/>
                  <a:gd name="f16" fmla="val 8"/>
                  <a:gd name="f17" fmla="val 20"/>
                  <a:gd name="f18" fmla="val 5"/>
                  <a:gd name="f19" fmla="val 30"/>
                  <a:gd name="f20" fmla="val 16"/>
                  <a:gd name="f21" fmla="val 28"/>
                  <a:gd name="f22" fmla="val 11"/>
                  <a:gd name="f23" fmla="val 15"/>
                  <a:gd name="f24" fmla="val 19"/>
                  <a:gd name="f25" fmla="val 22"/>
                  <a:gd name="f26" fmla="+- 0 0 -90"/>
                  <a:gd name="f27" fmla="*/ f3 1 34"/>
                  <a:gd name="f28" fmla="*/ f4 1 25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34"/>
                  <a:gd name="f37" fmla="*/ f33 1 25"/>
                  <a:gd name="f38" fmla="*/ 2 f34 1"/>
                  <a:gd name="f39" fmla="*/ 25 f33 1"/>
                  <a:gd name="f40" fmla="*/ 1 f34 1"/>
                  <a:gd name="f41" fmla="*/ 24 f33 1"/>
                  <a:gd name="f42" fmla="*/ 9 f34 1"/>
                  <a:gd name="f43" fmla="*/ 10 f33 1"/>
                  <a:gd name="f44" fmla="*/ 25 f34 1"/>
                  <a:gd name="f45" fmla="*/ 2 f33 1"/>
                  <a:gd name="f46" fmla="*/ 34 f34 1"/>
                  <a:gd name="f47" fmla="*/ 8 f33 1"/>
                  <a:gd name="f48" fmla="*/ 16 f33 1"/>
                  <a:gd name="f49" fmla="*/ 19 f34 1"/>
                  <a:gd name="f50" fmla="*/ 17 f33 1"/>
                  <a:gd name="f51" fmla="+- f35 0 f1"/>
                  <a:gd name="f52" fmla="*/ f38 1 34"/>
                  <a:gd name="f53" fmla="*/ f39 1 25"/>
                  <a:gd name="f54" fmla="*/ f40 1 34"/>
                  <a:gd name="f55" fmla="*/ f41 1 25"/>
                  <a:gd name="f56" fmla="*/ f42 1 34"/>
                  <a:gd name="f57" fmla="*/ f43 1 25"/>
                  <a:gd name="f58" fmla="*/ f44 1 34"/>
                  <a:gd name="f59" fmla="*/ f45 1 25"/>
                  <a:gd name="f60" fmla="*/ f46 1 34"/>
                  <a:gd name="f61" fmla="*/ f47 1 25"/>
                  <a:gd name="f62" fmla="*/ f48 1 25"/>
                  <a:gd name="f63" fmla="*/ f49 1 34"/>
                  <a:gd name="f64" fmla="*/ f50 1 25"/>
                  <a:gd name="f65" fmla="*/ 0 1 f36"/>
                  <a:gd name="f66" fmla="*/ f30 1 f36"/>
                  <a:gd name="f67" fmla="*/ 0 1 f37"/>
                  <a:gd name="f68" fmla="*/ f31 1 f37"/>
                  <a:gd name="f69" fmla="*/ f52 1 f36"/>
                  <a:gd name="f70" fmla="*/ f53 1 f37"/>
                  <a:gd name="f71" fmla="*/ f54 1 f36"/>
                  <a:gd name="f72" fmla="*/ f55 1 f37"/>
                  <a:gd name="f73" fmla="*/ f56 1 f36"/>
                  <a:gd name="f74" fmla="*/ f57 1 f37"/>
                  <a:gd name="f75" fmla="*/ f58 1 f36"/>
                  <a:gd name="f76" fmla="*/ f59 1 f37"/>
                  <a:gd name="f77" fmla="*/ f60 1 f36"/>
                  <a:gd name="f78" fmla="*/ f61 1 f37"/>
                  <a:gd name="f79" fmla="*/ f62 1 f37"/>
                  <a:gd name="f80" fmla="*/ f63 1 f36"/>
                  <a:gd name="f81" fmla="*/ f64 1 f37"/>
                  <a:gd name="f82" fmla="*/ f65 f27 1"/>
                  <a:gd name="f83" fmla="*/ f66 f27 1"/>
                  <a:gd name="f84" fmla="*/ f68 f28 1"/>
                  <a:gd name="f85" fmla="*/ f67 f28 1"/>
                  <a:gd name="f86" fmla="*/ f69 f27 1"/>
                  <a:gd name="f87" fmla="*/ f70 f28 1"/>
                  <a:gd name="f88" fmla="*/ f71 f27 1"/>
                  <a:gd name="f89" fmla="*/ f72 f28 1"/>
                  <a:gd name="f90" fmla="*/ f73 f27 1"/>
                  <a:gd name="f91" fmla="*/ f74 f28 1"/>
                  <a:gd name="f92" fmla="*/ f75 f27 1"/>
                  <a:gd name="f93" fmla="*/ f76 f28 1"/>
                  <a:gd name="f94" fmla="*/ f77 f27 1"/>
                  <a:gd name="f95" fmla="*/ f78 f28 1"/>
                  <a:gd name="f96" fmla="*/ f79 f28 1"/>
                  <a:gd name="f97" fmla="*/ f80 f27 1"/>
                  <a:gd name="f98" fmla="*/ f81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94" y="f96"/>
                  </a:cxn>
                  <a:cxn ang="f51">
                    <a:pos x="f97" y="f98"/>
                  </a:cxn>
                  <a:cxn ang="f51">
                    <a:pos x="f86" y="f87"/>
                  </a:cxn>
                </a:cxnLst>
                <a:rect l="f82" t="f85" r="f83" b="f84"/>
                <a:pathLst>
                  <a:path w="34" h="25">
                    <a:moveTo>
                      <a:pt x="f8" y="f7"/>
                    </a:moveTo>
                    <a:cubicBezTo>
                      <a:pt x="f9" y="f10"/>
                      <a:pt x="f9" y="f10"/>
                      <a:pt x="f9" y="f10"/>
                    </a:cubicBezTo>
                    <a:cubicBezTo>
                      <a:pt x="f5" y="f11"/>
                      <a:pt x="f9" y="f12"/>
                      <a:pt x="f13" y="f14"/>
                    </a:cubicBezTo>
                    <a:cubicBezTo>
                      <a:pt x="f15" y="f16"/>
                      <a:pt x="f17" y="f18"/>
                      <a:pt x="f7" y="f8"/>
                    </a:cubicBezTo>
                    <a:cubicBezTo>
                      <a:pt x="f19" y="f5"/>
                      <a:pt x="f6" y="f8"/>
                      <a:pt x="f6" y="f16"/>
                    </a:cubicBezTo>
                    <a:cubicBezTo>
                      <a:pt x="f6" y="f14"/>
                      <a:pt x="f6" y="f12"/>
                      <a:pt x="f6" y="f20"/>
                    </a:cubicBezTo>
                    <a:cubicBezTo>
                      <a:pt x="f21" y="f22"/>
                      <a:pt x="f10" y="f23"/>
                      <a:pt x="f24" y="f11"/>
                    </a:cubicBezTo>
                    <a:cubicBezTo>
                      <a:pt x="f15" y="f17"/>
                      <a:pt x="f16" y="f25"/>
                      <a:pt x="f8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03746879"/>
      </p:ext>
    </p:extLst>
  </p:cSld>
  <p:clrMapOvr>
    <a:masterClrMapping/>
  </p:clrMapOvr>
  <p:transition spd="med">
    <p:fade/>
  </p:transition>
  <p:hf sldNum="0" hdr="0" ftr="0" dt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>
            <a:extLst>
              <a:ext uri="{FF2B5EF4-FFF2-40B4-BE49-F238E27FC236}">
                <a16:creationId xmlns:a16="http://schemas.microsoft.com/office/drawing/2014/main" id="{7628C638-1B2E-D2FE-01C9-3EFA4E8B044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8203" y="365129"/>
            <a:ext cx="10515600" cy="132555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rmAutofit/>
          </a:bodyPr>
          <a:lstStyle/>
          <a:p>
            <a:pPr lvl="0"/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941C5BB4-B11F-33E9-6C52-2A959974FBB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838203" y="1825627"/>
            <a:ext cx="10515600" cy="435133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rmAutofit/>
          </a:bodyPr>
          <a:lstStyle/>
          <a:p>
            <a:pPr lvl="0"/>
            <a:r>
              <a:rPr lang="es-ES"/>
              <a:t>Haga clic para modificar los estilos de texto del patrón Segundo nivel Tercer nivel Cuarto nivel Quinto nivel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0E3DF989-41A8-E0D3-6254-6C5D2776C65E}"/>
              </a:ext>
            </a:extLst>
          </p:cNvPr>
          <p:cNvSpPr txBox="1">
            <a:spLocks noGrp="1"/>
          </p:cNvSpPr>
          <p:nvPr>
            <p:ph type="dt" sz="half" idx="2"/>
          </p:nvPr>
        </p:nvSpPr>
        <p:spPr>
          <a:xfrm>
            <a:off x="838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ES" sz="1200" b="0" i="0" u="none" strike="noStrike" kern="1200" cap="none" spc="0" baseline="0">
                <a:solidFill>
                  <a:srgbClr val="8C8C8C"/>
                </a:solidFill>
                <a:uFillTx/>
                <a:latin typeface="Arial"/>
              </a:defRPr>
            </a:lvl1pPr>
          </a:lstStyle>
          <a:p>
            <a:pPr lvl="0"/>
            <a:fld id="{132B76FE-3FF8-4E65-A210-BF2863B992F8}" type="datetime1">
              <a:rPr lang="es-ES"/>
              <a:pPr lvl="0"/>
              <a:t>25/10/2023</a:t>
            </a:fld>
            <a:endParaRPr lang="es-ES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49C2223B-577C-6B01-6815-7D12BB96A384}"/>
              </a:ext>
            </a:extLst>
          </p:cNvPr>
          <p:cNvSpPr txBox="1">
            <a:spLocks noGrp="1"/>
          </p:cNvSpPr>
          <p:nvPr>
            <p:ph type="ftr" sz="quarter" idx="3"/>
          </p:nvPr>
        </p:nvSpPr>
        <p:spPr>
          <a:xfrm>
            <a:off x="4038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>
            <a:lvl1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ES" sz="1200" b="0" i="0" u="none" strike="noStrike" kern="1200" cap="none" spc="0" baseline="0">
                <a:solidFill>
                  <a:srgbClr val="8C8C8C"/>
                </a:solidFill>
                <a:uFillTx/>
                <a:latin typeface="Arial"/>
              </a:defRPr>
            </a:lvl1pPr>
          </a:lstStyle>
          <a:p>
            <a:pPr lvl="0"/>
            <a:endParaRPr 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F4221052-3B61-44A0-AEA6-D2E9C59CAC55}"/>
              </a:ext>
            </a:extLst>
          </p:cNvPr>
          <p:cNvSpPr txBox="1">
            <a:spLocks noGrp="1"/>
          </p:cNvSpPr>
          <p:nvPr>
            <p:ph type="sldNum" sz="quarter" idx="4"/>
          </p:nvPr>
        </p:nvSpPr>
        <p:spPr>
          <a:xfrm>
            <a:off x="86106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s-ES" sz="1200" b="0" i="0" u="none" strike="noStrike" kern="1200" cap="none" spc="0" baseline="0">
                <a:solidFill>
                  <a:srgbClr val="8C8C8C"/>
                </a:solidFill>
                <a:uFillTx/>
                <a:latin typeface="Arial"/>
              </a:defRPr>
            </a:lvl1pPr>
          </a:lstStyle>
          <a:p>
            <a:pPr lvl="0"/>
            <a:fld id="{23C552CC-3380-439E-A51F-BF546ECB8598}" type="slidenum">
              <a:t>‹#›</a:t>
            </a:fld>
            <a:endParaRPr lang="es-E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2086A285-7B5B-0A81-334B-8A513B090520}"/>
              </a:ext>
            </a:extLst>
          </p:cNvPr>
          <p:cNvSpPr txBox="1"/>
          <p:nvPr/>
        </p:nvSpPr>
        <p:spPr>
          <a:xfrm>
            <a:off x="11712577" y="45271"/>
            <a:ext cx="479429" cy="328297"/>
          </a:xfrm>
          <a:prstGeom prst="rect">
            <a:avLst/>
          </a:prstGeom>
          <a:noFill/>
          <a:ln cap="flat">
            <a:noFill/>
          </a:ln>
        </p:spPr>
        <p:txBody>
          <a:bodyPr vert="horz" wrap="none" lIns="121916" tIns="60963" rIns="121916" bIns="60963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B82B879-E240-42F3-91D4-18BB6D69F63E}" type="slidenum">
              <a:t>‹#›</a:t>
            </a:fld>
            <a:endParaRPr lang="en-US" sz="1100" b="0" i="0" u="none" strike="noStrike" kern="1200" cap="none" spc="300" baseline="0">
              <a:solidFill>
                <a:srgbClr val="5A5A5A"/>
              </a:solidFill>
              <a:uFillTx/>
              <a:latin typeface="Arial" pitchFamily="34"/>
              <a:ea typeface="Source Sans Pro"/>
              <a:cs typeface="Arial" pitchFamily="34"/>
            </a:endParaRPr>
          </a:p>
        </p:txBody>
      </p:sp>
      <p:cxnSp>
        <p:nvCxnSpPr>
          <p:cNvPr id="8" name="Conector recto 7">
            <a:extLst>
              <a:ext uri="{FF2B5EF4-FFF2-40B4-BE49-F238E27FC236}">
                <a16:creationId xmlns:a16="http://schemas.microsoft.com/office/drawing/2014/main" id="{AD43097D-758D-E029-E105-F11A573CE73D}"/>
              </a:ext>
            </a:extLst>
          </p:cNvPr>
          <p:cNvCxnSpPr/>
          <p:nvPr/>
        </p:nvCxnSpPr>
        <p:spPr>
          <a:xfrm>
            <a:off x="12182944" y="-9052"/>
            <a:ext cx="0" cy="427883"/>
          </a:xfrm>
          <a:prstGeom prst="straightConnector1">
            <a:avLst/>
          </a:prstGeom>
          <a:noFill/>
          <a:ln w="57150" cap="flat">
            <a:solidFill>
              <a:srgbClr val="0F78FF"/>
            </a:solidFill>
            <a:prstDash val="solid"/>
            <a:miter/>
          </a:ln>
        </p:spPr>
      </p:cxn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4" r:id="rId25"/>
  </p:sldLayoutIdLst>
  <p:transition spd="med">
    <p:fade/>
  </p:transition>
  <p:txStyles>
    <p:titleStyle>
      <a:lvl1pPr marL="0" marR="0" lvl="0" indent="0" algn="l" defTabSz="914400" rtl="0" fontAlgn="auto" hangingPunct="1">
        <a:lnSpc>
          <a:spcPct val="90000"/>
        </a:lnSpc>
        <a:spcBef>
          <a:spcPts val="0"/>
        </a:spcBef>
        <a:spcAft>
          <a:spcPts val="0"/>
        </a:spcAft>
        <a:buNone/>
        <a:tabLst/>
        <a:defRPr lang="es-ES" sz="4400" b="0" i="0" u="none" strike="noStrike" kern="1200" cap="none" spc="0" baseline="0">
          <a:solidFill>
            <a:srgbClr val="232323"/>
          </a:solidFill>
          <a:uFillTx/>
          <a:latin typeface="Arial"/>
        </a:defRPr>
      </a:lvl1pPr>
    </p:titleStyle>
    <p:bodyStyle>
      <a:lvl1pPr marL="228600" marR="0" lvl="0" indent="-228600" algn="l" defTabSz="914400" rtl="0" fontAlgn="auto" hangingPunct="1">
        <a:lnSpc>
          <a:spcPct val="90000"/>
        </a:lnSpc>
        <a:spcBef>
          <a:spcPts val="1000"/>
        </a:spcBef>
        <a:spcAft>
          <a:spcPts val="0"/>
        </a:spcAft>
        <a:buSzPct val="100000"/>
        <a:buFont typeface="Arial" pitchFamily="34"/>
        <a:buChar char="•"/>
        <a:tabLst/>
        <a:defRPr lang="es-ES" sz="2400" b="0" i="0" u="none" strike="noStrike" kern="1200" cap="none" spc="0" baseline="0">
          <a:solidFill>
            <a:srgbClr val="232323"/>
          </a:solidFill>
          <a:uFillTx/>
          <a:latin typeface="Arial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P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emf"/><Relationship Id="rId5" Type="http://schemas.openxmlformats.org/officeDocument/2006/relationships/image" Target="../media/image1.emf"/><Relationship Id="rId4" Type="http://schemas.openxmlformats.org/officeDocument/2006/relationships/image" Target="../media/image6.emf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8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8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4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2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0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5">
            <a:extLst>
              <a:ext uri="{FF2B5EF4-FFF2-40B4-BE49-F238E27FC236}">
                <a16:creationId xmlns:a16="http://schemas.microsoft.com/office/drawing/2014/main" id="{053C82E4-0467-89EF-1486-276554DF2752}"/>
              </a:ext>
            </a:extLst>
          </p:cNvPr>
          <p:cNvSpPr/>
          <p:nvPr/>
        </p:nvSpPr>
        <p:spPr>
          <a:xfrm>
            <a:off x="791568" y="354842"/>
            <a:ext cx="10440536" cy="6086904"/>
          </a:xfrm>
          <a:prstGeom prst="rect">
            <a:avLst/>
          </a:prstGeom>
          <a:solidFill>
            <a:srgbClr val="CBEBFE">
              <a:alpha val="42000"/>
            </a:srgbClr>
          </a:solidFill>
          <a:ln w="38103" cap="flat">
            <a:solidFill>
              <a:srgbClr val="0F78FF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2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pic>
        <p:nvPicPr>
          <p:cNvPr id="3" name="Imagen 28">
            <a:extLst>
              <a:ext uri="{FF2B5EF4-FFF2-40B4-BE49-F238E27FC236}">
                <a16:creationId xmlns:a16="http://schemas.microsoft.com/office/drawing/2014/main" id="{7FA88C92-2017-9D6F-2166-5B691D3A7E6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99979" y="1995970"/>
            <a:ext cx="7355351" cy="4901787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Subtítulo 2">
            <a:extLst>
              <a:ext uri="{FF2B5EF4-FFF2-40B4-BE49-F238E27FC236}">
                <a16:creationId xmlns:a16="http://schemas.microsoft.com/office/drawing/2014/main" id="{FC5EB2E9-C0DF-8864-5E25-48826D82FC73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3070226" y="5376150"/>
            <a:ext cx="6051544" cy="905329"/>
          </a:xfrm>
          <a:solidFill>
            <a:srgbClr val="FFFFFF"/>
          </a:solidFill>
        </p:spPr>
        <p:txBody>
          <a:bodyPr/>
          <a:lstStyle/>
          <a:p>
            <a:pPr lvl="0">
              <a:lnSpc>
                <a:spcPts val="2600"/>
              </a:lnSpc>
            </a:pPr>
            <a:r>
              <a:rPr lang="fa-IR" sz="1600" dirty="0">
                <a:cs typeface="B Nazanin" panose="00000700000000000000" pitchFamily="2" charset="-78"/>
              </a:rPr>
              <a:t>برای جلب توجه، ایجاد مکالمه و کسب موفقیت، پروژه های خود را سازماندهی و نشان دهید.</a:t>
            </a:r>
            <a:endParaRPr lang="en-US" sz="1050" dirty="0">
              <a:cs typeface="B Nazanin" panose="00000700000000000000" pitchFamily="2" charset="-78"/>
            </a:endParaRPr>
          </a:p>
        </p:txBody>
      </p:sp>
      <p:cxnSp>
        <p:nvCxnSpPr>
          <p:cNvPr id="5" name="Conector recto 11">
            <a:extLst>
              <a:ext uri="{FF2B5EF4-FFF2-40B4-BE49-F238E27FC236}">
                <a16:creationId xmlns:a16="http://schemas.microsoft.com/office/drawing/2014/main" id="{79DAE574-C9A1-FD10-76EC-50332A545A8F}"/>
              </a:ext>
            </a:extLst>
          </p:cNvPr>
          <p:cNvCxnSpPr/>
          <p:nvPr/>
        </p:nvCxnSpPr>
        <p:spPr>
          <a:xfrm>
            <a:off x="5627510" y="4521689"/>
            <a:ext cx="900281" cy="0"/>
          </a:xfrm>
          <a:prstGeom prst="straightConnector1">
            <a:avLst/>
          </a:prstGeom>
          <a:noFill/>
          <a:ln w="76196" cap="flat">
            <a:solidFill>
              <a:srgbClr val="0F78FF"/>
            </a:solidFill>
            <a:prstDash val="solid"/>
            <a:miter/>
          </a:ln>
        </p:spPr>
      </p:cxnSp>
      <p:sp>
        <p:nvSpPr>
          <p:cNvPr id="6" name="CuadroTexto 5">
            <a:extLst>
              <a:ext uri="{FF2B5EF4-FFF2-40B4-BE49-F238E27FC236}">
                <a16:creationId xmlns:a16="http://schemas.microsoft.com/office/drawing/2014/main" id="{87B3C8A2-0D92-173F-6A0C-897CB3DF8E35}"/>
              </a:ext>
            </a:extLst>
          </p:cNvPr>
          <p:cNvSpPr txBox="1"/>
          <p:nvPr/>
        </p:nvSpPr>
        <p:spPr>
          <a:xfrm>
            <a:off x="471583" y="3145014"/>
            <a:ext cx="11212125" cy="8309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800" b="1" i="0" u="none" strike="noStrike" kern="1200" cap="none" spc="0" baseline="0" dirty="0">
                <a:solidFill>
                  <a:srgbClr val="002060"/>
                </a:solidFill>
                <a:uFillTx/>
                <a:latin typeface="Arial"/>
                <a:cs typeface="B Nazanin" panose="00000700000000000000" pitchFamily="2" charset="-78"/>
              </a:rPr>
              <a:t>تم : کسب و کار</a:t>
            </a:r>
            <a:endParaRPr lang="es-ES" sz="3600" b="1" i="0" u="none" strike="noStrike" kern="1200" cap="none" spc="0" baseline="0" dirty="0">
              <a:solidFill>
                <a:srgbClr val="0F78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7" name="CuadroTexto 8">
            <a:extLst>
              <a:ext uri="{FF2B5EF4-FFF2-40B4-BE49-F238E27FC236}">
                <a16:creationId xmlns:a16="http://schemas.microsoft.com/office/drawing/2014/main" id="{A8156276-DC56-E547-F8A0-2F21A3568DDA}"/>
              </a:ext>
            </a:extLst>
          </p:cNvPr>
          <p:cNvSpPr txBox="1"/>
          <p:nvPr/>
        </p:nvSpPr>
        <p:spPr>
          <a:xfrm>
            <a:off x="489935" y="4318391"/>
            <a:ext cx="11212125" cy="92717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ts val="742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200" b="1" i="0" u="none" strike="noStrike" kern="1200" cap="none" spc="0" baseline="0" dirty="0">
                <a:solidFill>
                  <a:srgbClr val="14203C"/>
                </a:solidFill>
                <a:uFillTx/>
                <a:latin typeface="Arial"/>
                <a:cs typeface="B Nazanin" panose="00000700000000000000" pitchFamily="2" charset="-78"/>
              </a:rPr>
              <a:t>قالب پاورپوینت مدیریت بازرگانی</a:t>
            </a:r>
            <a:endParaRPr lang="es-ES" sz="2000" b="1" i="0" u="none" strike="noStrike" kern="1200" cap="none" spc="0" baseline="0" dirty="0">
              <a:solidFill>
                <a:srgbClr val="0F78FF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grpSp>
        <p:nvGrpSpPr>
          <p:cNvPr id="8" name="Grupo 20">
            <a:extLst>
              <a:ext uri="{FF2B5EF4-FFF2-40B4-BE49-F238E27FC236}">
                <a16:creationId xmlns:a16="http://schemas.microsoft.com/office/drawing/2014/main" id="{BCB2DC1B-AE51-FEFA-AED1-AA1BE4DEEF3A}"/>
              </a:ext>
            </a:extLst>
          </p:cNvPr>
          <p:cNvGrpSpPr/>
          <p:nvPr/>
        </p:nvGrpSpPr>
        <p:grpSpPr>
          <a:xfrm>
            <a:off x="5205414" y="1365254"/>
            <a:ext cx="1639884" cy="1601791"/>
            <a:chOff x="5205414" y="1365254"/>
            <a:chExt cx="1639884" cy="1601791"/>
          </a:xfrm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BD2E143A-2DD0-D5CF-A526-9CCF3932D2F2}"/>
                </a:ext>
              </a:extLst>
            </p:cNvPr>
            <p:cNvSpPr/>
            <p:nvPr/>
          </p:nvSpPr>
          <p:spPr>
            <a:xfrm>
              <a:off x="5205414" y="1365254"/>
              <a:ext cx="533396" cy="16017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1"/>
                <a:gd name="f7" fmla="val 423"/>
                <a:gd name="f8" fmla="val 87"/>
                <a:gd name="f9" fmla="val 90"/>
                <a:gd name="f10" fmla="val 136"/>
                <a:gd name="f11" fmla="val 95"/>
                <a:gd name="f12" fmla="val 123"/>
                <a:gd name="f13" fmla="val 133"/>
                <a:gd name="f14" fmla="val 162"/>
                <a:gd name="f15" fmla="val 129"/>
                <a:gd name="f16" fmla="val 178"/>
                <a:gd name="f17" fmla="val 132"/>
                <a:gd name="f18" fmla="val 197"/>
                <a:gd name="f19" fmla="val 213"/>
                <a:gd name="f20" fmla="val 126"/>
                <a:gd name="f21" fmla="val 231"/>
                <a:gd name="f22" fmla="val 134"/>
                <a:gd name="f23" fmla="val 253"/>
                <a:gd name="f24" fmla="val 112"/>
                <a:gd name="f25" fmla="val 266"/>
                <a:gd name="f26" fmla="val 108"/>
                <a:gd name="f27" fmla="val 268"/>
                <a:gd name="f28" fmla="val 109"/>
                <a:gd name="f29" fmla="val 279"/>
                <a:gd name="f30" fmla="val 286"/>
                <a:gd name="f31" fmla="val 103"/>
                <a:gd name="f32" fmla="val 331"/>
                <a:gd name="f33" fmla="val 98"/>
                <a:gd name="f34" fmla="val 376"/>
                <a:gd name="f35" fmla="val 92"/>
                <a:gd name="f36" fmla="val 77"/>
                <a:gd name="f37" fmla="val 62"/>
                <a:gd name="f38" fmla="val 45"/>
                <a:gd name="f39" fmla="val 40"/>
                <a:gd name="f40" fmla="val 375"/>
                <a:gd name="f41" fmla="val 34"/>
                <a:gd name="f42" fmla="val 327"/>
                <a:gd name="f43" fmla="val 28"/>
                <a:gd name="f44" fmla="val 27"/>
                <a:gd name="f45" fmla="val 272"/>
                <a:gd name="f46" fmla="val 20"/>
                <a:gd name="f47" fmla="val 265"/>
                <a:gd name="f48" fmla="val 17"/>
                <a:gd name="f49" fmla="val 258"/>
                <a:gd name="f50" fmla="val 14"/>
                <a:gd name="f51" fmla="val 252"/>
                <a:gd name="f52" fmla="val 10"/>
                <a:gd name="f53" fmla="val 245"/>
                <a:gd name="f54" fmla="val 9"/>
                <a:gd name="f55" fmla="val 237"/>
                <a:gd name="f56" fmla="val 6"/>
                <a:gd name="f57" fmla="val 204"/>
                <a:gd name="f58" fmla="val 7"/>
                <a:gd name="f59" fmla="val 170"/>
                <a:gd name="f60" fmla="val 2"/>
                <a:gd name="f61" fmla="val 114"/>
                <a:gd name="f62" fmla="val 102"/>
                <a:gd name="f63" fmla="val 97"/>
                <a:gd name="f64" fmla="val 41"/>
                <a:gd name="f65" fmla="val 91"/>
                <a:gd name="f66" fmla="val 43"/>
                <a:gd name="f67" fmla="val 70"/>
                <a:gd name="f68" fmla="val 36"/>
                <a:gd name="f69" fmla="val 52"/>
                <a:gd name="f70" fmla="val 35"/>
                <a:gd name="f71" fmla="val 33"/>
                <a:gd name="f72" fmla="val 26"/>
                <a:gd name="f73" fmla="val 42"/>
                <a:gd name="f74" fmla="val 48"/>
                <a:gd name="f75" fmla="val 12"/>
                <a:gd name="f76" fmla="val 63"/>
                <a:gd name="f77" fmla="val 79"/>
                <a:gd name="f78" fmla="val 93"/>
                <a:gd name="f79" fmla="val 15"/>
                <a:gd name="f80" fmla="val 30"/>
                <a:gd name="f81" fmla="val 107"/>
                <a:gd name="f82" fmla="val 60"/>
                <a:gd name="f83" fmla="val 195"/>
                <a:gd name="f84" fmla="val 67"/>
                <a:gd name="f85" fmla="val 74"/>
                <a:gd name="f86" fmla="val 76"/>
                <a:gd name="f87" fmla="val 185"/>
                <a:gd name="f88" fmla="val 176"/>
                <a:gd name="f89" fmla="val 166"/>
                <a:gd name="f90" fmla="val 145"/>
                <a:gd name="f91" fmla="val 78"/>
                <a:gd name="f92" fmla="val 124"/>
                <a:gd name="f93" fmla="val 100"/>
                <a:gd name="f94" fmla="val 71"/>
                <a:gd name="f95" fmla="val 68"/>
                <a:gd name="f96" fmla="val 94"/>
                <a:gd name="f97" fmla="val 66"/>
                <a:gd name="f98" fmla="val 104"/>
                <a:gd name="f99" fmla="val 59"/>
                <a:gd name="f100" fmla="val 148"/>
                <a:gd name="f101" fmla="val 58"/>
                <a:gd name="f102" fmla="val 179"/>
                <a:gd name="f103" fmla="val 61"/>
                <a:gd name="f104" fmla="val 187"/>
                <a:gd name="f105" fmla="+- 0 0 -90"/>
                <a:gd name="f106" fmla="*/ f3 1 141"/>
                <a:gd name="f107" fmla="*/ f4 1 423"/>
                <a:gd name="f108" fmla="val f5"/>
                <a:gd name="f109" fmla="val f6"/>
                <a:gd name="f110" fmla="val f7"/>
                <a:gd name="f111" fmla="*/ f105 f0 1"/>
                <a:gd name="f112" fmla="+- f110 0 f108"/>
                <a:gd name="f113" fmla="+- f109 0 f108"/>
                <a:gd name="f114" fmla="*/ f111 1 f2"/>
                <a:gd name="f115" fmla="*/ f113 1 141"/>
                <a:gd name="f116" fmla="*/ f112 1 423"/>
                <a:gd name="f117" fmla="*/ 87 f113 1"/>
                <a:gd name="f118" fmla="*/ 90 f112 1"/>
                <a:gd name="f119" fmla="*/ 133 f113 1"/>
                <a:gd name="f120" fmla="*/ 162 f112 1"/>
                <a:gd name="f121" fmla="*/ 129 f113 1"/>
                <a:gd name="f122" fmla="*/ 213 f112 1"/>
                <a:gd name="f123" fmla="*/ 112 f113 1"/>
                <a:gd name="f124" fmla="*/ 266 f112 1"/>
                <a:gd name="f125" fmla="*/ 108 f113 1"/>
                <a:gd name="f126" fmla="*/ 286 f112 1"/>
                <a:gd name="f127" fmla="*/ 92 f113 1"/>
                <a:gd name="f128" fmla="*/ 423 f112 1"/>
                <a:gd name="f129" fmla="*/ 45 f113 1"/>
                <a:gd name="f130" fmla="*/ 28 f113 1"/>
                <a:gd name="f131" fmla="*/ 279 f112 1"/>
                <a:gd name="f132" fmla="*/ 17 f113 1"/>
                <a:gd name="f133" fmla="*/ 258 f112 1"/>
                <a:gd name="f134" fmla="*/ 9 f113 1"/>
                <a:gd name="f135" fmla="*/ 237 f112 1"/>
                <a:gd name="f136" fmla="*/ 2 f113 1"/>
                <a:gd name="f137" fmla="*/ 136 f112 1"/>
                <a:gd name="f138" fmla="*/ 97 f112 1"/>
                <a:gd name="f139" fmla="*/ 43 f113 1"/>
                <a:gd name="f140" fmla="*/ 35 f113 1"/>
                <a:gd name="f141" fmla="*/ 33 f112 1"/>
                <a:gd name="f142" fmla="*/ 48 f113 1"/>
                <a:gd name="f143" fmla="*/ 12 f112 1"/>
                <a:gd name="f144" fmla="*/ 93 f113 1"/>
                <a:gd name="f145" fmla="*/ 15 f112 1"/>
                <a:gd name="f146" fmla="*/ 63 f113 1"/>
                <a:gd name="f147" fmla="*/ 195 f112 1"/>
                <a:gd name="f148" fmla="*/ 74 f113 1"/>
                <a:gd name="f149" fmla="*/ 79 f113 1"/>
                <a:gd name="f150" fmla="*/ 166 f112 1"/>
                <a:gd name="f151" fmla="*/ 77 f113 1"/>
                <a:gd name="f152" fmla="*/ 103 f112 1"/>
                <a:gd name="f153" fmla="*/ 68 f113 1"/>
                <a:gd name="f154" fmla="*/ 94 f112 1"/>
                <a:gd name="f155" fmla="*/ 62 f113 1"/>
                <a:gd name="f156" fmla="*/ 104 f112 1"/>
                <a:gd name="f157" fmla="*/ 58 f113 1"/>
                <a:gd name="f158" fmla="*/ 170 f112 1"/>
                <a:gd name="f159" fmla="+- f114 0 f1"/>
                <a:gd name="f160" fmla="*/ f117 1 141"/>
                <a:gd name="f161" fmla="*/ f118 1 423"/>
                <a:gd name="f162" fmla="*/ f119 1 141"/>
                <a:gd name="f163" fmla="*/ f120 1 423"/>
                <a:gd name="f164" fmla="*/ f121 1 141"/>
                <a:gd name="f165" fmla="*/ f122 1 423"/>
                <a:gd name="f166" fmla="*/ f123 1 141"/>
                <a:gd name="f167" fmla="*/ f124 1 423"/>
                <a:gd name="f168" fmla="*/ f125 1 141"/>
                <a:gd name="f169" fmla="*/ f126 1 423"/>
                <a:gd name="f170" fmla="*/ f127 1 141"/>
                <a:gd name="f171" fmla="*/ f128 1 423"/>
                <a:gd name="f172" fmla="*/ f129 1 141"/>
                <a:gd name="f173" fmla="*/ f130 1 141"/>
                <a:gd name="f174" fmla="*/ f131 1 423"/>
                <a:gd name="f175" fmla="*/ f132 1 141"/>
                <a:gd name="f176" fmla="*/ f133 1 423"/>
                <a:gd name="f177" fmla="*/ f134 1 141"/>
                <a:gd name="f178" fmla="*/ f135 1 423"/>
                <a:gd name="f179" fmla="*/ f136 1 141"/>
                <a:gd name="f180" fmla="*/ f137 1 423"/>
                <a:gd name="f181" fmla="*/ f138 1 423"/>
                <a:gd name="f182" fmla="*/ f139 1 141"/>
                <a:gd name="f183" fmla="*/ f140 1 141"/>
                <a:gd name="f184" fmla="*/ f141 1 423"/>
                <a:gd name="f185" fmla="*/ f142 1 141"/>
                <a:gd name="f186" fmla="*/ f143 1 423"/>
                <a:gd name="f187" fmla="*/ f144 1 141"/>
                <a:gd name="f188" fmla="*/ f145 1 423"/>
                <a:gd name="f189" fmla="*/ f146 1 141"/>
                <a:gd name="f190" fmla="*/ f147 1 423"/>
                <a:gd name="f191" fmla="*/ f148 1 141"/>
                <a:gd name="f192" fmla="*/ f149 1 141"/>
                <a:gd name="f193" fmla="*/ f150 1 423"/>
                <a:gd name="f194" fmla="*/ f151 1 141"/>
                <a:gd name="f195" fmla="*/ f152 1 423"/>
                <a:gd name="f196" fmla="*/ f153 1 141"/>
                <a:gd name="f197" fmla="*/ f154 1 423"/>
                <a:gd name="f198" fmla="*/ f155 1 141"/>
                <a:gd name="f199" fmla="*/ f156 1 423"/>
                <a:gd name="f200" fmla="*/ f157 1 141"/>
                <a:gd name="f201" fmla="*/ f158 1 423"/>
                <a:gd name="f202" fmla="*/ 0 1 f115"/>
                <a:gd name="f203" fmla="*/ f109 1 f115"/>
                <a:gd name="f204" fmla="*/ 0 1 f116"/>
                <a:gd name="f205" fmla="*/ f110 1 f116"/>
                <a:gd name="f206" fmla="*/ f160 1 f115"/>
                <a:gd name="f207" fmla="*/ f161 1 f116"/>
                <a:gd name="f208" fmla="*/ f162 1 f115"/>
                <a:gd name="f209" fmla="*/ f163 1 f116"/>
                <a:gd name="f210" fmla="*/ f164 1 f115"/>
                <a:gd name="f211" fmla="*/ f165 1 f116"/>
                <a:gd name="f212" fmla="*/ f166 1 f115"/>
                <a:gd name="f213" fmla="*/ f167 1 f116"/>
                <a:gd name="f214" fmla="*/ f168 1 f115"/>
                <a:gd name="f215" fmla="*/ f169 1 f116"/>
                <a:gd name="f216" fmla="*/ f170 1 f115"/>
                <a:gd name="f217" fmla="*/ f171 1 f116"/>
                <a:gd name="f218" fmla="*/ f172 1 f115"/>
                <a:gd name="f219" fmla="*/ f173 1 f115"/>
                <a:gd name="f220" fmla="*/ f174 1 f116"/>
                <a:gd name="f221" fmla="*/ f175 1 f115"/>
                <a:gd name="f222" fmla="*/ f176 1 f116"/>
                <a:gd name="f223" fmla="*/ f177 1 f115"/>
                <a:gd name="f224" fmla="*/ f178 1 f116"/>
                <a:gd name="f225" fmla="*/ f179 1 f115"/>
                <a:gd name="f226" fmla="*/ f180 1 f116"/>
                <a:gd name="f227" fmla="*/ f181 1 f116"/>
                <a:gd name="f228" fmla="*/ f182 1 f115"/>
                <a:gd name="f229" fmla="*/ f183 1 f115"/>
                <a:gd name="f230" fmla="*/ f184 1 f116"/>
                <a:gd name="f231" fmla="*/ f185 1 f115"/>
                <a:gd name="f232" fmla="*/ f186 1 f116"/>
                <a:gd name="f233" fmla="*/ f187 1 f115"/>
                <a:gd name="f234" fmla="*/ f188 1 f116"/>
                <a:gd name="f235" fmla="*/ f189 1 f115"/>
                <a:gd name="f236" fmla="*/ f190 1 f116"/>
                <a:gd name="f237" fmla="*/ f191 1 f115"/>
                <a:gd name="f238" fmla="*/ f192 1 f115"/>
                <a:gd name="f239" fmla="*/ f193 1 f116"/>
                <a:gd name="f240" fmla="*/ f194 1 f115"/>
                <a:gd name="f241" fmla="*/ f195 1 f116"/>
                <a:gd name="f242" fmla="*/ f196 1 f115"/>
                <a:gd name="f243" fmla="*/ f197 1 f116"/>
                <a:gd name="f244" fmla="*/ f198 1 f115"/>
                <a:gd name="f245" fmla="*/ f199 1 f116"/>
                <a:gd name="f246" fmla="*/ f200 1 f115"/>
                <a:gd name="f247" fmla="*/ f201 1 f116"/>
                <a:gd name="f248" fmla="*/ f202 f106 1"/>
                <a:gd name="f249" fmla="*/ f203 f106 1"/>
                <a:gd name="f250" fmla="*/ f205 f107 1"/>
                <a:gd name="f251" fmla="*/ f204 f107 1"/>
                <a:gd name="f252" fmla="*/ f206 f106 1"/>
                <a:gd name="f253" fmla="*/ f207 f107 1"/>
                <a:gd name="f254" fmla="*/ f208 f106 1"/>
                <a:gd name="f255" fmla="*/ f209 f107 1"/>
                <a:gd name="f256" fmla="*/ f210 f106 1"/>
                <a:gd name="f257" fmla="*/ f211 f107 1"/>
                <a:gd name="f258" fmla="*/ f212 f106 1"/>
                <a:gd name="f259" fmla="*/ f213 f107 1"/>
                <a:gd name="f260" fmla="*/ f214 f106 1"/>
                <a:gd name="f261" fmla="*/ f215 f107 1"/>
                <a:gd name="f262" fmla="*/ f216 f106 1"/>
                <a:gd name="f263" fmla="*/ f217 f107 1"/>
                <a:gd name="f264" fmla="*/ f218 f106 1"/>
                <a:gd name="f265" fmla="*/ f219 f106 1"/>
                <a:gd name="f266" fmla="*/ f220 f107 1"/>
                <a:gd name="f267" fmla="*/ f221 f106 1"/>
                <a:gd name="f268" fmla="*/ f222 f107 1"/>
                <a:gd name="f269" fmla="*/ f223 f106 1"/>
                <a:gd name="f270" fmla="*/ f224 f107 1"/>
                <a:gd name="f271" fmla="*/ f225 f106 1"/>
                <a:gd name="f272" fmla="*/ f226 f107 1"/>
                <a:gd name="f273" fmla="*/ f227 f107 1"/>
                <a:gd name="f274" fmla="*/ f228 f106 1"/>
                <a:gd name="f275" fmla="*/ f229 f106 1"/>
                <a:gd name="f276" fmla="*/ f230 f107 1"/>
                <a:gd name="f277" fmla="*/ f231 f106 1"/>
                <a:gd name="f278" fmla="*/ f232 f107 1"/>
                <a:gd name="f279" fmla="*/ f233 f106 1"/>
                <a:gd name="f280" fmla="*/ f234 f107 1"/>
                <a:gd name="f281" fmla="*/ f235 f106 1"/>
                <a:gd name="f282" fmla="*/ f236 f107 1"/>
                <a:gd name="f283" fmla="*/ f237 f106 1"/>
                <a:gd name="f284" fmla="*/ f238 f106 1"/>
                <a:gd name="f285" fmla="*/ f239 f107 1"/>
                <a:gd name="f286" fmla="*/ f240 f106 1"/>
                <a:gd name="f287" fmla="*/ f241 f107 1"/>
                <a:gd name="f288" fmla="*/ f242 f106 1"/>
                <a:gd name="f289" fmla="*/ f243 f107 1"/>
                <a:gd name="f290" fmla="*/ f244 f106 1"/>
                <a:gd name="f291" fmla="*/ f245 f107 1"/>
                <a:gd name="f292" fmla="*/ f246 f106 1"/>
                <a:gd name="f293" fmla="*/ f247 f10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9">
                  <a:pos x="f252" y="f253"/>
                </a:cxn>
                <a:cxn ang="f159">
                  <a:pos x="f254" y="f255"/>
                </a:cxn>
                <a:cxn ang="f159">
                  <a:pos x="f256" y="f257"/>
                </a:cxn>
                <a:cxn ang="f159">
                  <a:pos x="f258" y="f259"/>
                </a:cxn>
                <a:cxn ang="f159">
                  <a:pos x="f260" y="f261"/>
                </a:cxn>
                <a:cxn ang="f159">
                  <a:pos x="f262" y="f263"/>
                </a:cxn>
                <a:cxn ang="f159">
                  <a:pos x="f264" y="f263"/>
                </a:cxn>
                <a:cxn ang="f159">
                  <a:pos x="f265" y="f266"/>
                </a:cxn>
                <a:cxn ang="f159">
                  <a:pos x="f267" y="f268"/>
                </a:cxn>
                <a:cxn ang="f159">
                  <a:pos x="f269" y="f270"/>
                </a:cxn>
                <a:cxn ang="f159">
                  <a:pos x="f271" y="f272"/>
                </a:cxn>
                <a:cxn ang="f159">
                  <a:pos x="f265" y="f273"/>
                </a:cxn>
                <a:cxn ang="f159">
                  <a:pos x="f274" y="f253"/>
                </a:cxn>
                <a:cxn ang="f159">
                  <a:pos x="f275" y="f276"/>
                </a:cxn>
                <a:cxn ang="f159">
                  <a:pos x="f277" y="f278"/>
                </a:cxn>
                <a:cxn ang="f159">
                  <a:pos x="f279" y="f280"/>
                </a:cxn>
                <a:cxn ang="f159">
                  <a:pos x="f252" y="f253"/>
                </a:cxn>
                <a:cxn ang="f159">
                  <a:pos x="f281" y="f282"/>
                </a:cxn>
                <a:cxn ang="f159">
                  <a:pos x="f283" y="f282"/>
                </a:cxn>
                <a:cxn ang="f159">
                  <a:pos x="f284" y="f285"/>
                </a:cxn>
                <a:cxn ang="f159">
                  <a:pos x="f286" y="f287"/>
                </a:cxn>
                <a:cxn ang="f159">
                  <a:pos x="f288" y="f289"/>
                </a:cxn>
                <a:cxn ang="f159">
                  <a:pos x="f290" y="f291"/>
                </a:cxn>
                <a:cxn ang="f159">
                  <a:pos x="f292" y="f293"/>
                </a:cxn>
                <a:cxn ang="f159">
                  <a:pos x="f281" y="f282"/>
                </a:cxn>
              </a:cxnLst>
              <a:rect l="f248" t="f251" r="f249" b="f250"/>
              <a:pathLst>
                <a:path w="141" h="423">
                  <a:moveTo>
                    <a:pt x="f8" y="f9"/>
                  </a:moveTo>
                  <a:cubicBezTo>
                    <a:pt x="f10" y="f11"/>
                    <a:pt x="f6" y="f12"/>
                    <a:pt x="f13" y="f14"/>
                  </a:cubicBezTo>
                  <a:cubicBezTo>
                    <a:pt x="f15" y="f16"/>
                    <a:pt x="f17" y="f18"/>
                    <a:pt x="f15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26" y="f30"/>
                  </a:cubicBezTo>
                  <a:cubicBezTo>
                    <a:pt x="f31" y="f32"/>
                    <a:pt x="f33" y="f34"/>
                    <a:pt x="f35" y="f7"/>
                  </a:cubicBezTo>
                  <a:cubicBezTo>
                    <a:pt x="f36" y="f7"/>
                    <a:pt x="f37" y="f7"/>
                    <a:pt x="f38" y="f7"/>
                  </a:cubicBezTo>
                  <a:cubicBezTo>
                    <a:pt x="f39" y="f40"/>
                    <a:pt x="f41" y="f42"/>
                    <a:pt x="f43" y="f29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10"/>
                  </a:cubicBezTo>
                  <a:cubicBezTo>
                    <a:pt x="f5" y="f61"/>
                    <a:pt x="f58" y="f62"/>
                    <a:pt x="f43" y="f63"/>
                  </a:cubicBezTo>
                  <a:cubicBezTo>
                    <a:pt x="f41" y="f11"/>
                    <a:pt x="f64" y="f65"/>
                    <a:pt x="f66" y="f9"/>
                  </a:cubicBezTo>
                  <a:cubicBezTo>
                    <a:pt x="f39" y="f67"/>
                    <a:pt x="f68" y="f69"/>
                    <a:pt x="f70" y="f71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5"/>
                    <a:pt x="f77" y="f60"/>
                    <a:pt x="f78" y="f79"/>
                  </a:cubicBezTo>
                  <a:cubicBezTo>
                    <a:pt x="f28" y="f80"/>
                    <a:pt x="f81" y="f82"/>
                    <a:pt x="f8" y="f9"/>
                  </a:cubicBezTo>
                  <a:close/>
                  <a:moveTo>
                    <a:pt x="f76" y="f83"/>
                  </a:moveTo>
                  <a:cubicBezTo>
                    <a:pt x="f84" y="f83"/>
                    <a:pt x="f67" y="f83"/>
                    <a:pt x="f85" y="f83"/>
                  </a:cubicBezTo>
                  <a:cubicBezTo>
                    <a:pt x="f86" y="f87"/>
                    <a:pt x="f77" y="f88"/>
                    <a:pt x="f77" y="f89"/>
                  </a:cubicBezTo>
                  <a:cubicBezTo>
                    <a:pt x="f77" y="f90"/>
                    <a:pt x="f91" y="f92"/>
                    <a:pt x="f36" y="f31"/>
                  </a:cubicBezTo>
                  <a:cubicBezTo>
                    <a:pt x="f86" y="f93"/>
                    <a:pt x="f94" y="f63"/>
                    <a:pt x="f95" y="f96"/>
                  </a:cubicBezTo>
                  <a:cubicBezTo>
                    <a:pt x="f97" y="f63"/>
                    <a:pt x="f37" y="f93"/>
                    <a:pt x="f37" y="f98"/>
                  </a:cubicBezTo>
                  <a:cubicBezTo>
                    <a:pt x="f82" y="f20"/>
                    <a:pt x="f99" y="f100"/>
                    <a:pt x="f101" y="f59"/>
                  </a:cubicBezTo>
                  <a:cubicBezTo>
                    <a:pt x="f101" y="f102"/>
                    <a:pt x="f103" y="f104"/>
                    <a:pt x="f76" y="f83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841EA55F-95F6-4BE0-77DF-3B8DE2EFF4B0}"/>
                </a:ext>
              </a:extLst>
            </p:cNvPr>
            <p:cNvSpPr/>
            <p:nvPr/>
          </p:nvSpPr>
          <p:spPr>
            <a:xfrm>
              <a:off x="5629275" y="1641476"/>
              <a:ext cx="1216023" cy="11557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1"/>
                <a:gd name="f7" fmla="val 305"/>
                <a:gd name="f8" fmla="val 1"/>
                <a:gd name="f9" fmla="val 297"/>
                <a:gd name="f10" fmla="val 9"/>
                <a:gd name="f11" fmla="val 294"/>
                <a:gd name="f12" fmla="val 16"/>
                <a:gd name="f13" fmla="val 290"/>
                <a:gd name="f14" fmla="val 23"/>
                <a:gd name="f15" fmla="val 98"/>
                <a:gd name="f16" fmla="val 289"/>
                <a:gd name="f17" fmla="val 173"/>
                <a:gd name="f18" fmla="val 248"/>
                <a:gd name="f19" fmla="val 257"/>
                <a:gd name="f20" fmla="val 265"/>
                <a:gd name="f21" fmla="val 276"/>
                <a:gd name="f22" fmla="val 212"/>
                <a:gd name="f23" fmla="val 137"/>
                <a:gd name="f24" fmla="val 59"/>
                <a:gd name="f25" fmla="val 198"/>
                <a:gd name="f26" fmla="val 120"/>
                <a:gd name="f27" fmla="val 38"/>
                <a:gd name="f28" fmla="val 55"/>
                <a:gd name="f29" fmla="val 21"/>
                <a:gd name="f30" fmla="val 20"/>
                <a:gd name="f31" fmla="val 19"/>
                <a:gd name="f32" fmla="val 6"/>
                <a:gd name="f33" fmla="val 2"/>
                <a:gd name="f34" fmla="val 4"/>
                <a:gd name="f35" fmla="val 3"/>
                <a:gd name="f36" fmla="val 5"/>
                <a:gd name="f37" fmla="val 105"/>
                <a:gd name="f38" fmla="val 205"/>
                <a:gd name="f39" fmla="val 308"/>
                <a:gd name="f40" fmla="val 304"/>
                <a:gd name="f41" fmla="val 44"/>
                <a:gd name="f42" fmla="val 296"/>
                <a:gd name="f43" fmla="val 63"/>
                <a:gd name="f44" fmla="val 293"/>
                <a:gd name="f45" fmla="val 65"/>
                <a:gd name="f46" fmla="val 295"/>
                <a:gd name="f47" fmla="val 75"/>
                <a:gd name="f48" fmla="val 81"/>
                <a:gd name="f49" fmla="val 146"/>
                <a:gd name="f50" fmla="val 277"/>
                <a:gd name="f51" fmla="val 286"/>
                <a:gd name="f52" fmla="val 196"/>
                <a:gd name="f53" fmla="val 100"/>
                <a:gd name="f54" fmla="val 302"/>
                <a:gd name="f55" fmla="val 299"/>
                <a:gd name="f56" fmla="+- 0 0 -90"/>
                <a:gd name="f57" fmla="*/ f3 1 321"/>
                <a:gd name="f58" fmla="*/ f4 1 305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321"/>
                <a:gd name="f67" fmla="*/ f63 1 305"/>
                <a:gd name="f68" fmla="*/ 1 f64 1"/>
                <a:gd name="f69" fmla="*/ 297 f63 1"/>
                <a:gd name="f70" fmla="*/ 23 f64 1"/>
                <a:gd name="f71" fmla="*/ 290 f63 1"/>
                <a:gd name="f72" fmla="*/ 248 f64 1"/>
                <a:gd name="f73" fmla="*/ 289 f63 1"/>
                <a:gd name="f74" fmla="*/ 276 f64 1"/>
                <a:gd name="f75" fmla="*/ 59 f63 1"/>
                <a:gd name="f76" fmla="*/ 38 f64 1"/>
                <a:gd name="f77" fmla="*/ 0 f64 1"/>
                <a:gd name="f78" fmla="*/ 6 f63 1"/>
                <a:gd name="f79" fmla="*/ 5 f64 1"/>
                <a:gd name="f80" fmla="*/ 0 f63 1"/>
                <a:gd name="f81" fmla="*/ 308 f64 1"/>
                <a:gd name="f82" fmla="*/ 296 f64 1"/>
                <a:gd name="f83" fmla="*/ 63 f63 1"/>
                <a:gd name="f84" fmla="*/ 295 f64 1"/>
                <a:gd name="f85" fmla="*/ 81 f63 1"/>
                <a:gd name="f86" fmla="*/ 277 f63 1"/>
                <a:gd name="f87" fmla="*/ 305 f63 1"/>
                <a:gd name="f88" fmla="*/ 4 f64 1"/>
                <a:gd name="f89" fmla="+- f65 0 f1"/>
                <a:gd name="f90" fmla="*/ f68 1 321"/>
                <a:gd name="f91" fmla="*/ f69 1 305"/>
                <a:gd name="f92" fmla="*/ f70 1 321"/>
                <a:gd name="f93" fmla="*/ f71 1 305"/>
                <a:gd name="f94" fmla="*/ f72 1 321"/>
                <a:gd name="f95" fmla="*/ f73 1 305"/>
                <a:gd name="f96" fmla="*/ f74 1 321"/>
                <a:gd name="f97" fmla="*/ f75 1 305"/>
                <a:gd name="f98" fmla="*/ f76 1 321"/>
                <a:gd name="f99" fmla="*/ f77 1 321"/>
                <a:gd name="f100" fmla="*/ f78 1 305"/>
                <a:gd name="f101" fmla="*/ f79 1 321"/>
                <a:gd name="f102" fmla="*/ f80 1 305"/>
                <a:gd name="f103" fmla="*/ f81 1 321"/>
                <a:gd name="f104" fmla="*/ f82 1 321"/>
                <a:gd name="f105" fmla="*/ f83 1 305"/>
                <a:gd name="f106" fmla="*/ f84 1 321"/>
                <a:gd name="f107" fmla="*/ f85 1 305"/>
                <a:gd name="f108" fmla="*/ f86 1 305"/>
                <a:gd name="f109" fmla="*/ f87 1 305"/>
                <a:gd name="f110" fmla="*/ f88 1 321"/>
                <a:gd name="f111" fmla="*/ 0 1 f66"/>
                <a:gd name="f112" fmla="*/ f60 1 f66"/>
                <a:gd name="f113" fmla="*/ 0 1 f67"/>
                <a:gd name="f114" fmla="*/ f61 1 f67"/>
                <a:gd name="f115" fmla="*/ f90 1 f66"/>
                <a:gd name="f116" fmla="*/ f91 1 f67"/>
                <a:gd name="f117" fmla="*/ f92 1 f66"/>
                <a:gd name="f118" fmla="*/ f93 1 f67"/>
                <a:gd name="f119" fmla="*/ f94 1 f66"/>
                <a:gd name="f120" fmla="*/ f95 1 f67"/>
                <a:gd name="f121" fmla="*/ f96 1 f66"/>
                <a:gd name="f122" fmla="*/ f97 1 f67"/>
                <a:gd name="f123" fmla="*/ f98 1 f66"/>
                <a:gd name="f124" fmla="*/ f99 1 f66"/>
                <a:gd name="f125" fmla="*/ f100 1 f67"/>
                <a:gd name="f126" fmla="*/ f101 1 f66"/>
                <a:gd name="f127" fmla="*/ f102 1 f67"/>
                <a:gd name="f128" fmla="*/ f103 1 f66"/>
                <a:gd name="f129" fmla="*/ f104 1 f66"/>
                <a:gd name="f130" fmla="*/ f105 1 f67"/>
                <a:gd name="f131" fmla="*/ f106 1 f66"/>
                <a:gd name="f132" fmla="*/ f107 1 f67"/>
                <a:gd name="f133" fmla="*/ f108 1 f67"/>
                <a:gd name="f134" fmla="*/ f109 1 f67"/>
                <a:gd name="f135" fmla="*/ f110 1 f66"/>
                <a:gd name="f136" fmla="*/ f111 f57 1"/>
                <a:gd name="f137" fmla="*/ f112 f57 1"/>
                <a:gd name="f138" fmla="*/ f114 f58 1"/>
                <a:gd name="f139" fmla="*/ f113 f58 1"/>
                <a:gd name="f140" fmla="*/ f115 f57 1"/>
                <a:gd name="f141" fmla="*/ f116 f58 1"/>
                <a:gd name="f142" fmla="*/ f117 f57 1"/>
                <a:gd name="f143" fmla="*/ f118 f58 1"/>
                <a:gd name="f144" fmla="*/ f119 f57 1"/>
                <a:gd name="f145" fmla="*/ f120 f58 1"/>
                <a:gd name="f146" fmla="*/ f121 f57 1"/>
                <a:gd name="f147" fmla="*/ f122 f58 1"/>
                <a:gd name="f148" fmla="*/ f123 f57 1"/>
                <a:gd name="f149" fmla="*/ f124 f57 1"/>
                <a:gd name="f150" fmla="*/ f125 f58 1"/>
                <a:gd name="f151" fmla="*/ f126 f57 1"/>
                <a:gd name="f152" fmla="*/ f127 f58 1"/>
                <a:gd name="f153" fmla="*/ f128 f57 1"/>
                <a:gd name="f154" fmla="*/ f129 f57 1"/>
                <a:gd name="f155" fmla="*/ f130 f58 1"/>
                <a:gd name="f156" fmla="*/ f131 f57 1"/>
                <a:gd name="f157" fmla="*/ f132 f58 1"/>
                <a:gd name="f158" fmla="*/ f133 f58 1"/>
                <a:gd name="f159" fmla="*/ f134 f58 1"/>
                <a:gd name="f160" fmla="*/ f135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0" y="f141"/>
                </a:cxn>
                <a:cxn ang="f89">
                  <a:pos x="f142" y="f143"/>
                </a:cxn>
                <a:cxn ang="f89">
                  <a:pos x="f144" y="f145"/>
                </a:cxn>
                <a:cxn ang="f89">
                  <a:pos x="f146" y="f145"/>
                </a:cxn>
                <a:cxn ang="f89">
                  <a:pos x="f146" y="f147"/>
                </a:cxn>
                <a:cxn ang="f89">
                  <a:pos x="f148" y="f147"/>
                </a:cxn>
                <a:cxn ang="f89">
                  <a:pos x="f149" y="f150"/>
                </a:cxn>
                <a:cxn ang="f89">
                  <a:pos x="f151" y="f152"/>
                </a:cxn>
                <a:cxn ang="f89">
                  <a:pos x="f153" y="f152"/>
                </a:cxn>
                <a:cxn ang="f89">
                  <a:pos x="f154" y="f155"/>
                </a:cxn>
                <a:cxn ang="f89">
                  <a:pos x="f156" y="f157"/>
                </a:cxn>
                <a:cxn ang="f89">
                  <a:pos x="f156" y="f158"/>
                </a:cxn>
                <a:cxn ang="f89">
                  <a:pos x="f156" y="f159"/>
                </a:cxn>
                <a:cxn ang="f89">
                  <a:pos x="f160" y="f159"/>
                </a:cxn>
                <a:cxn ang="f89">
                  <a:pos x="f140" y="f141"/>
                </a:cxn>
              </a:cxnLst>
              <a:rect l="f136" t="f139" r="f137" b="f138"/>
              <a:pathLst>
                <a:path w="321" h="305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16"/>
                    <a:pt x="f17" y="f16"/>
                    <a:pt x="f18" y="f16"/>
                  </a:cubicBezTo>
                  <a:cubicBezTo>
                    <a:pt x="f19" y="f16"/>
                    <a:pt x="f20" y="f16"/>
                    <a:pt x="f21" y="f16"/>
                  </a:cubicBezTo>
                  <a:cubicBezTo>
                    <a:pt x="f21" y="f22"/>
                    <a:pt x="f21" y="f23"/>
                    <a:pt x="f21" y="f24"/>
                  </a:cubicBezTo>
                  <a:cubicBezTo>
                    <a:pt x="f25" y="f24"/>
                    <a:pt x="f26" y="f24"/>
                    <a:pt x="f27" y="f24"/>
                  </a:cubicBezTo>
                  <a:cubicBezTo>
                    <a:pt x="f28" y="f29"/>
                    <a:pt x="f30" y="f31"/>
                    <a:pt x="f5" y="f32"/>
                  </a:cubicBezTo>
                  <a:cubicBezTo>
                    <a:pt x="f33" y="f34"/>
                    <a:pt x="f35" y="f33"/>
                    <a:pt x="f36" y="f5"/>
                  </a:cubicBezTo>
                  <a:cubicBezTo>
                    <a:pt x="f37" y="f5"/>
                    <a:pt x="f38" y="f5"/>
                    <a:pt x="f39" y="f5"/>
                  </a:cubicBezTo>
                  <a:cubicBezTo>
                    <a:pt x="f40" y="f30"/>
                    <a:pt x="f6" y="f41"/>
                    <a:pt x="f42" y="f43"/>
                  </a:cubicBezTo>
                  <a:cubicBezTo>
                    <a:pt x="f44" y="f45"/>
                    <a:pt x="f46" y="f47"/>
                    <a:pt x="f46" y="f48"/>
                  </a:cubicBezTo>
                  <a:cubicBezTo>
                    <a:pt x="f46" y="f49"/>
                    <a:pt x="f46" y="f22"/>
                    <a:pt x="f46" y="f50"/>
                  </a:cubicBezTo>
                  <a:cubicBezTo>
                    <a:pt x="f46" y="f51"/>
                    <a:pt x="f46" y="f11"/>
                    <a:pt x="f46" y="f7"/>
                  </a:cubicBezTo>
                  <a:cubicBezTo>
                    <a:pt x="f52" y="f7"/>
                    <a:pt x="f53" y="f7"/>
                    <a:pt x="f34" y="f7"/>
                  </a:cubicBezTo>
                  <a:cubicBezTo>
                    <a:pt x="f35" y="f54"/>
                    <a:pt x="f33" y="f55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37142938-02D1-29D0-B435-E4061051B4CF}"/>
                </a:ext>
              </a:extLst>
            </p:cNvPr>
            <p:cNvSpPr/>
            <p:nvPr/>
          </p:nvSpPr>
          <p:spPr>
            <a:xfrm>
              <a:off x="6465886" y="1944691"/>
              <a:ext cx="114300" cy="7000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185"/>
                <a:gd name="f8" fmla="val 62"/>
                <a:gd name="f9" fmla="val 123"/>
                <a:gd name="f10" fmla="val 20"/>
                <a:gd name="f11" fmla="val 11"/>
                <a:gd name="f12" fmla="val 21"/>
                <a:gd name="f13" fmla="+- 0 0 -90"/>
                <a:gd name="f14" fmla="*/ f3 1 30"/>
                <a:gd name="f15" fmla="*/ f4 1 18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30"/>
                <a:gd name="f24" fmla="*/ f20 1 185"/>
                <a:gd name="f25" fmla="*/ 30 f21 1"/>
                <a:gd name="f26" fmla="*/ 0 f20 1"/>
                <a:gd name="f27" fmla="*/ 185 f20 1"/>
                <a:gd name="f28" fmla="*/ 0 f21 1"/>
                <a:gd name="f29" fmla="+- f22 0 f1"/>
                <a:gd name="f30" fmla="*/ f25 1 30"/>
                <a:gd name="f31" fmla="*/ f26 1 185"/>
                <a:gd name="f32" fmla="*/ f27 1 185"/>
                <a:gd name="f33" fmla="*/ f28 1 30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5 1"/>
                <a:gd name="f49" fmla="*/ f4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9" y="f48"/>
                </a:cxn>
                <a:cxn ang="f29">
                  <a:pos x="f49" y="f47"/>
                </a:cxn>
                <a:cxn ang="f29">
                  <a:pos x="f46" y="f47"/>
                </a:cxn>
              </a:cxnLst>
              <a:rect l="f42" t="f45" r="f43" b="f44"/>
              <a:pathLst>
                <a:path w="30" h="185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5" y="f7"/>
                  </a:cubicBezTo>
                  <a:cubicBezTo>
                    <a:pt x="f5" y="f9"/>
                    <a:pt x="f5" y="f8"/>
                    <a:pt x="f5" y="f5"/>
                  </a:cubicBezTo>
                  <a:cubicBezTo>
                    <a:pt x="f11" y="f5"/>
                    <a:pt x="f12" y="f5"/>
                    <a:pt x="f6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46BC4127-6C36-A01D-B5F7-470D4B90819A}"/>
                </a:ext>
              </a:extLst>
            </p:cNvPr>
            <p:cNvSpPr/>
            <p:nvPr/>
          </p:nvSpPr>
          <p:spPr>
            <a:xfrm>
              <a:off x="6284908" y="2058991"/>
              <a:ext cx="112708" cy="5857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155"/>
                <a:gd name="f8" fmla="val 51"/>
                <a:gd name="f9" fmla="val 102"/>
                <a:gd name="f10" fmla="val 20"/>
                <a:gd name="f11" fmla="val 11"/>
                <a:gd name="f12" fmla="val 104"/>
                <a:gd name="f13" fmla="val 53"/>
                <a:gd name="f14" fmla="val 10"/>
                <a:gd name="f15" fmla="val 19"/>
                <a:gd name="f16" fmla="+- 0 0 -90"/>
                <a:gd name="f17" fmla="*/ f3 1 30"/>
                <a:gd name="f18" fmla="*/ f4 1 155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30"/>
                <a:gd name="f27" fmla="*/ f23 1 155"/>
                <a:gd name="f28" fmla="*/ 30 f24 1"/>
                <a:gd name="f29" fmla="*/ 0 f23 1"/>
                <a:gd name="f30" fmla="*/ 155 f23 1"/>
                <a:gd name="f31" fmla="*/ 0 f24 1"/>
                <a:gd name="f32" fmla="+- f25 0 f1"/>
                <a:gd name="f33" fmla="*/ f28 1 30"/>
                <a:gd name="f34" fmla="*/ f29 1 155"/>
                <a:gd name="f35" fmla="*/ f30 1 155"/>
                <a:gd name="f36" fmla="*/ f31 1 30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7"/>
                <a:gd name="f44" fmla="*/ f36 1 f26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8 1"/>
                <a:gd name="f52" fmla="*/ f4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49" y="f51"/>
                </a:cxn>
                <a:cxn ang="f32">
                  <a:pos x="f52" y="f51"/>
                </a:cxn>
                <a:cxn ang="f32">
                  <a:pos x="f52" y="f50"/>
                </a:cxn>
                <a:cxn ang="f32">
                  <a:pos x="f49" y="f50"/>
                </a:cxn>
              </a:cxnLst>
              <a:rect l="f45" t="f48" r="f46" b="f47"/>
              <a:pathLst>
                <a:path w="30" h="155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5" y="f7"/>
                  </a:cubicBezTo>
                  <a:cubicBezTo>
                    <a:pt x="f5" y="f12"/>
                    <a:pt x="f5" y="f13"/>
                    <a:pt x="f5" y="f5"/>
                  </a:cubicBezTo>
                  <a:cubicBezTo>
                    <a:pt x="f14" y="f5"/>
                    <a:pt x="f15" y="f5"/>
                    <a:pt x="f6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C42929B1-67A7-9639-0F51-765D14DC8580}"/>
                </a:ext>
              </a:extLst>
            </p:cNvPr>
            <p:cNvSpPr/>
            <p:nvPr/>
          </p:nvSpPr>
          <p:spPr>
            <a:xfrm>
              <a:off x="6107113" y="2157417"/>
              <a:ext cx="109535" cy="4841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128"/>
                <a:gd name="f8" fmla="val 9"/>
                <a:gd name="f9" fmla="val 18"/>
                <a:gd name="f10" fmla="val 42"/>
                <a:gd name="f11" fmla="val 84"/>
                <a:gd name="f12" fmla="val 20"/>
                <a:gd name="f13" fmla="val 11"/>
                <a:gd name="f14" fmla="val 86"/>
                <a:gd name="f15" fmla="val 44"/>
                <a:gd name="f16" fmla="+- 0 0 -90"/>
                <a:gd name="f17" fmla="*/ f3 1 29"/>
                <a:gd name="f18" fmla="*/ f4 1 12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9"/>
                <a:gd name="f27" fmla="*/ f23 1 128"/>
                <a:gd name="f28" fmla="*/ 0 f24 1"/>
                <a:gd name="f29" fmla="*/ 0 f23 1"/>
                <a:gd name="f30" fmla="*/ 29 f24 1"/>
                <a:gd name="f31" fmla="*/ 128 f23 1"/>
                <a:gd name="f32" fmla="+- f25 0 f1"/>
                <a:gd name="f33" fmla="*/ f28 1 29"/>
                <a:gd name="f34" fmla="*/ f29 1 128"/>
                <a:gd name="f35" fmla="*/ f30 1 29"/>
                <a:gd name="f36" fmla="*/ f31 1 128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0"/>
                </a:cxn>
                <a:cxn ang="f32">
                  <a:pos x="f51" y="f52"/>
                </a:cxn>
                <a:cxn ang="f32">
                  <a:pos x="f49" y="f52"/>
                </a:cxn>
                <a:cxn ang="f32">
                  <a:pos x="f49" y="f50"/>
                </a:cxn>
              </a:cxnLst>
              <a:rect l="f45" t="f48" r="f46" b="f47"/>
              <a:pathLst>
                <a:path w="29" h="128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12" y="f7"/>
                    <a:pt x="f13" y="f7"/>
                    <a:pt x="f5" y="f7"/>
                  </a:cubicBezTo>
                  <a:cubicBezTo>
                    <a:pt x="f5" y="f14"/>
                    <a:pt x="f5" y="f15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BD1BCCD-51BC-D876-3B90-C1A8B0B2201F}"/>
                </a:ext>
              </a:extLst>
            </p:cNvPr>
            <p:cNvSpPr/>
            <p:nvPr/>
          </p:nvSpPr>
          <p:spPr>
            <a:xfrm>
              <a:off x="5921370" y="2228850"/>
              <a:ext cx="117472" cy="4127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109"/>
                <a:gd name="f8" fmla="val 72"/>
                <a:gd name="f9" fmla="val 37"/>
                <a:gd name="f10" fmla="val 10"/>
                <a:gd name="f11" fmla="val 20"/>
                <a:gd name="f12" fmla="val 36"/>
                <a:gd name="f13" fmla="val 21"/>
                <a:gd name="f14" fmla="val 11"/>
                <a:gd name="f15" fmla="+- 0 0 -90"/>
                <a:gd name="f16" fmla="*/ f3 1 31"/>
                <a:gd name="f17" fmla="*/ f4 1 10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31"/>
                <a:gd name="f26" fmla="*/ f22 1 109"/>
                <a:gd name="f27" fmla="*/ 0 f23 1"/>
                <a:gd name="f28" fmla="*/ 109 f22 1"/>
                <a:gd name="f29" fmla="*/ 0 f22 1"/>
                <a:gd name="f30" fmla="*/ 31 f23 1"/>
                <a:gd name="f31" fmla="+- f24 0 f1"/>
                <a:gd name="f32" fmla="*/ f27 1 31"/>
                <a:gd name="f33" fmla="*/ f28 1 109"/>
                <a:gd name="f34" fmla="*/ f29 1 109"/>
                <a:gd name="f35" fmla="*/ f30 1 31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6"/>
                <a:gd name="f43" fmla="*/ f35 1 f25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7 1"/>
                <a:gd name="f51" fmla="*/ f4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48" y="f50"/>
                </a:cxn>
                <a:cxn ang="f31">
                  <a:pos x="f51" y="f50"/>
                </a:cxn>
                <a:cxn ang="f31">
                  <a:pos x="f51" y="f49"/>
                </a:cxn>
                <a:cxn ang="f31">
                  <a:pos x="f48" y="f49"/>
                </a:cxn>
              </a:cxnLst>
              <a:rect l="f44" t="f47" r="f45" b="f46"/>
              <a:pathLst>
                <a:path w="31" h="109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12"/>
                    <a:pt x="f6" y="f8"/>
                    <a:pt x="f6" y="f7"/>
                  </a:cubicBezTo>
                  <a:cubicBezTo>
                    <a:pt x="f13" y="f7"/>
                    <a:pt x="f14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556F9BEC-5A39-8421-F45B-602C73FCDB53}"/>
                </a:ext>
              </a:extLst>
            </p:cNvPr>
            <p:cNvSpPr/>
            <p:nvPr/>
          </p:nvSpPr>
          <p:spPr>
            <a:xfrm>
              <a:off x="5743575" y="2292355"/>
              <a:ext cx="112708" cy="3524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93"/>
                <a:gd name="f8" fmla="val 20"/>
                <a:gd name="f9" fmla="val 11"/>
                <a:gd name="f10" fmla="val 62"/>
                <a:gd name="f11" fmla="val 32"/>
                <a:gd name="f12" fmla="val 10"/>
                <a:gd name="f13" fmla="val 19"/>
                <a:gd name="f14" fmla="val 60"/>
                <a:gd name="f15" fmla="+- 0 0 -90"/>
                <a:gd name="f16" fmla="*/ f3 1 30"/>
                <a:gd name="f17" fmla="*/ f4 1 9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30"/>
                <a:gd name="f26" fmla="*/ f22 1 93"/>
                <a:gd name="f27" fmla="*/ 30 f23 1"/>
                <a:gd name="f28" fmla="*/ 93 f22 1"/>
                <a:gd name="f29" fmla="*/ 0 f23 1"/>
                <a:gd name="f30" fmla="*/ 0 f22 1"/>
                <a:gd name="f31" fmla="+- f24 0 f1"/>
                <a:gd name="f32" fmla="*/ f27 1 30"/>
                <a:gd name="f33" fmla="*/ f28 1 93"/>
                <a:gd name="f34" fmla="*/ f29 1 30"/>
                <a:gd name="f35" fmla="*/ f30 1 93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49"/>
                </a:cxn>
                <a:cxn ang="f31">
                  <a:pos x="f50" y="f51"/>
                </a:cxn>
                <a:cxn ang="f31">
                  <a:pos x="f48" y="f51"/>
                </a:cxn>
                <a:cxn ang="f31">
                  <a:pos x="f48" y="f49"/>
                </a:cxn>
              </a:cxnLst>
              <a:rect l="f44" t="f47" r="f45" b="f46"/>
              <a:pathLst>
                <a:path w="30" h="93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12" y="f5"/>
                    <a:pt x="f13" y="f5"/>
                    <a:pt x="f6" y="f5"/>
                  </a:cubicBezTo>
                  <a:cubicBezTo>
                    <a:pt x="f6" y="f6"/>
                    <a:pt x="f6" y="f14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700000000000000" pitchFamily="2" charset="-78"/>
              </a:endParaRPr>
            </a:p>
          </p:txBody>
        </p:sp>
      </p:grpSp>
      <p:pic>
        <p:nvPicPr>
          <p:cNvPr id="16" name="Imagen 26">
            <a:extLst>
              <a:ext uri="{FF2B5EF4-FFF2-40B4-BE49-F238E27FC236}">
                <a16:creationId xmlns:a16="http://schemas.microsoft.com/office/drawing/2014/main" id="{726AB505-C22B-5941-76B2-F9E1727FD729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r="54546"/>
          <a:stretch>
            <a:fillRect/>
          </a:stretch>
        </p:blipFill>
        <p:spPr>
          <a:xfrm>
            <a:off x="17273" y="2722607"/>
            <a:ext cx="2833122" cy="4156825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7" name="Imagen 30">
            <a:extLst>
              <a:ext uri="{FF2B5EF4-FFF2-40B4-BE49-F238E27FC236}">
                <a16:creationId xmlns:a16="http://schemas.microsoft.com/office/drawing/2014/main" id="{5A98CBD2-283C-B37E-194D-AFED3F9F9B00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 l="57268"/>
          <a:stretch>
            <a:fillRect/>
          </a:stretch>
        </p:blipFill>
        <p:spPr>
          <a:xfrm>
            <a:off x="9545631" y="1708117"/>
            <a:ext cx="2691326" cy="419724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8" name="Imagen 32">
            <a:extLst>
              <a:ext uri="{FF2B5EF4-FFF2-40B4-BE49-F238E27FC236}">
                <a16:creationId xmlns:a16="http://schemas.microsoft.com/office/drawing/2014/main" id="{9D4BAAEB-707C-355C-2709-B17269E43E81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 b="60273"/>
          <a:stretch>
            <a:fillRect/>
          </a:stretch>
        </p:blipFill>
        <p:spPr>
          <a:xfrm>
            <a:off x="2850395" y="-16367"/>
            <a:ext cx="6454511" cy="1708839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5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3">
            <a:extLst>
              <a:ext uri="{FF2B5EF4-FFF2-40B4-BE49-F238E27FC236}">
                <a16:creationId xmlns:a16="http://schemas.microsoft.com/office/drawing/2014/main" id="{26F3B4C9-8CE4-D086-5090-711271E442EE}"/>
              </a:ext>
            </a:extLst>
          </p:cNvPr>
          <p:cNvSpPr/>
          <p:nvPr/>
        </p:nvSpPr>
        <p:spPr>
          <a:xfrm>
            <a:off x="479429" y="6224942"/>
            <a:ext cx="11233147" cy="45720"/>
          </a:xfrm>
          <a:prstGeom prst="rect">
            <a:avLst/>
          </a:pr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3" name="Título 1">
            <a:extLst>
              <a:ext uri="{FF2B5EF4-FFF2-40B4-BE49-F238E27FC236}">
                <a16:creationId xmlns:a16="http://schemas.microsoft.com/office/drawing/2014/main" id="{8070045F-88DD-2556-4C9F-A06F29617D7D}"/>
              </a:ext>
            </a:extLst>
          </p:cNvPr>
          <p:cNvSpPr txBox="1"/>
          <p:nvPr/>
        </p:nvSpPr>
        <p:spPr>
          <a:xfrm>
            <a:off x="479429" y="743827"/>
            <a:ext cx="4962905" cy="118050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lvl="0" algn="r" rtl="1">
              <a:lnSpc>
                <a:spcPts val="46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400" b="1" dirty="0">
                <a:solidFill>
                  <a:srgbClr val="14203C"/>
                </a:solidFill>
                <a:latin typeface="Arial" pitchFamily="34"/>
                <a:cs typeface="B Nazanin" panose="00000400000000000000" pitchFamily="2" charset="-78"/>
              </a:rPr>
              <a:t>پاراگراف با </a:t>
            </a:r>
          </a:p>
          <a:p>
            <a:pPr lvl="0" algn="r" rtl="1">
              <a:lnSpc>
                <a:spcPts val="46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400" b="1" dirty="0">
                <a:solidFill>
                  <a:srgbClr val="00B0F0"/>
                </a:solidFill>
                <a:latin typeface="Arial" pitchFamily="34"/>
                <a:cs typeface="B Nazanin" panose="00000400000000000000" pitchFamily="2" charset="-78"/>
              </a:rPr>
              <a:t>دو ستون</a:t>
            </a:r>
            <a:endParaRPr lang="es-ES" sz="4400" b="1" i="0" u="none" strike="noStrike" kern="1200" cap="none" spc="0" baseline="0" dirty="0">
              <a:solidFill>
                <a:srgbClr val="00B0F0"/>
              </a:solidFill>
              <a:uFillTx/>
              <a:latin typeface="Arial" pitchFamily="34"/>
              <a:cs typeface="B Nazanin" panose="00000400000000000000" pitchFamily="2" charset="-78"/>
            </a:endParaRPr>
          </a:p>
        </p:txBody>
      </p:sp>
      <p:sp>
        <p:nvSpPr>
          <p:cNvPr id="4" name="CuadroTexto 5">
            <a:extLst>
              <a:ext uri="{FF2B5EF4-FFF2-40B4-BE49-F238E27FC236}">
                <a16:creationId xmlns:a16="http://schemas.microsoft.com/office/drawing/2014/main" id="{016E61C6-C210-61DA-74D3-E2D466D6A03D}"/>
              </a:ext>
            </a:extLst>
          </p:cNvPr>
          <p:cNvSpPr txBox="1"/>
          <p:nvPr/>
        </p:nvSpPr>
        <p:spPr>
          <a:xfrm>
            <a:off x="479429" y="2494629"/>
            <a:ext cx="6101251" cy="288393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lnSpc>
                <a:spcPts val="222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dirty="0">
                <a:solidFill>
                  <a:srgbClr val="393939"/>
                </a:solidFill>
                <a:latin typeface="Arial"/>
                <a:cs typeface="B Nazanin" panose="00000400000000000000" pitchFamily="2" charset="-78"/>
              </a:rPr>
              <a:t>این قالب شامل اسلاید هایی با طراحی زیبا و جذاب، تصاویر بیانی، نمودارها، جداول و فهرست منابع است که به شما کمک میی کند تا مفاهیم خود را به طور روان و قابل درک ارائه دهید. همپنین، این قالب حاوی گزینه های ویرایش پذیری است و شما می توانید آن را به صورتی که می خواهید ویرایش کنید.</a:t>
            </a:r>
            <a:endParaRPr lang="en-US" sz="1400" dirty="0">
              <a:solidFill>
                <a:srgbClr val="393939"/>
              </a:solidFill>
              <a:latin typeface="Arial"/>
              <a:cs typeface="B Nazanin" panose="00000400000000000000" pitchFamily="2" charset="-78"/>
            </a:endParaRPr>
          </a:p>
          <a:p>
            <a:pPr lvl="0" algn="r" rtl="1">
              <a:lnSpc>
                <a:spcPts val="222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393939"/>
              </a:solidFill>
              <a:uFillTx/>
              <a:latin typeface="Arial"/>
              <a:cs typeface="B Nazanin" panose="00000400000000000000" pitchFamily="2" charset="-78"/>
            </a:endParaRPr>
          </a:p>
          <a:p>
            <a:pPr lvl="0" algn="r" rtl="1">
              <a:lnSpc>
                <a:spcPts val="222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dirty="0">
                <a:solidFill>
                  <a:srgbClr val="232323"/>
                </a:solidFill>
                <a:latin typeface="Arial"/>
                <a:cs typeface="B Nazanin" panose="00000400000000000000" pitchFamily="2" charset="-78"/>
              </a:rPr>
              <a:t>این قالب شامل اسلاید هایی با طراحی زیبا و جذاب، تصاویر بیانی، نمودارها، جداول و فهرست منابع است که به شما کمک میی کند تا مفاهیم خود را به طور روان و قابل درک ارائه دهید. همپنین، این قالب حاوی گزینه های ویرایش پذیری است و شما می توانید آن را به صورتی که می خواهید ویرایش کنید.</a:t>
            </a:r>
            <a:endParaRPr lang="en-US" sz="1400" dirty="0">
              <a:solidFill>
                <a:srgbClr val="232323"/>
              </a:solidFill>
              <a:latin typeface="Arial"/>
              <a:cs typeface="B Nazanin" panose="00000400000000000000" pitchFamily="2" charset="-78"/>
            </a:endParaRPr>
          </a:p>
          <a:p>
            <a:pPr lvl="0" algn="r" rtl="1">
              <a:lnSpc>
                <a:spcPts val="222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dirty="0">
                <a:solidFill>
                  <a:srgbClr val="232323"/>
                </a:solidFill>
                <a:latin typeface="Arial"/>
                <a:cs typeface="B Nazanin" panose="00000400000000000000" pitchFamily="2" charset="-78"/>
              </a:rPr>
              <a:t>این قالب شامل اسلاید هایی با طراحی زیبا و جذاب، تصاویر بیانی، نمودارها، جداول و فهرست منابع است که به شما کمک میی کند تا مفاهیم خود را به طور روان و قابل درک ارائه دهید. همپنین، این قالب حاوی گزینه های ویرایش پذیری است و شما می توانید آن را به صورتی که می خواهید ویرایش کنید.</a:t>
            </a:r>
            <a:endParaRPr lang="es-ES" sz="1400" b="0" i="0" u="none" strike="noStrike" kern="1200" cap="none" spc="0" baseline="0" dirty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grpSp>
        <p:nvGrpSpPr>
          <p:cNvPr id="5" name="Grupo 204">
            <a:extLst>
              <a:ext uri="{FF2B5EF4-FFF2-40B4-BE49-F238E27FC236}">
                <a16:creationId xmlns:a16="http://schemas.microsoft.com/office/drawing/2014/main" id="{E67B4759-682D-D165-C5C0-CCD4D8AA772F}"/>
              </a:ext>
            </a:extLst>
          </p:cNvPr>
          <p:cNvGrpSpPr/>
          <p:nvPr/>
        </p:nvGrpSpPr>
        <p:grpSpPr>
          <a:xfrm>
            <a:off x="7250113" y="998533"/>
            <a:ext cx="4457700" cy="5230816"/>
            <a:chOff x="7250113" y="998533"/>
            <a:chExt cx="4457700" cy="5230816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C6685339-E1D4-C2BB-364D-28D777D85A31}"/>
                </a:ext>
              </a:extLst>
            </p:cNvPr>
            <p:cNvSpPr/>
            <p:nvPr/>
          </p:nvSpPr>
          <p:spPr>
            <a:xfrm>
              <a:off x="7250113" y="998533"/>
              <a:ext cx="4457700" cy="52308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89"/>
                <a:gd name="f7" fmla="val 1044"/>
                <a:gd name="f8" fmla="val 87"/>
                <a:gd name="f9" fmla="val 61"/>
                <a:gd name="f10" fmla="val 173"/>
                <a:gd name="f11" fmla="val 35"/>
                <a:gd name="f12" fmla="val 259"/>
                <a:gd name="f13" fmla="val 10"/>
                <a:gd name="f14" fmla="val 270"/>
                <a:gd name="f15" fmla="val 7"/>
                <a:gd name="f16" fmla="val 282"/>
                <a:gd name="f17" fmla="val 5"/>
                <a:gd name="f18" fmla="val 294"/>
                <a:gd name="f19" fmla="val 308"/>
                <a:gd name="f20" fmla="val 4"/>
                <a:gd name="f21" fmla="val 323"/>
                <a:gd name="f22" fmla="val 6"/>
                <a:gd name="f23" fmla="val 337"/>
                <a:gd name="f24" fmla="val 375"/>
                <a:gd name="f25" fmla="val 410"/>
                <a:gd name="f26" fmla="val 11"/>
                <a:gd name="f27" fmla="val 445"/>
                <a:gd name="f28" fmla="val 26"/>
                <a:gd name="f29" fmla="val 506"/>
                <a:gd name="f30" fmla="val 51"/>
                <a:gd name="f31" fmla="val 567"/>
                <a:gd name="f32" fmla="val 74"/>
                <a:gd name="f33" fmla="val 628"/>
                <a:gd name="f34" fmla="val 97"/>
                <a:gd name="f35" fmla="val 639"/>
                <a:gd name="f36" fmla="val 101"/>
                <a:gd name="f37" fmla="val 107"/>
                <a:gd name="f38" fmla="val 116"/>
                <a:gd name="f39" fmla="val 257"/>
                <a:gd name="f40" fmla="val 398"/>
                <a:gd name="f41" fmla="val 538"/>
                <a:gd name="f42" fmla="val 542"/>
                <a:gd name="f43" fmla="val 546"/>
                <a:gd name="f44" fmla="val 551"/>
                <a:gd name="f45" fmla="val 722"/>
                <a:gd name="f46" fmla="val 568"/>
                <a:gd name="f47" fmla="val 805"/>
                <a:gd name="f48" fmla="val 585"/>
                <a:gd name="f49" fmla="val 602"/>
                <a:gd name="f50" fmla="val 749"/>
                <a:gd name="f51" fmla="val 896"/>
                <a:gd name="f52" fmla="val 592"/>
                <a:gd name="f53" fmla="val 297"/>
                <a:gd name="f54" fmla="val 725"/>
                <a:gd name="f55" fmla="val 406"/>
                <a:gd name="f56" fmla="val 404"/>
                <a:gd name="f57" fmla="val 27"/>
                <a:gd name="f58" fmla="val 361"/>
                <a:gd name="f59" fmla="val 694"/>
                <a:gd name="f60" fmla="val 1029"/>
                <a:gd name="f61" fmla="val 561"/>
                <a:gd name="f62" fmla="val 717"/>
                <a:gd name="f63" fmla="val 874"/>
                <a:gd name="f64" fmla="val 1026"/>
                <a:gd name="f65" fmla="val 1023"/>
                <a:gd name="f66" fmla="val 1019"/>
                <a:gd name="f67" fmla="val 954"/>
                <a:gd name="f68" fmla="val 888"/>
                <a:gd name="f69" fmla="val 822"/>
                <a:gd name="f70" fmla="val 756"/>
                <a:gd name="f71" fmla="val 689"/>
                <a:gd name="f72" fmla="val 623"/>
                <a:gd name="f73" fmla="val 615"/>
                <a:gd name="f74" fmla="val 873"/>
                <a:gd name="f75" fmla="val 612"/>
                <a:gd name="f76" fmla="val 864"/>
                <a:gd name="f77" fmla="val 610"/>
                <a:gd name="f78" fmla="val 814"/>
                <a:gd name="f79" fmla="val 601"/>
                <a:gd name="f80" fmla="val 764"/>
                <a:gd name="f81" fmla="val 591"/>
                <a:gd name="f82" fmla="val 714"/>
                <a:gd name="f83" fmla="val 581"/>
                <a:gd name="f84" fmla="val 684"/>
                <a:gd name="f85" fmla="val 575"/>
                <a:gd name="f86" fmla="val 654"/>
                <a:gd name="f87" fmla="val 569"/>
                <a:gd name="f88" fmla="val 624"/>
                <a:gd name="f89" fmla="val 563"/>
                <a:gd name="f90" fmla="val 557"/>
                <a:gd name="f91" fmla="val 552"/>
                <a:gd name="f92" fmla="val 407"/>
                <a:gd name="f93" fmla="val 267"/>
                <a:gd name="f94" fmla="val 127"/>
                <a:gd name="f95" fmla="val 114"/>
                <a:gd name="f96" fmla="val 620"/>
                <a:gd name="f97" fmla="val 109"/>
                <a:gd name="f98" fmla="val 608"/>
                <a:gd name="f99" fmla="val 104"/>
                <a:gd name="f100" fmla="val 560"/>
                <a:gd name="f101" fmla="val 513"/>
                <a:gd name="f102" fmla="val 68"/>
                <a:gd name="f103" fmla="val 466"/>
                <a:gd name="f104" fmla="val 50"/>
                <a:gd name="f105" fmla="val 446"/>
                <a:gd name="f106" fmla="val 42"/>
                <a:gd name="f107" fmla="val 425"/>
                <a:gd name="f108" fmla="val 388"/>
                <a:gd name="f109" fmla="val 150"/>
                <a:gd name="f110" fmla="val 139"/>
                <a:gd name="f111" fmla="val 130"/>
                <a:gd name="f112" fmla="val 121"/>
                <a:gd name="f113" fmla="val 351"/>
                <a:gd name="f114" fmla="val 315"/>
                <a:gd name="f115" fmla="val 280"/>
                <a:gd name="f116" fmla="val 131"/>
                <a:gd name="f117" fmla="val 140"/>
                <a:gd name="f118" fmla="val 316"/>
                <a:gd name="f119" fmla="val 387"/>
                <a:gd name="f120" fmla="val 705"/>
                <a:gd name="f121" fmla="val 715"/>
                <a:gd name="f122" fmla="val 724"/>
                <a:gd name="f123" fmla="val 734"/>
                <a:gd name="f124" fmla="val 279"/>
                <a:gd name="f125" fmla="val 393"/>
                <a:gd name="f126" fmla="val 352"/>
                <a:gd name="f127" fmla="val 383"/>
                <a:gd name="f128" fmla="val 374"/>
                <a:gd name="f129" fmla="val 363"/>
                <a:gd name="f130" fmla="val 831"/>
                <a:gd name="f131" fmla="val 821"/>
                <a:gd name="f132" fmla="val 811"/>
                <a:gd name="f133" fmla="val 802"/>
                <a:gd name="f134" fmla="val 812"/>
                <a:gd name="f135" fmla="val 490"/>
                <a:gd name="f136" fmla="val 480"/>
                <a:gd name="f137" fmla="val 471"/>
                <a:gd name="f138" fmla="val 462"/>
                <a:gd name="f139" fmla="val 350"/>
                <a:gd name="f140" fmla="val 472"/>
                <a:gd name="f141" fmla="val 481"/>
                <a:gd name="f142" fmla="val 52"/>
                <a:gd name="f143" fmla="val 33"/>
                <a:gd name="f144" fmla="val 23"/>
                <a:gd name="f145" fmla="val 636"/>
                <a:gd name="f146" fmla="val 626"/>
                <a:gd name="f147" fmla="val 617"/>
                <a:gd name="f148" fmla="val 607"/>
                <a:gd name="f149" fmla="val 510"/>
                <a:gd name="f150" fmla="val 520"/>
                <a:gd name="f151" fmla="val 529"/>
                <a:gd name="f152" fmla="val 539"/>
                <a:gd name="f153" fmla="val 198"/>
                <a:gd name="f154" fmla="val 188"/>
                <a:gd name="f155" fmla="val 179"/>
                <a:gd name="f156" fmla="val 170"/>
                <a:gd name="f157" fmla="val 326"/>
                <a:gd name="f158" fmla="val 335"/>
                <a:gd name="f159" fmla="val 344"/>
                <a:gd name="f160" fmla="val 334"/>
                <a:gd name="f161" fmla="val 325"/>
                <a:gd name="f162" fmla="val 296"/>
                <a:gd name="f163" fmla="val 289"/>
                <a:gd name="f164" fmla="val 276"/>
                <a:gd name="f165" fmla="val 389"/>
                <a:gd name="f166" fmla="val 268"/>
                <a:gd name="f167" fmla="val 386"/>
                <a:gd name="f168" fmla="val 266"/>
                <a:gd name="f169" fmla="val 378"/>
                <a:gd name="f170" fmla="val 322"/>
                <a:gd name="f171" fmla="val 284"/>
                <a:gd name="f172" fmla="val 277"/>
                <a:gd name="f173" fmla="val 286"/>
                <a:gd name="f174" fmla="val 976"/>
                <a:gd name="f175" fmla="val 967"/>
                <a:gd name="f176" fmla="val 957"/>
                <a:gd name="f177" fmla="val 948"/>
                <a:gd name="f178" fmla="val 958"/>
                <a:gd name="f179" fmla="val 966"/>
                <a:gd name="f180" fmla="val 100"/>
                <a:gd name="f181" fmla="val 91"/>
                <a:gd name="f182" fmla="val 82"/>
                <a:gd name="f183" fmla="val 72"/>
                <a:gd name="f184" fmla="val 900"/>
                <a:gd name="f185" fmla="val 910"/>
                <a:gd name="f186" fmla="val 919"/>
                <a:gd name="f187" fmla="val 928"/>
                <a:gd name="f188" fmla="val 918"/>
                <a:gd name="f189" fmla="val 909"/>
                <a:gd name="f190" fmla="val 559"/>
                <a:gd name="f191" fmla="val 578"/>
                <a:gd name="f192" fmla="val 588"/>
                <a:gd name="f193" fmla="val 675"/>
                <a:gd name="f194" fmla="val 666"/>
                <a:gd name="f195" fmla="val 656"/>
                <a:gd name="f196" fmla="val 413"/>
                <a:gd name="f197" fmla="val 423"/>
                <a:gd name="f198" fmla="val 432"/>
                <a:gd name="f199" fmla="val 441"/>
                <a:gd name="f200" fmla="val 431"/>
                <a:gd name="f201" fmla="val 422"/>
                <a:gd name="f202" fmla="val 1025"/>
                <a:gd name="f203" fmla="val 1015"/>
                <a:gd name="f204" fmla="val 1006"/>
                <a:gd name="f205" fmla="val 997"/>
                <a:gd name="f206" fmla="val 1007"/>
                <a:gd name="f207" fmla="val 1016"/>
                <a:gd name="f208" fmla="val 879"/>
                <a:gd name="f209" fmla="val 869"/>
                <a:gd name="f210" fmla="val 860"/>
                <a:gd name="f211" fmla="val 851"/>
                <a:gd name="f212" fmla="val 218"/>
                <a:gd name="f213" fmla="val 229"/>
                <a:gd name="f214" fmla="val 238"/>
                <a:gd name="f215" fmla="val 247"/>
                <a:gd name="f216" fmla="val 237"/>
                <a:gd name="f217" fmla="val 228"/>
                <a:gd name="f218" fmla="val 782"/>
                <a:gd name="f219" fmla="val 772"/>
                <a:gd name="f220" fmla="val 763"/>
                <a:gd name="f221" fmla="val 754"/>
                <a:gd name="f222" fmla="val 773"/>
                <a:gd name="f223" fmla="+- 0 0 -90"/>
                <a:gd name="f224" fmla="*/ f3 1 889"/>
                <a:gd name="f225" fmla="*/ f4 1 1044"/>
                <a:gd name="f226" fmla="val f5"/>
                <a:gd name="f227" fmla="val f6"/>
                <a:gd name="f228" fmla="val f7"/>
                <a:gd name="f229" fmla="*/ f223 f0 1"/>
                <a:gd name="f230" fmla="+- f228 0 f226"/>
                <a:gd name="f231" fmla="+- f227 0 f226"/>
                <a:gd name="f232" fmla="*/ f229 1 f2"/>
                <a:gd name="f233" fmla="*/ f231 1 889"/>
                <a:gd name="f234" fmla="*/ f230 1 1044"/>
                <a:gd name="f235" fmla="*/ 294 f231 1"/>
                <a:gd name="f236" fmla="*/ 5 f230 1"/>
                <a:gd name="f237" fmla="*/ 628 f231 1"/>
                <a:gd name="f238" fmla="*/ 97 f230 1"/>
                <a:gd name="f239" fmla="*/ 639 f231 1"/>
                <a:gd name="f240" fmla="*/ 551 f230 1"/>
                <a:gd name="f241" fmla="*/ 0 f231 1"/>
                <a:gd name="f242" fmla="*/ 1044 f230 1"/>
                <a:gd name="f243" fmla="*/ 404 f231 1"/>
                <a:gd name="f244" fmla="*/ 1029 f230 1"/>
                <a:gd name="f245" fmla="*/ 874 f231 1"/>
                <a:gd name="f246" fmla="*/ 822 f230 1"/>
                <a:gd name="f247" fmla="*/ 714 f231 1"/>
                <a:gd name="f248" fmla="*/ 581 f230 1"/>
                <a:gd name="f249" fmla="*/ 624 f231 1"/>
                <a:gd name="f250" fmla="*/ 127 f230 1"/>
                <a:gd name="f251" fmla="*/ 27 f230 1"/>
                <a:gd name="f252" fmla="*/ 280 f231 1"/>
                <a:gd name="f253" fmla="*/ 121 f230 1"/>
                <a:gd name="f254" fmla="*/ 387 f231 1"/>
                <a:gd name="f255" fmla="*/ 705 f230 1"/>
                <a:gd name="f256" fmla="*/ 734 f230 1"/>
                <a:gd name="f257" fmla="*/ 388 f231 1"/>
                <a:gd name="f258" fmla="*/ 393 f230 1"/>
                <a:gd name="f259" fmla="*/ 279 f231 1"/>
                <a:gd name="f260" fmla="*/ 802 f230 1"/>
                <a:gd name="f261" fmla="*/ 490 f230 1"/>
                <a:gd name="f262" fmla="*/ 52 f230 1"/>
                <a:gd name="f263" fmla="*/ 607 f230 1"/>
                <a:gd name="f264" fmla="*/ 510 f230 1"/>
                <a:gd name="f265" fmla="*/ 539 f230 1"/>
                <a:gd name="f266" fmla="*/ 198 f230 1"/>
                <a:gd name="f267" fmla="*/ 344 f230 1"/>
                <a:gd name="f268" fmla="*/ 296 f230 1"/>
                <a:gd name="f269" fmla="*/ 266 f230 1"/>
                <a:gd name="f270" fmla="*/ 948 f230 1"/>
                <a:gd name="f271" fmla="*/ 100 f230 1"/>
                <a:gd name="f272" fmla="*/ 72 f230 1"/>
                <a:gd name="f273" fmla="*/ 900 f230 1"/>
                <a:gd name="f274" fmla="*/ 588 f230 1"/>
                <a:gd name="f275" fmla="*/ 684 f230 1"/>
                <a:gd name="f276" fmla="*/ 656 f230 1"/>
                <a:gd name="f277" fmla="*/ 413 f230 1"/>
                <a:gd name="f278" fmla="*/ 997 f230 1"/>
                <a:gd name="f279" fmla="*/ 879 f230 1"/>
                <a:gd name="f280" fmla="*/ 851 f230 1"/>
                <a:gd name="f281" fmla="*/ 218 f230 1"/>
                <a:gd name="f282" fmla="*/ 754 f230 1"/>
                <a:gd name="f283" fmla="+- f232 0 f1"/>
                <a:gd name="f284" fmla="*/ f235 1 889"/>
                <a:gd name="f285" fmla="*/ f236 1 1044"/>
                <a:gd name="f286" fmla="*/ f237 1 889"/>
                <a:gd name="f287" fmla="*/ f238 1 1044"/>
                <a:gd name="f288" fmla="*/ f239 1 889"/>
                <a:gd name="f289" fmla="*/ f240 1 1044"/>
                <a:gd name="f290" fmla="*/ f241 1 889"/>
                <a:gd name="f291" fmla="*/ f242 1 1044"/>
                <a:gd name="f292" fmla="*/ f243 1 889"/>
                <a:gd name="f293" fmla="*/ f244 1 1044"/>
                <a:gd name="f294" fmla="*/ f245 1 889"/>
                <a:gd name="f295" fmla="*/ f246 1 1044"/>
                <a:gd name="f296" fmla="*/ f247 1 889"/>
                <a:gd name="f297" fmla="*/ f248 1 1044"/>
                <a:gd name="f298" fmla="*/ f249 1 889"/>
                <a:gd name="f299" fmla="*/ f250 1 1044"/>
                <a:gd name="f300" fmla="*/ f251 1 1044"/>
                <a:gd name="f301" fmla="*/ f252 1 889"/>
                <a:gd name="f302" fmla="*/ f253 1 1044"/>
                <a:gd name="f303" fmla="*/ f254 1 889"/>
                <a:gd name="f304" fmla="*/ f255 1 1044"/>
                <a:gd name="f305" fmla="*/ f256 1 1044"/>
                <a:gd name="f306" fmla="*/ f257 1 889"/>
                <a:gd name="f307" fmla="*/ f258 1 1044"/>
                <a:gd name="f308" fmla="*/ f259 1 889"/>
                <a:gd name="f309" fmla="*/ f260 1 1044"/>
                <a:gd name="f310" fmla="*/ f261 1 1044"/>
                <a:gd name="f311" fmla="*/ f262 1 1044"/>
                <a:gd name="f312" fmla="*/ f263 1 1044"/>
                <a:gd name="f313" fmla="*/ f264 1 1044"/>
                <a:gd name="f314" fmla="*/ f265 1 1044"/>
                <a:gd name="f315" fmla="*/ f266 1 1044"/>
                <a:gd name="f316" fmla="*/ f267 1 1044"/>
                <a:gd name="f317" fmla="*/ f268 1 1044"/>
                <a:gd name="f318" fmla="*/ f269 1 1044"/>
                <a:gd name="f319" fmla="*/ f270 1 1044"/>
                <a:gd name="f320" fmla="*/ f271 1 1044"/>
                <a:gd name="f321" fmla="*/ f272 1 1044"/>
                <a:gd name="f322" fmla="*/ f273 1 1044"/>
                <a:gd name="f323" fmla="*/ f274 1 1044"/>
                <a:gd name="f324" fmla="*/ f275 1 1044"/>
                <a:gd name="f325" fmla="*/ f276 1 1044"/>
                <a:gd name="f326" fmla="*/ f277 1 1044"/>
                <a:gd name="f327" fmla="*/ f278 1 1044"/>
                <a:gd name="f328" fmla="*/ f279 1 1044"/>
                <a:gd name="f329" fmla="*/ f280 1 1044"/>
                <a:gd name="f330" fmla="*/ f281 1 1044"/>
                <a:gd name="f331" fmla="*/ f282 1 1044"/>
                <a:gd name="f332" fmla="*/ 0 1 f233"/>
                <a:gd name="f333" fmla="*/ f227 1 f233"/>
                <a:gd name="f334" fmla="*/ 0 1 f234"/>
                <a:gd name="f335" fmla="*/ f228 1 f234"/>
                <a:gd name="f336" fmla="*/ f284 1 f233"/>
                <a:gd name="f337" fmla="*/ f285 1 f234"/>
                <a:gd name="f338" fmla="*/ f286 1 f233"/>
                <a:gd name="f339" fmla="*/ f287 1 f234"/>
                <a:gd name="f340" fmla="*/ f288 1 f233"/>
                <a:gd name="f341" fmla="*/ f289 1 f234"/>
                <a:gd name="f342" fmla="*/ f290 1 f233"/>
                <a:gd name="f343" fmla="*/ f291 1 f234"/>
                <a:gd name="f344" fmla="*/ f292 1 f233"/>
                <a:gd name="f345" fmla="*/ f293 1 f234"/>
                <a:gd name="f346" fmla="*/ f294 1 f233"/>
                <a:gd name="f347" fmla="*/ f295 1 f234"/>
                <a:gd name="f348" fmla="*/ f296 1 f233"/>
                <a:gd name="f349" fmla="*/ f297 1 f234"/>
                <a:gd name="f350" fmla="*/ f298 1 f233"/>
                <a:gd name="f351" fmla="*/ f299 1 f234"/>
                <a:gd name="f352" fmla="*/ f300 1 f234"/>
                <a:gd name="f353" fmla="*/ f301 1 f233"/>
                <a:gd name="f354" fmla="*/ f302 1 f234"/>
                <a:gd name="f355" fmla="*/ f303 1 f233"/>
                <a:gd name="f356" fmla="*/ f304 1 f234"/>
                <a:gd name="f357" fmla="*/ f305 1 f234"/>
                <a:gd name="f358" fmla="*/ f306 1 f233"/>
                <a:gd name="f359" fmla="*/ f307 1 f234"/>
                <a:gd name="f360" fmla="*/ f308 1 f233"/>
                <a:gd name="f361" fmla="*/ f309 1 f234"/>
                <a:gd name="f362" fmla="*/ f310 1 f234"/>
                <a:gd name="f363" fmla="*/ f311 1 f234"/>
                <a:gd name="f364" fmla="*/ f312 1 f234"/>
                <a:gd name="f365" fmla="*/ f313 1 f234"/>
                <a:gd name="f366" fmla="*/ f314 1 f234"/>
                <a:gd name="f367" fmla="*/ f315 1 f234"/>
                <a:gd name="f368" fmla="*/ f316 1 f234"/>
                <a:gd name="f369" fmla="*/ f317 1 f234"/>
                <a:gd name="f370" fmla="*/ f318 1 f234"/>
                <a:gd name="f371" fmla="*/ f319 1 f234"/>
                <a:gd name="f372" fmla="*/ f320 1 f234"/>
                <a:gd name="f373" fmla="*/ f321 1 f234"/>
                <a:gd name="f374" fmla="*/ f322 1 f234"/>
                <a:gd name="f375" fmla="*/ f323 1 f234"/>
                <a:gd name="f376" fmla="*/ f324 1 f234"/>
                <a:gd name="f377" fmla="*/ f325 1 f234"/>
                <a:gd name="f378" fmla="*/ f326 1 f234"/>
                <a:gd name="f379" fmla="*/ f327 1 f234"/>
                <a:gd name="f380" fmla="*/ f328 1 f234"/>
                <a:gd name="f381" fmla="*/ f329 1 f234"/>
                <a:gd name="f382" fmla="*/ f330 1 f234"/>
                <a:gd name="f383" fmla="*/ f331 1 f234"/>
                <a:gd name="f384" fmla="*/ f332 f224 1"/>
                <a:gd name="f385" fmla="*/ f333 f224 1"/>
                <a:gd name="f386" fmla="*/ f335 f225 1"/>
                <a:gd name="f387" fmla="*/ f334 f225 1"/>
                <a:gd name="f388" fmla="*/ f336 f224 1"/>
                <a:gd name="f389" fmla="*/ f337 f225 1"/>
                <a:gd name="f390" fmla="*/ f338 f224 1"/>
                <a:gd name="f391" fmla="*/ f339 f225 1"/>
                <a:gd name="f392" fmla="*/ f340 f224 1"/>
                <a:gd name="f393" fmla="*/ f341 f225 1"/>
                <a:gd name="f394" fmla="*/ f342 f224 1"/>
                <a:gd name="f395" fmla="*/ f343 f225 1"/>
                <a:gd name="f396" fmla="*/ f344 f224 1"/>
                <a:gd name="f397" fmla="*/ f345 f225 1"/>
                <a:gd name="f398" fmla="*/ f346 f224 1"/>
                <a:gd name="f399" fmla="*/ f347 f225 1"/>
                <a:gd name="f400" fmla="*/ f348 f224 1"/>
                <a:gd name="f401" fmla="*/ f349 f225 1"/>
                <a:gd name="f402" fmla="*/ f350 f224 1"/>
                <a:gd name="f403" fmla="*/ f351 f225 1"/>
                <a:gd name="f404" fmla="*/ f352 f225 1"/>
                <a:gd name="f405" fmla="*/ f353 f224 1"/>
                <a:gd name="f406" fmla="*/ f354 f225 1"/>
                <a:gd name="f407" fmla="*/ f355 f224 1"/>
                <a:gd name="f408" fmla="*/ f356 f225 1"/>
                <a:gd name="f409" fmla="*/ f357 f225 1"/>
                <a:gd name="f410" fmla="*/ f358 f224 1"/>
                <a:gd name="f411" fmla="*/ f359 f225 1"/>
                <a:gd name="f412" fmla="*/ f360 f224 1"/>
                <a:gd name="f413" fmla="*/ f361 f225 1"/>
                <a:gd name="f414" fmla="*/ f362 f225 1"/>
                <a:gd name="f415" fmla="*/ f363 f225 1"/>
                <a:gd name="f416" fmla="*/ f364 f225 1"/>
                <a:gd name="f417" fmla="*/ f365 f225 1"/>
                <a:gd name="f418" fmla="*/ f366 f225 1"/>
                <a:gd name="f419" fmla="*/ f367 f225 1"/>
                <a:gd name="f420" fmla="*/ f368 f225 1"/>
                <a:gd name="f421" fmla="*/ f369 f225 1"/>
                <a:gd name="f422" fmla="*/ f370 f225 1"/>
                <a:gd name="f423" fmla="*/ f371 f225 1"/>
                <a:gd name="f424" fmla="*/ f372 f225 1"/>
                <a:gd name="f425" fmla="*/ f373 f225 1"/>
                <a:gd name="f426" fmla="*/ f374 f225 1"/>
                <a:gd name="f427" fmla="*/ f375 f225 1"/>
                <a:gd name="f428" fmla="*/ f376 f225 1"/>
                <a:gd name="f429" fmla="*/ f377 f225 1"/>
                <a:gd name="f430" fmla="*/ f378 f225 1"/>
                <a:gd name="f431" fmla="*/ f379 f225 1"/>
                <a:gd name="f432" fmla="*/ f380 f225 1"/>
                <a:gd name="f433" fmla="*/ f381 f225 1"/>
                <a:gd name="f434" fmla="*/ f382 f225 1"/>
                <a:gd name="f435" fmla="*/ f383 f2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3">
                  <a:pos x="f388" y="f389"/>
                </a:cxn>
                <a:cxn ang="f283">
                  <a:pos x="f390" y="f391"/>
                </a:cxn>
                <a:cxn ang="f283">
                  <a:pos x="f392" y="f393"/>
                </a:cxn>
                <a:cxn ang="f283">
                  <a:pos x="f394" y="f395"/>
                </a:cxn>
                <a:cxn ang="f283">
                  <a:pos x="f396" y="f397"/>
                </a:cxn>
                <a:cxn ang="f283">
                  <a:pos x="f398" y="f399"/>
                </a:cxn>
                <a:cxn ang="f283">
                  <a:pos x="f400" y="f401"/>
                </a:cxn>
                <a:cxn ang="f283">
                  <a:pos x="f402" y="f403"/>
                </a:cxn>
                <a:cxn ang="f283">
                  <a:pos x="f396" y="f404"/>
                </a:cxn>
                <a:cxn ang="f283">
                  <a:pos x="f405" y="f406"/>
                </a:cxn>
                <a:cxn ang="f283">
                  <a:pos x="f407" y="f408"/>
                </a:cxn>
                <a:cxn ang="f283">
                  <a:pos x="f407" y="f409"/>
                </a:cxn>
                <a:cxn ang="f283">
                  <a:pos x="f410" y="f411"/>
                </a:cxn>
                <a:cxn ang="f283">
                  <a:pos x="f412" y="f411"/>
                </a:cxn>
                <a:cxn ang="f283">
                  <a:pos x="f407" y="f413"/>
                </a:cxn>
                <a:cxn ang="f283">
                  <a:pos x="f407" y="f414"/>
                </a:cxn>
                <a:cxn ang="f283">
                  <a:pos x="f405" y="f414"/>
                </a:cxn>
                <a:cxn ang="f283">
                  <a:pos x="f407" y="f415"/>
                </a:cxn>
                <a:cxn ang="f283">
                  <a:pos x="f412" y="f415"/>
                </a:cxn>
                <a:cxn ang="f283">
                  <a:pos x="f410" y="f416"/>
                </a:cxn>
                <a:cxn ang="f283">
                  <a:pos x="f410" y="f417"/>
                </a:cxn>
                <a:cxn ang="f283">
                  <a:pos x="f410" y="f418"/>
                </a:cxn>
                <a:cxn ang="f283">
                  <a:pos x="f410" y="f419"/>
                </a:cxn>
                <a:cxn ang="f283">
                  <a:pos x="f412" y="f419"/>
                </a:cxn>
                <a:cxn ang="f283">
                  <a:pos x="f410" y="f420"/>
                </a:cxn>
                <a:cxn ang="f283">
                  <a:pos x="f410" y="f421"/>
                </a:cxn>
                <a:cxn ang="f283">
                  <a:pos x="f388" y="f422"/>
                </a:cxn>
                <a:cxn ang="f283">
                  <a:pos x="f410" y="f421"/>
                </a:cxn>
                <a:cxn ang="f283">
                  <a:pos x="f410" y="f423"/>
                </a:cxn>
                <a:cxn ang="f283">
                  <a:pos x="f412" y="f424"/>
                </a:cxn>
                <a:cxn ang="f283">
                  <a:pos x="f412" y="f425"/>
                </a:cxn>
                <a:cxn ang="f283">
                  <a:pos x="f405" y="f426"/>
                </a:cxn>
                <a:cxn ang="f283">
                  <a:pos x="f410" y="f426"/>
                </a:cxn>
                <a:cxn ang="f283">
                  <a:pos x="f412" y="f427"/>
                </a:cxn>
                <a:cxn ang="f283">
                  <a:pos x="f412" y="f428"/>
                </a:cxn>
                <a:cxn ang="f283">
                  <a:pos x="f412" y="f429"/>
                </a:cxn>
                <a:cxn ang="f283">
                  <a:pos x="f405" y="f430"/>
                </a:cxn>
                <a:cxn ang="f283">
                  <a:pos x="f410" y="f430"/>
                </a:cxn>
                <a:cxn ang="f283">
                  <a:pos x="f407" y="f431"/>
                </a:cxn>
                <a:cxn ang="f283">
                  <a:pos x="f412" y="f432"/>
                </a:cxn>
                <a:cxn ang="f283">
                  <a:pos x="f412" y="f433"/>
                </a:cxn>
                <a:cxn ang="f283">
                  <a:pos x="f405" y="f434"/>
                </a:cxn>
                <a:cxn ang="f283">
                  <a:pos x="f410" y="f434"/>
                </a:cxn>
                <a:cxn ang="f283">
                  <a:pos x="f405" y="f435"/>
                </a:cxn>
              </a:cxnLst>
              <a:rect l="f384" t="f387" r="f385" b="f386"/>
              <a:pathLst>
                <a:path w="889" h="1044">
                  <a:moveTo>
                    <a:pt x="f5" y="f8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20"/>
                    <a:pt x="f21" y="f22"/>
                    <a:pt x="f23" y="f20"/>
                  </a:cubicBezTo>
                  <a:cubicBezTo>
                    <a:pt x="f24" y="f5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5" y="f37"/>
                    <a:pt x="f35" y="f38"/>
                  </a:cubicBezTo>
                  <a:cubicBezTo>
                    <a:pt x="f35" y="f39"/>
                    <a:pt x="f35" y="f40"/>
                    <a:pt x="f35" y="f41"/>
                  </a:cubicBezTo>
                  <a:cubicBezTo>
                    <a:pt x="f35" y="f42"/>
                    <a:pt x="f35" y="f43"/>
                    <a:pt x="f35" y="f44"/>
                  </a:cubicBezTo>
                  <a:cubicBezTo>
                    <a:pt x="f45" y="f46"/>
                    <a:pt x="f47" y="f48"/>
                    <a:pt x="f6" y="f49"/>
                  </a:cubicBezTo>
                  <a:cubicBezTo>
                    <a:pt x="f6" y="f50"/>
                    <a:pt x="f6" y="f51"/>
                    <a:pt x="f6" y="f7"/>
                  </a:cubicBezTo>
                  <a:cubicBezTo>
                    <a:pt x="f52" y="f7"/>
                    <a:pt x="f53" y="f7"/>
                    <a:pt x="f5" y="f7"/>
                  </a:cubicBezTo>
                  <a:cubicBezTo>
                    <a:pt x="f5" y="f54"/>
                    <a:pt x="f5" y="f55"/>
                    <a:pt x="f5" y="f8"/>
                  </a:cubicBezTo>
                  <a:close/>
                  <a:moveTo>
                    <a:pt x="f56" y="f57"/>
                  </a:moveTo>
                  <a:cubicBezTo>
                    <a:pt x="f56" y="f58"/>
                    <a:pt x="f56" y="f59"/>
                    <a:pt x="f56" y="f60"/>
                  </a:cubicBezTo>
                  <a:cubicBezTo>
                    <a:pt x="f61" y="f60"/>
                    <a:pt x="f62" y="f60"/>
                    <a:pt x="f63" y="f60"/>
                  </a:cubicBezTo>
                  <a:cubicBezTo>
                    <a:pt x="f63" y="f64"/>
                    <a:pt x="f63" y="f65"/>
                    <a:pt x="f63" y="f66"/>
                  </a:cubicBezTo>
                  <a:cubicBezTo>
                    <a:pt x="f63" y="f67"/>
                    <a:pt x="f63" y="f68"/>
                    <a:pt x="f63" y="f69"/>
                  </a:cubicBezTo>
                  <a:cubicBezTo>
                    <a:pt x="f63" y="f70"/>
                    <a:pt x="f63" y="f71"/>
                    <a:pt x="f63" y="f72"/>
                  </a:cubicBezTo>
                  <a:cubicBezTo>
                    <a:pt x="f63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88" y="f90"/>
                    <a:pt x="f88" y="f91"/>
                    <a:pt x="f88" y="f43"/>
                  </a:cubicBezTo>
                  <a:cubicBezTo>
                    <a:pt x="f88" y="f92"/>
                    <a:pt x="f88" y="f93"/>
                    <a:pt x="f88" y="f94"/>
                  </a:cubicBezTo>
                  <a:cubicBezTo>
                    <a:pt x="f88" y="f95"/>
                    <a:pt x="f96" y="f97"/>
                    <a:pt x="f98" y="f99"/>
                  </a:cubicBezTo>
                  <a:cubicBezTo>
                    <a:pt x="f100" y="f8"/>
                    <a:pt x="f101" y="f102"/>
                    <a:pt x="f103" y="f104"/>
                  </a:cubicBezTo>
                  <a:cubicBezTo>
                    <a:pt x="f105" y="f106"/>
                    <a:pt x="f107" y="f11"/>
                    <a:pt x="f56" y="f57"/>
                  </a:cubicBezTo>
                  <a:close/>
                  <a:moveTo>
                    <a:pt x="f108" y="f109"/>
                  </a:moveTo>
                  <a:cubicBezTo>
                    <a:pt x="f108" y="f110"/>
                    <a:pt x="f108" y="f111"/>
                    <a:pt x="f108" y="f112"/>
                  </a:cubicBezTo>
                  <a:cubicBezTo>
                    <a:pt x="f113" y="f112"/>
                    <a:pt x="f114" y="f112"/>
                    <a:pt x="f115" y="f112"/>
                  </a:cubicBezTo>
                  <a:cubicBezTo>
                    <a:pt x="f115" y="f116"/>
                    <a:pt x="f115" y="f117"/>
                    <a:pt x="f115" y="f109"/>
                  </a:cubicBezTo>
                  <a:cubicBezTo>
                    <a:pt x="f118" y="f109"/>
                    <a:pt x="f113" y="f109"/>
                    <a:pt x="f108" y="f109"/>
                  </a:cubicBezTo>
                  <a:close/>
                  <a:moveTo>
                    <a:pt x="f119" y="f120"/>
                  </a:moveTo>
                  <a:cubicBezTo>
                    <a:pt x="f113" y="f120"/>
                    <a:pt x="f114" y="f120"/>
                    <a:pt x="f115" y="f120"/>
                  </a:cubicBezTo>
                  <a:cubicBezTo>
                    <a:pt x="f115" y="f121"/>
                    <a:pt x="f115" y="f122"/>
                    <a:pt x="f115" y="f123"/>
                  </a:cubicBezTo>
                  <a:cubicBezTo>
                    <a:pt x="f118" y="f123"/>
                    <a:pt x="f113" y="f123"/>
                    <a:pt x="f119" y="f123"/>
                  </a:cubicBezTo>
                  <a:cubicBezTo>
                    <a:pt x="f119" y="f122"/>
                    <a:pt x="f119" y="f121"/>
                    <a:pt x="f119" y="f120"/>
                  </a:cubicBezTo>
                  <a:close/>
                  <a:moveTo>
                    <a:pt x="f124" y="f125"/>
                  </a:moveTo>
                  <a:cubicBezTo>
                    <a:pt x="f118" y="f125"/>
                    <a:pt x="f126" y="f125"/>
                    <a:pt x="f108" y="f125"/>
                  </a:cubicBezTo>
                  <a:cubicBezTo>
                    <a:pt x="f108" y="f127"/>
                    <a:pt x="f108" y="f128"/>
                    <a:pt x="f108" y="f129"/>
                  </a:cubicBezTo>
                  <a:cubicBezTo>
                    <a:pt x="f113" y="f129"/>
                    <a:pt x="f114" y="f129"/>
                    <a:pt x="f124" y="f129"/>
                  </a:cubicBezTo>
                  <a:cubicBezTo>
                    <a:pt x="f124" y="f128"/>
                    <a:pt x="f124" y="f127"/>
                    <a:pt x="f124" y="f125"/>
                  </a:cubicBezTo>
                  <a:close/>
                  <a:moveTo>
                    <a:pt x="f124" y="f130"/>
                  </a:moveTo>
                  <a:cubicBezTo>
                    <a:pt x="f118" y="f130"/>
                    <a:pt x="f113" y="f130"/>
                    <a:pt x="f119" y="f130"/>
                  </a:cubicBezTo>
                  <a:cubicBezTo>
                    <a:pt x="f119" y="f131"/>
                    <a:pt x="f119" y="f132"/>
                    <a:pt x="f119" y="f133"/>
                  </a:cubicBezTo>
                  <a:cubicBezTo>
                    <a:pt x="f113" y="f133"/>
                    <a:pt x="f114" y="f133"/>
                    <a:pt x="f124" y="f133"/>
                  </a:cubicBezTo>
                  <a:cubicBezTo>
                    <a:pt x="f124" y="f134"/>
                    <a:pt x="f124" y="f131"/>
                    <a:pt x="f124" y="f130"/>
                  </a:cubicBezTo>
                  <a:close/>
                  <a:moveTo>
                    <a:pt x="f119" y="f135"/>
                  </a:moveTo>
                  <a:cubicBezTo>
                    <a:pt x="f119" y="f136"/>
                    <a:pt x="f119" y="f137"/>
                    <a:pt x="f119" y="f138"/>
                  </a:cubicBezTo>
                  <a:cubicBezTo>
                    <a:pt x="f139" y="f138"/>
                    <a:pt x="f114" y="f138"/>
                    <a:pt x="f115" y="f138"/>
                  </a:cubicBezTo>
                  <a:cubicBezTo>
                    <a:pt x="f115" y="f140"/>
                    <a:pt x="f115" y="f141"/>
                    <a:pt x="f115" y="f135"/>
                  </a:cubicBezTo>
                  <a:cubicBezTo>
                    <a:pt x="f118" y="f135"/>
                    <a:pt x="f113" y="f135"/>
                    <a:pt x="f119" y="f135"/>
                  </a:cubicBezTo>
                  <a:close/>
                  <a:moveTo>
                    <a:pt x="f124" y="f142"/>
                  </a:moveTo>
                  <a:cubicBezTo>
                    <a:pt x="f118" y="f142"/>
                    <a:pt x="f126" y="f142"/>
                    <a:pt x="f119" y="f142"/>
                  </a:cubicBezTo>
                  <a:cubicBezTo>
                    <a:pt x="f119" y="f106"/>
                    <a:pt x="f119" y="f143"/>
                    <a:pt x="f119" y="f144"/>
                  </a:cubicBezTo>
                  <a:cubicBezTo>
                    <a:pt x="f113" y="f144"/>
                    <a:pt x="f114" y="f144"/>
                    <a:pt x="f124" y="f144"/>
                  </a:cubicBezTo>
                  <a:cubicBezTo>
                    <a:pt x="f124" y="f143"/>
                    <a:pt x="f124" y="f106"/>
                    <a:pt x="f124" y="f142"/>
                  </a:cubicBezTo>
                  <a:close/>
                  <a:moveTo>
                    <a:pt x="f124" y="f145"/>
                  </a:moveTo>
                  <a:cubicBezTo>
                    <a:pt x="f118" y="f145"/>
                    <a:pt x="f113" y="f145"/>
                    <a:pt x="f108" y="f145"/>
                  </a:cubicBezTo>
                  <a:cubicBezTo>
                    <a:pt x="f108" y="f146"/>
                    <a:pt x="f108" y="f147"/>
                    <a:pt x="f108" y="f148"/>
                  </a:cubicBezTo>
                  <a:cubicBezTo>
                    <a:pt x="f113" y="f148"/>
                    <a:pt x="f118" y="f148"/>
                    <a:pt x="f124" y="f148"/>
                  </a:cubicBezTo>
                  <a:cubicBezTo>
                    <a:pt x="f124" y="f147"/>
                    <a:pt x="f124" y="f146"/>
                    <a:pt x="f124" y="f145"/>
                  </a:cubicBezTo>
                  <a:close/>
                  <a:moveTo>
                    <a:pt x="f108" y="f149"/>
                  </a:moveTo>
                  <a:cubicBezTo>
                    <a:pt x="f113" y="f149"/>
                    <a:pt x="f114" y="f149"/>
                    <a:pt x="f115" y="f149"/>
                  </a:cubicBezTo>
                  <a:cubicBezTo>
                    <a:pt x="f115" y="f150"/>
                    <a:pt x="f115" y="f151"/>
                    <a:pt x="f115" y="f152"/>
                  </a:cubicBezTo>
                  <a:cubicBezTo>
                    <a:pt x="f118" y="f152"/>
                    <a:pt x="f126" y="f152"/>
                    <a:pt x="f108" y="f152"/>
                  </a:cubicBezTo>
                  <a:cubicBezTo>
                    <a:pt x="f108" y="f151"/>
                    <a:pt x="f108" y="f150"/>
                    <a:pt x="f108" y="f149"/>
                  </a:cubicBezTo>
                  <a:close/>
                  <a:moveTo>
                    <a:pt x="f124" y="f153"/>
                  </a:moveTo>
                  <a:cubicBezTo>
                    <a:pt x="f118" y="f153"/>
                    <a:pt x="f126" y="f153"/>
                    <a:pt x="f108" y="f153"/>
                  </a:cubicBezTo>
                  <a:cubicBezTo>
                    <a:pt x="f108" y="f154"/>
                    <a:pt x="f108" y="f155"/>
                    <a:pt x="f108" y="f156"/>
                  </a:cubicBezTo>
                  <a:cubicBezTo>
                    <a:pt x="f113" y="f156"/>
                    <a:pt x="f114" y="f156"/>
                    <a:pt x="f124" y="f156"/>
                  </a:cubicBezTo>
                  <a:cubicBezTo>
                    <a:pt x="f124" y="f155"/>
                    <a:pt x="f124" y="f154"/>
                    <a:pt x="f124" y="f153"/>
                  </a:cubicBezTo>
                  <a:close/>
                  <a:moveTo>
                    <a:pt x="f115" y="f114"/>
                  </a:moveTo>
                  <a:cubicBezTo>
                    <a:pt x="f115" y="f157"/>
                    <a:pt x="f115" y="f158"/>
                    <a:pt x="f115" y="f159"/>
                  </a:cubicBezTo>
                  <a:cubicBezTo>
                    <a:pt x="f118" y="f159"/>
                    <a:pt x="f126" y="f159"/>
                    <a:pt x="f108" y="f159"/>
                  </a:cubicBezTo>
                  <a:cubicBezTo>
                    <a:pt x="f108" y="f160"/>
                    <a:pt x="f108" y="f161"/>
                    <a:pt x="f108" y="f114"/>
                  </a:cubicBezTo>
                  <a:cubicBezTo>
                    <a:pt x="f113" y="f114"/>
                    <a:pt x="f118" y="f114"/>
                    <a:pt x="f115" y="f114"/>
                  </a:cubicBezTo>
                  <a:close/>
                  <a:moveTo>
                    <a:pt x="f108" y="f162"/>
                  </a:moveTo>
                  <a:cubicBezTo>
                    <a:pt x="f108" y="f163"/>
                    <a:pt x="f108" y="f16"/>
                    <a:pt x="f108" y="f164"/>
                  </a:cubicBezTo>
                  <a:cubicBezTo>
                    <a:pt x="f165" y="f166"/>
                    <a:pt x="f167" y="f168"/>
                    <a:pt x="f169" y="f168"/>
                  </a:cubicBezTo>
                  <a:cubicBezTo>
                    <a:pt x="f139" y="f168"/>
                    <a:pt x="f170" y="f168"/>
                    <a:pt x="f18" y="f168"/>
                  </a:cubicBezTo>
                  <a:cubicBezTo>
                    <a:pt x="f163" y="f168"/>
                    <a:pt x="f171" y="f168"/>
                    <a:pt x="f124" y="f168"/>
                  </a:cubicBezTo>
                  <a:cubicBezTo>
                    <a:pt x="f124" y="f172"/>
                    <a:pt x="f124" y="f173"/>
                    <a:pt x="f124" y="f162"/>
                  </a:cubicBezTo>
                  <a:cubicBezTo>
                    <a:pt x="f114" y="f162"/>
                    <a:pt x="f113" y="f162"/>
                    <a:pt x="f108" y="f162"/>
                  </a:cubicBezTo>
                  <a:close/>
                  <a:moveTo>
                    <a:pt x="f124" y="f174"/>
                  </a:moveTo>
                  <a:cubicBezTo>
                    <a:pt x="f118" y="f174"/>
                    <a:pt x="f126" y="f174"/>
                    <a:pt x="f108" y="f174"/>
                  </a:cubicBezTo>
                  <a:cubicBezTo>
                    <a:pt x="f108" y="f175"/>
                    <a:pt x="f108" y="f176"/>
                    <a:pt x="f108" y="f177"/>
                  </a:cubicBezTo>
                  <a:cubicBezTo>
                    <a:pt x="f113" y="f177"/>
                    <a:pt x="f114" y="f177"/>
                    <a:pt x="f124" y="f177"/>
                  </a:cubicBezTo>
                  <a:cubicBezTo>
                    <a:pt x="f124" y="f178"/>
                    <a:pt x="f124" y="f179"/>
                    <a:pt x="f124" y="f174"/>
                  </a:cubicBezTo>
                  <a:close/>
                  <a:moveTo>
                    <a:pt x="f124" y="f180"/>
                  </a:moveTo>
                  <a:cubicBezTo>
                    <a:pt x="f118" y="f180"/>
                    <a:pt x="f126" y="f180"/>
                    <a:pt x="f108" y="f180"/>
                  </a:cubicBezTo>
                  <a:cubicBezTo>
                    <a:pt x="f108" y="f181"/>
                    <a:pt x="f108" y="f182"/>
                    <a:pt x="f108" y="f183"/>
                  </a:cubicBezTo>
                  <a:cubicBezTo>
                    <a:pt x="f126" y="f183"/>
                    <a:pt x="f118" y="f183"/>
                    <a:pt x="f124" y="f183"/>
                  </a:cubicBezTo>
                  <a:cubicBezTo>
                    <a:pt x="f124" y="f182"/>
                    <a:pt x="f124" y="f181"/>
                    <a:pt x="f124" y="f180"/>
                  </a:cubicBezTo>
                  <a:close/>
                  <a:moveTo>
                    <a:pt x="f108" y="f184"/>
                  </a:moveTo>
                  <a:cubicBezTo>
                    <a:pt x="f113" y="f184"/>
                    <a:pt x="f114" y="f184"/>
                    <a:pt x="f115" y="f184"/>
                  </a:cubicBezTo>
                  <a:cubicBezTo>
                    <a:pt x="f115" y="f185"/>
                    <a:pt x="f115" y="f186"/>
                    <a:pt x="f115" y="f187"/>
                  </a:cubicBezTo>
                  <a:cubicBezTo>
                    <a:pt x="f118" y="f187"/>
                    <a:pt x="f126" y="f187"/>
                    <a:pt x="f108" y="f187"/>
                  </a:cubicBezTo>
                  <a:cubicBezTo>
                    <a:pt x="f108" y="f188"/>
                    <a:pt x="f108" y="f189"/>
                    <a:pt x="f108" y="f184"/>
                  </a:cubicBezTo>
                  <a:close/>
                  <a:moveTo>
                    <a:pt x="f108" y="f190"/>
                  </a:moveTo>
                  <a:cubicBezTo>
                    <a:pt x="f113" y="f190"/>
                    <a:pt x="f114" y="f190"/>
                    <a:pt x="f124" y="f190"/>
                  </a:cubicBezTo>
                  <a:cubicBezTo>
                    <a:pt x="f124" y="f87"/>
                    <a:pt x="f124" y="f191"/>
                    <a:pt x="f124" y="f192"/>
                  </a:cubicBezTo>
                  <a:cubicBezTo>
                    <a:pt x="f118" y="f192"/>
                    <a:pt x="f126" y="f192"/>
                    <a:pt x="f108" y="f192"/>
                  </a:cubicBezTo>
                  <a:cubicBezTo>
                    <a:pt x="f108" y="f191"/>
                    <a:pt x="f108" y="f87"/>
                    <a:pt x="f108" y="f190"/>
                  </a:cubicBezTo>
                  <a:close/>
                  <a:moveTo>
                    <a:pt x="f124" y="f84"/>
                  </a:moveTo>
                  <a:cubicBezTo>
                    <a:pt x="f114" y="f84"/>
                    <a:pt x="f113" y="f84"/>
                    <a:pt x="f119" y="f84"/>
                  </a:cubicBezTo>
                  <a:cubicBezTo>
                    <a:pt x="f119" y="f193"/>
                    <a:pt x="f119" y="f194"/>
                    <a:pt x="f119" y="f195"/>
                  </a:cubicBezTo>
                  <a:cubicBezTo>
                    <a:pt x="f113" y="f195"/>
                    <a:pt x="f114" y="f195"/>
                    <a:pt x="f124" y="f195"/>
                  </a:cubicBezTo>
                  <a:cubicBezTo>
                    <a:pt x="f124" y="f194"/>
                    <a:pt x="f124" y="f193"/>
                    <a:pt x="f124" y="f84"/>
                  </a:cubicBezTo>
                  <a:close/>
                  <a:moveTo>
                    <a:pt x="f108" y="f196"/>
                  </a:moveTo>
                  <a:cubicBezTo>
                    <a:pt x="f113" y="f196"/>
                    <a:pt x="f118" y="f196"/>
                    <a:pt x="f115" y="f196"/>
                  </a:cubicBezTo>
                  <a:cubicBezTo>
                    <a:pt x="f115" y="f197"/>
                    <a:pt x="f115" y="f198"/>
                    <a:pt x="f115" y="f199"/>
                  </a:cubicBezTo>
                  <a:cubicBezTo>
                    <a:pt x="f118" y="f199"/>
                    <a:pt x="f113" y="f199"/>
                    <a:pt x="f108" y="f199"/>
                  </a:cubicBezTo>
                  <a:cubicBezTo>
                    <a:pt x="f108" y="f200"/>
                    <a:pt x="f108" y="f201"/>
                    <a:pt x="f108" y="f196"/>
                  </a:cubicBezTo>
                  <a:close/>
                  <a:moveTo>
                    <a:pt x="f124" y="f202"/>
                  </a:moveTo>
                  <a:cubicBezTo>
                    <a:pt x="f118" y="f202"/>
                    <a:pt x="f126" y="f202"/>
                    <a:pt x="f119" y="f202"/>
                  </a:cubicBezTo>
                  <a:cubicBezTo>
                    <a:pt x="f119" y="f203"/>
                    <a:pt x="f119" y="f204"/>
                    <a:pt x="f119" y="f205"/>
                  </a:cubicBezTo>
                  <a:cubicBezTo>
                    <a:pt x="f113" y="f205"/>
                    <a:pt x="f114" y="f205"/>
                    <a:pt x="f124" y="f205"/>
                  </a:cubicBezTo>
                  <a:cubicBezTo>
                    <a:pt x="f124" y="f206"/>
                    <a:pt x="f124" y="f207"/>
                    <a:pt x="f124" y="f202"/>
                  </a:cubicBezTo>
                  <a:close/>
                  <a:moveTo>
                    <a:pt x="f124" y="f208"/>
                  </a:moveTo>
                  <a:cubicBezTo>
                    <a:pt x="f118" y="f208"/>
                    <a:pt x="f126" y="f208"/>
                    <a:pt x="f119" y="f208"/>
                  </a:cubicBezTo>
                  <a:cubicBezTo>
                    <a:pt x="f119" y="f209"/>
                    <a:pt x="f119" y="f210"/>
                    <a:pt x="f119" y="f211"/>
                  </a:cubicBezTo>
                  <a:cubicBezTo>
                    <a:pt x="f113" y="f211"/>
                    <a:pt x="f114" y="f211"/>
                    <a:pt x="f124" y="f211"/>
                  </a:cubicBezTo>
                  <a:cubicBezTo>
                    <a:pt x="f124" y="f210"/>
                    <a:pt x="f124" y="f209"/>
                    <a:pt x="f124" y="f208"/>
                  </a:cubicBezTo>
                  <a:close/>
                  <a:moveTo>
                    <a:pt x="f108" y="f212"/>
                  </a:moveTo>
                  <a:cubicBezTo>
                    <a:pt x="f113" y="f212"/>
                    <a:pt x="f114" y="f212"/>
                    <a:pt x="f115" y="f212"/>
                  </a:cubicBezTo>
                  <a:cubicBezTo>
                    <a:pt x="f115" y="f213"/>
                    <a:pt x="f115" y="f214"/>
                    <a:pt x="f115" y="f215"/>
                  </a:cubicBezTo>
                  <a:cubicBezTo>
                    <a:pt x="f118" y="f215"/>
                    <a:pt x="f113" y="f215"/>
                    <a:pt x="f108" y="f215"/>
                  </a:cubicBezTo>
                  <a:cubicBezTo>
                    <a:pt x="f108" y="f216"/>
                    <a:pt x="f108" y="f217"/>
                    <a:pt x="f108" y="f212"/>
                  </a:cubicBezTo>
                  <a:close/>
                  <a:moveTo>
                    <a:pt x="f108" y="f218"/>
                  </a:moveTo>
                  <a:cubicBezTo>
                    <a:pt x="f108" y="f219"/>
                    <a:pt x="f108" y="f220"/>
                    <a:pt x="f108" y="f221"/>
                  </a:cubicBezTo>
                  <a:cubicBezTo>
                    <a:pt x="f113" y="f221"/>
                    <a:pt x="f114" y="f221"/>
                    <a:pt x="f115" y="f221"/>
                  </a:cubicBezTo>
                  <a:cubicBezTo>
                    <a:pt x="f115" y="f80"/>
                    <a:pt x="f115" y="f222"/>
                    <a:pt x="f115" y="f218"/>
                  </a:cubicBezTo>
                  <a:cubicBezTo>
                    <a:pt x="f118" y="f218"/>
                    <a:pt x="f113" y="f218"/>
                    <a:pt x="f108" y="f21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C81272F2-F4C8-FE1E-B95D-D6688C57367A}"/>
                </a:ext>
              </a:extLst>
            </p:cNvPr>
            <p:cNvSpPr/>
            <p:nvPr/>
          </p:nvSpPr>
          <p:spPr>
            <a:xfrm>
              <a:off x="9326559" y="5673723"/>
              <a:ext cx="144466" cy="1508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30"/>
                <a:gd name="f8" fmla="val 5"/>
                <a:gd name="f9" fmla="val 13"/>
                <a:gd name="f10" fmla="val 1"/>
                <a:gd name="f11" fmla="val 21"/>
                <a:gd name="f12" fmla="val 2"/>
                <a:gd name="f13" fmla="val 10"/>
                <a:gd name="f14" fmla="val 16"/>
                <a:gd name="f15" fmla="val 23"/>
                <a:gd name="f16" fmla="val 26"/>
                <a:gd name="f17" fmla="+- 0 0 -90"/>
                <a:gd name="f18" fmla="*/ f3 1 29"/>
                <a:gd name="f19" fmla="*/ f4 1 30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9"/>
                <a:gd name="f28" fmla="*/ f24 1 30"/>
                <a:gd name="f29" fmla="*/ 5 f25 1"/>
                <a:gd name="f30" fmla="*/ 0 f24 1"/>
                <a:gd name="f31" fmla="*/ 29 f25 1"/>
                <a:gd name="f32" fmla="*/ 2 f24 1"/>
                <a:gd name="f33" fmla="*/ 23 f24 1"/>
                <a:gd name="f34" fmla="+- f26 0 f1"/>
                <a:gd name="f35" fmla="*/ f29 1 29"/>
                <a:gd name="f36" fmla="*/ f30 1 30"/>
                <a:gd name="f37" fmla="*/ f31 1 29"/>
                <a:gd name="f38" fmla="*/ f32 1 30"/>
                <a:gd name="f39" fmla="*/ f33 1 30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5" y="f57"/>
                </a:cxn>
                <a:cxn ang="f34">
                  <a:pos x="f53" y="f54"/>
                </a:cxn>
              </a:cxnLst>
              <a:rect l="f49" t="f52" r="f50" b="f51"/>
              <a:pathLst>
                <a:path w="29" h="30">
                  <a:moveTo>
                    <a:pt x="f8" y="f5"/>
                  </a:moveTo>
                  <a:cubicBezTo>
                    <a:pt x="f9" y="f10"/>
                    <a:pt x="f11" y="f10"/>
                    <a:pt x="f6" y="f12"/>
                  </a:cubicBezTo>
                  <a:cubicBezTo>
                    <a:pt x="f6" y="f13"/>
                    <a:pt x="f6" y="f14"/>
                    <a:pt x="f6" y="f15"/>
                  </a:cubicBezTo>
                  <a:cubicBezTo>
                    <a:pt x="f8" y="f7"/>
                    <a:pt x="f5" y="f16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E7CD16C4-FC79-B9E3-7890-E7C7388E4762}"/>
                </a:ext>
              </a:extLst>
            </p:cNvPr>
            <p:cNvSpPr/>
            <p:nvPr/>
          </p:nvSpPr>
          <p:spPr>
            <a:xfrm>
              <a:off x="9345616" y="2286000"/>
              <a:ext cx="125409" cy="1555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31"/>
                <a:gd name="f8" fmla="val 24"/>
                <a:gd name="f9" fmla="val 16"/>
                <a:gd name="f10" fmla="val 9"/>
                <a:gd name="f11" fmla="val 3"/>
                <a:gd name="f12" fmla="val 5"/>
                <a:gd name="f13" fmla="val 8"/>
                <a:gd name="f14" fmla="val 15"/>
                <a:gd name="f15" fmla="val 22"/>
                <a:gd name="f16" fmla="val 29"/>
                <a:gd name="f17" fmla="val 26"/>
                <a:gd name="f18" fmla="+- 0 0 -90"/>
                <a:gd name="f19" fmla="*/ f3 1 25"/>
                <a:gd name="f20" fmla="*/ f4 1 31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5"/>
                <a:gd name="f29" fmla="*/ f25 1 31"/>
                <a:gd name="f30" fmla="*/ 0 f26 1"/>
                <a:gd name="f31" fmla="*/ 24 f25 1"/>
                <a:gd name="f32" fmla="*/ 0 f25 1"/>
                <a:gd name="f33" fmla="*/ 25 f26 1"/>
                <a:gd name="f34" fmla="*/ 8 f25 1"/>
                <a:gd name="f35" fmla="*/ 31 f25 1"/>
                <a:gd name="f36" fmla="+- f27 0 f1"/>
                <a:gd name="f37" fmla="*/ f30 1 25"/>
                <a:gd name="f38" fmla="*/ f31 1 31"/>
                <a:gd name="f39" fmla="*/ f32 1 31"/>
                <a:gd name="f40" fmla="*/ f33 1 25"/>
                <a:gd name="f41" fmla="*/ f34 1 31"/>
                <a:gd name="f42" fmla="*/ f35 1 31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9"/>
                <a:gd name="f50" fmla="*/ f40 1 f28"/>
                <a:gd name="f51" fmla="*/ f41 1 f29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20 1"/>
                <a:gd name="f60" fmla="*/ f50 f19 1"/>
                <a:gd name="f61" fmla="*/ f51 f20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60" y="f61"/>
                </a:cxn>
                <a:cxn ang="f36">
                  <a:pos x="f60" y="f62"/>
                </a:cxn>
                <a:cxn ang="f36">
                  <a:pos x="f57" y="f58"/>
                </a:cxn>
              </a:cxnLst>
              <a:rect l="f53" t="f56" r="f54" b="f55"/>
              <a:pathLst>
                <a:path w="25" h="31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0" y="f11"/>
                    <a:pt x="f9" y="f12"/>
                    <a:pt x="f6" y="f13"/>
                  </a:cubicBezTo>
                  <a:cubicBezTo>
                    <a:pt x="f6" y="f14"/>
                    <a:pt x="f6" y="f15"/>
                    <a:pt x="f6" y="f7"/>
                  </a:cubicBezTo>
                  <a:cubicBezTo>
                    <a:pt x="f9" y="f16"/>
                    <a:pt x="f13" y="f17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A9ABBD7D-1098-0622-858E-12FA6D6BBAC4}"/>
                </a:ext>
              </a:extLst>
            </p:cNvPr>
            <p:cNvSpPr/>
            <p:nvPr/>
          </p:nvSpPr>
          <p:spPr>
            <a:xfrm>
              <a:off x="9345616" y="3673473"/>
              <a:ext cx="125409" cy="14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8"/>
                <a:gd name="f8" fmla="val 5"/>
                <a:gd name="f9" fmla="val 13"/>
                <a:gd name="f10" fmla="val 20"/>
                <a:gd name="f11" fmla="val 16"/>
                <a:gd name="f12" fmla="val 27"/>
                <a:gd name="f13" fmla="val 8"/>
                <a:gd name="f14" fmla="val 26"/>
                <a:gd name="f15" fmla="val 24"/>
                <a:gd name="f16" fmla="val 9"/>
                <a:gd name="f17" fmla="val 2"/>
                <a:gd name="f18" fmla="val 4"/>
                <a:gd name="f19" fmla="+- 0 0 -90"/>
                <a:gd name="f20" fmla="*/ f3 1 25"/>
                <a:gd name="f21" fmla="*/ f4 1 28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5"/>
                <a:gd name="f30" fmla="*/ f26 1 28"/>
                <a:gd name="f31" fmla="*/ 25 f27 1"/>
                <a:gd name="f32" fmla="*/ 5 f26 1"/>
                <a:gd name="f33" fmla="*/ 28 f26 1"/>
                <a:gd name="f34" fmla="*/ 0 f27 1"/>
                <a:gd name="f35" fmla="*/ 24 f26 1"/>
                <a:gd name="f36" fmla="*/ 0 f26 1"/>
                <a:gd name="f37" fmla="+- f28 0 f1"/>
                <a:gd name="f38" fmla="*/ f31 1 25"/>
                <a:gd name="f39" fmla="*/ f32 1 28"/>
                <a:gd name="f40" fmla="*/ f33 1 28"/>
                <a:gd name="f41" fmla="*/ f34 1 25"/>
                <a:gd name="f42" fmla="*/ f35 1 28"/>
                <a:gd name="f43" fmla="*/ f36 1 28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30"/>
                <a:gd name="f51" fmla="*/ f41 1 f29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1 1"/>
                <a:gd name="f61" fmla="*/ f51 f20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58" y="f60"/>
                </a:cxn>
                <a:cxn ang="f37">
                  <a:pos x="f61" y="f62"/>
                </a:cxn>
                <a:cxn ang="f37">
                  <a:pos x="f61" y="f63"/>
                </a:cxn>
                <a:cxn ang="f37">
                  <a:pos x="f58" y="f59"/>
                </a:cxn>
              </a:cxnLst>
              <a:rect l="f54" t="f57" r="f55" b="f56"/>
              <a:pathLst>
                <a:path w="25" h="28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12"/>
                    <a:pt x="f13" y="f14"/>
                    <a:pt x="f5" y="f15"/>
                  </a:cubicBezTo>
                  <a:cubicBezTo>
                    <a:pt x="f5" y="f11"/>
                    <a:pt x="f5" y="f16"/>
                    <a:pt x="f5" y="f5"/>
                  </a:cubicBezTo>
                  <a:cubicBezTo>
                    <a:pt x="f16" y="f17"/>
                    <a:pt x="f11" y="f18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45E0E545-DBA6-69CD-4BB1-E3B160097759}"/>
                </a:ext>
              </a:extLst>
            </p:cNvPr>
            <p:cNvSpPr/>
            <p:nvPr/>
          </p:nvSpPr>
          <p:spPr>
            <a:xfrm>
              <a:off x="9336088" y="4475165"/>
              <a:ext cx="130173" cy="1365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7"/>
                <a:gd name="f8" fmla="val 2"/>
                <a:gd name="f9" fmla="val 10"/>
                <a:gd name="f10" fmla="val 1"/>
                <a:gd name="f11" fmla="val 18"/>
                <a:gd name="f12" fmla="val 3"/>
                <a:gd name="f13" fmla="val 11"/>
                <a:gd name="f14" fmla="val 25"/>
                <a:gd name="f15" fmla="+- 0 0 -90"/>
                <a:gd name="f16" fmla="*/ f3 1 26"/>
                <a:gd name="f17" fmla="*/ f4 1 2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6"/>
                <a:gd name="f26" fmla="*/ f22 1 27"/>
                <a:gd name="f27" fmla="*/ 2 f23 1"/>
                <a:gd name="f28" fmla="*/ 0 f22 1"/>
                <a:gd name="f29" fmla="*/ 26 f23 1"/>
                <a:gd name="f30" fmla="*/ 3 f22 1"/>
                <a:gd name="f31" fmla="*/ 25 f22 1"/>
                <a:gd name="f32" fmla="+- f24 0 f1"/>
                <a:gd name="f33" fmla="*/ f27 1 26"/>
                <a:gd name="f34" fmla="*/ f28 1 27"/>
                <a:gd name="f35" fmla="*/ f29 1 26"/>
                <a:gd name="f36" fmla="*/ f30 1 27"/>
                <a:gd name="f37" fmla="*/ f31 1 27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5"/>
                <a:gd name="f45" fmla="*/ f36 1 f26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3" y="f55"/>
                </a:cxn>
                <a:cxn ang="f32">
                  <a:pos x="f51" y="f52"/>
                </a:cxn>
              </a:cxnLst>
              <a:rect l="f47" t="f50" r="f48" b="f49"/>
              <a:pathLst>
                <a:path w="26" h="27">
                  <a:moveTo>
                    <a:pt x="f8" y="f5"/>
                  </a:moveTo>
                  <a:cubicBezTo>
                    <a:pt x="f9" y="f10"/>
                    <a:pt x="f11" y="f8"/>
                    <a:pt x="f6" y="f12"/>
                  </a:cubicBezTo>
                  <a:cubicBezTo>
                    <a:pt x="f6" y="f13"/>
                    <a:pt x="f6" y="f11"/>
                    <a:pt x="f6" y="f14"/>
                  </a:cubicBezTo>
                  <a:cubicBezTo>
                    <a:pt x="f8" y="f7"/>
                    <a:pt x="f5" y="f14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6E89743-EEB1-59BC-6DA3-0F8766E176D3}"/>
                </a:ext>
              </a:extLst>
            </p:cNvPr>
            <p:cNvSpPr/>
            <p:nvPr/>
          </p:nvSpPr>
          <p:spPr>
            <a:xfrm>
              <a:off x="9336088" y="1885950"/>
              <a:ext cx="134938" cy="153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31"/>
                <a:gd name="f8" fmla="val 9"/>
                <a:gd name="f9" fmla="val 16"/>
                <a:gd name="f10" fmla="val 24"/>
                <a:gd name="f11" fmla="val 1"/>
                <a:gd name="f12" fmla="val 25"/>
                <a:gd name="f13" fmla="val 2"/>
                <a:gd name="f14" fmla="val 6"/>
                <a:gd name="f15" fmla="val 10"/>
                <a:gd name="f16" fmla="val 3"/>
                <a:gd name="f17" fmla="val 15"/>
                <a:gd name="f18" fmla="val 5"/>
                <a:gd name="f19" fmla="val 18"/>
                <a:gd name="f20" fmla="val 22"/>
                <a:gd name="f21" fmla="val 7"/>
                <a:gd name="f22" fmla="+- 0 0 -90"/>
                <a:gd name="f23" fmla="*/ f3 1 27"/>
                <a:gd name="f24" fmla="*/ f4 1 31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7"/>
                <a:gd name="f33" fmla="*/ f29 1 31"/>
                <a:gd name="f34" fmla="*/ 27 f30 1"/>
                <a:gd name="f35" fmla="*/ 9 f29 1"/>
                <a:gd name="f36" fmla="*/ 31 f29 1"/>
                <a:gd name="f37" fmla="*/ 2 f30 1"/>
                <a:gd name="f38" fmla="*/ 0 f29 1"/>
                <a:gd name="f39" fmla="*/ 15 f30 1"/>
                <a:gd name="f40" fmla="*/ 5 f29 1"/>
                <a:gd name="f41" fmla="+- f31 0 f1"/>
                <a:gd name="f42" fmla="*/ f34 1 27"/>
                <a:gd name="f43" fmla="*/ f35 1 31"/>
                <a:gd name="f44" fmla="*/ f36 1 31"/>
                <a:gd name="f45" fmla="*/ f37 1 27"/>
                <a:gd name="f46" fmla="*/ f38 1 31"/>
                <a:gd name="f47" fmla="*/ f39 1 27"/>
                <a:gd name="f48" fmla="*/ f40 1 31"/>
                <a:gd name="f49" fmla="*/ 0 1 f32"/>
                <a:gd name="f50" fmla="*/ f26 1 f32"/>
                <a:gd name="f51" fmla="*/ 0 1 f33"/>
                <a:gd name="f52" fmla="*/ f27 1 f33"/>
                <a:gd name="f53" fmla="*/ f42 1 f32"/>
                <a:gd name="f54" fmla="*/ f43 1 f33"/>
                <a:gd name="f55" fmla="*/ f44 1 f33"/>
                <a:gd name="f56" fmla="*/ f45 1 f32"/>
                <a:gd name="f57" fmla="*/ f46 1 f33"/>
                <a:gd name="f58" fmla="*/ f47 1 f32"/>
                <a:gd name="f59" fmla="*/ f48 1 f33"/>
                <a:gd name="f60" fmla="*/ f49 f23 1"/>
                <a:gd name="f61" fmla="*/ f50 f23 1"/>
                <a:gd name="f62" fmla="*/ f52 f24 1"/>
                <a:gd name="f63" fmla="*/ f51 f24 1"/>
                <a:gd name="f64" fmla="*/ f53 f23 1"/>
                <a:gd name="f65" fmla="*/ f54 f24 1"/>
                <a:gd name="f66" fmla="*/ f55 f24 1"/>
                <a:gd name="f67" fmla="*/ f56 f23 1"/>
                <a:gd name="f68" fmla="*/ f57 f24 1"/>
                <a:gd name="f69" fmla="*/ f58 f23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4" y="f65"/>
                </a:cxn>
                <a:cxn ang="f41">
                  <a:pos x="f64" y="f66"/>
                </a:cxn>
                <a:cxn ang="f41">
                  <a:pos x="f67" y="f68"/>
                </a:cxn>
                <a:cxn ang="f41">
                  <a:pos x="f69" y="f70"/>
                </a:cxn>
                <a:cxn ang="f41">
                  <a:pos x="f64" y="f65"/>
                </a:cxn>
              </a:cxnLst>
              <a:rect l="f60" t="f63" r="f61" b="f62"/>
              <a:pathLst>
                <a:path w="27" h="31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6"/>
                    <a:pt x="f5" y="f12"/>
                    <a:pt x="f13" y="f5"/>
                  </a:cubicBezTo>
                  <a:cubicBezTo>
                    <a:pt x="f14" y="f13"/>
                    <a:pt x="f15" y="f16"/>
                    <a:pt x="f17" y="f18"/>
                  </a:cubicBezTo>
                  <a:cubicBezTo>
                    <a:pt x="f19" y="f14"/>
                    <a:pt x="f20" y="f21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96B3C6E-9530-EA46-4549-A736F8AECF02}"/>
                </a:ext>
              </a:extLst>
            </p:cNvPr>
            <p:cNvSpPr/>
            <p:nvPr/>
          </p:nvSpPr>
          <p:spPr>
            <a:xfrm>
              <a:off x="9331323" y="2692405"/>
              <a:ext cx="134938" cy="1397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8"/>
                <a:gd name="f8" fmla="val 4"/>
                <a:gd name="f9" fmla="val 11"/>
                <a:gd name="f10" fmla="val 1"/>
                <a:gd name="f11" fmla="val 19"/>
                <a:gd name="f12" fmla="val 3"/>
                <a:gd name="f13" fmla="val 5"/>
                <a:gd name="f14" fmla="val 13"/>
                <a:gd name="f15" fmla="val 20"/>
                <a:gd name="f16" fmla="val 2"/>
                <a:gd name="f17" fmla="val 26"/>
                <a:gd name="f18" fmla="val 23"/>
                <a:gd name="f19" fmla="+- 0 0 -90"/>
                <a:gd name="f20" fmla="*/ f3 1 27"/>
                <a:gd name="f21" fmla="*/ f4 1 28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7"/>
                <a:gd name="f30" fmla="*/ f26 1 28"/>
                <a:gd name="f31" fmla="*/ 4 f27 1"/>
                <a:gd name="f32" fmla="*/ 0 f26 1"/>
                <a:gd name="f33" fmla="*/ 27 f27 1"/>
                <a:gd name="f34" fmla="*/ 5 f26 1"/>
                <a:gd name="f35" fmla="*/ 28 f26 1"/>
                <a:gd name="f36" fmla="+- f28 0 f1"/>
                <a:gd name="f37" fmla="*/ f31 1 27"/>
                <a:gd name="f38" fmla="*/ f32 1 28"/>
                <a:gd name="f39" fmla="*/ f33 1 27"/>
                <a:gd name="f40" fmla="*/ f34 1 28"/>
                <a:gd name="f41" fmla="*/ f35 1 28"/>
                <a:gd name="f42" fmla="*/ 0 1 f29"/>
                <a:gd name="f43" fmla="*/ f23 1 f29"/>
                <a:gd name="f44" fmla="*/ 0 1 f30"/>
                <a:gd name="f45" fmla="*/ f24 1 f30"/>
                <a:gd name="f46" fmla="*/ f37 1 f29"/>
                <a:gd name="f47" fmla="*/ f38 1 f30"/>
                <a:gd name="f48" fmla="*/ f39 1 f29"/>
                <a:gd name="f49" fmla="*/ f40 1 f30"/>
                <a:gd name="f50" fmla="*/ f41 1 f30"/>
                <a:gd name="f51" fmla="*/ f42 f20 1"/>
                <a:gd name="f52" fmla="*/ f43 f20 1"/>
                <a:gd name="f53" fmla="*/ f45 f21 1"/>
                <a:gd name="f54" fmla="*/ f44 f21 1"/>
                <a:gd name="f55" fmla="*/ f46 f20 1"/>
                <a:gd name="f56" fmla="*/ f47 f21 1"/>
                <a:gd name="f57" fmla="*/ f48 f20 1"/>
                <a:gd name="f58" fmla="*/ f49 f21 1"/>
                <a:gd name="f59" fmla="*/ f50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5" y="f56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55" y="f56"/>
                </a:cxn>
              </a:cxnLst>
              <a:rect l="f51" t="f54" r="f52" b="f53"/>
              <a:pathLst>
                <a:path w="27" h="28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6" y="f14"/>
                    <a:pt x="f6" y="f15"/>
                    <a:pt x="f6" y="f7"/>
                  </a:cubicBezTo>
                  <a:cubicBezTo>
                    <a:pt x="f16" y="f17"/>
                    <a:pt x="f5" y="f18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88832764-F91B-BA88-C0F7-15996E727161}"/>
                </a:ext>
              </a:extLst>
            </p:cNvPr>
            <p:cNvSpPr/>
            <p:nvPr/>
          </p:nvSpPr>
          <p:spPr>
            <a:xfrm>
              <a:off x="9345616" y="4256083"/>
              <a:ext cx="141283" cy="153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1"/>
                <a:gd name="f8" fmla="val 24"/>
                <a:gd name="f9" fmla="val 16"/>
                <a:gd name="f10" fmla="val 30"/>
                <a:gd name="f11" fmla="val 8"/>
                <a:gd name="f12" fmla="val 29"/>
                <a:gd name="f13" fmla="val 21"/>
                <a:gd name="f14" fmla="val 14"/>
                <a:gd name="f15" fmla="val 7"/>
                <a:gd name="f16" fmla="+- 0 0 -90"/>
                <a:gd name="f17" fmla="*/ f3 1 28"/>
                <a:gd name="f18" fmla="*/ f4 1 31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8"/>
                <a:gd name="f27" fmla="*/ f23 1 31"/>
                <a:gd name="f28" fmla="*/ 24 f24 1"/>
                <a:gd name="f29" fmla="*/ 31 f23 1"/>
                <a:gd name="f30" fmla="*/ 0 f24 1"/>
                <a:gd name="f31" fmla="*/ 28 f23 1"/>
                <a:gd name="f32" fmla="*/ 7 f23 1"/>
                <a:gd name="f33" fmla="+- f25 0 f1"/>
                <a:gd name="f34" fmla="*/ f28 1 28"/>
                <a:gd name="f35" fmla="*/ f29 1 31"/>
                <a:gd name="f36" fmla="*/ f30 1 28"/>
                <a:gd name="f37" fmla="*/ f31 1 31"/>
                <a:gd name="f38" fmla="*/ f32 1 31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4" y="f56"/>
                </a:cxn>
                <a:cxn ang="f33">
                  <a:pos x="f52" y="f53"/>
                </a:cxn>
              </a:cxnLst>
              <a:rect l="f48" t="f51" r="f49" b="f50"/>
              <a:pathLst>
                <a:path w="28" h="31">
                  <a:moveTo>
                    <a:pt x="f8" y="f7"/>
                  </a:moveTo>
                  <a:cubicBezTo>
                    <a:pt x="f9" y="f10"/>
                    <a:pt x="f11" y="f12"/>
                    <a:pt x="f5" y="f6"/>
                  </a:cubicBezTo>
                  <a:cubicBezTo>
                    <a:pt x="f5" y="f13"/>
                    <a:pt x="f5" y="f14"/>
                    <a:pt x="f5" y="f15"/>
                  </a:cubicBezTo>
                  <a:cubicBezTo>
                    <a:pt x="f13" y="f5"/>
                    <a:pt x="f6" y="f15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F7670C9E-A552-FFF2-640C-87AAD3286C7C}"/>
                </a:ext>
              </a:extLst>
            </p:cNvPr>
            <p:cNvSpPr/>
            <p:nvPr/>
          </p:nvSpPr>
          <p:spPr>
            <a:xfrm>
              <a:off x="9331323" y="3875090"/>
              <a:ext cx="139702" cy="134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7"/>
                <a:gd name="f8" fmla="val 5"/>
                <a:gd name="f9" fmla="val 14"/>
                <a:gd name="f10" fmla="val 20"/>
                <a:gd name="f11" fmla="val 3"/>
                <a:gd name="f12" fmla="val 24"/>
                <a:gd name="f13" fmla="val 4"/>
                <a:gd name="f14" fmla="val 12"/>
                <a:gd name="f15" fmla="val 2"/>
                <a:gd name="f16" fmla="+- 0 0 -90"/>
                <a:gd name="f17" fmla="*/ f3 1 28"/>
                <a:gd name="f18" fmla="*/ f4 1 2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8"/>
                <a:gd name="f27" fmla="*/ f23 1 27"/>
                <a:gd name="f28" fmla="*/ 28 f24 1"/>
                <a:gd name="f29" fmla="*/ 5 f23 1"/>
                <a:gd name="f30" fmla="*/ 27 f23 1"/>
                <a:gd name="f31" fmla="*/ 4 f24 1"/>
                <a:gd name="f32" fmla="*/ 0 f23 1"/>
                <a:gd name="f33" fmla="+- f25 0 f1"/>
                <a:gd name="f34" fmla="*/ f28 1 28"/>
                <a:gd name="f35" fmla="*/ f29 1 27"/>
                <a:gd name="f36" fmla="*/ f30 1 27"/>
                <a:gd name="f37" fmla="*/ f31 1 28"/>
                <a:gd name="f38" fmla="*/ f32 1 27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7"/>
                <a:gd name="f46" fmla="*/ f37 1 f26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8 1"/>
                <a:gd name="f55" fmla="*/ f46 f17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2" y="f54"/>
                </a:cxn>
                <a:cxn ang="f33">
                  <a:pos x="f55" y="f56"/>
                </a:cxn>
                <a:cxn ang="f33">
                  <a:pos x="f52" y="f53"/>
                </a:cxn>
              </a:cxnLst>
              <a:rect l="f48" t="f51" r="f49" b="f50"/>
              <a:pathLst>
                <a:path w="28" h="27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7"/>
                    <a:pt x="f5" y="f12"/>
                    <a:pt x="f13" y="f5"/>
                  </a:cubicBezTo>
                  <a:cubicBezTo>
                    <a:pt x="f14" y="f15"/>
                    <a:pt x="f10" y="f11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2D26D13-F2DD-8BFD-1E3D-9BB2093E950A}"/>
                </a:ext>
              </a:extLst>
            </p:cNvPr>
            <p:cNvSpPr/>
            <p:nvPr/>
          </p:nvSpPr>
          <p:spPr>
            <a:xfrm>
              <a:off x="9331323" y="1493836"/>
              <a:ext cx="160340" cy="1460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29"/>
                <a:gd name="f8" fmla="val 4"/>
                <a:gd name="f9" fmla="val 9"/>
                <a:gd name="f10" fmla="val 27"/>
                <a:gd name="f11" fmla="val 3"/>
                <a:gd name="f12" fmla="val 23"/>
                <a:gd name="f13" fmla="+- 0 0 -90"/>
                <a:gd name="f14" fmla="*/ f3 1 32"/>
                <a:gd name="f15" fmla="*/ f4 1 29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32"/>
                <a:gd name="f24" fmla="*/ f20 1 29"/>
                <a:gd name="f25" fmla="*/ 4 f21 1"/>
                <a:gd name="f26" fmla="*/ 0 f20 1"/>
                <a:gd name="f27" fmla="*/ 27 f21 1"/>
                <a:gd name="f28" fmla="*/ 29 f20 1"/>
                <a:gd name="f29" fmla="+- f22 0 f1"/>
                <a:gd name="f30" fmla="*/ f25 1 32"/>
                <a:gd name="f31" fmla="*/ f26 1 29"/>
                <a:gd name="f32" fmla="*/ f27 1 32"/>
                <a:gd name="f33" fmla="*/ f28 1 29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32" h="29">
                  <a:moveTo>
                    <a:pt x="f8" y="f5"/>
                  </a:moveTo>
                  <a:cubicBezTo>
                    <a:pt x="f6" y="f9"/>
                    <a:pt x="f7" y="f8"/>
                    <a:pt x="f10" y="f7"/>
                  </a:cubicBezTo>
                  <a:cubicBezTo>
                    <a:pt x="f11" y="f10"/>
                    <a:pt x="f5" y="f12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38F534CE-27F2-317B-32BF-4BC89495D0B3}"/>
                </a:ext>
              </a:extLst>
            </p:cNvPr>
            <p:cNvSpPr/>
            <p:nvPr/>
          </p:nvSpPr>
          <p:spPr>
            <a:xfrm>
              <a:off x="9336088" y="5072067"/>
              <a:ext cx="130173" cy="1397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8"/>
                <a:gd name="f8" fmla="val 3"/>
                <a:gd name="f9" fmla="val 11"/>
                <a:gd name="f10" fmla="val 18"/>
                <a:gd name="f11" fmla="val 25"/>
                <a:gd name="f12" fmla="val 2"/>
                <a:gd name="f13" fmla="val 10"/>
                <a:gd name="f14" fmla="val 1"/>
                <a:gd name="f15" fmla="+- 0 0 -90"/>
                <a:gd name="f16" fmla="*/ f3 1 26"/>
                <a:gd name="f17" fmla="*/ f4 1 2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6"/>
                <a:gd name="f26" fmla="*/ f22 1 28"/>
                <a:gd name="f27" fmla="*/ 26 f23 1"/>
                <a:gd name="f28" fmla="*/ 3 f22 1"/>
                <a:gd name="f29" fmla="*/ 25 f22 1"/>
                <a:gd name="f30" fmla="*/ 3 f23 1"/>
                <a:gd name="f31" fmla="*/ 0 f22 1"/>
                <a:gd name="f32" fmla="+- f24 0 f1"/>
                <a:gd name="f33" fmla="*/ f27 1 26"/>
                <a:gd name="f34" fmla="*/ f28 1 28"/>
                <a:gd name="f35" fmla="*/ f29 1 28"/>
                <a:gd name="f36" fmla="*/ f30 1 26"/>
                <a:gd name="f37" fmla="*/ f31 1 28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7 1"/>
                <a:gd name="f54" fmla="*/ f45 f16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1" y="f53"/>
                </a:cxn>
                <a:cxn ang="f32">
                  <a:pos x="f54" y="f55"/>
                </a:cxn>
                <a:cxn ang="f32">
                  <a:pos x="f51" y="f52"/>
                </a:cxn>
              </a:cxnLst>
              <a:rect l="f47" t="f50" r="f48" b="f49"/>
              <a:pathLst>
                <a:path w="26" h="28">
                  <a:moveTo>
                    <a:pt x="f6" y="f8"/>
                  </a:moveTo>
                  <a:cubicBezTo>
                    <a:pt x="f6" y="f9"/>
                    <a:pt x="f6" y="f10"/>
                    <a:pt x="f6" y="f11"/>
                  </a:cubicBezTo>
                  <a:cubicBezTo>
                    <a:pt x="f12" y="f7"/>
                    <a:pt x="f5" y="f6"/>
                    <a:pt x="f8" y="f5"/>
                  </a:cubicBezTo>
                  <a:cubicBezTo>
                    <a:pt x="f13" y="f14"/>
                    <a:pt x="f10" y="f12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F214604A-6771-1B98-8B8A-0406DE892362}"/>
                </a:ext>
              </a:extLst>
            </p:cNvPr>
            <p:cNvSpPr/>
            <p:nvPr/>
          </p:nvSpPr>
          <p:spPr>
            <a:xfrm>
              <a:off x="9345616" y="5473698"/>
              <a:ext cx="120645" cy="119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6"/>
                <a:gd name="f8" fmla="val 9"/>
                <a:gd name="f9" fmla="val 8"/>
                <a:gd name="f10" fmla="val 1"/>
                <a:gd name="f11" fmla="val 2"/>
                <a:gd name="f12" fmla="val 10"/>
                <a:gd name="f13" fmla="val 17"/>
                <a:gd name="f14" fmla="+- 0 0 -90"/>
                <a:gd name="f15" fmla="*/ f3 1 24"/>
                <a:gd name="f16" fmla="*/ f4 1 24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24"/>
                <a:gd name="f23" fmla="*/ 24 f20 1"/>
                <a:gd name="f24" fmla="*/ 0 f20 1"/>
                <a:gd name="f25" fmla="*/ 2 f20 1"/>
                <a:gd name="f26" fmla="+- f21 0 f1"/>
                <a:gd name="f27" fmla="*/ f23 1 24"/>
                <a:gd name="f28" fmla="*/ f24 1 24"/>
                <a:gd name="f29" fmla="*/ f25 1 24"/>
                <a:gd name="f30" fmla="*/ 0 1 f22"/>
                <a:gd name="f31" fmla="*/ f18 1 f22"/>
                <a:gd name="f32" fmla="*/ f27 1 f22"/>
                <a:gd name="f33" fmla="*/ f28 1 f22"/>
                <a:gd name="f34" fmla="*/ f29 1 f22"/>
                <a:gd name="f35" fmla="*/ f30 f15 1"/>
                <a:gd name="f36" fmla="*/ f31 f15 1"/>
                <a:gd name="f37" fmla="*/ f31 f16 1"/>
                <a:gd name="f38" fmla="*/ f30 f16 1"/>
                <a:gd name="f39" fmla="*/ f32 f15 1"/>
                <a:gd name="f40" fmla="*/ f32 f16 1"/>
                <a:gd name="f41" fmla="*/ f33 f15 1"/>
                <a:gd name="f42" fmla="*/ f33 f16 1"/>
                <a:gd name="f43" fmla="*/ f3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9" y="f40"/>
                </a:cxn>
                <a:cxn ang="f26">
                  <a:pos x="f41" y="f40"/>
                </a:cxn>
                <a:cxn ang="f26">
                  <a:pos x="f41" y="f42"/>
                </a:cxn>
                <a:cxn ang="f26">
                  <a:pos x="f39" y="f43"/>
                </a:cxn>
                <a:cxn ang="f26">
                  <a:pos x="f39" y="f40"/>
                </a:cxn>
              </a:cxnLst>
              <a:rect l="f35" t="f38" r="f36" b="f37"/>
              <a:pathLst>
                <a:path w="24" h="24">
                  <a:moveTo>
                    <a:pt x="f6" y="f6"/>
                  </a:moveTo>
                  <a:cubicBezTo>
                    <a:pt x="f7" y="f6"/>
                    <a:pt x="f8" y="f6"/>
                    <a:pt x="f5" y="f6"/>
                  </a:cubicBezTo>
                  <a:cubicBezTo>
                    <a:pt x="f5" y="f7"/>
                    <a:pt x="f5" y="f9"/>
                    <a:pt x="f5" y="f5"/>
                  </a:cubicBezTo>
                  <a:cubicBezTo>
                    <a:pt x="f9" y="f10"/>
                    <a:pt x="f7" y="f10"/>
                    <a:pt x="f6" y="f11"/>
                  </a:cubicBezTo>
                  <a:cubicBezTo>
                    <a:pt x="f6" y="f12"/>
                    <a:pt x="f6" y="f13"/>
                    <a:pt x="f6" y="f6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371D8367-D54B-5012-DD49-498D8C0C7DC7}"/>
                </a:ext>
              </a:extLst>
            </p:cNvPr>
            <p:cNvSpPr/>
            <p:nvPr/>
          </p:nvSpPr>
          <p:spPr>
            <a:xfrm>
              <a:off x="9345616" y="4876796"/>
              <a:ext cx="120645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6"/>
                <a:gd name="f8" fmla="val 2"/>
                <a:gd name="f9" fmla="val 10"/>
                <a:gd name="f10" fmla="val 18"/>
                <a:gd name="f11" fmla="val 16"/>
                <a:gd name="f12" fmla="val 25"/>
                <a:gd name="f13" fmla="val 8"/>
                <a:gd name="f14" fmla="val 23"/>
                <a:gd name="f15" fmla="val 1"/>
                <a:gd name="f16" fmla="+- 0 0 -90"/>
                <a:gd name="f17" fmla="*/ f3 1 24"/>
                <a:gd name="f18" fmla="*/ f4 1 26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4"/>
                <a:gd name="f27" fmla="*/ f23 1 26"/>
                <a:gd name="f28" fmla="*/ 24 f24 1"/>
                <a:gd name="f29" fmla="*/ 2 f23 1"/>
                <a:gd name="f30" fmla="*/ 26 f23 1"/>
                <a:gd name="f31" fmla="*/ 0 f24 1"/>
                <a:gd name="f32" fmla="*/ 23 f23 1"/>
                <a:gd name="f33" fmla="*/ 0 f23 1"/>
                <a:gd name="f34" fmla="+- f25 0 f1"/>
                <a:gd name="f35" fmla="*/ f28 1 24"/>
                <a:gd name="f36" fmla="*/ f29 1 26"/>
                <a:gd name="f37" fmla="*/ f30 1 26"/>
                <a:gd name="f38" fmla="*/ f31 1 24"/>
                <a:gd name="f39" fmla="*/ f32 1 26"/>
                <a:gd name="f40" fmla="*/ f33 1 26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7"/>
                <a:gd name="f48" fmla="*/ f38 1 f26"/>
                <a:gd name="f49" fmla="*/ f39 1 f27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8 1"/>
                <a:gd name="f58" fmla="*/ f48 f17 1"/>
                <a:gd name="f59" fmla="*/ f49 f18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5" y="f57"/>
                </a:cxn>
                <a:cxn ang="f34">
                  <a:pos x="f58" y="f59"/>
                </a:cxn>
                <a:cxn ang="f34">
                  <a:pos x="f58" y="f60"/>
                </a:cxn>
                <a:cxn ang="f34">
                  <a:pos x="f55" y="f56"/>
                </a:cxn>
              </a:cxnLst>
              <a:rect l="f51" t="f54" r="f52" b="f53"/>
              <a:pathLst>
                <a:path w="24" h="26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12"/>
                    <a:pt x="f13" y="f6"/>
                    <a:pt x="f5" y="f14"/>
                  </a:cubicBezTo>
                  <a:cubicBezTo>
                    <a:pt x="f5" y="f11"/>
                    <a:pt x="f5" y="f13"/>
                    <a:pt x="f5" y="f5"/>
                  </a:cubicBezTo>
                  <a:cubicBezTo>
                    <a:pt x="f13" y="f15"/>
                    <a:pt x="f11" y="f15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6CEBBEC8-F347-A774-EEF6-9BC26B9227CC}"/>
                </a:ext>
              </a:extLst>
            </p:cNvPr>
            <p:cNvSpPr/>
            <p:nvPr/>
          </p:nvSpPr>
          <p:spPr>
            <a:xfrm>
              <a:off x="9336088" y="2090739"/>
              <a:ext cx="150811" cy="1460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9"/>
                <a:gd name="f8" fmla="val 3"/>
                <a:gd name="f9" fmla="val 28"/>
                <a:gd name="f10" fmla="val 6"/>
                <a:gd name="f11" fmla="val 9"/>
                <a:gd name="f12" fmla="val 25"/>
                <a:gd name="f13" fmla="val 2"/>
                <a:gd name="f14" fmla="val 26"/>
                <a:gd name="f15" fmla="val 24"/>
                <a:gd name="f16" fmla="+- 0 0 -90"/>
                <a:gd name="f17" fmla="*/ f3 1 30"/>
                <a:gd name="f18" fmla="*/ f4 1 2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30"/>
                <a:gd name="f27" fmla="*/ f23 1 29"/>
                <a:gd name="f28" fmla="*/ 3 f24 1"/>
                <a:gd name="f29" fmla="*/ 0 f23 1"/>
                <a:gd name="f30" fmla="*/ 25 f24 1"/>
                <a:gd name="f31" fmla="*/ 29 f23 1"/>
                <a:gd name="f32" fmla="+- f25 0 f1"/>
                <a:gd name="f33" fmla="*/ f28 1 30"/>
                <a:gd name="f34" fmla="*/ f29 1 29"/>
                <a:gd name="f35" fmla="*/ f30 1 30"/>
                <a:gd name="f36" fmla="*/ f31 1 29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30" h="29">
                  <a:moveTo>
                    <a:pt x="f8" y="f5"/>
                  </a:moveTo>
                  <a:cubicBezTo>
                    <a:pt x="f9" y="f10"/>
                    <a:pt x="f6" y="f11"/>
                    <a:pt x="f12" y="f7"/>
                  </a:cubicBezTo>
                  <a:cubicBezTo>
                    <a:pt x="f13" y="f14"/>
                    <a:pt x="f5" y="f15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7709B731-B569-05EE-AA2E-9053C90EC8A6}"/>
                </a:ext>
              </a:extLst>
            </p:cNvPr>
            <p:cNvSpPr/>
            <p:nvPr/>
          </p:nvSpPr>
          <p:spPr>
            <a:xfrm>
              <a:off x="9345616" y="2887666"/>
              <a:ext cx="125409" cy="1444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9"/>
                <a:gd name="f8" fmla="val 9"/>
                <a:gd name="f9" fmla="val 2"/>
                <a:gd name="f10" fmla="val 17"/>
                <a:gd name="f11" fmla="val 4"/>
                <a:gd name="f12" fmla="val 6"/>
                <a:gd name="f13" fmla="val 14"/>
                <a:gd name="f14" fmla="val 21"/>
                <a:gd name="f15" fmla="val 16"/>
                <a:gd name="f16" fmla="val 27"/>
                <a:gd name="f17" fmla="val 8"/>
                <a:gd name="f18" fmla="val 26"/>
                <a:gd name="f19" fmla="val 24"/>
                <a:gd name="f20" fmla="+- 0 0 -90"/>
                <a:gd name="f21" fmla="*/ f3 1 25"/>
                <a:gd name="f22" fmla="*/ f4 1 29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5"/>
                <a:gd name="f31" fmla="*/ f27 1 29"/>
                <a:gd name="f32" fmla="*/ 0 f28 1"/>
                <a:gd name="f33" fmla="*/ 0 f27 1"/>
                <a:gd name="f34" fmla="*/ 25 f28 1"/>
                <a:gd name="f35" fmla="*/ 6 f27 1"/>
                <a:gd name="f36" fmla="*/ 29 f27 1"/>
                <a:gd name="f37" fmla="*/ 24 f27 1"/>
                <a:gd name="f38" fmla="+- f29 0 f1"/>
                <a:gd name="f39" fmla="*/ f32 1 25"/>
                <a:gd name="f40" fmla="*/ f33 1 29"/>
                <a:gd name="f41" fmla="*/ f34 1 25"/>
                <a:gd name="f42" fmla="*/ f35 1 29"/>
                <a:gd name="f43" fmla="*/ f36 1 29"/>
                <a:gd name="f44" fmla="*/ f37 1 29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1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2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1" y="f63"/>
                </a:cxn>
                <a:cxn ang="f38">
                  <a:pos x="f59" y="f64"/>
                </a:cxn>
                <a:cxn ang="f38">
                  <a:pos x="f59" y="f60"/>
                </a:cxn>
              </a:cxnLst>
              <a:rect l="f55" t="f58" r="f56" b="f57"/>
              <a:pathLst>
                <a:path w="25" h="29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5" y="f16"/>
                    <a:pt x="f17" y="f18"/>
                    <a:pt x="f5" y="f19"/>
                  </a:cubicBezTo>
                  <a:cubicBezTo>
                    <a:pt x="f5" y="f15"/>
                    <a:pt x="f5" y="f8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2EF1869-FEA9-8187-4C71-C6BE2E5C7DAC}"/>
                </a:ext>
              </a:extLst>
            </p:cNvPr>
            <p:cNvSpPr/>
            <p:nvPr/>
          </p:nvSpPr>
          <p:spPr>
            <a:xfrm>
              <a:off x="9345616" y="3478213"/>
              <a:ext cx="141283" cy="1508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0"/>
                <a:gd name="f8" fmla="val 24"/>
                <a:gd name="f9" fmla="val 15"/>
                <a:gd name="f10" fmla="val 29"/>
                <a:gd name="f11" fmla="val 8"/>
                <a:gd name="f12" fmla="val 27"/>
                <a:gd name="f13" fmla="val 25"/>
                <a:gd name="f14" fmla="val 18"/>
                <a:gd name="f15" fmla="val 11"/>
                <a:gd name="f16" fmla="val 4"/>
                <a:gd name="f17" fmla="val 22"/>
                <a:gd name="f18" fmla="val 6"/>
                <a:gd name="f19" fmla="+- 0 0 -90"/>
                <a:gd name="f20" fmla="*/ f3 1 28"/>
                <a:gd name="f21" fmla="*/ f4 1 30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8"/>
                <a:gd name="f30" fmla="*/ f26 1 30"/>
                <a:gd name="f31" fmla="*/ 24 f27 1"/>
                <a:gd name="f32" fmla="*/ 30 f26 1"/>
                <a:gd name="f33" fmla="*/ 0 f27 1"/>
                <a:gd name="f34" fmla="*/ 25 f26 1"/>
                <a:gd name="f35" fmla="*/ 4 f26 1"/>
                <a:gd name="f36" fmla="+- f28 0 f1"/>
                <a:gd name="f37" fmla="*/ f31 1 28"/>
                <a:gd name="f38" fmla="*/ f32 1 30"/>
                <a:gd name="f39" fmla="*/ f33 1 28"/>
                <a:gd name="f40" fmla="*/ f34 1 30"/>
                <a:gd name="f41" fmla="*/ f35 1 30"/>
                <a:gd name="f42" fmla="*/ 0 1 f29"/>
                <a:gd name="f43" fmla="*/ f23 1 f29"/>
                <a:gd name="f44" fmla="*/ 0 1 f30"/>
                <a:gd name="f45" fmla="*/ f24 1 f30"/>
                <a:gd name="f46" fmla="*/ f37 1 f29"/>
                <a:gd name="f47" fmla="*/ f38 1 f30"/>
                <a:gd name="f48" fmla="*/ f39 1 f29"/>
                <a:gd name="f49" fmla="*/ f40 1 f30"/>
                <a:gd name="f50" fmla="*/ f41 1 f30"/>
                <a:gd name="f51" fmla="*/ f42 f20 1"/>
                <a:gd name="f52" fmla="*/ f43 f20 1"/>
                <a:gd name="f53" fmla="*/ f45 f21 1"/>
                <a:gd name="f54" fmla="*/ f44 f21 1"/>
                <a:gd name="f55" fmla="*/ f46 f20 1"/>
                <a:gd name="f56" fmla="*/ f47 f21 1"/>
                <a:gd name="f57" fmla="*/ f48 f20 1"/>
                <a:gd name="f58" fmla="*/ f49 f21 1"/>
                <a:gd name="f59" fmla="*/ f50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5" y="f56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55" y="f56"/>
                </a:cxn>
              </a:cxnLst>
              <a:rect l="f51" t="f54" r="f52" b="f53"/>
              <a:pathLst>
                <a:path w="28" h="30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5" y="f14"/>
                    <a:pt x="f5" y="f15"/>
                    <a:pt x="f5" y="f16"/>
                  </a:cubicBezTo>
                  <a:cubicBezTo>
                    <a:pt x="f17" y="f5"/>
                    <a:pt x="f6" y="f18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D5A1A64-5196-E660-CEEB-84556900370E}"/>
                </a:ext>
              </a:extLst>
            </p:cNvPr>
            <p:cNvSpPr/>
            <p:nvPr/>
          </p:nvSpPr>
          <p:spPr>
            <a:xfrm>
              <a:off x="9326559" y="1293811"/>
              <a:ext cx="169858" cy="1555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31"/>
                <a:gd name="f8" fmla="val 28"/>
                <a:gd name="f9" fmla="val 21"/>
                <a:gd name="f10" fmla="val 2"/>
                <a:gd name="f11" fmla="val 27"/>
                <a:gd name="f12" fmla="val 5"/>
                <a:gd name="f13" fmla="val 8"/>
                <a:gd name="f14" fmla="val 29"/>
                <a:gd name="f15" fmla="val 6"/>
                <a:gd name="f16" fmla="+- 0 0 -90"/>
                <a:gd name="f17" fmla="*/ f3 1 34"/>
                <a:gd name="f18" fmla="*/ f4 1 31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34"/>
                <a:gd name="f27" fmla="*/ f23 1 31"/>
                <a:gd name="f28" fmla="*/ 28 f24 1"/>
                <a:gd name="f29" fmla="*/ 31 f23 1"/>
                <a:gd name="f30" fmla="*/ 5 f24 1"/>
                <a:gd name="f31" fmla="*/ 0 f23 1"/>
                <a:gd name="f32" fmla="+- f25 0 f1"/>
                <a:gd name="f33" fmla="*/ f28 1 34"/>
                <a:gd name="f34" fmla="*/ f29 1 31"/>
                <a:gd name="f35" fmla="*/ f30 1 34"/>
                <a:gd name="f36" fmla="*/ f31 1 31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34" h="31">
                  <a:moveTo>
                    <a:pt x="f8" y="f7"/>
                  </a:moveTo>
                  <a:cubicBezTo>
                    <a:pt x="f5" y="f9"/>
                    <a:pt x="f10" y="f11"/>
                    <a:pt x="f12" y="f5"/>
                  </a:cubicBezTo>
                  <a:cubicBezTo>
                    <a:pt x="f6" y="f13"/>
                    <a:pt x="f14" y="f15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45A535B8-8BBE-7362-D701-7CEA37ED4A16}"/>
                </a:ext>
              </a:extLst>
            </p:cNvPr>
            <p:cNvSpPr/>
            <p:nvPr/>
          </p:nvSpPr>
          <p:spPr>
            <a:xfrm>
              <a:off x="9345616" y="4676771"/>
              <a:ext cx="120645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6"/>
                <a:gd name="f8" fmla="val 8"/>
                <a:gd name="f9" fmla="val 1"/>
                <a:gd name="f10" fmla="val 16"/>
                <a:gd name="f11" fmla="val 2"/>
                <a:gd name="f12" fmla="val 3"/>
                <a:gd name="f13" fmla="val 11"/>
                <a:gd name="f14" fmla="val 18"/>
                <a:gd name="f15" fmla="val 25"/>
                <a:gd name="f16" fmla="val 15"/>
                <a:gd name="f17" fmla="+- 0 0 -90"/>
                <a:gd name="f18" fmla="*/ f3 1 24"/>
                <a:gd name="f19" fmla="*/ f4 1 26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4"/>
                <a:gd name="f28" fmla="*/ f24 1 26"/>
                <a:gd name="f29" fmla="*/ 0 f25 1"/>
                <a:gd name="f30" fmla="*/ 0 f24 1"/>
                <a:gd name="f31" fmla="*/ 24 f25 1"/>
                <a:gd name="f32" fmla="*/ 3 f24 1"/>
                <a:gd name="f33" fmla="*/ 26 f24 1"/>
                <a:gd name="f34" fmla="*/ 24 f24 1"/>
                <a:gd name="f35" fmla="+- f26 0 f1"/>
                <a:gd name="f36" fmla="*/ f29 1 24"/>
                <a:gd name="f37" fmla="*/ f30 1 26"/>
                <a:gd name="f38" fmla="*/ f31 1 24"/>
                <a:gd name="f39" fmla="*/ f32 1 26"/>
                <a:gd name="f40" fmla="*/ f33 1 26"/>
                <a:gd name="f41" fmla="*/ f34 1 26"/>
                <a:gd name="f42" fmla="*/ 0 1 f27"/>
                <a:gd name="f43" fmla="*/ f21 1 f27"/>
                <a:gd name="f44" fmla="*/ 0 1 f28"/>
                <a:gd name="f45" fmla="*/ f22 1 f28"/>
                <a:gd name="f46" fmla="*/ f36 1 f27"/>
                <a:gd name="f47" fmla="*/ f37 1 f28"/>
                <a:gd name="f48" fmla="*/ f38 1 f27"/>
                <a:gd name="f49" fmla="*/ f39 1 f28"/>
                <a:gd name="f50" fmla="*/ f40 1 f28"/>
                <a:gd name="f51" fmla="*/ f41 1 f28"/>
                <a:gd name="f52" fmla="*/ f42 f18 1"/>
                <a:gd name="f53" fmla="*/ f43 f18 1"/>
                <a:gd name="f54" fmla="*/ f45 f19 1"/>
                <a:gd name="f55" fmla="*/ f44 f19 1"/>
                <a:gd name="f56" fmla="*/ f46 f18 1"/>
                <a:gd name="f57" fmla="*/ f47 f19 1"/>
                <a:gd name="f58" fmla="*/ f48 f18 1"/>
                <a:gd name="f59" fmla="*/ f49 f19 1"/>
                <a:gd name="f60" fmla="*/ f50 f19 1"/>
                <a:gd name="f61" fmla="*/ f51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7"/>
                </a:cxn>
                <a:cxn ang="f35">
                  <a:pos x="f58" y="f59"/>
                </a:cxn>
                <a:cxn ang="f35">
                  <a:pos x="f58" y="f60"/>
                </a:cxn>
                <a:cxn ang="f35">
                  <a:pos x="f56" y="f61"/>
                </a:cxn>
                <a:cxn ang="f35">
                  <a:pos x="f56" y="f57"/>
                </a:cxn>
              </a:cxnLst>
              <a:rect l="f52" t="f55" r="f53" b="f54"/>
              <a:pathLst>
                <a:path w="24" h="26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0" y="f15"/>
                    <a:pt x="f8" y="f6"/>
                    <a:pt x="f5" y="f6"/>
                  </a:cubicBezTo>
                  <a:cubicBezTo>
                    <a:pt x="f5" y="f16"/>
                    <a:pt x="f5" y="f8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58C16BF2-F0EB-85EA-9451-DDDA910CB5F7}"/>
                </a:ext>
              </a:extLst>
            </p:cNvPr>
            <p:cNvSpPr/>
            <p:nvPr/>
          </p:nvSpPr>
          <p:spPr>
            <a:xfrm>
              <a:off x="9336088" y="2490789"/>
              <a:ext cx="144466" cy="14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8"/>
                <a:gd name="f8" fmla="val 2"/>
                <a:gd name="f9" fmla="val 6"/>
                <a:gd name="f10" fmla="val 26"/>
                <a:gd name="f11" fmla="val 3"/>
                <a:gd name="f12" fmla="val 27"/>
                <a:gd name="f13" fmla="val 23"/>
                <a:gd name="f14" fmla="+- 0 0 -90"/>
                <a:gd name="f15" fmla="*/ f3 1 29"/>
                <a:gd name="f16" fmla="*/ f4 1 2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9"/>
                <a:gd name="f25" fmla="*/ f21 1 28"/>
                <a:gd name="f26" fmla="*/ 2 f22 1"/>
                <a:gd name="f27" fmla="*/ 0 f21 1"/>
                <a:gd name="f28" fmla="*/ 26 f22 1"/>
                <a:gd name="f29" fmla="*/ 28 f21 1"/>
                <a:gd name="f30" fmla="+- f23 0 f1"/>
                <a:gd name="f31" fmla="*/ f26 1 29"/>
                <a:gd name="f32" fmla="*/ f27 1 28"/>
                <a:gd name="f33" fmla="*/ f28 1 29"/>
                <a:gd name="f34" fmla="*/ f29 1 28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29" h="28">
                  <a:moveTo>
                    <a:pt x="f8" y="f5"/>
                  </a:moveTo>
                  <a:cubicBezTo>
                    <a:pt x="f6" y="f9"/>
                    <a:pt x="f6" y="f9"/>
                    <a:pt x="f10" y="f7"/>
                  </a:cubicBezTo>
                  <a:cubicBezTo>
                    <a:pt x="f11" y="f12"/>
                    <a:pt x="f5" y="f13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7417173B-FC37-9AC5-46FE-AEDBEB322575}"/>
                </a:ext>
              </a:extLst>
            </p:cNvPr>
            <p:cNvSpPr/>
            <p:nvPr/>
          </p:nvSpPr>
          <p:spPr>
            <a:xfrm>
              <a:off x="9345616" y="4079879"/>
              <a:ext cx="120645" cy="134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7"/>
                <a:gd name="f8" fmla="val 9"/>
                <a:gd name="f9" fmla="val 1"/>
                <a:gd name="f10" fmla="val 16"/>
                <a:gd name="f11" fmla="val 2"/>
                <a:gd name="f12" fmla="val 3"/>
                <a:gd name="f13" fmla="val 11"/>
                <a:gd name="f14" fmla="val 18"/>
                <a:gd name="f15" fmla="val 25"/>
                <a:gd name="f16" fmla="val 23"/>
                <a:gd name="f17" fmla="val 15"/>
                <a:gd name="f18" fmla="val 8"/>
                <a:gd name="f19" fmla="+- 0 0 -90"/>
                <a:gd name="f20" fmla="*/ f3 1 24"/>
                <a:gd name="f21" fmla="*/ f4 1 2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4"/>
                <a:gd name="f30" fmla="*/ f26 1 27"/>
                <a:gd name="f31" fmla="*/ 0 f27 1"/>
                <a:gd name="f32" fmla="*/ 0 f26 1"/>
                <a:gd name="f33" fmla="*/ 24 f27 1"/>
                <a:gd name="f34" fmla="*/ 3 f26 1"/>
                <a:gd name="f35" fmla="*/ 27 f26 1"/>
                <a:gd name="f36" fmla="*/ 23 f26 1"/>
                <a:gd name="f37" fmla="+- f28 0 f1"/>
                <a:gd name="f38" fmla="*/ f31 1 24"/>
                <a:gd name="f39" fmla="*/ f32 1 27"/>
                <a:gd name="f40" fmla="*/ f33 1 24"/>
                <a:gd name="f41" fmla="*/ f34 1 27"/>
                <a:gd name="f42" fmla="*/ f35 1 27"/>
                <a:gd name="f43" fmla="*/ f36 1 27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0" y="f62"/>
                </a:cxn>
                <a:cxn ang="f37">
                  <a:pos x="f58" y="f63"/>
                </a:cxn>
                <a:cxn ang="f37">
                  <a:pos x="f58" y="f59"/>
                </a:cxn>
              </a:cxnLst>
              <a:rect l="f54" t="f57" r="f55" b="f56"/>
              <a:pathLst>
                <a:path w="24" h="27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0" y="f15"/>
                    <a:pt x="f8" y="f6"/>
                    <a:pt x="f5" y="f16"/>
                  </a:cubicBezTo>
                  <a:cubicBezTo>
                    <a:pt x="f5" y="f17"/>
                    <a:pt x="f5" y="f18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8E82227A-D746-A367-AA23-10912085B9FB}"/>
                </a:ext>
              </a:extLst>
            </p:cNvPr>
            <p:cNvSpPr/>
            <p:nvPr/>
          </p:nvSpPr>
          <p:spPr>
            <a:xfrm>
              <a:off x="9752011" y="2220913"/>
              <a:ext cx="160340" cy="1397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28"/>
                <a:gd name="f8" fmla="val 2"/>
                <a:gd name="f9" fmla="val 10"/>
                <a:gd name="f10" fmla="val 27"/>
                <a:gd name="f11" fmla="val 25"/>
                <a:gd name="f12" fmla="+- 0 0 -90"/>
                <a:gd name="f13" fmla="*/ f3 1 32"/>
                <a:gd name="f14" fmla="*/ f4 1 2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2"/>
                <a:gd name="f23" fmla="*/ f19 1 28"/>
                <a:gd name="f24" fmla="*/ 2 f20 1"/>
                <a:gd name="f25" fmla="*/ 0 f19 1"/>
                <a:gd name="f26" fmla="*/ 27 f20 1"/>
                <a:gd name="f27" fmla="*/ 28 f19 1"/>
                <a:gd name="f28" fmla="+- f21 0 f1"/>
                <a:gd name="f29" fmla="*/ f24 1 32"/>
                <a:gd name="f30" fmla="*/ f25 1 28"/>
                <a:gd name="f31" fmla="*/ f26 1 32"/>
                <a:gd name="f32" fmla="*/ f27 1 28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32" h="28">
                  <a:moveTo>
                    <a:pt x="f8" y="f5"/>
                  </a:moveTo>
                  <a:cubicBezTo>
                    <a:pt x="f6" y="f9"/>
                    <a:pt x="f7" y="f8"/>
                    <a:pt x="f10" y="f7"/>
                  </a:cubicBezTo>
                  <a:cubicBezTo>
                    <a:pt x="f8" y="f10"/>
                    <a:pt x="f5" y="f11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847B82B1-5456-47C9-3EDB-E32BD8E0D380}"/>
                </a:ext>
              </a:extLst>
            </p:cNvPr>
            <p:cNvSpPr/>
            <p:nvPr/>
          </p:nvSpPr>
          <p:spPr>
            <a:xfrm>
              <a:off x="9742483" y="1644648"/>
              <a:ext cx="160340" cy="1460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29"/>
                <a:gd name="f8" fmla="val 28"/>
                <a:gd name="f9" fmla="val 21"/>
                <a:gd name="f10" fmla="val 2"/>
                <a:gd name="f11" fmla="val 25"/>
                <a:gd name="f12" fmla="val 5"/>
                <a:gd name="f13" fmla="val 4"/>
                <a:gd name="f14" fmla="val 8"/>
                <a:gd name="f15" fmla="+- 0 0 -90"/>
                <a:gd name="f16" fmla="*/ f3 1 32"/>
                <a:gd name="f17" fmla="*/ f4 1 2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32"/>
                <a:gd name="f26" fmla="*/ f22 1 29"/>
                <a:gd name="f27" fmla="*/ 28 f23 1"/>
                <a:gd name="f28" fmla="*/ 29 f22 1"/>
                <a:gd name="f29" fmla="*/ 5 f23 1"/>
                <a:gd name="f30" fmla="*/ 0 f22 1"/>
                <a:gd name="f31" fmla="+- f24 0 f1"/>
                <a:gd name="f32" fmla="*/ f27 1 32"/>
                <a:gd name="f33" fmla="*/ f28 1 29"/>
                <a:gd name="f34" fmla="*/ f29 1 32"/>
                <a:gd name="f35" fmla="*/ f30 1 29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32" h="29">
                  <a:moveTo>
                    <a:pt x="f8" y="f7"/>
                  </a:moveTo>
                  <a:cubicBezTo>
                    <a:pt x="f5" y="f9"/>
                    <a:pt x="f10" y="f11"/>
                    <a:pt x="f12" y="f5"/>
                  </a:cubicBezTo>
                  <a:cubicBezTo>
                    <a:pt x="f7" y="f13"/>
                    <a:pt x="f6" y="f14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2E1AA1AB-3037-6076-2560-2CFD38DF641B}"/>
                </a:ext>
              </a:extLst>
            </p:cNvPr>
            <p:cNvSpPr/>
            <p:nvPr/>
          </p:nvSpPr>
          <p:spPr>
            <a:xfrm>
              <a:off x="9345616" y="5278438"/>
              <a:ext cx="125409" cy="123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9"/>
                <a:gd name="f8" fmla="val 16"/>
                <a:gd name="f9" fmla="val 1"/>
                <a:gd name="f10" fmla="val 8"/>
                <a:gd name="f11" fmla="val 24"/>
                <a:gd name="f12" fmla="val 23"/>
                <a:gd name="f13" fmla="+- 0 0 -90"/>
                <a:gd name="f14" fmla="*/ f3 1 25"/>
                <a:gd name="f15" fmla="*/ f4 1 25"/>
                <a:gd name="f16" fmla="val f5"/>
                <a:gd name="f17" fmla="val f6"/>
                <a:gd name="f18" fmla="*/ f13 f0 1"/>
                <a:gd name="f19" fmla="+- f17 0 f16"/>
                <a:gd name="f20" fmla="*/ f18 1 f2"/>
                <a:gd name="f21" fmla="*/ f19 1 25"/>
                <a:gd name="f22" fmla="*/ 0 f19 1"/>
                <a:gd name="f23" fmla="*/ 25 f19 1"/>
                <a:gd name="f24" fmla="*/ 1 f19 1"/>
                <a:gd name="f25" fmla="*/ 23 f19 1"/>
                <a:gd name="f26" fmla="+- f20 0 f1"/>
                <a:gd name="f27" fmla="*/ f22 1 25"/>
                <a:gd name="f28" fmla="*/ f23 1 25"/>
                <a:gd name="f29" fmla="*/ f24 1 25"/>
                <a:gd name="f30" fmla="*/ f25 1 25"/>
                <a:gd name="f31" fmla="*/ 0 1 f21"/>
                <a:gd name="f32" fmla="*/ f17 1 f21"/>
                <a:gd name="f33" fmla="*/ f27 1 f21"/>
                <a:gd name="f34" fmla="*/ f28 1 f21"/>
                <a:gd name="f35" fmla="*/ f29 1 f21"/>
                <a:gd name="f36" fmla="*/ f30 1 f21"/>
                <a:gd name="f37" fmla="*/ f31 f14 1"/>
                <a:gd name="f38" fmla="*/ f32 f14 1"/>
                <a:gd name="f39" fmla="*/ f32 f15 1"/>
                <a:gd name="f40" fmla="*/ f31 f15 1"/>
                <a:gd name="f41" fmla="*/ f33 f14 1"/>
                <a:gd name="f42" fmla="*/ f33 f15 1"/>
                <a:gd name="f43" fmla="*/ f34 f14 1"/>
                <a:gd name="f44" fmla="*/ f35 f15 1"/>
                <a:gd name="f45" fmla="*/ f34 f15 1"/>
                <a:gd name="f46" fmla="*/ f36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3" y="f44"/>
                </a:cxn>
                <a:cxn ang="f26">
                  <a:pos x="f43" y="f45"/>
                </a:cxn>
                <a:cxn ang="f26">
                  <a:pos x="f41" y="f46"/>
                </a:cxn>
                <a:cxn ang="f26">
                  <a:pos x="f41" y="f42"/>
                </a:cxn>
              </a:cxnLst>
              <a:rect l="f37" t="f40" r="f38" b="f39"/>
              <a:pathLst>
                <a:path w="25" h="25">
                  <a:moveTo>
                    <a:pt x="f5" y="f5"/>
                  </a:moveTo>
                  <a:cubicBezTo>
                    <a:pt x="f7" y="f5"/>
                    <a:pt x="f8" y="f9"/>
                    <a:pt x="f6" y="f9"/>
                  </a:cubicBezTo>
                  <a:cubicBezTo>
                    <a:pt x="f6" y="f7"/>
                    <a:pt x="f6" y="f8"/>
                    <a:pt x="f6" y="f6"/>
                  </a:cubicBezTo>
                  <a:cubicBezTo>
                    <a:pt x="f8" y="f6"/>
                    <a:pt x="f10" y="f11"/>
                    <a:pt x="f5" y="f12"/>
                  </a:cubicBezTo>
                  <a:cubicBezTo>
                    <a:pt x="f5" y="f8"/>
                    <a:pt x="f5" y="f7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9EE58AD7-15E3-1011-EF04-983166F61B66}"/>
                </a:ext>
              </a:extLst>
            </p:cNvPr>
            <p:cNvSpPr/>
            <p:nvPr/>
          </p:nvSpPr>
          <p:spPr>
            <a:xfrm>
              <a:off x="9747247" y="5111752"/>
              <a:ext cx="139702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6"/>
                <a:gd name="f8" fmla="val 23"/>
                <a:gd name="f9" fmla="val 3"/>
                <a:gd name="f10" fmla="val 4"/>
                <a:gd name="f11" fmla="val 12"/>
                <a:gd name="f12" fmla="val 1"/>
                <a:gd name="f13" fmla="val 20"/>
                <a:gd name="f14" fmla="val 2"/>
                <a:gd name="f15" fmla="val 10"/>
                <a:gd name="f16" fmla="val 16"/>
                <a:gd name="f17" fmla="+- 0 0 -90"/>
                <a:gd name="f18" fmla="*/ f3 1 28"/>
                <a:gd name="f19" fmla="*/ f4 1 26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8"/>
                <a:gd name="f28" fmla="*/ f24 1 26"/>
                <a:gd name="f29" fmla="*/ 28 f25 1"/>
                <a:gd name="f30" fmla="*/ 23 f24 1"/>
                <a:gd name="f31" fmla="*/ 4 f25 1"/>
                <a:gd name="f32" fmla="*/ 0 f24 1"/>
                <a:gd name="f33" fmla="*/ 2 f24 1"/>
                <a:gd name="f34" fmla="+- f26 0 f1"/>
                <a:gd name="f35" fmla="*/ f29 1 28"/>
                <a:gd name="f36" fmla="*/ f30 1 26"/>
                <a:gd name="f37" fmla="*/ f31 1 28"/>
                <a:gd name="f38" fmla="*/ f32 1 26"/>
                <a:gd name="f39" fmla="*/ f33 1 26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3" y="f57"/>
                </a:cxn>
                <a:cxn ang="f34">
                  <a:pos x="f53" y="f54"/>
                </a:cxn>
              </a:cxnLst>
              <a:rect l="f49" t="f52" r="f50" b="f51"/>
              <a:pathLst>
                <a:path w="28" h="26">
                  <a:moveTo>
                    <a:pt x="f6" y="f8"/>
                  </a:moveTo>
                  <a:cubicBezTo>
                    <a:pt x="f9" y="f7"/>
                    <a:pt x="f5" y="f8"/>
                    <a:pt x="f10" y="f5"/>
                  </a:cubicBezTo>
                  <a:cubicBezTo>
                    <a:pt x="f11" y="f12"/>
                    <a:pt x="f13" y="f14"/>
                    <a:pt x="f6" y="f14"/>
                  </a:cubicBezTo>
                  <a:cubicBezTo>
                    <a:pt x="f6" y="f15"/>
                    <a:pt x="f6" y="f16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EFAA68D9-8FFB-7DE7-8A48-5664836B0610}"/>
                </a:ext>
              </a:extLst>
            </p:cNvPr>
            <p:cNvSpPr/>
            <p:nvPr/>
          </p:nvSpPr>
          <p:spPr>
            <a:xfrm>
              <a:off x="9761540" y="3954459"/>
              <a:ext cx="125409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6"/>
                <a:gd name="f8" fmla="val 22"/>
                <a:gd name="f9" fmla="val 15"/>
                <a:gd name="f10" fmla="val 8"/>
                <a:gd name="f11" fmla="val 1"/>
                <a:gd name="f12" fmla="val 16"/>
                <a:gd name="f13" fmla="val 2"/>
                <a:gd name="f14" fmla="val 3"/>
                <a:gd name="f15" fmla="val 11"/>
                <a:gd name="f16" fmla="val 18"/>
                <a:gd name="f17" fmla="val 9"/>
                <a:gd name="f18" fmla="val 24"/>
                <a:gd name="f19" fmla="+- 0 0 -90"/>
                <a:gd name="f20" fmla="*/ f3 1 25"/>
                <a:gd name="f21" fmla="*/ f4 1 26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5"/>
                <a:gd name="f30" fmla="*/ f26 1 26"/>
                <a:gd name="f31" fmla="*/ 0 f27 1"/>
                <a:gd name="f32" fmla="*/ 22 f26 1"/>
                <a:gd name="f33" fmla="*/ 0 f26 1"/>
                <a:gd name="f34" fmla="*/ 25 f27 1"/>
                <a:gd name="f35" fmla="*/ 3 f26 1"/>
                <a:gd name="f36" fmla="*/ 26 f26 1"/>
                <a:gd name="f37" fmla="+- f28 0 f1"/>
                <a:gd name="f38" fmla="*/ f31 1 25"/>
                <a:gd name="f39" fmla="*/ f32 1 26"/>
                <a:gd name="f40" fmla="*/ f33 1 26"/>
                <a:gd name="f41" fmla="*/ f34 1 25"/>
                <a:gd name="f42" fmla="*/ f35 1 26"/>
                <a:gd name="f43" fmla="*/ f36 1 26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30"/>
                <a:gd name="f51" fmla="*/ f41 1 f29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1 1"/>
                <a:gd name="f61" fmla="*/ f51 f20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58" y="f60"/>
                </a:cxn>
                <a:cxn ang="f37">
                  <a:pos x="f61" y="f62"/>
                </a:cxn>
                <a:cxn ang="f37">
                  <a:pos x="f61" y="f63"/>
                </a:cxn>
                <a:cxn ang="f37">
                  <a:pos x="f58" y="f59"/>
                </a:cxn>
              </a:cxnLst>
              <a:rect l="f54" t="f57" r="f55" b="f56"/>
              <a:pathLst>
                <a:path w="25" h="26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0" y="f11"/>
                    <a:pt x="f12" y="f13"/>
                    <a:pt x="f6" y="f14"/>
                  </a:cubicBezTo>
                  <a:cubicBezTo>
                    <a:pt x="f6" y="f15"/>
                    <a:pt x="f6" y="f16"/>
                    <a:pt x="f6" y="f7"/>
                  </a:cubicBezTo>
                  <a:cubicBezTo>
                    <a:pt x="f12" y="f6"/>
                    <a:pt x="f17" y="f18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1636009C-D9F8-ECB5-9F0E-9359A630D9A0}"/>
                </a:ext>
              </a:extLst>
            </p:cNvPr>
            <p:cNvSpPr/>
            <p:nvPr/>
          </p:nvSpPr>
          <p:spPr>
            <a:xfrm>
              <a:off x="9761540" y="4340227"/>
              <a:ext cx="125409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8"/>
                <a:gd name="f8" fmla="val 1"/>
                <a:gd name="f9" fmla="val 16"/>
                <a:gd name="f10" fmla="val 2"/>
                <a:gd name="f11" fmla="val 3"/>
                <a:gd name="f12" fmla="val 10"/>
                <a:gd name="f13" fmla="val 17"/>
                <a:gd name="f14" fmla="val 9"/>
                <a:gd name="f15" fmla="val 24"/>
                <a:gd name="f16" fmla="val 23"/>
                <a:gd name="f17" fmla="val 15"/>
                <a:gd name="f18" fmla="+- 0 0 -90"/>
                <a:gd name="f19" fmla="*/ f3 1 25"/>
                <a:gd name="f20" fmla="*/ f4 1 25"/>
                <a:gd name="f21" fmla="val f5"/>
                <a:gd name="f22" fmla="val f6"/>
                <a:gd name="f23" fmla="*/ f18 f0 1"/>
                <a:gd name="f24" fmla="+- f22 0 f21"/>
                <a:gd name="f25" fmla="*/ f23 1 f2"/>
                <a:gd name="f26" fmla="*/ f24 1 25"/>
                <a:gd name="f27" fmla="*/ 0 f24 1"/>
                <a:gd name="f28" fmla="*/ 25 f24 1"/>
                <a:gd name="f29" fmla="*/ 3 f24 1"/>
                <a:gd name="f30" fmla="*/ 23 f24 1"/>
                <a:gd name="f31" fmla="+- f25 0 f1"/>
                <a:gd name="f32" fmla="*/ f27 1 25"/>
                <a:gd name="f33" fmla="*/ f28 1 25"/>
                <a:gd name="f34" fmla="*/ f29 1 25"/>
                <a:gd name="f35" fmla="*/ f30 1 25"/>
                <a:gd name="f36" fmla="*/ 0 1 f26"/>
                <a:gd name="f37" fmla="*/ f22 1 f26"/>
                <a:gd name="f38" fmla="*/ f32 1 f26"/>
                <a:gd name="f39" fmla="*/ f33 1 f26"/>
                <a:gd name="f40" fmla="*/ f34 1 f26"/>
                <a:gd name="f41" fmla="*/ f35 1 f26"/>
                <a:gd name="f42" fmla="*/ f36 f19 1"/>
                <a:gd name="f43" fmla="*/ f37 f19 1"/>
                <a:gd name="f44" fmla="*/ f37 f20 1"/>
                <a:gd name="f45" fmla="*/ f36 f20 1"/>
                <a:gd name="f46" fmla="*/ f38 f19 1"/>
                <a:gd name="f47" fmla="*/ f38 f20 1"/>
                <a:gd name="f48" fmla="*/ f39 f19 1"/>
                <a:gd name="f49" fmla="*/ f40 f20 1"/>
                <a:gd name="f50" fmla="*/ f39 f20 1"/>
                <a:gd name="f51" fmla="*/ f41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6" y="f47"/>
                </a:cxn>
                <a:cxn ang="f31">
                  <a:pos x="f48" y="f49"/>
                </a:cxn>
                <a:cxn ang="f31">
                  <a:pos x="f48" y="f50"/>
                </a:cxn>
                <a:cxn ang="f31">
                  <a:pos x="f46" y="f51"/>
                </a:cxn>
                <a:cxn ang="f31">
                  <a:pos x="f46" y="f47"/>
                </a:cxn>
              </a:cxnLst>
              <a:rect l="f42" t="f45" r="f43" b="f44"/>
              <a:pathLst>
                <a:path w="25" h="25">
                  <a:moveTo>
                    <a:pt x="f5" y="f5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6" y="f13"/>
                    <a:pt x="f6" y="f6"/>
                  </a:cubicBezTo>
                  <a:cubicBezTo>
                    <a:pt x="f13" y="f6"/>
                    <a:pt x="f14" y="f15"/>
                    <a:pt x="f5" y="f16"/>
                  </a:cubicBezTo>
                  <a:cubicBezTo>
                    <a:pt x="f5" y="f17"/>
                    <a:pt x="f5" y="f7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8DD93C6A-09C9-E594-A75F-B0A2271F0244}"/>
                </a:ext>
              </a:extLst>
            </p:cNvPr>
            <p:cNvSpPr/>
            <p:nvPr/>
          </p:nvSpPr>
          <p:spPr>
            <a:xfrm>
              <a:off x="9752011" y="1839909"/>
              <a:ext cx="146047" cy="14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8"/>
                <a:gd name="f8" fmla="val 2"/>
                <a:gd name="f9" fmla="val 27"/>
                <a:gd name="f10" fmla="val 3"/>
                <a:gd name="f11" fmla="val 5"/>
                <a:gd name="f12" fmla="val 25"/>
                <a:gd name="f13" fmla="val 23"/>
                <a:gd name="f14" fmla="+- 0 0 -90"/>
                <a:gd name="f15" fmla="*/ f3 1 29"/>
                <a:gd name="f16" fmla="*/ f4 1 2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9"/>
                <a:gd name="f25" fmla="*/ f21 1 28"/>
                <a:gd name="f26" fmla="*/ 2 f22 1"/>
                <a:gd name="f27" fmla="*/ 0 f21 1"/>
                <a:gd name="f28" fmla="*/ 27 f22 1"/>
                <a:gd name="f29" fmla="*/ 28 f21 1"/>
                <a:gd name="f30" fmla="+- f23 0 f1"/>
                <a:gd name="f31" fmla="*/ f26 1 29"/>
                <a:gd name="f32" fmla="*/ f27 1 28"/>
                <a:gd name="f33" fmla="*/ f28 1 29"/>
                <a:gd name="f34" fmla="*/ f29 1 28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29" h="28">
                  <a:moveTo>
                    <a:pt x="f8" y="f5"/>
                  </a:moveTo>
                  <a:cubicBezTo>
                    <a:pt x="f9" y="f10"/>
                    <a:pt x="f6" y="f11"/>
                    <a:pt x="f9" y="f7"/>
                  </a:cubicBezTo>
                  <a:cubicBezTo>
                    <a:pt x="f8" y="f12"/>
                    <a:pt x="f5" y="f13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1C948514-9E6A-B77A-A256-784EC421AF33}"/>
                </a:ext>
              </a:extLst>
            </p:cNvPr>
            <p:cNvSpPr/>
            <p:nvPr/>
          </p:nvSpPr>
          <p:spPr>
            <a:xfrm>
              <a:off x="9752011" y="3382959"/>
              <a:ext cx="134938" cy="1365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5"/>
                <a:gd name="f8" fmla="val 13"/>
                <a:gd name="f9" fmla="val 19"/>
                <a:gd name="f10" fmla="val 26"/>
                <a:gd name="f11" fmla="val 3"/>
                <a:gd name="f12" fmla="val 24"/>
                <a:gd name="f13" fmla="val 2"/>
                <a:gd name="f14" fmla="val 10"/>
                <a:gd name="f15" fmla="val 1"/>
                <a:gd name="f16" fmla="val 18"/>
                <a:gd name="f17" fmla="+- 0 0 -90"/>
                <a:gd name="f18" fmla="*/ f3 1 27"/>
                <a:gd name="f19" fmla="*/ f4 1 27"/>
                <a:gd name="f20" fmla="val f5"/>
                <a:gd name="f21" fmla="val f6"/>
                <a:gd name="f22" fmla="*/ f17 f0 1"/>
                <a:gd name="f23" fmla="+- f21 0 f20"/>
                <a:gd name="f24" fmla="*/ f22 1 f2"/>
                <a:gd name="f25" fmla="*/ f23 1 27"/>
                <a:gd name="f26" fmla="*/ 27 f23 1"/>
                <a:gd name="f27" fmla="*/ 5 f23 1"/>
                <a:gd name="f28" fmla="*/ 26 f23 1"/>
                <a:gd name="f29" fmla="*/ 2 f23 1"/>
                <a:gd name="f30" fmla="*/ 0 f23 1"/>
                <a:gd name="f31" fmla="+- f24 0 f1"/>
                <a:gd name="f32" fmla="*/ f26 1 27"/>
                <a:gd name="f33" fmla="*/ f27 1 27"/>
                <a:gd name="f34" fmla="*/ f28 1 27"/>
                <a:gd name="f35" fmla="*/ f29 1 27"/>
                <a:gd name="f36" fmla="*/ f30 1 27"/>
                <a:gd name="f37" fmla="*/ 0 1 f25"/>
                <a:gd name="f38" fmla="*/ f21 1 f25"/>
                <a:gd name="f39" fmla="*/ f32 1 f25"/>
                <a:gd name="f40" fmla="*/ f33 1 f25"/>
                <a:gd name="f41" fmla="*/ f34 1 f25"/>
                <a:gd name="f42" fmla="*/ f35 1 f25"/>
                <a:gd name="f43" fmla="*/ f36 1 f25"/>
                <a:gd name="f44" fmla="*/ f37 f18 1"/>
                <a:gd name="f45" fmla="*/ f38 f18 1"/>
                <a:gd name="f46" fmla="*/ f38 f19 1"/>
                <a:gd name="f47" fmla="*/ f37 f19 1"/>
                <a:gd name="f48" fmla="*/ f39 f18 1"/>
                <a:gd name="f49" fmla="*/ f40 f19 1"/>
                <a:gd name="f50" fmla="*/ f41 f19 1"/>
                <a:gd name="f51" fmla="*/ f42 f18 1"/>
                <a:gd name="f52" fmla="*/ f43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48" y="f50"/>
                </a:cxn>
                <a:cxn ang="f31">
                  <a:pos x="f51" y="f52"/>
                </a:cxn>
                <a:cxn ang="f31">
                  <a:pos x="f48" y="f49"/>
                </a:cxn>
              </a:cxnLst>
              <a:rect l="f44" t="f47" r="f45" b="f46"/>
              <a:pathLst>
                <a:path w="27" h="27">
                  <a:moveTo>
                    <a:pt x="f6" y="f7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6"/>
                    <a:pt x="f5" y="f12"/>
                    <a:pt x="f13" y="f5"/>
                  </a:cubicBezTo>
                  <a:cubicBezTo>
                    <a:pt x="f14" y="f15"/>
                    <a:pt x="f16" y="f11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DD0F8029-9DBF-ACDD-1BF0-9DB0CAEF1C52}"/>
                </a:ext>
              </a:extLst>
            </p:cNvPr>
            <p:cNvSpPr/>
            <p:nvPr/>
          </p:nvSpPr>
          <p:spPr>
            <a:xfrm>
              <a:off x="9556751" y="5883277"/>
              <a:ext cx="120645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22"/>
                <a:gd name="f9" fmla="val 20"/>
                <a:gd name="f10" fmla="val 19"/>
                <a:gd name="f11" fmla="val 13"/>
                <a:gd name="f12" fmla="val 7"/>
                <a:gd name="f13" fmla="val 15"/>
                <a:gd name="f14" fmla="val 8"/>
                <a:gd name="f15" fmla="val 16"/>
                <a:gd name="f16" fmla="+- 0 0 -90"/>
                <a:gd name="f17" fmla="*/ f3 1 24"/>
                <a:gd name="f18" fmla="*/ f4 1 24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24"/>
                <a:gd name="f25" fmla="*/ 24 f22 1"/>
                <a:gd name="f26" fmla="*/ 23 f22 1"/>
                <a:gd name="f27" fmla="*/ 19 f22 1"/>
                <a:gd name="f28" fmla="*/ 0 f22 1"/>
                <a:gd name="f29" fmla="+- f23 0 f1"/>
                <a:gd name="f30" fmla="*/ f25 1 24"/>
                <a:gd name="f31" fmla="*/ f26 1 24"/>
                <a:gd name="f32" fmla="*/ f27 1 24"/>
                <a:gd name="f33" fmla="*/ f28 1 24"/>
                <a:gd name="f34" fmla="*/ 0 1 f24"/>
                <a:gd name="f35" fmla="*/ f20 1 f24"/>
                <a:gd name="f36" fmla="*/ f30 1 f24"/>
                <a:gd name="f37" fmla="*/ f31 1 f24"/>
                <a:gd name="f38" fmla="*/ f32 1 f24"/>
                <a:gd name="f39" fmla="*/ f33 1 f24"/>
                <a:gd name="f40" fmla="*/ f34 f17 1"/>
                <a:gd name="f41" fmla="*/ f35 f17 1"/>
                <a:gd name="f42" fmla="*/ f35 f18 1"/>
                <a:gd name="f43" fmla="*/ f34 f18 1"/>
                <a:gd name="f44" fmla="*/ f36 f17 1"/>
                <a:gd name="f45" fmla="*/ f37 f18 1"/>
                <a:gd name="f46" fmla="*/ f38 f17 1"/>
                <a:gd name="f47" fmla="*/ f39 f17 1"/>
                <a:gd name="f48" fmla="*/ f36 f18 1"/>
                <a:gd name="f49" fmla="*/ f39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4" y="f45"/>
                </a:cxn>
                <a:cxn ang="f29">
                  <a:pos x="f46" y="f45"/>
                </a:cxn>
                <a:cxn ang="f29">
                  <a:pos x="f47" y="f48"/>
                </a:cxn>
                <a:cxn ang="f29">
                  <a:pos x="f47" y="f49"/>
                </a:cxn>
                <a:cxn ang="f29">
                  <a:pos x="f44" y="f49"/>
                </a:cxn>
                <a:cxn ang="f29">
                  <a:pos x="f44" y="f45"/>
                </a:cxn>
              </a:cxnLst>
              <a:rect l="f40" t="f43" r="f41" b="f42"/>
              <a:pathLst>
                <a:path w="24" h="24">
                  <a:moveTo>
                    <a:pt x="f6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11" y="f6"/>
                    <a:pt x="f12" y="f6"/>
                    <a:pt x="f5" y="f6"/>
                  </a:cubicBezTo>
                  <a:cubicBezTo>
                    <a:pt x="f5" y="f13"/>
                    <a:pt x="f5" y="f14"/>
                    <a:pt x="f5" y="f5"/>
                  </a:cubicBezTo>
                  <a:cubicBezTo>
                    <a:pt x="f14" y="f5"/>
                    <a:pt x="f15" y="f5"/>
                    <a:pt x="f6" y="f5"/>
                  </a:cubicBezTo>
                  <a:cubicBezTo>
                    <a:pt x="f6" y="f14"/>
                    <a:pt x="f6" y="f13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24A210CC-BC22-FEDC-9F12-DCA128880C20}"/>
                </a:ext>
              </a:extLst>
            </p:cNvPr>
            <p:cNvSpPr/>
            <p:nvPr/>
          </p:nvSpPr>
          <p:spPr>
            <a:xfrm>
              <a:off x="9747247" y="3759198"/>
              <a:ext cx="139702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6"/>
                <a:gd name="f8" fmla="val 4"/>
                <a:gd name="f9" fmla="val 1"/>
                <a:gd name="f10" fmla="val 5"/>
                <a:gd name="f11" fmla="val 6"/>
                <a:gd name="f12" fmla="val 8"/>
                <a:gd name="f13" fmla="val 14"/>
                <a:gd name="f14" fmla="val 2"/>
                <a:gd name="f15" fmla="val 21"/>
                <a:gd name="f16" fmla="val 3"/>
                <a:gd name="f17" fmla="val 12"/>
                <a:gd name="f18" fmla="val 19"/>
                <a:gd name="f19" fmla="val 25"/>
                <a:gd name="f20" fmla="val 23"/>
                <a:gd name="f21" fmla="+- 0 0 -90"/>
                <a:gd name="f22" fmla="*/ f3 1 28"/>
                <a:gd name="f23" fmla="*/ f4 1 26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28"/>
                <a:gd name="f32" fmla="*/ f28 1 26"/>
                <a:gd name="f33" fmla="*/ 4 f29 1"/>
                <a:gd name="f34" fmla="*/ 1 f28 1"/>
                <a:gd name="f35" fmla="*/ 8 f29 1"/>
                <a:gd name="f36" fmla="*/ 28 f29 1"/>
                <a:gd name="f37" fmla="*/ 4 f28 1"/>
                <a:gd name="f38" fmla="*/ 25 f28 1"/>
                <a:gd name="f39" fmla="+- f30 0 f1"/>
                <a:gd name="f40" fmla="*/ f33 1 28"/>
                <a:gd name="f41" fmla="*/ f34 1 26"/>
                <a:gd name="f42" fmla="*/ f35 1 28"/>
                <a:gd name="f43" fmla="*/ f36 1 28"/>
                <a:gd name="f44" fmla="*/ f37 1 26"/>
                <a:gd name="f45" fmla="*/ f38 1 26"/>
                <a:gd name="f46" fmla="*/ 0 1 f31"/>
                <a:gd name="f47" fmla="*/ f25 1 f31"/>
                <a:gd name="f48" fmla="*/ 0 1 f32"/>
                <a:gd name="f49" fmla="*/ f26 1 f32"/>
                <a:gd name="f50" fmla="*/ f40 1 f31"/>
                <a:gd name="f51" fmla="*/ f41 1 f32"/>
                <a:gd name="f52" fmla="*/ f42 1 f31"/>
                <a:gd name="f53" fmla="*/ f43 1 f31"/>
                <a:gd name="f54" fmla="*/ f44 1 f32"/>
                <a:gd name="f55" fmla="*/ f45 1 f32"/>
                <a:gd name="f56" fmla="*/ f46 f22 1"/>
                <a:gd name="f57" fmla="*/ f47 f22 1"/>
                <a:gd name="f58" fmla="*/ f49 f23 1"/>
                <a:gd name="f59" fmla="*/ f48 f23 1"/>
                <a:gd name="f60" fmla="*/ f50 f22 1"/>
                <a:gd name="f61" fmla="*/ f51 f23 1"/>
                <a:gd name="f62" fmla="*/ f52 f22 1"/>
                <a:gd name="f63" fmla="*/ f53 f22 1"/>
                <a:gd name="f64" fmla="*/ f54 f23 1"/>
                <a:gd name="f65" fmla="*/ f55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0" y="f61"/>
                </a:cxn>
                <a:cxn ang="f39">
                  <a:pos x="f62" y="f61"/>
                </a:cxn>
                <a:cxn ang="f39">
                  <a:pos x="f63" y="f64"/>
                </a:cxn>
                <a:cxn ang="f39">
                  <a:pos x="f63" y="f65"/>
                </a:cxn>
                <a:cxn ang="f39">
                  <a:pos x="f60" y="f61"/>
                </a:cxn>
              </a:cxnLst>
              <a:rect l="f56" t="f59" r="f57" b="f58"/>
              <a:pathLst>
                <a:path w="28" h="26">
                  <a:moveTo>
                    <a:pt x="f8" y="f9"/>
                  </a:moveTo>
                  <a:cubicBezTo>
                    <a:pt x="f10" y="f9"/>
                    <a:pt x="f11" y="f5"/>
                    <a:pt x="f12" y="f9"/>
                  </a:cubicBezTo>
                  <a:cubicBezTo>
                    <a:pt x="f13" y="f14"/>
                    <a:pt x="f15" y="f16"/>
                    <a:pt x="f6" y="f8"/>
                  </a:cubicBezTo>
                  <a:cubicBezTo>
                    <a:pt x="f6" y="f17"/>
                    <a:pt x="f6" y="f18"/>
                    <a:pt x="f6" y="f19"/>
                  </a:cubicBezTo>
                  <a:cubicBezTo>
                    <a:pt x="f8" y="f7"/>
                    <a:pt x="f5" y="f20"/>
                    <a:pt x="f8" y="f9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FC9AE086-7D19-32B5-593D-6CFA391AABDC}"/>
                </a:ext>
              </a:extLst>
            </p:cNvPr>
            <p:cNvSpPr/>
            <p:nvPr/>
          </p:nvSpPr>
          <p:spPr>
            <a:xfrm>
              <a:off x="9747247" y="2030416"/>
              <a:ext cx="155576" cy="1397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8"/>
                <a:gd name="f8" fmla="val 3"/>
                <a:gd name="f9" fmla="val 26"/>
                <a:gd name="f10" fmla="val 23"/>
                <a:gd name="f11" fmla="val 30"/>
                <a:gd name="f12" fmla="val 5"/>
                <a:gd name="f13" fmla="val 6"/>
                <a:gd name="f14" fmla="+- 0 0 -90"/>
                <a:gd name="f15" fmla="*/ f3 1 31"/>
                <a:gd name="f16" fmla="*/ f4 1 2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31"/>
                <a:gd name="f25" fmla="*/ f21 1 28"/>
                <a:gd name="f26" fmla="*/ 28 f22 1"/>
                <a:gd name="f27" fmla="*/ 28 f21 1"/>
                <a:gd name="f28" fmla="*/ 3 f22 1"/>
                <a:gd name="f29" fmla="*/ 0 f21 1"/>
                <a:gd name="f30" fmla="+- f23 0 f1"/>
                <a:gd name="f31" fmla="*/ f26 1 31"/>
                <a:gd name="f32" fmla="*/ f27 1 28"/>
                <a:gd name="f33" fmla="*/ f28 1 31"/>
                <a:gd name="f34" fmla="*/ f29 1 28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31" h="28">
                  <a:moveTo>
                    <a:pt x="f7" y="f7"/>
                  </a:moveTo>
                  <a:cubicBezTo>
                    <a:pt x="f8" y="f9"/>
                    <a:pt x="f5" y="f10"/>
                    <a:pt x="f8" y="f5"/>
                  </a:cubicBezTo>
                  <a:cubicBezTo>
                    <a:pt x="f11" y="f12"/>
                    <a:pt x="f6" y="f13"/>
                    <a:pt x="f7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68116C1C-5E9F-7DA3-BA59-737473779532}"/>
                </a:ext>
              </a:extLst>
            </p:cNvPr>
            <p:cNvSpPr/>
            <p:nvPr/>
          </p:nvSpPr>
          <p:spPr>
            <a:xfrm>
              <a:off x="9747247" y="5307013"/>
              <a:ext cx="139702" cy="1317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6"/>
                <a:gd name="f8" fmla="val 4"/>
                <a:gd name="f9" fmla="val 12"/>
                <a:gd name="f10" fmla="val 1"/>
                <a:gd name="f11" fmla="val 20"/>
                <a:gd name="f12" fmla="val 2"/>
                <a:gd name="f13" fmla="val 9"/>
                <a:gd name="f14" fmla="val 16"/>
                <a:gd name="f15" fmla="val 22"/>
                <a:gd name="f16" fmla="val 3"/>
                <a:gd name="f17" fmla="val 23"/>
                <a:gd name="f18" fmla="+- 0 0 -90"/>
                <a:gd name="f19" fmla="*/ f3 1 28"/>
                <a:gd name="f20" fmla="*/ f4 1 26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8"/>
                <a:gd name="f29" fmla="*/ f25 1 26"/>
                <a:gd name="f30" fmla="*/ 4 f26 1"/>
                <a:gd name="f31" fmla="*/ 0 f25 1"/>
                <a:gd name="f32" fmla="*/ 28 f26 1"/>
                <a:gd name="f33" fmla="*/ 2 f25 1"/>
                <a:gd name="f34" fmla="*/ 22 f25 1"/>
                <a:gd name="f35" fmla="+- f27 0 f1"/>
                <a:gd name="f36" fmla="*/ f30 1 28"/>
                <a:gd name="f37" fmla="*/ f31 1 26"/>
                <a:gd name="f38" fmla="*/ f32 1 28"/>
                <a:gd name="f39" fmla="*/ f33 1 26"/>
                <a:gd name="f40" fmla="*/ f34 1 26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6" y="f58"/>
                </a:cxn>
                <a:cxn ang="f35">
                  <a:pos x="f54" y="f55"/>
                </a:cxn>
              </a:cxnLst>
              <a:rect l="f50" t="f53" r="f51" b="f52"/>
              <a:pathLst>
                <a:path w="28" h="26">
                  <a:moveTo>
                    <a:pt x="f8" y="f5"/>
                  </a:moveTo>
                  <a:cubicBezTo>
                    <a:pt x="f9" y="f10"/>
                    <a:pt x="f11" y="f10"/>
                    <a:pt x="f6" y="f12"/>
                  </a:cubicBezTo>
                  <a:cubicBezTo>
                    <a:pt x="f6" y="f13"/>
                    <a:pt x="f6" y="f14"/>
                    <a:pt x="f6" y="f15"/>
                  </a:cubicBezTo>
                  <a:cubicBezTo>
                    <a:pt x="f16" y="f7"/>
                    <a:pt x="f5" y="f17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2E521BC6-8427-160C-6E2A-9F272296424C}"/>
                </a:ext>
              </a:extLst>
            </p:cNvPr>
            <p:cNvSpPr/>
            <p:nvPr/>
          </p:nvSpPr>
          <p:spPr>
            <a:xfrm>
              <a:off x="9345616" y="5878513"/>
              <a:ext cx="125409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3"/>
                <a:gd name="f8" fmla="val 8"/>
                <a:gd name="f9" fmla="val 15"/>
                <a:gd name="f10" fmla="val 16"/>
                <a:gd name="f11" fmla="val 9"/>
                <a:gd name="f12" fmla="+- 0 0 -90"/>
                <a:gd name="f13" fmla="*/ f3 1 25"/>
                <a:gd name="f14" fmla="*/ f4 1 2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"/>
                <a:gd name="f23" fmla="*/ f19 1 23"/>
                <a:gd name="f24" fmla="*/ 25 f20 1"/>
                <a:gd name="f25" fmla="*/ 0 f19 1"/>
                <a:gd name="f26" fmla="*/ 23 f19 1"/>
                <a:gd name="f27" fmla="*/ 0 f20 1"/>
                <a:gd name="f28" fmla="+- f21 0 f1"/>
                <a:gd name="f29" fmla="*/ f24 1 25"/>
                <a:gd name="f30" fmla="*/ f25 1 23"/>
                <a:gd name="f31" fmla="*/ f26 1 23"/>
                <a:gd name="f32" fmla="*/ f27 1 25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4 1"/>
                <a:gd name="f48" fmla="*/ f4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5" y="f47"/>
                </a:cxn>
                <a:cxn ang="f28">
                  <a:pos x="f48" y="f47"/>
                </a:cxn>
                <a:cxn ang="f28">
                  <a:pos x="f48" y="f46"/>
                </a:cxn>
                <a:cxn ang="f28">
                  <a:pos x="f45" y="f46"/>
                </a:cxn>
              </a:cxnLst>
              <a:rect l="f41" t="f44" r="f42" b="f43"/>
              <a:pathLst>
                <a:path w="25" h="23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5" y="f7"/>
                  </a:cubicBezTo>
                  <a:cubicBezTo>
                    <a:pt x="f5" y="f9"/>
                    <a:pt x="f5" y="f8"/>
                    <a:pt x="f5" y="f5"/>
                  </a:cubicBezTo>
                  <a:cubicBezTo>
                    <a:pt x="f8" y="f5"/>
                    <a:pt x="f10" y="f5"/>
                    <a:pt x="f6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1D828788-3314-3824-D393-938B49567423}"/>
                </a:ext>
              </a:extLst>
            </p:cNvPr>
            <p:cNvSpPr/>
            <p:nvPr/>
          </p:nvSpPr>
          <p:spPr>
            <a:xfrm>
              <a:off x="9761540" y="4144966"/>
              <a:ext cx="125409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6"/>
                <a:gd name="f8" fmla="val 4"/>
                <a:gd name="f9" fmla="val 12"/>
                <a:gd name="f10" fmla="val 18"/>
                <a:gd name="f11" fmla="val 17"/>
                <a:gd name="f12" fmla="val 9"/>
                <a:gd name="f13" fmla="val 24"/>
                <a:gd name="f14" fmla="val 23"/>
                <a:gd name="f15" fmla="val 16"/>
                <a:gd name="f16" fmla="val 8"/>
                <a:gd name="f17" fmla="val 1"/>
                <a:gd name="f18" fmla="val 2"/>
                <a:gd name="f19" fmla="+- 0 0 -90"/>
                <a:gd name="f20" fmla="*/ f3 1 25"/>
                <a:gd name="f21" fmla="*/ f4 1 26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5"/>
                <a:gd name="f30" fmla="*/ f26 1 26"/>
                <a:gd name="f31" fmla="*/ 25 f27 1"/>
                <a:gd name="f32" fmla="*/ 4 f26 1"/>
                <a:gd name="f33" fmla="*/ 26 f26 1"/>
                <a:gd name="f34" fmla="*/ 0 f27 1"/>
                <a:gd name="f35" fmla="*/ 23 f26 1"/>
                <a:gd name="f36" fmla="*/ 0 f26 1"/>
                <a:gd name="f37" fmla="+- f28 0 f1"/>
                <a:gd name="f38" fmla="*/ f31 1 25"/>
                <a:gd name="f39" fmla="*/ f32 1 26"/>
                <a:gd name="f40" fmla="*/ f33 1 26"/>
                <a:gd name="f41" fmla="*/ f34 1 25"/>
                <a:gd name="f42" fmla="*/ f35 1 26"/>
                <a:gd name="f43" fmla="*/ f36 1 26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30"/>
                <a:gd name="f51" fmla="*/ f41 1 f29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1 1"/>
                <a:gd name="f61" fmla="*/ f51 f20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58" y="f60"/>
                </a:cxn>
                <a:cxn ang="f37">
                  <a:pos x="f61" y="f62"/>
                </a:cxn>
                <a:cxn ang="f37">
                  <a:pos x="f61" y="f63"/>
                </a:cxn>
                <a:cxn ang="f37">
                  <a:pos x="f58" y="f59"/>
                </a:cxn>
              </a:cxnLst>
              <a:rect l="f54" t="f57" r="f55" b="f56"/>
              <a:pathLst>
                <a:path w="25" h="26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6"/>
                    <a:pt x="f12" y="f13"/>
                    <a:pt x="f5" y="f14"/>
                  </a:cubicBezTo>
                  <a:cubicBezTo>
                    <a:pt x="f5" y="f15"/>
                    <a:pt x="f5" y="f12"/>
                    <a:pt x="f5" y="f5"/>
                  </a:cubicBezTo>
                  <a:cubicBezTo>
                    <a:pt x="f16" y="f17"/>
                    <a:pt x="f15" y="f18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17B1E8F4-813D-D230-0C0B-25458A548517}"/>
                </a:ext>
              </a:extLst>
            </p:cNvPr>
            <p:cNvSpPr/>
            <p:nvPr/>
          </p:nvSpPr>
          <p:spPr>
            <a:xfrm>
              <a:off x="9752011" y="3192463"/>
              <a:ext cx="165104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26"/>
                <a:gd name="f8" fmla="val 2"/>
                <a:gd name="f9" fmla="val 5"/>
                <a:gd name="f10" fmla="val 28"/>
                <a:gd name="f11" fmla="val 27"/>
                <a:gd name="f12" fmla="val 24"/>
                <a:gd name="f13" fmla="+- 0 0 -90"/>
                <a:gd name="f14" fmla="*/ f3 1 33"/>
                <a:gd name="f15" fmla="*/ f4 1 2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33"/>
                <a:gd name="f24" fmla="*/ f20 1 26"/>
                <a:gd name="f25" fmla="*/ 2 f21 1"/>
                <a:gd name="f26" fmla="*/ 0 f20 1"/>
                <a:gd name="f27" fmla="*/ 27 f21 1"/>
                <a:gd name="f28" fmla="*/ 26 f20 1"/>
                <a:gd name="f29" fmla="+- f22 0 f1"/>
                <a:gd name="f30" fmla="*/ f25 1 33"/>
                <a:gd name="f31" fmla="*/ f26 1 26"/>
                <a:gd name="f32" fmla="*/ f27 1 33"/>
                <a:gd name="f33" fmla="*/ f28 1 26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33" h="26">
                  <a:moveTo>
                    <a:pt x="f8" y="f5"/>
                  </a:moveTo>
                  <a:cubicBezTo>
                    <a:pt x="f6" y="f9"/>
                    <a:pt x="f10" y="f8"/>
                    <a:pt x="f11" y="f7"/>
                  </a:cubicBezTo>
                  <a:cubicBezTo>
                    <a:pt x="f8" y="f7"/>
                    <a:pt x="f5" y="f12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2BEEEC99-75E7-6455-5096-FD8423009D35}"/>
                </a:ext>
              </a:extLst>
            </p:cNvPr>
            <p:cNvSpPr/>
            <p:nvPr/>
          </p:nvSpPr>
          <p:spPr>
            <a:xfrm>
              <a:off x="9761540" y="4916491"/>
              <a:ext cx="125409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3"/>
                <a:gd name="f8" fmla="val 15"/>
                <a:gd name="f9" fmla="val 8"/>
                <a:gd name="f10" fmla="val 1"/>
                <a:gd name="f11" fmla="val 16"/>
                <a:gd name="f12" fmla="val 2"/>
                <a:gd name="f13" fmla="val 3"/>
                <a:gd name="f14" fmla="val 10"/>
                <a:gd name="f15" fmla="val 17"/>
                <a:gd name="f16" fmla="val 24"/>
                <a:gd name="f17" fmla="+- 0 0 -90"/>
                <a:gd name="f18" fmla="*/ f3 1 25"/>
                <a:gd name="f19" fmla="*/ f4 1 25"/>
                <a:gd name="f20" fmla="val f5"/>
                <a:gd name="f21" fmla="val f6"/>
                <a:gd name="f22" fmla="*/ f17 f0 1"/>
                <a:gd name="f23" fmla="+- f21 0 f20"/>
                <a:gd name="f24" fmla="*/ f22 1 f2"/>
                <a:gd name="f25" fmla="*/ f23 1 25"/>
                <a:gd name="f26" fmla="*/ 0 f23 1"/>
                <a:gd name="f27" fmla="*/ 23 f23 1"/>
                <a:gd name="f28" fmla="*/ 25 f23 1"/>
                <a:gd name="f29" fmla="*/ 3 f23 1"/>
                <a:gd name="f30" fmla="+- f24 0 f1"/>
                <a:gd name="f31" fmla="*/ f26 1 25"/>
                <a:gd name="f32" fmla="*/ f27 1 25"/>
                <a:gd name="f33" fmla="*/ f28 1 25"/>
                <a:gd name="f34" fmla="*/ f29 1 25"/>
                <a:gd name="f35" fmla="*/ 0 1 f25"/>
                <a:gd name="f36" fmla="*/ f21 1 f25"/>
                <a:gd name="f37" fmla="*/ f31 1 f25"/>
                <a:gd name="f38" fmla="*/ f32 1 f25"/>
                <a:gd name="f39" fmla="*/ f33 1 f25"/>
                <a:gd name="f40" fmla="*/ f34 1 f25"/>
                <a:gd name="f41" fmla="*/ f35 f18 1"/>
                <a:gd name="f42" fmla="*/ f36 f18 1"/>
                <a:gd name="f43" fmla="*/ f36 f19 1"/>
                <a:gd name="f44" fmla="*/ f35 f19 1"/>
                <a:gd name="f45" fmla="*/ f37 f18 1"/>
                <a:gd name="f46" fmla="*/ f38 f19 1"/>
                <a:gd name="f47" fmla="*/ f37 f19 1"/>
                <a:gd name="f48" fmla="*/ f39 f18 1"/>
                <a:gd name="f49" fmla="*/ f40 f19 1"/>
                <a:gd name="f50" fmla="*/ f3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5" y="f46"/>
                </a:cxn>
                <a:cxn ang="f30">
                  <a:pos x="f45" y="f47"/>
                </a:cxn>
                <a:cxn ang="f30">
                  <a:pos x="f48" y="f49"/>
                </a:cxn>
                <a:cxn ang="f30">
                  <a:pos x="f48" y="f50"/>
                </a:cxn>
                <a:cxn ang="f30">
                  <a:pos x="f45" y="f46"/>
                </a:cxn>
              </a:cxnLst>
              <a:rect l="f41" t="f44" r="f42" b="f43"/>
              <a:pathLst>
                <a:path w="25" h="25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9" y="f10"/>
                    <a:pt x="f11" y="f12"/>
                    <a:pt x="f6" y="f13"/>
                  </a:cubicBezTo>
                  <a:cubicBezTo>
                    <a:pt x="f6" y="f14"/>
                    <a:pt x="f6" y="f15"/>
                    <a:pt x="f6" y="f6"/>
                  </a:cubicBezTo>
                  <a:cubicBezTo>
                    <a:pt x="f11" y="f16"/>
                    <a:pt x="f9" y="f16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361F812F-4C69-DB5C-0BEB-66D4AEDE9D8B}"/>
                </a:ext>
              </a:extLst>
            </p:cNvPr>
            <p:cNvSpPr/>
            <p:nvPr/>
          </p:nvSpPr>
          <p:spPr>
            <a:xfrm>
              <a:off x="9761540" y="4725984"/>
              <a:ext cx="125409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2"/>
                <a:gd name="f8" fmla="val 14"/>
                <a:gd name="f9" fmla="val 8"/>
                <a:gd name="f10" fmla="val 1"/>
                <a:gd name="f11" fmla="val 16"/>
                <a:gd name="f12" fmla="val 2"/>
                <a:gd name="f13" fmla="val 3"/>
                <a:gd name="f14" fmla="val 10"/>
                <a:gd name="f15" fmla="val 17"/>
                <a:gd name="f16" fmla="val 24"/>
                <a:gd name="f17" fmla="val 9"/>
                <a:gd name="f18" fmla="val 23"/>
                <a:gd name="f19" fmla="+- 0 0 -90"/>
                <a:gd name="f20" fmla="*/ f3 1 25"/>
                <a:gd name="f21" fmla="*/ f4 1 25"/>
                <a:gd name="f22" fmla="val f5"/>
                <a:gd name="f23" fmla="val f6"/>
                <a:gd name="f24" fmla="*/ f19 f0 1"/>
                <a:gd name="f25" fmla="+- f23 0 f22"/>
                <a:gd name="f26" fmla="*/ f24 1 f2"/>
                <a:gd name="f27" fmla="*/ f25 1 25"/>
                <a:gd name="f28" fmla="*/ 0 f25 1"/>
                <a:gd name="f29" fmla="*/ 22 f25 1"/>
                <a:gd name="f30" fmla="*/ 25 f25 1"/>
                <a:gd name="f31" fmla="*/ 3 f25 1"/>
                <a:gd name="f32" fmla="+- f26 0 f1"/>
                <a:gd name="f33" fmla="*/ f28 1 25"/>
                <a:gd name="f34" fmla="*/ f29 1 25"/>
                <a:gd name="f35" fmla="*/ f30 1 25"/>
                <a:gd name="f36" fmla="*/ f31 1 25"/>
                <a:gd name="f37" fmla="*/ 0 1 f27"/>
                <a:gd name="f38" fmla="*/ f23 1 f27"/>
                <a:gd name="f39" fmla="*/ f33 1 f27"/>
                <a:gd name="f40" fmla="*/ f34 1 f27"/>
                <a:gd name="f41" fmla="*/ f35 1 f27"/>
                <a:gd name="f42" fmla="*/ f36 1 f27"/>
                <a:gd name="f43" fmla="*/ f37 f20 1"/>
                <a:gd name="f44" fmla="*/ f38 f20 1"/>
                <a:gd name="f45" fmla="*/ f38 f21 1"/>
                <a:gd name="f46" fmla="*/ f37 f21 1"/>
                <a:gd name="f47" fmla="*/ f39 f20 1"/>
                <a:gd name="f48" fmla="*/ f40 f21 1"/>
                <a:gd name="f49" fmla="*/ f39 f21 1"/>
                <a:gd name="f50" fmla="*/ f41 f20 1"/>
                <a:gd name="f51" fmla="*/ f42 f21 1"/>
                <a:gd name="f52" fmla="*/ f4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7" y="f48"/>
                </a:cxn>
                <a:cxn ang="f32">
                  <a:pos x="f47" y="f49"/>
                </a:cxn>
                <a:cxn ang="f32">
                  <a:pos x="f50" y="f51"/>
                </a:cxn>
                <a:cxn ang="f32">
                  <a:pos x="f50" y="f52"/>
                </a:cxn>
                <a:cxn ang="f32">
                  <a:pos x="f47" y="f48"/>
                </a:cxn>
              </a:cxnLst>
              <a:rect l="f43" t="f46" r="f44" b="f45"/>
              <a:pathLst>
                <a:path w="25" h="25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9" y="f10"/>
                    <a:pt x="f11" y="f12"/>
                    <a:pt x="f6" y="f13"/>
                  </a:cubicBezTo>
                  <a:cubicBezTo>
                    <a:pt x="f6" y="f14"/>
                    <a:pt x="f6" y="f15"/>
                    <a:pt x="f6" y="f6"/>
                  </a:cubicBezTo>
                  <a:cubicBezTo>
                    <a:pt x="f11" y="f16"/>
                    <a:pt x="f17" y="f18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40034CAB-9EF3-BA07-4CE4-66FAF32E9CF2}"/>
                </a:ext>
              </a:extLst>
            </p:cNvPr>
            <p:cNvSpPr/>
            <p:nvPr/>
          </p:nvSpPr>
          <p:spPr>
            <a:xfrm>
              <a:off x="9761540" y="5503865"/>
              <a:ext cx="125409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3"/>
                <a:gd name="f8" fmla="val 19"/>
                <a:gd name="f9" fmla="val 14"/>
                <a:gd name="f10" fmla="val 10"/>
                <a:gd name="f11" fmla="val 7"/>
                <a:gd name="f12" fmla="val 4"/>
                <a:gd name="f13" fmla="val 22"/>
                <a:gd name="f14" fmla="val 15"/>
                <a:gd name="f15" fmla="val 8"/>
                <a:gd name="f16" fmla="val 16"/>
                <a:gd name="f17" fmla="val 1"/>
                <a:gd name="f18" fmla="+- 0 0 -90"/>
                <a:gd name="f19" fmla="*/ f3 1 25"/>
                <a:gd name="f20" fmla="*/ f4 1 23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5"/>
                <a:gd name="f29" fmla="*/ f25 1 23"/>
                <a:gd name="f30" fmla="*/ 25 f26 1"/>
                <a:gd name="f31" fmla="*/ 23 f25 1"/>
                <a:gd name="f32" fmla="*/ 10 f26 1"/>
                <a:gd name="f33" fmla="*/ 0 f26 1"/>
                <a:gd name="f34" fmla="*/ 22 f25 1"/>
                <a:gd name="f35" fmla="*/ 0 f25 1"/>
                <a:gd name="f36" fmla="*/ 1 f25 1"/>
                <a:gd name="f37" fmla="+- f27 0 f1"/>
                <a:gd name="f38" fmla="*/ f30 1 25"/>
                <a:gd name="f39" fmla="*/ f31 1 23"/>
                <a:gd name="f40" fmla="*/ f32 1 25"/>
                <a:gd name="f41" fmla="*/ f33 1 25"/>
                <a:gd name="f42" fmla="*/ f34 1 23"/>
                <a:gd name="f43" fmla="*/ f35 1 23"/>
                <a:gd name="f44" fmla="*/ f36 1 23"/>
                <a:gd name="f45" fmla="*/ 0 1 f28"/>
                <a:gd name="f46" fmla="*/ f22 1 f28"/>
                <a:gd name="f47" fmla="*/ 0 1 f29"/>
                <a:gd name="f48" fmla="*/ f23 1 f29"/>
                <a:gd name="f49" fmla="*/ f38 1 f28"/>
                <a:gd name="f50" fmla="*/ f39 1 f29"/>
                <a:gd name="f51" fmla="*/ f40 1 f28"/>
                <a:gd name="f52" fmla="*/ f41 1 f28"/>
                <a:gd name="f53" fmla="*/ f42 1 f29"/>
                <a:gd name="f54" fmla="*/ f43 1 f29"/>
                <a:gd name="f55" fmla="*/ f44 1 f29"/>
                <a:gd name="f56" fmla="*/ f45 f19 1"/>
                <a:gd name="f57" fmla="*/ f46 f19 1"/>
                <a:gd name="f58" fmla="*/ f48 f20 1"/>
                <a:gd name="f59" fmla="*/ f47 f20 1"/>
                <a:gd name="f60" fmla="*/ f49 f19 1"/>
                <a:gd name="f61" fmla="*/ f50 f20 1"/>
                <a:gd name="f62" fmla="*/ f51 f19 1"/>
                <a:gd name="f63" fmla="*/ f52 f19 1"/>
                <a:gd name="f64" fmla="*/ f53 f20 1"/>
                <a:gd name="f65" fmla="*/ f54 f20 1"/>
                <a:gd name="f66" fmla="*/ f5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61"/>
                </a:cxn>
                <a:cxn ang="f37">
                  <a:pos x="f62" y="f61"/>
                </a:cxn>
                <a:cxn ang="f37">
                  <a:pos x="f63" y="f64"/>
                </a:cxn>
                <a:cxn ang="f37">
                  <a:pos x="f63" y="f65"/>
                </a:cxn>
                <a:cxn ang="f37">
                  <a:pos x="f60" y="f66"/>
                </a:cxn>
                <a:cxn ang="f37">
                  <a:pos x="f60" y="f61"/>
                </a:cxn>
              </a:cxnLst>
              <a:rect l="f56" t="f59" r="f57" b="f58"/>
              <a:pathLst>
                <a:path w="25" h="23">
                  <a:moveTo>
                    <a:pt x="f6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11" y="f7"/>
                    <a:pt x="f12" y="f13"/>
                    <a:pt x="f5" y="f13"/>
                  </a:cubicBezTo>
                  <a:cubicBezTo>
                    <a:pt x="f5" y="f14"/>
                    <a:pt x="f5" y="f15"/>
                    <a:pt x="f5" y="f5"/>
                  </a:cubicBezTo>
                  <a:cubicBezTo>
                    <a:pt x="f15" y="f5"/>
                    <a:pt x="f16" y="f5"/>
                    <a:pt x="f6" y="f17"/>
                  </a:cubicBezTo>
                  <a:cubicBezTo>
                    <a:pt x="f6" y="f15"/>
                    <a:pt x="f6" y="f14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0938D635-B980-CF58-CF53-ADBF577470E5}"/>
                </a:ext>
              </a:extLst>
            </p:cNvPr>
            <p:cNvSpPr/>
            <p:nvPr/>
          </p:nvSpPr>
          <p:spPr>
            <a:xfrm>
              <a:off x="9752011" y="2416173"/>
              <a:ext cx="150811" cy="14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8"/>
                <a:gd name="f8" fmla="val 2"/>
                <a:gd name="f9" fmla="val 7"/>
                <a:gd name="f10" fmla="val 26"/>
                <a:gd name="f11" fmla="val 27"/>
                <a:gd name="f12" fmla="val 24"/>
                <a:gd name="f13" fmla="+- 0 0 -90"/>
                <a:gd name="f14" fmla="*/ f3 1 30"/>
                <a:gd name="f15" fmla="*/ f4 1 28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30"/>
                <a:gd name="f24" fmla="*/ f20 1 28"/>
                <a:gd name="f25" fmla="*/ 2 f21 1"/>
                <a:gd name="f26" fmla="*/ 0 f20 1"/>
                <a:gd name="f27" fmla="*/ 26 f21 1"/>
                <a:gd name="f28" fmla="*/ 28 f20 1"/>
                <a:gd name="f29" fmla="+- f22 0 f1"/>
                <a:gd name="f30" fmla="*/ f25 1 30"/>
                <a:gd name="f31" fmla="*/ f26 1 28"/>
                <a:gd name="f32" fmla="*/ f27 1 30"/>
                <a:gd name="f33" fmla="*/ f28 1 28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30" h="28">
                  <a:moveTo>
                    <a:pt x="f8" y="f5"/>
                  </a:moveTo>
                  <a:cubicBezTo>
                    <a:pt x="f6" y="f9"/>
                    <a:pt x="f6" y="f9"/>
                    <a:pt x="f10" y="f7"/>
                  </a:cubicBezTo>
                  <a:cubicBezTo>
                    <a:pt x="f8" y="f11"/>
                    <a:pt x="f5" y="f12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B33968BB-BC3A-0319-B4DC-A85D9276125E}"/>
                </a:ext>
              </a:extLst>
            </p:cNvPr>
            <p:cNvSpPr/>
            <p:nvPr/>
          </p:nvSpPr>
          <p:spPr>
            <a:xfrm>
              <a:off x="9761540" y="4530723"/>
              <a:ext cx="125409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6"/>
                <a:gd name="f8" fmla="val 23"/>
                <a:gd name="f9" fmla="val 15"/>
                <a:gd name="f10" fmla="val 8"/>
                <a:gd name="f11" fmla="val 1"/>
                <a:gd name="f12" fmla="val 16"/>
                <a:gd name="f13" fmla="val 2"/>
                <a:gd name="f14" fmla="val 3"/>
                <a:gd name="f15" fmla="val 10"/>
                <a:gd name="f16" fmla="val 17"/>
                <a:gd name="f17" fmla="val 9"/>
                <a:gd name="f18" fmla="val 24"/>
                <a:gd name="f19" fmla="+- 0 0 -90"/>
                <a:gd name="f20" fmla="*/ f3 1 25"/>
                <a:gd name="f21" fmla="*/ f4 1 26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5"/>
                <a:gd name="f30" fmla="*/ f26 1 26"/>
                <a:gd name="f31" fmla="*/ 0 f27 1"/>
                <a:gd name="f32" fmla="*/ 23 f26 1"/>
                <a:gd name="f33" fmla="*/ 0 f26 1"/>
                <a:gd name="f34" fmla="*/ 25 f27 1"/>
                <a:gd name="f35" fmla="*/ 3 f26 1"/>
                <a:gd name="f36" fmla="*/ 26 f26 1"/>
                <a:gd name="f37" fmla="+- f28 0 f1"/>
                <a:gd name="f38" fmla="*/ f31 1 25"/>
                <a:gd name="f39" fmla="*/ f32 1 26"/>
                <a:gd name="f40" fmla="*/ f33 1 26"/>
                <a:gd name="f41" fmla="*/ f34 1 25"/>
                <a:gd name="f42" fmla="*/ f35 1 26"/>
                <a:gd name="f43" fmla="*/ f36 1 26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30"/>
                <a:gd name="f51" fmla="*/ f41 1 f29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1 1"/>
                <a:gd name="f61" fmla="*/ f51 f20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58" y="f60"/>
                </a:cxn>
                <a:cxn ang="f37">
                  <a:pos x="f61" y="f62"/>
                </a:cxn>
                <a:cxn ang="f37">
                  <a:pos x="f61" y="f63"/>
                </a:cxn>
                <a:cxn ang="f37">
                  <a:pos x="f58" y="f59"/>
                </a:cxn>
              </a:cxnLst>
              <a:rect l="f54" t="f57" r="f55" b="f56"/>
              <a:pathLst>
                <a:path w="25" h="26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0" y="f11"/>
                    <a:pt x="f12" y="f13"/>
                    <a:pt x="f6" y="f14"/>
                  </a:cubicBezTo>
                  <a:cubicBezTo>
                    <a:pt x="f6" y="f15"/>
                    <a:pt x="f6" y="f16"/>
                    <a:pt x="f6" y="f7"/>
                  </a:cubicBezTo>
                  <a:cubicBezTo>
                    <a:pt x="f16" y="f6"/>
                    <a:pt x="f17" y="f18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31FBD8BE-80F3-7784-00B8-5E0DF955C863}"/>
                </a:ext>
              </a:extLst>
            </p:cNvPr>
            <p:cNvSpPr/>
            <p:nvPr/>
          </p:nvSpPr>
          <p:spPr>
            <a:xfrm>
              <a:off x="9742483" y="3578230"/>
              <a:ext cx="144466" cy="1460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4"/>
                <a:gd name="f8" fmla="val 12"/>
                <a:gd name="f9" fmla="val 18"/>
                <a:gd name="f10" fmla="val 24"/>
                <a:gd name="f11" fmla="val 7"/>
                <a:gd name="f12" fmla="val 22"/>
                <a:gd name="f13" fmla="val 6"/>
                <a:gd name="f14" fmla="val 9"/>
                <a:gd name="f15" fmla="val 14"/>
                <a:gd name="f16" fmla="val 1"/>
                <a:gd name="f17" fmla="val 17"/>
                <a:gd name="f18" fmla="val 2"/>
                <a:gd name="f19" fmla="val 21"/>
                <a:gd name="f20" fmla="val 25"/>
                <a:gd name="f21" fmla="val 3"/>
                <a:gd name="f22" fmla="+- 0 0 -90"/>
                <a:gd name="f23" fmla="*/ f3 1 29"/>
                <a:gd name="f24" fmla="*/ f4 1 29"/>
                <a:gd name="f25" fmla="val f5"/>
                <a:gd name="f26" fmla="val f6"/>
                <a:gd name="f27" fmla="*/ f22 f0 1"/>
                <a:gd name="f28" fmla="+- f26 0 f25"/>
                <a:gd name="f29" fmla="*/ f27 1 f2"/>
                <a:gd name="f30" fmla="*/ f28 1 29"/>
                <a:gd name="f31" fmla="*/ 29 f28 1"/>
                <a:gd name="f32" fmla="*/ 4 f28 1"/>
                <a:gd name="f33" fmla="*/ 24 f28 1"/>
                <a:gd name="f34" fmla="*/ 6 f28 1"/>
                <a:gd name="f35" fmla="*/ 0 f28 1"/>
                <a:gd name="f36" fmla="*/ 17 f28 1"/>
                <a:gd name="f37" fmla="*/ 2 f28 1"/>
                <a:gd name="f38" fmla="+- f29 0 f1"/>
                <a:gd name="f39" fmla="*/ f31 1 29"/>
                <a:gd name="f40" fmla="*/ f32 1 29"/>
                <a:gd name="f41" fmla="*/ f33 1 29"/>
                <a:gd name="f42" fmla="*/ f34 1 29"/>
                <a:gd name="f43" fmla="*/ f35 1 29"/>
                <a:gd name="f44" fmla="*/ f36 1 29"/>
                <a:gd name="f45" fmla="*/ f37 1 29"/>
                <a:gd name="f46" fmla="*/ 0 1 f30"/>
                <a:gd name="f47" fmla="*/ f26 1 f30"/>
                <a:gd name="f48" fmla="*/ f39 1 f30"/>
                <a:gd name="f49" fmla="*/ f40 1 f30"/>
                <a:gd name="f50" fmla="*/ f41 1 f30"/>
                <a:gd name="f51" fmla="*/ f42 1 f30"/>
                <a:gd name="f52" fmla="*/ f43 1 f30"/>
                <a:gd name="f53" fmla="*/ f44 1 f30"/>
                <a:gd name="f54" fmla="*/ f45 1 f30"/>
                <a:gd name="f55" fmla="*/ f46 f23 1"/>
                <a:gd name="f56" fmla="*/ f47 f23 1"/>
                <a:gd name="f57" fmla="*/ f47 f24 1"/>
                <a:gd name="f58" fmla="*/ f46 f24 1"/>
                <a:gd name="f59" fmla="*/ f48 f23 1"/>
                <a:gd name="f60" fmla="*/ f49 f24 1"/>
                <a:gd name="f61" fmla="*/ f50 f24 1"/>
                <a:gd name="f62" fmla="*/ f51 f23 1"/>
                <a:gd name="f63" fmla="*/ f52 f24 1"/>
                <a:gd name="f64" fmla="*/ f53 f23 1"/>
                <a:gd name="f65" fmla="*/ f5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59" y="f61"/>
                </a:cxn>
                <a:cxn ang="f38">
                  <a:pos x="f62" y="f63"/>
                </a:cxn>
                <a:cxn ang="f38">
                  <a:pos x="f64" y="f65"/>
                </a:cxn>
                <a:cxn ang="f38">
                  <a:pos x="f59" y="f60"/>
                </a:cxn>
              </a:cxnLst>
              <a:rect l="f55" t="f58" r="f56" b="f57"/>
              <a:pathLst>
                <a:path w="29" h="29">
                  <a:moveTo>
                    <a:pt x="f6" y="f7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6"/>
                    <a:pt x="f5" y="f12"/>
                    <a:pt x="f13" y="f5"/>
                  </a:cubicBezTo>
                  <a:cubicBezTo>
                    <a:pt x="f14" y="f5"/>
                    <a:pt x="f15" y="f16"/>
                    <a:pt x="f17" y="f18"/>
                  </a:cubicBezTo>
                  <a:cubicBezTo>
                    <a:pt x="f19" y="f18"/>
                    <a:pt x="f20" y="f21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493C4911-B1F2-046B-8122-0FB4DEA89FE9}"/>
                </a:ext>
              </a:extLst>
            </p:cNvPr>
            <p:cNvSpPr/>
            <p:nvPr/>
          </p:nvSpPr>
          <p:spPr>
            <a:xfrm>
              <a:off x="9761540" y="5699126"/>
              <a:ext cx="125409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2"/>
                <a:gd name="f8" fmla="val 17"/>
                <a:gd name="f9" fmla="val 9"/>
                <a:gd name="f10" fmla="val 15"/>
                <a:gd name="f11" fmla="val 8"/>
                <a:gd name="f12" fmla="val 16"/>
                <a:gd name="f13" fmla="val 14"/>
                <a:gd name="f14" fmla="+- 0 0 -90"/>
                <a:gd name="f15" fmla="*/ f3 1 25"/>
                <a:gd name="f16" fmla="*/ f4 1 22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5"/>
                <a:gd name="f25" fmla="*/ f21 1 22"/>
                <a:gd name="f26" fmla="*/ 25 f22 1"/>
                <a:gd name="f27" fmla="*/ 22 f21 1"/>
                <a:gd name="f28" fmla="*/ 0 f22 1"/>
                <a:gd name="f29" fmla="*/ 0 f21 1"/>
                <a:gd name="f30" fmla="+- f23 0 f1"/>
                <a:gd name="f31" fmla="*/ f26 1 25"/>
                <a:gd name="f32" fmla="*/ f27 1 22"/>
                <a:gd name="f33" fmla="*/ f28 1 25"/>
                <a:gd name="f34" fmla="*/ f29 1 22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48"/>
                </a:cxn>
                <a:cxn ang="f30">
                  <a:pos x="f49" y="f50"/>
                </a:cxn>
                <a:cxn ang="f30">
                  <a:pos x="f47" y="f50"/>
                </a:cxn>
                <a:cxn ang="f30">
                  <a:pos x="f47" y="f48"/>
                </a:cxn>
              </a:cxnLst>
              <a:rect l="f43" t="f46" r="f44" b="f45"/>
              <a:pathLst>
                <a:path w="25" h="22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11" y="f5"/>
                    <a:pt x="f12" y="f5"/>
                    <a:pt x="f6" y="f5"/>
                  </a:cubicBezTo>
                  <a:cubicBezTo>
                    <a:pt x="f6" y="f11"/>
                    <a:pt x="f6" y="f13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56DCE2E8-C844-4CE4-467E-691902FA59E1}"/>
                </a:ext>
              </a:extLst>
            </p:cNvPr>
            <p:cNvSpPr/>
            <p:nvPr/>
          </p:nvSpPr>
          <p:spPr>
            <a:xfrm>
              <a:off x="9345616" y="1695453"/>
              <a:ext cx="130173" cy="1492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30"/>
                <a:gd name="f8" fmla="val 25"/>
                <a:gd name="f9" fmla="val 1"/>
                <a:gd name="f10" fmla="val 21"/>
                <a:gd name="f11" fmla="val 6"/>
                <a:gd name="f12" fmla="+- 0 0 -90"/>
                <a:gd name="f13" fmla="*/ f3 1 26"/>
                <a:gd name="f14" fmla="*/ f4 1 3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30"/>
                <a:gd name="f24" fmla="*/ 25 f20 1"/>
                <a:gd name="f25" fmla="*/ 30 f19 1"/>
                <a:gd name="f26" fmla="*/ 0 f20 1"/>
                <a:gd name="f27" fmla="*/ 1 f19 1"/>
                <a:gd name="f28" fmla="+- f21 0 f1"/>
                <a:gd name="f29" fmla="*/ f24 1 26"/>
                <a:gd name="f30" fmla="*/ f25 1 30"/>
                <a:gd name="f31" fmla="*/ f26 1 26"/>
                <a:gd name="f32" fmla="*/ f27 1 30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26" h="30">
                  <a:moveTo>
                    <a:pt x="f8" y="f7"/>
                  </a:moveTo>
                  <a:cubicBezTo>
                    <a:pt x="f5" y="f8"/>
                    <a:pt x="f5" y="f8"/>
                    <a:pt x="f5" y="f9"/>
                  </a:cubicBezTo>
                  <a:cubicBezTo>
                    <a:pt x="f10" y="f5"/>
                    <a:pt x="f6" y="f11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41D2DDEA-7AE1-2D79-B820-CCF9D3EB919C}"/>
                </a:ext>
              </a:extLst>
            </p:cNvPr>
            <p:cNvSpPr/>
            <p:nvPr/>
          </p:nvSpPr>
          <p:spPr>
            <a:xfrm>
              <a:off x="9752011" y="1449388"/>
              <a:ext cx="139702" cy="1444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9"/>
                <a:gd name="f8" fmla="val 2"/>
                <a:gd name="f9" fmla="val 6"/>
                <a:gd name="f10" fmla="val 27"/>
                <a:gd name="f11" fmla="val 23"/>
                <a:gd name="f12" fmla="+- 0 0 -90"/>
                <a:gd name="f13" fmla="*/ f3 1 28"/>
                <a:gd name="f14" fmla="*/ f4 1 29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8"/>
                <a:gd name="f23" fmla="*/ f19 1 29"/>
                <a:gd name="f24" fmla="*/ 2 f20 1"/>
                <a:gd name="f25" fmla="*/ 0 f19 1"/>
                <a:gd name="f26" fmla="*/ 27 f20 1"/>
                <a:gd name="f27" fmla="*/ 29 f19 1"/>
                <a:gd name="f28" fmla="+- f21 0 f1"/>
                <a:gd name="f29" fmla="*/ f24 1 28"/>
                <a:gd name="f30" fmla="*/ f25 1 29"/>
                <a:gd name="f31" fmla="*/ f26 1 28"/>
                <a:gd name="f32" fmla="*/ f27 1 29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28" h="29">
                  <a:moveTo>
                    <a:pt x="f8" y="f5"/>
                  </a:moveTo>
                  <a:cubicBezTo>
                    <a:pt x="f6" y="f9"/>
                    <a:pt x="f6" y="f9"/>
                    <a:pt x="f10" y="f7"/>
                  </a:cubicBezTo>
                  <a:cubicBezTo>
                    <a:pt x="f9" y="f7"/>
                    <a:pt x="f5" y="f11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DA8C12CA-651C-4416-CE66-34B83906CD61}"/>
                </a:ext>
              </a:extLst>
            </p:cNvPr>
            <p:cNvSpPr/>
            <p:nvPr/>
          </p:nvSpPr>
          <p:spPr>
            <a:xfrm>
              <a:off x="9761540" y="5894386"/>
              <a:ext cx="125409" cy="1047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1"/>
                <a:gd name="f8" fmla="val 13"/>
                <a:gd name="f9" fmla="val 7"/>
                <a:gd name="f10" fmla="val 8"/>
                <a:gd name="f11" fmla="val 16"/>
                <a:gd name="f12" fmla="val 17"/>
                <a:gd name="f13" fmla="val 9"/>
                <a:gd name="f14" fmla="+- 0 0 -90"/>
                <a:gd name="f15" fmla="*/ f3 1 25"/>
                <a:gd name="f16" fmla="*/ f4 1 21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5"/>
                <a:gd name="f25" fmla="*/ f21 1 21"/>
                <a:gd name="f26" fmla="*/ 0 f22 1"/>
                <a:gd name="f27" fmla="*/ 21 f21 1"/>
                <a:gd name="f28" fmla="*/ 0 f21 1"/>
                <a:gd name="f29" fmla="*/ 25 f22 1"/>
                <a:gd name="f30" fmla="+- f23 0 f1"/>
                <a:gd name="f31" fmla="*/ f26 1 25"/>
                <a:gd name="f32" fmla="*/ f27 1 21"/>
                <a:gd name="f33" fmla="*/ f28 1 21"/>
                <a:gd name="f34" fmla="*/ f29 1 25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6 1"/>
                <a:gd name="f50" fmla="*/ f4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9"/>
                </a:cxn>
                <a:cxn ang="f30">
                  <a:pos x="f50" y="f49"/>
                </a:cxn>
                <a:cxn ang="f30">
                  <a:pos x="f50" y="f48"/>
                </a:cxn>
                <a:cxn ang="f30">
                  <a:pos x="f47" y="f48"/>
                </a:cxn>
              </a:cxnLst>
              <a:rect l="f43" t="f46" r="f44" b="f45"/>
              <a:pathLst>
                <a:path w="25" h="21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ubicBezTo>
                    <a:pt x="f12" y="f7"/>
                    <a:pt x="f13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3789D29D-3D3F-47D0-CAAA-C888E77BB403}"/>
                </a:ext>
              </a:extLst>
            </p:cNvPr>
            <p:cNvSpPr/>
            <p:nvPr/>
          </p:nvSpPr>
          <p:spPr>
            <a:xfrm>
              <a:off x="10183809" y="3659191"/>
              <a:ext cx="119064" cy="1397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8"/>
                <a:gd name="f8" fmla="val 16"/>
                <a:gd name="f9" fmla="val 26"/>
                <a:gd name="f10" fmla="val 8"/>
                <a:gd name="f11" fmla="val 23"/>
                <a:gd name="f12" fmla="val 9"/>
                <a:gd name="f13" fmla="val 2"/>
                <a:gd name="f14" fmla="val 4"/>
                <a:gd name="f15" fmla="val 5"/>
                <a:gd name="f16" fmla="val 13"/>
                <a:gd name="f17" fmla="val 20"/>
                <a:gd name="f18" fmla="+- 0 0 -90"/>
                <a:gd name="f19" fmla="*/ f3 1 24"/>
                <a:gd name="f20" fmla="*/ f4 1 2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4"/>
                <a:gd name="f29" fmla="*/ f25 1 28"/>
                <a:gd name="f30" fmla="*/ 24 f26 1"/>
                <a:gd name="f31" fmla="*/ 28 f25 1"/>
                <a:gd name="f32" fmla="*/ 0 f26 1"/>
                <a:gd name="f33" fmla="*/ 23 f25 1"/>
                <a:gd name="f34" fmla="*/ 0 f25 1"/>
                <a:gd name="f35" fmla="*/ 5 f25 1"/>
                <a:gd name="f36" fmla="+- f27 0 f1"/>
                <a:gd name="f37" fmla="*/ f30 1 24"/>
                <a:gd name="f38" fmla="*/ f31 1 28"/>
                <a:gd name="f39" fmla="*/ f32 1 24"/>
                <a:gd name="f40" fmla="*/ f33 1 28"/>
                <a:gd name="f41" fmla="*/ f34 1 28"/>
                <a:gd name="f42" fmla="*/ f35 1 28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9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20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59" y="f61"/>
                </a:cxn>
                <a:cxn ang="f36">
                  <a:pos x="f57" y="f62"/>
                </a:cxn>
                <a:cxn ang="f36">
                  <a:pos x="f57" y="f58"/>
                </a:cxn>
              </a:cxnLst>
              <a:rect l="f53" t="f56" r="f54" b="f55"/>
              <a:pathLst>
                <a:path w="24" h="28">
                  <a:moveTo>
                    <a:pt x="f6" y="f7"/>
                  </a:moveTo>
                  <a:cubicBezTo>
                    <a:pt x="f8" y="f9"/>
                    <a:pt x="f10" y="f6"/>
                    <a:pt x="f5" y="f11"/>
                  </a:cubicBezTo>
                  <a:cubicBezTo>
                    <a:pt x="f5" y="f8"/>
                    <a:pt x="f5" y="f12"/>
                    <a:pt x="f5" y="f5"/>
                  </a:cubicBezTo>
                  <a:cubicBezTo>
                    <a:pt x="f10" y="f13"/>
                    <a:pt x="f8" y="f14"/>
                    <a:pt x="f6" y="f15"/>
                  </a:cubicBezTo>
                  <a:cubicBezTo>
                    <a:pt x="f6" y="f16"/>
                    <a:pt x="f6" y="f17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929FB53A-A572-F880-3AC2-CBE194D3E05A}"/>
                </a:ext>
              </a:extLst>
            </p:cNvPr>
            <p:cNvSpPr/>
            <p:nvPr/>
          </p:nvSpPr>
          <p:spPr>
            <a:xfrm>
              <a:off x="10374316" y="5718172"/>
              <a:ext cx="119064" cy="1111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2"/>
                <a:gd name="f8" fmla="val 5"/>
                <a:gd name="f9" fmla="val 9"/>
                <a:gd name="f10" fmla="val 13"/>
                <a:gd name="f11" fmla="val 16"/>
                <a:gd name="f12" fmla="val 1"/>
                <a:gd name="f13" fmla="val 20"/>
                <a:gd name="f14" fmla="val 8"/>
                <a:gd name="f15" fmla="val 15"/>
                <a:gd name="f16" fmla="+- 0 0 -90"/>
                <a:gd name="f17" fmla="*/ f3 1 24"/>
                <a:gd name="f18" fmla="*/ f4 1 22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4"/>
                <a:gd name="f27" fmla="*/ f23 1 22"/>
                <a:gd name="f28" fmla="*/ 0 f24 1"/>
                <a:gd name="f29" fmla="*/ 0 f23 1"/>
                <a:gd name="f30" fmla="*/ 13 f24 1"/>
                <a:gd name="f31" fmla="*/ 24 f24 1"/>
                <a:gd name="f32" fmla="*/ 1 f23 1"/>
                <a:gd name="f33" fmla="*/ 22 f23 1"/>
                <a:gd name="f34" fmla="+- f25 0 f1"/>
                <a:gd name="f35" fmla="*/ f28 1 24"/>
                <a:gd name="f36" fmla="*/ f29 1 22"/>
                <a:gd name="f37" fmla="*/ f30 1 24"/>
                <a:gd name="f38" fmla="*/ f31 1 24"/>
                <a:gd name="f39" fmla="*/ f32 1 22"/>
                <a:gd name="f40" fmla="*/ f33 1 22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6"/>
                <a:gd name="f49" fmla="*/ f39 1 f27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7 1"/>
                <a:gd name="f59" fmla="*/ f49 f18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6"/>
                </a:cxn>
                <a:cxn ang="f34">
                  <a:pos x="f58" y="f59"/>
                </a:cxn>
                <a:cxn ang="f34">
                  <a:pos x="f58" y="f60"/>
                </a:cxn>
                <a:cxn ang="f34">
                  <a:pos x="f55" y="f60"/>
                </a:cxn>
                <a:cxn ang="f34">
                  <a:pos x="f55" y="f56"/>
                </a:cxn>
              </a:cxnLst>
              <a:rect l="f51" t="f54" r="f52" b="f53"/>
              <a:pathLst>
                <a:path w="24" h="22">
                  <a:moveTo>
                    <a:pt x="f5" y="f5"/>
                  </a:moveTo>
                  <a:cubicBezTo>
                    <a:pt x="f8" y="f5"/>
                    <a:pt x="f9" y="f5"/>
                    <a:pt x="f10" y="f5"/>
                  </a:cubicBezTo>
                  <a:cubicBezTo>
                    <a:pt x="f11" y="f12"/>
                    <a:pt x="f13" y="f12"/>
                    <a:pt x="f6" y="f12"/>
                  </a:cubicBezTo>
                  <a:cubicBezTo>
                    <a:pt x="f6" y="f14"/>
                    <a:pt x="f6" y="f15"/>
                    <a:pt x="f6" y="f7"/>
                  </a:cubicBezTo>
                  <a:cubicBezTo>
                    <a:pt x="f11" y="f7"/>
                    <a:pt x="f14" y="f7"/>
                    <a:pt x="f5" y="f7"/>
                  </a:cubicBezTo>
                  <a:cubicBezTo>
                    <a:pt x="f5" y="f15"/>
                    <a:pt x="f5" y="f14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4BC89EB2-AA73-9932-8C35-790FF2A227E3}"/>
                </a:ext>
              </a:extLst>
            </p:cNvPr>
            <p:cNvSpPr/>
            <p:nvPr/>
          </p:nvSpPr>
          <p:spPr>
            <a:xfrm>
              <a:off x="9752011" y="2611434"/>
              <a:ext cx="146047" cy="14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8"/>
                <a:gd name="f8" fmla="val 2"/>
                <a:gd name="f9" fmla="val 3"/>
                <a:gd name="f10" fmla="val 4"/>
                <a:gd name="f11" fmla="val 27"/>
                <a:gd name="f12" fmla="val 26"/>
                <a:gd name="f13" fmla="val 23"/>
                <a:gd name="f14" fmla="+- 0 0 -90"/>
                <a:gd name="f15" fmla="*/ f3 1 29"/>
                <a:gd name="f16" fmla="*/ f4 1 2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9"/>
                <a:gd name="f25" fmla="*/ f21 1 28"/>
                <a:gd name="f26" fmla="*/ 2 f22 1"/>
                <a:gd name="f27" fmla="*/ 0 f21 1"/>
                <a:gd name="f28" fmla="*/ 27 f22 1"/>
                <a:gd name="f29" fmla="*/ 26 f21 1"/>
                <a:gd name="f30" fmla="+- f23 0 f1"/>
                <a:gd name="f31" fmla="*/ f26 1 29"/>
                <a:gd name="f32" fmla="*/ f27 1 28"/>
                <a:gd name="f33" fmla="*/ f28 1 29"/>
                <a:gd name="f34" fmla="*/ f29 1 28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29" h="28">
                  <a:moveTo>
                    <a:pt x="f8" y="f5"/>
                  </a:moveTo>
                  <a:cubicBezTo>
                    <a:pt x="f7" y="f9"/>
                    <a:pt x="f6" y="f10"/>
                    <a:pt x="f11" y="f12"/>
                  </a:cubicBezTo>
                  <a:cubicBezTo>
                    <a:pt x="f10" y="f7"/>
                    <a:pt x="f5" y="f13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0D74390D-E401-5B6C-7E29-0377FB6FD7A3}"/>
                </a:ext>
              </a:extLst>
            </p:cNvPr>
            <p:cNvSpPr/>
            <p:nvPr/>
          </p:nvSpPr>
          <p:spPr>
            <a:xfrm>
              <a:off x="10374316" y="5903915"/>
              <a:ext cx="119064" cy="1047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1"/>
                <a:gd name="f8" fmla="val 8"/>
                <a:gd name="f9" fmla="val 16"/>
                <a:gd name="f10" fmla="val 14"/>
                <a:gd name="f11" fmla="val 9"/>
                <a:gd name="f12" fmla="val 15"/>
                <a:gd name="f13" fmla="+- 0 0 -90"/>
                <a:gd name="f14" fmla="*/ f3 1 24"/>
                <a:gd name="f15" fmla="*/ f4 1 21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4"/>
                <a:gd name="f24" fmla="*/ f20 1 21"/>
                <a:gd name="f25" fmla="*/ 0 f21 1"/>
                <a:gd name="f26" fmla="*/ 0 f20 1"/>
                <a:gd name="f27" fmla="*/ 24 f21 1"/>
                <a:gd name="f28" fmla="*/ 21 f20 1"/>
                <a:gd name="f29" fmla="+- f22 0 f1"/>
                <a:gd name="f30" fmla="*/ f25 1 24"/>
                <a:gd name="f31" fmla="*/ f26 1 21"/>
                <a:gd name="f32" fmla="*/ f27 1 24"/>
                <a:gd name="f33" fmla="*/ f28 1 21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7"/>
                </a:cxn>
                <a:cxn ang="f29">
                  <a:pos x="f48" y="f49"/>
                </a:cxn>
                <a:cxn ang="f29">
                  <a:pos x="f46" y="f49"/>
                </a:cxn>
                <a:cxn ang="f29">
                  <a:pos x="f46" y="f47"/>
                </a:cxn>
              </a:cxnLst>
              <a:rect l="f42" t="f45" r="f43" b="f44"/>
              <a:pathLst>
                <a:path w="24" h="21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8"/>
                    <a:pt x="f6" y="f10"/>
                    <a:pt x="f6" y="f7"/>
                  </a:cubicBezTo>
                  <a:cubicBezTo>
                    <a:pt x="f9" y="f7"/>
                    <a:pt x="f11" y="f7"/>
                    <a:pt x="f5" y="f7"/>
                  </a:cubicBezTo>
                  <a:cubicBezTo>
                    <a:pt x="f5" y="f12"/>
                    <a:pt x="f5" y="f8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5214BE53-C73F-6689-E7BF-0BCD0B480BB3}"/>
                </a:ext>
              </a:extLst>
            </p:cNvPr>
            <p:cNvSpPr/>
            <p:nvPr/>
          </p:nvSpPr>
          <p:spPr>
            <a:xfrm>
              <a:off x="10167935" y="5899151"/>
              <a:ext cx="134938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6"/>
                <a:gd name="f8" fmla="val 3"/>
                <a:gd name="f9" fmla="val 1"/>
                <a:gd name="f10" fmla="val 4"/>
                <a:gd name="f11" fmla="val 5"/>
                <a:gd name="f12" fmla="val 6"/>
                <a:gd name="f13" fmla="val 13"/>
                <a:gd name="f14" fmla="val 20"/>
                <a:gd name="f15" fmla="val 8"/>
                <a:gd name="f16" fmla="val 14"/>
                <a:gd name="f17" fmla="val 21"/>
                <a:gd name="f18" fmla="val 23"/>
                <a:gd name="f19" fmla="+- 0 0 -90"/>
                <a:gd name="f20" fmla="*/ f3 1 27"/>
                <a:gd name="f21" fmla="*/ f4 1 26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7"/>
                <a:gd name="f30" fmla="*/ f26 1 26"/>
                <a:gd name="f31" fmla="*/ 3 f27 1"/>
                <a:gd name="f32" fmla="*/ 1 f26 1"/>
                <a:gd name="f33" fmla="*/ 6 f27 1"/>
                <a:gd name="f34" fmla="*/ 0 f26 1"/>
                <a:gd name="f35" fmla="*/ 27 f27 1"/>
                <a:gd name="f36" fmla="*/ 21 f26 1"/>
                <a:gd name="f37" fmla="+- f28 0 f1"/>
                <a:gd name="f38" fmla="*/ f31 1 27"/>
                <a:gd name="f39" fmla="*/ f32 1 26"/>
                <a:gd name="f40" fmla="*/ f33 1 27"/>
                <a:gd name="f41" fmla="*/ f34 1 26"/>
                <a:gd name="f42" fmla="*/ f35 1 27"/>
                <a:gd name="f43" fmla="*/ f36 1 26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1"/>
                </a:cxn>
                <a:cxn ang="f37">
                  <a:pos x="f62" y="f63"/>
                </a:cxn>
                <a:cxn ang="f37">
                  <a:pos x="f58" y="f59"/>
                </a:cxn>
              </a:cxnLst>
              <a:rect l="f54" t="f57" r="f55" b="f56"/>
              <a:pathLst>
                <a:path w="27" h="26">
                  <a:moveTo>
                    <a:pt x="f8" y="f9"/>
                  </a:moveTo>
                  <a:cubicBezTo>
                    <a:pt x="f10" y="f9"/>
                    <a:pt x="f11" y="f5"/>
                    <a:pt x="f12" y="f5"/>
                  </a:cubicBezTo>
                  <a:cubicBezTo>
                    <a:pt x="f13" y="f5"/>
                    <a:pt x="f14" y="f5"/>
                    <a:pt x="f6" y="f5"/>
                  </a:cubicBezTo>
                  <a:cubicBezTo>
                    <a:pt x="f6" y="f15"/>
                    <a:pt x="f6" y="f16"/>
                    <a:pt x="f6" y="f17"/>
                  </a:cubicBezTo>
                  <a:cubicBezTo>
                    <a:pt x="f8" y="f7"/>
                    <a:pt x="f5" y="f18"/>
                    <a:pt x="f8" y="f9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19253120-1BB6-1CB3-7B0D-4E2AEFB10918}"/>
                </a:ext>
              </a:extLst>
            </p:cNvPr>
            <p:cNvSpPr/>
            <p:nvPr/>
          </p:nvSpPr>
          <p:spPr>
            <a:xfrm>
              <a:off x="10183809" y="3478213"/>
              <a:ext cx="130173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4"/>
                <a:gd name="f8" fmla="val 16"/>
                <a:gd name="f9" fmla="val 8"/>
                <a:gd name="f10" fmla="val 23"/>
                <a:gd name="f11" fmla="val 21"/>
                <a:gd name="f12" fmla="val 14"/>
                <a:gd name="f13" fmla="val 7"/>
                <a:gd name="f14" fmla="val 25"/>
                <a:gd name="f15" fmla="val 1"/>
                <a:gd name="f16" fmla="val 2"/>
                <a:gd name="f17" fmla="+- 0 0 -90"/>
                <a:gd name="f18" fmla="*/ f3 1 26"/>
                <a:gd name="f19" fmla="*/ f4 1 26"/>
                <a:gd name="f20" fmla="val f5"/>
                <a:gd name="f21" fmla="val f6"/>
                <a:gd name="f22" fmla="*/ f17 f0 1"/>
                <a:gd name="f23" fmla="+- f21 0 f20"/>
                <a:gd name="f24" fmla="*/ f22 1 f2"/>
                <a:gd name="f25" fmla="*/ f23 1 26"/>
                <a:gd name="f26" fmla="*/ 24 f23 1"/>
                <a:gd name="f27" fmla="*/ 26 f23 1"/>
                <a:gd name="f28" fmla="*/ 0 f23 1"/>
                <a:gd name="f29" fmla="*/ 21 f23 1"/>
                <a:gd name="f30" fmla="+- f24 0 f1"/>
                <a:gd name="f31" fmla="*/ f26 1 26"/>
                <a:gd name="f32" fmla="*/ f27 1 26"/>
                <a:gd name="f33" fmla="*/ f28 1 26"/>
                <a:gd name="f34" fmla="*/ f29 1 26"/>
                <a:gd name="f35" fmla="*/ 0 1 f25"/>
                <a:gd name="f36" fmla="*/ f21 1 f25"/>
                <a:gd name="f37" fmla="*/ f31 1 f25"/>
                <a:gd name="f38" fmla="*/ f32 1 f25"/>
                <a:gd name="f39" fmla="*/ f33 1 f25"/>
                <a:gd name="f40" fmla="*/ f34 1 f25"/>
                <a:gd name="f41" fmla="*/ f35 f18 1"/>
                <a:gd name="f42" fmla="*/ f36 f18 1"/>
                <a:gd name="f43" fmla="*/ f36 f19 1"/>
                <a:gd name="f44" fmla="*/ f35 f19 1"/>
                <a:gd name="f45" fmla="*/ f37 f18 1"/>
                <a:gd name="f46" fmla="*/ f38 f19 1"/>
                <a:gd name="f47" fmla="*/ f39 f18 1"/>
                <a:gd name="f48" fmla="*/ f40 f19 1"/>
                <a:gd name="f49" fmla="*/ f3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5" y="f46"/>
                </a:cxn>
                <a:cxn ang="f30">
                  <a:pos x="f47" y="f48"/>
                </a:cxn>
                <a:cxn ang="f30">
                  <a:pos x="f47" y="f49"/>
                </a:cxn>
                <a:cxn ang="f30">
                  <a:pos x="f45" y="f46"/>
                </a:cxn>
              </a:cxnLst>
              <a:rect l="f41" t="f44" r="f42" b="f43"/>
              <a:pathLst>
                <a:path w="26" h="26">
                  <a:moveTo>
                    <a:pt x="f7" y="f6"/>
                  </a:moveTo>
                  <a:cubicBezTo>
                    <a:pt x="f8" y="f7"/>
                    <a:pt x="f9" y="f10"/>
                    <a:pt x="f5" y="f11"/>
                  </a:cubicBezTo>
                  <a:cubicBezTo>
                    <a:pt x="f5" y="f12"/>
                    <a:pt x="f5" y="f13"/>
                    <a:pt x="f5" y="f5"/>
                  </a:cubicBezTo>
                  <a:cubicBezTo>
                    <a:pt x="f14" y="f15"/>
                    <a:pt x="f6" y="f16"/>
                    <a:pt x="f7" y="f6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68060A3F-C563-9DF2-A665-73CE3E12B0B6}"/>
                </a:ext>
              </a:extLst>
            </p:cNvPr>
            <p:cNvSpPr/>
            <p:nvPr/>
          </p:nvSpPr>
          <p:spPr>
            <a:xfrm>
              <a:off x="10177464" y="2732090"/>
              <a:ext cx="136529" cy="134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1"/>
                <a:gd name="f8" fmla="val 13"/>
                <a:gd name="f9" fmla="val 7"/>
                <a:gd name="f10" fmla="val 24"/>
                <a:gd name="f11" fmla="val 4"/>
                <a:gd name="f12" fmla="val 25"/>
                <a:gd name="f13" fmla="val 17"/>
                <a:gd name="f14" fmla="val 9"/>
                <a:gd name="f15" fmla="val 23"/>
                <a:gd name="f16" fmla="+- 0 0 -90"/>
                <a:gd name="f17" fmla="*/ f3 1 27"/>
                <a:gd name="f18" fmla="*/ f4 1 27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27"/>
                <a:gd name="f25" fmla="*/ 0 f22 1"/>
                <a:gd name="f26" fmla="*/ 21 f22 1"/>
                <a:gd name="f27" fmla="*/ 25 f22 1"/>
                <a:gd name="f28" fmla="*/ 27 f22 1"/>
                <a:gd name="f29" fmla="+- f23 0 f1"/>
                <a:gd name="f30" fmla="*/ f25 1 27"/>
                <a:gd name="f31" fmla="*/ f26 1 27"/>
                <a:gd name="f32" fmla="*/ f27 1 27"/>
                <a:gd name="f33" fmla="*/ f28 1 27"/>
                <a:gd name="f34" fmla="*/ 0 1 f24"/>
                <a:gd name="f35" fmla="*/ f20 1 f24"/>
                <a:gd name="f36" fmla="*/ f30 1 f24"/>
                <a:gd name="f37" fmla="*/ f31 1 f24"/>
                <a:gd name="f38" fmla="*/ f32 1 f24"/>
                <a:gd name="f39" fmla="*/ f33 1 f24"/>
                <a:gd name="f40" fmla="*/ f34 f17 1"/>
                <a:gd name="f41" fmla="*/ f35 f17 1"/>
                <a:gd name="f42" fmla="*/ f35 f18 1"/>
                <a:gd name="f43" fmla="*/ f34 f18 1"/>
                <a:gd name="f44" fmla="*/ f36 f17 1"/>
                <a:gd name="f45" fmla="*/ f37 f18 1"/>
                <a:gd name="f46" fmla="*/ f36 f18 1"/>
                <a:gd name="f47" fmla="*/ f38 f17 1"/>
                <a:gd name="f48" fmla="*/ f39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4" y="f45"/>
                </a:cxn>
                <a:cxn ang="f29">
                  <a:pos x="f44" y="f46"/>
                </a:cxn>
                <a:cxn ang="f29">
                  <a:pos x="f47" y="f48"/>
                </a:cxn>
                <a:cxn ang="f29">
                  <a:pos x="f44" y="f45"/>
                </a:cxn>
              </a:cxnLst>
              <a:rect l="f40" t="f43" r="f41" b="f42"/>
              <a:pathLst>
                <a:path w="27" h="27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6" y="f11"/>
                    <a:pt x="f12" y="f6"/>
                  </a:cubicBezTo>
                  <a:cubicBezTo>
                    <a:pt x="f13" y="f12"/>
                    <a:pt x="f14" y="f15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89CA8200-6417-3C20-36CC-B5EC11982110}"/>
                </a:ext>
              </a:extLst>
            </p:cNvPr>
            <p:cNvSpPr/>
            <p:nvPr/>
          </p:nvSpPr>
          <p:spPr>
            <a:xfrm>
              <a:off x="10183809" y="4586292"/>
              <a:ext cx="119064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6"/>
                <a:gd name="f8" fmla="val 9"/>
                <a:gd name="f9" fmla="val 1"/>
                <a:gd name="f10" fmla="val 16"/>
                <a:gd name="f11" fmla="val 2"/>
                <a:gd name="f12" fmla="val 4"/>
                <a:gd name="f13" fmla="val 11"/>
                <a:gd name="f14" fmla="val 18"/>
                <a:gd name="f15" fmla="val 8"/>
                <a:gd name="f16" fmla="val 23"/>
                <a:gd name="f17" fmla="val 22"/>
                <a:gd name="f18" fmla="val 15"/>
                <a:gd name="f19" fmla="+- 0 0 -90"/>
                <a:gd name="f20" fmla="*/ f3 1 24"/>
                <a:gd name="f21" fmla="*/ f4 1 26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4"/>
                <a:gd name="f30" fmla="*/ f26 1 26"/>
                <a:gd name="f31" fmla="*/ 0 f27 1"/>
                <a:gd name="f32" fmla="*/ 0 f26 1"/>
                <a:gd name="f33" fmla="*/ 24 f27 1"/>
                <a:gd name="f34" fmla="*/ 4 f26 1"/>
                <a:gd name="f35" fmla="*/ 26 f26 1"/>
                <a:gd name="f36" fmla="*/ 22 f26 1"/>
                <a:gd name="f37" fmla="+- f28 0 f1"/>
                <a:gd name="f38" fmla="*/ f31 1 24"/>
                <a:gd name="f39" fmla="*/ f32 1 26"/>
                <a:gd name="f40" fmla="*/ f33 1 24"/>
                <a:gd name="f41" fmla="*/ f34 1 26"/>
                <a:gd name="f42" fmla="*/ f35 1 26"/>
                <a:gd name="f43" fmla="*/ f36 1 26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0" y="f62"/>
                </a:cxn>
                <a:cxn ang="f37">
                  <a:pos x="f58" y="f63"/>
                </a:cxn>
                <a:cxn ang="f37">
                  <a:pos x="f58" y="f59"/>
                </a:cxn>
              </a:cxnLst>
              <a:rect l="f54" t="f57" r="f55" b="f56"/>
              <a:pathLst>
                <a:path w="24" h="26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0" y="f6"/>
                    <a:pt x="f15" y="f16"/>
                    <a:pt x="f5" y="f17"/>
                  </a:cubicBezTo>
                  <a:cubicBezTo>
                    <a:pt x="f5" y="f18"/>
                    <a:pt x="f5" y="f15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BF6129A4-ACD7-1076-4620-E87BDAD762BA}"/>
                </a:ext>
              </a:extLst>
            </p:cNvPr>
            <p:cNvSpPr/>
            <p:nvPr/>
          </p:nvSpPr>
          <p:spPr>
            <a:xfrm>
              <a:off x="10153653" y="3287716"/>
              <a:ext cx="155576" cy="1365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7"/>
                <a:gd name="f8" fmla="val 21"/>
                <a:gd name="f9" fmla="val 5"/>
                <a:gd name="f10" fmla="val 25"/>
                <a:gd name="f11" fmla="val 6"/>
                <a:gd name="f12" fmla="val 14"/>
                <a:gd name="f13" fmla="val 2"/>
                <a:gd name="f14" fmla="val 22"/>
                <a:gd name="f15" fmla="val 4"/>
                <a:gd name="f16" fmla="val 12"/>
                <a:gd name="f17" fmla="val 19"/>
                <a:gd name="f18" fmla="+- 0 0 -90"/>
                <a:gd name="f19" fmla="*/ f3 1 31"/>
                <a:gd name="f20" fmla="*/ f4 1 27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31"/>
                <a:gd name="f29" fmla="*/ f25 1 27"/>
                <a:gd name="f30" fmla="*/ 31 f26 1"/>
                <a:gd name="f31" fmla="*/ 27 f25 1"/>
                <a:gd name="f32" fmla="*/ 6 f26 1"/>
                <a:gd name="f33" fmla="*/ 0 f25 1"/>
                <a:gd name="f34" fmla="*/ 5 f25 1"/>
                <a:gd name="f35" fmla="+- f27 0 f1"/>
                <a:gd name="f36" fmla="*/ f30 1 31"/>
                <a:gd name="f37" fmla="*/ f31 1 27"/>
                <a:gd name="f38" fmla="*/ f32 1 31"/>
                <a:gd name="f39" fmla="*/ f33 1 27"/>
                <a:gd name="f40" fmla="*/ f34 1 27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4" y="f58"/>
                </a:cxn>
                <a:cxn ang="f35">
                  <a:pos x="f54" y="f55"/>
                </a:cxn>
              </a:cxnLst>
              <a:rect l="f50" t="f53" r="f51" b="f52"/>
              <a:pathLst>
                <a:path w="31" h="27">
                  <a:moveTo>
                    <a:pt x="f6" y="f7"/>
                  </a:moveTo>
                  <a:cubicBezTo>
                    <a:pt x="f5" y="f8"/>
                    <a:pt x="f9" y="f10"/>
                    <a:pt x="f11" y="f5"/>
                  </a:cubicBezTo>
                  <a:cubicBezTo>
                    <a:pt x="f12" y="f13"/>
                    <a:pt x="f14" y="f15"/>
                    <a:pt x="f6" y="f9"/>
                  </a:cubicBezTo>
                  <a:cubicBezTo>
                    <a:pt x="f6" y="f16"/>
                    <a:pt x="f6" y="f17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C09665A7-603A-A8E4-E0A0-1DCDD02B6AC9}"/>
                </a:ext>
              </a:extLst>
            </p:cNvPr>
            <p:cNvSpPr/>
            <p:nvPr/>
          </p:nvSpPr>
          <p:spPr>
            <a:xfrm>
              <a:off x="10167935" y="3844923"/>
              <a:ext cx="150811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5"/>
                <a:gd name="f8" fmla="val 3"/>
                <a:gd name="f9" fmla="val 28"/>
                <a:gd name="f10" fmla="val 2"/>
                <a:gd name="f11" fmla="val 27"/>
                <a:gd name="f12" fmla="val 24"/>
                <a:gd name="f13" fmla="val 23"/>
                <a:gd name="f14" fmla="+- 0 0 -90"/>
                <a:gd name="f15" fmla="*/ f3 1 30"/>
                <a:gd name="f16" fmla="*/ f4 1 2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30"/>
                <a:gd name="f25" fmla="*/ f21 1 25"/>
                <a:gd name="f26" fmla="*/ 3 f22 1"/>
                <a:gd name="f27" fmla="*/ 0 f21 1"/>
                <a:gd name="f28" fmla="*/ 27 f22 1"/>
                <a:gd name="f29" fmla="*/ 24 f21 1"/>
                <a:gd name="f30" fmla="+- f23 0 f1"/>
                <a:gd name="f31" fmla="*/ f26 1 30"/>
                <a:gd name="f32" fmla="*/ f27 1 25"/>
                <a:gd name="f33" fmla="*/ f28 1 30"/>
                <a:gd name="f34" fmla="*/ f29 1 25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30" h="25">
                  <a:moveTo>
                    <a:pt x="f8" y="f5"/>
                  </a:moveTo>
                  <a:cubicBezTo>
                    <a:pt x="f9" y="f5"/>
                    <a:pt x="f6" y="f10"/>
                    <a:pt x="f11" y="f12"/>
                  </a:cubicBezTo>
                  <a:cubicBezTo>
                    <a:pt x="f8" y="f7"/>
                    <a:pt x="f5" y="f13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D4923A40-593F-4948-9345-A455DEB1B6FA}"/>
                </a:ext>
              </a:extLst>
            </p:cNvPr>
            <p:cNvSpPr/>
            <p:nvPr/>
          </p:nvSpPr>
          <p:spPr>
            <a:xfrm>
              <a:off x="10183809" y="5532440"/>
              <a:ext cx="119064" cy="1063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1"/>
                <a:gd name="f8" fmla="val 20"/>
                <a:gd name="f9" fmla="val 12"/>
                <a:gd name="f10" fmla="val 6"/>
                <a:gd name="f11" fmla="val 8"/>
                <a:gd name="f12" fmla="val 16"/>
                <a:gd name="f13" fmla="val 7"/>
                <a:gd name="f14" fmla="val 13"/>
                <a:gd name="f15" fmla="val 17"/>
                <a:gd name="f16" fmla="val 9"/>
                <a:gd name="f17" fmla="+- 0 0 -90"/>
                <a:gd name="f18" fmla="*/ f3 1 24"/>
                <a:gd name="f19" fmla="*/ f4 1 21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4"/>
                <a:gd name="f28" fmla="*/ f24 1 21"/>
                <a:gd name="f29" fmla="*/ 0 f25 1"/>
                <a:gd name="f30" fmla="*/ 20 f24 1"/>
                <a:gd name="f31" fmla="*/ 0 f24 1"/>
                <a:gd name="f32" fmla="*/ 24 f25 1"/>
                <a:gd name="f33" fmla="*/ 21 f24 1"/>
                <a:gd name="f34" fmla="+- f26 0 f1"/>
                <a:gd name="f35" fmla="*/ f29 1 24"/>
                <a:gd name="f36" fmla="*/ f30 1 21"/>
                <a:gd name="f37" fmla="*/ f31 1 21"/>
                <a:gd name="f38" fmla="*/ f32 1 24"/>
                <a:gd name="f39" fmla="*/ f33 1 21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8"/>
                <a:gd name="f47" fmla="*/ f38 1 f27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9 1"/>
                <a:gd name="f56" fmla="*/ f47 f18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3" y="f55"/>
                </a:cxn>
                <a:cxn ang="f34">
                  <a:pos x="f56" y="f55"/>
                </a:cxn>
                <a:cxn ang="f34">
                  <a:pos x="f56" y="f57"/>
                </a:cxn>
                <a:cxn ang="f34">
                  <a:pos x="f53" y="f54"/>
                </a:cxn>
              </a:cxnLst>
              <a:rect l="f49" t="f52" r="f50" b="f51"/>
              <a:pathLst>
                <a:path w="24" h="21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5"/>
                    <a:pt x="f12" y="f5"/>
                    <a:pt x="f6" y="f5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5" y="f7"/>
                    <a:pt x="f16" y="f7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193B0E75-EDEB-7A0F-6822-38957D551CDD}"/>
                </a:ext>
              </a:extLst>
            </p:cNvPr>
            <p:cNvSpPr/>
            <p:nvPr/>
          </p:nvSpPr>
          <p:spPr>
            <a:xfrm>
              <a:off x="10183809" y="5332415"/>
              <a:ext cx="119064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5"/>
                <a:gd name="f9" fmla="val 8"/>
                <a:gd name="f10" fmla="val 1"/>
                <a:gd name="f11" fmla="val 16"/>
                <a:gd name="f12" fmla="val 2"/>
                <a:gd name="f13" fmla="val 3"/>
                <a:gd name="f14" fmla="val 10"/>
                <a:gd name="f15" fmla="val 17"/>
                <a:gd name="f16" fmla="val 9"/>
                <a:gd name="f17" fmla="+- 0 0 -90"/>
                <a:gd name="f18" fmla="*/ f3 1 24"/>
                <a:gd name="f19" fmla="*/ f4 1 24"/>
                <a:gd name="f20" fmla="val f5"/>
                <a:gd name="f21" fmla="val f6"/>
                <a:gd name="f22" fmla="*/ f17 f0 1"/>
                <a:gd name="f23" fmla="+- f21 0 f20"/>
                <a:gd name="f24" fmla="*/ f22 1 f2"/>
                <a:gd name="f25" fmla="*/ f23 1 24"/>
                <a:gd name="f26" fmla="*/ 0 f23 1"/>
                <a:gd name="f27" fmla="*/ 23 f23 1"/>
                <a:gd name="f28" fmla="*/ 24 f23 1"/>
                <a:gd name="f29" fmla="*/ 3 f23 1"/>
                <a:gd name="f30" fmla="+- f24 0 f1"/>
                <a:gd name="f31" fmla="*/ f26 1 24"/>
                <a:gd name="f32" fmla="*/ f27 1 24"/>
                <a:gd name="f33" fmla="*/ f28 1 24"/>
                <a:gd name="f34" fmla="*/ f29 1 24"/>
                <a:gd name="f35" fmla="*/ 0 1 f25"/>
                <a:gd name="f36" fmla="*/ f21 1 f25"/>
                <a:gd name="f37" fmla="*/ f31 1 f25"/>
                <a:gd name="f38" fmla="*/ f32 1 f25"/>
                <a:gd name="f39" fmla="*/ f33 1 f25"/>
                <a:gd name="f40" fmla="*/ f34 1 f25"/>
                <a:gd name="f41" fmla="*/ f35 f18 1"/>
                <a:gd name="f42" fmla="*/ f36 f18 1"/>
                <a:gd name="f43" fmla="*/ f36 f19 1"/>
                <a:gd name="f44" fmla="*/ f35 f19 1"/>
                <a:gd name="f45" fmla="*/ f37 f18 1"/>
                <a:gd name="f46" fmla="*/ f38 f19 1"/>
                <a:gd name="f47" fmla="*/ f37 f19 1"/>
                <a:gd name="f48" fmla="*/ f39 f18 1"/>
                <a:gd name="f49" fmla="*/ f40 f19 1"/>
                <a:gd name="f50" fmla="*/ f3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5" y="f46"/>
                </a:cxn>
                <a:cxn ang="f30">
                  <a:pos x="f45" y="f47"/>
                </a:cxn>
                <a:cxn ang="f30">
                  <a:pos x="f48" y="f49"/>
                </a:cxn>
                <a:cxn ang="f30">
                  <a:pos x="f48" y="f50"/>
                </a:cxn>
                <a:cxn ang="f30">
                  <a:pos x="f45" y="f46"/>
                </a:cxn>
              </a:cxnLst>
              <a:rect l="f41" t="f44" r="f42" b="f43"/>
              <a:pathLst>
                <a:path w="24" h="24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9" y="f10"/>
                    <a:pt x="f11" y="f12"/>
                    <a:pt x="f6" y="f13"/>
                  </a:cubicBezTo>
                  <a:cubicBezTo>
                    <a:pt x="f6" y="f14"/>
                    <a:pt x="f6" y="f11"/>
                    <a:pt x="f6" y="f6"/>
                  </a:cubicBezTo>
                  <a:cubicBezTo>
                    <a:pt x="f15" y="f6"/>
                    <a:pt x="f16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57BEF48E-9900-8EEA-05C5-AA8B0E3AF9ED}"/>
                </a:ext>
              </a:extLst>
            </p:cNvPr>
            <p:cNvSpPr/>
            <p:nvPr/>
          </p:nvSpPr>
          <p:spPr>
            <a:xfrm>
              <a:off x="10183809" y="4772025"/>
              <a:ext cx="139702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5"/>
                <a:gd name="f8" fmla="val 24"/>
                <a:gd name="f9" fmla="val 15"/>
                <a:gd name="f10" fmla="val 8"/>
                <a:gd name="f11" fmla="val 23"/>
                <a:gd name="f12" fmla="val 22"/>
                <a:gd name="f13" fmla="val 2"/>
                <a:gd name="f14" fmla="val 26"/>
                <a:gd name="f15" fmla="+- 0 0 -90"/>
                <a:gd name="f16" fmla="*/ f3 1 28"/>
                <a:gd name="f17" fmla="*/ f4 1 25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8"/>
                <a:gd name="f26" fmla="*/ f22 1 25"/>
                <a:gd name="f27" fmla="*/ 24 f23 1"/>
                <a:gd name="f28" fmla="*/ 25 f22 1"/>
                <a:gd name="f29" fmla="*/ 0 f23 1"/>
                <a:gd name="f30" fmla="*/ 22 f22 1"/>
                <a:gd name="f31" fmla="*/ 2 f22 1"/>
                <a:gd name="f32" fmla="+- f24 0 f1"/>
                <a:gd name="f33" fmla="*/ f27 1 28"/>
                <a:gd name="f34" fmla="*/ f28 1 25"/>
                <a:gd name="f35" fmla="*/ f29 1 28"/>
                <a:gd name="f36" fmla="*/ f30 1 25"/>
                <a:gd name="f37" fmla="*/ f31 1 25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5"/>
                <a:gd name="f45" fmla="*/ f36 1 f26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3" y="f55"/>
                </a:cxn>
                <a:cxn ang="f32">
                  <a:pos x="f51" y="f52"/>
                </a:cxn>
              </a:cxnLst>
              <a:rect l="f47" t="f50" r="f48" b="f49"/>
              <a:pathLst>
                <a:path w="28" h="25">
                  <a:moveTo>
                    <a:pt x="f8" y="f7"/>
                  </a:moveTo>
                  <a:cubicBezTo>
                    <a:pt x="f9" y="f8"/>
                    <a:pt x="f10" y="f11"/>
                    <a:pt x="f5" y="f12"/>
                  </a:cubicBezTo>
                  <a:cubicBezTo>
                    <a:pt x="f5" y="f9"/>
                    <a:pt x="f5" y="f10"/>
                    <a:pt x="f5" y="f13"/>
                  </a:cubicBezTo>
                  <a:cubicBezTo>
                    <a:pt x="f14" y="f5"/>
                    <a:pt x="f6" y="f13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C760B2C9-B858-18E4-6844-928F3E625D45}"/>
                </a:ext>
              </a:extLst>
            </p:cNvPr>
            <p:cNvSpPr/>
            <p:nvPr/>
          </p:nvSpPr>
          <p:spPr>
            <a:xfrm>
              <a:off x="10167935" y="1981203"/>
              <a:ext cx="165104" cy="1397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28"/>
                <a:gd name="f8" fmla="val 3"/>
                <a:gd name="f9" fmla="val 9"/>
                <a:gd name="f10" fmla="val 4"/>
                <a:gd name="f11" fmla="val 27"/>
                <a:gd name="f12" fmla="val 2"/>
                <a:gd name="f13" fmla="val 25"/>
                <a:gd name="f14" fmla="val 23"/>
                <a:gd name="f15" fmla="+- 0 0 -90"/>
                <a:gd name="f16" fmla="*/ f3 1 33"/>
                <a:gd name="f17" fmla="*/ f4 1 2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33"/>
                <a:gd name="f26" fmla="*/ f22 1 28"/>
                <a:gd name="f27" fmla="*/ 3 f23 1"/>
                <a:gd name="f28" fmla="*/ 0 f22 1"/>
                <a:gd name="f29" fmla="*/ 27 f23 1"/>
                <a:gd name="f30" fmla="*/ 28 f22 1"/>
                <a:gd name="f31" fmla="+- f24 0 f1"/>
                <a:gd name="f32" fmla="*/ f27 1 33"/>
                <a:gd name="f33" fmla="*/ f28 1 28"/>
                <a:gd name="f34" fmla="*/ f29 1 33"/>
                <a:gd name="f35" fmla="*/ f30 1 28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33" h="28">
                  <a:moveTo>
                    <a:pt x="f8" y="f5"/>
                  </a:moveTo>
                  <a:cubicBezTo>
                    <a:pt x="f6" y="f9"/>
                    <a:pt x="f7" y="f10"/>
                    <a:pt x="f11" y="f7"/>
                  </a:cubicBezTo>
                  <a:cubicBezTo>
                    <a:pt x="f12" y="f13"/>
                    <a:pt x="f5" y="f14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97BC34A3-4116-075E-279D-B06656834DF5}"/>
                </a:ext>
              </a:extLst>
            </p:cNvPr>
            <p:cNvSpPr/>
            <p:nvPr/>
          </p:nvSpPr>
          <p:spPr>
            <a:xfrm>
              <a:off x="10374316" y="5538785"/>
              <a:ext cx="119064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9"/>
                <a:gd name="f9" fmla="val 15"/>
                <a:gd name="f10" fmla="val 16"/>
                <a:gd name="f11" fmla="val 22"/>
                <a:gd name="f12" fmla="val 8"/>
                <a:gd name="f13" fmla="val 21"/>
                <a:gd name="f14" fmla="val 14"/>
                <a:gd name="f15" fmla="val 7"/>
                <a:gd name="f16" fmla="+- 0 0 -90"/>
                <a:gd name="f17" fmla="*/ f3 1 24"/>
                <a:gd name="f18" fmla="*/ f4 1 2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4"/>
                <a:gd name="f27" fmla="*/ f23 1 23"/>
                <a:gd name="f28" fmla="*/ 24 f24 1"/>
                <a:gd name="f29" fmla="*/ 0 f23 1"/>
                <a:gd name="f30" fmla="*/ 23 f23 1"/>
                <a:gd name="f31" fmla="*/ 0 f24 1"/>
                <a:gd name="f32" fmla="*/ 21 f23 1"/>
                <a:gd name="f33" fmla="+- f25 0 f1"/>
                <a:gd name="f34" fmla="*/ f28 1 24"/>
                <a:gd name="f35" fmla="*/ f29 1 23"/>
                <a:gd name="f36" fmla="*/ f30 1 23"/>
                <a:gd name="f37" fmla="*/ f31 1 24"/>
                <a:gd name="f38" fmla="*/ f32 1 23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7"/>
                <a:gd name="f46" fmla="*/ f37 1 f26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8 1"/>
                <a:gd name="f55" fmla="*/ f46 f17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2" y="f54"/>
                </a:cxn>
                <a:cxn ang="f33">
                  <a:pos x="f55" y="f56"/>
                </a:cxn>
                <a:cxn ang="f33">
                  <a:pos x="f55" y="f53"/>
                </a:cxn>
                <a:cxn ang="f33">
                  <a:pos x="f52" y="f53"/>
                </a:cxn>
              </a:cxnLst>
              <a:rect l="f48" t="f51" r="f49" b="f50"/>
              <a:pathLst>
                <a:path w="24" h="23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11"/>
                    <a:pt x="f12" y="f13"/>
                    <a:pt x="f5" y="f13"/>
                  </a:cubicBezTo>
                  <a:cubicBezTo>
                    <a:pt x="f5" y="f14"/>
                    <a:pt x="f5" y="f15"/>
                    <a:pt x="f5" y="f5"/>
                  </a:cubicBezTo>
                  <a:cubicBezTo>
                    <a:pt x="f12" y="f5"/>
                    <a:pt x="f10" y="f5"/>
                    <a:pt x="f6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67A3922E-975D-DD9F-AABE-0D3F93007F51}"/>
                </a:ext>
              </a:extLst>
            </p:cNvPr>
            <p:cNvSpPr/>
            <p:nvPr/>
          </p:nvSpPr>
          <p:spPr>
            <a:xfrm>
              <a:off x="10374316" y="4059241"/>
              <a:ext cx="119064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5"/>
                <a:gd name="f8" fmla="val 4"/>
                <a:gd name="f9" fmla="val 12"/>
                <a:gd name="f10" fmla="val 18"/>
                <a:gd name="f11" fmla="val 20"/>
                <a:gd name="f12" fmla="val 16"/>
                <a:gd name="f13" fmla="val 8"/>
                <a:gd name="f14" fmla="val 23"/>
                <a:gd name="f15" fmla="val 22"/>
                <a:gd name="f16" fmla="val 21"/>
                <a:gd name="f17" fmla="val 15"/>
                <a:gd name="f18" fmla="val 1"/>
                <a:gd name="f19" fmla="val 3"/>
                <a:gd name="f20" fmla="+- 0 0 -90"/>
                <a:gd name="f21" fmla="*/ f3 1 24"/>
                <a:gd name="f22" fmla="*/ f4 1 25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4"/>
                <a:gd name="f31" fmla="*/ f27 1 25"/>
                <a:gd name="f32" fmla="*/ 24 f28 1"/>
                <a:gd name="f33" fmla="*/ 4 f27 1"/>
                <a:gd name="f34" fmla="*/ 25 f27 1"/>
                <a:gd name="f35" fmla="*/ 12 f28 1"/>
                <a:gd name="f36" fmla="*/ 24 f27 1"/>
                <a:gd name="f37" fmla="*/ 0 f28 1"/>
                <a:gd name="f38" fmla="*/ 21 f27 1"/>
                <a:gd name="f39" fmla="*/ 0 f27 1"/>
                <a:gd name="f40" fmla="+- f29 0 f1"/>
                <a:gd name="f41" fmla="*/ f32 1 24"/>
                <a:gd name="f42" fmla="*/ f33 1 25"/>
                <a:gd name="f43" fmla="*/ f34 1 25"/>
                <a:gd name="f44" fmla="*/ f35 1 24"/>
                <a:gd name="f45" fmla="*/ f36 1 25"/>
                <a:gd name="f46" fmla="*/ f37 1 24"/>
                <a:gd name="f47" fmla="*/ f38 1 25"/>
                <a:gd name="f48" fmla="*/ f39 1 25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1"/>
                <a:gd name="f56" fmla="*/ f44 1 f30"/>
                <a:gd name="f57" fmla="*/ f45 1 f31"/>
                <a:gd name="f58" fmla="*/ f46 1 f30"/>
                <a:gd name="f59" fmla="*/ f47 1 f31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2 1"/>
                <a:gd name="f68" fmla="*/ f56 f21 1"/>
                <a:gd name="f69" fmla="*/ f57 f22 1"/>
                <a:gd name="f70" fmla="*/ f58 f21 1"/>
                <a:gd name="f71" fmla="*/ f59 f22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5" y="f67"/>
                </a:cxn>
                <a:cxn ang="f40">
                  <a:pos x="f68" y="f69"/>
                </a:cxn>
                <a:cxn ang="f40">
                  <a:pos x="f70" y="f71"/>
                </a:cxn>
                <a:cxn ang="f40">
                  <a:pos x="f70" y="f72"/>
                </a:cxn>
                <a:cxn ang="f40">
                  <a:pos x="f65" y="f66"/>
                </a:cxn>
              </a:cxnLst>
              <a:rect l="f61" t="f64" r="f62" b="f63"/>
              <a:pathLst>
                <a:path w="24" h="25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7"/>
                    <a:pt x="f12" y="f7"/>
                    <a:pt x="f9" y="f6"/>
                  </a:cubicBezTo>
                  <a:cubicBezTo>
                    <a:pt x="f13" y="f14"/>
                    <a:pt x="f8" y="f15"/>
                    <a:pt x="f5" y="f16"/>
                  </a:cubicBezTo>
                  <a:cubicBezTo>
                    <a:pt x="f5" y="f17"/>
                    <a:pt x="f5" y="f13"/>
                    <a:pt x="f5" y="f5"/>
                  </a:cubicBezTo>
                  <a:cubicBezTo>
                    <a:pt x="f13" y="f18"/>
                    <a:pt x="f12" y="f19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076FFBE5-EE39-F324-6C8F-5C6AB32DD0E4}"/>
                </a:ext>
              </a:extLst>
            </p:cNvPr>
            <p:cNvSpPr/>
            <p:nvPr/>
          </p:nvSpPr>
          <p:spPr>
            <a:xfrm>
              <a:off x="10172700" y="4214817"/>
              <a:ext cx="130173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5"/>
                <a:gd name="f8" fmla="val 2"/>
                <a:gd name="f9" fmla="val 4"/>
                <a:gd name="f10" fmla="val 6"/>
                <a:gd name="f11" fmla="val 7"/>
                <a:gd name="f12" fmla="val 13"/>
                <a:gd name="f13" fmla="val 1"/>
                <a:gd name="f14" fmla="val 20"/>
                <a:gd name="f15" fmla="val 11"/>
                <a:gd name="f16" fmla="val 18"/>
                <a:gd name="f17" fmla="val 24"/>
                <a:gd name="f18" fmla="+- 0 0 -90"/>
                <a:gd name="f19" fmla="*/ f3 1 26"/>
                <a:gd name="f20" fmla="*/ f4 1 25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6"/>
                <a:gd name="f29" fmla="*/ f25 1 25"/>
                <a:gd name="f30" fmla="*/ 2 f26 1"/>
                <a:gd name="f31" fmla="*/ 0 f25 1"/>
                <a:gd name="f32" fmla="*/ 7 f26 1"/>
                <a:gd name="f33" fmla="*/ 26 f26 1"/>
                <a:gd name="f34" fmla="*/ 4 f25 1"/>
                <a:gd name="f35" fmla="*/ 25 f25 1"/>
                <a:gd name="f36" fmla="+- f27 0 f1"/>
                <a:gd name="f37" fmla="*/ f30 1 26"/>
                <a:gd name="f38" fmla="*/ f31 1 25"/>
                <a:gd name="f39" fmla="*/ f32 1 26"/>
                <a:gd name="f40" fmla="*/ f33 1 26"/>
                <a:gd name="f41" fmla="*/ f34 1 25"/>
                <a:gd name="f42" fmla="*/ f35 1 25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8"/>
                <a:gd name="f51" fmla="*/ f41 1 f29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19 1"/>
                <a:gd name="f61" fmla="*/ f51 f20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58"/>
                </a:cxn>
                <a:cxn ang="f36">
                  <a:pos x="f60" y="f61"/>
                </a:cxn>
                <a:cxn ang="f36">
                  <a:pos x="f60" y="f62"/>
                </a:cxn>
                <a:cxn ang="f36">
                  <a:pos x="f57" y="f58"/>
                </a:cxn>
              </a:cxnLst>
              <a:rect l="f53" t="f56" r="f54" b="f55"/>
              <a:pathLst>
                <a:path w="26" h="25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13"/>
                    <a:pt x="f14" y="f8"/>
                    <a:pt x="f6" y="f9"/>
                  </a:cubicBezTo>
                  <a:cubicBezTo>
                    <a:pt x="f6" y="f15"/>
                    <a:pt x="f6" y="f16"/>
                    <a:pt x="f6" y="f7"/>
                  </a:cubicBezTo>
                  <a:cubicBezTo>
                    <a:pt x="f13" y="f17"/>
                    <a:pt x="f5" y="f17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3E9D719D-D4D5-3CA6-AB4C-BF981897E7D6}"/>
                </a:ext>
              </a:extLst>
            </p:cNvPr>
            <p:cNvSpPr/>
            <p:nvPr/>
          </p:nvSpPr>
          <p:spPr>
            <a:xfrm>
              <a:off x="9547222" y="4305296"/>
              <a:ext cx="130173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"/>
                <a:gd name="f8" fmla="val 10"/>
                <a:gd name="f9" fmla="val 1"/>
                <a:gd name="f10" fmla="val 17"/>
                <a:gd name="f11" fmla="val 4"/>
                <a:gd name="f12" fmla="val 11"/>
                <a:gd name="f13" fmla="val 19"/>
                <a:gd name="f14" fmla="val 24"/>
                <a:gd name="f15" fmla="+- 0 0 -90"/>
                <a:gd name="f16" fmla="*/ f3 1 26"/>
                <a:gd name="f17" fmla="*/ f4 1 26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26"/>
                <a:gd name="f24" fmla="*/ 2 f21 1"/>
                <a:gd name="f25" fmla="*/ 0 f21 1"/>
                <a:gd name="f26" fmla="*/ 26 f21 1"/>
                <a:gd name="f27" fmla="*/ 4 f21 1"/>
                <a:gd name="f28" fmla="+- f22 0 f1"/>
                <a:gd name="f29" fmla="*/ f24 1 26"/>
                <a:gd name="f30" fmla="*/ f25 1 26"/>
                <a:gd name="f31" fmla="*/ f26 1 26"/>
                <a:gd name="f32" fmla="*/ f27 1 26"/>
                <a:gd name="f33" fmla="*/ 0 1 f23"/>
                <a:gd name="f34" fmla="*/ f19 1 f23"/>
                <a:gd name="f35" fmla="*/ f29 1 f23"/>
                <a:gd name="f36" fmla="*/ f30 1 f23"/>
                <a:gd name="f37" fmla="*/ f31 1 f23"/>
                <a:gd name="f38" fmla="*/ f32 1 f23"/>
                <a:gd name="f39" fmla="*/ f33 f16 1"/>
                <a:gd name="f40" fmla="*/ f34 f16 1"/>
                <a:gd name="f41" fmla="*/ f34 f17 1"/>
                <a:gd name="f42" fmla="*/ f33 f17 1"/>
                <a:gd name="f43" fmla="*/ f35 f16 1"/>
                <a:gd name="f44" fmla="*/ f36 f17 1"/>
                <a:gd name="f45" fmla="*/ f37 f16 1"/>
                <a:gd name="f46" fmla="*/ f38 f17 1"/>
                <a:gd name="f47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6"/>
                </a:cxn>
                <a:cxn ang="f28">
                  <a:pos x="f45" y="f47"/>
                </a:cxn>
                <a:cxn ang="f28">
                  <a:pos x="f43" y="f44"/>
                </a:cxn>
              </a:cxnLst>
              <a:rect l="f39" t="f42" r="f40" b="f41"/>
              <a:pathLst>
                <a:path w="26" h="26">
                  <a:moveTo>
                    <a:pt x="f7" y="f5"/>
                  </a:moveTo>
                  <a:cubicBezTo>
                    <a:pt x="f8" y="f9"/>
                    <a:pt x="f10" y="f7"/>
                    <a:pt x="f6" y="f11"/>
                  </a:cubicBezTo>
                  <a:cubicBezTo>
                    <a:pt x="f6" y="f12"/>
                    <a:pt x="f6" y="f13"/>
                    <a:pt x="f6" y="f6"/>
                  </a:cubicBezTo>
                  <a:cubicBezTo>
                    <a:pt x="f5" y="f14"/>
                    <a:pt x="f5" y="f14"/>
                    <a:pt x="f7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7C586863-F2DA-2706-9550-3A142B17A504}"/>
                </a:ext>
              </a:extLst>
            </p:cNvPr>
            <p:cNvSpPr/>
            <p:nvPr/>
          </p:nvSpPr>
          <p:spPr>
            <a:xfrm>
              <a:off x="10172700" y="1614492"/>
              <a:ext cx="141283" cy="134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7"/>
                <a:gd name="f8" fmla="val 26"/>
                <a:gd name="f9" fmla="val 21"/>
                <a:gd name="f10" fmla="val 2"/>
                <a:gd name="f11" fmla="val 23"/>
                <a:gd name="f12" fmla="val 6"/>
                <a:gd name="f13" fmla="+- 0 0 -90"/>
                <a:gd name="f14" fmla="*/ f3 1 28"/>
                <a:gd name="f15" fmla="*/ f4 1 2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8"/>
                <a:gd name="f24" fmla="*/ f20 1 27"/>
                <a:gd name="f25" fmla="*/ 26 f21 1"/>
                <a:gd name="f26" fmla="*/ 27 f20 1"/>
                <a:gd name="f27" fmla="*/ 2 f21 1"/>
                <a:gd name="f28" fmla="*/ 0 f20 1"/>
                <a:gd name="f29" fmla="+- f22 0 f1"/>
                <a:gd name="f30" fmla="*/ f25 1 28"/>
                <a:gd name="f31" fmla="*/ f26 1 27"/>
                <a:gd name="f32" fmla="*/ f27 1 28"/>
                <a:gd name="f33" fmla="*/ f28 1 27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28" h="27">
                  <a:moveTo>
                    <a:pt x="f8" y="f7"/>
                  </a:moveTo>
                  <a:cubicBezTo>
                    <a:pt x="f5" y="f9"/>
                    <a:pt x="f5" y="f9"/>
                    <a:pt x="f10" y="f5"/>
                  </a:cubicBezTo>
                  <a:cubicBezTo>
                    <a:pt x="f11" y="f5"/>
                    <a:pt x="f6" y="f12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EAB13051-264A-0CCA-15EF-765536076635}"/>
                </a:ext>
              </a:extLst>
            </p:cNvPr>
            <p:cNvSpPr/>
            <p:nvPr/>
          </p:nvSpPr>
          <p:spPr>
            <a:xfrm>
              <a:off x="10183809" y="4405314"/>
              <a:ext cx="130173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4"/>
                <a:gd name="f8" fmla="val 21"/>
                <a:gd name="f9" fmla="val 13"/>
                <a:gd name="f10" fmla="val 6"/>
                <a:gd name="f11" fmla="val 16"/>
                <a:gd name="f12" fmla="val 23"/>
                <a:gd name="f13" fmla="val 8"/>
                <a:gd name="f14" fmla="val 22"/>
                <a:gd name="f15" fmla="+- 0 0 -90"/>
                <a:gd name="f16" fmla="*/ f3 1 26"/>
                <a:gd name="f17" fmla="*/ f4 1 24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6"/>
                <a:gd name="f26" fmla="*/ f22 1 24"/>
                <a:gd name="f27" fmla="*/ 0 f23 1"/>
                <a:gd name="f28" fmla="*/ 21 f22 1"/>
                <a:gd name="f29" fmla="*/ 0 f22 1"/>
                <a:gd name="f30" fmla="*/ 24 f23 1"/>
                <a:gd name="f31" fmla="*/ 24 f22 1"/>
                <a:gd name="f32" fmla="+- f24 0 f1"/>
                <a:gd name="f33" fmla="*/ f27 1 26"/>
                <a:gd name="f34" fmla="*/ f28 1 24"/>
                <a:gd name="f35" fmla="*/ f29 1 24"/>
                <a:gd name="f36" fmla="*/ f30 1 26"/>
                <a:gd name="f37" fmla="*/ f31 1 24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7 1"/>
                <a:gd name="f54" fmla="*/ f45 f16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1" y="f53"/>
                </a:cxn>
                <a:cxn ang="f32">
                  <a:pos x="f54" y="f55"/>
                </a:cxn>
                <a:cxn ang="f32">
                  <a:pos x="f51" y="f52"/>
                </a:cxn>
              </a:cxnLst>
              <a:rect l="f47" t="f50" r="f48" b="f49"/>
              <a:pathLst>
                <a:path w="26" h="24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6" y="f5"/>
                    <a:pt x="f6" y="f5"/>
                    <a:pt x="f7" y="f7"/>
                  </a:cubicBezTo>
                  <a:cubicBezTo>
                    <a:pt x="f11" y="f12"/>
                    <a:pt x="f13" y="f14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1D03ADDF-055C-0DA5-A3D1-A796073BE527}"/>
                </a:ext>
              </a:extLst>
            </p:cNvPr>
            <p:cNvSpPr/>
            <p:nvPr/>
          </p:nvSpPr>
          <p:spPr>
            <a:xfrm>
              <a:off x="10172700" y="2913058"/>
              <a:ext cx="136529" cy="134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"/>
                <a:gd name="f8" fmla="val 11"/>
                <a:gd name="f9" fmla="val 18"/>
                <a:gd name="f10" fmla="val 4"/>
                <a:gd name="f11" fmla="val 7"/>
                <a:gd name="f12" fmla="val 14"/>
                <a:gd name="f13" fmla="val 20"/>
                <a:gd name="f14" fmla="val 3"/>
                <a:gd name="f15" fmla="val 24"/>
                <a:gd name="f16" fmla="+- 0 0 -90"/>
                <a:gd name="f17" fmla="*/ f3 1 27"/>
                <a:gd name="f18" fmla="*/ f4 1 27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27"/>
                <a:gd name="f25" fmla="*/ 2 f22 1"/>
                <a:gd name="f26" fmla="*/ 0 f22 1"/>
                <a:gd name="f27" fmla="*/ 27 f22 1"/>
                <a:gd name="f28" fmla="*/ 7 f22 1"/>
                <a:gd name="f29" fmla="+- f23 0 f1"/>
                <a:gd name="f30" fmla="*/ f25 1 27"/>
                <a:gd name="f31" fmla="*/ f26 1 27"/>
                <a:gd name="f32" fmla="*/ f27 1 27"/>
                <a:gd name="f33" fmla="*/ f28 1 27"/>
                <a:gd name="f34" fmla="*/ 0 1 f24"/>
                <a:gd name="f35" fmla="*/ f20 1 f24"/>
                <a:gd name="f36" fmla="*/ f30 1 f24"/>
                <a:gd name="f37" fmla="*/ f31 1 f24"/>
                <a:gd name="f38" fmla="*/ f32 1 f24"/>
                <a:gd name="f39" fmla="*/ f33 1 f24"/>
                <a:gd name="f40" fmla="*/ f34 f17 1"/>
                <a:gd name="f41" fmla="*/ f35 f17 1"/>
                <a:gd name="f42" fmla="*/ f35 f18 1"/>
                <a:gd name="f43" fmla="*/ f34 f18 1"/>
                <a:gd name="f44" fmla="*/ f36 f17 1"/>
                <a:gd name="f45" fmla="*/ f37 f18 1"/>
                <a:gd name="f46" fmla="*/ f38 f17 1"/>
                <a:gd name="f47" fmla="*/ f39 f18 1"/>
                <a:gd name="f48" fmla="*/ f3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4" y="f45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4" y="f45"/>
                </a:cxn>
              </a:cxnLst>
              <a:rect l="f40" t="f43" r="f41" b="f42"/>
              <a:pathLst>
                <a:path w="27" h="27">
                  <a:moveTo>
                    <a:pt x="f7" y="f5"/>
                  </a:moveTo>
                  <a:cubicBezTo>
                    <a:pt x="f8" y="f7"/>
                    <a:pt x="f9" y="f10"/>
                    <a:pt x="f6" y="f11"/>
                  </a:cubicBezTo>
                  <a:cubicBezTo>
                    <a:pt x="f6" y="f12"/>
                    <a:pt x="f6" y="f13"/>
                    <a:pt x="f6" y="f6"/>
                  </a:cubicBezTo>
                  <a:cubicBezTo>
                    <a:pt x="f14" y="f6"/>
                    <a:pt x="f5" y="f15"/>
                    <a:pt x="f7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655554AF-EC9C-09DE-A18D-D04E931B19FB}"/>
                </a:ext>
              </a:extLst>
            </p:cNvPr>
            <p:cNvSpPr/>
            <p:nvPr/>
          </p:nvSpPr>
          <p:spPr>
            <a:xfrm>
              <a:off x="10374316" y="5162546"/>
              <a:ext cx="119064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6"/>
                <a:gd name="f9" fmla="val 8"/>
                <a:gd name="f10" fmla="val 15"/>
                <a:gd name="f11" fmla="val 9"/>
                <a:gd name="f12" fmla="val 1"/>
                <a:gd name="f13" fmla="val 2"/>
                <a:gd name="f14" fmla="val 3"/>
                <a:gd name="f15" fmla="val 10"/>
                <a:gd name="f16" fmla="+- 0 0 -90"/>
                <a:gd name="f17" fmla="*/ f3 1 24"/>
                <a:gd name="f18" fmla="*/ f4 1 2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4"/>
                <a:gd name="f27" fmla="*/ f23 1 23"/>
                <a:gd name="f28" fmla="*/ 24 f24 1"/>
                <a:gd name="f29" fmla="*/ 23 f23 1"/>
                <a:gd name="f30" fmla="*/ 0 f24 1"/>
                <a:gd name="f31" fmla="*/ 0 f23 1"/>
                <a:gd name="f32" fmla="*/ 3 f23 1"/>
                <a:gd name="f33" fmla="+- f25 0 f1"/>
                <a:gd name="f34" fmla="*/ f28 1 24"/>
                <a:gd name="f35" fmla="*/ f29 1 23"/>
                <a:gd name="f36" fmla="*/ f30 1 24"/>
                <a:gd name="f37" fmla="*/ f31 1 23"/>
                <a:gd name="f38" fmla="*/ f32 1 23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3"/>
                </a:cxn>
                <a:cxn ang="f33">
                  <a:pos x="f54" y="f55"/>
                </a:cxn>
                <a:cxn ang="f33">
                  <a:pos x="f52" y="f56"/>
                </a:cxn>
                <a:cxn ang="f33">
                  <a:pos x="f52" y="f53"/>
                </a:cxn>
              </a:cxnLst>
              <a:rect l="f48" t="f51" r="f49" b="f50"/>
              <a:pathLst>
                <a:path w="24" h="23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9" y="f12"/>
                    <a:pt x="f8" y="f13"/>
                    <a:pt x="f6" y="f14"/>
                  </a:cubicBezTo>
                  <a:cubicBezTo>
                    <a:pt x="f6" y="f15"/>
                    <a:pt x="f6" y="f8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3E313DA2-D657-C5C8-4AC9-4E8584E50003}"/>
                </a:ext>
              </a:extLst>
            </p:cNvPr>
            <p:cNvSpPr/>
            <p:nvPr/>
          </p:nvSpPr>
          <p:spPr>
            <a:xfrm>
              <a:off x="10183809" y="2165354"/>
              <a:ext cx="134938" cy="1460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9"/>
                <a:gd name="f8" fmla="val 6"/>
                <a:gd name="f9" fmla="val 7"/>
                <a:gd name="f10" fmla="val 24"/>
                <a:gd name="f11" fmla="val 16"/>
                <a:gd name="f12" fmla="val 8"/>
                <a:gd name="f13" fmla="val 22"/>
                <a:gd name="f14" fmla="val 14"/>
                <a:gd name="f15" fmla="+- 0 0 -90"/>
                <a:gd name="f16" fmla="*/ f3 1 27"/>
                <a:gd name="f17" fmla="*/ f4 1 2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7"/>
                <a:gd name="f26" fmla="*/ f22 1 29"/>
                <a:gd name="f27" fmla="*/ 0 f23 1"/>
                <a:gd name="f28" fmla="*/ 0 f22 1"/>
                <a:gd name="f29" fmla="*/ 24 f23 1"/>
                <a:gd name="f30" fmla="*/ 29 f22 1"/>
                <a:gd name="f31" fmla="*/ 22 f22 1"/>
                <a:gd name="f32" fmla="+- f24 0 f1"/>
                <a:gd name="f33" fmla="*/ f27 1 27"/>
                <a:gd name="f34" fmla="*/ f28 1 29"/>
                <a:gd name="f35" fmla="*/ f29 1 27"/>
                <a:gd name="f36" fmla="*/ f30 1 29"/>
                <a:gd name="f37" fmla="*/ f31 1 29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5"/>
                <a:gd name="f45" fmla="*/ f36 1 f26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1" y="f55"/>
                </a:cxn>
                <a:cxn ang="f32">
                  <a:pos x="f51" y="f52"/>
                </a:cxn>
              </a:cxnLst>
              <a:rect l="f47" t="f50" r="f48" b="f49"/>
              <a:pathLst>
                <a:path w="27" h="29">
                  <a:moveTo>
                    <a:pt x="f5" y="f5"/>
                  </a:moveTo>
                  <a:cubicBezTo>
                    <a:pt x="f6" y="f8"/>
                    <a:pt x="f6" y="f9"/>
                    <a:pt x="f10" y="f7"/>
                  </a:cubicBezTo>
                  <a:cubicBezTo>
                    <a:pt x="f11" y="f6"/>
                    <a:pt x="f12" y="f10"/>
                    <a:pt x="f5" y="f13"/>
                  </a:cubicBezTo>
                  <a:cubicBezTo>
                    <a:pt x="f5" y="f14"/>
                    <a:pt x="f5" y="f9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1B975A04-245F-C4A2-0CB6-317355A13C7F}"/>
                </a:ext>
              </a:extLst>
            </p:cNvPr>
            <p:cNvSpPr/>
            <p:nvPr/>
          </p:nvSpPr>
          <p:spPr>
            <a:xfrm>
              <a:off x="9540877" y="1374772"/>
              <a:ext cx="160340" cy="1444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29"/>
                <a:gd name="f8" fmla="val 3"/>
                <a:gd name="f9" fmla="val 9"/>
                <a:gd name="f10" fmla="val 28"/>
                <a:gd name="f11" fmla="val 26"/>
                <a:gd name="f12" fmla="val 2"/>
                <a:gd name="f13" fmla="val 25"/>
                <a:gd name="f14" fmla="val 23"/>
                <a:gd name="f15" fmla="+- 0 0 -90"/>
                <a:gd name="f16" fmla="*/ f3 1 32"/>
                <a:gd name="f17" fmla="*/ f4 1 2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32"/>
                <a:gd name="f26" fmla="*/ f22 1 29"/>
                <a:gd name="f27" fmla="*/ 3 f23 1"/>
                <a:gd name="f28" fmla="*/ 0 f22 1"/>
                <a:gd name="f29" fmla="*/ 26 f23 1"/>
                <a:gd name="f30" fmla="*/ 29 f22 1"/>
                <a:gd name="f31" fmla="+- f24 0 f1"/>
                <a:gd name="f32" fmla="*/ f27 1 32"/>
                <a:gd name="f33" fmla="*/ f28 1 29"/>
                <a:gd name="f34" fmla="*/ f29 1 32"/>
                <a:gd name="f35" fmla="*/ f30 1 29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32" h="29">
                  <a:moveTo>
                    <a:pt x="f8" y="f5"/>
                  </a:moveTo>
                  <a:cubicBezTo>
                    <a:pt x="f6" y="f9"/>
                    <a:pt x="f10" y="f8"/>
                    <a:pt x="f11" y="f7"/>
                  </a:cubicBezTo>
                  <a:cubicBezTo>
                    <a:pt x="f12" y="f13"/>
                    <a:pt x="f5" y="f14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8CAFB2FB-4A2E-A993-D704-B0E16C677673}"/>
                </a:ext>
              </a:extLst>
            </p:cNvPr>
            <p:cNvSpPr/>
            <p:nvPr/>
          </p:nvSpPr>
          <p:spPr>
            <a:xfrm>
              <a:off x="10183809" y="5153028"/>
              <a:ext cx="125409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3"/>
                <a:gd name="f8" fmla="val 1"/>
                <a:gd name="f9" fmla="val 10"/>
                <a:gd name="f10" fmla="val 16"/>
                <a:gd name="f11" fmla="val 8"/>
                <a:gd name="f12" fmla="val 22"/>
                <a:gd name="f13" fmla="val 21"/>
                <a:gd name="f14" fmla="val 14"/>
                <a:gd name="f15" fmla="+- 0 0 -90"/>
                <a:gd name="f16" fmla="*/ f3 1 25"/>
                <a:gd name="f17" fmla="*/ f4 1 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"/>
                <a:gd name="f26" fmla="*/ f22 1 23"/>
                <a:gd name="f27" fmla="*/ 25 f23 1"/>
                <a:gd name="f28" fmla="*/ 1 f22 1"/>
                <a:gd name="f29" fmla="*/ 23 f22 1"/>
                <a:gd name="f30" fmla="*/ 0 f23 1"/>
                <a:gd name="f31" fmla="*/ 21 f22 1"/>
                <a:gd name="f32" fmla="*/ 0 f22 1"/>
                <a:gd name="f33" fmla="+- f24 0 f1"/>
                <a:gd name="f34" fmla="*/ f27 1 25"/>
                <a:gd name="f35" fmla="*/ f28 1 23"/>
                <a:gd name="f36" fmla="*/ f29 1 23"/>
                <a:gd name="f37" fmla="*/ f30 1 25"/>
                <a:gd name="f38" fmla="*/ f31 1 23"/>
                <a:gd name="f39" fmla="*/ f32 1 23"/>
                <a:gd name="f40" fmla="*/ 0 1 f25"/>
                <a:gd name="f41" fmla="*/ f19 1 f25"/>
                <a:gd name="f42" fmla="*/ 0 1 f26"/>
                <a:gd name="f43" fmla="*/ f20 1 f26"/>
                <a:gd name="f44" fmla="*/ f34 1 f25"/>
                <a:gd name="f45" fmla="*/ f35 1 f26"/>
                <a:gd name="f46" fmla="*/ f36 1 f26"/>
                <a:gd name="f47" fmla="*/ f37 1 f25"/>
                <a:gd name="f48" fmla="*/ f38 1 f26"/>
                <a:gd name="f49" fmla="*/ f39 1 f26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7 1"/>
                <a:gd name="f57" fmla="*/ f47 f16 1"/>
                <a:gd name="f58" fmla="*/ f48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4" y="f56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4" y="f55"/>
                </a:cxn>
              </a:cxnLst>
              <a:rect l="f50" t="f53" r="f51" b="f52"/>
              <a:pathLst>
                <a:path w="25" h="23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0" y="f7"/>
                    <a:pt x="f11" y="f12"/>
                    <a:pt x="f5" y="f13"/>
                  </a:cubicBezTo>
                  <a:cubicBezTo>
                    <a:pt x="f5" y="f14"/>
                    <a:pt x="f5" y="f11"/>
                    <a:pt x="f5" y="f5"/>
                  </a:cubicBezTo>
                  <a:cubicBezTo>
                    <a:pt x="f11" y="f5"/>
                    <a:pt x="f10" y="f8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04FD3A05-8C6F-F714-A52F-07E300637A16}"/>
                </a:ext>
              </a:extLst>
            </p:cNvPr>
            <p:cNvSpPr/>
            <p:nvPr/>
          </p:nvSpPr>
          <p:spPr>
            <a:xfrm>
              <a:off x="10183809" y="5708654"/>
              <a:ext cx="125409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2"/>
                <a:gd name="f8" fmla="val 9"/>
                <a:gd name="f9" fmla="val 1"/>
                <a:gd name="f10" fmla="val 17"/>
                <a:gd name="f11" fmla="val 2"/>
                <a:gd name="f12" fmla="val 15"/>
                <a:gd name="f13" fmla="val 16"/>
                <a:gd name="f14" fmla="val 8"/>
                <a:gd name="f15" fmla="+- 0 0 -90"/>
                <a:gd name="f16" fmla="*/ f3 1 25"/>
                <a:gd name="f17" fmla="*/ f4 1 22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"/>
                <a:gd name="f26" fmla="*/ f22 1 22"/>
                <a:gd name="f27" fmla="*/ 0 f23 1"/>
                <a:gd name="f28" fmla="*/ 0 f22 1"/>
                <a:gd name="f29" fmla="*/ 25 f23 1"/>
                <a:gd name="f30" fmla="*/ 2 f22 1"/>
                <a:gd name="f31" fmla="*/ 22 f22 1"/>
                <a:gd name="f32" fmla="+- f24 0 f1"/>
                <a:gd name="f33" fmla="*/ f27 1 25"/>
                <a:gd name="f34" fmla="*/ f28 1 22"/>
                <a:gd name="f35" fmla="*/ f29 1 25"/>
                <a:gd name="f36" fmla="*/ f30 1 22"/>
                <a:gd name="f37" fmla="*/ f31 1 22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5"/>
                <a:gd name="f45" fmla="*/ f36 1 f26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3" y="f55"/>
                </a:cxn>
                <a:cxn ang="f32">
                  <a:pos x="f51" y="f55"/>
                </a:cxn>
                <a:cxn ang="f32">
                  <a:pos x="f51" y="f52"/>
                </a:cxn>
              </a:cxnLst>
              <a:rect l="f47" t="f50" r="f48" b="f49"/>
              <a:pathLst>
                <a:path w="25" h="22">
                  <a:moveTo>
                    <a:pt x="f5" y="f5"/>
                  </a:moveTo>
                  <a:cubicBezTo>
                    <a:pt x="f8" y="f9"/>
                    <a:pt x="f10" y="f9"/>
                    <a:pt x="f6" y="f11"/>
                  </a:cubicBezTo>
                  <a:cubicBezTo>
                    <a:pt x="f6" y="f8"/>
                    <a:pt x="f6" y="f12"/>
                    <a:pt x="f6" y="f7"/>
                  </a:cubicBezTo>
                  <a:cubicBezTo>
                    <a:pt x="f13" y="f7"/>
                    <a:pt x="f14" y="f7"/>
                    <a:pt x="f5" y="f7"/>
                  </a:cubicBezTo>
                  <a:cubicBezTo>
                    <a:pt x="f5" y="f12"/>
                    <a:pt x="f5" y="f14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F24AF913-A454-68E8-A74E-018B6CC32AF8}"/>
                </a:ext>
              </a:extLst>
            </p:cNvPr>
            <p:cNvSpPr/>
            <p:nvPr/>
          </p:nvSpPr>
          <p:spPr>
            <a:xfrm>
              <a:off x="10369552" y="4791071"/>
              <a:ext cx="134938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5"/>
                <a:gd name="f8" fmla="val 23"/>
                <a:gd name="f9" fmla="val 15"/>
                <a:gd name="f10" fmla="val 9"/>
                <a:gd name="f11" fmla="val 3"/>
                <a:gd name="f12" fmla="val 2"/>
                <a:gd name="f13" fmla="val 17"/>
                <a:gd name="f14" fmla="val 24"/>
                <a:gd name="f15" fmla="+- 0 0 -90"/>
                <a:gd name="f16" fmla="*/ f3 1 27"/>
                <a:gd name="f17" fmla="*/ f4 1 25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7"/>
                <a:gd name="f26" fmla="*/ f22 1 25"/>
                <a:gd name="f27" fmla="*/ 0 f23 1"/>
                <a:gd name="f28" fmla="*/ 23 f22 1"/>
                <a:gd name="f29" fmla="*/ 3 f22 1"/>
                <a:gd name="f30" fmla="*/ 25 f23 1"/>
                <a:gd name="f31" fmla="*/ 25 f22 1"/>
                <a:gd name="f32" fmla="+- f24 0 f1"/>
                <a:gd name="f33" fmla="*/ f27 1 27"/>
                <a:gd name="f34" fmla="*/ f28 1 25"/>
                <a:gd name="f35" fmla="*/ f29 1 25"/>
                <a:gd name="f36" fmla="*/ f30 1 27"/>
                <a:gd name="f37" fmla="*/ f31 1 25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7 1"/>
                <a:gd name="f54" fmla="*/ f45 f16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1" y="f53"/>
                </a:cxn>
                <a:cxn ang="f32">
                  <a:pos x="f54" y="f55"/>
                </a:cxn>
                <a:cxn ang="f32">
                  <a:pos x="f51" y="f52"/>
                </a:cxn>
              </a:cxnLst>
              <a:rect l="f47" t="f50" r="f48" b="f49"/>
              <a:pathLst>
                <a:path w="27" h="25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7" y="f5"/>
                    <a:pt x="f6" y="f12"/>
                    <a:pt x="f7" y="f7"/>
                  </a:cubicBezTo>
                  <a:cubicBezTo>
                    <a:pt x="f13" y="f7"/>
                    <a:pt x="f10" y="f14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3A925432-FBC9-7FC2-2618-D665D5AE0499}"/>
                </a:ext>
              </a:extLst>
            </p:cNvPr>
            <p:cNvSpPr/>
            <p:nvPr/>
          </p:nvSpPr>
          <p:spPr>
            <a:xfrm>
              <a:off x="9551986" y="1960565"/>
              <a:ext cx="125409" cy="1508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30"/>
                <a:gd name="f8" fmla="val 23"/>
                <a:gd name="f9" fmla="val 19"/>
                <a:gd name="f10" fmla="val 16"/>
                <a:gd name="f11" fmla="val 12"/>
                <a:gd name="f12" fmla="val 9"/>
                <a:gd name="f13" fmla="val 5"/>
                <a:gd name="f14" fmla="val 2"/>
                <a:gd name="f15" fmla="val 17"/>
                <a:gd name="f16" fmla="val 7"/>
                <a:gd name="f17" fmla="val 14"/>
                <a:gd name="f18" fmla="val 22"/>
                <a:gd name="f19" fmla="val 28"/>
                <a:gd name="f20" fmla="+- 0 0 -90"/>
                <a:gd name="f21" fmla="*/ f3 1 25"/>
                <a:gd name="f22" fmla="*/ f4 1 30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5"/>
                <a:gd name="f31" fmla="*/ f27 1 30"/>
                <a:gd name="f32" fmla="*/ 0 f28 1"/>
                <a:gd name="f33" fmla="*/ 23 f27 1"/>
                <a:gd name="f34" fmla="*/ 12 f27 1"/>
                <a:gd name="f35" fmla="*/ 0 f27 1"/>
                <a:gd name="f36" fmla="*/ 25 f28 1"/>
                <a:gd name="f37" fmla="*/ 7 f27 1"/>
                <a:gd name="f38" fmla="*/ 30 f27 1"/>
                <a:gd name="f39" fmla="+- f29 0 f1"/>
                <a:gd name="f40" fmla="*/ f32 1 25"/>
                <a:gd name="f41" fmla="*/ f33 1 30"/>
                <a:gd name="f42" fmla="*/ f34 1 30"/>
                <a:gd name="f43" fmla="*/ f35 1 30"/>
                <a:gd name="f44" fmla="*/ f36 1 25"/>
                <a:gd name="f45" fmla="*/ f37 1 30"/>
                <a:gd name="f46" fmla="*/ f38 1 30"/>
                <a:gd name="f47" fmla="*/ 0 1 f30"/>
                <a:gd name="f48" fmla="*/ f24 1 f30"/>
                <a:gd name="f49" fmla="*/ 0 1 f31"/>
                <a:gd name="f50" fmla="*/ f25 1 f31"/>
                <a:gd name="f51" fmla="*/ f40 1 f30"/>
                <a:gd name="f52" fmla="*/ f41 1 f31"/>
                <a:gd name="f53" fmla="*/ f42 1 f31"/>
                <a:gd name="f54" fmla="*/ f43 1 f31"/>
                <a:gd name="f55" fmla="*/ f44 1 f30"/>
                <a:gd name="f56" fmla="*/ f45 1 f31"/>
                <a:gd name="f57" fmla="*/ f46 1 f31"/>
                <a:gd name="f58" fmla="*/ f47 f21 1"/>
                <a:gd name="f59" fmla="*/ f48 f21 1"/>
                <a:gd name="f60" fmla="*/ f50 f22 1"/>
                <a:gd name="f61" fmla="*/ f49 f22 1"/>
                <a:gd name="f62" fmla="*/ f51 f21 1"/>
                <a:gd name="f63" fmla="*/ f52 f22 1"/>
                <a:gd name="f64" fmla="*/ f53 f22 1"/>
                <a:gd name="f65" fmla="*/ f54 f22 1"/>
                <a:gd name="f66" fmla="*/ f55 f21 1"/>
                <a:gd name="f67" fmla="*/ f56 f22 1"/>
                <a:gd name="f68" fmla="*/ f57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2" y="f63"/>
                </a:cxn>
                <a:cxn ang="f39">
                  <a:pos x="f62" y="f64"/>
                </a:cxn>
                <a:cxn ang="f39">
                  <a:pos x="f62" y="f65"/>
                </a:cxn>
                <a:cxn ang="f39">
                  <a:pos x="f66" y="f67"/>
                </a:cxn>
                <a:cxn ang="f39">
                  <a:pos x="f66" y="f68"/>
                </a:cxn>
                <a:cxn ang="f39">
                  <a:pos x="f62" y="f63"/>
                </a:cxn>
              </a:cxnLst>
              <a:rect l="f58" t="f61" r="f59" b="f60"/>
              <a:pathLst>
                <a:path w="25" h="30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5" y="f12"/>
                    <a:pt x="f5" y="f13"/>
                    <a:pt x="f5" y="f5"/>
                  </a:cubicBezTo>
                  <a:cubicBezTo>
                    <a:pt x="f12" y="f14"/>
                    <a:pt x="f15" y="f13"/>
                    <a:pt x="f6" y="f16"/>
                  </a:cubicBezTo>
                  <a:cubicBezTo>
                    <a:pt x="f6" y="f17"/>
                    <a:pt x="f6" y="f18"/>
                    <a:pt x="f6" y="f7"/>
                  </a:cubicBezTo>
                  <a:cubicBezTo>
                    <a:pt x="f15" y="f19"/>
                    <a:pt x="f12" y="f6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0475057B-C78D-D62D-0336-58152D7A0FBB}"/>
                </a:ext>
              </a:extLst>
            </p:cNvPr>
            <p:cNvSpPr/>
            <p:nvPr/>
          </p:nvSpPr>
          <p:spPr>
            <a:xfrm>
              <a:off x="10353678" y="4430716"/>
              <a:ext cx="139702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4"/>
                <a:gd name="f8" fmla="val 5"/>
                <a:gd name="f9" fmla="val 12"/>
                <a:gd name="f10" fmla="val 1"/>
                <a:gd name="f11" fmla="val 20"/>
                <a:gd name="f12" fmla="val 2"/>
                <a:gd name="f13" fmla="val 3"/>
                <a:gd name="f14" fmla="val 10"/>
                <a:gd name="f15" fmla="val 17"/>
                <a:gd name="f16" fmla="val 22"/>
                <a:gd name="f17" fmla="+- 0 0 -90"/>
                <a:gd name="f18" fmla="*/ f3 1 28"/>
                <a:gd name="f19" fmla="*/ f4 1 24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8"/>
                <a:gd name="f28" fmla="*/ f24 1 24"/>
                <a:gd name="f29" fmla="*/ 5 f25 1"/>
                <a:gd name="f30" fmla="*/ 0 f24 1"/>
                <a:gd name="f31" fmla="*/ 28 f25 1"/>
                <a:gd name="f32" fmla="*/ 3 f24 1"/>
                <a:gd name="f33" fmla="*/ 24 f24 1"/>
                <a:gd name="f34" fmla="+- f26 0 f1"/>
                <a:gd name="f35" fmla="*/ f29 1 28"/>
                <a:gd name="f36" fmla="*/ f30 1 24"/>
                <a:gd name="f37" fmla="*/ f31 1 28"/>
                <a:gd name="f38" fmla="*/ f32 1 24"/>
                <a:gd name="f39" fmla="*/ f33 1 24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5" y="f57"/>
                </a:cxn>
                <a:cxn ang="f34">
                  <a:pos x="f53" y="f54"/>
                </a:cxn>
              </a:cxnLst>
              <a:rect l="f49" t="f52" r="f50" b="f51"/>
              <a:pathLst>
                <a:path w="28" h="24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6" y="f14"/>
                    <a:pt x="f6" y="f15"/>
                    <a:pt x="f6" y="f7"/>
                  </a:cubicBezTo>
                  <a:cubicBezTo>
                    <a:pt x="f13" y="f7"/>
                    <a:pt x="f5" y="f16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C2A9FBA4-63A0-B437-9B83-DE44D515FBAB}"/>
                </a:ext>
              </a:extLst>
            </p:cNvPr>
            <p:cNvSpPr/>
            <p:nvPr/>
          </p:nvSpPr>
          <p:spPr>
            <a:xfrm>
              <a:off x="10183809" y="4024310"/>
              <a:ext cx="125409" cy="1365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7"/>
                <a:gd name="f8" fmla="val 16"/>
                <a:gd name="f9" fmla="val 8"/>
                <a:gd name="f10" fmla="val 24"/>
                <a:gd name="f11" fmla="val 22"/>
                <a:gd name="f12" fmla="val 15"/>
                <a:gd name="f13" fmla="val 2"/>
                <a:gd name="f14" fmla="val 3"/>
                <a:gd name="f15" fmla="val 4"/>
                <a:gd name="f16" fmla="val 12"/>
                <a:gd name="f17" fmla="val 19"/>
                <a:gd name="f18" fmla="+- 0 0 -90"/>
                <a:gd name="f19" fmla="*/ f3 1 25"/>
                <a:gd name="f20" fmla="*/ f4 1 27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5"/>
                <a:gd name="f29" fmla="*/ f25 1 27"/>
                <a:gd name="f30" fmla="*/ 25 f26 1"/>
                <a:gd name="f31" fmla="*/ 27 f25 1"/>
                <a:gd name="f32" fmla="*/ 0 f26 1"/>
                <a:gd name="f33" fmla="*/ 22 f25 1"/>
                <a:gd name="f34" fmla="*/ 0 f25 1"/>
                <a:gd name="f35" fmla="*/ 4 f25 1"/>
                <a:gd name="f36" fmla="+- f27 0 f1"/>
                <a:gd name="f37" fmla="*/ f30 1 25"/>
                <a:gd name="f38" fmla="*/ f31 1 27"/>
                <a:gd name="f39" fmla="*/ f32 1 25"/>
                <a:gd name="f40" fmla="*/ f33 1 27"/>
                <a:gd name="f41" fmla="*/ f34 1 27"/>
                <a:gd name="f42" fmla="*/ f35 1 27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9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20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59" y="f61"/>
                </a:cxn>
                <a:cxn ang="f36">
                  <a:pos x="f57" y="f62"/>
                </a:cxn>
                <a:cxn ang="f36">
                  <a:pos x="f57" y="f58"/>
                </a:cxn>
              </a:cxnLst>
              <a:rect l="f53" t="f56" r="f54" b="f55"/>
              <a:pathLst>
                <a:path w="25" h="27">
                  <a:moveTo>
                    <a:pt x="f6" y="f7"/>
                  </a:moveTo>
                  <a:cubicBezTo>
                    <a:pt x="f8" y="f6"/>
                    <a:pt x="f9" y="f10"/>
                    <a:pt x="f5" y="f11"/>
                  </a:cubicBezTo>
                  <a:cubicBezTo>
                    <a:pt x="f5" y="f12"/>
                    <a:pt x="f5" y="f9"/>
                    <a:pt x="f5" y="f5"/>
                  </a:cubicBezTo>
                  <a:cubicBezTo>
                    <a:pt x="f9" y="f13"/>
                    <a:pt x="f8" y="f14"/>
                    <a:pt x="f6" y="f15"/>
                  </a:cubicBezTo>
                  <a:cubicBezTo>
                    <a:pt x="f6" y="f16"/>
                    <a:pt x="f6" y="f17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14588E19-30A8-CD22-32F4-6D045F8F4086}"/>
                </a:ext>
              </a:extLst>
            </p:cNvPr>
            <p:cNvSpPr/>
            <p:nvPr/>
          </p:nvSpPr>
          <p:spPr>
            <a:xfrm>
              <a:off x="9761540" y="2792413"/>
              <a:ext cx="136529" cy="134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6"/>
                <a:gd name="f8" fmla="val 16"/>
                <a:gd name="f9" fmla="val 10"/>
                <a:gd name="f10" fmla="val 9"/>
                <a:gd name="f11" fmla="val 4"/>
                <a:gd name="f12" fmla="val 18"/>
                <a:gd name="f13" fmla="val 6"/>
                <a:gd name="f14" fmla="val 25"/>
                <a:gd name="f15" fmla="val 11"/>
                <a:gd name="f16" fmla="val 13"/>
                <a:gd name="f17" fmla="val 23"/>
                <a:gd name="f18" fmla="val 8"/>
                <a:gd name="f19" fmla="+- 0 0 -90"/>
                <a:gd name="f20" fmla="*/ f3 1 27"/>
                <a:gd name="f21" fmla="*/ f4 1 27"/>
                <a:gd name="f22" fmla="val f5"/>
                <a:gd name="f23" fmla="val f6"/>
                <a:gd name="f24" fmla="*/ f19 f0 1"/>
                <a:gd name="f25" fmla="+- f23 0 f22"/>
                <a:gd name="f26" fmla="*/ f24 1 f2"/>
                <a:gd name="f27" fmla="*/ f25 1 27"/>
                <a:gd name="f28" fmla="*/ 0 f25 1"/>
                <a:gd name="f29" fmla="*/ 26 f25 1"/>
                <a:gd name="f30" fmla="*/ 25 f25 1"/>
                <a:gd name="f31" fmla="*/ 11 f25 1"/>
                <a:gd name="f32" fmla="*/ 23 f25 1"/>
                <a:gd name="f33" fmla="+- f26 0 f1"/>
                <a:gd name="f34" fmla="*/ f28 1 27"/>
                <a:gd name="f35" fmla="*/ f29 1 27"/>
                <a:gd name="f36" fmla="*/ f30 1 27"/>
                <a:gd name="f37" fmla="*/ f31 1 27"/>
                <a:gd name="f38" fmla="*/ f32 1 27"/>
                <a:gd name="f39" fmla="*/ 0 1 f27"/>
                <a:gd name="f40" fmla="*/ f23 1 f27"/>
                <a:gd name="f41" fmla="*/ f34 1 f27"/>
                <a:gd name="f42" fmla="*/ f35 1 f27"/>
                <a:gd name="f43" fmla="*/ f36 1 f27"/>
                <a:gd name="f44" fmla="*/ f37 1 f27"/>
                <a:gd name="f45" fmla="*/ f38 1 f27"/>
                <a:gd name="f46" fmla="*/ f39 f20 1"/>
                <a:gd name="f47" fmla="*/ f40 f20 1"/>
                <a:gd name="f48" fmla="*/ f40 f21 1"/>
                <a:gd name="f49" fmla="*/ f39 f21 1"/>
                <a:gd name="f50" fmla="*/ f41 f20 1"/>
                <a:gd name="f51" fmla="*/ f42 f21 1"/>
                <a:gd name="f52" fmla="*/ f41 f21 1"/>
                <a:gd name="f53" fmla="*/ f43 f20 1"/>
                <a:gd name="f54" fmla="*/ f44 f21 1"/>
                <a:gd name="f55" fmla="*/ f4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0" y="f51"/>
                </a:cxn>
                <a:cxn ang="f33">
                  <a:pos x="f50" y="f52"/>
                </a:cxn>
                <a:cxn ang="f33">
                  <a:pos x="f53" y="f54"/>
                </a:cxn>
                <a:cxn ang="f33">
                  <a:pos x="f55" y="f51"/>
                </a:cxn>
                <a:cxn ang="f33">
                  <a:pos x="f50" y="f51"/>
                </a:cxn>
              </a:cxnLst>
              <a:rect l="f46" t="f49" r="f47" b="f48"/>
              <a:pathLst>
                <a:path w="27" h="27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4" y="f7"/>
                    <a:pt x="f17" y="f7"/>
                  </a:cubicBezTo>
                  <a:cubicBezTo>
                    <a:pt x="f8" y="f6"/>
                    <a:pt x="f18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11683A0D-A66C-9B16-A321-90D1C08B8F02}"/>
                </a:ext>
              </a:extLst>
            </p:cNvPr>
            <p:cNvSpPr/>
            <p:nvPr/>
          </p:nvSpPr>
          <p:spPr>
            <a:xfrm>
              <a:off x="10153653" y="2355851"/>
              <a:ext cx="165104" cy="14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28"/>
                <a:gd name="f8" fmla="val 30"/>
                <a:gd name="f9" fmla="val 20"/>
                <a:gd name="f10" fmla="val 5"/>
                <a:gd name="f11" fmla="val 24"/>
                <a:gd name="f12" fmla="val 6"/>
                <a:gd name="f13" fmla="val 3"/>
                <a:gd name="f14" fmla="+- 0 0 -90"/>
                <a:gd name="f15" fmla="*/ f3 1 33"/>
                <a:gd name="f16" fmla="*/ f4 1 2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33"/>
                <a:gd name="f25" fmla="*/ f21 1 28"/>
                <a:gd name="f26" fmla="*/ 30 f22 1"/>
                <a:gd name="f27" fmla="*/ 28 f21 1"/>
                <a:gd name="f28" fmla="*/ 6 f22 1"/>
                <a:gd name="f29" fmla="*/ 0 f21 1"/>
                <a:gd name="f30" fmla="+- f23 0 f1"/>
                <a:gd name="f31" fmla="*/ f26 1 33"/>
                <a:gd name="f32" fmla="*/ f27 1 28"/>
                <a:gd name="f33" fmla="*/ f28 1 33"/>
                <a:gd name="f34" fmla="*/ f29 1 28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33" h="28">
                  <a:moveTo>
                    <a:pt x="f8" y="f7"/>
                  </a:moveTo>
                  <a:cubicBezTo>
                    <a:pt x="f5" y="f9"/>
                    <a:pt x="f10" y="f11"/>
                    <a:pt x="f12" y="f5"/>
                  </a:cubicBezTo>
                  <a:cubicBezTo>
                    <a:pt x="f8" y="f13"/>
                    <a:pt x="f6" y="f12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18ED2E56-E809-97CA-91EA-7F0DDCEDF68E}"/>
                </a:ext>
              </a:extLst>
            </p:cNvPr>
            <p:cNvSpPr/>
            <p:nvPr/>
          </p:nvSpPr>
          <p:spPr>
            <a:xfrm>
              <a:off x="9331323" y="3087691"/>
              <a:ext cx="155576" cy="1397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8"/>
                <a:gd name="f8" fmla="val 3"/>
                <a:gd name="f9" fmla="val 6"/>
                <a:gd name="f10" fmla="val 27"/>
                <a:gd name="f11" fmla="val 4"/>
                <a:gd name="f12" fmla="val 25"/>
                <a:gd name="f13" fmla="val 21"/>
                <a:gd name="f14" fmla="+- 0 0 -90"/>
                <a:gd name="f15" fmla="*/ f3 1 31"/>
                <a:gd name="f16" fmla="*/ f4 1 2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31"/>
                <a:gd name="f25" fmla="*/ f21 1 28"/>
                <a:gd name="f26" fmla="*/ 3 f22 1"/>
                <a:gd name="f27" fmla="*/ 0 f21 1"/>
                <a:gd name="f28" fmla="*/ 27 f22 1"/>
                <a:gd name="f29" fmla="*/ 28 f21 1"/>
                <a:gd name="f30" fmla="+- f23 0 f1"/>
                <a:gd name="f31" fmla="*/ f26 1 31"/>
                <a:gd name="f32" fmla="*/ f27 1 28"/>
                <a:gd name="f33" fmla="*/ f28 1 31"/>
                <a:gd name="f34" fmla="*/ f29 1 28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31" h="28">
                  <a:moveTo>
                    <a:pt x="f8" y="f5"/>
                  </a:moveTo>
                  <a:cubicBezTo>
                    <a:pt x="f6" y="f9"/>
                    <a:pt x="f6" y="f9"/>
                    <a:pt x="f10" y="f7"/>
                  </a:cubicBezTo>
                  <a:cubicBezTo>
                    <a:pt x="f11" y="f12"/>
                    <a:pt x="f5" y="f13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918D9195-4CE1-03DE-53AC-5E5774B51074}"/>
                </a:ext>
              </a:extLst>
            </p:cNvPr>
            <p:cNvSpPr/>
            <p:nvPr/>
          </p:nvSpPr>
          <p:spPr>
            <a:xfrm>
              <a:off x="10183809" y="3103565"/>
              <a:ext cx="155576" cy="134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7"/>
                <a:gd name="f8" fmla="val 24"/>
                <a:gd name="f9" fmla="val 15"/>
                <a:gd name="f10" fmla="val 25"/>
                <a:gd name="f11" fmla="val 8"/>
                <a:gd name="f12" fmla="val 23"/>
                <a:gd name="f13" fmla="val 21"/>
                <a:gd name="f14" fmla="val 14"/>
                <a:gd name="f15" fmla="val 7"/>
                <a:gd name="f16" fmla="val 6"/>
                <a:gd name="f17" fmla="val 3"/>
                <a:gd name="f18" fmla="+- 0 0 -90"/>
                <a:gd name="f19" fmla="*/ f3 1 31"/>
                <a:gd name="f20" fmla="*/ f4 1 27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31"/>
                <a:gd name="f29" fmla="*/ f25 1 27"/>
                <a:gd name="f30" fmla="*/ 24 f26 1"/>
                <a:gd name="f31" fmla="*/ 27 f25 1"/>
                <a:gd name="f32" fmla="*/ 0 f26 1"/>
                <a:gd name="f33" fmla="*/ 21 f25 1"/>
                <a:gd name="f34" fmla="*/ 0 f25 1"/>
                <a:gd name="f35" fmla="+- f27 0 f1"/>
                <a:gd name="f36" fmla="*/ f30 1 31"/>
                <a:gd name="f37" fmla="*/ f31 1 27"/>
                <a:gd name="f38" fmla="*/ f32 1 31"/>
                <a:gd name="f39" fmla="*/ f33 1 27"/>
                <a:gd name="f40" fmla="*/ f34 1 27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6" y="f58"/>
                </a:cxn>
                <a:cxn ang="f35">
                  <a:pos x="f54" y="f55"/>
                </a:cxn>
              </a:cxnLst>
              <a:rect l="f50" t="f53" r="f51" b="f52"/>
              <a:pathLst>
                <a:path w="31" h="27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5" y="f14"/>
                    <a:pt x="f5" y="f15"/>
                    <a:pt x="f5" y="f5"/>
                  </a:cubicBezTo>
                  <a:cubicBezTo>
                    <a:pt x="f6" y="f16"/>
                    <a:pt x="f10" y="f17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CF6EA921-7206-589C-643F-3AFD88339953}"/>
                </a:ext>
              </a:extLst>
            </p:cNvPr>
            <p:cNvSpPr/>
            <p:nvPr/>
          </p:nvSpPr>
          <p:spPr>
            <a:xfrm>
              <a:off x="9556751" y="3533771"/>
              <a:ext cx="120645" cy="134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7"/>
                <a:gd name="f8" fmla="val 23"/>
                <a:gd name="f9" fmla="val 15"/>
                <a:gd name="f10" fmla="val 9"/>
                <a:gd name="f11" fmla="val 8"/>
                <a:gd name="f12" fmla="val 1"/>
                <a:gd name="f13" fmla="val 16"/>
                <a:gd name="f14" fmla="val 3"/>
                <a:gd name="f15" fmla="val 4"/>
                <a:gd name="f16" fmla="val 12"/>
                <a:gd name="f17" fmla="val 20"/>
                <a:gd name="f18" fmla="val 26"/>
                <a:gd name="f19" fmla="val 25"/>
                <a:gd name="f20" fmla="+- 0 0 -90"/>
                <a:gd name="f21" fmla="*/ f3 1 24"/>
                <a:gd name="f22" fmla="*/ f4 1 2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4"/>
                <a:gd name="f31" fmla="*/ f27 1 27"/>
                <a:gd name="f32" fmla="*/ 0 f28 1"/>
                <a:gd name="f33" fmla="*/ 23 f27 1"/>
                <a:gd name="f34" fmla="*/ 0 f27 1"/>
                <a:gd name="f35" fmla="*/ 24 f28 1"/>
                <a:gd name="f36" fmla="*/ 4 f27 1"/>
                <a:gd name="f37" fmla="*/ 27 f27 1"/>
                <a:gd name="f38" fmla="+- f29 0 f1"/>
                <a:gd name="f39" fmla="*/ f32 1 24"/>
                <a:gd name="f40" fmla="*/ f33 1 27"/>
                <a:gd name="f41" fmla="*/ f34 1 27"/>
                <a:gd name="f42" fmla="*/ f35 1 24"/>
                <a:gd name="f43" fmla="*/ f36 1 27"/>
                <a:gd name="f44" fmla="*/ f37 1 27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1"/>
                <a:gd name="f52" fmla="*/ f42 1 f30"/>
                <a:gd name="f53" fmla="*/ f43 1 f31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2 1"/>
                <a:gd name="f62" fmla="*/ f52 f21 1"/>
                <a:gd name="f63" fmla="*/ f53 f22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59" y="f61"/>
                </a:cxn>
                <a:cxn ang="f38">
                  <a:pos x="f62" y="f63"/>
                </a:cxn>
                <a:cxn ang="f38">
                  <a:pos x="f62" y="f64"/>
                </a:cxn>
                <a:cxn ang="f38">
                  <a:pos x="f59" y="f60"/>
                </a:cxn>
              </a:cxnLst>
              <a:rect l="f55" t="f58" r="f56" b="f57"/>
              <a:pathLst>
                <a:path w="24" h="27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12"/>
                    <a:pt x="f13" y="f14"/>
                    <a:pt x="f6" y="f15"/>
                  </a:cubicBezTo>
                  <a:cubicBezTo>
                    <a:pt x="f6" y="f16"/>
                    <a:pt x="f6" y="f17"/>
                    <a:pt x="f6" y="f7"/>
                  </a:cubicBezTo>
                  <a:cubicBezTo>
                    <a:pt x="f13" y="f18"/>
                    <a:pt x="f11" y="f19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6BB5AC5E-C463-5B40-DD9A-52AAB13362D5}"/>
                </a:ext>
              </a:extLst>
            </p:cNvPr>
            <p:cNvSpPr/>
            <p:nvPr/>
          </p:nvSpPr>
          <p:spPr>
            <a:xfrm>
              <a:off x="9531348" y="2360615"/>
              <a:ext cx="155576" cy="1365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7"/>
                <a:gd name="f8" fmla="val 29"/>
                <a:gd name="f9" fmla="val 21"/>
                <a:gd name="f10" fmla="val 4"/>
                <a:gd name="f11" fmla="val 24"/>
                <a:gd name="f12" fmla="val 5"/>
                <a:gd name="f13" fmla="val 28"/>
                <a:gd name="f14" fmla="+- 0 0 -90"/>
                <a:gd name="f15" fmla="*/ f3 1 31"/>
                <a:gd name="f16" fmla="*/ f4 1 2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31"/>
                <a:gd name="f25" fmla="*/ f21 1 27"/>
                <a:gd name="f26" fmla="*/ 29 f22 1"/>
                <a:gd name="f27" fmla="*/ 27 f21 1"/>
                <a:gd name="f28" fmla="*/ 5 f22 1"/>
                <a:gd name="f29" fmla="*/ 0 f21 1"/>
                <a:gd name="f30" fmla="+- f23 0 f1"/>
                <a:gd name="f31" fmla="*/ f26 1 31"/>
                <a:gd name="f32" fmla="*/ f27 1 27"/>
                <a:gd name="f33" fmla="*/ f28 1 31"/>
                <a:gd name="f34" fmla="*/ f29 1 27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31" h="27">
                  <a:moveTo>
                    <a:pt x="f8" y="f7"/>
                  </a:moveTo>
                  <a:cubicBezTo>
                    <a:pt x="f5" y="f9"/>
                    <a:pt x="f10" y="f11"/>
                    <a:pt x="f12" y="f5"/>
                  </a:cubicBezTo>
                  <a:cubicBezTo>
                    <a:pt x="f13" y="f5"/>
                    <a:pt x="f6" y="f10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91BA4B05-E0C0-569E-EB90-C61570932EBB}"/>
                </a:ext>
              </a:extLst>
            </p:cNvPr>
            <p:cNvSpPr/>
            <p:nvPr/>
          </p:nvSpPr>
          <p:spPr>
            <a:xfrm>
              <a:off x="10167935" y="1795460"/>
              <a:ext cx="150811" cy="134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7"/>
                <a:gd name="f8" fmla="val 3"/>
                <a:gd name="f9" fmla="val 28"/>
                <a:gd name="f10" fmla="val 5"/>
                <a:gd name="f11" fmla="val 6"/>
                <a:gd name="f12" fmla="val 4"/>
                <a:gd name="f13" fmla="val 26"/>
                <a:gd name="f14" fmla="val 21"/>
                <a:gd name="f15" fmla="+- 0 0 -90"/>
                <a:gd name="f16" fmla="*/ f3 1 30"/>
                <a:gd name="f17" fmla="*/ f4 1 2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30"/>
                <a:gd name="f26" fmla="*/ f22 1 27"/>
                <a:gd name="f27" fmla="*/ 3 f23 1"/>
                <a:gd name="f28" fmla="*/ 0 f22 1"/>
                <a:gd name="f29" fmla="*/ 27 f23 1"/>
                <a:gd name="f30" fmla="*/ 27 f22 1"/>
                <a:gd name="f31" fmla="+- f24 0 f1"/>
                <a:gd name="f32" fmla="*/ f27 1 30"/>
                <a:gd name="f33" fmla="*/ f28 1 27"/>
                <a:gd name="f34" fmla="*/ f29 1 30"/>
                <a:gd name="f35" fmla="*/ f30 1 27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30" h="27">
                  <a:moveTo>
                    <a:pt x="f8" y="f5"/>
                  </a:moveTo>
                  <a:cubicBezTo>
                    <a:pt x="f9" y="f10"/>
                    <a:pt x="f6" y="f11"/>
                    <a:pt x="f7" y="f7"/>
                  </a:cubicBezTo>
                  <a:cubicBezTo>
                    <a:pt x="f12" y="f13"/>
                    <a:pt x="f5" y="f14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A8DA282A-D99D-4B45-1632-E4A35BB7A29C}"/>
                </a:ext>
              </a:extLst>
            </p:cNvPr>
            <p:cNvSpPr/>
            <p:nvPr/>
          </p:nvSpPr>
          <p:spPr>
            <a:xfrm>
              <a:off x="9526584" y="2947989"/>
              <a:ext cx="165104" cy="134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27"/>
                <a:gd name="f8" fmla="val 29"/>
                <a:gd name="f9" fmla="val 21"/>
                <a:gd name="f10" fmla="val 6"/>
                <a:gd name="f11" fmla="val 30"/>
                <a:gd name="f12" fmla="val 1"/>
                <a:gd name="f13" fmla="val 5"/>
                <a:gd name="f14" fmla="+- 0 0 -90"/>
                <a:gd name="f15" fmla="*/ f3 1 33"/>
                <a:gd name="f16" fmla="*/ f4 1 2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33"/>
                <a:gd name="f25" fmla="*/ f21 1 27"/>
                <a:gd name="f26" fmla="*/ 29 f22 1"/>
                <a:gd name="f27" fmla="*/ 27 f21 1"/>
                <a:gd name="f28" fmla="*/ 6 f22 1"/>
                <a:gd name="f29" fmla="*/ 0 f21 1"/>
                <a:gd name="f30" fmla="+- f23 0 f1"/>
                <a:gd name="f31" fmla="*/ f26 1 33"/>
                <a:gd name="f32" fmla="*/ f27 1 27"/>
                <a:gd name="f33" fmla="*/ f28 1 33"/>
                <a:gd name="f34" fmla="*/ f29 1 27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33" h="27">
                  <a:moveTo>
                    <a:pt x="f8" y="f7"/>
                  </a:moveTo>
                  <a:cubicBezTo>
                    <a:pt x="f5" y="f9"/>
                    <a:pt x="f10" y="f7"/>
                    <a:pt x="f10" y="f5"/>
                  </a:cubicBezTo>
                  <a:cubicBezTo>
                    <a:pt x="f11" y="f12"/>
                    <a:pt x="f6" y="f13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EC0D5633-B540-4433-ADC5-2F6E848E1897}"/>
                </a:ext>
              </a:extLst>
            </p:cNvPr>
            <p:cNvSpPr/>
            <p:nvPr/>
          </p:nvSpPr>
          <p:spPr>
            <a:xfrm>
              <a:off x="9556751" y="5287966"/>
              <a:ext cx="120645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5"/>
                <a:gd name="f8" fmla="val 3"/>
                <a:gd name="f9" fmla="val 11"/>
                <a:gd name="f10" fmla="val 17"/>
                <a:gd name="f11" fmla="val 16"/>
                <a:gd name="f12" fmla="val 8"/>
                <a:gd name="f13" fmla="val 9"/>
                <a:gd name="f14" fmla="val 1"/>
                <a:gd name="f15" fmla="val 2"/>
                <a:gd name="f16" fmla="+- 0 0 -90"/>
                <a:gd name="f17" fmla="*/ f3 1 24"/>
                <a:gd name="f18" fmla="*/ f4 1 25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4"/>
                <a:gd name="f27" fmla="*/ f23 1 25"/>
                <a:gd name="f28" fmla="*/ 24 f24 1"/>
                <a:gd name="f29" fmla="*/ 3 f23 1"/>
                <a:gd name="f30" fmla="*/ 25 f23 1"/>
                <a:gd name="f31" fmla="*/ 0 f24 1"/>
                <a:gd name="f32" fmla="*/ 24 f23 1"/>
                <a:gd name="f33" fmla="*/ 0 f23 1"/>
                <a:gd name="f34" fmla="+- f25 0 f1"/>
                <a:gd name="f35" fmla="*/ f28 1 24"/>
                <a:gd name="f36" fmla="*/ f29 1 25"/>
                <a:gd name="f37" fmla="*/ f30 1 25"/>
                <a:gd name="f38" fmla="*/ f31 1 24"/>
                <a:gd name="f39" fmla="*/ f32 1 25"/>
                <a:gd name="f40" fmla="*/ f33 1 25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7"/>
                <a:gd name="f48" fmla="*/ f38 1 f26"/>
                <a:gd name="f49" fmla="*/ f39 1 f27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8 1"/>
                <a:gd name="f58" fmla="*/ f48 f17 1"/>
                <a:gd name="f59" fmla="*/ f49 f18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5" y="f57"/>
                </a:cxn>
                <a:cxn ang="f34">
                  <a:pos x="f58" y="f59"/>
                </a:cxn>
                <a:cxn ang="f34">
                  <a:pos x="f58" y="f60"/>
                </a:cxn>
                <a:cxn ang="f34">
                  <a:pos x="f55" y="f56"/>
                </a:cxn>
              </a:cxnLst>
              <a:rect l="f51" t="f54" r="f52" b="f53"/>
              <a:pathLst>
                <a:path w="24" h="25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7"/>
                    <a:pt x="f12" y="f6"/>
                    <a:pt x="f5" y="f6"/>
                  </a:cubicBezTo>
                  <a:cubicBezTo>
                    <a:pt x="f5" y="f11"/>
                    <a:pt x="f5" y="f13"/>
                    <a:pt x="f5" y="f5"/>
                  </a:cubicBezTo>
                  <a:cubicBezTo>
                    <a:pt x="f12" y="f14"/>
                    <a:pt x="f11" y="f15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DEE24BC3-0999-25F3-1F9C-4F7A2CCFD377}"/>
                </a:ext>
              </a:extLst>
            </p:cNvPr>
            <p:cNvSpPr/>
            <p:nvPr/>
          </p:nvSpPr>
          <p:spPr>
            <a:xfrm>
              <a:off x="10183809" y="4962521"/>
              <a:ext cx="119064" cy="119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8"/>
                <a:gd name="f8" fmla="val 1"/>
                <a:gd name="f9" fmla="val 16"/>
                <a:gd name="f10" fmla="val 2"/>
                <a:gd name="f11" fmla="val 3"/>
                <a:gd name="f12" fmla="val 10"/>
                <a:gd name="f13" fmla="val 17"/>
                <a:gd name="f14" fmla="val 23"/>
                <a:gd name="f15" fmla="val 9"/>
                <a:gd name="f16" fmla="val 22"/>
                <a:gd name="f17" fmla="val 15"/>
                <a:gd name="f18" fmla="+- 0 0 -90"/>
                <a:gd name="f19" fmla="*/ f3 1 24"/>
                <a:gd name="f20" fmla="*/ f4 1 24"/>
                <a:gd name="f21" fmla="val f5"/>
                <a:gd name="f22" fmla="val f6"/>
                <a:gd name="f23" fmla="*/ f18 f0 1"/>
                <a:gd name="f24" fmla="+- f22 0 f21"/>
                <a:gd name="f25" fmla="*/ f23 1 f2"/>
                <a:gd name="f26" fmla="*/ f24 1 24"/>
                <a:gd name="f27" fmla="*/ 0 f24 1"/>
                <a:gd name="f28" fmla="*/ 24 f24 1"/>
                <a:gd name="f29" fmla="*/ 3 f24 1"/>
                <a:gd name="f30" fmla="*/ 22 f24 1"/>
                <a:gd name="f31" fmla="+- f25 0 f1"/>
                <a:gd name="f32" fmla="*/ f27 1 24"/>
                <a:gd name="f33" fmla="*/ f28 1 24"/>
                <a:gd name="f34" fmla="*/ f29 1 24"/>
                <a:gd name="f35" fmla="*/ f30 1 24"/>
                <a:gd name="f36" fmla="*/ 0 1 f26"/>
                <a:gd name="f37" fmla="*/ f22 1 f26"/>
                <a:gd name="f38" fmla="*/ f32 1 f26"/>
                <a:gd name="f39" fmla="*/ f33 1 f26"/>
                <a:gd name="f40" fmla="*/ f34 1 f26"/>
                <a:gd name="f41" fmla="*/ f35 1 f26"/>
                <a:gd name="f42" fmla="*/ f36 f19 1"/>
                <a:gd name="f43" fmla="*/ f37 f19 1"/>
                <a:gd name="f44" fmla="*/ f37 f20 1"/>
                <a:gd name="f45" fmla="*/ f36 f20 1"/>
                <a:gd name="f46" fmla="*/ f38 f19 1"/>
                <a:gd name="f47" fmla="*/ f38 f20 1"/>
                <a:gd name="f48" fmla="*/ f39 f19 1"/>
                <a:gd name="f49" fmla="*/ f40 f20 1"/>
                <a:gd name="f50" fmla="*/ f39 f20 1"/>
                <a:gd name="f51" fmla="*/ f41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6" y="f47"/>
                </a:cxn>
                <a:cxn ang="f31">
                  <a:pos x="f48" y="f49"/>
                </a:cxn>
                <a:cxn ang="f31">
                  <a:pos x="f48" y="f50"/>
                </a:cxn>
                <a:cxn ang="f31">
                  <a:pos x="f46" y="f51"/>
                </a:cxn>
                <a:cxn ang="f31">
                  <a:pos x="f46" y="f47"/>
                </a:cxn>
              </a:cxnLst>
              <a:rect l="f42" t="f45" r="f43" b="f44"/>
              <a:pathLst>
                <a:path w="24" h="24">
                  <a:moveTo>
                    <a:pt x="f5" y="f5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6" y="f13"/>
                    <a:pt x="f6" y="f6"/>
                  </a:cubicBezTo>
                  <a:cubicBezTo>
                    <a:pt x="f9" y="f14"/>
                    <a:pt x="f15" y="f14"/>
                    <a:pt x="f5" y="f16"/>
                  </a:cubicBezTo>
                  <a:cubicBezTo>
                    <a:pt x="f5" y="f17"/>
                    <a:pt x="f5" y="f7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3A0A410B-9CF5-9446-5023-ED649C2A7B76}"/>
                </a:ext>
              </a:extLst>
            </p:cNvPr>
            <p:cNvSpPr/>
            <p:nvPr/>
          </p:nvSpPr>
          <p:spPr>
            <a:xfrm>
              <a:off x="9556751" y="4897434"/>
              <a:ext cx="120645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5"/>
                <a:gd name="f8" fmla="val 8"/>
                <a:gd name="f9" fmla="val 1"/>
                <a:gd name="f10" fmla="val 15"/>
                <a:gd name="f11" fmla="val 2"/>
                <a:gd name="f12" fmla="val 3"/>
                <a:gd name="f13" fmla="val 10"/>
                <a:gd name="f14" fmla="val 17"/>
                <a:gd name="f15" fmla="val 16"/>
                <a:gd name="f16" fmla="val 9"/>
                <a:gd name="f17" fmla="+- 0 0 -90"/>
                <a:gd name="f18" fmla="*/ f3 1 24"/>
                <a:gd name="f19" fmla="*/ f4 1 25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4"/>
                <a:gd name="f28" fmla="*/ f24 1 25"/>
                <a:gd name="f29" fmla="*/ 0 f25 1"/>
                <a:gd name="f30" fmla="*/ 0 f24 1"/>
                <a:gd name="f31" fmla="*/ 24 f25 1"/>
                <a:gd name="f32" fmla="*/ 3 f24 1"/>
                <a:gd name="f33" fmla="*/ 25 f24 1"/>
                <a:gd name="f34" fmla="*/ 24 f24 1"/>
                <a:gd name="f35" fmla="+- f26 0 f1"/>
                <a:gd name="f36" fmla="*/ f29 1 24"/>
                <a:gd name="f37" fmla="*/ f30 1 25"/>
                <a:gd name="f38" fmla="*/ f31 1 24"/>
                <a:gd name="f39" fmla="*/ f32 1 25"/>
                <a:gd name="f40" fmla="*/ f33 1 25"/>
                <a:gd name="f41" fmla="*/ f34 1 25"/>
                <a:gd name="f42" fmla="*/ 0 1 f27"/>
                <a:gd name="f43" fmla="*/ f21 1 f27"/>
                <a:gd name="f44" fmla="*/ 0 1 f28"/>
                <a:gd name="f45" fmla="*/ f22 1 f28"/>
                <a:gd name="f46" fmla="*/ f36 1 f27"/>
                <a:gd name="f47" fmla="*/ f37 1 f28"/>
                <a:gd name="f48" fmla="*/ f38 1 f27"/>
                <a:gd name="f49" fmla="*/ f39 1 f28"/>
                <a:gd name="f50" fmla="*/ f40 1 f28"/>
                <a:gd name="f51" fmla="*/ f41 1 f28"/>
                <a:gd name="f52" fmla="*/ f42 f18 1"/>
                <a:gd name="f53" fmla="*/ f43 f18 1"/>
                <a:gd name="f54" fmla="*/ f45 f19 1"/>
                <a:gd name="f55" fmla="*/ f44 f19 1"/>
                <a:gd name="f56" fmla="*/ f46 f18 1"/>
                <a:gd name="f57" fmla="*/ f47 f19 1"/>
                <a:gd name="f58" fmla="*/ f48 f18 1"/>
                <a:gd name="f59" fmla="*/ f49 f19 1"/>
                <a:gd name="f60" fmla="*/ f50 f19 1"/>
                <a:gd name="f61" fmla="*/ f51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7"/>
                </a:cxn>
                <a:cxn ang="f35">
                  <a:pos x="f58" y="f59"/>
                </a:cxn>
                <a:cxn ang="f35">
                  <a:pos x="f58" y="f60"/>
                </a:cxn>
                <a:cxn ang="f35">
                  <a:pos x="f56" y="f61"/>
                </a:cxn>
                <a:cxn ang="f35">
                  <a:pos x="f56" y="f57"/>
                </a:cxn>
              </a:cxnLst>
              <a:rect l="f52" t="f55" r="f53" b="f54"/>
              <a:pathLst>
                <a:path w="24" h="25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5" y="f7"/>
                    <a:pt x="f16" y="f6"/>
                    <a:pt x="f5" y="f6"/>
                  </a:cubicBezTo>
                  <a:cubicBezTo>
                    <a:pt x="f5" y="f15"/>
                    <a:pt x="f5" y="f16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58B35F42-EA11-AC45-CA5B-36E002007308}"/>
                </a:ext>
              </a:extLst>
            </p:cNvPr>
            <p:cNvSpPr/>
            <p:nvPr/>
          </p:nvSpPr>
          <p:spPr>
            <a:xfrm>
              <a:off x="9547222" y="1565279"/>
              <a:ext cx="153984" cy="1492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30"/>
                <a:gd name="f8" fmla="val 2"/>
                <a:gd name="f9" fmla="val 11"/>
                <a:gd name="f10" fmla="val 27"/>
                <a:gd name="f11" fmla="val 3"/>
                <a:gd name="f12" fmla="val 26"/>
                <a:gd name="f13" fmla="val 25"/>
                <a:gd name="f14" fmla="+- 0 0 -90"/>
                <a:gd name="f15" fmla="*/ f3 1 31"/>
                <a:gd name="f16" fmla="*/ f4 1 3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31"/>
                <a:gd name="f25" fmla="*/ f21 1 30"/>
                <a:gd name="f26" fmla="*/ 2 f22 1"/>
                <a:gd name="f27" fmla="*/ 0 f21 1"/>
                <a:gd name="f28" fmla="*/ 26 f22 1"/>
                <a:gd name="f29" fmla="*/ 30 f21 1"/>
                <a:gd name="f30" fmla="+- f23 0 f1"/>
                <a:gd name="f31" fmla="*/ f26 1 31"/>
                <a:gd name="f32" fmla="*/ f27 1 30"/>
                <a:gd name="f33" fmla="*/ f28 1 31"/>
                <a:gd name="f34" fmla="*/ f29 1 30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31" h="30">
                  <a:moveTo>
                    <a:pt x="f8" y="f5"/>
                  </a:moveTo>
                  <a:cubicBezTo>
                    <a:pt x="f6" y="f9"/>
                    <a:pt x="f10" y="f11"/>
                    <a:pt x="f12" y="f7"/>
                  </a:cubicBezTo>
                  <a:cubicBezTo>
                    <a:pt x="f8" y="f10"/>
                    <a:pt x="f5" y="f13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7F9D9B25-46BE-682C-8B27-C3F0532EC80E}"/>
                </a:ext>
              </a:extLst>
            </p:cNvPr>
            <p:cNvSpPr/>
            <p:nvPr/>
          </p:nvSpPr>
          <p:spPr>
            <a:xfrm>
              <a:off x="9556751" y="2160590"/>
              <a:ext cx="130173" cy="1460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9"/>
                <a:gd name="f8" fmla="val 22"/>
                <a:gd name="f9" fmla="val 14"/>
                <a:gd name="f10" fmla="val 7"/>
                <a:gd name="f11" fmla="val 23"/>
                <a:gd name="f12" fmla="val 2"/>
                <a:gd name="f13" fmla="val 5"/>
                <a:gd name="f14" fmla="val 16"/>
                <a:gd name="f15" fmla="val 27"/>
                <a:gd name="f16" fmla="val 8"/>
                <a:gd name="f17" fmla="val 24"/>
                <a:gd name="f18" fmla="+- 0 0 -90"/>
                <a:gd name="f19" fmla="*/ f3 1 26"/>
                <a:gd name="f20" fmla="*/ f4 1 29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6"/>
                <a:gd name="f29" fmla="*/ f25 1 29"/>
                <a:gd name="f30" fmla="*/ 0 f26 1"/>
                <a:gd name="f31" fmla="*/ 22 f25 1"/>
                <a:gd name="f32" fmla="*/ 0 f25 1"/>
                <a:gd name="f33" fmla="*/ 23 f26 1"/>
                <a:gd name="f34" fmla="*/ 29 f25 1"/>
                <a:gd name="f35" fmla="+- f27 0 f1"/>
                <a:gd name="f36" fmla="*/ f30 1 26"/>
                <a:gd name="f37" fmla="*/ f31 1 29"/>
                <a:gd name="f38" fmla="*/ f32 1 29"/>
                <a:gd name="f39" fmla="*/ f33 1 26"/>
                <a:gd name="f40" fmla="*/ f34 1 29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9"/>
                <a:gd name="f48" fmla="*/ f39 1 f28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20 1"/>
                <a:gd name="f57" fmla="*/ f48 f19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4" y="f56"/>
                </a:cxn>
                <a:cxn ang="f35">
                  <a:pos x="f57" y="f58"/>
                </a:cxn>
                <a:cxn ang="f35">
                  <a:pos x="f54" y="f55"/>
                </a:cxn>
              </a:cxnLst>
              <a:rect l="f50" t="f53" r="f51" b="f52"/>
              <a:pathLst>
                <a:path w="26" h="29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12"/>
                    <a:pt x="f6" y="f13"/>
                    <a:pt x="f11" y="f7"/>
                  </a:cubicBezTo>
                  <a:cubicBezTo>
                    <a:pt x="f14" y="f15"/>
                    <a:pt x="f16" y="f17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AEE1D8A1-B976-C4CA-318E-F3234866EF1D}"/>
                </a:ext>
              </a:extLst>
            </p:cNvPr>
            <p:cNvSpPr/>
            <p:nvPr/>
          </p:nvSpPr>
          <p:spPr>
            <a:xfrm>
              <a:off x="10374316" y="4611684"/>
              <a:ext cx="149220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5"/>
                <a:gd name="f8" fmla="val 24"/>
                <a:gd name="f9" fmla="val 16"/>
                <a:gd name="f10" fmla="val 9"/>
                <a:gd name="f11" fmla="val 23"/>
                <a:gd name="f12" fmla="val 22"/>
                <a:gd name="f13" fmla="val 15"/>
                <a:gd name="f14" fmla="val 8"/>
                <a:gd name="f15" fmla="val 1"/>
                <a:gd name="f16" fmla="val 4"/>
                <a:gd name="f17" fmla="+- 0 0 -90"/>
                <a:gd name="f18" fmla="*/ f3 1 30"/>
                <a:gd name="f19" fmla="*/ f4 1 25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30"/>
                <a:gd name="f28" fmla="*/ f24 1 25"/>
                <a:gd name="f29" fmla="*/ 24 f25 1"/>
                <a:gd name="f30" fmla="*/ 25 f24 1"/>
                <a:gd name="f31" fmla="*/ 0 f25 1"/>
                <a:gd name="f32" fmla="*/ 22 f24 1"/>
                <a:gd name="f33" fmla="*/ 1 f24 1"/>
                <a:gd name="f34" fmla="+- f26 0 f1"/>
                <a:gd name="f35" fmla="*/ f29 1 30"/>
                <a:gd name="f36" fmla="*/ f30 1 25"/>
                <a:gd name="f37" fmla="*/ f31 1 30"/>
                <a:gd name="f38" fmla="*/ f32 1 25"/>
                <a:gd name="f39" fmla="*/ f33 1 25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5" y="f57"/>
                </a:cxn>
                <a:cxn ang="f34">
                  <a:pos x="f53" y="f54"/>
                </a:cxn>
              </a:cxnLst>
              <a:rect l="f49" t="f52" r="f50" b="f51"/>
              <a:pathLst>
                <a:path w="30" h="25">
                  <a:moveTo>
                    <a:pt x="f8" y="f7"/>
                  </a:moveTo>
                  <a:cubicBezTo>
                    <a:pt x="f9" y="f8"/>
                    <a:pt x="f10" y="f11"/>
                    <a:pt x="f5" y="f12"/>
                  </a:cubicBezTo>
                  <a:cubicBezTo>
                    <a:pt x="f5" y="f13"/>
                    <a:pt x="f5" y="f14"/>
                    <a:pt x="f5" y="f15"/>
                  </a:cubicBezTo>
                  <a:cubicBezTo>
                    <a:pt x="f6" y="f16"/>
                    <a:pt x="f7" y="f5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F1F9F4A0-B074-2622-3907-746AA0773B75}"/>
                </a:ext>
              </a:extLst>
            </p:cNvPr>
            <p:cNvSpPr/>
            <p:nvPr/>
          </p:nvSpPr>
          <p:spPr>
            <a:xfrm>
              <a:off x="10374316" y="4981578"/>
              <a:ext cx="119064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"/>
                <a:gd name="f8" fmla="val 11"/>
                <a:gd name="f9" fmla="val 16"/>
                <a:gd name="f10" fmla="val 23"/>
                <a:gd name="f11" fmla="val 8"/>
                <a:gd name="f12" fmla="val 22"/>
                <a:gd name="f13" fmla="val 21"/>
                <a:gd name="f14" fmla="val 14"/>
                <a:gd name="f15" fmla="val 1"/>
                <a:gd name="f16" fmla="+- 0 0 -90"/>
                <a:gd name="f17" fmla="*/ f3 1 24"/>
                <a:gd name="f18" fmla="*/ f4 1 24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24"/>
                <a:gd name="f25" fmla="*/ 24 f22 1"/>
                <a:gd name="f26" fmla="*/ 2 f22 1"/>
                <a:gd name="f27" fmla="*/ 0 f22 1"/>
                <a:gd name="f28" fmla="*/ 21 f22 1"/>
                <a:gd name="f29" fmla="+- f23 0 f1"/>
                <a:gd name="f30" fmla="*/ f25 1 24"/>
                <a:gd name="f31" fmla="*/ f26 1 24"/>
                <a:gd name="f32" fmla="*/ f27 1 24"/>
                <a:gd name="f33" fmla="*/ f28 1 24"/>
                <a:gd name="f34" fmla="*/ 0 1 f24"/>
                <a:gd name="f35" fmla="*/ f20 1 f24"/>
                <a:gd name="f36" fmla="*/ f30 1 f24"/>
                <a:gd name="f37" fmla="*/ f31 1 f24"/>
                <a:gd name="f38" fmla="*/ f32 1 f24"/>
                <a:gd name="f39" fmla="*/ f33 1 f24"/>
                <a:gd name="f40" fmla="*/ f34 f17 1"/>
                <a:gd name="f41" fmla="*/ f35 f17 1"/>
                <a:gd name="f42" fmla="*/ f35 f18 1"/>
                <a:gd name="f43" fmla="*/ f34 f18 1"/>
                <a:gd name="f44" fmla="*/ f36 f17 1"/>
                <a:gd name="f45" fmla="*/ f37 f18 1"/>
                <a:gd name="f46" fmla="*/ f36 f18 1"/>
                <a:gd name="f47" fmla="*/ f38 f17 1"/>
                <a:gd name="f48" fmla="*/ f39 f18 1"/>
                <a:gd name="f49" fmla="*/ f3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4" y="f45"/>
                </a:cxn>
                <a:cxn ang="f29">
                  <a:pos x="f44" y="f46"/>
                </a:cxn>
                <a:cxn ang="f29">
                  <a:pos x="f47" y="f48"/>
                </a:cxn>
                <a:cxn ang="f29">
                  <a:pos x="f47" y="f49"/>
                </a:cxn>
                <a:cxn ang="f29">
                  <a:pos x="f44" y="f45"/>
                </a:cxn>
              </a:cxnLst>
              <a:rect l="f40" t="f43" r="f41" b="f42"/>
              <a:pathLst>
                <a:path w="24" h="24">
                  <a:moveTo>
                    <a:pt x="f6" y="f7"/>
                  </a:moveTo>
                  <a:cubicBezTo>
                    <a:pt x="f6" y="f8"/>
                    <a:pt x="f6" y="f9"/>
                    <a:pt x="f6" y="f6"/>
                  </a:cubicBezTo>
                  <a:cubicBezTo>
                    <a:pt x="f9" y="f10"/>
                    <a:pt x="f11" y="f12"/>
                    <a:pt x="f5" y="f13"/>
                  </a:cubicBezTo>
                  <a:cubicBezTo>
                    <a:pt x="f5" y="f14"/>
                    <a:pt x="f5" y="f11"/>
                    <a:pt x="f5" y="f5"/>
                  </a:cubicBezTo>
                  <a:cubicBezTo>
                    <a:pt x="f11" y="f15"/>
                    <a:pt x="f9" y="f7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099703BC-517A-73B5-D6D7-932016671293}"/>
                </a:ext>
              </a:extLst>
            </p:cNvPr>
            <p:cNvSpPr/>
            <p:nvPr/>
          </p:nvSpPr>
          <p:spPr>
            <a:xfrm>
              <a:off x="9556751" y="5087941"/>
              <a:ext cx="134938" cy="134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3"/>
                <a:gd name="f8" fmla="val 16"/>
                <a:gd name="f9" fmla="val 26"/>
                <a:gd name="f10" fmla="val 8"/>
                <a:gd name="f11" fmla="val 25"/>
                <a:gd name="f12" fmla="val 24"/>
                <a:gd name="f13" fmla="val 17"/>
                <a:gd name="f14" fmla="val 10"/>
                <a:gd name="f15" fmla="val 3"/>
                <a:gd name="f16" fmla="val 1"/>
                <a:gd name="f17" fmla="+- 0 0 -90"/>
                <a:gd name="f18" fmla="*/ f3 1 27"/>
                <a:gd name="f19" fmla="*/ f4 1 27"/>
                <a:gd name="f20" fmla="val f5"/>
                <a:gd name="f21" fmla="val f6"/>
                <a:gd name="f22" fmla="*/ f17 f0 1"/>
                <a:gd name="f23" fmla="+- f21 0 f20"/>
                <a:gd name="f24" fmla="*/ f22 1 f2"/>
                <a:gd name="f25" fmla="*/ f23 1 27"/>
                <a:gd name="f26" fmla="*/ 23 f23 1"/>
                <a:gd name="f27" fmla="*/ 27 f23 1"/>
                <a:gd name="f28" fmla="*/ 0 f23 1"/>
                <a:gd name="f29" fmla="*/ 24 f23 1"/>
                <a:gd name="f30" fmla="*/ 3 f23 1"/>
                <a:gd name="f31" fmla="+- f24 0 f1"/>
                <a:gd name="f32" fmla="*/ f26 1 27"/>
                <a:gd name="f33" fmla="*/ f27 1 27"/>
                <a:gd name="f34" fmla="*/ f28 1 27"/>
                <a:gd name="f35" fmla="*/ f29 1 27"/>
                <a:gd name="f36" fmla="*/ f30 1 27"/>
                <a:gd name="f37" fmla="*/ 0 1 f25"/>
                <a:gd name="f38" fmla="*/ f21 1 f25"/>
                <a:gd name="f39" fmla="*/ f32 1 f25"/>
                <a:gd name="f40" fmla="*/ f33 1 f25"/>
                <a:gd name="f41" fmla="*/ f34 1 f25"/>
                <a:gd name="f42" fmla="*/ f35 1 f25"/>
                <a:gd name="f43" fmla="*/ f36 1 f25"/>
                <a:gd name="f44" fmla="*/ f37 f18 1"/>
                <a:gd name="f45" fmla="*/ f38 f18 1"/>
                <a:gd name="f46" fmla="*/ f38 f19 1"/>
                <a:gd name="f47" fmla="*/ f37 f19 1"/>
                <a:gd name="f48" fmla="*/ f39 f18 1"/>
                <a:gd name="f49" fmla="*/ f40 f19 1"/>
                <a:gd name="f50" fmla="*/ f41 f18 1"/>
                <a:gd name="f51" fmla="*/ f42 f19 1"/>
                <a:gd name="f52" fmla="*/ f43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50" y="f52"/>
                </a:cxn>
                <a:cxn ang="f31">
                  <a:pos x="f48" y="f49"/>
                </a:cxn>
              </a:cxnLst>
              <a:rect l="f44" t="f47" r="f45" b="f46"/>
              <a:pathLst>
                <a:path w="27" h="27">
                  <a:moveTo>
                    <a:pt x="f7" y="f6"/>
                  </a:moveTo>
                  <a:cubicBezTo>
                    <a:pt x="f8" y="f9"/>
                    <a:pt x="f10" y="f11"/>
                    <a:pt x="f5" y="f12"/>
                  </a:cubicBezTo>
                  <a:cubicBezTo>
                    <a:pt x="f5" y="f13"/>
                    <a:pt x="f5" y="f14"/>
                    <a:pt x="f5" y="f15"/>
                  </a:cubicBezTo>
                  <a:cubicBezTo>
                    <a:pt x="f6" y="f16"/>
                    <a:pt x="f9" y="f5"/>
                    <a:pt x="f7" y="f6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566512AB-F37F-31B2-5536-4789C92B9FFF}"/>
                </a:ext>
              </a:extLst>
            </p:cNvPr>
            <p:cNvSpPr/>
            <p:nvPr/>
          </p:nvSpPr>
          <p:spPr>
            <a:xfrm>
              <a:off x="9556751" y="4505321"/>
              <a:ext cx="120645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6"/>
                <a:gd name="f8" fmla="val 15"/>
                <a:gd name="f9" fmla="val 25"/>
                <a:gd name="f10" fmla="val 8"/>
                <a:gd name="f11" fmla="val 23"/>
                <a:gd name="f12" fmla="val 1"/>
                <a:gd name="f13" fmla="val 16"/>
                <a:gd name="f14" fmla="val 2"/>
                <a:gd name="f15" fmla="val 3"/>
                <a:gd name="f16" fmla="val 11"/>
                <a:gd name="f17" fmla="val 18"/>
                <a:gd name="f18" fmla="+- 0 0 -90"/>
                <a:gd name="f19" fmla="*/ f3 1 24"/>
                <a:gd name="f20" fmla="*/ f4 1 26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4"/>
                <a:gd name="f29" fmla="*/ f25 1 26"/>
                <a:gd name="f30" fmla="*/ 24 f26 1"/>
                <a:gd name="f31" fmla="*/ 26 f25 1"/>
                <a:gd name="f32" fmla="*/ 0 f26 1"/>
                <a:gd name="f33" fmla="*/ 23 f25 1"/>
                <a:gd name="f34" fmla="*/ 0 f25 1"/>
                <a:gd name="f35" fmla="*/ 3 f25 1"/>
                <a:gd name="f36" fmla="+- f27 0 f1"/>
                <a:gd name="f37" fmla="*/ f30 1 24"/>
                <a:gd name="f38" fmla="*/ f31 1 26"/>
                <a:gd name="f39" fmla="*/ f32 1 24"/>
                <a:gd name="f40" fmla="*/ f33 1 26"/>
                <a:gd name="f41" fmla="*/ f34 1 26"/>
                <a:gd name="f42" fmla="*/ f35 1 26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9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20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59" y="f61"/>
                </a:cxn>
                <a:cxn ang="f36">
                  <a:pos x="f57" y="f62"/>
                </a:cxn>
                <a:cxn ang="f36">
                  <a:pos x="f57" y="f58"/>
                </a:cxn>
              </a:cxnLst>
              <a:rect l="f53" t="f56" r="f54" b="f55"/>
              <a:pathLst>
                <a:path w="24" h="26">
                  <a:moveTo>
                    <a:pt x="f6" y="f7"/>
                  </a:moveTo>
                  <a:cubicBezTo>
                    <a:pt x="f8" y="f9"/>
                    <a:pt x="f10" y="f6"/>
                    <a:pt x="f5" y="f11"/>
                  </a:cubicBezTo>
                  <a:cubicBezTo>
                    <a:pt x="f5" y="f8"/>
                    <a:pt x="f5" y="f10"/>
                    <a:pt x="f5" y="f5"/>
                  </a:cubicBezTo>
                  <a:cubicBezTo>
                    <a:pt x="f10" y="f12"/>
                    <a:pt x="f13" y="f14"/>
                    <a:pt x="f6" y="f15"/>
                  </a:cubicBezTo>
                  <a:cubicBezTo>
                    <a:pt x="f6" y="f16"/>
                    <a:pt x="f6" y="f17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43BAC35E-2068-F719-BD74-A78F53B50130}"/>
                </a:ext>
              </a:extLst>
            </p:cNvPr>
            <p:cNvSpPr/>
            <p:nvPr/>
          </p:nvSpPr>
          <p:spPr>
            <a:xfrm>
              <a:off x="9547222" y="2557467"/>
              <a:ext cx="144466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6"/>
                <a:gd name="f8" fmla="val 25"/>
                <a:gd name="f9" fmla="val 1"/>
                <a:gd name="f10" fmla="val 24"/>
                <a:gd name="f11" fmla="val 2"/>
                <a:gd name="f12" fmla="val 5"/>
                <a:gd name="f13" fmla="+- 0 0 -90"/>
                <a:gd name="f14" fmla="*/ f3 1 29"/>
                <a:gd name="f15" fmla="*/ f4 1 2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9"/>
                <a:gd name="f24" fmla="*/ f20 1 26"/>
                <a:gd name="f25" fmla="*/ 25 f21 1"/>
                <a:gd name="f26" fmla="*/ 26 f20 1"/>
                <a:gd name="f27" fmla="*/ 2 f21 1"/>
                <a:gd name="f28" fmla="*/ 0 f20 1"/>
                <a:gd name="f29" fmla="+- f22 0 f1"/>
                <a:gd name="f30" fmla="*/ f25 1 29"/>
                <a:gd name="f31" fmla="*/ f26 1 26"/>
                <a:gd name="f32" fmla="*/ f27 1 29"/>
                <a:gd name="f33" fmla="*/ f28 1 26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29" h="26">
                  <a:moveTo>
                    <a:pt x="f8" y="f7"/>
                  </a:moveTo>
                  <a:cubicBezTo>
                    <a:pt x="f9" y="f8"/>
                    <a:pt x="f5" y="f10"/>
                    <a:pt x="f11" y="f5"/>
                  </a:cubicBezTo>
                  <a:cubicBezTo>
                    <a:pt x="f8" y="f9"/>
                    <a:pt x="f6" y="f12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0A497D5D-B146-A678-F005-ED5FCE328D16}"/>
                </a:ext>
              </a:extLst>
            </p:cNvPr>
            <p:cNvSpPr/>
            <p:nvPr/>
          </p:nvSpPr>
          <p:spPr>
            <a:xfrm>
              <a:off x="9551986" y="1754184"/>
              <a:ext cx="139702" cy="1555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1"/>
                <a:gd name="f8" fmla="val 24"/>
                <a:gd name="f9" fmla="val 27"/>
                <a:gd name="f10" fmla="val 1"/>
                <a:gd name="f11" fmla="val 4"/>
                <a:gd name="f12" fmla="val 20"/>
                <a:gd name="f13" fmla="val 10"/>
                <a:gd name="f14" fmla="+- 0 0 -90"/>
                <a:gd name="f15" fmla="*/ f3 1 28"/>
                <a:gd name="f16" fmla="*/ f4 1 31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8"/>
                <a:gd name="f25" fmla="*/ f21 1 31"/>
                <a:gd name="f26" fmla="*/ 24 f22 1"/>
                <a:gd name="f27" fmla="*/ 31 f21 1"/>
                <a:gd name="f28" fmla="*/ 1 f22 1"/>
                <a:gd name="f29" fmla="*/ 4 f21 1"/>
                <a:gd name="f30" fmla="+- f23 0 f1"/>
                <a:gd name="f31" fmla="*/ f26 1 28"/>
                <a:gd name="f32" fmla="*/ f27 1 31"/>
                <a:gd name="f33" fmla="*/ f28 1 28"/>
                <a:gd name="f34" fmla="*/ f29 1 31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28" h="31">
                  <a:moveTo>
                    <a:pt x="f8" y="f7"/>
                  </a:moveTo>
                  <a:cubicBezTo>
                    <a:pt x="f5" y="f9"/>
                    <a:pt x="f5" y="f9"/>
                    <a:pt x="f10" y="f11"/>
                  </a:cubicBezTo>
                  <a:cubicBezTo>
                    <a:pt x="f12" y="f5"/>
                    <a:pt x="f6" y="f13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D157A0CD-3118-075E-D17A-79CE9AEF6BE8}"/>
                </a:ext>
              </a:extLst>
            </p:cNvPr>
            <p:cNvSpPr/>
            <p:nvPr/>
          </p:nvSpPr>
          <p:spPr>
            <a:xfrm>
              <a:off x="9540877" y="3138485"/>
              <a:ext cx="136529" cy="1397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8"/>
                <a:gd name="f8" fmla="val 3"/>
                <a:gd name="f9" fmla="val 11"/>
                <a:gd name="f10" fmla="val 2"/>
                <a:gd name="f11" fmla="val 19"/>
                <a:gd name="f12" fmla="val 4"/>
                <a:gd name="f13" fmla="val 6"/>
                <a:gd name="f14" fmla="val 14"/>
                <a:gd name="f15" fmla="val 20"/>
                <a:gd name="f16" fmla="val 25"/>
                <a:gd name="f17" fmla="val 24"/>
                <a:gd name="f18" fmla="+- 0 0 -90"/>
                <a:gd name="f19" fmla="*/ f3 1 27"/>
                <a:gd name="f20" fmla="*/ f4 1 2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7"/>
                <a:gd name="f29" fmla="*/ f25 1 28"/>
                <a:gd name="f30" fmla="*/ 3 f26 1"/>
                <a:gd name="f31" fmla="*/ 0 f25 1"/>
                <a:gd name="f32" fmla="*/ 27 f26 1"/>
                <a:gd name="f33" fmla="*/ 6 f25 1"/>
                <a:gd name="f34" fmla="*/ 28 f25 1"/>
                <a:gd name="f35" fmla="+- f27 0 f1"/>
                <a:gd name="f36" fmla="*/ f30 1 27"/>
                <a:gd name="f37" fmla="*/ f31 1 28"/>
                <a:gd name="f38" fmla="*/ f32 1 27"/>
                <a:gd name="f39" fmla="*/ f33 1 28"/>
                <a:gd name="f40" fmla="*/ f34 1 28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6" y="f58"/>
                </a:cxn>
                <a:cxn ang="f35">
                  <a:pos x="f54" y="f55"/>
                </a:cxn>
              </a:cxnLst>
              <a:rect l="f50" t="f53" r="f51" b="f52"/>
              <a:pathLst>
                <a:path w="27" h="28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6" y="f14"/>
                    <a:pt x="f6" y="f15"/>
                    <a:pt x="f6" y="f7"/>
                  </a:cubicBezTo>
                  <a:cubicBezTo>
                    <a:pt x="f10" y="f16"/>
                    <a:pt x="f5" y="f17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0DF151B0-21B7-D999-F3A1-D83C8D72291D}"/>
                </a:ext>
              </a:extLst>
            </p:cNvPr>
            <p:cNvSpPr/>
            <p:nvPr/>
          </p:nvSpPr>
          <p:spPr>
            <a:xfrm>
              <a:off x="9540877" y="3914775"/>
              <a:ext cx="136529" cy="1444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9"/>
                <a:gd name="f8" fmla="val 3"/>
                <a:gd name="f9" fmla="val 11"/>
                <a:gd name="f10" fmla="val 1"/>
                <a:gd name="f11" fmla="val 19"/>
                <a:gd name="f12" fmla="val 4"/>
                <a:gd name="f13" fmla="val 12"/>
                <a:gd name="f14" fmla="val 25"/>
                <a:gd name="f15" fmla="val 24"/>
                <a:gd name="f16" fmla="+- 0 0 -90"/>
                <a:gd name="f17" fmla="*/ f3 1 27"/>
                <a:gd name="f18" fmla="*/ f4 1 2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"/>
                <a:gd name="f27" fmla="*/ f23 1 29"/>
                <a:gd name="f28" fmla="*/ 3 f24 1"/>
                <a:gd name="f29" fmla="*/ 0 f23 1"/>
                <a:gd name="f30" fmla="*/ 27 f24 1"/>
                <a:gd name="f31" fmla="*/ 4 f23 1"/>
                <a:gd name="f32" fmla="*/ 25 f23 1"/>
                <a:gd name="f33" fmla="+- f25 0 f1"/>
                <a:gd name="f34" fmla="*/ f28 1 27"/>
                <a:gd name="f35" fmla="*/ f29 1 29"/>
                <a:gd name="f36" fmla="*/ f30 1 27"/>
                <a:gd name="f37" fmla="*/ f31 1 29"/>
                <a:gd name="f38" fmla="*/ f32 1 29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4" y="f56"/>
                </a:cxn>
                <a:cxn ang="f33">
                  <a:pos x="f52" y="f53"/>
                </a:cxn>
              </a:cxnLst>
              <a:rect l="f48" t="f51" r="f49" b="f50"/>
              <a:pathLst>
                <a:path w="27" h="29">
                  <a:moveTo>
                    <a:pt x="f8" y="f5"/>
                  </a:moveTo>
                  <a:cubicBezTo>
                    <a:pt x="f9" y="f10"/>
                    <a:pt x="f11" y="f8"/>
                    <a:pt x="f6" y="f12"/>
                  </a:cubicBezTo>
                  <a:cubicBezTo>
                    <a:pt x="f6" y="f13"/>
                    <a:pt x="f6" y="f11"/>
                    <a:pt x="f6" y="f14"/>
                  </a:cubicBezTo>
                  <a:cubicBezTo>
                    <a:pt x="f12" y="f7"/>
                    <a:pt x="f5" y="f15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F50C83DF-E09E-6DCA-52F7-033A45B876E3}"/>
                </a:ext>
              </a:extLst>
            </p:cNvPr>
            <p:cNvSpPr/>
            <p:nvPr/>
          </p:nvSpPr>
          <p:spPr>
            <a:xfrm>
              <a:off x="9972675" y="5703890"/>
              <a:ext cx="120645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2"/>
                <a:gd name="f8" fmla="val 15"/>
                <a:gd name="f9" fmla="val 8"/>
                <a:gd name="f10" fmla="val 16"/>
                <a:gd name="f11" fmla="+- 0 0 -90"/>
                <a:gd name="f12" fmla="*/ f3 1 24"/>
                <a:gd name="f13" fmla="*/ f4 1 22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4"/>
                <a:gd name="f22" fmla="*/ f18 1 22"/>
                <a:gd name="f23" fmla="*/ 0 f19 1"/>
                <a:gd name="f24" fmla="*/ 22 f18 1"/>
                <a:gd name="f25" fmla="*/ 0 f18 1"/>
                <a:gd name="f26" fmla="*/ 24 f19 1"/>
                <a:gd name="f27" fmla="+- f20 0 f1"/>
                <a:gd name="f28" fmla="*/ f23 1 24"/>
                <a:gd name="f29" fmla="*/ f24 1 22"/>
                <a:gd name="f30" fmla="*/ f25 1 22"/>
                <a:gd name="f31" fmla="*/ f26 1 24"/>
                <a:gd name="f32" fmla="*/ 0 1 f21"/>
                <a:gd name="f33" fmla="*/ f15 1 f21"/>
                <a:gd name="f34" fmla="*/ 0 1 f22"/>
                <a:gd name="f35" fmla="*/ f16 1 f22"/>
                <a:gd name="f36" fmla="*/ f28 1 f21"/>
                <a:gd name="f37" fmla="*/ f29 1 f22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3 1"/>
                <a:gd name="f47" fmla="*/ f3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4" y="f46"/>
                </a:cxn>
                <a:cxn ang="f27">
                  <a:pos x="f47" y="f46"/>
                </a:cxn>
                <a:cxn ang="f27">
                  <a:pos x="f47" y="f45"/>
                </a:cxn>
                <a:cxn ang="f27">
                  <a:pos x="f44" y="f45"/>
                </a:cxn>
              </a:cxnLst>
              <a:rect l="f40" t="f43" r="f41" b="f42"/>
              <a:pathLst>
                <a:path w="24" h="22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9" y="f5"/>
                    <a:pt x="f8" y="f5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ubicBezTo>
                    <a:pt x="f10" y="f7"/>
                    <a:pt x="f9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E304DCFF-B4B3-D84A-7085-ADDDD0242C1D}"/>
                </a:ext>
              </a:extLst>
            </p:cNvPr>
            <p:cNvSpPr/>
            <p:nvPr/>
          </p:nvSpPr>
          <p:spPr>
            <a:xfrm>
              <a:off x="9556751" y="3719514"/>
              <a:ext cx="134938" cy="134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3"/>
                <a:gd name="f8" fmla="val 15"/>
                <a:gd name="f9" fmla="val 26"/>
                <a:gd name="f10" fmla="val 8"/>
                <a:gd name="f11" fmla="val 24"/>
                <a:gd name="f12" fmla="val 22"/>
                <a:gd name="f13" fmla="val 1"/>
                <a:gd name="f14" fmla="val 4"/>
                <a:gd name="f15" fmla="+- 0 0 -90"/>
                <a:gd name="f16" fmla="*/ f3 1 27"/>
                <a:gd name="f17" fmla="*/ f4 1 27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27"/>
                <a:gd name="f24" fmla="*/ 23 f21 1"/>
                <a:gd name="f25" fmla="*/ 27 f21 1"/>
                <a:gd name="f26" fmla="*/ 0 f21 1"/>
                <a:gd name="f27" fmla="*/ 22 f21 1"/>
                <a:gd name="f28" fmla="*/ 1 f21 1"/>
                <a:gd name="f29" fmla="+- f22 0 f1"/>
                <a:gd name="f30" fmla="*/ f24 1 27"/>
                <a:gd name="f31" fmla="*/ f25 1 27"/>
                <a:gd name="f32" fmla="*/ f26 1 27"/>
                <a:gd name="f33" fmla="*/ f27 1 27"/>
                <a:gd name="f34" fmla="*/ f28 1 27"/>
                <a:gd name="f35" fmla="*/ 0 1 f23"/>
                <a:gd name="f36" fmla="*/ f19 1 f23"/>
                <a:gd name="f37" fmla="*/ f30 1 f23"/>
                <a:gd name="f38" fmla="*/ f31 1 f23"/>
                <a:gd name="f39" fmla="*/ f32 1 f23"/>
                <a:gd name="f40" fmla="*/ f33 1 f23"/>
                <a:gd name="f41" fmla="*/ f34 1 f23"/>
                <a:gd name="f42" fmla="*/ f35 f16 1"/>
                <a:gd name="f43" fmla="*/ f36 f16 1"/>
                <a:gd name="f44" fmla="*/ f36 f17 1"/>
                <a:gd name="f45" fmla="*/ f35 f17 1"/>
                <a:gd name="f46" fmla="*/ f37 f16 1"/>
                <a:gd name="f47" fmla="*/ f38 f17 1"/>
                <a:gd name="f48" fmla="*/ f39 f16 1"/>
                <a:gd name="f49" fmla="*/ f40 f17 1"/>
                <a:gd name="f50" fmla="*/ f41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8" y="f50"/>
                </a:cxn>
                <a:cxn ang="f29">
                  <a:pos x="f46" y="f47"/>
                </a:cxn>
              </a:cxnLst>
              <a:rect l="f42" t="f45" r="f43" b="f44"/>
              <a:pathLst>
                <a:path w="27" h="27">
                  <a:moveTo>
                    <a:pt x="f7" y="f6"/>
                  </a:moveTo>
                  <a:cubicBezTo>
                    <a:pt x="f8" y="f9"/>
                    <a:pt x="f10" y="f11"/>
                    <a:pt x="f5" y="f12"/>
                  </a:cubicBezTo>
                  <a:cubicBezTo>
                    <a:pt x="f5" y="f8"/>
                    <a:pt x="f5" y="f10"/>
                    <a:pt x="f5" y="f13"/>
                  </a:cubicBezTo>
                  <a:cubicBezTo>
                    <a:pt x="f7" y="f5"/>
                    <a:pt x="f6" y="f14"/>
                    <a:pt x="f7" y="f6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5FA21E2A-08FE-8BAD-D5EE-C9DB68039997}"/>
                </a:ext>
              </a:extLst>
            </p:cNvPr>
            <p:cNvSpPr/>
            <p:nvPr/>
          </p:nvSpPr>
          <p:spPr>
            <a:xfrm>
              <a:off x="9556751" y="4114800"/>
              <a:ext cx="120645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6"/>
                <a:gd name="f8" fmla="val 22"/>
                <a:gd name="f9" fmla="val 14"/>
                <a:gd name="f10" fmla="val 8"/>
                <a:gd name="f11" fmla="val 1"/>
                <a:gd name="f12" fmla="val 15"/>
                <a:gd name="f13" fmla="val 2"/>
                <a:gd name="f14" fmla="val 3"/>
                <a:gd name="f15" fmla="val 10"/>
                <a:gd name="f16" fmla="val 17"/>
                <a:gd name="f17" fmla="val 16"/>
                <a:gd name="f18" fmla="val 23"/>
                <a:gd name="f19" fmla="+- 0 0 -90"/>
                <a:gd name="f20" fmla="*/ f3 1 24"/>
                <a:gd name="f21" fmla="*/ f4 1 26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4"/>
                <a:gd name="f30" fmla="*/ f26 1 26"/>
                <a:gd name="f31" fmla="*/ 0 f27 1"/>
                <a:gd name="f32" fmla="*/ 22 f26 1"/>
                <a:gd name="f33" fmla="*/ 0 f26 1"/>
                <a:gd name="f34" fmla="*/ 24 f27 1"/>
                <a:gd name="f35" fmla="*/ 3 f26 1"/>
                <a:gd name="f36" fmla="*/ 26 f26 1"/>
                <a:gd name="f37" fmla="+- f28 0 f1"/>
                <a:gd name="f38" fmla="*/ f31 1 24"/>
                <a:gd name="f39" fmla="*/ f32 1 26"/>
                <a:gd name="f40" fmla="*/ f33 1 26"/>
                <a:gd name="f41" fmla="*/ f34 1 24"/>
                <a:gd name="f42" fmla="*/ f35 1 26"/>
                <a:gd name="f43" fmla="*/ f36 1 26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30"/>
                <a:gd name="f51" fmla="*/ f41 1 f29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1 1"/>
                <a:gd name="f61" fmla="*/ f51 f20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58" y="f60"/>
                </a:cxn>
                <a:cxn ang="f37">
                  <a:pos x="f61" y="f62"/>
                </a:cxn>
                <a:cxn ang="f37">
                  <a:pos x="f61" y="f63"/>
                </a:cxn>
                <a:cxn ang="f37">
                  <a:pos x="f58" y="f59"/>
                </a:cxn>
              </a:cxnLst>
              <a:rect l="f54" t="f57" r="f55" b="f56"/>
              <a:pathLst>
                <a:path w="24" h="26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0" y="f11"/>
                    <a:pt x="f12" y="f13"/>
                    <a:pt x="f6" y="f14"/>
                  </a:cubicBezTo>
                  <a:cubicBezTo>
                    <a:pt x="f6" y="f15"/>
                    <a:pt x="f6" y="f16"/>
                    <a:pt x="f6" y="f7"/>
                  </a:cubicBezTo>
                  <a:cubicBezTo>
                    <a:pt x="f17" y="f6"/>
                    <a:pt x="f10" y="f18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42D4781B-0DFD-855E-9675-4993748944CC}"/>
                </a:ext>
              </a:extLst>
            </p:cNvPr>
            <p:cNvSpPr/>
            <p:nvPr/>
          </p:nvSpPr>
          <p:spPr>
            <a:xfrm>
              <a:off x="9947272" y="1909760"/>
              <a:ext cx="171450" cy="14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28"/>
                <a:gd name="f8" fmla="val 29"/>
                <a:gd name="f9" fmla="val 20"/>
                <a:gd name="f10" fmla="val 4"/>
                <a:gd name="f11" fmla="val 26"/>
                <a:gd name="f12" fmla="val 6"/>
                <a:gd name="f13" fmla="val 8"/>
                <a:gd name="f14" fmla="val 30"/>
                <a:gd name="f15" fmla="val 2"/>
                <a:gd name="f16" fmla="+- 0 0 -90"/>
                <a:gd name="f17" fmla="*/ f3 1 34"/>
                <a:gd name="f18" fmla="*/ f4 1 2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34"/>
                <a:gd name="f27" fmla="*/ f23 1 28"/>
                <a:gd name="f28" fmla="*/ 29 f24 1"/>
                <a:gd name="f29" fmla="*/ 28 f23 1"/>
                <a:gd name="f30" fmla="*/ 6 f24 1"/>
                <a:gd name="f31" fmla="*/ 0 f23 1"/>
                <a:gd name="f32" fmla="+- f25 0 f1"/>
                <a:gd name="f33" fmla="*/ f28 1 34"/>
                <a:gd name="f34" fmla="*/ f29 1 28"/>
                <a:gd name="f35" fmla="*/ f30 1 34"/>
                <a:gd name="f36" fmla="*/ f31 1 28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34" h="28">
                  <a:moveTo>
                    <a:pt x="f8" y="f7"/>
                  </a:moveTo>
                  <a:cubicBezTo>
                    <a:pt x="f5" y="f9"/>
                    <a:pt x="f10" y="f11"/>
                    <a:pt x="f12" y="f5"/>
                  </a:cubicBezTo>
                  <a:cubicBezTo>
                    <a:pt x="f6" y="f13"/>
                    <a:pt x="f14" y="f15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FC810185-DDC8-3311-9E11-83FC091D34B0}"/>
                </a:ext>
              </a:extLst>
            </p:cNvPr>
            <p:cNvSpPr/>
            <p:nvPr/>
          </p:nvSpPr>
          <p:spPr>
            <a:xfrm>
              <a:off x="9556751" y="4702173"/>
              <a:ext cx="120645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6"/>
                <a:gd name="f8" fmla="val 9"/>
                <a:gd name="f9" fmla="val 1"/>
                <a:gd name="f10" fmla="val 16"/>
                <a:gd name="f11" fmla="val 2"/>
                <a:gd name="f12" fmla="val 3"/>
                <a:gd name="f13" fmla="val 10"/>
                <a:gd name="f14" fmla="val 17"/>
                <a:gd name="f15" fmla="val 25"/>
                <a:gd name="f16" fmla="val 8"/>
                <a:gd name="f17" fmla="val 23"/>
                <a:gd name="f18" fmla="val 15"/>
                <a:gd name="f19" fmla="+- 0 0 -90"/>
                <a:gd name="f20" fmla="*/ f3 1 24"/>
                <a:gd name="f21" fmla="*/ f4 1 26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4"/>
                <a:gd name="f30" fmla="*/ f26 1 26"/>
                <a:gd name="f31" fmla="*/ 0 f27 1"/>
                <a:gd name="f32" fmla="*/ 0 f26 1"/>
                <a:gd name="f33" fmla="*/ 24 f27 1"/>
                <a:gd name="f34" fmla="*/ 3 f26 1"/>
                <a:gd name="f35" fmla="*/ 26 f26 1"/>
                <a:gd name="f36" fmla="*/ 23 f26 1"/>
                <a:gd name="f37" fmla="+- f28 0 f1"/>
                <a:gd name="f38" fmla="*/ f31 1 24"/>
                <a:gd name="f39" fmla="*/ f32 1 26"/>
                <a:gd name="f40" fmla="*/ f33 1 24"/>
                <a:gd name="f41" fmla="*/ f34 1 26"/>
                <a:gd name="f42" fmla="*/ f35 1 26"/>
                <a:gd name="f43" fmla="*/ f36 1 26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0" y="f62"/>
                </a:cxn>
                <a:cxn ang="f37">
                  <a:pos x="f58" y="f63"/>
                </a:cxn>
                <a:cxn ang="f37">
                  <a:pos x="f58" y="f59"/>
                </a:cxn>
              </a:cxnLst>
              <a:rect l="f54" t="f57" r="f55" b="f56"/>
              <a:pathLst>
                <a:path w="24" h="26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0" y="f15"/>
                    <a:pt x="f16" y="f6"/>
                    <a:pt x="f5" y="f17"/>
                  </a:cubicBezTo>
                  <a:cubicBezTo>
                    <a:pt x="f5" y="f18"/>
                    <a:pt x="f5" y="f16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6854506F-3685-2CFD-B7C3-0944A35E3614}"/>
                </a:ext>
              </a:extLst>
            </p:cNvPr>
            <p:cNvSpPr/>
            <p:nvPr/>
          </p:nvSpPr>
          <p:spPr>
            <a:xfrm>
              <a:off x="9556751" y="2741608"/>
              <a:ext cx="130173" cy="1460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9"/>
                <a:gd name="f8" fmla="val 24"/>
                <a:gd name="f9" fmla="val 22"/>
                <a:gd name="f10" fmla="val 21"/>
                <a:gd name="f11" fmla="val 19"/>
                <a:gd name="f12" fmla="val 13"/>
                <a:gd name="f13" fmla="val 27"/>
                <a:gd name="f14" fmla="val 6"/>
                <a:gd name="f15" fmla="val 25"/>
                <a:gd name="f16" fmla="val 23"/>
                <a:gd name="f17" fmla="val 16"/>
                <a:gd name="f18" fmla="val 9"/>
                <a:gd name="f19" fmla="val 3"/>
                <a:gd name="f20" fmla="val 20"/>
                <a:gd name="f21" fmla="+- 0 0 -90"/>
                <a:gd name="f22" fmla="*/ f3 1 26"/>
                <a:gd name="f23" fmla="*/ f4 1 29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26"/>
                <a:gd name="f32" fmla="*/ f28 1 29"/>
                <a:gd name="f33" fmla="*/ 24 f29 1"/>
                <a:gd name="f34" fmla="*/ 29 f28 1"/>
                <a:gd name="f35" fmla="*/ 19 f29 1"/>
                <a:gd name="f36" fmla="*/ 0 f29 1"/>
                <a:gd name="f37" fmla="*/ 23 f28 1"/>
                <a:gd name="f38" fmla="*/ 3 f28 1"/>
                <a:gd name="f39" fmla="+- f30 0 f1"/>
                <a:gd name="f40" fmla="*/ f33 1 26"/>
                <a:gd name="f41" fmla="*/ f34 1 29"/>
                <a:gd name="f42" fmla="*/ f35 1 26"/>
                <a:gd name="f43" fmla="*/ f36 1 26"/>
                <a:gd name="f44" fmla="*/ f37 1 29"/>
                <a:gd name="f45" fmla="*/ f38 1 29"/>
                <a:gd name="f46" fmla="*/ 0 1 f31"/>
                <a:gd name="f47" fmla="*/ f25 1 f31"/>
                <a:gd name="f48" fmla="*/ 0 1 f32"/>
                <a:gd name="f49" fmla="*/ f26 1 f32"/>
                <a:gd name="f50" fmla="*/ f40 1 f31"/>
                <a:gd name="f51" fmla="*/ f41 1 f32"/>
                <a:gd name="f52" fmla="*/ f42 1 f31"/>
                <a:gd name="f53" fmla="*/ f43 1 f31"/>
                <a:gd name="f54" fmla="*/ f44 1 f32"/>
                <a:gd name="f55" fmla="*/ f45 1 f32"/>
                <a:gd name="f56" fmla="*/ f46 f22 1"/>
                <a:gd name="f57" fmla="*/ f47 f22 1"/>
                <a:gd name="f58" fmla="*/ f49 f23 1"/>
                <a:gd name="f59" fmla="*/ f48 f23 1"/>
                <a:gd name="f60" fmla="*/ f50 f22 1"/>
                <a:gd name="f61" fmla="*/ f51 f23 1"/>
                <a:gd name="f62" fmla="*/ f52 f22 1"/>
                <a:gd name="f63" fmla="*/ f53 f22 1"/>
                <a:gd name="f64" fmla="*/ f54 f23 1"/>
                <a:gd name="f65" fmla="*/ f55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0" y="f61"/>
                </a:cxn>
                <a:cxn ang="f39">
                  <a:pos x="f62" y="f61"/>
                </a:cxn>
                <a:cxn ang="f39">
                  <a:pos x="f63" y="f64"/>
                </a:cxn>
                <a:cxn ang="f39">
                  <a:pos x="f63" y="f65"/>
                </a:cxn>
                <a:cxn ang="f39">
                  <a:pos x="f60" y="f61"/>
                </a:cxn>
              </a:cxnLst>
              <a:rect l="f56" t="f59" r="f57" b="f58"/>
              <a:pathLst>
                <a:path w="26" h="29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13"/>
                    <a:pt x="f14" y="f15"/>
                    <a:pt x="f5" y="f16"/>
                  </a:cubicBezTo>
                  <a:cubicBezTo>
                    <a:pt x="f5" y="f17"/>
                    <a:pt x="f5" y="f18"/>
                    <a:pt x="f5" y="f19"/>
                  </a:cubicBezTo>
                  <a:cubicBezTo>
                    <a:pt x="f20" y="f5"/>
                    <a:pt x="f6" y="f14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3A2A3688-0420-7260-57CA-C085389E72E9}"/>
                </a:ext>
              </a:extLst>
            </p:cNvPr>
            <p:cNvSpPr/>
            <p:nvPr/>
          </p:nvSpPr>
          <p:spPr>
            <a:xfrm>
              <a:off x="9972675" y="4560890"/>
              <a:ext cx="134938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5"/>
                <a:gd name="f8" fmla="val 23"/>
                <a:gd name="f9" fmla="val 16"/>
                <a:gd name="f10" fmla="val 24"/>
                <a:gd name="f11" fmla="val 8"/>
                <a:gd name="f12" fmla="val 22"/>
                <a:gd name="f13" fmla="val 14"/>
                <a:gd name="f14" fmla="val 1"/>
                <a:gd name="f15" fmla="val 2"/>
                <a:gd name="f16" fmla="+- 0 0 -90"/>
                <a:gd name="f17" fmla="*/ f3 1 27"/>
                <a:gd name="f18" fmla="*/ f4 1 25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"/>
                <a:gd name="f27" fmla="*/ f23 1 25"/>
                <a:gd name="f28" fmla="*/ 23 f24 1"/>
                <a:gd name="f29" fmla="*/ 25 f23 1"/>
                <a:gd name="f30" fmla="*/ 0 f24 1"/>
                <a:gd name="f31" fmla="*/ 22 f23 1"/>
                <a:gd name="f32" fmla="*/ 1 f23 1"/>
                <a:gd name="f33" fmla="+- f25 0 f1"/>
                <a:gd name="f34" fmla="*/ f28 1 27"/>
                <a:gd name="f35" fmla="*/ f29 1 25"/>
                <a:gd name="f36" fmla="*/ f30 1 27"/>
                <a:gd name="f37" fmla="*/ f31 1 25"/>
                <a:gd name="f38" fmla="*/ f32 1 25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4" y="f56"/>
                </a:cxn>
                <a:cxn ang="f33">
                  <a:pos x="f52" y="f53"/>
                </a:cxn>
              </a:cxnLst>
              <a:rect l="f48" t="f51" r="f49" b="f50"/>
              <a:pathLst>
                <a:path w="27" h="25">
                  <a:moveTo>
                    <a:pt x="f8" y="f7"/>
                  </a:moveTo>
                  <a:cubicBezTo>
                    <a:pt x="f9" y="f10"/>
                    <a:pt x="f11" y="f8"/>
                    <a:pt x="f5" y="f12"/>
                  </a:cubicBezTo>
                  <a:cubicBezTo>
                    <a:pt x="f5" y="f13"/>
                    <a:pt x="f5" y="f11"/>
                    <a:pt x="f5" y="f14"/>
                  </a:cubicBezTo>
                  <a:cubicBezTo>
                    <a:pt x="f7" y="f5"/>
                    <a:pt x="f6" y="f15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3DE40749-81FF-1023-23B8-F4C915375261}"/>
                </a:ext>
              </a:extLst>
            </p:cNvPr>
            <p:cNvSpPr/>
            <p:nvPr/>
          </p:nvSpPr>
          <p:spPr>
            <a:xfrm>
              <a:off x="9972675" y="5513383"/>
              <a:ext cx="120645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2"/>
                <a:gd name="f8" fmla="val 16"/>
                <a:gd name="f9" fmla="val 8"/>
                <a:gd name="f10" fmla="val 15"/>
                <a:gd name="f11" fmla="val 1"/>
                <a:gd name="f12" fmla="+- 0 0 -90"/>
                <a:gd name="f13" fmla="*/ f3 1 24"/>
                <a:gd name="f14" fmla="*/ f4 1 2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4"/>
                <a:gd name="f23" fmla="*/ f19 1 22"/>
                <a:gd name="f24" fmla="*/ 24 f20 1"/>
                <a:gd name="f25" fmla="*/ 22 f19 1"/>
                <a:gd name="f26" fmla="*/ 0 f20 1"/>
                <a:gd name="f27" fmla="*/ 0 f19 1"/>
                <a:gd name="f28" fmla="*/ 1 f19 1"/>
                <a:gd name="f29" fmla="+- f21 0 f1"/>
                <a:gd name="f30" fmla="*/ f24 1 24"/>
                <a:gd name="f31" fmla="*/ f25 1 22"/>
                <a:gd name="f32" fmla="*/ f26 1 24"/>
                <a:gd name="f33" fmla="*/ f27 1 22"/>
                <a:gd name="f34" fmla="*/ f28 1 22"/>
                <a:gd name="f35" fmla="*/ 0 1 f22"/>
                <a:gd name="f36" fmla="*/ f16 1 f22"/>
                <a:gd name="f37" fmla="*/ 0 1 f23"/>
                <a:gd name="f38" fmla="*/ f17 1 f23"/>
                <a:gd name="f39" fmla="*/ f30 1 f22"/>
                <a:gd name="f40" fmla="*/ f31 1 f23"/>
                <a:gd name="f41" fmla="*/ f32 1 f22"/>
                <a:gd name="f42" fmla="*/ f33 1 f23"/>
                <a:gd name="f43" fmla="*/ f34 1 f23"/>
                <a:gd name="f44" fmla="*/ f35 f13 1"/>
                <a:gd name="f45" fmla="*/ f36 f13 1"/>
                <a:gd name="f46" fmla="*/ f38 f14 1"/>
                <a:gd name="f47" fmla="*/ f37 f14 1"/>
                <a:gd name="f48" fmla="*/ f39 f13 1"/>
                <a:gd name="f49" fmla="*/ f40 f14 1"/>
                <a:gd name="f50" fmla="*/ f41 f13 1"/>
                <a:gd name="f51" fmla="*/ f42 f14 1"/>
                <a:gd name="f52" fmla="*/ f43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8" y="f49"/>
                </a:cxn>
                <a:cxn ang="f29">
                  <a:pos x="f50" y="f49"/>
                </a:cxn>
                <a:cxn ang="f29">
                  <a:pos x="f50" y="f51"/>
                </a:cxn>
                <a:cxn ang="f29">
                  <a:pos x="f48" y="f52"/>
                </a:cxn>
                <a:cxn ang="f29">
                  <a:pos x="f48" y="f49"/>
                </a:cxn>
              </a:cxnLst>
              <a:rect l="f44" t="f47" r="f45" b="f46"/>
              <a:pathLst>
                <a:path w="24" h="22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9"/>
                    <a:pt x="f5" y="f5"/>
                  </a:cubicBezTo>
                  <a:cubicBezTo>
                    <a:pt x="f9" y="f5"/>
                    <a:pt x="f8" y="f11"/>
                    <a:pt x="f6" y="f11"/>
                  </a:cubicBezTo>
                  <a:cubicBezTo>
                    <a:pt x="f6" y="f9"/>
                    <a:pt x="f6" y="f10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4C0B794F-BDC2-1181-CCF0-B0E86B74A17C}"/>
                </a:ext>
              </a:extLst>
            </p:cNvPr>
            <p:cNvSpPr/>
            <p:nvPr/>
          </p:nvSpPr>
          <p:spPr>
            <a:xfrm>
              <a:off x="9556751" y="5688016"/>
              <a:ext cx="120645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4"/>
                <a:gd name="f9" fmla="val 8"/>
                <a:gd name="f10" fmla="val 15"/>
                <a:gd name="f11" fmla="val 16"/>
                <a:gd name="f12" fmla="+- 0 0 -90"/>
                <a:gd name="f13" fmla="*/ f3 1 24"/>
                <a:gd name="f14" fmla="*/ f4 1 2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4"/>
                <a:gd name="f23" fmla="*/ f19 1 23"/>
                <a:gd name="f24" fmla="*/ 0 f20 1"/>
                <a:gd name="f25" fmla="*/ 23 f19 1"/>
                <a:gd name="f26" fmla="*/ 0 f19 1"/>
                <a:gd name="f27" fmla="*/ 24 f20 1"/>
                <a:gd name="f28" fmla="+- f21 0 f1"/>
                <a:gd name="f29" fmla="*/ f24 1 24"/>
                <a:gd name="f30" fmla="*/ f25 1 23"/>
                <a:gd name="f31" fmla="*/ f26 1 23"/>
                <a:gd name="f32" fmla="*/ f27 1 24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4 1"/>
                <a:gd name="f48" fmla="*/ f4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5" y="f47"/>
                </a:cxn>
                <a:cxn ang="f28">
                  <a:pos x="f48" y="f47"/>
                </a:cxn>
                <a:cxn ang="f28">
                  <a:pos x="f48" y="f46"/>
                </a:cxn>
                <a:cxn ang="f28">
                  <a:pos x="f45" y="f46"/>
                </a:cxn>
              </a:cxnLst>
              <a:rect l="f41" t="f44" r="f42" b="f43"/>
              <a:pathLst>
                <a:path w="24" h="23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9" y="f5"/>
                    <a:pt x="f10" y="f5"/>
                    <a:pt x="f6" y="f5"/>
                  </a:cubicBezTo>
                  <a:cubicBezTo>
                    <a:pt x="f6" y="f9"/>
                    <a:pt x="f6" y="f10"/>
                    <a:pt x="f6" y="f7"/>
                  </a:cubicBezTo>
                  <a:cubicBezTo>
                    <a:pt x="f11" y="f7"/>
                    <a:pt x="f9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18008EDE-2BA9-9E72-E243-3070CBF04642}"/>
                </a:ext>
              </a:extLst>
            </p:cNvPr>
            <p:cNvSpPr/>
            <p:nvPr/>
          </p:nvSpPr>
          <p:spPr>
            <a:xfrm>
              <a:off x="9972675" y="3047996"/>
              <a:ext cx="120645" cy="1397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8"/>
                <a:gd name="f8" fmla="val 22"/>
                <a:gd name="f9" fmla="val 14"/>
                <a:gd name="f10" fmla="val 8"/>
                <a:gd name="f11" fmla="val 2"/>
                <a:gd name="f12" fmla="val 16"/>
                <a:gd name="f13" fmla="val 4"/>
                <a:gd name="f14" fmla="val 6"/>
                <a:gd name="f15" fmla="val 13"/>
                <a:gd name="f16" fmla="val 20"/>
                <a:gd name="f17" fmla="val 26"/>
                <a:gd name="f18" fmla="+- 0 0 -90"/>
                <a:gd name="f19" fmla="*/ f3 1 24"/>
                <a:gd name="f20" fmla="*/ f4 1 2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4"/>
                <a:gd name="f29" fmla="*/ f25 1 28"/>
                <a:gd name="f30" fmla="*/ 0 f26 1"/>
                <a:gd name="f31" fmla="*/ 22 f25 1"/>
                <a:gd name="f32" fmla="*/ 0 f25 1"/>
                <a:gd name="f33" fmla="*/ 24 f26 1"/>
                <a:gd name="f34" fmla="*/ 6 f25 1"/>
                <a:gd name="f35" fmla="*/ 28 f25 1"/>
                <a:gd name="f36" fmla="+- f27 0 f1"/>
                <a:gd name="f37" fmla="*/ f30 1 24"/>
                <a:gd name="f38" fmla="*/ f31 1 28"/>
                <a:gd name="f39" fmla="*/ f32 1 28"/>
                <a:gd name="f40" fmla="*/ f33 1 24"/>
                <a:gd name="f41" fmla="*/ f34 1 28"/>
                <a:gd name="f42" fmla="*/ f35 1 28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9"/>
                <a:gd name="f50" fmla="*/ f40 1 f28"/>
                <a:gd name="f51" fmla="*/ f41 1 f29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20 1"/>
                <a:gd name="f60" fmla="*/ f50 f19 1"/>
                <a:gd name="f61" fmla="*/ f51 f20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60" y="f61"/>
                </a:cxn>
                <a:cxn ang="f36">
                  <a:pos x="f60" y="f62"/>
                </a:cxn>
                <a:cxn ang="f36">
                  <a:pos x="f57" y="f58"/>
                </a:cxn>
              </a:cxnLst>
              <a:rect l="f53" t="f56" r="f54" b="f55"/>
              <a:pathLst>
                <a:path w="24" h="28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0" y="f11"/>
                    <a:pt x="f12" y="f13"/>
                    <a:pt x="f6" y="f14"/>
                  </a:cubicBezTo>
                  <a:cubicBezTo>
                    <a:pt x="f6" y="f15"/>
                    <a:pt x="f6" y="f16"/>
                    <a:pt x="f6" y="f7"/>
                  </a:cubicBezTo>
                  <a:cubicBezTo>
                    <a:pt x="f12" y="f17"/>
                    <a:pt x="f10" y="f6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2E9CAA17-905A-03A2-FA90-C85FB1A0B251}"/>
                </a:ext>
              </a:extLst>
            </p:cNvPr>
            <p:cNvSpPr/>
            <p:nvPr/>
          </p:nvSpPr>
          <p:spPr>
            <a:xfrm>
              <a:off x="9556751" y="5487991"/>
              <a:ext cx="120645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5"/>
                <a:gd name="f9" fmla="val 8"/>
                <a:gd name="f10" fmla="val 16"/>
                <a:gd name="f11" fmla="val 1"/>
                <a:gd name="f12" fmla="val 2"/>
                <a:gd name="f13" fmla="val 9"/>
                <a:gd name="f14" fmla="+- 0 0 -90"/>
                <a:gd name="f15" fmla="*/ f3 1 24"/>
                <a:gd name="f16" fmla="*/ f4 1 23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4"/>
                <a:gd name="f25" fmla="*/ f21 1 23"/>
                <a:gd name="f26" fmla="*/ 0 f22 1"/>
                <a:gd name="f27" fmla="*/ 23 f21 1"/>
                <a:gd name="f28" fmla="*/ 0 f21 1"/>
                <a:gd name="f29" fmla="*/ 24 f22 1"/>
                <a:gd name="f30" fmla="*/ 2 f21 1"/>
                <a:gd name="f31" fmla="+- f23 0 f1"/>
                <a:gd name="f32" fmla="*/ f26 1 24"/>
                <a:gd name="f33" fmla="*/ f27 1 23"/>
                <a:gd name="f34" fmla="*/ f28 1 23"/>
                <a:gd name="f35" fmla="*/ f29 1 24"/>
                <a:gd name="f36" fmla="*/ f30 1 23"/>
                <a:gd name="f37" fmla="*/ 0 1 f24"/>
                <a:gd name="f38" fmla="*/ f18 1 f24"/>
                <a:gd name="f39" fmla="*/ 0 1 f25"/>
                <a:gd name="f40" fmla="*/ f19 1 f25"/>
                <a:gd name="f41" fmla="*/ f32 1 f24"/>
                <a:gd name="f42" fmla="*/ f33 1 f25"/>
                <a:gd name="f43" fmla="*/ f34 1 f25"/>
                <a:gd name="f44" fmla="*/ f35 1 f24"/>
                <a:gd name="f45" fmla="*/ f36 1 f25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6 1"/>
                <a:gd name="f53" fmla="*/ f44 f15 1"/>
                <a:gd name="f54" fmla="*/ f45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0" y="f52"/>
                </a:cxn>
                <a:cxn ang="f31">
                  <a:pos x="f53" y="f54"/>
                </a:cxn>
                <a:cxn ang="f31">
                  <a:pos x="f53" y="f51"/>
                </a:cxn>
                <a:cxn ang="f31">
                  <a:pos x="f50" y="f51"/>
                </a:cxn>
              </a:cxnLst>
              <a:rect l="f46" t="f49" r="f47" b="f48"/>
              <a:pathLst>
                <a:path w="24" h="23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9" y="f5"/>
                    <a:pt x="f10" y="f11"/>
                    <a:pt x="f6" y="f12"/>
                  </a:cubicBezTo>
                  <a:cubicBezTo>
                    <a:pt x="f6" y="f13"/>
                    <a:pt x="f6" y="f8"/>
                    <a:pt x="f6" y="f7"/>
                  </a:cubicBezTo>
                  <a:cubicBezTo>
                    <a:pt x="f10" y="f7"/>
                    <a:pt x="f13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325706B2-5EE8-DF9A-0AD0-AF3DEF65ABD2}"/>
                </a:ext>
              </a:extLst>
            </p:cNvPr>
            <p:cNvSpPr/>
            <p:nvPr/>
          </p:nvSpPr>
          <p:spPr>
            <a:xfrm>
              <a:off x="9972675" y="5307013"/>
              <a:ext cx="130173" cy="1317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8"/>
                <a:gd name="f8" fmla="val 11"/>
                <a:gd name="f9" fmla="val 5"/>
                <a:gd name="f10" fmla="val 24"/>
                <a:gd name="f11" fmla="val 2"/>
                <a:gd name="f12" fmla="val 17"/>
                <a:gd name="f13" fmla="val 9"/>
                <a:gd name="f14" fmla="+- 0 0 -90"/>
                <a:gd name="f15" fmla="*/ f3 1 26"/>
                <a:gd name="f16" fmla="*/ f4 1 26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26"/>
                <a:gd name="f23" fmla="*/ 0 f20 1"/>
                <a:gd name="f24" fmla="*/ 26 f20 1"/>
                <a:gd name="f25" fmla="*/ 5 f20 1"/>
                <a:gd name="f26" fmla="*/ 24 f20 1"/>
                <a:gd name="f27" fmla="+- f21 0 f1"/>
                <a:gd name="f28" fmla="*/ f23 1 26"/>
                <a:gd name="f29" fmla="*/ f24 1 26"/>
                <a:gd name="f30" fmla="*/ f25 1 26"/>
                <a:gd name="f31" fmla="*/ f26 1 26"/>
                <a:gd name="f32" fmla="*/ 0 1 f22"/>
                <a:gd name="f33" fmla="*/ f18 1 f22"/>
                <a:gd name="f34" fmla="*/ f28 1 f22"/>
                <a:gd name="f35" fmla="*/ f29 1 f22"/>
                <a:gd name="f36" fmla="*/ f30 1 f22"/>
                <a:gd name="f37" fmla="*/ f31 1 f22"/>
                <a:gd name="f38" fmla="*/ f32 f15 1"/>
                <a:gd name="f39" fmla="*/ f33 f15 1"/>
                <a:gd name="f40" fmla="*/ f33 f16 1"/>
                <a:gd name="f41" fmla="*/ f32 f16 1"/>
                <a:gd name="f42" fmla="*/ f34 f15 1"/>
                <a:gd name="f43" fmla="*/ f35 f16 1"/>
                <a:gd name="f44" fmla="*/ f36 f16 1"/>
                <a:gd name="f45" fmla="*/ f37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2" y="f43"/>
                </a:cxn>
                <a:cxn ang="f27">
                  <a:pos x="f42" y="f44"/>
                </a:cxn>
                <a:cxn ang="f27">
                  <a:pos x="f45" y="f43"/>
                </a:cxn>
                <a:cxn ang="f27">
                  <a:pos x="f42" y="f43"/>
                </a:cxn>
              </a:cxnLst>
              <a:rect l="f38" t="f41" r="f39" b="f40"/>
              <a:pathLst>
                <a:path w="26" h="26">
                  <a:moveTo>
                    <a:pt x="f5" y="f6"/>
                  </a:moveTo>
                  <a:cubicBezTo>
                    <a:pt x="f5" y="f7"/>
                    <a:pt x="f5" y="f8"/>
                    <a:pt x="f5" y="f9"/>
                  </a:cubicBezTo>
                  <a:cubicBezTo>
                    <a:pt x="f10" y="f5"/>
                    <a:pt x="f6" y="f11"/>
                    <a:pt x="f10" y="f6"/>
                  </a:cubicBezTo>
                  <a:cubicBezTo>
                    <a:pt x="f12" y="f6"/>
                    <a:pt x="f13" y="f6"/>
                    <a:pt x="f5" y="f6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C68CAE13-27DB-E209-D450-E9D963AD67F8}"/>
                </a:ext>
              </a:extLst>
            </p:cNvPr>
            <p:cNvSpPr/>
            <p:nvPr/>
          </p:nvSpPr>
          <p:spPr>
            <a:xfrm>
              <a:off x="9963146" y="2476496"/>
              <a:ext cx="155576" cy="1397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8"/>
                <a:gd name="f8" fmla="val 2"/>
                <a:gd name="f9" fmla="val 8"/>
                <a:gd name="f10" fmla="val 27"/>
                <a:gd name="f11" fmla="val 3"/>
                <a:gd name="f12" fmla="val 26"/>
                <a:gd name="f13" fmla="val 23"/>
                <a:gd name="f14" fmla="+- 0 0 -90"/>
                <a:gd name="f15" fmla="*/ f3 1 31"/>
                <a:gd name="f16" fmla="*/ f4 1 2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31"/>
                <a:gd name="f25" fmla="*/ f21 1 28"/>
                <a:gd name="f26" fmla="*/ 2 f22 1"/>
                <a:gd name="f27" fmla="*/ 0 f21 1"/>
                <a:gd name="f28" fmla="*/ 26 f22 1"/>
                <a:gd name="f29" fmla="*/ 28 f21 1"/>
                <a:gd name="f30" fmla="+- f23 0 f1"/>
                <a:gd name="f31" fmla="*/ f26 1 31"/>
                <a:gd name="f32" fmla="*/ f27 1 28"/>
                <a:gd name="f33" fmla="*/ f28 1 31"/>
                <a:gd name="f34" fmla="*/ f29 1 28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31" h="28">
                  <a:moveTo>
                    <a:pt x="f8" y="f5"/>
                  </a:moveTo>
                  <a:cubicBezTo>
                    <a:pt x="f6" y="f9"/>
                    <a:pt x="f10" y="f11"/>
                    <a:pt x="f12" y="f7"/>
                  </a:cubicBezTo>
                  <a:cubicBezTo>
                    <a:pt x="f8" y="f12"/>
                    <a:pt x="f5" y="f13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93A3E183-D3CA-D302-69C9-7DECB6F8105E}"/>
                </a:ext>
              </a:extLst>
            </p:cNvPr>
            <p:cNvSpPr/>
            <p:nvPr/>
          </p:nvSpPr>
          <p:spPr>
            <a:xfrm>
              <a:off x="9963146" y="3429000"/>
              <a:ext cx="130173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4"/>
                <a:gd name="f8" fmla="val 3"/>
                <a:gd name="f9" fmla="val 10"/>
                <a:gd name="f10" fmla="val 1"/>
                <a:gd name="f11" fmla="val 18"/>
                <a:gd name="f12" fmla="val 5"/>
                <a:gd name="f13" fmla="val 12"/>
                <a:gd name="f14" fmla="val 19"/>
                <a:gd name="f15" fmla="+- 0 0 -90"/>
                <a:gd name="f16" fmla="*/ f3 1 26"/>
                <a:gd name="f17" fmla="*/ f4 1 26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26"/>
                <a:gd name="f24" fmla="*/ 26 f21 1"/>
                <a:gd name="f25" fmla="*/ 3 f21 1"/>
                <a:gd name="f26" fmla="*/ 0 f21 1"/>
                <a:gd name="f27" fmla="*/ 5 f21 1"/>
                <a:gd name="f28" fmla="+- f22 0 f1"/>
                <a:gd name="f29" fmla="*/ f24 1 26"/>
                <a:gd name="f30" fmla="*/ f25 1 26"/>
                <a:gd name="f31" fmla="*/ f26 1 26"/>
                <a:gd name="f32" fmla="*/ f27 1 26"/>
                <a:gd name="f33" fmla="*/ 0 1 f23"/>
                <a:gd name="f34" fmla="*/ f19 1 f23"/>
                <a:gd name="f35" fmla="*/ f29 1 f23"/>
                <a:gd name="f36" fmla="*/ f30 1 f23"/>
                <a:gd name="f37" fmla="*/ f31 1 f23"/>
                <a:gd name="f38" fmla="*/ f32 1 f23"/>
                <a:gd name="f39" fmla="*/ f33 f16 1"/>
                <a:gd name="f40" fmla="*/ f34 f16 1"/>
                <a:gd name="f41" fmla="*/ f34 f17 1"/>
                <a:gd name="f42" fmla="*/ f33 f17 1"/>
                <a:gd name="f43" fmla="*/ f35 f16 1"/>
                <a:gd name="f44" fmla="*/ f35 f17 1"/>
                <a:gd name="f45" fmla="*/ f36 f16 1"/>
                <a:gd name="f46" fmla="*/ f37 f17 1"/>
                <a:gd name="f47" fmla="*/ f3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6"/>
                </a:cxn>
                <a:cxn ang="f28">
                  <a:pos x="f43" y="f47"/>
                </a:cxn>
                <a:cxn ang="f28">
                  <a:pos x="f43" y="f44"/>
                </a:cxn>
              </a:cxnLst>
              <a:rect l="f39" t="f42" r="f40" b="f41"/>
              <a:pathLst>
                <a:path w="26" h="26">
                  <a:moveTo>
                    <a:pt x="f6" y="f6"/>
                  </a:moveTo>
                  <a:cubicBezTo>
                    <a:pt x="f5" y="f7"/>
                    <a:pt x="f5" y="f7"/>
                    <a:pt x="f8" y="f5"/>
                  </a:cubicBezTo>
                  <a:cubicBezTo>
                    <a:pt x="f9" y="f10"/>
                    <a:pt x="f11" y="f8"/>
                    <a:pt x="f6" y="f12"/>
                  </a:cubicBezTo>
                  <a:cubicBezTo>
                    <a:pt x="f6" y="f13"/>
                    <a:pt x="f6" y="f14"/>
                    <a:pt x="f6" y="f6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A39AC9B0-3005-2F99-2304-75DD9D79DD34}"/>
                </a:ext>
              </a:extLst>
            </p:cNvPr>
            <p:cNvSpPr/>
            <p:nvPr/>
          </p:nvSpPr>
          <p:spPr>
            <a:xfrm>
              <a:off x="9972675" y="2290764"/>
              <a:ext cx="150811" cy="1460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9"/>
                <a:gd name="f8" fmla="val 24"/>
                <a:gd name="f9" fmla="val 15"/>
                <a:gd name="f10" fmla="val 26"/>
                <a:gd name="f11" fmla="val 8"/>
                <a:gd name="f12" fmla="val 23"/>
                <a:gd name="f13" fmla="val 21"/>
                <a:gd name="f14" fmla="val 14"/>
                <a:gd name="f15" fmla="val 7"/>
                <a:gd name="f16" fmla="val 25"/>
                <a:gd name="f17" fmla="val 3"/>
                <a:gd name="f18" fmla="+- 0 0 -90"/>
                <a:gd name="f19" fmla="*/ f3 1 30"/>
                <a:gd name="f20" fmla="*/ f4 1 29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30"/>
                <a:gd name="f29" fmla="*/ f25 1 29"/>
                <a:gd name="f30" fmla="*/ 24 f26 1"/>
                <a:gd name="f31" fmla="*/ 29 f25 1"/>
                <a:gd name="f32" fmla="*/ 0 f26 1"/>
                <a:gd name="f33" fmla="*/ 21 f25 1"/>
                <a:gd name="f34" fmla="*/ 0 f25 1"/>
                <a:gd name="f35" fmla="+- f27 0 f1"/>
                <a:gd name="f36" fmla="*/ f30 1 30"/>
                <a:gd name="f37" fmla="*/ f31 1 29"/>
                <a:gd name="f38" fmla="*/ f32 1 30"/>
                <a:gd name="f39" fmla="*/ f33 1 29"/>
                <a:gd name="f40" fmla="*/ f34 1 29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6" y="f58"/>
                </a:cxn>
                <a:cxn ang="f35">
                  <a:pos x="f54" y="f55"/>
                </a:cxn>
              </a:cxnLst>
              <a:rect l="f50" t="f53" r="f51" b="f52"/>
              <a:pathLst>
                <a:path w="30" h="29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5" y="f14"/>
                    <a:pt x="f5" y="f15"/>
                    <a:pt x="f5" y="f5"/>
                  </a:cubicBezTo>
                  <a:cubicBezTo>
                    <a:pt x="f6" y="f15"/>
                    <a:pt x="f16" y="f17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143785E8-7245-E3EA-9E2B-23416F0103A8}"/>
                </a:ext>
              </a:extLst>
            </p:cNvPr>
            <p:cNvSpPr/>
            <p:nvPr/>
          </p:nvSpPr>
          <p:spPr>
            <a:xfrm>
              <a:off x="9972675" y="3619496"/>
              <a:ext cx="120645" cy="134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7"/>
                <a:gd name="f8" fmla="val 9"/>
                <a:gd name="f9" fmla="val 2"/>
                <a:gd name="f10" fmla="val 17"/>
                <a:gd name="f11" fmla="val 3"/>
                <a:gd name="f12" fmla="val 5"/>
                <a:gd name="f13" fmla="val 12"/>
                <a:gd name="f14" fmla="val 19"/>
                <a:gd name="f15" fmla="val 16"/>
                <a:gd name="f16" fmla="val 25"/>
                <a:gd name="f17" fmla="val 8"/>
                <a:gd name="f18" fmla="val 22"/>
                <a:gd name="f19" fmla="val 15"/>
                <a:gd name="f20" fmla="+- 0 0 -90"/>
                <a:gd name="f21" fmla="*/ f3 1 24"/>
                <a:gd name="f22" fmla="*/ f4 1 2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4"/>
                <a:gd name="f31" fmla="*/ f27 1 27"/>
                <a:gd name="f32" fmla="*/ 0 f28 1"/>
                <a:gd name="f33" fmla="*/ 0 f27 1"/>
                <a:gd name="f34" fmla="*/ 24 f28 1"/>
                <a:gd name="f35" fmla="*/ 5 f27 1"/>
                <a:gd name="f36" fmla="*/ 27 f27 1"/>
                <a:gd name="f37" fmla="*/ 22 f27 1"/>
                <a:gd name="f38" fmla="+- f29 0 f1"/>
                <a:gd name="f39" fmla="*/ f32 1 24"/>
                <a:gd name="f40" fmla="*/ f33 1 27"/>
                <a:gd name="f41" fmla="*/ f34 1 24"/>
                <a:gd name="f42" fmla="*/ f35 1 27"/>
                <a:gd name="f43" fmla="*/ f36 1 27"/>
                <a:gd name="f44" fmla="*/ f37 1 27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1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2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1" y="f63"/>
                </a:cxn>
                <a:cxn ang="f38">
                  <a:pos x="f59" y="f64"/>
                </a:cxn>
                <a:cxn ang="f38">
                  <a:pos x="f59" y="f60"/>
                </a:cxn>
              </a:cxnLst>
              <a:rect l="f55" t="f58" r="f56" b="f57"/>
              <a:pathLst>
                <a:path w="24" h="27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5" y="f16"/>
                    <a:pt x="f17" y="f6"/>
                    <a:pt x="f5" y="f18"/>
                  </a:cubicBezTo>
                  <a:cubicBezTo>
                    <a:pt x="f5" y="f19"/>
                    <a:pt x="f5" y="f17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6829FCE8-5F7B-5614-0B55-881A8DA21C48}"/>
                </a:ext>
              </a:extLst>
            </p:cNvPr>
            <p:cNvSpPr/>
            <p:nvPr/>
          </p:nvSpPr>
          <p:spPr>
            <a:xfrm>
              <a:off x="10358442" y="3870326"/>
              <a:ext cx="146047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6"/>
                <a:gd name="f8" fmla="val 27"/>
                <a:gd name="f9" fmla="val 1"/>
                <a:gd name="f10" fmla="val 25"/>
                <a:gd name="f11" fmla="val 3"/>
                <a:gd name="f12" fmla="val 5"/>
                <a:gd name="f13" fmla="+- 0 0 -90"/>
                <a:gd name="f14" fmla="*/ f3 1 29"/>
                <a:gd name="f15" fmla="*/ f4 1 2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9"/>
                <a:gd name="f24" fmla="*/ f20 1 26"/>
                <a:gd name="f25" fmla="*/ 27 f21 1"/>
                <a:gd name="f26" fmla="*/ 26 f20 1"/>
                <a:gd name="f27" fmla="*/ 3 f21 1"/>
                <a:gd name="f28" fmla="*/ 3 f20 1"/>
                <a:gd name="f29" fmla="+- f22 0 f1"/>
                <a:gd name="f30" fmla="*/ f25 1 29"/>
                <a:gd name="f31" fmla="*/ f26 1 26"/>
                <a:gd name="f32" fmla="*/ f27 1 29"/>
                <a:gd name="f33" fmla="*/ f28 1 26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29" h="26">
                  <a:moveTo>
                    <a:pt x="f8" y="f7"/>
                  </a:moveTo>
                  <a:cubicBezTo>
                    <a:pt x="f9" y="f10"/>
                    <a:pt x="f5" y="f10"/>
                    <a:pt x="f11" y="f11"/>
                  </a:cubicBezTo>
                  <a:cubicBezTo>
                    <a:pt x="f10" y="f5"/>
                    <a:pt x="f6" y="f12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B55A3BAE-33D1-D322-5736-0AA4466118A0}"/>
                </a:ext>
              </a:extLst>
            </p:cNvPr>
            <p:cNvSpPr/>
            <p:nvPr/>
          </p:nvSpPr>
          <p:spPr>
            <a:xfrm>
              <a:off x="9963146" y="3238503"/>
              <a:ext cx="155576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6"/>
                <a:gd name="f8" fmla="val 3"/>
                <a:gd name="f9" fmla="val 6"/>
                <a:gd name="f10" fmla="val 27"/>
                <a:gd name="f11" fmla="val 2"/>
                <a:gd name="f12" fmla="val 1"/>
                <a:gd name="f13" fmla="val 24"/>
                <a:gd name="f14" fmla="+- 0 0 -90"/>
                <a:gd name="f15" fmla="*/ f3 1 31"/>
                <a:gd name="f16" fmla="*/ f4 1 2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31"/>
                <a:gd name="f25" fmla="*/ f21 1 26"/>
                <a:gd name="f26" fmla="*/ 3 f22 1"/>
                <a:gd name="f27" fmla="*/ 0 f21 1"/>
                <a:gd name="f28" fmla="*/ 26 f22 1"/>
                <a:gd name="f29" fmla="*/ 26 f21 1"/>
                <a:gd name="f30" fmla="+- f23 0 f1"/>
                <a:gd name="f31" fmla="*/ f26 1 31"/>
                <a:gd name="f32" fmla="*/ f27 1 26"/>
                <a:gd name="f33" fmla="*/ f28 1 31"/>
                <a:gd name="f34" fmla="*/ f29 1 26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31" h="26">
                  <a:moveTo>
                    <a:pt x="f8" y="f5"/>
                  </a:moveTo>
                  <a:cubicBezTo>
                    <a:pt x="f6" y="f9"/>
                    <a:pt x="f10" y="f11"/>
                    <a:pt x="f7" y="f7"/>
                  </a:cubicBezTo>
                  <a:cubicBezTo>
                    <a:pt x="f12" y="f7"/>
                    <a:pt x="f5" y="f13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A283D230-CC1A-8DE2-AB81-301BBBF25137}"/>
                </a:ext>
              </a:extLst>
            </p:cNvPr>
            <p:cNvSpPr/>
            <p:nvPr/>
          </p:nvSpPr>
          <p:spPr>
            <a:xfrm>
              <a:off x="9972675" y="3989390"/>
              <a:ext cx="120645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6"/>
                <a:gd name="f8" fmla="val 8"/>
                <a:gd name="f9" fmla="val 1"/>
                <a:gd name="f10" fmla="val 16"/>
                <a:gd name="f11" fmla="val 2"/>
                <a:gd name="f12" fmla="val 4"/>
                <a:gd name="f13" fmla="val 11"/>
                <a:gd name="f14" fmla="val 17"/>
                <a:gd name="f15" fmla="val 25"/>
                <a:gd name="f16" fmla="val 23"/>
                <a:gd name="f17" fmla="val 22"/>
                <a:gd name="f18" fmla="val 15"/>
                <a:gd name="f19" fmla="+- 0 0 -90"/>
                <a:gd name="f20" fmla="*/ f3 1 24"/>
                <a:gd name="f21" fmla="*/ f4 1 26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4"/>
                <a:gd name="f30" fmla="*/ f26 1 26"/>
                <a:gd name="f31" fmla="*/ 0 f27 1"/>
                <a:gd name="f32" fmla="*/ 0 f26 1"/>
                <a:gd name="f33" fmla="*/ 24 f27 1"/>
                <a:gd name="f34" fmla="*/ 4 f26 1"/>
                <a:gd name="f35" fmla="*/ 26 f26 1"/>
                <a:gd name="f36" fmla="*/ 22 f26 1"/>
                <a:gd name="f37" fmla="+- f28 0 f1"/>
                <a:gd name="f38" fmla="*/ f31 1 24"/>
                <a:gd name="f39" fmla="*/ f32 1 26"/>
                <a:gd name="f40" fmla="*/ f33 1 24"/>
                <a:gd name="f41" fmla="*/ f34 1 26"/>
                <a:gd name="f42" fmla="*/ f35 1 26"/>
                <a:gd name="f43" fmla="*/ f36 1 26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0" y="f62"/>
                </a:cxn>
                <a:cxn ang="f37">
                  <a:pos x="f58" y="f63"/>
                </a:cxn>
                <a:cxn ang="f37">
                  <a:pos x="f58" y="f59"/>
                </a:cxn>
              </a:cxnLst>
              <a:rect l="f54" t="f57" r="f55" b="f56"/>
              <a:pathLst>
                <a:path w="24" h="26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0" y="f15"/>
                    <a:pt x="f8" y="f16"/>
                    <a:pt x="f5" y="f17"/>
                  </a:cubicBezTo>
                  <a:cubicBezTo>
                    <a:pt x="f5" y="f18"/>
                    <a:pt x="f5" y="f8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84031E4C-EACC-074F-875A-958C6C36DE57}"/>
                </a:ext>
              </a:extLst>
            </p:cNvPr>
            <p:cNvSpPr/>
            <p:nvPr/>
          </p:nvSpPr>
          <p:spPr>
            <a:xfrm>
              <a:off x="9972675" y="5132390"/>
              <a:ext cx="120645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5"/>
                <a:gd name="f8" fmla="val 23"/>
                <a:gd name="f9" fmla="val 8"/>
                <a:gd name="f10" fmla="val 22"/>
                <a:gd name="f11" fmla="val 16"/>
                <a:gd name="f12" fmla="val 1"/>
                <a:gd name="f13" fmla="val 2"/>
                <a:gd name="f14" fmla="val 10"/>
                <a:gd name="f15" fmla="val 17"/>
                <a:gd name="f16" fmla="+- 0 0 -90"/>
                <a:gd name="f17" fmla="*/ f3 1 24"/>
                <a:gd name="f18" fmla="*/ f4 1 24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24"/>
                <a:gd name="f25" fmla="*/ 24 f22 1"/>
                <a:gd name="f26" fmla="*/ 0 f22 1"/>
                <a:gd name="f27" fmla="*/ 22 f22 1"/>
                <a:gd name="f28" fmla="*/ 2 f22 1"/>
                <a:gd name="f29" fmla="+- f23 0 f1"/>
                <a:gd name="f30" fmla="*/ f25 1 24"/>
                <a:gd name="f31" fmla="*/ f26 1 24"/>
                <a:gd name="f32" fmla="*/ f27 1 24"/>
                <a:gd name="f33" fmla="*/ f28 1 24"/>
                <a:gd name="f34" fmla="*/ 0 1 f24"/>
                <a:gd name="f35" fmla="*/ f20 1 f24"/>
                <a:gd name="f36" fmla="*/ f30 1 f24"/>
                <a:gd name="f37" fmla="*/ f31 1 f24"/>
                <a:gd name="f38" fmla="*/ f32 1 f24"/>
                <a:gd name="f39" fmla="*/ f33 1 f24"/>
                <a:gd name="f40" fmla="*/ f34 f17 1"/>
                <a:gd name="f41" fmla="*/ f35 f17 1"/>
                <a:gd name="f42" fmla="*/ f35 f18 1"/>
                <a:gd name="f43" fmla="*/ f34 f18 1"/>
                <a:gd name="f44" fmla="*/ f36 f17 1"/>
                <a:gd name="f45" fmla="*/ f36 f18 1"/>
                <a:gd name="f46" fmla="*/ f37 f17 1"/>
                <a:gd name="f47" fmla="*/ f38 f18 1"/>
                <a:gd name="f48" fmla="*/ f37 f18 1"/>
                <a:gd name="f49" fmla="*/ f39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4" y="f45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4" y="f49"/>
                </a:cxn>
                <a:cxn ang="f29">
                  <a:pos x="f44" y="f45"/>
                </a:cxn>
              </a:cxnLst>
              <a:rect l="f40" t="f43" r="f41" b="f42"/>
              <a:pathLst>
                <a:path w="24" h="24">
                  <a:moveTo>
                    <a:pt x="f6" y="f6"/>
                  </a:moveTo>
                  <a:cubicBezTo>
                    <a:pt x="f7" y="f8"/>
                    <a:pt x="f9" y="f8"/>
                    <a:pt x="f5" y="f10"/>
                  </a:cubicBezTo>
                  <a:cubicBezTo>
                    <a:pt x="f5" y="f7"/>
                    <a:pt x="f5" y="f9"/>
                    <a:pt x="f5" y="f5"/>
                  </a:cubicBezTo>
                  <a:cubicBezTo>
                    <a:pt x="f9" y="f5"/>
                    <a:pt x="f11" y="f12"/>
                    <a:pt x="f6" y="f13"/>
                  </a:cubicBezTo>
                  <a:cubicBezTo>
                    <a:pt x="f6" y="f14"/>
                    <a:pt x="f6" y="f15"/>
                    <a:pt x="f6" y="f6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6CF77038-04CF-E3B3-D541-65908AAF55FF}"/>
                </a:ext>
              </a:extLst>
            </p:cNvPr>
            <p:cNvSpPr/>
            <p:nvPr/>
          </p:nvSpPr>
          <p:spPr>
            <a:xfrm>
              <a:off x="9972675" y="4751386"/>
              <a:ext cx="120645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5"/>
                <a:gd name="f8" fmla="val 16"/>
                <a:gd name="f9" fmla="val 8"/>
                <a:gd name="f10" fmla="val 23"/>
                <a:gd name="f11" fmla="val 22"/>
                <a:gd name="f12" fmla="val 14"/>
                <a:gd name="f13" fmla="val 1"/>
                <a:gd name="f14" fmla="val 2"/>
                <a:gd name="f15" fmla="val 9"/>
                <a:gd name="f16" fmla="+- 0 0 -90"/>
                <a:gd name="f17" fmla="*/ f3 1 24"/>
                <a:gd name="f18" fmla="*/ f4 1 25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4"/>
                <a:gd name="f27" fmla="*/ f23 1 25"/>
                <a:gd name="f28" fmla="*/ 24 f24 1"/>
                <a:gd name="f29" fmla="*/ 25 f23 1"/>
                <a:gd name="f30" fmla="*/ 0 f24 1"/>
                <a:gd name="f31" fmla="*/ 22 f23 1"/>
                <a:gd name="f32" fmla="*/ 0 f23 1"/>
                <a:gd name="f33" fmla="*/ 2 f23 1"/>
                <a:gd name="f34" fmla="+- f25 0 f1"/>
                <a:gd name="f35" fmla="*/ f28 1 24"/>
                <a:gd name="f36" fmla="*/ f29 1 25"/>
                <a:gd name="f37" fmla="*/ f30 1 24"/>
                <a:gd name="f38" fmla="*/ f31 1 25"/>
                <a:gd name="f39" fmla="*/ f32 1 25"/>
                <a:gd name="f40" fmla="*/ f33 1 25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7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8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7" y="f59"/>
                </a:cxn>
                <a:cxn ang="f34">
                  <a:pos x="f55" y="f60"/>
                </a:cxn>
                <a:cxn ang="f34">
                  <a:pos x="f55" y="f56"/>
                </a:cxn>
              </a:cxnLst>
              <a:rect l="f51" t="f54" r="f52" b="f53"/>
              <a:pathLst>
                <a:path w="24" h="25">
                  <a:moveTo>
                    <a:pt x="f6" y="f7"/>
                  </a:moveTo>
                  <a:cubicBezTo>
                    <a:pt x="f8" y="f6"/>
                    <a:pt x="f9" y="f10"/>
                    <a:pt x="f5" y="f11"/>
                  </a:cubicBezTo>
                  <a:cubicBezTo>
                    <a:pt x="f5" y="f12"/>
                    <a:pt x="f5" y="f9"/>
                    <a:pt x="f5" y="f5"/>
                  </a:cubicBezTo>
                  <a:cubicBezTo>
                    <a:pt x="f9" y="f13"/>
                    <a:pt x="f8" y="f13"/>
                    <a:pt x="f6" y="f14"/>
                  </a:cubicBezTo>
                  <a:cubicBezTo>
                    <a:pt x="f6" y="f15"/>
                    <a:pt x="f6" y="f8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67F83093-C906-CEF9-1299-87786196A989}"/>
                </a:ext>
              </a:extLst>
            </p:cNvPr>
            <p:cNvSpPr/>
            <p:nvPr/>
          </p:nvSpPr>
          <p:spPr>
            <a:xfrm>
              <a:off x="9756776" y="3008311"/>
              <a:ext cx="130173" cy="134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7"/>
                <a:gd name="f8" fmla="val 11"/>
                <a:gd name="f9" fmla="val 18"/>
                <a:gd name="f10" fmla="val 17"/>
                <a:gd name="f11" fmla="val 24"/>
                <a:gd name="f12" fmla="val 8"/>
                <a:gd name="f13" fmla="val 21"/>
                <a:gd name="f14" fmla="val 1"/>
                <a:gd name="f15" fmla="val 6"/>
                <a:gd name="f16" fmla="val 4"/>
                <a:gd name="f17" fmla="val 5"/>
                <a:gd name="f18" fmla="val 10"/>
                <a:gd name="f19" fmla="val 2"/>
                <a:gd name="f20" fmla="+- 0 0 -90"/>
                <a:gd name="f21" fmla="*/ f3 1 26"/>
                <a:gd name="f22" fmla="*/ f4 1 2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6"/>
                <a:gd name="f31" fmla="*/ f27 1 27"/>
                <a:gd name="f32" fmla="*/ 26 f28 1"/>
                <a:gd name="f33" fmla="*/ 0 f27 1"/>
                <a:gd name="f34" fmla="*/ 27 f27 1"/>
                <a:gd name="f35" fmla="*/ 1 f28 1"/>
                <a:gd name="f36" fmla="*/ 17 f27 1"/>
                <a:gd name="f37" fmla="*/ 4 f28 1"/>
                <a:gd name="f38" fmla="*/ 5 f27 1"/>
                <a:gd name="f39" fmla="+- f29 0 f1"/>
                <a:gd name="f40" fmla="*/ f32 1 26"/>
                <a:gd name="f41" fmla="*/ f33 1 27"/>
                <a:gd name="f42" fmla="*/ f34 1 27"/>
                <a:gd name="f43" fmla="*/ f35 1 26"/>
                <a:gd name="f44" fmla="*/ f36 1 27"/>
                <a:gd name="f45" fmla="*/ f37 1 26"/>
                <a:gd name="f46" fmla="*/ f38 1 27"/>
                <a:gd name="f47" fmla="*/ 0 1 f30"/>
                <a:gd name="f48" fmla="*/ f24 1 f30"/>
                <a:gd name="f49" fmla="*/ 0 1 f31"/>
                <a:gd name="f50" fmla="*/ f25 1 f31"/>
                <a:gd name="f51" fmla="*/ f40 1 f30"/>
                <a:gd name="f52" fmla="*/ f41 1 f31"/>
                <a:gd name="f53" fmla="*/ f42 1 f31"/>
                <a:gd name="f54" fmla="*/ f43 1 f30"/>
                <a:gd name="f55" fmla="*/ f44 1 f31"/>
                <a:gd name="f56" fmla="*/ f45 1 f30"/>
                <a:gd name="f57" fmla="*/ f46 1 f31"/>
                <a:gd name="f58" fmla="*/ f47 f21 1"/>
                <a:gd name="f59" fmla="*/ f48 f21 1"/>
                <a:gd name="f60" fmla="*/ f50 f22 1"/>
                <a:gd name="f61" fmla="*/ f49 f22 1"/>
                <a:gd name="f62" fmla="*/ f51 f21 1"/>
                <a:gd name="f63" fmla="*/ f52 f22 1"/>
                <a:gd name="f64" fmla="*/ f53 f22 1"/>
                <a:gd name="f65" fmla="*/ f54 f21 1"/>
                <a:gd name="f66" fmla="*/ f55 f22 1"/>
                <a:gd name="f67" fmla="*/ f56 f21 1"/>
                <a:gd name="f68" fmla="*/ f57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2" y="f63"/>
                </a:cxn>
                <a:cxn ang="f39">
                  <a:pos x="f62" y="f64"/>
                </a:cxn>
                <a:cxn ang="f39">
                  <a:pos x="f65" y="f66"/>
                </a:cxn>
                <a:cxn ang="f39">
                  <a:pos x="f67" y="f68"/>
                </a:cxn>
                <a:cxn ang="f39">
                  <a:pos x="f62" y="f63"/>
                </a:cxn>
              </a:cxnLst>
              <a:rect l="f58" t="f61" r="f59" b="f60"/>
              <a:pathLst>
                <a:path w="26" h="27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11"/>
                    <a:pt x="f12" y="f13"/>
                    <a:pt x="f14" y="f10"/>
                  </a:cubicBezTo>
                  <a:cubicBezTo>
                    <a:pt x="f5" y="f10"/>
                    <a:pt x="f14" y="f15"/>
                    <a:pt x="f16" y="f17"/>
                  </a:cubicBezTo>
                  <a:cubicBezTo>
                    <a:pt x="f18" y="f19"/>
                    <a:pt x="f9" y="f19"/>
                    <a:pt x="f6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B4E98DF1-6A4A-7C42-479A-2360B88256FA}"/>
                </a:ext>
              </a:extLst>
            </p:cNvPr>
            <p:cNvSpPr/>
            <p:nvPr/>
          </p:nvSpPr>
          <p:spPr>
            <a:xfrm>
              <a:off x="9972675" y="2862264"/>
              <a:ext cx="134938" cy="134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3"/>
                <a:gd name="f8" fmla="val 16"/>
                <a:gd name="f9" fmla="val 25"/>
                <a:gd name="f10" fmla="val 8"/>
                <a:gd name="f11" fmla="val 21"/>
                <a:gd name="f12" fmla="val 14"/>
                <a:gd name="f13" fmla="val 1"/>
                <a:gd name="f14" fmla="val 5"/>
                <a:gd name="f15" fmla="+- 0 0 -90"/>
                <a:gd name="f16" fmla="*/ f3 1 27"/>
                <a:gd name="f17" fmla="*/ f4 1 27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27"/>
                <a:gd name="f24" fmla="*/ 23 f21 1"/>
                <a:gd name="f25" fmla="*/ 27 f21 1"/>
                <a:gd name="f26" fmla="*/ 0 f21 1"/>
                <a:gd name="f27" fmla="*/ 21 f21 1"/>
                <a:gd name="f28" fmla="*/ 1 f21 1"/>
                <a:gd name="f29" fmla="+- f22 0 f1"/>
                <a:gd name="f30" fmla="*/ f24 1 27"/>
                <a:gd name="f31" fmla="*/ f25 1 27"/>
                <a:gd name="f32" fmla="*/ f26 1 27"/>
                <a:gd name="f33" fmla="*/ f27 1 27"/>
                <a:gd name="f34" fmla="*/ f28 1 27"/>
                <a:gd name="f35" fmla="*/ 0 1 f23"/>
                <a:gd name="f36" fmla="*/ f19 1 f23"/>
                <a:gd name="f37" fmla="*/ f30 1 f23"/>
                <a:gd name="f38" fmla="*/ f31 1 f23"/>
                <a:gd name="f39" fmla="*/ f32 1 f23"/>
                <a:gd name="f40" fmla="*/ f33 1 f23"/>
                <a:gd name="f41" fmla="*/ f34 1 f23"/>
                <a:gd name="f42" fmla="*/ f35 f16 1"/>
                <a:gd name="f43" fmla="*/ f36 f16 1"/>
                <a:gd name="f44" fmla="*/ f36 f17 1"/>
                <a:gd name="f45" fmla="*/ f35 f17 1"/>
                <a:gd name="f46" fmla="*/ f37 f16 1"/>
                <a:gd name="f47" fmla="*/ f38 f17 1"/>
                <a:gd name="f48" fmla="*/ f39 f16 1"/>
                <a:gd name="f49" fmla="*/ f40 f17 1"/>
                <a:gd name="f50" fmla="*/ f41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8" y="f50"/>
                </a:cxn>
                <a:cxn ang="f29">
                  <a:pos x="f46" y="f47"/>
                </a:cxn>
              </a:cxnLst>
              <a:rect l="f42" t="f45" r="f43" b="f44"/>
              <a:pathLst>
                <a:path w="27" h="27">
                  <a:moveTo>
                    <a:pt x="f7" y="f6"/>
                  </a:moveTo>
                  <a:cubicBezTo>
                    <a:pt x="f8" y="f9"/>
                    <a:pt x="f10" y="f7"/>
                    <a:pt x="f5" y="f11"/>
                  </a:cubicBezTo>
                  <a:cubicBezTo>
                    <a:pt x="f5" y="f12"/>
                    <a:pt x="f5" y="f10"/>
                    <a:pt x="f5" y="f13"/>
                  </a:cubicBezTo>
                  <a:cubicBezTo>
                    <a:pt x="f7" y="f5"/>
                    <a:pt x="f6" y="f14"/>
                    <a:pt x="f7" y="f6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7619F7E4-79E7-9AFC-FFF4-F76660C36404}"/>
                </a:ext>
              </a:extLst>
            </p:cNvPr>
            <p:cNvSpPr/>
            <p:nvPr/>
          </p:nvSpPr>
          <p:spPr>
            <a:xfrm>
              <a:off x="9972675" y="4179886"/>
              <a:ext cx="120645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5"/>
                <a:gd name="f8" fmla="val 3"/>
                <a:gd name="f9" fmla="val 11"/>
                <a:gd name="f10" fmla="val 17"/>
                <a:gd name="f11" fmla="val 16"/>
                <a:gd name="f12" fmla="val 9"/>
                <a:gd name="f13" fmla="val 22"/>
                <a:gd name="f14" fmla="val 15"/>
                <a:gd name="f15" fmla="val 8"/>
                <a:gd name="f16" fmla="val 1"/>
                <a:gd name="f17" fmla="val 2"/>
                <a:gd name="f18" fmla="+- 0 0 -90"/>
                <a:gd name="f19" fmla="*/ f3 1 24"/>
                <a:gd name="f20" fmla="*/ f4 1 25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4"/>
                <a:gd name="f29" fmla="*/ f25 1 25"/>
                <a:gd name="f30" fmla="*/ 24 f26 1"/>
                <a:gd name="f31" fmla="*/ 3 f25 1"/>
                <a:gd name="f32" fmla="*/ 25 f25 1"/>
                <a:gd name="f33" fmla="*/ 0 f26 1"/>
                <a:gd name="f34" fmla="*/ 22 f25 1"/>
                <a:gd name="f35" fmla="*/ 0 f25 1"/>
                <a:gd name="f36" fmla="+- f27 0 f1"/>
                <a:gd name="f37" fmla="*/ f30 1 24"/>
                <a:gd name="f38" fmla="*/ f31 1 25"/>
                <a:gd name="f39" fmla="*/ f32 1 25"/>
                <a:gd name="f40" fmla="*/ f33 1 24"/>
                <a:gd name="f41" fmla="*/ f34 1 25"/>
                <a:gd name="f42" fmla="*/ f35 1 25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9"/>
                <a:gd name="f50" fmla="*/ f40 1 f28"/>
                <a:gd name="f51" fmla="*/ f41 1 f29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20 1"/>
                <a:gd name="f60" fmla="*/ f50 f19 1"/>
                <a:gd name="f61" fmla="*/ f51 f20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60" y="f61"/>
                </a:cxn>
                <a:cxn ang="f36">
                  <a:pos x="f60" y="f62"/>
                </a:cxn>
                <a:cxn ang="f36">
                  <a:pos x="f57" y="f58"/>
                </a:cxn>
              </a:cxnLst>
              <a:rect l="f53" t="f56" r="f54" b="f55"/>
              <a:pathLst>
                <a:path w="24" h="25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6"/>
                    <a:pt x="f12" y="f6"/>
                    <a:pt x="f5" y="f13"/>
                  </a:cubicBezTo>
                  <a:cubicBezTo>
                    <a:pt x="f5" y="f14"/>
                    <a:pt x="f5" y="f15"/>
                    <a:pt x="f5" y="f5"/>
                  </a:cubicBezTo>
                  <a:cubicBezTo>
                    <a:pt x="f15" y="f16"/>
                    <a:pt x="f11" y="f17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2CB8507C-8EBA-22F0-8575-436D3B9B56DF}"/>
                </a:ext>
              </a:extLst>
            </p:cNvPr>
            <p:cNvSpPr/>
            <p:nvPr/>
          </p:nvSpPr>
          <p:spPr>
            <a:xfrm>
              <a:off x="9972675" y="1528767"/>
              <a:ext cx="146047" cy="1508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30"/>
                <a:gd name="f8" fmla="val 9"/>
                <a:gd name="f9" fmla="val 25"/>
                <a:gd name="f10" fmla="val 3"/>
                <a:gd name="f11" fmla="val 24"/>
                <a:gd name="f12" fmla="val 16"/>
                <a:gd name="f13" fmla="val 27"/>
                <a:gd name="f14" fmla="val 8"/>
                <a:gd name="f15" fmla="val 21"/>
                <a:gd name="f16" fmla="val 14"/>
                <a:gd name="f17" fmla="val 7"/>
                <a:gd name="f18" fmla="+- 0 0 -90"/>
                <a:gd name="f19" fmla="*/ f3 1 29"/>
                <a:gd name="f20" fmla="*/ f4 1 30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9"/>
                <a:gd name="f29" fmla="*/ f25 1 30"/>
                <a:gd name="f30" fmla="*/ 0 f26 1"/>
                <a:gd name="f31" fmla="*/ 0 f25 1"/>
                <a:gd name="f32" fmla="*/ 24 f26 1"/>
                <a:gd name="f33" fmla="*/ 30 f25 1"/>
                <a:gd name="f34" fmla="*/ 21 f25 1"/>
                <a:gd name="f35" fmla="+- f27 0 f1"/>
                <a:gd name="f36" fmla="*/ f30 1 29"/>
                <a:gd name="f37" fmla="*/ f31 1 30"/>
                <a:gd name="f38" fmla="*/ f32 1 29"/>
                <a:gd name="f39" fmla="*/ f33 1 30"/>
                <a:gd name="f40" fmla="*/ f34 1 30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4" y="f58"/>
                </a:cxn>
                <a:cxn ang="f35">
                  <a:pos x="f54" y="f55"/>
                </a:cxn>
              </a:cxnLst>
              <a:rect l="f50" t="f53" r="f51" b="f52"/>
              <a:pathLst>
                <a:path w="29" h="30">
                  <a:moveTo>
                    <a:pt x="f5" y="f5"/>
                  </a:moveTo>
                  <a:cubicBezTo>
                    <a:pt x="f6" y="f8"/>
                    <a:pt x="f9" y="f10"/>
                    <a:pt x="f11" y="f7"/>
                  </a:cubicBezTo>
                  <a:cubicBezTo>
                    <a:pt x="f12" y="f13"/>
                    <a:pt x="f14" y="f11"/>
                    <a:pt x="f5" y="f15"/>
                  </a:cubicBezTo>
                  <a:cubicBezTo>
                    <a:pt x="f5" y="f16"/>
                    <a:pt x="f5" y="f17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27A3137F-DE21-24D5-DC2D-BD966E3DA24C}"/>
                </a:ext>
              </a:extLst>
            </p:cNvPr>
            <p:cNvSpPr/>
            <p:nvPr/>
          </p:nvSpPr>
          <p:spPr>
            <a:xfrm>
              <a:off x="9963146" y="1714500"/>
              <a:ext cx="130173" cy="1460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9"/>
                <a:gd name="f8" fmla="val 3"/>
                <a:gd name="f9" fmla="val 11"/>
                <a:gd name="f10" fmla="val 19"/>
                <a:gd name="f11" fmla="val 6"/>
                <a:gd name="f12" fmla="val 9"/>
                <a:gd name="f13" fmla="val 16"/>
                <a:gd name="f14" fmla="val 22"/>
                <a:gd name="f15" fmla="val 2"/>
                <a:gd name="f16" fmla="val 27"/>
                <a:gd name="f17" fmla="val 24"/>
                <a:gd name="f18" fmla="+- 0 0 -90"/>
                <a:gd name="f19" fmla="*/ f3 1 26"/>
                <a:gd name="f20" fmla="*/ f4 1 29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6"/>
                <a:gd name="f29" fmla="*/ f25 1 29"/>
                <a:gd name="f30" fmla="*/ 3 f26 1"/>
                <a:gd name="f31" fmla="*/ 0 f25 1"/>
                <a:gd name="f32" fmla="*/ 26 f26 1"/>
                <a:gd name="f33" fmla="*/ 9 f25 1"/>
                <a:gd name="f34" fmla="*/ 29 f25 1"/>
                <a:gd name="f35" fmla="+- f27 0 f1"/>
                <a:gd name="f36" fmla="*/ f30 1 26"/>
                <a:gd name="f37" fmla="*/ f31 1 29"/>
                <a:gd name="f38" fmla="*/ f32 1 26"/>
                <a:gd name="f39" fmla="*/ f33 1 29"/>
                <a:gd name="f40" fmla="*/ f34 1 29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6" y="f58"/>
                </a:cxn>
                <a:cxn ang="f35">
                  <a:pos x="f54" y="f55"/>
                </a:cxn>
              </a:cxnLst>
              <a:rect l="f50" t="f53" r="f51" b="f52"/>
              <a:pathLst>
                <a:path w="26" h="29">
                  <a:moveTo>
                    <a:pt x="f8" y="f5"/>
                  </a:moveTo>
                  <a:cubicBezTo>
                    <a:pt x="f9" y="f8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5" y="f16"/>
                    <a:pt x="f5" y="f17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97B8AAF0-981F-78E0-3268-EA9A6968E84C}"/>
                </a:ext>
              </a:extLst>
            </p:cNvPr>
            <p:cNvSpPr/>
            <p:nvPr/>
          </p:nvSpPr>
          <p:spPr>
            <a:xfrm>
              <a:off x="9972675" y="5894386"/>
              <a:ext cx="120645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2"/>
                <a:gd name="f8" fmla="val 16"/>
                <a:gd name="f9" fmla="val 8"/>
                <a:gd name="f10" fmla="val 14"/>
                <a:gd name="f11" fmla="+- 0 0 -90"/>
                <a:gd name="f12" fmla="*/ f3 1 24"/>
                <a:gd name="f13" fmla="*/ f4 1 22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4"/>
                <a:gd name="f22" fmla="*/ f18 1 22"/>
                <a:gd name="f23" fmla="*/ 24 f19 1"/>
                <a:gd name="f24" fmla="*/ 22 f18 1"/>
                <a:gd name="f25" fmla="*/ 0 f19 1"/>
                <a:gd name="f26" fmla="*/ 0 f18 1"/>
                <a:gd name="f27" fmla="+- f20 0 f1"/>
                <a:gd name="f28" fmla="*/ f23 1 24"/>
                <a:gd name="f29" fmla="*/ f24 1 22"/>
                <a:gd name="f30" fmla="*/ f25 1 24"/>
                <a:gd name="f31" fmla="*/ f26 1 22"/>
                <a:gd name="f32" fmla="*/ 0 1 f21"/>
                <a:gd name="f33" fmla="*/ f15 1 f21"/>
                <a:gd name="f34" fmla="*/ 0 1 f22"/>
                <a:gd name="f35" fmla="*/ f16 1 f22"/>
                <a:gd name="f36" fmla="*/ f28 1 f21"/>
                <a:gd name="f37" fmla="*/ f29 1 f22"/>
                <a:gd name="f38" fmla="*/ f30 1 f21"/>
                <a:gd name="f39" fmla="*/ f31 1 f22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5"/>
                </a:cxn>
                <a:cxn ang="f27">
                  <a:pos x="f46" y="f47"/>
                </a:cxn>
                <a:cxn ang="f27">
                  <a:pos x="f44" y="f47"/>
                </a:cxn>
                <a:cxn ang="f27">
                  <a:pos x="f44" y="f45"/>
                </a:cxn>
              </a:cxnLst>
              <a:rect l="f40" t="f43" r="f41" b="f42"/>
              <a:pathLst>
                <a:path w="24" h="22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9"/>
                    <a:pt x="f5" y="f5"/>
                  </a:cubicBezTo>
                  <a:cubicBezTo>
                    <a:pt x="f9" y="f5"/>
                    <a:pt x="f8" y="f5"/>
                    <a:pt x="f6" y="f5"/>
                  </a:cubicBezTo>
                  <a:cubicBezTo>
                    <a:pt x="f6" y="f9"/>
                    <a:pt x="f6" y="f10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C29DA11C-F4F0-0583-67D4-8A04CFA7DF12}"/>
                </a:ext>
              </a:extLst>
            </p:cNvPr>
            <p:cNvSpPr/>
            <p:nvPr/>
          </p:nvSpPr>
          <p:spPr>
            <a:xfrm>
              <a:off x="9958392" y="4370383"/>
              <a:ext cx="134938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4"/>
                <a:gd name="f8" fmla="val 3"/>
                <a:gd name="f9" fmla="val 11"/>
                <a:gd name="f10" fmla="val 18"/>
                <a:gd name="f11" fmla="val 23"/>
                <a:gd name="f12" fmla="val 4"/>
                <a:gd name="f13" fmla="val 1"/>
                <a:gd name="f14" fmla="val 19"/>
                <a:gd name="f15" fmla="val 2"/>
                <a:gd name="f16" fmla="+- 0 0 -90"/>
                <a:gd name="f17" fmla="*/ f3 1 27"/>
                <a:gd name="f18" fmla="*/ f4 1 24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"/>
                <a:gd name="f27" fmla="*/ f23 1 24"/>
                <a:gd name="f28" fmla="*/ 27 f24 1"/>
                <a:gd name="f29" fmla="*/ 3 f23 1"/>
                <a:gd name="f30" fmla="*/ 24 f23 1"/>
                <a:gd name="f31" fmla="*/ 4 f24 1"/>
                <a:gd name="f32" fmla="*/ 0 f23 1"/>
                <a:gd name="f33" fmla="+- f25 0 f1"/>
                <a:gd name="f34" fmla="*/ f28 1 27"/>
                <a:gd name="f35" fmla="*/ f29 1 24"/>
                <a:gd name="f36" fmla="*/ f30 1 24"/>
                <a:gd name="f37" fmla="*/ f31 1 27"/>
                <a:gd name="f38" fmla="*/ f32 1 24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7"/>
                <a:gd name="f46" fmla="*/ f37 1 f26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8 1"/>
                <a:gd name="f55" fmla="*/ f46 f17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2" y="f54"/>
                </a:cxn>
                <a:cxn ang="f33">
                  <a:pos x="f55" y="f56"/>
                </a:cxn>
                <a:cxn ang="f33">
                  <a:pos x="f52" y="f53"/>
                </a:cxn>
              </a:cxnLst>
              <a:rect l="f48" t="f51" r="f49" b="f50"/>
              <a:pathLst>
                <a:path w="27" h="24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5" y="f11"/>
                    <a:pt x="f5" y="f11"/>
                    <a:pt x="f12" y="f5"/>
                  </a:cubicBezTo>
                  <a:cubicBezTo>
                    <a:pt x="f9" y="f13"/>
                    <a:pt x="f14" y="f15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7086A780-281E-C171-CA05-253FDF17DB96}"/>
                </a:ext>
              </a:extLst>
            </p:cNvPr>
            <p:cNvSpPr/>
            <p:nvPr/>
          </p:nvSpPr>
          <p:spPr>
            <a:xfrm>
              <a:off x="9963146" y="2095503"/>
              <a:ext cx="144466" cy="14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8"/>
                <a:gd name="f8" fmla="val 2"/>
                <a:gd name="f9" fmla="val 8"/>
                <a:gd name="f10" fmla="val 26"/>
                <a:gd name="f11" fmla="val 4"/>
                <a:gd name="f12" fmla="val 27"/>
                <a:gd name="f13" fmla="val 23"/>
                <a:gd name="f14" fmla="+- 0 0 -90"/>
                <a:gd name="f15" fmla="*/ f3 1 29"/>
                <a:gd name="f16" fmla="*/ f4 1 2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9"/>
                <a:gd name="f25" fmla="*/ f21 1 28"/>
                <a:gd name="f26" fmla="*/ 2 f22 1"/>
                <a:gd name="f27" fmla="*/ 0 f21 1"/>
                <a:gd name="f28" fmla="*/ 26 f22 1"/>
                <a:gd name="f29" fmla="*/ 28 f21 1"/>
                <a:gd name="f30" fmla="+- f23 0 f1"/>
                <a:gd name="f31" fmla="*/ f26 1 29"/>
                <a:gd name="f32" fmla="*/ f27 1 28"/>
                <a:gd name="f33" fmla="*/ f28 1 29"/>
                <a:gd name="f34" fmla="*/ f29 1 28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29" h="28">
                  <a:moveTo>
                    <a:pt x="f8" y="f5"/>
                  </a:moveTo>
                  <a:cubicBezTo>
                    <a:pt x="f6" y="f9"/>
                    <a:pt x="f6" y="f9"/>
                    <a:pt x="f10" y="f7"/>
                  </a:cubicBezTo>
                  <a:cubicBezTo>
                    <a:pt x="f11" y="f12"/>
                    <a:pt x="f5" y="f13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551A6EAB-9A21-9E1A-B415-28FCC2FA9456}"/>
                </a:ext>
              </a:extLst>
            </p:cNvPr>
            <p:cNvSpPr/>
            <p:nvPr/>
          </p:nvSpPr>
          <p:spPr>
            <a:xfrm>
              <a:off x="9972675" y="4937129"/>
              <a:ext cx="120645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5"/>
                <a:gd name="f8" fmla="val 23"/>
                <a:gd name="f9" fmla="val 15"/>
                <a:gd name="f10" fmla="val 9"/>
                <a:gd name="f11" fmla="val 8"/>
                <a:gd name="f12" fmla="val 1"/>
                <a:gd name="f13" fmla="val 16"/>
                <a:gd name="f14" fmla="val 2"/>
                <a:gd name="f15" fmla="val 3"/>
                <a:gd name="f16" fmla="val 10"/>
                <a:gd name="f17" fmla="val 17"/>
                <a:gd name="f18" fmla="+- 0 0 -90"/>
                <a:gd name="f19" fmla="*/ f3 1 24"/>
                <a:gd name="f20" fmla="*/ f4 1 25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4"/>
                <a:gd name="f29" fmla="*/ f25 1 25"/>
                <a:gd name="f30" fmla="*/ 0 f26 1"/>
                <a:gd name="f31" fmla="*/ 23 f25 1"/>
                <a:gd name="f32" fmla="*/ 0 f25 1"/>
                <a:gd name="f33" fmla="*/ 24 f26 1"/>
                <a:gd name="f34" fmla="*/ 3 f25 1"/>
                <a:gd name="f35" fmla="*/ 25 f25 1"/>
                <a:gd name="f36" fmla="+- f27 0 f1"/>
                <a:gd name="f37" fmla="*/ f30 1 24"/>
                <a:gd name="f38" fmla="*/ f31 1 25"/>
                <a:gd name="f39" fmla="*/ f32 1 25"/>
                <a:gd name="f40" fmla="*/ f33 1 24"/>
                <a:gd name="f41" fmla="*/ f34 1 25"/>
                <a:gd name="f42" fmla="*/ f35 1 25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9"/>
                <a:gd name="f50" fmla="*/ f40 1 f28"/>
                <a:gd name="f51" fmla="*/ f41 1 f29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20 1"/>
                <a:gd name="f60" fmla="*/ f50 f19 1"/>
                <a:gd name="f61" fmla="*/ f51 f20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60" y="f61"/>
                </a:cxn>
                <a:cxn ang="f36">
                  <a:pos x="f60" y="f62"/>
                </a:cxn>
                <a:cxn ang="f36">
                  <a:pos x="f57" y="f58"/>
                </a:cxn>
              </a:cxnLst>
              <a:rect l="f53" t="f56" r="f54" b="f55"/>
              <a:pathLst>
                <a:path w="24" h="25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12"/>
                    <a:pt x="f13" y="f14"/>
                    <a:pt x="f6" y="f15"/>
                  </a:cubicBezTo>
                  <a:cubicBezTo>
                    <a:pt x="f6" y="f16"/>
                    <a:pt x="f6" y="f17"/>
                    <a:pt x="f6" y="f7"/>
                  </a:cubicBezTo>
                  <a:cubicBezTo>
                    <a:pt x="f13" y="f6"/>
                    <a:pt x="f10" y="f6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DC41E5E7-6A70-95EC-E44B-16DC18E9AFB4}"/>
                </a:ext>
              </a:extLst>
            </p:cNvPr>
            <p:cNvSpPr/>
            <p:nvPr/>
          </p:nvSpPr>
          <p:spPr>
            <a:xfrm>
              <a:off x="10779120" y="5899151"/>
              <a:ext cx="131765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4"/>
                <a:gd name="f8" fmla="val 23"/>
                <a:gd name="f9" fmla="val 15"/>
                <a:gd name="f10" fmla="val 8"/>
                <a:gd name="f11" fmla="val 17"/>
                <a:gd name="f12" fmla="val 10"/>
                <a:gd name="f13" fmla="val 4"/>
                <a:gd name="f14" fmla="val 2"/>
                <a:gd name="f15" fmla="+- 0 0 -90"/>
                <a:gd name="f16" fmla="*/ f3 1 26"/>
                <a:gd name="f17" fmla="*/ f4 1 24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6"/>
                <a:gd name="f26" fmla="*/ f22 1 24"/>
                <a:gd name="f27" fmla="*/ 23 f23 1"/>
                <a:gd name="f28" fmla="*/ 24 f22 1"/>
                <a:gd name="f29" fmla="*/ 0 f23 1"/>
                <a:gd name="f30" fmla="*/ 4 f22 1"/>
                <a:gd name="f31" fmla="+- f24 0 f1"/>
                <a:gd name="f32" fmla="*/ f27 1 26"/>
                <a:gd name="f33" fmla="*/ f28 1 24"/>
                <a:gd name="f34" fmla="*/ f29 1 26"/>
                <a:gd name="f35" fmla="*/ f30 1 24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26" h="24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5" y="f11"/>
                    <a:pt x="f5" y="f12"/>
                    <a:pt x="f5" y="f13"/>
                  </a:cubicBezTo>
                  <a:cubicBezTo>
                    <a:pt x="f7" y="f5"/>
                    <a:pt x="f6" y="f14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1312DB28-3374-7B09-A8EF-A963A1D8D5B3}"/>
                </a:ext>
              </a:extLst>
            </p:cNvPr>
            <p:cNvSpPr/>
            <p:nvPr/>
          </p:nvSpPr>
          <p:spPr>
            <a:xfrm>
              <a:off x="10779120" y="5734046"/>
              <a:ext cx="120645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2"/>
                <a:gd name="f8" fmla="val 2"/>
                <a:gd name="f9" fmla="val 9"/>
                <a:gd name="f10" fmla="val 15"/>
                <a:gd name="f11" fmla="val 16"/>
                <a:gd name="f12" fmla="val 8"/>
                <a:gd name="f13" fmla="val 1"/>
                <a:gd name="f14" fmla="+- 0 0 -90"/>
                <a:gd name="f15" fmla="*/ f3 1 24"/>
                <a:gd name="f16" fmla="*/ f4 1 22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4"/>
                <a:gd name="f25" fmla="*/ f21 1 22"/>
                <a:gd name="f26" fmla="*/ 24 f22 1"/>
                <a:gd name="f27" fmla="*/ 2 f21 1"/>
                <a:gd name="f28" fmla="*/ 22 f21 1"/>
                <a:gd name="f29" fmla="*/ 0 f22 1"/>
                <a:gd name="f30" fmla="*/ 0 f21 1"/>
                <a:gd name="f31" fmla="+- f23 0 f1"/>
                <a:gd name="f32" fmla="*/ f26 1 24"/>
                <a:gd name="f33" fmla="*/ f27 1 22"/>
                <a:gd name="f34" fmla="*/ f28 1 22"/>
                <a:gd name="f35" fmla="*/ f29 1 24"/>
                <a:gd name="f36" fmla="*/ f30 1 22"/>
                <a:gd name="f37" fmla="*/ 0 1 f24"/>
                <a:gd name="f38" fmla="*/ f18 1 f24"/>
                <a:gd name="f39" fmla="*/ 0 1 f25"/>
                <a:gd name="f40" fmla="*/ f19 1 f25"/>
                <a:gd name="f41" fmla="*/ f32 1 f24"/>
                <a:gd name="f42" fmla="*/ f33 1 f25"/>
                <a:gd name="f43" fmla="*/ f34 1 f25"/>
                <a:gd name="f44" fmla="*/ f35 1 f24"/>
                <a:gd name="f45" fmla="*/ f36 1 f25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6 1"/>
                <a:gd name="f53" fmla="*/ f44 f15 1"/>
                <a:gd name="f54" fmla="*/ f45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0" y="f52"/>
                </a:cxn>
                <a:cxn ang="f31">
                  <a:pos x="f53" y="f52"/>
                </a:cxn>
                <a:cxn ang="f31">
                  <a:pos x="f53" y="f54"/>
                </a:cxn>
                <a:cxn ang="f31">
                  <a:pos x="f50" y="f51"/>
                </a:cxn>
              </a:cxnLst>
              <a:rect l="f46" t="f49" r="f47" b="f48"/>
              <a:pathLst>
                <a:path w="24" h="22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7"/>
                    <a:pt x="f12" y="f7"/>
                    <a:pt x="f5" y="f7"/>
                  </a:cubicBezTo>
                  <a:cubicBezTo>
                    <a:pt x="f5" y="f10"/>
                    <a:pt x="f5" y="f12"/>
                    <a:pt x="f5" y="f5"/>
                  </a:cubicBezTo>
                  <a:cubicBezTo>
                    <a:pt x="f12" y="f13"/>
                    <a:pt x="f11" y="f13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42618BDD-C42F-5CDF-D5B2-0997C41F3CC9}"/>
                </a:ext>
              </a:extLst>
            </p:cNvPr>
            <p:cNvSpPr/>
            <p:nvPr/>
          </p:nvSpPr>
          <p:spPr>
            <a:xfrm>
              <a:off x="9958392" y="3789365"/>
              <a:ext cx="134938" cy="1460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9"/>
                <a:gd name="f8" fmla="val 19"/>
                <a:gd name="f9" fmla="val 11"/>
                <a:gd name="f10" fmla="val 25"/>
                <a:gd name="f11" fmla="val 4"/>
                <a:gd name="f12" fmla="val 24"/>
                <a:gd name="f13" fmla="val 1"/>
                <a:gd name="f14" fmla="val 2"/>
                <a:gd name="f15" fmla="val 7"/>
                <a:gd name="f16" fmla="val 14"/>
                <a:gd name="f17" fmla="val 21"/>
                <a:gd name="f18" fmla="+- 0 0 -90"/>
                <a:gd name="f19" fmla="*/ f3 1 27"/>
                <a:gd name="f20" fmla="*/ f4 1 29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7"/>
                <a:gd name="f29" fmla="*/ f25 1 29"/>
                <a:gd name="f30" fmla="*/ 27 f26 1"/>
                <a:gd name="f31" fmla="*/ 29 f25 1"/>
                <a:gd name="f32" fmla="*/ 4 f26 1"/>
                <a:gd name="f33" fmla="*/ 24 f25 1"/>
                <a:gd name="f34" fmla="*/ 7 f25 1"/>
                <a:gd name="f35" fmla="+- f27 0 f1"/>
                <a:gd name="f36" fmla="*/ f30 1 27"/>
                <a:gd name="f37" fmla="*/ f31 1 29"/>
                <a:gd name="f38" fmla="*/ f32 1 27"/>
                <a:gd name="f39" fmla="*/ f33 1 29"/>
                <a:gd name="f40" fmla="*/ f34 1 29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4" y="f58"/>
                </a:cxn>
                <a:cxn ang="f35">
                  <a:pos x="f54" y="f55"/>
                </a:cxn>
              </a:cxnLst>
              <a:rect l="f50" t="f53" r="f51" b="f52"/>
              <a:pathLst>
                <a:path w="27" h="29">
                  <a:moveTo>
                    <a:pt x="f6" y="f7"/>
                  </a:moveTo>
                  <a:cubicBezTo>
                    <a:pt x="f8" y="f6"/>
                    <a:pt x="f9" y="f10"/>
                    <a:pt x="f11" y="f12"/>
                  </a:cubicBezTo>
                  <a:cubicBezTo>
                    <a:pt x="f5" y="f13"/>
                    <a:pt x="f14" y="f5"/>
                    <a:pt x="f6" y="f15"/>
                  </a:cubicBezTo>
                  <a:cubicBezTo>
                    <a:pt x="f6" y="f16"/>
                    <a:pt x="f6" y="f17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2E7135D8-8B8C-6328-D4E7-A014F2F0F1D7}"/>
                </a:ext>
              </a:extLst>
            </p:cNvPr>
            <p:cNvSpPr/>
            <p:nvPr/>
          </p:nvSpPr>
          <p:spPr>
            <a:xfrm>
              <a:off x="10760073" y="4486275"/>
              <a:ext cx="144466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6"/>
                <a:gd name="f8" fmla="val 4"/>
                <a:gd name="f9" fmla="val 12"/>
                <a:gd name="f10" fmla="val 1"/>
                <a:gd name="f11" fmla="val 19"/>
                <a:gd name="f12" fmla="val 2"/>
                <a:gd name="f13" fmla="val 28"/>
                <a:gd name="f14" fmla="val 10"/>
                <a:gd name="f15" fmla="val 17"/>
                <a:gd name="f16" fmla="val 24"/>
                <a:gd name="f17" fmla="val 21"/>
                <a:gd name="f18" fmla="+- 0 0 -90"/>
                <a:gd name="f19" fmla="*/ f3 1 29"/>
                <a:gd name="f20" fmla="*/ f4 1 26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9"/>
                <a:gd name="f29" fmla="*/ f25 1 26"/>
                <a:gd name="f30" fmla="*/ 4 f26 1"/>
                <a:gd name="f31" fmla="*/ 0 f25 1"/>
                <a:gd name="f32" fmla="*/ 28 f26 1"/>
                <a:gd name="f33" fmla="*/ 4 f25 1"/>
                <a:gd name="f34" fmla="*/ 29 f26 1"/>
                <a:gd name="f35" fmla="*/ 24 f25 1"/>
                <a:gd name="f36" fmla="+- f27 0 f1"/>
                <a:gd name="f37" fmla="*/ f30 1 29"/>
                <a:gd name="f38" fmla="*/ f31 1 26"/>
                <a:gd name="f39" fmla="*/ f32 1 29"/>
                <a:gd name="f40" fmla="*/ f33 1 26"/>
                <a:gd name="f41" fmla="*/ f34 1 29"/>
                <a:gd name="f42" fmla="*/ f35 1 26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7" y="f58"/>
                </a:cxn>
              </a:cxnLst>
              <a:rect l="f53" t="f56" r="f54" b="f55"/>
              <a:pathLst>
                <a:path w="29" h="26">
                  <a:moveTo>
                    <a:pt x="f8" y="f5"/>
                  </a:moveTo>
                  <a:cubicBezTo>
                    <a:pt x="f9" y="f10"/>
                    <a:pt x="f11" y="f12"/>
                    <a:pt x="f13" y="f8"/>
                  </a:cubicBezTo>
                  <a:cubicBezTo>
                    <a:pt x="f13" y="f14"/>
                    <a:pt x="f6" y="f15"/>
                    <a:pt x="f6" y="f16"/>
                  </a:cubicBezTo>
                  <a:cubicBezTo>
                    <a:pt x="f5" y="f17"/>
                    <a:pt x="f12" y="f7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A00E65E1-042E-F1CA-034D-F059C93BA8B3}"/>
                </a:ext>
              </a:extLst>
            </p:cNvPr>
            <p:cNvSpPr/>
            <p:nvPr/>
          </p:nvSpPr>
          <p:spPr>
            <a:xfrm>
              <a:off x="10374316" y="5348289"/>
              <a:ext cx="119064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22"/>
                <a:gd name="f9" fmla="val 14"/>
                <a:gd name="f10" fmla="val 8"/>
                <a:gd name="f11" fmla="val 1"/>
                <a:gd name="f12" fmla="val 15"/>
                <a:gd name="f13" fmla="val 2"/>
                <a:gd name="f14" fmla="val 9"/>
                <a:gd name="f15" fmla="val 16"/>
                <a:gd name="f16" fmla="+- 0 0 -90"/>
                <a:gd name="f17" fmla="*/ f3 1 24"/>
                <a:gd name="f18" fmla="*/ f4 1 2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4"/>
                <a:gd name="f27" fmla="*/ f23 1 23"/>
                <a:gd name="f28" fmla="*/ 0 f24 1"/>
                <a:gd name="f29" fmla="*/ 22 f23 1"/>
                <a:gd name="f30" fmla="*/ 0 f23 1"/>
                <a:gd name="f31" fmla="*/ 24 f24 1"/>
                <a:gd name="f32" fmla="*/ 2 f23 1"/>
                <a:gd name="f33" fmla="*/ 23 f23 1"/>
                <a:gd name="f34" fmla="+- f25 0 f1"/>
                <a:gd name="f35" fmla="*/ f28 1 24"/>
                <a:gd name="f36" fmla="*/ f29 1 23"/>
                <a:gd name="f37" fmla="*/ f30 1 23"/>
                <a:gd name="f38" fmla="*/ f31 1 24"/>
                <a:gd name="f39" fmla="*/ f32 1 23"/>
                <a:gd name="f40" fmla="*/ f33 1 23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7"/>
                <a:gd name="f48" fmla="*/ f38 1 f26"/>
                <a:gd name="f49" fmla="*/ f39 1 f27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8 1"/>
                <a:gd name="f58" fmla="*/ f48 f17 1"/>
                <a:gd name="f59" fmla="*/ f49 f18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5" y="f57"/>
                </a:cxn>
                <a:cxn ang="f34">
                  <a:pos x="f58" y="f59"/>
                </a:cxn>
                <a:cxn ang="f34">
                  <a:pos x="f58" y="f60"/>
                </a:cxn>
                <a:cxn ang="f34">
                  <a:pos x="f55" y="f56"/>
                </a:cxn>
              </a:cxnLst>
              <a:rect l="f51" t="f54" r="f52" b="f53"/>
              <a:pathLst>
                <a:path w="24" h="23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0" y="f11"/>
                    <a:pt x="f12" y="f13"/>
                    <a:pt x="f6" y="f13"/>
                  </a:cubicBezTo>
                  <a:cubicBezTo>
                    <a:pt x="f6" y="f14"/>
                    <a:pt x="f6" y="f15"/>
                    <a:pt x="f6" y="f7"/>
                  </a:cubicBezTo>
                  <a:cubicBezTo>
                    <a:pt x="f15" y="f7"/>
                    <a:pt x="f10" y="f7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50919F69-6CB6-EF0E-6DDC-E8E84DD7C4C8}"/>
                </a:ext>
              </a:extLst>
            </p:cNvPr>
            <p:cNvSpPr/>
            <p:nvPr/>
          </p:nvSpPr>
          <p:spPr>
            <a:xfrm>
              <a:off x="10560048" y="4095753"/>
              <a:ext cx="134938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6"/>
                <a:gd name="f8" fmla="val 3"/>
                <a:gd name="f9" fmla="val 11"/>
                <a:gd name="f10" fmla="val 1"/>
                <a:gd name="f11" fmla="val 19"/>
                <a:gd name="f12" fmla="val 4"/>
                <a:gd name="f13" fmla="val 17"/>
                <a:gd name="f14" fmla="val 24"/>
                <a:gd name="f15" fmla="val 23"/>
                <a:gd name="f16" fmla="+- 0 0 -90"/>
                <a:gd name="f17" fmla="*/ f3 1 27"/>
                <a:gd name="f18" fmla="*/ f4 1 26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"/>
                <a:gd name="f27" fmla="*/ f23 1 26"/>
                <a:gd name="f28" fmla="*/ 3 f24 1"/>
                <a:gd name="f29" fmla="*/ 0 f23 1"/>
                <a:gd name="f30" fmla="*/ 27 f24 1"/>
                <a:gd name="f31" fmla="*/ 4 f23 1"/>
                <a:gd name="f32" fmla="*/ 24 f23 1"/>
                <a:gd name="f33" fmla="+- f25 0 f1"/>
                <a:gd name="f34" fmla="*/ f28 1 27"/>
                <a:gd name="f35" fmla="*/ f29 1 26"/>
                <a:gd name="f36" fmla="*/ f30 1 27"/>
                <a:gd name="f37" fmla="*/ f31 1 26"/>
                <a:gd name="f38" fmla="*/ f32 1 26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4" y="f56"/>
                </a:cxn>
                <a:cxn ang="f33">
                  <a:pos x="f52" y="f53"/>
                </a:cxn>
              </a:cxnLst>
              <a:rect l="f48" t="f51" r="f49" b="f50"/>
              <a:pathLst>
                <a:path w="27" h="26">
                  <a:moveTo>
                    <a:pt x="f8" y="f5"/>
                  </a:moveTo>
                  <a:cubicBezTo>
                    <a:pt x="f9" y="f10"/>
                    <a:pt x="f11" y="f8"/>
                    <a:pt x="f6" y="f12"/>
                  </a:cubicBezTo>
                  <a:cubicBezTo>
                    <a:pt x="f6" y="f9"/>
                    <a:pt x="f6" y="f13"/>
                    <a:pt x="f6" y="f14"/>
                  </a:cubicBezTo>
                  <a:cubicBezTo>
                    <a:pt x="f8" y="f7"/>
                    <a:pt x="f5" y="f15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3732EF7C-C1B0-650B-6E8A-D3C764083094}"/>
                </a:ext>
              </a:extLst>
            </p:cNvPr>
            <p:cNvSpPr/>
            <p:nvPr/>
          </p:nvSpPr>
          <p:spPr>
            <a:xfrm>
              <a:off x="10779120" y="4314825"/>
              <a:ext cx="131765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3"/>
                <a:gd name="f8" fmla="val 20"/>
                <a:gd name="f9" fmla="val 13"/>
                <a:gd name="f10" fmla="val 7"/>
                <a:gd name="f11" fmla="val 25"/>
                <a:gd name="f12" fmla="val 1"/>
                <a:gd name="f13" fmla="val 24"/>
                <a:gd name="f14" fmla="val 16"/>
                <a:gd name="f15" fmla="val 22"/>
                <a:gd name="f16" fmla="val 8"/>
                <a:gd name="f17" fmla="val 21"/>
                <a:gd name="f18" fmla="+- 0 0 -90"/>
                <a:gd name="f19" fmla="*/ f3 1 26"/>
                <a:gd name="f20" fmla="*/ f4 1 23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6"/>
                <a:gd name="f29" fmla="*/ f25 1 23"/>
                <a:gd name="f30" fmla="*/ 0 f26 1"/>
                <a:gd name="f31" fmla="*/ 20 f25 1"/>
                <a:gd name="f32" fmla="*/ 0 f25 1"/>
                <a:gd name="f33" fmla="*/ 24 f26 1"/>
                <a:gd name="f34" fmla="*/ 23 f25 1"/>
                <a:gd name="f35" fmla="+- f27 0 f1"/>
                <a:gd name="f36" fmla="*/ f30 1 26"/>
                <a:gd name="f37" fmla="*/ f31 1 23"/>
                <a:gd name="f38" fmla="*/ f32 1 23"/>
                <a:gd name="f39" fmla="*/ f33 1 26"/>
                <a:gd name="f40" fmla="*/ f34 1 23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9"/>
                <a:gd name="f48" fmla="*/ f39 1 f28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20 1"/>
                <a:gd name="f57" fmla="*/ f48 f19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4" y="f56"/>
                </a:cxn>
                <a:cxn ang="f35">
                  <a:pos x="f57" y="f58"/>
                </a:cxn>
                <a:cxn ang="f35">
                  <a:pos x="f54" y="f55"/>
                </a:cxn>
              </a:cxnLst>
              <a:rect l="f50" t="f53" r="f51" b="f52"/>
              <a:pathLst>
                <a:path w="26" h="23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5"/>
                    <a:pt x="f6" y="f12"/>
                    <a:pt x="f13" y="f7"/>
                  </a:cubicBezTo>
                  <a:cubicBezTo>
                    <a:pt x="f14" y="f15"/>
                    <a:pt x="f16" y="f17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50A1E90F-E90D-1AEE-009D-258235DCBDC6}"/>
                </a:ext>
              </a:extLst>
            </p:cNvPr>
            <p:cNvSpPr/>
            <p:nvPr/>
          </p:nvSpPr>
          <p:spPr>
            <a:xfrm>
              <a:off x="10774366" y="3949705"/>
              <a:ext cx="130173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5"/>
                <a:gd name="f8" fmla="val 16"/>
                <a:gd name="f9" fmla="val 8"/>
                <a:gd name="f10" fmla="val 23"/>
                <a:gd name="f11" fmla="val 21"/>
                <a:gd name="f12" fmla="val 15"/>
                <a:gd name="f13" fmla="val 9"/>
                <a:gd name="f14" fmla="val 3"/>
                <a:gd name="f15" fmla="val 22"/>
                <a:gd name="f16" fmla="+- 0 0 -90"/>
                <a:gd name="f17" fmla="*/ f3 1 26"/>
                <a:gd name="f18" fmla="*/ f4 1 26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26"/>
                <a:gd name="f25" fmla="*/ 25 f22 1"/>
                <a:gd name="f26" fmla="*/ 26 f22 1"/>
                <a:gd name="f27" fmla="*/ 0 f22 1"/>
                <a:gd name="f28" fmla="*/ 21 f22 1"/>
                <a:gd name="f29" fmla="*/ 3 f22 1"/>
                <a:gd name="f30" fmla="+- f23 0 f1"/>
                <a:gd name="f31" fmla="*/ f25 1 26"/>
                <a:gd name="f32" fmla="*/ f26 1 26"/>
                <a:gd name="f33" fmla="*/ f27 1 26"/>
                <a:gd name="f34" fmla="*/ f28 1 26"/>
                <a:gd name="f35" fmla="*/ f29 1 26"/>
                <a:gd name="f36" fmla="*/ 0 1 f24"/>
                <a:gd name="f37" fmla="*/ f20 1 f24"/>
                <a:gd name="f38" fmla="*/ f31 1 f24"/>
                <a:gd name="f39" fmla="*/ f32 1 f24"/>
                <a:gd name="f40" fmla="*/ f33 1 f24"/>
                <a:gd name="f41" fmla="*/ f34 1 f24"/>
                <a:gd name="f42" fmla="*/ f35 1 f24"/>
                <a:gd name="f43" fmla="*/ f36 f17 1"/>
                <a:gd name="f44" fmla="*/ f37 f17 1"/>
                <a:gd name="f45" fmla="*/ f37 f18 1"/>
                <a:gd name="f46" fmla="*/ f36 f18 1"/>
                <a:gd name="f47" fmla="*/ f38 f17 1"/>
                <a:gd name="f48" fmla="*/ f39 f18 1"/>
                <a:gd name="f49" fmla="*/ f40 f17 1"/>
                <a:gd name="f50" fmla="*/ f41 f18 1"/>
                <a:gd name="f51" fmla="*/ f42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9" y="f51"/>
                </a:cxn>
                <a:cxn ang="f30">
                  <a:pos x="f47" y="f48"/>
                </a:cxn>
              </a:cxnLst>
              <a:rect l="f43" t="f46" r="f44" b="f45"/>
              <a:pathLst>
                <a:path w="26" h="26">
                  <a:moveTo>
                    <a:pt x="f7" y="f6"/>
                  </a:moveTo>
                  <a:cubicBezTo>
                    <a:pt x="f8" y="f7"/>
                    <a:pt x="f9" y="f10"/>
                    <a:pt x="f5" y="f11"/>
                  </a:cubicBezTo>
                  <a:cubicBezTo>
                    <a:pt x="f5" y="f12"/>
                    <a:pt x="f5" y="f13"/>
                    <a:pt x="f5" y="f14"/>
                  </a:cubicBezTo>
                  <a:cubicBezTo>
                    <a:pt x="f15" y="f5"/>
                    <a:pt x="f6" y="f14"/>
                    <a:pt x="f7" y="f6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8DE3D43E-A465-5C4B-98EF-AFEB81383F27}"/>
                </a:ext>
              </a:extLst>
            </p:cNvPr>
            <p:cNvSpPr/>
            <p:nvPr/>
          </p:nvSpPr>
          <p:spPr>
            <a:xfrm>
              <a:off x="10569577" y="4275140"/>
              <a:ext cx="125409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16"/>
                <a:gd name="f8" fmla="val 24"/>
                <a:gd name="f9" fmla="val 9"/>
                <a:gd name="f10" fmla="val 23"/>
                <a:gd name="f11" fmla="val 22"/>
                <a:gd name="f12" fmla="val 14"/>
                <a:gd name="f13" fmla="val 8"/>
                <a:gd name="f14" fmla="val 2"/>
                <a:gd name="f15" fmla="val 17"/>
                <a:gd name="f16" fmla="val 3"/>
                <a:gd name="f17" fmla="val 4"/>
                <a:gd name="f18" fmla="val 11"/>
                <a:gd name="f19" fmla="+- 0 0 -90"/>
                <a:gd name="f20" fmla="*/ f3 1 25"/>
                <a:gd name="f21" fmla="*/ f4 1 25"/>
                <a:gd name="f22" fmla="val f5"/>
                <a:gd name="f23" fmla="val f6"/>
                <a:gd name="f24" fmla="*/ f19 f0 1"/>
                <a:gd name="f25" fmla="+- f23 0 f22"/>
                <a:gd name="f26" fmla="*/ f24 1 f2"/>
                <a:gd name="f27" fmla="*/ f25 1 25"/>
                <a:gd name="f28" fmla="*/ 25 f25 1"/>
                <a:gd name="f29" fmla="*/ 0 f25 1"/>
                <a:gd name="f30" fmla="*/ 22 f25 1"/>
                <a:gd name="f31" fmla="*/ 4 f25 1"/>
                <a:gd name="f32" fmla="+- f26 0 f1"/>
                <a:gd name="f33" fmla="*/ f28 1 25"/>
                <a:gd name="f34" fmla="*/ f29 1 25"/>
                <a:gd name="f35" fmla="*/ f30 1 25"/>
                <a:gd name="f36" fmla="*/ f31 1 25"/>
                <a:gd name="f37" fmla="*/ 0 1 f27"/>
                <a:gd name="f38" fmla="*/ f23 1 f27"/>
                <a:gd name="f39" fmla="*/ f33 1 f27"/>
                <a:gd name="f40" fmla="*/ f34 1 f27"/>
                <a:gd name="f41" fmla="*/ f35 1 f27"/>
                <a:gd name="f42" fmla="*/ f36 1 f27"/>
                <a:gd name="f43" fmla="*/ f37 f20 1"/>
                <a:gd name="f44" fmla="*/ f38 f20 1"/>
                <a:gd name="f45" fmla="*/ f38 f21 1"/>
                <a:gd name="f46" fmla="*/ f37 f21 1"/>
                <a:gd name="f47" fmla="*/ f39 f20 1"/>
                <a:gd name="f48" fmla="*/ f39 f21 1"/>
                <a:gd name="f49" fmla="*/ f40 f20 1"/>
                <a:gd name="f50" fmla="*/ f41 f21 1"/>
                <a:gd name="f51" fmla="*/ f40 f21 1"/>
                <a:gd name="f52" fmla="*/ f42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7" y="f48"/>
                </a:cxn>
                <a:cxn ang="f32">
                  <a:pos x="f49" y="f50"/>
                </a:cxn>
                <a:cxn ang="f32">
                  <a:pos x="f49" y="f51"/>
                </a:cxn>
                <a:cxn ang="f32">
                  <a:pos x="f47" y="f52"/>
                </a:cxn>
                <a:cxn ang="f32">
                  <a:pos x="f47" y="f48"/>
                </a:cxn>
              </a:cxnLst>
              <a:rect l="f43" t="f46" r="f44" b="f45"/>
              <a:pathLst>
                <a:path w="25" h="25">
                  <a:moveTo>
                    <a:pt x="f6" y="f6"/>
                  </a:moveTo>
                  <a:cubicBezTo>
                    <a:pt x="f7" y="f8"/>
                    <a:pt x="f9" y="f10"/>
                    <a:pt x="f5" y="f11"/>
                  </a:cubicBezTo>
                  <a:cubicBezTo>
                    <a:pt x="f5" y="f12"/>
                    <a:pt x="f5" y="f13"/>
                    <a:pt x="f5" y="f5"/>
                  </a:cubicBezTo>
                  <a:cubicBezTo>
                    <a:pt x="f9" y="f14"/>
                    <a:pt x="f15" y="f16"/>
                    <a:pt x="f6" y="f17"/>
                  </a:cubicBezTo>
                  <a:cubicBezTo>
                    <a:pt x="f6" y="f18"/>
                    <a:pt x="f6" y="f15"/>
                    <a:pt x="f6" y="f6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62373B00-522D-25BB-0097-F8C178A45E54}"/>
                </a:ext>
              </a:extLst>
            </p:cNvPr>
            <p:cNvSpPr/>
            <p:nvPr/>
          </p:nvSpPr>
          <p:spPr>
            <a:xfrm>
              <a:off x="10569577" y="4641851"/>
              <a:ext cx="120645" cy="119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1"/>
                <a:gd name="f8" fmla="val 14"/>
                <a:gd name="f9" fmla="val 7"/>
                <a:gd name="f10" fmla="val 9"/>
                <a:gd name="f11" fmla="val 1"/>
                <a:gd name="f12" fmla="val 16"/>
                <a:gd name="f13" fmla="val 2"/>
                <a:gd name="f14" fmla="val 3"/>
                <a:gd name="f15" fmla="val 10"/>
                <a:gd name="f16" fmla="val 23"/>
                <a:gd name="f17" fmla="val 22"/>
                <a:gd name="f18" fmla="+- 0 0 -90"/>
                <a:gd name="f19" fmla="*/ f3 1 24"/>
                <a:gd name="f20" fmla="*/ f4 1 24"/>
                <a:gd name="f21" fmla="val f5"/>
                <a:gd name="f22" fmla="val f6"/>
                <a:gd name="f23" fmla="*/ f18 f0 1"/>
                <a:gd name="f24" fmla="+- f22 0 f21"/>
                <a:gd name="f25" fmla="*/ f23 1 f2"/>
                <a:gd name="f26" fmla="*/ f24 1 24"/>
                <a:gd name="f27" fmla="*/ 0 f24 1"/>
                <a:gd name="f28" fmla="*/ 21 f24 1"/>
                <a:gd name="f29" fmla="*/ 24 f24 1"/>
                <a:gd name="f30" fmla="*/ 3 f24 1"/>
                <a:gd name="f31" fmla="+- f25 0 f1"/>
                <a:gd name="f32" fmla="*/ f27 1 24"/>
                <a:gd name="f33" fmla="*/ f28 1 24"/>
                <a:gd name="f34" fmla="*/ f29 1 24"/>
                <a:gd name="f35" fmla="*/ f30 1 24"/>
                <a:gd name="f36" fmla="*/ 0 1 f26"/>
                <a:gd name="f37" fmla="*/ f22 1 f26"/>
                <a:gd name="f38" fmla="*/ f32 1 f26"/>
                <a:gd name="f39" fmla="*/ f33 1 f26"/>
                <a:gd name="f40" fmla="*/ f34 1 f26"/>
                <a:gd name="f41" fmla="*/ f35 1 f26"/>
                <a:gd name="f42" fmla="*/ f36 f19 1"/>
                <a:gd name="f43" fmla="*/ f37 f19 1"/>
                <a:gd name="f44" fmla="*/ f37 f20 1"/>
                <a:gd name="f45" fmla="*/ f36 f20 1"/>
                <a:gd name="f46" fmla="*/ f38 f19 1"/>
                <a:gd name="f47" fmla="*/ f39 f20 1"/>
                <a:gd name="f48" fmla="*/ f38 f20 1"/>
                <a:gd name="f49" fmla="*/ f40 f19 1"/>
                <a:gd name="f50" fmla="*/ f41 f20 1"/>
                <a:gd name="f51" fmla="*/ f4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6" y="f47"/>
                </a:cxn>
                <a:cxn ang="f31">
                  <a:pos x="f46" y="f48"/>
                </a:cxn>
                <a:cxn ang="f31">
                  <a:pos x="f49" y="f50"/>
                </a:cxn>
                <a:cxn ang="f31">
                  <a:pos x="f49" y="f51"/>
                </a:cxn>
                <a:cxn ang="f31">
                  <a:pos x="f46" y="f47"/>
                </a:cxn>
              </a:cxnLst>
              <a:rect l="f42" t="f45" r="f43" b="f44"/>
              <a:pathLst>
                <a:path w="24" h="24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11"/>
                    <a:pt x="f12" y="f13"/>
                    <a:pt x="f6" y="f14"/>
                  </a:cubicBezTo>
                  <a:cubicBezTo>
                    <a:pt x="f6" y="f15"/>
                    <a:pt x="f6" y="f12"/>
                    <a:pt x="f6" y="f6"/>
                  </a:cubicBezTo>
                  <a:cubicBezTo>
                    <a:pt x="f12" y="f16"/>
                    <a:pt x="f10" y="f1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13BEB677-B3CB-AF43-9C55-DEB16C356891}"/>
                </a:ext>
              </a:extLst>
            </p:cNvPr>
            <p:cNvSpPr/>
            <p:nvPr/>
          </p:nvSpPr>
          <p:spPr>
            <a:xfrm>
              <a:off x="10779120" y="5197477"/>
              <a:ext cx="120645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2"/>
                <a:gd name="f8" fmla="val 3"/>
                <a:gd name="f9" fmla="val 10"/>
                <a:gd name="f10" fmla="val 16"/>
                <a:gd name="f11" fmla="val 15"/>
                <a:gd name="f12" fmla="val 8"/>
                <a:gd name="f13" fmla="val 1"/>
                <a:gd name="f14" fmla="val 2"/>
                <a:gd name="f15" fmla="+- 0 0 -90"/>
                <a:gd name="f16" fmla="*/ f3 1 24"/>
                <a:gd name="f17" fmla="*/ f4 1 22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4"/>
                <a:gd name="f26" fmla="*/ f22 1 22"/>
                <a:gd name="f27" fmla="*/ 24 f23 1"/>
                <a:gd name="f28" fmla="*/ 3 f22 1"/>
                <a:gd name="f29" fmla="*/ 22 f22 1"/>
                <a:gd name="f30" fmla="*/ 0 f23 1"/>
                <a:gd name="f31" fmla="*/ 0 f22 1"/>
                <a:gd name="f32" fmla="+- f24 0 f1"/>
                <a:gd name="f33" fmla="*/ f27 1 24"/>
                <a:gd name="f34" fmla="*/ f28 1 22"/>
                <a:gd name="f35" fmla="*/ f29 1 22"/>
                <a:gd name="f36" fmla="*/ f30 1 24"/>
                <a:gd name="f37" fmla="*/ f31 1 22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7 1"/>
                <a:gd name="f54" fmla="*/ f45 f16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1" y="f53"/>
                </a:cxn>
                <a:cxn ang="f32">
                  <a:pos x="f54" y="f53"/>
                </a:cxn>
                <a:cxn ang="f32">
                  <a:pos x="f54" y="f55"/>
                </a:cxn>
                <a:cxn ang="f32">
                  <a:pos x="f51" y="f52"/>
                </a:cxn>
              </a:cxnLst>
              <a:rect l="f47" t="f50" r="f48" b="f49"/>
              <a:pathLst>
                <a:path w="24" h="22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7"/>
                    <a:pt x="f12" y="f7"/>
                    <a:pt x="f5" y="f7"/>
                  </a:cubicBezTo>
                  <a:cubicBezTo>
                    <a:pt x="f5" y="f11"/>
                    <a:pt x="f5" y="f12"/>
                    <a:pt x="f5" y="f5"/>
                  </a:cubicBezTo>
                  <a:cubicBezTo>
                    <a:pt x="f12" y="f13"/>
                    <a:pt x="f10" y="f14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3278C470-D2ED-9056-4A58-248ABA00E6CA}"/>
                </a:ext>
              </a:extLst>
            </p:cNvPr>
            <p:cNvSpPr/>
            <p:nvPr/>
          </p:nvSpPr>
          <p:spPr>
            <a:xfrm>
              <a:off x="10774366" y="5372100"/>
              <a:ext cx="136529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4"/>
                <a:gd name="f8" fmla="val 2"/>
                <a:gd name="f9" fmla="val 26"/>
                <a:gd name="f10" fmla="val 1"/>
                <a:gd name="f11" fmla="val 25"/>
                <a:gd name="f12" fmla="val 23"/>
                <a:gd name="f13" fmla="val 22"/>
                <a:gd name="f14" fmla="val 20"/>
                <a:gd name="f15" fmla="val 15"/>
                <a:gd name="f16" fmla="val 9"/>
                <a:gd name="f17" fmla="val 16"/>
                <a:gd name="f18" fmla="+- 0 0 -90"/>
                <a:gd name="f19" fmla="*/ f3 1 27"/>
                <a:gd name="f20" fmla="*/ f4 1 24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7"/>
                <a:gd name="f29" fmla="*/ f25 1 24"/>
                <a:gd name="f30" fmla="*/ 0 f26 1"/>
                <a:gd name="f31" fmla="*/ 2 f25 1"/>
                <a:gd name="f32" fmla="*/ 25 f26 1"/>
                <a:gd name="f33" fmla="*/ 23 f25 1"/>
                <a:gd name="f34" fmla="*/ 20 f26 1"/>
                <a:gd name="f35" fmla="*/ 24 f25 1"/>
                <a:gd name="f36" fmla="*/ 1 f26 1"/>
                <a:gd name="f37" fmla="*/ 22 f25 1"/>
                <a:gd name="f38" fmla="+- f27 0 f1"/>
                <a:gd name="f39" fmla="*/ f30 1 27"/>
                <a:gd name="f40" fmla="*/ f31 1 24"/>
                <a:gd name="f41" fmla="*/ f32 1 27"/>
                <a:gd name="f42" fmla="*/ f33 1 24"/>
                <a:gd name="f43" fmla="*/ f34 1 27"/>
                <a:gd name="f44" fmla="*/ f35 1 24"/>
                <a:gd name="f45" fmla="*/ f36 1 27"/>
                <a:gd name="f46" fmla="*/ f37 1 24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27" h="24">
                  <a:moveTo>
                    <a:pt x="f5" y="f8"/>
                  </a:moveTo>
                  <a:cubicBezTo>
                    <a:pt x="f9" y="f5"/>
                    <a:pt x="f6" y="f10"/>
                    <a:pt x="f11" y="f12"/>
                  </a:cubicBezTo>
                  <a:cubicBezTo>
                    <a:pt x="f12" y="f7"/>
                    <a:pt x="f13" y="f7"/>
                    <a:pt x="f14" y="f7"/>
                  </a:cubicBezTo>
                  <a:cubicBezTo>
                    <a:pt x="f15" y="f12"/>
                    <a:pt x="f16" y="f12"/>
                    <a:pt x="f10" y="f13"/>
                  </a:cubicBezTo>
                  <a:cubicBezTo>
                    <a:pt x="f5" y="f17"/>
                    <a:pt x="f5" y="f16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E8CB5532-49B4-702B-62F8-E3BA1F8BC674}"/>
                </a:ext>
              </a:extLst>
            </p:cNvPr>
            <p:cNvSpPr/>
            <p:nvPr/>
          </p:nvSpPr>
          <p:spPr>
            <a:xfrm>
              <a:off x="10774366" y="5543549"/>
              <a:ext cx="141283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4"/>
                <a:gd name="f8" fmla="val 17"/>
                <a:gd name="f9" fmla="val 11"/>
                <a:gd name="f10" fmla="val 5"/>
                <a:gd name="f11" fmla="val 2"/>
                <a:gd name="f12" fmla="val 21"/>
                <a:gd name="f13" fmla="val 13"/>
                <a:gd name="f14" fmla="val 9"/>
                <a:gd name="f15" fmla="+- 0 0 -90"/>
                <a:gd name="f16" fmla="*/ f3 1 28"/>
                <a:gd name="f17" fmla="*/ f4 1 24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8"/>
                <a:gd name="f26" fmla="*/ f22 1 24"/>
                <a:gd name="f27" fmla="*/ 0 f23 1"/>
                <a:gd name="f28" fmla="*/ 24 f22 1"/>
                <a:gd name="f29" fmla="*/ 5 f22 1"/>
                <a:gd name="f30" fmla="*/ 24 f23 1"/>
                <a:gd name="f31" fmla="*/ 13 f23 1"/>
                <a:gd name="f32" fmla="+- f24 0 f1"/>
                <a:gd name="f33" fmla="*/ f27 1 28"/>
                <a:gd name="f34" fmla="*/ f28 1 24"/>
                <a:gd name="f35" fmla="*/ f29 1 24"/>
                <a:gd name="f36" fmla="*/ f30 1 28"/>
                <a:gd name="f37" fmla="*/ f31 1 28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6"/>
                <a:gd name="f45" fmla="*/ f36 1 f25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7 1"/>
                <a:gd name="f54" fmla="*/ f45 f16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1" y="f53"/>
                </a:cxn>
                <a:cxn ang="f32">
                  <a:pos x="f54" y="f52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28" h="24">
                  <a:moveTo>
                    <a:pt x="f5" y="f7"/>
                  </a:moveTo>
                  <a:cubicBezTo>
                    <a:pt x="f5" y="f8"/>
                    <a:pt x="f5" y="f9"/>
                    <a:pt x="f5" y="f10"/>
                  </a:cubicBezTo>
                  <a:cubicBezTo>
                    <a:pt x="f7" y="f5"/>
                    <a:pt x="f6" y="f11"/>
                    <a:pt x="f7" y="f7"/>
                  </a:cubicBezTo>
                  <a:cubicBezTo>
                    <a:pt x="f12" y="f7"/>
                    <a:pt x="f8" y="f7"/>
                    <a:pt x="f13" y="f7"/>
                  </a:cubicBezTo>
                  <a:cubicBezTo>
                    <a:pt x="f14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07150231-9B6C-8739-81C8-957B4F1D738E}"/>
                </a:ext>
              </a:extLst>
            </p:cNvPr>
            <p:cNvSpPr/>
            <p:nvPr/>
          </p:nvSpPr>
          <p:spPr>
            <a:xfrm>
              <a:off x="10779120" y="4135438"/>
              <a:ext cx="120645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5"/>
                <a:gd name="f8" fmla="val 23"/>
                <a:gd name="f9" fmla="val 8"/>
                <a:gd name="f10" fmla="val 22"/>
                <a:gd name="f11" fmla="val 20"/>
                <a:gd name="f12" fmla="val 14"/>
                <a:gd name="f13" fmla="val 7"/>
                <a:gd name="f14" fmla="val 1"/>
                <a:gd name="f15" fmla="val 16"/>
                <a:gd name="f16" fmla="val 2"/>
                <a:gd name="f17" fmla="val 3"/>
                <a:gd name="f18" fmla="val 10"/>
                <a:gd name="f19" fmla="+- 0 0 -90"/>
                <a:gd name="f20" fmla="*/ f3 1 24"/>
                <a:gd name="f21" fmla="*/ f4 1 24"/>
                <a:gd name="f22" fmla="val f5"/>
                <a:gd name="f23" fmla="val f6"/>
                <a:gd name="f24" fmla="*/ f19 f0 1"/>
                <a:gd name="f25" fmla="+- f23 0 f22"/>
                <a:gd name="f26" fmla="*/ f24 1 f2"/>
                <a:gd name="f27" fmla="*/ f25 1 24"/>
                <a:gd name="f28" fmla="*/ 24 f25 1"/>
                <a:gd name="f29" fmla="*/ 0 f25 1"/>
                <a:gd name="f30" fmla="*/ 20 f25 1"/>
                <a:gd name="f31" fmla="*/ 3 f25 1"/>
                <a:gd name="f32" fmla="+- f26 0 f1"/>
                <a:gd name="f33" fmla="*/ f28 1 24"/>
                <a:gd name="f34" fmla="*/ f29 1 24"/>
                <a:gd name="f35" fmla="*/ f30 1 24"/>
                <a:gd name="f36" fmla="*/ f31 1 24"/>
                <a:gd name="f37" fmla="*/ 0 1 f27"/>
                <a:gd name="f38" fmla="*/ f23 1 f27"/>
                <a:gd name="f39" fmla="*/ f33 1 f27"/>
                <a:gd name="f40" fmla="*/ f34 1 f27"/>
                <a:gd name="f41" fmla="*/ f35 1 f27"/>
                <a:gd name="f42" fmla="*/ f36 1 f27"/>
                <a:gd name="f43" fmla="*/ f37 f20 1"/>
                <a:gd name="f44" fmla="*/ f38 f20 1"/>
                <a:gd name="f45" fmla="*/ f38 f21 1"/>
                <a:gd name="f46" fmla="*/ f37 f21 1"/>
                <a:gd name="f47" fmla="*/ f39 f20 1"/>
                <a:gd name="f48" fmla="*/ f39 f21 1"/>
                <a:gd name="f49" fmla="*/ f40 f20 1"/>
                <a:gd name="f50" fmla="*/ f41 f21 1"/>
                <a:gd name="f51" fmla="*/ f40 f21 1"/>
                <a:gd name="f52" fmla="*/ f42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7" y="f48"/>
                </a:cxn>
                <a:cxn ang="f32">
                  <a:pos x="f49" y="f50"/>
                </a:cxn>
                <a:cxn ang="f32">
                  <a:pos x="f49" y="f51"/>
                </a:cxn>
                <a:cxn ang="f32">
                  <a:pos x="f47" y="f52"/>
                </a:cxn>
                <a:cxn ang="f32">
                  <a:pos x="f47" y="f48"/>
                </a:cxn>
              </a:cxnLst>
              <a:rect l="f43" t="f46" r="f44" b="f45"/>
              <a:pathLst>
                <a:path w="24" h="24">
                  <a:moveTo>
                    <a:pt x="f6" y="f6"/>
                  </a:moveTo>
                  <a:cubicBezTo>
                    <a:pt x="f7" y="f8"/>
                    <a:pt x="f9" y="f10"/>
                    <a:pt x="f5" y="f11"/>
                  </a:cubicBezTo>
                  <a:cubicBezTo>
                    <a:pt x="f5" y="f12"/>
                    <a:pt x="f5" y="f13"/>
                    <a:pt x="f5" y="f5"/>
                  </a:cubicBezTo>
                  <a:cubicBezTo>
                    <a:pt x="f9" y="f14"/>
                    <a:pt x="f15" y="f16"/>
                    <a:pt x="f6" y="f17"/>
                  </a:cubicBezTo>
                  <a:cubicBezTo>
                    <a:pt x="f6" y="f18"/>
                    <a:pt x="f6" y="f15"/>
                    <a:pt x="f6" y="f6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99CA0501-0B98-F8A8-F4C4-B8936D8788FC}"/>
                </a:ext>
              </a:extLst>
            </p:cNvPr>
            <p:cNvSpPr/>
            <p:nvPr/>
          </p:nvSpPr>
          <p:spPr>
            <a:xfrm>
              <a:off x="10574341" y="5006980"/>
              <a:ext cx="115891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8"/>
                <a:gd name="f8" fmla="val 15"/>
                <a:gd name="f9" fmla="val 1"/>
                <a:gd name="f10" fmla="val 16"/>
                <a:gd name="f11" fmla="val 22"/>
                <a:gd name="f12" fmla="val 21"/>
                <a:gd name="f13" fmla="val 20"/>
                <a:gd name="f14" fmla="val 13"/>
                <a:gd name="f15" fmla="val 7"/>
                <a:gd name="f16" fmla="+- 0 0 -90"/>
                <a:gd name="f17" fmla="*/ f3 1 23"/>
                <a:gd name="f18" fmla="*/ f4 1 23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23"/>
                <a:gd name="f25" fmla="*/ 0 f22 1"/>
                <a:gd name="f26" fmla="*/ 23 f22 1"/>
                <a:gd name="f27" fmla="*/ 1 f22 1"/>
                <a:gd name="f28" fmla="*/ 20 f22 1"/>
                <a:gd name="f29" fmla="+- f23 0 f1"/>
                <a:gd name="f30" fmla="*/ f25 1 23"/>
                <a:gd name="f31" fmla="*/ f26 1 23"/>
                <a:gd name="f32" fmla="*/ f27 1 23"/>
                <a:gd name="f33" fmla="*/ f28 1 23"/>
                <a:gd name="f34" fmla="*/ 0 1 f24"/>
                <a:gd name="f35" fmla="*/ f20 1 f24"/>
                <a:gd name="f36" fmla="*/ f30 1 f24"/>
                <a:gd name="f37" fmla="*/ f31 1 f24"/>
                <a:gd name="f38" fmla="*/ f32 1 f24"/>
                <a:gd name="f39" fmla="*/ f33 1 f24"/>
                <a:gd name="f40" fmla="*/ f34 f17 1"/>
                <a:gd name="f41" fmla="*/ f35 f17 1"/>
                <a:gd name="f42" fmla="*/ f35 f18 1"/>
                <a:gd name="f43" fmla="*/ f34 f18 1"/>
                <a:gd name="f44" fmla="*/ f36 f17 1"/>
                <a:gd name="f45" fmla="*/ f36 f18 1"/>
                <a:gd name="f46" fmla="*/ f37 f17 1"/>
                <a:gd name="f47" fmla="*/ f38 f18 1"/>
                <a:gd name="f48" fmla="*/ f37 f18 1"/>
                <a:gd name="f49" fmla="*/ f39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4" y="f45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4" y="f49"/>
                </a:cxn>
                <a:cxn ang="f29">
                  <a:pos x="f44" y="f45"/>
                </a:cxn>
              </a:cxnLst>
              <a:rect l="f40" t="f43" r="f41" b="f42"/>
              <a:pathLst>
                <a:path w="23" h="23">
                  <a:moveTo>
                    <a:pt x="f5" y="f5"/>
                  </a:moveTo>
                  <a:cubicBezTo>
                    <a:pt x="f7" y="f5"/>
                    <a:pt x="f8" y="f5"/>
                    <a:pt x="f6" y="f9"/>
                  </a:cubicBezTo>
                  <a:cubicBezTo>
                    <a:pt x="f6" y="f7"/>
                    <a:pt x="f6" y="f8"/>
                    <a:pt x="f6" y="f6"/>
                  </a:cubicBezTo>
                  <a:cubicBezTo>
                    <a:pt x="f10" y="f11"/>
                    <a:pt x="f7" y="f12"/>
                    <a:pt x="f5" y="f13"/>
                  </a:cubicBezTo>
                  <a:cubicBezTo>
                    <a:pt x="f5" y="f14"/>
                    <a:pt x="f5" y="f15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C8F4389C-A944-CE63-7E7A-3609AF77603F}"/>
                </a:ext>
              </a:extLst>
            </p:cNvPr>
            <p:cNvSpPr/>
            <p:nvPr/>
          </p:nvSpPr>
          <p:spPr>
            <a:xfrm>
              <a:off x="10779120" y="5022854"/>
              <a:ext cx="136529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3"/>
                <a:gd name="f8" fmla="val 15"/>
                <a:gd name="f9" fmla="val 8"/>
                <a:gd name="f10" fmla="val 22"/>
                <a:gd name="f11" fmla="val 21"/>
                <a:gd name="f12" fmla="val 14"/>
                <a:gd name="f13" fmla="val 2"/>
                <a:gd name="f14" fmla="val 26"/>
                <a:gd name="f15" fmla="val 1"/>
                <a:gd name="f16" fmla="+- 0 0 -90"/>
                <a:gd name="f17" fmla="*/ f3 1 27"/>
                <a:gd name="f18" fmla="*/ f4 1 2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"/>
                <a:gd name="f27" fmla="*/ f23 1 23"/>
                <a:gd name="f28" fmla="*/ 23 f24 1"/>
                <a:gd name="f29" fmla="*/ 23 f23 1"/>
                <a:gd name="f30" fmla="*/ 0 f24 1"/>
                <a:gd name="f31" fmla="*/ 21 f23 1"/>
                <a:gd name="f32" fmla="*/ 2 f23 1"/>
                <a:gd name="f33" fmla="+- f25 0 f1"/>
                <a:gd name="f34" fmla="*/ f28 1 27"/>
                <a:gd name="f35" fmla="*/ f29 1 23"/>
                <a:gd name="f36" fmla="*/ f30 1 27"/>
                <a:gd name="f37" fmla="*/ f31 1 23"/>
                <a:gd name="f38" fmla="*/ f32 1 23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4" y="f56"/>
                </a:cxn>
                <a:cxn ang="f33">
                  <a:pos x="f52" y="f53"/>
                </a:cxn>
              </a:cxnLst>
              <a:rect l="f48" t="f51" r="f49" b="f50"/>
              <a:pathLst>
                <a:path w="27" h="23">
                  <a:moveTo>
                    <a:pt x="f7" y="f7"/>
                  </a:moveTo>
                  <a:cubicBezTo>
                    <a:pt x="f8" y="f7"/>
                    <a:pt x="f9" y="f10"/>
                    <a:pt x="f5" y="f11"/>
                  </a:cubicBezTo>
                  <a:cubicBezTo>
                    <a:pt x="f5" y="f12"/>
                    <a:pt x="f5" y="f9"/>
                    <a:pt x="f5" y="f13"/>
                  </a:cubicBezTo>
                  <a:cubicBezTo>
                    <a:pt x="f14" y="f15"/>
                    <a:pt x="f6" y="f5"/>
                    <a:pt x="f7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314108B0-0A26-4EBE-49D7-3303FF0431CF}"/>
                </a:ext>
              </a:extLst>
            </p:cNvPr>
            <p:cNvSpPr/>
            <p:nvPr/>
          </p:nvSpPr>
          <p:spPr>
            <a:xfrm>
              <a:off x="10574341" y="3914775"/>
              <a:ext cx="120645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5"/>
                <a:gd name="f8" fmla="val 5"/>
                <a:gd name="f9" fmla="val 12"/>
                <a:gd name="f10" fmla="val 18"/>
                <a:gd name="f11" fmla="val 16"/>
                <a:gd name="f12" fmla="val 8"/>
                <a:gd name="f13" fmla="val 23"/>
                <a:gd name="f14" fmla="val 21"/>
                <a:gd name="f15" fmla="val 14"/>
                <a:gd name="f16" fmla="val 7"/>
                <a:gd name="f17" fmla="val 1"/>
                <a:gd name="f18" fmla="val 15"/>
                <a:gd name="f19" fmla="val 3"/>
                <a:gd name="f20" fmla="+- 0 0 -90"/>
                <a:gd name="f21" fmla="*/ f3 1 24"/>
                <a:gd name="f22" fmla="*/ f4 1 25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4"/>
                <a:gd name="f31" fmla="*/ f27 1 25"/>
                <a:gd name="f32" fmla="*/ 24 f28 1"/>
                <a:gd name="f33" fmla="*/ 5 f27 1"/>
                <a:gd name="f34" fmla="*/ 25 f27 1"/>
                <a:gd name="f35" fmla="*/ 0 f28 1"/>
                <a:gd name="f36" fmla="*/ 21 f27 1"/>
                <a:gd name="f37" fmla="*/ 0 f27 1"/>
                <a:gd name="f38" fmla="+- f29 0 f1"/>
                <a:gd name="f39" fmla="*/ f32 1 24"/>
                <a:gd name="f40" fmla="*/ f33 1 25"/>
                <a:gd name="f41" fmla="*/ f34 1 25"/>
                <a:gd name="f42" fmla="*/ f35 1 24"/>
                <a:gd name="f43" fmla="*/ f36 1 25"/>
                <a:gd name="f44" fmla="*/ f37 1 25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1"/>
                <a:gd name="f52" fmla="*/ f42 1 f30"/>
                <a:gd name="f53" fmla="*/ f43 1 f31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2 1"/>
                <a:gd name="f62" fmla="*/ f52 f21 1"/>
                <a:gd name="f63" fmla="*/ f53 f22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59" y="f61"/>
                </a:cxn>
                <a:cxn ang="f38">
                  <a:pos x="f62" y="f63"/>
                </a:cxn>
                <a:cxn ang="f38">
                  <a:pos x="f62" y="f64"/>
                </a:cxn>
                <a:cxn ang="f38">
                  <a:pos x="f59" y="f60"/>
                </a:cxn>
              </a:cxnLst>
              <a:rect l="f55" t="f58" r="f56" b="f57"/>
              <a:pathLst>
                <a:path w="24" h="25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6"/>
                    <a:pt x="f12" y="f13"/>
                    <a:pt x="f5" y="f14"/>
                  </a:cubicBezTo>
                  <a:cubicBezTo>
                    <a:pt x="f5" y="f15"/>
                    <a:pt x="f5" y="f16"/>
                    <a:pt x="f5" y="f5"/>
                  </a:cubicBezTo>
                  <a:cubicBezTo>
                    <a:pt x="f12" y="f17"/>
                    <a:pt x="f18" y="f19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592262FF-65D0-F4A5-FF20-EB54C87C81B1}"/>
                </a:ext>
              </a:extLst>
            </p:cNvPr>
            <p:cNvSpPr/>
            <p:nvPr/>
          </p:nvSpPr>
          <p:spPr>
            <a:xfrm>
              <a:off x="10569577" y="4821238"/>
              <a:ext cx="134938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3"/>
                <a:gd name="f8" fmla="val 21"/>
                <a:gd name="f9" fmla="val 14"/>
                <a:gd name="f10" fmla="val 7"/>
                <a:gd name="f11" fmla="val 2"/>
                <a:gd name="f12" fmla="val 24"/>
                <a:gd name="f13" fmla="val 22"/>
                <a:gd name="f14" fmla="val 8"/>
                <a:gd name="f15" fmla="+- 0 0 -90"/>
                <a:gd name="f16" fmla="*/ f3 1 27"/>
                <a:gd name="f17" fmla="*/ f4 1 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7"/>
                <a:gd name="f26" fmla="*/ f22 1 23"/>
                <a:gd name="f27" fmla="*/ 0 f23 1"/>
                <a:gd name="f28" fmla="*/ 21 f22 1"/>
                <a:gd name="f29" fmla="*/ 0 f22 1"/>
                <a:gd name="f30" fmla="*/ 24 f23 1"/>
                <a:gd name="f31" fmla="*/ 23 f22 1"/>
                <a:gd name="f32" fmla="*/ 21 f23 1"/>
                <a:gd name="f33" fmla="+- f24 0 f1"/>
                <a:gd name="f34" fmla="*/ f27 1 27"/>
                <a:gd name="f35" fmla="*/ f28 1 23"/>
                <a:gd name="f36" fmla="*/ f29 1 23"/>
                <a:gd name="f37" fmla="*/ f30 1 27"/>
                <a:gd name="f38" fmla="*/ f31 1 23"/>
                <a:gd name="f39" fmla="*/ f32 1 27"/>
                <a:gd name="f40" fmla="*/ 0 1 f25"/>
                <a:gd name="f41" fmla="*/ f19 1 f25"/>
                <a:gd name="f42" fmla="*/ 0 1 f26"/>
                <a:gd name="f43" fmla="*/ f20 1 f26"/>
                <a:gd name="f44" fmla="*/ f34 1 f25"/>
                <a:gd name="f45" fmla="*/ f35 1 f26"/>
                <a:gd name="f46" fmla="*/ f36 1 f26"/>
                <a:gd name="f47" fmla="*/ f37 1 f25"/>
                <a:gd name="f48" fmla="*/ f38 1 f26"/>
                <a:gd name="f49" fmla="*/ f39 1 f25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7 1"/>
                <a:gd name="f57" fmla="*/ f47 f16 1"/>
                <a:gd name="f58" fmla="*/ f48 f17 1"/>
                <a:gd name="f59" fmla="*/ f49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4" y="f56"/>
                </a:cxn>
                <a:cxn ang="f33">
                  <a:pos x="f57" y="f58"/>
                </a:cxn>
                <a:cxn ang="f33">
                  <a:pos x="f59" y="f58"/>
                </a:cxn>
                <a:cxn ang="f33">
                  <a:pos x="f54" y="f55"/>
                </a:cxn>
              </a:cxnLst>
              <a:rect l="f50" t="f53" r="f51" b="f52"/>
              <a:pathLst>
                <a:path w="27" h="23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6" y="f11"/>
                    <a:pt x="f6" y="f11"/>
                    <a:pt x="f12" y="f7"/>
                  </a:cubicBezTo>
                  <a:cubicBezTo>
                    <a:pt x="f7" y="f7"/>
                    <a:pt x="f13" y="f7"/>
                    <a:pt x="f8" y="f7"/>
                  </a:cubicBezTo>
                  <a:cubicBezTo>
                    <a:pt x="f9" y="f7"/>
                    <a:pt x="f14" y="f13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797E8468-7C70-A1A6-CF4D-2AA2FD000D4A}"/>
                </a:ext>
              </a:extLst>
            </p:cNvPr>
            <p:cNvSpPr/>
            <p:nvPr/>
          </p:nvSpPr>
          <p:spPr>
            <a:xfrm>
              <a:off x="10569577" y="5183184"/>
              <a:ext cx="120645" cy="119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6"/>
                <a:gd name="f8" fmla="val 23"/>
                <a:gd name="f9" fmla="val 8"/>
                <a:gd name="f10" fmla="val 22"/>
                <a:gd name="f11" fmla="val 21"/>
                <a:gd name="f12" fmla="val 14"/>
                <a:gd name="f13" fmla="val 1"/>
                <a:gd name="f14" fmla="val 2"/>
                <a:gd name="f15" fmla="val 9"/>
                <a:gd name="f16" fmla="+- 0 0 -90"/>
                <a:gd name="f17" fmla="*/ f3 1 24"/>
                <a:gd name="f18" fmla="*/ f4 1 24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24"/>
                <a:gd name="f25" fmla="*/ 24 f22 1"/>
                <a:gd name="f26" fmla="*/ 0 f22 1"/>
                <a:gd name="f27" fmla="*/ 21 f22 1"/>
                <a:gd name="f28" fmla="*/ 2 f22 1"/>
                <a:gd name="f29" fmla="+- f23 0 f1"/>
                <a:gd name="f30" fmla="*/ f25 1 24"/>
                <a:gd name="f31" fmla="*/ f26 1 24"/>
                <a:gd name="f32" fmla="*/ f27 1 24"/>
                <a:gd name="f33" fmla="*/ f28 1 24"/>
                <a:gd name="f34" fmla="*/ 0 1 f24"/>
                <a:gd name="f35" fmla="*/ f20 1 f24"/>
                <a:gd name="f36" fmla="*/ f30 1 f24"/>
                <a:gd name="f37" fmla="*/ f31 1 f24"/>
                <a:gd name="f38" fmla="*/ f32 1 f24"/>
                <a:gd name="f39" fmla="*/ f33 1 f24"/>
                <a:gd name="f40" fmla="*/ f34 f17 1"/>
                <a:gd name="f41" fmla="*/ f35 f17 1"/>
                <a:gd name="f42" fmla="*/ f35 f18 1"/>
                <a:gd name="f43" fmla="*/ f34 f18 1"/>
                <a:gd name="f44" fmla="*/ f36 f17 1"/>
                <a:gd name="f45" fmla="*/ f36 f18 1"/>
                <a:gd name="f46" fmla="*/ f37 f17 1"/>
                <a:gd name="f47" fmla="*/ f38 f18 1"/>
                <a:gd name="f48" fmla="*/ f37 f18 1"/>
                <a:gd name="f49" fmla="*/ f39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4" y="f45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4" y="f49"/>
                </a:cxn>
                <a:cxn ang="f29">
                  <a:pos x="f44" y="f45"/>
                </a:cxn>
              </a:cxnLst>
              <a:rect l="f40" t="f43" r="f41" b="f42"/>
              <a:pathLst>
                <a:path w="24" h="24">
                  <a:moveTo>
                    <a:pt x="f6" y="f6"/>
                  </a:moveTo>
                  <a:cubicBezTo>
                    <a:pt x="f7" y="f8"/>
                    <a:pt x="f9" y="f10"/>
                    <a:pt x="f5" y="f11"/>
                  </a:cubicBezTo>
                  <a:cubicBezTo>
                    <a:pt x="f5" y="f12"/>
                    <a:pt x="f5" y="f9"/>
                    <a:pt x="f5" y="f5"/>
                  </a:cubicBezTo>
                  <a:cubicBezTo>
                    <a:pt x="f9" y="f13"/>
                    <a:pt x="f7" y="f13"/>
                    <a:pt x="f6" y="f14"/>
                  </a:cubicBezTo>
                  <a:cubicBezTo>
                    <a:pt x="f6" y="f15"/>
                    <a:pt x="f6" y="f7"/>
                    <a:pt x="f6" y="f6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66477671-A487-3E06-D835-4CB440C92BFD}"/>
                </a:ext>
              </a:extLst>
            </p:cNvPr>
            <p:cNvSpPr/>
            <p:nvPr/>
          </p:nvSpPr>
          <p:spPr>
            <a:xfrm>
              <a:off x="10574341" y="5372100"/>
              <a:ext cx="115891" cy="1063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21"/>
                <a:gd name="f8" fmla="val 8"/>
                <a:gd name="f9" fmla="val 15"/>
                <a:gd name="f10" fmla="val 7"/>
                <a:gd name="f11" fmla="val 14"/>
                <a:gd name="f12" fmla="val 20"/>
                <a:gd name="f13" fmla="val 19"/>
                <a:gd name="f14" fmla="val 13"/>
                <a:gd name="f15" fmla="val 6"/>
                <a:gd name="f16" fmla="+- 0 0 -90"/>
                <a:gd name="f17" fmla="*/ f3 1 23"/>
                <a:gd name="f18" fmla="*/ f4 1 21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3"/>
                <a:gd name="f27" fmla="*/ f23 1 21"/>
                <a:gd name="f28" fmla="*/ 0 f24 1"/>
                <a:gd name="f29" fmla="*/ 0 f23 1"/>
                <a:gd name="f30" fmla="*/ 23 f24 1"/>
                <a:gd name="f31" fmla="*/ 21 f23 1"/>
                <a:gd name="f32" fmla="*/ 19 f23 1"/>
                <a:gd name="f33" fmla="+- f25 0 f1"/>
                <a:gd name="f34" fmla="*/ f28 1 23"/>
                <a:gd name="f35" fmla="*/ f29 1 21"/>
                <a:gd name="f36" fmla="*/ f30 1 23"/>
                <a:gd name="f37" fmla="*/ f31 1 21"/>
                <a:gd name="f38" fmla="*/ f32 1 21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3"/>
                </a:cxn>
                <a:cxn ang="f33">
                  <a:pos x="f54" y="f55"/>
                </a:cxn>
                <a:cxn ang="f33">
                  <a:pos x="f52" y="f56"/>
                </a:cxn>
                <a:cxn ang="f33">
                  <a:pos x="f52" y="f53"/>
                </a:cxn>
              </a:cxnLst>
              <a:rect l="f48" t="f51" r="f49" b="f50"/>
              <a:pathLst>
                <a:path w="23" h="21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9" y="f7"/>
                    <a:pt x="f8" y="f12"/>
                    <a:pt x="f5" y="f13"/>
                  </a:cubicBezTo>
                  <a:cubicBezTo>
                    <a:pt x="f5" y="f14"/>
                    <a:pt x="f5" y="f15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8CA4C559-DAC6-65BE-824F-7151B24E94FE}"/>
                </a:ext>
              </a:extLst>
            </p:cNvPr>
            <p:cNvSpPr/>
            <p:nvPr/>
          </p:nvSpPr>
          <p:spPr>
            <a:xfrm>
              <a:off x="10990265" y="5227633"/>
              <a:ext cx="120645" cy="1047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1"/>
                <a:gd name="f8" fmla="val 8"/>
                <a:gd name="f9" fmla="val 16"/>
                <a:gd name="f10" fmla="val 7"/>
                <a:gd name="f11" fmla="val 14"/>
                <a:gd name="f12" fmla="val 20"/>
                <a:gd name="f13" fmla="val 9"/>
                <a:gd name="f14" fmla="val 19"/>
                <a:gd name="f15" fmla="val 13"/>
                <a:gd name="f16" fmla="val 6"/>
                <a:gd name="f17" fmla="+- 0 0 -90"/>
                <a:gd name="f18" fmla="*/ f3 1 24"/>
                <a:gd name="f19" fmla="*/ f4 1 21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4"/>
                <a:gd name="f28" fmla="*/ f24 1 21"/>
                <a:gd name="f29" fmla="*/ 0 f25 1"/>
                <a:gd name="f30" fmla="*/ 0 f24 1"/>
                <a:gd name="f31" fmla="*/ 24 f25 1"/>
                <a:gd name="f32" fmla="*/ 21 f24 1"/>
                <a:gd name="f33" fmla="*/ 19 f24 1"/>
                <a:gd name="f34" fmla="+- f26 0 f1"/>
                <a:gd name="f35" fmla="*/ f29 1 24"/>
                <a:gd name="f36" fmla="*/ f30 1 21"/>
                <a:gd name="f37" fmla="*/ f31 1 24"/>
                <a:gd name="f38" fmla="*/ f32 1 21"/>
                <a:gd name="f39" fmla="*/ f33 1 21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4"/>
                </a:cxn>
                <a:cxn ang="f34">
                  <a:pos x="f55" y="f56"/>
                </a:cxn>
                <a:cxn ang="f34">
                  <a:pos x="f53" y="f57"/>
                </a:cxn>
                <a:cxn ang="f34">
                  <a:pos x="f53" y="f54"/>
                </a:cxn>
              </a:cxnLst>
              <a:rect l="f49" t="f52" r="f50" b="f51"/>
              <a:pathLst>
                <a:path w="24" h="21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9" y="f12"/>
                    <a:pt x="f13" y="f12"/>
                    <a:pt x="f5" y="f14"/>
                  </a:cubicBezTo>
                  <a:cubicBezTo>
                    <a:pt x="f5" y="f15"/>
                    <a:pt x="f5" y="f16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AEFD9C18-5956-51B5-8074-39C2A85BC3D9}"/>
                </a:ext>
              </a:extLst>
            </p:cNvPr>
            <p:cNvSpPr/>
            <p:nvPr/>
          </p:nvSpPr>
          <p:spPr>
            <a:xfrm>
              <a:off x="10971208" y="4344991"/>
              <a:ext cx="139702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4"/>
                <a:gd name="f8" fmla="val 4"/>
                <a:gd name="f9" fmla="val 12"/>
                <a:gd name="f10" fmla="val 18"/>
                <a:gd name="f11" fmla="val 23"/>
                <a:gd name="f12" fmla="val 20"/>
                <a:gd name="f13" fmla="val 2"/>
                <a:gd name="f14" fmla="val 1"/>
                <a:gd name="f15" fmla="+- 0 0 -90"/>
                <a:gd name="f16" fmla="*/ f3 1 28"/>
                <a:gd name="f17" fmla="*/ f4 1 24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8"/>
                <a:gd name="f26" fmla="*/ f22 1 24"/>
                <a:gd name="f27" fmla="*/ 28 f23 1"/>
                <a:gd name="f28" fmla="*/ 4 f22 1"/>
                <a:gd name="f29" fmla="*/ 23 f22 1"/>
                <a:gd name="f30" fmla="*/ 4 f23 1"/>
                <a:gd name="f31" fmla="*/ 0 f22 1"/>
                <a:gd name="f32" fmla="+- f24 0 f1"/>
                <a:gd name="f33" fmla="*/ f27 1 28"/>
                <a:gd name="f34" fmla="*/ f28 1 24"/>
                <a:gd name="f35" fmla="*/ f29 1 24"/>
                <a:gd name="f36" fmla="*/ f30 1 28"/>
                <a:gd name="f37" fmla="*/ f31 1 24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7 1"/>
                <a:gd name="f54" fmla="*/ f45 f16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1" y="f53"/>
                </a:cxn>
                <a:cxn ang="f32">
                  <a:pos x="f54" y="f55"/>
                </a:cxn>
                <a:cxn ang="f32">
                  <a:pos x="f51" y="f52"/>
                </a:cxn>
              </a:cxnLst>
              <a:rect l="f47" t="f50" r="f48" b="f49"/>
              <a:pathLst>
                <a:path w="28" h="24">
                  <a:moveTo>
                    <a:pt x="f6" y="f8"/>
                  </a:moveTo>
                  <a:cubicBezTo>
                    <a:pt x="f6" y="f9"/>
                    <a:pt x="f6" y="f10"/>
                    <a:pt x="f6" y="f11"/>
                  </a:cubicBezTo>
                  <a:cubicBezTo>
                    <a:pt x="f5" y="f12"/>
                    <a:pt x="f13" y="f7"/>
                    <a:pt x="f8" y="f5"/>
                  </a:cubicBezTo>
                  <a:cubicBezTo>
                    <a:pt x="f9" y="f14"/>
                    <a:pt x="f12" y="f13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EA6BD56B-A16E-FD4C-6D73-3F445CCCB3CA}"/>
                </a:ext>
              </a:extLst>
            </p:cNvPr>
            <p:cNvSpPr/>
            <p:nvPr/>
          </p:nvSpPr>
          <p:spPr>
            <a:xfrm>
              <a:off x="10990265" y="5743575"/>
              <a:ext cx="120645" cy="1047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1"/>
                <a:gd name="f8" fmla="val 16"/>
                <a:gd name="f9" fmla="val 10"/>
                <a:gd name="f10" fmla="val 3"/>
                <a:gd name="f11" fmla="val 2"/>
                <a:gd name="f12" fmla="val 1"/>
                <a:gd name="f13" fmla="val 20"/>
                <a:gd name="f14" fmla="val 14"/>
                <a:gd name="f15" fmla="val 7"/>
                <a:gd name="f16" fmla="val 4"/>
                <a:gd name="f17" fmla="val 8"/>
                <a:gd name="f18" fmla="val 12"/>
                <a:gd name="f19" fmla="val 15"/>
                <a:gd name="f20" fmla="val 19"/>
                <a:gd name="f21" fmla="+- 0 0 -90"/>
                <a:gd name="f22" fmla="*/ f3 1 24"/>
                <a:gd name="f23" fmla="*/ f4 1 21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24"/>
                <a:gd name="f32" fmla="*/ f28 1 21"/>
                <a:gd name="f33" fmla="*/ 24 f29 1"/>
                <a:gd name="f34" fmla="*/ 21 f28 1"/>
                <a:gd name="f35" fmla="*/ 3 f29 1"/>
                <a:gd name="f36" fmla="*/ 0 f29 1"/>
                <a:gd name="f37" fmla="*/ 20 f28 1"/>
                <a:gd name="f38" fmla="*/ 0 f28 1"/>
                <a:gd name="f39" fmla="*/ 12 f29 1"/>
                <a:gd name="f40" fmla="*/ 1 f28 1"/>
                <a:gd name="f41" fmla="+- f30 0 f1"/>
                <a:gd name="f42" fmla="*/ f33 1 24"/>
                <a:gd name="f43" fmla="*/ f34 1 21"/>
                <a:gd name="f44" fmla="*/ f35 1 24"/>
                <a:gd name="f45" fmla="*/ f36 1 24"/>
                <a:gd name="f46" fmla="*/ f37 1 21"/>
                <a:gd name="f47" fmla="*/ f38 1 21"/>
                <a:gd name="f48" fmla="*/ f39 1 24"/>
                <a:gd name="f49" fmla="*/ f40 1 21"/>
                <a:gd name="f50" fmla="*/ 0 1 f31"/>
                <a:gd name="f51" fmla="*/ f25 1 f31"/>
                <a:gd name="f52" fmla="*/ 0 1 f32"/>
                <a:gd name="f53" fmla="*/ f26 1 f32"/>
                <a:gd name="f54" fmla="*/ f42 1 f31"/>
                <a:gd name="f55" fmla="*/ f43 1 f32"/>
                <a:gd name="f56" fmla="*/ f44 1 f31"/>
                <a:gd name="f57" fmla="*/ f45 1 f31"/>
                <a:gd name="f58" fmla="*/ f46 1 f32"/>
                <a:gd name="f59" fmla="*/ f47 1 f32"/>
                <a:gd name="f60" fmla="*/ f48 1 f31"/>
                <a:gd name="f61" fmla="*/ f49 1 f32"/>
                <a:gd name="f62" fmla="*/ f50 f22 1"/>
                <a:gd name="f63" fmla="*/ f51 f22 1"/>
                <a:gd name="f64" fmla="*/ f53 f23 1"/>
                <a:gd name="f65" fmla="*/ f52 f23 1"/>
                <a:gd name="f66" fmla="*/ f54 f22 1"/>
                <a:gd name="f67" fmla="*/ f55 f23 1"/>
                <a:gd name="f68" fmla="*/ f56 f22 1"/>
                <a:gd name="f69" fmla="*/ f57 f22 1"/>
                <a:gd name="f70" fmla="*/ f58 f23 1"/>
                <a:gd name="f71" fmla="*/ f59 f23 1"/>
                <a:gd name="f72" fmla="*/ f60 f22 1"/>
                <a:gd name="f73" fmla="*/ f61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6" y="f67"/>
                </a:cxn>
                <a:cxn ang="f41">
                  <a:pos x="f68" y="f67"/>
                </a:cxn>
                <a:cxn ang="f41">
                  <a:pos x="f69" y="f70"/>
                </a:cxn>
                <a:cxn ang="f41">
                  <a:pos x="f69" y="f71"/>
                </a:cxn>
                <a:cxn ang="f41">
                  <a:pos x="f72" y="f73"/>
                </a:cxn>
                <a:cxn ang="f41">
                  <a:pos x="f66" y="f73"/>
                </a:cxn>
                <a:cxn ang="f41">
                  <a:pos x="f66" y="f67"/>
                </a:cxn>
              </a:cxnLst>
              <a:rect l="f62" t="f65" r="f63" b="f64"/>
              <a:pathLst>
                <a:path w="24" h="21">
                  <a:moveTo>
                    <a:pt x="f6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11" y="f7"/>
                    <a:pt x="f12" y="f13"/>
                    <a:pt x="f5" y="f13"/>
                  </a:cubicBezTo>
                  <a:cubicBezTo>
                    <a:pt x="f5" y="f14"/>
                    <a:pt x="f5" y="f15"/>
                    <a:pt x="f5" y="f5"/>
                  </a:cubicBezTo>
                  <a:cubicBezTo>
                    <a:pt x="f16" y="f5"/>
                    <a:pt x="f17" y="f12"/>
                    <a:pt x="f18" y="f12"/>
                  </a:cubicBezTo>
                  <a:cubicBezTo>
                    <a:pt x="f19" y="f12"/>
                    <a:pt x="f20" y="f12"/>
                    <a:pt x="f6" y="f12"/>
                  </a:cubicBezTo>
                  <a:cubicBezTo>
                    <a:pt x="f6" y="f17"/>
                    <a:pt x="f6" y="f14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775B5D6D-CC16-CA60-0CBF-7157E7DC63D8}"/>
                </a:ext>
              </a:extLst>
            </p:cNvPr>
            <p:cNvSpPr/>
            <p:nvPr/>
          </p:nvSpPr>
          <p:spPr>
            <a:xfrm>
              <a:off x="10779120" y="4837111"/>
              <a:ext cx="136529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5"/>
                <a:gd name="f8" fmla="val 22"/>
                <a:gd name="f9" fmla="val 15"/>
                <a:gd name="f10" fmla="val 9"/>
                <a:gd name="f11" fmla="val 4"/>
                <a:gd name="f12" fmla="val 24"/>
                <a:gd name="f13" fmla="val 3"/>
                <a:gd name="f14" fmla="val 23"/>
                <a:gd name="f15" fmla="val 21"/>
                <a:gd name="f16" fmla="val 20"/>
                <a:gd name="f17" fmla="val 13"/>
                <a:gd name="f18" fmla="val 7"/>
                <a:gd name="f19" fmla="+- 0 0 -90"/>
                <a:gd name="f20" fmla="*/ f3 1 27"/>
                <a:gd name="f21" fmla="*/ f4 1 25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7"/>
                <a:gd name="f30" fmla="*/ f26 1 25"/>
                <a:gd name="f31" fmla="*/ 0 f27 1"/>
                <a:gd name="f32" fmla="*/ 22 f26 1"/>
                <a:gd name="f33" fmla="*/ 4 f26 1"/>
                <a:gd name="f34" fmla="*/ 23 f27 1"/>
                <a:gd name="f35" fmla="*/ 24 f26 1"/>
                <a:gd name="f36" fmla="*/ 20 f27 1"/>
                <a:gd name="f37" fmla="*/ 25 f26 1"/>
                <a:gd name="f38" fmla="+- f28 0 f1"/>
                <a:gd name="f39" fmla="*/ f31 1 27"/>
                <a:gd name="f40" fmla="*/ f32 1 25"/>
                <a:gd name="f41" fmla="*/ f33 1 25"/>
                <a:gd name="f42" fmla="*/ f34 1 27"/>
                <a:gd name="f43" fmla="*/ f35 1 25"/>
                <a:gd name="f44" fmla="*/ f36 1 27"/>
                <a:gd name="f45" fmla="*/ f37 1 25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30"/>
                <a:gd name="f53" fmla="*/ f42 1 f29"/>
                <a:gd name="f54" fmla="*/ f43 1 f30"/>
                <a:gd name="f55" fmla="*/ f44 1 f29"/>
                <a:gd name="f56" fmla="*/ f45 1 f30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1 1"/>
                <a:gd name="f64" fmla="*/ f53 f20 1"/>
                <a:gd name="f65" fmla="*/ f54 f21 1"/>
                <a:gd name="f66" fmla="*/ f55 f20 1"/>
                <a:gd name="f67" fmla="*/ f5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1" y="f63"/>
                </a:cxn>
                <a:cxn ang="f38">
                  <a:pos x="f64" y="f65"/>
                </a:cxn>
                <a:cxn ang="f38">
                  <a:pos x="f66" y="f67"/>
                </a:cxn>
                <a:cxn ang="f38">
                  <a:pos x="f61" y="f62"/>
                </a:cxn>
              </a:cxnLst>
              <a:rect l="f57" t="f60" r="f58" b="f59"/>
              <a:pathLst>
                <a:path w="27" h="25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5"/>
                    <a:pt x="f6" y="f13"/>
                    <a:pt x="f14" y="f12"/>
                  </a:cubicBezTo>
                  <a:cubicBezTo>
                    <a:pt x="f8" y="f7"/>
                    <a:pt x="f15" y="f7"/>
                    <a:pt x="f16" y="f7"/>
                  </a:cubicBezTo>
                  <a:cubicBezTo>
                    <a:pt x="f17" y="f12"/>
                    <a:pt x="f18" y="f14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48753CAF-E787-93A7-186A-4F22849BEB97}"/>
                </a:ext>
              </a:extLst>
            </p:cNvPr>
            <p:cNvSpPr/>
            <p:nvPr/>
          </p:nvSpPr>
          <p:spPr>
            <a:xfrm>
              <a:off x="10574341" y="4460872"/>
              <a:ext cx="120645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8"/>
                <a:gd name="f8" fmla="val 1"/>
                <a:gd name="f9" fmla="val 16"/>
                <a:gd name="f10" fmla="val 2"/>
                <a:gd name="f11" fmla="val 3"/>
                <a:gd name="f12" fmla="val 10"/>
                <a:gd name="f13" fmla="val 15"/>
                <a:gd name="f14" fmla="val 23"/>
                <a:gd name="f15" fmla="val 22"/>
                <a:gd name="f16" fmla="val 21"/>
                <a:gd name="f17" fmla="val 14"/>
                <a:gd name="f18" fmla="val 7"/>
                <a:gd name="f19" fmla="+- 0 0 -90"/>
                <a:gd name="f20" fmla="*/ f3 1 24"/>
                <a:gd name="f21" fmla="*/ f4 1 24"/>
                <a:gd name="f22" fmla="val f5"/>
                <a:gd name="f23" fmla="val f6"/>
                <a:gd name="f24" fmla="*/ f19 f0 1"/>
                <a:gd name="f25" fmla="+- f23 0 f22"/>
                <a:gd name="f26" fmla="*/ f24 1 f2"/>
                <a:gd name="f27" fmla="*/ f25 1 24"/>
                <a:gd name="f28" fmla="*/ 0 f25 1"/>
                <a:gd name="f29" fmla="*/ 24 f25 1"/>
                <a:gd name="f30" fmla="*/ 3 f25 1"/>
                <a:gd name="f31" fmla="*/ 21 f25 1"/>
                <a:gd name="f32" fmla="+- f26 0 f1"/>
                <a:gd name="f33" fmla="*/ f28 1 24"/>
                <a:gd name="f34" fmla="*/ f29 1 24"/>
                <a:gd name="f35" fmla="*/ f30 1 24"/>
                <a:gd name="f36" fmla="*/ f31 1 24"/>
                <a:gd name="f37" fmla="*/ 0 1 f27"/>
                <a:gd name="f38" fmla="*/ f23 1 f27"/>
                <a:gd name="f39" fmla="*/ f33 1 f27"/>
                <a:gd name="f40" fmla="*/ f34 1 f27"/>
                <a:gd name="f41" fmla="*/ f35 1 f27"/>
                <a:gd name="f42" fmla="*/ f36 1 f27"/>
                <a:gd name="f43" fmla="*/ f37 f20 1"/>
                <a:gd name="f44" fmla="*/ f38 f20 1"/>
                <a:gd name="f45" fmla="*/ f38 f21 1"/>
                <a:gd name="f46" fmla="*/ f37 f21 1"/>
                <a:gd name="f47" fmla="*/ f39 f20 1"/>
                <a:gd name="f48" fmla="*/ f39 f21 1"/>
                <a:gd name="f49" fmla="*/ f40 f20 1"/>
                <a:gd name="f50" fmla="*/ f41 f21 1"/>
                <a:gd name="f51" fmla="*/ f40 f21 1"/>
                <a:gd name="f52" fmla="*/ f42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7" y="f48"/>
                </a:cxn>
                <a:cxn ang="f32">
                  <a:pos x="f49" y="f50"/>
                </a:cxn>
                <a:cxn ang="f32">
                  <a:pos x="f49" y="f51"/>
                </a:cxn>
                <a:cxn ang="f32">
                  <a:pos x="f47" y="f52"/>
                </a:cxn>
                <a:cxn ang="f32">
                  <a:pos x="f47" y="f48"/>
                </a:cxn>
              </a:cxnLst>
              <a:rect l="f43" t="f46" r="f44" b="f45"/>
              <a:pathLst>
                <a:path w="24" h="24">
                  <a:moveTo>
                    <a:pt x="f5" y="f5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6" y="f9"/>
                    <a:pt x="f6" y="f6"/>
                  </a:cubicBezTo>
                  <a:cubicBezTo>
                    <a:pt x="f13" y="f14"/>
                    <a:pt x="f7" y="f15"/>
                    <a:pt x="f5" y="f16"/>
                  </a:cubicBezTo>
                  <a:cubicBezTo>
                    <a:pt x="f5" y="f17"/>
                    <a:pt x="f5" y="f18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C3B8DCFC-3652-035F-C14C-658A71FA97C5}"/>
                </a:ext>
              </a:extLst>
            </p:cNvPr>
            <p:cNvSpPr/>
            <p:nvPr/>
          </p:nvSpPr>
          <p:spPr>
            <a:xfrm>
              <a:off x="10574341" y="5553078"/>
              <a:ext cx="120645" cy="1047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1"/>
                <a:gd name="f8" fmla="val 7"/>
                <a:gd name="f9" fmla="val 13"/>
                <a:gd name="f10" fmla="val 15"/>
                <a:gd name="f11" fmla="val 20"/>
                <a:gd name="f12" fmla="val 8"/>
                <a:gd name="f13" fmla="val 6"/>
                <a:gd name="f14" fmla="+- 0 0 -90"/>
                <a:gd name="f15" fmla="*/ f3 1 24"/>
                <a:gd name="f16" fmla="*/ f4 1 21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4"/>
                <a:gd name="f25" fmla="*/ f21 1 21"/>
                <a:gd name="f26" fmla="*/ 24 f22 1"/>
                <a:gd name="f27" fmla="*/ 0 f21 1"/>
                <a:gd name="f28" fmla="*/ 21 f21 1"/>
                <a:gd name="f29" fmla="*/ 0 f22 1"/>
                <a:gd name="f30" fmla="*/ 20 f21 1"/>
                <a:gd name="f31" fmla="+- f23 0 f1"/>
                <a:gd name="f32" fmla="*/ f26 1 24"/>
                <a:gd name="f33" fmla="*/ f27 1 21"/>
                <a:gd name="f34" fmla="*/ f28 1 21"/>
                <a:gd name="f35" fmla="*/ f29 1 24"/>
                <a:gd name="f36" fmla="*/ f30 1 21"/>
                <a:gd name="f37" fmla="*/ 0 1 f24"/>
                <a:gd name="f38" fmla="*/ f18 1 f24"/>
                <a:gd name="f39" fmla="*/ 0 1 f25"/>
                <a:gd name="f40" fmla="*/ f19 1 f25"/>
                <a:gd name="f41" fmla="*/ f32 1 f24"/>
                <a:gd name="f42" fmla="*/ f33 1 f25"/>
                <a:gd name="f43" fmla="*/ f34 1 f25"/>
                <a:gd name="f44" fmla="*/ f35 1 f24"/>
                <a:gd name="f45" fmla="*/ f36 1 f25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6 1"/>
                <a:gd name="f53" fmla="*/ f44 f15 1"/>
                <a:gd name="f54" fmla="*/ f45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0" y="f52"/>
                </a:cxn>
                <a:cxn ang="f31">
                  <a:pos x="f53" y="f54"/>
                </a:cxn>
                <a:cxn ang="f31">
                  <a:pos x="f53" y="f51"/>
                </a:cxn>
                <a:cxn ang="f31">
                  <a:pos x="f50" y="f51"/>
                </a:cxn>
              </a:cxnLst>
              <a:rect l="f46" t="f49" r="f47" b="f48"/>
              <a:pathLst>
                <a:path w="24" h="21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11"/>
                    <a:pt x="f12" y="f11"/>
                    <a:pt x="f5" y="f11"/>
                  </a:cubicBezTo>
                  <a:cubicBezTo>
                    <a:pt x="f5" y="f9"/>
                    <a:pt x="f5" y="f13"/>
                    <a:pt x="f5" y="f5"/>
                  </a:cubicBezTo>
                  <a:cubicBezTo>
                    <a:pt x="f8" y="f5"/>
                    <a:pt x="f10" y="f5"/>
                    <a:pt x="f6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F45BE17E-00AD-2093-9C21-DE61EDD10E18}"/>
                </a:ext>
              </a:extLst>
            </p:cNvPr>
            <p:cNvSpPr/>
            <p:nvPr/>
          </p:nvSpPr>
          <p:spPr>
            <a:xfrm>
              <a:off x="10980736" y="3994154"/>
              <a:ext cx="130173" cy="1317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"/>
                <a:gd name="f8" fmla="val 10"/>
                <a:gd name="f9" fmla="val 18"/>
                <a:gd name="f10" fmla="val 3"/>
                <a:gd name="f11" fmla="val 4"/>
                <a:gd name="f12" fmla="val 11"/>
                <a:gd name="f13" fmla="val 17"/>
                <a:gd name="f14" fmla="val 23"/>
                <a:gd name="f15" fmla="val 22"/>
                <a:gd name="f16" fmla="+- 0 0 -90"/>
                <a:gd name="f17" fmla="*/ f3 1 26"/>
                <a:gd name="f18" fmla="*/ f4 1 26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26"/>
                <a:gd name="f25" fmla="*/ 2 f22 1"/>
                <a:gd name="f26" fmla="*/ 0 f22 1"/>
                <a:gd name="f27" fmla="*/ 26 f22 1"/>
                <a:gd name="f28" fmla="*/ 4 f22 1"/>
                <a:gd name="f29" fmla="*/ 23 f22 1"/>
                <a:gd name="f30" fmla="+- f23 0 f1"/>
                <a:gd name="f31" fmla="*/ f25 1 26"/>
                <a:gd name="f32" fmla="*/ f26 1 26"/>
                <a:gd name="f33" fmla="*/ f27 1 26"/>
                <a:gd name="f34" fmla="*/ f28 1 26"/>
                <a:gd name="f35" fmla="*/ f29 1 26"/>
                <a:gd name="f36" fmla="*/ 0 1 f24"/>
                <a:gd name="f37" fmla="*/ f20 1 f24"/>
                <a:gd name="f38" fmla="*/ f31 1 f24"/>
                <a:gd name="f39" fmla="*/ f32 1 f24"/>
                <a:gd name="f40" fmla="*/ f33 1 f24"/>
                <a:gd name="f41" fmla="*/ f34 1 f24"/>
                <a:gd name="f42" fmla="*/ f35 1 f24"/>
                <a:gd name="f43" fmla="*/ f36 f17 1"/>
                <a:gd name="f44" fmla="*/ f37 f17 1"/>
                <a:gd name="f45" fmla="*/ f37 f18 1"/>
                <a:gd name="f46" fmla="*/ f36 f18 1"/>
                <a:gd name="f47" fmla="*/ f38 f17 1"/>
                <a:gd name="f48" fmla="*/ f39 f18 1"/>
                <a:gd name="f49" fmla="*/ f40 f17 1"/>
                <a:gd name="f50" fmla="*/ f41 f18 1"/>
                <a:gd name="f51" fmla="*/ f42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9" y="f51"/>
                </a:cxn>
                <a:cxn ang="f30">
                  <a:pos x="f47" y="f48"/>
                </a:cxn>
              </a:cxnLst>
              <a:rect l="f43" t="f46" r="f44" b="f45"/>
              <a:pathLst>
                <a:path w="26" h="26">
                  <a:moveTo>
                    <a:pt x="f7" y="f5"/>
                  </a:moveTo>
                  <a:cubicBezTo>
                    <a:pt x="f8" y="f7"/>
                    <a:pt x="f9" y="f10"/>
                    <a:pt x="f6" y="f11"/>
                  </a:cubicBezTo>
                  <a:cubicBezTo>
                    <a:pt x="f6" y="f12"/>
                    <a:pt x="f6" y="f13"/>
                    <a:pt x="f6" y="f14"/>
                  </a:cubicBezTo>
                  <a:cubicBezTo>
                    <a:pt x="f11" y="f6"/>
                    <a:pt x="f5" y="f15"/>
                    <a:pt x="f7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8109FBD5-CB0D-764B-A978-776F3E12B57C}"/>
                </a:ext>
              </a:extLst>
            </p:cNvPr>
            <p:cNvSpPr/>
            <p:nvPr/>
          </p:nvSpPr>
          <p:spPr>
            <a:xfrm>
              <a:off x="10990265" y="4695828"/>
              <a:ext cx="130173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3"/>
                <a:gd name="f8" fmla="val 3"/>
                <a:gd name="f9" fmla="val 24"/>
                <a:gd name="f10" fmla="val 16"/>
                <a:gd name="f11" fmla="val 22"/>
                <a:gd name="f12" fmla="val 8"/>
                <a:gd name="f13" fmla="val 21"/>
                <a:gd name="f14" fmla="val 14"/>
                <a:gd name="f15" fmla="val 7"/>
                <a:gd name="f16" fmla="+- 0 0 -90"/>
                <a:gd name="f17" fmla="*/ f3 1 26"/>
                <a:gd name="f18" fmla="*/ f4 1 2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6"/>
                <a:gd name="f27" fmla="*/ f23 1 23"/>
                <a:gd name="f28" fmla="*/ 0 f24 1"/>
                <a:gd name="f29" fmla="*/ 0 f23 1"/>
                <a:gd name="f30" fmla="*/ 24 f24 1"/>
                <a:gd name="f31" fmla="*/ 23 f23 1"/>
                <a:gd name="f32" fmla="*/ 21 f23 1"/>
                <a:gd name="f33" fmla="+- f25 0 f1"/>
                <a:gd name="f34" fmla="*/ f28 1 26"/>
                <a:gd name="f35" fmla="*/ f29 1 23"/>
                <a:gd name="f36" fmla="*/ f30 1 26"/>
                <a:gd name="f37" fmla="*/ f31 1 23"/>
                <a:gd name="f38" fmla="*/ f32 1 23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2" y="f56"/>
                </a:cxn>
                <a:cxn ang="f33">
                  <a:pos x="f52" y="f53"/>
                </a:cxn>
              </a:cxnLst>
              <a:rect l="f48" t="f51" r="f49" b="f50"/>
              <a:pathLst>
                <a:path w="26" h="23">
                  <a:moveTo>
                    <a:pt x="f5" y="f5"/>
                  </a:moveTo>
                  <a:cubicBezTo>
                    <a:pt x="f6" y="f8"/>
                    <a:pt x="f6" y="f8"/>
                    <a:pt x="f9" y="f7"/>
                  </a:cubicBezTo>
                  <a:cubicBezTo>
                    <a:pt x="f10" y="f11"/>
                    <a:pt x="f12" y="f13"/>
                    <a:pt x="f5" y="f13"/>
                  </a:cubicBezTo>
                  <a:cubicBezTo>
                    <a:pt x="f5" y="f14"/>
                    <a:pt x="f5" y="f15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FE26FECF-9D55-0EC5-4F84-4DB33A8B2630}"/>
                </a:ext>
              </a:extLst>
            </p:cNvPr>
            <p:cNvSpPr/>
            <p:nvPr/>
          </p:nvSpPr>
          <p:spPr>
            <a:xfrm>
              <a:off x="10975972" y="5046665"/>
              <a:ext cx="134938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3"/>
                <a:gd name="f8" fmla="val 21"/>
                <a:gd name="f9" fmla="val 2"/>
                <a:gd name="f10" fmla="val 3"/>
                <a:gd name="f11" fmla="val 11"/>
                <a:gd name="f12" fmla="val 19"/>
                <a:gd name="f13" fmla="val 1"/>
                <a:gd name="f14" fmla="val 9"/>
                <a:gd name="f15" fmla="val 15"/>
                <a:gd name="f16" fmla="+- 0 0 -90"/>
                <a:gd name="f17" fmla="*/ f3 1 27"/>
                <a:gd name="f18" fmla="*/ f4 1 2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"/>
                <a:gd name="f27" fmla="*/ f23 1 23"/>
                <a:gd name="f28" fmla="*/ 27 f24 1"/>
                <a:gd name="f29" fmla="*/ 21 f23 1"/>
                <a:gd name="f30" fmla="*/ 3 f24 1"/>
                <a:gd name="f31" fmla="*/ 0 f23 1"/>
                <a:gd name="f32" fmla="*/ 2 f23 1"/>
                <a:gd name="f33" fmla="+- f25 0 f1"/>
                <a:gd name="f34" fmla="*/ f28 1 27"/>
                <a:gd name="f35" fmla="*/ f29 1 23"/>
                <a:gd name="f36" fmla="*/ f30 1 27"/>
                <a:gd name="f37" fmla="*/ f31 1 23"/>
                <a:gd name="f38" fmla="*/ f32 1 23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2" y="f56"/>
                </a:cxn>
                <a:cxn ang="f33">
                  <a:pos x="f52" y="f53"/>
                </a:cxn>
              </a:cxnLst>
              <a:rect l="f48" t="f51" r="f49" b="f50"/>
              <a:pathLst>
                <a:path w="27" h="23">
                  <a:moveTo>
                    <a:pt x="f6" y="f8"/>
                  </a:moveTo>
                  <a:cubicBezTo>
                    <a:pt x="f9" y="f7"/>
                    <a:pt x="f5" y="f8"/>
                    <a:pt x="f10" y="f5"/>
                  </a:cubicBezTo>
                  <a:cubicBezTo>
                    <a:pt x="f11" y="f5"/>
                    <a:pt x="f12" y="f13"/>
                    <a:pt x="f6" y="f9"/>
                  </a:cubicBezTo>
                  <a:cubicBezTo>
                    <a:pt x="f6" y="f14"/>
                    <a:pt x="f6" y="f15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AF6BF77B-0B8F-07D2-0720-6E3B6DF4EDE2}"/>
                </a:ext>
              </a:extLst>
            </p:cNvPr>
            <p:cNvSpPr/>
            <p:nvPr/>
          </p:nvSpPr>
          <p:spPr>
            <a:xfrm>
              <a:off x="10574341" y="5734046"/>
              <a:ext cx="120645" cy="1047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1"/>
                <a:gd name="f8" fmla="val 4"/>
                <a:gd name="f9" fmla="val 8"/>
                <a:gd name="f10" fmla="val 12"/>
                <a:gd name="f11" fmla="val 14"/>
                <a:gd name="f12" fmla="val 17"/>
                <a:gd name="f13" fmla="val 23"/>
                <a:gd name="f14" fmla="val 15"/>
                <a:gd name="f15" fmla="val 20"/>
                <a:gd name="f16" fmla="val 13"/>
                <a:gd name="f17" fmla="val 7"/>
                <a:gd name="f18" fmla="+- 0 0 -90"/>
                <a:gd name="f19" fmla="*/ f3 1 24"/>
                <a:gd name="f20" fmla="*/ f4 1 21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4"/>
                <a:gd name="f29" fmla="*/ f25 1 21"/>
                <a:gd name="f30" fmla="*/ 24 f26 1"/>
                <a:gd name="f31" fmla="*/ 0 f25 1"/>
                <a:gd name="f32" fmla="*/ 12 f25 1"/>
                <a:gd name="f33" fmla="*/ 23 f26 1"/>
                <a:gd name="f34" fmla="*/ 21 f25 1"/>
                <a:gd name="f35" fmla="*/ 0 f26 1"/>
                <a:gd name="f36" fmla="*/ 20 f25 1"/>
                <a:gd name="f37" fmla="+- f27 0 f1"/>
                <a:gd name="f38" fmla="*/ f30 1 24"/>
                <a:gd name="f39" fmla="*/ f31 1 21"/>
                <a:gd name="f40" fmla="*/ f32 1 21"/>
                <a:gd name="f41" fmla="*/ f33 1 24"/>
                <a:gd name="f42" fmla="*/ f34 1 21"/>
                <a:gd name="f43" fmla="*/ f35 1 24"/>
                <a:gd name="f44" fmla="*/ f36 1 21"/>
                <a:gd name="f45" fmla="*/ 0 1 f28"/>
                <a:gd name="f46" fmla="*/ f22 1 f28"/>
                <a:gd name="f47" fmla="*/ 0 1 f29"/>
                <a:gd name="f48" fmla="*/ f23 1 f29"/>
                <a:gd name="f49" fmla="*/ f38 1 f28"/>
                <a:gd name="f50" fmla="*/ f39 1 f29"/>
                <a:gd name="f51" fmla="*/ f40 1 f29"/>
                <a:gd name="f52" fmla="*/ f41 1 f28"/>
                <a:gd name="f53" fmla="*/ f42 1 f29"/>
                <a:gd name="f54" fmla="*/ f43 1 f28"/>
                <a:gd name="f55" fmla="*/ f44 1 f29"/>
                <a:gd name="f56" fmla="*/ f45 f19 1"/>
                <a:gd name="f57" fmla="*/ f46 f19 1"/>
                <a:gd name="f58" fmla="*/ f48 f20 1"/>
                <a:gd name="f59" fmla="*/ f47 f20 1"/>
                <a:gd name="f60" fmla="*/ f49 f19 1"/>
                <a:gd name="f61" fmla="*/ f50 f20 1"/>
                <a:gd name="f62" fmla="*/ f51 f20 1"/>
                <a:gd name="f63" fmla="*/ f52 f19 1"/>
                <a:gd name="f64" fmla="*/ f53 f20 1"/>
                <a:gd name="f65" fmla="*/ f54 f19 1"/>
                <a:gd name="f66" fmla="*/ f5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61"/>
                </a:cxn>
                <a:cxn ang="f37">
                  <a:pos x="f60" y="f62"/>
                </a:cxn>
                <a:cxn ang="f37">
                  <a:pos x="f63" y="f64"/>
                </a:cxn>
                <a:cxn ang="f37">
                  <a:pos x="f65" y="f66"/>
                </a:cxn>
                <a:cxn ang="f37">
                  <a:pos x="f65" y="f61"/>
                </a:cxn>
                <a:cxn ang="f37">
                  <a:pos x="f60" y="f61"/>
                </a:cxn>
              </a:cxnLst>
              <a:rect l="f56" t="f59" r="f57" b="f58"/>
              <a:pathLst>
                <a:path w="24" h="21">
                  <a:moveTo>
                    <a:pt x="f6" y="f5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6" y="f11"/>
                    <a:pt x="f6" y="f12"/>
                    <a:pt x="f13" y="f7"/>
                  </a:cubicBezTo>
                  <a:cubicBezTo>
                    <a:pt x="f14" y="f7"/>
                    <a:pt x="f9" y="f15"/>
                    <a:pt x="f5" y="f15"/>
                  </a:cubicBezTo>
                  <a:cubicBezTo>
                    <a:pt x="f5" y="f16"/>
                    <a:pt x="f5" y="f17"/>
                    <a:pt x="f5" y="f5"/>
                  </a:cubicBezTo>
                  <a:cubicBezTo>
                    <a:pt x="f9" y="f5"/>
                    <a:pt x="f14" y="f5"/>
                    <a:pt x="f6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A7CE5C97-CF45-2D74-F55C-9FF08237E984}"/>
                </a:ext>
              </a:extLst>
            </p:cNvPr>
            <p:cNvSpPr/>
            <p:nvPr/>
          </p:nvSpPr>
          <p:spPr>
            <a:xfrm>
              <a:off x="10990265" y="4170358"/>
              <a:ext cx="130173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4"/>
                <a:gd name="f8" fmla="val 16"/>
                <a:gd name="f9" fmla="val 23"/>
                <a:gd name="f10" fmla="val 8"/>
                <a:gd name="f11" fmla="val 22"/>
                <a:gd name="f12" fmla="val 20"/>
                <a:gd name="f13" fmla="val 14"/>
                <a:gd name="f14" fmla="val 7"/>
                <a:gd name="f15" fmla="val 1"/>
                <a:gd name="f16" fmla="val 2"/>
                <a:gd name="f17" fmla="+- 0 0 -90"/>
                <a:gd name="f18" fmla="*/ f3 1 26"/>
                <a:gd name="f19" fmla="*/ f4 1 24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6"/>
                <a:gd name="f28" fmla="*/ f24 1 24"/>
                <a:gd name="f29" fmla="*/ 24 f25 1"/>
                <a:gd name="f30" fmla="*/ 24 f24 1"/>
                <a:gd name="f31" fmla="*/ 0 f25 1"/>
                <a:gd name="f32" fmla="*/ 20 f24 1"/>
                <a:gd name="f33" fmla="*/ 1 f24 1"/>
                <a:gd name="f34" fmla="+- f26 0 f1"/>
                <a:gd name="f35" fmla="*/ f29 1 26"/>
                <a:gd name="f36" fmla="*/ f30 1 24"/>
                <a:gd name="f37" fmla="*/ f31 1 26"/>
                <a:gd name="f38" fmla="*/ f32 1 24"/>
                <a:gd name="f39" fmla="*/ f33 1 24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5" y="f57"/>
                </a:cxn>
                <a:cxn ang="f34">
                  <a:pos x="f53" y="f54"/>
                </a:cxn>
              </a:cxnLst>
              <a:rect l="f49" t="f52" r="f50" b="f51"/>
              <a:pathLst>
                <a:path w="26" h="24">
                  <a:moveTo>
                    <a:pt x="f7" y="f7"/>
                  </a:moveTo>
                  <a:cubicBezTo>
                    <a:pt x="f8" y="f9"/>
                    <a:pt x="f10" y="f11"/>
                    <a:pt x="f5" y="f12"/>
                  </a:cubicBezTo>
                  <a:cubicBezTo>
                    <a:pt x="f5" y="f13"/>
                    <a:pt x="f5" y="f14"/>
                    <a:pt x="f5" y="f15"/>
                  </a:cubicBezTo>
                  <a:cubicBezTo>
                    <a:pt x="f7" y="f5"/>
                    <a:pt x="f6" y="f16"/>
                    <a:pt x="f7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3DBD7DED-7DA6-EF05-25C8-F65EC3B432A8}"/>
                </a:ext>
              </a:extLst>
            </p:cNvPr>
            <p:cNvSpPr/>
            <p:nvPr/>
          </p:nvSpPr>
          <p:spPr>
            <a:xfrm>
              <a:off x="10990265" y="4521205"/>
              <a:ext cx="120645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6"/>
                <a:gd name="f9" fmla="val 22"/>
                <a:gd name="f10" fmla="val 8"/>
                <a:gd name="f11" fmla="val 21"/>
                <a:gd name="f12" fmla="val 20"/>
                <a:gd name="f13" fmla="val 14"/>
                <a:gd name="f14" fmla="val 7"/>
                <a:gd name="f15" fmla="val 1"/>
                <a:gd name="f16" fmla="val 2"/>
                <a:gd name="f17" fmla="val 3"/>
                <a:gd name="f18" fmla="val 10"/>
                <a:gd name="f19" fmla="+- 0 0 -90"/>
                <a:gd name="f20" fmla="*/ f3 1 24"/>
                <a:gd name="f21" fmla="*/ f4 1 23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4"/>
                <a:gd name="f30" fmla="*/ f26 1 23"/>
                <a:gd name="f31" fmla="*/ 24 f27 1"/>
                <a:gd name="f32" fmla="*/ 23 f26 1"/>
                <a:gd name="f33" fmla="*/ 0 f27 1"/>
                <a:gd name="f34" fmla="*/ 20 f26 1"/>
                <a:gd name="f35" fmla="*/ 0 f26 1"/>
                <a:gd name="f36" fmla="*/ 3 f26 1"/>
                <a:gd name="f37" fmla="+- f28 0 f1"/>
                <a:gd name="f38" fmla="*/ f31 1 24"/>
                <a:gd name="f39" fmla="*/ f32 1 23"/>
                <a:gd name="f40" fmla="*/ f33 1 24"/>
                <a:gd name="f41" fmla="*/ f34 1 23"/>
                <a:gd name="f42" fmla="*/ f35 1 23"/>
                <a:gd name="f43" fmla="*/ f36 1 23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0" y="f62"/>
                </a:cxn>
                <a:cxn ang="f37">
                  <a:pos x="f58" y="f63"/>
                </a:cxn>
                <a:cxn ang="f37">
                  <a:pos x="f58" y="f59"/>
                </a:cxn>
              </a:cxnLst>
              <a:rect l="f54" t="f57" r="f55" b="f56"/>
              <a:pathLst>
                <a:path w="24" h="23">
                  <a:moveTo>
                    <a:pt x="f6" y="f7"/>
                  </a:moveTo>
                  <a:cubicBezTo>
                    <a:pt x="f8" y="f9"/>
                    <a:pt x="f10" y="f11"/>
                    <a:pt x="f5" y="f12"/>
                  </a:cubicBezTo>
                  <a:cubicBezTo>
                    <a:pt x="f5" y="f13"/>
                    <a:pt x="f5" y="f14"/>
                    <a:pt x="f5" y="f5"/>
                  </a:cubicBezTo>
                  <a:cubicBezTo>
                    <a:pt x="f10" y="f15"/>
                    <a:pt x="f8" y="f16"/>
                    <a:pt x="f6" y="f17"/>
                  </a:cubicBezTo>
                  <a:cubicBezTo>
                    <a:pt x="f6" y="f18"/>
                    <a:pt x="f6" y="f8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FD591A86-655A-CADE-3C61-FBDD9CE61791}"/>
                </a:ext>
              </a:extLst>
            </p:cNvPr>
            <p:cNvSpPr/>
            <p:nvPr/>
          </p:nvSpPr>
          <p:spPr>
            <a:xfrm>
              <a:off x="10990265" y="5392738"/>
              <a:ext cx="120645" cy="1111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2"/>
                <a:gd name="f8" fmla="val 21"/>
                <a:gd name="f9" fmla="val 13"/>
                <a:gd name="f10" fmla="val 8"/>
                <a:gd name="f11" fmla="val 1"/>
                <a:gd name="f12" fmla="val 15"/>
                <a:gd name="f13" fmla="val 2"/>
                <a:gd name="f14" fmla="val 9"/>
                <a:gd name="f15" fmla="val 16"/>
                <a:gd name="f16" fmla="+- 0 0 -90"/>
                <a:gd name="f17" fmla="*/ f3 1 24"/>
                <a:gd name="f18" fmla="*/ f4 1 22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4"/>
                <a:gd name="f27" fmla="*/ f23 1 22"/>
                <a:gd name="f28" fmla="*/ 0 f24 1"/>
                <a:gd name="f29" fmla="*/ 21 f23 1"/>
                <a:gd name="f30" fmla="*/ 0 f23 1"/>
                <a:gd name="f31" fmla="*/ 24 f24 1"/>
                <a:gd name="f32" fmla="*/ 2 f23 1"/>
                <a:gd name="f33" fmla="*/ 22 f23 1"/>
                <a:gd name="f34" fmla="+- f25 0 f1"/>
                <a:gd name="f35" fmla="*/ f28 1 24"/>
                <a:gd name="f36" fmla="*/ f29 1 22"/>
                <a:gd name="f37" fmla="*/ f30 1 22"/>
                <a:gd name="f38" fmla="*/ f31 1 24"/>
                <a:gd name="f39" fmla="*/ f32 1 22"/>
                <a:gd name="f40" fmla="*/ f33 1 22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7"/>
                <a:gd name="f48" fmla="*/ f38 1 f26"/>
                <a:gd name="f49" fmla="*/ f39 1 f27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8 1"/>
                <a:gd name="f58" fmla="*/ f48 f17 1"/>
                <a:gd name="f59" fmla="*/ f49 f18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5" y="f57"/>
                </a:cxn>
                <a:cxn ang="f34">
                  <a:pos x="f58" y="f59"/>
                </a:cxn>
                <a:cxn ang="f34">
                  <a:pos x="f58" y="f60"/>
                </a:cxn>
                <a:cxn ang="f34">
                  <a:pos x="f55" y="f56"/>
                </a:cxn>
              </a:cxnLst>
              <a:rect l="f51" t="f54" r="f52" b="f53"/>
              <a:pathLst>
                <a:path w="24" h="22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0" y="f11"/>
                    <a:pt x="f12" y="f13"/>
                    <a:pt x="f6" y="f13"/>
                  </a:cubicBezTo>
                  <a:cubicBezTo>
                    <a:pt x="f6" y="f14"/>
                    <a:pt x="f6" y="f12"/>
                    <a:pt x="f6" y="f7"/>
                  </a:cubicBezTo>
                  <a:cubicBezTo>
                    <a:pt x="f15" y="f7"/>
                    <a:pt x="f10" y="f8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6C66B9C3-F02E-1471-343B-FC1987E4EDF3}"/>
                </a:ext>
              </a:extLst>
            </p:cNvPr>
            <p:cNvSpPr/>
            <p:nvPr/>
          </p:nvSpPr>
          <p:spPr>
            <a:xfrm>
              <a:off x="11196635" y="5067303"/>
              <a:ext cx="119064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2"/>
                <a:gd name="f8" fmla="val 2"/>
                <a:gd name="f9" fmla="val 9"/>
                <a:gd name="f10" fmla="val 15"/>
                <a:gd name="f11" fmla="val 16"/>
                <a:gd name="f12" fmla="val 21"/>
                <a:gd name="f13" fmla="val 8"/>
                <a:gd name="f14" fmla="val 20"/>
                <a:gd name="f15" fmla="val 13"/>
                <a:gd name="f16" fmla="val 7"/>
                <a:gd name="f17" fmla="val 1"/>
                <a:gd name="f18" fmla="+- 0 0 -90"/>
                <a:gd name="f19" fmla="*/ f3 1 24"/>
                <a:gd name="f20" fmla="*/ f4 1 22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4"/>
                <a:gd name="f29" fmla="*/ f25 1 22"/>
                <a:gd name="f30" fmla="*/ 24 f26 1"/>
                <a:gd name="f31" fmla="*/ 2 f25 1"/>
                <a:gd name="f32" fmla="*/ 22 f25 1"/>
                <a:gd name="f33" fmla="*/ 0 f26 1"/>
                <a:gd name="f34" fmla="*/ 20 f25 1"/>
                <a:gd name="f35" fmla="*/ 0 f25 1"/>
                <a:gd name="f36" fmla="+- f27 0 f1"/>
                <a:gd name="f37" fmla="*/ f30 1 24"/>
                <a:gd name="f38" fmla="*/ f31 1 22"/>
                <a:gd name="f39" fmla="*/ f32 1 22"/>
                <a:gd name="f40" fmla="*/ f33 1 24"/>
                <a:gd name="f41" fmla="*/ f34 1 22"/>
                <a:gd name="f42" fmla="*/ f35 1 22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9"/>
                <a:gd name="f50" fmla="*/ f40 1 f28"/>
                <a:gd name="f51" fmla="*/ f41 1 f29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20 1"/>
                <a:gd name="f60" fmla="*/ f50 f19 1"/>
                <a:gd name="f61" fmla="*/ f51 f20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60" y="f61"/>
                </a:cxn>
                <a:cxn ang="f36">
                  <a:pos x="f60" y="f62"/>
                </a:cxn>
                <a:cxn ang="f36">
                  <a:pos x="f57" y="f58"/>
                </a:cxn>
              </a:cxnLst>
              <a:rect l="f53" t="f56" r="f54" b="f55"/>
              <a:pathLst>
                <a:path w="24" h="22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12"/>
                    <a:pt x="f13" y="f12"/>
                    <a:pt x="f5" y="f14"/>
                  </a:cubicBezTo>
                  <a:cubicBezTo>
                    <a:pt x="f5" y="f15"/>
                    <a:pt x="f5" y="f16"/>
                    <a:pt x="f5" y="f5"/>
                  </a:cubicBezTo>
                  <a:cubicBezTo>
                    <a:pt x="f13" y="f5"/>
                    <a:pt x="f10" y="f17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D3065C3D-24F0-F5AD-BCE3-76E78F3F8951}"/>
                </a:ext>
              </a:extLst>
            </p:cNvPr>
            <p:cNvSpPr/>
            <p:nvPr/>
          </p:nvSpPr>
          <p:spPr>
            <a:xfrm>
              <a:off x="10779120" y="4665661"/>
              <a:ext cx="120645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21"/>
                <a:gd name="f9" fmla="val 13"/>
                <a:gd name="f10" fmla="val 7"/>
                <a:gd name="f11" fmla="val 8"/>
                <a:gd name="f12" fmla="val 1"/>
                <a:gd name="f13" fmla="val 15"/>
                <a:gd name="f14" fmla="val 2"/>
                <a:gd name="f15" fmla="val 3"/>
                <a:gd name="f16" fmla="val 9"/>
                <a:gd name="f17" fmla="val 16"/>
                <a:gd name="f18" fmla="val 22"/>
                <a:gd name="f19" fmla="+- 0 0 -90"/>
                <a:gd name="f20" fmla="*/ f3 1 24"/>
                <a:gd name="f21" fmla="*/ f4 1 23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4"/>
                <a:gd name="f30" fmla="*/ f26 1 23"/>
                <a:gd name="f31" fmla="*/ 0 f27 1"/>
                <a:gd name="f32" fmla="*/ 21 f26 1"/>
                <a:gd name="f33" fmla="*/ 0 f26 1"/>
                <a:gd name="f34" fmla="*/ 24 f27 1"/>
                <a:gd name="f35" fmla="*/ 3 f26 1"/>
                <a:gd name="f36" fmla="*/ 23 f26 1"/>
                <a:gd name="f37" fmla="+- f28 0 f1"/>
                <a:gd name="f38" fmla="*/ f31 1 24"/>
                <a:gd name="f39" fmla="*/ f32 1 23"/>
                <a:gd name="f40" fmla="*/ f33 1 23"/>
                <a:gd name="f41" fmla="*/ f34 1 24"/>
                <a:gd name="f42" fmla="*/ f35 1 23"/>
                <a:gd name="f43" fmla="*/ f36 1 23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30"/>
                <a:gd name="f51" fmla="*/ f41 1 f29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1 1"/>
                <a:gd name="f61" fmla="*/ f51 f20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58" y="f60"/>
                </a:cxn>
                <a:cxn ang="f37">
                  <a:pos x="f61" y="f62"/>
                </a:cxn>
                <a:cxn ang="f37">
                  <a:pos x="f61" y="f63"/>
                </a:cxn>
                <a:cxn ang="f37">
                  <a:pos x="f58" y="f59"/>
                </a:cxn>
              </a:cxnLst>
              <a:rect l="f54" t="f57" r="f55" b="f56"/>
              <a:pathLst>
                <a:path w="24" h="23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12"/>
                    <a:pt x="f13" y="f14"/>
                    <a:pt x="f6" y="f15"/>
                  </a:cubicBezTo>
                  <a:cubicBezTo>
                    <a:pt x="f6" y="f16"/>
                    <a:pt x="f6" y="f17"/>
                    <a:pt x="f6" y="f7"/>
                  </a:cubicBezTo>
                  <a:cubicBezTo>
                    <a:pt x="f17" y="f7"/>
                    <a:pt x="f11" y="f18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36F755D3-546C-1D4E-93A4-D22836B09A4E}"/>
                </a:ext>
              </a:extLst>
            </p:cNvPr>
            <p:cNvSpPr/>
            <p:nvPr/>
          </p:nvSpPr>
          <p:spPr>
            <a:xfrm>
              <a:off x="11391896" y="4244973"/>
              <a:ext cx="134938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3"/>
                <a:gd name="f8" fmla="val 1"/>
                <a:gd name="f9" fmla="val 21"/>
                <a:gd name="f10" fmla="val 20"/>
                <a:gd name="f11" fmla="val 4"/>
                <a:gd name="f12" fmla="val 12"/>
                <a:gd name="f13" fmla="val 19"/>
                <a:gd name="f14" fmla="val 3"/>
                <a:gd name="f15" fmla="val 11"/>
                <a:gd name="f16" fmla="val 17"/>
                <a:gd name="f17" fmla="+- 0 0 -90"/>
                <a:gd name="f18" fmla="*/ f3 1 27"/>
                <a:gd name="f19" fmla="*/ f4 1 23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7"/>
                <a:gd name="f28" fmla="*/ f24 1 23"/>
                <a:gd name="f29" fmla="*/ 27 f25 1"/>
                <a:gd name="f30" fmla="*/ 23 f24 1"/>
                <a:gd name="f31" fmla="*/ 4 f25 1"/>
                <a:gd name="f32" fmla="*/ 0 f24 1"/>
                <a:gd name="f33" fmla="*/ 4 f24 1"/>
                <a:gd name="f34" fmla="+- f26 0 f1"/>
                <a:gd name="f35" fmla="*/ f29 1 27"/>
                <a:gd name="f36" fmla="*/ f30 1 23"/>
                <a:gd name="f37" fmla="*/ f31 1 27"/>
                <a:gd name="f38" fmla="*/ f32 1 23"/>
                <a:gd name="f39" fmla="*/ f33 1 23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3" y="f57"/>
                </a:cxn>
                <a:cxn ang="f34">
                  <a:pos x="f53" y="f54"/>
                </a:cxn>
              </a:cxnLst>
              <a:rect l="f49" t="f52" r="f50" b="f51"/>
              <a:pathLst>
                <a:path w="27" h="23">
                  <a:moveTo>
                    <a:pt x="f6" y="f7"/>
                  </a:moveTo>
                  <a:cubicBezTo>
                    <a:pt x="f8" y="f9"/>
                    <a:pt x="f5" y="f10"/>
                    <a:pt x="f11" y="f5"/>
                  </a:cubicBezTo>
                  <a:cubicBezTo>
                    <a:pt x="f12" y="f8"/>
                    <a:pt x="f13" y="f14"/>
                    <a:pt x="f6" y="f11"/>
                  </a:cubicBezTo>
                  <a:cubicBezTo>
                    <a:pt x="f6" y="f15"/>
                    <a:pt x="f6" y="f16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5121F0CD-F5FB-0FD0-ED97-F8749C70A187}"/>
                </a:ext>
              </a:extLst>
            </p:cNvPr>
            <p:cNvSpPr/>
            <p:nvPr/>
          </p:nvSpPr>
          <p:spPr>
            <a:xfrm>
              <a:off x="10990265" y="4872042"/>
              <a:ext cx="120645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3"/>
                <a:gd name="f9" fmla="val 10"/>
                <a:gd name="f10" fmla="val 16"/>
                <a:gd name="f11" fmla="val 22"/>
                <a:gd name="f12" fmla="val 8"/>
                <a:gd name="f13" fmla="val 21"/>
                <a:gd name="f14" fmla="val 20"/>
                <a:gd name="f15" fmla="val 13"/>
                <a:gd name="f16" fmla="val 7"/>
                <a:gd name="f17" fmla="val 1"/>
                <a:gd name="f18" fmla="val 2"/>
                <a:gd name="f19" fmla="+- 0 0 -90"/>
                <a:gd name="f20" fmla="*/ f3 1 24"/>
                <a:gd name="f21" fmla="*/ f4 1 23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4"/>
                <a:gd name="f30" fmla="*/ f26 1 23"/>
                <a:gd name="f31" fmla="*/ 24 f27 1"/>
                <a:gd name="f32" fmla="*/ 3 f26 1"/>
                <a:gd name="f33" fmla="*/ 23 f26 1"/>
                <a:gd name="f34" fmla="*/ 0 f27 1"/>
                <a:gd name="f35" fmla="*/ 20 f26 1"/>
                <a:gd name="f36" fmla="*/ 0 f26 1"/>
                <a:gd name="f37" fmla="+- f28 0 f1"/>
                <a:gd name="f38" fmla="*/ f31 1 24"/>
                <a:gd name="f39" fmla="*/ f32 1 23"/>
                <a:gd name="f40" fmla="*/ f33 1 23"/>
                <a:gd name="f41" fmla="*/ f34 1 24"/>
                <a:gd name="f42" fmla="*/ f35 1 23"/>
                <a:gd name="f43" fmla="*/ f36 1 23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30"/>
                <a:gd name="f51" fmla="*/ f41 1 f29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1 1"/>
                <a:gd name="f61" fmla="*/ f51 f20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58" y="f60"/>
                </a:cxn>
                <a:cxn ang="f37">
                  <a:pos x="f61" y="f62"/>
                </a:cxn>
                <a:cxn ang="f37">
                  <a:pos x="f61" y="f63"/>
                </a:cxn>
                <a:cxn ang="f37">
                  <a:pos x="f58" y="f59"/>
                </a:cxn>
              </a:cxnLst>
              <a:rect l="f54" t="f57" r="f55" b="f56"/>
              <a:pathLst>
                <a:path w="24" h="23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0" y="f11"/>
                    <a:pt x="f12" y="f13"/>
                    <a:pt x="f5" y="f14"/>
                  </a:cubicBezTo>
                  <a:cubicBezTo>
                    <a:pt x="f5" y="f15"/>
                    <a:pt x="f5" y="f16"/>
                    <a:pt x="f5" y="f5"/>
                  </a:cubicBezTo>
                  <a:cubicBezTo>
                    <a:pt x="f12" y="f17"/>
                    <a:pt x="f10" y="f18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95321B0A-6E64-3800-B8FA-8746D49F1810}"/>
                </a:ext>
              </a:extLst>
            </p:cNvPr>
            <p:cNvSpPr/>
            <p:nvPr/>
          </p:nvSpPr>
          <p:spPr>
            <a:xfrm>
              <a:off x="11196635" y="5237161"/>
              <a:ext cx="119064" cy="1111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2"/>
                <a:gd name="f8" fmla="val 2"/>
                <a:gd name="f9" fmla="val 9"/>
                <a:gd name="f10" fmla="val 15"/>
                <a:gd name="f11" fmla="val 16"/>
                <a:gd name="f12" fmla="val 21"/>
                <a:gd name="f13" fmla="val 8"/>
                <a:gd name="f14" fmla="val 20"/>
                <a:gd name="f15" fmla="val 14"/>
                <a:gd name="f16" fmla="val 7"/>
                <a:gd name="f17" fmla="val 1"/>
                <a:gd name="f18" fmla="+- 0 0 -90"/>
                <a:gd name="f19" fmla="*/ f3 1 24"/>
                <a:gd name="f20" fmla="*/ f4 1 22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4"/>
                <a:gd name="f29" fmla="*/ f25 1 22"/>
                <a:gd name="f30" fmla="*/ 24 f26 1"/>
                <a:gd name="f31" fmla="*/ 2 f25 1"/>
                <a:gd name="f32" fmla="*/ 22 f25 1"/>
                <a:gd name="f33" fmla="*/ 0 f26 1"/>
                <a:gd name="f34" fmla="*/ 20 f25 1"/>
                <a:gd name="f35" fmla="*/ 0 f25 1"/>
                <a:gd name="f36" fmla="+- f27 0 f1"/>
                <a:gd name="f37" fmla="*/ f30 1 24"/>
                <a:gd name="f38" fmla="*/ f31 1 22"/>
                <a:gd name="f39" fmla="*/ f32 1 22"/>
                <a:gd name="f40" fmla="*/ f33 1 24"/>
                <a:gd name="f41" fmla="*/ f34 1 22"/>
                <a:gd name="f42" fmla="*/ f35 1 22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9"/>
                <a:gd name="f50" fmla="*/ f40 1 f28"/>
                <a:gd name="f51" fmla="*/ f41 1 f29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20 1"/>
                <a:gd name="f60" fmla="*/ f50 f19 1"/>
                <a:gd name="f61" fmla="*/ f51 f20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60" y="f61"/>
                </a:cxn>
                <a:cxn ang="f36">
                  <a:pos x="f60" y="f62"/>
                </a:cxn>
                <a:cxn ang="f36">
                  <a:pos x="f57" y="f58"/>
                </a:cxn>
              </a:cxnLst>
              <a:rect l="f53" t="f56" r="f54" b="f55"/>
              <a:pathLst>
                <a:path w="24" h="22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12"/>
                    <a:pt x="f13" y="f12"/>
                    <a:pt x="f5" y="f14"/>
                  </a:cubicBezTo>
                  <a:cubicBezTo>
                    <a:pt x="f5" y="f15"/>
                    <a:pt x="f5" y="f16"/>
                    <a:pt x="f5" y="f5"/>
                  </a:cubicBezTo>
                  <a:cubicBezTo>
                    <a:pt x="f13" y="f17"/>
                    <a:pt x="f10" y="f17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D6410D88-814F-EA10-AA23-514DC3175F8B}"/>
                </a:ext>
              </a:extLst>
            </p:cNvPr>
            <p:cNvSpPr/>
            <p:nvPr/>
          </p:nvSpPr>
          <p:spPr>
            <a:xfrm>
              <a:off x="10569577" y="5913433"/>
              <a:ext cx="120645" cy="1015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0"/>
                <a:gd name="f8" fmla="val 13"/>
                <a:gd name="f9" fmla="val 7"/>
                <a:gd name="f10" fmla="val 8"/>
                <a:gd name="f11" fmla="val 16"/>
                <a:gd name="f12" fmla="val 9"/>
                <a:gd name="f13" fmla="+- 0 0 -90"/>
                <a:gd name="f14" fmla="*/ f3 1 24"/>
                <a:gd name="f15" fmla="*/ f4 1 20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4"/>
                <a:gd name="f24" fmla="*/ f20 1 20"/>
                <a:gd name="f25" fmla="*/ 0 f21 1"/>
                <a:gd name="f26" fmla="*/ 20 f20 1"/>
                <a:gd name="f27" fmla="*/ 0 f20 1"/>
                <a:gd name="f28" fmla="*/ 24 f21 1"/>
                <a:gd name="f29" fmla="+- f22 0 f1"/>
                <a:gd name="f30" fmla="*/ f25 1 24"/>
                <a:gd name="f31" fmla="*/ f26 1 20"/>
                <a:gd name="f32" fmla="*/ f27 1 20"/>
                <a:gd name="f33" fmla="*/ f28 1 24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5 1"/>
                <a:gd name="f49" fmla="*/ f4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9" y="f48"/>
                </a:cxn>
                <a:cxn ang="f29">
                  <a:pos x="f49" y="f47"/>
                </a:cxn>
                <a:cxn ang="f29">
                  <a:pos x="f46" y="f47"/>
                </a:cxn>
              </a:cxnLst>
              <a:rect l="f42" t="f45" r="f43" b="f44"/>
              <a:pathLst>
                <a:path w="24" h="20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ubicBezTo>
                    <a:pt x="f11" y="f7"/>
                    <a:pt x="f12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F0391AC6-D134-C6C9-311F-F99D75C69532}"/>
                </a:ext>
              </a:extLst>
            </p:cNvPr>
            <p:cNvSpPr/>
            <p:nvPr/>
          </p:nvSpPr>
          <p:spPr>
            <a:xfrm>
              <a:off x="11196635" y="4721230"/>
              <a:ext cx="119064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6"/>
                <a:gd name="f8" fmla="val 22"/>
                <a:gd name="f9" fmla="val 8"/>
                <a:gd name="f10" fmla="val 21"/>
                <a:gd name="f11" fmla="val 20"/>
                <a:gd name="f12" fmla="val 14"/>
                <a:gd name="f13" fmla="val 1"/>
                <a:gd name="f14" fmla="val 2"/>
                <a:gd name="f15" fmla="val 3"/>
                <a:gd name="f16" fmla="val 10"/>
                <a:gd name="f17" fmla="val 17"/>
                <a:gd name="f18" fmla="+- 0 0 -90"/>
                <a:gd name="f19" fmla="*/ f3 1 24"/>
                <a:gd name="f20" fmla="*/ f4 1 24"/>
                <a:gd name="f21" fmla="val f5"/>
                <a:gd name="f22" fmla="val f6"/>
                <a:gd name="f23" fmla="*/ f18 f0 1"/>
                <a:gd name="f24" fmla="+- f22 0 f21"/>
                <a:gd name="f25" fmla="*/ f23 1 f2"/>
                <a:gd name="f26" fmla="*/ f24 1 24"/>
                <a:gd name="f27" fmla="*/ 24 f24 1"/>
                <a:gd name="f28" fmla="*/ 0 f24 1"/>
                <a:gd name="f29" fmla="*/ 20 f24 1"/>
                <a:gd name="f30" fmla="*/ 3 f24 1"/>
                <a:gd name="f31" fmla="+- f25 0 f1"/>
                <a:gd name="f32" fmla="*/ f27 1 24"/>
                <a:gd name="f33" fmla="*/ f28 1 24"/>
                <a:gd name="f34" fmla="*/ f29 1 24"/>
                <a:gd name="f35" fmla="*/ f30 1 24"/>
                <a:gd name="f36" fmla="*/ 0 1 f26"/>
                <a:gd name="f37" fmla="*/ f22 1 f26"/>
                <a:gd name="f38" fmla="*/ f32 1 f26"/>
                <a:gd name="f39" fmla="*/ f33 1 f26"/>
                <a:gd name="f40" fmla="*/ f34 1 f26"/>
                <a:gd name="f41" fmla="*/ f35 1 f26"/>
                <a:gd name="f42" fmla="*/ f36 f19 1"/>
                <a:gd name="f43" fmla="*/ f37 f19 1"/>
                <a:gd name="f44" fmla="*/ f37 f20 1"/>
                <a:gd name="f45" fmla="*/ f36 f20 1"/>
                <a:gd name="f46" fmla="*/ f38 f19 1"/>
                <a:gd name="f47" fmla="*/ f38 f20 1"/>
                <a:gd name="f48" fmla="*/ f39 f19 1"/>
                <a:gd name="f49" fmla="*/ f40 f20 1"/>
                <a:gd name="f50" fmla="*/ f39 f20 1"/>
                <a:gd name="f51" fmla="*/ f41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6" y="f47"/>
                </a:cxn>
                <a:cxn ang="f31">
                  <a:pos x="f48" y="f49"/>
                </a:cxn>
                <a:cxn ang="f31">
                  <a:pos x="f48" y="f50"/>
                </a:cxn>
                <a:cxn ang="f31">
                  <a:pos x="f46" y="f51"/>
                </a:cxn>
                <a:cxn ang="f31">
                  <a:pos x="f46" y="f47"/>
                </a:cxn>
              </a:cxnLst>
              <a:rect l="f42" t="f45" r="f43" b="f44"/>
              <a:pathLst>
                <a:path w="24" h="24">
                  <a:moveTo>
                    <a:pt x="f6" y="f6"/>
                  </a:moveTo>
                  <a:cubicBezTo>
                    <a:pt x="f7" y="f8"/>
                    <a:pt x="f9" y="f10"/>
                    <a:pt x="f5" y="f11"/>
                  </a:cubicBezTo>
                  <a:cubicBezTo>
                    <a:pt x="f5" y="f12"/>
                    <a:pt x="f5" y="f9"/>
                    <a:pt x="f5" y="f5"/>
                  </a:cubicBezTo>
                  <a:cubicBezTo>
                    <a:pt x="f9" y="f13"/>
                    <a:pt x="f7" y="f14"/>
                    <a:pt x="f6" y="f15"/>
                  </a:cubicBezTo>
                  <a:cubicBezTo>
                    <a:pt x="f6" y="f16"/>
                    <a:pt x="f6" y="f17"/>
                    <a:pt x="f6" y="f6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69C3C22D-30D1-371D-7B25-5B387BDAD0E1}"/>
                </a:ext>
              </a:extLst>
            </p:cNvPr>
            <p:cNvSpPr/>
            <p:nvPr/>
          </p:nvSpPr>
          <p:spPr>
            <a:xfrm>
              <a:off x="11396660" y="5599108"/>
              <a:ext cx="130173" cy="119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4"/>
                <a:gd name="f8" fmla="val 3"/>
                <a:gd name="f9" fmla="val 11"/>
                <a:gd name="f10" fmla="val 18"/>
                <a:gd name="f11" fmla="val 6"/>
                <a:gd name="f12" fmla="val 12"/>
                <a:gd name="f13" fmla="val 17"/>
                <a:gd name="f14" fmla="val 5"/>
                <a:gd name="f15" fmla="val 21"/>
                <a:gd name="f16" fmla="+- 0 0 -90"/>
                <a:gd name="f17" fmla="*/ f3 1 26"/>
                <a:gd name="f18" fmla="*/ f4 1 24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6"/>
                <a:gd name="f27" fmla="*/ f23 1 24"/>
                <a:gd name="f28" fmla="*/ 3 f24 1"/>
                <a:gd name="f29" fmla="*/ 0 f23 1"/>
                <a:gd name="f30" fmla="*/ 26 f24 1"/>
                <a:gd name="f31" fmla="*/ 17 f23 1"/>
                <a:gd name="f32" fmla="+- f25 0 f1"/>
                <a:gd name="f33" fmla="*/ f28 1 26"/>
                <a:gd name="f34" fmla="*/ f29 1 24"/>
                <a:gd name="f35" fmla="*/ f30 1 26"/>
                <a:gd name="f36" fmla="*/ f31 1 24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26" h="24">
                  <a:moveTo>
                    <a:pt x="f8" y="f5"/>
                  </a:moveTo>
                  <a:cubicBezTo>
                    <a:pt x="f9" y="f5"/>
                    <a:pt x="f10" y="f5"/>
                    <a:pt x="f6" y="f5"/>
                  </a:cubicBezTo>
                  <a:cubicBezTo>
                    <a:pt x="f6" y="f11"/>
                    <a:pt x="f6" y="f12"/>
                    <a:pt x="f6" y="f13"/>
                  </a:cubicBezTo>
                  <a:cubicBezTo>
                    <a:pt x="f14" y="f7"/>
                    <a:pt x="f5" y="f15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CDC931CE-85BC-C301-7355-166A1098BCDE}"/>
                </a:ext>
              </a:extLst>
            </p:cNvPr>
            <p:cNvSpPr/>
            <p:nvPr/>
          </p:nvSpPr>
          <p:spPr>
            <a:xfrm>
              <a:off x="11406189" y="5257800"/>
              <a:ext cx="120645" cy="1047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1"/>
                <a:gd name="f8" fmla="val 2"/>
                <a:gd name="f9" fmla="val 9"/>
                <a:gd name="f10" fmla="val 15"/>
                <a:gd name="f11" fmla="val 16"/>
                <a:gd name="f12" fmla="val 20"/>
                <a:gd name="f13" fmla="val 19"/>
                <a:gd name="f14" fmla="val 13"/>
                <a:gd name="f15" fmla="val 7"/>
                <a:gd name="f16" fmla="val 8"/>
                <a:gd name="f17" fmla="val 1"/>
                <a:gd name="f18" fmla="+- 0 0 -90"/>
                <a:gd name="f19" fmla="*/ f3 1 24"/>
                <a:gd name="f20" fmla="*/ f4 1 21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4"/>
                <a:gd name="f29" fmla="*/ f25 1 21"/>
                <a:gd name="f30" fmla="*/ 24 f26 1"/>
                <a:gd name="f31" fmla="*/ 2 f25 1"/>
                <a:gd name="f32" fmla="*/ 21 f25 1"/>
                <a:gd name="f33" fmla="*/ 0 f26 1"/>
                <a:gd name="f34" fmla="*/ 19 f25 1"/>
                <a:gd name="f35" fmla="*/ 0 f25 1"/>
                <a:gd name="f36" fmla="+- f27 0 f1"/>
                <a:gd name="f37" fmla="*/ f30 1 24"/>
                <a:gd name="f38" fmla="*/ f31 1 21"/>
                <a:gd name="f39" fmla="*/ f32 1 21"/>
                <a:gd name="f40" fmla="*/ f33 1 24"/>
                <a:gd name="f41" fmla="*/ f34 1 21"/>
                <a:gd name="f42" fmla="*/ f35 1 21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9"/>
                <a:gd name="f50" fmla="*/ f40 1 f28"/>
                <a:gd name="f51" fmla="*/ f41 1 f29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20 1"/>
                <a:gd name="f60" fmla="*/ f50 f19 1"/>
                <a:gd name="f61" fmla="*/ f51 f20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60" y="f61"/>
                </a:cxn>
                <a:cxn ang="f36">
                  <a:pos x="f60" y="f62"/>
                </a:cxn>
                <a:cxn ang="f36">
                  <a:pos x="f57" y="f58"/>
                </a:cxn>
              </a:cxnLst>
              <a:rect l="f53" t="f56" r="f54" b="f55"/>
              <a:pathLst>
                <a:path w="24" h="21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7"/>
                    <a:pt x="f9" y="f12"/>
                    <a:pt x="f5" y="f13"/>
                  </a:cubicBezTo>
                  <a:cubicBezTo>
                    <a:pt x="f5" y="f14"/>
                    <a:pt x="f5" y="f15"/>
                    <a:pt x="f5" y="f5"/>
                  </a:cubicBezTo>
                  <a:cubicBezTo>
                    <a:pt x="f16" y="f5"/>
                    <a:pt x="f11" y="f17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B9BBAE90-1798-C57F-21B2-A6A0C362CE97}"/>
                </a:ext>
              </a:extLst>
            </p:cNvPr>
            <p:cNvSpPr/>
            <p:nvPr/>
          </p:nvSpPr>
          <p:spPr>
            <a:xfrm>
              <a:off x="10990265" y="5573716"/>
              <a:ext cx="120645" cy="1000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0"/>
                <a:gd name="f8" fmla="val 13"/>
                <a:gd name="f9" fmla="val 7"/>
                <a:gd name="f10" fmla="val 8"/>
                <a:gd name="f11" fmla="val 15"/>
                <a:gd name="f12" fmla="val 16"/>
                <a:gd name="f13" fmla="+- 0 0 -90"/>
                <a:gd name="f14" fmla="*/ f3 1 24"/>
                <a:gd name="f15" fmla="*/ f4 1 20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4"/>
                <a:gd name="f24" fmla="*/ f20 1 20"/>
                <a:gd name="f25" fmla="*/ 0 f21 1"/>
                <a:gd name="f26" fmla="*/ 20 f20 1"/>
                <a:gd name="f27" fmla="*/ 0 f20 1"/>
                <a:gd name="f28" fmla="*/ 24 f21 1"/>
                <a:gd name="f29" fmla="+- f22 0 f1"/>
                <a:gd name="f30" fmla="*/ f25 1 24"/>
                <a:gd name="f31" fmla="*/ f26 1 20"/>
                <a:gd name="f32" fmla="*/ f27 1 20"/>
                <a:gd name="f33" fmla="*/ f28 1 24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5 1"/>
                <a:gd name="f49" fmla="*/ f4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9" y="f48"/>
                </a:cxn>
                <a:cxn ang="f29">
                  <a:pos x="f49" y="f47"/>
                </a:cxn>
                <a:cxn ang="f29">
                  <a:pos x="f46" y="f47"/>
                </a:cxn>
              </a:cxnLst>
              <a:rect l="f42" t="f45" r="f43" b="f44"/>
              <a:pathLst>
                <a:path w="24" h="20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ubicBezTo>
                    <a:pt x="f12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DB762FCF-8850-6F28-3BE1-CEC14074BC0C}"/>
                </a:ext>
              </a:extLst>
            </p:cNvPr>
            <p:cNvSpPr/>
            <p:nvPr/>
          </p:nvSpPr>
          <p:spPr>
            <a:xfrm>
              <a:off x="11196635" y="4891089"/>
              <a:ext cx="119064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8"/>
                <a:gd name="f9" fmla="val 1"/>
                <a:gd name="f10" fmla="val 16"/>
                <a:gd name="f11" fmla="val 2"/>
                <a:gd name="f12" fmla="val 3"/>
                <a:gd name="f13" fmla="val 10"/>
                <a:gd name="f14" fmla="val 22"/>
                <a:gd name="f15" fmla="val 21"/>
                <a:gd name="f16" fmla="val 14"/>
                <a:gd name="f17" fmla="+- 0 0 -90"/>
                <a:gd name="f18" fmla="*/ f3 1 24"/>
                <a:gd name="f19" fmla="*/ f4 1 23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4"/>
                <a:gd name="f28" fmla="*/ f24 1 23"/>
                <a:gd name="f29" fmla="*/ 0 f25 1"/>
                <a:gd name="f30" fmla="*/ 0 f24 1"/>
                <a:gd name="f31" fmla="*/ 24 f25 1"/>
                <a:gd name="f32" fmla="*/ 3 f24 1"/>
                <a:gd name="f33" fmla="*/ 23 f24 1"/>
                <a:gd name="f34" fmla="*/ 21 f24 1"/>
                <a:gd name="f35" fmla="+- f26 0 f1"/>
                <a:gd name="f36" fmla="*/ f29 1 24"/>
                <a:gd name="f37" fmla="*/ f30 1 23"/>
                <a:gd name="f38" fmla="*/ f31 1 24"/>
                <a:gd name="f39" fmla="*/ f32 1 23"/>
                <a:gd name="f40" fmla="*/ f33 1 23"/>
                <a:gd name="f41" fmla="*/ f34 1 23"/>
                <a:gd name="f42" fmla="*/ 0 1 f27"/>
                <a:gd name="f43" fmla="*/ f21 1 f27"/>
                <a:gd name="f44" fmla="*/ 0 1 f28"/>
                <a:gd name="f45" fmla="*/ f22 1 f28"/>
                <a:gd name="f46" fmla="*/ f36 1 f27"/>
                <a:gd name="f47" fmla="*/ f37 1 f28"/>
                <a:gd name="f48" fmla="*/ f38 1 f27"/>
                <a:gd name="f49" fmla="*/ f39 1 f28"/>
                <a:gd name="f50" fmla="*/ f40 1 f28"/>
                <a:gd name="f51" fmla="*/ f41 1 f28"/>
                <a:gd name="f52" fmla="*/ f42 f18 1"/>
                <a:gd name="f53" fmla="*/ f43 f18 1"/>
                <a:gd name="f54" fmla="*/ f45 f19 1"/>
                <a:gd name="f55" fmla="*/ f44 f19 1"/>
                <a:gd name="f56" fmla="*/ f46 f18 1"/>
                <a:gd name="f57" fmla="*/ f47 f19 1"/>
                <a:gd name="f58" fmla="*/ f48 f18 1"/>
                <a:gd name="f59" fmla="*/ f49 f19 1"/>
                <a:gd name="f60" fmla="*/ f50 f19 1"/>
                <a:gd name="f61" fmla="*/ f51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7"/>
                </a:cxn>
                <a:cxn ang="f35">
                  <a:pos x="f58" y="f59"/>
                </a:cxn>
                <a:cxn ang="f35">
                  <a:pos x="f58" y="f60"/>
                </a:cxn>
                <a:cxn ang="f35">
                  <a:pos x="f56" y="f61"/>
                </a:cxn>
                <a:cxn ang="f35">
                  <a:pos x="f56" y="f57"/>
                </a:cxn>
              </a:cxnLst>
              <a:rect l="f52" t="f55" r="f53" b="f54"/>
              <a:pathLst>
                <a:path w="24" h="23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0"/>
                    <a:pt x="f6" y="f7"/>
                  </a:cubicBezTo>
                  <a:cubicBezTo>
                    <a:pt x="f10" y="f14"/>
                    <a:pt x="f8" y="f15"/>
                    <a:pt x="f5" y="f15"/>
                  </a:cubicBezTo>
                  <a:cubicBezTo>
                    <a:pt x="f5" y="f16"/>
                    <a:pt x="f5" y="f8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9E289B61-D34C-4D4A-85B0-8C2994C65993}"/>
                </a:ext>
              </a:extLst>
            </p:cNvPr>
            <p:cNvSpPr/>
            <p:nvPr/>
          </p:nvSpPr>
          <p:spPr>
            <a:xfrm>
              <a:off x="11401425" y="4075115"/>
              <a:ext cx="125409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3"/>
                <a:gd name="f8" fmla="val 2"/>
                <a:gd name="f9" fmla="val 10"/>
                <a:gd name="f10" fmla="val 17"/>
                <a:gd name="f11" fmla="val 3"/>
                <a:gd name="f12" fmla="val 4"/>
                <a:gd name="f13" fmla="val 11"/>
                <a:gd name="f14" fmla="val 1"/>
                <a:gd name="f15" fmla="val 22"/>
                <a:gd name="f16" fmla="+- 0 0 -90"/>
                <a:gd name="f17" fmla="*/ f3 1 25"/>
                <a:gd name="f18" fmla="*/ f4 1 2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5"/>
                <a:gd name="f27" fmla="*/ f23 1 23"/>
                <a:gd name="f28" fmla="*/ 2 f24 1"/>
                <a:gd name="f29" fmla="*/ 0 f23 1"/>
                <a:gd name="f30" fmla="*/ 25 f24 1"/>
                <a:gd name="f31" fmla="*/ 4 f23 1"/>
                <a:gd name="f32" fmla="*/ 23 f23 1"/>
                <a:gd name="f33" fmla="+- f25 0 f1"/>
                <a:gd name="f34" fmla="*/ f28 1 25"/>
                <a:gd name="f35" fmla="*/ f29 1 23"/>
                <a:gd name="f36" fmla="*/ f30 1 25"/>
                <a:gd name="f37" fmla="*/ f31 1 23"/>
                <a:gd name="f38" fmla="*/ f32 1 23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4" y="f56"/>
                </a:cxn>
                <a:cxn ang="f33">
                  <a:pos x="f52" y="f53"/>
                </a:cxn>
              </a:cxnLst>
              <a:rect l="f48" t="f51" r="f49" b="f50"/>
              <a:pathLst>
                <a:path w="25" h="23">
                  <a:moveTo>
                    <a:pt x="f8" y="f5"/>
                  </a:moveTo>
                  <a:cubicBezTo>
                    <a:pt x="f9" y="f8"/>
                    <a:pt x="f10" y="f11"/>
                    <a:pt x="f6" y="f12"/>
                  </a:cubicBezTo>
                  <a:cubicBezTo>
                    <a:pt x="f6" y="f13"/>
                    <a:pt x="f6" y="f10"/>
                    <a:pt x="f6" y="f7"/>
                  </a:cubicBezTo>
                  <a:cubicBezTo>
                    <a:pt x="f14" y="f7"/>
                    <a:pt x="f5" y="f15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A90B26F7-D732-96AC-4F15-8A7A34735854}"/>
                </a:ext>
              </a:extLst>
            </p:cNvPr>
            <p:cNvSpPr/>
            <p:nvPr/>
          </p:nvSpPr>
          <p:spPr>
            <a:xfrm>
              <a:off x="11196635" y="5418140"/>
              <a:ext cx="119064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9"/>
                <a:gd name="f8" fmla="val 12"/>
                <a:gd name="f9" fmla="val 6"/>
                <a:gd name="f10" fmla="val 8"/>
                <a:gd name="f11" fmla="val 15"/>
                <a:gd name="f12" fmla="val 16"/>
                <a:gd name="f13" fmla="+- 0 0 -90"/>
                <a:gd name="f14" fmla="*/ f3 1 24"/>
                <a:gd name="f15" fmla="*/ f4 1 19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4"/>
                <a:gd name="f24" fmla="*/ f20 1 19"/>
                <a:gd name="f25" fmla="*/ 0 f21 1"/>
                <a:gd name="f26" fmla="*/ 19 f20 1"/>
                <a:gd name="f27" fmla="*/ 0 f20 1"/>
                <a:gd name="f28" fmla="*/ 24 f21 1"/>
                <a:gd name="f29" fmla="+- f22 0 f1"/>
                <a:gd name="f30" fmla="*/ f25 1 24"/>
                <a:gd name="f31" fmla="*/ f26 1 19"/>
                <a:gd name="f32" fmla="*/ f27 1 19"/>
                <a:gd name="f33" fmla="*/ f28 1 24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5 1"/>
                <a:gd name="f49" fmla="*/ f4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9" y="f48"/>
                </a:cxn>
                <a:cxn ang="f29">
                  <a:pos x="f49" y="f47"/>
                </a:cxn>
                <a:cxn ang="f29">
                  <a:pos x="f46" y="f47"/>
                </a:cxn>
              </a:cxnLst>
              <a:rect l="f42" t="f45" r="f43" b="f44"/>
              <a:pathLst>
                <a:path w="24" h="19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ubicBezTo>
                    <a:pt x="f12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1096BF0A-76BB-894B-9744-90B3101686E8}"/>
                </a:ext>
              </a:extLst>
            </p:cNvPr>
            <p:cNvSpPr/>
            <p:nvPr/>
          </p:nvSpPr>
          <p:spPr>
            <a:xfrm>
              <a:off x="11406189" y="5938835"/>
              <a:ext cx="120645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8"/>
                <a:gd name="f8" fmla="val 6"/>
                <a:gd name="f9" fmla="val 12"/>
                <a:gd name="f10" fmla="val 16"/>
                <a:gd name="f11" fmla="val 9"/>
                <a:gd name="f12" fmla="val 8"/>
                <a:gd name="f13" fmla="+- 0 0 -90"/>
                <a:gd name="f14" fmla="*/ f3 1 24"/>
                <a:gd name="f15" fmla="*/ f4 1 18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4"/>
                <a:gd name="f24" fmla="*/ f20 1 18"/>
                <a:gd name="f25" fmla="*/ 24 f21 1"/>
                <a:gd name="f26" fmla="*/ 0 f20 1"/>
                <a:gd name="f27" fmla="*/ 18 f20 1"/>
                <a:gd name="f28" fmla="*/ 0 f21 1"/>
                <a:gd name="f29" fmla="+- f22 0 f1"/>
                <a:gd name="f30" fmla="*/ f25 1 24"/>
                <a:gd name="f31" fmla="*/ f26 1 18"/>
                <a:gd name="f32" fmla="*/ f27 1 18"/>
                <a:gd name="f33" fmla="*/ f28 1 24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5 1"/>
                <a:gd name="f49" fmla="*/ f4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9" y="f48"/>
                </a:cxn>
                <a:cxn ang="f29">
                  <a:pos x="f49" y="f47"/>
                </a:cxn>
                <a:cxn ang="f29">
                  <a:pos x="f46" y="f47"/>
                </a:cxn>
              </a:cxnLst>
              <a:rect l="f42" t="f45" r="f43" b="f44"/>
              <a:pathLst>
                <a:path w="24" h="18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5" y="f7"/>
                  </a:cubicBezTo>
                  <a:cubicBezTo>
                    <a:pt x="f5" y="f9"/>
                    <a:pt x="f5" y="f8"/>
                    <a:pt x="f5" y="f5"/>
                  </a:cubicBezTo>
                  <a:cubicBezTo>
                    <a:pt x="f12" y="f5"/>
                    <a:pt x="f10" y="f5"/>
                    <a:pt x="f6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1601147F-A1B3-9F4F-F55B-E8E5DFEEB331}"/>
                </a:ext>
              </a:extLst>
            </p:cNvPr>
            <p:cNvSpPr/>
            <p:nvPr/>
          </p:nvSpPr>
          <p:spPr>
            <a:xfrm>
              <a:off x="11196635" y="4551361"/>
              <a:ext cx="119064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8"/>
                <a:gd name="f9" fmla="val 1"/>
                <a:gd name="f10" fmla="val 16"/>
                <a:gd name="f11" fmla="val 2"/>
                <a:gd name="f12" fmla="val 4"/>
                <a:gd name="f13" fmla="val 10"/>
                <a:gd name="f14" fmla="val 22"/>
                <a:gd name="f15" fmla="val 21"/>
                <a:gd name="f16" fmla="val 20"/>
                <a:gd name="f17" fmla="val 13"/>
                <a:gd name="f18" fmla="val 7"/>
                <a:gd name="f19" fmla="+- 0 0 -90"/>
                <a:gd name="f20" fmla="*/ f3 1 24"/>
                <a:gd name="f21" fmla="*/ f4 1 23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4"/>
                <a:gd name="f30" fmla="*/ f26 1 23"/>
                <a:gd name="f31" fmla="*/ 0 f27 1"/>
                <a:gd name="f32" fmla="*/ 0 f26 1"/>
                <a:gd name="f33" fmla="*/ 24 f27 1"/>
                <a:gd name="f34" fmla="*/ 4 f26 1"/>
                <a:gd name="f35" fmla="*/ 23 f26 1"/>
                <a:gd name="f36" fmla="*/ 20 f26 1"/>
                <a:gd name="f37" fmla="+- f28 0 f1"/>
                <a:gd name="f38" fmla="*/ f31 1 24"/>
                <a:gd name="f39" fmla="*/ f32 1 23"/>
                <a:gd name="f40" fmla="*/ f33 1 24"/>
                <a:gd name="f41" fmla="*/ f34 1 23"/>
                <a:gd name="f42" fmla="*/ f35 1 23"/>
                <a:gd name="f43" fmla="*/ f36 1 23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0" y="f62"/>
                </a:cxn>
                <a:cxn ang="f37">
                  <a:pos x="f58" y="f63"/>
                </a:cxn>
                <a:cxn ang="f37">
                  <a:pos x="f58" y="f59"/>
                </a:cxn>
              </a:cxnLst>
              <a:rect l="f54" t="f57" r="f55" b="f56"/>
              <a:pathLst>
                <a:path w="24" h="23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0"/>
                    <a:pt x="f6" y="f7"/>
                  </a:cubicBezTo>
                  <a:cubicBezTo>
                    <a:pt x="f10" y="f14"/>
                    <a:pt x="f8" y="f15"/>
                    <a:pt x="f5" y="f16"/>
                  </a:cubicBezTo>
                  <a:cubicBezTo>
                    <a:pt x="f5" y="f17"/>
                    <a:pt x="f5" y="f18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F8FC1EFF-78ED-4C26-0994-8A35B71F6406}"/>
                </a:ext>
              </a:extLst>
            </p:cNvPr>
            <p:cNvSpPr/>
            <p:nvPr/>
          </p:nvSpPr>
          <p:spPr>
            <a:xfrm>
              <a:off x="11410953" y="5768977"/>
              <a:ext cx="115891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19"/>
                <a:gd name="f8" fmla="val 8"/>
                <a:gd name="f9" fmla="val 15"/>
                <a:gd name="f10" fmla="val 6"/>
                <a:gd name="f11" fmla="val 12"/>
                <a:gd name="f12" fmla="val 16"/>
                <a:gd name="f13" fmla="val 13"/>
                <a:gd name="f14" fmla="val 7"/>
                <a:gd name="f15" fmla="+- 0 0 -90"/>
                <a:gd name="f16" fmla="*/ f3 1 23"/>
                <a:gd name="f17" fmla="*/ f4 1 1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3"/>
                <a:gd name="f26" fmla="*/ f22 1 19"/>
                <a:gd name="f27" fmla="*/ 0 f23 1"/>
                <a:gd name="f28" fmla="*/ 0 f22 1"/>
                <a:gd name="f29" fmla="*/ 23 f23 1"/>
                <a:gd name="f30" fmla="*/ 19 f22 1"/>
                <a:gd name="f31" fmla="+- f24 0 f1"/>
                <a:gd name="f32" fmla="*/ f27 1 23"/>
                <a:gd name="f33" fmla="*/ f28 1 19"/>
                <a:gd name="f34" fmla="*/ f29 1 23"/>
                <a:gd name="f35" fmla="*/ f30 1 19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49"/>
                </a:cxn>
                <a:cxn ang="f31">
                  <a:pos x="f50" y="f51"/>
                </a:cxn>
                <a:cxn ang="f31">
                  <a:pos x="f48" y="f51"/>
                </a:cxn>
                <a:cxn ang="f31">
                  <a:pos x="f48" y="f49"/>
                </a:cxn>
              </a:cxnLst>
              <a:rect l="f44" t="f47" r="f45" b="f46"/>
              <a:pathLst>
                <a:path w="23" h="19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12" y="f7"/>
                    <a:pt x="f8" y="f7"/>
                    <a:pt x="f5" y="f7"/>
                  </a:cubicBezTo>
                  <a:cubicBezTo>
                    <a:pt x="f5" y="f13"/>
                    <a:pt x="f5" y="f14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DDE261D5-53DA-FAC7-9EC0-1DBF7DE7A9D3}"/>
                </a:ext>
              </a:extLst>
            </p:cNvPr>
            <p:cNvSpPr/>
            <p:nvPr/>
          </p:nvSpPr>
          <p:spPr>
            <a:xfrm>
              <a:off x="11196635" y="4375147"/>
              <a:ext cx="119064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8"/>
                <a:gd name="f8" fmla="val 2"/>
                <a:gd name="f9" fmla="val 16"/>
                <a:gd name="f10" fmla="val 3"/>
                <a:gd name="f11" fmla="val 5"/>
                <a:gd name="f12" fmla="val 11"/>
                <a:gd name="f13" fmla="val 17"/>
                <a:gd name="f14" fmla="val 23"/>
                <a:gd name="f15" fmla="val 22"/>
                <a:gd name="f16" fmla="val 21"/>
                <a:gd name="f17" fmla="val 14"/>
                <a:gd name="f18" fmla="val 7"/>
                <a:gd name="f19" fmla="+- 0 0 -90"/>
                <a:gd name="f20" fmla="*/ f3 1 24"/>
                <a:gd name="f21" fmla="*/ f4 1 24"/>
                <a:gd name="f22" fmla="val f5"/>
                <a:gd name="f23" fmla="val f6"/>
                <a:gd name="f24" fmla="*/ f19 f0 1"/>
                <a:gd name="f25" fmla="+- f23 0 f22"/>
                <a:gd name="f26" fmla="*/ f24 1 f2"/>
                <a:gd name="f27" fmla="*/ f25 1 24"/>
                <a:gd name="f28" fmla="*/ 0 f25 1"/>
                <a:gd name="f29" fmla="*/ 24 f25 1"/>
                <a:gd name="f30" fmla="*/ 5 f25 1"/>
                <a:gd name="f31" fmla="*/ 21 f25 1"/>
                <a:gd name="f32" fmla="+- f26 0 f1"/>
                <a:gd name="f33" fmla="*/ f28 1 24"/>
                <a:gd name="f34" fmla="*/ f29 1 24"/>
                <a:gd name="f35" fmla="*/ f30 1 24"/>
                <a:gd name="f36" fmla="*/ f31 1 24"/>
                <a:gd name="f37" fmla="*/ 0 1 f27"/>
                <a:gd name="f38" fmla="*/ f23 1 f27"/>
                <a:gd name="f39" fmla="*/ f33 1 f27"/>
                <a:gd name="f40" fmla="*/ f34 1 f27"/>
                <a:gd name="f41" fmla="*/ f35 1 f27"/>
                <a:gd name="f42" fmla="*/ f36 1 f27"/>
                <a:gd name="f43" fmla="*/ f37 f20 1"/>
                <a:gd name="f44" fmla="*/ f38 f20 1"/>
                <a:gd name="f45" fmla="*/ f38 f21 1"/>
                <a:gd name="f46" fmla="*/ f37 f21 1"/>
                <a:gd name="f47" fmla="*/ f39 f20 1"/>
                <a:gd name="f48" fmla="*/ f39 f21 1"/>
                <a:gd name="f49" fmla="*/ f40 f20 1"/>
                <a:gd name="f50" fmla="*/ f41 f21 1"/>
                <a:gd name="f51" fmla="*/ f40 f21 1"/>
                <a:gd name="f52" fmla="*/ f42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7" y="f48"/>
                </a:cxn>
                <a:cxn ang="f32">
                  <a:pos x="f49" y="f50"/>
                </a:cxn>
                <a:cxn ang="f32">
                  <a:pos x="f49" y="f51"/>
                </a:cxn>
                <a:cxn ang="f32">
                  <a:pos x="f47" y="f52"/>
                </a:cxn>
                <a:cxn ang="f32">
                  <a:pos x="f47" y="f48"/>
                </a:cxn>
              </a:cxnLst>
              <a:rect l="f43" t="f46" r="f44" b="f45"/>
              <a:pathLst>
                <a:path w="24" h="24">
                  <a:moveTo>
                    <a:pt x="f5" y="f5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6" y="f13"/>
                    <a:pt x="f6" y="f6"/>
                  </a:cubicBezTo>
                  <a:cubicBezTo>
                    <a:pt x="f9" y="f14"/>
                    <a:pt x="f7" y="f15"/>
                    <a:pt x="f5" y="f16"/>
                  </a:cubicBezTo>
                  <a:cubicBezTo>
                    <a:pt x="f5" y="f17"/>
                    <a:pt x="f5" y="f18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DE6AC7E8-0DED-52F5-3067-10BA7D8887A0}"/>
                </a:ext>
              </a:extLst>
            </p:cNvPr>
            <p:cNvSpPr/>
            <p:nvPr/>
          </p:nvSpPr>
          <p:spPr>
            <a:xfrm>
              <a:off x="11196635" y="5759448"/>
              <a:ext cx="119064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9"/>
                <a:gd name="f8" fmla="val 16"/>
                <a:gd name="f9" fmla="val 8"/>
                <a:gd name="f10" fmla="val 13"/>
                <a:gd name="f11" fmla="val 7"/>
                <a:gd name="f12" fmla="val 6"/>
                <a:gd name="f13" fmla="val 12"/>
                <a:gd name="f14" fmla="+- 0 0 -90"/>
                <a:gd name="f15" fmla="*/ f3 1 24"/>
                <a:gd name="f16" fmla="*/ f4 1 1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4"/>
                <a:gd name="f25" fmla="*/ f21 1 19"/>
                <a:gd name="f26" fmla="*/ 24 f22 1"/>
                <a:gd name="f27" fmla="*/ 19 f21 1"/>
                <a:gd name="f28" fmla="*/ 0 f22 1"/>
                <a:gd name="f29" fmla="*/ 0 f21 1"/>
                <a:gd name="f30" fmla="+- f23 0 f1"/>
                <a:gd name="f31" fmla="*/ f26 1 24"/>
                <a:gd name="f32" fmla="*/ f27 1 19"/>
                <a:gd name="f33" fmla="*/ f28 1 24"/>
                <a:gd name="f34" fmla="*/ f29 1 19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48"/>
                </a:cxn>
                <a:cxn ang="f30">
                  <a:pos x="f49" y="f50"/>
                </a:cxn>
                <a:cxn ang="f30">
                  <a:pos x="f47" y="f50"/>
                </a:cxn>
                <a:cxn ang="f30">
                  <a:pos x="f47" y="f48"/>
                </a:cxn>
              </a:cxnLst>
              <a:rect l="f43" t="f46" r="f44" b="f45"/>
              <a:pathLst>
                <a:path w="24" h="19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9" y="f5"/>
                    <a:pt x="f8" y="f5"/>
                    <a:pt x="f6" y="f5"/>
                  </a:cubicBezTo>
                  <a:cubicBezTo>
                    <a:pt x="f6" y="f12"/>
                    <a:pt x="f6" y="f13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5DABD025-783C-3A7D-78FE-721C699C1E5B}"/>
                </a:ext>
              </a:extLst>
            </p:cNvPr>
            <p:cNvSpPr/>
            <p:nvPr/>
          </p:nvSpPr>
          <p:spPr>
            <a:xfrm>
              <a:off x="11196635" y="4035430"/>
              <a:ext cx="130173" cy="119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4"/>
                <a:gd name="f8" fmla="val 20"/>
                <a:gd name="f9" fmla="val 13"/>
                <a:gd name="f10" fmla="val 7"/>
                <a:gd name="f11" fmla="val 1"/>
                <a:gd name="f12" fmla="val 22"/>
                <a:gd name="f13" fmla="val 4"/>
                <a:gd name="f14" fmla="val 16"/>
                <a:gd name="f15" fmla="val 23"/>
                <a:gd name="f16" fmla="val 8"/>
                <a:gd name="f17" fmla="+- 0 0 -90"/>
                <a:gd name="f18" fmla="*/ f3 1 26"/>
                <a:gd name="f19" fmla="*/ f4 1 24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6"/>
                <a:gd name="f28" fmla="*/ f24 1 24"/>
                <a:gd name="f29" fmla="*/ 0 f25 1"/>
                <a:gd name="f30" fmla="*/ 20 f24 1"/>
                <a:gd name="f31" fmla="*/ 1 f24 1"/>
                <a:gd name="f32" fmla="*/ 24 f25 1"/>
                <a:gd name="f33" fmla="*/ 24 f24 1"/>
                <a:gd name="f34" fmla="+- f26 0 f1"/>
                <a:gd name="f35" fmla="*/ f29 1 26"/>
                <a:gd name="f36" fmla="*/ f30 1 24"/>
                <a:gd name="f37" fmla="*/ f31 1 24"/>
                <a:gd name="f38" fmla="*/ f32 1 26"/>
                <a:gd name="f39" fmla="*/ f33 1 24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8"/>
                <a:gd name="f47" fmla="*/ f38 1 f27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9 1"/>
                <a:gd name="f56" fmla="*/ f47 f18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3" y="f55"/>
                </a:cxn>
                <a:cxn ang="f34">
                  <a:pos x="f56" y="f57"/>
                </a:cxn>
                <a:cxn ang="f34">
                  <a:pos x="f53" y="f54"/>
                </a:cxn>
              </a:cxnLst>
              <a:rect l="f49" t="f52" r="f50" b="f51"/>
              <a:pathLst>
                <a:path w="26" h="24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5"/>
                    <a:pt x="f6" y="f13"/>
                    <a:pt x="f7" y="f7"/>
                  </a:cubicBezTo>
                  <a:cubicBezTo>
                    <a:pt x="f14" y="f15"/>
                    <a:pt x="f16" y="f12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8B816281-B023-7CCA-4BDC-0AA8C61F5A1A}"/>
                </a:ext>
              </a:extLst>
            </p:cNvPr>
            <p:cNvSpPr/>
            <p:nvPr/>
          </p:nvSpPr>
          <p:spPr>
            <a:xfrm>
              <a:off x="10990265" y="5924553"/>
              <a:ext cx="125409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19"/>
                <a:gd name="f8" fmla="val 13"/>
                <a:gd name="f9" fmla="val 7"/>
                <a:gd name="f10" fmla="val 8"/>
                <a:gd name="f11" fmla="val 15"/>
                <a:gd name="f12" fmla="val 23"/>
                <a:gd name="f13" fmla="val 24"/>
                <a:gd name="f14" fmla="val 16"/>
                <a:gd name="f15" fmla="+- 0 0 -90"/>
                <a:gd name="f16" fmla="*/ f3 1 25"/>
                <a:gd name="f17" fmla="*/ f4 1 1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"/>
                <a:gd name="f26" fmla="*/ f22 1 19"/>
                <a:gd name="f27" fmla="*/ 0 f23 1"/>
                <a:gd name="f28" fmla="*/ 19 f22 1"/>
                <a:gd name="f29" fmla="*/ 0 f22 1"/>
                <a:gd name="f30" fmla="*/ 23 f23 1"/>
                <a:gd name="f31" fmla="*/ 25 f23 1"/>
                <a:gd name="f32" fmla="+- f24 0 f1"/>
                <a:gd name="f33" fmla="*/ f27 1 25"/>
                <a:gd name="f34" fmla="*/ f28 1 19"/>
                <a:gd name="f35" fmla="*/ f29 1 19"/>
                <a:gd name="f36" fmla="*/ f30 1 25"/>
                <a:gd name="f37" fmla="*/ f31 1 25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6"/>
                <a:gd name="f45" fmla="*/ f36 1 f25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7 1"/>
                <a:gd name="f54" fmla="*/ f45 f16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1" y="f53"/>
                </a:cxn>
                <a:cxn ang="f32">
                  <a:pos x="f54" y="f53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25" h="19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12" y="f5"/>
                  </a:cubicBezTo>
                  <a:cubicBezTo>
                    <a:pt x="f13" y="f9"/>
                    <a:pt x="f13" y="f8"/>
                    <a:pt x="f6" y="f7"/>
                  </a:cubicBezTo>
                  <a:cubicBezTo>
                    <a:pt x="f14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DE144A85-2B3C-52EF-6F99-740EF7F38A2C}"/>
                </a:ext>
              </a:extLst>
            </p:cNvPr>
            <p:cNvSpPr/>
            <p:nvPr/>
          </p:nvSpPr>
          <p:spPr>
            <a:xfrm>
              <a:off x="11196635" y="5578480"/>
              <a:ext cx="119064" cy="1047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1"/>
                <a:gd name="f8" fmla="val 3"/>
                <a:gd name="f9" fmla="val 16"/>
                <a:gd name="f10" fmla="val 9"/>
                <a:gd name="f11" fmla="val 15"/>
                <a:gd name="f12" fmla="+- 0 0 -90"/>
                <a:gd name="f13" fmla="*/ f3 1 24"/>
                <a:gd name="f14" fmla="*/ f4 1 2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4"/>
                <a:gd name="f23" fmla="*/ f19 1 21"/>
                <a:gd name="f24" fmla="*/ 0 f20 1"/>
                <a:gd name="f25" fmla="*/ 3 f19 1"/>
                <a:gd name="f26" fmla="*/ 24 f20 1"/>
                <a:gd name="f27" fmla="*/ 21 f19 1"/>
                <a:gd name="f28" fmla="+- f21 0 f1"/>
                <a:gd name="f29" fmla="*/ f24 1 24"/>
                <a:gd name="f30" fmla="*/ f25 1 21"/>
                <a:gd name="f31" fmla="*/ f26 1 24"/>
                <a:gd name="f32" fmla="*/ f27 1 21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8"/>
                </a:cxn>
                <a:cxn ang="f28">
                  <a:pos x="f45" y="f46"/>
                </a:cxn>
              </a:cxnLst>
              <a:rect l="f41" t="f44" r="f42" b="f43"/>
              <a:pathLst>
                <a:path w="24" h="21">
                  <a:moveTo>
                    <a:pt x="f5" y="f8"/>
                  </a:moveTo>
                  <a:cubicBezTo>
                    <a:pt x="f6" y="f5"/>
                    <a:pt x="f6" y="f5"/>
                    <a:pt x="f6" y="f7"/>
                  </a:cubicBezTo>
                  <a:cubicBezTo>
                    <a:pt x="f9" y="f7"/>
                    <a:pt x="f10" y="f7"/>
                    <a:pt x="f5" y="f7"/>
                  </a:cubicBezTo>
                  <a:cubicBezTo>
                    <a:pt x="f5" y="f11"/>
                    <a:pt x="f5" y="f10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ED4AD290-C756-1ABE-976D-B26102F1B96B}"/>
                </a:ext>
              </a:extLst>
            </p:cNvPr>
            <p:cNvSpPr/>
            <p:nvPr/>
          </p:nvSpPr>
          <p:spPr>
            <a:xfrm>
              <a:off x="11196635" y="4205289"/>
              <a:ext cx="130173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4"/>
                <a:gd name="f8" fmla="val 5"/>
                <a:gd name="f9" fmla="val 16"/>
                <a:gd name="f10" fmla="val 23"/>
                <a:gd name="f11" fmla="val 8"/>
                <a:gd name="f12" fmla="val 22"/>
                <a:gd name="f13" fmla="val 20"/>
                <a:gd name="f14" fmla="val 13"/>
                <a:gd name="f15" fmla="val 7"/>
                <a:gd name="f16" fmla="+- 0 0 -90"/>
                <a:gd name="f17" fmla="*/ f3 1 26"/>
                <a:gd name="f18" fmla="*/ f4 1 24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6"/>
                <a:gd name="f27" fmla="*/ f23 1 24"/>
                <a:gd name="f28" fmla="*/ 0 f24 1"/>
                <a:gd name="f29" fmla="*/ 0 f23 1"/>
                <a:gd name="f30" fmla="*/ 24 f24 1"/>
                <a:gd name="f31" fmla="*/ 24 f23 1"/>
                <a:gd name="f32" fmla="*/ 20 f23 1"/>
                <a:gd name="f33" fmla="+- f25 0 f1"/>
                <a:gd name="f34" fmla="*/ f28 1 26"/>
                <a:gd name="f35" fmla="*/ f29 1 24"/>
                <a:gd name="f36" fmla="*/ f30 1 26"/>
                <a:gd name="f37" fmla="*/ f31 1 24"/>
                <a:gd name="f38" fmla="*/ f32 1 24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2" y="f56"/>
                </a:cxn>
                <a:cxn ang="f33">
                  <a:pos x="f52" y="f53"/>
                </a:cxn>
              </a:cxnLst>
              <a:rect l="f48" t="f51" r="f49" b="f50"/>
              <a:pathLst>
                <a:path w="26" h="24">
                  <a:moveTo>
                    <a:pt x="f5" y="f5"/>
                  </a:moveTo>
                  <a:cubicBezTo>
                    <a:pt x="f6" y="f8"/>
                    <a:pt x="f6" y="f8"/>
                    <a:pt x="f7" y="f7"/>
                  </a:cubicBezTo>
                  <a:cubicBezTo>
                    <a:pt x="f9" y="f10"/>
                    <a:pt x="f11" y="f12"/>
                    <a:pt x="f5" y="f13"/>
                  </a:cubicBezTo>
                  <a:cubicBezTo>
                    <a:pt x="f5" y="f14"/>
                    <a:pt x="f5" y="f15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C177B40A-478E-35BA-1C1E-771476F6B01B}"/>
                </a:ext>
              </a:extLst>
            </p:cNvPr>
            <p:cNvSpPr/>
            <p:nvPr/>
          </p:nvSpPr>
          <p:spPr>
            <a:xfrm>
              <a:off x="11406189" y="4916491"/>
              <a:ext cx="120645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20"/>
                <a:gd name="f9" fmla="val 13"/>
                <a:gd name="f10" fmla="val 7"/>
                <a:gd name="f11" fmla="val 9"/>
                <a:gd name="f12" fmla="val 1"/>
                <a:gd name="f13" fmla="val 16"/>
                <a:gd name="f14" fmla="val 2"/>
                <a:gd name="f15" fmla="val 3"/>
                <a:gd name="f16" fmla="val 15"/>
                <a:gd name="f17" fmla="val 22"/>
                <a:gd name="f18" fmla="val 21"/>
                <a:gd name="f19" fmla="+- 0 0 -90"/>
                <a:gd name="f20" fmla="*/ f3 1 24"/>
                <a:gd name="f21" fmla="*/ f4 1 23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4"/>
                <a:gd name="f30" fmla="*/ f26 1 23"/>
                <a:gd name="f31" fmla="*/ 0 f27 1"/>
                <a:gd name="f32" fmla="*/ 20 f26 1"/>
                <a:gd name="f33" fmla="*/ 0 f26 1"/>
                <a:gd name="f34" fmla="*/ 24 f27 1"/>
                <a:gd name="f35" fmla="*/ 3 f26 1"/>
                <a:gd name="f36" fmla="*/ 23 f26 1"/>
                <a:gd name="f37" fmla="+- f28 0 f1"/>
                <a:gd name="f38" fmla="*/ f31 1 24"/>
                <a:gd name="f39" fmla="*/ f32 1 23"/>
                <a:gd name="f40" fmla="*/ f33 1 23"/>
                <a:gd name="f41" fmla="*/ f34 1 24"/>
                <a:gd name="f42" fmla="*/ f35 1 23"/>
                <a:gd name="f43" fmla="*/ f36 1 23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30"/>
                <a:gd name="f51" fmla="*/ f41 1 f29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1 1"/>
                <a:gd name="f61" fmla="*/ f51 f20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58" y="f60"/>
                </a:cxn>
                <a:cxn ang="f37">
                  <a:pos x="f61" y="f62"/>
                </a:cxn>
                <a:cxn ang="f37">
                  <a:pos x="f61" y="f63"/>
                </a:cxn>
                <a:cxn ang="f37">
                  <a:pos x="f58" y="f59"/>
                </a:cxn>
              </a:cxnLst>
              <a:rect l="f54" t="f57" r="f55" b="f56"/>
              <a:pathLst>
                <a:path w="24" h="23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12"/>
                    <a:pt x="f13" y="f14"/>
                    <a:pt x="f6" y="f15"/>
                  </a:cubicBezTo>
                  <a:cubicBezTo>
                    <a:pt x="f6" y="f11"/>
                    <a:pt x="f6" y="f16"/>
                    <a:pt x="f6" y="f7"/>
                  </a:cubicBezTo>
                  <a:cubicBezTo>
                    <a:pt x="f13" y="f17"/>
                    <a:pt x="f11" y="f18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592FD523-2575-AF05-C20F-89BFF64B010B}"/>
                </a:ext>
              </a:extLst>
            </p:cNvPr>
            <p:cNvSpPr/>
            <p:nvPr/>
          </p:nvSpPr>
          <p:spPr>
            <a:xfrm>
              <a:off x="11391896" y="4410078"/>
              <a:ext cx="139702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3"/>
                <a:gd name="f8" fmla="val 5"/>
                <a:gd name="f9" fmla="val 12"/>
                <a:gd name="f10" fmla="val 17"/>
                <a:gd name="f11" fmla="val 22"/>
                <a:gd name="f12" fmla="val 4"/>
                <a:gd name="f13" fmla="val 10"/>
                <a:gd name="f14" fmla="val 1"/>
                <a:gd name="f15" fmla="val 16"/>
                <a:gd name="f16" fmla="val 2"/>
                <a:gd name="f17" fmla="val 3"/>
                <a:gd name="f18" fmla="val 24"/>
                <a:gd name="f19" fmla="val 25"/>
                <a:gd name="f20" fmla="+- 0 0 -90"/>
                <a:gd name="f21" fmla="*/ f3 1 28"/>
                <a:gd name="f22" fmla="*/ f4 1 23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8"/>
                <a:gd name="f31" fmla="*/ f27 1 23"/>
                <a:gd name="f32" fmla="*/ 28 f28 1"/>
                <a:gd name="f33" fmla="*/ 5 f27 1"/>
                <a:gd name="f34" fmla="*/ 23 f27 1"/>
                <a:gd name="f35" fmla="*/ 4 f28 1"/>
                <a:gd name="f36" fmla="*/ 0 f27 1"/>
                <a:gd name="f37" fmla="*/ 22 f28 1"/>
                <a:gd name="f38" fmla="*/ 3 f27 1"/>
                <a:gd name="f39" fmla="+- f29 0 f1"/>
                <a:gd name="f40" fmla="*/ f32 1 28"/>
                <a:gd name="f41" fmla="*/ f33 1 23"/>
                <a:gd name="f42" fmla="*/ f34 1 23"/>
                <a:gd name="f43" fmla="*/ f35 1 28"/>
                <a:gd name="f44" fmla="*/ f36 1 23"/>
                <a:gd name="f45" fmla="*/ f37 1 28"/>
                <a:gd name="f46" fmla="*/ f38 1 23"/>
                <a:gd name="f47" fmla="*/ 0 1 f30"/>
                <a:gd name="f48" fmla="*/ f24 1 f30"/>
                <a:gd name="f49" fmla="*/ 0 1 f31"/>
                <a:gd name="f50" fmla="*/ f25 1 f31"/>
                <a:gd name="f51" fmla="*/ f40 1 f30"/>
                <a:gd name="f52" fmla="*/ f41 1 f31"/>
                <a:gd name="f53" fmla="*/ f42 1 f31"/>
                <a:gd name="f54" fmla="*/ f43 1 f30"/>
                <a:gd name="f55" fmla="*/ f44 1 f31"/>
                <a:gd name="f56" fmla="*/ f45 1 f30"/>
                <a:gd name="f57" fmla="*/ f46 1 f31"/>
                <a:gd name="f58" fmla="*/ f47 f21 1"/>
                <a:gd name="f59" fmla="*/ f48 f21 1"/>
                <a:gd name="f60" fmla="*/ f50 f22 1"/>
                <a:gd name="f61" fmla="*/ f49 f22 1"/>
                <a:gd name="f62" fmla="*/ f51 f21 1"/>
                <a:gd name="f63" fmla="*/ f52 f22 1"/>
                <a:gd name="f64" fmla="*/ f53 f22 1"/>
                <a:gd name="f65" fmla="*/ f54 f21 1"/>
                <a:gd name="f66" fmla="*/ f55 f22 1"/>
                <a:gd name="f67" fmla="*/ f56 f21 1"/>
                <a:gd name="f68" fmla="*/ f57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2" y="f63"/>
                </a:cxn>
                <a:cxn ang="f39">
                  <a:pos x="f62" y="f64"/>
                </a:cxn>
                <a:cxn ang="f39">
                  <a:pos x="f65" y="f66"/>
                </a:cxn>
                <a:cxn ang="f39">
                  <a:pos x="f67" y="f68"/>
                </a:cxn>
                <a:cxn ang="f39">
                  <a:pos x="f62" y="f63"/>
                </a:cxn>
              </a:cxnLst>
              <a:rect l="f58" t="f61" r="f59" b="f60"/>
              <a:pathLst>
                <a:path w="28" h="23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5" y="f11"/>
                    <a:pt x="f5" y="f11"/>
                    <a:pt x="f12" y="f5"/>
                  </a:cubicBezTo>
                  <a:cubicBezTo>
                    <a:pt x="f13" y="f14"/>
                    <a:pt x="f15" y="f16"/>
                    <a:pt x="f11" y="f17"/>
                  </a:cubicBezTo>
                  <a:cubicBezTo>
                    <a:pt x="f18" y="f12"/>
                    <a:pt x="f19" y="f12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EB69739A-DCB2-8BD4-5F28-0A438FF97012}"/>
                </a:ext>
              </a:extLst>
            </p:cNvPr>
            <p:cNvSpPr/>
            <p:nvPr/>
          </p:nvSpPr>
          <p:spPr>
            <a:xfrm>
              <a:off x="11196635" y="5924553"/>
              <a:ext cx="119064" cy="1000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0"/>
                <a:gd name="f8" fmla="val 12"/>
                <a:gd name="f9" fmla="val 7"/>
                <a:gd name="f10" fmla="val 8"/>
                <a:gd name="f11" fmla="val 16"/>
                <a:gd name="f12" fmla="val 1"/>
                <a:gd name="f13" fmla="val 14"/>
                <a:gd name="f14" fmla="val 9"/>
                <a:gd name="f15" fmla="+- 0 0 -90"/>
                <a:gd name="f16" fmla="*/ f3 1 24"/>
                <a:gd name="f17" fmla="*/ f4 1 2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4"/>
                <a:gd name="f26" fmla="*/ f22 1 20"/>
                <a:gd name="f27" fmla="*/ 0 f23 1"/>
                <a:gd name="f28" fmla="*/ 20 f22 1"/>
                <a:gd name="f29" fmla="*/ 0 f22 1"/>
                <a:gd name="f30" fmla="*/ 24 f23 1"/>
                <a:gd name="f31" fmla="*/ 1 f22 1"/>
                <a:gd name="f32" fmla="+- f24 0 f1"/>
                <a:gd name="f33" fmla="*/ f27 1 24"/>
                <a:gd name="f34" fmla="*/ f28 1 20"/>
                <a:gd name="f35" fmla="*/ f29 1 20"/>
                <a:gd name="f36" fmla="*/ f30 1 24"/>
                <a:gd name="f37" fmla="*/ f31 1 20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7 1"/>
                <a:gd name="f54" fmla="*/ f45 f16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1" y="f53"/>
                </a:cxn>
                <a:cxn ang="f32">
                  <a:pos x="f54" y="f55"/>
                </a:cxn>
                <a:cxn ang="f32">
                  <a:pos x="f54" y="f52"/>
                </a:cxn>
                <a:cxn ang="f32">
                  <a:pos x="f51" y="f52"/>
                </a:cxn>
              </a:cxnLst>
              <a:rect l="f47" t="f50" r="f48" b="f49"/>
              <a:pathLst>
                <a:path w="24" h="20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12"/>
                    <a:pt x="f6" y="f12"/>
                  </a:cubicBezTo>
                  <a:cubicBezTo>
                    <a:pt x="f6" y="f10"/>
                    <a:pt x="f6" y="f13"/>
                    <a:pt x="f6" y="f7"/>
                  </a:cubicBezTo>
                  <a:cubicBezTo>
                    <a:pt x="f11" y="f7"/>
                    <a:pt x="f14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1297DDB4-94B7-714C-0E36-6A469A19AB90}"/>
                </a:ext>
              </a:extLst>
            </p:cNvPr>
            <p:cNvSpPr/>
            <p:nvPr/>
          </p:nvSpPr>
          <p:spPr>
            <a:xfrm>
              <a:off x="11410953" y="4751386"/>
              <a:ext cx="115891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3"/>
                <a:gd name="f8" fmla="val 9"/>
                <a:gd name="f9" fmla="val 15"/>
                <a:gd name="f10" fmla="val 21"/>
                <a:gd name="f11" fmla="val 8"/>
                <a:gd name="f12" fmla="val 20"/>
                <a:gd name="f13" fmla="val 19"/>
                <a:gd name="f14" fmla="val 13"/>
                <a:gd name="f15" fmla="val 7"/>
                <a:gd name="f16" fmla="val 1"/>
                <a:gd name="f17" fmla="val 2"/>
                <a:gd name="f18" fmla="+- 0 0 -90"/>
                <a:gd name="f19" fmla="*/ f3 1 23"/>
                <a:gd name="f20" fmla="*/ f4 1 23"/>
                <a:gd name="f21" fmla="val f5"/>
                <a:gd name="f22" fmla="val f6"/>
                <a:gd name="f23" fmla="*/ f18 f0 1"/>
                <a:gd name="f24" fmla="+- f22 0 f21"/>
                <a:gd name="f25" fmla="*/ f23 1 f2"/>
                <a:gd name="f26" fmla="*/ f24 1 23"/>
                <a:gd name="f27" fmla="*/ 23 f24 1"/>
                <a:gd name="f28" fmla="*/ 3 f24 1"/>
                <a:gd name="f29" fmla="*/ 0 f24 1"/>
                <a:gd name="f30" fmla="*/ 19 f24 1"/>
                <a:gd name="f31" fmla="+- f25 0 f1"/>
                <a:gd name="f32" fmla="*/ f27 1 23"/>
                <a:gd name="f33" fmla="*/ f28 1 23"/>
                <a:gd name="f34" fmla="*/ f29 1 23"/>
                <a:gd name="f35" fmla="*/ f30 1 23"/>
                <a:gd name="f36" fmla="*/ 0 1 f26"/>
                <a:gd name="f37" fmla="*/ f22 1 f26"/>
                <a:gd name="f38" fmla="*/ f32 1 f26"/>
                <a:gd name="f39" fmla="*/ f33 1 f26"/>
                <a:gd name="f40" fmla="*/ f34 1 f26"/>
                <a:gd name="f41" fmla="*/ f35 1 f26"/>
                <a:gd name="f42" fmla="*/ f36 f19 1"/>
                <a:gd name="f43" fmla="*/ f37 f19 1"/>
                <a:gd name="f44" fmla="*/ f37 f20 1"/>
                <a:gd name="f45" fmla="*/ f36 f20 1"/>
                <a:gd name="f46" fmla="*/ f38 f19 1"/>
                <a:gd name="f47" fmla="*/ f39 f20 1"/>
                <a:gd name="f48" fmla="*/ f38 f20 1"/>
                <a:gd name="f49" fmla="*/ f40 f19 1"/>
                <a:gd name="f50" fmla="*/ f41 f20 1"/>
                <a:gd name="f51" fmla="*/ f4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6" y="f47"/>
                </a:cxn>
                <a:cxn ang="f31">
                  <a:pos x="f46" y="f48"/>
                </a:cxn>
                <a:cxn ang="f31">
                  <a:pos x="f49" y="f50"/>
                </a:cxn>
                <a:cxn ang="f31">
                  <a:pos x="f49" y="f51"/>
                </a:cxn>
                <a:cxn ang="f31">
                  <a:pos x="f46" y="f47"/>
                </a:cxn>
              </a:cxnLst>
              <a:rect l="f42" t="f45" r="f43" b="f44"/>
              <a:pathLst>
                <a:path w="23" h="23">
                  <a:moveTo>
                    <a:pt x="f6" y="f7"/>
                  </a:moveTo>
                  <a:cubicBezTo>
                    <a:pt x="f6" y="f8"/>
                    <a:pt x="f6" y="f9"/>
                    <a:pt x="f6" y="f6"/>
                  </a:cubicBezTo>
                  <a:cubicBezTo>
                    <a:pt x="f9" y="f10"/>
                    <a:pt x="f11" y="f12"/>
                    <a:pt x="f5" y="f13"/>
                  </a:cubicBezTo>
                  <a:cubicBezTo>
                    <a:pt x="f5" y="f14"/>
                    <a:pt x="f5" y="f15"/>
                    <a:pt x="f5" y="f5"/>
                  </a:cubicBezTo>
                  <a:cubicBezTo>
                    <a:pt x="f11" y="f16"/>
                    <a:pt x="f9" y="f17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6820EC1B-BA14-8FE2-E281-0E00CCD5B2CE}"/>
                </a:ext>
              </a:extLst>
            </p:cNvPr>
            <p:cNvSpPr/>
            <p:nvPr/>
          </p:nvSpPr>
          <p:spPr>
            <a:xfrm>
              <a:off x="11406189" y="4581528"/>
              <a:ext cx="120645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20"/>
                <a:gd name="f9" fmla="val 13"/>
                <a:gd name="f10" fmla="val 7"/>
                <a:gd name="f11" fmla="val 8"/>
                <a:gd name="f12" fmla="val 1"/>
                <a:gd name="f13" fmla="val 16"/>
                <a:gd name="f14" fmla="val 2"/>
                <a:gd name="f15" fmla="val 3"/>
                <a:gd name="f16" fmla="val 10"/>
                <a:gd name="f17" fmla="val 22"/>
                <a:gd name="f18" fmla="val 21"/>
                <a:gd name="f19" fmla="+- 0 0 -90"/>
                <a:gd name="f20" fmla="*/ f3 1 24"/>
                <a:gd name="f21" fmla="*/ f4 1 23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4"/>
                <a:gd name="f30" fmla="*/ f26 1 23"/>
                <a:gd name="f31" fmla="*/ 0 f27 1"/>
                <a:gd name="f32" fmla="*/ 20 f26 1"/>
                <a:gd name="f33" fmla="*/ 0 f26 1"/>
                <a:gd name="f34" fmla="*/ 24 f27 1"/>
                <a:gd name="f35" fmla="*/ 3 f26 1"/>
                <a:gd name="f36" fmla="*/ 23 f26 1"/>
                <a:gd name="f37" fmla="+- f28 0 f1"/>
                <a:gd name="f38" fmla="*/ f31 1 24"/>
                <a:gd name="f39" fmla="*/ f32 1 23"/>
                <a:gd name="f40" fmla="*/ f33 1 23"/>
                <a:gd name="f41" fmla="*/ f34 1 24"/>
                <a:gd name="f42" fmla="*/ f35 1 23"/>
                <a:gd name="f43" fmla="*/ f36 1 23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30"/>
                <a:gd name="f51" fmla="*/ f41 1 f29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1 1"/>
                <a:gd name="f61" fmla="*/ f51 f20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58" y="f60"/>
                </a:cxn>
                <a:cxn ang="f37">
                  <a:pos x="f61" y="f62"/>
                </a:cxn>
                <a:cxn ang="f37">
                  <a:pos x="f61" y="f63"/>
                </a:cxn>
                <a:cxn ang="f37">
                  <a:pos x="f58" y="f59"/>
                </a:cxn>
              </a:cxnLst>
              <a:rect l="f54" t="f57" r="f55" b="f56"/>
              <a:pathLst>
                <a:path w="24" h="23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12"/>
                    <a:pt x="f13" y="f14"/>
                    <a:pt x="f6" y="f15"/>
                  </a:cubicBezTo>
                  <a:cubicBezTo>
                    <a:pt x="f6" y="f16"/>
                    <a:pt x="f6" y="f13"/>
                    <a:pt x="f6" y="f7"/>
                  </a:cubicBezTo>
                  <a:cubicBezTo>
                    <a:pt x="f13" y="f17"/>
                    <a:pt x="f11" y="f18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E946A7E6-B6AE-7CA4-DCE2-D46A721410A5}"/>
                </a:ext>
              </a:extLst>
            </p:cNvPr>
            <p:cNvSpPr/>
            <p:nvPr/>
          </p:nvSpPr>
          <p:spPr>
            <a:xfrm>
              <a:off x="11406189" y="5087941"/>
              <a:ext cx="120645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2"/>
                <a:gd name="f8" fmla="val 3"/>
                <a:gd name="f9" fmla="val 9"/>
                <a:gd name="f10" fmla="val 15"/>
                <a:gd name="f11" fmla="val 16"/>
                <a:gd name="f12" fmla="val 21"/>
                <a:gd name="f13" fmla="val 20"/>
                <a:gd name="f14" fmla="val 13"/>
                <a:gd name="f15" fmla="val 8"/>
                <a:gd name="f16" fmla="val 1"/>
                <a:gd name="f17" fmla="val 2"/>
                <a:gd name="f18" fmla="+- 0 0 -90"/>
                <a:gd name="f19" fmla="*/ f3 1 24"/>
                <a:gd name="f20" fmla="*/ f4 1 22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4"/>
                <a:gd name="f29" fmla="*/ f25 1 22"/>
                <a:gd name="f30" fmla="*/ 24 f26 1"/>
                <a:gd name="f31" fmla="*/ 3 f25 1"/>
                <a:gd name="f32" fmla="*/ 22 f25 1"/>
                <a:gd name="f33" fmla="*/ 0 f26 1"/>
                <a:gd name="f34" fmla="*/ 20 f25 1"/>
                <a:gd name="f35" fmla="*/ 0 f25 1"/>
                <a:gd name="f36" fmla="+- f27 0 f1"/>
                <a:gd name="f37" fmla="*/ f30 1 24"/>
                <a:gd name="f38" fmla="*/ f31 1 22"/>
                <a:gd name="f39" fmla="*/ f32 1 22"/>
                <a:gd name="f40" fmla="*/ f33 1 24"/>
                <a:gd name="f41" fmla="*/ f34 1 22"/>
                <a:gd name="f42" fmla="*/ f35 1 22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9"/>
                <a:gd name="f50" fmla="*/ f40 1 f28"/>
                <a:gd name="f51" fmla="*/ f41 1 f29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20 1"/>
                <a:gd name="f60" fmla="*/ f50 f19 1"/>
                <a:gd name="f61" fmla="*/ f51 f20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60" y="f61"/>
                </a:cxn>
                <a:cxn ang="f36">
                  <a:pos x="f60" y="f62"/>
                </a:cxn>
                <a:cxn ang="f36">
                  <a:pos x="f57" y="f58"/>
                </a:cxn>
              </a:cxnLst>
              <a:rect l="f53" t="f56" r="f54" b="f55"/>
              <a:pathLst>
                <a:path w="24" h="22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12"/>
                    <a:pt x="f9" y="f13"/>
                    <a:pt x="f5" y="f13"/>
                  </a:cubicBezTo>
                  <a:cubicBezTo>
                    <a:pt x="f5" y="f14"/>
                    <a:pt x="f5" y="f15"/>
                    <a:pt x="f5" y="f5"/>
                  </a:cubicBezTo>
                  <a:cubicBezTo>
                    <a:pt x="f15" y="f16"/>
                    <a:pt x="f11" y="f17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B749E230-8E2A-71D3-5A23-F09564F6E271}"/>
                </a:ext>
              </a:extLst>
            </p:cNvPr>
            <p:cNvSpPr/>
            <p:nvPr/>
          </p:nvSpPr>
          <p:spPr>
            <a:xfrm>
              <a:off x="10369552" y="4244973"/>
              <a:ext cx="130173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5"/>
                <a:gd name="f8" fmla="val 21"/>
                <a:gd name="f9" fmla="val 13"/>
                <a:gd name="f10" fmla="val 8"/>
                <a:gd name="f11" fmla="val 2"/>
                <a:gd name="f12" fmla="val 16"/>
                <a:gd name="f13" fmla="val 9"/>
                <a:gd name="f14" fmla="val 17"/>
                <a:gd name="f15" fmla="val 24"/>
                <a:gd name="f16" fmla="val 22"/>
                <a:gd name="f17" fmla="+- 0 0 -90"/>
                <a:gd name="f18" fmla="*/ f3 1 26"/>
                <a:gd name="f19" fmla="*/ f4 1 25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6"/>
                <a:gd name="f28" fmla="*/ f24 1 25"/>
                <a:gd name="f29" fmla="*/ 0 f25 1"/>
                <a:gd name="f30" fmla="*/ 21 f24 1"/>
                <a:gd name="f31" fmla="*/ 2 f24 1"/>
                <a:gd name="f32" fmla="*/ 25 f25 1"/>
                <a:gd name="f33" fmla="*/ 25 f24 1"/>
                <a:gd name="f34" fmla="+- f26 0 f1"/>
                <a:gd name="f35" fmla="*/ f29 1 26"/>
                <a:gd name="f36" fmla="*/ f30 1 25"/>
                <a:gd name="f37" fmla="*/ f31 1 25"/>
                <a:gd name="f38" fmla="*/ f32 1 26"/>
                <a:gd name="f39" fmla="*/ f33 1 25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8"/>
                <a:gd name="f47" fmla="*/ f38 1 f27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9 1"/>
                <a:gd name="f56" fmla="*/ f47 f18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3" y="f55"/>
                </a:cxn>
                <a:cxn ang="f34">
                  <a:pos x="f56" y="f57"/>
                </a:cxn>
                <a:cxn ang="f34">
                  <a:pos x="f53" y="f54"/>
                </a:cxn>
              </a:cxnLst>
              <a:rect l="f49" t="f52" r="f50" b="f51"/>
              <a:pathLst>
                <a:path w="26" h="25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5"/>
                    <a:pt x="f6" y="f13"/>
                    <a:pt x="f7" y="f7"/>
                  </a:cubicBezTo>
                  <a:cubicBezTo>
                    <a:pt x="f14" y="f15"/>
                    <a:pt x="f13" y="f16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25C1642D-CEAF-3BDD-8A1C-87AE9E0B8ED3}"/>
                </a:ext>
              </a:extLst>
            </p:cNvPr>
            <p:cNvSpPr/>
            <p:nvPr/>
          </p:nvSpPr>
          <p:spPr>
            <a:xfrm>
              <a:off x="11406189" y="5427658"/>
              <a:ext cx="120645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9"/>
                <a:gd name="f8" fmla="val 13"/>
                <a:gd name="f9" fmla="val 7"/>
                <a:gd name="f10" fmla="val 8"/>
                <a:gd name="f11" fmla="val 16"/>
                <a:gd name="f12" fmla="val 1"/>
                <a:gd name="f13" fmla="val 2"/>
                <a:gd name="f14" fmla="val 9"/>
                <a:gd name="f15" fmla="+- 0 0 -90"/>
                <a:gd name="f16" fmla="*/ f3 1 24"/>
                <a:gd name="f17" fmla="*/ f4 1 1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4"/>
                <a:gd name="f26" fmla="*/ f22 1 19"/>
                <a:gd name="f27" fmla="*/ 0 f23 1"/>
                <a:gd name="f28" fmla="*/ 19 f22 1"/>
                <a:gd name="f29" fmla="*/ 0 f22 1"/>
                <a:gd name="f30" fmla="*/ 24 f23 1"/>
                <a:gd name="f31" fmla="*/ 2 f22 1"/>
                <a:gd name="f32" fmla="+- f24 0 f1"/>
                <a:gd name="f33" fmla="*/ f27 1 24"/>
                <a:gd name="f34" fmla="*/ f28 1 19"/>
                <a:gd name="f35" fmla="*/ f29 1 19"/>
                <a:gd name="f36" fmla="*/ f30 1 24"/>
                <a:gd name="f37" fmla="*/ f31 1 19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7 1"/>
                <a:gd name="f54" fmla="*/ f45 f16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1" y="f53"/>
                </a:cxn>
                <a:cxn ang="f32">
                  <a:pos x="f54" y="f55"/>
                </a:cxn>
                <a:cxn ang="f32">
                  <a:pos x="f54" y="f52"/>
                </a:cxn>
                <a:cxn ang="f32">
                  <a:pos x="f51" y="f52"/>
                </a:cxn>
              </a:cxnLst>
              <a:rect l="f47" t="f50" r="f48" b="f49"/>
              <a:pathLst>
                <a:path w="24" h="19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12"/>
                    <a:pt x="f6" y="f13"/>
                  </a:cubicBezTo>
                  <a:cubicBezTo>
                    <a:pt x="f6" y="f10"/>
                    <a:pt x="f6" y="f8"/>
                    <a:pt x="f6" y="f7"/>
                  </a:cubicBezTo>
                  <a:cubicBezTo>
                    <a:pt x="f11" y="f7"/>
                    <a:pt x="f14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277ED1C4-BCF7-B2AE-E674-39FFF3A6E0FA}"/>
                </a:ext>
              </a:extLst>
            </p:cNvPr>
            <p:cNvSpPr/>
            <p:nvPr/>
          </p:nvSpPr>
          <p:spPr>
            <a:xfrm>
              <a:off x="9340852" y="3287716"/>
              <a:ext cx="125409" cy="1365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7"/>
                <a:gd name="f8" fmla="val 12"/>
                <a:gd name="f9" fmla="val 23"/>
                <a:gd name="f10" fmla="val 5"/>
                <a:gd name="f11" fmla="val 1"/>
                <a:gd name="f12" fmla="val 17"/>
                <a:gd name="f13" fmla="val 11"/>
                <a:gd name="f14" fmla="val 6"/>
                <a:gd name="f15" fmla="val 9"/>
                <a:gd name="f16" fmla="val 2"/>
                <a:gd name="f17" fmla="val 16"/>
                <a:gd name="f18" fmla="val 3"/>
                <a:gd name="f19" fmla="val 24"/>
                <a:gd name="f20" fmla="val 21"/>
                <a:gd name="f21" fmla="val 15"/>
                <a:gd name="f22" fmla="val 19"/>
                <a:gd name="f23" fmla="+- 0 0 -90"/>
                <a:gd name="f24" fmla="*/ f3 1 25"/>
                <a:gd name="f25" fmla="*/ f4 1 27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5"/>
                <a:gd name="f34" fmla="*/ f30 1 27"/>
                <a:gd name="f35" fmla="*/ 12 f31 1"/>
                <a:gd name="f36" fmla="*/ 23 f30 1"/>
                <a:gd name="f37" fmla="*/ 0 f31 1"/>
                <a:gd name="f38" fmla="*/ 17 f30 1"/>
                <a:gd name="f39" fmla="*/ 0 f30 1"/>
                <a:gd name="f40" fmla="*/ 23 f31 1"/>
                <a:gd name="f41" fmla="*/ 5 f30 1"/>
                <a:gd name="f42" fmla="*/ 25 f31 1"/>
                <a:gd name="f43" fmla="*/ 12 f30 1"/>
                <a:gd name="f44" fmla="+- f32 0 f1"/>
                <a:gd name="f45" fmla="*/ f35 1 25"/>
                <a:gd name="f46" fmla="*/ f36 1 27"/>
                <a:gd name="f47" fmla="*/ f37 1 25"/>
                <a:gd name="f48" fmla="*/ f38 1 27"/>
                <a:gd name="f49" fmla="*/ f39 1 27"/>
                <a:gd name="f50" fmla="*/ f40 1 25"/>
                <a:gd name="f51" fmla="*/ f41 1 27"/>
                <a:gd name="f52" fmla="*/ f42 1 25"/>
                <a:gd name="f53" fmla="*/ f43 1 27"/>
                <a:gd name="f54" fmla="*/ 0 1 f33"/>
                <a:gd name="f55" fmla="*/ f27 1 f33"/>
                <a:gd name="f56" fmla="*/ 0 1 f34"/>
                <a:gd name="f57" fmla="*/ f28 1 f34"/>
                <a:gd name="f58" fmla="*/ f45 1 f33"/>
                <a:gd name="f59" fmla="*/ f46 1 f34"/>
                <a:gd name="f60" fmla="*/ f47 1 f33"/>
                <a:gd name="f61" fmla="*/ f48 1 f34"/>
                <a:gd name="f62" fmla="*/ f49 1 f34"/>
                <a:gd name="f63" fmla="*/ f50 1 f33"/>
                <a:gd name="f64" fmla="*/ f51 1 f34"/>
                <a:gd name="f65" fmla="*/ f52 1 f33"/>
                <a:gd name="f66" fmla="*/ f53 1 f34"/>
                <a:gd name="f67" fmla="*/ f54 f24 1"/>
                <a:gd name="f68" fmla="*/ f55 f24 1"/>
                <a:gd name="f69" fmla="*/ f57 f25 1"/>
                <a:gd name="f70" fmla="*/ f56 f25 1"/>
                <a:gd name="f71" fmla="*/ f58 f24 1"/>
                <a:gd name="f72" fmla="*/ f59 f25 1"/>
                <a:gd name="f73" fmla="*/ f60 f24 1"/>
                <a:gd name="f74" fmla="*/ f61 f25 1"/>
                <a:gd name="f75" fmla="*/ f62 f25 1"/>
                <a:gd name="f76" fmla="*/ f63 f24 1"/>
                <a:gd name="f77" fmla="*/ f64 f25 1"/>
                <a:gd name="f78" fmla="*/ f65 f24 1"/>
                <a:gd name="f79" fmla="*/ f66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3" y="f75"/>
                </a:cxn>
                <a:cxn ang="f44">
                  <a:pos x="f76" y="f77"/>
                </a:cxn>
                <a:cxn ang="f44">
                  <a:pos x="f78" y="f79"/>
                </a:cxn>
                <a:cxn ang="f44">
                  <a:pos x="f71" y="f72"/>
                </a:cxn>
              </a:cxnLst>
              <a:rect l="f67" t="f70" r="f68" b="f69"/>
              <a:pathLst>
                <a:path w="25" h="27">
                  <a:moveTo>
                    <a:pt x="f8" y="f9"/>
                  </a:moveTo>
                  <a:cubicBezTo>
                    <a:pt x="f10" y="f7"/>
                    <a:pt x="f11" y="f6"/>
                    <a:pt x="f5" y="f12"/>
                  </a:cubicBezTo>
                  <a:cubicBezTo>
                    <a:pt x="f5" y="f13"/>
                    <a:pt x="f5" y="f14"/>
                    <a:pt x="f5" y="f5"/>
                  </a:cubicBezTo>
                  <a:cubicBezTo>
                    <a:pt x="f15" y="f16"/>
                    <a:pt x="f17" y="f18"/>
                    <a:pt x="f9" y="f10"/>
                  </a:cubicBezTo>
                  <a:cubicBezTo>
                    <a:pt x="f19" y="f10"/>
                    <a:pt x="f19" y="f15"/>
                    <a:pt x="f6" y="f8"/>
                  </a:cubicBezTo>
                  <a:cubicBezTo>
                    <a:pt x="f20" y="f21"/>
                    <a:pt x="f17" y="f22"/>
                    <a:pt x="f8" y="f9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610C7015-3E6C-CE7C-949D-89E3346413DF}"/>
                </a:ext>
              </a:extLst>
            </p:cNvPr>
            <p:cNvSpPr/>
            <p:nvPr/>
          </p:nvSpPr>
          <p:spPr>
            <a:xfrm>
              <a:off x="9551986" y="3338510"/>
              <a:ext cx="125409" cy="134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7"/>
                <a:gd name="f8" fmla="val 10"/>
                <a:gd name="f9" fmla="val 24"/>
                <a:gd name="f10" fmla="val 12"/>
                <a:gd name="f11" fmla="val 2"/>
                <a:gd name="f12" fmla="val 3"/>
                <a:gd name="f13" fmla="val 4"/>
                <a:gd name="f14" fmla="val 5"/>
                <a:gd name="f15" fmla="val 11"/>
                <a:gd name="f16" fmla="val 1"/>
                <a:gd name="f17" fmla="val 18"/>
                <a:gd name="f18" fmla="val 19"/>
                <a:gd name="f19" fmla="+- 0 0 -90"/>
                <a:gd name="f20" fmla="*/ f3 1 25"/>
                <a:gd name="f21" fmla="*/ f4 1 2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5"/>
                <a:gd name="f30" fmla="*/ f26 1 27"/>
                <a:gd name="f31" fmla="*/ 25 f27 1"/>
                <a:gd name="f32" fmla="*/ 27 f26 1"/>
                <a:gd name="f33" fmla="*/ 2 f27 1"/>
                <a:gd name="f34" fmla="*/ 0 f26 1"/>
                <a:gd name="f35" fmla="*/ 5 f27 1"/>
                <a:gd name="f36" fmla="*/ 5 f26 1"/>
                <a:gd name="f37" fmla="+- f28 0 f1"/>
                <a:gd name="f38" fmla="*/ f31 1 25"/>
                <a:gd name="f39" fmla="*/ f32 1 27"/>
                <a:gd name="f40" fmla="*/ f33 1 25"/>
                <a:gd name="f41" fmla="*/ f34 1 27"/>
                <a:gd name="f42" fmla="*/ f35 1 25"/>
                <a:gd name="f43" fmla="*/ f36 1 27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1"/>
                </a:cxn>
                <a:cxn ang="f37">
                  <a:pos x="f58" y="f63"/>
                </a:cxn>
                <a:cxn ang="f37">
                  <a:pos x="f58" y="f59"/>
                </a:cxn>
              </a:cxnLst>
              <a:rect l="f54" t="f57" r="f55" b="f56"/>
              <a:pathLst>
                <a:path w="25" h="27">
                  <a:moveTo>
                    <a:pt x="f6" y="f7"/>
                  </a:moveTo>
                  <a:cubicBezTo>
                    <a:pt x="f8" y="f9"/>
                    <a:pt x="f5" y="f10"/>
                    <a:pt x="f11" y="f5"/>
                  </a:cubicBezTo>
                  <a:cubicBezTo>
                    <a:pt x="f12" y="f5"/>
                    <a:pt x="f13" y="f5"/>
                    <a:pt x="f14" y="f5"/>
                  </a:cubicBezTo>
                  <a:cubicBezTo>
                    <a:pt x="f15" y="f16"/>
                    <a:pt x="f17" y="f12"/>
                    <a:pt x="f6" y="f14"/>
                  </a:cubicBezTo>
                  <a:cubicBezTo>
                    <a:pt x="f6" y="f10"/>
                    <a:pt x="f6" y="f18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1C9790C7-7E48-B704-55E7-7B1802CBC4DB}"/>
                </a:ext>
              </a:extLst>
            </p:cNvPr>
            <p:cNvSpPr/>
            <p:nvPr/>
          </p:nvSpPr>
          <p:spPr>
            <a:xfrm>
              <a:off x="10188573" y="2566985"/>
              <a:ext cx="134938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3"/>
                <a:gd name="f8" fmla="val 11"/>
                <a:gd name="f9" fmla="val 26"/>
                <a:gd name="f10" fmla="val 2"/>
                <a:gd name="f11" fmla="val 22"/>
                <a:gd name="f12" fmla="val 15"/>
                <a:gd name="f13" fmla="val 21"/>
                <a:gd name="f14" fmla="val 8"/>
                <a:gd name="f15" fmla="val 19"/>
                <a:gd name="f16" fmla="val 1"/>
                <a:gd name="f17" fmla="val 17"/>
                <a:gd name="f18" fmla="val 16"/>
                <a:gd name="f19" fmla="val 13"/>
                <a:gd name="f20" fmla="val 4"/>
                <a:gd name="f21" fmla="val 7"/>
                <a:gd name="f22" fmla="val 3"/>
                <a:gd name="f23" fmla="+- 0 0 -90"/>
                <a:gd name="f24" fmla="*/ f3 1 27"/>
                <a:gd name="f25" fmla="*/ f4 1 23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7"/>
                <a:gd name="f34" fmla="*/ f30 1 23"/>
                <a:gd name="f35" fmla="*/ 11 f31 1"/>
                <a:gd name="f36" fmla="*/ 0 f30 1"/>
                <a:gd name="f37" fmla="*/ 22 f31 1"/>
                <a:gd name="f38" fmla="*/ 23 f30 1"/>
                <a:gd name="f39" fmla="*/ 1 f31 1"/>
                <a:gd name="f40" fmla="*/ 17 f30 1"/>
                <a:gd name="f41" fmla="*/ 0 f31 1"/>
                <a:gd name="f42" fmla="*/ 11 f30 1"/>
                <a:gd name="f43" fmla="+- f32 0 f1"/>
                <a:gd name="f44" fmla="*/ f35 1 27"/>
                <a:gd name="f45" fmla="*/ f36 1 23"/>
                <a:gd name="f46" fmla="*/ f37 1 27"/>
                <a:gd name="f47" fmla="*/ f38 1 23"/>
                <a:gd name="f48" fmla="*/ f39 1 27"/>
                <a:gd name="f49" fmla="*/ f40 1 23"/>
                <a:gd name="f50" fmla="*/ f41 1 27"/>
                <a:gd name="f51" fmla="*/ f42 1 23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4"/>
                <a:gd name="f62" fmla="*/ f50 1 f33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68" y="f69"/>
                </a:cxn>
              </a:cxnLst>
              <a:rect l="f64" t="f67" r="f65" b="f66"/>
              <a:pathLst>
                <a:path w="27" h="23">
                  <a:moveTo>
                    <a:pt x="f8" y="f5"/>
                  </a:moveTo>
                  <a:cubicBezTo>
                    <a:pt x="f9" y="f5"/>
                    <a:pt x="f6" y="f10"/>
                    <a:pt x="f11" y="f7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5" y="f18"/>
                    <a:pt x="f5" y="f19"/>
                    <a:pt x="f5" y="f8"/>
                  </a:cubicBezTo>
                  <a:cubicBezTo>
                    <a:pt x="f20" y="f21"/>
                    <a:pt x="f21" y="f22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7D1650ED-43E9-A7CA-9EE3-4B9EF2DA5334}"/>
                </a:ext>
              </a:extLst>
            </p:cNvPr>
            <p:cNvSpPr/>
            <p:nvPr/>
          </p:nvSpPr>
          <p:spPr>
            <a:xfrm>
              <a:off x="9972675" y="2667003"/>
              <a:ext cx="115891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11"/>
                <a:gd name="f8" fmla="val 7"/>
                <a:gd name="f9" fmla="val 4"/>
                <a:gd name="f10" fmla="val 15"/>
                <a:gd name="f11" fmla="val 8"/>
                <a:gd name="f12" fmla="val 2"/>
                <a:gd name="f13" fmla="val 3"/>
                <a:gd name="f14" fmla="val 21"/>
                <a:gd name="f15" fmla="val 6"/>
                <a:gd name="f16" fmla="val 22"/>
                <a:gd name="f17" fmla="val 9"/>
                <a:gd name="f18" fmla="val 19"/>
                <a:gd name="f19" fmla="+- 0 0 -90"/>
                <a:gd name="f20" fmla="*/ f3 1 23"/>
                <a:gd name="f21" fmla="*/ f4 1 23"/>
                <a:gd name="f22" fmla="val f5"/>
                <a:gd name="f23" fmla="val f6"/>
                <a:gd name="f24" fmla="*/ f19 f0 1"/>
                <a:gd name="f25" fmla="+- f23 0 f22"/>
                <a:gd name="f26" fmla="*/ f24 1 f2"/>
                <a:gd name="f27" fmla="*/ f25 1 23"/>
                <a:gd name="f28" fmla="*/ 11 f25 1"/>
                <a:gd name="f29" fmla="*/ 23 f25 1"/>
                <a:gd name="f30" fmla="*/ 0 f25 1"/>
                <a:gd name="f31" fmla="*/ 21 f25 1"/>
                <a:gd name="f32" fmla="*/ 6 f25 1"/>
                <a:gd name="f33" fmla="+- f26 0 f1"/>
                <a:gd name="f34" fmla="*/ f28 1 23"/>
                <a:gd name="f35" fmla="*/ f29 1 23"/>
                <a:gd name="f36" fmla="*/ f30 1 23"/>
                <a:gd name="f37" fmla="*/ f31 1 23"/>
                <a:gd name="f38" fmla="*/ f32 1 23"/>
                <a:gd name="f39" fmla="*/ 0 1 f27"/>
                <a:gd name="f40" fmla="*/ f23 1 f27"/>
                <a:gd name="f41" fmla="*/ f34 1 f27"/>
                <a:gd name="f42" fmla="*/ f35 1 f27"/>
                <a:gd name="f43" fmla="*/ f36 1 f27"/>
                <a:gd name="f44" fmla="*/ f37 1 f27"/>
                <a:gd name="f45" fmla="*/ f38 1 f27"/>
                <a:gd name="f46" fmla="*/ f39 f20 1"/>
                <a:gd name="f47" fmla="*/ f40 f20 1"/>
                <a:gd name="f48" fmla="*/ f40 f21 1"/>
                <a:gd name="f49" fmla="*/ f39 f21 1"/>
                <a:gd name="f50" fmla="*/ f41 f20 1"/>
                <a:gd name="f51" fmla="*/ f42 f21 1"/>
                <a:gd name="f52" fmla="*/ f43 f20 1"/>
                <a:gd name="f53" fmla="*/ f43 f21 1"/>
                <a:gd name="f54" fmla="*/ f44 f20 1"/>
                <a:gd name="f55" fmla="*/ f45 f21 1"/>
                <a:gd name="f56" fmla="*/ f42 f20 1"/>
                <a:gd name="f57" fmla="*/ f4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0" y="f51"/>
                </a:cxn>
                <a:cxn ang="f33">
                  <a:pos x="f52" y="f51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0" y="f51"/>
                </a:cxn>
              </a:cxnLst>
              <a:rect l="f46" t="f49" r="f47" b="f48"/>
              <a:pathLst>
                <a:path w="23" h="23">
                  <a:moveTo>
                    <a:pt x="f7" y="f6"/>
                  </a:moveTo>
                  <a:cubicBezTo>
                    <a:pt x="f8" y="f6"/>
                    <a:pt x="f9" y="f6"/>
                    <a:pt x="f5" y="f6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11" y="f12"/>
                    <a:pt x="f10" y="f13"/>
                    <a:pt x="f14" y="f15"/>
                  </a:cubicBezTo>
                  <a:cubicBezTo>
                    <a:pt x="f16" y="f15"/>
                    <a:pt x="f16" y="f17"/>
                    <a:pt x="f6" y="f7"/>
                  </a:cubicBezTo>
                  <a:cubicBezTo>
                    <a:pt x="f18" y="f10"/>
                    <a:pt x="f10" y="f18"/>
                    <a:pt x="f7" y="f6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E424C075-AC9D-2CC7-25AC-193602884FFF}"/>
                </a:ext>
              </a:extLst>
            </p:cNvPr>
            <p:cNvSpPr/>
            <p:nvPr/>
          </p:nvSpPr>
          <p:spPr>
            <a:xfrm>
              <a:off x="10177464" y="2532065"/>
              <a:ext cx="66678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8"/>
                <a:gd name="f8" fmla="val 7"/>
                <a:gd name="f9" fmla="val 9"/>
                <a:gd name="f10" fmla="val 10"/>
                <a:gd name="f11" fmla="val 6"/>
                <a:gd name="f12" fmla="val 14"/>
                <a:gd name="f13" fmla="val 2"/>
                <a:gd name="f14" fmla="val 1"/>
                <a:gd name="f15" fmla="val 8"/>
                <a:gd name="f16" fmla="val 3"/>
                <a:gd name="f17" fmla="val 5"/>
                <a:gd name="f18" fmla="+- 0 0 -90"/>
                <a:gd name="f19" fmla="*/ f3 1 13"/>
                <a:gd name="f20" fmla="*/ f4 1 1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3"/>
                <a:gd name="f29" fmla="*/ f25 1 18"/>
                <a:gd name="f30" fmla="*/ 13 f26 1"/>
                <a:gd name="f31" fmla="*/ 7 f25 1"/>
                <a:gd name="f32" fmla="*/ 2 f26 1"/>
                <a:gd name="f33" fmla="*/ 18 f25 1"/>
                <a:gd name="f34" fmla="*/ 0 f26 1"/>
                <a:gd name="f35" fmla="*/ 0 f25 1"/>
                <a:gd name="f36" fmla="+- f27 0 f1"/>
                <a:gd name="f37" fmla="*/ f30 1 13"/>
                <a:gd name="f38" fmla="*/ f31 1 18"/>
                <a:gd name="f39" fmla="*/ f32 1 13"/>
                <a:gd name="f40" fmla="*/ f33 1 18"/>
                <a:gd name="f41" fmla="*/ f34 1 13"/>
                <a:gd name="f42" fmla="*/ f35 1 18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7" y="f58"/>
                </a:cxn>
              </a:cxnLst>
              <a:rect l="f53" t="f56" r="f54" b="f55"/>
              <a:pathLst>
                <a:path w="13" h="18">
                  <a:moveTo>
                    <a:pt x="f6" y="f8"/>
                  </a:moveTo>
                  <a:cubicBezTo>
                    <a:pt x="f9" y="f10"/>
                    <a:pt x="f11" y="f12"/>
                    <a:pt x="f13" y="f7"/>
                  </a:cubicBezTo>
                  <a:cubicBezTo>
                    <a:pt x="f14" y="f6"/>
                    <a:pt x="f14" y="f15"/>
                    <a:pt x="f5" y="f5"/>
                  </a:cubicBezTo>
                  <a:cubicBezTo>
                    <a:pt x="f11" y="f16"/>
                    <a:pt x="f9" y="f17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FE0A2EDD-B223-4E6E-1276-A6551482EE66}"/>
                </a:ext>
              </a:extLst>
            </p:cNvPr>
            <p:cNvSpPr/>
            <p:nvPr/>
          </p:nvSpPr>
          <p:spPr>
            <a:xfrm>
              <a:off x="9401174" y="3348039"/>
              <a:ext cx="74615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8"/>
                <a:gd name="f8" fmla="val 11"/>
                <a:gd name="f9" fmla="val 4"/>
                <a:gd name="f10" fmla="val 7"/>
                <a:gd name="f11" fmla="val 9"/>
                <a:gd name="f12" fmla="val 3"/>
                <a:gd name="f13" fmla="val 13"/>
                <a:gd name="f14" fmla="val 14"/>
                <a:gd name="f15" fmla="+- 0 0 -90"/>
                <a:gd name="f16" fmla="*/ f3 1 15"/>
                <a:gd name="f17" fmla="*/ f4 1 1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5"/>
                <a:gd name="f26" fmla="*/ f22 1 18"/>
                <a:gd name="f27" fmla="*/ 0 f23 1"/>
                <a:gd name="f28" fmla="*/ 11 f22 1"/>
                <a:gd name="f29" fmla="*/ 13 f23 1"/>
                <a:gd name="f30" fmla="*/ 0 f22 1"/>
                <a:gd name="f31" fmla="*/ 15 f23 1"/>
                <a:gd name="f32" fmla="*/ 18 f22 1"/>
                <a:gd name="f33" fmla="+- f24 0 f1"/>
                <a:gd name="f34" fmla="*/ f27 1 15"/>
                <a:gd name="f35" fmla="*/ f28 1 18"/>
                <a:gd name="f36" fmla="*/ f29 1 15"/>
                <a:gd name="f37" fmla="*/ f30 1 18"/>
                <a:gd name="f38" fmla="*/ f31 1 15"/>
                <a:gd name="f39" fmla="*/ f32 1 18"/>
                <a:gd name="f40" fmla="*/ 0 1 f25"/>
                <a:gd name="f41" fmla="*/ f19 1 f25"/>
                <a:gd name="f42" fmla="*/ 0 1 f26"/>
                <a:gd name="f43" fmla="*/ f20 1 f26"/>
                <a:gd name="f44" fmla="*/ f34 1 f25"/>
                <a:gd name="f45" fmla="*/ f35 1 f26"/>
                <a:gd name="f46" fmla="*/ f36 1 f25"/>
                <a:gd name="f47" fmla="*/ f37 1 f26"/>
                <a:gd name="f48" fmla="*/ f38 1 f25"/>
                <a:gd name="f49" fmla="*/ f39 1 f26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4" y="f55"/>
                </a:cxn>
              </a:cxnLst>
              <a:rect l="f50" t="f53" r="f51" b="f52"/>
              <a:pathLst>
                <a:path w="15" h="18">
                  <a:moveTo>
                    <a:pt x="f5" y="f8"/>
                  </a:moveTo>
                  <a:cubicBezTo>
                    <a:pt x="f9" y="f10"/>
                    <a:pt x="f11" y="f12"/>
                    <a:pt x="f13" y="f5"/>
                  </a:cubicBezTo>
                  <a:cubicBezTo>
                    <a:pt x="f13" y="f9"/>
                    <a:pt x="f14" y="f11"/>
                    <a:pt x="f6" y="f7"/>
                  </a:cubicBezTo>
                  <a:cubicBezTo>
                    <a:pt x="f11" y="f6"/>
                    <a:pt x="f9" y="f13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A40AFC78-98EE-1CB8-D995-AC571830B9FD}"/>
                </a:ext>
              </a:extLst>
            </p:cNvPr>
            <p:cNvSpPr/>
            <p:nvPr/>
          </p:nvSpPr>
          <p:spPr>
            <a:xfrm>
              <a:off x="10028233" y="2722561"/>
              <a:ext cx="74615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9"/>
                <a:gd name="f8" fmla="val 12"/>
                <a:gd name="f9" fmla="val 4"/>
                <a:gd name="f10" fmla="val 8"/>
                <a:gd name="f11" fmla="val 13"/>
                <a:gd name="f12" fmla="val 5"/>
                <a:gd name="f13" fmla="val 14"/>
                <a:gd name="f14" fmla="val 10"/>
                <a:gd name="f15" fmla="val 16"/>
                <a:gd name="f16" fmla="+- 0 0 -90"/>
                <a:gd name="f17" fmla="*/ f3 1 15"/>
                <a:gd name="f18" fmla="*/ f4 1 1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5"/>
                <a:gd name="f27" fmla="*/ f23 1 19"/>
                <a:gd name="f28" fmla="*/ 0 f24 1"/>
                <a:gd name="f29" fmla="*/ 12 f23 1"/>
                <a:gd name="f30" fmla="*/ 12 f24 1"/>
                <a:gd name="f31" fmla="*/ 0 f23 1"/>
                <a:gd name="f32" fmla="*/ 15 f24 1"/>
                <a:gd name="f33" fmla="*/ 19 f23 1"/>
                <a:gd name="f34" fmla="+- f25 0 f1"/>
                <a:gd name="f35" fmla="*/ f28 1 15"/>
                <a:gd name="f36" fmla="*/ f29 1 19"/>
                <a:gd name="f37" fmla="*/ f30 1 15"/>
                <a:gd name="f38" fmla="*/ f31 1 19"/>
                <a:gd name="f39" fmla="*/ f32 1 15"/>
                <a:gd name="f40" fmla="*/ f33 1 19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6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5" h="19">
                  <a:moveTo>
                    <a:pt x="f5" y="f8"/>
                  </a:moveTo>
                  <a:cubicBezTo>
                    <a:pt x="f9" y="f10"/>
                    <a:pt x="f10" y="f9"/>
                    <a:pt x="f8" y="f5"/>
                  </a:cubicBezTo>
                  <a:cubicBezTo>
                    <a:pt x="f11" y="f12"/>
                    <a:pt x="f13" y="f14"/>
                    <a:pt x="f6" y="f7"/>
                  </a:cubicBezTo>
                  <a:cubicBezTo>
                    <a:pt x="f10" y="f15"/>
                    <a:pt x="f9" y="f13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>
            <a:extLst>
              <a:ext uri="{FF2B5EF4-FFF2-40B4-BE49-F238E27FC236}">
                <a16:creationId xmlns:a16="http://schemas.microsoft.com/office/drawing/2014/main" id="{4E824F69-6D8A-15DD-9DB9-612937081024}"/>
              </a:ext>
            </a:extLst>
          </p:cNvPr>
          <p:cNvPicPr>
            <a:picLocks noGrp="1" noChangeAspect="1"/>
          </p:cNvPicPr>
          <p:nvPr>
            <p:ph type="pic" idx="4294967295"/>
          </p:nvPr>
        </p:nvPicPr>
        <p:blipFill>
          <a:blip r:embed="rId3"/>
          <a:srcRect t="15940" b="15940"/>
          <a:stretch>
            <a:fillRect/>
          </a:stretch>
        </p:blipFill>
        <p:spPr>
          <a:xfrm>
            <a:off x="6096003" y="563563"/>
            <a:ext cx="5608636" cy="5730873"/>
          </a:xfrm>
        </p:spPr>
      </p:pic>
      <p:sp>
        <p:nvSpPr>
          <p:cNvPr id="3" name="Rectángulo 6">
            <a:extLst>
              <a:ext uri="{FF2B5EF4-FFF2-40B4-BE49-F238E27FC236}">
                <a16:creationId xmlns:a16="http://schemas.microsoft.com/office/drawing/2014/main" id="{BAE4CE8D-73B9-EB06-D336-50A4AF8677D2}"/>
              </a:ext>
            </a:extLst>
          </p:cNvPr>
          <p:cNvSpPr/>
          <p:nvPr/>
        </p:nvSpPr>
        <p:spPr>
          <a:xfrm>
            <a:off x="468922" y="562712"/>
            <a:ext cx="5616573" cy="5732583"/>
          </a:xfrm>
          <a:prstGeom prst="rect">
            <a:avLst/>
          </a:prstGeom>
          <a:solidFill>
            <a:srgbClr val="14203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2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4" name="CuadroTexto 11">
            <a:extLst>
              <a:ext uri="{FF2B5EF4-FFF2-40B4-BE49-F238E27FC236}">
                <a16:creationId xmlns:a16="http://schemas.microsoft.com/office/drawing/2014/main" id="{12C49B03-4A46-5C99-0F7B-BDFED96D029C}"/>
              </a:ext>
            </a:extLst>
          </p:cNvPr>
          <p:cNvSpPr txBox="1"/>
          <p:nvPr/>
        </p:nvSpPr>
        <p:spPr>
          <a:xfrm>
            <a:off x="1710421" y="2560018"/>
            <a:ext cx="3386224" cy="34047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lnSpc>
                <a:spcPts val="20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200" b="0" i="0" u="none" strike="noStrike" kern="1200" cap="none" spc="0" baseline="0" dirty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5" name="CuadroTexto 12">
            <a:extLst>
              <a:ext uri="{FF2B5EF4-FFF2-40B4-BE49-F238E27FC236}">
                <a16:creationId xmlns:a16="http://schemas.microsoft.com/office/drawing/2014/main" id="{37F72E24-9947-43BB-75F7-2489C61250D7}"/>
              </a:ext>
            </a:extLst>
          </p:cNvPr>
          <p:cNvSpPr txBox="1"/>
          <p:nvPr/>
        </p:nvSpPr>
        <p:spPr>
          <a:xfrm>
            <a:off x="1710421" y="3569899"/>
            <a:ext cx="3715326" cy="34047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lnSpc>
                <a:spcPts val="20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200" b="0" i="0" u="none" strike="noStrike" kern="1200" cap="none" spc="0" baseline="0" dirty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6" name="CuadroTexto 13">
            <a:extLst>
              <a:ext uri="{FF2B5EF4-FFF2-40B4-BE49-F238E27FC236}">
                <a16:creationId xmlns:a16="http://schemas.microsoft.com/office/drawing/2014/main" id="{E2D40635-A20A-F4C8-CBA4-261962B7B0FB}"/>
              </a:ext>
            </a:extLst>
          </p:cNvPr>
          <p:cNvSpPr txBox="1"/>
          <p:nvPr/>
        </p:nvSpPr>
        <p:spPr>
          <a:xfrm>
            <a:off x="1710421" y="4735174"/>
            <a:ext cx="3532446" cy="34047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lnSpc>
                <a:spcPts val="20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1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200" b="0" i="0" u="none" strike="noStrike" kern="1200" cap="none" spc="0" baseline="0" dirty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7" name="CuadroTexto 4">
            <a:extLst>
              <a:ext uri="{FF2B5EF4-FFF2-40B4-BE49-F238E27FC236}">
                <a16:creationId xmlns:a16="http://schemas.microsoft.com/office/drawing/2014/main" id="{D8D16734-EFD1-F2F4-097B-71363991D051}"/>
              </a:ext>
            </a:extLst>
          </p:cNvPr>
          <p:cNvSpPr txBox="1"/>
          <p:nvPr/>
        </p:nvSpPr>
        <p:spPr>
          <a:xfrm>
            <a:off x="489935" y="831171"/>
            <a:ext cx="11212125" cy="132343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8000" b="1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کار گروهی</a:t>
            </a:r>
            <a:endParaRPr lang="es-ES" sz="8000" b="1" i="0" u="none" strike="noStrike" kern="1200" cap="none" spc="0" baseline="0" dirty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8" name="Forma libre 15">
            <a:extLst>
              <a:ext uri="{FF2B5EF4-FFF2-40B4-BE49-F238E27FC236}">
                <a16:creationId xmlns:a16="http://schemas.microsoft.com/office/drawing/2014/main" id="{46352383-25FF-03E7-D671-DB49EEED6296}"/>
              </a:ext>
            </a:extLst>
          </p:cNvPr>
          <p:cNvSpPr/>
          <p:nvPr/>
        </p:nvSpPr>
        <p:spPr>
          <a:xfrm>
            <a:off x="931526" y="4840723"/>
            <a:ext cx="512329" cy="498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19775"/>
              <a:gd name="f7" fmla="val 5667375"/>
              <a:gd name="f8" fmla="val 5828415"/>
              <a:gd name="f9" fmla="val 1176338"/>
              <a:gd name="f10" fmla="val 735463"/>
              <a:gd name="f11" fmla="val 727977"/>
              <a:gd name="f12" fmla="val 5813452"/>
              <a:gd name="f13" fmla="val 573538"/>
              <a:gd name="f14" fmla="val 5710715"/>
              <a:gd name="f15" fmla="val 470802"/>
              <a:gd name="f16" fmla="val 5563754"/>
              <a:gd name="f17" fmla="val 455838"/>
              <a:gd name="f18" fmla="val 5556267"/>
              <a:gd name="f19" fmla="val 4674528"/>
              <a:gd name="f20" fmla="val 257175"/>
              <a:gd name="f21" fmla="val 117700"/>
              <a:gd name="f22" fmla="val 4556828"/>
              <a:gd name="f23" fmla="val 4417353"/>
              <a:gd name="f24" fmla="val 1331939"/>
              <a:gd name="f25" fmla="val 1192464"/>
              <a:gd name="f26" fmla="val 1074764"/>
              <a:gd name="f27" fmla="val 273978"/>
              <a:gd name="f28" fmla="val 266492"/>
              <a:gd name="f29" fmla="val 119540"/>
              <a:gd name="f30" fmla="val 463315"/>
              <a:gd name="f31" fmla="val 16803"/>
              <a:gd name="f32" fmla="val 1839"/>
              <a:gd name="f33" fmla="val -5647"/>
              <a:gd name="f34" fmla="val 1294038"/>
              <a:gd name="f35" fmla="val -42385"/>
              <a:gd name="f36" fmla="val 2432961"/>
              <a:gd name="f37" fmla="val 1177501"/>
              <a:gd name="f38" fmla="val 2624138"/>
              <a:gd name="f39" fmla="val 1368677"/>
              <a:gd name="f40" fmla="val 3160262"/>
              <a:gd name="f41" fmla="val 1809551"/>
              <a:gd name="f42" fmla="val 3586839"/>
              <a:gd name="f43" fmla="val 2368126"/>
              <a:gd name="f44" fmla="val 3748088"/>
              <a:gd name="f45" fmla="val 4475388"/>
              <a:gd name="f46" fmla="val 1397938"/>
              <a:gd name="f47" fmla="val 4938027"/>
              <a:gd name="f48" fmla="val 1390451"/>
              <a:gd name="f49" fmla="val 4945514"/>
              <a:gd name="f50" fmla="val 1250976"/>
              <a:gd name="f51" fmla="val 5026476"/>
              <a:gd name="f52" fmla="val 5144177"/>
              <a:gd name="f53" fmla="val 5276165"/>
              <a:gd name="f54" fmla="val 5423125"/>
              <a:gd name="f55" fmla="val 5430612"/>
              <a:gd name="f56" fmla="val 5577574"/>
              <a:gd name="f57" fmla="val 1295201"/>
              <a:gd name="f58" fmla="val 5672824"/>
              <a:gd name="f59" fmla="val 1449639"/>
              <a:gd name="f60" fmla="val 4307816"/>
              <a:gd name="f61" fmla="val 4462254"/>
              <a:gd name="f62" fmla="val 4572477"/>
              <a:gd name="f63" fmla="val 4579955"/>
              <a:gd name="f64" fmla="val 4506479"/>
              <a:gd name="f65" fmla="val 4367004"/>
              <a:gd name="f66" fmla="val 4359517"/>
              <a:gd name="f67" fmla="val 3404293"/>
              <a:gd name="f68" fmla="val 4482189"/>
              <a:gd name="f69" fmla="val 3741277"/>
              <a:gd name="f70" fmla="val 3940417"/>
              <a:gd name="f71" fmla="val 3579352"/>
              <a:gd name="f72" fmla="val 4374481"/>
              <a:gd name="f73" fmla="val 3160928"/>
              <a:gd name="f74" fmla="val 4572468"/>
              <a:gd name="f75" fmla="val 2631615"/>
              <a:gd name="f76" fmla="val 4984081"/>
              <a:gd name="f77" fmla="val 2579903"/>
              <a:gd name="f78" fmla="val 5299768"/>
              <a:gd name="f79" fmla="val 2426151"/>
              <a:gd name="f80" fmla="val 5520206"/>
              <a:gd name="f81" fmla="val 2168976"/>
              <a:gd name="f82" fmla="val 5858352"/>
              <a:gd name="f83" fmla="val 1764163"/>
              <a:gd name="f84" fmla="val 1249813"/>
              <a:gd name="f85" fmla="val 1104015"/>
              <a:gd name="f86" fmla="val 2337702"/>
              <a:gd name="f87" fmla="val 200502"/>
              <a:gd name="f88" fmla="val 2124751"/>
              <a:gd name="f89" fmla="val 266501"/>
              <a:gd name="f90" fmla="val 1243013"/>
              <a:gd name="f91" fmla="val 1198788"/>
              <a:gd name="f92" fmla="val 1191301"/>
              <a:gd name="f93" fmla="val 1183824"/>
              <a:gd name="f94" fmla="val 742950"/>
              <a:gd name="f95" fmla="val 727986"/>
              <a:gd name="f96" fmla="val 281465"/>
              <a:gd name="f97" fmla="val 2021348"/>
              <a:gd name="f98" fmla="val 2073059"/>
              <a:gd name="f99" fmla="val 2116598"/>
              <a:gd name="f100" fmla="val 1082251"/>
              <a:gd name="f101" fmla="val 2168309"/>
              <a:gd name="f102" fmla="val 2175796"/>
              <a:gd name="f103" fmla="val 2183273"/>
              <a:gd name="f104" fmla="val 1089051"/>
              <a:gd name="f105" fmla="val 2234965"/>
              <a:gd name="f106" fmla="val 1096538"/>
              <a:gd name="f107" fmla="val 2278513"/>
              <a:gd name="f108" fmla="val 2330215"/>
              <a:gd name="f109" fmla="val 5269364"/>
              <a:gd name="f110" fmla="val 5394550"/>
              <a:gd name="f111" fmla="val 1442153"/>
              <a:gd name="f112" fmla="val 5232625"/>
              <a:gd name="f113" fmla="val 1486377"/>
              <a:gd name="f114" fmla="val 5195888"/>
              <a:gd name="f115" fmla="val 1515629"/>
              <a:gd name="f116" fmla="val 5180915"/>
              <a:gd name="f117" fmla="val 2515077"/>
              <a:gd name="f118" fmla="val 4710789"/>
              <a:gd name="f119" fmla="val 3234891"/>
              <a:gd name="f120" fmla="val 4234340"/>
              <a:gd name="f121" fmla="val 4263601"/>
              <a:gd name="f122" fmla="val 3124677"/>
              <a:gd name="f123" fmla="val 3821563"/>
              <a:gd name="f124" fmla="val 4438650"/>
              <a:gd name="f125" fmla="val 2639579"/>
              <a:gd name="f126" fmla="val 2874989"/>
              <a:gd name="f127" fmla="val 3550101"/>
              <a:gd name="f128" fmla="val 2184427"/>
              <a:gd name="f129" fmla="val 1604078"/>
              <a:gd name="f130" fmla="val 3094263"/>
              <a:gd name="f131" fmla="val 1412901"/>
              <a:gd name="f132" fmla="val 2469690"/>
              <a:gd name="f133" fmla="val 1405415"/>
              <a:gd name="f134" fmla="val 2432952"/>
              <a:gd name="f135" fmla="val 1391127"/>
              <a:gd name="f136" fmla="val 2396214"/>
              <a:gd name="f137" fmla="val 1383650"/>
              <a:gd name="f138" fmla="val 2359476"/>
              <a:gd name="f139" fmla="val 1368686"/>
              <a:gd name="f140" fmla="val 2293477"/>
              <a:gd name="f141" fmla="val 1361876"/>
              <a:gd name="f142" fmla="val 2220001"/>
              <a:gd name="f143" fmla="val 1354399"/>
              <a:gd name="f144" fmla="val 2154012"/>
              <a:gd name="f145" fmla="val 2146526"/>
              <a:gd name="f146" fmla="val 2139048"/>
              <a:gd name="f147" fmla="val 2132238"/>
              <a:gd name="f148" fmla="val 2095500"/>
              <a:gd name="f149" fmla="val 1346912"/>
              <a:gd name="f150" fmla="val 2066239"/>
              <a:gd name="f151" fmla="val 2029501"/>
              <a:gd name="f152" fmla="val 595989"/>
              <a:gd name="f153" fmla="val 272815"/>
              <a:gd name="f154" fmla="val 4396265"/>
              <a:gd name="f155" fmla="val 640204"/>
              <a:gd name="f156" fmla="val 2014528"/>
              <a:gd name="f157" fmla="val 2051266"/>
              <a:gd name="f158" fmla="val 2080527"/>
              <a:gd name="f159" fmla="val 4388778"/>
              <a:gd name="f160" fmla="val 2117265"/>
              <a:gd name="f161" fmla="val 2132228"/>
              <a:gd name="f162" fmla="val 2139039"/>
              <a:gd name="f163" fmla="val 2168290"/>
              <a:gd name="f164" fmla="val 4381292"/>
              <a:gd name="f165" fmla="val 2205038"/>
              <a:gd name="f166" fmla="val 2234289"/>
              <a:gd name="f167" fmla="val 2241776"/>
              <a:gd name="f168" fmla="val 4373805"/>
              <a:gd name="f169" fmla="val 4366328"/>
              <a:gd name="f170" fmla="val 2307774"/>
              <a:gd name="f171" fmla="val 2344512"/>
              <a:gd name="f172" fmla="val 2351999"/>
              <a:gd name="f173" fmla="val 4352031"/>
              <a:gd name="f174" fmla="val 2366286"/>
              <a:gd name="f175" fmla="val 4344544"/>
              <a:gd name="f176" fmla="val 2395538"/>
              <a:gd name="f177" fmla="val 4337067"/>
              <a:gd name="f178" fmla="val 2424798"/>
              <a:gd name="f179" fmla="val 4330257"/>
              <a:gd name="f180" fmla="val 2454736"/>
              <a:gd name="f181" fmla="val 4145891"/>
              <a:gd name="f182" fmla="val 3086776"/>
              <a:gd name="f183" fmla="val 3558065"/>
              <a:gd name="f184" fmla="val 5307265"/>
              <a:gd name="f185" fmla="val 1999564"/>
              <a:gd name="f186" fmla="val 5152826"/>
              <a:gd name="f187" fmla="val 2183263"/>
              <a:gd name="f188" fmla="val 4932389"/>
              <a:gd name="f189" fmla="val 2300964"/>
              <a:gd name="f190" fmla="val 4645953"/>
              <a:gd name="f191" fmla="val 2351989"/>
              <a:gd name="f192" fmla="val 2344503"/>
              <a:gd name="f193" fmla="val 4653440"/>
              <a:gd name="f194" fmla="val 2292792"/>
              <a:gd name="f195" fmla="val 4660917"/>
              <a:gd name="f196" fmla="val 2249253"/>
              <a:gd name="f197" fmla="val 4667727"/>
              <a:gd name="f198" fmla="val 2197542"/>
              <a:gd name="f199" fmla="val 2190055"/>
              <a:gd name="f200" fmla="val 2182578"/>
              <a:gd name="f201" fmla="val 4675214"/>
              <a:gd name="f202" fmla="val 2130867"/>
              <a:gd name="f203" fmla="val 2079841"/>
              <a:gd name="f204" fmla="val 2028139"/>
              <a:gd name="f205" fmla="val 728663"/>
              <a:gd name="f206" fmla="val 5549476"/>
              <a:gd name="f207" fmla="val 5556963"/>
              <a:gd name="f208" fmla="val 736149"/>
              <a:gd name="f209" fmla="val 743626"/>
              <a:gd name="f210" fmla="val 1184501"/>
              <a:gd name="f211" fmla="val 1191987"/>
              <a:gd name="f212" fmla="val 1199464"/>
              <a:gd name="f213" fmla="val 5556953"/>
              <a:gd name="f214" fmla="val 1206265"/>
              <a:gd name="f215" fmla="val 5593691"/>
              <a:gd name="f216" fmla="val 1653940"/>
              <a:gd name="f217" fmla="val 2595364"/>
              <a:gd name="f218" fmla="val 2910564"/>
              <a:gd name="f219" fmla="val 2573589"/>
              <a:gd name="f220" fmla="val 2962275"/>
              <a:gd name="f221" fmla="val 2521888"/>
              <a:gd name="f222" fmla="val 2999013"/>
              <a:gd name="f223" fmla="val 2470177"/>
              <a:gd name="f224" fmla="val 2455213"/>
              <a:gd name="f225" fmla="val 2440925"/>
              <a:gd name="f226" fmla="val 2418465"/>
              <a:gd name="f227" fmla="val 2991526"/>
              <a:gd name="f228" fmla="val 1970114"/>
              <a:gd name="f229" fmla="val 2822801"/>
              <a:gd name="f230" fmla="val 1874864"/>
              <a:gd name="f231" fmla="val 2418664"/>
              <a:gd name="f232" fmla="val 1882341"/>
              <a:gd name="f233" fmla="val 853840"/>
              <a:gd name="f234" fmla="val 780364"/>
              <a:gd name="f235" fmla="val 1940853"/>
              <a:gd name="f236" fmla="val 721852"/>
              <a:gd name="f237" fmla="val 2014329"/>
              <a:gd name="f238" fmla="val 2087805"/>
              <a:gd name="f239" fmla="val 2146317"/>
              <a:gd name="f240" fmla="val 2242452"/>
              <a:gd name="f241" fmla="val 2264226"/>
              <a:gd name="f242" fmla="val 2131353"/>
              <a:gd name="f243" fmla="val 2602363"/>
              <a:gd name="f244" fmla="val 2506229"/>
              <a:gd name="f245" fmla="val 2741838"/>
              <a:gd name="f246" fmla="val 2588553"/>
              <a:gd name="f247" fmla="val 2763603"/>
              <a:gd name="f248" fmla="val 2625301"/>
              <a:gd name="f249" fmla="val 2844565"/>
              <a:gd name="f250" fmla="+- 0 0 -90"/>
              <a:gd name="f251" fmla="*/ f3 1 5819775"/>
              <a:gd name="f252" fmla="*/ f4 1 5667375"/>
              <a:gd name="f253" fmla="val f5"/>
              <a:gd name="f254" fmla="val f6"/>
              <a:gd name="f255" fmla="val f7"/>
              <a:gd name="f256" fmla="*/ f250 f0 1"/>
              <a:gd name="f257" fmla="+- f255 0 f253"/>
              <a:gd name="f258" fmla="+- f254 0 f253"/>
              <a:gd name="f259" fmla="*/ f256 1 f2"/>
              <a:gd name="f260" fmla="*/ f258 1 5819775"/>
              <a:gd name="f261" fmla="*/ f257 1 5667375"/>
              <a:gd name="f262" fmla="*/ 5828415 f258 1"/>
              <a:gd name="f263" fmla="*/ 1176338 f257 1"/>
              <a:gd name="f264" fmla="*/ 735463 f257 1"/>
              <a:gd name="f265" fmla="*/ 727977 f257 1"/>
              <a:gd name="f266" fmla="*/ 5563754 f258 1"/>
              <a:gd name="f267" fmla="*/ 455838 f257 1"/>
              <a:gd name="f268" fmla="*/ 5556267 f258 1"/>
              <a:gd name="f269" fmla="*/ 4674528 f258 1"/>
              <a:gd name="f270" fmla="*/ 257175 f257 1"/>
              <a:gd name="f271" fmla="*/ 4417353 f258 1"/>
              <a:gd name="f272" fmla="*/ 0 f257 1"/>
              <a:gd name="f273" fmla="*/ 1331939 f258 1"/>
              <a:gd name="f274" fmla="*/ 1074764 f258 1"/>
              <a:gd name="f275" fmla="*/ 273978 f258 1"/>
              <a:gd name="f276" fmla="*/ 266492 f258 1"/>
              <a:gd name="f277" fmla="*/ 1839 f258 1"/>
              <a:gd name="f278" fmla="*/ 1177501 f258 1"/>
              <a:gd name="f279" fmla="*/ 2624138 f257 1"/>
              <a:gd name="f280" fmla="*/ 2368126 f258 1"/>
              <a:gd name="f281" fmla="*/ 3748088 f257 1"/>
              <a:gd name="f282" fmla="*/ 4475388 f257 1"/>
              <a:gd name="f283" fmla="*/ 1397938 f258 1"/>
              <a:gd name="f284" fmla="*/ 4938027 f257 1"/>
              <a:gd name="f285" fmla="*/ 1390451 f258 1"/>
              <a:gd name="f286" fmla="*/ 4945514 f257 1"/>
              <a:gd name="f287" fmla="*/ 5276165 f257 1"/>
              <a:gd name="f288" fmla="*/ 5423125 f257 1"/>
              <a:gd name="f289" fmla="*/ 5430612 f257 1"/>
              <a:gd name="f290" fmla="*/ 1449639 f258 1"/>
              <a:gd name="f291" fmla="*/ 5672824 f257 1"/>
              <a:gd name="f292" fmla="*/ 4307816 f258 1"/>
              <a:gd name="f293" fmla="*/ 4579955 f258 1"/>
              <a:gd name="f294" fmla="*/ 4367004 f258 1"/>
              <a:gd name="f295" fmla="*/ 4359517 f258 1"/>
              <a:gd name="f296" fmla="*/ 3404293 f258 1"/>
              <a:gd name="f297" fmla="*/ 4482189 f257 1"/>
              <a:gd name="f298" fmla="*/ 3741277 f257 1"/>
              <a:gd name="f299" fmla="*/ 4572468 f258 1"/>
              <a:gd name="f300" fmla="*/ 2631615 f257 1"/>
              <a:gd name="f301" fmla="*/ 5520206 f258 1"/>
              <a:gd name="f302" fmla="*/ 2168976 f257 1"/>
              <a:gd name="f303" fmla="*/ 1104015 f258 1"/>
              <a:gd name="f304" fmla="*/ 2337702 f257 1"/>
              <a:gd name="f305" fmla="*/ 1198788 f257 1"/>
              <a:gd name="f306" fmla="*/ 1183824 f257 1"/>
              <a:gd name="f307" fmla="*/ 742950 f257 1"/>
              <a:gd name="f308" fmla="*/ 727986 f257 1"/>
              <a:gd name="f309" fmla="*/ 281465 f258 1"/>
              <a:gd name="f310" fmla="*/ 2021348 f257 1"/>
              <a:gd name="f311" fmla="*/ 1082251 f258 1"/>
              <a:gd name="f312" fmla="*/ 2168309 f257 1"/>
              <a:gd name="f313" fmla="*/ 2183273 f257 1"/>
              <a:gd name="f314" fmla="*/ 5269364 f257 1"/>
              <a:gd name="f315" fmla="*/ 5394550 f257 1"/>
              <a:gd name="f316" fmla="*/ 1442153 f258 1"/>
              <a:gd name="f317" fmla="*/ 1515629 f258 1"/>
              <a:gd name="f318" fmla="*/ 5180915 f257 1"/>
              <a:gd name="f319" fmla="*/ 2515077 f258 1"/>
              <a:gd name="f320" fmla="*/ 4710789 f257 1"/>
              <a:gd name="f321" fmla="*/ 3234891 f258 1"/>
              <a:gd name="f322" fmla="*/ 4234340 f258 1"/>
              <a:gd name="f323" fmla="*/ 3124677 f258 1"/>
              <a:gd name="f324" fmla="*/ 3821563 f257 1"/>
              <a:gd name="f325" fmla="*/ 4438650 f257 1"/>
              <a:gd name="f326" fmla="*/ 2639579 f258 1"/>
              <a:gd name="f327" fmla="*/ 2874989 f258 1"/>
              <a:gd name="f328" fmla="*/ 3550101 f257 1"/>
              <a:gd name="f329" fmla="*/ 1412901 f258 1"/>
              <a:gd name="f330" fmla="*/ 2469690 f257 1"/>
              <a:gd name="f331" fmla="*/ 1383650 f258 1"/>
              <a:gd name="f332" fmla="*/ 2359476 f257 1"/>
              <a:gd name="f333" fmla="*/ 1354399 f258 1"/>
              <a:gd name="f334" fmla="*/ 2154012 f257 1"/>
              <a:gd name="f335" fmla="*/ 2132238 f257 1"/>
              <a:gd name="f336" fmla="*/ 1346912 f258 1"/>
              <a:gd name="f337" fmla="*/ 2029501 f257 1"/>
              <a:gd name="f338" fmla="*/ 595989 f257 1"/>
              <a:gd name="f339" fmla="*/ 272815 f257 1"/>
              <a:gd name="f340" fmla="*/ 4396265 f258 1"/>
              <a:gd name="f341" fmla="*/ 640204 f257 1"/>
              <a:gd name="f342" fmla="*/ 2014528 f257 1"/>
              <a:gd name="f343" fmla="*/ 4388778 f258 1"/>
              <a:gd name="f344" fmla="*/ 2117265 f257 1"/>
              <a:gd name="f345" fmla="*/ 2139039 f257 1"/>
              <a:gd name="f346" fmla="*/ 4381292 f258 1"/>
              <a:gd name="f347" fmla="*/ 2234289 f257 1"/>
              <a:gd name="f348" fmla="*/ 2241776 f257 1"/>
              <a:gd name="f349" fmla="*/ 2344512 f257 1"/>
              <a:gd name="f350" fmla="*/ 4352031 f258 1"/>
              <a:gd name="f351" fmla="*/ 2366286 f257 1"/>
              <a:gd name="f352" fmla="*/ 4330257 f258 1"/>
              <a:gd name="f353" fmla="*/ 2454736 f257 1"/>
              <a:gd name="f354" fmla="*/ 5307265 f258 1"/>
              <a:gd name="f355" fmla="*/ 1999564 f257 1"/>
              <a:gd name="f356" fmla="*/ 4645953 f258 1"/>
              <a:gd name="f357" fmla="*/ 2351989 f257 1"/>
              <a:gd name="f358" fmla="*/ 2344503 f257 1"/>
              <a:gd name="f359" fmla="*/ 4667727 f258 1"/>
              <a:gd name="f360" fmla="*/ 2197542 f257 1"/>
              <a:gd name="f361" fmla="*/ 2182578 f257 1"/>
              <a:gd name="f362" fmla="*/ 4675214 f258 1"/>
              <a:gd name="f363" fmla="*/ 2028139 f257 1"/>
              <a:gd name="f364" fmla="*/ 728663 f257 1"/>
              <a:gd name="f365" fmla="*/ 5549476 f258 1"/>
              <a:gd name="f366" fmla="*/ 5556963 f258 1"/>
              <a:gd name="f367" fmla="*/ 743626 f257 1"/>
              <a:gd name="f368" fmla="*/ 1184501 f257 1"/>
              <a:gd name="f369" fmla="*/ 1199464 f257 1"/>
              <a:gd name="f370" fmla="*/ 2595364 f258 1"/>
              <a:gd name="f371" fmla="*/ 2910564 f257 1"/>
              <a:gd name="f372" fmla="*/ 2470177 f258 1"/>
              <a:gd name="f373" fmla="*/ 2999013 f257 1"/>
              <a:gd name="f374" fmla="*/ 2418465 f258 1"/>
              <a:gd name="f375" fmla="*/ 2991526 f257 1"/>
              <a:gd name="f376" fmla="*/ 1882341 f258 1"/>
              <a:gd name="f377" fmla="*/ 2234965 f257 1"/>
              <a:gd name="f378" fmla="*/ 853840 f257 1"/>
              <a:gd name="f379" fmla="*/ 2014329 f258 1"/>
              <a:gd name="f380" fmla="*/ 721852 f257 1"/>
              <a:gd name="f381" fmla="*/ 2146317 f258 1"/>
              <a:gd name="f382" fmla="*/ 2242452 f257 1"/>
              <a:gd name="f383" fmla="*/ 2506229 f258 1"/>
              <a:gd name="f384" fmla="*/ 2741838 f257 1"/>
              <a:gd name="f385" fmla="+- f259 0 f1"/>
              <a:gd name="f386" fmla="*/ f262 1 5819775"/>
              <a:gd name="f387" fmla="*/ f263 1 5667375"/>
              <a:gd name="f388" fmla="*/ f264 1 5667375"/>
              <a:gd name="f389" fmla="*/ f265 1 5667375"/>
              <a:gd name="f390" fmla="*/ f266 1 5819775"/>
              <a:gd name="f391" fmla="*/ f267 1 5667375"/>
              <a:gd name="f392" fmla="*/ f268 1 5819775"/>
              <a:gd name="f393" fmla="*/ f269 1 5819775"/>
              <a:gd name="f394" fmla="*/ f270 1 5667375"/>
              <a:gd name="f395" fmla="*/ f271 1 5819775"/>
              <a:gd name="f396" fmla="*/ f272 1 5667375"/>
              <a:gd name="f397" fmla="*/ f273 1 5819775"/>
              <a:gd name="f398" fmla="*/ f274 1 5819775"/>
              <a:gd name="f399" fmla="*/ f275 1 5819775"/>
              <a:gd name="f400" fmla="*/ f276 1 5819775"/>
              <a:gd name="f401" fmla="*/ f277 1 5819775"/>
              <a:gd name="f402" fmla="*/ f278 1 5819775"/>
              <a:gd name="f403" fmla="*/ f279 1 5667375"/>
              <a:gd name="f404" fmla="*/ f280 1 5819775"/>
              <a:gd name="f405" fmla="*/ f281 1 5667375"/>
              <a:gd name="f406" fmla="*/ f282 1 5667375"/>
              <a:gd name="f407" fmla="*/ f283 1 5819775"/>
              <a:gd name="f408" fmla="*/ f284 1 5667375"/>
              <a:gd name="f409" fmla="*/ f285 1 5819775"/>
              <a:gd name="f410" fmla="*/ f286 1 5667375"/>
              <a:gd name="f411" fmla="*/ f287 1 5667375"/>
              <a:gd name="f412" fmla="*/ f288 1 5667375"/>
              <a:gd name="f413" fmla="*/ f289 1 5667375"/>
              <a:gd name="f414" fmla="*/ f290 1 5819775"/>
              <a:gd name="f415" fmla="*/ f291 1 5667375"/>
              <a:gd name="f416" fmla="*/ f292 1 5819775"/>
              <a:gd name="f417" fmla="*/ f293 1 5819775"/>
              <a:gd name="f418" fmla="*/ f294 1 5819775"/>
              <a:gd name="f419" fmla="*/ f295 1 5819775"/>
              <a:gd name="f420" fmla="*/ f296 1 5819775"/>
              <a:gd name="f421" fmla="*/ f297 1 5667375"/>
              <a:gd name="f422" fmla="*/ f298 1 5667375"/>
              <a:gd name="f423" fmla="*/ f299 1 5819775"/>
              <a:gd name="f424" fmla="*/ f300 1 5667375"/>
              <a:gd name="f425" fmla="*/ f301 1 5819775"/>
              <a:gd name="f426" fmla="*/ f302 1 5667375"/>
              <a:gd name="f427" fmla="*/ f303 1 5819775"/>
              <a:gd name="f428" fmla="*/ f304 1 5667375"/>
              <a:gd name="f429" fmla="*/ f305 1 5667375"/>
              <a:gd name="f430" fmla="*/ f306 1 5667375"/>
              <a:gd name="f431" fmla="*/ f307 1 5667375"/>
              <a:gd name="f432" fmla="*/ f308 1 5667375"/>
              <a:gd name="f433" fmla="*/ f309 1 5819775"/>
              <a:gd name="f434" fmla="*/ f310 1 5667375"/>
              <a:gd name="f435" fmla="*/ f311 1 5819775"/>
              <a:gd name="f436" fmla="*/ f312 1 5667375"/>
              <a:gd name="f437" fmla="*/ f313 1 5667375"/>
              <a:gd name="f438" fmla="*/ f314 1 5667375"/>
              <a:gd name="f439" fmla="*/ f315 1 5667375"/>
              <a:gd name="f440" fmla="*/ f316 1 5819775"/>
              <a:gd name="f441" fmla="*/ f317 1 5819775"/>
              <a:gd name="f442" fmla="*/ f318 1 5667375"/>
              <a:gd name="f443" fmla="*/ f319 1 5819775"/>
              <a:gd name="f444" fmla="*/ f320 1 5667375"/>
              <a:gd name="f445" fmla="*/ f321 1 5819775"/>
              <a:gd name="f446" fmla="*/ f322 1 5819775"/>
              <a:gd name="f447" fmla="*/ f323 1 5819775"/>
              <a:gd name="f448" fmla="*/ f324 1 5667375"/>
              <a:gd name="f449" fmla="*/ f325 1 5667375"/>
              <a:gd name="f450" fmla="*/ f326 1 5819775"/>
              <a:gd name="f451" fmla="*/ f327 1 5819775"/>
              <a:gd name="f452" fmla="*/ f328 1 5667375"/>
              <a:gd name="f453" fmla="*/ f329 1 5819775"/>
              <a:gd name="f454" fmla="*/ f330 1 5667375"/>
              <a:gd name="f455" fmla="*/ f331 1 5819775"/>
              <a:gd name="f456" fmla="*/ f332 1 5667375"/>
              <a:gd name="f457" fmla="*/ f333 1 5819775"/>
              <a:gd name="f458" fmla="*/ f334 1 5667375"/>
              <a:gd name="f459" fmla="*/ f335 1 5667375"/>
              <a:gd name="f460" fmla="*/ f336 1 5819775"/>
              <a:gd name="f461" fmla="*/ f337 1 5667375"/>
              <a:gd name="f462" fmla="*/ f338 1 5667375"/>
              <a:gd name="f463" fmla="*/ f339 1 5667375"/>
              <a:gd name="f464" fmla="*/ f340 1 5819775"/>
              <a:gd name="f465" fmla="*/ f341 1 5667375"/>
              <a:gd name="f466" fmla="*/ f342 1 5667375"/>
              <a:gd name="f467" fmla="*/ f343 1 5819775"/>
              <a:gd name="f468" fmla="*/ f344 1 5667375"/>
              <a:gd name="f469" fmla="*/ f345 1 5667375"/>
              <a:gd name="f470" fmla="*/ f346 1 5819775"/>
              <a:gd name="f471" fmla="*/ f347 1 5667375"/>
              <a:gd name="f472" fmla="*/ f348 1 5667375"/>
              <a:gd name="f473" fmla="*/ f349 1 5667375"/>
              <a:gd name="f474" fmla="*/ f350 1 5819775"/>
              <a:gd name="f475" fmla="*/ f351 1 5667375"/>
              <a:gd name="f476" fmla="*/ f352 1 5819775"/>
              <a:gd name="f477" fmla="*/ f353 1 5667375"/>
              <a:gd name="f478" fmla="*/ f354 1 5819775"/>
              <a:gd name="f479" fmla="*/ f355 1 5667375"/>
              <a:gd name="f480" fmla="*/ f356 1 5819775"/>
              <a:gd name="f481" fmla="*/ f357 1 5667375"/>
              <a:gd name="f482" fmla="*/ f358 1 5667375"/>
              <a:gd name="f483" fmla="*/ f359 1 5819775"/>
              <a:gd name="f484" fmla="*/ f360 1 5667375"/>
              <a:gd name="f485" fmla="*/ f361 1 5667375"/>
              <a:gd name="f486" fmla="*/ f362 1 5819775"/>
              <a:gd name="f487" fmla="*/ f363 1 5667375"/>
              <a:gd name="f488" fmla="*/ f364 1 5667375"/>
              <a:gd name="f489" fmla="*/ f365 1 5819775"/>
              <a:gd name="f490" fmla="*/ f366 1 5819775"/>
              <a:gd name="f491" fmla="*/ f367 1 5667375"/>
              <a:gd name="f492" fmla="*/ f368 1 5667375"/>
              <a:gd name="f493" fmla="*/ f369 1 5667375"/>
              <a:gd name="f494" fmla="*/ f370 1 5819775"/>
              <a:gd name="f495" fmla="*/ f371 1 5667375"/>
              <a:gd name="f496" fmla="*/ f372 1 5819775"/>
              <a:gd name="f497" fmla="*/ f373 1 5667375"/>
              <a:gd name="f498" fmla="*/ f374 1 5819775"/>
              <a:gd name="f499" fmla="*/ f375 1 5667375"/>
              <a:gd name="f500" fmla="*/ f376 1 5819775"/>
              <a:gd name="f501" fmla="*/ f377 1 5667375"/>
              <a:gd name="f502" fmla="*/ f378 1 5667375"/>
              <a:gd name="f503" fmla="*/ f379 1 5819775"/>
              <a:gd name="f504" fmla="*/ f380 1 5667375"/>
              <a:gd name="f505" fmla="*/ f381 1 5819775"/>
              <a:gd name="f506" fmla="*/ f382 1 5667375"/>
              <a:gd name="f507" fmla="*/ f383 1 5819775"/>
              <a:gd name="f508" fmla="*/ f384 1 5667375"/>
              <a:gd name="f509" fmla="*/ f253 1 f260"/>
              <a:gd name="f510" fmla="*/ f254 1 f260"/>
              <a:gd name="f511" fmla="*/ f253 1 f261"/>
              <a:gd name="f512" fmla="*/ f255 1 f261"/>
              <a:gd name="f513" fmla="*/ f386 1 f260"/>
              <a:gd name="f514" fmla="*/ f387 1 f261"/>
              <a:gd name="f515" fmla="*/ f388 1 f261"/>
              <a:gd name="f516" fmla="*/ f389 1 f261"/>
              <a:gd name="f517" fmla="*/ f390 1 f260"/>
              <a:gd name="f518" fmla="*/ f391 1 f261"/>
              <a:gd name="f519" fmla="*/ f392 1 f260"/>
              <a:gd name="f520" fmla="*/ f393 1 f260"/>
              <a:gd name="f521" fmla="*/ f394 1 f261"/>
              <a:gd name="f522" fmla="*/ f395 1 f260"/>
              <a:gd name="f523" fmla="*/ f396 1 f261"/>
              <a:gd name="f524" fmla="*/ f397 1 f260"/>
              <a:gd name="f525" fmla="*/ f398 1 f260"/>
              <a:gd name="f526" fmla="*/ f399 1 f260"/>
              <a:gd name="f527" fmla="*/ f400 1 f260"/>
              <a:gd name="f528" fmla="*/ f401 1 f260"/>
              <a:gd name="f529" fmla="*/ f402 1 f260"/>
              <a:gd name="f530" fmla="*/ f403 1 f261"/>
              <a:gd name="f531" fmla="*/ f404 1 f260"/>
              <a:gd name="f532" fmla="*/ f405 1 f261"/>
              <a:gd name="f533" fmla="*/ f406 1 f261"/>
              <a:gd name="f534" fmla="*/ f407 1 f260"/>
              <a:gd name="f535" fmla="*/ f408 1 f261"/>
              <a:gd name="f536" fmla="*/ f409 1 f260"/>
              <a:gd name="f537" fmla="*/ f410 1 f261"/>
              <a:gd name="f538" fmla="*/ f411 1 f261"/>
              <a:gd name="f539" fmla="*/ f412 1 f261"/>
              <a:gd name="f540" fmla="*/ f413 1 f261"/>
              <a:gd name="f541" fmla="*/ f414 1 f260"/>
              <a:gd name="f542" fmla="*/ f415 1 f261"/>
              <a:gd name="f543" fmla="*/ f416 1 f260"/>
              <a:gd name="f544" fmla="*/ f417 1 f260"/>
              <a:gd name="f545" fmla="*/ f418 1 f260"/>
              <a:gd name="f546" fmla="*/ f419 1 f260"/>
              <a:gd name="f547" fmla="*/ f420 1 f260"/>
              <a:gd name="f548" fmla="*/ f421 1 f261"/>
              <a:gd name="f549" fmla="*/ f422 1 f261"/>
              <a:gd name="f550" fmla="*/ f423 1 f260"/>
              <a:gd name="f551" fmla="*/ f424 1 f261"/>
              <a:gd name="f552" fmla="*/ f425 1 f260"/>
              <a:gd name="f553" fmla="*/ f426 1 f261"/>
              <a:gd name="f554" fmla="*/ f427 1 f260"/>
              <a:gd name="f555" fmla="*/ f428 1 f261"/>
              <a:gd name="f556" fmla="*/ f429 1 f261"/>
              <a:gd name="f557" fmla="*/ f430 1 f261"/>
              <a:gd name="f558" fmla="*/ f431 1 f261"/>
              <a:gd name="f559" fmla="*/ f432 1 f261"/>
              <a:gd name="f560" fmla="*/ f433 1 f260"/>
              <a:gd name="f561" fmla="*/ f434 1 f261"/>
              <a:gd name="f562" fmla="*/ f435 1 f260"/>
              <a:gd name="f563" fmla="*/ f436 1 f261"/>
              <a:gd name="f564" fmla="*/ f437 1 f261"/>
              <a:gd name="f565" fmla="*/ f438 1 f261"/>
              <a:gd name="f566" fmla="*/ f439 1 f261"/>
              <a:gd name="f567" fmla="*/ f440 1 f260"/>
              <a:gd name="f568" fmla="*/ f441 1 f260"/>
              <a:gd name="f569" fmla="*/ f442 1 f261"/>
              <a:gd name="f570" fmla="*/ f443 1 f260"/>
              <a:gd name="f571" fmla="*/ f444 1 f261"/>
              <a:gd name="f572" fmla="*/ f445 1 f260"/>
              <a:gd name="f573" fmla="*/ f446 1 f260"/>
              <a:gd name="f574" fmla="*/ f447 1 f260"/>
              <a:gd name="f575" fmla="*/ f448 1 f261"/>
              <a:gd name="f576" fmla="*/ f449 1 f261"/>
              <a:gd name="f577" fmla="*/ f450 1 f260"/>
              <a:gd name="f578" fmla="*/ f451 1 f260"/>
              <a:gd name="f579" fmla="*/ f452 1 f261"/>
              <a:gd name="f580" fmla="*/ f453 1 f260"/>
              <a:gd name="f581" fmla="*/ f454 1 f261"/>
              <a:gd name="f582" fmla="*/ f455 1 f260"/>
              <a:gd name="f583" fmla="*/ f456 1 f261"/>
              <a:gd name="f584" fmla="*/ f457 1 f260"/>
              <a:gd name="f585" fmla="*/ f458 1 f261"/>
              <a:gd name="f586" fmla="*/ f459 1 f261"/>
              <a:gd name="f587" fmla="*/ f460 1 f260"/>
              <a:gd name="f588" fmla="*/ f461 1 f261"/>
              <a:gd name="f589" fmla="*/ f462 1 f261"/>
              <a:gd name="f590" fmla="*/ f463 1 f261"/>
              <a:gd name="f591" fmla="*/ f464 1 f260"/>
              <a:gd name="f592" fmla="*/ f465 1 f261"/>
              <a:gd name="f593" fmla="*/ f466 1 f261"/>
              <a:gd name="f594" fmla="*/ f467 1 f260"/>
              <a:gd name="f595" fmla="*/ f468 1 f261"/>
              <a:gd name="f596" fmla="*/ f469 1 f261"/>
              <a:gd name="f597" fmla="*/ f470 1 f260"/>
              <a:gd name="f598" fmla="*/ f471 1 f261"/>
              <a:gd name="f599" fmla="*/ f472 1 f261"/>
              <a:gd name="f600" fmla="*/ f473 1 f261"/>
              <a:gd name="f601" fmla="*/ f474 1 f260"/>
              <a:gd name="f602" fmla="*/ f475 1 f261"/>
              <a:gd name="f603" fmla="*/ f476 1 f260"/>
              <a:gd name="f604" fmla="*/ f477 1 f261"/>
              <a:gd name="f605" fmla="*/ f478 1 f260"/>
              <a:gd name="f606" fmla="*/ f479 1 f261"/>
              <a:gd name="f607" fmla="*/ f480 1 f260"/>
              <a:gd name="f608" fmla="*/ f481 1 f261"/>
              <a:gd name="f609" fmla="*/ f482 1 f261"/>
              <a:gd name="f610" fmla="*/ f483 1 f260"/>
              <a:gd name="f611" fmla="*/ f484 1 f261"/>
              <a:gd name="f612" fmla="*/ f485 1 f261"/>
              <a:gd name="f613" fmla="*/ f486 1 f260"/>
              <a:gd name="f614" fmla="*/ f487 1 f261"/>
              <a:gd name="f615" fmla="*/ f488 1 f261"/>
              <a:gd name="f616" fmla="*/ f489 1 f260"/>
              <a:gd name="f617" fmla="*/ f490 1 f260"/>
              <a:gd name="f618" fmla="*/ f491 1 f261"/>
              <a:gd name="f619" fmla="*/ f492 1 f261"/>
              <a:gd name="f620" fmla="*/ f493 1 f261"/>
              <a:gd name="f621" fmla="*/ f494 1 f260"/>
              <a:gd name="f622" fmla="*/ f495 1 f261"/>
              <a:gd name="f623" fmla="*/ f496 1 f260"/>
              <a:gd name="f624" fmla="*/ f497 1 f261"/>
              <a:gd name="f625" fmla="*/ f498 1 f260"/>
              <a:gd name="f626" fmla="*/ f499 1 f261"/>
              <a:gd name="f627" fmla="*/ f500 1 f260"/>
              <a:gd name="f628" fmla="*/ f501 1 f261"/>
              <a:gd name="f629" fmla="*/ f502 1 f261"/>
              <a:gd name="f630" fmla="*/ f503 1 f260"/>
              <a:gd name="f631" fmla="*/ f504 1 f261"/>
              <a:gd name="f632" fmla="*/ f505 1 f260"/>
              <a:gd name="f633" fmla="*/ f506 1 f261"/>
              <a:gd name="f634" fmla="*/ f507 1 f260"/>
              <a:gd name="f635" fmla="*/ f508 1 f261"/>
              <a:gd name="f636" fmla="*/ f509 f251 1"/>
              <a:gd name="f637" fmla="*/ f510 f251 1"/>
              <a:gd name="f638" fmla="*/ f512 f252 1"/>
              <a:gd name="f639" fmla="*/ f511 f252 1"/>
              <a:gd name="f640" fmla="*/ f513 f251 1"/>
              <a:gd name="f641" fmla="*/ f514 f252 1"/>
              <a:gd name="f642" fmla="*/ f515 f252 1"/>
              <a:gd name="f643" fmla="*/ f516 f252 1"/>
              <a:gd name="f644" fmla="*/ f517 f251 1"/>
              <a:gd name="f645" fmla="*/ f518 f252 1"/>
              <a:gd name="f646" fmla="*/ f519 f251 1"/>
              <a:gd name="f647" fmla="*/ f520 f251 1"/>
              <a:gd name="f648" fmla="*/ f521 f252 1"/>
              <a:gd name="f649" fmla="*/ f522 f251 1"/>
              <a:gd name="f650" fmla="*/ f523 f252 1"/>
              <a:gd name="f651" fmla="*/ f524 f251 1"/>
              <a:gd name="f652" fmla="*/ f525 f251 1"/>
              <a:gd name="f653" fmla="*/ f526 f251 1"/>
              <a:gd name="f654" fmla="*/ f527 f251 1"/>
              <a:gd name="f655" fmla="*/ f528 f251 1"/>
              <a:gd name="f656" fmla="*/ f529 f251 1"/>
              <a:gd name="f657" fmla="*/ f530 f252 1"/>
              <a:gd name="f658" fmla="*/ f531 f251 1"/>
              <a:gd name="f659" fmla="*/ f532 f252 1"/>
              <a:gd name="f660" fmla="*/ f533 f252 1"/>
              <a:gd name="f661" fmla="*/ f534 f251 1"/>
              <a:gd name="f662" fmla="*/ f535 f252 1"/>
              <a:gd name="f663" fmla="*/ f536 f251 1"/>
              <a:gd name="f664" fmla="*/ f537 f252 1"/>
              <a:gd name="f665" fmla="*/ f538 f252 1"/>
              <a:gd name="f666" fmla="*/ f539 f252 1"/>
              <a:gd name="f667" fmla="*/ f540 f252 1"/>
              <a:gd name="f668" fmla="*/ f541 f251 1"/>
              <a:gd name="f669" fmla="*/ f542 f252 1"/>
              <a:gd name="f670" fmla="*/ f543 f251 1"/>
              <a:gd name="f671" fmla="*/ f544 f251 1"/>
              <a:gd name="f672" fmla="*/ f545 f251 1"/>
              <a:gd name="f673" fmla="*/ f546 f251 1"/>
              <a:gd name="f674" fmla="*/ f547 f251 1"/>
              <a:gd name="f675" fmla="*/ f548 f252 1"/>
              <a:gd name="f676" fmla="*/ f549 f252 1"/>
              <a:gd name="f677" fmla="*/ f550 f251 1"/>
              <a:gd name="f678" fmla="*/ f551 f252 1"/>
              <a:gd name="f679" fmla="*/ f552 f251 1"/>
              <a:gd name="f680" fmla="*/ f553 f252 1"/>
              <a:gd name="f681" fmla="*/ f554 f251 1"/>
              <a:gd name="f682" fmla="*/ f555 f252 1"/>
              <a:gd name="f683" fmla="*/ f556 f252 1"/>
              <a:gd name="f684" fmla="*/ f557 f252 1"/>
              <a:gd name="f685" fmla="*/ f558 f252 1"/>
              <a:gd name="f686" fmla="*/ f559 f252 1"/>
              <a:gd name="f687" fmla="*/ f560 f251 1"/>
              <a:gd name="f688" fmla="*/ f561 f252 1"/>
              <a:gd name="f689" fmla="*/ f562 f251 1"/>
              <a:gd name="f690" fmla="*/ f563 f252 1"/>
              <a:gd name="f691" fmla="*/ f564 f252 1"/>
              <a:gd name="f692" fmla="*/ f565 f252 1"/>
              <a:gd name="f693" fmla="*/ f566 f252 1"/>
              <a:gd name="f694" fmla="*/ f567 f251 1"/>
              <a:gd name="f695" fmla="*/ f568 f251 1"/>
              <a:gd name="f696" fmla="*/ f569 f252 1"/>
              <a:gd name="f697" fmla="*/ f570 f251 1"/>
              <a:gd name="f698" fmla="*/ f571 f252 1"/>
              <a:gd name="f699" fmla="*/ f572 f251 1"/>
              <a:gd name="f700" fmla="*/ f573 f251 1"/>
              <a:gd name="f701" fmla="*/ f574 f251 1"/>
              <a:gd name="f702" fmla="*/ f575 f252 1"/>
              <a:gd name="f703" fmla="*/ f576 f252 1"/>
              <a:gd name="f704" fmla="*/ f577 f251 1"/>
              <a:gd name="f705" fmla="*/ f578 f251 1"/>
              <a:gd name="f706" fmla="*/ f579 f252 1"/>
              <a:gd name="f707" fmla="*/ f580 f251 1"/>
              <a:gd name="f708" fmla="*/ f581 f252 1"/>
              <a:gd name="f709" fmla="*/ f582 f251 1"/>
              <a:gd name="f710" fmla="*/ f583 f252 1"/>
              <a:gd name="f711" fmla="*/ f584 f251 1"/>
              <a:gd name="f712" fmla="*/ f585 f252 1"/>
              <a:gd name="f713" fmla="*/ f586 f252 1"/>
              <a:gd name="f714" fmla="*/ f587 f251 1"/>
              <a:gd name="f715" fmla="*/ f588 f252 1"/>
              <a:gd name="f716" fmla="*/ f589 f252 1"/>
              <a:gd name="f717" fmla="*/ f590 f252 1"/>
              <a:gd name="f718" fmla="*/ f591 f251 1"/>
              <a:gd name="f719" fmla="*/ f592 f252 1"/>
              <a:gd name="f720" fmla="*/ f593 f252 1"/>
              <a:gd name="f721" fmla="*/ f594 f251 1"/>
              <a:gd name="f722" fmla="*/ f595 f252 1"/>
              <a:gd name="f723" fmla="*/ f596 f252 1"/>
              <a:gd name="f724" fmla="*/ f597 f251 1"/>
              <a:gd name="f725" fmla="*/ f598 f252 1"/>
              <a:gd name="f726" fmla="*/ f599 f252 1"/>
              <a:gd name="f727" fmla="*/ f600 f252 1"/>
              <a:gd name="f728" fmla="*/ f601 f251 1"/>
              <a:gd name="f729" fmla="*/ f602 f252 1"/>
              <a:gd name="f730" fmla="*/ f603 f251 1"/>
              <a:gd name="f731" fmla="*/ f604 f252 1"/>
              <a:gd name="f732" fmla="*/ f605 f251 1"/>
              <a:gd name="f733" fmla="*/ f606 f252 1"/>
              <a:gd name="f734" fmla="*/ f607 f251 1"/>
              <a:gd name="f735" fmla="*/ f608 f252 1"/>
              <a:gd name="f736" fmla="*/ f609 f252 1"/>
              <a:gd name="f737" fmla="*/ f610 f251 1"/>
              <a:gd name="f738" fmla="*/ f611 f252 1"/>
              <a:gd name="f739" fmla="*/ f612 f252 1"/>
              <a:gd name="f740" fmla="*/ f613 f251 1"/>
              <a:gd name="f741" fmla="*/ f614 f252 1"/>
              <a:gd name="f742" fmla="*/ f615 f252 1"/>
              <a:gd name="f743" fmla="*/ f616 f251 1"/>
              <a:gd name="f744" fmla="*/ f617 f251 1"/>
              <a:gd name="f745" fmla="*/ f618 f252 1"/>
              <a:gd name="f746" fmla="*/ f619 f252 1"/>
              <a:gd name="f747" fmla="*/ f620 f252 1"/>
              <a:gd name="f748" fmla="*/ f621 f251 1"/>
              <a:gd name="f749" fmla="*/ f622 f252 1"/>
              <a:gd name="f750" fmla="*/ f623 f251 1"/>
              <a:gd name="f751" fmla="*/ f624 f252 1"/>
              <a:gd name="f752" fmla="*/ f625 f251 1"/>
              <a:gd name="f753" fmla="*/ f626 f252 1"/>
              <a:gd name="f754" fmla="*/ f627 f251 1"/>
              <a:gd name="f755" fmla="*/ f628 f252 1"/>
              <a:gd name="f756" fmla="*/ f629 f252 1"/>
              <a:gd name="f757" fmla="*/ f630 f251 1"/>
              <a:gd name="f758" fmla="*/ f631 f252 1"/>
              <a:gd name="f759" fmla="*/ f632 f251 1"/>
              <a:gd name="f760" fmla="*/ f633 f252 1"/>
              <a:gd name="f761" fmla="*/ f634 f251 1"/>
              <a:gd name="f762" fmla="*/ f635 f25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5">
                <a:pos x="f640" y="f641"/>
              </a:cxn>
              <a:cxn ang="f385">
                <a:pos x="f640" y="f642"/>
              </a:cxn>
              <a:cxn ang="f385">
                <a:pos x="f640" y="f643"/>
              </a:cxn>
              <a:cxn ang="f385">
                <a:pos x="f644" y="f645"/>
              </a:cxn>
              <a:cxn ang="f385">
                <a:pos x="f646" y="f645"/>
              </a:cxn>
              <a:cxn ang="f385">
                <a:pos x="f647" y="f645"/>
              </a:cxn>
              <a:cxn ang="f385">
                <a:pos x="f647" y="f648"/>
              </a:cxn>
              <a:cxn ang="f385">
                <a:pos x="f649" y="f650"/>
              </a:cxn>
              <a:cxn ang="f385">
                <a:pos x="f651" y="f650"/>
              </a:cxn>
              <a:cxn ang="f385">
                <a:pos x="f652" y="f648"/>
              </a:cxn>
              <a:cxn ang="f385">
                <a:pos x="f652" y="f645"/>
              </a:cxn>
              <a:cxn ang="f385">
                <a:pos x="f653" y="f645"/>
              </a:cxn>
              <a:cxn ang="f385">
                <a:pos x="f654" y="f645"/>
              </a:cxn>
              <a:cxn ang="f385">
                <a:pos x="f655" y="f643"/>
              </a:cxn>
              <a:cxn ang="f385">
                <a:pos x="f655" y="f642"/>
              </a:cxn>
              <a:cxn ang="f385">
                <a:pos x="f655" y="f641"/>
              </a:cxn>
              <a:cxn ang="f385">
                <a:pos x="f656" y="f657"/>
              </a:cxn>
              <a:cxn ang="f385">
                <a:pos x="f658" y="f659"/>
              </a:cxn>
              <a:cxn ang="f385">
                <a:pos x="f658" y="f660"/>
              </a:cxn>
              <a:cxn ang="f385">
                <a:pos x="f661" y="f662"/>
              </a:cxn>
              <a:cxn ang="f385">
                <a:pos x="f663" y="f664"/>
              </a:cxn>
              <a:cxn ang="f385">
                <a:pos x="f656" y="f665"/>
              </a:cxn>
              <a:cxn ang="f385">
                <a:pos x="f656" y="f666"/>
              </a:cxn>
              <a:cxn ang="f385">
                <a:pos x="f656" y="f667"/>
              </a:cxn>
              <a:cxn ang="f385">
                <a:pos x="f668" y="f669"/>
              </a:cxn>
              <a:cxn ang="f385">
                <a:pos x="f670" y="f669"/>
              </a:cxn>
              <a:cxn ang="f385">
                <a:pos x="f671" y="f667"/>
              </a:cxn>
              <a:cxn ang="f385">
                <a:pos x="f671" y="f666"/>
              </a:cxn>
              <a:cxn ang="f385">
                <a:pos x="f671" y="f665"/>
              </a:cxn>
              <a:cxn ang="f385">
                <a:pos x="f672" y="f664"/>
              </a:cxn>
              <a:cxn ang="f385">
                <a:pos x="f673" y="f662"/>
              </a:cxn>
              <a:cxn ang="f385">
                <a:pos x="f674" y="f675"/>
              </a:cxn>
              <a:cxn ang="f385">
                <a:pos x="f674" y="f676"/>
              </a:cxn>
              <a:cxn ang="f385">
                <a:pos x="f677" y="f678"/>
              </a:cxn>
              <a:cxn ang="f385">
                <a:pos x="f679" y="f680"/>
              </a:cxn>
              <a:cxn ang="f385">
                <a:pos x="f640" y="f641"/>
              </a:cxn>
              <a:cxn ang="f385">
                <a:pos x="f681" y="f682"/>
              </a:cxn>
              <a:cxn ang="f385">
                <a:pos x="f653" y="f683"/>
              </a:cxn>
              <a:cxn ang="f385">
                <a:pos x="f653" y="f684"/>
              </a:cxn>
              <a:cxn ang="f385">
                <a:pos x="f653" y="f685"/>
              </a:cxn>
              <a:cxn ang="f385">
                <a:pos x="f653" y="f686"/>
              </a:cxn>
              <a:cxn ang="f385">
                <a:pos x="f687" y="f686"/>
              </a:cxn>
              <a:cxn ang="f385">
                <a:pos x="f652" y="f686"/>
              </a:cxn>
              <a:cxn ang="f385">
                <a:pos x="f652" y="f688"/>
              </a:cxn>
              <a:cxn ang="f385">
                <a:pos x="f689" y="f690"/>
              </a:cxn>
              <a:cxn ang="f385">
                <a:pos x="f689" y="f691"/>
              </a:cxn>
              <a:cxn ang="f385">
                <a:pos x="f681" y="f682"/>
              </a:cxn>
              <a:cxn ang="f385">
                <a:pos x="f681" y="f682"/>
              </a:cxn>
              <a:cxn ang="f385">
                <a:pos x="f670" y="f692"/>
              </a:cxn>
              <a:cxn ang="f385">
                <a:pos x="f670" y="f693"/>
              </a:cxn>
              <a:cxn ang="f385">
                <a:pos x="f670" y="f693"/>
              </a:cxn>
              <a:cxn ang="f385">
                <a:pos x="f694" y="f693"/>
              </a:cxn>
              <a:cxn ang="f385">
                <a:pos x="f694" y="f693"/>
              </a:cxn>
              <a:cxn ang="f385">
                <a:pos x="f694" y="f692"/>
              </a:cxn>
              <a:cxn ang="f385">
                <a:pos x="f695" y="f696"/>
              </a:cxn>
              <a:cxn ang="f385">
                <a:pos x="f697" y="f698"/>
              </a:cxn>
              <a:cxn ang="f385">
                <a:pos x="f699" y="f698"/>
              </a:cxn>
              <a:cxn ang="f385">
                <a:pos x="f700" y="f696"/>
              </a:cxn>
              <a:cxn ang="f385">
                <a:pos x="f670" y="f692"/>
              </a:cxn>
              <a:cxn ang="f385">
                <a:pos x="f701" y="f702"/>
              </a:cxn>
              <a:cxn ang="f385">
                <a:pos x="f701" y="f703"/>
              </a:cxn>
              <a:cxn ang="f385">
                <a:pos x="f704" y="f703"/>
              </a:cxn>
              <a:cxn ang="f385">
                <a:pos x="f704" y="f702"/>
              </a:cxn>
              <a:cxn ang="f385">
                <a:pos x="f701" y="f702"/>
              </a:cxn>
              <a:cxn ang="f385">
                <a:pos x="f705" y="f706"/>
              </a:cxn>
              <a:cxn ang="f385">
                <a:pos x="f707" y="f708"/>
              </a:cxn>
              <a:cxn ang="f385">
                <a:pos x="f707" y="f708"/>
              </a:cxn>
              <a:cxn ang="f385">
                <a:pos x="f709" y="f710"/>
              </a:cxn>
              <a:cxn ang="f385">
                <a:pos x="f709" y="f710"/>
              </a:cxn>
              <a:cxn ang="f385">
                <a:pos x="f711" y="f712"/>
              </a:cxn>
              <a:cxn ang="f385">
                <a:pos x="f711" y="f713"/>
              </a:cxn>
              <a:cxn ang="f385">
                <a:pos x="f714" y="f715"/>
              </a:cxn>
              <a:cxn ang="f385">
                <a:pos x="f714" y="f716"/>
              </a:cxn>
              <a:cxn ang="f385">
                <a:pos x="f714" y="f717"/>
              </a:cxn>
              <a:cxn ang="f385">
                <a:pos x="f718" y="f717"/>
              </a:cxn>
              <a:cxn ang="f385">
                <a:pos x="f718" y="f719"/>
              </a:cxn>
              <a:cxn ang="f385">
                <a:pos x="f718" y="f720"/>
              </a:cxn>
              <a:cxn ang="f385">
                <a:pos x="f721" y="f722"/>
              </a:cxn>
              <a:cxn ang="f385">
                <a:pos x="f721" y="f723"/>
              </a:cxn>
              <a:cxn ang="f385">
                <a:pos x="f724" y="f725"/>
              </a:cxn>
              <a:cxn ang="f385">
                <a:pos x="f724" y="f726"/>
              </a:cxn>
              <a:cxn ang="f385">
                <a:pos x="f673" y="f727"/>
              </a:cxn>
              <a:cxn ang="f385">
                <a:pos x="f728" y="f729"/>
              </a:cxn>
              <a:cxn ang="f385">
                <a:pos x="f730" y="f731"/>
              </a:cxn>
              <a:cxn ang="f385">
                <a:pos x="f705" y="f706"/>
              </a:cxn>
              <a:cxn ang="f385">
                <a:pos x="f732" y="f733"/>
              </a:cxn>
              <a:cxn ang="f385">
                <a:pos x="f734" y="f735"/>
              </a:cxn>
              <a:cxn ang="f385">
                <a:pos x="f734" y="f736"/>
              </a:cxn>
              <a:cxn ang="f385">
                <a:pos x="f737" y="f738"/>
              </a:cxn>
              <a:cxn ang="f385">
                <a:pos x="f737" y="f739"/>
              </a:cxn>
              <a:cxn ang="f385">
                <a:pos x="f740" y="f741"/>
              </a:cxn>
              <a:cxn ang="f385">
                <a:pos x="f740" y="f742"/>
              </a:cxn>
              <a:cxn ang="f385">
                <a:pos x="f743" y="f742"/>
              </a:cxn>
              <a:cxn ang="f385">
                <a:pos x="f744" y="f742"/>
              </a:cxn>
              <a:cxn ang="f385">
                <a:pos x="f744" y="f745"/>
              </a:cxn>
              <a:cxn ang="f385">
                <a:pos x="f744" y="f746"/>
              </a:cxn>
              <a:cxn ang="f385">
                <a:pos x="f744" y="f747"/>
              </a:cxn>
              <a:cxn ang="f385">
                <a:pos x="f732" y="f733"/>
              </a:cxn>
              <a:cxn ang="f385">
                <a:pos x="f748" y="f749"/>
              </a:cxn>
              <a:cxn ang="f385">
                <a:pos x="f750" y="f751"/>
              </a:cxn>
              <a:cxn ang="f385">
                <a:pos x="f752" y="f753"/>
              </a:cxn>
              <a:cxn ang="f385">
                <a:pos x="f754" y="f755"/>
              </a:cxn>
              <a:cxn ang="f385">
                <a:pos x="f754" y="f756"/>
              </a:cxn>
              <a:cxn ang="f385">
                <a:pos x="f757" y="f758"/>
              </a:cxn>
              <a:cxn ang="f385">
                <a:pos x="f759" y="f756"/>
              </a:cxn>
              <a:cxn ang="f385">
                <a:pos x="f759" y="f760"/>
              </a:cxn>
              <a:cxn ang="f385">
                <a:pos x="f761" y="f762"/>
              </a:cxn>
              <a:cxn ang="f385">
                <a:pos x="f748" y="f749"/>
              </a:cxn>
            </a:cxnLst>
            <a:rect l="f636" t="f639" r="f637" b="f638"/>
            <a:pathLst>
              <a:path w="5819775" h="5667375">
                <a:moveTo>
                  <a:pt x="f8" y="f9"/>
                </a:moveTo>
                <a:lnTo>
                  <a:pt x="f8" y="f10"/>
                </a:lnTo>
                <a:lnTo>
                  <a:pt x="f8" y="f11"/>
                </a:lnTo>
                <a:cubicBezTo>
                  <a:pt x="f12" y="f13"/>
                  <a:pt x="f14" y="f15"/>
                  <a:pt x="f16" y="f17"/>
                </a:cubicBezTo>
                <a:lnTo>
                  <a:pt x="f18" y="f17"/>
                </a:lnTo>
                <a:lnTo>
                  <a:pt x="f19" y="f17"/>
                </a:lnTo>
                <a:lnTo>
                  <a:pt x="f19" y="f20"/>
                </a:lnTo>
                <a:cubicBezTo>
                  <a:pt x="f19" y="f21"/>
                  <a:pt x="f22" y="f5"/>
                  <a:pt x="f23" y="f5"/>
                </a:cubicBezTo>
                <a:lnTo>
                  <a:pt x="f24" y="f5"/>
                </a:lnTo>
                <a:cubicBezTo>
                  <a:pt x="f25" y="f5"/>
                  <a:pt x="f26" y="f21"/>
                  <a:pt x="f26" y="f20"/>
                </a:cubicBezTo>
                <a:lnTo>
                  <a:pt x="f26" y="f17"/>
                </a:lnTo>
                <a:lnTo>
                  <a:pt x="f27" y="f17"/>
                </a:lnTo>
                <a:lnTo>
                  <a:pt x="f28" y="f17"/>
                </a:lnTo>
                <a:cubicBezTo>
                  <a:pt x="f29" y="f30"/>
                  <a:pt x="f31" y="f13"/>
                  <a:pt x="f32" y="f11"/>
                </a:cubicBezTo>
                <a:lnTo>
                  <a:pt x="f32" y="f10"/>
                </a:lnTo>
                <a:lnTo>
                  <a:pt x="f32" y="f9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lnTo>
                  <a:pt x="f43" y="f45"/>
                </a:lnTo>
                <a:lnTo>
                  <a:pt x="f46" y="f47"/>
                </a:lnTo>
                <a:cubicBezTo>
                  <a:pt x="f46" y="f47"/>
                  <a:pt x="f48" y="f47"/>
                  <a:pt x="f48" y="f49"/>
                </a:cubicBezTo>
                <a:cubicBezTo>
                  <a:pt x="f50" y="f51"/>
                  <a:pt x="f37" y="f52"/>
                  <a:pt x="f37" y="f53"/>
                </a:cubicBezTo>
                <a:lnTo>
                  <a:pt x="f37" y="f54"/>
                </a:lnTo>
                <a:lnTo>
                  <a:pt x="f37" y="f55"/>
                </a:lnTo>
                <a:cubicBezTo>
                  <a:pt x="f25" y="f56"/>
                  <a:pt x="f57" y="f58"/>
                  <a:pt x="f59" y="f58"/>
                </a:cubicBezTo>
                <a:lnTo>
                  <a:pt x="f60" y="f58"/>
                </a:lnTo>
                <a:cubicBezTo>
                  <a:pt x="f61" y="f58"/>
                  <a:pt x="f62" y="f56"/>
                  <a:pt x="f63" y="f55"/>
                </a:cubicBezTo>
                <a:lnTo>
                  <a:pt x="f63" y="f54"/>
                </a:lnTo>
                <a:lnTo>
                  <a:pt x="f63" y="f53"/>
                </a:lnTo>
                <a:cubicBezTo>
                  <a:pt x="f63" y="f52"/>
                  <a:pt x="f64" y="f51"/>
                  <a:pt x="f65" y="f49"/>
                </a:cubicBezTo>
                <a:lnTo>
                  <a:pt x="f66" y="f47"/>
                </a:lnTo>
                <a:lnTo>
                  <a:pt x="f67" y="f68"/>
                </a:lnTo>
                <a:lnTo>
                  <a:pt x="f67" y="f69"/>
                </a:ln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" y="f84"/>
                  <a:pt x="f8" y="f9"/>
                </a:cubicBezTo>
                <a:close/>
                <a:moveTo>
                  <a:pt x="f85" y="f86"/>
                </a:moveTo>
                <a:cubicBezTo>
                  <a:pt x="f87" y="f88"/>
                  <a:pt x="f89" y="f90"/>
                  <a:pt x="f27" y="f91"/>
                </a:cubicBezTo>
                <a:cubicBezTo>
                  <a:pt x="f27" y="f92"/>
                  <a:pt x="f27" y="f92"/>
                  <a:pt x="f27" y="f93"/>
                </a:cubicBezTo>
                <a:lnTo>
                  <a:pt x="f27" y="f94"/>
                </a:lnTo>
                <a:cubicBezTo>
                  <a:pt x="f27" y="f10"/>
                  <a:pt x="f27" y="f95"/>
                  <a:pt x="f27" y="f95"/>
                </a:cubicBezTo>
                <a:lnTo>
                  <a:pt x="f96" y="f95"/>
                </a:lnTo>
                <a:lnTo>
                  <a:pt x="f26" y="f95"/>
                </a:lnTo>
                <a:lnTo>
                  <a:pt x="f26" y="f97"/>
                </a:lnTo>
                <a:cubicBezTo>
                  <a:pt x="f26" y="f98"/>
                  <a:pt x="f26" y="f99"/>
                  <a:pt x="f100" y="f101"/>
                </a:cubicBezTo>
                <a:cubicBezTo>
                  <a:pt x="f100" y="f102"/>
                  <a:pt x="f100" y="f103"/>
                  <a:pt x="f100" y="f103"/>
                </a:cubicBezTo>
                <a:cubicBezTo>
                  <a:pt x="f104" y="f105"/>
                  <a:pt x="f106" y="f107"/>
                  <a:pt x="f85" y="f86"/>
                </a:cubicBezTo>
                <a:cubicBezTo>
                  <a:pt x="f85" y="f108"/>
                  <a:pt x="f85" y="f108"/>
                  <a:pt x="f85" y="f86"/>
                </a:cubicBezTo>
                <a:close/>
                <a:moveTo>
                  <a:pt x="f60" y="f109"/>
                </a:moveTo>
                <a:lnTo>
                  <a:pt x="f60" y="f110"/>
                </a:lnTo>
                <a:lnTo>
                  <a:pt x="f60" y="f110"/>
                </a:lnTo>
                <a:lnTo>
                  <a:pt x="f111" y="f110"/>
                </a:lnTo>
                <a:lnTo>
                  <a:pt x="f111" y="f110"/>
                </a:lnTo>
                <a:lnTo>
                  <a:pt x="f111" y="f109"/>
                </a:lnTo>
                <a:cubicBezTo>
                  <a:pt x="f111" y="f112"/>
                  <a:pt x="f113" y="f114"/>
                  <a:pt x="f115" y="f116"/>
                </a:cubicBezTo>
                <a:lnTo>
                  <a:pt x="f117" y="f118"/>
                </a:lnTo>
                <a:lnTo>
                  <a:pt x="f119" y="f118"/>
                </a:lnTo>
                <a:lnTo>
                  <a:pt x="f120" y="f116"/>
                </a:lnTo>
                <a:cubicBezTo>
                  <a:pt x="f121" y="f114"/>
                  <a:pt x="f60" y="f112"/>
                  <a:pt x="f60" y="f109"/>
                </a:cubicBezTo>
                <a:close/>
                <a:moveTo>
                  <a:pt x="f122" y="f123"/>
                </a:moveTo>
                <a:lnTo>
                  <a:pt x="f122" y="f124"/>
                </a:lnTo>
                <a:lnTo>
                  <a:pt x="f125" y="f124"/>
                </a:lnTo>
                <a:lnTo>
                  <a:pt x="f125" y="f123"/>
                </a:lnTo>
                <a:lnTo>
                  <a:pt x="f122" y="f123"/>
                </a:lnTo>
                <a:close/>
                <a:moveTo>
                  <a:pt x="f126" y="f127"/>
                </a:moveTo>
                <a:cubicBezTo>
                  <a:pt x="f128" y="f127"/>
                  <a:pt x="f129" y="f130"/>
                  <a:pt x="f131" y="f132"/>
                </a:cubicBez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lnTo>
                  <a:pt x="f137" y="f138"/>
                </a:lnTo>
                <a:cubicBezTo>
                  <a:pt x="f139" y="f140"/>
                  <a:pt x="f141" y="f142"/>
                  <a:pt x="f143" y="f144"/>
                </a:cubicBezTo>
                <a:cubicBezTo>
                  <a:pt x="f143" y="f145"/>
                  <a:pt x="f143" y="f146"/>
                  <a:pt x="f143" y="f147"/>
                </a:cubicBezTo>
                <a:cubicBezTo>
                  <a:pt x="f143" y="f148"/>
                  <a:pt x="f149" y="f150"/>
                  <a:pt x="f149" y="f151"/>
                </a:cubicBezTo>
                <a:lnTo>
                  <a:pt x="f149" y="f152"/>
                </a:lnTo>
                <a:lnTo>
                  <a:pt x="f149" y="f153"/>
                </a:lnTo>
                <a:lnTo>
                  <a:pt x="f154" y="f153"/>
                </a:lnTo>
                <a:lnTo>
                  <a:pt x="f154" y="f155"/>
                </a:lnTo>
                <a:lnTo>
                  <a:pt x="f154" y="f156"/>
                </a:lnTo>
                <a:cubicBezTo>
                  <a:pt x="f154" y="f157"/>
                  <a:pt x="f154" y="f158"/>
                  <a:pt x="f159" y="f160"/>
                </a:cubicBezTo>
                <a:cubicBezTo>
                  <a:pt x="f159" y="f88"/>
                  <a:pt x="f159" y="f161"/>
                  <a:pt x="f159" y="f162"/>
                </a:cubicBezTo>
                <a:cubicBezTo>
                  <a:pt x="f159" y="f163"/>
                  <a:pt x="f164" y="f165"/>
                  <a:pt x="f164" y="f166"/>
                </a:cubicBezTo>
                <a:lnTo>
                  <a:pt x="f164" y="f167"/>
                </a:lnTo>
                <a:cubicBezTo>
                  <a:pt x="f168" y="f107"/>
                  <a:pt x="f169" y="f170"/>
                  <a:pt x="f66" y="f171"/>
                </a:cubicBezTo>
                <a:cubicBezTo>
                  <a:pt x="f66" y="f172"/>
                  <a:pt x="f66" y="f138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83" y="f127"/>
                  <a:pt x="f126" y="f127"/>
                </a:cubicBezTo>
                <a:close/>
                <a:moveTo>
                  <a:pt x="f184" y="f185"/>
                </a:moveTo>
                <a:cubicBezTo>
                  <a:pt x="f186" y="f187"/>
                  <a:pt x="f188" y="f189"/>
                  <a:pt x="f190" y="f191"/>
                </a:cubicBezTo>
                <a:lnTo>
                  <a:pt x="f190" y="f192"/>
                </a:lnTo>
                <a:cubicBezTo>
                  <a:pt x="f193" y="f194"/>
                  <a:pt x="f195" y="f196"/>
                  <a:pt x="f197" y="f198"/>
                </a:cubicBezTo>
                <a:cubicBezTo>
                  <a:pt x="f197" y="f199"/>
                  <a:pt x="f197" y="f200"/>
                  <a:pt x="f197" y="f200"/>
                </a:cubicBezTo>
                <a:cubicBezTo>
                  <a:pt x="f201" y="f202"/>
                  <a:pt x="f201" y="f203"/>
                  <a:pt x="f201" y="f204"/>
                </a:cubicBezTo>
                <a:lnTo>
                  <a:pt x="f201" y="f205"/>
                </a:lnTo>
                <a:lnTo>
                  <a:pt x="f206" y="f205"/>
                </a:lnTo>
                <a:cubicBezTo>
                  <a:pt x="f207" y="f205"/>
                  <a:pt x="f207" y="f205"/>
                  <a:pt x="f207" y="f205"/>
                </a:cubicBezTo>
                <a:cubicBezTo>
                  <a:pt x="f207" y="f205"/>
                  <a:pt x="f207" y="f208"/>
                  <a:pt x="f207" y="f209"/>
                </a:cubicBezTo>
                <a:lnTo>
                  <a:pt x="f207" y="f210"/>
                </a:lnTo>
                <a:cubicBezTo>
                  <a:pt x="f207" y="f211"/>
                  <a:pt x="f207" y="f211"/>
                  <a:pt x="f207" y="f212"/>
                </a:cubicBezTo>
                <a:cubicBezTo>
                  <a:pt x="f213" y="f214"/>
                  <a:pt x="f215" y="f216"/>
                  <a:pt x="f184" y="f185"/>
                </a:cubicBezTo>
                <a:close/>
                <a:moveTo>
                  <a:pt x="f217" y="f218"/>
                </a:moveTo>
                <a:cubicBezTo>
                  <a:pt x="f219" y="f220"/>
                  <a:pt x="f221" y="f222"/>
                  <a:pt x="f223" y="f222"/>
                </a:cubicBezTo>
                <a:cubicBezTo>
                  <a:pt x="f224" y="f222"/>
                  <a:pt x="f225" y="f222"/>
                  <a:pt x="f226" y="f227"/>
                </a:cubicBezTo>
                <a:cubicBezTo>
                  <a:pt x="f228" y="f229"/>
                  <a:pt x="f230" y="f231"/>
                  <a:pt x="f232" y="f105"/>
                </a:cubicBezTo>
                <a:lnTo>
                  <a:pt x="f232" y="f233"/>
                </a:lnTo>
                <a:cubicBezTo>
                  <a:pt x="f232" y="f234"/>
                  <a:pt x="f235" y="f236"/>
                  <a:pt x="f237" y="f236"/>
                </a:cubicBezTo>
                <a:cubicBezTo>
                  <a:pt x="f238" y="f236"/>
                  <a:pt x="f239" y="f234"/>
                  <a:pt x="f239" y="f233"/>
                </a:cubicBezTo>
                <a:lnTo>
                  <a:pt x="f239" y="f240"/>
                </a:lnTo>
                <a:cubicBezTo>
                  <a:pt x="f239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17" y="f218"/>
                </a:cubicBezTo>
                <a:close/>
              </a:path>
            </a:pathLst>
          </a:custGeom>
          <a:solidFill>
            <a:srgbClr val="6F9CE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9" name="Forma libre 16">
            <a:extLst>
              <a:ext uri="{FF2B5EF4-FFF2-40B4-BE49-F238E27FC236}">
                <a16:creationId xmlns:a16="http://schemas.microsoft.com/office/drawing/2014/main" id="{329F9D6D-A435-5D98-0F39-10380001FBF2}"/>
              </a:ext>
            </a:extLst>
          </p:cNvPr>
          <p:cNvSpPr/>
          <p:nvPr/>
        </p:nvSpPr>
        <p:spPr>
          <a:xfrm>
            <a:off x="930694" y="2669087"/>
            <a:ext cx="513161" cy="38655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29300"/>
              <a:gd name="f7" fmla="val 4391025"/>
              <a:gd name="f8" fmla="val 2487054"/>
              <a:gd name="f9" fmla="val 2199551"/>
              <a:gd name="f10" fmla="val 5649611"/>
              <a:gd name="f11" fmla="val 1962626"/>
              <a:gd name="f12" fmla="val 5398046"/>
              <a:gd name="f13" fmla="val 1868786"/>
              <a:gd name="f14" fmla="val 992295"/>
              <a:gd name="f15" fmla="val 841219"/>
              <a:gd name="f16" fmla="val 5275593"/>
              <a:gd name="f17" fmla="val 712108"/>
              <a:gd name="f18" fmla="val 5117859"/>
              <a:gd name="f19" fmla="val 4751156"/>
              <a:gd name="f20" fmla="val 302143"/>
              <a:gd name="f21" fmla="val 107813"/>
              <a:gd name="f22" fmla="val 4592765"/>
              <a:gd name="f23" fmla="val 4442356"/>
              <a:gd name="f24" fmla="val 481841"/>
              <a:gd name="f25" fmla="val 244916"/>
              <a:gd name="f26" fmla="val 50587"/>
              <a:gd name="f27" fmla="val 172374"/>
              <a:gd name="f28" fmla="val 7325"/>
              <a:gd name="f29" fmla="val 395316"/>
              <a:gd name="f30" fmla="val 423929"/>
              <a:gd name="f31" fmla="val 452552"/>
              <a:gd name="f32" fmla="val 488490"/>
              <a:gd name="f33" fmla="val 517103"/>
              <a:gd name="f34" fmla="val 539067"/>
              <a:gd name="f35" fmla="val 560365"/>
              <a:gd name="f36" fmla="val 797290"/>
              <a:gd name="f37" fmla="val 811930"/>
              <a:gd name="f38" fmla="val 825903"/>
              <a:gd name="f39" fmla="val 840553"/>
              <a:gd name="f40" fmla="val 3902612"/>
              <a:gd name="f41" fmla="val 4168816"/>
              <a:gd name="f42" fmla="val 215627"/>
              <a:gd name="f43" fmla="val 4391102"/>
              <a:gd name="f44" fmla="val 5124507"/>
              <a:gd name="f45" fmla="val 5275583"/>
              <a:gd name="f46" fmla="val 5404695"/>
              <a:gd name="f47" fmla="val 4268648"/>
              <a:gd name="f48" fmla="val 4110914"/>
              <a:gd name="f49" fmla="val 3105322"/>
              <a:gd name="f50" fmla="val 3012148"/>
              <a:gd name="f51" fmla="val 2774556"/>
              <a:gd name="f52" fmla="val 266205"/>
              <a:gd name="f53" fmla="val 4485618"/>
              <a:gd name="f54" fmla="val 280845"/>
              <a:gd name="f55" fmla="val 4075662"/>
              <a:gd name="f56" fmla="val 3752221"/>
              <a:gd name="f57" fmla="val 467201"/>
              <a:gd name="f58" fmla="val 453228"/>
              <a:gd name="f59" fmla="val 438579"/>
              <a:gd name="f60" fmla="val 704783"/>
              <a:gd name="f61" fmla="val 431254"/>
              <a:gd name="f62" fmla="val 423939"/>
              <a:gd name="f63" fmla="val 697459"/>
              <a:gd name="f64" fmla="val 416614"/>
              <a:gd name="f65" fmla="val 409299"/>
              <a:gd name="f66" fmla="val 690134"/>
              <a:gd name="f67" fmla="val 402641"/>
              <a:gd name="f68" fmla="val 682809"/>
              <a:gd name="f69" fmla="val 388001"/>
              <a:gd name="f70" fmla="val 380676"/>
              <a:gd name="f71" fmla="val 373361"/>
              <a:gd name="f72" fmla="val 675484"/>
              <a:gd name="f73" fmla="val 366703"/>
              <a:gd name="f74" fmla="val 359378"/>
              <a:gd name="f75" fmla="val 668160"/>
              <a:gd name="f76" fmla="val 352063"/>
              <a:gd name="f77" fmla="val 660845"/>
              <a:gd name="f78" fmla="val 344738"/>
              <a:gd name="f79" fmla="val 653520"/>
              <a:gd name="f80" fmla="val 337423"/>
              <a:gd name="f81" fmla="val 646205"/>
              <a:gd name="f82" fmla="val 330098"/>
              <a:gd name="f83" fmla="val 638880"/>
              <a:gd name="f84" fmla="val 322783"/>
              <a:gd name="f85" fmla="val 631565"/>
              <a:gd name="f86" fmla="val 315458"/>
              <a:gd name="f87" fmla="val 624240"/>
              <a:gd name="f88" fmla="val 616925"/>
              <a:gd name="f89" fmla="val 308134"/>
              <a:gd name="f90" fmla="val 609600"/>
              <a:gd name="f91" fmla="val 602285"/>
              <a:gd name="f92" fmla="val 300819"/>
              <a:gd name="f93" fmla="val 595627"/>
              <a:gd name="f94" fmla="val 293494"/>
              <a:gd name="f95" fmla="val 588302"/>
              <a:gd name="f96" fmla="val 286169"/>
              <a:gd name="f97" fmla="val 580977"/>
              <a:gd name="f98" fmla="val 573662"/>
              <a:gd name="f99" fmla="val 278854"/>
              <a:gd name="f100" fmla="val 559689"/>
              <a:gd name="f101" fmla="val 271529"/>
              <a:gd name="f102" fmla="val 545049"/>
              <a:gd name="f103" fmla="val 538391"/>
              <a:gd name="f104" fmla="val 523751"/>
              <a:gd name="f105" fmla="val 509111"/>
              <a:gd name="f106" fmla="val 264204"/>
              <a:gd name="f107" fmla="val 502453"/>
              <a:gd name="f108" fmla="val 487813"/>
              <a:gd name="f109" fmla="val 473173"/>
              <a:gd name="f110" fmla="val 466515"/>
              <a:gd name="f111" fmla="val 451875"/>
              <a:gd name="f112" fmla="val 444551"/>
              <a:gd name="f113" fmla="val 287503"/>
              <a:gd name="f114" fmla="val 345405"/>
              <a:gd name="f115" fmla="val 374028"/>
              <a:gd name="f116" fmla="val 5131832"/>
              <a:gd name="f117" fmla="val 4118905"/>
              <a:gd name="f118" fmla="val 4126230"/>
              <a:gd name="f119" fmla="val 4133545"/>
              <a:gd name="f120" fmla="val 5117192"/>
              <a:gd name="f121" fmla="val 359388"/>
              <a:gd name="f122" fmla="val 258890"/>
              <a:gd name="f123" fmla="val 4033047"/>
              <a:gd name="f124" fmla="val 3910594"/>
              <a:gd name="f125" fmla="val 920410"/>
              <a:gd name="f126" fmla="val 266214"/>
              <a:gd name="f127" fmla="val 273529"/>
              <a:gd name="f128" fmla="val 927735"/>
              <a:gd name="f129" fmla="val 280854"/>
              <a:gd name="f130" fmla="val 935060"/>
              <a:gd name="f131" fmla="val 294827"/>
              <a:gd name="f132" fmla="val 942375"/>
              <a:gd name="f133" fmla="val 309467"/>
              <a:gd name="f134" fmla="val 316782"/>
              <a:gd name="f135" fmla="val 949700"/>
              <a:gd name="f136" fmla="val 323440"/>
              <a:gd name="f137" fmla="val 330765"/>
              <a:gd name="f138" fmla="val 957024"/>
              <a:gd name="f139" fmla="val 374018"/>
              <a:gd name="f140" fmla="val 964349"/>
              <a:gd name="f141" fmla="val 401974"/>
              <a:gd name="f142" fmla="val 971674"/>
              <a:gd name="f143" fmla="val 445894"/>
              <a:gd name="f144" fmla="val 467192"/>
              <a:gd name="f145" fmla="val 3737562"/>
              <a:gd name="f146" fmla="val 3744887"/>
              <a:gd name="f147" fmla="val 3752202"/>
              <a:gd name="f148" fmla="val 4075643"/>
              <a:gd name="f149" fmla="val 4082967"/>
              <a:gd name="f150" fmla="val 4614720"/>
              <a:gd name="f151" fmla="val 5117849"/>
              <a:gd name="f152" fmla="val 5125174"/>
              <a:gd name="f153" fmla="val 5132489"/>
              <a:gd name="f154" fmla="val 978999"/>
              <a:gd name="f155" fmla="val 986314"/>
              <a:gd name="f156" fmla="val 1820208"/>
              <a:gd name="f157" fmla="val 4485608"/>
              <a:gd name="f158" fmla="val 3824078"/>
              <a:gd name="f159" fmla="val 2115036"/>
              <a:gd name="f160" fmla="val 2481739"/>
              <a:gd name="f161" fmla="val 2848442"/>
              <a:gd name="f162" fmla="val 3143269"/>
              <a:gd name="f163" fmla="val 5132499"/>
              <a:gd name="f164" fmla="val 4118924"/>
              <a:gd name="f165" fmla="val 5239646"/>
              <a:gd name="f166" fmla="val 2875045"/>
              <a:gd name="f167" fmla="val 5211023"/>
              <a:gd name="f168" fmla="val 2882370"/>
              <a:gd name="f169" fmla="val 5189068"/>
              <a:gd name="f170" fmla="val 5167770"/>
              <a:gd name="f171" fmla="val 4484942"/>
              <a:gd name="f172" fmla="val 4269315"/>
              <a:gd name="f173" fmla="val 4089625"/>
              <a:gd name="f174" fmla="val 2702681"/>
              <a:gd name="f175" fmla="val 2271427"/>
              <a:gd name="f176" fmla="val 2091738"/>
              <a:gd name="f177" fmla="val 5218347"/>
              <a:gd name="f178" fmla="val 2099062"/>
              <a:gd name="f179" fmla="val 5426660"/>
              <a:gd name="f180" fmla="val 2135000"/>
              <a:gd name="f181" fmla="val 5563086"/>
              <a:gd name="f182" fmla="val 2293392"/>
              <a:gd name="f183" fmla="val 2487063"/>
              <a:gd name="f184" fmla="val 2680735"/>
              <a:gd name="f185" fmla="val 2839107"/>
              <a:gd name="f186" fmla="val 4729858"/>
              <a:gd name="f187" fmla="val 2566254"/>
              <a:gd name="f188" fmla="val 4665307"/>
              <a:gd name="f189" fmla="val 2630805"/>
              <a:gd name="f190" fmla="val 4586107"/>
              <a:gd name="f191" fmla="val 4506906"/>
              <a:gd name="f192" fmla="val 2407853"/>
              <a:gd name="f193" fmla="val 2343302"/>
              <a:gd name="f194" fmla="+- 0 0 -90"/>
              <a:gd name="f195" fmla="*/ f3 1 5829300"/>
              <a:gd name="f196" fmla="*/ f4 1 4391025"/>
              <a:gd name="f197" fmla="val f5"/>
              <a:gd name="f198" fmla="val f6"/>
              <a:gd name="f199" fmla="val f7"/>
              <a:gd name="f200" fmla="*/ f194 f0 1"/>
              <a:gd name="f201" fmla="+- f199 0 f197"/>
              <a:gd name="f202" fmla="+- f198 0 f197"/>
              <a:gd name="f203" fmla="*/ f200 1 f2"/>
              <a:gd name="f204" fmla="*/ f202 1 5829300"/>
              <a:gd name="f205" fmla="*/ f201 1 4391025"/>
              <a:gd name="f206" fmla="*/ 5829300 f202 1"/>
              <a:gd name="f207" fmla="*/ 2487054 f201 1"/>
              <a:gd name="f208" fmla="*/ 5398046 f202 1"/>
              <a:gd name="f209" fmla="*/ 1868786 f201 1"/>
              <a:gd name="f210" fmla="*/ 992295 f201 1"/>
              <a:gd name="f211" fmla="*/ 5117859 f202 1"/>
              <a:gd name="f212" fmla="*/ 712108 f201 1"/>
              <a:gd name="f213" fmla="*/ 4751156 f202 1"/>
              <a:gd name="f214" fmla="*/ 302143 f201 1"/>
              <a:gd name="f215" fmla="*/ 4442356 f202 1"/>
              <a:gd name="f216" fmla="*/ 0 f201 1"/>
              <a:gd name="f217" fmla="*/ 481841 f202 1"/>
              <a:gd name="f218" fmla="*/ 7325 f202 1"/>
              <a:gd name="f219" fmla="*/ 395316 f201 1"/>
              <a:gd name="f220" fmla="*/ 0 f202 1"/>
              <a:gd name="f221" fmla="*/ 488490 f201 1"/>
              <a:gd name="f222" fmla="*/ 560365 f201 1"/>
              <a:gd name="f223" fmla="*/ 797290 f201 1"/>
              <a:gd name="f224" fmla="*/ 840553 f201 1"/>
              <a:gd name="f225" fmla="*/ 3902612 f201 1"/>
              <a:gd name="f226" fmla="*/ 488490 f202 1"/>
              <a:gd name="f227" fmla="*/ 4391102 f201 1"/>
              <a:gd name="f228" fmla="*/ 5124507 f202 1"/>
              <a:gd name="f229" fmla="*/ 5404695 f202 1"/>
              <a:gd name="f230" fmla="*/ 4110914 f201 1"/>
              <a:gd name="f231" fmla="*/ 3105322 f201 1"/>
              <a:gd name="f232" fmla="*/ 266205 f201 1"/>
              <a:gd name="f233" fmla="*/ 4485618 f202 1"/>
              <a:gd name="f234" fmla="*/ 4075662 f202 1"/>
              <a:gd name="f235" fmla="*/ 3752221 f202 1"/>
              <a:gd name="f236" fmla="*/ 438579 f202 1"/>
              <a:gd name="f237" fmla="*/ 704783 f201 1"/>
              <a:gd name="f238" fmla="*/ 423939 f202 1"/>
              <a:gd name="f239" fmla="*/ 697459 f201 1"/>
              <a:gd name="f240" fmla="*/ 402641 f202 1"/>
              <a:gd name="f241" fmla="*/ 690134 f201 1"/>
              <a:gd name="f242" fmla="*/ 388001 f202 1"/>
              <a:gd name="f243" fmla="*/ 682809 f201 1"/>
              <a:gd name="f244" fmla="*/ 366703 f202 1"/>
              <a:gd name="f245" fmla="*/ 675484 f201 1"/>
              <a:gd name="f246" fmla="*/ 352063 f202 1"/>
              <a:gd name="f247" fmla="*/ 660845 f201 1"/>
              <a:gd name="f248" fmla="*/ 337423 f202 1"/>
              <a:gd name="f249" fmla="*/ 646205 f201 1"/>
              <a:gd name="f250" fmla="*/ 322783 f202 1"/>
              <a:gd name="f251" fmla="*/ 631565 f201 1"/>
              <a:gd name="f252" fmla="*/ 315458 f202 1"/>
              <a:gd name="f253" fmla="*/ 616925 f201 1"/>
              <a:gd name="f254" fmla="*/ 300819 f202 1"/>
              <a:gd name="f255" fmla="*/ 595627 f201 1"/>
              <a:gd name="f256" fmla="*/ 293494 f202 1"/>
              <a:gd name="f257" fmla="*/ 588302 f201 1"/>
              <a:gd name="f258" fmla="*/ 278854 f202 1"/>
              <a:gd name="f259" fmla="*/ 559689 f201 1"/>
              <a:gd name="f260" fmla="*/ 271529 f202 1"/>
              <a:gd name="f261" fmla="*/ 523751 f201 1"/>
              <a:gd name="f262" fmla="*/ 264204 f202 1"/>
              <a:gd name="f263" fmla="*/ 487813 f201 1"/>
              <a:gd name="f264" fmla="*/ 451875 f201 1"/>
              <a:gd name="f265" fmla="*/ 444551 f201 1"/>
              <a:gd name="f266" fmla="*/ 5131832 f202 1"/>
              <a:gd name="f267" fmla="*/ 4118905 f201 1"/>
              <a:gd name="f268" fmla="*/ 5117192 f202 1"/>
              <a:gd name="f269" fmla="*/ 4133545 f201 1"/>
              <a:gd name="f270" fmla="*/ 258890 f202 1"/>
              <a:gd name="f271" fmla="*/ 3910594 f201 1"/>
              <a:gd name="f272" fmla="*/ 920410 f201 1"/>
              <a:gd name="f273" fmla="*/ 273529 f202 1"/>
              <a:gd name="f274" fmla="*/ 927735 f201 1"/>
              <a:gd name="f275" fmla="*/ 302143 f202 1"/>
              <a:gd name="f276" fmla="*/ 942375 f201 1"/>
              <a:gd name="f277" fmla="*/ 323440 f202 1"/>
              <a:gd name="f278" fmla="*/ 949700 f201 1"/>
              <a:gd name="f279" fmla="*/ 359378 f202 1"/>
              <a:gd name="f280" fmla="*/ 957024 f201 1"/>
              <a:gd name="f281" fmla="*/ 380676 f202 1"/>
              <a:gd name="f282" fmla="*/ 964349 f201 1"/>
              <a:gd name="f283" fmla="*/ 416614 f202 1"/>
              <a:gd name="f284" fmla="*/ 971674 f201 1"/>
              <a:gd name="f285" fmla="*/ 431254 f202 1"/>
              <a:gd name="f286" fmla="*/ 3737562 f202 1"/>
              <a:gd name="f287" fmla="*/ 3752202 f202 1"/>
              <a:gd name="f288" fmla="*/ 4075643 f202 1"/>
              <a:gd name="f289" fmla="*/ 4082967 f202 1"/>
              <a:gd name="f290" fmla="*/ 4614720 f202 1"/>
              <a:gd name="f291" fmla="*/ 5117849 f202 1"/>
              <a:gd name="f292" fmla="*/ 5132489 f202 1"/>
              <a:gd name="f293" fmla="*/ 986314 f201 1"/>
              <a:gd name="f294" fmla="*/ 1820208 f201 1"/>
              <a:gd name="f295" fmla="*/ 4485608 f202 1"/>
              <a:gd name="f296" fmla="*/ 3824078 f202 1"/>
              <a:gd name="f297" fmla="*/ 2481739 f201 1"/>
              <a:gd name="f298" fmla="*/ 3143269 f201 1"/>
              <a:gd name="f299" fmla="*/ 5132499 f202 1"/>
              <a:gd name="f300" fmla="*/ 4118924 f201 1"/>
              <a:gd name="f301" fmla="*/ 5239646 f202 1"/>
              <a:gd name="f302" fmla="*/ 2875045 f201 1"/>
              <a:gd name="f303" fmla="*/ 5167770 f202 1"/>
              <a:gd name="f304" fmla="*/ 2882370 f201 1"/>
              <a:gd name="f305" fmla="*/ 4484942 f202 1"/>
              <a:gd name="f306" fmla="*/ 4089625 f202 1"/>
              <a:gd name="f307" fmla="*/ 2091738 f201 1"/>
              <a:gd name="f308" fmla="*/ 2099062 f201 1"/>
              <a:gd name="f309" fmla="*/ 5563086 f202 1"/>
              <a:gd name="f310" fmla="*/ 2487063 f201 1"/>
              <a:gd name="f311" fmla="*/ 4729858 f202 1"/>
              <a:gd name="f312" fmla="*/ 4586107 f202 1"/>
              <a:gd name="f313" fmla="*/ 2630805 f201 1"/>
              <a:gd name="f314" fmla="*/ 2343302 f201 1"/>
              <a:gd name="f315" fmla="+- f203 0 f1"/>
              <a:gd name="f316" fmla="*/ f206 1 5829300"/>
              <a:gd name="f317" fmla="*/ f207 1 4391025"/>
              <a:gd name="f318" fmla="*/ f208 1 5829300"/>
              <a:gd name="f319" fmla="*/ f209 1 4391025"/>
              <a:gd name="f320" fmla="*/ f210 1 4391025"/>
              <a:gd name="f321" fmla="*/ f211 1 5829300"/>
              <a:gd name="f322" fmla="*/ f212 1 4391025"/>
              <a:gd name="f323" fmla="*/ f213 1 5829300"/>
              <a:gd name="f324" fmla="*/ f214 1 4391025"/>
              <a:gd name="f325" fmla="*/ f215 1 5829300"/>
              <a:gd name="f326" fmla="*/ f216 1 4391025"/>
              <a:gd name="f327" fmla="*/ f217 1 5829300"/>
              <a:gd name="f328" fmla="*/ f218 1 5829300"/>
              <a:gd name="f329" fmla="*/ f219 1 4391025"/>
              <a:gd name="f330" fmla="*/ f220 1 5829300"/>
              <a:gd name="f331" fmla="*/ f221 1 4391025"/>
              <a:gd name="f332" fmla="*/ f222 1 4391025"/>
              <a:gd name="f333" fmla="*/ f223 1 4391025"/>
              <a:gd name="f334" fmla="*/ f224 1 4391025"/>
              <a:gd name="f335" fmla="*/ f225 1 4391025"/>
              <a:gd name="f336" fmla="*/ f226 1 5829300"/>
              <a:gd name="f337" fmla="*/ f227 1 4391025"/>
              <a:gd name="f338" fmla="*/ f228 1 5829300"/>
              <a:gd name="f339" fmla="*/ f229 1 5829300"/>
              <a:gd name="f340" fmla="*/ f230 1 4391025"/>
              <a:gd name="f341" fmla="*/ f231 1 4391025"/>
              <a:gd name="f342" fmla="*/ f232 1 4391025"/>
              <a:gd name="f343" fmla="*/ f233 1 5829300"/>
              <a:gd name="f344" fmla="*/ f234 1 5829300"/>
              <a:gd name="f345" fmla="*/ f235 1 5829300"/>
              <a:gd name="f346" fmla="*/ f236 1 5829300"/>
              <a:gd name="f347" fmla="*/ f237 1 4391025"/>
              <a:gd name="f348" fmla="*/ f238 1 5829300"/>
              <a:gd name="f349" fmla="*/ f239 1 4391025"/>
              <a:gd name="f350" fmla="*/ f240 1 5829300"/>
              <a:gd name="f351" fmla="*/ f241 1 4391025"/>
              <a:gd name="f352" fmla="*/ f242 1 5829300"/>
              <a:gd name="f353" fmla="*/ f243 1 4391025"/>
              <a:gd name="f354" fmla="*/ f244 1 5829300"/>
              <a:gd name="f355" fmla="*/ f245 1 4391025"/>
              <a:gd name="f356" fmla="*/ f246 1 5829300"/>
              <a:gd name="f357" fmla="*/ f247 1 4391025"/>
              <a:gd name="f358" fmla="*/ f248 1 5829300"/>
              <a:gd name="f359" fmla="*/ f249 1 4391025"/>
              <a:gd name="f360" fmla="*/ f250 1 5829300"/>
              <a:gd name="f361" fmla="*/ f251 1 4391025"/>
              <a:gd name="f362" fmla="*/ f252 1 5829300"/>
              <a:gd name="f363" fmla="*/ f253 1 4391025"/>
              <a:gd name="f364" fmla="*/ f254 1 5829300"/>
              <a:gd name="f365" fmla="*/ f255 1 4391025"/>
              <a:gd name="f366" fmla="*/ f256 1 5829300"/>
              <a:gd name="f367" fmla="*/ f257 1 4391025"/>
              <a:gd name="f368" fmla="*/ f258 1 5829300"/>
              <a:gd name="f369" fmla="*/ f259 1 4391025"/>
              <a:gd name="f370" fmla="*/ f260 1 5829300"/>
              <a:gd name="f371" fmla="*/ f261 1 4391025"/>
              <a:gd name="f372" fmla="*/ f262 1 5829300"/>
              <a:gd name="f373" fmla="*/ f263 1 4391025"/>
              <a:gd name="f374" fmla="*/ f264 1 4391025"/>
              <a:gd name="f375" fmla="*/ f265 1 4391025"/>
              <a:gd name="f376" fmla="*/ f266 1 5829300"/>
              <a:gd name="f377" fmla="*/ f267 1 4391025"/>
              <a:gd name="f378" fmla="*/ f268 1 5829300"/>
              <a:gd name="f379" fmla="*/ f269 1 4391025"/>
              <a:gd name="f380" fmla="*/ f270 1 5829300"/>
              <a:gd name="f381" fmla="*/ f271 1 4391025"/>
              <a:gd name="f382" fmla="*/ f272 1 4391025"/>
              <a:gd name="f383" fmla="*/ f273 1 5829300"/>
              <a:gd name="f384" fmla="*/ f274 1 4391025"/>
              <a:gd name="f385" fmla="*/ f275 1 5829300"/>
              <a:gd name="f386" fmla="*/ f276 1 4391025"/>
              <a:gd name="f387" fmla="*/ f277 1 5829300"/>
              <a:gd name="f388" fmla="*/ f278 1 4391025"/>
              <a:gd name="f389" fmla="*/ f279 1 5829300"/>
              <a:gd name="f390" fmla="*/ f280 1 4391025"/>
              <a:gd name="f391" fmla="*/ f281 1 5829300"/>
              <a:gd name="f392" fmla="*/ f282 1 4391025"/>
              <a:gd name="f393" fmla="*/ f283 1 5829300"/>
              <a:gd name="f394" fmla="*/ f284 1 4391025"/>
              <a:gd name="f395" fmla="*/ f285 1 5829300"/>
              <a:gd name="f396" fmla="*/ f286 1 5829300"/>
              <a:gd name="f397" fmla="*/ f287 1 5829300"/>
              <a:gd name="f398" fmla="*/ f288 1 5829300"/>
              <a:gd name="f399" fmla="*/ f289 1 5829300"/>
              <a:gd name="f400" fmla="*/ f290 1 5829300"/>
              <a:gd name="f401" fmla="*/ f291 1 5829300"/>
              <a:gd name="f402" fmla="*/ f292 1 5829300"/>
              <a:gd name="f403" fmla="*/ f293 1 4391025"/>
              <a:gd name="f404" fmla="*/ f294 1 4391025"/>
              <a:gd name="f405" fmla="*/ f295 1 5829300"/>
              <a:gd name="f406" fmla="*/ f296 1 5829300"/>
              <a:gd name="f407" fmla="*/ f297 1 4391025"/>
              <a:gd name="f408" fmla="*/ f298 1 4391025"/>
              <a:gd name="f409" fmla="*/ f299 1 5829300"/>
              <a:gd name="f410" fmla="*/ f300 1 4391025"/>
              <a:gd name="f411" fmla="*/ f301 1 5829300"/>
              <a:gd name="f412" fmla="*/ f302 1 4391025"/>
              <a:gd name="f413" fmla="*/ f303 1 5829300"/>
              <a:gd name="f414" fmla="*/ f304 1 4391025"/>
              <a:gd name="f415" fmla="*/ f305 1 5829300"/>
              <a:gd name="f416" fmla="*/ f306 1 5829300"/>
              <a:gd name="f417" fmla="*/ f307 1 4391025"/>
              <a:gd name="f418" fmla="*/ f308 1 4391025"/>
              <a:gd name="f419" fmla="*/ f309 1 5829300"/>
              <a:gd name="f420" fmla="*/ f310 1 4391025"/>
              <a:gd name="f421" fmla="*/ f311 1 5829300"/>
              <a:gd name="f422" fmla="*/ f312 1 5829300"/>
              <a:gd name="f423" fmla="*/ f313 1 4391025"/>
              <a:gd name="f424" fmla="*/ f314 1 4391025"/>
              <a:gd name="f425" fmla="*/ f197 1 f204"/>
              <a:gd name="f426" fmla="*/ f198 1 f204"/>
              <a:gd name="f427" fmla="*/ f197 1 f205"/>
              <a:gd name="f428" fmla="*/ f199 1 f205"/>
              <a:gd name="f429" fmla="*/ f316 1 f204"/>
              <a:gd name="f430" fmla="*/ f317 1 f205"/>
              <a:gd name="f431" fmla="*/ f318 1 f204"/>
              <a:gd name="f432" fmla="*/ f319 1 f205"/>
              <a:gd name="f433" fmla="*/ f320 1 f205"/>
              <a:gd name="f434" fmla="*/ f321 1 f204"/>
              <a:gd name="f435" fmla="*/ f322 1 f205"/>
              <a:gd name="f436" fmla="*/ f323 1 f204"/>
              <a:gd name="f437" fmla="*/ f324 1 f205"/>
              <a:gd name="f438" fmla="*/ f325 1 f204"/>
              <a:gd name="f439" fmla="*/ f326 1 f205"/>
              <a:gd name="f440" fmla="*/ f327 1 f204"/>
              <a:gd name="f441" fmla="*/ f328 1 f204"/>
              <a:gd name="f442" fmla="*/ f329 1 f205"/>
              <a:gd name="f443" fmla="*/ f330 1 f204"/>
              <a:gd name="f444" fmla="*/ f331 1 f205"/>
              <a:gd name="f445" fmla="*/ f332 1 f205"/>
              <a:gd name="f446" fmla="*/ f333 1 f205"/>
              <a:gd name="f447" fmla="*/ f334 1 f205"/>
              <a:gd name="f448" fmla="*/ f335 1 f205"/>
              <a:gd name="f449" fmla="*/ f336 1 f204"/>
              <a:gd name="f450" fmla="*/ f337 1 f205"/>
              <a:gd name="f451" fmla="*/ f338 1 f204"/>
              <a:gd name="f452" fmla="*/ f339 1 f204"/>
              <a:gd name="f453" fmla="*/ f340 1 f205"/>
              <a:gd name="f454" fmla="*/ f341 1 f205"/>
              <a:gd name="f455" fmla="*/ f342 1 f205"/>
              <a:gd name="f456" fmla="*/ f343 1 f204"/>
              <a:gd name="f457" fmla="*/ f344 1 f204"/>
              <a:gd name="f458" fmla="*/ f345 1 f204"/>
              <a:gd name="f459" fmla="*/ f346 1 f204"/>
              <a:gd name="f460" fmla="*/ f347 1 f205"/>
              <a:gd name="f461" fmla="*/ f348 1 f204"/>
              <a:gd name="f462" fmla="*/ f349 1 f205"/>
              <a:gd name="f463" fmla="*/ f350 1 f204"/>
              <a:gd name="f464" fmla="*/ f351 1 f205"/>
              <a:gd name="f465" fmla="*/ f352 1 f204"/>
              <a:gd name="f466" fmla="*/ f353 1 f205"/>
              <a:gd name="f467" fmla="*/ f354 1 f204"/>
              <a:gd name="f468" fmla="*/ f355 1 f205"/>
              <a:gd name="f469" fmla="*/ f356 1 f204"/>
              <a:gd name="f470" fmla="*/ f357 1 f205"/>
              <a:gd name="f471" fmla="*/ f358 1 f204"/>
              <a:gd name="f472" fmla="*/ f359 1 f205"/>
              <a:gd name="f473" fmla="*/ f360 1 f204"/>
              <a:gd name="f474" fmla="*/ f361 1 f205"/>
              <a:gd name="f475" fmla="*/ f362 1 f204"/>
              <a:gd name="f476" fmla="*/ f363 1 f205"/>
              <a:gd name="f477" fmla="*/ f364 1 f204"/>
              <a:gd name="f478" fmla="*/ f365 1 f205"/>
              <a:gd name="f479" fmla="*/ f366 1 f204"/>
              <a:gd name="f480" fmla="*/ f367 1 f205"/>
              <a:gd name="f481" fmla="*/ f368 1 f204"/>
              <a:gd name="f482" fmla="*/ f369 1 f205"/>
              <a:gd name="f483" fmla="*/ f370 1 f204"/>
              <a:gd name="f484" fmla="*/ f371 1 f205"/>
              <a:gd name="f485" fmla="*/ f372 1 f204"/>
              <a:gd name="f486" fmla="*/ f373 1 f205"/>
              <a:gd name="f487" fmla="*/ f374 1 f205"/>
              <a:gd name="f488" fmla="*/ f375 1 f205"/>
              <a:gd name="f489" fmla="*/ f376 1 f204"/>
              <a:gd name="f490" fmla="*/ f377 1 f205"/>
              <a:gd name="f491" fmla="*/ f378 1 f204"/>
              <a:gd name="f492" fmla="*/ f379 1 f205"/>
              <a:gd name="f493" fmla="*/ f380 1 f204"/>
              <a:gd name="f494" fmla="*/ f381 1 f205"/>
              <a:gd name="f495" fmla="*/ f382 1 f205"/>
              <a:gd name="f496" fmla="*/ f383 1 f204"/>
              <a:gd name="f497" fmla="*/ f384 1 f205"/>
              <a:gd name="f498" fmla="*/ f385 1 f204"/>
              <a:gd name="f499" fmla="*/ f386 1 f205"/>
              <a:gd name="f500" fmla="*/ f387 1 f204"/>
              <a:gd name="f501" fmla="*/ f388 1 f205"/>
              <a:gd name="f502" fmla="*/ f389 1 f204"/>
              <a:gd name="f503" fmla="*/ f390 1 f205"/>
              <a:gd name="f504" fmla="*/ f391 1 f204"/>
              <a:gd name="f505" fmla="*/ f392 1 f205"/>
              <a:gd name="f506" fmla="*/ f393 1 f204"/>
              <a:gd name="f507" fmla="*/ f394 1 f205"/>
              <a:gd name="f508" fmla="*/ f395 1 f204"/>
              <a:gd name="f509" fmla="*/ f396 1 f204"/>
              <a:gd name="f510" fmla="*/ f397 1 f204"/>
              <a:gd name="f511" fmla="*/ f398 1 f204"/>
              <a:gd name="f512" fmla="*/ f399 1 f204"/>
              <a:gd name="f513" fmla="*/ f400 1 f204"/>
              <a:gd name="f514" fmla="*/ f401 1 f204"/>
              <a:gd name="f515" fmla="*/ f402 1 f204"/>
              <a:gd name="f516" fmla="*/ f403 1 f205"/>
              <a:gd name="f517" fmla="*/ f404 1 f205"/>
              <a:gd name="f518" fmla="*/ f405 1 f204"/>
              <a:gd name="f519" fmla="*/ f406 1 f204"/>
              <a:gd name="f520" fmla="*/ f407 1 f205"/>
              <a:gd name="f521" fmla="*/ f408 1 f205"/>
              <a:gd name="f522" fmla="*/ f409 1 f204"/>
              <a:gd name="f523" fmla="*/ f410 1 f205"/>
              <a:gd name="f524" fmla="*/ f411 1 f204"/>
              <a:gd name="f525" fmla="*/ f412 1 f205"/>
              <a:gd name="f526" fmla="*/ f413 1 f204"/>
              <a:gd name="f527" fmla="*/ f414 1 f205"/>
              <a:gd name="f528" fmla="*/ f415 1 f204"/>
              <a:gd name="f529" fmla="*/ f416 1 f204"/>
              <a:gd name="f530" fmla="*/ f417 1 f205"/>
              <a:gd name="f531" fmla="*/ f418 1 f205"/>
              <a:gd name="f532" fmla="*/ f419 1 f204"/>
              <a:gd name="f533" fmla="*/ f420 1 f205"/>
              <a:gd name="f534" fmla="*/ f421 1 f204"/>
              <a:gd name="f535" fmla="*/ f422 1 f204"/>
              <a:gd name="f536" fmla="*/ f423 1 f205"/>
              <a:gd name="f537" fmla="*/ f424 1 f205"/>
              <a:gd name="f538" fmla="*/ f425 f195 1"/>
              <a:gd name="f539" fmla="*/ f426 f195 1"/>
              <a:gd name="f540" fmla="*/ f428 f196 1"/>
              <a:gd name="f541" fmla="*/ f427 f196 1"/>
              <a:gd name="f542" fmla="*/ f429 f195 1"/>
              <a:gd name="f543" fmla="*/ f430 f196 1"/>
              <a:gd name="f544" fmla="*/ f431 f195 1"/>
              <a:gd name="f545" fmla="*/ f432 f196 1"/>
              <a:gd name="f546" fmla="*/ f433 f196 1"/>
              <a:gd name="f547" fmla="*/ f434 f195 1"/>
              <a:gd name="f548" fmla="*/ f435 f196 1"/>
              <a:gd name="f549" fmla="*/ f436 f195 1"/>
              <a:gd name="f550" fmla="*/ f437 f196 1"/>
              <a:gd name="f551" fmla="*/ f438 f195 1"/>
              <a:gd name="f552" fmla="*/ f439 f196 1"/>
              <a:gd name="f553" fmla="*/ f440 f195 1"/>
              <a:gd name="f554" fmla="*/ f441 f195 1"/>
              <a:gd name="f555" fmla="*/ f442 f196 1"/>
              <a:gd name="f556" fmla="*/ f443 f195 1"/>
              <a:gd name="f557" fmla="*/ f444 f196 1"/>
              <a:gd name="f558" fmla="*/ f445 f196 1"/>
              <a:gd name="f559" fmla="*/ f446 f196 1"/>
              <a:gd name="f560" fmla="*/ f447 f196 1"/>
              <a:gd name="f561" fmla="*/ f448 f196 1"/>
              <a:gd name="f562" fmla="*/ f449 f195 1"/>
              <a:gd name="f563" fmla="*/ f450 f196 1"/>
              <a:gd name="f564" fmla="*/ f451 f195 1"/>
              <a:gd name="f565" fmla="*/ f452 f195 1"/>
              <a:gd name="f566" fmla="*/ f453 f196 1"/>
              <a:gd name="f567" fmla="*/ f454 f196 1"/>
              <a:gd name="f568" fmla="*/ f455 f196 1"/>
              <a:gd name="f569" fmla="*/ f456 f195 1"/>
              <a:gd name="f570" fmla="*/ f457 f195 1"/>
              <a:gd name="f571" fmla="*/ f458 f195 1"/>
              <a:gd name="f572" fmla="*/ f459 f195 1"/>
              <a:gd name="f573" fmla="*/ f460 f196 1"/>
              <a:gd name="f574" fmla="*/ f461 f195 1"/>
              <a:gd name="f575" fmla="*/ f462 f196 1"/>
              <a:gd name="f576" fmla="*/ f463 f195 1"/>
              <a:gd name="f577" fmla="*/ f464 f196 1"/>
              <a:gd name="f578" fmla="*/ f465 f195 1"/>
              <a:gd name="f579" fmla="*/ f466 f196 1"/>
              <a:gd name="f580" fmla="*/ f467 f195 1"/>
              <a:gd name="f581" fmla="*/ f468 f196 1"/>
              <a:gd name="f582" fmla="*/ f469 f195 1"/>
              <a:gd name="f583" fmla="*/ f470 f196 1"/>
              <a:gd name="f584" fmla="*/ f471 f195 1"/>
              <a:gd name="f585" fmla="*/ f472 f196 1"/>
              <a:gd name="f586" fmla="*/ f473 f195 1"/>
              <a:gd name="f587" fmla="*/ f474 f196 1"/>
              <a:gd name="f588" fmla="*/ f475 f195 1"/>
              <a:gd name="f589" fmla="*/ f476 f196 1"/>
              <a:gd name="f590" fmla="*/ f477 f195 1"/>
              <a:gd name="f591" fmla="*/ f478 f196 1"/>
              <a:gd name="f592" fmla="*/ f479 f195 1"/>
              <a:gd name="f593" fmla="*/ f480 f196 1"/>
              <a:gd name="f594" fmla="*/ f481 f195 1"/>
              <a:gd name="f595" fmla="*/ f482 f196 1"/>
              <a:gd name="f596" fmla="*/ f483 f195 1"/>
              <a:gd name="f597" fmla="*/ f484 f196 1"/>
              <a:gd name="f598" fmla="*/ f485 f195 1"/>
              <a:gd name="f599" fmla="*/ f486 f196 1"/>
              <a:gd name="f600" fmla="*/ f487 f196 1"/>
              <a:gd name="f601" fmla="*/ f488 f196 1"/>
              <a:gd name="f602" fmla="*/ f489 f195 1"/>
              <a:gd name="f603" fmla="*/ f490 f196 1"/>
              <a:gd name="f604" fmla="*/ f491 f195 1"/>
              <a:gd name="f605" fmla="*/ f492 f196 1"/>
              <a:gd name="f606" fmla="*/ f493 f195 1"/>
              <a:gd name="f607" fmla="*/ f494 f196 1"/>
              <a:gd name="f608" fmla="*/ f495 f196 1"/>
              <a:gd name="f609" fmla="*/ f496 f195 1"/>
              <a:gd name="f610" fmla="*/ f497 f196 1"/>
              <a:gd name="f611" fmla="*/ f498 f195 1"/>
              <a:gd name="f612" fmla="*/ f499 f196 1"/>
              <a:gd name="f613" fmla="*/ f500 f195 1"/>
              <a:gd name="f614" fmla="*/ f501 f196 1"/>
              <a:gd name="f615" fmla="*/ f502 f195 1"/>
              <a:gd name="f616" fmla="*/ f503 f196 1"/>
              <a:gd name="f617" fmla="*/ f504 f195 1"/>
              <a:gd name="f618" fmla="*/ f505 f196 1"/>
              <a:gd name="f619" fmla="*/ f506 f195 1"/>
              <a:gd name="f620" fmla="*/ f507 f196 1"/>
              <a:gd name="f621" fmla="*/ f508 f195 1"/>
              <a:gd name="f622" fmla="*/ f509 f195 1"/>
              <a:gd name="f623" fmla="*/ f510 f195 1"/>
              <a:gd name="f624" fmla="*/ f511 f195 1"/>
              <a:gd name="f625" fmla="*/ f512 f195 1"/>
              <a:gd name="f626" fmla="*/ f513 f195 1"/>
              <a:gd name="f627" fmla="*/ f514 f195 1"/>
              <a:gd name="f628" fmla="*/ f515 f195 1"/>
              <a:gd name="f629" fmla="*/ f516 f196 1"/>
              <a:gd name="f630" fmla="*/ f517 f196 1"/>
              <a:gd name="f631" fmla="*/ f518 f195 1"/>
              <a:gd name="f632" fmla="*/ f519 f195 1"/>
              <a:gd name="f633" fmla="*/ f520 f196 1"/>
              <a:gd name="f634" fmla="*/ f521 f196 1"/>
              <a:gd name="f635" fmla="*/ f522 f195 1"/>
              <a:gd name="f636" fmla="*/ f523 f196 1"/>
              <a:gd name="f637" fmla="*/ f524 f195 1"/>
              <a:gd name="f638" fmla="*/ f525 f196 1"/>
              <a:gd name="f639" fmla="*/ f526 f195 1"/>
              <a:gd name="f640" fmla="*/ f527 f196 1"/>
              <a:gd name="f641" fmla="*/ f528 f195 1"/>
              <a:gd name="f642" fmla="*/ f529 f195 1"/>
              <a:gd name="f643" fmla="*/ f530 f196 1"/>
              <a:gd name="f644" fmla="*/ f531 f196 1"/>
              <a:gd name="f645" fmla="*/ f532 f195 1"/>
              <a:gd name="f646" fmla="*/ f533 f196 1"/>
              <a:gd name="f647" fmla="*/ f534 f195 1"/>
              <a:gd name="f648" fmla="*/ f535 f195 1"/>
              <a:gd name="f649" fmla="*/ f536 f196 1"/>
              <a:gd name="f650" fmla="*/ f537 f1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5">
                <a:pos x="f542" y="f543"/>
              </a:cxn>
              <a:cxn ang="f315">
                <a:pos x="f544" y="f545"/>
              </a:cxn>
              <a:cxn ang="f315">
                <a:pos x="f544" y="f546"/>
              </a:cxn>
              <a:cxn ang="f315">
                <a:pos x="f547" y="f548"/>
              </a:cxn>
              <a:cxn ang="f315">
                <a:pos x="f549" y="f548"/>
              </a:cxn>
              <a:cxn ang="f315">
                <a:pos x="f549" y="f550"/>
              </a:cxn>
              <a:cxn ang="f315">
                <a:pos x="f551" y="f552"/>
              </a:cxn>
              <a:cxn ang="f315">
                <a:pos x="f553" y="f552"/>
              </a:cxn>
              <a:cxn ang="f315">
                <a:pos x="f554" y="f555"/>
              </a:cxn>
              <a:cxn ang="f315">
                <a:pos x="f554" y="f555"/>
              </a:cxn>
              <a:cxn ang="f315">
                <a:pos x="f556" y="f557"/>
              </a:cxn>
              <a:cxn ang="f315">
                <a:pos x="f554" y="f558"/>
              </a:cxn>
              <a:cxn ang="f315">
                <a:pos x="f554" y="f559"/>
              </a:cxn>
              <a:cxn ang="f315">
                <a:pos x="f556" y="f560"/>
              </a:cxn>
              <a:cxn ang="f315">
                <a:pos x="f556" y="f561"/>
              </a:cxn>
              <a:cxn ang="f315">
                <a:pos x="f562" y="f563"/>
              </a:cxn>
              <a:cxn ang="f315">
                <a:pos x="f564" y="f563"/>
              </a:cxn>
              <a:cxn ang="f315">
                <a:pos x="f565" y="f566"/>
              </a:cxn>
              <a:cxn ang="f315">
                <a:pos x="f565" y="f567"/>
              </a:cxn>
              <a:cxn ang="f315">
                <a:pos x="f542" y="f543"/>
              </a:cxn>
              <a:cxn ang="f315">
                <a:pos x="f553" y="f568"/>
              </a:cxn>
              <a:cxn ang="f315">
                <a:pos x="f551" y="f568"/>
              </a:cxn>
              <a:cxn ang="f315">
                <a:pos x="f569" y="f550"/>
              </a:cxn>
              <a:cxn ang="f315">
                <a:pos x="f569" y="f548"/>
              </a:cxn>
              <a:cxn ang="f315">
                <a:pos x="f570" y="f548"/>
              </a:cxn>
              <a:cxn ang="f315">
                <a:pos x="f571" y="f548"/>
              </a:cxn>
              <a:cxn ang="f315">
                <a:pos x="f553" y="f548"/>
              </a:cxn>
              <a:cxn ang="f315">
                <a:pos x="f572" y="f573"/>
              </a:cxn>
              <a:cxn ang="f315">
                <a:pos x="f574" y="f575"/>
              </a:cxn>
              <a:cxn ang="f315">
                <a:pos x="f576" y="f577"/>
              </a:cxn>
              <a:cxn ang="f315">
                <a:pos x="f578" y="f579"/>
              </a:cxn>
              <a:cxn ang="f315">
                <a:pos x="f580" y="f581"/>
              </a:cxn>
              <a:cxn ang="f315">
                <a:pos x="f582" y="f583"/>
              </a:cxn>
              <a:cxn ang="f315">
                <a:pos x="f584" y="f585"/>
              </a:cxn>
              <a:cxn ang="f315">
                <a:pos x="f586" y="f587"/>
              </a:cxn>
              <a:cxn ang="f315">
                <a:pos x="f588" y="f589"/>
              </a:cxn>
              <a:cxn ang="f315">
                <a:pos x="f590" y="f591"/>
              </a:cxn>
              <a:cxn ang="f315">
                <a:pos x="f592" y="f593"/>
              </a:cxn>
              <a:cxn ang="f315">
                <a:pos x="f594" y="f595"/>
              </a:cxn>
              <a:cxn ang="f315">
                <a:pos x="f594" y="f595"/>
              </a:cxn>
              <a:cxn ang="f315">
                <a:pos x="f596" y="f597"/>
              </a:cxn>
              <a:cxn ang="f315">
                <a:pos x="f596" y="f597"/>
              </a:cxn>
              <a:cxn ang="f315">
                <a:pos x="f598" y="f599"/>
              </a:cxn>
              <a:cxn ang="f315">
                <a:pos x="f596" y="f600"/>
              </a:cxn>
              <a:cxn ang="f315">
                <a:pos x="f596" y="f600"/>
              </a:cxn>
              <a:cxn ang="f315">
                <a:pos x="f596" y="f601"/>
              </a:cxn>
              <a:cxn ang="f315">
                <a:pos x="f553" y="f568"/>
              </a:cxn>
              <a:cxn ang="f315">
                <a:pos x="f602" y="f603"/>
              </a:cxn>
              <a:cxn ang="f315">
                <a:pos x="f604" y="f605"/>
              </a:cxn>
              <a:cxn ang="f315">
                <a:pos x="f553" y="f605"/>
              </a:cxn>
              <a:cxn ang="f315">
                <a:pos x="f606" y="f607"/>
              </a:cxn>
              <a:cxn ang="f315">
                <a:pos x="f606" y="f608"/>
              </a:cxn>
              <a:cxn ang="f315">
                <a:pos x="f609" y="f610"/>
              </a:cxn>
              <a:cxn ang="f315">
                <a:pos x="f611" y="f612"/>
              </a:cxn>
              <a:cxn ang="f315">
                <a:pos x="f613" y="f614"/>
              </a:cxn>
              <a:cxn ang="f315">
                <a:pos x="f615" y="f616"/>
              </a:cxn>
              <a:cxn ang="f315">
                <a:pos x="f617" y="f618"/>
              </a:cxn>
              <a:cxn ang="f315">
                <a:pos x="f619" y="f620"/>
              </a:cxn>
              <a:cxn ang="f315">
                <a:pos x="f621" y="f620"/>
              </a:cxn>
              <a:cxn ang="f315">
                <a:pos x="f562" y="f620"/>
              </a:cxn>
              <a:cxn ang="f315">
                <a:pos x="f622" y="f620"/>
              </a:cxn>
              <a:cxn ang="f315">
                <a:pos x="f623" y="f620"/>
              </a:cxn>
              <a:cxn ang="f315">
                <a:pos x="f624" y="f620"/>
              </a:cxn>
              <a:cxn ang="f315">
                <a:pos x="f625" y="f620"/>
              </a:cxn>
              <a:cxn ang="f315">
                <a:pos x="f626" y="f620"/>
              </a:cxn>
              <a:cxn ang="f315">
                <a:pos x="f627" y="f620"/>
              </a:cxn>
              <a:cxn ang="f315">
                <a:pos x="f628" y="f629"/>
              </a:cxn>
              <a:cxn ang="f315">
                <a:pos x="f628" y="f630"/>
              </a:cxn>
              <a:cxn ang="f315">
                <a:pos x="f631" y="f630"/>
              </a:cxn>
              <a:cxn ang="f315">
                <a:pos x="f632" y="f633"/>
              </a:cxn>
              <a:cxn ang="f315">
                <a:pos x="f632" y="f633"/>
              </a:cxn>
              <a:cxn ang="f315">
                <a:pos x="f632" y="f633"/>
              </a:cxn>
              <a:cxn ang="f315">
                <a:pos x="f631" y="f634"/>
              </a:cxn>
              <a:cxn ang="f315">
                <a:pos x="f635" y="f634"/>
              </a:cxn>
              <a:cxn ang="f315">
                <a:pos x="f635" y="f636"/>
              </a:cxn>
              <a:cxn ang="f315">
                <a:pos x="f602" y="f636"/>
              </a:cxn>
              <a:cxn ang="f315">
                <a:pos x="f637" y="f638"/>
              </a:cxn>
              <a:cxn ang="f315">
                <a:pos x="f637" y="f638"/>
              </a:cxn>
              <a:cxn ang="f315">
                <a:pos x="f639" y="f640"/>
              </a:cxn>
              <a:cxn ang="f315">
                <a:pos x="f641" y="f640"/>
              </a:cxn>
              <a:cxn ang="f315">
                <a:pos x="f642" y="f543"/>
              </a:cxn>
              <a:cxn ang="f315">
                <a:pos x="f641" y="f643"/>
              </a:cxn>
              <a:cxn ang="f315">
                <a:pos x="f639" y="f643"/>
              </a:cxn>
              <a:cxn ang="f315">
                <a:pos x="f637" y="f644"/>
              </a:cxn>
              <a:cxn ang="f315">
                <a:pos x="f637" y="f644"/>
              </a:cxn>
              <a:cxn ang="f315">
                <a:pos x="f645" y="f646"/>
              </a:cxn>
              <a:cxn ang="f315">
                <a:pos x="f637" y="f638"/>
              </a:cxn>
              <a:cxn ang="f315">
                <a:pos x="f647" y="f543"/>
              </a:cxn>
              <a:cxn ang="f315">
                <a:pos x="f648" y="f649"/>
              </a:cxn>
              <a:cxn ang="f315">
                <a:pos x="f551" y="f543"/>
              </a:cxn>
              <a:cxn ang="f315">
                <a:pos x="f648" y="f650"/>
              </a:cxn>
              <a:cxn ang="f315">
                <a:pos x="f647" y="f543"/>
              </a:cxn>
            </a:cxnLst>
            <a:rect l="f538" t="f541" r="f539" b="f540"/>
            <a:pathLst>
              <a:path w="5829300" h="4391025">
                <a:moveTo>
                  <a:pt x="f6" y="f8"/>
                </a:moveTo>
                <a:cubicBezTo>
                  <a:pt x="f6" y="f9"/>
                  <a:pt x="f10" y="f11"/>
                  <a:pt x="f12" y="f13"/>
                </a:cubicBezTo>
                <a:lnTo>
                  <a:pt x="f12" y="f14"/>
                </a:lnTo>
                <a:cubicBezTo>
                  <a:pt x="f12" y="f15"/>
                  <a:pt x="f16" y="f17"/>
                  <a:pt x="f18" y="f17"/>
                </a:cubicBezTo>
                <a:lnTo>
                  <a:pt x="f19" y="f17"/>
                </a:lnTo>
                <a:lnTo>
                  <a:pt x="f19" y="f20"/>
                </a:lnTo>
                <a:cubicBezTo>
                  <a:pt x="f19" y="f21"/>
                  <a:pt x="f22" y="f5"/>
                  <a:pt x="f23" y="f5"/>
                </a:cubicBezTo>
                <a:lnTo>
                  <a:pt x="f24" y="f5"/>
                </a:lnTo>
                <a:cubicBezTo>
                  <a:pt x="f25" y="f5"/>
                  <a:pt x="f26" y="f27"/>
                  <a:pt x="f28" y="f29"/>
                </a:cubicBezTo>
                <a:lnTo>
                  <a:pt x="f28" y="f29"/>
                </a:lnTo>
                <a:cubicBezTo>
                  <a:pt x="f5" y="f30"/>
                  <a:pt x="f5" y="f31"/>
                  <a:pt x="f5" y="f32"/>
                </a:cubicBezTo>
                <a:cubicBezTo>
                  <a:pt x="f5" y="f33"/>
                  <a:pt x="f5" y="f34"/>
                  <a:pt x="f28" y="f35"/>
                </a:cubicBezTo>
                <a:lnTo>
                  <a:pt x="f28" y="f36"/>
                </a:lnTo>
                <a:cubicBezTo>
                  <a:pt x="f5" y="f37"/>
                  <a:pt x="f5" y="f38"/>
                  <a:pt x="f5" y="f39"/>
                </a:cubicBezTo>
                <a:lnTo>
                  <a:pt x="f5" y="f40"/>
                </a:lnTo>
                <a:cubicBezTo>
                  <a:pt x="f5" y="f41"/>
                  <a:pt x="f42" y="f43"/>
                  <a:pt x="f32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8"/>
                </a:cubicBezTo>
                <a:lnTo>
                  <a:pt x="f46" y="f49"/>
                </a:lnTo>
                <a:cubicBezTo>
                  <a:pt x="f10" y="f50"/>
                  <a:pt x="f6" y="f51"/>
                  <a:pt x="f6" y="f8"/>
                </a:cubicBezTo>
                <a:close/>
                <a:moveTo>
                  <a:pt x="f24" y="f52"/>
                </a:moveTo>
                <a:lnTo>
                  <a:pt x="f23" y="f52"/>
                </a:lnTo>
                <a:cubicBezTo>
                  <a:pt x="f53" y="f52"/>
                  <a:pt x="f53" y="f54"/>
                  <a:pt x="f53" y="f20"/>
                </a:cubicBezTo>
                <a:lnTo>
                  <a:pt x="f53" y="f17"/>
                </a:lnTo>
                <a:lnTo>
                  <a:pt x="f55" y="f17"/>
                </a:lnTo>
                <a:lnTo>
                  <a:pt x="f56" y="f17"/>
                </a:lnTo>
                <a:lnTo>
                  <a:pt x="f24" y="f17"/>
                </a:lnTo>
                <a:cubicBezTo>
                  <a:pt x="f57" y="f17"/>
                  <a:pt x="f58" y="f17"/>
                  <a:pt x="f59" y="f60"/>
                </a:cubicBezTo>
                <a:cubicBezTo>
                  <a:pt x="f61" y="f60"/>
                  <a:pt x="f61" y="f60"/>
                  <a:pt x="f62" y="f63"/>
                </a:cubicBezTo>
                <a:cubicBezTo>
                  <a:pt x="f64" y="f63"/>
                  <a:pt x="f65" y="f66"/>
                  <a:pt x="f67" y="f66"/>
                </a:cubicBezTo>
                <a:cubicBezTo>
                  <a:pt x="f29" y="f66"/>
                  <a:pt x="f29" y="f68"/>
                  <a:pt x="f69" y="f68"/>
                </a:cubicBezTo>
                <a:cubicBezTo>
                  <a:pt x="f70" y="f68"/>
                  <a:pt x="f71" y="f72"/>
                  <a:pt x="f73" y="f72"/>
                </a:cubicBezTo>
                <a:cubicBezTo>
                  <a:pt x="f74" y="f72"/>
                  <a:pt x="f74" y="f75"/>
                  <a:pt x="f76" y="f77"/>
                </a:cubicBezTo>
                <a:cubicBezTo>
                  <a:pt x="f78" y="f79"/>
                  <a:pt x="f78" y="f79"/>
                  <a:pt x="f80" y="f81"/>
                </a:cubicBezTo>
                <a:cubicBezTo>
                  <a:pt x="f82" y="f83"/>
                  <a:pt x="f82" y="f83"/>
                  <a:pt x="f84" y="f85"/>
                </a:cubicBezTo>
                <a:cubicBezTo>
                  <a:pt x="f86" y="f87"/>
                  <a:pt x="f86" y="f87"/>
                  <a:pt x="f86" y="f88"/>
                </a:cubicBezTo>
                <a:cubicBezTo>
                  <a:pt x="f89" y="f90"/>
                  <a:pt x="f89" y="f91"/>
                  <a:pt x="f92" y="f93"/>
                </a:cubicBezTo>
                <a:lnTo>
                  <a:pt x="f94" y="f95"/>
                </a:lnTo>
                <a:cubicBezTo>
                  <a:pt x="f96" y="f97"/>
                  <a:pt x="f96" y="f98"/>
                  <a:pt x="f99" y="f100"/>
                </a:cubicBezTo>
                <a:lnTo>
                  <a:pt x="f99" y="f100"/>
                </a:lnTo>
                <a:cubicBezTo>
                  <a:pt x="f101" y="f102"/>
                  <a:pt x="f101" y="f103"/>
                  <a:pt x="f101" y="f104"/>
                </a:cubicBezTo>
                <a:lnTo>
                  <a:pt x="f101" y="f104"/>
                </a:lnTo>
                <a:cubicBezTo>
                  <a:pt x="f101" y="f105"/>
                  <a:pt x="f106" y="f107"/>
                  <a:pt x="f106" y="f108"/>
                </a:cubicBezTo>
                <a:cubicBezTo>
                  <a:pt x="f106" y="f109"/>
                  <a:pt x="f106" y="f110"/>
                  <a:pt x="f101" y="f111"/>
                </a:cubicBezTo>
                <a:lnTo>
                  <a:pt x="f101" y="f111"/>
                </a:lnTo>
                <a:lnTo>
                  <a:pt x="f101" y="f112"/>
                </a:lnTo>
                <a:cubicBezTo>
                  <a:pt x="f113" y="f114"/>
                  <a:pt x="f115" y="f52"/>
                  <a:pt x="f24" y="f52"/>
                </a:cubicBezTo>
                <a:close/>
                <a:moveTo>
                  <a:pt x="f116" y="f117"/>
                </a:moveTo>
                <a:cubicBezTo>
                  <a:pt x="f116" y="f118"/>
                  <a:pt x="f44" y="f119"/>
                  <a:pt x="f120" y="f119"/>
                </a:cubicBezTo>
                <a:lnTo>
                  <a:pt x="f24" y="f119"/>
                </a:lnTo>
                <a:cubicBezTo>
                  <a:pt x="f121" y="f119"/>
                  <a:pt x="f122" y="f123"/>
                  <a:pt x="f122" y="f124"/>
                </a:cubicBezTo>
                <a:lnTo>
                  <a:pt x="f122" y="f125"/>
                </a:lnTo>
                <a:cubicBezTo>
                  <a:pt x="f126" y="f125"/>
                  <a:pt x="f126" y="f125"/>
                  <a:pt x="f127" y="f128"/>
                </a:cubicBezTo>
                <a:cubicBezTo>
                  <a:pt x="f129" y="f130"/>
                  <a:pt x="f131" y="f130"/>
                  <a:pt x="f20" y="f132"/>
                </a:cubicBezTo>
                <a:cubicBezTo>
                  <a:pt x="f133" y="f132"/>
                  <a:pt x="f134" y="f135"/>
                  <a:pt x="f136" y="f135"/>
                </a:cubicBezTo>
                <a:cubicBezTo>
                  <a:pt x="f137" y="f138"/>
                  <a:pt x="f78" y="f138"/>
                  <a:pt x="f74" y="f138"/>
                </a:cubicBezTo>
                <a:cubicBezTo>
                  <a:pt x="f73" y="f138"/>
                  <a:pt x="f139" y="f138"/>
                  <a:pt x="f70" y="f140"/>
                </a:cubicBezTo>
                <a:cubicBezTo>
                  <a:pt x="f29" y="f140"/>
                  <a:pt x="f141" y="f142"/>
                  <a:pt x="f64" y="f142"/>
                </a:cubicBezTo>
                <a:cubicBezTo>
                  <a:pt x="f62" y="f142"/>
                  <a:pt x="f61" y="f142"/>
                  <a:pt x="f61" y="f142"/>
                </a:cubicBezTo>
                <a:cubicBezTo>
                  <a:pt x="f143" y="f142"/>
                  <a:pt x="f144" y="f142"/>
                  <a:pt x="f32" y="f142"/>
                </a:cubicBezTo>
                <a:lnTo>
                  <a:pt x="f145" y="f142"/>
                </a:lnTo>
                <a:cubicBezTo>
                  <a:pt x="f146" y="f142"/>
                  <a:pt x="f146" y="f142"/>
                  <a:pt x="f147" y="f142"/>
                </a:cubicBezTo>
                <a:lnTo>
                  <a:pt x="f148" y="f142"/>
                </a:lnTo>
                <a:lnTo>
                  <a:pt x="f149" y="f142"/>
                </a:lnTo>
                <a:lnTo>
                  <a:pt x="f150" y="f142"/>
                </a:lnTo>
                <a:lnTo>
                  <a:pt x="f151" y="f142"/>
                </a:lnTo>
                <a:cubicBezTo>
                  <a:pt x="f152" y="f142"/>
                  <a:pt x="f153" y="f154"/>
                  <a:pt x="f153" y="f155"/>
                </a:cubicBezTo>
                <a:lnTo>
                  <a:pt x="f153" y="f156"/>
                </a:lnTo>
                <a:lnTo>
                  <a:pt x="f157" y="f156"/>
                </a:lnTo>
                <a:cubicBezTo>
                  <a:pt x="f117" y="f156"/>
                  <a:pt x="f158" y="f159"/>
                  <a:pt x="f158" y="f160"/>
                </a:cubicBezTo>
                <a:lnTo>
                  <a:pt x="f158" y="f160"/>
                </a:lnTo>
                <a:lnTo>
                  <a:pt x="f158" y="f160"/>
                </a:lnTo>
                <a:cubicBezTo>
                  <a:pt x="f158" y="f161"/>
                  <a:pt x="f117" y="f162"/>
                  <a:pt x="f157" y="f162"/>
                </a:cubicBezTo>
                <a:lnTo>
                  <a:pt x="f163" y="f162"/>
                </a:lnTo>
                <a:lnTo>
                  <a:pt x="f163" y="f164"/>
                </a:lnTo>
                <a:lnTo>
                  <a:pt x="f116" y="f164"/>
                </a:lnTo>
                <a:close/>
                <a:moveTo>
                  <a:pt x="f165" y="f166"/>
                </a:moveTo>
                <a:lnTo>
                  <a:pt x="f165" y="f166"/>
                </a:lnTo>
                <a:cubicBezTo>
                  <a:pt x="f167" y="f168"/>
                  <a:pt x="f169" y="f168"/>
                  <a:pt x="f170" y="f168"/>
                </a:cubicBezTo>
                <a:lnTo>
                  <a:pt x="f171" y="f168"/>
                </a:lnTo>
                <a:cubicBezTo>
                  <a:pt x="f172" y="f168"/>
                  <a:pt x="f173" y="f174"/>
                  <a:pt x="f173" y="f8"/>
                </a:cubicBezTo>
                <a:cubicBezTo>
                  <a:pt x="f173" y="f175"/>
                  <a:pt x="f172" y="f176"/>
                  <a:pt x="f171" y="f176"/>
                </a:cubicBezTo>
                <a:lnTo>
                  <a:pt x="f170" y="f176"/>
                </a:lnTo>
                <a:cubicBezTo>
                  <a:pt x="f169" y="f176"/>
                  <a:pt x="f177" y="f176"/>
                  <a:pt x="f165" y="f178"/>
                </a:cubicBezTo>
                <a:lnTo>
                  <a:pt x="f165" y="f178"/>
                </a:lnTo>
                <a:cubicBezTo>
                  <a:pt x="f179" y="f180"/>
                  <a:pt x="f181" y="f182"/>
                  <a:pt x="f181" y="f183"/>
                </a:cubicBezTo>
                <a:cubicBezTo>
                  <a:pt x="f181" y="f184"/>
                  <a:pt x="f179" y="f185"/>
                  <a:pt x="f165" y="f166"/>
                </a:cubicBezTo>
                <a:close/>
                <a:moveTo>
                  <a:pt x="f186" y="f8"/>
                </a:moveTo>
                <a:cubicBezTo>
                  <a:pt x="f186" y="f187"/>
                  <a:pt x="f188" y="f189"/>
                  <a:pt x="f190" y="f189"/>
                </a:cubicBezTo>
                <a:cubicBezTo>
                  <a:pt x="f191" y="f189"/>
                  <a:pt x="f23" y="f187"/>
                  <a:pt x="f23" y="f8"/>
                </a:cubicBezTo>
                <a:cubicBezTo>
                  <a:pt x="f23" y="f192"/>
                  <a:pt x="f191" y="f193"/>
                  <a:pt x="f190" y="f193"/>
                </a:cubicBezTo>
                <a:cubicBezTo>
                  <a:pt x="f188" y="f193"/>
                  <a:pt x="f186" y="f192"/>
                  <a:pt x="f186" y="f8"/>
                </a:cubicBezTo>
                <a:close/>
              </a:path>
            </a:pathLst>
          </a:custGeom>
          <a:solidFill>
            <a:srgbClr val="6F9CE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10" name="Forma libre 17">
            <a:extLst>
              <a:ext uri="{FF2B5EF4-FFF2-40B4-BE49-F238E27FC236}">
                <a16:creationId xmlns:a16="http://schemas.microsoft.com/office/drawing/2014/main" id="{74216662-B01E-ACEC-5D4B-EA6AB8BE91D4}"/>
              </a:ext>
            </a:extLst>
          </p:cNvPr>
          <p:cNvSpPr/>
          <p:nvPr/>
        </p:nvSpPr>
        <p:spPr>
          <a:xfrm>
            <a:off x="868478" y="3657545"/>
            <a:ext cx="512064" cy="5481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16813"/>
              <a:gd name="f7" fmla="val 6226179"/>
              <a:gd name="f8" fmla="val 4017333"/>
              <a:gd name="f9" fmla="val 717429"/>
              <a:gd name="f10" fmla="val 4184079"/>
              <a:gd name="f11" fmla="val 437184"/>
              <a:gd name="f12" fmla="val 4221912"/>
              <a:gd name="f13" fmla="val 369220"/>
              <a:gd name="f14" fmla="val 4305289"/>
              <a:gd name="f15" fmla="val 346105"/>
              <a:gd name="f16" fmla="val 4373244"/>
              <a:gd name="f17" fmla="val 383938"/>
              <a:gd name="f18" fmla="val 4441199"/>
              <a:gd name="f19" fmla="val 421771"/>
              <a:gd name="f20" fmla="val 4464324"/>
              <a:gd name="f21" fmla="val 505149"/>
              <a:gd name="f22" fmla="val 4426491"/>
              <a:gd name="f23" fmla="val 573104"/>
              <a:gd name="f24" fmla="val 4259745"/>
              <a:gd name="f25" fmla="val 853348"/>
              <a:gd name="f26" fmla="val 4237325"/>
              <a:gd name="f27" fmla="val 898893"/>
              <a:gd name="f28" fmla="val 921313"/>
              <a:gd name="f29" fmla="val 4138534"/>
              <a:gd name="f30" fmla="val 4116114"/>
              <a:gd name="f31" fmla="val 4092990"/>
              <a:gd name="f32" fmla="val 913601"/>
              <a:gd name="f33" fmla="val 4070579"/>
              <a:gd name="f34" fmla="val 905900"/>
              <a:gd name="f35" fmla="val 4001920"/>
              <a:gd name="f36" fmla="val 868762"/>
              <a:gd name="f37" fmla="val 3979500"/>
              <a:gd name="f38" fmla="val 786089"/>
              <a:gd name="f39" fmla="val 1565875"/>
              <a:gd name="f40" fmla="val 854053"/>
              <a:gd name="f41" fmla="val 1588295"/>
              <a:gd name="f42" fmla="val 899597"/>
              <a:gd name="f43" fmla="val 1641541"/>
              <a:gd name="f44" fmla="val 922017"/>
              <a:gd name="f45" fmla="val 1687085"/>
              <a:gd name="f46" fmla="val 1709505"/>
              <a:gd name="f47" fmla="val 1732630"/>
              <a:gd name="f48" fmla="val 914306"/>
              <a:gd name="f49" fmla="val 1755050"/>
              <a:gd name="f50" fmla="val 906604"/>
              <a:gd name="f51" fmla="val 1823014"/>
              <a:gd name="f52" fmla="val 868771"/>
              <a:gd name="f53" fmla="val 1846129"/>
              <a:gd name="f54" fmla="val 785394"/>
              <a:gd name="f55" fmla="val 1808296"/>
              <a:gd name="f56" fmla="val 717439"/>
              <a:gd name="f57" fmla="val 1641550"/>
              <a:gd name="f58" fmla="val 437194"/>
              <a:gd name="f59" fmla="val 1603717"/>
              <a:gd name="f60" fmla="val 369230"/>
              <a:gd name="f61" fmla="val 1520340"/>
              <a:gd name="f62" fmla="val 346115"/>
              <a:gd name="f63" fmla="val 1452385"/>
              <a:gd name="f64" fmla="val 383948"/>
              <a:gd name="f65" fmla="val 1384430"/>
              <a:gd name="f66" fmla="val 421781"/>
              <a:gd name="f67" fmla="val 1361306"/>
              <a:gd name="f68" fmla="val 505158"/>
              <a:gd name="f69" fmla="val 1399139"/>
              <a:gd name="f70" fmla="val 573113"/>
              <a:gd name="f71" fmla="val 2912462"/>
              <a:gd name="f72" fmla="val 596923"/>
              <a:gd name="f73" fmla="val 2988129"/>
              <a:gd name="f74" fmla="val 3048381"/>
              <a:gd name="f75" fmla="val 536670"/>
              <a:gd name="f76" fmla="val 461004"/>
              <a:gd name="f77" fmla="val 135919"/>
              <a:gd name="f78" fmla="val 60253"/>
              <a:gd name="f79" fmla="val 2836796"/>
              <a:gd name="f80" fmla="val 2776543"/>
              <a:gd name="f81" fmla="val 2768832"/>
              <a:gd name="f82" fmla="val 535975"/>
              <a:gd name="f83" fmla="val 2829085"/>
              <a:gd name="f84" fmla="val 2768137"/>
              <a:gd name="f85" fmla="val 2828390"/>
              <a:gd name="f86" fmla="val 2904056"/>
              <a:gd name="f87" fmla="val 2979722"/>
              <a:gd name="f88" fmla="val 3039975"/>
              <a:gd name="f89" fmla="val 5689710"/>
              <a:gd name="f90" fmla="val 5364626"/>
              <a:gd name="f91" fmla="val 5288959"/>
              <a:gd name="f92" fmla="val 5228706"/>
              <a:gd name="f93" fmla="val 5765376"/>
              <a:gd name="f94" fmla="val 5825629"/>
              <a:gd name="f95" fmla="val 5439587"/>
              <a:gd name="f96" fmla="val 1451681"/>
              <a:gd name="f97" fmla="val 5401754"/>
              <a:gd name="f98" fmla="val 1383716"/>
              <a:gd name="f99" fmla="val 5318376"/>
              <a:gd name="f100" fmla="val 1360601"/>
              <a:gd name="f101" fmla="val 5250422"/>
              <a:gd name="f102" fmla="val 1398434"/>
              <a:gd name="f103" fmla="val 4970177"/>
              <a:gd name="f104" fmla="val 1565180"/>
              <a:gd name="f105" fmla="val 4902222"/>
              <a:gd name="f106" fmla="val 1603013"/>
              <a:gd name="f107" fmla="val 4879098"/>
              <a:gd name="f108" fmla="val 1686390"/>
              <a:gd name="f109" fmla="val 4916931"/>
              <a:gd name="f110" fmla="val 1754345"/>
              <a:gd name="f111" fmla="val 4939351"/>
              <a:gd name="f112" fmla="val 1799890"/>
              <a:gd name="f113" fmla="val 4992597"/>
              <a:gd name="f114" fmla="val 1822310"/>
              <a:gd name="f115" fmla="val 5038141"/>
              <a:gd name="f116" fmla="val 5060561"/>
              <a:gd name="f117" fmla="val 5083686"/>
              <a:gd name="f118" fmla="val 1814598"/>
              <a:gd name="f119" fmla="val 5106096"/>
              <a:gd name="f120" fmla="val 1806896"/>
              <a:gd name="f121" fmla="val 5386341"/>
              <a:gd name="f122" fmla="val 1640151"/>
              <a:gd name="f123" fmla="val 5455000"/>
              <a:gd name="f124" fmla="val 5477420"/>
              <a:gd name="f125" fmla="val 1519635"/>
              <a:gd name="f126" fmla="val 4698339"/>
              <a:gd name="f127" fmla="val 2889347"/>
              <a:gd name="f128" fmla="val 3199723"/>
              <a:gd name="f129" fmla="val 4614961"/>
              <a:gd name="f130" fmla="val 3502388"/>
              <a:gd name="f131" fmla="val 4463629"/>
              <a:gd name="f132" fmla="val 3774931"/>
              <a:gd name="f133" fmla="val 4455927"/>
              <a:gd name="f134" fmla="val 3797351"/>
              <a:gd name="f135" fmla="val 4448215"/>
              <a:gd name="f136" fmla="val 3812764"/>
              <a:gd name="f137" fmla="val 4433497"/>
              <a:gd name="f138" fmla="val 3828177"/>
              <a:gd name="f139" fmla="val 4418084"/>
              <a:gd name="f140" fmla="val 3850597"/>
              <a:gd name="f141" fmla="val 4357831"/>
              <a:gd name="f142" fmla="val 3941677"/>
              <a:gd name="f143" fmla="val 4296873"/>
              <a:gd name="f144" fmla="val 4032061"/>
              <a:gd name="f145" fmla="val 4221207"/>
              <a:gd name="f146" fmla="val 4107727"/>
              <a:gd name="f147" fmla="val 3956376"/>
              <a:gd name="f148" fmla="val 4478356"/>
              <a:gd name="f149" fmla="val 3820456"/>
              <a:gd name="f150" fmla="val 4796434"/>
              <a:gd name="f151" fmla="val 3827463"/>
              <a:gd name="f152" fmla="val 5000317"/>
              <a:gd name="f153" fmla="val 5008029"/>
              <a:gd name="f154" fmla="val 5023442"/>
              <a:gd name="f155" fmla="val 3835175"/>
              <a:gd name="f156" fmla="val 5045862"/>
              <a:gd name="f157" fmla="val 5068282"/>
              <a:gd name="f158" fmla="val 5719156"/>
              <a:gd name="f159" fmla="val 6006407"/>
              <a:gd name="f160" fmla="val 3600465"/>
              <a:gd name="f161" fmla="val 6233406"/>
              <a:gd name="f162" fmla="val 3320925"/>
              <a:gd name="f163" fmla="val 2481590"/>
              <a:gd name="f164" fmla="val 2194338"/>
              <a:gd name="f165" fmla="val 1967340"/>
              <a:gd name="f166" fmla="val 5998696"/>
              <a:gd name="f167" fmla="val 5052869"/>
              <a:gd name="f168" fmla="val 5030449"/>
              <a:gd name="f169" fmla="val 5022738"/>
              <a:gd name="f170" fmla="val 5000327"/>
              <a:gd name="f171" fmla="val 1975051"/>
              <a:gd name="f172" fmla="val 4803450"/>
              <a:gd name="f173" fmla="val 1838427"/>
              <a:gd name="f174" fmla="val 4493084"/>
              <a:gd name="f175" fmla="val 1589009"/>
              <a:gd name="f176" fmla="val 4130157"/>
              <a:gd name="f177" fmla="val 1505631"/>
              <a:gd name="f178" fmla="val 4039077"/>
              <a:gd name="f179" fmla="val 1422263"/>
              <a:gd name="f180" fmla="val 3940991"/>
              <a:gd name="f181" fmla="val 1362010"/>
              <a:gd name="f182" fmla="val 3827492"/>
              <a:gd name="f183" fmla="val 1354308"/>
              <a:gd name="f184" fmla="val 3812079"/>
              <a:gd name="f185" fmla="val 1346597"/>
              <a:gd name="f186" fmla="val 3805072"/>
              <a:gd name="f187" fmla="val 1339590"/>
              <a:gd name="f188" fmla="val 3789659"/>
              <a:gd name="f189" fmla="val 1180547"/>
              <a:gd name="f190" fmla="val 3517116"/>
              <a:gd name="f191" fmla="val 1097179"/>
              <a:gd name="f192" fmla="val 3206749"/>
              <a:gd name="f193" fmla="val 2897068"/>
              <a:gd name="f194" fmla="val 1905697"/>
              <a:gd name="f195" fmla="val 1907096"/>
              <a:gd name="f196" fmla="val 1096484"/>
              <a:gd name="f197" fmla="val 2897763"/>
              <a:gd name="f198" fmla="val 3888421"/>
              <a:gd name="f199" fmla="val 1088763"/>
              <a:gd name="f200" fmla="val 1897976"/>
              <a:gd name="f201" fmla="val 3555625"/>
              <a:gd name="f202" fmla="val 5143929"/>
              <a:gd name="f203" fmla="val 2246880"/>
              <a:gd name="f204" fmla="val 5401059"/>
              <a:gd name="f205" fmla="val 5734550"/>
              <a:gd name="f206" fmla="val 5681304"/>
              <a:gd name="f207" fmla="val 2262293"/>
              <a:gd name="f208" fmla="val 5855761"/>
              <a:gd name="f209" fmla="val 2360379"/>
              <a:gd name="f210" fmla="val 5946135"/>
              <a:gd name="f211" fmla="val 3321629"/>
              <a:gd name="f212" fmla="val 3442126"/>
              <a:gd name="f213" fmla="val 3540916"/>
              <a:gd name="f214" fmla="val 2049308"/>
              <a:gd name="f215" fmla="val 3737088"/>
              <a:gd name="f216" fmla="val 1368303"/>
              <a:gd name="f217" fmla="val 2897040"/>
              <a:gd name="f218" fmla="val 2056991"/>
              <a:gd name="f219" fmla="val 1376005"/>
              <a:gd name="f220" fmla="val 3161890"/>
              <a:gd name="f221" fmla="val 1451671"/>
              <a:gd name="f222" fmla="val 3426722"/>
              <a:gd name="f223" fmla="val 1587590"/>
              <a:gd name="f224" fmla="val 3661432"/>
              <a:gd name="f225" fmla="val 3669134"/>
              <a:gd name="f226" fmla="val 1647843"/>
              <a:gd name="f227" fmla="val 3767220"/>
              <a:gd name="f228" fmla="val 1716503"/>
              <a:gd name="f229" fmla="val 3858299"/>
              <a:gd name="f230" fmla="val 1792169"/>
              <a:gd name="f231" fmla="val 1799880"/>
              <a:gd name="f232" fmla="val 3949388"/>
              <a:gd name="f233" fmla="val 1807582"/>
              <a:gd name="f234" fmla="val 3957090"/>
              <a:gd name="f235" fmla="val 2057000"/>
              <a:gd name="f236" fmla="val 4313001"/>
              <a:gd name="f237" fmla="val 2201326"/>
              <a:gd name="f238" fmla="val 4615665"/>
              <a:gd name="f239" fmla="val 2239159"/>
              <a:gd name="f240" fmla="val 4865093"/>
              <a:gd name="f241" fmla="val 3563336"/>
              <a:gd name="f242" fmla="val 3608880"/>
              <a:gd name="f243" fmla="val 4554717"/>
              <a:gd name="f244" fmla="val 3820466"/>
              <a:gd name="f245" fmla="val 4199511"/>
              <a:gd name="f246" fmla="val 4009631"/>
              <a:gd name="f247" fmla="val 3934670"/>
              <a:gd name="f248" fmla="val 3926959"/>
              <a:gd name="f249" fmla="val 4017343"/>
              <a:gd name="f250" fmla="val 4025045"/>
              <a:gd name="f251" fmla="val 3919257"/>
              <a:gd name="f252" fmla="val 4093009"/>
              <a:gd name="f253" fmla="val 3851292"/>
              <a:gd name="f254" fmla="val 4153957"/>
              <a:gd name="f255" fmla="val 3767924"/>
              <a:gd name="f256" fmla="val 4198797"/>
              <a:gd name="f257" fmla="val 3684547"/>
              <a:gd name="f258" fmla="val 3676835"/>
              <a:gd name="f259" fmla="val 4206508"/>
              <a:gd name="f260" fmla="val 3661422"/>
              <a:gd name="f261" fmla="val 4214220"/>
              <a:gd name="f262" fmla="val 3653720"/>
              <a:gd name="f263" fmla="val 4350129"/>
              <a:gd name="f264" fmla="val 854748"/>
              <a:gd name="f265" fmla="val 574503"/>
              <a:gd name="f266" fmla="val 506539"/>
              <a:gd name="f267" fmla="val 423171"/>
              <a:gd name="f268" fmla="val 1383021"/>
              <a:gd name="f269" fmla="val 385338"/>
              <a:gd name="f270" fmla="val 347505"/>
              <a:gd name="f271" fmla="val 1519645"/>
              <a:gd name="f272" fmla="val 369925"/>
              <a:gd name="f273" fmla="val 438584"/>
              <a:gd name="f274" fmla="val 1640846"/>
              <a:gd name="f275" fmla="val 718829"/>
              <a:gd name="f276" fmla="val 1807591"/>
              <a:gd name="f277" fmla="val 741249"/>
              <a:gd name="f278" fmla="val 1823005"/>
              <a:gd name="f279" fmla="val 764373"/>
              <a:gd name="f280" fmla="val 786793"/>
              <a:gd name="f281" fmla="val 832337"/>
              <a:gd name="f282" fmla="val 884879"/>
              <a:gd name="f283" fmla="val 1800585"/>
              <a:gd name="f284" fmla="val 908004"/>
              <a:gd name="f285" fmla="val 1755040"/>
              <a:gd name="f286" fmla="val 945132"/>
              <a:gd name="f287" fmla="val 922712"/>
              <a:gd name="f288" fmla="+- 0 0 -90"/>
              <a:gd name="f289" fmla="*/ f3 1 5816813"/>
              <a:gd name="f290" fmla="*/ f4 1 6226179"/>
              <a:gd name="f291" fmla="val f5"/>
              <a:gd name="f292" fmla="val f6"/>
              <a:gd name="f293" fmla="val f7"/>
              <a:gd name="f294" fmla="*/ f288 f0 1"/>
              <a:gd name="f295" fmla="+- f293 0 f291"/>
              <a:gd name="f296" fmla="+- f292 0 f291"/>
              <a:gd name="f297" fmla="*/ f294 1 f2"/>
              <a:gd name="f298" fmla="*/ f296 1 5816813"/>
              <a:gd name="f299" fmla="*/ f295 1 6226179"/>
              <a:gd name="f300" fmla="*/ 4017333 f296 1"/>
              <a:gd name="f301" fmla="*/ 717429 f295 1"/>
              <a:gd name="f302" fmla="*/ 4184079 f296 1"/>
              <a:gd name="f303" fmla="*/ 437184 f295 1"/>
              <a:gd name="f304" fmla="*/ 4373244 f296 1"/>
              <a:gd name="f305" fmla="*/ 383938 f295 1"/>
              <a:gd name="f306" fmla="*/ 4426491 f296 1"/>
              <a:gd name="f307" fmla="*/ 573104 f295 1"/>
              <a:gd name="f308" fmla="*/ 4259745 f296 1"/>
              <a:gd name="f309" fmla="*/ 853348 f295 1"/>
              <a:gd name="f310" fmla="*/ 4138534 f296 1"/>
              <a:gd name="f311" fmla="*/ 921313 f295 1"/>
              <a:gd name="f312" fmla="*/ 4070579 f296 1"/>
              <a:gd name="f313" fmla="*/ 905900 f295 1"/>
              <a:gd name="f314" fmla="*/ 1565875 f296 1"/>
              <a:gd name="f315" fmla="*/ 854053 f295 1"/>
              <a:gd name="f316" fmla="*/ 1687085 f296 1"/>
              <a:gd name="f317" fmla="*/ 922017 f295 1"/>
              <a:gd name="f318" fmla="*/ 1755050 f296 1"/>
              <a:gd name="f319" fmla="*/ 906604 f295 1"/>
              <a:gd name="f320" fmla="*/ 1808296 f296 1"/>
              <a:gd name="f321" fmla="*/ 717439 f295 1"/>
              <a:gd name="f322" fmla="*/ 1641550 f296 1"/>
              <a:gd name="f323" fmla="*/ 437194 f295 1"/>
              <a:gd name="f324" fmla="*/ 1452385 f296 1"/>
              <a:gd name="f325" fmla="*/ 383948 f295 1"/>
              <a:gd name="f326" fmla="*/ 1399139 f296 1"/>
              <a:gd name="f327" fmla="*/ 573113 f295 1"/>
              <a:gd name="f328" fmla="*/ 2912462 f296 1"/>
              <a:gd name="f329" fmla="*/ 596923 f295 1"/>
              <a:gd name="f330" fmla="*/ 3048381 f296 1"/>
              <a:gd name="f331" fmla="*/ 461004 f295 1"/>
              <a:gd name="f332" fmla="*/ 135919 f295 1"/>
              <a:gd name="f333" fmla="*/ 0 f295 1"/>
              <a:gd name="f334" fmla="*/ 2776543 f296 1"/>
              <a:gd name="f335" fmla="*/ 461004 f296 1"/>
              <a:gd name="f336" fmla="*/ 2768137 f295 1"/>
              <a:gd name="f337" fmla="*/ 135919 f296 1"/>
              <a:gd name="f338" fmla="*/ 0 f296 1"/>
              <a:gd name="f339" fmla="*/ 2904056 f295 1"/>
              <a:gd name="f340" fmla="*/ 3039975 f295 1"/>
              <a:gd name="f341" fmla="*/ 596923 f296 1"/>
              <a:gd name="f342" fmla="*/ 5689710 f296 1"/>
              <a:gd name="f343" fmla="*/ 5364626 f296 1"/>
              <a:gd name="f344" fmla="*/ 5228706 f296 1"/>
              <a:gd name="f345" fmla="*/ 5825629 f296 1"/>
              <a:gd name="f346" fmla="*/ 5439587 f296 1"/>
              <a:gd name="f347" fmla="*/ 1451681 f295 1"/>
              <a:gd name="f348" fmla="*/ 5250422 f296 1"/>
              <a:gd name="f349" fmla="*/ 1398434 f295 1"/>
              <a:gd name="f350" fmla="*/ 4970177 f296 1"/>
              <a:gd name="f351" fmla="*/ 1565180 f295 1"/>
              <a:gd name="f352" fmla="*/ 4916931 f296 1"/>
              <a:gd name="f353" fmla="*/ 1754345 f295 1"/>
              <a:gd name="f354" fmla="*/ 5038141 f296 1"/>
              <a:gd name="f355" fmla="*/ 1822310 f295 1"/>
              <a:gd name="f356" fmla="*/ 5106096 f296 1"/>
              <a:gd name="f357" fmla="*/ 1806896 f295 1"/>
              <a:gd name="f358" fmla="*/ 5386341 f296 1"/>
              <a:gd name="f359" fmla="*/ 1640151 f295 1"/>
              <a:gd name="f360" fmla="*/ 4698339 f296 1"/>
              <a:gd name="f361" fmla="*/ 2889347 f295 1"/>
              <a:gd name="f362" fmla="*/ 4463629 f296 1"/>
              <a:gd name="f363" fmla="*/ 3774931 f295 1"/>
              <a:gd name="f364" fmla="*/ 4433497 f296 1"/>
              <a:gd name="f365" fmla="*/ 3828177 f295 1"/>
              <a:gd name="f366" fmla="*/ 4418084 f296 1"/>
              <a:gd name="f367" fmla="*/ 3850597 f295 1"/>
              <a:gd name="f368" fmla="*/ 4221207 f296 1"/>
              <a:gd name="f369" fmla="*/ 4107727 f295 1"/>
              <a:gd name="f370" fmla="*/ 3827463 f296 1"/>
              <a:gd name="f371" fmla="*/ 5000317 f295 1"/>
              <a:gd name="f372" fmla="*/ 5008029 f295 1"/>
              <a:gd name="f373" fmla="*/ 3835175 f296 1"/>
              <a:gd name="f374" fmla="*/ 5068282 f295 1"/>
              <a:gd name="f375" fmla="*/ 5719156 f295 1"/>
              <a:gd name="f376" fmla="*/ 3320925 f296 1"/>
              <a:gd name="f377" fmla="*/ 6233406 f295 1"/>
              <a:gd name="f378" fmla="*/ 2481590 f296 1"/>
              <a:gd name="f379" fmla="*/ 1967340 f296 1"/>
              <a:gd name="f380" fmla="*/ 5030449 f295 1"/>
              <a:gd name="f381" fmla="*/ 5000327 f295 1"/>
              <a:gd name="f382" fmla="*/ 1589009 f296 1"/>
              <a:gd name="f383" fmla="*/ 4130157 f295 1"/>
              <a:gd name="f384" fmla="*/ 1362010 f296 1"/>
              <a:gd name="f385" fmla="*/ 3827492 f295 1"/>
              <a:gd name="f386" fmla="*/ 1339590 f296 1"/>
              <a:gd name="f387" fmla="*/ 3789659 f295 1"/>
              <a:gd name="f388" fmla="*/ 1097179 f296 1"/>
              <a:gd name="f389" fmla="*/ 2897068 f295 1"/>
              <a:gd name="f390" fmla="*/ 2897763 f296 1"/>
              <a:gd name="f391" fmla="*/ 1096484 f295 1"/>
              <a:gd name="f392" fmla="*/ 3555625 f296 1"/>
              <a:gd name="f393" fmla="*/ 5143929 f295 1"/>
              <a:gd name="f394" fmla="*/ 2246880 f296 1"/>
              <a:gd name="f395" fmla="*/ 5401059 f295 1"/>
              <a:gd name="f396" fmla="*/ 5734550 f295 1"/>
              <a:gd name="f397" fmla="*/ 5681304 f295 1"/>
              <a:gd name="f398" fmla="*/ 5946135 f295 1"/>
              <a:gd name="f399" fmla="*/ 3321629 f296 1"/>
              <a:gd name="f400" fmla="*/ 2897040 f296 1"/>
              <a:gd name="f401" fmla="*/ 1368303 f295 1"/>
              <a:gd name="f402" fmla="*/ 1376005 f296 1"/>
              <a:gd name="f403" fmla="*/ 1587590 f296 1"/>
              <a:gd name="f404" fmla="*/ 3661432 f295 1"/>
              <a:gd name="f405" fmla="*/ 3669134 f295 1"/>
              <a:gd name="f406" fmla="*/ 1792169 f296 1"/>
              <a:gd name="f407" fmla="*/ 3941677 f295 1"/>
              <a:gd name="f408" fmla="*/ 1807582 f296 1"/>
              <a:gd name="f409" fmla="*/ 3957090 f295 1"/>
              <a:gd name="f410" fmla="*/ 2239159 f296 1"/>
              <a:gd name="f411" fmla="*/ 4865093 f295 1"/>
              <a:gd name="f412" fmla="*/ 3563336 f296 1"/>
              <a:gd name="f413" fmla="*/ 4009631 f296 1"/>
              <a:gd name="f414" fmla="*/ 3934670 f295 1"/>
              <a:gd name="f415" fmla="*/ 4025045 f296 1"/>
              <a:gd name="f416" fmla="*/ 3919257 f295 1"/>
              <a:gd name="f417" fmla="*/ 4198797 f296 1"/>
              <a:gd name="f418" fmla="*/ 3684547 f295 1"/>
              <a:gd name="f419" fmla="*/ 4206508 f296 1"/>
              <a:gd name="f420" fmla="*/ 4214220 f296 1"/>
              <a:gd name="f421" fmla="*/ 3653720 f295 1"/>
              <a:gd name="f422" fmla="*/ 854748 f296 1"/>
              <a:gd name="f423" fmla="*/ 574503 f296 1"/>
              <a:gd name="f424" fmla="*/ 385338 f296 1"/>
              <a:gd name="f425" fmla="*/ 438584 f296 1"/>
              <a:gd name="f426" fmla="*/ 1640846 f295 1"/>
              <a:gd name="f427" fmla="*/ 718829 f296 1"/>
              <a:gd name="f428" fmla="*/ 1807591 f295 1"/>
              <a:gd name="f429" fmla="*/ 786793 f296 1"/>
              <a:gd name="f430" fmla="*/ 1823005 f295 1"/>
              <a:gd name="f431" fmla="*/ 908004 f296 1"/>
              <a:gd name="f432" fmla="*/ 1755040 f295 1"/>
              <a:gd name="f433" fmla="+- f297 0 f1"/>
              <a:gd name="f434" fmla="*/ f300 1 5816813"/>
              <a:gd name="f435" fmla="*/ f301 1 6226179"/>
              <a:gd name="f436" fmla="*/ f302 1 5816813"/>
              <a:gd name="f437" fmla="*/ f303 1 6226179"/>
              <a:gd name="f438" fmla="*/ f304 1 5816813"/>
              <a:gd name="f439" fmla="*/ f305 1 6226179"/>
              <a:gd name="f440" fmla="*/ f306 1 5816813"/>
              <a:gd name="f441" fmla="*/ f307 1 6226179"/>
              <a:gd name="f442" fmla="*/ f308 1 5816813"/>
              <a:gd name="f443" fmla="*/ f309 1 6226179"/>
              <a:gd name="f444" fmla="*/ f310 1 5816813"/>
              <a:gd name="f445" fmla="*/ f311 1 6226179"/>
              <a:gd name="f446" fmla="*/ f312 1 5816813"/>
              <a:gd name="f447" fmla="*/ f313 1 6226179"/>
              <a:gd name="f448" fmla="*/ f314 1 5816813"/>
              <a:gd name="f449" fmla="*/ f315 1 6226179"/>
              <a:gd name="f450" fmla="*/ f316 1 5816813"/>
              <a:gd name="f451" fmla="*/ f317 1 6226179"/>
              <a:gd name="f452" fmla="*/ f318 1 5816813"/>
              <a:gd name="f453" fmla="*/ f319 1 6226179"/>
              <a:gd name="f454" fmla="*/ f320 1 5816813"/>
              <a:gd name="f455" fmla="*/ f321 1 6226179"/>
              <a:gd name="f456" fmla="*/ f322 1 5816813"/>
              <a:gd name="f457" fmla="*/ f323 1 6226179"/>
              <a:gd name="f458" fmla="*/ f324 1 5816813"/>
              <a:gd name="f459" fmla="*/ f325 1 6226179"/>
              <a:gd name="f460" fmla="*/ f326 1 5816813"/>
              <a:gd name="f461" fmla="*/ f327 1 6226179"/>
              <a:gd name="f462" fmla="*/ f328 1 5816813"/>
              <a:gd name="f463" fmla="*/ f329 1 6226179"/>
              <a:gd name="f464" fmla="*/ f330 1 5816813"/>
              <a:gd name="f465" fmla="*/ f331 1 6226179"/>
              <a:gd name="f466" fmla="*/ f332 1 6226179"/>
              <a:gd name="f467" fmla="*/ f333 1 6226179"/>
              <a:gd name="f468" fmla="*/ f334 1 5816813"/>
              <a:gd name="f469" fmla="*/ f335 1 5816813"/>
              <a:gd name="f470" fmla="*/ f336 1 6226179"/>
              <a:gd name="f471" fmla="*/ f337 1 5816813"/>
              <a:gd name="f472" fmla="*/ f338 1 5816813"/>
              <a:gd name="f473" fmla="*/ f339 1 6226179"/>
              <a:gd name="f474" fmla="*/ f340 1 6226179"/>
              <a:gd name="f475" fmla="*/ f341 1 5816813"/>
              <a:gd name="f476" fmla="*/ f342 1 5816813"/>
              <a:gd name="f477" fmla="*/ f343 1 5816813"/>
              <a:gd name="f478" fmla="*/ f344 1 5816813"/>
              <a:gd name="f479" fmla="*/ f345 1 5816813"/>
              <a:gd name="f480" fmla="*/ f346 1 5816813"/>
              <a:gd name="f481" fmla="*/ f347 1 6226179"/>
              <a:gd name="f482" fmla="*/ f348 1 5816813"/>
              <a:gd name="f483" fmla="*/ f349 1 6226179"/>
              <a:gd name="f484" fmla="*/ f350 1 5816813"/>
              <a:gd name="f485" fmla="*/ f351 1 6226179"/>
              <a:gd name="f486" fmla="*/ f352 1 5816813"/>
              <a:gd name="f487" fmla="*/ f353 1 6226179"/>
              <a:gd name="f488" fmla="*/ f354 1 5816813"/>
              <a:gd name="f489" fmla="*/ f355 1 6226179"/>
              <a:gd name="f490" fmla="*/ f356 1 5816813"/>
              <a:gd name="f491" fmla="*/ f357 1 6226179"/>
              <a:gd name="f492" fmla="*/ f358 1 5816813"/>
              <a:gd name="f493" fmla="*/ f359 1 6226179"/>
              <a:gd name="f494" fmla="*/ f360 1 5816813"/>
              <a:gd name="f495" fmla="*/ f361 1 6226179"/>
              <a:gd name="f496" fmla="*/ f362 1 5816813"/>
              <a:gd name="f497" fmla="*/ f363 1 6226179"/>
              <a:gd name="f498" fmla="*/ f364 1 5816813"/>
              <a:gd name="f499" fmla="*/ f365 1 6226179"/>
              <a:gd name="f500" fmla="*/ f366 1 5816813"/>
              <a:gd name="f501" fmla="*/ f367 1 6226179"/>
              <a:gd name="f502" fmla="*/ f368 1 5816813"/>
              <a:gd name="f503" fmla="*/ f369 1 6226179"/>
              <a:gd name="f504" fmla="*/ f370 1 5816813"/>
              <a:gd name="f505" fmla="*/ f371 1 6226179"/>
              <a:gd name="f506" fmla="*/ f372 1 6226179"/>
              <a:gd name="f507" fmla="*/ f373 1 5816813"/>
              <a:gd name="f508" fmla="*/ f374 1 6226179"/>
              <a:gd name="f509" fmla="*/ f375 1 6226179"/>
              <a:gd name="f510" fmla="*/ f376 1 5816813"/>
              <a:gd name="f511" fmla="*/ f377 1 6226179"/>
              <a:gd name="f512" fmla="*/ f378 1 5816813"/>
              <a:gd name="f513" fmla="*/ f379 1 5816813"/>
              <a:gd name="f514" fmla="*/ f380 1 6226179"/>
              <a:gd name="f515" fmla="*/ f381 1 6226179"/>
              <a:gd name="f516" fmla="*/ f382 1 5816813"/>
              <a:gd name="f517" fmla="*/ f383 1 6226179"/>
              <a:gd name="f518" fmla="*/ f384 1 5816813"/>
              <a:gd name="f519" fmla="*/ f385 1 6226179"/>
              <a:gd name="f520" fmla="*/ f386 1 5816813"/>
              <a:gd name="f521" fmla="*/ f387 1 6226179"/>
              <a:gd name="f522" fmla="*/ f388 1 5816813"/>
              <a:gd name="f523" fmla="*/ f389 1 6226179"/>
              <a:gd name="f524" fmla="*/ f390 1 5816813"/>
              <a:gd name="f525" fmla="*/ f391 1 6226179"/>
              <a:gd name="f526" fmla="*/ f392 1 5816813"/>
              <a:gd name="f527" fmla="*/ f393 1 6226179"/>
              <a:gd name="f528" fmla="*/ f394 1 5816813"/>
              <a:gd name="f529" fmla="*/ f395 1 6226179"/>
              <a:gd name="f530" fmla="*/ f396 1 6226179"/>
              <a:gd name="f531" fmla="*/ f397 1 6226179"/>
              <a:gd name="f532" fmla="*/ f398 1 6226179"/>
              <a:gd name="f533" fmla="*/ f399 1 5816813"/>
              <a:gd name="f534" fmla="*/ f400 1 5816813"/>
              <a:gd name="f535" fmla="*/ f401 1 6226179"/>
              <a:gd name="f536" fmla="*/ f402 1 5816813"/>
              <a:gd name="f537" fmla="*/ f403 1 5816813"/>
              <a:gd name="f538" fmla="*/ f404 1 6226179"/>
              <a:gd name="f539" fmla="*/ f405 1 6226179"/>
              <a:gd name="f540" fmla="*/ f406 1 5816813"/>
              <a:gd name="f541" fmla="*/ f407 1 6226179"/>
              <a:gd name="f542" fmla="*/ f408 1 5816813"/>
              <a:gd name="f543" fmla="*/ f409 1 6226179"/>
              <a:gd name="f544" fmla="*/ f410 1 5816813"/>
              <a:gd name="f545" fmla="*/ f411 1 6226179"/>
              <a:gd name="f546" fmla="*/ f412 1 5816813"/>
              <a:gd name="f547" fmla="*/ f413 1 5816813"/>
              <a:gd name="f548" fmla="*/ f414 1 6226179"/>
              <a:gd name="f549" fmla="*/ f415 1 5816813"/>
              <a:gd name="f550" fmla="*/ f416 1 6226179"/>
              <a:gd name="f551" fmla="*/ f417 1 5816813"/>
              <a:gd name="f552" fmla="*/ f418 1 6226179"/>
              <a:gd name="f553" fmla="*/ f419 1 5816813"/>
              <a:gd name="f554" fmla="*/ f420 1 5816813"/>
              <a:gd name="f555" fmla="*/ f421 1 6226179"/>
              <a:gd name="f556" fmla="*/ f422 1 5816813"/>
              <a:gd name="f557" fmla="*/ f423 1 5816813"/>
              <a:gd name="f558" fmla="*/ f424 1 5816813"/>
              <a:gd name="f559" fmla="*/ f425 1 5816813"/>
              <a:gd name="f560" fmla="*/ f426 1 6226179"/>
              <a:gd name="f561" fmla="*/ f427 1 5816813"/>
              <a:gd name="f562" fmla="*/ f428 1 6226179"/>
              <a:gd name="f563" fmla="*/ f429 1 5816813"/>
              <a:gd name="f564" fmla="*/ f430 1 6226179"/>
              <a:gd name="f565" fmla="*/ f431 1 5816813"/>
              <a:gd name="f566" fmla="*/ f432 1 6226179"/>
              <a:gd name="f567" fmla="*/ f291 1 f298"/>
              <a:gd name="f568" fmla="*/ f292 1 f298"/>
              <a:gd name="f569" fmla="*/ f291 1 f299"/>
              <a:gd name="f570" fmla="*/ f293 1 f299"/>
              <a:gd name="f571" fmla="*/ f434 1 f298"/>
              <a:gd name="f572" fmla="*/ f435 1 f299"/>
              <a:gd name="f573" fmla="*/ f436 1 f298"/>
              <a:gd name="f574" fmla="*/ f437 1 f299"/>
              <a:gd name="f575" fmla="*/ f438 1 f298"/>
              <a:gd name="f576" fmla="*/ f439 1 f299"/>
              <a:gd name="f577" fmla="*/ f440 1 f298"/>
              <a:gd name="f578" fmla="*/ f441 1 f299"/>
              <a:gd name="f579" fmla="*/ f442 1 f298"/>
              <a:gd name="f580" fmla="*/ f443 1 f299"/>
              <a:gd name="f581" fmla="*/ f444 1 f298"/>
              <a:gd name="f582" fmla="*/ f445 1 f299"/>
              <a:gd name="f583" fmla="*/ f446 1 f298"/>
              <a:gd name="f584" fmla="*/ f447 1 f299"/>
              <a:gd name="f585" fmla="*/ f448 1 f298"/>
              <a:gd name="f586" fmla="*/ f449 1 f299"/>
              <a:gd name="f587" fmla="*/ f450 1 f298"/>
              <a:gd name="f588" fmla="*/ f451 1 f299"/>
              <a:gd name="f589" fmla="*/ f452 1 f298"/>
              <a:gd name="f590" fmla="*/ f453 1 f299"/>
              <a:gd name="f591" fmla="*/ f454 1 f298"/>
              <a:gd name="f592" fmla="*/ f455 1 f299"/>
              <a:gd name="f593" fmla="*/ f456 1 f298"/>
              <a:gd name="f594" fmla="*/ f457 1 f299"/>
              <a:gd name="f595" fmla="*/ f458 1 f298"/>
              <a:gd name="f596" fmla="*/ f459 1 f299"/>
              <a:gd name="f597" fmla="*/ f460 1 f298"/>
              <a:gd name="f598" fmla="*/ f461 1 f299"/>
              <a:gd name="f599" fmla="*/ f462 1 f298"/>
              <a:gd name="f600" fmla="*/ f463 1 f299"/>
              <a:gd name="f601" fmla="*/ f464 1 f298"/>
              <a:gd name="f602" fmla="*/ f465 1 f299"/>
              <a:gd name="f603" fmla="*/ f466 1 f299"/>
              <a:gd name="f604" fmla="*/ f467 1 f299"/>
              <a:gd name="f605" fmla="*/ f468 1 f298"/>
              <a:gd name="f606" fmla="*/ f469 1 f298"/>
              <a:gd name="f607" fmla="*/ f470 1 f299"/>
              <a:gd name="f608" fmla="*/ f471 1 f298"/>
              <a:gd name="f609" fmla="*/ f472 1 f298"/>
              <a:gd name="f610" fmla="*/ f473 1 f299"/>
              <a:gd name="f611" fmla="*/ f474 1 f299"/>
              <a:gd name="f612" fmla="*/ f475 1 f298"/>
              <a:gd name="f613" fmla="*/ f476 1 f298"/>
              <a:gd name="f614" fmla="*/ f477 1 f298"/>
              <a:gd name="f615" fmla="*/ f478 1 f298"/>
              <a:gd name="f616" fmla="*/ f479 1 f298"/>
              <a:gd name="f617" fmla="*/ f480 1 f298"/>
              <a:gd name="f618" fmla="*/ f481 1 f299"/>
              <a:gd name="f619" fmla="*/ f482 1 f298"/>
              <a:gd name="f620" fmla="*/ f483 1 f299"/>
              <a:gd name="f621" fmla="*/ f484 1 f298"/>
              <a:gd name="f622" fmla="*/ f485 1 f299"/>
              <a:gd name="f623" fmla="*/ f486 1 f298"/>
              <a:gd name="f624" fmla="*/ f487 1 f299"/>
              <a:gd name="f625" fmla="*/ f488 1 f298"/>
              <a:gd name="f626" fmla="*/ f489 1 f299"/>
              <a:gd name="f627" fmla="*/ f490 1 f298"/>
              <a:gd name="f628" fmla="*/ f491 1 f299"/>
              <a:gd name="f629" fmla="*/ f492 1 f298"/>
              <a:gd name="f630" fmla="*/ f493 1 f299"/>
              <a:gd name="f631" fmla="*/ f494 1 f298"/>
              <a:gd name="f632" fmla="*/ f495 1 f299"/>
              <a:gd name="f633" fmla="*/ f496 1 f298"/>
              <a:gd name="f634" fmla="*/ f497 1 f299"/>
              <a:gd name="f635" fmla="*/ f498 1 f298"/>
              <a:gd name="f636" fmla="*/ f499 1 f299"/>
              <a:gd name="f637" fmla="*/ f500 1 f298"/>
              <a:gd name="f638" fmla="*/ f501 1 f299"/>
              <a:gd name="f639" fmla="*/ f502 1 f298"/>
              <a:gd name="f640" fmla="*/ f503 1 f299"/>
              <a:gd name="f641" fmla="*/ f504 1 f298"/>
              <a:gd name="f642" fmla="*/ f505 1 f299"/>
              <a:gd name="f643" fmla="*/ f506 1 f299"/>
              <a:gd name="f644" fmla="*/ f507 1 f298"/>
              <a:gd name="f645" fmla="*/ f508 1 f299"/>
              <a:gd name="f646" fmla="*/ f509 1 f299"/>
              <a:gd name="f647" fmla="*/ f510 1 f298"/>
              <a:gd name="f648" fmla="*/ f511 1 f299"/>
              <a:gd name="f649" fmla="*/ f512 1 f298"/>
              <a:gd name="f650" fmla="*/ f513 1 f298"/>
              <a:gd name="f651" fmla="*/ f514 1 f299"/>
              <a:gd name="f652" fmla="*/ f515 1 f299"/>
              <a:gd name="f653" fmla="*/ f516 1 f298"/>
              <a:gd name="f654" fmla="*/ f517 1 f299"/>
              <a:gd name="f655" fmla="*/ f518 1 f298"/>
              <a:gd name="f656" fmla="*/ f519 1 f299"/>
              <a:gd name="f657" fmla="*/ f520 1 f298"/>
              <a:gd name="f658" fmla="*/ f521 1 f299"/>
              <a:gd name="f659" fmla="*/ f522 1 f298"/>
              <a:gd name="f660" fmla="*/ f523 1 f299"/>
              <a:gd name="f661" fmla="*/ f524 1 f298"/>
              <a:gd name="f662" fmla="*/ f525 1 f299"/>
              <a:gd name="f663" fmla="*/ f526 1 f298"/>
              <a:gd name="f664" fmla="*/ f527 1 f299"/>
              <a:gd name="f665" fmla="*/ f528 1 f298"/>
              <a:gd name="f666" fmla="*/ f529 1 f299"/>
              <a:gd name="f667" fmla="*/ f530 1 f299"/>
              <a:gd name="f668" fmla="*/ f531 1 f299"/>
              <a:gd name="f669" fmla="*/ f532 1 f299"/>
              <a:gd name="f670" fmla="*/ f533 1 f298"/>
              <a:gd name="f671" fmla="*/ f534 1 f298"/>
              <a:gd name="f672" fmla="*/ f535 1 f299"/>
              <a:gd name="f673" fmla="*/ f536 1 f298"/>
              <a:gd name="f674" fmla="*/ f537 1 f298"/>
              <a:gd name="f675" fmla="*/ f538 1 f299"/>
              <a:gd name="f676" fmla="*/ f539 1 f299"/>
              <a:gd name="f677" fmla="*/ f540 1 f298"/>
              <a:gd name="f678" fmla="*/ f541 1 f299"/>
              <a:gd name="f679" fmla="*/ f542 1 f298"/>
              <a:gd name="f680" fmla="*/ f543 1 f299"/>
              <a:gd name="f681" fmla="*/ f544 1 f298"/>
              <a:gd name="f682" fmla="*/ f545 1 f299"/>
              <a:gd name="f683" fmla="*/ f546 1 f298"/>
              <a:gd name="f684" fmla="*/ f547 1 f298"/>
              <a:gd name="f685" fmla="*/ f548 1 f299"/>
              <a:gd name="f686" fmla="*/ f549 1 f298"/>
              <a:gd name="f687" fmla="*/ f550 1 f299"/>
              <a:gd name="f688" fmla="*/ f551 1 f298"/>
              <a:gd name="f689" fmla="*/ f552 1 f299"/>
              <a:gd name="f690" fmla="*/ f553 1 f298"/>
              <a:gd name="f691" fmla="*/ f554 1 f298"/>
              <a:gd name="f692" fmla="*/ f555 1 f299"/>
              <a:gd name="f693" fmla="*/ f556 1 f298"/>
              <a:gd name="f694" fmla="*/ f557 1 f298"/>
              <a:gd name="f695" fmla="*/ f558 1 f298"/>
              <a:gd name="f696" fmla="*/ f559 1 f298"/>
              <a:gd name="f697" fmla="*/ f560 1 f299"/>
              <a:gd name="f698" fmla="*/ f561 1 f298"/>
              <a:gd name="f699" fmla="*/ f562 1 f299"/>
              <a:gd name="f700" fmla="*/ f563 1 f298"/>
              <a:gd name="f701" fmla="*/ f564 1 f299"/>
              <a:gd name="f702" fmla="*/ f565 1 f298"/>
              <a:gd name="f703" fmla="*/ f566 1 f299"/>
              <a:gd name="f704" fmla="*/ f567 f289 1"/>
              <a:gd name="f705" fmla="*/ f568 f289 1"/>
              <a:gd name="f706" fmla="*/ f570 f290 1"/>
              <a:gd name="f707" fmla="*/ f569 f290 1"/>
              <a:gd name="f708" fmla="*/ f571 f289 1"/>
              <a:gd name="f709" fmla="*/ f572 f290 1"/>
              <a:gd name="f710" fmla="*/ f573 f289 1"/>
              <a:gd name="f711" fmla="*/ f574 f290 1"/>
              <a:gd name="f712" fmla="*/ f575 f289 1"/>
              <a:gd name="f713" fmla="*/ f576 f290 1"/>
              <a:gd name="f714" fmla="*/ f577 f289 1"/>
              <a:gd name="f715" fmla="*/ f578 f290 1"/>
              <a:gd name="f716" fmla="*/ f579 f289 1"/>
              <a:gd name="f717" fmla="*/ f580 f290 1"/>
              <a:gd name="f718" fmla="*/ f581 f289 1"/>
              <a:gd name="f719" fmla="*/ f582 f290 1"/>
              <a:gd name="f720" fmla="*/ f583 f289 1"/>
              <a:gd name="f721" fmla="*/ f584 f290 1"/>
              <a:gd name="f722" fmla="*/ f585 f289 1"/>
              <a:gd name="f723" fmla="*/ f586 f290 1"/>
              <a:gd name="f724" fmla="*/ f587 f289 1"/>
              <a:gd name="f725" fmla="*/ f588 f290 1"/>
              <a:gd name="f726" fmla="*/ f589 f289 1"/>
              <a:gd name="f727" fmla="*/ f590 f290 1"/>
              <a:gd name="f728" fmla="*/ f591 f289 1"/>
              <a:gd name="f729" fmla="*/ f592 f290 1"/>
              <a:gd name="f730" fmla="*/ f593 f289 1"/>
              <a:gd name="f731" fmla="*/ f594 f290 1"/>
              <a:gd name="f732" fmla="*/ f595 f289 1"/>
              <a:gd name="f733" fmla="*/ f596 f290 1"/>
              <a:gd name="f734" fmla="*/ f597 f289 1"/>
              <a:gd name="f735" fmla="*/ f598 f290 1"/>
              <a:gd name="f736" fmla="*/ f599 f289 1"/>
              <a:gd name="f737" fmla="*/ f600 f290 1"/>
              <a:gd name="f738" fmla="*/ f601 f289 1"/>
              <a:gd name="f739" fmla="*/ f602 f290 1"/>
              <a:gd name="f740" fmla="*/ f603 f290 1"/>
              <a:gd name="f741" fmla="*/ f604 f290 1"/>
              <a:gd name="f742" fmla="*/ f605 f289 1"/>
              <a:gd name="f743" fmla="*/ f606 f289 1"/>
              <a:gd name="f744" fmla="*/ f607 f290 1"/>
              <a:gd name="f745" fmla="*/ f608 f289 1"/>
              <a:gd name="f746" fmla="*/ f609 f289 1"/>
              <a:gd name="f747" fmla="*/ f610 f290 1"/>
              <a:gd name="f748" fmla="*/ f611 f290 1"/>
              <a:gd name="f749" fmla="*/ f612 f289 1"/>
              <a:gd name="f750" fmla="*/ f613 f289 1"/>
              <a:gd name="f751" fmla="*/ f614 f289 1"/>
              <a:gd name="f752" fmla="*/ f615 f289 1"/>
              <a:gd name="f753" fmla="*/ f616 f289 1"/>
              <a:gd name="f754" fmla="*/ f617 f289 1"/>
              <a:gd name="f755" fmla="*/ f618 f290 1"/>
              <a:gd name="f756" fmla="*/ f619 f289 1"/>
              <a:gd name="f757" fmla="*/ f620 f290 1"/>
              <a:gd name="f758" fmla="*/ f621 f289 1"/>
              <a:gd name="f759" fmla="*/ f622 f290 1"/>
              <a:gd name="f760" fmla="*/ f623 f289 1"/>
              <a:gd name="f761" fmla="*/ f624 f290 1"/>
              <a:gd name="f762" fmla="*/ f625 f289 1"/>
              <a:gd name="f763" fmla="*/ f626 f290 1"/>
              <a:gd name="f764" fmla="*/ f627 f289 1"/>
              <a:gd name="f765" fmla="*/ f628 f290 1"/>
              <a:gd name="f766" fmla="*/ f629 f289 1"/>
              <a:gd name="f767" fmla="*/ f630 f290 1"/>
              <a:gd name="f768" fmla="*/ f631 f289 1"/>
              <a:gd name="f769" fmla="*/ f632 f290 1"/>
              <a:gd name="f770" fmla="*/ f633 f289 1"/>
              <a:gd name="f771" fmla="*/ f634 f290 1"/>
              <a:gd name="f772" fmla="*/ f635 f289 1"/>
              <a:gd name="f773" fmla="*/ f636 f290 1"/>
              <a:gd name="f774" fmla="*/ f637 f289 1"/>
              <a:gd name="f775" fmla="*/ f638 f290 1"/>
              <a:gd name="f776" fmla="*/ f639 f289 1"/>
              <a:gd name="f777" fmla="*/ f640 f290 1"/>
              <a:gd name="f778" fmla="*/ f641 f289 1"/>
              <a:gd name="f779" fmla="*/ f642 f290 1"/>
              <a:gd name="f780" fmla="*/ f643 f290 1"/>
              <a:gd name="f781" fmla="*/ f644 f289 1"/>
              <a:gd name="f782" fmla="*/ f645 f290 1"/>
              <a:gd name="f783" fmla="*/ f646 f290 1"/>
              <a:gd name="f784" fmla="*/ f647 f289 1"/>
              <a:gd name="f785" fmla="*/ f648 f290 1"/>
              <a:gd name="f786" fmla="*/ f649 f289 1"/>
              <a:gd name="f787" fmla="*/ f650 f289 1"/>
              <a:gd name="f788" fmla="*/ f651 f290 1"/>
              <a:gd name="f789" fmla="*/ f652 f290 1"/>
              <a:gd name="f790" fmla="*/ f653 f289 1"/>
              <a:gd name="f791" fmla="*/ f654 f290 1"/>
              <a:gd name="f792" fmla="*/ f655 f289 1"/>
              <a:gd name="f793" fmla="*/ f656 f290 1"/>
              <a:gd name="f794" fmla="*/ f657 f289 1"/>
              <a:gd name="f795" fmla="*/ f658 f290 1"/>
              <a:gd name="f796" fmla="*/ f659 f289 1"/>
              <a:gd name="f797" fmla="*/ f660 f290 1"/>
              <a:gd name="f798" fmla="*/ f661 f289 1"/>
              <a:gd name="f799" fmla="*/ f662 f290 1"/>
              <a:gd name="f800" fmla="*/ f663 f289 1"/>
              <a:gd name="f801" fmla="*/ f664 f290 1"/>
              <a:gd name="f802" fmla="*/ f665 f289 1"/>
              <a:gd name="f803" fmla="*/ f666 f290 1"/>
              <a:gd name="f804" fmla="*/ f667 f290 1"/>
              <a:gd name="f805" fmla="*/ f668 f290 1"/>
              <a:gd name="f806" fmla="*/ f669 f290 1"/>
              <a:gd name="f807" fmla="*/ f670 f289 1"/>
              <a:gd name="f808" fmla="*/ f671 f289 1"/>
              <a:gd name="f809" fmla="*/ f672 f290 1"/>
              <a:gd name="f810" fmla="*/ f673 f289 1"/>
              <a:gd name="f811" fmla="*/ f674 f289 1"/>
              <a:gd name="f812" fmla="*/ f675 f290 1"/>
              <a:gd name="f813" fmla="*/ f676 f290 1"/>
              <a:gd name="f814" fmla="*/ f677 f289 1"/>
              <a:gd name="f815" fmla="*/ f678 f290 1"/>
              <a:gd name="f816" fmla="*/ f679 f289 1"/>
              <a:gd name="f817" fmla="*/ f680 f290 1"/>
              <a:gd name="f818" fmla="*/ f681 f289 1"/>
              <a:gd name="f819" fmla="*/ f682 f290 1"/>
              <a:gd name="f820" fmla="*/ f683 f289 1"/>
              <a:gd name="f821" fmla="*/ f684 f289 1"/>
              <a:gd name="f822" fmla="*/ f685 f290 1"/>
              <a:gd name="f823" fmla="*/ f686 f289 1"/>
              <a:gd name="f824" fmla="*/ f687 f290 1"/>
              <a:gd name="f825" fmla="*/ f688 f289 1"/>
              <a:gd name="f826" fmla="*/ f689 f290 1"/>
              <a:gd name="f827" fmla="*/ f690 f289 1"/>
              <a:gd name="f828" fmla="*/ f691 f289 1"/>
              <a:gd name="f829" fmla="*/ f692 f290 1"/>
              <a:gd name="f830" fmla="*/ f693 f289 1"/>
              <a:gd name="f831" fmla="*/ f694 f289 1"/>
              <a:gd name="f832" fmla="*/ f695 f289 1"/>
              <a:gd name="f833" fmla="*/ f696 f289 1"/>
              <a:gd name="f834" fmla="*/ f697 f290 1"/>
              <a:gd name="f835" fmla="*/ f698 f289 1"/>
              <a:gd name="f836" fmla="*/ f699 f290 1"/>
              <a:gd name="f837" fmla="*/ f700 f289 1"/>
              <a:gd name="f838" fmla="*/ f701 f290 1"/>
              <a:gd name="f839" fmla="*/ f702 f289 1"/>
              <a:gd name="f840" fmla="*/ f703 f29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3">
                <a:pos x="f708" y="f709"/>
              </a:cxn>
              <a:cxn ang="f433">
                <a:pos x="f710" y="f711"/>
              </a:cxn>
              <a:cxn ang="f433">
                <a:pos x="f712" y="f713"/>
              </a:cxn>
              <a:cxn ang="f433">
                <a:pos x="f714" y="f715"/>
              </a:cxn>
              <a:cxn ang="f433">
                <a:pos x="f716" y="f717"/>
              </a:cxn>
              <a:cxn ang="f433">
                <a:pos x="f718" y="f719"/>
              </a:cxn>
              <a:cxn ang="f433">
                <a:pos x="f720" y="f721"/>
              </a:cxn>
              <a:cxn ang="f433">
                <a:pos x="f708" y="f709"/>
              </a:cxn>
              <a:cxn ang="f433">
                <a:pos x="f722" y="f723"/>
              </a:cxn>
              <a:cxn ang="f433">
                <a:pos x="f724" y="f725"/>
              </a:cxn>
              <a:cxn ang="f433">
                <a:pos x="f726" y="f727"/>
              </a:cxn>
              <a:cxn ang="f433">
                <a:pos x="f728" y="f729"/>
              </a:cxn>
              <a:cxn ang="f433">
                <a:pos x="f730" y="f731"/>
              </a:cxn>
              <a:cxn ang="f433">
                <a:pos x="f732" y="f733"/>
              </a:cxn>
              <a:cxn ang="f433">
                <a:pos x="f734" y="f735"/>
              </a:cxn>
              <a:cxn ang="f433">
                <a:pos x="f722" y="f723"/>
              </a:cxn>
              <a:cxn ang="f433">
                <a:pos x="f736" y="f737"/>
              </a:cxn>
              <a:cxn ang="f433">
                <a:pos x="f738" y="f739"/>
              </a:cxn>
              <a:cxn ang="f433">
                <a:pos x="f738" y="f740"/>
              </a:cxn>
              <a:cxn ang="f433">
                <a:pos x="f736" y="f741"/>
              </a:cxn>
              <a:cxn ang="f433">
                <a:pos x="f742" y="f740"/>
              </a:cxn>
              <a:cxn ang="f433">
                <a:pos x="f742" y="f739"/>
              </a:cxn>
              <a:cxn ang="f433">
                <a:pos x="f736" y="f737"/>
              </a:cxn>
              <a:cxn ang="f433">
                <a:pos x="f743" y="f744"/>
              </a:cxn>
              <a:cxn ang="f433">
                <a:pos x="f745" y="f744"/>
              </a:cxn>
              <a:cxn ang="f433">
                <a:pos x="f746" y="f747"/>
              </a:cxn>
              <a:cxn ang="f433">
                <a:pos x="f745" y="f748"/>
              </a:cxn>
              <a:cxn ang="f433">
                <a:pos x="f743" y="f748"/>
              </a:cxn>
              <a:cxn ang="f433">
                <a:pos x="f749" y="f747"/>
              </a:cxn>
              <a:cxn ang="f433">
                <a:pos x="f743" y="f744"/>
              </a:cxn>
              <a:cxn ang="f433">
                <a:pos x="f750" y="f744"/>
              </a:cxn>
              <a:cxn ang="f433">
                <a:pos x="f751" y="f744"/>
              </a:cxn>
              <a:cxn ang="f433">
                <a:pos x="f752" y="f747"/>
              </a:cxn>
              <a:cxn ang="f433">
                <a:pos x="f751" y="f748"/>
              </a:cxn>
              <a:cxn ang="f433">
                <a:pos x="f750" y="f748"/>
              </a:cxn>
              <a:cxn ang="f433">
                <a:pos x="f753" y="f747"/>
              </a:cxn>
              <a:cxn ang="f433">
                <a:pos x="f750" y="f744"/>
              </a:cxn>
              <a:cxn ang="f433">
                <a:pos x="f754" y="f755"/>
              </a:cxn>
              <a:cxn ang="f433">
                <a:pos x="f756" y="f757"/>
              </a:cxn>
              <a:cxn ang="f433">
                <a:pos x="f758" y="f759"/>
              </a:cxn>
              <a:cxn ang="f433">
                <a:pos x="f760" y="f761"/>
              </a:cxn>
              <a:cxn ang="f433">
                <a:pos x="f762" y="f763"/>
              </a:cxn>
              <a:cxn ang="f433">
                <a:pos x="f764" y="f765"/>
              </a:cxn>
              <a:cxn ang="f433">
                <a:pos x="f766" y="f767"/>
              </a:cxn>
              <a:cxn ang="f433">
                <a:pos x="f754" y="f755"/>
              </a:cxn>
              <a:cxn ang="f433">
                <a:pos x="f768" y="f769"/>
              </a:cxn>
              <a:cxn ang="f433">
                <a:pos x="f770" y="f771"/>
              </a:cxn>
              <a:cxn ang="f433">
                <a:pos x="f772" y="f773"/>
              </a:cxn>
              <a:cxn ang="f433">
                <a:pos x="f774" y="f775"/>
              </a:cxn>
              <a:cxn ang="f433">
                <a:pos x="f776" y="f777"/>
              </a:cxn>
              <a:cxn ang="f433">
                <a:pos x="f778" y="f779"/>
              </a:cxn>
              <a:cxn ang="f433">
                <a:pos x="f778" y="f780"/>
              </a:cxn>
              <a:cxn ang="f433">
                <a:pos x="f781" y="f782"/>
              </a:cxn>
              <a:cxn ang="f433">
                <a:pos x="f781" y="f783"/>
              </a:cxn>
              <a:cxn ang="f433">
                <a:pos x="f784" y="f785"/>
              </a:cxn>
              <a:cxn ang="f433">
                <a:pos x="f786" y="f785"/>
              </a:cxn>
              <a:cxn ang="f433">
                <a:pos x="f787" y="f783"/>
              </a:cxn>
              <a:cxn ang="f433">
                <a:pos x="f787" y="f782"/>
              </a:cxn>
              <a:cxn ang="f433">
                <a:pos x="f787" y="f788"/>
              </a:cxn>
              <a:cxn ang="f433">
                <a:pos x="f787" y="f789"/>
              </a:cxn>
              <a:cxn ang="f433">
                <a:pos x="f790" y="f791"/>
              </a:cxn>
              <a:cxn ang="f433">
                <a:pos x="f792" y="f793"/>
              </a:cxn>
              <a:cxn ang="f433">
                <a:pos x="f794" y="f795"/>
              </a:cxn>
              <a:cxn ang="f433">
                <a:pos x="f796" y="f797"/>
              </a:cxn>
              <a:cxn ang="f433">
                <a:pos x="f798" y="f799"/>
              </a:cxn>
              <a:cxn ang="f433">
                <a:pos x="f768" y="f769"/>
              </a:cxn>
              <a:cxn ang="f433">
                <a:pos x="f800" y="f801"/>
              </a:cxn>
              <a:cxn ang="f433">
                <a:pos x="f802" y="f801"/>
              </a:cxn>
              <a:cxn ang="f433">
                <a:pos x="f802" y="f803"/>
              </a:cxn>
              <a:cxn ang="f433">
                <a:pos x="f800" y="f803"/>
              </a:cxn>
              <a:cxn ang="f433">
                <a:pos x="f800" y="f801"/>
              </a:cxn>
              <a:cxn ang="f433">
                <a:pos x="f800" y="f801"/>
              </a:cxn>
              <a:cxn ang="f433">
                <a:pos x="f800" y="f804"/>
              </a:cxn>
              <a:cxn ang="f433">
                <a:pos x="f800" y="f805"/>
              </a:cxn>
              <a:cxn ang="f433">
                <a:pos x="f802" y="f805"/>
              </a:cxn>
              <a:cxn ang="f433">
                <a:pos x="f802" y="f804"/>
              </a:cxn>
              <a:cxn ang="f433">
                <a:pos x="f786" y="f806"/>
              </a:cxn>
              <a:cxn ang="f433">
                <a:pos x="f807" y="f806"/>
              </a:cxn>
              <a:cxn ang="f433">
                <a:pos x="f800" y="f804"/>
              </a:cxn>
              <a:cxn ang="f433">
                <a:pos x="f774" y="f769"/>
              </a:cxn>
              <a:cxn ang="f433">
                <a:pos x="f808" y="f809"/>
              </a:cxn>
              <a:cxn ang="f433">
                <a:pos x="f810" y="f769"/>
              </a:cxn>
              <a:cxn ang="f433">
                <a:pos x="f811" y="f812"/>
              </a:cxn>
              <a:cxn ang="f433">
                <a:pos x="f811" y="f812"/>
              </a:cxn>
              <a:cxn ang="f433">
                <a:pos x="f811" y="f813"/>
              </a:cxn>
              <a:cxn ang="f433">
                <a:pos x="f814" y="f815"/>
              </a:cxn>
              <a:cxn ang="f433">
                <a:pos x="f816" y="f817"/>
              </a:cxn>
              <a:cxn ang="f433">
                <a:pos x="f818" y="f819"/>
              </a:cxn>
              <a:cxn ang="f433">
                <a:pos x="f820" y="f819"/>
              </a:cxn>
              <a:cxn ang="f433">
                <a:pos x="f821" y="f822"/>
              </a:cxn>
              <a:cxn ang="f433">
                <a:pos x="f823" y="f824"/>
              </a:cxn>
              <a:cxn ang="f433">
                <a:pos x="f825" y="f826"/>
              </a:cxn>
              <a:cxn ang="f433">
                <a:pos x="f827" y="f813"/>
              </a:cxn>
              <a:cxn ang="f433">
                <a:pos x="f828" y="f829"/>
              </a:cxn>
              <a:cxn ang="f433">
                <a:pos x="f774" y="f769"/>
              </a:cxn>
              <a:cxn ang="f433">
                <a:pos x="f830" y="f759"/>
              </a:cxn>
              <a:cxn ang="f433">
                <a:pos x="f831" y="f757"/>
              </a:cxn>
              <a:cxn ang="f433">
                <a:pos x="f832" y="f755"/>
              </a:cxn>
              <a:cxn ang="f433">
                <a:pos x="f833" y="f834"/>
              </a:cxn>
              <a:cxn ang="f433">
                <a:pos x="f835" y="f836"/>
              </a:cxn>
              <a:cxn ang="f433">
                <a:pos x="f837" y="f838"/>
              </a:cxn>
              <a:cxn ang="f433">
                <a:pos x="f839" y="f840"/>
              </a:cxn>
              <a:cxn ang="f433">
                <a:pos x="f830" y="f759"/>
              </a:cxn>
            </a:cxnLst>
            <a:rect l="f704" t="f707" r="f705" b="f706"/>
            <a:pathLst>
              <a:path w="5816813" h="6226179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25"/>
                </a:lnTo>
                <a:cubicBezTo>
                  <a:pt x="f26" y="f27"/>
                  <a:pt x="f10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cubicBezTo>
                  <a:pt x="f35" y="f36"/>
                  <a:pt x="f37" y="f38"/>
                  <a:pt x="f8" y="f9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4"/>
                </a:cubicBezTo>
                <a:cubicBezTo>
                  <a:pt x="f46" y="f44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cubicBezTo>
                  <a:pt x="f59" y="f60"/>
                  <a:pt x="f61" y="f62"/>
                  <a:pt x="f63" y="f64"/>
                </a:cubicBezTo>
                <a:cubicBezTo>
                  <a:pt x="f65" y="f66"/>
                  <a:pt x="f67" y="f68"/>
                  <a:pt x="f69" y="f70"/>
                </a:cubicBezTo>
                <a:lnTo>
                  <a:pt x="f39" y="f40"/>
                </a:lnTo>
                <a:close/>
                <a:moveTo>
                  <a:pt x="f71" y="f72"/>
                </a:moveTo>
                <a:cubicBezTo>
                  <a:pt x="f73" y="f72"/>
                  <a:pt x="f74" y="f75"/>
                  <a:pt x="f74" y="f76"/>
                </a:cubicBezTo>
                <a:lnTo>
                  <a:pt x="f74" y="f77"/>
                </a:lnTo>
                <a:cubicBezTo>
                  <a:pt x="f74" y="f78"/>
                  <a:pt x="f73" y="f5"/>
                  <a:pt x="f71" y="f5"/>
                </a:cubicBezTo>
                <a:cubicBezTo>
                  <a:pt x="f79" y="f5"/>
                  <a:pt x="f80" y="f78"/>
                  <a:pt x="f80" y="f77"/>
                </a:cubicBezTo>
                <a:lnTo>
                  <a:pt x="f80" y="f76"/>
                </a:lnTo>
                <a:cubicBezTo>
                  <a:pt x="f81" y="f82"/>
                  <a:pt x="f83" y="f72"/>
                  <a:pt x="f71" y="f72"/>
                </a:cubicBezTo>
                <a:close/>
                <a:moveTo>
                  <a:pt x="f76" y="f84"/>
                </a:moveTo>
                <a:lnTo>
                  <a:pt x="f77" y="f84"/>
                </a:lnTo>
                <a:cubicBezTo>
                  <a:pt x="f78" y="f84"/>
                  <a:pt x="f5" y="f85"/>
                  <a:pt x="f5" y="f86"/>
                </a:cubicBezTo>
                <a:cubicBezTo>
                  <a:pt x="f5" y="f87"/>
                  <a:pt x="f78" y="f88"/>
                  <a:pt x="f77" y="f88"/>
                </a:cubicBezTo>
                <a:lnTo>
                  <a:pt x="f76" y="f88"/>
                </a:lnTo>
                <a:cubicBezTo>
                  <a:pt x="f75" y="f88"/>
                  <a:pt x="f72" y="f87"/>
                  <a:pt x="f72" y="f86"/>
                </a:cubicBezTo>
                <a:cubicBezTo>
                  <a:pt x="f72" y="f85"/>
                  <a:pt x="f75" y="f84"/>
                  <a:pt x="f76" y="f84"/>
                </a:cubicBezTo>
                <a:close/>
                <a:moveTo>
                  <a:pt x="f89" y="f84"/>
                </a:moveTo>
                <a:lnTo>
                  <a:pt x="f90" y="f84"/>
                </a:lnTo>
                <a:cubicBezTo>
                  <a:pt x="f91" y="f84"/>
                  <a:pt x="f92" y="f85"/>
                  <a:pt x="f92" y="f86"/>
                </a:cubicBezTo>
                <a:cubicBezTo>
                  <a:pt x="f92" y="f87"/>
                  <a:pt x="f91" y="f88"/>
                  <a:pt x="f90" y="f88"/>
                </a:cubicBezTo>
                <a:lnTo>
                  <a:pt x="f89" y="f88"/>
                </a:lnTo>
                <a:cubicBezTo>
                  <a:pt x="f93" y="f88"/>
                  <a:pt x="f94" y="f87"/>
                  <a:pt x="f94" y="f86"/>
                </a:cubicBezTo>
                <a:cubicBezTo>
                  <a:pt x="f94" y="f85"/>
                  <a:pt x="f93" y="f84"/>
                  <a:pt x="f89" y="f84"/>
                </a:cubicBezTo>
                <a:close/>
                <a:moveTo>
                  <a:pt x="f95" y="f96"/>
                </a:moveTo>
                <a:cubicBezTo>
                  <a:pt x="f97" y="f98"/>
                  <a:pt x="f99" y="f100"/>
                  <a:pt x="f101" y="f102"/>
                </a:cubicBezTo>
                <a:lnTo>
                  <a:pt x="f103" y="f104"/>
                </a:lnTo>
                <a:cubicBezTo>
                  <a:pt x="f105" y="f106"/>
                  <a:pt x="f107" y="f108"/>
                  <a:pt x="f109" y="f110"/>
                </a:cubicBezTo>
                <a:cubicBezTo>
                  <a:pt x="f111" y="f112"/>
                  <a:pt x="f113" y="f114"/>
                  <a:pt x="f115" y="f114"/>
                </a:cubicBezTo>
                <a:cubicBezTo>
                  <a:pt x="f116" y="f114"/>
                  <a:pt x="f117" y="f118"/>
                  <a:pt x="f119" y="f120"/>
                </a:cubicBezTo>
                <a:lnTo>
                  <a:pt x="f121" y="f122"/>
                </a:lnTo>
                <a:cubicBezTo>
                  <a:pt x="f123" y="f106"/>
                  <a:pt x="f124" y="f125"/>
                  <a:pt x="f95" y="f96"/>
                </a:cubicBezTo>
                <a:close/>
                <a:moveTo>
                  <a:pt x="f126" y="f127"/>
                </a:moveTo>
                <a:cubicBezTo>
                  <a:pt x="f126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lnTo>
                  <a:pt x="f139" y="f140"/>
                </a:ln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1" y="f153"/>
                </a:lnTo>
                <a:cubicBezTo>
                  <a:pt x="f151" y="f154"/>
                  <a:pt x="f155" y="f156"/>
                  <a:pt x="f155" y="f157"/>
                </a:cubicBezTo>
                <a:lnTo>
                  <a:pt x="f155" y="f158"/>
                </a:lnTo>
                <a:cubicBezTo>
                  <a:pt x="f155" y="f159"/>
                  <a:pt x="f160" y="f161"/>
                  <a:pt x="f162" y="f161"/>
                </a:cubicBezTo>
                <a:lnTo>
                  <a:pt x="f163" y="f161"/>
                </a:lnTo>
                <a:cubicBezTo>
                  <a:pt x="f164" y="f161"/>
                  <a:pt x="f165" y="f166"/>
                  <a:pt x="f165" y="f158"/>
                </a:cubicBezTo>
                <a:lnTo>
                  <a:pt x="f165" y="f157"/>
                </a:lnTo>
                <a:cubicBezTo>
                  <a:pt x="f165" y="f167"/>
                  <a:pt x="f165" y="f156"/>
                  <a:pt x="f165" y="f168"/>
                </a:cubicBezTo>
                <a:cubicBezTo>
                  <a:pt x="f165" y="f169"/>
                  <a:pt x="f165" y="f153"/>
                  <a:pt x="f165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1" y="f193"/>
                </a:cubicBezTo>
                <a:cubicBezTo>
                  <a:pt x="f191" y="f194"/>
                  <a:pt x="f195" y="f196"/>
                  <a:pt x="f197" y="f196"/>
                </a:cubicBezTo>
                <a:cubicBezTo>
                  <a:pt x="f198" y="f199"/>
                  <a:pt x="f126" y="f200"/>
                  <a:pt x="f126" y="f127"/>
                </a:cubicBezTo>
                <a:close/>
                <a:moveTo>
                  <a:pt x="f201" y="f202"/>
                </a:moveTo>
                <a:lnTo>
                  <a:pt x="f203" y="f202"/>
                </a:lnTo>
                <a:lnTo>
                  <a:pt x="f203" y="f204"/>
                </a:lnTo>
                <a:lnTo>
                  <a:pt x="f201" y="f204"/>
                </a:lnTo>
                <a:lnTo>
                  <a:pt x="f201" y="f202"/>
                </a:lnTo>
                <a:lnTo>
                  <a:pt x="f201" y="f202"/>
                </a:lnTo>
                <a:close/>
                <a:moveTo>
                  <a:pt x="f201" y="f205"/>
                </a:moveTo>
                <a:lnTo>
                  <a:pt x="f201" y="f206"/>
                </a:lnTo>
                <a:lnTo>
                  <a:pt x="f203" y="f206"/>
                </a:lnTo>
                <a:lnTo>
                  <a:pt x="f203" y="f205"/>
                </a:lnTo>
                <a:cubicBezTo>
                  <a:pt x="f207" y="f208"/>
                  <a:pt x="f209" y="f210"/>
                  <a:pt x="f163" y="f210"/>
                </a:cubicBezTo>
                <a:lnTo>
                  <a:pt x="f211" y="f210"/>
                </a:lnTo>
                <a:cubicBezTo>
                  <a:pt x="f212" y="f210"/>
                  <a:pt x="f213" y="f208"/>
                  <a:pt x="f201" y="f205"/>
                </a:cubicBezTo>
                <a:close/>
                <a:moveTo>
                  <a:pt x="f139" y="f127"/>
                </a:moveTo>
                <a:cubicBezTo>
                  <a:pt x="f139" y="f214"/>
                  <a:pt x="f215" y="f216"/>
                  <a:pt x="f217" y="f216"/>
                </a:cubicBezTo>
                <a:cubicBezTo>
                  <a:pt x="f218" y="f216"/>
                  <a:pt x="f219" y="f214"/>
                  <a:pt x="f219" y="f127"/>
                </a:cubicBezTo>
                <a:cubicBezTo>
                  <a:pt x="f219" y="f220"/>
                  <a:pt x="f221" y="f222"/>
                  <a:pt x="f223" y="f224"/>
                </a:cubicBezTo>
                <a:lnTo>
                  <a:pt x="f223" y="f224"/>
                </a:lnTo>
                <a:cubicBezTo>
                  <a:pt x="f223" y="f224"/>
                  <a:pt x="f223" y="f224"/>
                  <a:pt x="f223" y="f225"/>
                </a:cubicBezTo>
                <a:cubicBezTo>
                  <a:pt x="f226" y="f227"/>
                  <a:pt x="f228" y="f229"/>
                  <a:pt x="f230" y="f142"/>
                </a:cubicBezTo>
                <a:cubicBezTo>
                  <a:pt x="f231" y="f232"/>
                  <a:pt x="f231" y="f232"/>
                  <a:pt x="f233" y="f234"/>
                </a:cubicBezTo>
                <a:cubicBezTo>
                  <a:pt x="f235" y="f236"/>
                  <a:pt x="f237" y="f238"/>
                  <a:pt x="f239" y="f240"/>
                </a:cubicBezTo>
                <a:lnTo>
                  <a:pt x="f241" y="f240"/>
                </a:lnTo>
                <a:cubicBezTo>
                  <a:pt x="f242" y="f243"/>
                  <a:pt x="f244" y="f245"/>
                  <a:pt x="f246" y="f247"/>
                </a:cubicBezTo>
                <a:cubicBezTo>
                  <a:pt x="f246" y="f248"/>
                  <a:pt x="f249" y="f248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6" y="f258"/>
                  <a:pt x="f259" y="f258"/>
                  <a:pt x="f259" y="f225"/>
                </a:cubicBezTo>
                <a:cubicBezTo>
                  <a:pt x="f259" y="f260"/>
                  <a:pt x="f261" y="f224"/>
                  <a:pt x="f261" y="f262"/>
                </a:cubicBezTo>
                <a:cubicBezTo>
                  <a:pt x="f263" y="f222"/>
                  <a:pt x="f139" y="f220"/>
                  <a:pt x="f139" y="f127"/>
                </a:cubicBezTo>
                <a:close/>
                <a:moveTo>
                  <a:pt x="f264" y="f104"/>
                </a:moveTo>
                <a:lnTo>
                  <a:pt x="f265" y="f102"/>
                </a:lnTo>
                <a:cubicBezTo>
                  <a:pt x="f266" y="f100"/>
                  <a:pt x="f267" y="f268"/>
                  <a:pt x="f269" y="f96"/>
                </a:cubicBezTo>
                <a:cubicBezTo>
                  <a:pt x="f270" y="f271"/>
                  <a:pt x="f272" y="f106"/>
                  <a:pt x="f273" y="f274"/>
                </a:cubicBezTo>
                <a:lnTo>
                  <a:pt x="f275" y="f276"/>
                </a:lnTo>
                <a:cubicBezTo>
                  <a:pt x="f277" y="f278"/>
                  <a:pt x="f279" y="f278"/>
                  <a:pt x="f280" y="f278"/>
                </a:cubicBezTo>
                <a:cubicBezTo>
                  <a:pt x="f281" y="f278"/>
                  <a:pt x="f282" y="f283"/>
                  <a:pt x="f284" y="f285"/>
                </a:cubicBezTo>
                <a:cubicBezTo>
                  <a:pt x="f286" y="f108"/>
                  <a:pt x="f287" y="f106"/>
                  <a:pt x="f264" y="f104"/>
                </a:cubicBezTo>
                <a:close/>
              </a:path>
            </a:pathLst>
          </a:custGeom>
          <a:solidFill>
            <a:srgbClr val="6F9CE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11" name="Rectángulo 19">
            <a:extLst>
              <a:ext uri="{FF2B5EF4-FFF2-40B4-BE49-F238E27FC236}">
                <a16:creationId xmlns:a16="http://schemas.microsoft.com/office/drawing/2014/main" id="{3F5D6DA3-1601-4DF8-1F43-A63209774088}"/>
              </a:ext>
            </a:extLst>
          </p:cNvPr>
          <p:cNvSpPr/>
          <p:nvPr/>
        </p:nvSpPr>
        <p:spPr>
          <a:xfrm>
            <a:off x="510948" y="6209288"/>
            <a:ext cx="11357524" cy="82552"/>
          </a:xfrm>
          <a:prstGeom prst="rect">
            <a:avLst/>
          </a:pr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grpSp>
        <p:nvGrpSpPr>
          <p:cNvPr id="12" name="Grupo 20">
            <a:extLst>
              <a:ext uri="{FF2B5EF4-FFF2-40B4-BE49-F238E27FC236}">
                <a16:creationId xmlns:a16="http://schemas.microsoft.com/office/drawing/2014/main" id="{D29EACD7-A4CB-454D-E8CF-12EBCE952053}"/>
              </a:ext>
            </a:extLst>
          </p:cNvPr>
          <p:cNvGrpSpPr/>
          <p:nvPr/>
        </p:nvGrpSpPr>
        <p:grpSpPr>
          <a:xfrm>
            <a:off x="10175534" y="5568824"/>
            <a:ext cx="1690689" cy="692154"/>
            <a:chOff x="10175534" y="5568824"/>
            <a:chExt cx="1690689" cy="692154"/>
          </a:xfrm>
        </p:grpSpPr>
        <p:sp>
          <p:nvSpPr>
            <p:cNvPr id="13" name="Freeform 5">
              <a:extLst>
                <a:ext uri="{FF2B5EF4-FFF2-40B4-BE49-F238E27FC236}">
                  <a16:creationId xmlns:a16="http://schemas.microsoft.com/office/drawing/2014/main" id="{9369214F-923D-2197-AB25-110D29D7D212}"/>
                </a:ext>
              </a:extLst>
            </p:cNvPr>
            <p:cNvSpPr/>
            <p:nvPr/>
          </p:nvSpPr>
          <p:spPr>
            <a:xfrm>
              <a:off x="10937540" y="5611691"/>
              <a:ext cx="76196" cy="431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"/>
                <a:gd name="f7" fmla="val 279"/>
                <a:gd name="f8" fmla="val 90"/>
                <a:gd name="f9" fmla="val 179"/>
                <a:gd name="f10" fmla="val 269"/>
                <a:gd name="f11" fmla="val 34"/>
                <a:gd name="f12" fmla="val 272"/>
                <a:gd name="f13" fmla="val 17"/>
                <a:gd name="f14" fmla="val 275"/>
                <a:gd name="f15" fmla="val 1"/>
                <a:gd name="f16" fmla="val 277"/>
                <a:gd name="f17" fmla="val 274"/>
                <a:gd name="f18" fmla="val 192"/>
                <a:gd name="f19" fmla="val 111"/>
                <a:gd name="f20" fmla="val 29"/>
                <a:gd name="f21" fmla="val 25"/>
                <a:gd name="f22" fmla="val 23"/>
                <a:gd name="f23" fmla="val 5"/>
                <a:gd name="f24" fmla="val 21"/>
                <a:gd name="f25" fmla="val 20"/>
                <a:gd name="f26" fmla="val 14"/>
                <a:gd name="f27" fmla="val 35"/>
                <a:gd name="f28" fmla="val 7"/>
                <a:gd name="f29" fmla="val 38"/>
                <a:gd name="f30" fmla="val 228"/>
                <a:gd name="f31" fmla="val 230"/>
                <a:gd name="f32" fmla="val 232"/>
                <a:gd name="f33" fmla="val 234"/>
                <a:gd name="f34" fmla="val 40"/>
                <a:gd name="f35" fmla="val 42"/>
                <a:gd name="f36" fmla="val 44"/>
                <a:gd name="f37" fmla="val 231"/>
                <a:gd name="f38" fmla="val 43"/>
                <a:gd name="f39" fmla="val 227"/>
                <a:gd name="f40" fmla="val 41"/>
                <a:gd name="f41" fmla="val 39"/>
                <a:gd name="f42" fmla="val 84"/>
                <a:gd name="f43" fmla="val 85"/>
                <a:gd name="f44" fmla="val 37"/>
                <a:gd name="f45" fmla="val 91"/>
                <a:gd name="f46" fmla="val 45"/>
                <a:gd name="f47" fmla="val 88"/>
                <a:gd name="f48" fmla="val 194"/>
                <a:gd name="f49" fmla="val 200"/>
                <a:gd name="f50" fmla="val 201"/>
                <a:gd name="f51" fmla="val 61"/>
                <a:gd name="f52" fmla="val 62"/>
                <a:gd name="f53" fmla="val 63"/>
                <a:gd name="f54" fmla="val 66"/>
                <a:gd name="f55" fmla="val 67"/>
                <a:gd name="f56" fmla="val 69"/>
                <a:gd name="f57" fmla="val 80"/>
                <a:gd name="f58" fmla="val 78"/>
                <a:gd name="f59" fmla="val 73"/>
                <a:gd name="f60" fmla="val 75"/>
                <a:gd name="f61" fmla="val 94"/>
                <a:gd name="f62" fmla="val 95"/>
                <a:gd name="f63" fmla="val 101"/>
                <a:gd name="f64" fmla="val 100"/>
                <a:gd name="f65" fmla="val 184"/>
                <a:gd name="f66" fmla="val 183"/>
                <a:gd name="f67" fmla="val 190"/>
                <a:gd name="f68" fmla="val 189"/>
                <a:gd name="f69" fmla="val 187"/>
                <a:gd name="f70" fmla="val 185"/>
                <a:gd name="f71" fmla="val 249"/>
                <a:gd name="f72" fmla="val 252"/>
                <a:gd name="f73" fmla="val 253"/>
                <a:gd name="f74" fmla="val 256"/>
                <a:gd name="f75" fmla="val 255"/>
                <a:gd name="f76" fmla="val 251"/>
                <a:gd name="f77" fmla="val 140"/>
                <a:gd name="f78" fmla="val 146"/>
                <a:gd name="f79" fmla="val 145"/>
                <a:gd name="f80" fmla="val 157"/>
                <a:gd name="f81" fmla="val 156"/>
                <a:gd name="f82" fmla="val 150"/>
                <a:gd name="f83" fmla="val 152"/>
                <a:gd name="f84" fmla="val 134"/>
                <a:gd name="f85" fmla="val 128"/>
                <a:gd name="f86" fmla="val 129"/>
                <a:gd name="f87" fmla="val 117"/>
                <a:gd name="f88" fmla="val 118"/>
                <a:gd name="f89" fmla="val 119"/>
                <a:gd name="f90" fmla="val 124"/>
                <a:gd name="f91" fmla="val 123"/>
                <a:gd name="f92" fmla="val 205"/>
                <a:gd name="f93" fmla="val 208"/>
                <a:gd name="f94" fmla="val 209"/>
                <a:gd name="f95" fmla="val 212"/>
                <a:gd name="f96" fmla="val 211"/>
                <a:gd name="f97" fmla="val 207"/>
                <a:gd name="f98" fmla="val 18"/>
                <a:gd name="f99" fmla="val 19"/>
                <a:gd name="f100" fmla="val 113"/>
                <a:gd name="f101" fmla="val 112"/>
                <a:gd name="f102" fmla="val 106"/>
                <a:gd name="f103" fmla="val 109"/>
                <a:gd name="f104" fmla="val 36"/>
                <a:gd name="f105" fmla="val 33"/>
                <a:gd name="f106" fmla="val 28"/>
                <a:gd name="f107" fmla="val 30"/>
                <a:gd name="f108" fmla="val 58"/>
                <a:gd name="f109" fmla="val 56"/>
                <a:gd name="f110" fmla="val 52"/>
                <a:gd name="f111" fmla="val 178"/>
                <a:gd name="f112" fmla="val 172"/>
                <a:gd name="f113" fmla="val 174"/>
                <a:gd name="f114" fmla="val 176"/>
                <a:gd name="f115" fmla="val 239"/>
                <a:gd name="f116" fmla="val 241"/>
                <a:gd name="f117" fmla="val 243"/>
                <a:gd name="f118" fmla="val 245"/>
                <a:gd name="f119" fmla="val 242"/>
                <a:gd name="f120" fmla="val 47"/>
                <a:gd name="f121" fmla="val 167"/>
                <a:gd name="f122" fmla="val 165"/>
                <a:gd name="f123" fmla="val 163"/>
                <a:gd name="f124" fmla="val 161"/>
                <a:gd name="f125" fmla="val 162"/>
                <a:gd name="f126" fmla="val 164"/>
                <a:gd name="f127" fmla="val 166"/>
                <a:gd name="f128" fmla="val 168"/>
                <a:gd name="f129" fmla="val 59"/>
                <a:gd name="f130" fmla="val 54"/>
                <a:gd name="f131" fmla="val 27"/>
                <a:gd name="f132" fmla="val 57"/>
                <a:gd name="f133" fmla="val 131"/>
                <a:gd name="f134" fmla="val 133"/>
                <a:gd name="f135" fmla="val 135"/>
                <a:gd name="f136" fmla="val 137"/>
                <a:gd name="f137" fmla="val 136"/>
                <a:gd name="f138" fmla="val 130"/>
                <a:gd name="f139" fmla="val 32"/>
                <a:gd name="f140" fmla="val 31"/>
                <a:gd name="f141" fmla="val 148"/>
                <a:gd name="f142" fmla="val 142"/>
                <a:gd name="f143" fmla="val 175"/>
                <a:gd name="f144" fmla="val 181"/>
                <a:gd name="f145" fmla="val 24"/>
                <a:gd name="f146" fmla="val 22"/>
                <a:gd name="f147" fmla="val 83"/>
                <a:gd name="f148" fmla="val 76"/>
                <a:gd name="f149" fmla="val 120"/>
                <a:gd name="f150" fmla="val 121"/>
                <a:gd name="f151" fmla="val 126"/>
                <a:gd name="f152" fmla="val 127"/>
                <a:gd name="f153" fmla="val 104"/>
                <a:gd name="f154" fmla="val 103"/>
                <a:gd name="f155" fmla="val 97"/>
                <a:gd name="f156" fmla="val 51"/>
                <a:gd name="f157" fmla="val 48"/>
                <a:gd name="f158" fmla="val 26"/>
                <a:gd name="f159" fmla="val 46"/>
                <a:gd name="f160" fmla="val 202"/>
                <a:gd name="f161" fmla="val 195"/>
                <a:gd name="f162" fmla="val 196"/>
                <a:gd name="f163" fmla="val 169"/>
                <a:gd name="f164" fmla="val 115"/>
                <a:gd name="f165" fmla="val 116"/>
                <a:gd name="f166" fmla="val 177"/>
                <a:gd name="f167" fmla="val 173"/>
                <a:gd name="f168" fmla="val 87"/>
                <a:gd name="f169" fmla="val 93"/>
                <a:gd name="f170" fmla="val 79"/>
                <a:gd name="f171" fmla="val 82"/>
                <a:gd name="f172" fmla="val 86"/>
                <a:gd name="f173" fmla="val 72"/>
                <a:gd name="f174" fmla="val 147"/>
                <a:gd name="f175" fmla="val 143"/>
                <a:gd name="f176" fmla="val 144"/>
                <a:gd name="f177" fmla="val 186"/>
                <a:gd name="f178" fmla="val 191"/>
                <a:gd name="f179" fmla="val 193"/>
                <a:gd name="f180" fmla="val 139"/>
                <a:gd name="f181" fmla="val 138"/>
                <a:gd name="f182" fmla="val 132"/>
                <a:gd name="f183" fmla="val 171"/>
                <a:gd name="f184" fmla="val 65"/>
                <a:gd name="f185" fmla="val 216"/>
                <a:gd name="f186" fmla="val 217"/>
                <a:gd name="f187" fmla="val 219"/>
                <a:gd name="f188" fmla="val 221"/>
                <a:gd name="f189" fmla="val 222"/>
                <a:gd name="f190" fmla="val 223"/>
                <a:gd name="f191" fmla="val 206"/>
                <a:gd name="f192" fmla="val 210"/>
                <a:gd name="f193" fmla="val 8"/>
                <a:gd name="f194" fmla="val 10"/>
                <a:gd name="f195" fmla="val 11"/>
                <a:gd name="f196" fmla="val 13"/>
                <a:gd name="f197" fmla="val 149"/>
                <a:gd name="f198" fmla="val 9"/>
                <a:gd name="f199" fmla="val 89"/>
                <a:gd name="f200" fmla="val 12"/>
                <a:gd name="f201" fmla="val 68"/>
                <a:gd name="f202" fmla="val 64"/>
                <a:gd name="f203" fmla="val 188"/>
                <a:gd name="f204" fmla="val 155"/>
                <a:gd name="f205" fmla="val 159"/>
                <a:gd name="f206" fmla="val 170"/>
                <a:gd name="f207" fmla="val 182"/>
                <a:gd name="f208" fmla="val 53"/>
                <a:gd name="f209" fmla="val 55"/>
                <a:gd name="f210" fmla="+- 0 0 -90"/>
                <a:gd name="f211" fmla="*/ f3 1 50"/>
                <a:gd name="f212" fmla="*/ f4 1 279"/>
                <a:gd name="f213" fmla="val f5"/>
                <a:gd name="f214" fmla="val f6"/>
                <a:gd name="f215" fmla="val f7"/>
                <a:gd name="f216" fmla="*/ f210 f0 1"/>
                <a:gd name="f217" fmla="+- f215 0 f213"/>
                <a:gd name="f218" fmla="+- f214 0 f213"/>
                <a:gd name="f219" fmla="*/ f216 1 f2"/>
                <a:gd name="f220" fmla="*/ f218 1 50"/>
                <a:gd name="f221" fmla="*/ f217 1 279"/>
                <a:gd name="f222" fmla="*/ 0 f218 1"/>
                <a:gd name="f223" fmla="*/ 274 f217 1"/>
                <a:gd name="f224" fmla="*/ 38 f218 1"/>
                <a:gd name="f225" fmla="*/ 228 f217 1"/>
                <a:gd name="f226" fmla="*/ 41 f218 1"/>
                <a:gd name="f227" fmla="*/ 227 f217 1"/>
                <a:gd name="f228" fmla="*/ 44 f218 1"/>
                <a:gd name="f229" fmla="*/ 84 f217 1"/>
                <a:gd name="f230" fmla="*/ 61 f217 1"/>
                <a:gd name="f231" fmla="*/ 80 f217 1"/>
                <a:gd name="f232" fmla="*/ 39 f218 1"/>
                <a:gd name="f233" fmla="*/ 101 f217 1"/>
                <a:gd name="f234" fmla="*/ 189 f217 1"/>
                <a:gd name="f235" fmla="*/ 255 f217 1"/>
                <a:gd name="f236" fmla="*/ 146 f217 1"/>
                <a:gd name="f237" fmla="*/ 157 f217 1"/>
                <a:gd name="f238" fmla="*/ 43 f218 1"/>
                <a:gd name="f239" fmla="*/ 117 f217 1"/>
                <a:gd name="f240" fmla="*/ 212 f217 1"/>
                <a:gd name="f241" fmla="*/ 18 f217 1"/>
                <a:gd name="f242" fmla="*/ 106 f217 1"/>
                <a:gd name="f243" fmla="*/ 36 f217 1"/>
                <a:gd name="f244" fmla="*/ 178 f217 1"/>
                <a:gd name="f245" fmla="*/ 239 f217 1"/>
                <a:gd name="f246" fmla="*/ 167 f217 1"/>
                <a:gd name="f247" fmla="*/ 28 f218 1"/>
                <a:gd name="f248" fmla="*/ 131 f217 1"/>
                <a:gd name="f249" fmla="*/ 18 f218 1"/>
                <a:gd name="f250" fmla="*/ 175 f217 1"/>
                <a:gd name="f251" fmla="*/ 83 f217 1"/>
                <a:gd name="f252" fmla="*/ 126 f217 1"/>
                <a:gd name="f253" fmla="*/ 104 f217 1"/>
                <a:gd name="f254" fmla="*/ 51 f217 1"/>
                <a:gd name="f255" fmla="*/ 33 f218 1"/>
                <a:gd name="f256" fmla="*/ 33 f217 1"/>
                <a:gd name="f257" fmla="*/ 201 f217 1"/>
                <a:gd name="f258" fmla="*/ 169 f217 1"/>
                <a:gd name="f259" fmla="*/ 116 f217 1"/>
                <a:gd name="f260" fmla="*/ 174 f217 1"/>
                <a:gd name="f261" fmla="*/ 94 f217 1"/>
                <a:gd name="f262" fmla="*/ 22 f218 1"/>
                <a:gd name="f263" fmla="*/ 79 f217 1"/>
                <a:gd name="f264" fmla="*/ 150 f217 1"/>
                <a:gd name="f265" fmla="*/ 186 f217 1"/>
                <a:gd name="f266" fmla="*/ 164 f217 1"/>
                <a:gd name="f267" fmla="*/ 65 f217 1"/>
                <a:gd name="f268" fmla="*/ 216 f217 1"/>
                <a:gd name="f269" fmla="*/ 206 f217 1"/>
                <a:gd name="f270" fmla="*/ 8 f218 1"/>
                <a:gd name="f271" fmla="*/ 147 f217 1"/>
                <a:gd name="f272" fmla="*/ 89 f217 1"/>
                <a:gd name="f273" fmla="*/ 13 f218 1"/>
                <a:gd name="f274" fmla="*/ 187 f217 1"/>
                <a:gd name="f275" fmla="*/ 156 f217 1"/>
                <a:gd name="f276" fmla="*/ 172 f217 1"/>
                <a:gd name="f277" fmla="*/ 9 f218 1"/>
                <a:gd name="f278" fmla="*/ 48 f217 1"/>
                <a:gd name="f279" fmla="*/ 38 f217 1"/>
                <a:gd name="f280" fmla="*/ 182 f217 1"/>
                <a:gd name="f281" fmla="+- f219 0 f1"/>
                <a:gd name="f282" fmla="*/ f222 1 50"/>
                <a:gd name="f283" fmla="*/ f223 1 279"/>
                <a:gd name="f284" fmla="*/ f224 1 50"/>
                <a:gd name="f285" fmla="*/ f225 1 279"/>
                <a:gd name="f286" fmla="*/ f226 1 50"/>
                <a:gd name="f287" fmla="*/ f227 1 279"/>
                <a:gd name="f288" fmla="*/ f228 1 50"/>
                <a:gd name="f289" fmla="*/ f229 1 279"/>
                <a:gd name="f290" fmla="*/ f230 1 279"/>
                <a:gd name="f291" fmla="*/ f231 1 279"/>
                <a:gd name="f292" fmla="*/ f232 1 50"/>
                <a:gd name="f293" fmla="*/ f233 1 279"/>
                <a:gd name="f294" fmla="*/ f234 1 279"/>
                <a:gd name="f295" fmla="*/ f235 1 279"/>
                <a:gd name="f296" fmla="*/ f236 1 279"/>
                <a:gd name="f297" fmla="*/ f237 1 279"/>
                <a:gd name="f298" fmla="*/ f238 1 50"/>
                <a:gd name="f299" fmla="*/ f239 1 279"/>
                <a:gd name="f300" fmla="*/ f240 1 279"/>
                <a:gd name="f301" fmla="*/ f241 1 279"/>
                <a:gd name="f302" fmla="*/ f242 1 279"/>
                <a:gd name="f303" fmla="*/ f243 1 279"/>
                <a:gd name="f304" fmla="*/ f244 1 279"/>
                <a:gd name="f305" fmla="*/ f245 1 279"/>
                <a:gd name="f306" fmla="*/ f246 1 279"/>
                <a:gd name="f307" fmla="*/ f247 1 50"/>
                <a:gd name="f308" fmla="*/ f248 1 279"/>
                <a:gd name="f309" fmla="*/ f249 1 50"/>
                <a:gd name="f310" fmla="*/ f250 1 279"/>
                <a:gd name="f311" fmla="*/ f251 1 279"/>
                <a:gd name="f312" fmla="*/ f252 1 279"/>
                <a:gd name="f313" fmla="*/ f253 1 279"/>
                <a:gd name="f314" fmla="*/ f254 1 279"/>
                <a:gd name="f315" fmla="*/ f255 1 50"/>
                <a:gd name="f316" fmla="*/ f256 1 279"/>
                <a:gd name="f317" fmla="*/ f257 1 279"/>
                <a:gd name="f318" fmla="*/ f258 1 279"/>
                <a:gd name="f319" fmla="*/ f259 1 279"/>
                <a:gd name="f320" fmla="*/ f260 1 279"/>
                <a:gd name="f321" fmla="*/ f261 1 279"/>
                <a:gd name="f322" fmla="*/ f262 1 50"/>
                <a:gd name="f323" fmla="*/ f263 1 279"/>
                <a:gd name="f324" fmla="*/ f264 1 279"/>
                <a:gd name="f325" fmla="*/ f265 1 279"/>
                <a:gd name="f326" fmla="*/ f266 1 279"/>
                <a:gd name="f327" fmla="*/ f267 1 279"/>
                <a:gd name="f328" fmla="*/ f268 1 279"/>
                <a:gd name="f329" fmla="*/ f269 1 279"/>
                <a:gd name="f330" fmla="*/ f270 1 50"/>
                <a:gd name="f331" fmla="*/ f271 1 279"/>
                <a:gd name="f332" fmla="*/ f272 1 279"/>
                <a:gd name="f333" fmla="*/ f273 1 50"/>
                <a:gd name="f334" fmla="*/ f274 1 279"/>
                <a:gd name="f335" fmla="*/ f275 1 279"/>
                <a:gd name="f336" fmla="*/ f276 1 279"/>
                <a:gd name="f337" fmla="*/ f277 1 50"/>
                <a:gd name="f338" fmla="*/ f278 1 279"/>
                <a:gd name="f339" fmla="*/ f279 1 279"/>
                <a:gd name="f340" fmla="*/ f280 1 279"/>
                <a:gd name="f341" fmla="*/ 0 1 f220"/>
                <a:gd name="f342" fmla="*/ f214 1 f220"/>
                <a:gd name="f343" fmla="*/ 0 1 f221"/>
                <a:gd name="f344" fmla="*/ f215 1 f221"/>
                <a:gd name="f345" fmla="*/ f282 1 f220"/>
                <a:gd name="f346" fmla="*/ f283 1 f221"/>
                <a:gd name="f347" fmla="*/ f284 1 f220"/>
                <a:gd name="f348" fmla="*/ f285 1 f221"/>
                <a:gd name="f349" fmla="*/ f286 1 f220"/>
                <a:gd name="f350" fmla="*/ f287 1 f221"/>
                <a:gd name="f351" fmla="*/ f288 1 f220"/>
                <a:gd name="f352" fmla="*/ f289 1 f221"/>
                <a:gd name="f353" fmla="*/ f290 1 f221"/>
                <a:gd name="f354" fmla="*/ f291 1 f221"/>
                <a:gd name="f355" fmla="*/ f292 1 f220"/>
                <a:gd name="f356" fmla="*/ f293 1 f221"/>
                <a:gd name="f357" fmla="*/ f294 1 f221"/>
                <a:gd name="f358" fmla="*/ f295 1 f221"/>
                <a:gd name="f359" fmla="*/ f296 1 f221"/>
                <a:gd name="f360" fmla="*/ f297 1 f221"/>
                <a:gd name="f361" fmla="*/ f298 1 f220"/>
                <a:gd name="f362" fmla="*/ f299 1 f221"/>
                <a:gd name="f363" fmla="*/ f300 1 f221"/>
                <a:gd name="f364" fmla="*/ f301 1 f221"/>
                <a:gd name="f365" fmla="*/ f302 1 f221"/>
                <a:gd name="f366" fmla="*/ f303 1 f221"/>
                <a:gd name="f367" fmla="*/ f304 1 f221"/>
                <a:gd name="f368" fmla="*/ f305 1 f221"/>
                <a:gd name="f369" fmla="*/ f306 1 f221"/>
                <a:gd name="f370" fmla="*/ f307 1 f220"/>
                <a:gd name="f371" fmla="*/ f308 1 f221"/>
                <a:gd name="f372" fmla="*/ f309 1 f220"/>
                <a:gd name="f373" fmla="*/ f310 1 f221"/>
                <a:gd name="f374" fmla="*/ f311 1 f221"/>
                <a:gd name="f375" fmla="*/ f312 1 f221"/>
                <a:gd name="f376" fmla="*/ f313 1 f221"/>
                <a:gd name="f377" fmla="*/ f314 1 f221"/>
                <a:gd name="f378" fmla="*/ f315 1 f220"/>
                <a:gd name="f379" fmla="*/ f316 1 f221"/>
                <a:gd name="f380" fmla="*/ f317 1 f221"/>
                <a:gd name="f381" fmla="*/ f318 1 f221"/>
                <a:gd name="f382" fmla="*/ f319 1 f221"/>
                <a:gd name="f383" fmla="*/ f320 1 f221"/>
                <a:gd name="f384" fmla="*/ f321 1 f221"/>
                <a:gd name="f385" fmla="*/ f322 1 f220"/>
                <a:gd name="f386" fmla="*/ f323 1 f221"/>
                <a:gd name="f387" fmla="*/ f324 1 f221"/>
                <a:gd name="f388" fmla="*/ f325 1 f221"/>
                <a:gd name="f389" fmla="*/ f326 1 f221"/>
                <a:gd name="f390" fmla="*/ f327 1 f221"/>
                <a:gd name="f391" fmla="*/ f328 1 f221"/>
                <a:gd name="f392" fmla="*/ f329 1 f221"/>
                <a:gd name="f393" fmla="*/ f330 1 f220"/>
                <a:gd name="f394" fmla="*/ f331 1 f221"/>
                <a:gd name="f395" fmla="*/ f332 1 f221"/>
                <a:gd name="f396" fmla="*/ f333 1 f220"/>
                <a:gd name="f397" fmla="*/ f334 1 f221"/>
                <a:gd name="f398" fmla="*/ f335 1 f221"/>
                <a:gd name="f399" fmla="*/ f336 1 f221"/>
                <a:gd name="f400" fmla="*/ f337 1 f220"/>
                <a:gd name="f401" fmla="*/ f338 1 f221"/>
                <a:gd name="f402" fmla="*/ f339 1 f221"/>
                <a:gd name="f403" fmla="*/ f340 1 f221"/>
                <a:gd name="f404" fmla="*/ f341 f211 1"/>
                <a:gd name="f405" fmla="*/ f342 f211 1"/>
                <a:gd name="f406" fmla="*/ f344 f212 1"/>
                <a:gd name="f407" fmla="*/ f343 f212 1"/>
                <a:gd name="f408" fmla="*/ f345 f211 1"/>
                <a:gd name="f409" fmla="*/ f346 f212 1"/>
                <a:gd name="f410" fmla="*/ f347 f211 1"/>
                <a:gd name="f411" fmla="*/ f348 f212 1"/>
                <a:gd name="f412" fmla="*/ f349 f211 1"/>
                <a:gd name="f413" fmla="*/ f350 f212 1"/>
                <a:gd name="f414" fmla="*/ f351 f211 1"/>
                <a:gd name="f415" fmla="*/ f352 f212 1"/>
                <a:gd name="f416" fmla="*/ f353 f212 1"/>
                <a:gd name="f417" fmla="*/ f354 f212 1"/>
                <a:gd name="f418" fmla="*/ f355 f211 1"/>
                <a:gd name="f419" fmla="*/ f356 f212 1"/>
                <a:gd name="f420" fmla="*/ f357 f212 1"/>
                <a:gd name="f421" fmla="*/ f358 f212 1"/>
                <a:gd name="f422" fmla="*/ f359 f212 1"/>
                <a:gd name="f423" fmla="*/ f360 f212 1"/>
                <a:gd name="f424" fmla="*/ f361 f211 1"/>
                <a:gd name="f425" fmla="*/ f362 f212 1"/>
                <a:gd name="f426" fmla="*/ f363 f212 1"/>
                <a:gd name="f427" fmla="*/ f364 f212 1"/>
                <a:gd name="f428" fmla="*/ f365 f212 1"/>
                <a:gd name="f429" fmla="*/ f366 f212 1"/>
                <a:gd name="f430" fmla="*/ f367 f212 1"/>
                <a:gd name="f431" fmla="*/ f368 f212 1"/>
                <a:gd name="f432" fmla="*/ f369 f212 1"/>
                <a:gd name="f433" fmla="*/ f370 f211 1"/>
                <a:gd name="f434" fmla="*/ f371 f212 1"/>
                <a:gd name="f435" fmla="*/ f372 f211 1"/>
                <a:gd name="f436" fmla="*/ f373 f212 1"/>
                <a:gd name="f437" fmla="*/ f374 f212 1"/>
                <a:gd name="f438" fmla="*/ f375 f212 1"/>
                <a:gd name="f439" fmla="*/ f376 f212 1"/>
                <a:gd name="f440" fmla="*/ f377 f212 1"/>
                <a:gd name="f441" fmla="*/ f378 f211 1"/>
                <a:gd name="f442" fmla="*/ f379 f212 1"/>
                <a:gd name="f443" fmla="*/ f380 f212 1"/>
                <a:gd name="f444" fmla="*/ f381 f212 1"/>
                <a:gd name="f445" fmla="*/ f382 f212 1"/>
                <a:gd name="f446" fmla="*/ f383 f212 1"/>
                <a:gd name="f447" fmla="*/ f384 f212 1"/>
                <a:gd name="f448" fmla="*/ f385 f211 1"/>
                <a:gd name="f449" fmla="*/ f386 f212 1"/>
                <a:gd name="f450" fmla="*/ f387 f212 1"/>
                <a:gd name="f451" fmla="*/ f388 f212 1"/>
                <a:gd name="f452" fmla="*/ f389 f212 1"/>
                <a:gd name="f453" fmla="*/ f390 f212 1"/>
                <a:gd name="f454" fmla="*/ f391 f212 1"/>
                <a:gd name="f455" fmla="*/ f392 f212 1"/>
                <a:gd name="f456" fmla="*/ f393 f211 1"/>
                <a:gd name="f457" fmla="*/ f394 f212 1"/>
                <a:gd name="f458" fmla="*/ f395 f212 1"/>
                <a:gd name="f459" fmla="*/ f396 f211 1"/>
                <a:gd name="f460" fmla="*/ f397 f212 1"/>
                <a:gd name="f461" fmla="*/ f398 f212 1"/>
                <a:gd name="f462" fmla="*/ f399 f212 1"/>
                <a:gd name="f463" fmla="*/ f400 f211 1"/>
                <a:gd name="f464" fmla="*/ f401 f212 1"/>
                <a:gd name="f465" fmla="*/ f402 f212 1"/>
                <a:gd name="f466" fmla="*/ f403 f2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1">
                  <a:pos x="f408" y="f409"/>
                </a:cxn>
                <a:cxn ang="f281">
                  <a:pos x="f410" y="f411"/>
                </a:cxn>
                <a:cxn ang="f281">
                  <a:pos x="f412" y="f413"/>
                </a:cxn>
                <a:cxn ang="f281">
                  <a:pos x="f414" y="f415"/>
                </a:cxn>
                <a:cxn ang="f281">
                  <a:pos x="f414" y="f416"/>
                </a:cxn>
                <a:cxn ang="f281">
                  <a:pos x="f410" y="f417"/>
                </a:cxn>
                <a:cxn ang="f281">
                  <a:pos x="f418" y="f419"/>
                </a:cxn>
                <a:cxn ang="f281">
                  <a:pos x="f414" y="f420"/>
                </a:cxn>
                <a:cxn ang="f281">
                  <a:pos x="f414" y="f421"/>
                </a:cxn>
                <a:cxn ang="f281">
                  <a:pos x="f418" y="f422"/>
                </a:cxn>
                <a:cxn ang="f281">
                  <a:pos x="f410" y="f423"/>
                </a:cxn>
                <a:cxn ang="f281">
                  <a:pos x="f424" y="f425"/>
                </a:cxn>
                <a:cxn ang="f281">
                  <a:pos x="f410" y="f426"/>
                </a:cxn>
                <a:cxn ang="f281">
                  <a:pos x="f414" y="f427"/>
                </a:cxn>
                <a:cxn ang="f281">
                  <a:pos x="f424" y="f428"/>
                </a:cxn>
                <a:cxn ang="f281">
                  <a:pos x="f410" y="f429"/>
                </a:cxn>
                <a:cxn ang="f281">
                  <a:pos x="f410" y="f430"/>
                </a:cxn>
                <a:cxn ang="f281">
                  <a:pos x="f410" y="f431"/>
                </a:cxn>
                <a:cxn ang="f281">
                  <a:pos x="f410" y="f431"/>
                </a:cxn>
                <a:cxn ang="f281">
                  <a:pos x="f414" y="f432"/>
                </a:cxn>
                <a:cxn ang="f281">
                  <a:pos x="f414" y="f432"/>
                </a:cxn>
                <a:cxn ang="f281">
                  <a:pos x="f433" y="f434"/>
                </a:cxn>
                <a:cxn ang="f281">
                  <a:pos x="f433" y="f434"/>
                </a:cxn>
                <a:cxn ang="f281">
                  <a:pos x="f435" y="f436"/>
                </a:cxn>
                <a:cxn ang="f281">
                  <a:pos x="f433" y="f437"/>
                </a:cxn>
                <a:cxn ang="f281">
                  <a:pos x="f433" y="f438"/>
                </a:cxn>
                <a:cxn ang="f281">
                  <a:pos x="f433" y="f439"/>
                </a:cxn>
                <a:cxn ang="f281">
                  <a:pos x="f433" y="f440"/>
                </a:cxn>
                <a:cxn ang="f281">
                  <a:pos x="f441" y="f442"/>
                </a:cxn>
                <a:cxn ang="f281">
                  <a:pos x="f433" y="f443"/>
                </a:cxn>
                <a:cxn ang="f281">
                  <a:pos x="f433" y="f444"/>
                </a:cxn>
                <a:cxn ang="f281">
                  <a:pos x="f433" y="f445"/>
                </a:cxn>
                <a:cxn ang="f281">
                  <a:pos x="f433" y="f446"/>
                </a:cxn>
                <a:cxn ang="f281">
                  <a:pos x="f433" y="f447"/>
                </a:cxn>
                <a:cxn ang="f281">
                  <a:pos x="f448" y="f449"/>
                </a:cxn>
                <a:cxn ang="f281">
                  <a:pos x="f435" y="f450"/>
                </a:cxn>
                <a:cxn ang="f281">
                  <a:pos x="f435" y="f450"/>
                </a:cxn>
                <a:cxn ang="f281">
                  <a:pos x="f448" y="f451"/>
                </a:cxn>
                <a:cxn ang="f281">
                  <a:pos x="f448" y="f452"/>
                </a:cxn>
                <a:cxn ang="f281">
                  <a:pos x="f435" y="f453"/>
                </a:cxn>
                <a:cxn ang="f281">
                  <a:pos x="f433" y="f411"/>
                </a:cxn>
                <a:cxn ang="f281">
                  <a:pos x="f441" y="f454"/>
                </a:cxn>
                <a:cxn ang="f281">
                  <a:pos x="f433" y="f455"/>
                </a:cxn>
                <a:cxn ang="f281">
                  <a:pos x="f433" y="f455"/>
                </a:cxn>
                <a:cxn ang="f281">
                  <a:pos x="f456" y="f457"/>
                </a:cxn>
                <a:cxn ang="f281">
                  <a:pos x="f456" y="f458"/>
                </a:cxn>
                <a:cxn ang="f281">
                  <a:pos x="f459" y="f460"/>
                </a:cxn>
                <a:cxn ang="f281">
                  <a:pos x="f459" y="f461"/>
                </a:cxn>
                <a:cxn ang="f281">
                  <a:pos x="f456" y="f449"/>
                </a:cxn>
                <a:cxn ang="f281">
                  <a:pos x="f459" y="f462"/>
                </a:cxn>
                <a:cxn ang="f281">
                  <a:pos x="f463" y="f464"/>
                </a:cxn>
                <a:cxn ang="f281">
                  <a:pos x="f456" y="f465"/>
                </a:cxn>
                <a:cxn ang="f281">
                  <a:pos x="f459" y="f466"/>
                </a:cxn>
                <a:cxn ang="f281">
                  <a:pos x="f459" y="f440"/>
                </a:cxn>
              </a:cxnLst>
              <a:rect l="f404" t="f407" r="f405" b="f406"/>
              <a:pathLst>
                <a:path w="50" h="279">
                  <a:moveTo>
                    <a:pt x="f6" y="f5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12"/>
                    <a:pt x="f13" y="f14"/>
                    <a:pt x="f15" y="f7"/>
                  </a:cubicBezTo>
                  <a:cubicBezTo>
                    <a:pt x="f15" y="f16"/>
                    <a:pt x="f5" y="f14"/>
                    <a:pt x="f5" y="f17"/>
                  </a:cubicBezTo>
                  <a:cubicBezTo>
                    <a:pt x="f5" y="f18"/>
                    <a:pt x="f5" y="f19"/>
                    <a:pt x="f5" y="f20"/>
                  </a:cubicBezTo>
                  <a:cubicBezTo>
                    <a:pt x="f5" y="f21"/>
                    <a:pt x="f15" y="f22"/>
                    <a:pt x="f23" y="f24"/>
                  </a:cubicBezTo>
                  <a:cubicBezTo>
                    <a:pt x="f25" y="f26"/>
                    <a:pt x="f27" y="f28"/>
                    <a:pt x="f6" y="f5"/>
                  </a:cubicBezTo>
                  <a:close/>
                  <a:moveTo>
                    <a:pt x="f29" y="f30"/>
                  </a:moveTo>
                  <a:cubicBezTo>
                    <a:pt x="f29" y="f31"/>
                    <a:pt x="f29" y="f32"/>
                    <a:pt x="f29" y="f33"/>
                  </a:cubicBezTo>
                  <a:cubicBezTo>
                    <a:pt x="f34" y="f33"/>
                    <a:pt x="f35" y="f33"/>
                    <a:pt x="f36" y="f33"/>
                  </a:cubicBezTo>
                  <a:cubicBezTo>
                    <a:pt x="f36" y="f37"/>
                    <a:pt x="f36" y="f31"/>
                    <a:pt x="f36" y="f30"/>
                  </a:cubicBezTo>
                  <a:cubicBezTo>
                    <a:pt x="f38" y="f30"/>
                    <a:pt x="f35" y="f39"/>
                    <a:pt x="f40" y="f39"/>
                  </a:cubicBezTo>
                  <a:cubicBezTo>
                    <a:pt x="f34" y="f39"/>
                    <a:pt x="f41" y="f30"/>
                    <a:pt x="f29" y="f30"/>
                  </a:cubicBezTo>
                  <a:close/>
                  <a:moveTo>
                    <a:pt x="f36" y="f42"/>
                  </a:moveTo>
                  <a:cubicBezTo>
                    <a:pt x="f29" y="f43"/>
                    <a:pt x="f44" y="f43"/>
                    <a:pt x="f41" y="f45"/>
                  </a:cubicBezTo>
                  <a:cubicBezTo>
                    <a:pt x="f36" y="f45"/>
                    <a:pt x="f46" y="f47"/>
                    <a:pt x="f36" y="f42"/>
                  </a:cubicBezTo>
                  <a:close/>
                  <a:moveTo>
                    <a:pt x="f36" y="f48"/>
                  </a:moveTo>
                  <a:cubicBezTo>
                    <a:pt x="f29" y="f48"/>
                    <a:pt x="f44" y="f48"/>
                    <a:pt x="f41" y="f49"/>
                  </a:cubicBezTo>
                  <a:cubicBezTo>
                    <a:pt x="f46" y="f50"/>
                    <a:pt x="f46" y="f49"/>
                    <a:pt x="f36" y="f48"/>
                  </a:cubicBezTo>
                  <a:close/>
                  <a:moveTo>
                    <a:pt x="f36" y="f51"/>
                  </a:moveTo>
                  <a:cubicBezTo>
                    <a:pt x="f35" y="f52"/>
                    <a:pt x="f34" y="f53"/>
                    <a:pt x="f29" y="f53"/>
                  </a:cubicBezTo>
                  <a:cubicBezTo>
                    <a:pt x="f29" y="f54"/>
                    <a:pt x="f29" y="f55"/>
                    <a:pt x="f29" y="f56"/>
                  </a:cubicBezTo>
                  <a:cubicBezTo>
                    <a:pt x="f36" y="f56"/>
                    <a:pt x="f46" y="f55"/>
                    <a:pt x="f36" y="f51"/>
                  </a:cubicBezTo>
                  <a:close/>
                  <a:moveTo>
                    <a:pt x="f29" y="f57"/>
                  </a:moveTo>
                  <a:cubicBezTo>
                    <a:pt x="f46" y="f58"/>
                    <a:pt x="f46" y="f58"/>
                    <a:pt x="f38" y="f59"/>
                  </a:cubicBezTo>
                  <a:cubicBezTo>
                    <a:pt x="f29" y="f59"/>
                    <a:pt x="f44" y="f60"/>
                    <a:pt x="f29" y="f57"/>
                  </a:cubicBezTo>
                  <a:close/>
                  <a:moveTo>
                    <a:pt x="f36" y="f61"/>
                  </a:moveTo>
                  <a:cubicBezTo>
                    <a:pt x="f29" y="f62"/>
                    <a:pt x="f44" y="f62"/>
                    <a:pt x="f41" y="f63"/>
                  </a:cubicBezTo>
                  <a:cubicBezTo>
                    <a:pt x="f46" y="f63"/>
                    <a:pt x="f46" y="f64"/>
                    <a:pt x="f36" y="f61"/>
                  </a:cubicBezTo>
                  <a:close/>
                  <a:moveTo>
                    <a:pt x="f36" y="f65"/>
                  </a:moveTo>
                  <a:cubicBezTo>
                    <a:pt x="f29" y="f66"/>
                    <a:pt x="f44" y="f65"/>
                    <a:pt x="f41" y="f67"/>
                  </a:cubicBezTo>
                  <a:cubicBezTo>
                    <a:pt x="f34" y="f67"/>
                    <a:pt x="f35" y="f67"/>
                    <a:pt x="f36" y="f68"/>
                  </a:cubicBezTo>
                  <a:cubicBezTo>
                    <a:pt x="f36" y="f69"/>
                    <a:pt x="f36" y="f70"/>
                    <a:pt x="f36" y="f65"/>
                  </a:cubicBezTo>
                  <a:close/>
                  <a:moveTo>
                    <a:pt x="f29" y="f71"/>
                  </a:moveTo>
                  <a:cubicBezTo>
                    <a:pt x="f29" y="f72"/>
                    <a:pt x="f29" y="f73"/>
                    <a:pt x="f29" y="f74"/>
                  </a:cubicBezTo>
                  <a:cubicBezTo>
                    <a:pt x="f34" y="f74"/>
                    <a:pt x="f35" y="f75"/>
                    <a:pt x="f36" y="f75"/>
                  </a:cubicBezTo>
                  <a:cubicBezTo>
                    <a:pt x="f36" y="f73"/>
                    <a:pt x="f36" y="f76"/>
                    <a:pt x="f36" y="f71"/>
                  </a:cubicBezTo>
                  <a:cubicBezTo>
                    <a:pt x="f35" y="f71"/>
                    <a:pt x="f34" y="f71"/>
                    <a:pt x="f29" y="f71"/>
                  </a:cubicBezTo>
                  <a:close/>
                  <a:moveTo>
                    <a:pt x="f36" y="f77"/>
                  </a:moveTo>
                  <a:cubicBezTo>
                    <a:pt x="f29" y="f77"/>
                    <a:pt x="f44" y="f77"/>
                    <a:pt x="f41" y="f78"/>
                  </a:cubicBezTo>
                  <a:cubicBezTo>
                    <a:pt x="f46" y="f78"/>
                    <a:pt x="f46" y="f79"/>
                    <a:pt x="f36" y="f77"/>
                  </a:cubicBezTo>
                  <a:close/>
                  <a:moveTo>
                    <a:pt x="f29" y="f80"/>
                  </a:moveTo>
                  <a:cubicBezTo>
                    <a:pt x="f46" y="f80"/>
                    <a:pt x="f46" y="f81"/>
                    <a:pt x="f38" y="f82"/>
                  </a:cubicBezTo>
                  <a:cubicBezTo>
                    <a:pt x="f41" y="f82"/>
                    <a:pt x="f44" y="f83"/>
                    <a:pt x="f29" y="f80"/>
                  </a:cubicBezTo>
                  <a:close/>
                  <a:moveTo>
                    <a:pt x="f41" y="f84"/>
                  </a:moveTo>
                  <a:cubicBezTo>
                    <a:pt x="f36" y="f84"/>
                    <a:pt x="f46" y="f84"/>
                    <a:pt x="f38" y="f85"/>
                  </a:cubicBezTo>
                  <a:cubicBezTo>
                    <a:pt x="f29" y="f85"/>
                    <a:pt x="f44" y="f86"/>
                    <a:pt x="f41" y="f84"/>
                  </a:cubicBezTo>
                  <a:close/>
                  <a:moveTo>
                    <a:pt x="f38" y="f87"/>
                  </a:moveTo>
                  <a:cubicBezTo>
                    <a:pt x="f44" y="f88"/>
                    <a:pt x="f44" y="f89"/>
                    <a:pt x="f41" y="f90"/>
                  </a:cubicBezTo>
                  <a:cubicBezTo>
                    <a:pt x="f46" y="f91"/>
                    <a:pt x="f46" y="f91"/>
                    <a:pt x="f38" y="f87"/>
                  </a:cubicBezTo>
                  <a:close/>
                  <a:moveTo>
                    <a:pt x="f29" y="f92"/>
                  </a:moveTo>
                  <a:cubicBezTo>
                    <a:pt x="f29" y="f93"/>
                    <a:pt x="f29" y="f94"/>
                    <a:pt x="f29" y="f95"/>
                  </a:cubicBezTo>
                  <a:cubicBezTo>
                    <a:pt x="f34" y="f95"/>
                    <a:pt x="f35" y="f96"/>
                    <a:pt x="f36" y="f96"/>
                  </a:cubicBezTo>
                  <a:cubicBezTo>
                    <a:pt x="f36" y="f94"/>
                    <a:pt x="f36" y="f97"/>
                    <a:pt x="f36" y="f92"/>
                  </a:cubicBezTo>
                  <a:cubicBezTo>
                    <a:pt x="f35" y="f92"/>
                    <a:pt x="f34" y="f92"/>
                    <a:pt x="f29" y="f92"/>
                  </a:cubicBezTo>
                  <a:close/>
                  <a:moveTo>
                    <a:pt x="f36" y="f98"/>
                  </a:moveTo>
                  <a:cubicBezTo>
                    <a:pt x="f29" y="f99"/>
                    <a:pt x="f44" y="f25"/>
                    <a:pt x="f41" y="f21"/>
                  </a:cubicBezTo>
                  <a:cubicBezTo>
                    <a:pt x="f38" y="f21"/>
                    <a:pt x="f46" y="f22"/>
                    <a:pt x="f36" y="f98"/>
                  </a:cubicBezTo>
                  <a:close/>
                  <a:moveTo>
                    <a:pt x="f29" y="f100"/>
                  </a:moveTo>
                  <a:cubicBezTo>
                    <a:pt x="f46" y="f101"/>
                    <a:pt x="f46" y="f101"/>
                    <a:pt x="f38" y="f102"/>
                  </a:cubicBezTo>
                  <a:cubicBezTo>
                    <a:pt x="f29" y="f102"/>
                    <a:pt x="f44" y="f103"/>
                    <a:pt x="f29" y="f100"/>
                  </a:cubicBezTo>
                  <a:close/>
                  <a:moveTo>
                    <a:pt x="f29" y="f104"/>
                  </a:moveTo>
                  <a:cubicBezTo>
                    <a:pt x="f38" y="f104"/>
                    <a:pt x="f46" y="f105"/>
                    <a:pt x="f36" y="f106"/>
                  </a:cubicBezTo>
                  <a:cubicBezTo>
                    <a:pt x="f29" y="f107"/>
                    <a:pt x="f29" y="f107"/>
                    <a:pt x="f29" y="f104"/>
                  </a:cubicBezTo>
                  <a:close/>
                  <a:moveTo>
                    <a:pt x="f29" y="f108"/>
                  </a:moveTo>
                  <a:cubicBezTo>
                    <a:pt x="f46" y="f109"/>
                    <a:pt x="f46" y="f109"/>
                    <a:pt x="f36" y="f6"/>
                  </a:cubicBezTo>
                  <a:cubicBezTo>
                    <a:pt x="f29" y="f110"/>
                    <a:pt x="f29" y="f110"/>
                    <a:pt x="f29" y="f108"/>
                  </a:cubicBezTo>
                  <a:close/>
                  <a:moveTo>
                    <a:pt x="f29" y="f111"/>
                  </a:moveTo>
                  <a:cubicBezTo>
                    <a:pt x="f36" y="f111"/>
                    <a:pt x="f46" y="f111"/>
                    <a:pt x="f38" y="f112"/>
                  </a:cubicBezTo>
                  <a:cubicBezTo>
                    <a:pt x="f35" y="f112"/>
                    <a:pt x="f34" y="f112"/>
                    <a:pt x="f29" y="f112"/>
                  </a:cubicBezTo>
                  <a:cubicBezTo>
                    <a:pt x="f29" y="f113"/>
                    <a:pt x="f29" y="f114"/>
                    <a:pt x="f29" y="f111"/>
                  </a:cubicBezTo>
                  <a:close/>
                  <a:moveTo>
                    <a:pt x="f29" y="f115"/>
                  </a:moveTo>
                  <a:cubicBezTo>
                    <a:pt x="f29" y="f116"/>
                    <a:pt x="f29" y="f117"/>
                    <a:pt x="f29" y="f118"/>
                  </a:cubicBezTo>
                  <a:cubicBezTo>
                    <a:pt x="f40" y="f118"/>
                    <a:pt x="f35" y="f118"/>
                    <a:pt x="f36" y="f118"/>
                  </a:cubicBezTo>
                  <a:cubicBezTo>
                    <a:pt x="f36" y="f119"/>
                    <a:pt x="f36" y="f116"/>
                    <a:pt x="f36" y="f115"/>
                  </a:cubicBezTo>
                  <a:cubicBezTo>
                    <a:pt x="f35" y="f115"/>
                    <a:pt x="f34" y="f115"/>
                    <a:pt x="f29" y="f115"/>
                  </a:cubicBezTo>
                  <a:close/>
                  <a:moveTo>
                    <a:pt x="f36" y="f34"/>
                  </a:moveTo>
                  <a:cubicBezTo>
                    <a:pt x="f44" y="f40"/>
                    <a:pt x="f44" y="f40"/>
                    <a:pt x="f41" y="f120"/>
                  </a:cubicBezTo>
                  <a:cubicBezTo>
                    <a:pt x="f36" y="f120"/>
                    <a:pt x="f46" y="f36"/>
                    <a:pt x="f36" y="f34"/>
                  </a:cubicBezTo>
                  <a:close/>
                  <a:moveTo>
                    <a:pt x="f36" y="f121"/>
                  </a:moveTo>
                  <a:cubicBezTo>
                    <a:pt x="f36" y="f122"/>
                    <a:pt x="f36" y="f123"/>
                    <a:pt x="f36" y="f124"/>
                  </a:cubicBezTo>
                  <a:cubicBezTo>
                    <a:pt x="f35" y="f124"/>
                    <a:pt x="f34" y="f124"/>
                    <a:pt x="f29" y="f125"/>
                  </a:cubicBezTo>
                  <a:cubicBezTo>
                    <a:pt x="f29" y="f126"/>
                    <a:pt x="f29" y="f127"/>
                    <a:pt x="f29" y="f128"/>
                  </a:cubicBezTo>
                  <a:cubicBezTo>
                    <a:pt x="f34" y="f128"/>
                    <a:pt x="f35" y="f121"/>
                    <a:pt x="f36" y="f121"/>
                  </a:cubicBezTo>
                  <a:close/>
                  <a:moveTo>
                    <a:pt x="f106" y="f51"/>
                  </a:moveTo>
                  <a:cubicBezTo>
                    <a:pt x="f105" y="f51"/>
                    <a:pt x="f27" y="f129"/>
                    <a:pt x="f105" y="f130"/>
                  </a:cubicBezTo>
                  <a:cubicBezTo>
                    <a:pt x="f106" y="f130"/>
                    <a:pt x="f131" y="f132"/>
                    <a:pt x="f106" y="f51"/>
                  </a:cubicBezTo>
                  <a:close/>
                  <a:moveTo>
                    <a:pt x="f106" y="f133"/>
                  </a:moveTo>
                  <a:cubicBezTo>
                    <a:pt x="f106" y="f134"/>
                    <a:pt x="f106" y="f135"/>
                    <a:pt x="f106" y="f136"/>
                  </a:cubicBezTo>
                  <a:cubicBezTo>
                    <a:pt x="f11" y="f136"/>
                    <a:pt x="f11" y="f137"/>
                    <a:pt x="f105" y="f138"/>
                  </a:cubicBezTo>
                  <a:cubicBezTo>
                    <a:pt x="f139" y="f138"/>
                    <a:pt x="f139" y="f138"/>
                    <a:pt x="f140" y="f138"/>
                  </a:cubicBezTo>
                  <a:cubicBezTo>
                    <a:pt x="f107" y="f138"/>
                    <a:pt x="f20" y="f133"/>
                    <a:pt x="f106" y="f133"/>
                  </a:cubicBezTo>
                  <a:close/>
                  <a:moveTo>
                    <a:pt x="f106" y="f141"/>
                  </a:moveTo>
                  <a:cubicBezTo>
                    <a:pt x="f11" y="f141"/>
                    <a:pt x="f11" y="f141"/>
                    <a:pt x="f105" y="f142"/>
                  </a:cubicBezTo>
                  <a:cubicBezTo>
                    <a:pt x="f106" y="f142"/>
                    <a:pt x="f131" y="f142"/>
                    <a:pt x="f106" y="f141"/>
                  </a:cubicBezTo>
                  <a:close/>
                  <a:moveTo>
                    <a:pt x="f98" y="f143"/>
                  </a:moveTo>
                  <a:cubicBezTo>
                    <a:pt x="f98" y="f111"/>
                    <a:pt x="f98" y="f9"/>
                    <a:pt x="f98" y="f144"/>
                  </a:cubicBezTo>
                  <a:cubicBezTo>
                    <a:pt x="f22" y="f144"/>
                    <a:pt x="f145" y="f144"/>
                    <a:pt x="f146" y="f143"/>
                  </a:cubicBezTo>
                  <a:cubicBezTo>
                    <a:pt x="f24" y="f143"/>
                    <a:pt x="f25" y="f143"/>
                    <a:pt x="f98" y="f143"/>
                  </a:cubicBezTo>
                  <a:close/>
                  <a:moveTo>
                    <a:pt x="f106" y="f147"/>
                  </a:moveTo>
                  <a:cubicBezTo>
                    <a:pt x="f105" y="f147"/>
                    <a:pt x="f27" y="f57"/>
                    <a:pt x="f105" y="f148"/>
                  </a:cubicBezTo>
                  <a:cubicBezTo>
                    <a:pt x="f106" y="f148"/>
                    <a:pt x="f131" y="f58"/>
                    <a:pt x="f106" y="f147"/>
                  </a:cubicBezTo>
                  <a:close/>
                  <a:moveTo>
                    <a:pt x="f105" y="f149"/>
                  </a:moveTo>
                  <a:cubicBezTo>
                    <a:pt x="f131" y="f149"/>
                    <a:pt x="f131" y="f150"/>
                    <a:pt x="f106" y="f151"/>
                  </a:cubicBezTo>
                  <a:cubicBezTo>
                    <a:pt x="f11" y="f152"/>
                    <a:pt x="f27" y="f90"/>
                    <a:pt x="f105" y="f149"/>
                  </a:cubicBezTo>
                  <a:close/>
                  <a:moveTo>
                    <a:pt x="f106" y="f153"/>
                  </a:moveTo>
                  <a:cubicBezTo>
                    <a:pt x="f11" y="f153"/>
                    <a:pt x="f11" y="f154"/>
                    <a:pt x="f105" y="f155"/>
                  </a:cubicBezTo>
                  <a:cubicBezTo>
                    <a:pt x="f106" y="f155"/>
                    <a:pt x="f131" y="f64"/>
                    <a:pt x="f106" y="f153"/>
                  </a:cubicBezTo>
                  <a:close/>
                  <a:moveTo>
                    <a:pt x="f106" y="f107"/>
                  </a:moveTo>
                  <a:cubicBezTo>
                    <a:pt x="f105" y="f20"/>
                    <a:pt x="f27" y="f131"/>
                    <a:pt x="f105" y="f146"/>
                  </a:cubicBezTo>
                  <a:cubicBezTo>
                    <a:pt x="f106" y="f22"/>
                    <a:pt x="f131" y="f21"/>
                    <a:pt x="f106" y="f107"/>
                  </a:cubicBezTo>
                  <a:close/>
                  <a:moveTo>
                    <a:pt x="f106" y="f156"/>
                  </a:moveTo>
                  <a:cubicBezTo>
                    <a:pt x="f11" y="f6"/>
                    <a:pt x="f27" y="f157"/>
                    <a:pt x="f105" y="f38"/>
                  </a:cubicBezTo>
                  <a:cubicBezTo>
                    <a:pt x="f20" y="f36"/>
                    <a:pt x="f158" y="f159"/>
                    <a:pt x="f106" y="f156"/>
                  </a:cubicBezTo>
                  <a:close/>
                  <a:moveTo>
                    <a:pt x="f106" y="f34"/>
                  </a:moveTo>
                  <a:cubicBezTo>
                    <a:pt x="f11" y="f41"/>
                    <a:pt x="f27" y="f29"/>
                    <a:pt x="f105" y="f105"/>
                  </a:cubicBezTo>
                  <a:cubicBezTo>
                    <a:pt x="f106" y="f105"/>
                    <a:pt x="f131" y="f104"/>
                    <a:pt x="f106" y="f34"/>
                  </a:cubicBezTo>
                  <a:close/>
                  <a:moveTo>
                    <a:pt x="f106" y="f50"/>
                  </a:moveTo>
                  <a:cubicBezTo>
                    <a:pt x="f11" y="f160"/>
                    <a:pt x="f11" y="f50"/>
                    <a:pt x="f105" y="f161"/>
                  </a:cubicBezTo>
                  <a:cubicBezTo>
                    <a:pt x="f131" y="f161"/>
                    <a:pt x="f131" y="f162"/>
                    <a:pt x="f106" y="f50"/>
                  </a:cubicBezTo>
                  <a:close/>
                  <a:moveTo>
                    <a:pt x="f105" y="f163"/>
                  </a:moveTo>
                  <a:cubicBezTo>
                    <a:pt x="f105" y="f121"/>
                    <a:pt x="f105" y="f122"/>
                    <a:pt x="f105" y="f123"/>
                  </a:cubicBezTo>
                  <a:cubicBezTo>
                    <a:pt x="f140" y="f123"/>
                    <a:pt x="f107" y="f123"/>
                    <a:pt x="f106" y="f126"/>
                  </a:cubicBezTo>
                  <a:cubicBezTo>
                    <a:pt x="f106" y="f127"/>
                    <a:pt x="f106" y="f121"/>
                    <a:pt x="f106" y="f163"/>
                  </a:cubicBezTo>
                  <a:cubicBezTo>
                    <a:pt x="f107" y="f163"/>
                    <a:pt x="f140" y="f163"/>
                    <a:pt x="f105" y="f163"/>
                  </a:cubicBezTo>
                  <a:close/>
                  <a:moveTo>
                    <a:pt x="f11" y="f164"/>
                  </a:moveTo>
                  <a:cubicBezTo>
                    <a:pt x="f11" y="f101"/>
                    <a:pt x="f105" y="f19"/>
                    <a:pt x="f105" y="f103"/>
                  </a:cubicBezTo>
                  <a:cubicBezTo>
                    <a:pt x="f106" y="f103"/>
                    <a:pt x="f131" y="f19"/>
                    <a:pt x="f106" y="f165"/>
                  </a:cubicBezTo>
                  <a:cubicBezTo>
                    <a:pt x="f107" y="f164"/>
                    <a:pt x="f139" y="f164"/>
                    <a:pt x="f11" y="f164"/>
                  </a:cubicBezTo>
                  <a:close/>
                  <a:moveTo>
                    <a:pt x="f11" y="f9"/>
                  </a:moveTo>
                  <a:cubicBezTo>
                    <a:pt x="f105" y="f166"/>
                    <a:pt x="f105" y="f143"/>
                    <a:pt x="f105" y="f167"/>
                  </a:cubicBezTo>
                  <a:cubicBezTo>
                    <a:pt x="f140" y="f167"/>
                    <a:pt x="f20" y="f113"/>
                    <a:pt x="f106" y="f113"/>
                  </a:cubicBezTo>
                  <a:cubicBezTo>
                    <a:pt x="f106" y="f114"/>
                    <a:pt x="f106" y="f111"/>
                    <a:pt x="f106" y="f2"/>
                  </a:cubicBezTo>
                  <a:cubicBezTo>
                    <a:pt x="f107" y="f2"/>
                    <a:pt x="f139" y="f2"/>
                    <a:pt x="f11" y="f9"/>
                  </a:cubicBezTo>
                  <a:close/>
                  <a:moveTo>
                    <a:pt x="f105" y="f168"/>
                  </a:moveTo>
                  <a:cubicBezTo>
                    <a:pt x="f106" y="f168"/>
                    <a:pt x="f131" y="f168"/>
                    <a:pt x="f106" y="f61"/>
                  </a:cubicBezTo>
                  <a:cubicBezTo>
                    <a:pt x="f11" y="f169"/>
                    <a:pt x="f11" y="f169"/>
                    <a:pt x="f105" y="f168"/>
                  </a:cubicBezTo>
                  <a:close/>
                  <a:moveTo>
                    <a:pt x="f146" y="f170"/>
                  </a:moveTo>
                  <a:cubicBezTo>
                    <a:pt x="f13" y="f170"/>
                    <a:pt x="f13" y="f171"/>
                    <a:pt x="f98" y="f172"/>
                  </a:cubicBezTo>
                  <a:cubicBezTo>
                    <a:pt x="f22" y="f172"/>
                    <a:pt x="f145" y="f42"/>
                    <a:pt x="f146" y="f170"/>
                  </a:cubicBezTo>
                  <a:close/>
                  <a:moveTo>
                    <a:pt x="f98" y="f148"/>
                  </a:moveTo>
                  <a:cubicBezTo>
                    <a:pt x="f22" y="f148"/>
                    <a:pt x="f145" y="f59"/>
                    <a:pt x="f146" y="f56"/>
                  </a:cubicBezTo>
                  <a:cubicBezTo>
                    <a:pt x="f13" y="f56"/>
                    <a:pt x="f13" y="f173"/>
                    <a:pt x="f98" y="f148"/>
                  </a:cubicBezTo>
                  <a:close/>
                  <a:moveTo>
                    <a:pt x="f98" y="f82"/>
                  </a:moveTo>
                  <a:cubicBezTo>
                    <a:pt x="f99" y="f82"/>
                    <a:pt x="f24" y="f82"/>
                    <a:pt x="f22" y="f82"/>
                  </a:cubicBezTo>
                  <a:cubicBezTo>
                    <a:pt x="f22" y="f174"/>
                    <a:pt x="f22" y="f78"/>
                    <a:pt x="f22" y="f175"/>
                  </a:cubicBezTo>
                  <a:cubicBezTo>
                    <a:pt x="f24" y="f176"/>
                    <a:pt x="f99" y="f176"/>
                    <a:pt x="f98" y="f79"/>
                  </a:cubicBezTo>
                  <a:cubicBezTo>
                    <a:pt x="f98" y="f174"/>
                    <a:pt x="f98" y="f141"/>
                    <a:pt x="f98" y="f82"/>
                  </a:cubicBezTo>
                  <a:close/>
                  <a:moveTo>
                    <a:pt x="f146" y="f177"/>
                  </a:moveTo>
                  <a:cubicBezTo>
                    <a:pt x="f24" y="f177"/>
                    <a:pt x="f99" y="f177"/>
                    <a:pt x="f13" y="f69"/>
                  </a:cubicBezTo>
                  <a:cubicBezTo>
                    <a:pt x="f98" y="f68"/>
                    <a:pt x="f98" y="f178"/>
                    <a:pt x="f98" y="f18"/>
                  </a:cubicBezTo>
                  <a:cubicBezTo>
                    <a:pt x="f22" y="f179"/>
                    <a:pt x="f145" y="f67"/>
                    <a:pt x="f146" y="f177"/>
                  </a:cubicBezTo>
                  <a:close/>
                  <a:moveTo>
                    <a:pt x="f98" y="f180"/>
                  </a:moveTo>
                  <a:cubicBezTo>
                    <a:pt x="f145" y="f181"/>
                    <a:pt x="f145" y="f181"/>
                    <a:pt x="f146" y="f134"/>
                  </a:cubicBezTo>
                  <a:cubicBezTo>
                    <a:pt x="f13" y="f182"/>
                    <a:pt x="f13" y="f137"/>
                    <a:pt x="f98" y="f180"/>
                  </a:cubicBezTo>
                  <a:close/>
                  <a:moveTo>
                    <a:pt x="f146" y="f126"/>
                  </a:moveTo>
                  <a:cubicBezTo>
                    <a:pt x="f24" y="f122"/>
                    <a:pt x="f99" y="f122"/>
                    <a:pt x="f13" y="f127"/>
                  </a:cubicBezTo>
                  <a:cubicBezTo>
                    <a:pt x="f98" y="f128"/>
                    <a:pt x="f98" y="f163"/>
                    <a:pt x="f98" y="f183"/>
                  </a:cubicBezTo>
                  <a:cubicBezTo>
                    <a:pt x="f22" y="f112"/>
                    <a:pt x="f145" y="f163"/>
                    <a:pt x="f146" y="f126"/>
                  </a:cubicBezTo>
                  <a:close/>
                  <a:moveTo>
                    <a:pt x="f98" y="f184"/>
                  </a:moveTo>
                  <a:cubicBezTo>
                    <a:pt x="f22" y="f184"/>
                    <a:pt x="f145" y="f52"/>
                    <a:pt x="f146" y="f108"/>
                  </a:cubicBezTo>
                  <a:cubicBezTo>
                    <a:pt x="f98" y="f108"/>
                    <a:pt x="f13" y="f51"/>
                    <a:pt x="f98" y="f184"/>
                  </a:cubicBezTo>
                  <a:close/>
                  <a:moveTo>
                    <a:pt x="f105" y="f30"/>
                  </a:moveTo>
                  <a:cubicBezTo>
                    <a:pt x="f140" y="f30"/>
                    <a:pt x="f107" y="f30"/>
                    <a:pt x="f106" y="f30"/>
                  </a:cubicBezTo>
                  <a:cubicBezTo>
                    <a:pt x="f106" y="f31"/>
                    <a:pt x="f106" y="f32"/>
                    <a:pt x="f106" y="f33"/>
                  </a:cubicBezTo>
                  <a:cubicBezTo>
                    <a:pt x="f107" y="f33"/>
                    <a:pt x="f139" y="f33"/>
                    <a:pt x="f105" y="f33"/>
                  </a:cubicBezTo>
                  <a:cubicBezTo>
                    <a:pt x="f105" y="f32"/>
                    <a:pt x="f105" y="f31"/>
                    <a:pt x="f105" y="f30"/>
                  </a:cubicBezTo>
                  <a:close/>
                  <a:moveTo>
                    <a:pt x="f105" y="f185"/>
                  </a:moveTo>
                  <a:cubicBezTo>
                    <a:pt x="f140" y="f186"/>
                    <a:pt x="f107" y="f186"/>
                    <a:pt x="f106" y="f186"/>
                  </a:cubicBezTo>
                  <a:cubicBezTo>
                    <a:pt x="f106" y="f187"/>
                    <a:pt x="f106" y="f188"/>
                    <a:pt x="f106" y="f189"/>
                  </a:cubicBezTo>
                  <a:cubicBezTo>
                    <a:pt x="f11" y="f190"/>
                    <a:pt x="f11" y="f190"/>
                    <a:pt x="f105" y="f185"/>
                  </a:cubicBezTo>
                  <a:close/>
                  <a:moveTo>
                    <a:pt x="f106" y="f191"/>
                  </a:moveTo>
                  <a:cubicBezTo>
                    <a:pt x="f106" y="f94"/>
                    <a:pt x="f106" y="f192"/>
                    <a:pt x="f106" y="f95"/>
                  </a:cubicBezTo>
                  <a:cubicBezTo>
                    <a:pt x="f107" y="f95"/>
                    <a:pt x="f139" y="f95"/>
                    <a:pt x="f105" y="f95"/>
                  </a:cubicBezTo>
                  <a:cubicBezTo>
                    <a:pt x="f105" y="f192"/>
                    <a:pt x="f105" y="f93"/>
                    <a:pt x="f105" y="f191"/>
                  </a:cubicBezTo>
                  <a:cubicBezTo>
                    <a:pt x="f140" y="f191"/>
                    <a:pt x="f107" y="f191"/>
                    <a:pt x="f106" y="f191"/>
                  </a:cubicBezTo>
                  <a:close/>
                  <a:moveTo>
                    <a:pt x="f193" y="f83"/>
                  </a:moveTo>
                  <a:cubicBezTo>
                    <a:pt x="f194" y="f83"/>
                    <a:pt x="f195" y="f83"/>
                    <a:pt x="f196" y="f83"/>
                  </a:cubicBezTo>
                  <a:cubicBezTo>
                    <a:pt x="f196" y="f197"/>
                    <a:pt x="f196" y="f174"/>
                    <a:pt x="f196" y="f79"/>
                  </a:cubicBezTo>
                  <a:cubicBezTo>
                    <a:pt x="f195" y="f78"/>
                    <a:pt x="f198" y="f78"/>
                    <a:pt x="f193" y="f174"/>
                  </a:cubicBezTo>
                  <a:cubicBezTo>
                    <a:pt x="f193" y="f141"/>
                    <a:pt x="f193" y="f82"/>
                    <a:pt x="f193" y="f83"/>
                  </a:cubicBezTo>
                  <a:close/>
                  <a:moveTo>
                    <a:pt x="f193" y="f199"/>
                  </a:moveTo>
                  <a:cubicBezTo>
                    <a:pt x="f26" y="f199"/>
                    <a:pt x="f196" y="f172"/>
                    <a:pt x="f200" y="f147"/>
                  </a:cubicBezTo>
                  <a:cubicBezTo>
                    <a:pt x="f28" y="f147"/>
                    <a:pt x="f28" y="f172"/>
                    <a:pt x="f193" y="f199"/>
                  </a:cubicBezTo>
                  <a:close/>
                  <a:moveTo>
                    <a:pt x="f193" y="f201"/>
                  </a:moveTo>
                  <a:cubicBezTo>
                    <a:pt x="f196" y="f201"/>
                    <a:pt x="f196" y="f184"/>
                    <a:pt x="f196" y="f52"/>
                  </a:cubicBezTo>
                  <a:cubicBezTo>
                    <a:pt x="f193" y="f52"/>
                    <a:pt x="f28" y="f202"/>
                    <a:pt x="f193" y="f201"/>
                  </a:cubicBezTo>
                  <a:close/>
                  <a:moveTo>
                    <a:pt x="f196" y="f69"/>
                  </a:moveTo>
                  <a:cubicBezTo>
                    <a:pt x="f28" y="f203"/>
                    <a:pt x="f28" y="f203"/>
                    <a:pt x="f198" y="f48"/>
                  </a:cubicBezTo>
                  <a:cubicBezTo>
                    <a:pt x="f194" y="f179"/>
                    <a:pt x="f195" y="f179"/>
                    <a:pt x="f196" y="f179"/>
                  </a:cubicBezTo>
                  <a:cubicBezTo>
                    <a:pt x="f196" y="f178"/>
                    <a:pt x="f196" y="f68"/>
                    <a:pt x="f196" y="f69"/>
                  </a:cubicBezTo>
                  <a:close/>
                  <a:moveTo>
                    <a:pt x="f196" y="f81"/>
                  </a:moveTo>
                  <a:cubicBezTo>
                    <a:pt x="f28" y="f204"/>
                    <a:pt x="f193" y="f205"/>
                    <a:pt x="f193" y="f125"/>
                  </a:cubicBezTo>
                  <a:cubicBezTo>
                    <a:pt x="f196" y="f125"/>
                    <a:pt x="f196" y="f125"/>
                    <a:pt x="f196" y="f81"/>
                  </a:cubicBezTo>
                  <a:close/>
                  <a:moveTo>
                    <a:pt x="f200" y="f173"/>
                  </a:moveTo>
                  <a:cubicBezTo>
                    <a:pt x="f193" y="f59"/>
                    <a:pt x="f28" y="f60"/>
                    <a:pt x="f193" y="f170"/>
                  </a:cubicBezTo>
                  <a:cubicBezTo>
                    <a:pt x="f196" y="f58"/>
                    <a:pt x="f196" y="f58"/>
                    <a:pt x="f200" y="f173"/>
                  </a:cubicBezTo>
                  <a:close/>
                  <a:moveTo>
                    <a:pt x="f196" y="f127"/>
                  </a:moveTo>
                  <a:cubicBezTo>
                    <a:pt x="f28" y="f121"/>
                    <a:pt x="f28" y="f121"/>
                    <a:pt x="f193" y="f167"/>
                  </a:cubicBezTo>
                  <a:cubicBezTo>
                    <a:pt x="f194" y="f167"/>
                    <a:pt x="f195" y="f112"/>
                    <a:pt x="f196" y="f112"/>
                  </a:cubicBezTo>
                  <a:cubicBezTo>
                    <a:pt x="f196" y="f183"/>
                    <a:pt x="f196" y="f206"/>
                    <a:pt x="f196" y="f206"/>
                  </a:cubicBezTo>
                  <a:cubicBezTo>
                    <a:pt x="f196" y="f163"/>
                    <a:pt x="f196" y="f128"/>
                    <a:pt x="f196" y="f127"/>
                  </a:cubicBezTo>
                  <a:close/>
                  <a:moveTo>
                    <a:pt x="f196" y="f40"/>
                  </a:moveTo>
                  <a:cubicBezTo>
                    <a:pt x="f28" y="f38"/>
                    <a:pt x="f28" y="f38"/>
                    <a:pt x="f198" y="f157"/>
                  </a:cubicBezTo>
                  <a:cubicBezTo>
                    <a:pt x="f196" y="f157"/>
                    <a:pt x="f196" y="f46"/>
                    <a:pt x="f196" y="f40"/>
                  </a:cubicBezTo>
                  <a:close/>
                  <a:moveTo>
                    <a:pt x="f193" y="f29"/>
                  </a:moveTo>
                  <a:cubicBezTo>
                    <a:pt x="f26" y="f104"/>
                    <a:pt x="f26" y="f104"/>
                    <a:pt x="f200" y="f140"/>
                  </a:cubicBezTo>
                  <a:cubicBezTo>
                    <a:pt x="f193" y="f139"/>
                    <a:pt x="f193" y="f139"/>
                    <a:pt x="f193" y="f29"/>
                  </a:cubicBezTo>
                  <a:close/>
                  <a:moveTo>
                    <a:pt x="f196" y="f114"/>
                  </a:moveTo>
                  <a:cubicBezTo>
                    <a:pt x="f195" y="f166"/>
                    <a:pt x="f198" y="f166"/>
                    <a:pt x="f193" y="f166"/>
                  </a:cubicBezTo>
                  <a:cubicBezTo>
                    <a:pt x="f193" y="f9"/>
                    <a:pt x="f193" y="f144"/>
                    <a:pt x="f193" y="f66"/>
                  </a:cubicBezTo>
                  <a:cubicBezTo>
                    <a:pt x="f194" y="f207"/>
                    <a:pt x="f195" y="f207"/>
                    <a:pt x="f196" y="f207"/>
                  </a:cubicBezTo>
                  <a:cubicBezTo>
                    <a:pt x="f196" y="f2"/>
                    <a:pt x="f196" y="f9"/>
                    <a:pt x="f196" y="f114"/>
                  </a:cubicBezTo>
                  <a:close/>
                  <a:moveTo>
                    <a:pt x="f196" y="f156"/>
                  </a:moveTo>
                  <a:cubicBezTo>
                    <a:pt x="f28" y="f208"/>
                    <a:pt x="f28" y="f208"/>
                    <a:pt x="f198" y="f108"/>
                  </a:cubicBezTo>
                  <a:cubicBezTo>
                    <a:pt x="f26" y="f108"/>
                    <a:pt x="f196" y="f209"/>
                    <a:pt x="f196" y="f156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7F1E4F36-2F42-F6FB-5BE4-BA6A5FC750C6}"/>
                </a:ext>
              </a:extLst>
            </p:cNvPr>
            <p:cNvSpPr/>
            <p:nvPr/>
          </p:nvSpPr>
          <p:spPr>
            <a:xfrm>
              <a:off x="11026438" y="5611691"/>
              <a:ext cx="95253" cy="3825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247"/>
                <a:gd name="f8" fmla="val 6"/>
                <a:gd name="f9" fmla="val 3"/>
                <a:gd name="f10" fmla="val 12"/>
                <a:gd name="f11" fmla="val 18"/>
                <a:gd name="f12" fmla="val 9"/>
                <a:gd name="f13" fmla="val 31"/>
                <a:gd name="f14" fmla="val 16"/>
                <a:gd name="f15" fmla="val 45"/>
                <a:gd name="f16" fmla="val 23"/>
                <a:gd name="f17" fmla="val 58"/>
                <a:gd name="f18" fmla="val 29"/>
                <a:gd name="f19" fmla="val 61"/>
                <a:gd name="f20" fmla="val 32"/>
                <a:gd name="f21" fmla="val 35"/>
                <a:gd name="f22" fmla="val 46"/>
                <a:gd name="f23" fmla="val 57"/>
                <a:gd name="f24" fmla="val 68"/>
                <a:gd name="f25" fmla="val 71"/>
                <a:gd name="f26" fmla="val 73"/>
                <a:gd name="f27" fmla="val 74"/>
                <a:gd name="f28" fmla="val 53"/>
                <a:gd name="f29" fmla="val 75"/>
                <a:gd name="f30" fmla="val 48"/>
                <a:gd name="f31" fmla="val 78"/>
                <a:gd name="f32" fmla="val 43"/>
                <a:gd name="f33" fmla="val 80"/>
                <a:gd name="f34" fmla="val 85"/>
                <a:gd name="f35" fmla="val 44"/>
                <a:gd name="f36" fmla="val 89"/>
                <a:gd name="f37" fmla="val 91"/>
                <a:gd name="f38" fmla="val 93"/>
                <a:gd name="f39" fmla="val 41"/>
                <a:gd name="f40" fmla="val 94"/>
                <a:gd name="f41" fmla="val 37"/>
                <a:gd name="f42" fmla="val 95"/>
                <a:gd name="f43" fmla="val 36"/>
                <a:gd name="f44" fmla="val 98"/>
                <a:gd name="f45" fmla="val 102"/>
                <a:gd name="f46" fmla="val 139"/>
                <a:gd name="f47" fmla="val 176"/>
                <a:gd name="f48" fmla="val 214"/>
                <a:gd name="f49" fmla="val 215"/>
                <a:gd name="f50" fmla="val 216"/>
                <a:gd name="f51" fmla="val 218"/>
                <a:gd name="f52" fmla="val 27"/>
                <a:gd name="f53" fmla="val 221"/>
                <a:gd name="f54" fmla="val 224"/>
                <a:gd name="f55" fmla="val 8"/>
                <a:gd name="f56" fmla="val 227"/>
                <a:gd name="f57" fmla="val 5"/>
                <a:gd name="f58" fmla="val 228"/>
                <a:gd name="f59" fmla="val 4"/>
                <a:gd name="f60" fmla="val 229"/>
                <a:gd name="f61" fmla="val 232"/>
                <a:gd name="f62" fmla="val 236"/>
                <a:gd name="f63" fmla="val 239"/>
                <a:gd name="f64" fmla="val 242"/>
                <a:gd name="f65" fmla="val 245"/>
                <a:gd name="f66" fmla="val 246"/>
                <a:gd name="f67" fmla="val 165"/>
                <a:gd name="f68" fmla="val 83"/>
                <a:gd name="f69" fmla="+- 0 0 -90"/>
                <a:gd name="f70" fmla="*/ f3 1 62"/>
                <a:gd name="f71" fmla="*/ f4 1 247"/>
                <a:gd name="f72" fmla="val f5"/>
                <a:gd name="f73" fmla="val f6"/>
                <a:gd name="f74" fmla="val f7"/>
                <a:gd name="f75" fmla="*/ f69 f0 1"/>
                <a:gd name="f76" fmla="+- f74 0 f72"/>
                <a:gd name="f77" fmla="+- f73 0 f72"/>
                <a:gd name="f78" fmla="*/ f75 1 f2"/>
                <a:gd name="f79" fmla="*/ f77 1 62"/>
                <a:gd name="f80" fmla="*/ f76 1 247"/>
                <a:gd name="f81" fmla="*/ 0 f77 1"/>
                <a:gd name="f82" fmla="*/ 0 f76 1"/>
                <a:gd name="f83" fmla="*/ 18 f77 1"/>
                <a:gd name="f84" fmla="*/ 9 f76 1"/>
                <a:gd name="f85" fmla="*/ 58 f77 1"/>
                <a:gd name="f86" fmla="*/ 29 f76 1"/>
                <a:gd name="f87" fmla="*/ 62 f77 1"/>
                <a:gd name="f88" fmla="*/ 35 f76 1"/>
                <a:gd name="f89" fmla="*/ 68 f76 1"/>
                <a:gd name="f90" fmla="*/ 73 f76 1"/>
                <a:gd name="f91" fmla="*/ 57 f77 1"/>
                <a:gd name="f92" fmla="*/ 74 f76 1"/>
                <a:gd name="f93" fmla="*/ 45 f77 1"/>
                <a:gd name="f94" fmla="*/ 78 f76 1"/>
                <a:gd name="f95" fmla="*/ 44 f77 1"/>
                <a:gd name="f96" fmla="*/ 89 f76 1"/>
                <a:gd name="f97" fmla="*/ 41 f77 1"/>
                <a:gd name="f98" fmla="*/ 94 f76 1"/>
                <a:gd name="f99" fmla="*/ 36 f77 1"/>
                <a:gd name="f100" fmla="*/ 102 f76 1"/>
                <a:gd name="f101" fmla="*/ 214 f76 1"/>
                <a:gd name="f102" fmla="*/ 218 f76 1"/>
                <a:gd name="f103" fmla="*/ 8 f77 1"/>
                <a:gd name="f104" fmla="*/ 227 f76 1"/>
                <a:gd name="f105" fmla="*/ 4 f77 1"/>
                <a:gd name="f106" fmla="*/ 232 f76 1"/>
                <a:gd name="f107" fmla="*/ 242 f76 1"/>
                <a:gd name="f108" fmla="*/ 246 f76 1"/>
                <a:gd name="f109" fmla="+- f78 0 f1"/>
                <a:gd name="f110" fmla="*/ f81 1 62"/>
                <a:gd name="f111" fmla="*/ f82 1 247"/>
                <a:gd name="f112" fmla="*/ f83 1 62"/>
                <a:gd name="f113" fmla="*/ f84 1 247"/>
                <a:gd name="f114" fmla="*/ f85 1 62"/>
                <a:gd name="f115" fmla="*/ f86 1 247"/>
                <a:gd name="f116" fmla="*/ f87 1 62"/>
                <a:gd name="f117" fmla="*/ f88 1 247"/>
                <a:gd name="f118" fmla="*/ f89 1 247"/>
                <a:gd name="f119" fmla="*/ f90 1 247"/>
                <a:gd name="f120" fmla="*/ f91 1 62"/>
                <a:gd name="f121" fmla="*/ f92 1 247"/>
                <a:gd name="f122" fmla="*/ f93 1 62"/>
                <a:gd name="f123" fmla="*/ f94 1 247"/>
                <a:gd name="f124" fmla="*/ f95 1 62"/>
                <a:gd name="f125" fmla="*/ f96 1 247"/>
                <a:gd name="f126" fmla="*/ f97 1 62"/>
                <a:gd name="f127" fmla="*/ f98 1 247"/>
                <a:gd name="f128" fmla="*/ f99 1 62"/>
                <a:gd name="f129" fmla="*/ f100 1 247"/>
                <a:gd name="f130" fmla="*/ f101 1 247"/>
                <a:gd name="f131" fmla="*/ f102 1 247"/>
                <a:gd name="f132" fmla="*/ f103 1 62"/>
                <a:gd name="f133" fmla="*/ f104 1 247"/>
                <a:gd name="f134" fmla="*/ f105 1 62"/>
                <a:gd name="f135" fmla="*/ f106 1 247"/>
                <a:gd name="f136" fmla="*/ f107 1 247"/>
                <a:gd name="f137" fmla="*/ f108 1 247"/>
                <a:gd name="f138" fmla="*/ 0 1 f79"/>
                <a:gd name="f139" fmla="*/ f73 1 f79"/>
                <a:gd name="f140" fmla="*/ 0 1 f80"/>
                <a:gd name="f141" fmla="*/ f74 1 f80"/>
                <a:gd name="f142" fmla="*/ f110 1 f79"/>
                <a:gd name="f143" fmla="*/ f111 1 f80"/>
                <a:gd name="f144" fmla="*/ f112 1 f79"/>
                <a:gd name="f145" fmla="*/ f113 1 f80"/>
                <a:gd name="f146" fmla="*/ f114 1 f79"/>
                <a:gd name="f147" fmla="*/ f115 1 f80"/>
                <a:gd name="f148" fmla="*/ f116 1 f79"/>
                <a:gd name="f149" fmla="*/ f117 1 f80"/>
                <a:gd name="f150" fmla="*/ f118 1 f80"/>
                <a:gd name="f151" fmla="*/ f119 1 f80"/>
                <a:gd name="f152" fmla="*/ f120 1 f79"/>
                <a:gd name="f153" fmla="*/ f121 1 f80"/>
                <a:gd name="f154" fmla="*/ f122 1 f79"/>
                <a:gd name="f155" fmla="*/ f123 1 f80"/>
                <a:gd name="f156" fmla="*/ f124 1 f79"/>
                <a:gd name="f157" fmla="*/ f125 1 f80"/>
                <a:gd name="f158" fmla="*/ f126 1 f79"/>
                <a:gd name="f159" fmla="*/ f127 1 f80"/>
                <a:gd name="f160" fmla="*/ f128 1 f79"/>
                <a:gd name="f161" fmla="*/ f129 1 f80"/>
                <a:gd name="f162" fmla="*/ f130 1 f80"/>
                <a:gd name="f163" fmla="*/ f131 1 f80"/>
                <a:gd name="f164" fmla="*/ f132 1 f79"/>
                <a:gd name="f165" fmla="*/ f133 1 f80"/>
                <a:gd name="f166" fmla="*/ f134 1 f79"/>
                <a:gd name="f167" fmla="*/ f135 1 f80"/>
                <a:gd name="f168" fmla="*/ f136 1 f80"/>
                <a:gd name="f169" fmla="*/ f137 1 f80"/>
                <a:gd name="f170" fmla="*/ f138 f70 1"/>
                <a:gd name="f171" fmla="*/ f139 f70 1"/>
                <a:gd name="f172" fmla="*/ f141 f71 1"/>
                <a:gd name="f173" fmla="*/ f140 f71 1"/>
                <a:gd name="f174" fmla="*/ f142 f70 1"/>
                <a:gd name="f175" fmla="*/ f143 f71 1"/>
                <a:gd name="f176" fmla="*/ f144 f70 1"/>
                <a:gd name="f177" fmla="*/ f145 f71 1"/>
                <a:gd name="f178" fmla="*/ f146 f70 1"/>
                <a:gd name="f179" fmla="*/ f147 f71 1"/>
                <a:gd name="f180" fmla="*/ f148 f70 1"/>
                <a:gd name="f181" fmla="*/ f149 f71 1"/>
                <a:gd name="f182" fmla="*/ f150 f71 1"/>
                <a:gd name="f183" fmla="*/ f151 f71 1"/>
                <a:gd name="f184" fmla="*/ f152 f70 1"/>
                <a:gd name="f185" fmla="*/ f153 f71 1"/>
                <a:gd name="f186" fmla="*/ f154 f70 1"/>
                <a:gd name="f187" fmla="*/ f155 f71 1"/>
                <a:gd name="f188" fmla="*/ f156 f70 1"/>
                <a:gd name="f189" fmla="*/ f157 f71 1"/>
                <a:gd name="f190" fmla="*/ f158 f70 1"/>
                <a:gd name="f191" fmla="*/ f159 f71 1"/>
                <a:gd name="f192" fmla="*/ f160 f70 1"/>
                <a:gd name="f193" fmla="*/ f161 f71 1"/>
                <a:gd name="f194" fmla="*/ f162 f71 1"/>
                <a:gd name="f195" fmla="*/ f163 f71 1"/>
                <a:gd name="f196" fmla="*/ f164 f70 1"/>
                <a:gd name="f197" fmla="*/ f165 f71 1"/>
                <a:gd name="f198" fmla="*/ f166 f70 1"/>
                <a:gd name="f199" fmla="*/ f167 f71 1"/>
                <a:gd name="f200" fmla="*/ f168 f71 1"/>
                <a:gd name="f201" fmla="*/ f169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9">
                  <a:pos x="f174" y="f175"/>
                </a:cxn>
                <a:cxn ang="f109">
                  <a:pos x="f176" y="f177"/>
                </a:cxn>
                <a:cxn ang="f109">
                  <a:pos x="f178" y="f179"/>
                </a:cxn>
                <a:cxn ang="f109">
                  <a:pos x="f180" y="f181"/>
                </a:cxn>
                <a:cxn ang="f109">
                  <a:pos x="f180" y="f182"/>
                </a:cxn>
                <a:cxn ang="f109">
                  <a:pos x="f178" y="f183"/>
                </a:cxn>
                <a:cxn ang="f109">
                  <a:pos x="f184" y="f185"/>
                </a:cxn>
                <a:cxn ang="f109">
                  <a:pos x="f186" y="f187"/>
                </a:cxn>
                <a:cxn ang="f109">
                  <a:pos x="f188" y="f189"/>
                </a:cxn>
                <a:cxn ang="f109">
                  <a:pos x="f190" y="f191"/>
                </a:cxn>
                <a:cxn ang="f109">
                  <a:pos x="f192" y="f193"/>
                </a:cxn>
                <a:cxn ang="f109">
                  <a:pos x="f192" y="f194"/>
                </a:cxn>
                <a:cxn ang="f109">
                  <a:pos x="f192" y="f195"/>
                </a:cxn>
                <a:cxn ang="f109">
                  <a:pos x="f196" y="f197"/>
                </a:cxn>
                <a:cxn ang="f109">
                  <a:pos x="f198" y="f199"/>
                </a:cxn>
                <a:cxn ang="f109">
                  <a:pos x="f198" y="f200"/>
                </a:cxn>
                <a:cxn ang="f109">
                  <a:pos x="f174" y="f201"/>
                </a:cxn>
                <a:cxn ang="f109">
                  <a:pos x="f174" y="f175"/>
                </a:cxn>
              </a:cxnLst>
              <a:rect l="f170" t="f173" r="f171" b="f172"/>
              <a:pathLst>
                <a:path w="62" h="247">
                  <a:moveTo>
                    <a:pt x="f5" y="f5"/>
                  </a:moveTo>
                  <a:cubicBezTo>
                    <a:pt x="f8" y="f9"/>
                    <a:pt x="f10" y="f8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13"/>
                    <a:pt x="f6" y="f20"/>
                    <a:pt x="f6" y="f21"/>
                  </a:cubicBezTo>
                  <a:cubicBezTo>
                    <a:pt x="f6" y="f22"/>
                    <a:pt x="f6" y="f23"/>
                    <a:pt x="f6" y="f24"/>
                  </a:cubicBezTo>
                  <a:cubicBezTo>
                    <a:pt x="f6" y="f25"/>
                    <a:pt x="f19" y="f26"/>
                    <a:pt x="f17" y="f26"/>
                  </a:cubicBezTo>
                  <a:cubicBezTo>
                    <a:pt x="f17" y="f26"/>
                    <a:pt x="f23" y="f26"/>
                    <a:pt x="f23" y="f27"/>
                  </a:cubicBezTo>
                  <a:cubicBezTo>
                    <a:pt x="f28" y="f29"/>
                    <a:pt x="f30" y="f29"/>
                    <a:pt x="f15" y="f31"/>
                  </a:cubicBezTo>
                  <a:cubicBezTo>
                    <a:pt x="f32" y="f33"/>
                    <a:pt x="f15" y="f34"/>
                    <a:pt x="f35" y="f36"/>
                  </a:cubicBezTo>
                  <a:cubicBezTo>
                    <a:pt x="f35" y="f37"/>
                    <a:pt x="f32" y="f38"/>
                    <a:pt x="f39" y="f40"/>
                  </a:cubicBezTo>
                  <a:cubicBezTo>
                    <a:pt x="f41" y="f42"/>
                    <a:pt x="f43" y="f44"/>
                    <a:pt x="f43" y="f45"/>
                  </a:cubicBezTo>
                  <a:cubicBezTo>
                    <a:pt x="f43" y="f46"/>
                    <a:pt x="f43" y="f47"/>
                    <a:pt x="f43" y="f48"/>
                  </a:cubicBezTo>
                  <a:cubicBezTo>
                    <a:pt x="f43" y="f49"/>
                    <a:pt x="f43" y="f50"/>
                    <a:pt x="f43" y="f51"/>
                  </a:cubicBezTo>
                  <a:cubicBezTo>
                    <a:pt x="f52" y="f53"/>
                    <a:pt x="f11" y="f54"/>
                    <a:pt x="f55" y="f56"/>
                  </a:cubicBezTo>
                  <a:cubicBezTo>
                    <a:pt x="f57" y="f58"/>
                    <a:pt x="f59" y="f60"/>
                    <a:pt x="f59" y="f61"/>
                  </a:cubicBezTo>
                  <a:cubicBezTo>
                    <a:pt x="f57" y="f62"/>
                    <a:pt x="f59" y="f63"/>
                    <a:pt x="f59" y="f64"/>
                  </a:cubicBezTo>
                  <a:cubicBezTo>
                    <a:pt x="f57" y="f65"/>
                    <a:pt x="f9" y="f7"/>
                    <a:pt x="f5" y="f66"/>
                  </a:cubicBezTo>
                  <a:cubicBezTo>
                    <a:pt x="f5" y="f67"/>
                    <a:pt x="f5" y="f68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4C4F0F9C-6EA5-A932-FEA5-A46548FF02AC}"/>
                </a:ext>
              </a:extLst>
            </p:cNvPr>
            <p:cNvSpPr/>
            <p:nvPr/>
          </p:nvSpPr>
          <p:spPr>
            <a:xfrm>
              <a:off x="11147084" y="5751393"/>
              <a:ext cx="58741" cy="2397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155"/>
                <a:gd name="f8" fmla="val 36"/>
                <a:gd name="f9" fmla="val 150"/>
                <a:gd name="f10" fmla="val 145"/>
                <a:gd name="f11" fmla="val 141"/>
                <a:gd name="f12" fmla="val 137"/>
                <a:gd name="f13" fmla="val 35"/>
                <a:gd name="f14" fmla="val 136"/>
                <a:gd name="f15" fmla="val 32"/>
                <a:gd name="f16" fmla="val 135"/>
                <a:gd name="f17" fmla="val 21"/>
                <a:gd name="f18" fmla="val 133"/>
                <a:gd name="f19" fmla="val 11"/>
                <a:gd name="f20" fmla="val 130"/>
                <a:gd name="f21" fmla="val 128"/>
                <a:gd name="f22" fmla="val 85"/>
                <a:gd name="f23" fmla="val 43"/>
                <a:gd name="f24" fmla="val 1"/>
                <a:gd name="f25" fmla="val 3"/>
                <a:gd name="f26" fmla="val 4"/>
                <a:gd name="f27" fmla="val 2"/>
                <a:gd name="f28" fmla="val 14"/>
                <a:gd name="f29" fmla="val 7"/>
                <a:gd name="f30" fmla="val 24"/>
                <a:gd name="f31" fmla="val 12"/>
                <a:gd name="f32" fmla="val 17"/>
                <a:gd name="f33" fmla="val 18"/>
                <a:gd name="f34" fmla="val 37"/>
                <a:gd name="f35" fmla="val 20"/>
                <a:gd name="f36" fmla="val 22"/>
                <a:gd name="f37" fmla="val 65"/>
                <a:gd name="f38" fmla="val 108"/>
                <a:gd name="f39" fmla="val 152"/>
                <a:gd name="f40" fmla="val 153"/>
                <a:gd name="f41" fmla="val 154"/>
                <a:gd name="f42" fmla="+- 0 0 -90"/>
                <a:gd name="f43" fmla="*/ f3 1 38"/>
                <a:gd name="f44" fmla="*/ f4 1 155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8"/>
                <a:gd name="f53" fmla="*/ f49 1 155"/>
                <a:gd name="f54" fmla="*/ 36 f50 1"/>
                <a:gd name="f55" fmla="*/ 155 f49 1"/>
                <a:gd name="f56" fmla="*/ 141 f49 1"/>
                <a:gd name="f57" fmla="*/ 32 f50 1"/>
                <a:gd name="f58" fmla="*/ 135 f49 1"/>
                <a:gd name="f59" fmla="*/ 0 f50 1"/>
                <a:gd name="f60" fmla="*/ 128 f49 1"/>
                <a:gd name="f61" fmla="*/ 0 f49 1"/>
                <a:gd name="f62" fmla="*/ 4 f50 1"/>
                <a:gd name="f63" fmla="*/ 2 f49 1"/>
                <a:gd name="f64" fmla="*/ 35 f50 1"/>
                <a:gd name="f65" fmla="*/ 17 f49 1"/>
                <a:gd name="f66" fmla="*/ 37 f50 1"/>
                <a:gd name="f67" fmla="*/ 22 f49 1"/>
                <a:gd name="f68" fmla="*/ 38 f50 1"/>
                <a:gd name="f69" fmla="*/ 152 f49 1"/>
                <a:gd name="f70" fmla="+- f51 0 f1"/>
                <a:gd name="f71" fmla="*/ f54 1 38"/>
                <a:gd name="f72" fmla="*/ f55 1 155"/>
                <a:gd name="f73" fmla="*/ f56 1 155"/>
                <a:gd name="f74" fmla="*/ f57 1 38"/>
                <a:gd name="f75" fmla="*/ f58 1 155"/>
                <a:gd name="f76" fmla="*/ f59 1 38"/>
                <a:gd name="f77" fmla="*/ f60 1 155"/>
                <a:gd name="f78" fmla="*/ f61 1 155"/>
                <a:gd name="f79" fmla="*/ f62 1 38"/>
                <a:gd name="f80" fmla="*/ f63 1 155"/>
                <a:gd name="f81" fmla="*/ f64 1 38"/>
                <a:gd name="f82" fmla="*/ f65 1 155"/>
                <a:gd name="f83" fmla="*/ f66 1 38"/>
                <a:gd name="f84" fmla="*/ f67 1 155"/>
                <a:gd name="f85" fmla="*/ f68 1 38"/>
                <a:gd name="f86" fmla="*/ f69 1 155"/>
                <a:gd name="f87" fmla="*/ 0 1 f52"/>
                <a:gd name="f88" fmla="*/ f46 1 f52"/>
                <a:gd name="f89" fmla="*/ 0 1 f53"/>
                <a:gd name="f90" fmla="*/ f47 1 f53"/>
                <a:gd name="f91" fmla="*/ f71 1 f52"/>
                <a:gd name="f92" fmla="*/ f72 1 f53"/>
                <a:gd name="f93" fmla="*/ f73 1 f53"/>
                <a:gd name="f94" fmla="*/ f74 1 f52"/>
                <a:gd name="f95" fmla="*/ f75 1 f53"/>
                <a:gd name="f96" fmla="*/ f76 1 f52"/>
                <a:gd name="f97" fmla="*/ f77 1 f53"/>
                <a:gd name="f98" fmla="*/ f78 1 f53"/>
                <a:gd name="f99" fmla="*/ f79 1 f52"/>
                <a:gd name="f100" fmla="*/ f80 1 f53"/>
                <a:gd name="f101" fmla="*/ f81 1 f52"/>
                <a:gd name="f102" fmla="*/ f82 1 f53"/>
                <a:gd name="f103" fmla="*/ f83 1 f52"/>
                <a:gd name="f104" fmla="*/ f84 1 f53"/>
                <a:gd name="f105" fmla="*/ f85 1 f52"/>
                <a:gd name="f106" fmla="*/ f86 1 f53"/>
                <a:gd name="f107" fmla="*/ f87 f43 1"/>
                <a:gd name="f108" fmla="*/ f88 f43 1"/>
                <a:gd name="f109" fmla="*/ f90 f44 1"/>
                <a:gd name="f110" fmla="*/ f89 f44 1"/>
                <a:gd name="f111" fmla="*/ f91 f43 1"/>
                <a:gd name="f112" fmla="*/ f92 f44 1"/>
                <a:gd name="f113" fmla="*/ f93 f44 1"/>
                <a:gd name="f114" fmla="*/ f94 f43 1"/>
                <a:gd name="f115" fmla="*/ f95 f44 1"/>
                <a:gd name="f116" fmla="*/ f96 f43 1"/>
                <a:gd name="f117" fmla="*/ f97 f44 1"/>
                <a:gd name="f118" fmla="*/ f98 f44 1"/>
                <a:gd name="f119" fmla="*/ f99 f43 1"/>
                <a:gd name="f120" fmla="*/ f100 f44 1"/>
                <a:gd name="f121" fmla="*/ f101 f43 1"/>
                <a:gd name="f122" fmla="*/ f102 f44 1"/>
                <a:gd name="f123" fmla="*/ f103 f43 1"/>
                <a:gd name="f124" fmla="*/ f104 f44 1"/>
                <a:gd name="f125" fmla="*/ f105 f43 1"/>
                <a:gd name="f126" fmla="*/ f106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11" y="f112"/>
                </a:cxn>
                <a:cxn ang="f70">
                  <a:pos x="f111" y="f113"/>
                </a:cxn>
                <a:cxn ang="f70">
                  <a:pos x="f114" y="f115"/>
                </a:cxn>
                <a:cxn ang="f70">
                  <a:pos x="f116" y="f117"/>
                </a:cxn>
                <a:cxn ang="f70">
                  <a:pos x="f116" y="f118"/>
                </a:cxn>
                <a:cxn ang="f70">
                  <a:pos x="f119" y="f120"/>
                </a:cxn>
                <a:cxn ang="f70">
                  <a:pos x="f121" y="f122"/>
                </a:cxn>
                <a:cxn ang="f70">
                  <a:pos x="f123" y="f124"/>
                </a:cxn>
                <a:cxn ang="f70">
                  <a:pos x="f125" y="f126"/>
                </a:cxn>
                <a:cxn ang="f70">
                  <a:pos x="f123" y="f112"/>
                </a:cxn>
                <a:cxn ang="f70">
                  <a:pos x="f111" y="f112"/>
                </a:cxn>
              </a:cxnLst>
              <a:rect l="f107" t="f110" r="f108" b="f109"/>
              <a:pathLst>
                <a:path w="38" h="155">
                  <a:moveTo>
                    <a:pt x="f8" y="f7"/>
                  </a:moveTo>
                  <a:cubicBezTo>
                    <a:pt x="f8" y="f9"/>
                    <a:pt x="f8" y="f10"/>
                    <a:pt x="f8" y="f11"/>
                  </a:cubicBezTo>
                  <a:cubicBezTo>
                    <a:pt x="f8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1"/>
                  </a:cubicBezTo>
                  <a:cubicBezTo>
                    <a:pt x="f5" y="f22"/>
                    <a:pt x="f5" y="f23"/>
                    <a:pt x="f5" y="f5"/>
                  </a:cubicBezTo>
                  <a:cubicBezTo>
                    <a:pt x="f24" y="f24"/>
                    <a:pt x="f25" y="f24"/>
                    <a:pt x="f26" y="f27"/>
                  </a:cubicBezTo>
                  <a:cubicBezTo>
                    <a:pt x="f28" y="f29"/>
                    <a:pt x="f30" y="f31"/>
                    <a:pt x="f13" y="f32"/>
                  </a:cubicBezTo>
                  <a:cubicBezTo>
                    <a:pt x="f8" y="f33"/>
                    <a:pt x="f34" y="f35"/>
                    <a:pt x="f34" y="f36"/>
                  </a:cubicBezTo>
                  <a:cubicBezTo>
                    <a:pt x="f6" y="f37"/>
                    <a:pt x="f6" y="f38"/>
                    <a:pt x="f6" y="f39"/>
                  </a:cubicBezTo>
                  <a:cubicBezTo>
                    <a:pt x="f6" y="f40"/>
                    <a:pt x="f34" y="f41"/>
                    <a:pt x="f34" y="f7"/>
                  </a:cubicBezTo>
                  <a:cubicBezTo>
                    <a:pt x="f34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8F41A605-07E3-DC02-690A-AF8600E2B339}"/>
                </a:ext>
              </a:extLst>
            </p:cNvPr>
            <p:cNvSpPr/>
            <p:nvPr/>
          </p:nvSpPr>
          <p:spPr>
            <a:xfrm>
              <a:off x="11093107" y="5751393"/>
              <a:ext cx="47621" cy="1952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126"/>
                <a:gd name="f8" fmla="val 13"/>
                <a:gd name="f9" fmla="val 21"/>
                <a:gd name="f10" fmla="val 8"/>
                <a:gd name="f11" fmla="val 7"/>
                <a:gd name="f12" fmla="val 23"/>
                <a:gd name="f13" fmla="val 27"/>
                <a:gd name="f14" fmla="val 57"/>
                <a:gd name="f15" fmla="val 88"/>
                <a:gd name="f16" fmla="val 118"/>
                <a:gd name="f17" fmla="val 123"/>
                <a:gd name="f18" fmla="val 5"/>
                <a:gd name="f19" fmla="val 125"/>
                <a:gd name="f20" fmla="val 122"/>
                <a:gd name="f21" fmla="val 120"/>
                <a:gd name="f22" fmla="val 86"/>
                <a:gd name="f23" fmla="val 52"/>
                <a:gd name="f24" fmla="val 18"/>
                <a:gd name="f25" fmla="val 14"/>
                <a:gd name="f26" fmla="val 1"/>
                <a:gd name="f27" fmla="val 12"/>
                <a:gd name="f28" fmla="val 10"/>
                <a:gd name="f29" fmla="val 3"/>
                <a:gd name="f30" fmla="val 42"/>
                <a:gd name="f31" fmla="val 84"/>
                <a:gd name="f32" fmla="val 25"/>
                <a:gd name="f33" fmla="val 89"/>
                <a:gd name="f34" fmla="val 55"/>
                <a:gd name="f35" fmla="val 22"/>
                <a:gd name="f36" fmla="val 19"/>
                <a:gd name="f37" fmla="val 16"/>
                <a:gd name="f38" fmla="val 17"/>
                <a:gd name="f39" fmla="val 53"/>
                <a:gd name="f40" fmla="val 124"/>
                <a:gd name="f41" fmla="val 15"/>
                <a:gd name="f42" fmla="+- 0 0 -90"/>
                <a:gd name="f43" fmla="*/ f3 1 30"/>
                <a:gd name="f44" fmla="*/ f4 1 126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0"/>
                <a:gd name="f53" fmla="*/ f49 1 126"/>
                <a:gd name="f54" fmla="*/ 13 f50 1"/>
                <a:gd name="f55" fmla="*/ 21 f49 1"/>
                <a:gd name="f56" fmla="*/ 7 f50 1"/>
                <a:gd name="f57" fmla="*/ 27 f49 1"/>
                <a:gd name="f58" fmla="*/ 118 f49 1"/>
                <a:gd name="f59" fmla="*/ 0 f50 1"/>
                <a:gd name="f60" fmla="*/ 125 f49 1"/>
                <a:gd name="f61" fmla="*/ 120 f49 1"/>
                <a:gd name="f62" fmla="*/ 18 f49 1"/>
                <a:gd name="f63" fmla="*/ 5 f50 1"/>
                <a:gd name="f64" fmla="*/ 10 f49 1"/>
                <a:gd name="f65" fmla="*/ 30 f50 1"/>
                <a:gd name="f66" fmla="*/ 0 f49 1"/>
                <a:gd name="f67" fmla="*/ 126 f49 1"/>
                <a:gd name="f68" fmla="*/ 25 f50 1"/>
                <a:gd name="f69" fmla="*/ 122 f49 1"/>
                <a:gd name="f70" fmla="*/ 22 f49 1"/>
                <a:gd name="f71" fmla="*/ 16 f49 1"/>
                <a:gd name="f72" fmla="*/ 19 f50 1"/>
                <a:gd name="f73" fmla="*/ 124 f49 1"/>
                <a:gd name="f74" fmla="*/ 123 f49 1"/>
                <a:gd name="f75" fmla="+- f51 0 f1"/>
                <a:gd name="f76" fmla="*/ f54 1 30"/>
                <a:gd name="f77" fmla="*/ f55 1 126"/>
                <a:gd name="f78" fmla="*/ f56 1 30"/>
                <a:gd name="f79" fmla="*/ f57 1 126"/>
                <a:gd name="f80" fmla="*/ f58 1 126"/>
                <a:gd name="f81" fmla="*/ f59 1 30"/>
                <a:gd name="f82" fmla="*/ f60 1 126"/>
                <a:gd name="f83" fmla="*/ f61 1 126"/>
                <a:gd name="f84" fmla="*/ f62 1 126"/>
                <a:gd name="f85" fmla="*/ f63 1 30"/>
                <a:gd name="f86" fmla="*/ f64 1 126"/>
                <a:gd name="f87" fmla="*/ f65 1 30"/>
                <a:gd name="f88" fmla="*/ f66 1 126"/>
                <a:gd name="f89" fmla="*/ f67 1 126"/>
                <a:gd name="f90" fmla="*/ f68 1 30"/>
                <a:gd name="f91" fmla="*/ f69 1 126"/>
                <a:gd name="f92" fmla="*/ f70 1 126"/>
                <a:gd name="f93" fmla="*/ f71 1 126"/>
                <a:gd name="f94" fmla="*/ f72 1 30"/>
                <a:gd name="f95" fmla="*/ f73 1 126"/>
                <a:gd name="f96" fmla="*/ f74 1 126"/>
                <a:gd name="f97" fmla="*/ 0 1 f52"/>
                <a:gd name="f98" fmla="*/ f46 1 f52"/>
                <a:gd name="f99" fmla="*/ 0 1 f53"/>
                <a:gd name="f100" fmla="*/ f47 1 f53"/>
                <a:gd name="f101" fmla="*/ f76 1 f52"/>
                <a:gd name="f102" fmla="*/ f77 1 f53"/>
                <a:gd name="f103" fmla="*/ f78 1 f52"/>
                <a:gd name="f104" fmla="*/ f79 1 f53"/>
                <a:gd name="f105" fmla="*/ f80 1 f53"/>
                <a:gd name="f106" fmla="*/ f81 1 f52"/>
                <a:gd name="f107" fmla="*/ f82 1 f53"/>
                <a:gd name="f108" fmla="*/ f83 1 f53"/>
                <a:gd name="f109" fmla="*/ f84 1 f53"/>
                <a:gd name="f110" fmla="*/ f85 1 f52"/>
                <a:gd name="f111" fmla="*/ f86 1 f53"/>
                <a:gd name="f112" fmla="*/ f87 1 f52"/>
                <a:gd name="f113" fmla="*/ f88 1 f53"/>
                <a:gd name="f114" fmla="*/ f89 1 f53"/>
                <a:gd name="f115" fmla="*/ f90 1 f52"/>
                <a:gd name="f116" fmla="*/ f91 1 f53"/>
                <a:gd name="f117" fmla="*/ f92 1 f53"/>
                <a:gd name="f118" fmla="*/ f93 1 f53"/>
                <a:gd name="f119" fmla="*/ f94 1 f52"/>
                <a:gd name="f120" fmla="*/ f95 1 f53"/>
                <a:gd name="f121" fmla="*/ f96 1 f53"/>
                <a:gd name="f122" fmla="*/ f97 f43 1"/>
                <a:gd name="f123" fmla="*/ f98 f43 1"/>
                <a:gd name="f124" fmla="*/ f100 f44 1"/>
                <a:gd name="f125" fmla="*/ f99 f44 1"/>
                <a:gd name="f126" fmla="*/ f101 f43 1"/>
                <a:gd name="f127" fmla="*/ f102 f44 1"/>
                <a:gd name="f128" fmla="*/ f103 f43 1"/>
                <a:gd name="f129" fmla="*/ f104 f44 1"/>
                <a:gd name="f130" fmla="*/ f105 f44 1"/>
                <a:gd name="f131" fmla="*/ f106 f43 1"/>
                <a:gd name="f132" fmla="*/ f107 f44 1"/>
                <a:gd name="f133" fmla="*/ f108 f44 1"/>
                <a:gd name="f134" fmla="*/ f109 f44 1"/>
                <a:gd name="f135" fmla="*/ f110 f43 1"/>
                <a:gd name="f136" fmla="*/ f111 f44 1"/>
                <a:gd name="f137" fmla="*/ f112 f43 1"/>
                <a:gd name="f138" fmla="*/ f113 f44 1"/>
                <a:gd name="f139" fmla="*/ f114 f44 1"/>
                <a:gd name="f140" fmla="*/ f115 f43 1"/>
                <a:gd name="f141" fmla="*/ f116 f44 1"/>
                <a:gd name="f142" fmla="*/ f117 f44 1"/>
                <a:gd name="f143" fmla="*/ f118 f44 1"/>
                <a:gd name="f144" fmla="*/ f119 f43 1"/>
                <a:gd name="f145" fmla="*/ f120 f44 1"/>
                <a:gd name="f146" fmla="*/ f12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26" y="f127"/>
                </a:cxn>
                <a:cxn ang="f75">
                  <a:pos x="f128" y="f129"/>
                </a:cxn>
                <a:cxn ang="f75">
                  <a:pos x="f128" y="f130"/>
                </a:cxn>
                <a:cxn ang="f75">
                  <a:pos x="f131" y="f132"/>
                </a:cxn>
                <a:cxn ang="f75">
                  <a:pos x="f131" y="f133"/>
                </a:cxn>
                <a:cxn ang="f75">
                  <a:pos x="f131" y="f134"/>
                </a:cxn>
                <a:cxn ang="f75">
                  <a:pos x="f135" y="f136"/>
                </a:cxn>
                <a:cxn ang="f75">
                  <a:pos x="f137" y="f138"/>
                </a:cxn>
                <a:cxn ang="f75">
                  <a:pos x="f137" y="f139"/>
                </a:cxn>
                <a:cxn ang="f75">
                  <a:pos x="f140" y="f141"/>
                </a:cxn>
                <a:cxn ang="f75">
                  <a:pos x="f140" y="f142"/>
                </a:cxn>
                <a:cxn ang="f75">
                  <a:pos x="f140" y="f143"/>
                </a:cxn>
                <a:cxn ang="f75">
                  <a:pos x="f144" y="f134"/>
                </a:cxn>
                <a:cxn ang="f75">
                  <a:pos x="f144" y="f145"/>
                </a:cxn>
                <a:cxn ang="f75">
                  <a:pos x="f126" y="f146"/>
                </a:cxn>
                <a:cxn ang="f75">
                  <a:pos x="f126" y="f127"/>
                </a:cxn>
              </a:cxnLst>
              <a:rect l="f122" t="f125" r="f123" b="f124"/>
              <a:pathLst>
                <a:path w="30" h="126">
                  <a:moveTo>
                    <a:pt x="f8" y="f9"/>
                  </a:moveTo>
                  <a:cubicBezTo>
                    <a:pt x="f10" y="f9"/>
                    <a:pt x="f11" y="f12"/>
                    <a:pt x="f11" y="f13"/>
                  </a:cubicBezTo>
                  <a:cubicBezTo>
                    <a:pt x="f11" y="f14"/>
                    <a:pt x="f11" y="f15"/>
                    <a:pt x="f11" y="f16"/>
                  </a:cubicBezTo>
                  <a:cubicBezTo>
                    <a:pt x="f10" y="f17"/>
                    <a:pt x="f18" y="f19"/>
                    <a:pt x="f5" y="f19"/>
                  </a:cubicBezTo>
                  <a:cubicBezTo>
                    <a:pt x="f5" y="f17"/>
                    <a:pt x="f5" y="f20"/>
                    <a:pt x="f5" y="f21"/>
                  </a:cubicBezTo>
                  <a:cubicBezTo>
                    <a:pt x="f5" y="f22"/>
                    <a:pt x="f5" y="f23"/>
                    <a:pt x="f5" y="f24"/>
                  </a:cubicBezTo>
                  <a:cubicBezTo>
                    <a:pt x="f5" y="f25"/>
                    <a:pt x="f26" y="f27"/>
                    <a:pt x="f18" y="f28"/>
                  </a:cubicBezTo>
                  <a:cubicBezTo>
                    <a:pt x="f8" y="f11"/>
                    <a:pt x="f9" y="f29"/>
                    <a:pt x="f6" y="f5"/>
                  </a:cubicBezTo>
                  <a:cubicBezTo>
                    <a:pt x="f6" y="f30"/>
                    <a:pt x="f6" y="f31"/>
                    <a:pt x="f6" y="f7"/>
                  </a:cubicBezTo>
                  <a:cubicBezTo>
                    <a:pt x="f32" y="f7"/>
                    <a:pt x="f32" y="f7"/>
                    <a:pt x="f32" y="f20"/>
                  </a:cubicBezTo>
                  <a:cubicBezTo>
                    <a:pt x="f32" y="f33"/>
                    <a:pt x="f32" y="f34"/>
                    <a:pt x="f32" y="f35"/>
                  </a:cubicBezTo>
                  <a:cubicBezTo>
                    <a:pt x="f32" y="f9"/>
                    <a:pt x="f32" y="f36"/>
                    <a:pt x="f32" y="f37"/>
                  </a:cubicBezTo>
                  <a:cubicBezTo>
                    <a:pt x="f12" y="f38"/>
                    <a:pt x="f9" y="f24"/>
                    <a:pt x="f36" y="f24"/>
                  </a:cubicBezTo>
                  <a:cubicBezTo>
                    <a:pt x="f36" y="f39"/>
                    <a:pt x="f36" y="f15"/>
                    <a:pt x="f36" y="f40"/>
                  </a:cubicBezTo>
                  <a:cubicBezTo>
                    <a:pt x="f38" y="f40"/>
                    <a:pt x="f41" y="f17"/>
                    <a:pt x="f8" y="f17"/>
                  </a:cubicBezTo>
                  <a:cubicBezTo>
                    <a:pt x="f8" y="f33"/>
                    <a:pt x="f8" y="f34"/>
                    <a:pt x="f8" y="f9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9">
              <a:extLst>
                <a:ext uri="{FF2B5EF4-FFF2-40B4-BE49-F238E27FC236}">
                  <a16:creationId xmlns:a16="http://schemas.microsoft.com/office/drawing/2014/main" id="{97169A6A-B3BC-9A46-987F-A4596F7C528C}"/>
                </a:ext>
              </a:extLst>
            </p:cNvPr>
            <p:cNvSpPr/>
            <p:nvPr/>
          </p:nvSpPr>
          <p:spPr>
            <a:xfrm>
              <a:off x="10175534" y="5629156"/>
              <a:ext cx="1690689" cy="631822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099"/>
                <a:gd name="f8" fmla="val 409"/>
                <a:gd name="f9" fmla="val 732"/>
                <a:gd name="f10" fmla="val 367"/>
                <a:gd name="f11" fmla="val 395"/>
                <a:gd name="f12" fmla="val 382"/>
                <a:gd name="f13" fmla="val 368"/>
                <a:gd name="f14" fmla="val 22"/>
                <a:gd name="f15" fmla="val 43"/>
                <a:gd name="f16" fmla="val 65"/>
                <a:gd name="f17" fmla="val 342"/>
                <a:gd name="f18" fmla="val 317"/>
                <a:gd name="f19" fmla="val 291"/>
                <a:gd name="f20" fmla="val 104"/>
                <a:gd name="f21" fmla="val 281"/>
                <a:gd name="f22" fmla="val 144"/>
                <a:gd name="f23" fmla="val 271"/>
                <a:gd name="f24" fmla="val 184"/>
                <a:gd name="f25" fmla="val 260"/>
                <a:gd name="f26" fmla="val 296"/>
                <a:gd name="f27" fmla="val 332"/>
                <a:gd name="f28" fmla="val 187"/>
                <a:gd name="f29" fmla="val 189"/>
                <a:gd name="f30" fmla="val 191"/>
                <a:gd name="f31" fmla="val 208"/>
                <a:gd name="f32" fmla="val 264"/>
                <a:gd name="f33" fmla="val 224"/>
                <a:gd name="f34" fmla="val 269"/>
                <a:gd name="f35" fmla="val 241"/>
                <a:gd name="f36" fmla="val 273"/>
                <a:gd name="f37" fmla="val 267"/>
                <a:gd name="f38" fmla="val 237"/>
                <a:gd name="f39" fmla="val 242"/>
                <a:gd name="f40" fmla="val 207"/>
                <a:gd name="f41" fmla="val 177"/>
                <a:gd name="f42" fmla="val 173"/>
                <a:gd name="f43" fmla="val 172"/>
                <a:gd name="f44" fmla="val 246"/>
                <a:gd name="f45" fmla="val 171"/>
                <a:gd name="f46" fmla="val 166"/>
                <a:gd name="f47" fmla="val 288"/>
                <a:gd name="f48" fmla="val 160"/>
                <a:gd name="f49" fmla="val 309"/>
                <a:gd name="f50" fmla="val 155"/>
                <a:gd name="f51" fmla="val 311"/>
                <a:gd name="f52" fmla="val 312"/>
                <a:gd name="f53" fmla="val 154"/>
                <a:gd name="f54" fmla="val 314"/>
                <a:gd name="f55" fmla="val 225"/>
                <a:gd name="f56" fmla="val 319"/>
                <a:gd name="f57" fmla="val 322"/>
                <a:gd name="f58" fmla="val 365"/>
                <a:gd name="f59" fmla="val 364"/>
                <a:gd name="f60" fmla="val 362"/>
                <a:gd name="f61" fmla="val 282"/>
                <a:gd name="f62" fmla="val 201"/>
                <a:gd name="f63" fmla="val 121"/>
                <a:gd name="f64" fmla="val 116"/>
                <a:gd name="f65" fmla="val 323"/>
                <a:gd name="f66" fmla="val 114"/>
                <a:gd name="f67" fmla="val 327"/>
                <a:gd name="f68" fmla="val 113"/>
                <a:gd name="f69" fmla="val 340"/>
                <a:gd name="f70" fmla="val 109"/>
                <a:gd name="f71" fmla="val 353"/>
                <a:gd name="f72" fmla="val 105"/>
                <a:gd name="f73" fmla="val 366"/>
                <a:gd name="f74" fmla="val 100"/>
                <a:gd name="f75" fmla="val 369"/>
                <a:gd name="f76" fmla="val 99"/>
                <a:gd name="f77" fmla="val 372"/>
                <a:gd name="f78" fmla="val 188"/>
                <a:gd name="f79" fmla="val 278"/>
                <a:gd name="f80" fmla="val 374"/>
                <a:gd name="f81" fmla="val 376"/>
                <a:gd name="f82" fmla="val 379"/>
                <a:gd name="f83" fmla="val 381"/>
                <a:gd name="f84" fmla="val 383"/>
                <a:gd name="f85" fmla="val 385"/>
                <a:gd name="f86" fmla="val 101"/>
                <a:gd name="f87" fmla="val 402"/>
                <a:gd name="f88" fmla="val 107"/>
                <a:gd name="f89" fmla="val 419"/>
                <a:gd name="f90" fmla="val 436"/>
                <a:gd name="f91" fmla="val 118"/>
                <a:gd name="f92" fmla="val 440"/>
                <a:gd name="f93" fmla="val 119"/>
                <a:gd name="f94" fmla="val 441"/>
                <a:gd name="f95" fmla="val 125"/>
                <a:gd name="f96" fmla="val 204"/>
                <a:gd name="f97" fmla="val 283"/>
                <a:gd name="f98" fmla="val 361"/>
                <a:gd name="f99" fmla="val 363"/>
                <a:gd name="f100" fmla="val 445"/>
                <a:gd name="f101" fmla="val 448"/>
                <a:gd name="f102" fmla="val 452"/>
                <a:gd name="f103" fmla="val 276"/>
                <a:gd name="f104" fmla="val 190"/>
                <a:gd name="f105" fmla="val 453"/>
                <a:gd name="f106" fmla="val 456"/>
                <a:gd name="f107" fmla="val 97"/>
                <a:gd name="f108" fmla="val 465"/>
                <a:gd name="f109" fmla="val 93"/>
                <a:gd name="f110" fmla="val 473"/>
                <a:gd name="f111" fmla="val 89"/>
                <a:gd name="f112" fmla="val 482"/>
                <a:gd name="f113" fmla="val 85"/>
                <a:gd name="f114" fmla="val 87"/>
                <a:gd name="f115" fmla="val 90"/>
                <a:gd name="f116" fmla="val 149"/>
                <a:gd name="f117" fmla="val 266"/>
                <a:gd name="f118" fmla="val 268"/>
                <a:gd name="f119" fmla="val 483"/>
                <a:gd name="f120" fmla="val 270"/>
                <a:gd name="f121" fmla="val 479"/>
                <a:gd name="f122" fmla="val 478"/>
                <a:gd name="f123" fmla="val 275"/>
                <a:gd name="f124" fmla="val 279"/>
                <a:gd name="f125" fmla="val 287"/>
                <a:gd name="f126" fmla="val 474"/>
                <a:gd name="f127" fmla="val 470"/>
                <a:gd name="f128" fmla="val 466"/>
                <a:gd name="f129" fmla="val 289"/>
                <a:gd name="f130" fmla="val 315"/>
                <a:gd name="f131" fmla="val 341"/>
                <a:gd name="f132" fmla="val 468"/>
                <a:gd name="f133" fmla="val 472"/>
                <a:gd name="f134" fmla="val 343"/>
                <a:gd name="f135" fmla="val 294"/>
                <a:gd name="f136" fmla="val 497"/>
                <a:gd name="f137" fmla="val 290"/>
                <a:gd name="f138" fmla="val 520"/>
                <a:gd name="f139" fmla="val 286"/>
                <a:gd name="f140" fmla="val 545"/>
                <a:gd name="f141" fmla="val 339"/>
                <a:gd name="f142" fmla="val 547"/>
                <a:gd name="f143" fmla="val 550"/>
                <a:gd name="f144" fmla="val 552"/>
                <a:gd name="f145" fmla="val 326"/>
                <a:gd name="f146" fmla="val 284"/>
                <a:gd name="f147" fmla="val 569"/>
                <a:gd name="f148" fmla="val 585"/>
                <a:gd name="f149" fmla="val 232"/>
                <a:gd name="f150" fmla="val 602"/>
                <a:gd name="f151" fmla="val 227"/>
                <a:gd name="f152" fmla="val 274"/>
                <a:gd name="f153" fmla="val 321"/>
                <a:gd name="f154" fmla="val 605"/>
                <a:gd name="f155" fmla="val 607"/>
                <a:gd name="f156" fmla="val 609"/>
                <a:gd name="f157" fmla="val 631"/>
                <a:gd name="f158" fmla="val 651"/>
                <a:gd name="f159" fmla="val 236"/>
                <a:gd name="f160" fmla="val 672"/>
                <a:gd name="f161" fmla="val 325"/>
                <a:gd name="f162" fmla="val 675"/>
                <a:gd name="f163" fmla="val 678"/>
                <a:gd name="f164" fmla="val 681"/>
                <a:gd name="f165" fmla="val 220"/>
                <a:gd name="f166" fmla="val 680"/>
                <a:gd name="f167" fmla="val 145"/>
                <a:gd name="f168" fmla="val 143"/>
                <a:gd name="f169" fmla="val 684"/>
                <a:gd name="f170" fmla="val 141"/>
                <a:gd name="f171" fmla="val 697"/>
                <a:gd name="f172" fmla="val 134"/>
                <a:gd name="f173" fmla="val 709"/>
                <a:gd name="f174" fmla="val 127"/>
                <a:gd name="f175" fmla="val 722"/>
                <a:gd name="f176" fmla="val 202"/>
                <a:gd name="f177" fmla="val 285"/>
                <a:gd name="f178" fmla="val 724"/>
                <a:gd name="f179" fmla="val 726"/>
                <a:gd name="f180" fmla="val 728"/>
                <a:gd name="f181" fmla="val 203"/>
                <a:gd name="f182" fmla="val 120"/>
                <a:gd name="f183" fmla="val 752"/>
                <a:gd name="f184" fmla="val 126"/>
                <a:gd name="f185" fmla="val 775"/>
                <a:gd name="f186" fmla="val 133"/>
                <a:gd name="f187" fmla="val 799"/>
                <a:gd name="f188" fmla="val 139"/>
                <a:gd name="f189" fmla="val 215"/>
                <a:gd name="f190" fmla="val 801"/>
                <a:gd name="f191" fmla="val 802"/>
                <a:gd name="f192" fmla="val 805"/>
                <a:gd name="f193" fmla="val 213"/>
                <a:gd name="f194" fmla="val 138"/>
                <a:gd name="f195" fmla="val 803"/>
                <a:gd name="f196" fmla="val 800"/>
                <a:gd name="f197" fmla="val 132"/>
                <a:gd name="f198" fmla="val 791"/>
                <a:gd name="f199" fmla="val 130"/>
                <a:gd name="f200" fmla="val 783"/>
                <a:gd name="f201" fmla="val 774"/>
                <a:gd name="f202" fmla="val 771"/>
                <a:gd name="f203" fmla="val 770"/>
                <a:gd name="f204" fmla="val 123"/>
                <a:gd name="f205" fmla="val 91"/>
                <a:gd name="f206" fmla="val 62"/>
                <a:gd name="f207" fmla="val 33"/>
                <a:gd name="f208" fmla="val 32"/>
                <a:gd name="f209" fmla="val 29"/>
                <a:gd name="f210" fmla="val 772"/>
                <a:gd name="f211" fmla="val 786"/>
                <a:gd name="f212" fmla="val 19"/>
                <a:gd name="f213" fmla="val 10"/>
                <a:gd name="f214" fmla="val 816"/>
                <a:gd name="f215" fmla="val 245"/>
                <a:gd name="f216" fmla="val 818"/>
                <a:gd name="f217" fmla="val 820"/>
                <a:gd name="f218" fmla="val 822"/>
                <a:gd name="f219" fmla="val 124"/>
                <a:gd name="f220" fmla="val 1"/>
                <a:gd name="f221" fmla="val 827"/>
                <a:gd name="f222" fmla="val 3"/>
                <a:gd name="f223" fmla="val 831"/>
                <a:gd name="f224" fmla="val 5"/>
                <a:gd name="f225" fmla="val 836"/>
                <a:gd name="f226" fmla="val 7"/>
                <a:gd name="f227" fmla="val 853"/>
                <a:gd name="f228" fmla="val 15"/>
                <a:gd name="f229" fmla="val 871"/>
                <a:gd name="f230" fmla="val 23"/>
                <a:gd name="f231" fmla="val 889"/>
                <a:gd name="f232" fmla="val 31"/>
                <a:gd name="f233" fmla="val 892"/>
                <a:gd name="f234" fmla="val 893"/>
                <a:gd name="f235" fmla="val 34"/>
                <a:gd name="f236" fmla="val 37"/>
                <a:gd name="f237" fmla="val 88"/>
                <a:gd name="f238" fmla="val 196"/>
                <a:gd name="f239" fmla="val 895"/>
                <a:gd name="f240" fmla="val 896"/>
                <a:gd name="f241" fmla="val 898"/>
                <a:gd name="f242" fmla="val 357"/>
                <a:gd name="f243" fmla="val 223"/>
                <a:gd name="f244" fmla="val 219"/>
                <a:gd name="f245" fmla="val 899"/>
                <a:gd name="f246" fmla="val 217"/>
                <a:gd name="f247" fmla="val 902"/>
                <a:gd name="f248" fmla="val 216"/>
                <a:gd name="f249" fmla="val 913"/>
                <a:gd name="f250" fmla="val 212"/>
                <a:gd name="f251" fmla="val 924"/>
                <a:gd name="f252" fmla="val 935"/>
                <a:gd name="f253" fmla="val 936"/>
                <a:gd name="f254" fmla="val 938"/>
                <a:gd name="f255" fmla="val 940"/>
                <a:gd name="f256" fmla="val 200"/>
                <a:gd name="f257" fmla="val 256"/>
                <a:gd name="f258" fmla="val 993"/>
                <a:gd name="f259" fmla="val 1046"/>
                <a:gd name="f260" fmla="val 178"/>
                <a:gd name="f261" fmla="val 169"/>
                <a:gd name="f262" fmla="val 152"/>
                <a:gd name="f263" fmla="val 148"/>
                <a:gd name="f264" fmla="val 142"/>
                <a:gd name="f265" fmla="val 137"/>
                <a:gd name="f266" fmla="val 293"/>
                <a:gd name="f267" fmla="val 302"/>
                <a:gd name="f268" fmla="val 320"/>
                <a:gd name="f269" fmla="val 151"/>
                <a:gd name="f270" fmla="val 163"/>
                <a:gd name="f271" fmla="val 176"/>
                <a:gd name="f272" fmla="val 313"/>
                <a:gd name="f273" fmla="val 305"/>
                <a:gd name="f274" fmla="val 298"/>
                <a:gd name="f275" fmla="val 165"/>
                <a:gd name="f276" fmla="val 352"/>
                <a:gd name="f277" fmla="val 337"/>
                <a:gd name="f278" fmla="val 153"/>
                <a:gd name="f279" fmla="val 324"/>
                <a:gd name="f280" fmla="val 140"/>
                <a:gd name="f281" fmla="val 328"/>
                <a:gd name="f282" fmla="val 329"/>
                <a:gd name="f283" fmla="val 354"/>
                <a:gd name="f284" fmla="val 307"/>
                <a:gd name="f285" fmla="val 280"/>
                <a:gd name="f286" fmla="val 111"/>
                <a:gd name="f287" fmla="val 102"/>
                <a:gd name="f288" fmla="val 300"/>
                <a:gd name="f289" fmla="val 112"/>
                <a:gd name="f290" fmla="val 122"/>
                <a:gd name="f291" fmla="val 95"/>
                <a:gd name="f292" fmla="val 292"/>
                <a:gd name="f293" fmla="val 79"/>
                <a:gd name="f294" fmla="val 71"/>
                <a:gd name="f295" fmla="val 318"/>
                <a:gd name="f296" fmla="val 335"/>
                <a:gd name="f297" fmla="val 346"/>
                <a:gd name="f298" fmla="val 355"/>
                <a:gd name="f299" fmla="val 344"/>
                <a:gd name="f300" fmla="val 333"/>
                <a:gd name="f301" fmla="val 334"/>
                <a:gd name="f302" fmla="val 359"/>
                <a:gd name="f303" fmla="val 351"/>
                <a:gd name="f304" fmla="val 350"/>
                <a:gd name="f305" fmla="val 128"/>
                <a:gd name="f306" fmla="val 330"/>
                <a:gd name="f307" fmla="val 331"/>
                <a:gd name="f308" fmla="val 106"/>
                <a:gd name="f309" fmla="val 210"/>
                <a:gd name="f310" fmla="val 198"/>
                <a:gd name="f311" fmla="val 194"/>
                <a:gd name="f312" fmla="val 146"/>
                <a:gd name="f313" fmla="val 150"/>
                <a:gd name="f314" fmla="val 159"/>
                <a:gd name="f315" fmla="val 338"/>
                <a:gd name="f316" fmla="val 161"/>
                <a:gd name="f317" fmla="val 158"/>
                <a:gd name="f318" fmla="val 115"/>
                <a:gd name="f319" fmla="val 129"/>
                <a:gd name="f320" fmla="val 222"/>
                <a:gd name="f321" fmla="val 226"/>
                <a:gd name="f322" fmla="val 228"/>
                <a:gd name="f323" fmla="val 240"/>
                <a:gd name="f324" fmla="val 239"/>
                <a:gd name="f325" fmla="val 345"/>
                <a:gd name="f326" fmla="val 233"/>
                <a:gd name="f327" fmla="val 221"/>
                <a:gd name="f328" fmla="val 167"/>
                <a:gd name="f329" fmla="val 170"/>
                <a:gd name="f330" fmla="val 175"/>
                <a:gd name="f331" fmla="val 181"/>
                <a:gd name="f332" fmla="val 185"/>
                <a:gd name="f333" fmla="val 186"/>
                <a:gd name="f334" fmla="val 182"/>
                <a:gd name="f335" fmla="val 179"/>
                <a:gd name="f336" fmla="val 248"/>
                <a:gd name="f337" fmla="val 250"/>
                <a:gd name="f338" fmla="val 252"/>
                <a:gd name="f339" fmla="val 254"/>
                <a:gd name="f340" fmla="val 258"/>
                <a:gd name="f341" fmla="val 262"/>
                <a:gd name="f342" fmla="val 259"/>
                <a:gd name="f343" fmla="val 592"/>
                <a:gd name="f344" fmla="val 303"/>
                <a:gd name="f345" fmla="val 582"/>
                <a:gd name="f346" fmla="val 304"/>
                <a:gd name="f347" fmla="val 572"/>
                <a:gd name="f348" fmla="val 562"/>
                <a:gd name="f349" fmla="val 306"/>
                <a:gd name="f350" fmla="val 591"/>
                <a:gd name="f351" fmla="val 583"/>
                <a:gd name="f352" fmla="val 244"/>
                <a:gd name="f353" fmla="val 575"/>
                <a:gd name="f354" fmla="val 567"/>
                <a:gd name="f355" fmla="val 561"/>
                <a:gd name="f356" fmla="val 560"/>
                <a:gd name="f357" fmla="val 251"/>
                <a:gd name="f358" fmla="val 563"/>
                <a:gd name="f359" fmla="val 576"/>
                <a:gd name="f360" fmla="val 568"/>
                <a:gd name="f361" fmla="val 301"/>
                <a:gd name="f362" fmla="val 297"/>
                <a:gd name="f363" fmla="val 263"/>
                <a:gd name="f364" fmla="val 257"/>
                <a:gd name="f365" fmla="val 584"/>
                <a:gd name="f366" fmla="val 261"/>
                <a:gd name="f367" fmla="val 581"/>
                <a:gd name="f368" fmla="val 573"/>
                <a:gd name="f369" fmla="val 564"/>
                <a:gd name="f370" fmla="val 336"/>
                <a:gd name="f371" fmla="val 349"/>
                <a:gd name="f372" fmla="val 295"/>
                <a:gd name="f373" fmla="val 218"/>
                <a:gd name="f374" fmla="val 243"/>
                <a:gd name="f375" fmla="val 234"/>
                <a:gd name="f376" fmla="val 193"/>
                <a:gd name="f377" fmla="val 195"/>
                <a:gd name="f378" fmla="val 316"/>
                <a:gd name="f379" fmla="val 308"/>
                <a:gd name="f380" fmla="val 206"/>
                <a:gd name="f381" fmla="val 205"/>
                <a:gd name="f382" fmla="val 229"/>
                <a:gd name="f383" fmla="val 230"/>
                <a:gd name="f384" fmla="val 238"/>
                <a:gd name="f385" fmla="val 247"/>
                <a:gd name="f386" fmla="val 272"/>
                <a:gd name="f387" fmla="val 310"/>
                <a:gd name="f388" fmla="val 265"/>
                <a:gd name="f389" fmla="val 231"/>
                <a:gd name="f390" fmla="val 249"/>
                <a:gd name="f391" fmla="val 253"/>
                <a:gd name="f392" fmla="val 255"/>
                <a:gd name="f393" fmla="val 211"/>
                <a:gd name="f394" fmla="val 197"/>
                <a:gd name="f395" fmla="val 183"/>
                <a:gd name="f396" fmla="val 740"/>
                <a:gd name="f397" fmla="val 743"/>
                <a:gd name="f398" fmla="val 746"/>
                <a:gd name="f399" fmla="val 749"/>
                <a:gd name="f400" fmla="val 748"/>
                <a:gd name="f401" fmla="val 744"/>
                <a:gd name="f402" fmla="val 742"/>
                <a:gd name="f403" fmla="val 750"/>
                <a:gd name="f404" fmla="val 741"/>
                <a:gd name="f405" fmla="val 235"/>
                <a:gd name="f406" fmla="val 739"/>
                <a:gd name="f407" fmla="val 214"/>
                <a:gd name="f408" fmla="val 747"/>
                <a:gd name="f409" fmla="val 157"/>
                <a:gd name="f410" fmla="val 168"/>
                <a:gd name="f411" fmla="val 174"/>
                <a:gd name="f412" fmla="val 763"/>
                <a:gd name="f413" fmla="val 762"/>
                <a:gd name="f414" fmla="val 761"/>
                <a:gd name="f415" fmla="val 759"/>
                <a:gd name="f416" fmla="val 758"/>
                <a:gd name="f417" fmla="val 756"/>
                <a:gd name="f418" fmla="val 754"/>
                <a:gd name="f419" fmla="val 757"/>
                <a:gd name="f420" fmla="val 760"/>
                <a:gd name="f421" fmla="val 199"/>
                <a:gd name="f422" fmla="val 753"/>
                <a:gd name="f423" fmla="val 776"/>
                <a:gd name="f424" fmla="val 773"/>
                <a:gd name="f425" fmla="val 767"/>
                <a:gd name="f426" fmla="val 162"/>
                <a:gd name="f427" fmla="val 156"/>
                <a:gd name="f428" fmla="val 768"/>
                <a:gd name="f429" fmla="val 347"/>
                <a:gd name="f430" fmla="val 755"/>
                <a:gd name="f431" fmla="val 769"/>
                <a:gd name="f432" fmla="val 780"/>
                <a:gd name="f433" fmla="val 299"/>
                <a:gd name="f434" fmla="val 785"/>
                <a:gd name="f435" fmla="val 788"/>
                <a:gd name="f436" fmla="val 164"/>
                <a:gd name="f437" fmla="val 192"/>
                <a:gd name="f438" fmla="val 209"/>
                <a:gd name="f439" fmla="val 842"/>
                <a:gd name="f440" fmla="val 348"/>
                <a:gd name="f441" fmla="val 839"/>
                <a:gd name="f442" fmla="val 833"/>
                <a:gd name="f443" fmla="val 837"/>
                <a:gd name="f444" fmla="val 843"/>
                <a:gd name="f445" fmla="val 844"/>
                <a:gd name="f446" fmla="val 834"/>
                <a:gd name="f447" fmla="val 832"/>
                <a:gd name="f448" fmla="val 96"/>
                <a:gd name="f449" fmla="val 108"/>
                <a:gd name="f450" fmla="val 110"/>
                <a:gd name="f451" fmla="val 98"/>
                <a:gd name="f452" fmla="val 845"/>
                <a:gd name="f453" fmla="val 50"/>
                <a:gd name="f454" fmla="val 40"/>
                <a:gd name="f455" fmla="val 35"/>
                <a:gd name="f456" fmla="val 47"/>
                <a:gd name="f457" fmla="val 49"/>
                <a:gd name="f458" fmla="val 80"/>
                <a:gd name="f459" fmla="val 78"/>
                <a:gd name="f460" fmla="val 77"/>
                <a:gd name="f461" fmla="val 55"/>
                <a:gd name="f462" fmla="val 68"/>
                <a:gd name="f463" fmla="val 69"/>
                <a:gd name="f464" fmla="val 70"/>
                <a:gd name="f465" fmla="val 59"/>
                <a:gd name="f466" fmla="val 58"/>
                <a:gd name="f467" fmla="val 840"/>
                <a:gd name="f468" fmla="val 848"/>
                <a:gd name="f469" fmla="val 846"/>
                <a:gd name="f470" fmla="val 856"/>
                <a:gd name="f471" fmla="val 850"/>
                <a:gd name="f472" fmla="val 847"/>
                <a:gd name="f473" fmla="val 277"/>
                <a:gd name="f474" fmla="val 851"/>
                <a:gd name="f475" fmla="val 857"/>
                <a:gd name="f476" fmla="val 858"/>
                <a:gd name="f477" fmla="val 86"/>
                <a:gd name="f478" fmla="val 84"/>
                <a:gd name="f479" fmla="val 82"/>
                <a:gd name="f480" fmla="val 861"/>
                <a:gd name="f481" fmla="val 860"/>
                <a:gd name="f482" fmla="val 869"/>
                <a:gd name="f483" fmla="val 870"/>
                <a:gd name="f484" fmla="val 881"/>
                <a:gd name="f485" fmla="val 883"/>
                <a:gd name="f486" fmla="val 882"/>
                <a:gd name="f487" fmla="val 94"/>
                <a:gd name="f488" fmla="val 874"/>
                <a:gd name="f489" fmla="val 873"/>
                <a:gd name="f490" fmla="val 872"/>
                <a:gd name="f491" fmla="val 864"/>
                <a:gd name="f492" fmla="val 867"/>
                <a:gd name="f493" fmla="val 866"/>
                <a:gd name="f494" fmla="val 147"/>
                <a:gd name="f495" fmla="val 859"/>
                <a:gd name="f496" fmla="val 879"/>
                <a:gd name="f497" fmla="val 877"/>
                <a:gd name="f498" fmla="val 876"/>
                <a:gd name="f499" fmla="val 878"/>
                <a:gd name="f500" fmla="val 75"/>
                <a:gd name="f501" fmla="val 76"/>
                <a:gd name="f502" fmla="val 73"/>
                <a:gd name="f503" fmla="val 83"/>
                <a:gd name="f504" fmla="val 57"/>
                <a:gd name="f505" fmla="val 56"/>
                <a:gd name="f506" fmla="val 54"/>
                <a:gd name="f507" fmla="val 67"/>
                <a:gd name="f508" fmla="val 64"/>
                <a:gd name="f509" fmla="val 467"/>
                <a:gd name="f510" fmla="val 469"/>
                <a:gd name="f511" fmla="val 471"/>
                <a:gd name="f512" fmla="val 131"/>
                <a:gd name="f513" fmla="val 462"/>
                <a:gd name="f514" fmla="val 458"/>
                <a:gd name="f515" fmla="val 463"/>
                <a:gd name="f516" fmla="val 136"/>
                <a:gd name="f517" fmla="val 457"/>
                <a:gd name="f518" fmla="val 459"/>
                <a:gd name="f519" fmla="val 461"/>
                <a:gd name="f520" fmla="val 460"/>
                <a:gd name="f521" fmla="val 464"/>
                <a:gd name="f522" fmla="val 117"/>
                <a:gd name="f523" fmla="val 455"/>
                <a:gd name="f524" fmla="val 103"/>
                <a:gd name="f525" fmla="+- 0 0 -90"/>
                <a:gd name="f526" fmla="*/ f4 1 1099"/>
                <a:gd name="f527" fmla="*/ f5 1 409"/>
                <a:gd name="f528" fmla="val f6"/>
                <a:gd name="f529" fmla="val f7"/>
                <a:gd name="f530" fmla="val f8"/>
                <a:gd name="f531" fmla="*/ f525 f0 1"/>
                <a:gd name="f532" fmla="+- f530 0 f528"/>
                <a:gd name="f533" fmla="+- f529 0 f528"/>
                <a:gd name="f534" fmla="*/ f531 1 f3"/>
                <a:gd name="f535" fmla="*/ f533 1 1099"/>
                <a:gd name="f536" fmla="*/ f532 1 409"/>
                <a:gd name="f537" fmla="*/ 241 f533 1"/>
                <a:gd name="f538" fmla="*/ 177 f532 1"/>
                <a:gd name="f539" fmla="*/ 379 f533 1"/>
                <a:gd name="f540" fmla="*/ 367 f532 1"/>
                <a:gd name="f541" fmla="*/ 482 f533 1"/>
                <a:gd name="f542" fmla="*/ 90 f532 1"/>
                <a:gd name="f543" fmla="*/ 552 f533 1"/>
                <a:gd name="f544" fmla="*/ 242 f532 1"/>
                <a:gd name="f545" fmla="*/ 722 f533 1"/>
                <a:gd name="f546" fmla="*/ 772 f533 1"/>
                <a:gd name="f547" fmla="*/ 29 f532 1"/>
                <a:gd name="f548" fmla="*/ 898 f533 1"/>
                <a:gd name="f549" fmla="*/ 357 f532 1"/>
                <a:gd name="f550" fmla="*/ 138 f533 1"/>
                <a:gd name="f551" fmla="*/ 320 f532 1"/>
                <a:gd name="f552" fmla="*/ 132 f533 1"/>
                <a:gd name="f553" fmla="*/ 280 f532 1"/>
                <a:gd name="f554" fmla="*/ 95 f533 1"/>
                <a:gd name="f555" fmla="*/ 332 f532 1"/>
                <a:gd name="f556" fmla="*/ 363 f533 1"/>
                <a:gd name="f557" fmla="*/ 208 f532 1"/>
                <a:gd name="f558" fmla="*/ 332 f533 1"/>
                <a:gd name="f559" fmla="*/ 123 f532 1"/>
                <a:gd name="f560" fmla="*/ 220 f532 1"/>
                <a:gd name="f561" fmla="*/ 361 f533 1"/>
                <a:gd name="f562" fmla="*/ 260 f532 1"/>
                <a:gd name="f563" fmla="*/ 591 f533 1"/>
                <a:gd name="f564" fmla="*/ 252 f532 1"/>
                <a:gd name="f565" fmla="*/ 562 f533 1"/>
                <a:gd name="f566" fmla="*/ 335 f532 1"/>
                <a:gd name="f567" fmla="*/ 303 f533 1"/>
                <a:gd name="f568" fmla="*/ 287 f532 1"/>
                <a:gd name="f569" fmla="*/ 295 f533 1"/>
                <a:gd name="f570" fmla="*/ 333 f532 1"/>
                <a:gd name="f571" fmla="*/ 279 f533 1"/>
                <a:gd name="f572" fmla="*/ 290 f532 1"/>
                <a:gd name="f573" fmla="*/ 287 f533 1"/>
                <a:gd name="f574" fmla="*/ 246 f532 1"/>
                <a:gd name="f575" fmla="*/ 250 f533 1"/>
                <a:gd name="f576" fmla="*/ 213 f532 1"/>
                <a:gd name="f577" fmla="*/ 292 f532 1"/>
                <a:gd name="f578" fmla="*/ 749 f533 1"/>
                <a:gd name="f579" fmla="*/ 241 f532 1"/>
                <a:gd name="f580" fmla="*/ 214 f532 1"/>
                <a:gd name="f581" fmla="*/ 186 f532 1"/>
                <a:gd name="f582" fmla="*/ 296 f532 1"/>
                <a:gd name="f583" fmla="*/ 754 f533 1"/>
                <a:gd name="f584" fmla="*/ 281 f532 1"/>
                <a:gd name="f585" fmla="*/ 187 f532 1"/>
                <a:gd name="f586" fmla="*/ 762 f533 1"/>
                <a:gd name="f587" fmla="*/ 243 f532 1"/>
                <a:gd name="f588" fmla="*/ 352 f532 1"/>
                <a:gd name="f589" fmla="*/ 325 f532 1"/>
                <a:gd name="f590" fmla="*/ 768 f533 1"/>
                <a:gd name="f591" fmla="*/ 244 f532 1"/>
                <a:gd name="f592" fmla="*/ 776 f533 1"/>
                <a:gd name="f593" fmla="*/ 218 f532 1"/>
                <a:gd name="f594" fmla="*/ 192 f532 1"/>
                <a:gd name="f595" fmla="*/ 788 f533 1"/>
                <a:gd name="f596" fmla="*/ 231 f532 1"/>
                <a:gd name="f597" fmla="*/ 311 f532 1"/>
                <a:gd name="f598" fmla="*/ 842 f533 1"/>
                <a:gd name="f599" fmla="*/ 355 f532 1"/>
                <a:gd name="f600" fmla="*/ 834 f533 1"/>
                <a:gd name="f601" fmla="*/ 179 f532 1"/>
                <a:gd name="f602" fmla="*/ 833 f533 1"/>
                <a:gd name="f603" fmla="*/ 55 f532 1"/>
                <a:gd name="f604" fmla="*/ 302 f532 1"/>
                <a:gd name="f605" fmla="*/ 856 f533 1"/>
                <a:gd name="f606" fmla="*/ 275 f532 1"/>
                <a:gd name="f607" fmla="*/ 848 f533 1"/>
                <a:gd name="f608" fmla="*/ 82 f532 1"/>
                <a:gd name="f609" fmla="*/ 874 f533 1"/>
                <a:gd name="f610" fmla="*/ 93 f532 1"/>
                <a:gd name="f611" fmla="*/ 869 f533 1"/>
                <a:gd name="f612" fmla="*/ 160 f532 1"/>
                <a:gd name="f613" fmla="*/ 861 f533 1"/>
                <a:gd name="f614" fmla="*/ 128 f532 1"/>
                <a:gd name="f615" fmla="*/ 882 f533 1"/>
                <a:gd name="f616" fmla="*/ 222 f532 1"/>
                <a:gd name="f617" fmla="*/ 344 f532 1"/>
                <a:gd name="f618" fmla="*/ 248 f532 1"/>
                <a:gd name="f619" fmla="*/ 73 f532 1"/>
                <a:gd name="f620" fmla="*/ 326 f532 1"/>
                <a:gd name="f621" fmla="*/ 467 f533 1"/>
                <a:gd name="f622" fmla="*/ 271 f532 1"/>
                <a:gd name="f623" fmla="*/ 472 f533 1"/>
                <a:gd name="f624" fmla="*/ 193 f532 1"/>
                <a:gd name="f625" fmla="*/ 209 f532 1"/>
                <a:gd name="f626" fmla="*/ 457 f533 1"/>
                <a:gd name="f627" fmla="*/ 237 f532 1"/>
                <a:gd name="f628" fmla="*/ 462 f533 1"/>
                <a:gd name="f629" fmla="*/ 182 f532 1"/>
                <a:gd name="f630" fmla="*/ 463 f533 1"/>
                <a:gd name="f631" fmla="*/ 102 f532 1"/>
                <a:gd name="f632" fmla="+- f534 0 f1"/>
                <a:gd name="f633" fmla="*/ f537 1 1099"/>
                <a:gd name="f634" fmla="*/ f538 1 409"/>
                <a:gd name="f635" fmla="*/ f539 1 1099"/>
                <a:gd name="f636" fmla="*/ f540 1 409"/>
                <a:gd name="f637" fmla="*/ f541 1 1099"/>
                <a:gd name="f638" fmla="*/ f542 1 409"/>
                <a:gd name="f639" fmla="*/ f543 1 1099"/>
                <a:gd name="f640" fmla="*/ f544 1 409"/>
                <a:gd name="f641" fmla="*/ f545 1 1099"/>
                <a:gd name="f642" fmla="*/ f546 1 1099"/>
                <a:gd name="f643" fmla="*/ f547 1 409"/>
                <a:gd name="f644" fmla="*/ f548 1 1099"/>
                <a:gd name="f645" fmla="*/ f549 1 409"/>
                <a:gd name="f646" fmla="*/ f550 1 1099"/>
                <a:gd name="f647" fmla="*/ f551 1 409"/>
                <a:gd name="f648" fmla="*/ f552 1 1099"/>
                <a:gd name="f649" fmla="*/ f553 1 409"/>
                <a:gd name="f650" fmla="*/ f554 1 1099"/>
                <a:gd name="f651" fmla="*/ f555 1 409"/>
                <a:gd name="f652" fmla="*/ f556 1 1099"/>
                <a:gd name="f653" fmla="*/ f557 1 409"/>
                <a:gd name="f654" fmla="*/ f558 1 1099"/>
                <a:gd name="f655" fmla="*/ f559 1 409"/>
                <a:gd name="f656" fmla="*/ f560 1 409"/>
                <a:gd name="f657" fmla="*/ f561 1 1099"/>
                <a:gd name="f658" fmla="*/ f562 1 409"/>
                <a:gd name="f659" fmla="*/ f563 1 1099"/>
                <a:gd name="f660" fmla="*/ f564 1 409"/>
                <a:gd name="f661" fmla="*/ f565 1 1099"/>
                <a:gd name="f662" fmla="*/ f566 1 409"/>
                <a:gd name="f663" fmla="*/ f567 1 1099"/>
                <a:gd name="f664" fmla="*/ f568 1 409"/>
                <a:gd name="f665" fmla="*/ f569 1 1099"/>
                <a:gd name="f666" fmla="*/ f570 1 409"/>
                <a:gd name="f667" fmla="*/ f571 1 1099"/>
                <a:gd name="f668" fmla="*/ f572 1 409"/>
                <a:gd name="f669" fmla="*/ f573 1 1099"/>
                <a:gd name="f670" fmla="*/ f574 1 409"/>
                <a:gd name="f671" fmla="*/ f575 1 1099"/>
                <a:gd name="f672" fmla="*/ f576 1 409"/>
                <a:gd name="f673" fmla="*/ f577 1 409"/>
                <a:gd name="f674" fmla="*/ f578 1 1099"/>
                <a:gd name="f675" fmla="*/ f579 1 409"/>
                <a:gd name="f676" fmla="*/ f580 1 409"/>
                <a:gd name="f677" fmla="*/ f581 1 409"/>
                <a:gd name="f678" fmla="*/ f582 1 409"/>
                <a:gd name="f679" fmla="*/ f583 1 1099"/>
                <a:gd name="f680" fmla="*/ f584 1 409"/>
                <a:gd name="f681" fmla="*/ f585 1 409"/>
                <a:gd name="f682" fmla="*/ f586 1 1099"/>
                <a:gd name="f683" fmla="*/ f587 1 409"/>
                <a:gd name="f684" fmla="*/ f588 1 409"/>
                <a:gd name="f685" fmla="*/ f589 1 409"/>
                <a:gd name="f686" fmla="*/ f590 1 1099"/>
                <a:gd name="f687" fmla="*/ f591 1 409"/>
                <a:gd name="f688" fmla="*/ f592 1 1099"/>
                <a:gd name="f689" fmla="*/ f593 1 409"/>
                <a:gd name="f690" fmla="*/ f594 1 409"/>
                <a:gd name="f691" fmla="*/ f595 1 1099"/>
                <a:gd name="f692" fmla="*/ f596 1 409"/>
                <a:gd name="f693" fmla="*/ f597 1 409"/>
                <a:gd name="f694" fmla="*/ f598 1 1099"/>
                <a:gd name="f695" fmla="*/ f599 1 409"/>
                <a:gd name="f696" fmla="*/ f600 1 1099"/>
                <a:gd name="f697" fmla="*/ f601 1 409"/>
                <a:gd name="f698" fmla="*/ f602 1 1099"/>
                <a:gd name="f699" fmla="*/ f603 1 409"/>
                <a:gd name="f700" fmla="*/ f604 1 409"/>
                <a:gd name="f701" fmla="*/ f605 1 1099"/>
                <a:gd name="f702" fmla="*/ f606 1 409"/>
                <a:gd name="f703" fmla="*/ f607 1 1099"/>
                <a:gd name="f704" fmla="*/ f608 1 409"/>
                <a:gd name="f705" fmla="*/ f609 1 1099"/>
                <a:gd name="f706" fmla="*/ f610 1 409"/>
                <a:gd name="f707" fmla="*/ f611 1 1099"/>
                <a:gd name="f708" fmla="*/ f612 1 409"/>
                <a:gd name="f709" fmla="*/ f613 1 1099"/>
                <a:gd name="f710" fmla="*/ f614 1 409"/>
                <a:gd name="f711" fmla="*/ f615 1 1099"/>
                <a:gd name="f712" fmla="*/ f616 1 409"/>
                <a:gd name="f713" fmla="*/ f617 1 409"/>
                <a:gd name="f714" fmla="*/ f618 1 409"/>
                <a:gd name="f715" fmla="*/ f619 1 409"/>
                <a:gd name="f716" fmla="*/ f620 1 409"/>
                <a:gd name="f717" fmla="*/ f621 1 1099"/>
                <a:gd name="f718" fmla="*/ f622 1 409"/>
                <a:gd name="f719" fmla="*/ f623 1 1099"/>
                <a:gd name="f720" fmla="*/ f624 1 409"/>
                <a:gd name="f721" fmla="*/ f625 1 409"/>
                <a:gd name="f722" fmla="*/ f626 1 1099"/>
                <a:gd name="f723" fmla="*/ f627 1 409"/>
                <a:gd name="f724" fmla="*/ f628 1 1099"/>
                <a:gd name="f725" fmla="*/ f629 1 409"/>
                <a:gd name="f726" fmla="*/ f630 1 1099"/>
                <a:gd name="f727" fmla="*/ f631 1 409"/>
                <a:gd name="f728" fmla="*/ 0 1 f535"/>
                <a:gd name="f729" fmla="*/ f529 1 f535"/>
                <a:gd name="f730" fmla="*/ 0 1 f536"/>
                <a:gd name="f731" fmla="*/ f530 1 f536"/>
                <a:gd name="f732" fmla="*/ f633 1 f535"/>
                <a:gd name="f733" fmla="*/ f634 1 f536"/>
                <a:gd name="f734" fmla="*/ f635 1 f535"/>
                <a:gd name="f735" fmla="*/ f636 1 f536"/>
                <a:gd name="f736" fmla="*/ f637 1 f535"/>
                <a:gd name="f737" fmla="*/ f638 1 f536"/>
                <a:gd name="f738" fmla="*/ f639 1 f535"/>
                <a:gd name="f739" fmla="*/ f640 1 f536"/>
                <a:gd name="f740" fmla="*/ f641 1 f535"/>
                <a:gd name="f741" fmla="*/ f642 1 f535"/>
                <a:gd name="f742" fmla="*/ f643 1 f536"/>
                <a:gd name="f743" fmla="*/ f644 1 f535"/>
                <a:gd name="f744" fmla="*/ f645 1 f536"/>
                <a:gd name="f745" fmla="*/ f646 1 f535"/>
                <a:gd name="f746" fmla="*/ f647 1 f536"/>
                <a:gd name="f747" fmla="*/ f648 1 f535"/>
                <a:gd name="f748" fmla="*/ f649 1 f536"/>
                <a:gd name="f749" fmla="*/ f650 1 f535"/>
                <a:gd name="f750" fmla="*/ f651 1 f536"/>
                <a:gd name="f751" fmla="*/ f652 1 f535"/>
                <a:gd name="f752" fmla="*/ f653 1 f536"/>
                <a:gd name="f753" fmla="*/ f654 1 f535"/>
                <a:gd name="f754" fmla="*/ f655 1 f536"/>
                <a:gd name="f755" fmla="*/ f656 1 f536"/>
                <a:gd name="f756" fmla="*/ f657 1 f535"/>
                <a:gd name="f757" fmla="*/ f658 1 f536"/>
                <a:gd name="f758" fmla="*/ f659 1 f535"/>
                <a:gd name="f759" fmla="*/ f660 1 f536"/>
                <a:gd name="f760" fmla="*/ f661 1 f535"/>
                <a:gd name="f761" fmla="*/ f662 1 f536"/>
                <a:gd name="f762" fmla="*/ f663 1 f535"/>
                <a:gd name="f763" fmla="*/ f664 1 f536"/>
                <a:gd name="f764" fmla="*/ f665 1 f535"/>
                <a:gd name="f765" fmla="*/ f666 1 f536"/>
                <a:gd name="f766" fmla="*/ f667 1 f535"/>
                <a:gd name="f767" fmla="*/ f668 1 f536"/>
                <a:gd name="f768" fmla="*/ f669 1 f535"/>
                <a:gd name="f769" fmla="*/ f670 1 f536"/>
                <a:gd name="f770" fmla="*/ f671 1 f535"/>
                <a:gd name="f771" fmla="*/ f672 1 f536"/>
                <a:gd name="f772" fmla="*/ f673 1 f536"/>
                <a:gd name="f773" fmla="*/ f674 1 f535"/>
                <a:gd name="f774" fmla="*/ f675 1 f536"/>
                <a:gd name="f775" fmla="*/ f676 1 f536"/>
                <a:gd name="f776" fmla="*/ f677 1 f536"/>
                <a:gd name="f777" fmla="*/ f678 1 f536"/>
                <a:gd name="f778" fmla="*/ f679 1 f535"/>
                <a:gd name="f779" fmla="*/ f680 1 f536"/>
                <a:gd name="f780" fmla="*/ f681 1 f536"/>
                <a:gd name="f781" fmla="*/ f682 1 f535"/>
                <a:gd name="f782" fmla="*/ f683 1 f536"/>
                <a:gd name="f783" fmla="*/ f684 1 f536"/>
                <a:gd name="f784" fmla="*/ f685 1 f536"/>
                <a:gd name="f785" fmla="*/ f686 1 f535"/>
                <a:gd name="f786" fmla="*/ f687 1 f536"/>
                <a:gd name="f787" fmla="*/ f688 1 f535"/>
                <a:gd name="f788" fmla="*/ f689 1 f536"/>
                <a:gd name="f789" fmla="*/ f690 1 f536"/>
                <a:gd name="f790" fmla="*/ f691 1 f535"/>
                <a:gd name="f791" fmla="*/ f692 1 f536"/>
                <a:gd name="f792" fmla="*/ f693 1 f536"/>
                <a:gd name="f793" fmla="*/ f694 1 f535"/>
                <a:gd name="f794" fmla="*/ f695 1 f536"/>
                <a:gd name="f795" fmla="*/ f696 1 f535"/>
                <a:gd name="f796" fmla="*/ f697 1 f536"/>
                <a:gd name="f797" fmla="*/ f698 1 f535"/>
                <a:gd name="f798" fmla="*/ f699 1 f536"/>
                <a:gd name="f799" fmla="*/ f700 1 f536"/>
                <a:gd name="f800" fmla="*/ f701 1 f535"/>
                <a:gd name="f801" fmla="*/ f702 1 f536"/>
                <a:gd name="f802" fmla="*/ f703 1 f535"/>
                <a:gd name="f803" fmla="*/ f704 1 f536"/>
                <a:gd name="f804" fmla="*/ f705 1 f535"/>
                <a:gd name="f805" fmla="*/ f706 1 f536"/>
                <a:gd name="f806" fmla="*/ f707 1 f535"/>
                <a:gd name="f807" fmla="*/ f708 1 f536"/>
                <a:gd name="f808" fmla="*/ f709 1 f535"/>
                <a:gd name="f809" fmla="*/ f710 1 f536"/>
                <a:gd name="f810" fmla="*/ f711 1 f535"/>
                <a:gd name="f811" fmla="*/ f712 1 f536"/>
                <a:gd name="f812" fmla="*/ f713 1 f536"/>
                <a:gd name="f813" fmla="*/ f714 1 f536"/>
                <a:gd name="f814" fmla="*/ f715 1 f536"/>
                <a:gd name="f815" fmla="*/ f716 1 f536"/>
                <a:gd name="f816" fmla="*/ f717 1 f535"/>
                <a:gd name="f817" fmla="*/ f718 1 f536"/>
                <a:gd name="f818" fmla="*/ f719 1 f535"/>
                <a:gd name="f819" fmla="*/ f720 1 f536"/>
                <a:gd name="f820" fmla="*/ f721 1 f536"/>
                <a:gd name="f821" fmla="*/ f722 1 f535"/>
                <a:gd name="f822" fmla="*/ f723 1 f536"/>
                <a:gd name="f823" fmla="*/ f724 1 f535"/>
                <a:gd name="f824" fmla="*/ f725 1 f536"/>
                <a:gd name="f825" fmla="*/ f726 1 f535"/>
                <a:gd name="f826" fmla="*/ f727 1 f536"/>
                <a:gd name="f827" fmla="*/ f728 f526 1"/>
                <a:gd name="f828" fmla="*/ f729 f526 1"/>
                <a:gd name="f829" fmla="*/ f731 f527 1"/>
                <a:gd name="f830" fmla="*/ f730 f527 1"/>
                <a:gd name="f831" fmla="*/ f732 f526 1"/>
                <a:gd name="f832" fmla="*/ f733 f527 1"/>
                <a:gd name="f833" fmla="*/ f734 f526 1"/>
                <a:gd name="f834" fmla="*/ f735 f527 1"/>
                <a:gd name="f835" fmla="*/ f736 f526 1"/>
                <a:gd name="f836" fmla="*/ f737 f527 1"/>
                <a:gd name="f837" fmla="*/ f738 f526 1"/>
                <a:gd name="f838" fmla="*/ f739 f527 1"/>
                <a:gd name="f839" fmla="*/ f740 f526 1"/>
                <a:gd name="f840" fmla="*/ f741 f526 1"/>
                <a:gd name="f841" fmla="*/ f742 f527 1"/>
                <a:gd name="f842" fmla="*/ f743 f526 1"/>
                <a:gd name="f843" fmla="*/ f744 f527 1"/>
                <a:gd name="f844" fmla="*/ f745 f526 1"/>
                <a:gd name="f845" fmla="*/ f746 f527 1"/>
                <a:gd name="f846" fmla="*/ f747 f526 1"/>
                <a:gd name="f847" fmla="*/ f748 f527 1"/>
                <a:gd name="f848" fmla="*/ f749 f526 1"/>
                <a:gd name="f849" fmla="*/ f750 f527 1"/>
                <a:gd name="f850" fmla="*/ f751 f526 1"/>
                <a:gd name="f851" fmla="*/ f752 f527 1"/>
                <a:gd name="f852" fmla="*/ f753 f526 1"/>
                <a:gd name="f853" fmla="*/ f754 f527 1"/>
                <a:gd name="f854" fmla="*/ f755 f527 1"/>
                <a:gd name="f855" fmla="*/ f756 f526 1"/>
                <a:gd name="f856" fmla="*/ f757 f527 1"/>
                <a:gd name="f857" fmla="*/ f758 f526 1"/>
                <a:gd name="f858" fmla="*/ f759 f527 1"/>
                <a:gd name="f859" fmla="*/ f760 f526 1"/>
                <a:gd name="f860" fmla="*/ f761 f527 1"/>
                <a:gd name="f861" fmla="*/ f762 f526 1"/>
                <a:gd name="f862" fmla="*/ f763 f527 1"/>
                <a:gd name="f863" fmla="*/ f764 f526 1"/>
                <a:gd name="f864" fmla="*/ f765 f527 1"/>
                <a:gd name="f865" fmla="*/ f766 f526 1"/>
                <a:gd name="f866" fmla="*/ f767 f527 1"/>
                <a:gd name="f867" fmla="*/ f768 f526 1"/>
                <a:gd name="f868" fmla="*/ f769 f527 1"/>
                <a:gd name="f869" fmla="*/ f770 f526 1"/>
                <a:gd name="f870" fmla="*/ f771 f527 1"/>
                <a:gd name="f871" fmla="*/ f772 f527 1"/>
                <a:gd name="f872" fmla="*/ f773 f526 1"/>
                <a:gd name="f873" fmla="*/ f774 f527 1"/>
                <a:gd name="f874" fmla="*/ f775 f527 1"/>
                <a:gd name="f875" fmla="*/ f776 f527 1"/>
                <a:gd name="f876" fmla="*/ f777 f527 1"/>
                <a:gd name="f877" fmla="*/ f778 f526 1"/>
                <a:gd name="f878" fmla="*/ f779 f527 1"/>
                <a:gd name="f879" fmla="*/ f780 f527 1"/>
                <a:gd name="f880" fmla="*/ f781 f526 1"/>
                <a:gd name="f881" fmla="*/ f782 f527 1"/>
                <a:gd name="f882" fmla="*/ f783 f527 1"/>
                <a:gd name="f883" fmla="*/ f784 f527 1"/>
                <a:gd name="f884" fmla="*/ f785 f526 1"/>
                <a:gd name="f885" fmla="*/ f786 f527 1"/>
                <a:gd name="f886" fmla="*/ f787 f526 1"/>
                <a:gd name="f887" fmla="*/ f788 f527 1"/>
                <a:gd name="f888" fmla="*/ f789 f527 1"/>
                <a:gd name="f889" fmla="*/ f790 f526 1"/>
                <a:gd name="f890" fmla="*/ f791 f527 1"/>
                <a:gd name="f891" fmla="*/ f792 f527 1"/>
                <a:gd name="f892" fmla="*/ f793 f526 1"/>
                <a:gd name="f893" fmla="*/ f794 f527 1"/>
                <a:gd name="f894" fmla="*/ f795 f526 1"/>
                <a:gd name="f895" fmla="*/ f796 f527 1"/>
                <a:gd name="f896" fmla="*/ f797 f526 1"/>
                <a:gd name="f897" fmla="*/ f798 f527 1"/>
                <a:gd name="f898" fmla="*/ f799 f527 1"/>
                <a:gd name="f899" fmla="*/ f800 f526 1"/>
                <a:gd name="f900" fmla="*/ f801 f527 1"/>
                <a:gd name="f901" fmla="*/ f802 f526 1"/>
                <a:gd name="f902" fmla="*/ f803 f527 1"/>
                <a:gd name="f903" fmla="*/ f804 f526 1"/>
                <a:gd name="f904" fmla="*/ f805 f527 1"/>
                <a:gd name="f905" fmla="*/ f806 f526 1"/>
                <a:gd name="f906" fmla="*/ f807 f527 1"/>
                <a:gd name="f907" fmla="*/ f808 f526 1"/>
                <a:gd name="f908" fmla="*/ f809 f527 1"/>
                <a:gd name="f909" fmla="*/ f810 f526 1"/>
                <a:gd name="f910" fmla="*/ f811 f527 1"/>
                <a:gd name="f911" fmla="*/ f812 f527 1"/>
                <a:gd name="f912" fmla="*/ f813 f527 1"/>
                <a:gd name="f913" fmla="*/ f814 f527 1"/>
                <a:gd name="f914" fmla="*/ f815 f527 1"/>
                <a:gd name="f915" fmla="*/ f816 f526 1"/>
                <a:gd name="f916" fmla="*/ f817 f527 1"/>
                <a:gd name="f917" fmla="*/ f818 f526 1"/>
                <a:gd name="f918" fmla="*/ f819 f527 1"/>
                <a:gd name="f919" fmla="*/ f820 f527 1"/>
                <a:gd name="f920" fmla="*/ f821 f526 1"/>
                <a:gd name="f921" fmla="*/ f822 f527 1"/>
                <a:gd name="f922" fmla="*/ f823 f526 1"/>
                <a:gd name="f923" fmla="*/ f824 f527 1"/>
                <a:gd name="f924" fmla="*/ f825 f526 1"/>
                <a:gd name="f925" fmla="*/ f826 f5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2">
                  <a:pos x="f831" y="f832"/>
                </a:cxn>
                <a:cxn ang="f632">
                  <a:pos x="f833" y="f834"/>
                </a:cxn>
                <a:cxn ang="f632">
                  <a:pos x="f835" y="f836"/>
                </a:cxn>
                <a:cxn ang="f632">
                  <a:pos x="f837" y="f838"/>
                </a:cxn>
                <a:cxn ang="f632">
                  <a:pos x="f839" y="f834"/>
                </a:cxn>
                <a:cxn ang="f632">
                  <a:pos x="f840" y="f841"/>
                </a:cxn>
                <a:cxn ang="f632">
                  <a:pos x="f842" y="f843"/>
                </a:cxn>
                <a:cxn ang="f632">
                  <a:pos x="f844" y="f845"/>
                </a:cxn>
                <a:cxn ang="f632">
                  <a:pos x="f846" y="f847"/>
                </a:cxn>
                <a:cxn ang="f632">
                  <a:pos x="f848" y="f849"/>
                </a:cxn>
                <a:cxn ang="f632">
                  <a:pos x="f850" y="f851"/>
                </a:cxn>
                <a:cxn ang="f632">
                  <a:pos x="f852" y="f853"/>
                </a:cxn>
                <a:cxn ang="f632">
                  <a:pos x="f850" y="f854"/>
                </a:cxn>
                <a:cxn ang="f632">
                  <a:pos x="f855" y="f856"/>
                </a:cxn>
                <a:cxn ang="f632">
                  <a:pos x="f857" y="f858"/>
                </a:cxn>
                <a:cxn ang="f632">
                  <a:pos x="f859" y="f845"/>
                </a:cxn>
                <a:cxn ang="f632">
                  <a:pos x="f859" y="f860"/>
                </a:cxn>
                <a:cxn ang="f632">
                  <a:pos x="f861" y="f862"/>
                </a:cxn>
                <a:cxn ang="f632">
                  <a:pos x="f863" y="f864"/>
                </a:cxn>
                <a:cxn ang="f632">
                  <a:pos x="f865" y="f866"/>
                </a:cxn>
                <a:cxn ang="f632">
                  <a:pos x="f867" y="f868"/>
                </a:cxn>
                <a:cxn ang="f632">
                  <a:pos x="f869" y="f858"/>
                </a:cxn>
                <a:cxn ang="f632">
                  <a:pos x="f869" y="f870"/>
                </a:cxn>
                <a:cxn ang="f632">
                  <a:pos x="f869" y="f871"/>
                </a:cxn>
                <a:cxn ang="f632">
                  <a:pos x="f872" y="f873"/>
                </a:cxn>
                <a:cxn ang="f632">
                  <a:pos x="f872" y="f874"/>
                </a:cxn>
                <a:cxn ang="f632">
                  <a:pos x="f872" y="f875"/>
                </a:cxn>
                <a:cxn ang="f632">
                  <a:pos x="f872" y="f876"/>
                </a:cxn>
                <a:cxn ang="f632">
                  <a:pos x="f877" y="f878"/>
                </a:cxn>
                <a:cxn ang="f632">
                  <a:pos x="f877" y="f879"/>
                </a:cxn>
                <a:cxn ang="f632">
                  <a:pos x="f880" y="f881"/>
                </a:cxn>
                <a:cxn ang="f632">
                  <a:pos x="f880" y="f882"/>
                </a:cxn>
                <a:cxn ang="f632">
                  <a:pos x="f877" y="f883"/>
                </a:cxn>
                <a:cxn ang="f632">
                  <a:pos x="f884" y="f885"/>
                </a:cxn>
                <a:cxn ang="f632">
                  <a:pos x="f886" y="f887"/>
                </a:cxn>
                <a:cxn ang="f632">
                  <a:pos x="f886" y="f888"/>
                </a:cxn>
                <a:cxn ang="f632">
                  <a:pos x="f889" y="f890"/>
                </a:cxn>
                <a:cxn ang="f632">
                  <a:pos x="f889" y="f891"/>
                </a:cxn>
                <a:cxn ang="f632">
                  <a:pos x="f892" y="f893"/>
                </a:cxn>
                <a:cxn ang="f632">
                  <a:pos x="f894" y="f895"/>
                </a:cxn>
                <a:cxn ang="f632">
                  <a:pos x="f892" y="f870"/>
                </a:cxn>
                <a:cxn ang="f632">
                  <a:pos x="f896" y="f897"/>
                </a:cxn>
                <a:cxn ang="f632">
                  <a:pos x="f896" y="f898"/>
                </a:cxn>
                <a:cxn ang="f632">
                  <a:pos x="f899" y="f900"/>
                </a:cxn>
                <a:cxn ang="f632">
                  <a:pos x="f901" y="f902"/>
                </a:cxn>
                <a:cxn ang="f632">
                  <a:pos x="f903" y="f904"/>
                </a:cxn>
                <a:cxn ang="f632">
                  <a:pos x="f905" y="f906"/>
                </a:cxn>
                <a:cxn ang="f632">
                  <a:pos x="f907" y="f908"/>
                </a:cxn>
                <a:cxn ang="f632">
                  <a:pos x="f909" y="f910"/>
                </a:cxn>
                <a:cxn ang="f632">
                  <a:pos x="f907" y="f911"/>
                </a:cxn>
                <a:cxn ang="f632">
                  <a:pos x="f903" y="f912"/>
                </a:cxn>
                <a:cxn ang="f632">
                  <a:pos x="f903" y="f913"/>
                </a:cxn>
                <a:cxn ang="f632">
                  <a:pos x="f903" y="f914"/>
                </a:cxn>
                <a:cxn ang="f632">
                  <a:pos x="f915" y="f916"/>
                </a:cxn>
                <a:cxn ang="f632">
                  <a:pos x="f915" y="f890"/>
                </a:cxn>
                <a:cxn ang="f632">
                  <a:pos x="f917" y="f918"/>
                </a:cxn>
                <a:cxn ang="f632">
                  <a:pos x="f915" y="f919"/>
                </a:cxn>
                <a:cxn ang="f632">
                  <a:pos x="f920" y="f921"/>
                </a:cxn>
                <a:cxn ang="f632">
                  <a:pos x="f922" y="f923"/>
                </a:cxn>
                <a:cxn ang="f632">
                  <a:pos x="f920" y="f887"/>
                </a:cxn>
                <a:cxn ang="f632">
                  <a:pos x="f924" y="f925"/>
                </a:cxn>
              </a:cxnLst>
              <a:rect l="f827" t="f830" r="f828" b="f829"/>
              <a:pathLst>
                <a:path w="1099" h="409">
                  <a:moveTo>
                    <a:pt x="f7" y="f8"/>
                  </a:moveTo>
                  <a:cubicBezTo>
                    <a:pt x="f9" y="f8"/>
                    <a:pt x="f10" y="f8"/>
                    <a:pt x="f6" y="f8"/>
                  </a:cubicBezTo>
                  <a:cubicBezTo>
                    <a:pt x="f6" y="f11"/>
                    <a:pt x="f6" y="f12"/>
                    <a:pt x="f6" y="f13"/>
                  </a:cubicBezTo>
                  <a:cubicBezTo>
                    <a:pt x="f14" y="f13"/>
                    <a:pt x="f15" y="f13"/>
                    <a:pt x="f16" y="f13"/>
                  </a:cubicBezTo>
                  <a:cubicBezTo>
                    <a:pt x="f16" y="f17"/>
                    <a:pt x="f16" y="f18"/>
                    <a:pt x="f16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4" y="f26"/>
                    <a:pt x="f24" y="f27"/>
                    <a:pt x="f24" y="f10"/>
                  </a:cubicBezTo>
                  <a:cubicBezTo>
                    <a:pt x="f28" y="f10"/>
                    <a:pt x="f29" y="f10"/>
                    <a:pt x="f30" y="f10"/>
                  </a:cubicBezTo>
                  <a:cubicBezTo>
                    <a:pt x="f30" y="f27"/>
                    <a:pt x="f30" y="f26"/>
                    <a:pt x="f30" y="f25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5" y="f23"/>
                    <a:pt x="f35" y="f34"/>
                    <a:pt x="f35" y="f37"/>
                  </a:cubicBezTo>
                  <a:cubicBezTo>
                    <a:pt x="f35" y="f38"/>
                    <a:pt x="f39" y="f40"/>
                    <a:pt x="f35" y="f41"/>
                  </a:cubicBezTo>
                  <a:cubicBezTo>
                    <a:pt x="f35" y="f42"/>
                    <a:pt x="f39" y="f43"/>
                    <a:pt x="f44" y="f45"/>
                  </a:cubicBezTo>
                  <a:cubicBezTo>
                    <a:pt x="f37" y="f46"/>
                    <a:pt x="f47" y="f48"/>
                    <a:pt x="f49" y="f50"/>
                  </a:cubicBezTo>
                  <a:cubicBezTo>
                    <a:pt x="f51" y="f50"/>
                    <a:pt x="f52" y="f53"/>
                    <a:pt x="f54" y="f53"/>
                  </a:cubicBezTo>
                  <a:cubicBezTo>
                    <a:pt x="f54" y="f55"/>
                    <a:pt x="f54" y="f26"/>
                    <a:pt x="f54" y="f10"/>
                  </a:cubicBezTo>
                  <a:cubicBezTo>
                    <a:pt x="f18" y="f10"/>
                    <a:pt x="f56" y="f10"/>
                    <a:pt x="f57" y="f10"/>
                  </a:cubicBezTo>
                  <a:cubicBezTo>
                    <a:pt x="f57" y="f58"/>
                    <a:pt x="f57" y="f59"/>
                    <a:pt x="f57" y="f60"/>
                  </a:cubicBezTo>
                  <a:cubicBezTo>
                    <a:pt x="f57" y="f61"/>
                    <a:pt x="f57" y="f62"/>
                    <a:pt x="f57" y="f63"/>
                  </a:cubicBezTo>
                  <a:cubicBezTo>
                    <a:pt x="f57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13" y="f74"/>
                    <a:pt x="f75" y="f76"/>
                    <a:pt x="f77" y="f76"/>
                  </a:cubicBezTo>
                  <a:cubicBezTo>
                    <a:pt x="f77" y="f78"/>
                    <a:pt x="f77" y="f79"/>
                    <a:pt x="f77" y="f10"/>
                  </a:cubicBezTo>
                  <a:cubicBezTo>
                    <a:pt x="f80" y="f10"/>
                    <a:pt x="f81" y="f10"/>
                    <a:pt x="f82" y="f10"/>
                  </a:cubicBezTo>
                  <a:cubicBezTo>
                    <a:pt x="f82" y="f79"/>
                    <a:pt x="f82" y="f29"/>
                    <a:pt x="f82" y="f76"/>
                  </a:cubicBezTo>
                  <a:cubicBezTo>
                    <a:pt x="f83" y="f74"/>
                    <a:pt x="f84" y="f74"/>
                    <a:pt x="f85" y="f86"/>
                  </a:cubicBezTo>
                  <a:cubicBezTo>
                    <a:pt x="f87" y="f88"/>
                    <a:pt x="f89" y="f68"/>
                    <a:pt x="f90" y="f91"/>
                  </a:cubicBezTo>
                  <a:cubicBezTo>
                    <a:pt x="f92" y="f93"/>
                    <a:pt x="f94" y="f63"/>
                    <a:pt x="f94" y="f95"/>
                  </a:cubicBezTo>
                  <a:cubicBezTo>
                    <a:pt x="f94" y="f96"/>
                    <a:pt x="f94" y="f97"/>
                    <a:pt x="f94" y="f98"/>
                  </a:cubicBezTo>
                  <a:cubicBezTo>
                    <a:pt x="f94" y="f99"/>
                    <a:pt x="f94" y="f58"/>
                    <a:pt x="f94" y="f10"/>
                  </a:cubicBezTo>
                  <a:cubicBezTo>
                    <a:pt x="f100" y="f10"/>
                    <a:pt x="f101" y="f10"/>
                    <a:pt x="f102" y="f10"/>
                  </a:cubicBezTo>
                  <a:cubicBezTo>
                    <a:pt x="f102" y="f58"/>
                    <a:pt x="f102" y="f59"/>
                    <a:pt x="f102" y="f60"/>
                  </a:cubicBezTo>
                  <a:cubicBezTo>
                    <a:pt x="f102" y="f103"/>
                    <a:pt x="f102" y="f104"/>
                    <a:pt x="f102" y="f72"/>
                  </a:cubicBezTo>
                  <a:cubicBezTo>
                    <a:pt x="f102" y="f86"/>
                    <a:pt x="f105" y="f76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2" y="f114"/>
                    <a:pt x="f112" y="f111"/>
                    <a:pt x="f112" y="f115"/>
                  </a:cubicBezTo>
                  <a:cubicBezTo>
                    <a:pt x="f112" y="f116"/>
                    <a:pt x="f112" y="f40"/>
                    <a:pt x="f112" y="f117"/>
                  </a:cubicBezTo>
                  <a:cubicBezTo>
                    <a:pt x="f112" y="f118"/>
                    <a:pt x="f119" y="f120"/>
                    <a:pt x="f121" y="f23"/>
                  </a:cubicBezTo>
                  <a:cubicBezTo>
                    <a:pt x="f121" y="f23"/>
                    <a:pt x="f121" y="f36"/>
                    <a:pt x="f122" y="f123"/>
                  </a:cubicBezTo>
                  <a:cubicBezTo>
                    <a:pt x="f122" y="f124"/>
                    <a:pt x="f122" y="f97"/>
                    <a:pt x="f122" y="f125"/>
                  </a:cubicBezTo>
                  <a:cubicBezTo>
                    <a:pt x="f126" y="f47"/>
                    <a:pt x="f127" y="f47"/>
                    <a:pt x="f128" y="f129"/>
                  </a:cubicBezTo>
                  <a:cubicBezTo>
                    <a:pt x="f128" y="f130"/>
                    <a:pt x="f128" y="f131"/>
                    <a:pt x="f128" y="f10"/>
                  </a:cubicBezTo>
                  <a:cubicBezTo>
                    <a:pt x="f132" y="f10"/>
                    <a:pt x="f127" y="f10"/>
                    <a:pt x="f133" y="f10"/>
                  </a:cubicBezTo>
                  <a:cubicBezTo>
                    <a:pt x="f133" y="f134"/>
                    <a:pt x="f133" y="f56"/>
                    <a:pt x="f133" y="f135"/>
                  </a:cubicBezTo>
                  <a:cubicBezTo>
                    <a:pt x="f136" y="f137"/>
                    <a:pt x="f138" y="f139"/>
                    <a:pt x="f140" y="f61"/>
                  </a:cubicBezTo>
                  <a:cubicBezTo>
                    <a:pt x="f140" y="f51"/>
                    <a:pt x="f140" y="f141"/>
                    <a:pt x="f140" y="f10"/>
                  </a:cubicBezTo>
                  <a:cubicBezTo>
                    <a:pt x="f142" y="f10"/>
                    <a:pt x="f143" y="f10"/>
                    <a:pt x="f144" y="f10"/>
                  </a:cubicBezTo>
                  <a:cubicBezTo>
                    <a:pt x="f144" y="f145"/>
                    <a:pt x="f144" y="f146"/>
                    <a:pt x="f144" y="f39"/>
                  </a:cubicBezTo>
                  <a:cubicBezTo>
                    <a:pt x="f147" y="f38"/>
                    <a:pt x="f148" y="f149"/>
                    <a:pt x="f150" y="f151"/>
                  </a:cubicBezTo>
                  <a:cubicBezTo>
                    <a:pt x="f150" y="f152"/>
                    <a:pt x="f150" y="f153"/>
                    <a:pt x="f150" y="f10"/>
                  </a:cubicBezTo>
                  <a:cubicBezTo>
                    <a:pt x="f154" y="f10"/>
                    <a:pt x="f155" y="f10"/>
                    <a:pt x="f156" y="f10"/>
                  </a:cubicBezTo>
                  <a:cubicBezTo>
                    <a:pt x="f156" y="f153"/>
                    <a:pt x="f156" y="f152"/>
                    <a:pt x="f156" y="f151"/>
                  </a:cubicBezTo>
                  <a:cubicBezTo>
                    <a:pt x="f157" y="f149"/>
                    <a:pt x="f158" y="f159"/>
                    <a:pt x="f160" y="f35"/>
                  </a:cubicBezTo>
                  <a:cubicBezTo>
                    <a:pt x="f160" y="f97"/>
                    <a:pt x="f160" y="f161"/>
                    <a:pt x="f160" y="f10"/>
                  </a:cubicBezTo>
                  <a:cubicBezTo>
                    <a:pt x="f162" y="f10"/>
                    <a:pt x="f163" y="f10"/>
                    <a:pt x="f164" y="f10"/>
                  </a:cubicBezTo>
                  <a:cubicBezTo>
                    <a:pt x="f164" y="f58"/>
                    <a:pt x="f164" y="f59"/>
                    <a:pt x="f164" y="f60"/>
                  </a:cubicBezTo>
                  <a:cubicBezTo>
                    <a:pt x="f164" y="f19"/>
                    <a:pt x="f164" y="f165"/>
                    <a:pt x="f166" y="f116"/>
                  </a:cubicBezTo>
                  <a:cubicBezTo>
                    <a:pt x="f166" y="f167"/>
                    <a:pt x="f164" y="f168"/>
                    <a:pt x="f169" y="f170"/>
                  </a:cubicBezTo>
                  <a:cubicBezTo>
                    <a:pt x="f171" y="f172"/>
                    <a:pt x="f173" y="f174"/>
                    <a:pt x="f175" y="f93"/>
                  </a:cubicBezTo>
                  <a:cubicBezTo>
                    <a:pt x="f175" y="f176"/>
                    <a:pt x="f175" y="f177"/>
                    <a:pt x="f175" y="f10"/>
                  </a:cubicBezTo>
                  <a:cubicBezTo>
                    <a:pt x="f178" y="f13"/>
                    <a:pt x="f179" y="f13"/>
                    <a:pt x="f180" y="f13"/>
                  </a:cubicBezTo>
                  <a:cubicBezTo>
                    <a:pt x="f180" y="f177"/>
                    <a:pt x="f180" y="f181"/>
                    <a:pt x="f180" y="f182"/>
                  </a:cubicBezTo>
                  <a:cubicBezTo>
                    <a:pt x="f183" y="f184"/>
                    <a:pt x="f185" y="f186"/>
                    <a:pt x="f187" y="f188"/>
                  </a:cubicBezTo>
                  <a:cubicBezTo>
                    <a:pt x="f187" y="f189"/>
                    <a:pt x="f187" y="f19"/>
                    <a:pt x="f187" y="f10"/>
                  </a:cubicBezTo>
                  <a:cubicBezTo>
                    <a:pt x="f190" y="f10"/>
                    <a:pt x="f191" y="f13"/>
                    <a:pt x="f192" y="f13"/>
                  </a:cubicBezTo>
                  <a:cubicBezTo>
                    <a:pt x="f192" y="f73"/>
                    <a:pt x="f192" y="f59"/>
                    <a:pt x="f192" y="f60"/>
                  </a:cubicBezTo>
                  <a:cubicBezTo>
                    <a:pt x="f192" y="f125"/>
                    <a:pt x="f192" y="f193"/>
                    <a:pt x="f192" y="f194"/>
                  </a:cubicBezTo>
                  <a:cubicBezTo>
                    <a:pt x="f192" y="f172"/>
                    <a:pt x="f195" y="f186"/>
                    <a:pt x="f196" y="f197"/>
                  </a:cubicBezTo>
                  <a:cubicBezTo>
                    <a:pt x="f198" y="f199"/>
                    <a:pt x="f200" y="f174"/>
                    <a:pt x="f201" y="f95"/>
                  </a:cubicBezTo>
                  <a:cubicBezTo>
                    <a:pt x="f202" y="f95"/>
                    <a:pt x="f203" y="f204"/>
                    <a:pt x="f203" y="f182"/>
                  </a:cubicBezTo>
                  <a:cubicBezTo>
                    <a:pt x="f203" y="f205"/>
                    <a:pt x="f203" y="f206"/>
                    <a:pt x="f203" y="f207"/>
                  </a:cubicBezTo>
                  <a:cubicBezTo>
                    <a:pt x="f203" y="f208"/>
                    <a:pt x="f202" y="f209"/>
                    <a:pt x="f210" y="f209"/>
                  </a:cubicBezTo>
                  <a:cubicBezTo>
                    <a:pt x="f211" y="f212"/>
                    <a:pt x="f190" y="f213"/>
                    <a:pt x="f214" y="f6"/>
                  </a:cubicBezTo>
                  <a:cubicBezTo>
                    <a:pt x="f214" y="f204"/>
                    <a:pt x="f214" y="f215"/>
                    <a:pt x="f214" y="f10"/>
                  </a:cubicBezTo>
                  <a:cubicBezTo>
                    <a:pt x="f216" y="f10"/>
                    <a:pt x="f217" y="f10"/>
                    <a:pt x="f218" y="f10"/>
                  </a:cubicBezTo>
                  <a:cubicBezTo>
                    <a:pt x="f218" y="f44"/>
                    <a:pt x="f218" y="f219"/>
                    <a:pt x="f218" y="f220"/>
                  </a:cubicBezTo>
                  <a:cubicBezTo>
                    <a:pt x="f221" y="f222"/>
                    <a:pt x="f223" y="f224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08"/>
                    <a:pt x="f234" y="f235"/>
                    <a:pt x="f234" y="f236"/>
                  </a:cubicBezTo>
                  <a:cubicBezTo>
                    <a:pt x="f234" y="f206"/>
                    <a:pt x="f234" y="f237"/>
                    <a:pt x="f234" y="f68"/>
                  </a:cubicBezTo>
                  <a:cubicBezTo>
                    <a:pt x="f234" y="f238"/>
                    <a:pt x="f234" y="f79"/>
                    <a:pt x="f234" y="f98"/>
                  </a:cubicBezTo>
                  <a:cubicBezTo>
                    <a:pt x="f234" y="f99"/>
                    <a:pt x="f234" y="f58"/>
                    <a:pt x="f234" y="f10"/>
                  </a:cubicBezTo>
                  <a:cubicBezTo>
                    <a:pt x="f239" y="f10"/>
                    <a:pt x="f240" y="f10"/>
                    <a:pt x="f241" y="f10"/>
                  </a:cubicBezTo>
                  <a:cubicBezTo>
                    <a:pt x="f241" y="f59"/>
                    <a:pt x="f241" y="f2"/>
                    <a:pt x="f241" y="f242"/>
                  </a:cubicBezTo>
                  <a:cubicBezTo>
                    <a:pt x="f241" y="f52"/>
                    <a:pt x="f241" y="f37"/>
                    <a:pt x="f241" y="f243"/>
                  </a:cubicBezTo>
                  <a:cubicBezTo>
                    <a:pt x="f241" y="f244"/>
                    <a:pt x="f245" y="f246"/>
                    <a:pt x="f247" y="f248"/>
                  </a:cubicBezTo>
                  <a:cubicBezTo>
                    <a:pt x="f249" y="f250"/>
                    <a:pt x="f251" y="f40"/>
                    <a:pt x="f252" y="f176"/>
                  </a:cubicBezTo>
                  <a:cubicBezTo>
                    <a:pt x="f253" y="f62"/>
                    <a:pt x="f254" y="f62"/>
                    <a:pt x="f255" y="f256"/>
                  </a:cubicBezTo>
                  <a:cubicBezTo>
                    <a:pt x="f255" y="f257"/>
                    <a:pt x="f255" y="f52"/>
                    <a:pt x="f255" y="f13"/>
                  </a:cubicBezTo>
                  <a:cubicBezTo>
                    <a:pt x="f258" y="f13"/>
                    <a:pt x="f259" y="f13"/>
                    <a:pt x="f7" y="f13"/>
                  </a:cubicBezTo>
                  <a:cubicBezTo>
                    <a:pt x="f7" y="f12"/>
                    <a:pt x="f7" y="f11"/>
                    <a:pt x="f7" y="f8"/>
                  </a:cubicBezTo>
                  <a:close/>
                  <a:moveTo>
                    <a:pt x="f260" y="f118"/>
                  </a:moveTo>
                  <a:cubicBezTo>
                    <a:pt x="f261" y="f23"/>
                    <a:pt x="f48" y="f36"/>
                    <a:pt x="f262" y="f123"/>
                  </a:cubicBezTo>
                  <a:cubicBezTo>
                    <a:pt x="f263" y="f103"/>
                    <a:pt x="f264" y="f103"/>
                    <a:pt x="f188" y="f124"/>
                  </a:cubicBezTo>
                  <a:cubicBezTo>
                    <a:pt x="f265" y="f61"/>
                    <a:pt x="f194" y="f47"/>
                    <a:pt x="f194" y="f266"/>
                  </a:cubicBezTo>
                  <a:cubicBezTo>
                    <a:pt x="f194" y="f267"/>
                    <a:pt x="f194" y="f51"/>
                    <a:pt x="f194" y="f268"/>
                  </a:cubicBezTo>
                  <a:cubicBezTo>
                    <a:pt x="f269" y="f56"/>
                    <a:pt x="f270" y="f18"/>
                    <a:pt x="f271" y="f130"/>
                  </a:cubicBezTo>
                  <a:cubicBezTo>
                    <a:pt x="f41" y="f130"/>
                    <a:pt x="f260" y="f272"/>
                    <a:pt x="f260" y="f52"/>
                  </a:cubicBezTo>
                  <a:cubicBezTo>
                    <a:pt x="f260" y="f273"/>
                    <a:pt x="f260" y="f274"/>
                    <a:pt x="f260" y="f19"/>
                  </a:cubicBezTo>
                  <a:cubicBezTo>
                    <a:pt x="f260" y="f146"/>
                    <a:pt x="f260" y="f103"/>
                    <a:pt x="f260" y="f118"/>
                  </a:cubicBezTo>
                  <a:close/>
                  <a:moveTo>
                    <a:pt x="f194" y="f10"/>
                  </a:moveTo>
                  <a:cubicBezTo>
                    <a:pt x="f262" y="f10"/>
                    <a:pt x="f275" y="f10"/>
                    <a:pt x="f260" y="f10"/>
                  </a:cubicBezTo>
                  <a:cubicBezTo>
                    <a:pt x="f260" y="f276"/>
                    <a:pt x="f260" y="f277"/>
                    <a:pt x="f260" y="f153"/>
                  </a:cubicBezTo>
                  <a:cubicBezTo>
                    <a:pt x="f275" y="f65"/>
                    <a:pt x="f278" y="f279"/>
                    <a:pt x="f264" y="f145"/>
                  </a:cubicBezTo>
                  <a:cubicBezTo>
                    <a:pt x="f280" y="f145"/>
                    <a:pt x="f188" y="f281"/>
                    <a:pt x="f194" y="f282"/>
                  </a:cubicBezTo>
                  <a:cubicBezTo>
                    <a:pt x="f194" y="f17"/>
                    <a:pt x="f194" y="f283"/>
                    <a:pt x="f194" y="f10"/>
                  </a:cubicBezTo>
                  <a:close/>
                  <a:moveTo>
                    <a:pt x="f197" y="f153"/>
                  </a:moveTo>
                  <a:cubicBezTo>
                    <a:pt x="f197" y="f284"/>
                    <a:pt x="f197" y="f135"/>
                    <a:pt x="f197" y="f285"/>
                  </a:cubicBezTo>
                  <a:cubicBezTo>
                    <a:pt x="f63" y="f97"/>
                    <a:pt x="f286" y="f177"/>
                    <a:pt x="f287" y="f47"/>
                  </a:cubicBezTo>
                  <a:cubicBezTo>
                    <a:pt x="f287" y="f288"/>
                    <a:pt x="f287" y="f272"/>
                    <a:pt x="f287" y="f161"/>
                  </a:cubicBezTo>
                  <a:cubicBezTo>
                    <a:pt x="f289" y="f279"/>
                    <a:pt x="f290" y="f57"/>
                    <a:pt x="f197" y="f153"/>
                  </a:cubicBezTo>
                  <a:close/>
                  <a:moveTo>
                    <a:pt x="f291" y="f145"/>
                  </a:moveTo>
                  <a:cubicBezTo>
                    <a:pt x="f291" y="f272"/>
                    <a:pt x="f291" y="f267"/>
                    <a:pt x="f291" y="f129"/>
                  </a:cubicBezTo>
                  <a:cubicBezTo>
                    <a:pt x="f114" y="f292"/>
                    <a:pt x="f293" y="f135"/>
                    <a:pt x="f294" y="f26"/>
                  </a:cubicBezTo>
                  <a:cubicBezTo>
                    <a:pt x="f294" y="f284"/>
                    <a:pt x="f294" y="f295"/>
                    <a:pt x="f294" y="f282"/>
                  </a:cubicBezTo>
                  <a:cubicBezTo>
                    <a:pt x="f293" y="f281"/>
                    <a:pt x="f114" y="f67"/>
                    <a:pt x="f291" y="f145"/>
                  </a:cubicBezTo>
                  <a:close/>
                  <a:moveTo>
                    <a:pt x="f294" y="f296"/>
                  </a:moveTo>
                  <a:cubicBezTo>
                    <a:pt x="f294" y="f297"/>
                    <a:pt x="f294" y="f242"/>
                    <a:pt x="f294" y="f10"/>
                  </a:cubicBezTo>
                  <a:cubicBezTo>
                    <a:pt x="f293" y="f10"/>
                    <a:pt x="f114" y="f10"/>
                    <a:pt x="f291" y="f10"/>
                  </a:cubicBezTo>
                  <a:cubicBezTo>
                    <a:pt x="f291" y="f298"/>
                    <a:pt x="f291" y="f299"/>
                    <a:pt x="f291" y="f27"/>
                  </a:cubicBezTo>
                  <a:cubicBezTo>
                    <a:pt x="f114" y="f300"/>
                    <a:pt x="f293" y="f301"/>
                    <a:pt x="f294" y="f296"/>
                  </a:cubicBezTo>
                  <a:close/>
                  <a:moveTo>
                    <a:pt x="f70" y="f10"/>
                  </a:moveTo>
                  <a:cubicBezTo>
                    <a:pt x="f70" y="f302"/>
                    <a:pt x="f70" y="f303"/>
                    <a:pt x="f70" y="f134"/>
                  </a:cubicBezTo>
                  <a:cubicBezTo>
                    <a:pt x="f66" y="f17"/>
                    <a:pt x="f93" y="f17"/>
                    <a:pt x="f95" y="f131"/>
                  </a:cubicBezTo>
                  <a:cubicBezTo>
                    <a:pt x="f95" y="f304"/>
                    <a:pt x="f95" y="f302"/>
                    <a:pt x="f95" y="f10"/>
                  </a:cubicBezTo>
                  <a:cubicBezTo>
                    <a:pt x="f305" y="f10"/>
                    <a:pt x="f199" y="f10"/>
                    <a:pt x="f197" y="f10"/>
                  </a:cubicBezTo>
                  <a:cubicBezTo>
                    <a:pt x="f197" y="f283"/>
                    <a:pt x="f197" y="f131"/>
                    <a:pt x="f197" y="f67"/>
                  </a:cubicBezTo>
                  <a:cubicBezTo>
                    <a:pt x="f290" y="f282"/>
                    <a:pt x="f289" y="f306"/>
                    <a:pt x="f287" y="f307"/>
                  </a:cubicBezTo>
                  <a:cubicBezTo>
                    <a:pt x="f287" y="f134"/>
                    <a:pt x="f287" y="f298"/>
                    <a:pt x="f287" y="f10"/>
                  </a:cubicBezTo>
                  <a:cubicBezTo>
                    <a:pt x="f20" y="f10"/>
                    <a:pt x="f308" y="f10"/>
                    <a:pt x="f70" y="f10"/>
                  </a:cubicBezTo>
                  <a:close/>
                  <a:moveTo>
                    <a:pt x="f306" y="f189"/>
                  </a:moveTo>
                  <a:cubicBezTo>
                    <a:pt x="f17" y="f250"/>
                    <a:pt x="f71" y="f309"/>
                    <a:pt x="f99" y="f31"/>
                  </a:cubicBezTo>
                  <a:cubicBezTo>
                    <a:pt x="f99" y="f181"/>
                    <a:pt x="f99" y="f310"/>
                    <a:pt x="f99" y="f311"/>
                  </a:cubicBezTo>
                  <a:cubicBezTo>
                    <a:pt x="f71" y="f238"/>
                    <a:pt x="f17" y="f310"/>
                    <a:pt x="f27" y="f62"/>
                  </a:cubicBezTo>
                  <a:cubicBezTo>
                    <a:pt x="f307" y="f62"/>
                    <a:pt x="f306" y="f176"/>
                    <a:pt x="f306" y="f181"/>
                  </a:cubicBezTo>
                  <a:cubicBezTo>
                    <a:pt x="f306" y="f40"/>
                    <a:pt x="f306" y="f309"/>
                    <a:pt x="f306" y="f189"/>
                  </a:cubicBezTo>
                  <a:close/>
                  <a:moveTo>
                    <a:pt x="f99" y="f170"/>
                  </a:moveTo>
                  <a:cubicBezTo>
                    <a:pt x="f71" y="f22"/>
                    <a:pt x="f17" y="f312"/>
                    <a:pt x="f27" y="f116"/>
                  </a:cubicBezTo>
                  <a:cubicBezTo>
                    <a:pt x="f307" y="f116"/>
                    <a:pt x="f306" y="f313"/>
                    <a:pt x="f306" y="f269"/>
                  </a:cubicBezTo>
                  <a:cubicBezTo>
                    <a:pt x="f306" y="f50"/>
                    <a:pt x="f306" y="f314"/>
                    <a:pt x="f306" y="f270"/>
                  </a:cubicBezTo>
                  <a:cubicBezTo>
                    <a:pt x="f315" y="f316"/>
                    <a:pt x="f297" y="f314"/>
                    <a:pt x="f71" y="f317"/>
                  </a:cubicBezTo>
                  <a:cubicBezTo>
                    <a:pt x="f58" y="f50"/>
                    <a:pt x="f58" y="f50"/>
                    <a:pt x="f99" y="f170"/>
                  </a:cubicBezTo>
                  <a:close/>
                  <a:moveTo>
                    <a:pt x="f59" y="f318"/>
                  </a:moveTo>
                  <a:cubicBezTo>
                    <a:pt x="f71" y="f91"/>
                    <a:pt x="f17" y="f182"/>
                    <a:pt x="f27" y="f204"/>
                  </a:cubicBezTo>
                  <a:cubicBezTo>
                    <a:pt x="f307" y="f204"/>
                    <a:pt x="f306" y="f95"/>
                    <a:pt x="f306" y="f184"/>
                  </a:cubicBezTo>
                  <a:cubicBezTo>
                    <a:pt x="f306" y="f319"/>
                    <a:pt x="f306" y="f186"/>
                    <a:pt x="f306" y="f265"/>
                  </a:cubicBezTo>
                  <a:cubicBezTo>
                    <a:pt x="f131" y="f172"/>
                    <a:pt x="f303" y="f197"/>
                    <a:pt x="f98" y="f319"/>
                  </a:cubicBezTo>
                  <a:cubicBezTo>
                    <a:pt x="f60" y="f319"/>
                    <a:pt x="f59" y="f174"/>
                    <a:pt x="f59" y="f184"/>
                  </a:cubicBezTo>
                  <a:cubicBezTo>
                    <a:pt x="f59" y="f204"/>
                    <a:pt x="f59" y="f93"/>
                    <a:pt x="f59" y="f318"/>
                  </a:cubicBezTo>
                  <a:close/>
                  <a:moveTo>
                    <a:pt x="f99" y="f165"/>
                  </a:moveTo>
                  <a:cubicBezTo>
                    <a:pt x="f71" y="f320"/>
                    <a:pt x="f134" y="f33"/>
                    <a:pt x="f27" y="f321"/>
                  </a:cubicBezTo>
                  <a:cubicBezTo>
                    <a:pt x="f27" y="f321"/>
                    <a:pt x="f306" y="f151"/>
                    <a:pt x="f306" y="f322"/>
                  </a:cubicBezTo>
                  <a:cubicBezTo>
                    <a:pt x="f306" y="f149"/>
                    <a:pt x="f306" y="f159"/>
                    <a:pt x="f306" y="f323"/>
                  </a:cubicBezTo>
                  <a:cubicBezTo>
                    <a:pt x="f315" y="f324"/>
                    <a:pt x="f325" y="f38"/>
                    <a:pt x="f276" y="f159"/>
                  </a:cubicBezTo>
                  <a:cubicBezTo>
                    <a:pt x="f59" y="f326"/>
                    <a:pt x="f59" y="f326"/>
                    <a:pt x="f59" y="f327"/>
                  </a:cubicBezTo>
                  <a:cubicBezTo>
                    <a:pt x="f59" y="f327"/>
                    <a:pt x="f59" y="f327"/>
                    <a:pt x="f99" y="f165"/>
                  </a:cubicBezTo>
                  <a:close/>
                  <a:moveTo>
                    <a:pt x="f59" y="f328"/>
                  </a:moveTo>
                  <a:cubicBezTo>
                    <a:pt x="f71" y="f329"/>
                    <a:pt x="f134" y="f43"/>
                    <a:pt x="f27" y="f330"/>
                  </a:cubicBezTo>
                  <a:cubicBezTo>
                    <a:pt x="f307" y="f330"/>
                    <a:pt x="f306" y="f271"/>
                    <a:pt x="f306" y="f41"/>
                  </a:cubicBezTo>
                  <a:cubicBezTo>
                    <a:pt x="f306" y="f331"/>
                    <a:pt x="f306" y="f332"/>
                    <a:pt x="f306" y="f29"/>
                  </a:cubicBezTo>
                  <a:cubicBezTo>
                    <a:pt x="f131" y="f333"/>
                    <a:pt x="f303" y="f24"/>
                    <a:pt x="f98" y="f334"/>
                  </a:cubicBezTo>
                  <a:cubicBezTo>
                    <a:pt x="f60" y="f331"/>
                    <a:pt x="f59" y="f3"/>
                    <a:pt x="f59" y="f335"/>
                  </a:cubicBezTo>
                  <a:cubicBezTo>
                    <a:pt x="f59" y="f330"/>
                    <a:pt x="f59" y="f45"/>
                    <a:pt x="f59" y="f328"/>
                  </a:cubicBezTo>
                  <a:close/>
                  <a:moveTo>
                    <a:pt x="f59" y="f44"/>
                  </a:moveTo>
                  <a:cubicBezTo>
                    <a:pt x="f71" y="f336"/>
                    <a:pt x="f134" y="f337"/>
                    <a:pt x="f300" y="f338"/>
                  </a:cubicBezTo>
                  <a:cubicBezTo>
                    <a:pt x="f27" y="f338"/>
                    <a:pt x="f306" y="f339"/>
                    <a:pt x="f306" y="f339"/>
                  </a:cubicBezTo>
                  <a:cubicBezTo>
                    <a:pt x="f306" y="f340"/>
                    <a:pt x="f306" y="f341"/>
                    <a:pt x="f306" y="f117"/>
                  </a:cubicBezTo>
                  <a:cubicBezTo>
                    <a:pt x="f131" y="f32"/>
                    <a:pt x="f303" y="f341"/>
                    <a:pt x="f98" y="f25"/>
                  </a:cubicBezTo>
                  <a:cubicBezTo>
                    <a:pt x="f60" y="f25"/>
                    <a:pt x="f59" y="f342"/>
                    <a:pt x="f59" y="f340"/>
                  </a:cubicBezTo>
                  <a:cubicBezTo>
                    <a:pt x="f59" y="f339"/>
                    <a:pt x="f59" y="f337"/>
                    <a:pt x="f59" y="f44"/>
                  </a:cubicBezTo>
                  <a:close/>
                  <a:moveTo>
                    <a:pt x="f343" y="f344"/>
                  </a:moveTo>
                  <a:cubicBezTo>
                    <a:pt x="f345" y="f346"/>
                    <a:pt x="f347" y="f273"/>
                    <a:pt x="f348" y="f349"/>
                  </a:cubicBezTo>
                  <a:cubicBezTo>
                    <a:pt x="f348" y="f49"/>
                    <a:pt x="f348" y="f52"/>
                    <a:pt x="f348" y="f130"/>
                  </a:cubicBezTo>
                  <a:cubicBezTo>
                    <a:pt x="f347" y="f54"/>
                    <a:pt x="f345" y="f272"/>
                    <a:pt x="f343" y="f52"/>
                  </a:cubicBezTo>
                  <a:cubicBezTo>
                    <a:pt x="f343" y="f49"/>
                    <a:pt x="f343" y="f349"/>
                    <a:pt x="f343" y="f344"/>
                  </a:cubicBezTo>
                  <a:close/>
                  <a:moveTo>
                    <a:pt x="f350" y="f338"/>
                  </a:moveTo>
                  <a:cubicBezTo>
                    <a:pt x="f350" y="f336"/>
                    <a:pt x="f350" y="f215"/>
                    <a:pt x="f350" y="f39"/>
                  </a:cubicBezTo>
                  <a:cubicBezTo>
                    <a:pt x="f351" y="f352"/>
                    <a:pt x="f353" y="f44"/>
                    <a:pt x="f354" y="f336"/>
                  </a:cubicBezTo>
                  <a:cubicBezTo>
                    <a:pt x="f355" y="f337"/>
                    <a:pt x="f356" y="f357"/>
                    <a:pt x="f358" y="f340"/>
                  </a:cubicBezTo>
                  <a:cubicBezTo>
                    <a:pt x="f347" y="f257"/>
                    <a:pt x="f345" y="f339"/>
                    <a:pt x="f350" y="f338"/>
                  </a:cubicBezTo>
                  <a:close/>
                  <a:moveTo>
                    <a:pt x="f343" y="f47"/>
                  </a:moveTo>
                  <a:cubicBezTo>
                    <a:pt x="f351" y="f129"/>
                    <a:pt x="f359" y="f137"/>
                    <a:pt x="f360" y="f19"/>
                  </a:cubicBezTo>
                  <a:cubicBezTo>
                    <a:pt x="f355" y="f292"/>
                    <a:pt x="f356" y="f135"/>
                    <a:pt x="f358" y="f361"/>
                  </a:cubicBezTo>
                  <a:cubicBezTo>
                    <a:pt x="f347" y="f288"/>
                    <a:pt x="f345" y="f274"/>
                    <a:pt x="f343" y="f362"/>
                  </a:cubicBezTo>
                  <a:cubicBezTo>
                    <a:pt x="f343" y="f135"/>
                    <a:pt x="f343" y="f19"/>
                    <a:pt x="f343" y="f47"/>
                  </a:cubicBezTo>
                  <a:close/>
                  <a:moveTo>
                    <a:pt x="f348" y="f36"/>
                  </a:moveTo>
                  <a:cubicBezTo>
                    <a:pt x="f347" y="f23"/>
                    <a:pt x="f345" y="f34"/>
                    <a:pt x="f350" y="f37"/>
                  </a:cubicBezTo>
                  <a:cubicBezTo>
                    <a:pt x="f350" y="f363"/>
                    <a:pt x="f350" y="f25"/>
                    <a:pt x="f350" y="f364"/>
                  </a:cubicBezTo>
                  <a:cubicBezTo>
                    <a:pt x="f365" y="f342"/>
                    <a:pt x="f359" y="f366"/>
                    <a:pt x="f360" y="f341"/>
                  </a:cubicBezTo>
                  <a:cubicBezTo>
                    <a:pt x="f355" y="f32"/>
                    <a:pt x="f355" y="f32"/>
                    <a:pt x="f348" y="f36"/>
                  </a:cubicBezTo>
                  <a:close/>
                  <a:moveTo>
                    <a:pt x="f350" y="f295"/>
                  </a:moveTo>
                  <a:cubicBezTo>
                    <a:pt x="f367" y="f56"/>
                    <a:pt x="f347" y="f56"/>
                    <a:pt x="f348" y="f268"/>
                  </a:cubicBezTo>
                  <a:cubicBezTo>
                    <a:pt x="f348" y="f65"/>
                    <a:pt x="f348" y="f145"/>
                    <a:pt x="f348" y="f282"/>
                  </a:cubicBezTo>
                  <a:cubicBezTo>
                    <a:pt x="f347" y="f282"/>
                    <a:pt x="f345" y="f281"/>
                    <a:pt x="f350" y="f67"/>
                  </a:cubicBezTo>
                  <a:cubicBezTo>
                    <a:pt x="f350" y="f279"/>
                    <a:pt x="f350" y="f153"/>
                    <a:pt x="f350" y="f295"/>
                  </a:cubicBezTo>
                  <a:close/>
                  <a:moveTo>
                    <a:pt x="f348" y="f125"/>
                  </a:moveTo>
                  <a:cubicBezTo>
                    <a:pt x="f347" y="f177"/>
                    <a:pt x="f345" y="f146"/>
                    <a:pt x="f350" y="f61"/>
                  </a:cubicBezTo>
                  <a:cubicBezTo>
                    <a:pt x="f350" y="f124"/>
                    <a:pt x="f350" y="f103"/>
                    <a:pt x="f350" y="f36"/>
                  </a:cubicBezTo>
                  <a:cubicBezTo>
                    <a:pt x="f345" y="f152"/>
                    <a:pt x="f368" y="f103"/>
                    <a:pt x="f369" y="f79"/>
                  </a:cubicBezTo>
                  <a:cubicBezTo>
                    <a:pt x="f358" y="f79"/>
                    <a:pt x="f348" y="f285"/>
                    <a:pt x="f348" y="f21"/>
                  </a:cubicBezTo>
                  <a:cubicBezTo>
                    <a:pt x="f355" y="f61"/>
                    <a:pt x="f348" y="f146"/>
                    <a:pt x="f348" y="f125"/>
                  </a:cubicBezTo>
                  <a:close/>
                  <a:moveTo>
                    <a:pt x="f350" y="f134"/>
                  </a:moveTo>
                  <a:cubicBezTo>
                    <a:pt x="f350" y="f141"/>
                    <a:pt x="f350" y="f370"/>
                    <a:pt x="f350" y="f300"/>
                  </a:cubicBezTo>
                  <a:cubicBezTo>
                    <a:pt x="f367" y="f301"/>
                    <a:pt x="f347" y="f301"/>
                    <a:pt x="f348" y="f296"/>
                  </a:cubicBezTo>
                  <a:cubicBezTo>
                    <a:pt x="f348" y="f315"/>
                    <a:pt x="f348" y="f131"/>
                    <a:pt x="f348" y="f134"/>
                  </a:cubicBezTo>
                  <a:cubicBezTo>
                    <a:pt x="f347" y="f134"/>
                    <a:pt x="f345" y="f134"/>
                    <a:pt x="f350" y="f134"/>
                  </a:cubicBezTo>
                  <a:close/>
                  <a:moveTo>
                    <a:pt x="f348" y="f242"/>
                  </a:moveTo>
                  <a:cubicBezTo>
                    <a:pt x="f347" y="f242"/>
                    <a:pt x="f345" y="f242"/>
                    <a:pt x="f350" y="f242"/>
                  </a:cubicBezTo>
                  <a:cubicBezTo>
                    <a:pt x="f350" y="f283"/>
                    <a:pt x="f350" y="f303"/>
                    <a:pt x="f350" y="f371"/>
                  </a:cubicBezTo>
                  <a:cubicBezTo>
                    <a:pt x="f367" y="f371"/>
                    <a:pt x="f347" y="f371"/>
                    <a:pt x="f348" y="f371"/>
                  </a:cubicBezTo>
                  <a:cubicBezTo>
                    <a:pt x="f348" y="f276"/>
                    <a:pt x="f348" y="f298"/>
                    <a:pt x="f348" y="f242"/>
                  </a:cubicBezTo>
                  <a:close/>
                  <a:moveTo>
                    <a:pt x="f344" y="f125"/>
                  </a:moveTo>
                  <a:cubicBezTo>
                    <a:pt x="f344" y="f79"/>
                    <a:pt x="f344" y="f34"/>
                    <a:pt x="f344" y="f25"/>
                  </a:cubicBezTo>
                  <a:cubicBezTo>
                    <a:pt x="f288" y="f366"/>
                    <a:pt x="f274" y="f366"/>
                    <a:pt x="f372" y="f366"/>
                  </a:cubicBezTo>
                  <a:cubicBezTo>
                    <a:pt x="f372" y="f120"/>
                    <a:pt x="f372" y="f124"/>
                    <a:pt x="f372" y="f47"/>
                  </a:cubicBezTo>
                  <a:cubicBezTo>
                    <a:pt x="f274" y="f125"/>
                    <a:pt x="f361" y="f125"/>
                    <a:pt x="f344" y="f125"/>
                  </a:cubicBezTo>
                  <a:close/>
                  <a:moveTo>
                    <a:pt x="f372" y="f373"/>
                  </a:moveTo>
                  <a:cubicBezTo>
                    <a:pt x="f372" y="f151"/>
                    <a:pt x="f372" y="f159"/>
                    <a:pt x="f372" y="f352"/>
                  </a:cubicBezTo>
                  <a:cubicBezTo>
                    <a:pt x="f274" y="f352"/>
                    <a:pt x="f361" y="f352"/>
                    <a:pt x="f344" y="f374"/>
                  </a:cubicBezTo>
                  <a:cubicBezTo>
                    <a:pt x="f344" y="f375"/>
                    <a:pt x="f344" y="f321"/>
                    <a:pt x="f344" y="f246"/>
                  </a:cubicBezTo>
                  <a:cubicBezTo>
                    <a:pt x="f361" y="f246"/>
                    <a:pt x="f274" y="f373"/>
                    <a:pt x="f372" y="f373"/>
                  </a:cubicBezTo>
                  <a:close/>
                  <a:moveTo>
                    <a:pt x="f344" y="f176"/>
                  </a:moveTo>
                  <a:cubicBezTo>
                    <a:pt x="f344" y="f376"/>
                    <a:pt x="f344" y="f24"/>
                    <a:pt x="f344" y="f330"/>
                  </a:cubicBezTo>
                  <a:cubicBezTo>
                    <a:pt x="f361" y="f271"/>
                    <a:pt x="f274" y="f41"/>
                    <a:pt x="f372" y="f41"/>
                  </a:cubicBezTo>
                  <a:cubicBezTo>
                    <a:pt x="f372" y="f333"/>
                    <a:pt x="f372" y="f377"/>
                    <a:pt x="f372" y="f96"/>
                  </a:cubicBezTo>
                  <a:cubicBezTo>
                    <a:pt x="f274" y="f181"/>
                    <a:pt x="f361" y="f176"/>
                    <a:pt x="f344" y="f176"/>
                  </a:cubicBezTo>
                  <a:close/>
                  <a:moveTo>
                    <a:pt x="f372" y="f284"/>
                  </a:moveTo>
                  <a:cubicBezTo>
                    <a:pt x="f372" y="f378"/>
                    <a:pt x="f372" y="f161"/>
                    <a:pt x="f372" y="f300"/>
                  </a:cubicBezTo>
                  <a:cubicBezTo>
                    <a:pt x="f274" y="f300"/>
                    <a:pt x="f361" y="f300"/>
                    <a:pt x="f344" y="f27"/>
                  </a:cubicBezTo>
                  <a:cubicBezTo>
                    <a:pt x="f344" y="f279"/>
                    <a:pt x="f344" y="f130"/>
                    <a:pt x="f344" y="f349"/>
                  </a:cubicBezTo>
                  <a:cubicBezTo>
                    <a:pt x="f361" y="f284"/>
                    <a:pt x="f274" y="f284"/>
                    <a:pt x="f372" y="f284"/>
                  </a:cubicBezTo>
                  <a:close/>
                  <a:moveTo>
                    <a:pt x="f285" y="f49"/>
                  </a:moveTo>
                  <a:cubicBezTo>
                    <a:pt x="f285" y="f295"/>
                    <a:pt x="f285" y="f145"/>
                    <a:pt x="f285" y="f370"/>
                  </a:cubicBezTo>
                  <a:cubicBezTo>
                    <a:pt x="f97" y="f301"/>
                    <a:pt x="f125" y="f300"/>
                    <a:pt x="f125" y="f27"/>
                  </a:cubicBezTo>
                  <a:cubicBezTo>
                    <a:pt x="f47" y="f279"/>
                    <a:pt x="f47" y="f378"/>
                    <a:pt x="f47" y="f379"/>
                  </a:cubicBezTo>
                  <a:cubicBezTo>
                    <a:pt x="f177" y="f379"/>
                    <a:pt x="f61" y="f379"/>
                    <a:pt x="f285" y="f49"/>
                  </a:cubicBezTo>
                  <a:close/>
                  <a:moveTo>
                    <a:pt x="f125" y="f129"/>
                  </a:moveTo>
                  <a:cubicBezTo>
                    <a:pt x="f125" y="f285"/>
                    <a:pt x="f125" y="f23"/>
                    <a:pt x="f125" y="f366"/>
                  </a:cubicBezTo>
                  <a:cubicBezTo>
                    <a:pt x="f146" y="f363"/>
                    <a:pt x="f285" y="f32"/>
                    <a:pt x="f285" y="f117"/>
                  </a:cubicBezTo>
                  <a:cubicBezTo>
                    <a:pt x="f124" y="f152"/>
                    <a:pt x="f124" y="f21"/>
                    <a:pt x="f124" y="f137"/>
                  </a:cubicBezTo>
                  <a:cubicBezTo>
                    <a:pt x="f61" y="f129"/>
                    <a:pt x="f177" y="f129"/>
                    <a:pt x="f125" y="f129"/>
                  </a:cubicBezTo>
                  <a:close/>
                  <a:moveTo>
                    <a:pt x="f47" y="f260"/>
                  </a:moveTo>
                  <a:cubicBezTo>
                    <a:pt x="f146" y="f3"/>
                    <a:pt x="f285" y="f331"/>
                    <a:pt x="f285" y="f334"/>
                  </a:cubicBezTo>
                  <a:cubicBezTo>
                    <a:pt x="f124" y="f104"/>
                    <a:pt x="f124" y="f310"/>
                    <a:pt x="f124" y="f380"/>
                  </a:cubicBezTo>
                  <a:cubicBezTo>
                    <a:pt x="f285" y="f40"/>
                    <a:pt x="f285" y="f40"/>
                    <a:pt x="f21" y="f40"/>
                  </a:cubicBezTo>
                  <a:cubicBezTo>
                    <a:pt x="f97" y="f380"/>
                    <a:pt x="f125" y="f381"/>
                    <a:pt x="f125" y="f181"/>
                  </a:cubicBezTo>
                  <a:cubicBezTo>
                    <a:pt x="f47" y="f377"/>
                    <a:pt x="f47" y="f28"/>
                    <a:pt x="f47" y="f260"/>
                  </a:cubicBezTo>
                  <a:close/>
                  <a:moveTo>
                    <a:pt x="f125" y="f44"/>
                  </a:moveTo>
                  <a:cubicBezTo>
                    <a:pt x="f125" y="f38"/>
                    <a:pt x="f125" y="f382"/>
                    <a:pt x="f125" y="f165"/>
                  </a:cubicBezTo>
                  <a:cubicBezTo>
                    <a:pt x="f177" y="f165"/>
                    <a:pt x="f61" y="f327"/>
                    <a:pt x="f285" y="f327"/>
                  </a:cubicBezTo>
                  <a:cubicBezTo>
                    <a:pt x="f285" y="f383"/>
                    <a:pt x="f285" y="f384"/>
                    <a:pt x="f285" y="f385"/>
                  </a:cubicBezTo>
                  <a:cubicBezTo>
                    <a:pt x="f61" y="f385"/>
                    <a:pt x="f177" y="f44"/>
                    <a:pt x="f125" y="f44"/>
                  </a:cubicBezTo>
                  <a:close/>
                  <a:moveTo>
                    <a:pt x="f386" y="f49"/>
                  </a:moveTo>
                  <a:cubicBezTo>
                    <a:pt x="f34" y="f387"/>
                    <a:pt x="f388" y="f51"/>
                    <a:pt x="f388" y="f52"/>
                  </a:cubicBezTo>
                  <a:cubicBezTo>
                    <a:pt x="f32" y="f268"/>
                    <a:pt x="f32" y="f281"/>
                    <a:pt x="f32" y="f370"/>
                  </a:cubicBezTo>
                  <a:cubicBezTo>
                    <a:pt x="f37" y="f296"/>
                    <a:pt x="f120" y="f296"/>
                    <a:pt x="f386" y="f296"/>
                  </a:cubicBezTo>
                  <a:cubicBezTo>
                    <a:pt x="f386" y="f67"/>
                    <a:pt x="f386" y="f295"/>
                    <a:pt x="f386" y="f49"/>
                  </a:cubicBezTo>
                  <a:close/>
                  <a:moveTo>
                    <a:pt x="f386" y="f336"/>
                  </a:moveTo>
                  <a:cubicBezTo>
                    <a:pt x="f386" y="f323"/>
                    <a:pt x="f386" y="f389"/>
                    <a:pt x="f386" y="f320"/>
                  </a:cubicBezTo>
                  <a:cubicBezTo>
                    <a:pt x="f34" y="f243"/>
                    <a:pt x="f388" y="f33"/>
                    <a:pt x="f388" y="f321"/>
                  </a:cubicBezTo>
                  <a:cubicBezTo>
                    <a:pt x="f32" y="f375"/>
                    <a:pt x="f32" y="f35"/>
                    <a:pt x="f32" y="f337"/>
                  </a:cubicBezTo>
                  <a:cubicBezTo>
                    <a:pt x="f37" y="f390"/>
                    <a:pt x="f34" y="f390"/>
                    <a:pt x="f386" y="f336"/>
                  </a:cubicBezTo>
                  <a:close/>
                  <a:moveTo>
                    <a:pt x="f337" y="f151"/>
                  </a:moveTo>
                  <a:cubicBezTo>
                    <a:pt x="f337" y="f159"/>
                    <a:pt x="f337" y="f352"/>
                    <a:pt x="f337" y="f338"/>
                  </a:cubicBezTo>
                  <a:cubicBezTo>
                    <a:pt x="f391" y="f357"/>
                    <a:pt x="f392" y="f357"/>
                    <a:pt x="f364" y="f357"/>
                  </a:cubicBezTo>
                  <a:cubicBezTo>
                    <a:pt x="f364" y="f39"/>
                    <a:pt x="f364" y="f375"/>
                    <a:pt x="f364" y="f55"/>
                  </a:cubicBezTo>
                  <a:cubicBezTo>
                    <a:pt x="f392" y="f321"/>
                    <a:pt x="f338" y="f321"/>
                    <a:pt x="f337" y="f151"/>
                  </a:cubicBezTo>
                  <a:close/>
                  <a:moveTo>
                    <a:pt x="f388" y="f117"/>
                  </a:moveTo>
                  <a:cubicBezTo>
                    <a:pt x="f388" y="f123"/>
                    <a:pt x="f388" y="f97"/>
                    <a:pt x="f388" y="f19"/>
                  </a:cubicBezTo>
                  <a:cubicBezTo>
                    <a:pt x="f37" y="f19"/>
                    <a:pt x="f120" y="f19"/>
                    <a:pt x="f386" y="f137"/>
                  </a:cubicBezTo>
                  <a:cubicBezTo>
                    <a:pt x="f386" y="f61"/>
                    <a:pt x="f386" y="f152"/>
                    <a:pt x="f386" y="f388"/>
                  </a:cubicBezTo>
                  <a:cubicBezTo>
                    <a:pt x="f34" y="f388"/>
                    <a:pt x="f37" y="f117"/>
                    <a:pt x="f388" y="f117"/>
                  </a:cubicBezTo>
                  <a:close/>
                  <a:moveTo>
                    <a:pt x="f340" y="f393"/>
                  </a:moveTo>
                  <a:cubicBezTo>
                    <a:pt x="f340" y="f181"/>
                    <a:pt x="f340" y="f311"/>
                    <a:pt x="f340" y="f332"/>
                  </a:cubicBezTo>
                  <a:cubicBezTo>
                    <a:pt x="f339" y="f28"/>
                    <a:pt x="f337" y="f78"/>
                    <a:pt x="f337" y="f104"/>
                  </a:cubicBezTo>
                  <a:cubicBezTo>
                    <a:pt x="f390" y="f394"/>
                    <a:pt x="f337" y="f381"/>
                    <a:pt x="f337" y="f193"/>
                  </a:cubicBezTo>
                  <a:cubicBezTo>
                    <a:pt x="f391" y="f250"/>
                    <a:pt x="f392" y="f250"/>
                    <a:pt x="f340" y="f393"/>
                  </a:cubicBezTo>
                  <a:close/>
                  <a:moveTo>
                    <a:pt x="f386" y="f334"/>
                  </a:moveTo>
                  <a:cubicBezTo>
                    <a:pt x="f34" y="f395"/>
                    <a:pt x="f388" y="f24"/>
                    <a:pt x="f388" y="f333"/>
                  </a:cubicBezTo>
                  <a:cubicBezTo>
                    <a:pt x="f32" y="f311"/>
                    <a:pt x="f32" y="f62"/>
                    <a:pt x="f32" y="f309"/>
                  </a:cubicBezTo>
                  <a:cubicBezTo>
                    <a:pt x="f37" y="f31"/>
                    <a:pt x="f386" y="f393"/>
                    <a:pt x="f386" y="f380"/>
                  </a:cubicBezTo>
                  <a:cubicBezTo>
                    <a:pt x="f36" y="f310"/>
                    <a:pt x="f386" y="f30"/>
                    <a:pt x="f386" y="f334"/>
                  </a:cubicBezTo>
                  <a:close/>
                  <a:moveTo>
                    <a:pt x="f364" y="f370"/>
                  </a:moveTo>
                  <a:cubicBezTo>
                    <a:pt x="f364" y="f281"/>
                    <a:pt x="f364" y="f268"/>
                    <a:pt x="f364" y="f51"/>
                  </a:cubicBezTo>
                  <a:cubicBezTo>
                    <a:pt x="f392" y="f51"/>
                    <a:pt x="f338" y="f52"/>
                    <a:pt x="f337" y="f52"/>
                  </a:cubicBezTo>
                  <a:cubicBezTo>
                    <a:pt x="f337" y="f268"/>
                    <a:pt x="f337" y="f281"/>
                    <a:pt x="f337" y="f277"/>
                  </a:cubicBezTo>
                  <a:cubicBezTo>
                    <a:pt x="f391" y="f277"/>
                    <a:pt x="f392" y="f370"/>
                    <a:pt x="f364" y="f370"/>
                  </a:cubicBezTo>
                  <a:close/>
                  <a:moveTo>
                    <a:pt x="f337" y="f292"/>
                  </a:moveTo>
                  <a:cubicBezTo>
                    <a:pt x="f337" y="f266"/>
                    <a:pt x="f357" y="f266"/>
                    <a:pt x="f357" y="f135"/>
                  </a:cubicBezTo>
                  <a:cubicBezTo>
                    <a:pt x="f391" y="f266"/>
                    <a:pt x="f364" y="f292"/>
                    <a:pt x="f364" y="f137"/>
                  </a:cubicBezTo>
                  <a:cubicBezTo>
                    <a:pt x="f340" y="f97"/>
                    <a:pt x="f340" y="f123"/>
                    <a:pt x="f340" y="f37"/>
                  </a:cubicBezTo>
                  <a:cubicBezTo>
                    <a:pt x="f392" y="f118"/>
                    <a:pt x="f337" y="f117"/>
                    <a:pt x="f337" y="f23"/>
                  </a:cubicBezTo>
                  <a:cubicBezTo>
                    <a:pt x="f337" y="f79"/>
                    <a:pt x="f337" y="f177"/>
                    <a:pt x="f337" y="f292"/>
                  </a:cubicBezTo>
                  <a:close/>
                  <a:moveTo>
                    <a:pt x="f396" y="f161"/>
                  </a:moveTo>
                  <a:cubicBezTo>
                    <a:pt x="f397" y="f161"/>
                    <a:pt x="f398" y="f161"/>
                    <a:pt x="f399" y="f161"/>
                  </a:cubicBezTo>
                  <a:cubicBezTo>
                    <a:pt x="f399" y="f153"/>
                    <a:pt x="f399" y="f18"/>
                    <a:pt x="f399" y="f272"/>
                  </a:cubicBezTo>
                  <a:cubicBezTo>
                    <a:pt x="f399" y="f387"/>
                    <a:pt x="f400" y="f379"/>
                    <a:pt x="f401" y="f379"/>
                  </a:cubicBezTo>
                  <a:cubicBezTo>
                    <a:pt x="f397" y="f379"/>
                    <a:pt x="f402" y="f379"/>
                    <a:pt x="f396" y="f379"/>
                  </a:cubicBezTo>
                  <a:cubicBezTo>
                    <a:pt x="f396" y="f54"/>
                    <a:pt x="f396" y="f56"/>
                    <a:pt x="f396" y="f161"/>
                  </a:cubicBezTo>
                  <a:close/>
                  <a:moveTo>
                    <a:pt x="f399" y="f35"/>
                  </a:moveTo>
                  <a:cubicBezTo>
                    <a:pt x="f399" y="f38"/>
                    <a:pt x="f399" y="f326"/>
                    <a:pt x="f399" y="f383"/>
                  </a:cubicBezTo>
                  <a:cubicBezTo>
                    <a:pt x="f403" y="f321"/>
                    <a:pt x="f400" y="f33"/>
                    <a:pt x="f401" y="f33"/>
                  </a:cubicBezTo>
                  <a:cubicBezTo>
                    <a:pt x="f397" y="f33"/>
                    <a:pt x="f404" y="f33"/>
                    <a:pt x="f396" y="f33"/>
                  </a:cubicBezTo>
                  <a:cubicBezTo>
                    <a:pt x="f396" y="f382"/>
                    <a:pt x="f396" y="f405"/>
                    <a:pt x="f396" y="f323"/>
                  </a:cubicBezTo>
                  <a:cubicBezTo>
                    <a:pt x="f397" y="f35"/>
                    <a:pt x="f398" y="f35"/>
                    <a:pt x="f399" y="f35"/>
                  </a:cubicBezTo>
                  <a:close/>
                  <a:moveTo>
                    <a:pt x="f396" y="f338"/>
                  </a:moveTo>
                  <a:cubicBezTo>
                    <a:pt x="f396" y="f364"/>
                    <a:pt x="f406" y="f341"/>
                    <a:pt x="f396" y="f117"/>
                  </a:cubicBezTo>
                  <a:cubicBezTo>
                    <a:pt x="f396" y="f37"/>
                    <a:pt x="f404" y="f34"/>
                    <a:pt x="f402" y="f34"/>
                  </a:cubicBezTo>
                  <a:cubicBezTo>
                    <a:pt x="f401" y="f120"/>
                    <a:pt x="f398" y="f120"/>
                    <a:pt x="f399" y="f120"/>
                  </a:cubicBezTo>
                  <a:cubicBezTo>
                    <a:pt x="f399" y="f32"/>
                    <a:pt x="f399" y="f342"/>
                    <a:pt x="f399" y="f391"/>
                  </a:cubicBezTo>
                  <a:cubicBezTo>
                    <a:pt x="f398" y="f391"/>
                    <a:pt x="f397" y="f391"/>
                    <a:pt x="f396" y="f338"/>
                  </a:cubicBezTo>
                  <a:close/>
                  <a:moveTo>
                    <a:pt x="f399" y="f407"/>
                  </a:moveTo>
                  <a:cubicBezTo>
                    <a:pt x="f399" y="f393"/>
                    <a:pt x="f399" y="f31"/>
                    <a:pt x="f399" y="f381"/>
                  </a:cubicBezTo>
                  <a:cubicBezTo>
                    <a:pt x="f399" y="f310"/>
                    <a:pt x="f399" y="f310"/>
                    <a:pt x="f402" y="f394"/>
                  </a:cubicBezTo>
                  <a:cubicBezTo>
                    <a:pt x="f404" y="f238"/>
                    <a:pt x="f404" y="f394"/>
                    <a:pt x="f396" y="f394"/>
                  </a:cubicBezTo>
                  <a:cubicBezTo>
                    <a:pt x="f396" y="f62"/>
                    <a:pt x="f406" y="f381"/>
                    <a:pt x="f396" y="f309"/>
                  </a:cubicBezTo>
                  <a:cubicBezTo>
                    <a:pt x="f396" y="f393"/>
                    <a:pt x="f404" y="f193"/>
                    <a:pt x="f397" y="f193"/>
                  </a:cubicBezTo>
                  <a:cubicBezTo>
                    <a:pt x="f401" y="f407"/>
                    <a:pt x="f408" y="f407"/>
                    <a:pt x="f399" y="f407"/>
                  </a:cubicBezTo>
                  <a:close/>
                  <a:moveTo>
                    <a:pt x="f396" y="f170"/>
                  </a:moveTo>
                  <a:cubicBezTo>
                    <a:pt x="f396" y="f312"/>
                    <a:pt x="f396" y="f262"/>
                    <a:pt x="f396" y="f409"/>
                  </a:cubicBezTo>
                  <a:cubicBezTo>
                    <a:pt x="f397" y="f317"/>
                    <a:pt x="f398" y="f317"/>
                    <a:pt x="f399" y="f314"/>
                  </a:cubicBezTo>
                  <a:cubicBezTo>
                    <a:pt x="f399" y="f53"/>
                    <a:pt x="f399" y="f263"/>
                    <a:pt x="f399" y="f168"/>
                  </a:cubicBezTo>
                  <a:cubicBezTo>
                    <a:pt x="f398" y="f264"/>
                    <a:pt x="f397" y="f170"/>
                    <a:pt x="f396" y="f170"/>
                  </a:cubicBezTo>
                  <a:close/>
                  <a:moveTo>
                    <a:pt x="f399" y="f333"/>
                  </a:moveTo>
                  <a:cubicBezTo>
                    <a:pt x="f399" y="f3"/>
                    <a:pt x="f399" y="f330"/>
                    <a:pt x="f399" y="f329"/>
                  </a:cubicBezTo>
                  <a:cubicBezTo>
                    <a:pt x="f398" y="f261"/>
                    <a:pt x="f397" y="f261"/>
                    <a:pt x="f396" y="f410"/>
                  </a:cubicBezTo>
                  <a:cubicBezTo>
                    <a:pt x="f396" y="f411"/>
                    <a:pt x="f396" y="f335"/>
                    <a:pt x="f396" y="f332"/>
                  </a:cubicBezTo>
                  <a:cubicBezTo>
                    <a:pt x="f397" y="f332"/>
                    <a:pt x="f398" y="f333"/>
                    <a:pt x="f399" y="f333"/>
                  </a:cubicBezTo>
                  <a:close/>
                  <a:moveTo>
                    <a:pt x="f399" y="f26"/>
                  </a:moveTo>
                  <a:cubicBezTo>
                    <a:pt x="f399" y="f266"/>
                    <a:pt x="f399" y="f137"/>
                    <a:pt x="f399" y="f47"/>
                  </a:cubicBezTo>
                  <a:cubicBezTo>
                    <a:pt x="f399" y="f285"/>
                    <a:pt x="f399" y="f285"/>
                    <a:pt x="f404" y="f285"/>
                  </a:cubicBezTo>
                  <a:cubicBezTo>
                    <a:pt x="f404" y="f285"/>
                    <a:pt x="f396" y="f285"/>
                    <a:pt x="f396" y="f285"/>
                  </a:cubicBezTo>
                  <a:cubicBezTo>
                    <a:pt x="f396" y="f21"/>
                    <a:pt x="f396" y="f21"/>
                    <a:pt x="f396" y="f21"/>
                  </a:cubicBezTo>
                  <a:cubicBezTo>
                    <a:pt x="f396" y="f146"/>
                    <a:pt x="f396" y="f125"/>
                    <a:pt x="f396" y="f137"/>
                  </a:cubicBezTo>
                  <a:cubicBezTo>
                    <a:pt x="f396" y="f362"/>
                    <a:pt x="f396" y="f362"/>
                    <a:pt x="f398" y="f362"/>
                  </a:cubicBezTo>
                  <a:cubicBezTo>
                    <a:pt x="f408" y="f362"/>
                    <a:pt x="f400" y="f26"/>
                    <a:pt x="f399" y="f26"/>
                  </a:cubicBezTo>
                  <a:close/>
                  <a:moveTo>
                    <a:pt x="f396" y="f370"/>
                  </a:moveTo>
                  <a:cubicBezTo>
                    <a:pt x="f396" y="f131"/>
                    <a:pt x="f396" y="f297"/>
                    <a:pt x="f396" y="f276"/>
                  </a:cubicBezTo>
                  <a:cubicBezTo>
                    <a:pt x="f397" y="f276"/>
                    <a:pt x="f398" y="f276"/>
                    <a:pt x="f399" y="f276"/>
                  </a:cubicBezTo>
                  <a:cubicBezTo>
                    <a:pt x="f399" y="f297"/>
                    <a:pt x="f399" y="f131"/>
                    <a:pt x="f399" y="f370"/>
                  </a:cubicBezTo>
                  <a:cubicBezTo>
                    <a:pt x="f398" y="f370"/>
                    <a:pt x="f397" y="f370"/>
                    <a:pt x="f396" y="f370"/>
                  </a:cubicBezTo>
                  <a:close/>
                  <a:moveTo>
                    <a:pt x="f412" y="f23"/>
                  </a:moveTo>
                  <a:cubicBezTo>
                    <a:pt x="f412" y="f117"/>
                    <a:pt x="f412" y="f341"/>
                    <a:pt x="f413" y="f340"/>
                  </a:cubicBezTo>
                  <a:cubicBezTo>
                    <a:pt x="f413" y="f364"/>
                    <a:pt x="f414" y="f392"/>
                    <a:pt x="f415" y="f392"/>
                  </a:cubicBezTo>
                  <a:cubicBezTo>
                    <a:pt x="f416" y="f339"/>
                    <a:pt x="f417" y="f339"/>
                    <a:pt x="f418" y="f339"/>
                  </a:cubicBezTo>
                  <a:cubicBezTo>
                    <a:pt x="f418" y="f25"/>
                    <a:pt x="f418" y="f388"/>
                    <a:pt x="f418" y="f23"/>
                  </a:cubicBezTo>
                  <a:cubicBezTo>
                    <a:pt x="f419" y="f23"/>
                    <a:pt x="f415" y="f23"/>
                    <a:pt x="f412" y="f23"/>
                  </a:cubicBezTo>
                  <a:close/>
                  <a:moveTo>
                    <a:pt x="f418" y="f21"/>
                  </a:moveTo>
                  <a:cubicBezTo>
                    <a:pt x="f418" y="f139"/>
                    <a:pt x="f418" y="f292"/>
                    <a:pt x="f418" y="f362"/>
                  </a:cubicBezTo>
                  <a:cubicBezTo>
                    <a:pt x="f419" y="f362"/>
                    <a:pt x="f420" y="f362"/>
                    <a:pt x="f412" y="f362"/>
                  </a:cubicBezTo>
                  <a:cubicBezTo>
                    <a:pt x="f412" y="f266"/>
                    <a:pt x="f413" y="f129"/>
                    <a:pt x="f412" y="f177"/>
                  </a:cubicBezTo>
                  <a:cubicBezTo>
                    <a:pt x="f412" y="f61"/>
                    <a:pt x="f413" y="f21"/>
                    <a:pt x="f415" y="f21"/>
                  </a:cubicBezTo>
                  <a:cubicBezTo>
                    <a:pt x="f419" y="f21"/>
                    <a:pt x="f417" y="f21"/>
                    <a:pt x="f418" y="f21"/>
                  </a:cubicBezTo>
                  <a:close/>
                  <a:moveTo>
                    <a:pt x="f413" y="f256"/>
                  </a:moveTo>
                  <a:cubicBezTo>
                    <a:pt x="f415" y="f256"/>
                    <a:pt x="f419" y="f421"/>
                    <a:pt x="f418" y="f421"/>
                  </a:cubicBezTo>
                  <a:cubicBezTo>
                    <a:pt x="f418" y="f176"/>
                    <a:pt x="f418" y="f381"/>
                    <a:pt x="f418" y="f31"/>
                  </a:cubicBezTo>
                  <a:cubicBezTo>
                    <a:pt x="f422" y="f248"/>
                    <a:pt x="f418" y="f248"/>
                    <a:pt x="f413" y="f248"/>
                  </a:cubicBezTo>
                  <a:cubicBezTo>
                    <a:pt x="f413" y="f393"/>
                    <a:pt x="f413" y="f380"/>
                    <a:pt x="f413" y="f256"/>
                  </a:cubicBezTo>
                  <a:close/>
                  <a:moveTo>
                    <a:pt x="f418" y="f45"/>
                  </a:moveTo>
                  <a:cubicBezTo>
                    <a:pt x="f418" y="f41"/>
                    <a:pt x="f418" y="f334"/>
                    <a:pt x="f418" y="f28"/>
                  </a:cubicBezTo>
                  <a:cubicBezTo>
                    <a:pt x="f419" y="f78"/>
                    <a:pt x="f420" y="f78"/>
                    <a:pt x="f413" y="f29"/>
                  </a:cubicBezTo>
                  <a:cubicBezTo>
                    <a:pt x="f413" y="f395"/>
                    <a:pt x="f413" y="f260"/>
                    <a:pt x="f413" y="f42"/>
                  </a:cubicBezTo>
                  <a:cubicBezTo>
                    <a:pt x="f415" y="f43"/>
                    <a:pt x="f419" y="f43"/>
                    <a:pt x="f418" y="f45"/>
                  </a:cubicBezTo>
                  <a:close/>
                  <a:moveTo>
                    <a:pt x="f423" y="f36"/>
                  </a:moveTo>
                  <a:cubicBezTo>
                    <a:pt x="f423" y="f37"/>
                    <a:pt x="f423" y="f341"/>
                    <a:pt x="f423" y="f257"/>
                  </a:cubicBezTo>
                  <a:cubicBezTo>
                    <a:pt x="f424" y="f257"/>
                    <a:pt x="f203" y="f257"/>
                    <a:pt x="f425" y="f257"/>
                  </a:cubicBezTo>
                  <a:cubicBezTo>
                    <a:pt x="f425" y="f366"/>
                    <a:pt x="f425" y="f117"/>
                    <a:pt x="f425" y="f386"/>
                  </a:cubicBezTo>
                  <a:cubicBezTo>
                    <a:pt x="f203" y="f386"/>
                    <a:pt x="f424" y="f386"/>
                    <a:pt x="f423" y="f36"/>
                  </a:cubicBezTo>
                  <a:close/>
                  <a:moveTo>
                    <a:pt x="f413" y="f151"/>
                  </a:moveTo>
                  <a:cubicBezTo>
                    <a:pt x="f415" y="f321"/>
                    <a:pt x="f419" y="f321"/>
                    <a:pt x="f418" y="f321"/>
                  </a:cubicBezTo>
                  <a:cubicBezTo>
                    <a:pt x="f418" y="f149"/>
                    <a:pt x="f418" y="f38"/>
                    <a:pt x="f418" y="f39"/>
                  </a:cubicBezTo>
                  <a:cubicBezTo>
                    <a:pt x="f419" y="f39"/>
                    <a:pt x="f415" y="f374"/>
                    <a:pt x="f413" y="f374"/>
                  </a:cubicBezTo>
                  <a:cubicBezTo>
                    <a:pt x="f413" y="f38"/>
                    <a:pt x="f413" y="f149"/>
                    <a:pt x="f413" y="f151"/>
                  </a:cubicBezTo>
                  <a:close/>
                  <a:moveTo>
                    <a:pt x="f418" y="f167"/>
                  </a:moveTo>
                  <a:cubicBezTo>
                    <a:pt x="f418" y="f263"/>
                    <a:pt x="f418" y="f269"/>
                    <a:pt x="f418" y="f53"/>
                  </a:cubicBezTo>
                  <a:cubicBezTo>
                    <a:pt x="f418" y="f316"/>
                    <a:pt x="f418" y="f426"/>
                    <a:pt x="f412" y="f426"/>
                  </a:cubicBezTo>
                  <a:cubicBezTo>
                    <a:pt x="f412" y="f314"/>
                    <a:pt x="f412" y="f427"/>
                    <a:pt x="f412" y="f278"/>
                  </a:cubicBezTo>
                  <a:cubicBezTo>
                    <a:pt x="f412" y="f167"/>
                    <a:pt x="f413" y="f167"/>
                    <a:pt x="f418" y="f167"/>
                  </a:cubicBezTo>
                  <a:close/>
                  <a:moveTo>
                    <a:pt x="f423" y="f276"/>
                  </a:moveTo>
                  <a:cubicBezTo>
                    <a:pt x="f423" y="f297"/>
                    <a:pt x="f423" y="f131"/>
                    <a:pt x="f423" y="f370"/>
                  </a:cubicBezTo>
                  <a:cubicBezTo>
                    <a:pt x="f424" y="f370"/>
                    <a:pt x="f203" y="f370"/>
                    <a:pt x="f428" y="f370"/>
                  </a:cubicBezTo>
                  <a:cubicBezTo>
                    <a:pt x="f428" y="f17"/>
                    <a:pt x="f428" y="f429"/>
                    <a:pt x="f428" y="f276"/>
                  </a:cubicBezTo>
                  <a:cubicBezTo>
                    <a:pt x="f202" y="f276"/>
                    <a:pt x="f424" y="f276"/>
                    <a:pt x="f423" y="f276"/>
                  </a:cubicBezTo>
                  <a:close/>
                  <a:moveTo>
                    <a:pt x="f413" y="f276"/>
                  </a:moveTo>
                  <a:cubicBezTo>
                    <a:pt x="f413" y="f303"/>
                    <a:pt x="f412" y="f304"/>
                    <a:pt x="f412" y="f304"/>
                  </a:cubicBezTo>
                  <a:cubicBezTo>
                    <a:pt x="f412" y="f429"/>
                    <a:pt x="f412" y="f299"/>
                    <a:pt x="f412" y="f17"/>
                  </a:cubicBezTo>
                  <a:cubicBezTo>
                    <a:pt x="f412" y="f296"/>
                    <a:pt x="f412" y="f296"/>
                    <a:pt x="f417" y="f370"/>
                  </a:cubicBezTo>
                  <a:cubicBezTo>
                    <a:pt x="f417" y="f370"/>
                    <a:pt x="f430" y="f370"/>
                    <a:pt x="f418" y="f370"/>
                  </a:cubicBezTo>
                  <a:cubicBezTo>
                    <a:pt x="f418" y="f131"/>
                    <a:pt x="f418" y="f297"/>
                    <a:pt x="f418" y="f276"/>
                  </a:cubicBezTo>
                  <a:cubicBezTo>
                    <a:pt x="f419" y="f276"/>
                    <a:pt x="f415" y="f276"/>
                    <a:pt x="f413" y="f276"/>
                  </a:cubicBezTo>
                  <a:close/>
                  <a:moveTo>
                    <a:pt x="f418" y="f161"/>
                  </a:moveTo>
                  <a:cubicBezTo>
                    <a:pt x="f419" y="f161"/>
                    <a:pt x="f420" y="f161"/>
                    <a:pt x="f412" y="f161"/>
                  </a:cubicBezTo>
                  <a:cubicBezTo>
                    <a:pt x="f412" y="f268"/>
                    <a:pt x="f412" y="f378"/>
                    <a:pt x="f413" y="f52"/>
                  </a:cubicBezTo>
                  <a:cubicBezTo>
                    <a:pt x="f413" y="f51"/>
                    <a:pt x="f414" y="f387"/>
                    <a:pt x="f420" y="f49"/>
                  </a:cubicBezTo>
                  <a:cubicBezTo>
                    <a:pt x="f416" y="f49"/>
                    <a:pt x="f417" y="f49"/>
                    <a:pt x="f418" y="f49"/>
                  </a:cubicBezTo>
                  <a:cubicBezTo>
                    <a:pt x="f418" y="f54"/>
                    <a:pt x="f418" y="f268"/>
                    <a:pt x="f418" y="f161"/>
                  </a:cubicBezTo>
                  <a:close/>
                  <a:moveTo>
                    <a:pt x="f428" y="f387"/>
                  </a:moveTo>
                  <a:cubicBezTo>
                    <a:pt x="f428" y="f130"/>
                    <a:pt x="f428" y="f268"/>
                    <a:pt x="f428" y="f145"/>
                  </a:cubicBezTo>
                  <a:cubicBezTo>
                    <a:pt x="f202" y="f145"/>
                    <a:pt x="f424" y="f145"/>
                    <a:pt x="f423" y="f145"/>
                  </a:cubicBezTo>
                  <a:cubicBezTo>
                    <a:pt x="f423" y="f268"/>
                    <a:pt x="f423" y="f130"/>
                    <a:pt x="f423" y="f387"/>
                  </a:cubicBezTo>
                  <a:cubicBezTo>
                    <a:pt x="f424" y="f387"/>
                    <a:pt x="f203" y="f387"/>
                    <a:pt x="f428" y="f387"/>
                  </a:cubicBezTo>
                  <a:close/>
                  <a:moveTo>
                    <a:pt x="f428" y="f61"/>
                  </a:moveTo>
                  <a:cubicBezTo>
                    <a:pt x="f428" y="f47"/>
                    <a:pt x="f428" y="f266"/>
                    <a:pt x="f428" y="f274"/>
                  </a:cubicBezTo>
                  <a:cubicBezTo>
                    <a:pt x="f202" y="f274"/>
                    <a:pt x="f424" y="f274"/>
                    <a:pt x="f423" y="f274"/>
                  </a:cubicBezTo>
                  <a:cubicBezTo>
                    <a:pt x="f423" y="f135"/>
                    <a:pt x="f423" y="f137"/>
                    <a:pt x="f423" y="f139"/>
                  </a:cubicBezTo>
                  <a:cubicBezTo>
                    <a:pt x="f423" y="f97"/>
                    <a:pt x="f185" y="f61"/>
                    <a:pt x="f210" y="f61"/>
                  </a:cubicBezTo>
                  <a:cubicBezTo>
                    <a:pt x="f202" y="f61"/>
                    <a:pt x="f431" y="f61"/>
                    <a:pt x="f428" y="f61"/>
                  </a:cubicBezTo>
                  <a:close/>
                  <a:moveTo>
                    <a:pt x="f428" y="f352"/>
                  </a:moveTo>
                  <a:cubicBezTo>
                    <a:pt x="f202" y="f352"/>
                    <a:pt x="f424" y="f352"/>
                    <a:pt x="f423" y="f215"/>
                  </a:cubicBezTo>
                  <a:cubicBezTo>
                    <a:pt x="f423" y="f324"/>
                    <a:pt x="f423" y="f375"/>
                    <a:pt x="f423" y="f382"/>
                  </a:cubicBezTo>
                  <a:cubicBezTo>
                    <a:pt x="f424" y="f322"/>
                    <a:pt x="f203" y="f322"/>
                    <a:pt x="f428" y="f322"/>
                  </a:cubicBezTo>
                  <a:cubicBezTo>
                    <a:pt x="f428" y="f326"/>
                    <a:pt x="f428" y="f384"/>
                    <a:pt x="f428" y="f352"/>
                  </a:cubicBezTo>
                  <a:close/>
                  <a:moveTo>
                    <a:pt x="f432" y="f97"/>
                  </a:moveTo>
                  <a:cubicBezTo>
                    <a:pt x="f432" y="f129"/>
                    <a:pt x="f432" y="f135"/>
                    <a:pt x="f432" y="f433"/>
                  </a:cubicBezTo>
                  <a:cubicBezTo>
                    <a:pt x="f200" y="f433"/>
                    <a:pt x="f434" y="f433"/>
                    <a:pt x="f435" y="f433"/>
                  </a:cubicBezTo>
                  <a:cubicBezTo>
                    <a:pt x="f435" y="f135"/>
                    <a:pt x="f435" y="f129"/>
                    <a:pt x="f435" y="f146"/>
                  </a:cubicBezTo>
                  <a:cubicBezTo>
                    <a:pt x="f211" y="f146"/>
                    <a:pt x="f200" y="f97"/>
                    <a:pt x="f432" y="f97"/>
                  </a:cubicBezTo>
                  <a:close/>
                  <a:moveTo>
                    <a:pt x="f425" y="f62"/>
                  </a:moveTo>
                  <a:cubicBezTo>
                    <a:pt x="f425" y="f381"/>
                    <a:pt x="f425" y="f31"/>
                    <a:pt x="f425" y="f393"/>
                  </a:cubicBezTo>
                  <a:cubicBezTo>
                    <a:pt x="f425" y="f373"/>
                    <a:pt x="f428" y="f244"/>
                    <a:pt x="f423" y="f373"/>
                  </a:cubicBezTo>
                  <a:cubicBezTo>
                    <a:pt x="f423" y="f193"/>
                    <a:pt x="f423" y="f31"/>
                    <a:pt x="f423" y="f181"/>
                  </a:cubicBezTo>
                  <a:cubicBezTo>
                    <a:pt x="f424" y="f176"/>
                    <a:pt x="f202" y="f176"/>
                    <a:pt x="f425" y="f62"/>
                  </a:cubicBezTo>
                  <a:close/>
                  <a:moveTo>
                    <a:pt x="f423" y="f275"/>
                  </a:moveTo>
                  <a:cubicBezTo>
                    <a:pt x="f423" y="f426"/>
                    <a:pt x="f423" y="f314"/>
                    <a:pt x="f423" y="f427"/>
                  </a:cubicBezTo>
                  <a:cubicBezTo>
                    <a:pt x="f423" y="f116"/>
                    <a:pt x="f423" y="f263"/>
                    <a:pt x="f428" y="f263"/>
                  </a:cubicBezTo>
                  <a:cubicBezTo>
                    <a:pt x="f428" y="f278"/>
                    <a:pt x="f428" y="f317"/>
                    <a:pt x="f428" y="f270"/>
                  </a:cubicBezTo>
                  <a:cubicBezTo>
                    <a:pt x="f203" y="f436"/>
                    <a:pt x="f424" y="f275"/>
                    <a:pt x="f423" y="f275"/>
                  </a:cubicBezTo>
                  <a:close/>
                  <a:moveTo>
                    <a:pt x="f423" y="f437"/>
                  </a:moveTo>
                  <a:cubicBezTo>
                    <a:pt x="f423" y="f78"/>
                    <a:pt x="f423" y="f332"/>
                    <a:pt x="f423" y="f334"/>
                  </a:cubicBezTo>
                  <a:cubicBezTo>
                    <a:pt x="f423" y="f330"/>
                    <a:pt x="f185" y="f411"/>
                    <a:pt x="f425" y="f330"/>
                  </a:cubicBezTo>
                  <a:cubicBezTo>
                    <a:pt x="f425" y="f3"/>
                    <a:pt x="f425" y="f332"/>
                    <a:pt x="f425" y="f104"/>
                  </a:cubicBezTo>
                  <a:cubicBezTo>
                    <a:pt x="f203" y="f104"/>
                    <a:pt x="f424" y="f30"/>
                    <a:pt x="f423" y="f437"/>
                  </a:cubicBezTo>
                  <a:close/>
                  <a:moveTo>
                    <a:pt x="f432" y="f364"/>
                  </a:moveTo>
                  <a:cubicBezTo>
                    <a:pt x="f432" y="f366"/>
                    <a:pt x="f432" y="f32"/>
                    <a:pt x="f432" y="f37"/>
                  </a:cubicBezTo>
                  <a:cubicBezTo>
                    <a:pt x="f432" y="f152"/>
                    <a:pt x="f432" y="f152"/>
                    <a:pt x="f435" y="f36"/>
                  </a:cubicBezTo>
                  <a:cubicBezTo>
                    <a:pt x="f435" y="f118"/>
                    <a:pt x="f435" y="f363"/>
                    <a:pt x="f435" y="f340"/>
                  </a:cubicBezTo>
                  <a:cubicBezTo>
                    <a:pt x="f434" y="f340"/>
                    <a:pt x="f200" y="f364"/>
                    <a:pt x="f432" y="f364"/>
                  </a:cubicBezTo>
                  <a:close/>
                  <a:moveTo>
                    <a:pt x="f432" y="f96"/>
                  </a:moveTo>
                  <a:cubicBezTo>
                    <a:pt x="f432" y="f438"/>
                    <a:pt x="f432" y="f407"/>
                    <a:pt x="f432" y="f244"/>
                  </a:cubicBezTo>
                  <a:cubicBezTo>
                    <a:pt x="f200" y="f165"/>
                    <a:pt x="f434" y="f165"/>
                    <a:pt x="f435" y="f165"/>
                  </a:cubicBezTo>
                  <a:cubicBezTo>
                    <a:pt x="f435" y="f189"/>
                    <a:pt x="f435" y="f309"/>
                    <a:pt x="f435" y="f381"/>
                  </a:cubicBezTo>
                  <a:cubicBezTo>
                    <a:pt x="f434" y="f381"/>
                    <a:pt x="f200" y="f96"/>
                    <a:pt x="f432" y="f96"/>
                  </a:cubicBezTo>
                  <a:close/>
                  <a:moveTo>
                    <a:pt x="f435" y="f44"/>
                  </a:moveTo>
                  <a:cubicBezTo>
                    <a:pt x="f435" y="f35"/>
                    <a:pt x="f435" y="f159"/>
                    <a:pt x="f435" y="f389"/>
                  </a:cubicBezTo>
                  <a:cubicBezTo>
                    <a:pt x="f434" y="f383"/>
                    <a:pt x="f200" y="f383"/>
                    <a:pt x="f432" y="f382"/>
                  </a:cubicBezTo>
                  <a:cubicBezTo>
                    <a:pt x="f432" y="f326"/>
                    <a:pt x="f432" y="f159"/>
                    <a:pt x="f432" y="f384"/>
                  </a:cubicBezTo>
                  <a:cubicBezTo>
                    <a:pt x="f432" y="f44"/>
                    <a:pt x="f432" y="f44"/>
                    <a:pt x="f435" y="f44"/>
                  </a:cubicBezTo>
                  <a:close/>
                  <a:moveTo>
                    <a:pt x="f432" y="f437"/>
                  </a:moveTo>
                  <a:cubicBezTo>
                    <a:pt x="f200" y="f376"/>
                    <a:pt x="f434" y="f376"/>
                    <a:pt x="f435" y="f311"/>
                  </a:cubicBezTo>
                  <a:cubicBezTo>
                    <a:pt x="f435" y="f78"/>
                    <a:pt x="f435" y="f395"/>
                    <a:pt x="f435" y="f260"/>
                  </a:cubicBezTo>
                  <a:cubicBezTo>
                    <a:pt x="f434" y="f260"/>
                    <a:pt x="f200" y="f41"/>
                    <a:pt x="f432" y="f41"/>
                  </a:cubicBezTo>
                  <a:cubicBezTo>
                    <a:pt x="f432" y="f334"/>
                    <a:pt x="f432" y="f28"/>
                    <a:pt x="f432" y="f437"/>
                  </a:cubicBezTo>
                  <a:close/>
                  <a:moveTo>
                    <a:pt x="f432" y="f51"/>
                  </a:moveTo>
                  <a:cubicBezTo>
                    <a:pt x="f432" y="f378"/>
                    <a:pt x="f432" y="f153"/>
                    <a:pt x="f432" y="f145"/>
                  </a:cubicBezTo>
                  <a:cubicBezTo>
                    <a:pt x="f200" y="f145"/>
                    <a:pt x="f434" y="f145"/>
                    <a:pt x="f435" y="f145"/>
                  </a:cubicBezTo>
                  <a:cubicBezTo>
                    <a:pt x="f435" y="f153"/>
                    <a:pt x="f435" y="f378"/>
                    <a:pt x="f435" y="f51"/>
                  </a:cubicBezTo>
                  <a:cubicBezTo>
                    <a:pt x="f434" y="f51"/>
                    <a:pt x="f200" y="f51"/>
                    <a:pt x="f432" y="f51"/>
                  </a:cubicBezTo>
                  <a:close/>
                  <a:moveTo>
                    <a:pt x="f435" y="f410"/>
                  </a:moveTo>
                  <a:cubicBezTo>
                    <a:pt x="f435" y="f426"/>
                    <a:pt x="f435" y="f317"/>
                    <a:pt x="f435" y="f278"/>
                  </a:cubicBezTo>
                  <a:cubicBezTo>
                    <a:pt x="f434" y="f262"/>
                    <a:pt x="f200" y="f269"/>
                    <a:pt x="f432" y="f313"/>
                  </a:cubicBezTo>
                  <a:cubicBezTo>
                    <a:pt x="f432" y="f53"/>
                    <a:pt x="f432" y="f409"/>
                    <a:pt x="f432" y="f48"/>
                  </a:cubicBezTo>
                  <a:cubicBezTo>
                    <a:pt x="f432" y="f328"/>
                    <a:pt x="f432" y="f328"/>
                    <a:pt x="f435" y="f410"/>
                  </a:cubicBezTo>
                  <a:close/>
                  <a:moveTo>
                    <a:pt x="f432" y="f370"/>
                  </a:moveTo>
                  <a:cubicBezTo>
                    <a:pt x="f432" y="f17"/>
                    <a:pt x="f432" y="f429"/>
                    <a:pt x="f432" y="f276"/>
                  </a:cubicBezTo>
                  <a:cubicBezTo>
                    <a:pt x="f200" y="f276"/>
                    <a:pt x="f434" y="f276"/>
                    <a:pt x="f435" y="f276"/>
                  </a:cubicBezTo>
                  <a:cubicBezTo>
                    <a:pt x="f435" y="f297"/>
                    <a:pt x="f435" y="f131"/>
                    <a:pt x="f435" y="f370"/>
                  </a:cubicBezTo>
                  <a:cubicBezTo>
                    <a:pt x="f434" y="f370"/>
                    <a:pt x="f200" y="f370"/>
                    <a:pt x="f432" y="f370"/>
                  </a:cubicBezTo>
                  <a:close/>
                  <a:moveTo>
                    <a:pt x="f439" y="f298"/>
                  </a:moveTo>
                  <a:cubicBezTo>
                    <a:pt x="f439" y="f303"/>
                    <a:pt x="f439" y="f440"/>
                    <a:pt x="f439" y="f299"/>
                  </a:cubicBezTo>
                  <a:cubicBezTo>
                    <a:pt x="f441" y="f299"/>
                    <a:pt x="f225" y="f299"/>
                    <a:pt x="f442" y="f299"/>
                  </a:cubicBezTo>
                  <a:cubicBezTo>
                    <a:pt x="f442" y="f440"/>
                    <a:pt x="f442" y="f276"/>
                    <a:pt x="f442" y="f298"/>
                  </a:cubicBezTo>
                  <a:cubicBezTo>
                    <a:pt x="f443" y="f298"/>
                    <a:pt x="f441" y="f298"/>
                    <a:pt x="f439" y="f298"/>
                  </a:cubicBezTo>
                  <a:close/>
                  <a:moveTo>
                    <a:pt x="f439" y="f326"/>
                  </a:moveTo>
                  <a:cubicBezTo>
                    <a:pt x="f444" y="f165"/>
                    <a:pt x="f445" y="f327"/>
                    <a:pt x="f446" y="f327"/>
                  </a:cubicBezTo>
                  <a:cubicBezTo>
                    <a:pt x="f442" y="f405"/>
                    <a:pt x="f447" y="f149"/>
                    <a:pt x="f439" y="f326"/>
                  </a:cubicBezTo>
                  <a:close/>
                  <a:moveTo>
                    <a:pt x="f442" y="f448"/>
                  </a:moveTo>
                  <a:cubicBezTo>
                    <a:pt x="f442" y="f74"/>
                    <a:pt x="f442" y="f20"/>
                    <a:pt x="f442" y="f449"/>
                  </a:cubicBezTo>
                  <a:cubicBezTo>
                    <a:pt x="f225" y="f70"/>
                    <a:pt x="f441" y="f450"/>
                    <a:pt x="f439" y="f286"/>
                  </a:cubicBezTo>
                  <a:cubicBezTo>
                    <a:pt x="f444" y="f451"/>
                    <a:pt x="f452" y="f74"/>
                    <a:pt x="f442" y="f448"/>
                  </a:cubicBezTo>
                  <a:close/>
                  <a:moveTo>
                    <a:pt x="f446" y="f335"/>
                  </a:moveTo>
                  <a:cubicBezTo>
                    <a:pt x="f447" y="f30"/>
                    <a:pt x="f442" y="f437"/>
                    <a:pt x="f439" y="f437"/>
                  </a:cubicBezTo>
                  <a:cubicBezTo>
                    <a:pt x="f444" y="f335"/>
                    <a:pt x="f445" y="f331"/>
                    <a:pt x="f446" y="f335"/>
                  </a:cubicBezTo>
                  <a:close/>
                  <a:moveTo>
                    <a:pt x="f439" y="f372"/>
                  </a:moveTo>
                  <a:cubicBezTo>
                    <a:pt x="f439" y="f19"/>
                    <a:pt x="f439" y="f125"/>
                    <a:pt x="f439" y="f97"/>
                  </a:cubicBezTo>
                  <a:cubicBezTo>
                    <a:pt x="f441" y="f97"/>
                    <a:pt x="f225" y="f97"/>
                    <a:pt x="f442" y="f61"/>
                  </a:cubicBezTo>
                  <a:cubicBezTo>
                    <a:pt x="f442" y="f125"/>
                    <a:pt x="f442" y="f137"/>
                    <a:pt x="f442" y="f135"/>
                  </a:cubicBezTo>
                  <a:cubicBezTo>
                    <a:pt x="f225" y="f372"/>
                    <a:pt x="f441" y="f372"/>
                    <a:pt x="f439" y="f372"/>
                  </a:cubicBezTo>
                  <a:close/>
                  <a:moveTo>
                    <a:pt x="f439" y="f42"/>
                  </a:moveTo>
                  <a:cubicBezTo>
                    <a:pt x="f444" y="f314"/>
                    <a:pt x="f445" y="f316"/>
                    <a:pt x="f442" y="f314"/>
                  </a:cubicBezTo>
                  <a:cubicBezTo>
                    <a:pt x="f442" y="f270"/>
                    <a:pt x="f442" y="f328"/>
                    <a:pt x="f442" y="f45"/>
                  </a:cubicBezTo>
                  <a:cubicBezTo>
                    <a:pt x="f225" y="f45"/>
                    <a:pt x="f441" y="f43"/>
                    <a:pt x="f439" y="f42"/>
                  </a:cubicBezTo>
                  <a:close/>
                  <a:moveTo>
                    <a:pt x="f439" y="f193"/>
                  </a:moveTo>
                  <a:cubicBezTo>
                    <a:pt x="f444" y="f62"/>
                    <a:pt x="f445" y="f62"/>
                    <a:pt x="f446" y="f256"/>
                  </a:cubicBezTo>
                  <a:cubicBezTo>
                    <a:pt x="f442" y="f407"/>
                    <a:pt x="f447" y="f250"/>
                    <a:pt x="f439" y="f193"/>
                  </a:cubicBezTo>
                  <a:close/>
                  <a:moveTo>
                    <a:pt x="f439" y="f453"/>
                  </a:moveTo>
                  <a:cubicBezTo>
                    <a:pt x="f445" y="f454"/>
                    <a:pt x="f439" y="f236"/>
                    <a:pt x="f442" y="f455"/>
                  </a:cubicBezTo>
                  <a:cubicBezTo>
                    <a:pt x="f447" y="f456"/>
                    <a:pt x="f442" y="f457"/>
                    <a:pt x="f439" y="f453"/>
                  </a:cubicBezTo>
                  <a:close/>
                  <a:moveTo>
                    <a:pt x="f446" y="f91"/>
                  </a:moveTo>
                  <a:cubicBezTo>
                    <a:pt x="f442" y="f197"/>
                    <a:pt x="f223" y="f319"/>
                    <a:pt x="f439" y="f197"/>
                  </a:cubicBezTo>
                  <a:cubicBezTo>
                    <a:pt x="f445" y="f63"/>
                    <a:pt x="f444" y="f182"/>
                    <a:pt x="f446" y="f91"/>
                  </a:cubicBezTo>
                  <a:close/>
                  <a:moveTo>
                    <a:pt x="f439" y="f205"/>
                  </a:moveTo>
                  <a:cubicBezTo>
                    <a:pt x="f445" y="f458"/>
                    <a:pt x="f439" y="f459"/>
                    <a:pt x="f442" y="f460"/>
                  </a:cubicBezTo>
                  <a:cubicBezTo>
                    <a:pt x="f442" y="f115"/>
                    <a:pt x="f223" y="f237"/>
                    <a:pt x="f439" y="f205"/>
                  </a:cubicBezTo>
                  <a:close/>
                  <a:moveTo>
                    <a:pt x="f442" y="f461"/>
                  </a:moveTo>
                  <a:cubicBezTo>
                    <a:pt x="f442" y="f462"/>
                    <a:pt x="f446" y="f463"/>
                    <a:pt x="f439" y="f464"/>
                  </a:cubicBezTo>
                  <a:cubicBezTo>
                    <a:pt x="f445" y="f465"/>
                    <a:pt x="f444" y="f466"/>
                    <a:pt x="f442" y="f461"/>
                  </a:cubicBezTo>
                  <a:close/>
                  <a:moveTo>
                    <a:pt x="f446" y="f65"/>
                  </a:moveTo>
                  <a:cubicBezTo>
                    <a:pt x="f446" y="f281"/>
                    <a:pt x="f446" y="f27"/>
                    <a:pt x="f446" y="f296"/>
                  </a:cubicBezTo>
                  <a:cubicBezTo>
                    <a:pt x="f443" y="f296"/>
                    <a:pt x="f441" y="f296"/>
                    <a:pt x="f439" y="f296"/>
                  </a:cubicBezTo>
                  <a:cubicBezTo>
                    <a:pt x="f439" y="f307"/>
                    <a:pt x="f439" y="f281"/>
                    <a:pt x="f439" y="f279"/>
                  </a:cubicBezTo>
                  <a:cubicBezTo>
                    <a:pt x="f441" y="f279"/>
                    <a:pt x="f443" y="f65"/>
                    <a:pt x="f446" y="f65"/>
                  </a:cubicBezTo>
                  <a:close/>
                  <a:moveTo>
                    <a:pt x="f442" y="f267"/>
                  </a:moveTo>
                  <a:cubicBezTo>
                    <a:pt x="f442" y="f284"/>
                    <a:pt x="f442" y="f51"/>
                    <a:pt x="f442" y="f130"/>
                  </a:cubicBezTo>
                  <a:cubicBezTo>
                    <a:pt x="f443" y="f130"/>
                    <a:pt x="f467" y="f130"/>
                    <a:pt x="f439" y="f130"/>
                  </a:cubicBezTo>
                  <a:cubicBezTo>
                    <a:pt x="f439" y="f51"/>
                    <a:pt x="f439" y="f284"/>
                    <a:pt x="f439" y="f344"/>
                  </a:cubicBezTo>
                  <a:cubicBezTo>
                    <a:pt x="f441" y="f344"/>
                    <a:pt x="f225" y="f344"/>
                    <a:pt x="f442" y="f267"/>
                  </a:cubicBezTo>
                  <a:close/>
                  <a:moveTo>
                    <a:pt x="f442" y="f36"/>
                  </a:moveTo>
                  <a:cubicBezTo>
                    <a:pt x="f225" y="f36"/>
                    <a:pt x="f441" y="f152"/>
                    <a:pt x="f439" y="f152"/>
                  </a:cubicBezTo>
                  <a:cubicBezTo>
                    <a:pt x="f439" y="f120"/>
                    <a:pt x="f439" y="f117"/>
                    <a:pt x="f439" y="f341"/>
                  </a:cubicBezTo>
                  <a:cubicBezTo>
                    <a:pt x="f441" y="f341"/>
                    <a:pt x="f225" y="f366"/>
                    <a:pt x="f446" y="f366"/>
                  </a:cubicBezTo>
                  <a:cubicBezTo>
                    <a:pt x="f442" y="f341"/>
                    <a:pt x="f442" y="f363"/>
                    <a:pt x="f442" y="f32"/>
                  </a:cubicBezTo>
                  <a:cubicBezTo>
                    <a:pt x="f442" y="f37"/>
                    <a:pt x="f442" y="f120"/>
                    <a:pt x="f442" y="f36"/>
                  </a:cubicBezTo>
                  <a:close/>
                  <a:moveTo>
                    <a:pt x="f468" y="f146"/>
                  </a:moveTo>
                  <a:cubicBezTo>
                    <a:pt x="f469" y="f26"/>
                    <a:pt x="f469" y="f362"/>
                    <a:pt x="f470" y="f26"/>
                  </a:cubicBezTo>
                  <a:cubicBezTo>
                    <a:pt x="f470" y="f292"/>
                    <a:pt x="f470" y="f129"/>
                    <a:pt x="f470" y="f177"/>
                  </a:cubicBezTo>
                  <a:cubicBezTo>
                    <a:pt x="f227" y="f146"/>
                    <a:pt x="f471" y="f146"/>
                    <a:pt x="f468" y="f146"/>
                  </a:cubicBezTo>
                  <a:close/>
                  <a:moveTo>
                    <a:pt x="f468" y="f363"/>
                  </a:moveTo>
                  <a:cubicBezTo>
                    <a:pt x="f472" y="f473"/>
                    <a:pt x="f472" y="f103"/>
                    <a:pt x="f470" y="f123"/>
                  </a:cubicBezTo>
                  <a:cubicBezTo>
                    <a:pt x="f470" y="f386"/>
                    <a:pt x="f470" y="f118"/>
                    <a:pt x="f470" y="f32"/>
                  </a:cubicBezTo>
                  <a:cubicBezTo>
                    <a:pt x="f227" y="f32"/>
                    <a:pt x="f474" y="f363"/>
                    <a:pt x="f468" y="f363"/>
                  </a:cubicBezTo>
                  <a:close/>
                  <a:moveTo>
                    <a:pt x="f470" y="f381"/>
                  </a:moveTo>
                  <a:cubicBezTo>
                    <a:pt x="f227" y="f96"/>
                    <a:pt x="f474" y="f96"/>
                    <a:pt x="f468" y="f181"/>
                  </a:cubicBezTo>
                  <a:cubicBezTo>
                    <a:pt x="f468" y="f40"/>
                    <a:pt x="f468" y="f393"/>
                    <a:pt x="f468" y="f189"/>
                  </a:cubicBezTo>
                  <a:cubicBezTo>
                    <a:pt x="f474" y="f248"/>
                    <a:pt x="f227" y="f248"/>
                    <a:pt x="f470" y="f246"/>
                  </a:cubicBezTo>
                  <a:cubicBezTo>
                    <a:pt x="f470" y="f250"/>
                    <a:pt x="f470" y="f438"/>
                    <a:pt x="f470" y="f381"/>
                  </a:cubicBezTo>
                  <a:close/>
                  <a:moveTo>
                    <a:pt x="f468" y="f264"/>
                  </a:moveTo>
                  <a:cubicBezTo>
                    <a:pt x="f469" y="f53"/>
                    <a:pt x="f472" y="f50"/>
                    <a:pt x="f470" y="f427"/>
                  </a:cubicBezTo>
                  <a:cubicBezTo>
                    <a:pt x="f475" y="f168"/>
                    <a:pt x="f476" y="f167"/>
                    <a:pt x="f468" y="f264"/>
                  </a:cubicBezTo>
                  <a:close/>
                  <a:moveTo>
                    <a:pt x="f470" y="f448"/>
                  </a:moveTo>
                  <a:cubicBezTo>
                    <a:pt x="f476" y="f477"/>
                    <a:pt x="f475" y="f478"/>
                    <a:pt x="f468" y="f479"/>
                  </a:cubicBezTo>
                  <a:cubicBezTo>
                    <a:pt x="f472" y="f448"/>
                    <a:pt x="f469" y="f109"/>
                    <a:pt x="f470" y="f448"/>
                  </a:cubicBezTo>
                  <a:close/>
                  <a:moveTo>
                    <a:pt x="f470" y="f159"/>
                  </a:moveTo>
                  <a:cubicBezTo>
                    <a:pt x="f475" y="f33"/>
                    <a:pt x="f476" y="f33"/>
                    <a:pt x="f468" y="f243"/>
                  </a:cubicBezTo>
                  <a:cubicBezTo>
                    <a:pt x="f469" y="f405"/>
                    <a:pt x="f472" y="f159"/>
                    <a:pt x="f470" y="f159"/>
                  </a:cubicBezTo>
                  <a:close/>
                  <a:moveTo>
                    <a:pt x="f470" y="f271"/>
                  </a:moveTo>
                  <a:cubicBezTo>
                    <a:pt x="f475" y="f436"/>
                    <a:pt x="f476" y="f436"/>
                    <a:pt x="f468" y="f270"/>
                  </a:cubicBezTo>
                  <a:cubicBezTo>
                    <a:pt x="f469" y="f330"/>
                    <a:pt x="f472" y="f271"/>
                    <a:pt x="f470" y="f271"/>
                  </a:cubicBezTo>
                  <a:close/>
                  <a:moveTo>
                    <a:pt x="f480" y="f88"/>
                  </a:moveTo>
                  <a:cubicBezTo>
                    <a:pt x="f481" y="f91"/>
                    <a:pt x="f480" y="f93"/>
                    <a:pt x="f482" y="f182"/>
                  </a:cubicBezTo>
                  <a:cubicBezTo>
                    <a:pt x="f229" y="f450"/>
                    <a:pt x="f483" y="f70"/>
                    <a:pt x="f480" y="f88"/>
                  </a:cubicBezTo>
                  <a:close/>
                  <a:moveTo>
                    <a:pt x="f484" y="f308"/>
                  </a:moveTo>
                  <a:cubicBezTo>
                    <a:pt x="f485" y="f448"/>
                    <a:pt x="f486" y="f487"/>
                    <a:pt x="f488" y="f109"/>
                  </a:cubicBezTo>
                  <a:cubicBezTo>
                    <a:pt x="f489" y="f72"/>
                    <a:pt x="f490" y="f20"/>
                    <a:pt x="f484" y="f308"/>
                  </a:cubicBezTo>
                  <a:close/>
                  <a:moveTo>
                    <a:pt x="f480" y="f388"/>
                  </a:moveTo>
                  <a:cubicBezTo>
                    <a:pt x="f480" y="f34"/>
                    <a:pt x="f480" y="f36"/>
                    <a:pt x="f480" y="f103"/>
                  </a:cubicBezTo>
                  <a:cubicBezTo>
                    <a:pt x="f491" y="f473"/>
                    <a:pt x="f492" y="f473"/>
                    <a:pt x="f482" y="f473"/>
                  </a:cubicBezTo>
                  <a:cubicBezTo>
                    <a:pt x="f482" y="f36"/>
                    <a:pt x="f482" y="f120"/>
                    <a:pt x="f482" y="f117"/>
                  </a:cubicBezTo>
                  <a:cubicBezTo>
                    <a:pt x="f493" y="f388"/>
                    <a:pt x="f491" y="f388"/>
                    <a:pt x="f480" y="f388"/>
                  </a:cubicBezTo>
                  <a:close/>
                  <a:moveTo>
                    <a:pt x="f482" y="f362"/>
                  </a:moveTo>
                  <a:cubicBezTo>
                    <a:pt x="f482" y="f135"/>
                    <a:pt x="f482" y="f137"/>
                    <a:pt x="f482" y="f139"/>
                  </a:cubicBezTo>
                  <a:cubicBezTo>
                    <a:pt x="f492" y="f139"/>
                    <a:pt x="f491" y="f139"/>
                    <a:pt x="f480" y="f177"/>
                  </a:cubicBezTo>
                  <a:cubicBezTo>
                    <a:pt x="f481" y="f288"/>
                    <a:pt x="f480" y="f362"/>
                    <a:pt x="f482" y="f362"/>
                  </a:cubicBezTo>
                  <a:close/>
                  <a:moveTo>
                    <a:pt x="f480" y="f494"/>
                  </a:moveTo>
                  <a:cubicBezTo>
                    <a:pt x="f481" y="f314"/>
                    <a:pt x="f481" y="f317"/>
                    <a:pt x="f482" y="f48"/>
                  </a:cubicBezTo>
                  <a:cubicBezTo>
                    <a:pt x="f483" y="f494"/>
                    <a:pt x="f229" y="f116"/>
                    <a:pt x="f480" y="f494"/>
                  </a:cubicBezTo>
                  <a:close/>
                  <a:moveTo>
                    <a:pt x="f482" y="f151"/>
                  </a:moveTo>
                  <a:cubicBezTo>
                    <a:pt x="f492" y="f321"/>
                    <a:pt x="f491" y="f321"/>
                    <a:pt x="f480" y="f321"/>
                  </a:cubicBezTo>
                  <a:cubicBezTo>
                    <a:pt x="f480" y="f383"/>
                    <a:pt x="f480" y="f326"/>
                    <a:pt x="f480" y="f38"/>
                  </a:cubicBezTo>
                  <a:cubicBezTo>
                    <a:pt x="f491" y="f384"/>
                    <a:pt x="f493" y="f384"/>
                    <a:pt x="f482" y="f384"/>
                  </a:cubicBezTo>
                  <a:cubicBezTo>
                    <a:pt x="f482" y="f375"/>
                    <a:pt x="f482" y="f389"/>
                    <a:pt x="f482" y="f151"/>
                  </a:cubicBezTo>
                  <a:close/>
                  <a:moveTo>
                    <a:pt x="f480" y="f333"/>
                  </a:moveTo>
                  <a:cubicBezTo>
                    <a:pt x="f481" y="f310"/>
                    <a:pt x="f481" y="f310"/>
                    <a:pt x="f482" y="f421"/>
                  </a:cubicBezTo>
                  <a:cubicBezTo>
                    <a:pt x="f229" y="f78"/>
                    <a:pt x="f483" y="f28"/>
                    <a:pt x="f480" y="f333"/>
                  </a:cubicBezTo>
                  <a:close/>
                  <a:moveTo>
                    <a:pt x="f480" y="f305"/>
                  </a:moveTo>
                  <a:cubicBezTo>
                    <a:pt x="f480" y="f170"/>
                    <a:pt x="f495" y="f188"/>
                    <a:pt x="f482" y="f170"/>
                  </a:cubicBezTo>
                  <a:cubicBezTo>
                    <a:pt x="f483" y="f305"/>
                    <a:pt x="f229" y="f199"/>
                    <a:pt x="f480" y="f305"/>
                  </a:cubicBezTo>
                  <a:close/>
                  <a:moveTo>
                    <a:pt x="f488" y="f289"/>
                  </a:moveTo>
                  <a:cubicBezTo>
                    <a:pt x="f489" y="f219"/>
                    <a:pt x="f490" y="f204"/>
                    <a:pt x="f484" y="f95"/>
                  </a:cubicBezTo>
                  <a:cubicBezTo>
                    <a:pt x="f486" y="f68"/>
                    <a:pt x="f485" y="f66"/>
                    <a:pt x="f488" y="f289"/>
                  </a:cubicBezTo>
                  <a:close/>
                  <a:moveTo>
                    <a:pt x="f486" y="f30"/>
                  </a:moveTo>
                  <a:cubicBezTo>
                    <a:pt x="f496" y="f104"/>
                    <a:pt x="f497" y="f104"/>
                    <a:pt x="f488" y="f29"/>
                  </a:cubicBezTo>
                  <a:cubicBezTo>
                    <a:pt x="f489" y="f62"/>
                    <a:pt x="f490" y="f62"/>
                    <a:pt x="f486" y="f176"/>
                  </a:cubicBezTo>
                  <a:cubicBezTo>
                    <a:pt x="f486" y="f310"/>
                    <a:pt x="f486" y="f377"/>
                    <a:pt x="f486" y="f30"/>
                  </a:cubicBezTo>
                  <a:close/>
                  <a:moveTo>
                    <a:pt x="f482" y="f3"/>
                  </a:moveTo>
                  <a:cubicBezTo>
                    <a:pt x="f483" y="f410"/>
                    <a:pt x="f229" y="f410"/>
                    <a:pt x="f480" y="f328"/>
                  </a:cubicBezTo>
                  <a:cubicBezTo>
                    <a:pt x="f480" y="f45"/>
                    <a:pt x="f480" y="f411"/>
                    <a:pt x="f480" y="f260"/>
                  </a:cubicBezTo>
                  <a:cubicBezTo>
                    <a:pt x="f491" y="f335"/>
                    <a:pt x="f493" y="f335"/>
                    <a:pt x="f482" y="f3"/>
                  </a:cubicBezTo>
                  <a:close/>
                  <a:moveTo>
                    <a:pt x="f486" y="f320"/>
                  </a:moveTo>
                  <a:cubicBezTo>
                    <a:pt x="f486" y="f373"/>
                    <a:pt x="f486" y="f407"/>
                    <a:pt x="f486" y="f393"/>
                  </a:cubicBezTo>
                  <a:cubicBezTo>
                    <a:pt x="f496" y="f309"/>
                    <a:pt x="f498" y="f438"/>
                    <a:pt x="f488" y="f438"/>
                  </a:cubicBezTo>
                  <a:cubicBezTo>
                    <a:pt x="f488" y="f193"/>
                    <a:pt x="f488" y="f248"/>
                    <a:pt x="f488" y="f165"/>
                  </a:cubicBezTo>
                  <a:cubicBezTo>
                    <a:pt x="f498" y="f327"/>
                    <a:pt x="f499" y="f327"/>
                    <a:pt x="f486" y="f320"/>
                  </a:cubicBezTo>
                  <a:close/>
                  <a:moveTo>
                    <a:pt x="f484" y="f298"/>
                  </a:moveTo>
                  <a:cubicBezTo>
                    <a:pt x="f485" y="f299"/>
                    <a:pt x="f486" y="f134"/>
                    <a:pt x="f488" y="f325"/>
                  </a:cubicBezTo>
                  <a:cubicBezTo>
                    <a:pt x="f488" y="f440"/>
                    <a:pt x="f488" y="f276"/>
                    <a:pt x="f488" y="f298"/>
                  </a:cubicBezTo>
                  <a:cubicBezTo>
                    <a:pt x="f498" y="f298"/>
                    <a:pt x="f496" y="f298"/>
                    <a:pt x="f484" y="f298"/>
                  </a:cubicBezTo>
                  <a:close/>
                  <a:moveTo>
                    <a:pt x="f480" y="f298"/>
                  </a:moveTo>
                  <a:cubicBezTo>
                    <a:pt x="f491" y="f298"/>
                    <a:pt x="f492" y="f298"/>
                    <a:pt x="f482" y="f298"/>
                  </a:cubicBezTo>
                  <a:cubicBezTo>
                    <a:pt x="f482" y="f303"/>
                    <a:pt x="f482" y="f440"/>
                    <a:pt x="f482" y="f299"/>
                  </a:cubicBezTo>
                  <a:cubicBezTo>
                    <a:pt x="f493" y="f299"/>
                    <a:pt x="f491" y="f299"/>
                    <a:pt x="f480" y="f299"/>
                  </a:cubicBezTo>
                  <a:cubicBezTo>
                    <a:pt x="f480" y="f440"/>
                    <a:pt x="f480" y="f303"/>
                    <a:pt x="f480" y="f298"/>
                  </a:cubicBezTo>
                  <a:close/>
                  <a:moveTo>
                    <a:pt x="f484" y="f167"/>
                  </a:moveTo>
                  <a:cubicBezTo>
                    <a:pt x="f486" y="f197"/>
                    <a:pt x="f485" y="f172"/>
                    <a:pt x="f488" y="f197"/>
                  </a:cubicBezTo>
                  <a:cubicBezTo>
                    <a:pt x="f489" y="f22"/>
                    <a:pt x="f490" y="f168"/>
                    <a:pt x="f484" y="f167"/>
                  </a:cubicBezTo>
                  <a:close/>
                  <a:moveTo>
                    <a:pt x="f488" y="f313"/>
                  </a:moveTo>
                  <a:cubicBezTo>
                    <a:pt x="f488" y="f53"/>
                    <a:pt x="f488" y="f317"/>
                    <a:pt x="f488" y="f426"/>
                  </a:cubicBezTo>
                  <a:cubicBezTo>
                    <a:pt x="f498" y="f426"/>
                    <a:pt x="f496" y="f270"/>
                    <a:pt x="f486" y="f436"/>
                  </a:cubicBezTo>
                  <a:cubicBezTo>
                    <a:pt x="f486" y="f48"/>
                    <a:pt x="f486" y="f427"/>
                    <a:pt x="f486" y="f278"/>
                  </a:cubicBezTo>
                  <a:cubicBezTo>
                    <a:pt x="f496" y="f262"/>
                    <a:pt x="f497" y="f269"/>
                    <a:pt x="f488" y="f313"/>
                  </a:cubicBezTo>
                  <a:close/>
                  <a:moveTo>
                    <a:pt x="f486" y="f25"/>
                  </a:moveTo>
                  <a:cubicBezTo>
                    <a:pt x="f486" y="f257"/>
                    <a:pt x="f486" y="f391"/>
                    <a:pt x="f486" y="f390"/>
                  </a:cubicBezTo>
                  <a:cubicBezTo>
                    <a:pt x="f496" y="f336"/>
                    <a:pt x="f498" y="f336"/>
                    <a:pt x="f488" y="f336"/>
                  </a:cubicBezTo>
                  <a:cubicBezTo>
                    <a:pt x="f488" y="f338"/>
                    <a:pt x="f488" y="f392"/>
                    <a:pt x="f488" y="f342"/>
                  </a:cubicBezTo>
                  <a:cubicBezTo>
                    <a:pt x="f498" y="f342"/>
                    <a:pt x="f496" y="f25"/>
                    <a:pt x="f486" y="f25"/>
                  </a:cubicBezTo>
                  <a:close/>
                  <a:moveTo>
                    <a:pt x="f488" y="f274"/>
                  </a:moveTo>
                  <a:cubicBezTo>
                    <a:pt x="f497" y="f274"/>
                    <a:pt x="f496" y="f433"/>
                    <a:pt x="f486" y="f433"/>
                  </a:cubicBezTo>
                  <a:cubicBezTo>
                    <a:pt x="f486" y="f372"/>
                    <a:pt x="f486" y="f19"/>
                    <a:pt x="f486" y="f125"/>
                  </a:cubicBezTo>
                  <a:cubicBezTo>
                    <a:pt x="f496" y="f125"/>
                    <a:pt x="f498" y="f125"/>
                    <a:pt x="f488" y="f125"/>
                  </a:cubicBezTo>
                  <a:cubicBezTo>
                    <a:pt x="f488" y="f19"/>
                    <a:pt x="f488" y="f135"/>
                    <a:pt x="f488" y="f274"/>
                  </a:cubicBezTo>
                  <a:close/>
                  <a:moveTo>
                    <a:pt x="f488" y="f349"/>
                  </a:moveTo>
                  <a:cubicBezTo>
                    <a:pt x="f490" y="f378"/>
                    <a:pt x="f489" y="f56"/>
                    <a:pt x="f486" y="f18"/>
                  </a:cubicBezTo>
                  <a:cubicBezTo>
                    <a:pt x="f485" y="f349"/>
                    <a:pt x="f485" y="f349"/>
                    <a:pt x="f488" y="f349"/>
                  </a:cubicBezTo>
                  <a:close/>
                  <a:moveTo>
                    <a:pt x="f484" y="f477"/>
                  </a:moveTo>
                  <a:cubicBezTo>
                    <a:pt x="f486" y="f500"/>
                    <a:pt x="f485" y="f501"/>
                    <a:pt x="f488" y="f502"/>
                  </a:cubicBezTo>
                  <a:cubicBezTo>
                    <a:pt x="f490" y="f503"/>
                    <a:pt x="f489" y="f113"/>
                    <a:pt x="f484" y="f477"/>
                  </a:cubicBezTo>
                  <a:close/>
                  <a:moveTo>
                    <a:pt x="f486" y="f462"/>
                  </a:moveTo>
                  <a:cubicBezTo>
                    <a:pt x="f485" y="f504"/>
                    <a:pt x="f486" y="f505"/>
                    <a:pt x="f488" y="f506"/>
                  </a:cubicBezTo>
                  <a:cubicBezTo>
                    <a:pt x="f489" y="f507"/>
                    <a:pt x="f490" y="f508"/>
                    <a:pt x="f486" y="f462"/>
                  </a:cubicBezTo>
                  <a:close/>
                  <a:moveTo>
                    <a:pt x="f486" y="f124"/>
                  </a:moveTo>
                  <a:cubicBezTo>
                    <a:pt x="f485" y="f37"/>
                    <a:pt x="f486" y="f37"/>
                    <a:pt x="f488" y="f37"/>
                  </a:cubicBezTo>
                  <a:cubicBezTo>
                    <a:pt x="f488" y="f23"/>
                    <a:pt x="f488" y="f152"/>
                    <a:pt x="f488" y="f79"/>
                  </a:cubicBezTo>
                  <a:cubicBezTo>
                    <a:pt x="f498" y="f79"/>
                    <a:pt x="f496" y="f124"/>
                    <a:pt x="f486" y="f124"/>
                  </a:cubicBezTo>
                  <a:close/>
                  <a:moveTo>
                    <a:pt x="f488" y="f277"/>
                  </a:moveTo>
                  <a:cubicBezTo>
                    <a:pt x="f498" y="f277"/>
                    <a:pt x="f496" y="f277"/>
                    <a:pt x="f486" y="f277"/>
                  </a:cubicBezTo>
                  <a:cubicBezTo>
                    <a:pt x="f486" y="f300"/>
                    <a:pt x="f486" y="f306"/>
                    <a:pt x="f486" y="f145"/>
                  </a:cubicBezTo>
                  <a:cubicBezTo>
                    <a:pt x="f496" y="f145"/>
                    <a:pt x="f498" y="f145"/>
                    <a:pt x="f488" y="f145"/>
                  </a:cubicBezTo>
                  <a:cubicBezTo>
                    <a:pt x="f488" y="f306"/>
                    <a:pt x="f488" y="f300"/>
                    <a:pt x="f488" y="f277"/>
                  </a:cubicBezTo>
                  <a:close/>
                  <a:moveTo>
                    <a:pt x="f486" y="f395"/>
                  </a:moveTo>
                  <a:cubicBezTo>
                    <a:pt x="f485" y="f43"/>
                    <a:pt x="f486" y="f329"/>
                    <a:pt x="f488" y="f45"/>
                  </a:cubicBezTo>
                  <a:cubicBezTo>
                    <a:pt x="f489" y="f334"/>
                    <a:pt x="f489" y="f334"/>
                    <a:pt x="f486" y="f395"/>
                  </a:cubicBezTo>
                  <a:close/>
                  <a:moveTo>
                    <a:pt x="f509" y="f340"/>
                  </a:moveTo>
                  <a:cubicBezTo>
                    <a:pt x="f110" y="f342"/>
                    <a:pt x="f126" y="f340"/>
                    <a:pt x="f133" y="f337"/>
                  </a:cubicBezTo>
                  <a:cubicBezTo>
                    <a:pt x="f127" y="f337"/>
                    <a:pt x="f510" y="f337"/>
                    <a:pt x="f509" y="f337"/>
                  </a:cubicBezTo>
                  <a:cubicBezTo>
                    <a:pt x="f509" y="f391"/>
                    <a:pt x="f509" y="f392"/>
                    <a:pt x="f509" y="f340"/>
                  </a:cubicBezTo>
                  <a:close/>
                  <a:moveTo>
                    <a:pt x="f509" y="f23"/>
                  </a:moveTo>
                  <a:cubicBezTo>
                    <a:pt x="f510" y="f23"/>
                    <a:pt x="f511" y="f23"/>
                    <a:pt x="f133" y="f23"/>
                  </a:cubicBezTo>
                  <a:cubicBezTo>
                    <a:pt x="f133" y="f34"/>
                    <a:pt x="f133" y="f117"/>
                    <a:pt x="f133" y="f32"/>
                  </a:cubicBezTo>
                  <a:cubicBezTo>
                    <a:pt x="f509" y="f363"/>
                    <a:pt x="f509" y="f363"/>
                    <a:pt x="f509" y="f23"/>
                  </a:cubicBezTo>
                  <a:close/>
                  <a:moveTo>
                    <a:pt x="f133" y="f374"/>
                  </a:moveTo>
                  <a:cubicBezTo>
                    <a:pt x="f133" y="f323"/>
                    <a:pt x="f133" y="f384"/>
                    <a:pt x="f133" y="f405"/>
                  </a:cubicBezTo>
                  <a:cubicBezTo>
                    <a:pt x="f127" y="f159"/>
                    <a:pt x="f510" y="f159"/>
                    <a:pt x="f509" y="f159"/>
                  </a:cubicBezTo>
                  <a:cubicBezTo>
                    <a:pt x="f509" y="f324"/>
                    <a:pt x="f509" y="f35"/>
                    <a:pt x="f509" y="f352"/>
                  </a:cubicBezTo>
                  <a:cubicBezTo>
                    <a:pt x="f510" y="f352"/>
                    <a:pt x="f511" y="f374"/>
                    <a:pt x="f133" y="f374"/>
                  </a:cubicBezTo>
                  <a:close/>
                  <a:moveTo>
                    <a:pt x="f133" y="f194"/>
                  </a:moveTo>
                  <a:cubicBezTo>
                    <a:pt x="f128" y="f188"/>
                    <a:pt x="f128" y="f188"/>
                    <a:pt x="f509" y="f494"/>
                  </a:cubicBezTo>
                  <a:cubicBezTo>
                    <a:pt x="f110" y="f312"/>
                    <a:pt x="f110" y="f312"/>
                    <a:pt x="f133" y="f194"/>
                  </a:cubicBezTo>
                  <a:close/>
                  <a:moveTo>
                    <a:pt x="f133" y="f383"/>
                  </a:moveTo>
                  <a:cubicBezTo>
                    <a:pt x="f133" y="f322"/>
                    <a:pt x="f110" y="f151"/>
                    <a:pt x="f110" y="f321"/>
                  </a:cubicBezTo>
                  <a:cubicBezTo>
                    <a:pt x="f110" y="f55"/>
                    <a:pt x="f133" y="f243"/>
                    <a:pt x="f133" y="f320"/>
                  </a:cubicBezTo>
                  <a:cubicBezTo>
                    <a:pt x="f128" y="f320"/>
                    <a:pt x="f128" y="f320"/>
                    <a:pt x="f509" y="f389"/>
                  </a:cubicBezTo>
                  <a:cubicBezTo>
                    <a:pt x="f510" y="f383"/>
                    <a:pt x="f511" y="f383"/>
                    <a:pt x="f133" y="f383"/>
                  </a:cubicBezTo>
                  <a:close/>
                  <a:moveTo>
                    <a:pt x="f509" y="f330"/>
                  </a:moveTo>
                  <a:cubicBezTo>
                    <a:pt x="f110" y="f411"/>
                    <a:pt x="f126" y="f42"/>
                    <a:pt x="f133" y="f46"/>
                  </a:cubicBezTo>
                  <a:cubicBezTo>
                    <a:pt x="f128" y="f328"/>
                    <a:pt x="f128" y="f328"/>
                    <a:pt x="f509" y="f330"/>
                  </a:cubicBezTo>
                  <a:close/>
                  <a:moveTo>
                    <a:pt x="f509" y="f316"/>
                  </a:moveTo>
                  <a:cubicBezTo>
                    <a:pt x="f110" y="f48"/>
                    <a:pt x="f110" y="f48"/>
                    <a:pt x="f133" y="f278"/>
                  </a:cubicBezTo>
                  <a:cubicBezTo>
                    <a:pt x="f128" y="f278"/>
                    <a:pt x="f128" y="f278"/>
                    <a:pt x="f509" y="f316"/>
                  </a:cubicBezTo>
                  <a:close/>
                  <a:moveTo>
                    <a:pt x="f133" y="f286"/>
                  </a:moveTo>
                  <a:cubicBezTo>
                    <a:pt x="f128" y="f289"/>
                    <a:pt x="f128" y="f68"/>
                    <a:pt x="f132" y="f182"/>
                  </a:cubicBezTo>
                  <a:cubicBezTo>
                    <a:pt x="f126" y="f182"/>
                    <a:pt x="f110" y="f318"/>
                    <a:pt x="f133" y="f286"/>
                  </a:cubicBezTo>
                  <a:close/>
                  <a:moveTo>
                    <a:pt x="f509" y="f176"/>
                  </a:moveTo>
                  <a:cubicBezTo>
                    <a:pt x="f110" y="f176"/>
                    <a:pt x="f126" y="f62"/>
                    <a:pt x="f133" y="f376"/>
                  </a:cubicBezTo>
                  <a:cubicBezTo>
                    <a:pt x="f128" y="f311"/>
                    <a:pt x="f128" y="f311"/>
                    <a:pt x="f509" y="f176"/>
                  </a:cubicBezTo>
                  <a:close/>
                  <a:moveTo>
                    <a:pt x="f133" y="f3"/>
                  </a:moveTo>
                  <a:cubicBezTo>
                    <a:pt x="f128" y="f3"/>
                    <a:pt x="f128" y="f331"/>
                    <a:pt x="f132" y="f78"/>
                  </a:cubicBezTo>
                  <a:cubicBezTo>
                    <a:pt x="f110" y="f78"/>
                    <a:pt x="f110" y="f28"/>
                    <a:pt x="f133" y="f3"/>
                  </a:cubicBezTo>
                  <a:close/>
                  <a:moveTo>
                    <a:pt x="f509" y="f172"/>
                  </a:moveTo>
                  <a:cubicBezTo>
                    <a:pt x="f110" y="f197"/>
                    <a:pt x="f126" y="f512"/>
                    <a:pt x="f133" y="f95"/>
                  </a:cubicBezTo>
                  <a:cubicBezTo>
                    <a:pt x="f108" y="f95"/>
                    <a:pt x="f509" y="f319"/>
                    <a:pt x="f509" y="f172"/>
                  </a:cubicBezTo>
                  <a:close/>
                  <a:moveTo>
                    <a:pt x="f509" y="f308"/>
                  </a:moveTo>
                  <a:cubicBezTo>
                    <a:pt x="f110" y="f72"/>
                    <a:pt x="f110" y="f72"/>
                    <a:pt x="f133" y="f107"/>
                  </a:cubicBezTo>
                  <a:cubicBezTo>
                    <a:pt x="f128" y="f451"/>
                    <a:pt x="f509" y="f287"/>
                    <a:pt x="f509" y="f308"/>
                  </a:cubicBezTo>
                  <a:close/>
                  <a:moveTo>
                    <a:pt x="f133" y="f31"/>
                  </a:moveTo>
                  <a:cubicBezTo>
                    <a:pt x="f127" y="f31"/>
                    <a:pt x="f510" y="f438"/>
                    <a:pt x="f509" y="f438"/>
                  </a:cubicBezTo>
                  <a:cubicBezTo>
                    <a:pt x="f509" y="f309"/>
                    <a:pt x="f509" y="f250"/>
                    <a:pt x="f509" y="f193"/>
                  </a:cubicBezTo>
                  <a:cubicBezTo>
                    <a:pt x="f509" y="f407"/>
                    <a:pt x="f509" y="f189"/>
                    <a:pt x="f509" y="f248"/>
                  </a:cubicBezTo>
                  <a:cubicBezTo>
                    <a:pt x="f110" y="f246"/>
                    <a:pt x="f110" y="f248"/>
                    <a:pt x="f133" y="f31"/>
                  </a:cubicBezTo>
                  <a:close/>
                  <a:moveTo>
                    <a:pt x="f513" y="f305"/>
                  </a:moveTo>
                  <a:cubicBezTo>
                    <a:pt x="f106" y="f199"/>
                    <a:pt x="f106" y="f199"/>
                    <a:pt x="f514" y="f265"/>
                  </a:cubicBezTo>
                  <a:cubicBezTo>
                    <a:pt x="f515" y="f516"/>
                    <a:pt x="f515" y="f516"/>
                    <a:pt x="f513" y="f305"/>
                  </a:cubicBezTo>
                  <a:close/>
                  <a:moveTo>
                    <a:pt x="f517" y="f32"/>
                  </a:moveTo>
                  <a:cubicBezTo>
                    <a:pt x="f517" y="f37"/>
                    <a:pt x="f517" y="f34"/>
                    <a:pt x="f517" y="f386"/>
                  </a:cubicBezTo>
                  <a:cubicBezTo>
                    <a:pt x="f518" y="f386"/>
                    <a:pt x="f519" y="f23"/>
                    <a:pt x="f513" y="f23"/>
                  </a:cubicBezTo>
                  <a:cubicBezTo>
                    <a:pt x="f513" y="f34"/>
                    <a:pt x="f513" y="f117"/>
                    <a:pt x="f513" y="f32"/>
                  </a:cubicBezTo>
                  <a:cubicBezTo>
                    <a:pt x="f519" y="f32"/>
                    <a:pt x="f518" y="f32"/>
                    <a:pt x="f517" y="f32"/>
                  </a:cubicBezTo>
                  <a:close/>
                  <a:moveTo>
                    <a:pt x="f517" y="f38"/>
                  </a:moveTo>
                  <a:cubicBezTo>
                    <a:pt x="f517" y="f323"/>
                    <a:pt x="f517" y="f39"/>
                    <a:pt x="f517" y="f215"/>
                  </a:cubicBezTo>
                  <a:cubicBezTo>
                    <a:pt x="f518" y="f352"/>
                    <a:pt x="f519" y="f352"/>
                    <a:pt x="f513" y="f352"/>
                  </a:cubicBezTo>
                  <a:cubicBezTo>
                    <a:pt x="f513" y="f35"/>
                    <a:pt x="f513" y="f324"/>
                    <a:pt x="f513" y="f159"/>
                  </a:cubicBezTo>
                  <a:cubicBezTo>
                    <a:pt x="f520" y="f159"/>
                    <a:pt x="f518" y="f38"/>
                    <a:pt x="f517" y="f38"/>
                  </a:cubicBezTo>
                  <a:close/>
                  <a:moveTo>
                    <a:pt x="f517" y="f357"/>
                  </a:moveTo>
                  <a:cubicBezTo>
                    <a:pt x="f517" y="f339"/>
                    <a:pt x="f517" y="f257"/>
                    <a:pt x="f517" y="f340"/>
                  </a:cubicBezTo>
                  <a:cubicBezTo>
                    <a:pt x="f518" y="f340"/>
                    <a:pt x="f519" y="f340"/>
                    <a:pt x="f513" y="f340"/>
                  </a:cubicBezTo>
                  <a:cubicBezTo>
                    <a:pt x="f513" y="f257"/>
                    <a:pt x="f513" y="f391"/>
                    <a:pt x="f513" y="f357"/>
                  </a:cubicBezTo>
                  <a:cubicBezTo>
                    <a:pt x="f520" y="f357"/>
                    <a:pt x="f518" y="f357"/>
                    <a:pt x="f517" y="f357"/>
                  </a:cubicBezTo>
                  <a:close/>
                  <a:moveTo>
                    <a:pt x="f514" y="f395"/>
                  </a:moveTo>
                  <a:cubicBezTo>
                    <a:pt x="f514" y="f333"/>
                    <a:pt x="f514" y="f78"/>
                    <a:pt x="f514" y="f104"/>
                  </a:cubicBezTo>
                  <a:cubicBezTo>
                    <a:pt x="f515" y="f104"/>
                    <a:pt x="f521" y="f29"/>
                    <a:pt x="f513" y="f334"/>
                  </a:cubicBezTo>
                  <a:cubicBezTo>
                    <a:pt x="f520" y="f334"/>
                    <a:pt x="f518" y="f395"/>
                    <a:pt x="f514" y="f395"/>
                  </a:cubicBezTo>
                  <a:close/>
                  <a:moveTo>
                    <a:pt x="f513" y="f318"/>
                  </a:moveTo>
                  <a:cubicBezTo>
                    <a:pt x="f517" y="f64"/>
                    <a:pt x="f106" y="f522"/>
                    <a:pt x="f514" y="f219"/>
                  </a:cubicBezTo>
                  <a:cubicBezTo>
                    <a:pt x="f515" y="f290"/>
                    <a:pt x="f515" y="f290"/>
                    <a:pt x="f513" y="f318"/>
                  </a:cubicBezTo>
                  <a:close/>
                  <a:moveTo>
                    <a:pt x="f517" y="f313"/>
                  </a:moveTo>
                  <a:cubicBezTo>
                    <a:pt x="f515" y="f116"/>
                    <a:pt x="f521" y="f494"/>
                    <a:pt x="f513" y="f170"/>
                  </a:cubicBezTo>
                  <a:cubicBezTo>
                    <a:pt x="f523" y="f264"/>
                    <a:pt x="f514" y="f312"/>
                    <a:pt x="f517" y="f313"/>
                  </a:cubicBezTo>
                  <a:close/>
                  <a:moveTo>
                    <a:pt x="f513" y="f410"/>
                  </a:moveTo>
                  <a:cubicBezTo>
                    <a:pt x="f520" y="f261"/>
                    <a:pt x="f518" y="f261"/>
                    <a:pt x="f514" y="f329"/>
                  </a:cubicBezTo>
                  <a:cubicBezTo>
                    <a:pt x="f514" y="f42"/>
                    <a:pt x="f514" y="f330"/>
                    <a:pt x="f514" y="f41"/>
                  </a:cubicBezTo>
                  <a:cubicBezTo>
                    <a:pt x="f515" y="f271"/>
                    <a:pt x="f515" y="f271"/>
                    <a:pt x="f513" y="f410"/>
                  </a:cubicBezTo>
                  <a:close/>
                  <a:moveTo>
                    <a:pt x="f517" y="f373"/>
                  </a:moveTo>
                  <a:cubicBezTo>
                    <a:pt x="f515" y="f246"/>
                    <a:pt x="f515" y="f246"/>
                    <a:pt x="f513" y="f309"/>
                  </a:cubicBezTo>
                  <a:cubicBezTo>
                    <a:pt x="f520" y="f309"/>
                    <a:pt x="f518" y="f309"/>
                    <a:pt x="f517" y="f309"/>
                  </a:cubicBezTo>
                  <a:cubicBezTo>
                    <a:pt x="f517" y="f193"/>
                    <a:pt x="f517" y="f189"/>
                    <a:pt x="f517" y="f373"/>
                  </a:cubicBezTo>
                  <a:close/>
                  <a:moveTo>
                    <a:pt x="f513" y="f427"/>
                  </a:moveTo>
                  <a:cubicBezTo>
                    <a:pt x="f106" y="f409"/>
                    <a:pt x="f106" y="f409"/>
                    <a:pt x="f514" y="f436"/>
                  </a:cubicBezTo>
                  <a:cubicBezTo>
                    <a:pt x="f515" y="f270"/>
                    <a:pt x="f515" y="f270"/>
                    <a:pt x="f513" y="f427"/>
                  </a:cubicBezTo>
                  <a:close/>
                  <a:moveTo>
                    <a:pt x="f513" y="f243"/>
                  </a:moveTo>
                  <a:cubicBezTo>
                    <a:pt x="f517" y="f33"/>
                    <a:pt x="f106" y="f33"/>
                    <a:pt x="f514" y="f389"/>
                  </a:cubicBezTo>
                  <a:cubicBezTo>
                    <a:pt x="f515" y="f389"/>
                    <a:pt x="f515" y="f389"/>
                    <a:pt x="f513" y="f243"/>
                  </a:cubicBezTo>
                  <a:close/>
                  <a:moveTo>
                    <a:pt x="f515" y="f287"/>
                  </a:moveTo>
                  <a:cubicBezTo>
                    <a:pt x="f517" y="f524"/>
                    <a:pt x="f106" y="f20"/>
                    <a:pt x="f514" y="f450"/>
                  </a:cubicBezTo>
                  <a:cubicBezTo>
                    <a:pt x="f521" y="f450"/>
                    <a:pt x="f513" y="f308"/>
                    <a:pt x="f515" y="f287"/>
                  </a:cubicBezTo>
                  <a:close/>
                  <a:moveTo>
                    <a:pt x="f513" y="f238"/>
                  </a:moveTo>
                  <a:cubicBezTo>
                    <a:pt x="f517" y="f238"/>
                    <a:pt x="f106" y="f238"/>
                    <a:pt x="f514" y="f96"/>
                  </a:cubicBezTo>
                  <a:cubicBezTo>
                    <a:pt x="f515" y="f181"/>
                    <a:pt x="f515" y="f181"/>
                    <a:pt x="f513" y="f238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10">
              <a:extLst>
                <a:ext uri="{FF2B5EF4-FFF2-40B4-BE49-F238E27FC236}">
                  <a16:creationId xmlns:a16="http://schemas.microsoft.com/office/drawing/2014/main" id="{ADC23EBD-BC58-D4EF-A271-B4B964C91CB2}"/>
                </a:ext>
              </a:extLst>
            </p:cNvPr>
            <p:cNvSpPr/>
            <p:nvPr/>
          </p:nvSpPr>
          <p:spPr>
            <a:xfrm>
              <a:off x="10300953" y="6000631"/>
              <a:ext cx="236536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3"/>
                <a:gd name="f7" fmla="val 41"/>
                <a:gd name="f8" fmla="val 1"/>
                <a:gd name="f9" fmla="val 38"/>
                <a:gd name="f10" fmla="val 35"/>
                <a:gd name="f11" fmla="val 32"/>
                <a:gd name="f12" fmla="val 30"/>
                <a:gd name="f13" fmla="val 3"/>
                <a:gd name="f14" fmla="val 29"/>
                <a:gd name="f15" fmla="val 4"/>
                <a:gd name="f16" fmla="val 20"/>
                <a:gd name="f17" fmla="val 61"/>
                <a:gd name="f18" fmla="val 13"/>
                <a:gd name="f19" fmla="val 89"/>
                <a:gd name="f20" fmla="val 100"/>
                <a:gd name="f21" fmla="val 110"/>
                <a:gd name="f22" fmla="val 120"/>
                <a:gd name="f23" fmla="val 5"/>
                <a:gd name="f24" fmla="val 129"/>
                <a:gd name="f25" fmla="val 8"/>
                <a:gd name="f26" fmla="val 138"/>
                <a:gd name="f27" fmla="val 11"/>
                <a:gd name="f28" fmla="val 147"/>
                <a:gd name="f29" fmla="val 151"/>
                <a:gd name="f30" fmla="val 15"/>
                <a:gd name="f31" fmla="val 17"/>
                <a:gd name="f32" fmla="val 152"/>
                <a:gd name="f33" fmla="val 21"/>
                <a:gd name="f34" fmla="val 23"/>
                <a:gd name="f35" fmla="val 24"/>
                <a:gd name="f36" fmla="val 26"/>
                <a:gd name="f37" fmla="val 149"/>
                <a:gd name="f38" fmla="val 25"/>
                <a:gd name="f39" fmla="val 144"/>
                <a:gd name="f40" fmla="val 133"/>
                <a:gd name="f41" fmla="val 121"/>
                <a:gd name="f42" fmla="val 18"/>
                <a:gd name="f43" fmla="val 109"/>
                <a:gd name="f44" fmla="val 106"/>
                <a:gd name="f45" fmla="val 14"/>
                <a:gd name="f46" fmla="val 103"/>
                <a:gd name="f47" fmla="val 68"/>
                <a:gd name="f48" fmla="val 36"/>
                <a:gd name="f49" fmla="val 40"/>
                <a:gd name="f50" fmla="val 2"/>
                <a:gd name="f51" fmla="+- 0 0 -90"/>
                <a:gd name="f52" fmla="*/ f3 1 153"/>
                <a:gd name="f53" fmla="*/ f4 1 41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153"/>
                <a:gd name="f62" fmla="*/ f58 1 41"/>
                <a:gd name="f63" fmla="*/ 1 f59 1"/>
                <a:gd name="f64" fmla="*/ 41 f58 1"/>
                <a:gd name="f65" fmla="*/ 32 f58 1"/>
                <a:gd name="f66" fmla="*/ 4 f59 1"/>
                <a:gd name="f67" fmla="*/ 29 f58 1"/>
                <a:gd name="f68" fmla="*/ 89 f59 1"/>
                <a:gd name="f69" fmla="*/ 4 f58 1"/>
                <a:gd name="f70" fmla="*/ 120 f59 1"/>
                <a:gd name="f71" fmla="*/ 5 f58 1"/>
                <a:gd name="f72" fmla="*/ 147 f59 1"/>
                <a:gd name="f73" fmla="*/ 13 f58 1"/>
                <a:gd name="f74" fmla="*/ 152 f59 1"/>
                <a:gd name="f75" fmla="*/ 21 f58 1"/>
                <a:gd name="f76" fmla="*/ 26 f58 1"/>
                <a:gd name="f77" fmla="*/ 144 f59 1"/>
                <a:gd name="f78" fmla="*/ 25 f58 1"/>
                <a:gd name="f79" fmla="*/ 109 f59 1"/>
                <a:gd name="f80" fmla="*/ 15 f58 1"/>
                <a:gd name="f81" fmla="*/ 100 f59 1"/>
                <a:gd name="f82" fmla="*/ 40 f58 1"/>
                <a:gd name="f83" fmla="+- f60 0 f1"/>
                <a:gd name="f84" fmla="*/ f63 1 153"/>
                <a:gd name="f85" fmla="*/ f64 1 41"/>
                <a:gd name="f86" fmla="*/ f65 1 41"/>
                <a:gd name="f87" fmla="*/ f66 1 153"/>
                <a:gd name="f88" fmla="*/ f67 1 41"/>
                <a:gd name="f89" fmla="*/ f68 1 153"/>
                <a:gd name="f90" fmla="*/ f69 1 41"/>
                <a:gd name="f91" fmla="*/ f70 1 153"/>
                <a:gd name="f92" fmla="*/ f71 1 41"/>
                <a:gd name="f93" fmla="*/ f72 1 153"/>
                <a:gd name="f94" fmla="*/ f73 1 41"/>
                <a:gd name="f95" fmla="*/ f74 1 153"/>
                <a:gd name="f96" fmla="*/ f75 1 41"/>
                <a:gd name="f97" fmla="*/ f76 1 41"/>
                <a:gd name="f98" fmla="*/ f77 1 153"/>
                <a:gd name="f99" fmla="*/ f78 1 41"/>
                <a:gd name="f100" fmla="*/ f79 1 153"/>
                <a:gd name="f101" fmla="*/ f80 1 41"/>
                <a:gd name="f102" fmla="*/ f81 1 153"/>
                <a:gd name="f103" fmla="*/ f82 1 41"/>
                <a:gd name="f104" fmla="*/ 0 1 f61"/>
                <a:gd name="f105" fmla="*/ f55 1 f61"/>
                <a:gd name="f106" fmla="*/ 0 1 f62"/>
                <a:gd name="f107" fmla="*/ f56 1 f62"/>
                <a:gd name="f108" fmla="*/ f84 1 f61"/>
                <a:gd name="f109" fmla="*/ f85 1 f62"/>
                <a:gd name="f110" fmla="*/ f86 1 f62"/>
                <a:gd name="f111" fmla="*/ f87 1 f61"/>
                <a:gd name="f112" fmla="*/ f88 1 f62"/>
                <a:gd name="f113" fmla="*/ f89 1 f61"/>
                <a:gd name="f114" fmla="*/ f90 1 f62"/>
                <a:gd name="f115" fmla="*/ f91 1 f61"/>
                <a:gd name="f116" fmla="*/ f92 1 f62"/>
                <a:gd name="f117" fmla="*/ f93 1 f61"/>
                <a:gd name="f118" fmla="*/ f94 1 f62"/>
                <a:gd name="f119" fmla="*/ f95 1 f61"/>
                <a:gd name="f120" fmla="*/ f96 1 f62"/>
                <a:gd name="f121" fmla="*/ f97 1 f62"/>
                <a:gd name="f122" fmla="*/ f98 1 f61"/>
                <a:gd name="f123" fmla="*/ f99 1 f62"/>
                <a:gd name="f124" fmla="*/ f100 1 f61"/>
                <a:gd name="f125" fmla="*/ f101 1 f62"/>
                <a:gd name="f126" fmla="*/ f102 1 f61"/>
                <a:gd name="f127" fmla="*/ f103 1 f62"/>
                <a:gd name="f128" fmla="*/ f104 f52 1"/>
                <a:gd name="f129" fmla="*/ f105 f52 1"/>
                <a:gd name="f130" fmla="*/ f107 f53 1"/>
                <a:gd name="f131" fmla="*/ f106 f53 1"/>
                <a:gd name="f132" fmla="*/ f108 f52 1"/>
                <a:gd name="f133" fmla="*/ f109 f53 1"/>
                <a:gd name="f134" fmla="*/ f110 f53 1"/>
                <a:gd name="f135" fmla="*/ f111 f52 1"/>
                <a:gd name="f136" fmla="*/ f112 f53 1"/>
                <a:gd name="f137" fmla="*/ f113 f52 1"/>
                <a:gd name="f138" fmla="*/ f114 f53 1"/>
                <a:gd name="f139" fmla="*/ f115 f52 1"/>
                <a:gd name="f140" fmla="*/ f116 f53 1"/>
                <a:gd name="f141" fmla="*/ f117 f52 1"/>
                <a:gd name="f142" fmla="*/ f118 f53 1"/>
                <a:gd name="f143" fmla="*/ f119 f52 1"/>
                <a:gd name="f144" fmla="*/ f120 f53 1"/>
                <a:gd name="f145" fmla="*/ f121 f53 1"/>
                <a:gd name="f146" fmla="*/ f122 f52 1"/>
                <a:gd name="f147" fmla="*/ f123 f53 1"/>
                <a:gd name="f148" fmla="*/ f124 f52 1"/>
                <a:gd name="f149" fmla="*/ f125 f53 1"/>
                <a:gd name="f150" fmla="*/ f126 f52 1"/>
                <a:gd name="f151" fmla="*/ f127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2" y="f133"/>
                </a:cxn>
                <a:cxn ang="f83">
                  <a:pos x="f132" y="f134"/>
                </a:cxn>
                <a:cxn ang="f83">
                  <a:pos x="f135" y="f136"/>
                </a:cxn>
                <a:cxn ang="f83">
                  <a:pos x="f137" y="f138"/>
                </a:cxn>
                <a:cxn ang="f83">
                  <a:pos x="f139" y="f140"/>
                </a:cxn>
                <a:cxn ang="f83">
                  <a:pos x="f141" y="f142"/>
                </a:cxn>
                <a:cxn ang="f83">
                  <a:pos x="f143" y="f144"/>
                </a:cxn>
                <a:cxn ang="f83">
                  <a:pos x="f143" y="f145"/>
                </a:cxn>
                <a:cxn ang="f83">
                  <a:pos x="f146" y="f147"/>
                </a:cxn>
                <a:cxn ang="f83">
                  <a:pos x="f148" y="f149"/>
                </a:cxn>
                <a:cxn ang="f83">
                  <a:pos x="f150" y="f149"/>
                </a:cxn>
                <a:cxn ang="f83">
                  <a:pos x="f135" y="f151"/>
                </a:cxn>
                <a:cxn ang="f83">
                  <a:pos x="f132" y="f133"/>
                </a:cxn>
              </a:cxnLst>
              <a:rect l="f128" t="f131" r="f129" b="f130"/>
              <a:pathLst>
                <a:path w="153" h="41">
                  <a:moveTo>
                    <a:pt x="f8" y="f7"/>
                  </a:moveTo>
                  <a:cubicBezTo>
                    <a:pt x="f8" y="f9"/>
                    <a:pt x="f5" y="f10"/>
                    <a:pt x="f8" y="f11"/>
                  </a:cubicBezTo>
                  <a:cubicBezTo>
                    <a:pt x="f8" y="f12"/>
                    <a:pt x="f13" y="f14"/>
                    <a:pt x="f15" y="f14"/>
                  </a:cubicBezTo>
                  <a:cubicBezTo>
                    <a:pt x="f11" y="f16"/>
                    <a:pt x="f17" y="f18"/>
                    <a:pt x="f19" y="f15"/>
                  </a:cubicBezTo>
                  <a:cubicBezTo>
                    <a:pt x="f20" y="f5"/>
                    <a:pt x="f21" y="f5"/>
                    <a:pt x="f22" y="f23"/>
                  </a:cubicBezTo>
                  <a:cubicBezTo>
                    <a:pt x="f24" y="f25"/>
                    <a:pt x="f26" y="f27"/>
                    <a:pt x="f28" y="f18"/>
                  </a:cubicBezTo>
                  <a:cubicBezTo>
                    <a:pt x="f29" y="f30"/>
                    <a:pt x="f6" y="f31"/>
                    <a:pt x="f32" y="f33"/>
                  </a:cubicBezTo>
                  <a:cubicBezTo>
                    <a:pt x="f32" y="f34"/>
                    <a:pt x="f32" y="f35"/>
                    <a:pt x="f32" y="f36"/>
                  </a:cubicBezTo>
                  <a:cubicBezTo>
                    <a:pt x="f37" y="f36"/>
                    <a:pt x="f28" y="f38"/>
                    <a:pt x="f39" y="f38"/>
                  </a:cubicBezTo>
                  <a:cubicBezTo>
                    <a:pt x="f40" y="f33"/>
                    <a:pt x="f41" y="f42"/>
                    <a:pt x="f43" y="f30"/>
                  </a:cubicBezTo>
                  <a:cubicBezTo>
                    <a:pt x="f44" y="f45"/>
                    <a:pt x="f46" y="f45"/>
                    <a:pt x="f20" y="f30"/>
                  </a:cubicBezTo>
                  <a:cubicBezTo>
                    <a:pt x="f47" y="f35"/>
                    <a:pt x="f48" y="f11"/>
                    <a:pt x="f15" y="f49"/>
                  </a:cubicBezTo>
                  <a:cubicBezTo>
                    <a:pt x="f13" y="f7"/>
                    <a:pt x="f50" y="f7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11">
              <a:extLst>
                <a:ext uri="{FF2B5EF4-FFF2-40B4-BE49-F238E27FC236}">
                  <a16:creationId xmlns:a16="http://schemas.microsoft.com/office/drawing/2014/main" id="{B3A6498A-6864-AD13-35A8-0055F2F89F94}"/>
                </a:ext>
              </a:extLst>
            </p:cNvPr>
            <p:cNvSpPr/>
            <p:nvPr/>
          </p:nvSpPr>
          <p:spPr>
            <a:xfrm>
              <a:off x="10953414" y="5568824"/>
              <a:ext cx="152403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"/>
                <a:gd name="f7" fmla="val 47"/>
                <a:gd name="f8" fmla="val 40"/>
                <a:gd name="f9" fmla="val 34"/>
                <a:gd name="f10" fmla="val 29"/>
                <a:gd name="f11" fmla="val 24"/>
                <a:gd name="f12" fmla="val 23"/>
                <a:gd name="f13" fmla="val 1"/>
                <a:gd name="f14" fmla="val 21"/>
                <a:gd name="f15" fmla="val 3"/>
                <a:gd name="f16" fmla="val 16"/>
                <a:gd name="f17" fmla="val 14"/>
                <a:gd name="f18" fmla="val 8"/>
                <a:gd name="f19" fmla="val 42"/>
                <a:gd name="f20" fmla="val 43"/>
                <a:gd name="f21" fmla="val 46"/>
                <a:gd name="f22" fmla="val 63"/>
                <a:gd name="f23" fmla="val 10"/>
                <a:gd name="f24" fmla="val 79"/>
                <a:gd name="f25" fmla="val 19"/>
                <a:gd name="f26" fmla="val 95"/>
                <a:gd name="f27" fmla="val 27"/>
                <a:gd name="f28" fmla="val 98"/>
                <a:gd name="f29" fmla="val 30"/>
                <a:gd name="f30" fmla="val 33"/>
                <a:gd name="f31" fmla="val 38"/>
                <a:gd name="f32" fmla="val 97"/>
                <a:gd name="f33" fmla="val 96"/>
                <a:gd name="f34" fmla="val 64"/>
                <a:gd name="f35" fmla="val 49"/>
                <a:gd name="f36" fmla="val 22"/>
                <a:gd name="f37" fmla="val 20"/>
                <a:gd name="f38" fmla="val 28"/>
                <a:gd name="f39" fmla="val 4"/>
                <a:gd name="f40" fmla="val 39"/>
                <a:gd name="f41" fmla="val 2"/>
                <a:gd name="f42" fmla="+- 0 0 -90"/>
                <a:gd name="f43" fmla="*/ f3 1 99"/>
                <a:gd name="f44" fmla="*/ f4 1 47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99"/>
                <a:gd name="f53" fmla="*/ f49 1 47"/>
                <a:gd name="f54" fmla="*/ 0 f50 1"/>
                <a:gd name="f55" fmla="*/ 40 f49 1"/>
                <a:gd name="f56" fmla="*/ 24 f49 1"/>
                <a:gd name="f57" fmla="*/ 3 f50 1"/>
                <a:gd name="f58" fmla="*/ 21 f49 1"/>
                <a:gd name="f59" fmla="*/ 42 f50 1"/>
                <a:gd name="f60" fmla="*/ 1 f49 1"/>
                <a:gd name="f61" fmla="*/ 47 f50 1"/>
                <a:gd name="f62" fmla="*/ 95 f50 1"/>
                <a:gd name="f63" fmla="*/ 27 f49 1"/>
                <a:gd name="f64" fmla="*/ 99 f50 1"/>
                <a:gd name="f65" fmla="*/ 33 f49 1"/>
                <a:gd name="f66" fmla="*/ 47 f49 1"/>
                <a:gd name="f67" fmla="*/ 46 f49 1"/>
                <a:gd name="f68" fmla="*/ 49 f50 1"/>
                <a:gd name="f69" fmla="*/ 22 f49 1"/>
                <a:gd name="f70" fmla="*/ 40 f50 1"/>
                <a:gd name="f71" fmla="*/ 4 f50 1"/>
                <a:gd name="f72" fmla="*/ 39 f49 1"/>
                <a:gd name="f73" fmla="+- f51 0 f1"/>
                <a:gd name="f74" fmla="*/ f54 1 99"/>
                <a:gd name="f75" fmla="*/ f55 1 47"/>
                <a:gd name="f76" fmla="*/ f56 1 47"/>
                <a:gd name="f77" fmla="*/ f57 1 99"/>
                <a:gd name="f78" fmla="*/ f58 1 47"/>
                <a:gd name="f79" fmla="*/ f59 1 99"/>
                <a:gd name="f80" fmla="*/ f60 1 47"/>
                <a:gd name="f81" fmla="*/ f61 1 99"/>
                <a:gd name="f82" fmla="*/ f62 1 99"/>
                <a:gd name="f83" fmla="*/ f63 1 47"/>
                <a:gd name="f84" fmla="*/ f64 1 99"/>
                <a:gd name="f85" fmla="*/ f65 1 47"/>
                <a:gd name="f86" fmla="*/ f66 1 47"/>
                <a:gd name="f87" fmla="*/ f67 1 47"/>
                <a:gd name="f88" fmla="*/ f68 1 99"/>
                <a:gd name="f89" fmla="*/ f69 1 47"/>
                <a:gd name="f90" fmla="*/ f70 1 99"/>
                <a:gd name="f91" fmla="*/ f71 1 99"/>
                <a:gd name="f92" fmla="*/ f72 1 47"/>
                <a:gd name="f93" fmla="*/ 0 1 f52"/>
                <a:gd name="f94" fmla="*/ f46 1 f52"/>
                <a:gd name="f95" fmla="*/ 0 1 f53"/>
                <a:gd name="f96" fmla="*/ f47 1 f53"/>
                <a:gd name="f97" fmla="*/ f74 1 f52"/>
                <a:gd name="f98" fmla="*/ f75 1 f53"/>
                <a:gd name="f99" fmla="*/ f76 1 f53"/>
                <a:gd name="f100" fmla="*/ f77 1 f52"/>
                <a:gd name="f101" fmla="*/ f78 1 f53"/>
                <a:gd name="f102" fmla="*/ f79 1 f52"/>
                <a:gd name="f103" fmla="*/ f80 1 f53"/>
                <a:gd name="f104" fmla="*/ f81 1 f52"/>
                <a:gd name="f105" fmla="*/ f82 1 f52"/>
                <a:gd name="f106" fmla="*/ f83 1 f53"/>
                <a:gd name="f107" fmla="*/ f84 1 f52"/>
                <a:gd name="f108" fmla="*/ f85 1 f53"/>
                <a:gd name="f109" fmla="*/ f86 1 f53"/>
                <a:gd name="f110" fmla="*/ f87 1 f53"/>
                <a:gd name="f111" fmla="*/ f88 1 f52"/>
                <a:gd name="f112" fmla="*/ f89 1 f53"/>
                <a:gd name="f113" fmla="*/ f90 1 f52"/>
                <a:gd name="f114" fmla="*/ f91 1 f52"/>
                <a:gd name="f115" fmla="*/ f92 1 f53"/>
                <a:gd name="f116" fmla="*/ f93 f43 1"/>
                <a:gd name="f117" fmla="*/ f94 f43 1"/>
                <a:gd name="f118" fmla="*/ f96 f44 1"/>
                <a:gd name="f119" fmla="*/ f95 f44 1"/>
                <a:gd name="f120" fmla="*/ f97 f43 1"/>
                <a:gd name="f121" fmla="*/ f98 f44 1"/>
                <a:gd name="f122" fmla="*/ f99 f44 1"/>
                <a:gd name="f123" fmla="*/ f100 f43 1"/>
                <a:gd name="f124" fmla="*/ f101 f44 1"/>
                <a:gd name="f125" fmla="*/ f102 f43 1"/>
                <a:gd name="f126" fmla="*/ f103 f44 1"/>
                <a:gd name="f127" fmla="*/ f104 f43 1"/>
                <a:gd name="f128" fmla="*/ f105 f43 1"/>
                <a:gd name="f129" fmla="*/ f106 f44 1"/>
                <a:gd name="f130" fmla="*/ f107 f43 1"/>
                <a:gd name="f131" fmla="*/ f108 f44 1"/>
                <a:gd name="f132" fmla="*/ f109 f44 1"/>
                <a:gd name="f133" fmla="*/ f110 f44 1"/>
                <a:gd name="f134" fmla="*/ f111 f43 1"/>
                <a:gd name="f135" fmla="*/ f112 f44 1"/>
                <a:gd name="f136" fmla="*/ f113 f43 1"/>
                <a:gd name="f137" fmla="*/ f114 f43 1"/>
                <a:gd name="f138" fmla="*/ f115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20" y="f121"/>
                </a:cxn>
                <a:cxn ang="f73">
                  <a:pos x="f120" y="f122"/>
                </a:cxn>
                <a:cxn ang="f73">
                  <a:pos x="f123" y="f124"/>
                </a:cxn>
                <a:cxn ang="f73">
                  <a:pos x="f125" y="f126"/>
                </a:cxn>
                <a:cxn ang="f73">
                  <a:pos x="f127" y="f126"/>
                </a:cxn>
                <a:cxn ang="f73">
                  <a:pos x="f128" y="f129"/>
                </a:cxn>
                <a:cxn ang="f73">
                  <a:pos x="f130" y="f131"/>
                </a:cxn>
                <a:cxn ang="f73">
                  <a:pos x="f130" y="f132"/>
                </a:cxn>
                <a:cxn ang="f73">
                  <a:pos x="f128" y="f133"/>
                </a:cxn>
                <a:cxn ang="f73">
                  <a:pos x="f134" y="f135"/>
                </a:cxn>
                <a:cxn ang="f73">
                  <a:pos x="f136" y="f135"/>
                </a:cxn>
                <a:cxn ang="f73">
                  <a:pos x="f137" y="f138"/>
                </a:cxn>
                <a:cxn ang="f73">
                  <a:pos x="f120" y="f121"/>
                </a:cxn>
              </a:cxnLst>
              <a:rect l="f116" t="f119" r="f117" b="f118"/>
              <a:pathLst>
                <a:path w="99" h="47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5" y="f12"/>
                    <a:pt x="f13" y="f14"/>
                    <a:pt x="f15" y="f14"/>
                  </a:cubicBezTo>
                  <a:cubicBezTo>
                    <a:pt x="f16" y="f17"/>
                    <a:pt x="f10" y="f18"/>
                    <a:pt x="f19" y="f13"/>
                  </a:cubicBezTo>
                  <a:cubicBezTo>
                    <a:pt x="f20" y="f5"/>
                    <a:pt x="f21" y="f13"/>
                    <a:pt x="f7" y="f13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10"/>
                    <a:pt x="f6" y="f29"/>
                    <a:pt x="f6" y="f30"/>
                  </a:cubicBezTo>
                  <a:cubicBezTo>
                    <a:pt x="f28" y="f31"/>
                    <a:pt x="f6" y="f19"/>
                    <a:pt x="f6" y="f7"/>
                  </a:cubicBezTo>
                  <a:cubicBezTo>
                    <a:pt x="f32" y="f7"/>
                    <a:pt x="f33" y="f21"/>
                    <a:pt x="f26" y="f21"/>
                  </a:cubicBezTo>
                  <a:cubicBezTo>
                    <a:pt x="f24" y="f31"/>
                    <a:pt x="f34" y="f29"/>
                    <a:pt x="f35" y="f36"/>
                  </a:cubicBezTo>
                  <a:cubicBezTo>
                    <a:pt x="f21" y="f37"/>
                    <a:pt x="f20" y="f37"/>
                    <a:pt x="f8" y="f36"/>
                  </a:cubicBezTo>
                  <a:cubicBezTo>
                    <a:pt x="f38" y="f27"/>
                    <a:pt x="f16" y="f30"/>
                    <a:pt x="f39" y="f40"/>
                  </a:cubicBezTo>
                  <a:cubicBezTo>
                    <a:pt x="f15" y="f40"/>
                    <a:pt x="f41" y="f40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12">
              <a:extLst>
                <a:ext uri="{FF2B5EF4-FFF2-40B4-BE49-F238E27FC236}">
                  <a16:creationId xmlns:a16="http://schemas.microsoft.com/office/drawing/2014/main" id="{456544C3-03E5-32DF-A7AA-BD270FE59034}"/>
                </a:ext>
              </a:extLst>
            </p:cNvPr>
            <p:cNvSpPr/>
            <p:nvPr/>
          </p:nvSpPr>
          <p:spPr>
            <a:xfrm>
              <a:off x="11567772" y="5902205"/>
              <a:ext cx="153984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34"/>
                <a:gd name="f8" fmla="val 92"/>
                <a:gd name="f9" fmla="val 32"/>
                <a:gd name="f10" fmla="val 84"/>
                <a:gd name="f11" fmla="val 30"/>
                <a:gd name="f12" fmla="val 77"/>
                <a:gd name="f13" fmla="val 28"/>
                <a:gd name="f14" fmla="val 64"/>
                <a:gd name="f15" fmla="val 25"/>
                <a:gd name="f16" fmla="val 51"/>
                <a:gd name="f17" fmla="val 22"/>
                <a:gd name="f18" fmla="val 38"/>
                <a:gd name="f19" fmla="val 18"/>
                <a:gd name="f20" fmla="val 36"/>
                <a:gd name="f21" fmla="val 19"/>
                <a:gd name="f22" fmla="val 23"/>
                <a:gd name="f23" fmla="val 12"/>
                <a:gd name="f24" fmla="val 27"/>
                <a:gd name="f25" fmla="val 1"/>
                <a:gd name="f26" fmla="val 17"/>
                <a:gd name="f27" fmla="val 16"/>
                <a:gd name="f28" fmla="val 2"/>
                <a:gd name="f29" fmla="val 15"/>
                <a:gd name="f30" fmla="val 3"/>
                <a:gd name="f31" fmla="val 14"/>
                <a:gd name="f32" fmla="val 13"/>
                <a:gd name="f33" fmla="val 10"/>
                <a:gd name="f34" fmla="val 5"/>
                <a:gd name="f35" fmla="val 33"/>
                <a:gd name="f36" fmla="val 37"/>
                <a:gd name="f37" fmla="val 57"/>
                <a:gd name="f38" fmla="val 6"/>
                <a:gd name="f39" fmla="val 96"/>
                <a:gd name="f40" fmla="val 99"/>
                <a:gd name="f41" fmla="val 26"/>
                <a:gd name="f42" fmla="+- 0 0 -90"/>
                <a:gd name="f43" fmla="*/ f3 1 100"/>
                <a:gd name="f44" fmla="*/ f4 1 34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100"/>
                <a:gd name="f53" fmla="*/ f49 1 34"/>
                <a:gd name="f54" fmla="*/ 100 f50 1"/>
                <a:gd name="f55" fmla="*/ 34 f49 1"/>
                <a:gd name="f56" fmla="*/ 77 f50 1"/>
                <a:gd name="f57" fmla="*/ 28 f49 1"/>
                <a:gd name="f58" fmla="*/ 38 f50 1"/>
                <a:gd name="f59" fmla="*/ 18 f49 1"/>
                <a:gd name="f60" fmla="*/ 32 f50 1"/>
                <a:gd name="f61" fmla="*/ 19 f49 1"/>
                <a:gd name="f62" fmla="*/ 0 f50 1"/>
                <a:gd name="f63" fmla="*/ 32 f49 1"/>
                <a:gd name="f64" fmla="*/ 1 f50 1"/>
                <a:gd name="f65" fmla="*/ 17 f49 1"/>
                <a:gd name="f66" fmla="*/ 3 f50 1"/>
                <a:gd name="f67" fmla="*/ 14 f49 1"/>
                <a:gd name="f68" fmla="*/ 1 f49 1"/>
                <a:gd name="f69" fmla="*/ 37 f50 1"/>
                <a:gd name="f70" fmla="*/ 0 f49 1"/>
                <a:gd name="f71" fmla="*/ 96 f50 1"/>
                <a:gd name="f72" fmla="*/ 22 f49 1"/>
                <a:gd name="f73" fmla="+- f51 0 f1"/>
                <a:gd name="f74" fmla="*/ f54 1 100"/>
                <a:gd name="f75" fmla="*/ f55 1 34"/>
                <a:gd name="f76" fmla="*/ f56 1 100"/>
                <a:gd name="f77" fmla="*/ f57 1 34"/>
                <a:gd name="f78" fmla="*/ f58 1 100"/>
                <a:gd name="f79" fmla="*/ f59 1 34"/>
                <a:gd name="f80" fmla="*/ f60 1 100"/>
                <a:gd name="f81" fmla="*/ f61 1 34"/>
                <a:gd name="f82" fmla="*/ f62 1 100"/>
                <a:gd name="f83" fmla="*/ f63 1 34"/>
                <a:gd name="f84" fmla="*/ f64 1 100"/>
                <a:gd name="f85" fmla="*/ f65 1 34"/>
                <a:gd name="f86" fmla="*/ f66 1 100"/>
                <a:gd name="f87" fmla="*/ f67 1 34"/>
                <a:gd name="f88" fmla="*/ f68 1 34"/>
                <a:gd name="f89" fmla="*/ f69 1 100"/>
                <a:gd name="f90" fmla="*/ f70 1 34"/>
                <a:gd name="f91" fmla="*/ f71 1 100"/>
                <a:gd name="f92" fmla="*/ f72 1 34"/>
                <a:gd name="f93" fmla="*/ 0 1 f52"/>
                <a:gd name="f94" fmla="*/ f46 1 f52"/>
                <a:gd name="f95" fmla="*/ 0 1 f53"/>
                <a:gd name="f96" fmla="*/ f47 1 f53"/>
                <a:gd name="f97" fmla="*/ f74 1 f52"/>
                <a:gd name="f98" fmla="*/ f75 1 f53"/>
                <a:gd name="f99" fmla="*/ f76 1 f52"/>
                <a:gd name="f100" fmla="*/ f77 1 f53"/>
                <a:gd name="f101" fmla="*/ f78 1 f52"/>
                <a:gd name="f102" fmla="*/ f79 1 f53"/>
                <a:gd name="f103" fmla="*/ f80 1 f52"/>
                <a:gd name="f104" fmla="*/ f81 1 f53"/>
                <a:gd name="f105" fmla="*/ f82 1 f52"/>
                <a:gd name="f106" fmla="*/ f83 1 f53"/>
                <a:gd name="f107" fmla="*/ f84 1 f52"/>
                <a:gd name="f108" fmla="*/ f85 1 f53"/>
                <a:gd name="f109" fmla="*/ f86 1 f52"/>
                <a:gd name="f110" fmla="*/ f87 1 f53"/>
                <a:gd name="f111" fmla="*/ f88 1 f53"/>
                <a:gd name="f112" fmla="*/ f89 1 f52"/>
                <a:gd name="f113" fmla="*/ f90 1 f53"/>
                <a:gd name="f114" fmla="*/ f91 1 f52"/>
                <a:gd name="f115" fmla="*/ f92 1 f53"/>
                <a:gd name="f116" fmla="*/ f93 f43 1"/>
                <a:gd name="f117" fmla="*/ f94 f43 1"/>
                <a:gd name="f118" fmla="*/ f96 f44 1"/>
                <a:gd name="f119" fmla="*/ f95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3 1"/>
                <a:gd name="f131" fmla="*/ f108 f44 1"/>
                <a:gd name="f132" fmla="*/ f109 f43 1"/>
                <a:gd name="f133" fmla="*/ f110 f44 1"/>
                <a:gd name="f134" fmla="*/ f111 f44 1"/>
                <a:gd name="f135" fmla="*/ f112 f43 1"/>
                <a:gd name="f136" fmla="*/ f113 f44 1"/>
                <a:gd name="f137" fmla="*/ f114 f43 1"/>
                <a:gd name="f138" fmla="*/ f115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30" y="f131"/>
                </a:cxn>
                <a:cxn ang="f73">
                  <a:pos x="f132" y="f133"/>
                </a:cxn>
                <a:cxn ang="f73">
                  <a:pos x="f126" y="f134"/>
                </a:cxn>
                <a:cxn ang="f73">
                  <a:pos x="f135" y="f136"/>
                </a:cxn>
                <a:cxn ang="f73">
                  <a:pos x="f137" y="f131"/>
                </a:cxn>
                <a:cxn ang="f73">
                  <a:pos x="f120" y="f138"/>
                </a:cxn>
                <a:cxn ang="f73">
                  <a:pos x="f120" y="f121"/>
                </a:cxn>
              </a:cxnLst>
              <a:rect l="f116" t="f119" r="f117" b="f118"/>
              <a:pathLst>
                <a:path w="100" h="34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19"/>
                    <a:pt x="f7" y="f19"/>
                    <a:pt x="f9" y="f21"/>
                  </a:cubicBezTo>
                  <a:cubicBezTo>
                    <a:pt x="f17" y="f22"/>
                    <a:pt x="f23" y="f13"/>
                    <a:pt x="f5" y="f9"/>
                  </a:cubicBezTo>
                  <a:cubicBezTo>
                    <a:pt x="f5" y="f24"/>
                    <a:pt x="f5" y="f17"/>
                    <a:pt x="f25" y="f26"/>
                  </a:cubicBezTo>
                  <a:cubicBezTo>
                    <a:pt x="f25" y="f27"/>
                    <a:pt x="f28" y="f29"/>
                    <a:pt x="f30" y="f31"/>
                  </a:cubicBezTo>
                  <a:cubicBezTo>
                    <a:pt x="f32" y="f33"/>
                    <a:pt x="f17" y="f34"/>
                    <a:pt x="f9" y="f25"/>
                  </a:cubicBezTo>
                  <a:cubicBezTo>
                    <a:pt x="f35" y="f5"/>
                    <a:pt x="f20" y="f5"/>
                    <a:pt x="f36" y="f5"/>
                  </a:cubicBezTo>
                  <a:cubicBezTo>
                    <a:pt x="f37" y="f38"/>
                    <a:pt x="f12" y="f23"/>
                    <a:pt x="f39" y="f26"/>
                  </a:cubicBezTo>
                  <a:cubicBezTo>
                    <a:pt x="f40" y="f19"/>
                    <a:pt x="f6" y="f21"/>
                    <a:pt x="f6" y="f17"/>
                  </a:cubicBezTo>
                  <a:cubicBezTo>
                    <a:pt x="f6" y="f41"/>
                    <a:pt x="f6" y="f11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13">
              <a:extLst>
                <a:ext uri="{FF2B5EF4-FFF2-40B4-BE49-F238E27FC236}">
                  <a16:creationId xmlns:a16="http://schemas.microsoft.com/office/drawing/2014/main" id="{A5B62042-BD2A-F3C9-391F-2F03E049DC07}"/>
                </a:ext>
              </a:extLst>
            </p:cNvPr>
            <p:cNvSpPr/>
            <p:nvPr/>
          </p:nvSpPr>
          <p:spPr>
            <a:xfrm>
              <a:off x="11240746" y="5754566"/>
              <a:ext cx="95253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50"/>
                <a:gd name="f8" fmla="val 24"/>
                <a:gd name="f9" fmla="val 18"/>
                <a:gd name="f10" fmla="val 32"/>
                <a:gd name="f11" fmla="val 14"/>
                <a:gd name="f12" fmla="val 26"/>
                <a:gd name="f13" fmla="val 7"/>
                <a:gd name="f14" fmla="val 30"/>
                <a:gd name="f15" fmla="val 1"/>
                <a:gd name="f16" fmla="val 2"/>
                <a:gd name="f17" fmla="val 3"/>
                <a:gd name="f18" fmla="val 4"/>
                <a:gd name="f19" fmla="val 6"/>
                <a:gd name="f20" fmla="val 9"/>
                <a:gd name="f21" fmla="val 31"/>
                <a:gd name="f22" fmla="val 34"/>
                <a:gd name="f23" fmla="val 15"/>
                <a:gd name="f24" fmla="val 39"/>
                <a:gd name="f25" fmla="val 10"/>
                <a:gd name="f26" fmla="val 5"/>
                <a:gd name="f27" fmla="val 41"/>
                <a:gd name="f28" fmla="val 43"/>
                <a:gd name="f29" fmla="val 45"/>
                <a:gd name="f30" fmla="val 46"/>
                <a:gd name="f31" fmla="val 12"/>
                <a:gd name="f32" fmla="val 19"/>
                <a:gd name="f33" fmla="val 47"/>
                <a:gd name="f34" fmla="val 48"/>
                <a:gd name="f35" fmla="val 49"/>
                <a:gd name="f36" fmla="val 51"/>
                <a:gd name="f37" fmla="val 53"/>
                <a:gd name="f38" fmla="val 56"/>
                <a:gd name="f39" fmla="val 8"/>
                <a:gd name="f40" fmla="val 11"/>
                <a:gd name="f41" fmla="val 23"/>
                <a:gd name="f42" fmla="val 29"/>
                <a:gd name="f43" fmla="val 40"/>
                <a:gd name="f44" fmla="val 37"/>
                <a:gd name="f45" fmla="val 44"/>
                <a:gd name="f46" fmla="val 35"/>
                <a:gd name="f47" fmla="val 28"/>
                <a:gd name="f48" fmla="val 33"/>
                <a:gd name="f49" fmla="val 38"/>
                <a:gd name="f50" fmla="val 22"/>
                <a:gd name="f51" fmla="val 21"/>
                <a:gd name="f52" fmla="val 20"/>
                <a:gd name="f53" fmla="val 13"/>
                <a:gd name="f54" fmla="+- 0 0 -90"/>
                <a:gd name="f55" fmla="*/ f3 1 62"/>
                <a:gd name="f56" fmla="*/ f4 1 50"/>
                <a:gd name="f57" fmla="val f5"/>
                <a:gd name="f58" fmla="val f6"/>
                <a:gd name="f59" fmla="val f7"/>
                <a:gd name="f60" fmla="*/ f54 f0 1"/>
                <a:gd name="f61" fmla="+- f59 0 f57"/>
                <a:gd name="f62" fmla="+- f58 0 f57"/>
                <a:gd name="f63" fmla="*/ f60 1 f2"/>
                <a:gd name="f64" fmla="*/ f62 1 62"/>
                <a:gd name="f65" fmla="*/ f61 1 50"/>
                <a:gd name="f66" fmla="*/ 24 f62 1"/>
                <a:gd name="f67" fmla="*/ 18 f61 1"/>
                <a:gd name="f68" fmla="*/ 30 f62 1"/>
                <a:gd name="f69" fmla="*/ 1 f61 1"/>
                <a:gd name="f70" fmla="*/ 32 f62 1"/>
                <a:gd name="f71" fmla="*/ 4 f61 1"/>
                <a:gd name="f72" fmla="*/ 9 f61 1"/>
                <a:gd name="f73" fmla="*/ 39 f62 1"/>
                <a:gd name="f74" fmla="*/ 15 f61 1"/>
                <a:gd name="f75" fmla="*/ 0 f61 1"/>
                <a:gd name="f76" fmla="*/ 45 f62 1"/>
                <a:gd name="f77" fmla="*/ 46 f62 1"/>
                <a:gd name="f78" fmla="*/ 19 f61 1"/>
                <a:gd name="f79" fmla="*/ 49 f62 1"/>
                <a:gd name="f80" fmla="*/ 5 f61 1"/>
                <a:gd name="f81" fmla="*/ 56 f62 1"/>
                <a:gd name="f82" fmla="*/ 62 f62 1"/>
                <a:gd name="f83" fmla="*/ 24 f61 1"/>
                <a:gd name="f84" fmla="*/ 40 f61 1"/>
                <a:gd name="f85" fmla="*/ 35 f62 1"/>
                <a:gd name="f86" fmla="*/ 32 f61 1"/>
                <a:gd name="f87" fmla="*/ 28 f62 1"/>
                <a:gd name="f88" fmla="*/ 33 f61 1"/>
                <a:gd name="f89" fmla="*/ 0 f62 1"/>
                <a:gd name="f90" fmla="*/ 50 f61 1"/>
                <a:gd name="f91" fmla="*/ 35 f61 1"/>
                <a:gd name="f92" fmla="*/ 2 f62 1"/>
                <a:gd name="f93" fmla="*/ 31 f61 1"/>
                <a:gd name="f94" fmla="*/ 15 f62 1"/>
                <a:gd name="f95" fmla="*/ 20 f62 1"/>
                <a:gd name="f96" fmla="*/ 14 f61 1"/>
                <a:gd name="f97" fmla="*/ 11 f61 1"/>
                <a:gd name="f98" fmla="*/ 22 f62 1"/>
                <a:gd name="f99" fmla="+- f63 0 f1"/>
                <a:gd name="f100" fmla="*/ f66 1 62"/>
                <a:gd name="f101" fmla="*/ f67 1 50"/>
                <a:gd name="f102" fmla="*/ f68 1 62"/>
                <a:gd name="f103" fmla="*/ f69 1 50"/>
                <a:gd name="f104" fmla="*/ f70 1 62"/>
                <a:gd name="f105" fmla="*/ f71 1 50"/>
                <a:gd name="f106" fmla="*/ f72 1 50"/>
                <a:gd name="f107" fmla="*/ f73 1 62"/>
                <a:gd name="f108" fmla="*/ f74 1 50"/>
                <a:gd name="f109" fmla="*/ f75 1 50"/>
                <a:gd name="f110" fmla="*/ f76 1 62"/>
                <a:gd name="f111" fmla="*/ f77 1 62"/>
                <a:gd name="f112" fmla="*/ f78 1 50"/>
                <a:gd name="f113" fmla="*/ f79 1 62"/>
                <a:gd name="f114" fmla="*/ f80 1 50"/>
                <a:gd name="f115" fmla="*/ f81 1 62"/>
                <a:gd name="f116" fmla="*/ f82 1 62"/>
                <a:gd name="f117" fmla="*/ f83 1 50"/>
                <a:gd name="f118" fmla="*/ f84 1 50"/>
                <a:gd name="f119" fmla="*/ f85 1 62"/>
                <a:gd name="f120" fmla="*/ f86 1 50"/>
                <a:gd name="f121" fmla="*/ f87 1 62"/>
                <a:gd name="f122" fmla="*/ f88 1 50"/>
                <a:gd name="f123" fmla="*/ f89 1 62"/>
                <a:gd name="f124" fmla="*/ f90 1 50"/>
                <a:gd name="f125" fmla="*/ f91 1 50"/>
                <a:gd name="f126" fmla="*/ f92 1 62"/>
                <a:gd name="f127" fmla="*/ f93 1 50"/>
                <a:gd name="f128" fmla="*/ f94 1 62"/>
                <a:gd name="f129" fmla="*/ f95 1 62"/>
                <a:gd name="f130" fmla="*/ f96 1 50"/>
                <a:gd name="f131" fmla="*/ f97 1 50"/>
                <a:gd name="f132" fmla="*/ f98 1 62"/>
                <a:gd name="f133" fmla="*/ 0 1 f64"/>
                <a:gd name="f134" fmla="*/ f58 1 f64"/>
                <a:gd name="f135" fmla="*/ 0 1 f65"/>
                <a:gd name="f136" fmla="*/ f59 1 f65"/>
                <a:gd name="f137" fmla="*/ f100 1 f64"/>
                <a:gd name="f138" fmla="*/ f101 1 f65"/>
                <a:gd name="f139" fmla="*/ f102 1 f64"/>
                <a:gd name="f140" fmla="*/ f103 1 f65"/>
                <a:gd name="f141" fmla="*/ f104 1 f64"/>
                <a:gd name="f142" fmla="*/ f105 1 f65"/>
                <a:gd name="f143" fmla="*/ f106 1 f65"/>
                <a:gd name="f144" fmla="*/ f107 1 f64"/>
                <a:gd name="f145" fmla="*/ f108 1 f65"/>
                <a:gd name="f146" fmla="*/ f109 1 f65"/>
                <a:gd name="f147" fmla="*/ f110 1 f64"/>
                <a:gd name="f148" fmla="*/ f111 1 f64"/>
                <a:gd name="f149" fmla="*/ f112 1 f65"/>
                <a:gd name="f150" fmla="*/ f113 1 f64"/>
                <a:gd name="f151" fmla="*/ f114 1 f65"/>
                <a:gd name="f152" fmla="*/ f115 1 f64"/>
                <a:gd name="f153" fmla="*/ f116 1 f64"/>
                <a:gd name="f154" fmla="*/ f117 1 f65"/>
                <a:gd name="f155" fmla="*/ f118 1 f65"/>
                <a:gd name="f156" fmla="*/ f119 1 f64"/>
                <a:gd name="f157" fmla="*/ f120 1 f65"/>
                <a:gd name="f158" fmla="*/ f121 1 f64"/>
                <a:gd name="f159" fmla="*/ f122 1 f65"/>
                <a:gd name="f160" fmla="*/ f123 1 f64"/>
                <a:gd name="f161" fmla="*/ f124 1 f65"/>
                <a:gd name="f162" fmla="*/ f125 1 f65"/>
                <a:gd name="f163" fmla="*/ f126 1 f64"/>
                <a:gd name="f164" fmla="*/ f127 1 f65"/>
                <a:gd name="f165" fmla="*/ f128 1 f64"/>
                <a:gd name="f166" fmla="*/ f129 1 f64"/>
                <a:gd name="f167" fmla="*/ f130 1 f65"/>
                <a:gd name="f168" fmla="*/ f131 1 f65"/>
                <a:gd name="f169" fmla="*/ f132 1 f64"/>
                <a:gd name="f170" fmla="*/ f133 f55 1"/>
                <a:gd name="f171" fmla="*/ f134 f55 1"/>
                <a:gd name="f172" fmla="*/ f136 f56 1"/>
                <a:gd name="f173" fmla="*/ f135 f56 1"/>
                <a:gd name="f174" fmla="*/ f137 f55 1"/>
                <a:gd name="f175" fmla="*/ f138 f56 1"/>
                <a:gd name="f176" fmla="*/ f139 f55 1"/>
                <a:gd name="f177" fmla="*/ f140 f56 1"/>
                <a:gd name="f178" fmla="*/ f141 f55 1"/>
                <a:gd name="f179" fmla="*/ f142 f56 1"/>
                <a:gd name="f180" fmla="*/ f143 f56 1"/>
                <a:gd name="f181" fmla="*/ f144 f55 1"/>
                <a:gd name="f182" fmla="*/ f145 f56 1"/>
                <a:gd name="f183" fmla="*/ f146 f56 1"/>
                <a:gd name="f184" fmla="*/ f147 f55 1"/>
                <a:gd name="f185" fmla="*/ f148 f55 1"/>
                <a:gd name="f186" fmla="*/ f149 f56 1"/>
                <a:gd name="f187" fmla="*/ f150 f55 1"/>
                <a:gd name="f188" fmla="*/ f151 f56 1"/>
                <a:gd name="f189" fmla="*/ f152 f55 1"/>
                <a:gd name="f190" fmla="*/ f153 f55 1"/>
                <a:gd name="f191" fmla="*/ f154 f56 1"/>
                <a:gd name="f192" fmla="*/ f155 f56 1"/>
                <a:gd name="f193" fmla="*/ f156 f55 1"/>
                <a:gd name="f194" fmla="*/ f157 f56 1"/>
                <a:gd name="f195" fmla="*/ f158 f55 1"/>
                <a:gd name="f196" fmla="*/ f159 f56 1"/>
                <a:gd name="f197" fmla="*/ f160 f55 1"/>
                <a:gd name="f198" fmla="*/ f161 f56 1"/>
                <a:gd name="f199" fmla="*/ f162 f56 1"/>
                <a:gd name="f200" fmla="*/ f163 f55 1"/>
                <a:gd name="f201" fmla="*/ f164 f56 1"/>
                <a:gd name="f202" fmla="*/ f165 f55 1"/>
                <a:gd name="f203" fmla="*/ f166 f55 1"/>
                <a:gd name="f204" fmla="*/ f167 f56 1"/>
                <a:gd name="f205" fmla="*/ f168 f56 1"/>
                <a:gd name="f206" fmla="*/ f169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9">
                  <a:pos x="f174" y="f175"/>
                </a:cxn>
                <a:cxn ang="f99">
                  <a:pos x="f176" y="f177"/>
                </a:cxn>
                <a:cxn ang="f99">
                  <a:pos x="f178" y="f179"/>
                </a:cxn>
                <a:cxn ang="f99">
                  <a:pos x="f178" y="f180"/>
                </a:cxn>
                <a:cxn ang="f99">
                  <a:pos x="f181" y="f182"/>
                </a:cxn>
                <a:cxn ang="f99">
                  <a:pos x="f181" y="f183"/>
                </a:cxn>
                <a:cxn ang="f99">
                  <a:pos x="f184" y="f183"/>
                </a:cxn>
                <a:cxn ang="f99">
                  <a:pos x="f185" y="f186"/>
                </a:cxn>
                <a:cxn ang="f99">
                  <a:pos x="f187" y="f186"/>
                </a:cxn>
                <a:cxn ang="f99">
                  <a:pos x="f187" y="f188"/>
                </a:cxn>
                <a:cxn ang="f99">
                  <a:pos x="f189" y="f188"/>
                </a:cxn>
                <a:cxn ang="f99">
                  <a:pos x="f189" y="f182"/>
                </a:cxn>
                <a:cxn ang="f99">
                  <a:pos x="f190" y="f191"/>
                </a:cxn>
                <a:cxn ang="f99">
                  <a:pos x="f190" y="f192"/>
                </a:cxn>
                <a:cxn ang="f99">
                  <a:pos x="f193" y="f194"/>
                </a:cxn>
                <a:cxn ang="f99">
                  <a:pos x="f195" y="f196"/>
                </a:cxn>
                <a:cxn ang="f99">
                  <a:pos x="f197" y="f198"/>
                </a:cxn>
                <a:cxn ang="f99">
                  <a:pos x="f197" y="f199"/>
                </a:cxn>
                <a:cxn ang="f99">
                  <a:pos x="f200" y="f201"/>
                </a:cxn>
                <a:cxn ang="f99">
                  <a:pos x="f202" y="f191"/>
                </a:cxn>
                <a:cxn ang="f99">
                  <a:pos x="f203" y="f204"/>
                </a:cxn>
                <a:cxn ang="f99">
                  <a:pos x="f203" y="f205"/>
                </a:cxn>
                <a:cxn ang="f99">
                  <a:pos x="f206" y="f180"/>
                </a:cxn>
                <a:cxn ang="f99">
                  <a:pos x="f174" y="f205"/>
                </a:cxn>
                <a:cxn ang="f99">
                  <a:pos x="f174" y="f175"/>
                </a:cxn>
              </a:cxnLst>
              <a:rect l="f170" t="f173" r="f171" b="f172"/>
              <a:pathLst>
                <a:path w="62" h="5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4" y="f16"/>
                    <a:pt x="f10" y="f17"/>
                    <a:pt x="f10" y="f18"/>
                  </a:cubicBezTo>
                  <a:cubicBezTo>
                    <a:pt x="f10" y="f19"/>
                    <a:pt x="f10" y="f13"/>
                    <a:pt x="f10" y="f20"/>
                  </a:cubicBezTo>
                  <a:cubicBezTo>
                    <a:pt x="f21" y="f11"/>
                    <a:pt x="f22" y="f23"/>
                    <a:pt x="f24" y="f23"/>
                  </a:cubicBezTo>
                  <a:cubicBezTo>
                    <a:pt x="f24" y="f25"/>
                    <a:pt x="f24" y="f26"/>
                    <a:pt x="f24" y="f5"/>
                  </a:cubicBezTo>
                  <a:cubicBezTo>
                    <a:pt x="f27" y="f5"/>
                    <a:pt x="f28" y="f5"/>
                    <a:pt x="f29" y="f5"/>
                  </a:cubicBezTo>
                  <a:cubicBezTo>
                    <a:pt x="f29" y="f19"/>
                    <a:pt x="f30" y="f31"/>
                    <a:pt x="f30" y="f32"/>
                  </a:cubicBezTo>
                  <a:cubicBezTo>
                    <a:pt x="f33" y="f32"/>
                    <a:pt x="f34" y="f32"/>
                    <a:pt x="f35" y="f32"/>
                  </a:cubicBezTo>
                  <a:cubicBezTo>
                    <a:pt x="f35" y="f11"/>
                    <a:pt x="f35" y="f25"/>
                    <a:pt x="f35" y="f26"/>
                  </a:cubicBezTo>
                  <a:cubicBezTo>
                    <a:pt x="f36" y="f26"/>
                    <a:pt x="f37" y="f26"/>
                    <a:pt x="f38" y="f26"/>
                  </a:cubicBezTo>
                  <a:cubicBezTo>
                    <a:pt x="f38" y="f39"/>
                    <a:pt x="f38" y="f40"/>
                    <a:pt x="f38" y="f23"/>
                  </a:cubicBezTo>
                  <a:cubicBezTo>
                    <a:pt x="f38" y="f32"/>
                    <a:pt x="f38" y="f41"/>
                    <a:pt x="f6" y="f8"/>
                  </a:cubicBezTo>
                  <a:cubicBezTo>
                    <a:pt x="f6" y="f42"/>
                    <a:pt x="f6" y="f22"/>
                    <a:pt x="f6" y="f43"/>
                  </a:cubicBezTo>
                  <a:cubicBezTo>
                    <a:pt x="f37" y="f44"/>
                    <a:pt x="f45" y="f46"/>
                    <a:pt x="f46" y="f10"/>
                  </a:cubicBezTo>
                  <a:cubicBezTo>
                    <a:pt x="f10" y="f10"/>
                    <a:pt x="f14" y="f10"/>
                    <a:pt x="f47" y="f48"/>
                  </a:cubicBezTo>
                  <a:cubicBezTo>
                    <a:pt x="f32" y="f49"/>
                    <a:pt x="f25" y="f45"/>
                    <a:pt x="f5" y="f7"/>
                  </a:cubicBezTo>
                  <a:cubicBezTo>
                    <a:pt x="f5" y="f45"/>
                    <a:pt x="f5" y="f24"/>
                    <a:pt x="f5" y="f46"/>
                  </a:cubicBezTo>
                  <a:cubicBezTo>
                    <a:pt x="f5" y="f48"/>
                    <a:pt x="f15" y="f10"/>
                    <a:pt x="f16" y="f21"/>
                  </a:cubicBezTo>
                  <a:cubicBezTo>
                    <a:pt x="f19" y="f42"/>
                    <a:pt x="f25" y="f12"/>
                    <a:pt x="f23" y="f8"/>
                  </a:cubicBezTo>
                  <a:cubicBezTo>
                    <a:pt x="f32" y="f50"/>
                    <a:pt x="f51" y="f32"/>
                    <a:pt x="f52" y="f11"/>
                  </a:cubicBezTo>
                  <a:cubicBezTo>
                    <a:pt x="f52" y="f53"/>
                    <a:pt x="f52" y="f31"/>
                    <a:pt x="f52" y="f40"/>
                  </a:cubicBezTo>
                  <a:cubicBezTo>
                    <a:pt x="f51" y="f25"/>
                    <a:pt x="f51" y="f20"/>
                    <a:pt x="f50" y="f20"/>
                  </a:cubicBezTo>
                  <a:cubicBezTo>
                    <a:pt x="f41" y="f20"/>
                    <a:pt x="f8" y="f25"/>
                    <a:pt x="f8" y="f40"/>
                  </a:cubicBezTo>
                  <a:cubicBezTo>
                    <a:pt x="f8" y="f53"/>
                    <a:pt x="f8" y="f23"/>
                    <a:pt x="f8" y="f9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14">
              <a:extLst>
                <a:ext uri="{FF2B5EF4-FFF2-40B4-BE49-F238E27FC236}">
                  <a16:creationId xmlns:a16="http://schemas.microsoft.com/office/drawing/2014/main" id="{8F3ABF7E-1338-23DF-80F9-8335BF82F5AC}"/>
                </a:ext>
              </a:extLst>
            </p:cNvPr>
            <p:cNvSpPr/>
            <p:nvPr/>
          </p:nvSpPr>
          <p:spPr>
            <a:xfrm>
              <a:off x="11042312" y="5949827"/>
              <a:ext cx="150811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8"/>
                <a:gd name="f7" fmla="val 26"/>
                <a:gd name="f8" fmla="val 25"/>
                <a:gd name="f9" fmla="val 85"/>
                <a:gd name="f10" fmla="val 22"/>
                <a:gd name="f11" fmla="val 72"/>
                <a:gd name="f12" fmla="val 20"/>
                <a:gd name="f13" fmla="val 59"/>
                <a:gd name="f14" fmla="val 16"/>
                <a:gd name="f15" fmla="val 49"/>
                <a:gd name="f16" fmla="val 14"/>
                <a:gd name="f17" fmla="val 40"/>
                <a:gd name="f18" fmla="val 31"/>
                <a:gd name="f19" fmla="val 17"/>
                <a:gd name="f20" fmla="val 21"/>
                <a:gd name="f21" fmla="val 11"/>
                <a:gd name="f22" fmla="val 23"/>
                <a:gd name="f23" fmla="val 19"/>
                <a:gd name="f24" fmla="val 15"/>
                <a:gd name="f25" fmla="val 2"/>
                <a:gd name="f26" fmla="val 13"/>
                <a:gd name="f27" fmla="val 3"/>
                <a:gd name="f28" fmla="val 9"/>
                <a:gd name="f29" fmla="val 30"/>
                <a:gd name="f30" fmla="val 4"/>
                <a:gd name="f31" fmla="val 43"/>
                <a:gd name="f32" fmla="val 44"/>
                <a:gd name="f33" fmla="val 46"/>
                <a:gd name="f34" fmla="val 47"/>
                <a:gd name="f35" fmla="val 64"/>
                <a:gd name="f36" fmla="val 80"/>
                <a:gd name="f37" fmla="val 8"/>
                <a:gd name="f38" fmla="val 97"/>
                <a:gd name="f39" fmla="val 12"/>
                <a:gd name="f40" fmla="+- 0 0 -90"/>
                <a:gd name="f41" fmla="*/ f3 1 98"/>
                <a:gd name="f42" fmla="*/ f4 1 26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98"/>
                <a:gd name="f51" fmla="*/ f47 1 26"/>
                <a:gd name="f52" fmla="*/ 98 f48 1"/>
                <a:gd name="f53" fmla="*/ 25 f47 1"/>
                <a:gd name="f54" fmla="*/ 59 f48 1"/>
                <a:gd name="f55" fmla="*/ 16 f47 1"/>
                <a:gd name="f56" fmla="*/ 31 f48 1"/>
                <a:gd name="f57" fmla="*/ 17 f47 1"/>
                <a:gd name="f58" fmla="*/ 0 f48 1"/>
                <a:gd name="f59" fmla="*/ 26 f47 1"/>
                <a:gd name="f60" fmla="*/ 3 f48 1"/>
                <a:gd name="f61" fmla="*/ 13 f47 1"/>
                <a:gd name="f62" fmla="*/ 43 f48 1"/>
                <a:gd name="f63" fmla="*/ 0 f47 1"/>
                <a:gd name="f64" fmla="*/ 47 f48 1"/>
                <a:gd name="f65" fmla="*/ 97 f48 1"/>
                <a:gd name="f66" fmla="*/ 12 f47 1"/>
                <a:gd name="f67" fmla="+- f49 0 f1"/>
                <a:gd name="f68" fmla="*/ f52 1 98"/>
                <a:gd name="f69" fmla="*/ f53 1 26"/>
                <a:gd name="f70" fmla="*/ f54 1 98"/>
                <a:gd name="f71" fmla="*/ f55 1 26"/>
                <a:gd name="f72" fmla="*/ f56 1 98"/>
                <a:gd name="f73" fmla="*/ f57 1 26"/>
                <a:gd name="f74" fmla="*/ f58 1 98"/>
                <a:gd name="f75" fmla="*/ f59 1 26"/>
                <a:gd name="f76" fmla="*/ f60 1 98"/>
                <a:gd name="f77" fmla="*/ f61 1 26"/>
                <a:gd name="f78" fmla="*/ f62 1 98"/>
                <a:gd name="f79" fmla="*/ f63 1 26"/>
                <a:gd name="f80" fmla="*/ f64 1 98"/>
                <a:gd name="f81" fmla="*/ f65 1 98"/>
                <a:gd name="f82" fmla="*/ f66 1 26"/>
                <a:gd name="f83" fmla="*/ 0 1 f50"/>
                <a:gd name="f84" fmla="*/ f44 1 f50"/>
                <a:gd name="f85" fmla="*/ 0 1 f51"/>
                <a:gd name="f86" fmla="*/ f45 1 f51"/>
                <a:gd name="f87" fmla="*/ f68 1 f50"/>
                <a:gd name="f88" fmla="*/ f69 1 f51"/>
                <a:gd name="f89" fmla="*/ f70 1 f50"/>
                <a:gd name="f90" fmla="*/ f71 1 f51"/>
                <a:gd name="f91" fmla="*/ f72 1 f50"/>
                <a:gd name="f92" fmla="*/ f73 1 f51"/>
                <a:gd name="f93" fmla="*/ f74 1 f50"/>
                <a:gd name="f94" fmla="*/ f75 1 f51"/>
                <a:gd name="f95" fmla="*/ f76 1 f50"/>
                <a:gd name="f96" fmla="*/ f77 1 f51"/>
                <a:gd name="f97" fmla="*/ f78 1 f50"/>
                <a:gd name="f98" fmla="*/ f79 1 f51"/>
                <a:gd name="f99" fmla="*/ f80 1 f50"/>
                <a:gd name="f100" fmla="*/ f81 1 f50"/>
                <a:gd name="f101" fmla="*/ f82 1 f51"/>
                <a:gd name="f102" fmla="*/ f83 f41 1"/>
                <a:gd name="f103" fmla="*/ f84 f41 1"/>
                <a:gd name="f104" fmla="*/ f86 f42 1"/>
                <a:gd name="f105" fmla="*/ f85 f42 1"/>
                <a:gd name="f106" fmla="*/ f87 f41 1"/>
                <a:gd name="f107" fmla="*/ f88 f42 1"/>
                <a:gd name="f108" fmla="*/ f89 f41 1"/>
                <a:gd name="f109" fmla="*/ f90 f42 1"/>
                <a:gd name="f110" fmla="*/ f91 f41 1"/>
                <a:gd name="f111" fmla="*/ f92 f42 1"/>
                <a:gd name="f112" fmla="*/ f93 f41 1"/>
                <a:gd name="f113" fmla="*/ f94 f42 1"/>
                <a:gd name="f114" fmla="*/ f95 f41 1"/>
                <a:gd name="f115" fmla="*/ f96 f42 1"/>
                <a:gd name="f116" fmla="*/ f97 f41 1"/>
                <a:gd name="f117" fmla="*/ f98 f42 1"/>
                <a:gd name="f118" fmla="*/ f99 f41 1"/>
                <a:gd name="f119" fmla="*/ f100 f41 1"/>
                <a:gd name="f120" fmla="*/ f101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06" y="f107"/>
                </a:cxn>
                <a:cxn ang="f67">
                  <a:pos x="f108" y="f109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2" y="f109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18" y="f117"/>
                </a:cxn>
                <a:cxn ang="f67">
                  <a:pos x="f119" y="f120"/>
                </a:cxn>
                <a:cxn ang="f67">
                  <a:pos x="f106" y="f120"/>
                </a:cxn>
                <a:cxn ang="f67">
                  <a:pos x="f106" y="f107"/>
                </a:cxn>
              </a:cxnLst>
              <a:rect l="f102" t="f105" r="f103" b="f104"/>
              <a:pathLst>
                <a:path w="98" h="26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6"/>
                    <a:pt x="f18" y="f19"/>
                  </a:cubicBezTo>
                  <a:cubicBezTo>
                    <a:pt x="f20" y="f20"/>
                    <a:pt x="f21" y="f22"/>
                    <a:pt x="f5" y="f7"/>
                  </a:cubicBezTo>
                  <a:cubicBezTo>
                    <a:pt x="f5" y="f10"/>
                    <a:pt x="f5" y="f23"/>
                    <a:pt x="f5" y="f14"/>
                  </a:cubicBezTo>
                  <a:cubicBezTo>
                    <a:pt x="f5" y="f24"/>
                    <a:pt x="f25" y="f26"/>
                    <a:pt x="f27" y="f26"/>
                  </a:cubicBezTo>
                  <a:cubicBezTo>
                    <a:pt x="f14" y="f28"/>
                    <a:pt x="f29" y="f30"/>
                    <a:pt x="f31" y="f5"/>
                  </a:cubicBezTo>
                  <a:cubicBezTo>
                    <a:pt x="f32" y="f5"/>
                    <a:pt x="f33" y="f5"/>
                    <a:pt x="f34" y="f5"/>
                  </a:cubicBezTo>
                  <a:cubicBezTo>
                    <a:pt x="f35" y="f30"/>
                    <a:pt x="f36" y="f37"/>
                    <a:pt x="f38" y="f39"/>
                  </a:cubicBezTo>
                  <a:cubicBezTo>
                    <a:pt x="f38" y="f39"/>
                    <a:pt x="f6" y="f39"/>
                    <a:pt x="f6" y="f39"/>
                  </a:cubicBezTo>
                  <a:cubicBezTo>
                    <a:pt x="f6" y="f14"/>
                    <a:pt x="f6" y="f12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15">
              <a:extLst>
                <a:ext uri="{FF2B5EF4-FFF2-40B4-BE49-F238E27FC236}">
                  <a16:creationId xmlns:a16="http://schemas.microsoft.com/office/drawing/2014/main" id="{86E9986F-9739-0A3A-CBFE-7A1560D3135A}"/>
                </a:ext>
              </a:extLst>
            </p:cNvPr>
            <p:cNvSpPr/>
            <p:nvPr/>
          </p:nvSpPr>
          <p:spPr>
            <a:xfrm>
              <a:off x="10686711" y="5751393"/>
              <a:ext cx="152403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"/>
                <a:gd name="f7" fmla="val 33"/>
                <a:gd name="f8" fmla="val 82"/>
                <a:gd name="f9" fmla="val 27"/>
                <a:gd name="f10" fmla="val 66"/>
                <a:gd name="f11" fmla="val 22"/>
                <a:gd name="f12" fmla="val 50"/>
                <a:gd name="f13" fmla="val 16"/>
                <a:gd name="f14" fmla="val 46"/>
                <a:gd name="f15" fmla="val 14"/>
                <a:gd name="f16" fmla="val 43"/>
                <a:gd name="f17" fmla="val 40"/>
                <a:gd name="f18" fmla="val 20"/>
                <a:gd name="f19" fmla="val 24"/>
                <a:gd name="f20" fmla="val 28"/>
                <a:gd name="f21" fmla="val 21"/>
                <a:gd name="f22" fmla="val 1"/>
                <a:gd name="f23" fmla="val 17"/>
                <a:gd name="f24" fmla="val 2"/>
                <a:gd name="f25" fmla="val 15"/>
                <a:gd name="f26" fmla="val 3"/>
                <a:gd name="f27" fmla="val 10"/>
                <a:gd name="f28" fmla="val 30"/>
                <a:gd name="f29" fmla="val 5"/>
                <a:gd name="f30" fmla="val 44"/>
                <a:gd name="f31" fmla="val 47"/>
                <a:gd name="f32" fmla="val 48"/>
                <a:gd name="f33" fmla="val 64"/>
                <a:gd name="f34" fmla="val 7"/>
                <a:gd name="f35" fmla="val 80"/>
                <a:gd name="f36" fmla="val 13"/>
                <a:gd name="f37" fmla="val 96"/>
                <a:gd name="f38" fmla="val 19"/>
                <a:gd name="f39" fmla="val 97"/>
                <a:gd name="f40" fmla="val 26"/>
                <a:gd name="f41" fmla="val 29"/>
                <a:gd name="f42" fmla="+- 0 0 -90"/>
                <a:gd name="f43" fmla="*/ f3 1 99"/>
                <a:gd name="f44" fmla="*/ f4 1 33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99"/>
                <a:gd name="f53" fmla="*/ f49 1 33"/>
                <a:gd name="f54" fmla="*/ 99 f50 1"/>
                <a:gd name="f55" fmla="*/ 33 f49 1"/>
                <a:gd name="f56" fmla="*/ 50 f50 1"/>
                <a:gd name="f57" fmla="*/ 16 f49 1"/>
                <a:gd name="f58" fmla="*/ 40 f50 1"/>
                <a:gd name="f59" fmla="*/ 0 f50 1"/>
                <a:gd name="f60" fmla="*/ 28 f49 1"/>
                <a:gd name="f61" fmla="*/ 1 f50 1"/>
                <a:gd name="f62" fmla="*/ 17 f49 1"/>
                <a:gd name="f63" fmla="*/ 3 f50 1"/>
                <a:gd name="f64" fmla="*/ 14 f49 1"/>
                <a:gd name="f65" fmla="*/ 43 f50 1"/>
                <a:gd name="f66" fmla="*/ 1 f49 1"/>
                <a:gd name="f67" fmla="*/ 48 f50 1"/>
                <a:gd name="f68" fmla="*/ 96 f50 1"/>
                <a:gd name="f69" fmla="*/ 19 f49 1"/>
                <a:gd name="f70" fmla="*/ 24 f49 1"/>
                <a:gd name="f71" fmla="+- f51 0 f1"/>
                <a:gd name="f72" fmla="*/ f54 1 99"/>
                <a:gd name="f73" fmla="*/ f55 1 33"/>
                <a:gd name="f74" fmla="*/ f56 1 99"/>
                <a:gd name="f75" fmla="*/ f57 1 33"/>
                <a:gd name="f76" fmla="*/ f58 1 99"/>
                <a:gd name="f77" fmla="*/ f59 1 99"/>
                <a:gd name="f78" fmla="*/ f60 1 33"/>
                <a:gd name="f79" fmla="*/ f61 1 99"/>
                <a:gd name="f80" fmla="*/ f62 1 33"/>
                <a:gd name="f81" fmla="*/ f63 1 99"/>
                <a:gd name="f82" fmla="*/ f64 1 33"/>
                <a:gd name="f83" fmla="*/ f65 1 99"/>
                <a:gd name="f84" fmla="*/ f66 1 33"/>
                <a:gd name="f85" fmla="*/ f67 1 99"/>
                <a:gd name="f86" fmla="*/ f68 1 99"/>
                <a:gd name="f87" fmla="*/ f69 1 33"/>
                <a:gd name="f88" fmla="*/ f70 1 33"/>
                <a:gd name="f89" fmla="*/ 0 1 f52"/>
                <a:gd name="f90" fmla="*/ f46 1 f52"/>
                <a:gd name="f91" fmla="*/ 0 1 f53"/>
                <a:gd name="f92" fmla="*/ f47 1 f53"/>
                <a:gd name="f93" fmla="*/ f72 1 f52"/>
                <a:gd name="f94" fmla="*/ f73 1 f53"/>
                <a:gd name="f95" fmla="*/ f74 1 f52"/>
                <a:gd name="f96" fmla="*/ f75 1 f53"/>
                <a:gd name="f97" fmla="*/ f76 1 f52"/>
                <a:gd name="f98" fmla="*/ f77 1 f52"/>
                <a:gd name="f99" fmla="*/ f78 1 f53"/>
                <a:gd name="f100" fmla="*/ f79 1 f52"/>
                <a:gd name="f101" fmla="*/ f80 1 f53"/>
                <a:gd name="f102" fmla="*/ f81 1 f52"/>
                <a:gd name="f103" fmla="*/ f82 1 f53"/>
                <a:gd name="f104" fmla="*/ f83 1 f52"/>
                <a:gd name="f105" fmla="*/ f84 1 f53"/>
                <a:gd name="f106" fmla="*/ f85 1 f52"/>
                <a:gd name="f107" fmla="*/ f86 1 f52"/>
                <a:gd name="f108" fmla="*/ f87 1 f53"/>
                <a:gd name="f109" fmla="*/ f88 1 f53"/>
                <a:gd name="f110" fmla="*/ f89 f43 1"/>
                <a:gd name="f111" fmla="*/ f90 f43 1"/>
                <a:gd name="f112" fmla="*/ f92 f44 1"/>
                <a:gd name="f113" fmla="*/ f91 f44 1"/>
                <a:gd name="f114" fmla="*/ f93 f43 1"/>
                <a:gd name="f115" fmla="*/ f94 f44 1"/>
                <a:gd name="f116" fmla="*/ f95 f43 1"/>
                <a:gd name="f117" fmla="*/ f96 f44 1"/>
                <a:gd name="f118" fmla="*/ f97 f43 1"/>
                <a:gd name="f119" fmla="*/ f98 f43 1"/>
                <a:gd name="f120" fmla="*/ f99 f44 1"/>
                <a:gd name="f121" fmla="*/ f100 f43 1"/>
                <a:gd name="f122" fmla="*/ f101 f44 1"/>
                <a:gd name="f123" fmla="*/ f102 f43 1"/>
                <a:gd name="f124" fmla="*/ f103 f44 1"/>
                <a:gd name="f125" fmla="*/ f104 f43 1"/>
                <a:gd name="f126" fmla="*/ f105 f44 1"/>
                <a:gd name="f127" fmla="*/ f106 f43 1"/>
                <a:gd name="f128" fmla="*/ f107 f43 1"/>
                <a:gd name="f129" fmla="*/ f108 f44 1"/>
                <a:gd name="f130" fmla="*/ f10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4" y="f115"/>
                </a:cxn>
                <a:cxn ang="f71">
                  <a:pos x="f116" y="f117"/>
                </a:cxn>
                <a:cxn ang="f71">
                  <a:pos x="f118" y="f117"/>
                </a:cxn>
                <a:cxn ang="f71">
                  <a:pos x="f119" y="f120"/>
                </a:cxn>
                <a:cxn ang="f71">
                  <a:pos x="f121" y="f122"/>
                </a:cxn>
                <a:cxn ang="f71">
                  <a:pos x="f123" y="f124"/>
                </a:cxn>
                <a:cxn ang="f71">
                  <a:pos x="f125" y="f126"/>
                </a:cxn>
                <a:cxn ang="f71">
                  <a:pos x="f127" y="f126"/>
                </a:cxn>
                <a:cxn ang="f71">
                  <a:pos x="f128" y="f129"/>
                </a:cxn>
                <a:cxn ang="f71">
                  <a:pos x="f114" y="f130"/>
                </a:cxn>
                <a:cxn ang="f71">
                  <a:pos x="f114" y="f115"/>
                </a:cxn>
              </a:cxnLst>
              <a:rect l="f110" t="f113" r="f111" b="f112"/>
              <a:pathLst>
                <a:path w="99" h="33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5"/>
                    <a:pt x="f17" y="f13"/>
                  </a:cubicBezTo>
                  <a:cubicBezTo>
                    <a:pt x="f9" y="f18"/>
                    <a:pt x="f15" y="f19"/>
                    <a:pt x="f5" y="f20"/>
                  </a:cubicBezTo>
                  <a:cubicBezTo>
                    <a:pt x="f5" y="f19"/>
                    <a:pt x="f5" y="f21"/>
                    <a:pt x="f22" y="f23"/>
                  </a:cubicBezTo>
                  <a:cubicBezTo>
                    <a:pt x="f22" y="f13"/>
                    <a:pt x="f24" y="f25"/>
                    <a:pt x="f26" y="f15"/>
                  </a:cubicBezTo>
                  <a:cubicBezTo>
                    <a:pt x="f13" y="f27"/>
                    <a:pt x="f28" y="f29"/>
                    <a:pt x="f16" y="f22"/>
                  </a:cubicBezTo>
                  <a:cubicBezTo>
                    <a:pt x="f30" y="f5"/>
                    <a:pt x="f31" y="f22"/>
                    <a:pt x="f32" y="f2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18"/>
                    <a:pt x="f6" y="f11"/>
                    <a:pt x="f6" y="f19"/>
                  </a:cubicBezTo>
                  <a:cubicBezTo>
                    <a:pt x="f6" y="f40"/>
                    <a:pt x="f6" y="f41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16">
              <a:extLst>
                <a:ext uri="{FF2B5EF4-FFF2-40B4-BE49-F238E27FC236}">
                  <a16:creationId xmlns:a16="http://schemas.microsoft.com/office/drawing/2014/main" id="{94C7178A-46BD-68DD-B696-569DF58C1226}"/>
                </a:ext>
              </a:extLst>
            </p:cNvPr>
            <p:cNvSpPr/>
            <p:nvPr/>
          </p:nvSpPr>
          <p:spPr>
            <a:xfrm>
              <a:off x="11626513" y="5940299"/>
              <a:ext cx="39684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54"/>
                <a:gd name="f8" fmla="val 8"/>
                <a:gd name="f9" fmla="val 2"/>
                <a:gd name="f10" fmla="val 16"/>
                <a:gd name="f11" fmla="val 4"/>
                <a:gd name="f12" fmla="val 24"/>
                <a:gd name="f13" fmla="val 6"/>
                <a:gd name="f14" fmla="val 25"/>
                <a:gd name="f15" fmla="val 7"/>
                <a:gd name="f16" fmla="val 23"/>
                <a:gd name="f17" fmla="val 38"/>
                <a:gd name="f18" fmla="val 18"/>
                <a:gd name="f19" fmla="val 52"/>
                <a:gd name="f20" fmla="val 10"/>
                <a:gd name="f21" fmla="val 51"/>
                <a:gd name="f22" fmla="val 49"/>
                <a:gd name="f23" fmla="val 1"/>
                <a:gd name="f24" fmla="val 48"/>
                <a:gd name="f25" fmla="val 47"/>
                <a:gd name="f26" fmla="val 32"/>
                <a:gd name="f27" fmla="+- 0 0 -90"/>
                <a:gd name="f28" fmla="*/ f3 1 26"/>
                <a:gd name="f29" fmla="*/ f4 1 54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6"/>
                <a:gd name="f38" fmla="*/ f34 1 54"/>
                <a:gd name="f39" fmla="*/ 0 f35 1"/>
                <a:gd name="f40" fmla="*/ 0 f34 1"/>
                <a:gd name="f41" fmla="*/ 24 f35 1"/>
                <a:gd name="f42" fmla="*/ 6 f34 1"/>
                <a:gd name="f43" fmla="*/ 26 f35 1"/>
                <a:gd name="f44" fmla="*/ 8 f34 1"/>
                <a:gd name="f45" fmla="*/ 54 f34 1"/>
                <a:gd name="f46" fmla="*/ 2 f35 1"/>
                <a:gd name="f47" fmla="*/ 49 f34 1"/>
                <a:gd name="f48" fmla="*/ 47 f34 1"/>
                <a:gd name="f49" fmla="+- f36 0 f1"/>
                <a:gd name="f50" fmla="*/ f39 1 26"/>
                <a:gd name="f51" fmla="*/ f40 1 54"/>
                <a:gd name="f52" fmla="*/ f41 1 26"/>
                <a:gd name="f53" fmla="*/ f42 1 54"/>
                <a:gd name="f54" fmla="*/ f43 1 26"/>
                <a:gd name="f55" fmla="*/ f44 1 54"/>
                <a:gd name="f56" fmla="*/ f45 1 54"/>
                <a:gd name="f57" fmla="*/ f46 1 26"/>
                <a:gd name="f58" fmla="*/ f47 1 54"/>
                <a:gd name="f59" fmla="*/ f48 1 54"/>
                <a:gd name="f60" fmla="*/ 0 1 f37"/>
                <a:gd name="f61" fmla="*/ f31 1 f37"/>
                <a:gd name="f62" fmla="*/ 0 1 f38"/>
                <a:gd name="f63" fmla="*/ f32 1 f38"/>
                <a:gd name="f64" fmla="*/ f50 1 f37"/>
                <a:gd name="f65" fmla="*/ f51 1 f38"/>
                <a:gd name="f66" fmla="*/ f52 1 f37"/>
                <a:gd name="f67" fmla="*/ f53 1 f38"/>
                <a:gd name="f68" fmla="*/ f54 1 f37"/>
                <a:gd name="f69" fmla="*/ f55 1 f38"/>
                <a:gd name="f70" fmla="*/ f56 1 f38"/>
                <a:gd name="f71" fmla="*/ f57 1 f37"/>
                <a:gd name="f72" fmla="*/ f58 1 f38"/>
                <a:gd name="f73" fmla="*/ f59 1 f38"/>
                <a:gd name="f74" fmla="*/ f60 f28 1"/>
                <a:gd name="f75" fmla="*/ f61 f28 1"/>
                <a:gd name="f76" fmla="*/ f63 f29 1"/>
                <a:gd name="f77" fmla="*/ f62 f29 1"/>
                <a:gd name="f78" fmla="*/ f64 f28 1"/>
                <a:gd name="f79" fmla="*/ f65 f29 1"/>
                <a:gd name="f80" fmla="*/ f66 f28 1"/>
                <a:gd name="f81" fmla="*/ f67 f29 1"/>
                <a:gd name="f82" fmla="*/ f68 f28 1"/>
                <a:gd name="f83" fmla="*/ f69 f29 1"/>
                <a:gd name="f84" fmla="*/ f70 f29 1"/>
                <a:gd name="f85" fmla="*/ f71 f28 1"/>
                <a:gd name="f86" fmla="*/ f72 f29 1"/>
                <a:gd name="f87" fmla="*/ f73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8" y="f79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2" y="f84"/>
                </a:cxn>
                <a:cxn ang="f49">
                  <a:pos x="f85" y="f86"/>
                </a:cxn>
                <a:cxn ang="f49">
                  <a:pos x="f78" y="f87"/>
                </a:cxn>
                <a:cxn ang="f49">
                  <a:pos x="f78" y="f79"/>
                </a:cxn>
              </a:cxnLst>
              <a:rect l="f74" t="f77" r="f75" b="f76"/>
              <a:pathLst>
                <a:path w="26" h="54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3"/>
                    <a:pt x="f6" y="f15"/>
                    <a:pt x="f6" y="f8"/>
                  </a:cubicBezTo>
                  <a:cubicBezTo>
                    <a:pt x="f6" y="f16"/>
                    <a:pt x="f6" y="f17"/>
                    <a:pt x="f6" y="f7"/>
                  </a:cubicBezTo>
                  <a:cubicBezTo>
                    <a:pt x="f18" y="f19"/>
                    <a:pt x="f20" y="f21"/>
                    <a:pt x="f9" y="f22"/>
                  </a:cubicBezTo>
                  <a:cubicBezTo>
                    <a:pt x="f23" y="f22"/>
                    <a:pt x="f5" y="f24"/>
                    <a:pt x="f5" y="f25"/>
                  </a:cubicBezTo>
                  <a:cubicBezTo>
                    <a:pt x="f5" y="f26"/>
                    <a:pt x="f5" y="f10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17">
              <a:extLst>
                <a:ext uri="{FF2B5EF4-FFF2-40B4-BE49-F238E27FC236}">
                  <a16:creationId xmlns:a16="http://schemas.microsoft.com/office/drawing/2014/main" id="{9BE63DFE-4E1E-8482-F691-42E4054DDC4E}"/>
                </a:ext>
              </a:extLst>
            </p:cNvPr>
            <p:cNvSpPr/>
            <p:nvPr/>
          </p:nvSpPr>
          <p:spPr>
            <a:xfrm>
              <a:off x="11626513" y="6024442"/>
              <a:ext cx="39684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51"/>
                <a:gd name="f8" fmla="val 49"/>
                <a:gd name="f9" fmla="val 33"/>
                <a:gd name="f10" fmla="val 16"/>
                <a:gd name="f11" fmla="val 8"/>
                <a:gd name="f12" fmla="val 1"/>
                <a:gd name="f13" fmla="val 2"/>
                <a:gd name="f14" fmla="val 24"/>
                <a:gd name="f15" fmla="val 4"/>
                <a:gd name="f16" fmla="val 25"/>
                <a:gd name="f17" fmla="val 5"/>
                <a:gd name="f18" fmla="val 6"/>
                <a:gd name="f19" fmla="val 21"/>
                <a:gd name="f20" fmla="val 36"/>
                <a:gd name="f21" fmla="val 18"/>
                <a:gd name="f22" fmla="val 9"/>
                <a:gd name="f23" fmla="val 50"/>
                <a:gd name="f24" fmla="+- 0 0 -90"/>
                <a:gd name="f25" fmla="*/ f3 1 26"/>
                <a:gd name="f26" fmla="*/ f4 1 5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"/>
                <a:gd name="f35" fmla="*/ f31 1 51"/>
                <a:gd name="f36" fmla="*/ 0 f32 1"/>
                <a:gd name="f37" fmla="*/ 49 f31 1"/>
                <a:gd name="f38" fmla="*/ 0 f31 1"/>
                <a:gd name="f39" fmla="*/ 24 f32 1"/>
                <a:gd name="f40" fmla="*/ 4 f31 1"/>
                <a:gd name="f41" fmla="*/ 26 f32 1"/>
                <a:gd name="f42" fmla="*/ 6 f31 1"/>
                <a:gd name="f43" fmla="*/ 51 f31 1"/>
                <a:gd name="f44" fmla="+- f33 0 f1"/>
                <a:gd name="f45" fmla="*/ f36 1 26"/>
                <a:gd name="f46" fmla="*/ f37 1 51"/>
                <a:gd name="f47" fmla="*/ f38 1 51"/>
                <a:gd name="f48" fmla="*/ f39 1 26"/>
                <a:gd name="f49" fmla="*/ f40 1 51"/>
                <a:gd name="f50" fmla="*/ f41 1 26"/>
                <a:gd name="f51" fmla="*/ f42 1 51"/>
                <a:gd name="f52" fmla="*/ f43 1 51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5"/>
                <a:gd name="f60" fmla="*/ f48 1 f34"/>
                <a:gd name="f61" fmla="*/ f49 1 f35"/>
                <a:gd name="f62" fmla="*/ f50 1 f34"/>
                <a:gd name="f63" fmla="*/ f51 1 f35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6 1"/>
                <a:gd name="f72" fmla="*/ f60 f25 1"/>
                <a:gd name="f73" fmla="*/ f61 f26 1"/>
                <a:gd name="f74" fmla="*/ f62 f25 1"/>
                <a:gd name="f75" fmla="*/ f63 f26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69" y="f71"/>
                </a:cxn>
                <a:cxn ang="f44">
                  <a:pos x="f72" y="f73"/>
                </a:cxn>
                <a:cxn ang="f44">
                  <a:pos x="f74" y="f75"/>
                </a:cxn>
                <a:cxn ang="f44">
                  <a:pos x="f74" y="f76"/>
                </a:cxn>
                <a:cxn ang="f44">
                  <a:pos x="f69" y="f70"/>
                </a:cxn>
              </a:cxnLst>
              <a:rect l="f65" t="f68" r="f66" b="f67"/>
              <a:pathLst>
                <a:path w="26" h="51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12"/>
                    <a:pt x="f10" y="f13"/>
                    <a:pt x="f14" y="f15"/>
                  </a:cubicBezTo>
                  <a:cubicBezTo>
                    <a:pt x="f16" y="f15"/>
                    <a:pt x="f6" y="f17"/>
                    <a:pt x="f6" y="f18"/>
                  </a:cubicBezTo>
                  <a:cubicBezTo>
                    <a:pt x="f6" y="f19"/>
                    <a:pt x="f6" y="f20"/>
                    <a:pt x="f6" y="f7"/>
                  </a:cubicBezTo>
                  <a:cubicBezTo>
                    <a:pt x="f21" y="f7"/>
                    <a:pt x="f22" y="f23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18">
              <a:extLst>
                <a:ext uri="{FF2B5EF4-FFF2-40B4-BE49-F238E27FC236}">
                  <a16:creationId xmlns:a16="http://schemas.microsoft.com/office/drawing/2014/main" id="{94E9A51E-A6A3-5B1E-49C4-0AA4DA94E394}"/>
                </a:ext>
              </a:extLst>
            </p:cNvPr>
            <p:cNvSpPr/>
            <p:nvPr/>
          </p:nvSpPr>
          <p:spPr>
            <a:xfrm>
              <a:off x="11626513" y="6108576"/>
              <a:ext cx="41276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49"/>
                <a:gd name="f8" fmla="val 26"/>
                <a:gd name="f9" fmla="val 17"/>
                <a:gd name="f10" fmla="val 9"/>
                <a:gd name="f11" fmla="val 33"/>
                <a:gd name="f12" fmla="val 8"/>
                <a:gd name="f13" fmla="val 1"/>
                <a:gd name="f14" fmla="val 16"/>
                <a:gd name="f15" fmla="val 24"/>
                <a:gd name="f16" fmla="val 2"/>
                <a:gd name="f17" fmla="val 25"/>
                <a:gd name="f18" fmla="val 4"/>
                <a:gd name="f19" fmla="val 5"/>
                <a:gd name="f20" fmla="val 19"/>
                <a:gd name="f21" fmla="val 34"/>
                <a:gd name="f22" fmla="+- 0 0 -90"/>
                <a:gd name="f23" fmla="*/ f3 1 27"/>
                <a:gd name="f24" fmla="*/ f4 1 49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7"/>
                <a:gd name="f33" fmla="*/ f29 1 49"/>
                <a:gd name="f34" fmla="*/ 26 f30 1"/>
                <a:gd name="f35" fmla="*/ 49 f29 1"/>
                <a:gd name="f36" fmla="*/ 0 f30 1"/>
                <a:gd name="f37" fmla="*/ 0 f29 1"/>
                <a:gd name="f38" fmla="*/ 24 f30 1"/>
                <a:gd name="f39" fmla="*/ 2 f29 1"/>
                <a:gd name="f40" fmla="*/ 5 f29 1"/>
                <a:gd name="f41" fmla="+- f31 0 f1"/>
                <a:gd name="f42" fmla="*/ f34 1 27"/>
                <a:gd name="f43" fmla="*/ f35 1 49"/>
                <a:gd name="f44" fmla="*/ f36 1 27"/>
                <a:gd name="f45" fmla="*/ f37 1 49"/>
                <a:gd name="f46" fmla="*/ f38 1 27"/>
                <a:gd name="f47" fmla="*/ f39 1 49"/>
                <a:gd name="f48" fmla="*/ f40 1 49"/>
                <a:gd name="f49" fmla="*/ 0 1 f32"/>
                <a:gd name="f50" fmla="*/ f26 1 f32"/>
                <a:gd name="f51" fmla="*/ 0 1 f33"/>
                <a:gd name="f52" fmla="*/ f27 1 f33"/>
                <a:gd name="f53" fmla="*/ f42 1 f32"/>
                <a:gd name="f54" fmla="*/ f43 1 f33"/>
                <a:gd name="f55" fmla="*/ f44 1 f32"/>
                <a:gd name="f56" fmla="*/ f45 1 f33"/>
                <a:gd name="f57" fmla="*/ f46 1 f32"/>
                <a:gd name="f58" fmla="*/ f47 1 f33"/>
                <a:gd name="f59" fmla="*/ f48 1 f33"/>
                <a:gd name="f60" fmla="*/ f49 f23 1"/>
                <a:gd name="f61" fmla="*/ f50 f23 1"/>
                <a:gd name="f62" fmla="*/ f52 f24 1"/>
                <a:gd name="f63" fmla="*/ f51 f24 1"/>
                <a:gd name="f64" fmla="*/ f53 f23 1"/>
                <a:gd name="f65" fmla="*/ f54 f24 1"/>
                <a:gd name="f66" fmla="*/ f55 f23 1"/>
                <a:gd name="f67" fmla="*/ f56 f24 1"/>
                <a:gd name="f68" fmla="*/ f57 f23 1"/>
                <a:gd name="f69" fmla="*/ f58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4" y="f65"/>
                </a:cxn>
                <a:cxn ang="f41">
                  <a:pos x="f66" y="f65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64" y="f70"/>
                </a:cxn>
                <a:cxn ang="f41">
                  <a:pos x="f64" y="f65"/>
                </a:cxn>
              </a:cxnLst>
              <a:rect l="f60" t="f63" r="f61" b="f62"/>
              <a:pathLst>
                <a:path w="27" h="49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5" y="f11"/>
                    <a:pt x="f5" y="f9"/>
                    <a:pt x="f5" y="f5"/>
                  </a:cubicBezTo>
                  <a:cubicBezTo>
                    <a:pt x="f12" y="f13"/>
                    <a:pt x="f14" y="f13"/>
                    <a:pt x="f15" y="f16"/>
                  </a:cubicBezTo>
                  <a:cubicBezTo>
                    <a:pt x="f17" y="f16"/>
                    <a:pt x="f8" y="f18"/>
                    <a:pt x="f8" y="f19"/>
                  </a:cubicBezTo>
                  <a:cubicBezTo>
                    <a:pt x="f6" y="f20"/>
                    <a:pt x="f8" y="f21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19">
              <a:extLst>
                <a:ext uri="{FF2B5EF4-FFF2-40B4-BE49-F238E27FC236}">
                  <a16:creationId xmlns:a16="http://schemas.microsoft.com/office/drawing/2014/main" id="{B9B09A68-693F-170C-5A47-18556E439411}"/>
                </a:ext>
              </a:extLst>
            </p:cNvPr>
            <p:cNvSpPr/>
            <p:nvPr/>
          </p:nvSpPr>
          <p:spPr>
            <a:xfrm>
              <a:off x="11672553" y="5949827"/>
              <a:ext cx="36511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51"/>
                <a:gd name="f8" fmla="val 7"/>
                <a:gd name="f9" fmla="val 2"/>
                <a:gd name="f10" fmla="val 14"/>
                <a:gd name="f11" fmla="val 4"/>
                <a:gd name="f12" fmla="val 22"/>
                <a:gd name="f13" fmla="val 5"/>
                <a:gd name="f14" fmla="val 23"/>
                <a:gd name="f15" fmla="val 6"/>
                <a:gd name="f16" fmla="val 8"/>
                <a:gd name="f17" fmla="val 36"/>
                <a:gd name="f18" fmla="val 15"/>
                <a:gd name="f19" fmla="val 50"/>
                <a:gd name="f20" fmla="val 48"/>
                <a:gd name="f21" fmla="val 47"/>
                <a:gd name="f22" fmla="val 31"/>
                <a:gd name="f23" fmla="val 16"/>
                <a:gd name="f24" fmla="+- 0 0 -90"/>
                <a:gd name="f25" fmla="*/ f3 1 24"/>
                <a:gd name="f26" fmla="*/ f4 1 5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4"/>
                <a:gd name="f35" fmla="*/ f31 1 51"/>
                <a:gd name="f36" fmla="*/ 0 f32 1"/>
                <a:gd name="f37" fmla="*/ 0 f31 1"/>
                <a:gd name="f38" fmla="*/ 22 f32 1"/>
                <a:gd name="f39" fmla="*/ 5 f31 1"/>
                <a:gd name="f40" fmla="*/ 24 f32 1"/>
                <a:gd name="f41" fmla="*/ 8 f31 1"/>
                <a:gd name="f42" fmla="*/ 51 f31 1"/>
                <a:gd name="f43" fmla="*/ 47 f31 1"/>
                <a:gd name="f44" fmla="+- f33 0 f1"/>
                <a:gd name="f45" fmla="*/ f36 1 24"/>
                <a:gd name="f46" fmla="*/ f37 1 51"/>
                <a:gd name="f47" fmla="*/ f38 1 24"/>
                <a:gd name="f48" fmla="*/ f39 1 51"/>
                <a:gd name="f49" fmla="*/ f40 1 24"/>
                <a:gd name="f50" fmla="*/ f41 1 51"/>
                <a:gd name="f51" fmla="*/ f42 1 51"/>
                <a:gd name="f52" fmla="*/ f43 1 51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5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6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3" y="f75"/>
                </a:cxn>
                <a:cxn ang="f44">
                  <a:pos x="f69" y="f76"/>
                </a:cxn>
                <a:cxn ang="f44">
                  <a:pos x="f69" y="f70"/>
                </a:cxn>
              </a:cxnLst>
              <a:rect l="f65" t="f68" r="f66" b="f67"/>
              <a:pathLst>
                <a:path w="24" h="51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6" y="f8"/>
                    <a:pt x="f6" y="f16"/>
                  </a:cubicBezTo>
                  <a:cubicBezTo>
                    <a:pt x="f6" y="f12"/>
                    <a:pt x="f6" y="f17"/>
                    <a:pt x="f6" y="f7"/>
                  </a:cubicBezTo>
                  <a:cubicBezTo>
                    <a:pt x="f18" y="f19"/>
                    <a:pt x="f16" y="f20"/>
                    <a:pt x="f5" y="f21"/>
                  </a:cubicBezTo>
                  <a:cubicBezTo>
                    <a:pt x="f5" y="f22"/>
                    <a:pt x="f5" y="f23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20">
              <a:extLst>
                <a:ext uri="{FF2B5EF4-FFF2-40B4-BE49-F238E27FC236}">
                  <a16:creationId xmlns:a16="http://schemas.microsoft.com/office/drawing/2014/main" id="{067CFDEF-2A45-9D48-E8A0-BDC54200D367}"/>
                </a:ext>
              </a:extLst>
            </p:cNvPr>
            <p:cNvSpPr/>
            <p:nvPr/>
          </p:nvSpPr>
          <p:spPr>
            <a:xfrm>
              <a:off x="11672553" y="6030788"/>
              <a:ext cx="34920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50"/>
                <a:gd name="f8" fmla="val 48"/>
                <a:gd name="f9" fmla="val 32"/>
                <a:gd name="f10" fmla="val 16"/>
                <a:gd name="f11" fmla="val 8"/>
                <a:gd name="f12" fmla="val 2"/>
                <a:gd name="f13" fmla="val 15"/>
                <a:gd name="f14" fmla="val 3"/>
                <a:gd name="f15" fmla="val 4"/>
                <a:gd name="f16" fmla="val 19"/>
                <a:gd name="f17" fmla="val 34"/>
                <a:gd name="f18" fmla="val 49"/>
                <a:gd name="f19" fmla="+- 0 0 -90"/>
                <a:gd name="f20" fmla="*/ f3 1 23"/>
                <a:gd name="f21" fmla="*/ f4 1 50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3"/>
                <a:gd name="f30" fmla="*/ f26 1 50"/>
                <a:gd name="f31" fmla="*/ 0 f27 1"/>
                <a:gd name="f32" fmla="*/ 48 f26 1"/>
                <a:gd name="f33" fmla="*/ 0 f26 1"/>
                <a:gd name="f34" fmla="*/ 23 f27 1"/>
                <a:gd name="f35" fmla="*/ 4 f26 1"/>
                <a:gd name="f36" fmla="*/ 50 f26 1"/>
                <a:gd name="f37" fmla="+- f28 0 f1"/>
                <a:gd name="f38" fmla="*/ f31 1 23"/>
                <a:gd name="f39" fmla="*/ f32 1 50"/>
                <a:gd name="f40" fmla="*/ f33 1 50"/>
                <a:gd name="f41" fmla="*/ f34 1 23"/>
                <a:gd name="f42" fmla="*/ f35 1 50"/>
                <a:gd name="f43" fmla="*/ f36 1 50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30"/>
                <a:gd name="f51" fmla="*/ f41 1 f29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1 1"/>
                <a:gd name="f61" fmla="*/ f51 f20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58" y="f60"/>
                </a:cxn>
                <a:cxn ang="f37">
                  <a:pos x="f61" y="f62"/>
                </a:cxn>
                <a:cxn ang="f37">
                  <a:pos x="f61" y="f63"/>
                </a:cxn>
                <a:cxn ang="f37">
                  <a:pos x="f58" y="f59"/>
                </a:cxn>
              </a:cxnLst>
              <a:rect l="f54" t="f57" r="f55" b="f56"/>
              <a:pathLst>
                <a:path w="23" h="50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12"/>
                    <a:pt x="f13" y="f14"/>
                    <a:pt x="f6" y="f15"/>
                  </a:cubicBezTo>
                  <a:cubicBezTo>
                    <a:pt x="f6" y="f16"/>
                    <a:pt x="f6" y="f17"/>
                    <a:pt x="f6" y="f7"/>
                  </a:cubicBezTo>
                  <a:cubicBezTo>
                    <a:pt x="f13" y="f18"/>
                    <a:pt x="f11" y="f8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21">
              <a:extLst>
                <a:ext uri="{FF2B5EF4-FFF2-40B4-BE49-F238E27FC236}">
                  <a16:creationId xmlns:a16="http://schemas.microsoft.com/office/drawing/2014/main" id="{5D945FBE-CD97-78E5-62C2-35550C2F42EE}"/>
                </a:ext>
              </a:extLst>
            </p:cNvPr>
            <p:cNvSpPr/>
            <p:nvPr/>
          </p:nvSpPr>
          <p:spPr>
            <a:xfrm>
              <a:off x="11672553" y="6113340"/>
              <a:ext cx="34920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46"/>
                <a:gd name="f8" fmla="val 31"/>
                <a:gd name="f9" fmla="val 15"/>
                <a:gd name="f10" fmla="val 8"/>
                <a:gd name="f11" fmla="val 1"/>
                <a:gd name="f12" fmla="val 16"/>
                <a:gd name="f13" fmla="+- 0 0 -90"/>
                <a:gd name="f14" fmla="*/ f3 1 23"/>
                <a:gd name="f15" fmla="*/ f4 1 4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3"/>
                <a:gd name="f24" fmla="*/ f20 1 46"/>
                <a:gd name="f25" fmla="*/ 0 f21 1"/>
                <a:gd name="f26" fmla="*/ 46 f20 1"/>
                <a:gd name="f27" fmla="*/ 0 f20 1"/>
                <a:gd name="f28" fmla="*/ 23 f21 1"/>
                <a:gd name="f29" fmla="*/ 1 f20 1"/>
                <a:gd name="f30" fmla="+- f22 0 f1"/>
                <a:gd name="f31" fmla="*/ f25 1 23"/>
                <a:gd name="f32" fmla="*/ f26 1 46"/>
                <a:gd name="f33" fmla="*/ f27 1 46"/>
                <a:gd name="f34" fmla="*/ f28 1 23"/>
                <a:gd name="f35" fmla="*/ f29 1 46"/>
                <a:gd name="f36" fmla="*/ 0 1 f23"/>
                <a:gd name="f37" fmla="*/ f17 1 f23"/>
                <a:gd name="f38" fmla="*/ 0 1 f24"/>
                <a:gd name="f39" fmla="*/ f18 1 f24"/>
                <a:gd name="f40" fmla="*/ f31 1 f23"/>
                <a:gd name="f41" fmla="*/ f32 1 f24"/>
                <a:gd name="f42" fmla="*/ f33 1 f24"/>
                <a:gd name="f43" fmla="*/ f34 1 f23"/>
                <a:gd name="f44" fmla="*/ f35 1 f24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5 1"/>
                <a:gd name="f52" fmla="*/ f43 f14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49" y="f51"/>
                </a:cxn>
                <a:cxn ang="f30">
                  <a:pos x="f52" y="f53"/>
                </a:cxn>
                <a:cxn ang="f30">
                  <a:pos x="f52" y="f50"/>
                </a:cxn>
                <a:cxn ang="f30">
                  <a:pos x="f49" y="f50"/>
                </a:cxn>
              </a:cxnLst>
              <a:rect l="f45" t="f48" r="f46" b="f47"/>
              <a:pathLst>
                <a:path w="23" h="46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9" y="f11"/>
                    <a:pt x="f6" y="f11"/>
                  </a:cubicBezTo>
                  <a:cubicBezTo>
                    <a:pt x="f6" y="f12"/>
                    <a:pt x="f6" y="f8"/>
                    <a:pt x="f6" y="f7"/>
                  </a:cubicBezTo>
                  <a:cubicBezTo>
                    <a:pt x="f12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22">
              <a:extLst>
                <a:ext uri="{FF2B5EF4-FFF2-40B4-BE49-F238E27FC236}">
                  <a16:creationId xmlns:a16="http://schemas.microsoft.com/office/drawing/2014/main" id="{0BA47248-A6C4-8D76-EB9C-72CEE49CAB8A}"/>
                </a:ext>
              </a:extLst>
            </p:cNvPr>
            <p:cNvSpPr/>
            <p:nvPr/>
          </p:nvSpPr>
          <p:spPr>
            <a:xfrm>
              <a:off x="11713820" y="5960937"/>
              <a:ext cx="33339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48"/>
                <a:gd name="f8" fmla="val 7"/>
                <a:gd name="f9" fmla="val 1"/>
                <a:gd name="f10" fmla="val 13"/>
                <a:gd name="f11" fmla="val 3"/>
                <a:gd name="f12" fmla="val 20"/>
                <a:gd name="f13" fmla="val 4"/>
                <a:gd name="f14" fmla="val 21"/>
                <a:gd name="f15" fmla="val 5"/>
                <a:gd name="f16" fmla="val 6"/>
                <a:gd name="f17" fmla="val 34"/>
                <a:gd name="f18" fmla="val 15"/>
                <a:gd name="f19" fmla="val 47"/>
                <a:gd name="f20" fmla="val 8"/>
                <a:gd name="f21" fmla="val 46"/>
                <a:gd name="f22" fmla="val 2"/>
                <a:gd name="f23" fmla="val 45"/>
                <a:gd name="f24" fmla="val 43"/>
                <a:gd name="f25" fmla="val 42"/>
                <a:gd name="f26" fmla="val 28"/>
                <a:gd name="f27" fmla="val 14"/>
                <a:gd name="f28" fmla="+- 0 0 -90"/>
                <a:gd name="f29" fmla="*/ f3 1 22"/>
                <a:gd name="f30" fmla="*/ f4 1 48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22"/>
                <a:gd name="f39" fmla="*/ f35 1 48"/>
                <a:gd name="f40" fmla="*/ 0 f36 1"/>
                <a:gd name="f41" fmla="*/ 0 f35 1"/>
                <a:gd name="f42" fmla="*/ 20 f36 1"/>
                <a:gd name="f43" fmla="*/ 4 f35 1"/>
                <a:gd name="f44" fmla="*/ 22 f36 1"/>
                <a:gd name="f45" fmla="*/ 7 f35 1"/>
                <a:gd name="f46" fmla="*/ 48 f35 1"/>
                <a:gd name="f47" fmla="*/ 2 f36 1"/>
                <a:gd name="f48" fmla="*/ 45 f35 1"/>
                <a:gd name="f49" fmla="*/ 42 f35 1"/>
                <a:gd name="f50" fmla="+- f37 0 f1"/>
                <a:gd name="f51" fmla="*/ f40 1 22"/>
                <a:gd name="f52" fmla="*/ f41 1 48"/>
                <a:gd name="f53" fmla="*/ f42 1 22"/>
                <a:gd name="f54" fmla="*/ f43 1 48"/>
                <a:gd name="f55" fmla="*/ f44 1 22"/>
                <a:gd name="f56" fmla="*/ f45 1 48"/>
                <a:gd name="f57" fmla="*/ f46 1 48"/>
                <a:gd name="f58" fmla="*/ f47 1 22"/>
                <a:gd name="f59" fmla="*/ f48 1 48"/>
                <a:gd name="f60" fmla="*/ f49 1 48"/>
                <a:gd name="f61" fmla="*/ 0 1 f38"/>
                <a:gd name="f62" fmla="*/ f32 1 f38"/>
                <a:gd name="f63" fmla="*/ 0 1 f39"/>
                <a:gd name="f64" fmla="*/ f33 1 f39"/>
                <a:gd name="f65" fmla="*/ f51 1 f38"/>
                <a:gd name="f66" fmla="*/ f52 1 f39"/>
                <a:gd name="f67" fmla="*/ f53 1 f38"/>
                <a:gd name="f68" fmla="*/ f54 1 f39"/>
                <a:gd name="f69" fmla="*/ f55 1 f38"/>
                <a:gd name="f70" fmla="*/ f56 1 f39"/>
                <a:gd name="f71" fmla="*/ f57 1 f39"/>
                <a:gd name="f72" fmla="*/ f58 1 f38"/>
                <a:gd name="f73" fmla="*/ f59 1 f39"/>
                <a:gd name="f74" fmla="*/ f60 1 f39"/>
                <a:gd name="f75" fmla="*/ f61 f29 1"/>
                <a:gd name="f76" fmla="*/ f62 f29 1"/>
                <a:gd name="f77" fmla="*/ f64 f30 1"/>
                <a:gd name="f78" fmla="*/ f63 f30 1"/>
                <a:gd name="f79" fmla="*/ f65 f29 1"/>
                <a:gd name="f80" fmla="*/ f66 f30 1"/>
                <a:gd name="f81" fmla="*/ f67 f29 1"/>
                <a:gd name="f82" fmla="*/ f68 f30 1"/>
                <a:gd name="f83" fmla="*/ f69 f29 1"/>
                <a:gd name="f84" fmla="*/ f70 f30 1"/>
                <a:gd name="f85" fmla="*/ f71 f30 1"/>
                <a:gd name="f86" fmla="*/ f72 f29 1"/>
                <a:gd name="f87" fmla="*/ f73 f30 1"/>
                <a:gd name="f88" fmla="*/ f74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79" y="f80"/>
                </a:cxn>
                <a:cxn ang="f50">
                  <a:pos x="f81" y="f82"/>
                </a:cxn>
                <a:cxn ang="f50">
                  <a:pos x="f83" y="f84"/>
                </a:cxn>
                <a:cxn ang="f50">
                  <a:pos x="f83" y="f85"/>
                </a:cxn>
                <a:cxn ang="f50">
                  <a:pos x="f86" y="f87"/>
                </a:cxn>
                <a:cxn ang="f50">
                  <a:pos x="f79" y="f88"/>
                </a:cxn>
                <a:cxn ang="f50">
                  <a:pos x="f79" y="f80"/>
                </a:cxn>
              </a:cxnLst>
              <a:rect l="f75" t="f78" r="f76" b="f77"/>
              <a:pathLst>
                <a:path w="22" h="48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6" y="f16"/>
                    <a:pt x="f6" y="f8"/>
                  </a:cubicBezTo>
                  <a:cubicBezTo>
                    <a:pt x="f6" y="f14"/>
                    <a:pt x="f6" y="f17"/>
                    <a:pt x="f6" y="f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9" y="f23"/>
                    <a:pt x="f5" y="f24"/>
                    <a:pt x="f5" y="f25"/>
                  </a:cubicBezTo>
                  <a:cubicBezTo>
                    <a:pt x="f5" y="f26"/>
                    <a:pt x="f5" y="f27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23">
              <a:extLst>
                <a:ext uri="{FF2B5EF4-FFF2-40B4-BE49-F238E27FC236}">
                  <a16:creationId xmlns:a16="http://schemas.microsoft.com/office/drawing/2014/main" id="{4C9FE942-5C87-AAB4-FE63-D66696697876}"/>
                </a:ext>
              </a:extLst>
            </p:cNvPr>
            <p:cNvSpPr/>
            <p:nvPr/>
          </p:nvSpPr>
          <p:spPr>
            <a:xfrm>
              <a:off x="11713820" y="6038725"/>
              <a:ext cx="33339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47"/>
                <a:gd name="f8" fmla="val 14"/>
                <a:gd name="f9" fmla="val 46"/>
                <a:gd name="f10" fmla="val 7"/>
                <a:gd name="f11" fmla="val 45"/>
                <a:gd name="f12" fmla="val 30"/>
                <a:gd name="f13" fmla="val 15"/>
                <a:gd name="f14" fmla="val 1"/>
                <a:gd name="f15" fmla="val 2"/>
                <a:gd name="f16" fmla="val 20"/>
                <a:gd name="f17" fmla="val 3"/>
                <a:gd name="f18" fmla="val 21"/>
                <a:gd name="f19" fmla="val 5"/>
                <a:gd name="f20" fmla="val 19"/>
                <a:gd name="f21" fmla="val 33"/>
                <a:gd name="f22" fmla="+- 0 0 -90"/>
                <a:gd name="f23" fmla="*/ f3 1 22"/>
                <a:gd name="f24" fmla="*/ f4 1 47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2"/>
                <a:gd name="f33" fmla="*/ f29 1 47"/>
                <a:gd name="f34" fmla="*/ 22 f30 1"/>
                <a:gd name="f35" fmla="*/ 47 f29 1"/>
                <a:gd name="f36" fmla="*/ 0 f30 1"/>
                <a:gd name="f37" fmla="*/ 45 f29 1"/>
                <a:gd name="f38" fmla="*/ 0 f29 1"/>
                <a:gd name="f39" fmla="*/ 20 f30 1"/>
                <a:gd name="f40" fmla="*/ 3 f29 1"/>
                <a:gd name="f41" fmla="*/ 5 f29 1"/>
                <a:gd name="f42" fmla="+- f31 0 f1"/>
                <a:gd name="f43" fmla="*/ f34 1 22"/>
                <a:gd name="f44" fmla="*/ f35 1 47"/>
                <a:gd name="f45" fmla="*/ f36 1 22"/>
                <a:gd name="f46" fmla="*/ f37 1 47"/>
                <a:gd name="f47" fmla="*/ f38 1 47"/>
                <a:gd name="f48" fmla="*/ f39 1 22"/>
                <a:gd name="f49" fmla="*/ f40 1 47"/>
                <a:gd name="f50" fmla="*/ f41 1 47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3"/>
                <a:gd name="f60" fmla="*/ f48 1 f32"/>
                <a:gd name="f61" fmla="*/ f49 1 f33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4 1"/>
                <a:gd name="f72" fmla="*/ f60 f23 1"/>
                <a:gd name="f73" fmla="*/ f61 f24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69" y="f71"/>
                </a:cxn>
                <a:cxn ang="f42">
                  <a:pos x="f72" y="f73"/>
                </a:cxn>
                <a:cxn ang="f42">
                  <a:pos x="f67" y="f74"/>
                </a:cxn>
                <a:cxn ang="f42">
                  <a:pos x="f67" y="f68"/>
                </a:cxn>
              </a:cxnLst>
              <a:rect l="f63" t="f66" r="f64" b="f65"/>
              <a:pathLst>
                <a:path w="22" h="47">
                  <a:moveTo>
                    <a:pt x="f6" y="f7"/>
                  </a:moveTo>
                  <a:cubicBezTo>
                    <a:pt x="f8" y="f9"/>
                    <a:pt x="f10" y="f11"/>
                    <a:pt x="f5" y="f11"/>
                  </a:cubicBezTo>
                  <a:cubicBezTo>
                    <a:pt x="f5" y="f12"/>
                    <a:pt x="f5" y="f13"/>
                    <a:pt x="f5" y="f5"/>
                  </a:cubicBezTo>
                  <a:cubicBezTo>
                    <a:pt x="f10" y="f14"/>
                    <a:pt x="f8" y="f15"/>
                    <a:pt x="f16" y="f17"/>
                  </a:cubicBezTo>
                  <a:cubicBezTo>
                    <a:pt x="f18" y="f17"/>
                    <a:pt x="f6" y="f19"/>
                    <a:pt x="f6" y="f19"/>
                  </a:cubicBezTo>
                  <a:cubicBezTo>
                    <a:pt x="f6" y="f20"/>
                    <a:pt x="f6" y="f21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24">
              <a:extLst>
                <a:ext uri="{FF2B5EF4-FFF2-40B4-BE49-F238E27FC236}">
                  <a16:creationId xmlns:a16="http://schemas.microsoft.com/office/drawing/2014/main" id="{CC1712A7-441B-A4F0-EF44-BBE3B083CC21}"/>
                </a:ext>
              </a:extLst>
            </p:cNvPr>
            <p:cNvSpPr/>
            <p:nvPr/>
          </p:nvSpPr>
          <p:spPr>
            <a:xfrm>
              <a:off x="11713820" y="6116513"/>
              <a:ext cx="33339" cy="666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44"/>
                <a:gd name="f8" fmla="val 29"/>
                <a:gd name="f9" fmla="val 15"/>
                <a:gd name="f10" fmla="val 7"/>
                <a:gd name="f11" fmla="val 14"/>
                <a:gd name="f12" fmla="val 1"/>
                <a:gd name="f13" fmla="val 16"/>
                <a:gd name="f14" fmla="val 30"/>
                <a:gd name="f15" fmla="+- 0 0 -90"/>
                <a:gd name="f16" fmla="*/ f3 1 22"/>
                <a:gd name="f17" fmla="*/ f4 1 44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2"/>
                <a:gd name="f26" fmla="*/ f22 1 44"/>
                <a:gd name="f27" fmla="*/ 0 f23 1"/>
                <a:gd name="f28" fmla="*/ 44 f22 1"/>
                <a:gd name="f29" fmla="*/ 0 f22 1"/>
                <a:gd name="f30" fmla="*/ 22 f23 1"/>
                <a:gd name="f31" fmla="*/ 1 f22 1"/>
                <a:gd name="f32" fmla="+- f24 0 f1"/>
                <a:gd name="f33" fmla="*/ f27 1 22"/>
                <a:gd name="f34" fmla="*/ f28 1 44"/>
                <a:gd name="f35" fmla="*/ f29 1 44"/>
                <a:gd name="f36" fmla="*/ f30 1 22"/>
                <a:gd name="f37" fmla="*/ f31 1 44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7 1"/>
                <a:gd name="f54" fmla="*/ f45 f16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1" y="f53"/>
                </a:cxn>
                <a:cxn ang="f32">
                  <a:pos x="f54" y="f55"/>
                </a:cxn>
                <a:cxn ang="f32">
                  <a:pos x="f54" y="f52"/>
                </a:cxn>
                <a:cxn ang="f32">
                  <a:pos x="f51" y="f52"/>
                </a:cxn>
              </a:cxnLst>
              <a:rect l="f47" t="f50" r="f48" b="f49"/>
              <a:pathLst>
                <a:path w="22" h="44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12"/>
                    <a:pt x="f6" y="f12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1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25">
              <a:extLst>
                <a:ext uri="{FF2B5EF4-FFF2-40B4-BE49-F238E27FC236}">
                  <a16:creationId xmlns:a16="http://schemas.microsoft.com/office/drawing/2014/main" id="{FD909311-E0A7-66FB-15FE-DFB2299AE5F3}"/>
                </a:ext>
              </a:extLst>
            </p:cNvPr>
            <p:cNvSpPr/>
            <p:nvPr/>
          </p:nvSpPr>
          <p:spPr>
            <a:xfrm>
              <a:off x="10923248" y="5762503"/>
              <a:ext cx="7936" cy="2841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184"/>
                <a:gd name="f8" fmla="val 183"/>
                <a:gd name="f9" fmla="val 122"/>
                <a:gd name="f10" fmla="val 61"/>
                <a:gd name="f11" fmla="val 4"/>
                <a:gd name="f12" fmla="val 2"/>
                <a:gd name="f13" fmla="val 27"/>
                <a:gd name="f14" fmla="val 49"/>
                <a:gd name="f15" fmla="val 72"/>
                <a:gd name="f16" fmla="val 107"/>
                <a:gd name="f17" fmla="val 143"/>
                <a:gd name="f18" fmla="val 178"/>
                <a:gd name="f19" fmla="val 181"/>
                <a:gd name="f20" fmla="+- 0 0 -90"/>
                <a:gd name="f21" fmla="*/ f3 1 5"/>
                <a:gd name="f22" fmla="*/ f4 1 184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5"/>
                <a:gd name="f31" fmla="*/ f27 1 184"/>
                <a:gd name="f32" fmla="*/ 0 f28 1"/>
                <a:gd name="f33" fmla="*/ 183 f27 1"/>
                <a:gd name="f34" fmla="*/ 0 f27 1"/>
                <a:gd name="f35" fmla="*/ 5 f28 1"/>
                <a:gd name="f36" fmla="*/ 5 f27 1"/>
                <a:gd name="f37" fmla="*/ 72 f27 1"/>
                <a:gd name="f38" fmla="*/ 178 f27 1"/>
                <a:gd name="f39" fmla="+- f29 0 f1"/>
                <a:gd name="f40" fmla="*/ f32 1 5"/>
                <a:gd name="f41" fmla="*/ f33 1 184"/>
                <a:gd name="f42" fmla="*/ f34 1 184"/>
                <a:gd name="f43" fmla="*/ f35 1 5"/>
                <a:gd name="f44" fmla="*/ f36 1 184"/>
                <a:gd name="f45" fmla="*/ f37 1 184"/>
                <a:gd name="f46" fmla="*/ f38 1 184"/>
                <a:gd name="f47" fmla="*/ 0 1 f30"/>
                <a:gd name="f48" fmla="*/ f24 1 f30"/>
                <a:gd name="f49" fmla="*/ 0 1 f31"/>
                <a:gd name="f50" fmla="*/ f25 1 f31"/>
                <a:gd name="f51" fmla="*/ f40 1 f30"/>
                <a:gd name="f52" fmla="*/ f41 1 f31"/>
                <a:gd name="f53" fmla="*/ f42 1 f31"/>
                <a:gd name="f54" fmla="*/ f43 1 f30"/>
                <a:gd name="f55" fmla="*/ f44 1 f31"/>
                <a:gd name="f56" fmla="*/ f45 1 f31"/>
                <a:gd name="f57" fmla="*/ f46 1 f31"/>
                <a:gd name="f58" fmla="*/ f47 f21 1"/>
                <a:gd name="f59" fmla="*/ f48 f21 1"/>
                <a:gd name="f60" fmla="*/ f50 f22 1"/>
                <a:gd name="f61" fmla="*/ f49 f22 1"/>
                <a:gd name="f62" fmla="*/ f51 f21 1"/>
                <a:gd name="f63" fmla="*/ f52 f22 1"/>
                <a:gd name="f64" fmla="*/ f53 f22 1"/>
                <a:gd name="f65" fmla="*/ f54 f21 1"/>
                <a:gd name="f66" fmla="*/ f55 f22 1"/>
                <a:gd name="f67" fmla="*/ f56 f22 1"/>
                <a:gd name="f68" fmla="*/ f57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2" y="f63"/>
                </a:cxn>
                <a:cxn ang="f39">
                  <a:pos x="f62" y="f64"/>
                </a:cxn>
                <a:cxn ang="f39">
                  <a:pos x="f65" y="f66"/>
                </a:cxn>
                <a:cxn ang="f39">
                  <a:pos x="f65" y="f67"/>
                </a:cxn>
                <a:cxn ang="f39">
                  <a:pos x="f65" y="f68"/>
                </a:cxn>
                <a:cxn ang="f39">
                  <a:pos x="f62" y="f63"/>
                </a:cxn>
              </a:cxnLst>
              <a:rect l="f58" t="f61" r="f59" b="f60"/>
              <a:pathLst>
                <a:path w="5" h="184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5"/>
                    <a:pt x="f6" y="f12"/>
                    <a:pt x="f6" y="f6"/>
                  </a:cubicBezTo>
                  <a:cubicBezTo>
                    <a:pt x="f6" y="f13"/>
                    <a:pt x="f6" y="f14"/>
                    <a:pt x="f6" y="f15"/>
                  </a:cubicBezTo>
                  <a:cubicBezTo>
                    <a:pt x="f6" y="f16"/>
                    <a:pt x="f6" y="f17"/>
                    <a:pt x="f6" y="f18"/>
                  </a:cubicBezTo>
                  <a:cubicBezTo>
                    <a:pt x="f6" y="f19"/>
                    <a:pt x="f6" y="f7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26">
              <a:extLst>
                <a:ext uri="{FF2B5EF4-FFF2-40B4-BE49-F238E27FC236}">
                  <a16:creationId xmlns:a16="http://schemas.microsoft.com/office/drawing/2014/main" id="{64DCBD70-C1C2-7510-824A-D2E5346C88AA}"/>
                </a:ext>
              </a:extLst>
            </p:cNvPr>
            <p:cNvSpPr/>
            <p:nvPr/>
          </p:nvSpPr>
          <p:spPr>
            <a:xfrm>
              <a:off x="10920075" y="6038725"/>
              <a:ext cx="92070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22"/>
                <a:gd name="f8" fmla="val 1"/>
                <a:gd name="f9" fmla="val 11"/>
                <a:gd name="f10" fmla="val 9"/>
                <a:gd name="f11" fmla="val 25"/>
                <a:gd name="f12" fmla="val 6"/>
                <a:gd name="f13" fmla="val 41"/>
                <a:gd name="f14" fmla="val 3"/>
                <a:gd name="f15" fmla="val 57"/>
                <a:gd name="f16" fmla="val 58"/>
                <a:gd name="f17" fmla="val 59"/>
                <a:gd name="f18" fmla="val 4"/>
                <a:gd name="f19" fmla="val 8"/>
                <a:gd name="f20" fmla="val 13"/>
                <a:gd name="f21" fmla="val 16"/>
                <a:gd name="f22" fmla="val 21"/>
                <a:gd name="f23" fmla="val 19"/>
                <a:gd name="f24" fmla="+- 0 0 -90"/>
                <a:gd name="f25" fmla="*/ f3 1 60"/>
                <a:gd name="f26" fmla="*/ f4 1 22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0"/>
                <a:gd name="f35" fmla="*/ f31 1 22"/>
                <a:gd name="f36" fmla="*/ 1 f32 1"/>
                <a:gd name="f37" fmla="*/ 22 f31 1"/>
                <a:gd name="f38" fmla="*/ 9 f32 1"/>
                <a:gd name="f39" fmla="*/ 9 f31 1"/>
                <a:gd name="f40" fmla="*/ 57 f32 1"/>
                <a:gd name="f41" fmla="*/ 0 f31 1"/>
                <a:gd name="f42" fmla="*/ 60 f32 1"/>
                <a:gd name="f43" fmla="*/ 13 f31 1"/>
                <a:gd name="f44" fmla="+- f33 0 f1"/>
                <a:gd name="f45" fmla="*/ f36 1 60"/>
                <a:gd name="f46" fmla="*/ f37 1 22"/>
                <a:gd name="f47" fmla="*/ f38 1 60"/>
                <a:gd name="f48" fmla="*/ f39 1 22"/>
                <a:gd name="f49" fmla="*/ f40 1 60"/>
                <a:gd name="f50" fmla="*/ f41 1 22"/>
                <a:gd name="f51" fmla="*/ f42 1 60"/>
                <a:gd name="f52" fmla="*/ f43 1 22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0" h="22">
                  <a:moveTo>
                    <a:pt x="f8" y="f7"/>
                  </a:moveTo>
                  <a:cubicBezTo>
                    <a:pt x="f5" y="f9"/>
                    <a:pt x="f5" y="f9"/>
                    <a:pt x="f10" y="f10"/>
                  </a:cubicBezTo>
                  <a:cubicBezTo>
                    <a:pt x="f11" y="f12"/>
                    <a:pt x="f13" y="f14"/>
                    <a:pt x="f15" y="f5"/>
                  </a:cubicBezTo>
                  <a:cubicBezTo>
                    <a:pt x="f16" y="f5"/>
                    <a:pt x="f17" y="f5"/>
                    <a:pt x="f6" y="f5"/>
                  </a:cubicBezTo>
                  <a:cubicBezTo>
                    <a:pt x="f6" y="f18"/>
                    <a:pt x="f6" y="f19"/>
                    <a:pt x="f6" y="f20"/>
                  </a:cubicBezTo>
                  <a:cubicBezTo>
                    <a:pt x="f13" y="f21"/>
                    <a:pt x="f22" y="f23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27">
              <a:extLst>
                <a:ext uri="{FF2B5EF4-FFF2-40B4-BE49-F238E27FC236}">
                  <a16:creationId xmlns:a16="http://schemas.microsoft.com/office/drawing/2014/main" id="{CEC39711-E14B-2EB9-ED56-7FB09318A523}"/>
                </a:ext>
              </a:extLst>
            </p:cNvPr>
            <p:cNvSpPr/>
            <p:nvPr/>
          </p:nvSpPr>
          <p:spPr>
            <a:xfrm>
              <a:off x="10566065" y="5838700"/>
              <a:ext cx="92070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29"/>
                <a:gd name="f8" fmla="val 26"/>
                <a:gd name="f9" fmla="val 23"/>
                <a:gd name="f10" fmla="val 20"/>
                <a:gd name="f11" fmla="val 19"/>
                <a:gd name="f12" fmla="val 1"/>
                <a:gd name="f13" fmla="val 18"/>
                <a:gd name="f14" fmla="val 2"/>
                <a:gd name="f15" fmla="val 21"/>
                <a:gd name="f16" fmla="val 12"/>
                <a:gd name="f17" fmla="val 40"/>
                <a:gd name="f18" fmla="val 6"/>
                <a:gd name="f19" fmla="val 4"/>
                <a:gd name="f20" fmla="val 8"/>
                <a:gd name="f21" fmla="val 13"/>
                <a:gd name="f22" fmla="val 58"/>
                <a:gd name="f23" fmla="val 14"/>
                <a:gd name="f24" fmla="val 57"/>
                <a:gd name="f25" fmla="val 39"/>
                <a:gd name="f26" fmla="val 24"/>
                <a:gd name="f27" fmla="+- 0 0 -90"/>
                <a:gd name="f28" fmla="*/ f3 1 60"/>
                <a:gd name="f29" fmla="*/ f4 1 29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60"/>
                <a:gd name="f38" fmla="*/ f34 1 29"/>
                <a:gd name="f39" fmla="*/ 0 f35 1"/>
                <a:gd name="f40" fmla="*/ 29 f34 1"/>
                <a:gd name="f41" fmla="*/ 20 f34 1"/>
                <a:gd name="f42" fmla="*/ 2 f35 1"/>
                <a:gd name="f43" fmla="*/ 18 f34 1"/>
                <a:gd name="f44" fmla="*/ 60 f35 1"/>
                <a:gd name="f45" fmla="*/ 0 f34 1"/>
                <a:gd name="f46" fmla="*/ 12 f34 1"/>
                <a:gd name="f47" fmla="*/ 57 f35 1"/>
                <a:gd name="f48" fmla="*/ 14 f34 1"/>
                <a:gd name="f49" fmla="*/ 1 f35 1"/>
                <a:gd name="f50" fmla="+- f36 0 f1"/>
                <a:gd name="f51" fmla="*/ f39 1 60"/>
                <a:gd name="f52" fmla="*/ f40 1 29"/>
                <a:gd name="f53" fmla="*/ f41 1 29"/>
                <a:gd name="f54" fmla="*/ f42 1 60"/>
                <a:gd name="f55" fmla="*/ f43 1 29"/>
                <a:gd name="f56" fmla="*/ f44 1 60"/>
                <a:gd name="f57" fmla="*/ f45 1 29"/>
                <a:gd name="f58" fmla="*/ f46 1 29"/>
                <a:gd name="f59" fmla="*/ f47 1 60"/>
                <a:gd name="f60" fmla="*/ f48 1 29"/>
                <a:gd name="f61" fmla="*/ f49 1 60"/>
                <a:gd name="f62" fmla="*/ 0 1 f37"/>
                <a:gd name="f63" fmla="*/ f31 1 f37"/>
                <a:gd name="f64" fmla="*/ 0 1 f38"/>
                <a:gd name="f65" fmla="*/ f32 1 f38"/>
                <a:gd name="f66" fmla="*/ f51 1 f37"/>
                <a:gd name="f67" fmla="*/ f52 1 f38"/>
                <a:gd name="f68" fmla="*/ f53 1 f38"/>
                <a:gd name="f69" fmla="*/ f54 1 f37"/>
                <a:gd name="f70" fmla="*/ f55 1 f38"/>
                <a:gd name="f71" fmla="*/ f56 1 f37"/>
                <a:gd name="f72" fmla="*/ f57 1 f38"/>
                <a:gd name="f73" fmla="*/ f58 1 f38"/>
                <a:gd name="f74" fmla="*/ f59 1 f37"/>
                <a:gd name="f75" fmla="*/ f60 1 f38"/>
                <a:gd name="f76" fmla="*/ f61 1 f37"/>
                <a:gd name="f77" fmla="*/ f62 f28 1"/>
                <a:gd name="f78" fmla="*/ f63 f28 1"/>
                <a:gd name="f79" fmla="*/ f65 f29 1"/>
                <a:gd name="f80" fmla="*/ f64 f29 1"/>
                <a:gd name="f81" fmla="*/ f66 f28 1"/>
                <a:gd name="f82" fmla="*/ f67 f29 1"/>
                <a:gd name="f83" fmla="*/ f68 f29 1"/>
                <a:gd name="f84" fmla="*/ f69 f28 1"/>
                <a:gd name="f85" fmla="*/ f70 f29 1"/>
                <a:gd name="f86" fmla="*/ f71 f28 1"/>
                <a:gd name="f87" fmla="*/ f72 f29 1"/>
                <a:gd name="f88" fmla="*/ f73 f29 1"/>
                <a:gd name="f89" fmla="*/ f74 f28 1"/>
                <a:gd name="f90" fmla="*/ f75 f29 1"/>
                <a:gd name="f91" fmla="*/ f7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1" y="f82"/>
                </a:cxn>
                <a:cxn ang="f50">
                  <a:pos x="f81" y="f83"/>
                </a:cxn>
                <a:cxn ang="f50">
                  <a:pos x="f84" y="f85"/>
                </a:cxn>
                <a:cxn ang="f50">
                  <a:pos x="f86" y="f87"/>
                </a:cxn>
                <a:cxn ang="f50">
                  <a:pos x="f86" y="f88"/>
                </a:cxn>
                <a:cxn ang="f50">
                  <a:pos x="f89" y="f90"/>
                </a:cxn>
                <a:cxn ang="f50">
                  <a:pos x="f91" y="f82"/>
                </a:cxn>
                <a:cxn ang="f50">
                  <a:pos x="f81" y="f82"/>
                </a:cxn>
              </a:cxnLst>
              <a:rect l="f77" t="f80" r="f78" b="f79"/>
              <a:pathLst>
                <a:path w="60" h="29">
                  <a:moveTo>
                    <a:pt x="f5" y="f7"/>
                  </a:moveTo>
                  <a:cubicBezTo>
                    <a:pt x="f5" y="f8"/>
                    <a:pt x="f5" y="f9"/>
                    <a:pt x="f5" y="f10"/>
                  </a:cubicBezTo>
                  <a:cubicBezTo>
                    <a:pt x="f5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6" y="f5"/>
                  </a:cubicBezTo>
                  <a:cubicBezTo>
                    <a:pt x="f6" y="f19"/>
                    <a:pt x="f6" y="f20"/>
                    <a:pt x="f6" y="f16"/>
                  </a:cubicBezTo>
                  <a:cubicBezTo>
                    <a:pt x="f6" y="f21"/>
                    <a:pt x="f22" y="f23"/>
                    <a:pt x="f24" y="f23"/>
                  </a:cubicBezTo>
                  <a:cubicBezTo>
                    <a:pt x="f25" y="f11"/>
                    <a:pt x="f10" y="f26"/>
                    <a:pt x="f12" y="f7"/>
                  </a:cubicBezTo>
                  <a:cubicBezTo>
                    <a:pt x="f12" y="f7"/>
                    <a:pt x="f12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Freeform 28">
              <a:extLst>
                <a:ext uri="{FF2B5EF4-FFF2-40B4-BE49-F238E27FC236}">
                  <a16:creationId xmlns:a16="http://schemas.microsoft.com/office/drawing/2014/main" id="{3A22B1BE-3BD8-051E-BE25-047C6EF33318}"/>
                </a:ext>
              </a:extLst>
            </p:cNvPr>
            <p:cNvSpPr/>
            <p:nvPr/>
          </p:nvSpPr>
          <p:spPr>
            <a:xfrm>
              <a:off x="11102635" y="5722818"/>
              <a:ext cx="93661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30"/>
                <a:gd name="f8" fmla="val 60"/>
                <a:gd name="f9" fmla="val 50"/>
                <a:gd name="f10" fmla="val 24"/>
                <a:gd name="f11" fmla="val 41"/>
                <a:gd name="f12" fmla="val 20"/>
                <a:gd name="f13" fmla="val 32"/>
                <a:gd name="f14" fmla="val 15"/>
                <a:gd name="f15" fmla="val 29"/>
                <a:gd name="f16" fmla="val 13"/>
                <a:gd name="f17" fmla="val 26"/>
                <a:gd name="f18" fmla="val 23"/>
                <a:gd name="f19" fmla="val 14"/>
                <a:gd name="f20" fmla="val 16"/>
                <a:gd name="f21" fmla="val 17"/>
                <a:gd name="f22" fmla="val 9"/>
                <a:gd name="f23" fmla="val 19"/>
                <a:gd name="f24" fmla="val 1"/>
                <a:gd name="f25" fmla="val 12"/>
                <a:gd name="f26" fmla="val 2"/>
                <a:gd name="f27" fmla="val 11"/>
                <a:gd name="f28" fmla="val 4"/>
                <a:gd name="f29" fmla="val 10"/>
                <a:gd name="f30" fmla="val 7"/>
                <a:gd name="f31" fmla="val 18"/>
                <a:gd name="f32" fmla="val 25"/>
                <a:gd name="f33" fmla="val 27"/>
                <a:gd name="f34" fmla="val 40"/>
                <a:gd name="f35" fmla="val 6"/>
                <a:gd name="f36" fmla="val 49"/>
                <a:gd name="f37" fmla="val 58"/>
                <a:gd name="f38" fmla="val 59"/>
                <a:gd name="f39" fmla="+- 0 0 -90"/>
                <a:gd name="f40" fmla="*/ f3 1 61"/>
                <a:gd name="f41" fmla="*/ f4 1 30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61"/>
                <a:gd name="f50" fmla="*/ f46 1 30"/>
                <a:gd name="f51" fmla="*/ 60 f47 1"/>
                <a:gd name="f52" fmla="*/ 30 f46 1"/>
                <a:gd name="f53" fmla="*/ 32 f47 1"/>
                <a:gd name="f54" fmla="*/ 15 f46 1"/>
                <a:gd name="f55" fmla="*/ 23 f47 1"/>
                <a:gd name="f56" fmla="*/ 14 f46 1"/>
                <a:gd name="f57" fmla="*/ 0 f47 1"/>
                <a:gd name="f58" fmla="*/ 23 f46 1"/>
                <a:gd name="f59" fmla="*/ 1 f47 1"/>
                <a:gd name="f60" fmla="*/ 13 f46 1"/>
                <a:gd name="f61" fmla="*/ 4 f47 1"/>
                <a:gd name="f62" fmla="*/ 10 f46 1"/>
                <a:gd name="f63" fmla="*/ 25 f47 1"/>
                <a:gd name="f64" fmla="*/ 1 f46 1"/>
                <a:gd name="f65" fmla="*/ 30 f47 1"/>
                <a:gd name="f66" fmla="*/ 58 f47 1"/>
                <a:gd name="f67" fmla="*/ 16 f46 1"/>
                <a:gd name="f68" fmla="*/ 20 f46 1"/>
                <a:gd name="f69" fmla="+- f48 0 f1"/>
                <a:gd name="f70" fmla="*/ f51 1 61"/>
                <a:gd name="f71" fmla="*/ f52 1 30"/>
                <a:gd name="f72" fmla="*/ f53 1 61"/>
                <a:gd name="f73" fmla="*/ f54 1 30"/>
                <a:gd name="f74" fmla="*/ f55 1 61"/>
                <a:gd name="f75" fmla="*/ f56 1 30"/>
                <a:gd name="f76" fmla="*/ f57 1 61"/>
                <a:gd name="f77" fmla="*/ f58 1 30"/>
                <a:gd name="f78" fmla="*/ f59 1 61"/>
                <a:gd name="f79" fmla="*/ f60 1 30"/>
                <a:gd name="f80" fmla="*/ f61 1 61"/>
                <a:gd name="f81" fmla="*/ f62 1 30"/>
                <a:gd name="f82" fmla="*/ f63 1 61"/>
                <a:gd name="f83" fmla="*/ f64 1 30"/>
                <a:gd name="f84" fmla="*/ f65 1 61"/>
                <a:gd name="f85" fmla="*/ f66 1 61"/>
                <a:gd name="f86" fmla="*/ f67 1 30"/>
                <a:gd name="f87" fmla="*/ f68 1 30"/>
                <a:gd name="f88" fmla="*/ 0 1 f49"/>
                <a:gd name="f89" fmla="*/ f43 1 f49"/>
                <a:gd name="f90" fmla="*/ 0 1 f50"/>
                <a:gd name="f91" fmla="*/ f44 1 f50"/>
                <a:gd name="f92" fmla="*/ f70 1 f49"/>
                <a:gd name="f93" fmla="*/ f71 1 f50"/>
                <a:gd name="f94" fmla="*/ f72 1 f49"/>
                <a:gd name="f95" fmla="*/ f73 1 f50"/>
                <a:gd name="f96" fmla="*/ f74 1 f49"/>
                <a:gd name="f97" fmla="*/ f75 1 f50"/>
                <a:gd name="f98" fmla="*/ f76 1 f49"/>
                <a:gd name="f99" fmla="*/ f77 1 f50"/>
                <a:gd name="f100" fmla="*/ f78 1 f49"/>
                <a:gd name="f101" fmla="*/ f79 1 f50"/>
                <a:gd name="f102" fmla="*/ f80 1 f49"/>
                <a:gd name="f103" fmla="*/ f81 1 f50"/>
                <a:gd name="f104" fmla="*/ f82 1 f49"/>
                <a:gd name="f105" fmla="*/ f83 1 f50"/>
                <a:gd name="f106" fmla="*/ f84 1 f49"/>
                <a:gd name="f107" fmla="*/ f85 1 f49"/>
                <a:gd name="f108" fmla="*/ f86 1 f50"/>
                <a:gd name="f109" fmla="*/ f87 1 f50"/>
                <a:gd name="f110" fmla="*/ f88 f40 1"/>
                <a:gd name="f111" fmla="*/ f89 f40 1"/>
                <a:gd name="f112" fmla="*/ f91 f41 1"/>
                <a:gd name="f113" fmla="*/ f90 f41 1"/>
                <a:gd name="f114" fmla="*/ f92 f40 1"/>
                <a:gd name="f115" fmla="*/ f93 f41 1"/>
                <a:gd name="f116" fmla="*/ f94 f40 1"/>
                <a:gd name="f117" fmla="*/ f95 f41 1"/>
                <a:gd name="f118" fmla="*/ f96 f40 1"/>
                <a:gd name="f119" fmla="*/ f97 f41 1"/>
                <a:gd name="f120" fmla="*/ f98 f40 1"/>
                <a:gd name="f121" fmla="*/ f99 f41 1"/>
                <a:gd name="f122" fmla="*/ f100 f40 1"/>
                <a:gd name="f123" fmla="*/ f101 f41 1"/>
                <a:gd name="f124" fmla="*/ f102 f40 1"/>
                <a:gd name="f125" fmla="*/ f103 f41 1"/>
                <a:gd name="f126" fmla="*/ f104 f40 1"/>
                <a:gd name="f127" fmla="*/ f105 f41 1"/>
                <a:gd name="f128" fmla="*/ f106 f40 1"/>
                <a:gd name="f129" fmla="*/ f107 f40 1"/>
                <a:gd name="f130" fmla="*/ f108 f41 1"/>
                <a:gd name="f131" fmla="*/ f109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114" y="f115"/>
                </a:cxn>
                <a:cxn ang="f69">
                  <a:pos x="f116" y="f117"/>
                </a:cxn>
                <a:cxn ang="f69">
                  <a:pos x="f118" y="f119"/>
                </a:cxn>
                <a:cxn ang="f69">
                  <a:pos x="f120" y="f121"/>
                </a:cxn>
                <a:cxn ang="f69">
                  <a:pos x="f122" y="f123"/>
                </a:cxn>
                <a:cxn ang="f69">
                  <a:pos x="f124" y="f125"/>
                </a:cxn>
                <a:cxn ang="f69">
                  <a:pos x="f126" y="f127"/>
                </a:cxn>
                <a:cxn ang="f69">
                  <a:pos x="f128" y="f127"/>
                </a:cxn>
                <a:cxn ang="f69">
                  <a:pos x="f129" y="f130"/>
                </a:cxn>
                <a:cxn ang="f69">
                  <a:pos x="f114" y="f131"/>
                </a:cxn>
                <a:cxn ang="f69">
                  <a:pos x="f114" y="f115"/>
                </a:cxn>
              </a:cxnLst>
              <a:rect l="f110" t="f113" r="f111" b="f112"/>
              <a:pathLst>
                <a:path w="61" h="3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6"/>
                    <a:pt x="f18" y="f19"/>
                  </a:cubicBezTo>
                  <a:cubicBezTo>
                    <a:pt x="f20" y="f21"/>
                    <a:pt x="f22" y="f12"/>
                    <a:pt x="f5" y="f18"/>
                  </a:cubicBezTo>
                  <a:cubicBezTo>
                    <a:pt x="f5" y="f23"/>
                    <a:pt x="f5" y="f20"/>
                    <a:pt x="f24" y="f16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7" y="f30"/>
                    <a:pt x="f31" y="f28"/>
                    <a:pt x="f32" y="f24"/>
                  </a:cubicBezTo>
                  <a:cubicBezTo>
                    <a:pt x="f33" y="f5"/>
                    <a:pt x="f15" y="f24"/>
                    <a:pt x="f7" y="f24"/>
                  </a:cubicBezTo>
                  <a:cubicBezTo>
                    <a:pt x="f34" y="f35"/>
                    <a:pt x="f36" y="f27"/>
                    <a:pt x="f37" y="f20"/>
                  </a:cubicBezTo>
                  <a:cubicBezTo>
                    <a:pt x="f38" y="f21"/>
                    <a:pt x="f8" y="f23"/>
                    <a:pt x="f8" y="f12"/>
                  </a:cubicBezTo>
                  <a:cubicBezTo>
                    <a:pt x="f6" y="f18"/>
                    <a:pt x="f8" y="f17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Freeform 29">
              <a:extLst>
                <a:ext uri="{FF2B5EF4-FFF2-40B4-BE49-F238E27FC236}">
                  <a16:creationId xmlns:a16="http://schemas.microsoft.com/office/drawing/2014/main" id="{7CF7BD4B-6DCC-B879-05C5-E8A1BB770DA1}"/>
                </a:ext>
              </a:extLst>
            </p:cNvPr>
            <p:cNvSpPr/>
            <p:nvPr/>
          </p:nvSpPr>
          <p:spPr>
            <a:xfrm>
              <a:off x="10878799" y="5732337"/>
              <a:ext cx="52385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25"/>
                <a:gd name="f8" fmla="val 2"/>
                <a:gd name="f9" fmla="val 1"/>
                <a:gd name="f10" fmla="val 24"/>
                <a:gd name="f11" fmla="val 17"/>
                <a:gd name="f12" fmla="val 13"/>
                <a:gd name="f13" fmla="val 9"/>
                <a:gd name="f14" fmla="val 10"/>
                <a:gd name="f15" fmla="val 14"/>
                <a:gd name="f16" fmla="val 8"/>
                <a:gd name="f17" fmla="val 20"/>
                <a:gd name="f18" fmla="val 5"/>
                <a:gd name="f19" fmla="val 30"/>
                <a:gd name="f20" fmla="val 16"/>
                <a:gd name="f21" fmla="val 28"/>
                <a:gd name="f22" fmla="val 11"/>
                <a:gd name="f23" fmla="val 15"/>
                <a:gd name="f24" fmla="val 19"/>
                <a:gd name="f25" fmla="val 22"/>
                <a:gd name="f26" fmla="+- 0 0 -90"/>
                <a:gd name="f27" fmla="*/ f3 1 34"/>
                <a:gd name="f28" fmla="*/ f4 1 25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34"/>
                <a:gd name="f37" fmla="*/ f33 1 25"/>
                <a:gd name="f38" fmla="*/ 2 f34 1"/>
                <a:gd name="f39" fmla="*/ 25 f33 1"/>
                <a:gd name="f40" fmla="*/ 1 f34 1"/>
                <a:gd name="f41" fmla="*/ 24 f33 1"/>
                <a:gd name="f42" fmla="*/ 9 f34 1"/>
                <a:gd name="f43" fmla="*/ 10 f33 1"/>
                <a:gd name="f44" fmla="*/ 25 f34 1"/>
                <a:gd name="f45" fmla="*/ 2 f33 1"/>
                <a:gd name="f46" fmla="*/ 34 f34 1"/>
                <a:gd name="f47" fmla="*/ 8 f33 1"/>
                <a:gd name="f48" fmla="*/ 16 f33 1"/>
                <a:gd name="f49" fmla="*/ 19 f34 1"/>
                <a:gd name="f50" fmla="*/ 17 f33 1"/>
                <a:gd name="f51" fmla="+- f35 0 f1"/>
                <a:gd name="f52" fmla="*/ f38 1 34"/>
                <a:gd name="f53" fmla="*/ f39 1 25"/>
                <a:gd name="f54" fmla="*/ f40 1 34"/>
                <a:gd name="f55" fmla="*/ f41 1 25"/>
                <a:gd name="f56" fmla="*/ f42 1 34"/>
                <a:gd name="f57" fmla="*/ f43 1 25"/>
                <a:gd name="f58" fmla="*/ f44 1 34"/>
                <a:gd name="f59" fmla="*/ f45 1 25"/>
                <a:gd name="f60" fmla="*/ f46 1 34"/>
                <a:gd name="f61" fmla="*/ f47 1 25"/>
                <a:gd name="f62" fmla="*/ f48 1 25"/>
                <a:gd name="f63" fmla="*/ f49 1 34"/>
                <a:gd name="f64" fmla="*/ f50 1 25"/>
                <a:gd name="f65" fmla="*/ 0 1 f36"/>
                <a:gd name="f66" fmla="*/ f30 1 f36"/>
                <a:gd name="f67" fmla="*/ 0 1 f37"/>
                <a:gd name="f68" fmla="*/ f31 1 f37"/>
                <a:gd name="f69" fmla="*/ f52 1 f36"/>
                <a:gd name="f70" fmla="*/ f53 1 f37"/>
                <a:gd name="f71" fmla="*/ f54 1 f36"/>
                <a:gd name="f72" fmla="*/ f55 1 f37"/>
                <a:gd name="f73" fmla="*/ f56 1 f36"/>
                <a:gd name="f74" fmla="*/ f57 1 f37"/>
                <a:gd name="f75" fmla="*/ f58 1 f36"/>
                <a:gd name="f76" fmla="*/ f59 1 f37"/>
                <a:gd name="f77" fmla="*/ f60 1 f36"/>
                <a:gd name="f78" fmla="*/ f61 1 f37"/>
                <a:gd name="f79" fmla="*/ f62 1 f37"/>
                <a:gd name="f80" fmla="*/ f63 1 f36"/>
                <a:gd name="f81" fmla="*/ f64 1 f37"/>
                <a:gd name="f82" fmla="*/ f65 f27 1"/>
                <a:gd name="f83" fmla="*/ f66 f27 1"/>
                <a:gd name="f84" fmla="*/ f68 f28 1"/>
                <a:gd name="f85" fmla="*/ f67 f28 1"/>
                <a:gd name="f86" fmla="*/ f69 f27 1"/>
                <a:gd name="f87" fmla="*/ f70 f28 1"/>
                <a:gd name="f88" fmla="*/ f71 f27 1"/>
                <a:gd name="f89" fmla="*/ f72 f28 1"/>
                <a:gd name="f90" fmla="*/ f73 f27 1"/>
                <a:gd name="f91" fmla="*/ f74 f28 1"/>
                <a:gd name="f92" fmla="*/ f75 f27 1"/>
                <a:gd name="f93" fmla="*/ f76 f28 1"/>
                <a:gd name="f94" fmla="*/ f77 f27 1"/>
                <a:gd name="f95" fmla="*/ f78 f28 1"/>
                <a:gd name="f96" fmla="*/ f79 f28 1"/>
                <a:gd name="f97" fmla="*/ f80 f27 1"/>
                <a:gd name="f98" fmla="*/ f81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94" y="f96"/>
                </a:cxn>
                <a:cxn ang="f51">
                  <a:pos x="f97" y="f98"/>
                </a:cxn>
                <a:cxn ang="f51">
                  <a:pos x="f86" y="f87"/>
                </a:cxn>
              </a:cxnLst>
              <a:rect l="f82" t="f85" r="f83" b="f84"/>
              <a:pathLst>
                <a:path w="34" h="25">
                  <a:moveTo>
                    <a:pt x="f8" y="f7"/>
                  </a:moveTo>
                  <a:cubicBezTo>
                    <a:pt x="f9" y="f10"/>
                    <a:pt x="f9" y="f10"/>
                    <a:pt x="f9" y="f10"/>
                  </a:cubicBezTo>
                  <a:cubicBezTo>
                    <a:pt x="f5" y="f11"/>
                    <a:pt x="f9" y="f12"/>
                    <a:pt x="f13" y="f14"/>
                  </a:cubicBezTo>
                  <a:cubicBezTo>
                    <a:pt x="f15" y="f16"/>
                    <a:pt x="f17" y="f18"/>
                    <a:pt x="f7" y="f8"/>
                  </a:cubicBezTo>
                  <a:cubicBezTo>
                    <a:pt x="f19" y="f5"/>
                    <a:pt x="f6" y="f8"/>
                    <a:pt x="f6" y="f16"/>
                  </a:cubicBezTo>
                  <a:cubicBezTo>
                    <a:pt x="f6" y="f14"/>
                    <a:pt x="f6" y="f12"/>
                    <a:pt x="f6" y="f20"/>
                  </a:cubicBezTo>
                  <a:cubicBezTo>
                    <a:pt x="f21" y="f22"/>
                    <a:pt x="f10" y="f23"/>
                    <a:pt x="f24" y="f11"/>
                  </a:cubicBezTo>
                  <a:cubicBezTo>
                    <a:pt x="f15" y="f17"/>
                    <a:pt x="f16" y="f25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5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7">
            <a:extLst>
              <a:ext uri="{FF2B5EF4-FFF2-40B4-BE49-F238E27FC236}">
                <a16:creationId xmlns:a16="http://schemas.microsoft.com/office/drawing/2014/main" id="{541021F7-AA32-34E1-CC78-38980565622E}"/>
              </a:ext>
            </a:extLst>
          </p:cNvPr>
          <p:cNvSpPr/>
          <p:nvPr/>
        </p:nvSpPr>
        <p:spPr>
          <a:xfrm>
            <a:off x="6782488" y="558140"/>
            <a:ext cx="4358240" cy="4067982"/>
          </a:xfrm>
          <a:prstGeom prst="rect">
            <a:avLst/>
          </a:pr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2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3" name="Título 1">
            <a:extLst>
              <a:ext uri="{FF2B5EF4-FFF2-40B4-BE49-F238E27FC236}">
                <a16:creationId xmlns:a16="http://schemas.microsoft.com/office/drawing/2014/main" id="{0B248F34-4831-8E80-952C-8C4F0A5A4570}"/>
              </a:ext>
            </a:extLst>
          </p:cNvPr>
          <p:cNvSpPr txBox="1"/>
          <p:nvPr/>
        </p:nvSpPr>
        <p:spPr>
          <a:xfrm>
            <a:off x="479429" y="743827"/>
            <a:ext cx="5019671" cy="127498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lvl="0" algn="r" rtl="1">
              <a:lnSpc>
                <a:spcPts val="46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400" b="1" dirty="0">
                <a:solidFill>
                  <a:srgbClr val="002060"/>
                </a:solidFill>
                <a:latin typeface="Arial"/>
                <a:cs typeface="B Nazanin" panose="00000400000000000000" pitchFamily="2" charset="-78"/>
              </a:rPr>
              <a:t>به کلماتت قدرت بده</a:t>
            </a:r>
            <a:endParaRPr lang="es-ES" sz="4400" b="1" i="0" u="none" strike="noStrike" kern="1200" cap="none" spc="0" baseline="0" dirty="0">
              <a:solidFill>
                <a:srgbClr val="002060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4" name="CuadroTexto 8">
            <a:extLst>
              <a:ext uri="{FF2B5EF4-FFF2-40B4-BE49-F238E27FC236}">
                <a16:creationId xmlns:a16="http://schemas.microsoft.com/office/drawing/2014/main" id="{0BD8FEA2-4904-BF6A-5B63-78C1C8FA59BE}"/>
              </a:ext>
            </a:extLst>
          </p:cNvPr>
          <p:cNvSpPr txBox="1"/>
          <p:nvPr/>
        </p:nvSpPr>
        <p:spPr>
          <a:xfrm>
            <a:off x="436891" y="3235229"/>
            <a:ext cx="1637580" cy="5027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lnSpc>
                <a:spcPts val="164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14203C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200" b="0" i="0" u="none" strike="noStrike" kern="1200" cap="none" spc="0" baseline="0" dirty="0">
              <a:solidFill>
                <a:srgbClr val="14203C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5" name="CuadroTexto 14">
            <a:extLst>
              <a:ext uri="{FF2B5EF4-FFF2-40B4-BE49-F238E27FC236}">
                <a16:creationId xmlns:a16="http://schemas.microsoft.com/office/drawing/2014/main" id="{B035D51A-F70E-121B-D48B-476D59185B9A}"/>
              </a:ext>
            </a:extLst>
          </p:cNvPr>
          <p:cNvSpPr txBox="1"/>
          <p:nvPr/>
        </p:nvSpPr>
        <p:spPr>
          <a:xfrm>
            <a:off x="2518897" y="3235229"/>
            <a:ext cx="1708720" cy="5027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lnSpc>
                <a:spcPts val="164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14203C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200" b="0" i="0" u="none" strike="noStrike" kern="1200" cap="none" spc="0" baseline="0" dirty="0">
              <a:solidFill>
                <a:srgbClr val="14203C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6" name="CuadroTexto 16">
            <a:extLst>
              <a:ext uri="{FF2B5EF4-FFF2-40B4-BE49-F238E27FC236}">
                <a16:creationId xmlns:a16="http://schemas.microsoft.com/office/drawing/2014/main" id="{B4679A64-2FB5-AC65-4084-C70612F561E3}"/>
              </a:ext>
            </a:extLst>
          </p:cNvPr>
          <p:cNvSpPr txBox="1"/>
          <p:nvPr/>
        </p:nvSpPr>
        <p:spPr>
          <a:xfrm>
            <a:off x="4537700" y="3235229"/>
            <a:ext cx="1708720" cy="5027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lnSpc>
                <a:spcPts val="164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14203C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200" b="0" i="0" u="none" strike="noStrike" kern="1200" cap="none" spc="0" baseline="0" dirty="0">
              <a:solidFill>
                <a:srgbClr val="14203C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cxnSp>
        <p:nvCxnSpPr>
          <p:cNvPr id="7" name="Conector recto 19">
            <a:extLst>
              <a:ext uri="{FF2B5EF4-FFF2-40B4-BE49-F238E27FC236}">
                <a16:creationId xmlns:a16="http://schemas.microsoft.com/office/drawing/2014/main" id="{CF2B259F-5A90-4902-9585-CC7C76E9F83E}"/>
              </a:ext>
            </a:extLst>
          </p:cNvPr>
          <p:cNvCxnSpPr/>
          <p:nvPr/>
        </p:nvCxnSpPr>
        <p:spPr>
          <a:xfrm>
            <a:off x="479429" y="4857009"/>
            <a:ext cx="5616574" cy="0"/>
          </a:xfrm>
          <a:prstGeom prst="straightConnector1">
            <a:avLst/>
          </a:prstGeom>
          <a:noFill/>
          <a:ln w="6345" cap="flat">
            <a:solidFill>
              <a:srgbClr val="0F78FF"/>
            </a:solidFill>
            <a:prstDash val="solid"/>
            <a:miter/>
          </a:ln>
        </p:spPr>
      </p:cxnSp>
      <p:sp>
        <p:nvSpPr>
          <p:cNvPr id="8" name="CuadroTexto 20">
            <a:extLst>
              <a:ext uri="{FF2B5EF4-FFF2-40B4-BE49-F238E27FC236}">
                <a16:creationId xmlns:a16="http://schemas.microsoft.com/office/drawing/2014/main" id="{14439058-027D-EB3A-6CEA-FA9733D8E9B1}"/>
              </a:ext>
            </a:extLst>
          </p:cNvPr>
          <p:cNvSpPr txBox="1"/>
          <p:nvPr/>
        </p:nvSpPr>
        <p:spPr>
          <a:xfrm>
            <a:off x="436891" y="5181639"/>
            <a:ext cx="3790727" cy="64633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b="1" dirty="0">
                <a:solidFill>
                  <a:srgbClr val="232323"/>
                </a:solidFill>
                <a:latin typeface="Arial"/>
                <a:cs typeface="B Nazanin" panose="00000400000000000000" pitchFamily="2" charset="-78"/>
              </a:rPr>
              <a:t>قالب پاور پوینت </a:t>
            </a:r>
            <a:r>
              <a:rPr lang="fa-IR" b="1" dirty="0">
                <a:solidFill>
                  <a:srgbClr val="00B0F0"/>
                </a:solidFill>
                <a:latin typeface="Arial"/>
                <a:cs typeface="B Nazanin" panose="00000400000000000000" pitchFamily="2" charset="-78"/>
              </a:rPr>
              <a:t>مدیریت بازرگانی </a:t>
            </a:r>
            <a:r>
              <a:rPr lang="fa-IR" b="1" dirty="0">
                <a:solidFill>
                  <a:srgbClr val="232323"/>
                </a:solidFill>
                <a:latin typeface="Arial"/>
                <a:cs typeface="B Nazanin" panose="00000400000000000000" pitchFamily="2" charset="-78"/>
              </a:rPr>
              <a:t>قابل ویرایش می باشد.</a:t>
            </a:r>
            <a:endParaRPr lang="es-ES" sz="1800" b="1" i="0" u="none" strike="noStrike" kern="1200" cap="none" spc="0" baseline="0" dirty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9" name="Título 1">
            <a:extLst>
              <a:ext uri="{FF2B5EF4-FFF2-40B4-BE49-F238E27FC236}">
                <a16:creationId xmlns:a16="http://schemas.microsoft.com/office/drawing/2014/main" id="{CF0C8849-5728-0F58-E641-96ED9D4220D7}"/>
              </a:ext>
            </a:extLst>
          </p:cNvPr>
          <p:cNvSpPr txBox="1"/>
          <p:nvPr/>
        </p:nvSpPr>
        <p:spPr>
          <a:xfrm>
            <a:off x="4363471" y="5386035"/>
            <a:ext cx="1652521" cy="72813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ts val="488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ES" sz="3600" b="1" i="0" u="none" strike="noStrike" kern="1200" cap="none" spc="0" baseline="0">
                <a:solidFill>
                  <a:srgbClr val="0F78FF"/>
                </a:solidFill>
                <a:uFillTx/>
                <a:latin typeface="Arial"/>
                <a:cs typeface="B Nazanin" panose="00000400000000000000" pitchFamily="2" charset="-78"/>
              </a:rPr>
              <a:t>+</a:t>
            </a:r>
            <a:r>
              <a:rPr lang="es-ES" sz="5400" b="1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rPr>
              <a:t>14</a:t>
            </a:r>
            <a:r>
              <a:rPr lang="es-ES" sz="3200" b="1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rPr>
              <a:t>%</a:t>
            </a:r>
            <a:endParaRPr lang="es-ES" sz="4800" b="1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10" name="Forma libre 17">
            <a:extLst>
              <a:ext uri="{FF2B5EF4-FFF2-40B4-BE49-F238E27FC236}">
                <a16:creationId xmlns:a16="http://schemas.microsoft.com/office/drawing/2014/main" id="{C02F8478-47D3-42E4-F406-B5BF60A14723}"/>
              </a:ext>
            </a:extLst>
          </p:cNvPr>
          <p:cNvSpPr/>
          <p:nvPr/>
        </p:nvSpPr>
        <p:spPr>
          <a:xfrm>
            <a:off x="4566678" y="2648705"/>
            <a:ext cx="388025" cy="37785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19775"/>
              <a:gd name="f7" fmla="val 5667375"/>
              <a:gd name="f8" fmla="val 5828415"/>
              <a:gd name="f9" fmla="val 1176338"/>
              <a:gd name="f10" fmla="val 735463"/>
              <a:gd name="f11" fmla="val 727977"/>
              <a:gd name="f12" fmla="val 5813452"/>
              <a:gd name="f13" fmla="val 573538"/>
              <a:gd name="f14" fmla="val 5710715"/>
              <a:gd name="f15" fmla="val 470802"/>
              <a:gd name="f16" fmla="val 5563754"/>
              <a:gd name="f17" fmla="val 455838"/>
              <a:gd name="f18" fmla="val 5556267"/>
              <a:gd name="f19" fmla="val 4674528"/>
              <a:gd name="f20" fmla="val 257175"/>
              <a:gd name="f21" fmla="val 117700"/>
              <a:gd name="f22" fmla="val 4556828"/>
              <a:gd name="f23" fmla="val 4417353"/>
              <a:gd name="f24" fmla="val 1331939"/>
              <a:gd name="f25" fmla="val 1192464"/>
              <a:gd name="f26" fmla="val 1074764"/>
              <a:gd name="f27" fmla="val 273978"/>
              <a:gd name="f28" fmla="val 266492"/>
              <a:gd name="f29" fmla="val 119540"/>
              <a:gd name="f30" fmla="val 463315"/>
              <a:gd name="f31" fmla="val 16803"/>
              <a:gd name="f32" fmla="val 1839"/>
              <a:gd name="f33" fmla="val -5647"/>
              <a:gd name="f34" fmla="val 1294038"/>
              <a:gd name="f35" fmla="val -42385"/>
              <a:gd name="f36" fmla="val 2432961"/>
              <a:gd name="f37" fmla="val 1177501"/>
              <a:gd name="f38" fmla="val 2624138"/>
              <a:gd name="f39" fmla="val 1368677"/>
              <a:gd name="f40" fmla="val 3160262"/>
              <a:gd name="f41" fmla="val 1809551"/>
              <a:gd name="f42" fmla="val 3586839"/>
              <a:gd name="f43" fmla="val 2368126"/>
              <a:gd name="f44" fmla="val 3748088"/>
              <a:gd name="f45" fmla="val 4475388"/>
              <a:gd name="f46" fmla="val 1397938"/>
              <a:gd name="f47" fmla="val 4938027"/>
              <a:gd name="f48" fmla="val 1390451"/>
              <a:gd name="f49" fmla="val 4945514"/>
              <a:gd name="f50" fmla="val 1250976"/>
              <a:gd name="f51" fmla="val 5026476"/>
              <a:gd name="f52" fmla="val 5144177"/>
              <a:gd name="f53" fmla="val 5276165"/>
              <a:gd name="f54" fmla="val 5423125"/>
              <a:gd name="f55" fmla="val 5430612"/>
              <a:gd name="f56" fmla="val 5577574"/>
              <a:gd name="f57" fmla="val 1295201"/>
              <a:gd name="f58" fmla="val 5672824"/>
              <a:gd name="f59" fmla="val 1449639"/>
              <a:gd name="f60" fmla="val 4307816"/>
              <a:gd name="f61" fmla="val 4462254"/>
              <a:gd name="f62" fmla="val 4572477"/>
              <a:gd name="f63" fmla="val 4579955"/>
              <a:gd name="f64" fmla="val 4506479"/>
              <a:gd name="f65" fmla="val 4367004"/>
              <a:gd name="f66" fmla="val 4359517"/>
              <a:gd name="f67" fmla="val 3404293"/>
              <a:gd name="f68" fmla="val 4482189"/>
              <a:gd name="f69" fmla="val 3741277"/>
              <a:gd name="f70" fmla="val 3940417"/>
              <a:gd name="f71" fmla="val 3579352"/>
              <a:gd name="f72" fmla="val 4374481"/>
              <a:gd name="f73" fmla="val 3160928"/>
              <a:gd name="f74" fmla="val 4572468"/>
              <a:gd name="f75" fmla="val 2631615"/>
              <a:gd name="f76" fmla="val 4984081"/>
              <a:gd name="f77" fmla="val 2579903"/>
              <a:gd name="f78" fmla="val 5299768"/>
              <a:gd name="f79" fmla="val 2426151"/>
              <a:gd name="f80" fmla="val 5520206"/>
              <a:gd name="f81" fmla="val 2168976"/>
              <a:gd name="f82" fmla="val 5858352"/>
              <a:gd name="f83" fmla="val 1764163"/>
              <a:gd name="f84" fmla="val 1249813"/>
              <a:gd name="f85" fmla="val 1104015"/>
              <a:gd name="f86" fmla="val 2337702"/>
              <a:gd name="f87" fmla="val 200502"/>
              <a:gd name="f88" fmla="val 2124751"/>
              <a:gd name="f89" fmla="val 266501"/>
              <a:gd name="f90" fmla="val 1243013"/>
              <a:gd name="f91" fmla="val 1198788"/>
              <a:gd name="f92" fmla="val 1191301"/>
              <a:gd name="f93" fmla="val 1183824"/>
              <a:gd name="f94" fmla="val 742950"/>
              <a:gd name="f95" fmla="val 727986"/>
              <a:gd name="f96" fmla="val 281465"/>
              <a:gd name="f97" fmla="val 2021348"/>
              <a:gd name="f98" fmla="val 2073059"/>
              <a:gd name="f99" fmla="val 2116598"/>
              <a:gd name="f100" fmla="val 1082251"/>
              <a:gd name="f101" fmla="val 2168309"/>
              <a:gd name="f102" fmla="val 2175796"/>
              <a:gd name="f103" fmla="val 2183273"/>
              <a:gd name="f104" fmla="val 1089051"/>
              <a:gd name="f105" fmla="val 2234965"/>
              <a:gd name="f106" fmla="val 1096538"/>
              <a:gd name="f107" fmla="val 2278513"/>
              <a:gd name="f108" fmla="val 2330215"/>
              <a:gd name="f109" fmla="val 5269364"/>
              <a:gd name="f110" fmla="val 5394550"/>
              <a:gd name="f111" fmla="val 1442153"/>
              <a:gd name="f112" fmla="val 5232625"/>
              <a:gd name="f113" fmla="val 1486377"/>
              <a:gd name="f114" fmla="val 5195888"/>
              <a:gd name="f115" fmla="val 1515629"/>
              <a:gd name="f116" fmla="val 5180915"/>
              <a:gd name="f117" fmla="val 2515077"/>
              <a:gd name="f118" fmla="val 4710789"/>
              <a:gd name="f119" fmla="val 3234891"/>
              <a:gd name="f120" fmla="val 4234340"/>
              <a:gd name="f121" fmla="val 4263601"/>
              <a:gd name="f122" fmla="val 3124677"/>
              <a:gd name="f123" fmla="val 3821563"/>
              <a:gd name="f124" fmla="val 4438650"/>
              <a:gd name="f125" fmla="val 2639579"/>
              <a:gd name="f126" fmla="val 2874989"/>
              <a:gd name="f127" fmla="val 3550101"/>
              <a:gd name="f128" fmla="val 2184427"/>
              <a:gd name="f129" fmla="val 1604078"/>
              <a:gd name="f130" fmla="val 3094263"/>
              <a:gd name="f131" fmla="val 1412901"/>
              <a:gd name="f132" fmla="val 2469690"/>
              <a:gd name="f133" fmla="val 1405415"/>
              <a:gd name="f134" fmla="val 2432952"/>
              <a:gd name="f135" fmla="val 1391127"/>
              <a:gd name="f136" fmla="val 2396214"/>
              <a:gd name="f137" fmla="val 1383650"/>
              <a:gd name="f138" fmla="val 2359476"/>
              <a:gd name="f139" fmla="val 1368686"/>
              <a:gd name="f140" fmla="val 2293477"/>
              <a:gd name="f141" fmla="val 1361876"/>
              <a:gd name="f142" fmla="val 2220001"/>
              <a:gd name="f143" fmla="val 1354399"/>
              <a:gd name="f144" fmla="val 2154012"/>
              <a:gd name="f145" fmla="val 2146526"/>
              <a:gd name="f146" fmla="val 2139048"/>
              <a:gd name="f147" fmla="val 2132238"/>
              <a:gd name="f148" fmla="val 2095500"/>
              <a:gd name="f149" fmla="val 1346912"/>
              <a:gd name="f150" fmla="val 2066239"/>
              <a:gd name="f151" fmla="val 2029501"/>
              <a:gd name="f152" fmla="val 595989"/>
              <a:gd name="f153" fmla="val 272815"/>
              <a:gd name="f154" fmla="val 4396265"/>
              <a:gd name="f155" fmla="val 640204"/>
              <a:gd name="f156" fmla="val 2014528"/>
              <a:gd name="f157" fmla="val 2051266"/>
              <a:gd name="f158" fmla="val 2080527"/>
              <a:gd name="f159" fmla="val 4388778"/>
              <a:gd name="f160" fmla="val 2117265"/>
              <a:gd name="f161" fmla="val 2132228"/>
              <a:gd name="f162" fmla="val 2139039"/>
              <a:gd name="f163" fmla="val 2168290"/>
              <a:gd name="f164" fmla="val 4381292"/>
              <a:gd name="f165" fmla="val 2205038"/>
              <a:gd name="f166" fmla="val 2234289"/>
              <a:gd name="f167" fmla="val 2241776"/>
              <a:gd name="f168" fmla="val 4373805"/>
              <a:gd name="f169" fmla="val 4366328"/>
              <a:gd name="f170" fmla="val 2307774"/>
              <a:gd name="f171" fmla="val 2344512"/>
              <a:gd name="f172" fmla="val 2351999"/>
              <a:gd name="f173" fmla="val 4352031"/>
              <a:gd name="f174" fmla="val 2366286"/>
              <a:gd name="f175" fmla="val 4344544"/>
              <a:gd name="f176" fmla="val 2395538"/>
              <a:gd name="f177" fmla="val 4337067"/>
              <a:gd name="f178" fmla="val 2424798"/>
              <a:gd name="f179" fmla="val 4330257"/>
              <a:gd name="f180" fmla="val 2454736"/>
              <a:gd name="f181" fmla="val 4145891"/>
              <a:gd name="f182" fmla="val 3086776"/>
              <a:gd name="f183" fmla="val 3558065"/>
              <a:gd name="f184" fmla="val 5307265"/>
              <a:gd name="f185" fmla="val 1999564"/>
              <a:gd name="f186" fmla="val 5152826"/>
              <a:gd name="f187" fmla="val 2183263"/>
              <a:gd name="f188" fmla="val 4932389"/>
              <a:gd name="f189" fmla="val 2300964"/>
              <a:gd name="f190" fmla="val 4645953"/>
              <a:gd name="f191" fmla="val 2351989"/>
              <a:gd name="f192" fmla="val 2344503"/>
              <a:gd name="f193" fmla="val 4653440"/>
              <a:gd name="f194" fmla="val 2292792"/>
              <a:gd name="f195" fmla="val 4660917"/>
              <a:gd name="f196" fmla="val 2249253"/>
              <a:gd name="f197" fmla="val 4667727"/>
              <a:gd name="f198" fmla="val 2197542"/>
              <a:gd name="f199" fmla="val 2190055"/>
              <a:gd name="f200" fmla="val 2182578"/>
              <a:gd name="f201" fmla="val 4675214"/>
              <a:gd name="f202" fmla="val 2130867"/>
              <a:gd name="f203" fmla="val 2079841"/>
              <a:gd name="f204" fmla="val 2028139"/>
              <a:gd name="f205" fmla="val 728663"/>
              <a:gd name="f206" fmla="val 5549476"/>
              <a:gd name="f207" fmla="val 5556963"/>
              <a:gd name="f208" fmla="val 736149"/>
              <a:gd name="f209" fmla="val 743626"/>
              <a:gd name="f210" fmla="val 1184501"/>
              <a:gd name="f211" fmla="val 1191987"/>
              <a:gd name="f212" fmla="val 1199464"/>
              <a:gd name="f213" fmla="val 5556953"/>
              <a:gd name="f214" fmla="val 1206265"/>
              <a:gd name="f215" fmla="val 5593691"/>
              <a:gd name="f216" fmla="val 1653940"/>
              <a:gd name="f217" fmla="val 2595364"/>
              <a:gd name="f218" fmla="val 2910564"/>
              <a:gd name="f219" fmla="val 2573589"/>
              <a:gd name="f220" fmla="val 2962275"/>
              <a:gd name="f221" fmla="val 2521888"/>
              <a:gd name="f222" fmla="val 2999013"/>
              <a:gd name="f223" fmla="val 2470177"/>
              <a:gd name="f224" fmla="val 2455213"/>
              <a:gd name="f225" fmla="val 2440925"/>
              <a:gd name="f226" fmla="val 2418465"/>
              <a:gd name="f227" fmla="val 2991526"/>
              <a:gd name="f228" fmla="val 1970114"/>
              <a:gd name="f229" fmla="val 2822801"/>
              <a:gd name="f230" fmla="val 1874864"/>
              <a:gd name="f231" fmla="val 2418664"/>
              <a:gd name="f232" fmla="val 1882341"/>
              <a:gd name="f233" fmla="val 853840"/>
              <a:gd name="f234" fmla="val 780364"/>
              <a:gd name="f235" fmla="val 1940853"/>
              <a:gd name="f236" fmla="val 721852"/>
              <a:gd name="f237" fmla="val 2014329"/>
              <a:gd name="f238" fmla="val 2087805"/>
              <a:gd name="f239" fmla="val 2146317"/>
              <a:gd name="f240" fmla="val 2242452"/>
              <a:gd name="f241" fmla="val 2264226"/>
              <a:gd name="f242" fmla="val 2131353"/>
              <a:gd name="f243" fmla="val 2602363"/>
              <a:gd name="f244" fmla="val 2506229"/>
              <a:gd name="f245" fmla="val 2741838"/>
              <a:gd name="f246" fmla="val 2588553"/>
              <a:gd name="f247" fmla="val 2763603"/>
              <a:gd name="f248" fmla="val 2625301"/>
              <a:gd name="f249" fmla="val 2844565"/>
              <a:gd name="f250" fmla="+- 0 0 -90"/>
              <a:gd name="f251" fmla="*/ f3 1 5819775"/>
              <a:gd name="f252" fmla="*/ f4 1 5667375"/>
              <a:gd name="f253" fmla="val f5"/>
              <a:gd name="f254" fmla="val f6"/>
              <a:gd name="f255" fmla="val f7"/>
              <a:gd name="f256" fmla="*/ f250 f0 1"/>
              <a:gd name="f257" fmla="+- f255 0 f253"/>
              <a:gd name="f258" fmla="+- f254 0 f253"/>
              <a:gd name="f259" fmla="*/ f256 1 f2"/>
              <a:gd name="f260" fmla="*/ f258 1 5819775"/>
              <a:gd name="f261" fmla="*/ f257 1 5667375"/>
              <a:gd name="f262" fmla="*/ 5828415 f258 1"/>
              <a:gd name="f263" fmla="*/ 1176338 f257 1"/>
              <a:gd name="f264" fmla="*/ 735463 f257 1"/>
              <a:gd name="f265" fmla="*/ 727977 f257 1"/>
              <a:gd name="f266" fmla="*/ 5563754 f258 1"/>
              <a:gd name="f267" fmla="*/ 455838 f257 1"/>
              <a:gd name="f268" fmla="*/ 5556267 f258 1"/>
              <a:gd name="f269" fmla="*/ 4674528 f258 1"/>
              <a:gd name="f270" fmla="*/ 257175 f257 1"/>
              <a:gd name="f271" fmla="*/ 4417353 f258 1"/>
              <a:gd name="f272" fmla="*/ 0 f257 1"/>
              <a:gd name="f273" fmla="*/ 1331939 f258 1"/>
              <a:gd name="f274" fmla="*/ 1074764 f258 1"/>
              <a:gd name="f275" fmla="*/ 273978 f258 1"/>
              <a:gd name="f276" fmla="*/ 266492 f258 1"/>
              <a:gd name="f277" fmla="*/ 1839 f258 1"/>
              <a:gd name="f278" fmla="*/ 1177501 f258 1"/>
              <a:gd name="f279" fmla="*/ 2624138 f257 1"/>
              <a:gd name="f280" fmla="*/ 2368126 f258 1"/>
              <a:gd name="f281" fmla="*/ 3748088 f257 1"/>
              <a:gd name="f282" fmla="*/ 4475388 f257 1"/>
              <a:gd name="f283" fmla="*/ 1397938 f258 1"/>
              <a:gd name="f284" fmla="*/ 4938027 f257 1"/>
              <a:gd name="f285" fmla="*/ 1390451 f258 1"/>
              <a:gd name="f286" fmla="*/ 4945514 f257 1"/>
              <a:gd name="f287" fmla="*/ 5276165 f257 1"/>
              <a:gd name="f288" fmla="*/ 5423125 f257 1"/>
              <a:gd name="f289" fmla="*/ 5430612 f257 1"/>
              <a:gd name="f290" fmla="*/ 1449639 f258 1"/>
              <a:gd name="f291" fmla="*/ 5672824 f257 1"/>
              <a:gd name="f292" fmla="*/ 4307816 f258 1"/>
              <a:gd name="f293" fmla="*/ 4579955 f258 1"/>
              <a:gd name="f294" fmla="*/ 4367004 f258 1"/>
              <a:gd name="f295" fmla="*/ 4359517 f258 1"/>
              <a:gd name="f296" fmla="*/ 3404293 f258 1"/>
              <a:gd name="f297" fmla="*/ 4482189 f257 1"/>
              <a:gd name="f298" fmla="*/ 3741277 f257 1"/>
              <a:gd name="f299" fmla="*/ 4572468 f258 1"/>
              <a:gd name="f300" fmla="*/ 2631615 f257 1"/>
              <a:gd name="f301" fmla="*/ 5520206 f258 1"/>
              <a:gd name="f302" fmla="*/ 2168976 f257 1"/>
              <a:gd name="f303" fmla="*/ 1104015 f258 1"/>
              <a:gd name="f304" fmla="*/ 2337702 f257 1"/>
              <a:gd name="f305" fmla="*/ 1198788 f257 1"/>
              <a:gd name="f306" fmla="*/ 1183824 f257 1"/>
              <a:gd name="f307" fmla="*/ 742950 f257 1"/>
              <a:gd name="f308" fmla="*/ 727986 f257 1"/>
              <a:gd name="f309" fmla="*/ 281465 f258 1"/>
              <a:gd name="f310" fmla="*/ 2021348 f257 1"/>
              <a:gd name="f311" fmla="*/ 1082251 f258 1"/>
              <a:gd name="f312" fmla="*/ 2168309 f257 1"/>
              <a:gd name="f313" fmla="*/ 2183273 f257 1"/>
              <a:gd name="f314" fmla="*/ 5269364 f257 1"/>
              <a:gd name="f315" fmla="*/ 5394550 f257 1"/>
              <a:gd name="f316" fmla="*/ 1442153 f258 1"/>
              <a:gd name="f317" fmla="*/ 1515629 f258 1"/>
              <a:gd name="f318" fmla="*/ 5180915 f257 1"/>
              <a:gd name="f319" fmla="*/ 2515077 f258 1"/>
              <a:gd name="f320" fmla="*/ 4710789 f257 1"/>
              <a:gd name="f321" fmla="*/ 3234891 f258 1"/>
              <a:gd name="f322" fmla="*/ 4234340 f258 1"/>
              <a:gd name="f323" fmla="*/ 3124677 f258 1"/>
              <a:gd name="f324" fmla="*/ 3821563 f257 1"/>
              <a:gd name="f325" fmla="*/ 4438650 f257 1"/>
              <a:gd name="f326" fmla="*/ 2639579 f258 1"/>
              <a:gd name="f327" fmla="*/ 2874989 f258 1"/>
              <a:gd name="f328" fmla="*/ 3550101 f257 1"/>
              <a:gd name="f329" fmla="*/ 1412901 f258 1"/>
              <a:gd name="f330" fmla="*/ 2469690 f257 1"/>
              <a:gd name="f331" fmla="*/ 1383650 f258 1"/>
              <a:gd name="f332" fmla="*/ 2359476 f257 1"/>
              <a:gd name="f333" fmla="*/ 1354399 f258 1"/>
              <a:gd name="f334" fmla="*/ 2154012 f257 1"/>
              <a:gd name="f335" fmla="*/ 2132238 f257 1"/>
              <a:gd name="f336" fmla="*/ 1346912 f258 1"/>
              <a:gd name="f337" fmla="*/ 2029501 f257 1"/>
              <a:gd name="f338" fmla="*/ 595989 f257 1"/>
              <a:gd name="f339" fmla="*/ 272815 f257 1"/>
              <a:gd name="f340" fmla="*/ 4396265 f258 1"/>
              <a:gd name="f341" fmla="*/ 640204 f257 1"/>
              <a:gd name="f342" fmla="*/ 2014528 f257 1"/>
              <a:gd name="f343" fmla="*/ 4388778 f258 1"/>
              <a:gd name="f344" fmla="*/ 2117265 f257 1"/>
              <a:gd name="f345" fmla="*/ 2139039 f257 1"/>
              <a:gd name="f346" fmla="*/ 4381292 f258 1"/>
              <a:gd name="f347" fmla="*/ 2234289 f257 1"/>
              <a:gd name="f348" fmla="*/ 2241776 f257 1"/>
              <a:gd name="f349" fmla="*/ 2344512 f257 1"/>
              <a:gd name="f350" fmla="*/ 4352031 f258 1"/>
              <a:gd name="f351" fmla="*/ 2366286 f257 1"/>
              <a:gd name="f352" fmla="*/ 4330257 f258 1"/>
              <a:gd name="f353" fmla="*/ 2454736 f257 1"/>
              <a:gd name="f354" fmla="*/ 5307265 f258 1"/>
              <a:gd name="f355" fmla="*/ 1999564 f257 1"/>
              <a:gd name="f356" fmla="*/ 4645953 f258 1"/>
              <a:gd name="f357" fmla="*/ 2351989 f257 1"/>
              <a:gd name="f358" fmla="*/ 2344503 f257 1"/>
              <a:gd name="f359" fmla="*/ 4667727 f258 1"/>
              <a:gd name="f360" fmla="*/ 2197542 f257 1"/>
              <a:gd name="f361" fmla="*/ 2182578 f257 1"/>
              <a:gd name="f362" fmla="*/ 4675214 f258 1"/>
              <a:gd name="f363" fmla="*/ 2028139 f257 1"/>
              <a:gd name="f364" fmla="*/ 728663 f257 1"/>
              <a:gd name="f365" fmla="*/ 5549476 f258 1"/>
              <a:gd name="f366" fmla="*/ 5556963 f258 1"/>
              <a:gd name="f367" fmla="*/ 743626 f257 1"/>
              <a:gd name="f368" fmla="*/ 1184501 f257 1"/>
              <a:gd name="f369" fmla="*/ 1199464 f257 1"/>
              <a:gd name="f370" fmla="*/ 2595364 f258 1"/>
              <a:gd name="f371" fmla="*/ 2910564 f257 1"/>
              <a:gd name="f372" fmla="*/ 2470177 f258 1"/>
              <a:gd name="f373" fmla="*/ 2999013 f257 1"/>
              <a:gd name="f374" fmla="*/ 2418465 f258 1"/>
              <a:gd name="f375" fmla="*/ 2991526 f257 1"/>
              <a:gd name="f376" fmla="*/ 1882341 f258 1"/>
              <a:gd name="f377" fmla="*/ 2234965 f257 1"/>
              <a:gd name="f378" fmla="*/ 853840 f257 1"/>
              <a:gd name="f379" fmla="*/ 2014329 f258 1"/>
              <a:gd name="f380" fmla="*/ 721852 f257 1"/>
              <a:gd name="f381" fmla="*/ 2146317 f258 1"/>
              <a:gd name="f382" fmla="*/ 2242452 f257 1"/>
              <a:gd name="f383" fmla="*/ 2506229 f258 1"/>
              <a:gd name="f384" fmla="*/ 2741838 f257 1"/>
              <a:gd name="f385" fmla="+- f259 0 f1"/>
              <a:gd name="f386" fmla="*/ f262 1 5819775"/>
              <a:gd name="f387" fmla="*/ f263 1 5667375"/>
              <a:gd name="f388" fmla="*/ f264 1 5667375"/>
              <a:gd name="f389" fmla="*/ f265 1 5667375"/>
              <a:gd name="f390" fmla="*/ f266 1 5819775"/>
              <a:gd name="f391" fmla="*/ f267 1 5667375"/>
              <a:gd name="f392" fmla="*/ f268 1 5819775"/>
              <a:gd name="f393" fmla="*/ f269 1 5819775"/>
              <a:gd name="f394" fmla="*/ f270 1 5667375"/>
              <a:gd name="f395" fmla="*/ f271 1 5819775"/>
              <a:gd name="f396" fmla="*/ f272 1 5667375"/>
              <a:gd name="f397" fmla="*/ f273 1 5819775"/>
              <a:gd name="f398" fmla="*/ f274 1 5819775"/>
              <a:gd name="f399" fmla="*/ f275 1 5819775"/>
              <a:gd name="f400" fmla="*/ f276 1 5819775"/>
              <a:gd name="f401" fmla="*/ f277 1 5819775"/>
              <a:gd name="f402" fmla="*/ f278 1 5819775"/>
              <a:gd name="f403" fmla="*/ f279 1 5667375"/>
              <a:gd name="f404" fmla="*/ f280 1 5819775"/>
              <a:gd name="f405" fmla="*/ f281 1 5667375"/>
              <a:gd name="f406" fmla="*/ f282 1 5667375"/>
              <a:gd name="f407" fmla="*/ f283 1 5819775"/>
              <a:gd name="f408" fmla="*/ f284 1 5667375"/>
              <a:gd name="f409" fmla="*/ f285 1 5819775"/>
              <a:gd name="f410" fmla="*/ f286 1 5667375"/>
              <a:gd name="f411" fmla="*/ f287 1 5667375"/>
              <a:gd name="f412" fmla="*/ f288 1 5667375"/>
              <a:gd name="f413" fmla="*/ f289 1 5667375"/>
              <a:gd name="f414" fmla="*/ f290 1 5819775"/>
              <a:gd name="f415" fmla="*/ f291 1 5667375"/>
              <a:gd name="f416" fmla="*/ f292 1 5819775"/>
              <a:gd name="f417" fmla="*/ f293 1 5819775"/>
              <a:gd name="f418" fmla="*/ f294 1 5819775"/>
              <a:gd name="f419" fmla="*/ f295 1 5819775"/>
              <a:gd name="f420" fmla="*/ f296 1 5819775"/>
              <a:gd name="f421" fmla="*/ f297 1 5667375"/>
              <a:gd name="f422" fmla="*/ f298 1 5667375"/>
              <a:gd name="f423" fmla="*/ f299 1 5819775"/>
              <a:gd name="f424" fmla="*/ f300 1 5667375"/>
              <a:gd name="f425" fmla="*/ f301 1 5819775"/>
              <a:gd name="f426" fmla="*/ f302 1 5667375"/>
              <a:gd name="f427" fmla="*/ f303 1 5819775"/>
              <a:gd name="f428" fmla="*/ f304 1 5667375"/>
              <a:gd name="f429" fmla="*/ f305 1 5667375"/>
              <a:gd name="f430" fmla="*/ f306 1 5667375"/>
              <a:gd name="f431" fmla="*/ f307 1 5667375"/>
              <a:gd name="f432" fmla="*/ f308 1 5667375"/>
              <a:gd name="f433" fmla="*/ f309 1 5819775"/>
              <a:gd name="f434" fmla="*/ f310 1 5667375"/>
              <a:gd name="f435" fmla="*/ f311 1 5819775"/>
              <a:gd name="f436" fmla="*/ f312 1 5667375"/>
              <a:gd name="f437" fmla="*/ f313 1 5667375"/>
              <a:gd name="f438" fmla="*/ f314 1 5667375"/>
              <a:gd name="f439" fmla="*/ f315 1 5667375"/>
              <a:gd name="f440" fmla="*/ f316 1 5819775"/>
              <a:gd name="f441" fmla="*/ f317 1 5819775"/>
              <a:gd name="f442" fmla="*/ f318 1 5667375"/>
              <a:gd name="f443" fmla="*/ f319 1 5819775"/>
              <a:gd name="f444" fmla="*/ f320 1 5667375"/>
              <a:gd name="f445" fmla="*/ f321 1 5819775"/>
              <a:gd name="f446" fmla="*/ f322 1 5819775"/>
              <a:gd name="f447" fmla="*/ f323 1 5819775"/>
              <a:gd name="f448" fmla="*/ f324 1 5667375"/>
              <a:gd name="f449" fmla="*/ f325 1 5667375"/>
              <a:gd name="f450" fmla="*/ f326 1 5819775"/>
              <a:gd name="f451" fmla="*/ f327 1 5819775"/>
              <a:gd name="f452" fmla="*/ f328 1 5667375"/>
              <a:gd name="f453" fmla="*/ f329 1 5819775"/>
              <a:gd name="f454" fmla="*/ f330 1 5667375"/>
              <a:gd name="f455" fmla="*/ f331 1 5819775"/>
              <a:gd name="f456" fmla="*/ f332 1 5667375"/>
              <a:gd name="f457" fmla="*/ f333 1 5819775"/>
              <a:gd name="f458" fmla="*/ f334 1 5667375"/>
              <a:gd name="f459" fmla="*/ f335 1 5667375"/>
              <a:gd name="f460" fmla="*/ f336 1 5819775"/>
              <a:gd name="f461" fmla="*/ f337 1 5667375"/>
              <a:gd name="f462" fmla="*/ f338 1 5667375"/>
              <a:gd name="f463" fmla="*/ f339 1 5667375"/>
              <a:gd name="f464" fmla="*/ f340 1 5819775"/>
              <a:gd name="f465" fmla="*/ f341 1 5667375"/>
              <a:gd name="f466" fmla="*/ f342 1 5667375"/>
              <a:gd name="f467" fmla="*/ f343 1 5819775"/>
              <a:gd name="f468" fmla="*/ f344 1 5667375"/>
              <a:gd name="f469" fmla="*/ f345 1 5667375"/>
              <a:gd name="f470" fmla="*/ f346 1 5819775"/>
              <a:gd name="f471" fmla="*/ f347 1 5667375"/>
              <a:gd name="f472" fmla="*/ f348 1 5667375"/>
              <a:gd name="f473" fmla="*/ f349 1 5667375"/>
              <a:gd name="f474" fmla="*/ f350 1 5819775"/>
              <a:gd name="f475" fmla="*/ f351 1 5667375"/>
              <a:gd name="f476" fmla="*/ f352 1 5819775"/>
              <a:gd name="f477" fmla="*/ f353 1 5667375"/>
              <a:gd name="f478" fmla="*/ f354 1 5819775"/>
              <a:gd name="f479" fmla="*/ f355 1 5667375"/>
              <a:gd name="f480" fmla="*/ f356 1 5819775"/>
              <a:gd name="f481" fmla="*/ f357 1 5667375"/>
              <a:gd name="f482" fmla="*/ f358 1 5667375"/>
              <a:gd name="f483" fmla="*/ f359 1 5819775"/>
              <a:gd name="f484" fmla="*/ f360 1 5667375"/>
              <a:gd name="f485" fmla="*/ f361 1 5667375"/>
              <a:gd name="f486" fmla="*/ f362 1 5819775"/>
              <a:gd name="f487" fmla="*/ f363 1 5667375"/>
              <a:gd name="f488" fmla="*/ f364 1 5667375"/>
              <a:gd name="f489" fmla="*/ f365 1 5819775"/>
              <a:gd name="f490" fmla="*/ f366 1 5819775"/>
              <a:gd name="f491" fmla="*/ f367 1 5667375"/>
              <a:gd name="f492" fmla="*/ f368 1 5667375"/>
              <a:gd name="f493" fmla="*/ f369 1 5667375"/>
              <a:gd name="f494" fmla="*/ f370 1 5819775"/>
              <a:gd name="f495" fmla="*/ f371 1 5667375"/>
              <a:gd name="f496" fmla="*/ f372 1 5819775"/>
              <a:gd name="f497" fmla="*/ f373 1 5667375"/>
              <a:gd name="f498" fmla="*/ f374 1 5819775"/>
              <a:gd name="f499" fmla="*/ f375 1 5667375"/>
              <a:gd name="f500" fmla="*/ f376 1 5819775"/>
              <a:gd name="f501" fmla="*/ f377 1 5667375"/>
              <a:gd name="f502" fmla="*/ f378 1 5667375"/>
              <a:gd name="f503" fmla="*/ f379 1 5819775"/>
              <a:gd name="f504" fmla="*/ f380 1 5667375"/>
              <a:gd name="f505" fmla="*/ f381 1 5819775"/>
              <a:gd name="f506" fmla="*/ f382 1 5667375"/>
              <a:gd name="f507" fmla="*/ f383 1 5819775"/>
              <a:gd name="f508" fmla="*/ f384 1 5667375"/>
              <a:gd name="f509" fmla="*/ f253 1 f260"/>
              <a:gd name="f510" fmla="*/ f254 1 f260"/>
              <a:gd name="f511" fmla="*/ f253 1 f261"/>
              <a:gd name="f512" fmla="*/ f255 1 f261"/>
              <a:gd name="f513" fmla="*/ f386 1 f260"/>
              <a:gd name="f514" fmla="*/ f387 1 f261"/>
              <a:gd name="f515" fmla="*/ f388 1 f261"/>
              <a:gd name="f516" fmla="*/ f389 1 f261"/>
              <a:gd name="f517" fmla="*/ f390 1 f260"/>
              <a:gd name="f518" fmla="*/ f391 1 f261"/>
              <a:gd name="f519" fmla="*/ f392 1 f260"/>
              <a:gd name="f520" fmla="*/ f393 1 f260"/>
              <a:gd name="f521" fmla="*/ f394 1 f261"/>
              <a:gd name="f522" fmla="*/ f395 1 f260"/>
              <a:gd name="f523" fmla="*/ f396 1 f261"/>
              <a:gd name="f524" fmla="*/ f397 1 f260"/>
              <a:gd name="f525" fmla="*/ f398 1 f260"/>
              <a:gd name="f526" fmla="*/ f399 1 f260"/>
              <a:gd name="f527" fmla="*/ f400 1 f260"/>
              <a:gd name="f528" fmla="*/ f401 1 f260"/>
              <a:gd name="f529" fmla="*/ f402 1 f260"/>
              <a:gd name="f530" fmla="*/ f403 1 f261"/>
              <a:gd name="f531" fmla="*/ f404 1 f260"/>
              <a:gd name="f532" fmla="*/ f405 1 f261"/>
              <a:gd name="f533" fmla="*/ f406 1 f261"/>
              <a:gd name="f534" fmla="*/ f407 1 f260"/>
              <a:gd name="f535" fmla="*/ f408 1 f261"/>
              <a:gd name="f536" fmla="*/ f409 1 f260"/>
              <a:gd name="f537" fmla="*/ f410 1 f261"/>
              <a:gd name="f538" fmla="*/ f411 1 f261"/>
              <a:gd name="f539" fmla="*/ f412 1 f261"/>
              <a:gd name="f540" fmla="*/ f413 1 f261"/>
              <a:gd name="f541" fmla="*/ f414 1 f260"/>
              <a:gd name="f542" fmla="*/ f415 1 f261"/>
              <a:gd name="f543" fmla="*/ f416 1 f260"/>
              <a:gd name="f544" fmla="*/ f417 1 f260"/>
              <a:gd name="f545" fmla="*/ f418 1 f260"/>
              <a:gd name="f546" fmla="*/ f419 1 f260"/>
              <a:gd name="f547" fmla="*/ f420 1 f260"/>
              <a:gd name="f548" fmla="*/ f421 1 f261"/>
              <a:gd name="f549" fmla="*/ f422 1 f261"/>
              <a:gd name="f550" fmla="*/ f423 1 f260"/>
              <a:gd name="f551" fmla="*/ f424 1 f261"/>
              <a:gd name="f552" fmla="*/ f425 1 f260"/>
              <a:gd name="f553" fmla="*/ f426 1 f261"/>
              <a:gd name="f554" fmla="*/ f427 1 f260"/>
              <a:gd name="f555" fmla="*/ f428 1 f261"/>
              <a:gd name="f556" fmla="*/ f429 1 f261"/>
              <a:gd name="f557" fmla="*/ f430 1 f261"/>
              <a:gd name="f558" fmla="*/ f431 1 f261"/>
              <a:gd name="f559" fmla="*/ f432 1 f261"/>
              <a:gd name="f560" fmla="*/ f433 1 f260"/>
              <a:gd name="f561" fmla="*/ f434 1 f261"/>
              <a:gd name="f562" fmla="*/ f435 1 f260"/>
              <a:gd name="f563" fmla="*/ f436 1 f261"/>
              <a:gd name="f564" fmla="*/ f437 1 f261"/>
              <a:gd name="f565" fmla="*/ f438 1 f261"/>
              <a:gd name="f566" fmla="*/ f439 1 f261"/>
              <a:gd name="f567" fmla="*/ f440 1 f260"/>
              <a:gd name="f568" fmla="*/ f441 1 f260"/>
              <a:gd name="f569" fmla="*/ f442 1 f261"/>
              <a:gd name="f570" fmla="*/ f443 1 f260"/>
              <a:gd name="f571" fmla="*/ f444 1 f261"/>
              <a:gd name="f572" fmla="*/ f445 1 f260"/>
              <a:gd name="f573" fmla="*/ f446 1 f260"/>
              <a:gd name="f574" fmla="*/ f447 1 f260"/>
              <a:gd name="f575" fmla="*/ f448 1 f261"/>
              <a:gd name="f576" fmla="*/ f449 1 f261"/>
              <a:gd name="f577" fmla="*/ f450 1 f260"/>
              <a:gd name="f578" fmla="*/ f451 1 f260"/>
              <a:gd name="f579" fmla="*/ f452 1 f261"/>
              <a:gd name="f580" fmla="*/ f453 1 f260"/>
              <a:gd name="f581" fmla="*/ f454 1 f261"/>
              <a:gd name="f582" fmla="*/ f455 1 f260"/>
              <a:gd name="f583" fmla="*/ f456 1 f261"/>
              <a:gd name="f584" fmla="*/ f457 1 f260"/>
              <a:gd name="f585" fmla="*/ f458 1 f261"/>
              <a:gd name="f586" fmla="*/ f459 1 f261"/>
              <a:gd name="f587" fmla="*/ f460 1 f260"/>
              <a:gd name="f588" fmla="*/ f461 1 f261"/>
              <a:gd name="f589" fmla="*/ f462 1 f261"/>
              <a:gd name="f590" fmla="*/ f463 1 f261"/>
              <a:gd name="f591" fmla="*/ f464 1 f260"/>
              <a:gd name="f592" fmla="*/ f465 1 f261"/>
              <a:gd name="f593" fmla="*/ f466 1 f261"/>
              <a:gd name="f594" fmla="*/ f467 1 f260"/>
              <a:gd name="f595" fmla="*/ f468 1 f261"/>
              <a:gd name="f596" fmla="*/ f469 1 f261"/>
              <a:gd name="f597" fmla="*/ f470 1 f260"/>
              <a:gd name="f598" fmla="*/ f471 1 f261"/>
              <a:gd name="f599" fmla="*/ f472 1 f261"/>
              <a:gd name="f600" fmla="*/ f473 1 f261"/>
              <a:gd name="f601" fmla="*/ f474 1 f260"/>
              <a:gd name="f602" fmla="*/ f475 1 f261"/>
              <a:gd name="f603" fmla="*/ f476 1 f260"/>
              <a:gd name="f604" fmla="*/ f477 1 f261"/>
              <a:gd name="f605" fmla="*/ f478 1 f260"/>
              <a:gd name="f606" fmla="*/ f479 1 f261"/>
              <a:gd name="f607" fmla="*/ f480 1 f260"/>
              <a:gd name="f608" fmla="*/ f481 1 f261"/>
              <a:gd name="f609" fmla="*/ f482 1 f261"/>
              <a:gd name="f610" fmla="*/ f483 1 f260"/>
              <a:gd name="f611" fmla="*/ f484 1 f261"/>
              <a:gd name="f612" fmla="*/ f485 1 f261"/>
              <a:gd name="f613" fmla="*/ f486 1 f260"/>
              <a:gd name="f614" fmla="*/ f487 1 f261"/>
              <a:gd name="f615" fmla="*/ f488 1 f261"/>
              <a:gd name="f616" fmla="*/ f489 1 f260"/>
              <a:gd name="f617" fmla="*/ f490 1 f260"/>
              <a:gd name="f618" fmla="*/ f491 1 f261"/>
              <a:gd name="f619" fmla="*/ f492 1 f261"/>
              <a:gd name="f620" fmla="*/ f493 1 f261"/>
              <a:gd name="f621" fmla="*/ f494 1 f260"/>
              <a:gd name="f622" fmla="*/ f495 1 f261"/>
              <a:gd name="f623" fmla="*/ f496 1 f260"/>
              <a:gd name="f624" fmla="*/ f497 1 f261"/>
              <a:gd name="f625" fmla="*/ f498 1 f260"/>
              <a:gd name="f626" fmla="*/ f499 1 f261"/>
              <a:gd name="f627" fmla="*/ f500 1 f260"/>
              <a:gd name="f628" fmla="*/ f501 1 f261"/>
              <a:gd name="f629" fmla="*/ f502 1 f261"/>
              <a:gd name="f630" fmla="*/ f503 1 f260"/>
              <a:gd name="f631" fmla="*/ f504 1 f261"/>
              <a:gd name="f632" fmla="*/ f505 1 f260"/>
              <a:gd name="f633" fmla="*/ f506 1 f261"/>
              <a:gd name="f634" fmla="*/ f507 1 f260"/>
              <a:gd name="f635" fmla="*/ f508 1 f261"/>
              <a:gd name="f636" fmla="*/ f509 f251 1"/>
              <a:gd name="f637" fmla="*/ f510 f251 1"/>
              <a:gd name="f638" fmla="*/ f512 f252 1"/>
              <a:gd name="f639" fmla="*/ f511 f252 1"/>
              <a:gd name="f640" fmla="*/ f513 f251 1"/>
              <a:gd name="f641" fmla="*/ f514 f252 1"/>
              <a:gd name="f642" fmla="*/ f515 f252 1"/>
              <a:gd name="f643" fmla="*/ f516 f252 1"/>
              <a:gd name="f644" fmla="*/ f517 f251 1"/>
              <a:gd name="f645" fmla="*/ f518 f252 1"/>
              <a:gd name="f646" fmla="*/ f519 f251 1"/>
              <a:gd name="f647" fmla="*/ f520 f251 1"/>
              <a:gd name="f648" fmla="*/ f521 f252 1"/>
              <a:gd name="f649" fmla="*/ f522 f251 1"/>
              <a:gd name="f650" fmla="*/ f523 f252 1"/>
              <a:gd name="f651" fmla="*/ f524 f251 1"/>
              <a:gd name="f652" fmla="*/ f525 f251 1"/>
              <a:gd name="f653" fmla="*/ f526 f251 1"/>
              <a:gd name="f654" fmla="*/ f527 f251 1"/>
              <a:gd name="f655" fmla="*/ f528 f251 1"/>
              <a:gd name="f656" fmla="*/ f529 f251 1"/>
              <a:gd name="f657" fmla="*/ f530 f252 1"/>
              <a:gd name="f658" fmla="*/ f531 f251 1"/>
              <a:gd name="f659" fmla="*/ f532 f252 1"/>
              <a:gd name="f660" fmla="*/ f533 f252 1"/>
              <a:gd name="f661" fmla="*/ f534 f251 1"/>
              <a:gd name="f662" fmla="*/ f535 f252 1"/>
              <a:gd name="f663" fmla="*/ f536 f251 1"/>
              <a:gd name="f664" fmla="*/ f537 f252 1"/>
              <a:gd name="f665" fmla="*/ f538 f252 1"/>
              <a:gd name="f666" fmla="*/ f539 f252 1"/>
              <a:gd name="f667" fmla="*/ f540 f252 1"/>
              <a:gd name="f668" fmla="*/ f541 f251 1"/>
              <a:gd name="f669" fmla="*/ f542 f252 1"/>
              <a:gd name="f670" fmla="*/ f543 f251 1"/>
              <a:gd name="f671" fmla="*/ f544 f251 1"/>
              <a:gd name="f672" fmla="*/ f545 f251 1"/>
              <a:gd name="f673" fmla="*/ f546 f251 1"/>
              <a:gd name="f674" fmla="*/ f547 f251 1"/>
              <a:gd name="f675" fmla="*/ f548 f252 1"/>
              <a:gd name="f676" fmla="*/ f549 f252 1"/>
              <a:gd name="f677" fmla="*/ f550 f251 1"/>
              <a:gd name="f678" fmla="*/ f551 f252 1"/>
              <a:gd name="f679" fmla="*/ f552 f251 1"/>
              <a:gd name="f680" fmla="*/ f553 f252 1"/>
              <a:gd name="f681" fmla="*/ f554 f251 1"/>
              <a:gd name="f682" fmla="*/ f555 f252 1"/>
              <a:gd name="f683" fmla="*/ f556 f252 1"/>
              <a:gd name="f684" fmla="*/ f557 f252 1"/>
              <a:gd name="f685" fmla="*/ f558 f252 1"/>
              <a:gd name="f686" fmla="*/ f559 f252 1"/>
              <a:gd name="f687" fmla="*/ f560 f251 1"/>
              <a:gd name="f688" fmla="*/ f561 f252 1"/>
              <a:gd name="f689" fmla="*/ f562 f251 1"/>
              <a:gd name="f690" fmla="*/ f563 f252 1"/>
              <a:gd name="f691" fmla="*/ f564 f252 1"/>
              <a:gd name="f692" fmla="*/ f565 f252 1"/>
              <a:gd name="f693" fmla="*/ f566 f252 1"/>
              <a:gd name="f694" fmla="*/ f567 f251 1"/>
              <a:gd name="f695" fmla="*/ f568 f251 1"/>
              <a:gd name="f696" fmla="*/ f569 f252 1"/>
              <a:gd name="f697" fmla="*/ f570 f251 1"/>
              <a:gd name="f698" fmla="*/ f571 f252 1"/>
              <a:gd name="f699" fmla="*/ f572 f251 1"/>
              <a:gd name="f700" fmla="*/ f573 f251 1"/>
              <a:gd name="f701" fmla="*/ f574 f251 1"/>
              <a:gd name="f702" fmla="*/ f575 f252 1"/>
              <a:gd name="f703" fmla="*/ f576 f252 1"/>
              <a:gd name="f704" fmla="*/ f577 f251 1"/>
              <a:gd name="f705" fmla="*/ f578 f251 1"/>
              <a:gd name="f706" fmla="*/ f579 f252 1"/>
              <a:gd name="f707" fmla="*/ f580 f251 1"/>
              <a:gd name="f708" fmla="*/ f581 f252 1"/>
              <a:gd name="f709" fmla="*/ f582 f251 1"/>
              <a:gd name="f710" fmla="*/ f583 f252 1"/>
              <a:gd name="f711" fmla="*/ f584 f251 1"/>
              <a:gd name="f712" fmla="*/ f585 f252 1"/>
              <a:gd name="f713" fmla="*/ f586 f252 1"/>
              <a:gd name="f714" fmla="*/ f587 f251 1"/>
              <a:gd name="f715" fmla="*/ f588 f252 1"/>
              <a:gd name="f716" fmla="*/ f589 f252 1"/>
              <a:gd name="f717" fmla="*/ f590 f252 1"/>
              <a:gd name="f718" fmla="*/ f591 f251 1"/>
              <a:gd name="f719" fmla="*/ f592 f252 1"/>
              <a:gd name="f720" fmla="*/ f593 f252 1"/>
              <a:gd name="f721" fmla="*/ f594 f251 1"/>
              <a:gd name="f722" fmla="*/ f595 f252 1"/>
              <a:gd name="f723" fmla="*/ f596 f252 1"/>
              <a:gd name="f724" fmla="*/ f597 f251 1"/>
              <a:gd name="f725" fmla="*/ f598 f252 1"/>
              <a:gd name="f726" fmla="*/ f599 f252 1"/>
              <a:gd name="f727" fmla="*/ f600 f252 1"/>
              <a:gd name="f728" fmla="*/ f601 f251 1"/>
              <a:gd name="f729" fmla="*/ f602 f252 1"/>
              <a:gd name="f730" fmla="*/ f603 f251 1"/>
              <a:gd name="f731" fmla="*/ f604 f252 1"/>
              <a:gd name="f732" fmla="*/ f605 f251 1"/>
              <a:gd name="f733" fmla="*/ f606 f252 1"/>
              <a:gd name="f734" fmla="*/ f607 f251 1"/>
              <a:gd name="f735" fmla="*/ f608 f252 1"/>
              <a:gd name="f736" fmla="*/ f609 f252 1"/>
              <a:gd name="f737" fmla="*/ f610 f251 1"/>
              <a:gd name="f738" fmla="*/ f611 f252 1"/>
              <a:gd name="f739" fmla="*/ f612 f252 1"/>
              <a:gd name="f740" fmla="*/ f613 f251 1"/>
              <a:gd name="f741" fmla="*/ f614 f252 1"/>
              <a:gd name="f742" fmla="*/ f615 f252 1"/>
              <a:gd name="f743" fmla="*/ f616 f251 1"/>
              <a:gd name="f744" fmla="*/ f617 f251 1"/>
              <a:gd name="f745" fmla="*/ f618 f252 1"/>
              <a:gd name="f746" fmla="*/ f619 f252 1"/>
              <a:gd name="f747" fmla="*/ f620 f252 1"/>
              <a:gd name="f748" fmla="*/ f621 f251 1"/>
              <a:gd name="f749" fmla="*/ f622 f252 1"/>
              <a:gd name="f750" fmla="*/ f623 f251 1"/>
              <a:gd name="f751" fmla="*/ f624 f252 1"/>
              <a:gd name="f752" fmla="*/ f625 f251 1"/>
              <a:gd name="f753" fmla="*/ f626 f252 1"/>
              <a:gd name="f754" fmla="*/ f627 f251 1"/>
              <a:gd name="f755" fmla="*/ f628 f252 1"/>
              <a:gd name="f756" fmla="*/ f629 f252 1"/>
              <a:gd name="f757" fmla="*/ f630 f251 1"/>
              <a:gd name="f758" fmla="*/ f631 f252 1"/>
              <a:gd name="f759" fmla="*/ f632 f251 1"/>
              <a:gd name="f760" fmla="*/ f633 f252 1"/>
              <a:gd name="f761" fmla="*/ f634 f251 1"/>
              <a:gd name="f762" fmla="*/ f635 f25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5">
                <a:pos x="f640" y="f641"/>
              </a:cxn>
              <a:cxn ang="f385">
                <a:pos x="f640" y="f642"/>
              </a:cxn>
              <a:cxn ang="f385">
                <a:pos x="f640" y="f643"/>
              </a:cxn>
              <a:cxn ang="f385">
                <a:pos x="f644" y="f645"/>
              </a:cxn>
              <a:cxn ang="f385">
                <a:pos x="f646" y="f645"/>
              </a:cxn>
              <a:cxn ang="f385">
                <a:pos x="f647" y="f645"/>
              </a:cxn>
              <a:cxn ang="f385">
                <a:pos x="f647" y="f648"/>
              </a:cxn>
              <a:cxn ang="f385">
                <a:pos x="f649" y="f650"/>
              </a:cxn>
              <a:cxn ang="f385">
                <a:pos x="f651" y="f650"/>
              </a:cxn>
              <a:cxn ang="f385">
                <a:pos x="f652" y="f648"/>
              </a:cxn>
              <a:cxn ang="f385">
                <a:pos x="f652" y="f645"/>
              </a:cxn>
              <a:cxn ang="f385">
                <a:pos x="f653" y="f645"/>
              </a:cxn>
              <a:cxn ang="f385">
                <a:pos x="f654" y="f645"/>
              </a:cxn>
              <a:cxn ang="f385">
                <a:pos x="f655" y="f643"/>
              </a:cxn>
              <a:cxn ang="f385">
                <a:pos x="f655" y="f642"/>
              </a:cxn>
              <a:cxn ang="f385">
                <a:pos x="f655" y="f641"/>
              </a:cxn>
              <a:cxn ang="f385">
                <a:pos x="f656" y="f657"/>
              </a:cxn>
              <a:cxn ang="f385">
                <a:pos x="f658" y="f659"/>
              </a:cxn>
              <a:cxn ang="f385">
                <a:pos x="f658" y="f660"/>
              </a:cxn>
              <a:cxn ang="f385">
                <a:pos x="f661" y="f662"/>
              </a:cxn>
              <a:cxn ang="f385">
                <a:pos x="f663" y="f664"/>
              </a:cxn>
              <a:cxn ang="f385">
                <a:pos x="f656" y="f665"/>
              </a:cxn>
              <a:cxn ang="f385">
                <a:pos x="f656" y="f666"/>
              </a:cxn>
              <a:cxn ang="f385">
                <a:pos x="f656" y="f667"/>
              </a:cxn>
              <a:cxn ang="f385">
                <a:pos x="f668" y="f669"/>
              </a:cxn>
              <a:cxn ang="f385">
                <a:pos x="f670" y="f669"/>
              </a:cxn>
              <a:cxn ang="f385">
                <a:pos x="f671" y="f667"/>
              </a:cxn>
              <a:cxn ang="f385">
                <a:pos x="f671" y="f666"/>
              </a:cxn>
              <a:cxn ang="f385">
                <a:pos x="f671" y="f665"/>
              </a:cxn>
              <a:cxn ang="f385">
                <a:pos x="f672" y="f664"/>
              </a:cxn>
              <a:cxn ang="f385">
                <a:pos x="f673" y="f662"/>
              </a:cxn>
              <a:cxn ang="f385">
                <a:pos x="f674" y="f675"/>
              </a:cxn>
              <a:cxn ang="f385">
                <a:pos x="f674" y="f676"/>
              </a:cxn>
              <a:cxn ang="f385">
                <a:pos x="f677" y="f678"/>
              </a:cxn>
              <a:cxn ang="f385">
                <a:pos x="f679" y="f680"/>
              </a:cxn>
              <a:cxn ang="f385">
                <a:pos x="f640" y="f641"/>
              </a:cxn>
              <a:cxn ang="f385">
                <a:pos x="f681" y="f682"/>
              </a:cxn>
              <a:cxn ang="f385">
                <a:pos x="f653" y="f683"/>
              </a:cxn>
              <a:cxn ang="f385">
                <a:pos x="f653" y="f684"/>
              </a:cxn>
              <a:cxn ang="f385">
                <a:pos x="f653" y="f685"/>
              </a:cxn>
              <a:cxn ang="f385">
                <a:pos x="f653" y="f686"/>
              </a:cxn>
              <a:cxn ang="f385">
                <a:pos x="f687" y="f686"/>
              </a:cxn>
              <a:cxn ang="f385">
                <a:pos x="f652" y="f686"/>
              </a:cxn>
              <a:cxn ang="f385">
                <a:pos x="f652" y="f688"/>
              </a:cxn>
              <a:cxn ang="f385">
                <a:pos x="f689" y="f690"/>
              </a:cxn>
              <a:cxn ang="f385">
                <a:pos x="f689" y="f691"/>
              </a:cxn>
              <a:cxn ang="f385">
                <a:pos x="f681" y="f682"/>
              </a:cxn>
              <a:cxn ang="f385">
                <a:pos x="f681" y="f682"/>
              </a:cxn>
              <a:cxn ang="f385">
                <a:pos x="f670" y="f692"/>
              </a:cxn>
              <a:cxn ang="f385">
                <a:pos x="f670" y="f693"/>
              </a:cxn>
              <a:cxn ang="f385">
                <a:pos x="f670" y="f693"/>
              </a:cxn>
              <a:cxn ang="f385">
                <a:pos x="f694" y="f693"/>
              </a:cxn>
              <a:cxn ang="f385">
                <a:pos x="f694" y="f693"/>
              </a:cxn>
              <a:cxn ang="f385">
                <a:pos x="f694" y="f692"/>
              </a:cxn>
              <a:cxn ang="f385">
                <a:pos x="f695" y="f696"/>
              </a:cxn>
              <a:cxn ang="f385">
                <a:pos x="f697" y="f698"/>
              </a:cxn>
              <a:cxn ang="f385">
                <a:pos x="f699" y="f698"/>
              </a:cxn>
              <a:cxn ang="f385">
                <a:pos x="f700" y="f696"/>
              </a:cxn>
              <a:cxn ang="f385">
                <a:pos x="f670" y="f692"/>
              </a:cxn>
              <a:cxn ang="f385">
                <a:pos x="f701" y="f702"/>
              </a:cxn>
              <a:cxn ang="f385">
                <a:pos x="f701" y="f703"/>
              </a:cxn>
              <a:cxn ang="f385">
                <a:pos x="f704" y="f703"/>
              </a:cxn>
              <a:cxn ang="f385">
                <a:pos x="f704" y="f702"/>
              </a:cxn>
              <a:cxn ang="f385">
                <a:pos x="f701" y="f702"/>
              </a:cxn>
              <a:cxn ang="f385">
                <a:pos x="f705" y="f706"/>
              </a:cxn>
              <a:cxn ang="f385">
                <a:pos x="f707" y="f708"/>
              </a:cxn>
              <a:cxn ang="f385">
                <a:pos x="f707" y="f708"/>
              </a:cxn>
              <a:cxn ang="f385">
                <a:pos x="f709" y="f710"/>
              </a:cxn>
              <a:cxn ang="f385">
                <a:pos x="f709" y="f710"/>
              </a:cxn>
              <a:cxn ang="f385">
                <a:pos x="f711" y="f712"/>
              </a:cxn>
              <a:cxn ang="f385">
                <a:pos x="f711" y="f713"/>
              </a:cxn>
              <a:cxn ang="f385">
                <a:pos x="f714" y="f715"/>
              </a:cxn>
              <a:cxn ang="f385">
                <a:pos x="f714" y="f716"/>
              </a:cxn>
              <a:cxn ang="f385">
                <a:pos x="f714" y="f717"/>
              </a:cxn>
              <a:cxn ang="f385">
                <a:pos x="f718" y="f717"/>
              </a:cxn>
              <a:cxn ang="f385">
                <a:pos x="f718" y="f719"/>
              </a:cxn>
              <a:cxn ang="f385">
                <a:pos x="f718" y="f720"/>
              </a:cxn>
              <a:cxn ang="f385">
                <a:pos x="f721" y="f722"/>
              </a:cxn>
              <a:cxn ang="f385">
                <a:pos x="f721" y="f723"/>
              </a:cxn>
              <a:cxn ang="f385">
                <a:pos x="f724" y="f725"/>
              </a:cxn>
              <a:cxn ang="f385">
                <a:pos x="f724" y="f726"/>
              </a:cxn>
              <a:cxn ang="f385">
                <a:pos x="f673" y="f727"/>
              </a:cxn>
              <a:cxn ang="f385">
                <a:pos x="f728" y="f729"/>
              </a:cxn>
              <a:cxn ang="f385">
                <a:pos x="f730" y="f731"/>
              </a:cxn>
              <a:cxn ang="f385">
                <a:pos x="f705" y="f706"/>
              </a:cxn>
              <a:cxn ang="f385">
                <a:pos x="f732" y="f733"/>
              </a:cxn>
              <a:cxn ang="f385">
                <a:pos x="f734" y="f735"/>
              </a:cxn>
              <a:cxn ang="f385">
                <a:pos x="f734" y="f736"/>
              </a:cxn>
              <a:cxn ang="f385">
                <a:pos x="f737" y="f738"/>
              </a:cxn>
              <a:cxn ang="f385">
                <a:pos x="f737" y="f739"/>
              </a:cxn>
              <a:cxn ang="f385">
                <a:pos x="f740" y="f741"/>
              </a:cxn>
              <a:cxn ang="f385">
                <a:pos x="f740" y="f742"/>
              </a:cxn>
              <a:cxn ang="f385">
                <a:pos x="f743" y="f742"/>
              </a:cxn>
              <a:cxn ang="f385">
                <a:pos x="f744" y="f742"/>
              </a:cxn>
              <a:cxn ang="f385">
                <a:pos x="f744" y="f745"/>
              </a:cxn>
              <a:cxn ang="f385">
                <a:pos x="f744" y="f746"/>
              </a:cxn>
              <a:cxn ang="f385">
                <a:pos x="f744" y="f747"/>
              </a:cxn>
              <a:cxn ang="f385">
                <a:pos x="f732" y="f733"/>
              </a:cxn>
              <a:cxn ang="f385">
                <a:pos x="f748" y="f749"/>
              </a:cxn>
              <a:cxn ang="f385">
                <a:pos x="f750" y="f751"/>
              </a:cxn>
              <a:cxn ang="f385">
                <a:pos x="f752" y="f753"/>
              </a:cxn>
              <a:cxn ang="f385">
                <a:pos x="f754" y="f755"/>
              </a:cxn>
              <a:cxn ang="f385">
                <a:pos x="f754" y="f756"/>
              </a:cxn>
              <a:cxn ang="f385">
                <a:pos x="f757" y="f758"/>
              </a:cxn>
              <a:cxn ang="f385">
                <a:pos x="f759" y="f756"/>
              </a:cxn>
              <a:cxn ang="f385">
                <a:pos x="f759" y="f760"/>
              </a:cxn>
              <a:cxn ang="f385">
                <a:pos x="f761" y="f762"/>
              </a:cxn>
              <a:cxn ang="f385">
                <a:pos x="f748" y="f749"/>
              </a:cxn>
            </a:cxnLst>
            <a:rect l="f636" t="f639" r="f637" b="f638"/>
            <a:pathLst>
              <a:path w="5819775" h="5667375">
                <a:moveTo>
                  <a:pt x="f8" y="f9"/>
                </a:moveTo>
                <a:lnTo>
                  <a:pt x="f8" y="f10"/>
                </a:lnTo>
                <a:lnTo>
                  <a:pt x="f8" y="f11"/>
                </a:lnTo>
                <a:cubicBezTo>
                  <a:pt x="f12" y="f13"/>
                  <a:pt x="f14" y="f15"/>
                  <a:pt x="f16" y="f17"/>
                </a:cubicBezTo>
                <a:lnTo>
                  <a:pt x="f18" y="f17"/>
                </a:lnTo>
                <a:lnTo>
                  <a:pt x="f19" y="f17"/>
                </a:lnTo>
                <a:lnTo>
                  <a:pt x="f19" y="f20"/>
                </a:lnTo>
                <a:cubicBezTo>
                  <a:pt x="f19" y="f21"/>
                  <a:pt x="f22" y="f5"/>
                  <a:pt x="f23" y="f5"/>
                </a:cubicBezTo>
                <a:lnTo>
                  <a:pt x="f24" y="f5"/>
                </a:lnTo>
                <a:cubicBezTo>
                  <a:pt x="f25" y="f5"/>
                  <a:pt x="f26" y="f21"/>
                  <a:pt x="f26" y="f20"/>
                </a:cubicBezTo>
                <a:lnTo>
                  <a:pt x="f26" y="f17"/>
                </a:lnTo>
                <a:lnTo>
                  <a:pt x="f27" y="f17"/>
                </a:lnTo>
                <a:lnTo>
                  <a:pt x="f28" y="f17"/>
                </a:lnTo>
                <a:cubicBezTo>
                  <a:pt x="f29" y="f30"/>
                  <a:pt x="f31" y="f13"/>
                  <a:pt x="f32" y="f11"/>
                </a:cubicBezTo>
                <a:lnTo>
                  <a:pt x="f32" y="f10"/>
                </a:lnTo>
                <a:lnTo>
                  <a:pt x="f32" y="f9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lnTo>
                  <a:pt x="f43" y="f45"/>
                </a:lnTo>
                <a:lnTo>
                  <a:pt x="f46" y="f47"/>
                </a:lnTo>
                <a:cubicBezTo>
                  <a:pt x="f46" y="f47"/>
                  <a:pt x="f48" y="f47"/>
                  <a:pt x="f48" y="f49"/>
                </a:cubicBezTo>
                <a:cubicBezTo>
                  <a:pt x="f50" y="f51"/>
                  <a:pt x="f37" y="f52"/>
                  <a:pt x="f37" y="f53"/>
                </a:cubicBezTo>
                <a:lnTo>
                  <a:pt x="f37" y="f54"/>
                </a:lnTo>
                <a:lnTo>
                  <a:pt x="f37" y="f55"/>
                </a:lnTo>
                <a:cubicBezTo>
                  <a:pt x="f25" y="f56"/>
                  <a:pt x="f57" y="f58"/>
                  <a:pt x="f59" y="f58"/>
                </a:cubicBezTo>
                <a:lnTo>
                  <a:pt x="f60" y="f58"/>
                </a:lnTo>
                <a:cubicBezTo>
                  <a:pt x="f61" y="f58"/>
                  <a:pt x="f62" y="f56"/>
                  <a:pt x="f63" y="f55"/>
                </a:cubicBezTo>
                <a:lnTo>
                  <a:pt x="f63" y="f54"/>
                </a:lnTo>
                <a:lnTo>
                  <a:pt x="f63" y="f53"/>
                </a:lnTo>
                <a:cubicBezTo>
                  <a:pt x="f63" y="f52"/>
                  <a:pt x="f64" y="f51"/>
                  <a:pt x="f65" y="f49"/>
                </a:cubicBezTo>
                <a:lnTo>
                  <a:pt x="f66" y="f47"/>
                </a:lnTo>
                <a:lnTo>
                  <a:pt x="f67" y="f68"/>
                </a:lnTo>
                <a:lnTo>
                  <a:pt x="f67" y="f69"/>
                </a:ln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" y="f84"/>
                  <a:pt x="f8" y="f9"/>
                </a:cubicBezTo>
                <a:close/>
                <a:moveTo>
                  <a:pt x="f85" y="f86"/>
                </a:moveTo>
                <a:cubicBezTo>
                  <a:pt x="f87" y="f88"/>
                  <a:pt x="f89" y="f90"/>
                  <a:pt x="f27" y="f91"/>
                </a:cubicBezTo>
                <a:cubicBezTo>
                  <a:pt x="f27" y="f92"/>
                  <a:pt x="f27" y="f92"/>
                  <a:pt x="f27" y="f93"/>
                </a:cubicBezTo>
                <a:lnTo>
                  <a:pt x="f27" y="f94"/>
                </a:lnTo>
                <a:cubicBezTo>
                  <a:pt x="f27" y="f10"/>
                  <a:pt x="f27" y="f95"/>
                  <a:pt x="f27" y="f95"/>
                </a:cubicBezTo>
                <a:lnTo>
                  <a:pt x="f96" y="f95"/>
                </a:lnTo>
                <a:lnTo>
                  <a:pt x="f26" y="f95"/>
                </a:lnTo>
                <a:lnTo>
                  <a:pt x="f26" y="f97"/>
                </a:lnTo>
                <a:cubicBezTo>
                  <a:pt x="f26" y="f98"/>
                  <a:pt x="f26" y="f99"/>
                  <a:pt x="f100" y="f101"/>
                </a:cubicBezTo>
                <a:cubicBezTo>
                  <a:pt x="f100" y="f102"/>
                  <a:pt x="f100" y="f103"/>
                  <a:pt x="f100" y="f103"/>
                </a:cubicBezTo>
                <a:cubicBezTo>
                  <a:pt x="f104" y="f105"/>
                  <a:pt x="f106" y="f107"/>
                  <a:pt x="f85" y="f86"/>
                </a:cubicBezTo>
                <a:cubicBezTo>
                  <a:pt x="f85" y="f108"/>
                  <a:pt x="f85" y="f108"/>
                  <a:pt x="f85" y="f86"/>
                </a:cubicBezTo>
                <a:close/>
                <a:moveTo>
                  <a:pt x="f60" y="f109"/>
                </a:moveTo>
                <a:lnTo>
                  <a:pt x="f60" y="f110"/>
                </a:lnTo>
                <a:lnTo>
                  <a:pt x="f60" y="f110"/>
                </a:lnTo>
                <a:lnTo>
                  <a:pt x="f111" y="f110"/>
                </a:lnTo>
                <a:lnTo>
                  <a:pt x="f111" y="f110"/>
                </a:lnTo>
                <a:lnTo>
                  <a:pt x="f111" y="f109"/>
                </a:lnTo>
                <a:cubicBezTo>
                  <a:pt x="f111" y="f112"/>
                  <a:pt x="f113" y="f114"/>
                  <a:pt x="f115" y="f116"/>
                </a:cubicBezTo>
                <a:lnTo>
                  <a:pt x="f117" y="f118"/>
                </a:lnTo>
                <a:lnTo>
                  <a:pt x="f119" y="f118"/>
                </a:lnTo>
                <a:lnTo>
                  <a:pt x="f120" y="f116"/>
                </a:lnTo>
                <a:cubicBezTo>
                  <a:pt x="f121" y="f114"/>
                  <a:pt x="f60" y="f112"/>
                  <a:pt x="f60" y="f109"/>
                </a:cubicBezTo>
                <a:close/>
                <a:moveTo>
                  <a:pt x="f122" y="f123"/>
                </a:moveTo>
                <a:lnTo>
                  <a:pt x="f122" y="f124"/>
                </a:lnTo>
                <a:lnTo>
                  <a:pt x="f125" y="f124"/>
                </a:lnTo>
                <a:lnTo>
                  <a:pt x="f125" y="f123"/>
                </a:lnTo>
                <a:lnTo>
                  <a:pt x="f122" y="f123"/>
                </a:lnTo>
                <a:close/>
                <a:moveTo>
                  <a:pt x="f126" y="f127"/>
                </a:moveTo>
                <a:cubicBezTo>
                  <a:pt x="f128" y="f127"/>
                  <a:pt x="f129" y="f130"/>
                  <a:pt x="f131" y="f132"/>
                </a:cubicBez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lnTo>
                  <a:pt x="f137" y="f138"/>
                </a:lnTo>
                <a:cubicBezTo>
                  <a:pt x="f139" y="f140"/>
                  <a:pt x="f141" y="f142"/>
                  <a:pt x="f143" y="f144"/>
                </a:cubicBezTo>
                <a:cubicBezTo>
                  <a:pt x="f143" y="f145"/>
                  <a:pt x="f143" y="f146"/>
                  <a:pt x="f143" y="f147"/>
                </a:cubicBezTo>
                <a:cubicBezTo>
                  <a:pt x="f143" y="f148"/>
                  <a:pt x="f149" y="f150"/>
                  <a:pt x="f149" y="f151"/>
                </a:cubicBezTo>
                <a:lnTo>
                  <a:pt x="f149" y="f152"/>
                </a:lnTo>
                <a:lnTo>
                  <a:pt x="f149" y="f153"/>
                </a:lnTo>
                <a:lnTo>
                  <a:pt x="f154" y="f153"/>
                </a:lnTo>
                <a:lnTo>
                  <a:pt x="f154" y="f155"/>
                </a:lnTo>
                <a:lnTo>
                  <a:pt x="f154" y="f156"/>
                </a:lnTo>
                <a:cubicBezTo>
                  <a:pt x="f154" y="f157"/>
                  <a:pt x="f154" y="f158"/>
                  <a:pt x="f159" y="f160"/>
                </a:cubicBezTo>
                <a:cubicBezTo>
                  <a:pt x="f159" y="f88"/>
                  <a:pt x="f159" y="f161"/>
                  <a:pt x="f159" y="f162"/>
                </a:cubicBezTo>
                <a:cubicBezTo>
                  <a:pt x="f159" y="f163"/>
                  <a:pt x="f164" y="f165"/>
                  <a:pt x="f164" y="f166"/>
                </a:cubicBezTo>
                <a:lnTo>
                  <a:pt x="f164" y="f167"/>
                </a:lnTo>
                <a:cubicBezTo>
                  <a:pt x="f168" y="f107"/>
                  <a:pt x="f169" y="f170"/>
                  <a:pt x="f66" y="f171"/>
                </a:cubicBezTo>
                <a:cubicBezTo>
                  <a:pt x="f66" y="f172"/>
                  <a:pt x="f66" y="f138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83" y="f127"/>
                  <a:pt x="f126" y="f127"/>
                </a:cubicBezTo>
                <a:close/>
                <a:moveTo>
                  <a:pt x="f184" y="f185"/>
                </a:moveTo>
                <a:cubicBezTo>
                  <a:pt x="f186" y="f187"/>
                  <a:pt x="f188" y="f189"/>
                  <a:pt x="f190" y="f191"/>
                </a:cubicBezTo>
                <a:lnTo>
                  <a:pt x="f190" y="f192"/>
                </a:lnTo>
                <a:cubicBezTo>
                  <a:pt x="f193" y="f194"/>
                  <a:pt x="f195" y="f196"/>
                  <a:pt x="f197" y="f198"/>
                </a:cubicBezTo>
                <a:cubicBezTo>
                  <a:pt x="f197" y="f199"/>
                  <a:pt x="f197" y="f200"/>
                  <a:pt x="f197" y="f200"/>
                </a:cubicBezTo>
                <a:cubicBezTo>
                  <a:pt x="f201" y="f202"/>
                  <a:pt x="f201" y="f203"/>
                  <a:pt x="f201" y="f204"/>
                </a:cubicBezTo>
                <a:lnTo>
                  <a:pt x="f201" y="f205"/>
                </a:lnTo>
                <a:lnTo>
                  <a:pt x="f206" y="f205"/>
                </a:lnTo>
                <a:cubicBezTo>
                  <a:pt x="f207" y="f205"/>
                  <a:pt x="f207" y="f205"/>
                  <a:pt x="f207" y="f205"/>
                </a:cubicBezTo>
                <a:cubicBezTo>
                  <a:pt x="f207" y="f205"/>
                  <a:pt x="f207" y="f208"/>
                  <a:pt x="f207" y="f209"/>
                </a:cubicBezTo>
                <a:lnTo>
                  <a:pt x="f207" y="f210"/>
                </a:lnTo>
                <a:cubicBezTo>
                  <a:pt x="f207" y="f211"/>
                  <a:pt x="f207" y="f211"/>
                  <a:pt x="f207" y="f212"/>
                </a:cubicBezTo>
                <a:cubicBezTo>
                  <a:pt x="f213" y="f214"/>
                  <a:pt x="f215" y="f216"/>
                  <a:pt x="f184" y="f185"/>
                </a:cubicBezTo>
                <a:close/>
                <a:moveTo>
                  <a:pt x="f217" y="f218"/>
                </a:moveTo>
                <a:cubicBezTo>
                  <a:pt x="f219" y="f220"/>
                  <a:pt x="f221" y="f222"/>
                  <a:pt x="f223" y="f222"/>
                </a:cubicBezTo>
                <a:cubicBezTo>
                  <a:pt x="f224" y="f222"/>
                  <a:pt x="f225" y="f222"/>
                  <a:pt x="f226" y="f227"/>
                </a:cubicBezTo>
                <a:cubicBezTo>
                  <a:pt x="f228" y="f229"/>
                  <a:pt x="f230" y="f231"/>
                  <a:pt x="f232" y="f105"/>
                </a:cubicBezTo>
                <a:lnTo>
                  <a:pt x="f232" y="f233"/>
                </a:lnTo>
                <a:cubicBezTo>
                  <a:pt x="f232" y="f234"/>
                  <a:pt x="f235" y="f236"/>
                  <a:pt x="f237" y="f236"/>
                </a:cubicBezTo>
                <a:cubicBezTo>
                  <a:pt x="f238" y="f236"/>
                  <a:pt x="f239" y="f234"/>
                  <a:pt x="f239" y="f233"/>
                </a:cubicBezTo>
                <a:lnTo>
                  <a:pt x="f239" y="f240"/>
                </a:lnTo>
                <a:cubicBezTo>
                  <a:pt x="f239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17" y="f218"/>
                </a:cubicBezTo>
                <a:close/>
              </a:path>
            </a:pathLst>
          </a:cu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11" name="Forma libre 22">
            <a:extLst>
              <a:ext uri="{FF2B5EF4-FFF2-40B4-BE49-F238E27FC236}">
                <a16:creationId xmlns:a16="http://schemas.microsoft.com/office/drawing/2014/main" id="{5BA53258-2A42-619E-090E-D534459B43BD}"/>
              </a:ext>
            </a:extLst>
          </p:cNvPr>
          <p:cNvSpPr/>
          <p:nvPr/>
        </p:nvSpPr>
        <p:spPr>
          <a:xfrm>
            <a:off x="488573" y="2691088"/>
            <a:ext cx="388857" cy="2929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29300"/>
              <a:gd name="f7" fmla="val 4391025"/>
              <a:gd name="f8" fmla="val 2487054"/>
              <a:gd name="f9" fmla="val 2199551"/>
              <a:gd name="f10" fmla="val 5649611"/>
              <a:gd name="f11" fmla="val 1962626"/>
              <a:gd name="f12" fmla="val 5398046"/>
              <a:gd name="f13" fmla="val 1868786"/>
              <a:gd name="f14" fmla="val 992295"/>
              <a:gd name="f15" fmla="val 841219"/>
              <a:gd name="f16" fmla="val 5275593"/>
              <a:gd name="f17" fmla="val 712108"/>
              <a:gd name="f18" fmla="val 5117859"/>
              <a:gd name="f19" fmla="val 4751156"/>
              <a:gd name="f20" fmla="val 302143"/>
              <a:gd name="f21" fmla="val 107813"/>
              <a:gd name="f22" fmla="val 4592765"/>
              <a:gd name="f23" fmla="val 4442356"/>
              <a:gd name="f24" fmla="val 481841"/>
              <a:gd name="f25" fmla="val 244916"/>
              <a:gd name="f26" fmla="val 50587"/>
              <a:gd name="f27" fmla="val 172374"/>
              <a:gd name="f28" fmla="val 7325"/>
              <a:gd name="f29" fmla="val 395316"/>
              <a:gd name="f30" fmla="val 423929"/>
              <a:gd name="f31" fmla="val 452552"/>
              <a:gd name="f32" fmla="val 488490"/>
              <a:gd name="f33" fmla="val 517103"/>
              <a:gd name="f34" fmla="val 539067"/>
              <a:gd name="f35" fmla="val 560365"/>
              <a:gd name="f36" fmla="val 797290"/>
              <a:gd name="f37" fmla="val 811930"/>
              <a:gd name="f38" fmla="val 825903"/>
              <a:gd name="f39" fmla="val 840553"/>
              <a:gd name="f40" fmla="val 3902612"/>
              <a:gd name="f41" fmla="val 4168816"/>
              <a:gd name="f42" fmla="val 215627"/>
              <a:gd name="f43" fmla="val 4391102"/>
              <a:gd name="f44" fmla="val 5124507"/>
              <a:gd name="f45" fmla="val 5275583"/>
              <a:gd name="f46" fmla="val 5404695"/>
              <a:gd name="f47" fmla="val 4268648"/>
              <a:gd name="f48" fmla="val 4110914"/>
              <a:gd name="f49" fmla="val 3105322"/>
              <a:gd name="f50" fmla="val 3012148"/>
              <a:gd name="f51" fmla="val 2774556"/>
              <a:gd name="f52" fmla="val 266205"/>
              <a:gd name="f53" fmla="val 4485618"/>
              <a:gd name="f54" fmla="val 280845"/>
              <a:gd name="f55" fmla="val 4075662"/>
              <a:gd name="f56" fmla="val 3752221"/>
              <a:gd name="f57" fmla="val 467201"/>
              <a:gd name="f58" fmla="val 453228"/>
              <a:gd name="f59" fmla="val 438579"/>
              <a:gd name="f60" fmla="val 704783"/>
              <a:gd name="f61" fmla="val 431254"/>
              <a:gd name="f62" fmla="val 423939"/>
              <a:gd name="f63" fmla="val 697459"/>
              <a:gd name="f64" fmla="val 416614"/>
              <a:gd name="f65" fmla="val 409299"/>
              <a:gd name="f66" fmla="val 690134"/>
              <a:gd name="f67" fmla="val 402641"/>
              <a:gd name="f68" fmla="val 682809"/>
              <a:gd name="f69" fmla="val 388001"/>
              <a:gd name="f70" fmla="val 380676"/>
              <a:gd name="f71" fmla="val 373361"/>
              <a:gd name="f72" fmla="val 675484"/>
              <a:gd name="f73" fmla="val 366703"/>
              <a:gd name="f74" fmla="val 359378"/>
              <a:gd name="f75" fmla="val 668160"/>
              <a:gd name="f76" fmla="val 352063"/>
              <a:gd name="f77" fmla="val 660845"/>
              <a:gd name="f78" fmla="val 344738"/>
              <a:gd name="f79" fmla="val 653520"/>
              <a:gd name="f80" fmla="val 337423"/>
              <a:gd name="f81" fmla="val 646205"/>
              <a:gd name="f82" fmla="val 330098"/>
              <a:gd name="f83" fmla="val 638880"/>
              <a:gd name="f84" fmla="val 322783"/>
              <a:gd name="f85" fmla="val 631565"/>
              <a:gd name="f86" fmla="val 315458"/>
              <a:gd name="f87" fmla="val 624240"/>
              <a:gd name="f88" fmla="val 616925"/>
              <a:gd name="f89" fmla="val 308134"/>
              <a:gd name="f90" fmla="val 609600"/>
              <a:gd name="f91" fmla="val 602285"/>
              <a:gd name="f92" fmla="val 300819"/>
              <a:gd name="f93" fmla="val 595627"/>
              <a:gd name="f94" fmla="val 293494"/>
              <a:gd name="f95" fmla="val 588302"/>
              <a:gd name="f96" fmla="val 286169"/>
              <a:gd name="f97" fmla="val 580977"/>
              <a:gd name="f98" fmla="val 573662"/>
              <a:gd name="f99" fmla="val 278854"/>
              <a:gd name="f100" fmla="val 559689"/>
              <a:gd name="f101" fmla="val 271529"/>
              <a:gd name="f102" fmla="val 545049"/>
              <a:gd name="f103" fmla="val 538391"/>
              <a:gd name="f104" fmla="val 523751"/>
              <a:gd name="f105" fmla="val 509111"/>
              <a:gd name="f106" fmla="val 264204"/>
              <a:gd name="f107" fmla="val 502453"/>
              <a:gd name="f108" fmla="val 487813"/>
              <a:gd name="f109" fmla="val 473173"/>
              <a:gd name="f110" fmla="val 466515"/>
              <a:gd name="f111" fmla="val 451875"/>
              <a:gd name="f112" fmla="val 444551"/>
              <a:gd name="f113" fmla="val 287503"/>
              <a:gd name="f114" fmla="val 345405"/>
              <a:gd name="f115" fmla="val 374028"/>
              <a:gd name="f116" fmla="val 5131832"/>
              <a:gd name="f117" fmla="val 4118905"/>
              <a:gd name="f118" fmla="val 4126230"/>
              <a:gd name="f119" fmla="val 4133545"/>
              <a:gd name="f120" fmla="val 5117192"/>
              <a:gd name="f121" fmla="val 359388"/>
              <a:gd name="f122" fmla="val 258890"/>
              <a:gd name="f123" fmla="val 4033047"/>
              <a:gd name="f124" fmla="val 3910594"/>
              <a:gd name="f125" fmla="val 920410"/>
              <a:gd name="f126" fmla="val 266214"/>
              <a:gd name="f127" fmla="val 273529"/>
              <a:gd name="f128" fmla="val 927735"/>
              <a:gd name="f129" fmla="val 280854"/>
              <a:gd name="f130" fmla="val 935060"/>
              <a:gd name="f131" fmla="val 294827"/>
              <a:gd name="f132" fmla="val 942375"/>
              <a:gd name="f133" fmla="val 309467"/>
              <a:gd name="f134" fmla="val 316782"/>
              <a:gd name="f135" fmla="val 949700"/>
              <a:gd name="f136" fmla="val 323440"/>
              <a:gd name="f137" fmla="val 330765"/>
              <a:gd name="f138" fmla="val 957024"/>
              <a:gd name="f139" fmla="val 374018"/>
              <a:gd name="f140" fmla="val 964349"/>
              <a:gd name="f141" fmla="val 401974"/>
              <a:gd name="f142" fmla="val 971674"/>
              <a:gd name="f143" fmla="val 445894"/>
              <a:gd name="f144" fmla="val 467192"/>
              <a:gd name="f145" fmla="val 3737562"/>
              <a:gd name="f146" fmla="val 3744887"/>
              <a:gd name="f147" fmla="val 3752202"/>
              <a:gd name="f148" fmla="val 4075643"/>
              <a:gd name="f149" fmla="val 4082967"/>
              <a:gd name="f150" fmla="val 4614720"/>
              <a:gd name="f151" fmla="val 5117849"/>
              <a:gd name="f152" fmla="val 5125174"/>
              <a:gd name="f153" fmla="val 5132489"/>
              <a:gd name="f154" fmla="val 978999"/>
              <a:gd name="f155" fmla="val 986314"/>
              <a:gd name="f156" fmla="val 1820208"/>
              <a:gd name="f157" fmla="val 4485608"/>
              <a:gd name="f158" fmla="val 3824078"/>
              <a:gd name="f159" fmla="val 2115036"/>
              <a:gd name="f160" fmla="val 2481739"/>
              <a:gd name="f161" fmla="val 2848442"/>
              <a:gd name="f162" fmla="val 3143269"/>
              <a:gd name="f163" fmla="val 5132499"/>
              <a:gd name="f164" fmla="val 4118924"/>
              <a:gd name="f165" fmla="val 5239646"/>
              <a:gd name="f166" fmla="val 2875045"/>
              <a:gd name="f167" fmla="val 5211023"/>
              <a:gd name="f168" fmla="val 2882370"/>
              <a:gd name="f169" fmla="val 5189068"/>
              <a:gd name="f170" fmla="val 5167770"/>
              <a:gd name="f171" fmla="val 4484942"/>
              <a:gd name="f172" fmla="val 4269315"/>
              <a:gd name="f173" fmla="val 4089625"/>
              <a:gd name="f174" fmla="val 2702681"/>
              <a:gd name="f175" fmla="val 2271427"/>
              <a:gd name="f176" fmla="val 2091738"/>
              <a:gd name="f177" fmla="val 5218347"/>
              <a:gd name="f178" fmla="val 2099062"/>
              <a:gd name="f179" fmla="val 5426660"/>
              <a:gd name="f180" fmla="val 2135000"/>
              <a:gd name="f181" fmla="val 5563086"/>
              <a:gd name="f182" fmla="val 2293392"/>
              <a:gd name="f183" fmla="val 2487063"/>
              <a:gd name="f184" fmla="val 2680735"/>
              <a:gd name="f185" fmla="val 2839107"/>
              <a:gd name="f186" fmla="val 4729858"/>
              <a:gd name="f187" fmla="val 2566254"/>
              <a:gd name="f188" fmla="val 4665307"/>
              <a:gd name="f189" fmla="val 2630805"/>
              <a:gd name="f190" fmla="val 4586107"/>
              <a:gd name="f191" fmla="val 4506906"/>
              <a:gd name="f192" fmla="val 2407853"/>
              <a:gd name="f193" fmla="val 2343302"/>
              <a:gd name="f194" fmla="+- 0 0 -90"/>
              <a:gd name="f195" fmla="*/ f3 1 5829300"/>
              <a:gd name="f196" fmla="*/ f4 1 4391025"/>
              <a:gd name="f197" fmla="val f5"/>
              <a:gd name="f198" fmla="val f6"/>
              <a:gd name="f199" fmla="val f7"/>
              <a:gd name="f200" fmla="*/ f194 f0 1"/>
              <a:gd name="f201" fmla="+- f199 0 f197"/>
              <a:gd name="f202" fmla="+- f198 0 f197"/>
              <a:gd name="f203" fmla="*/ f200 1 f2"/>
              <a:gd name="f204" fmla="*/ f202 1 5829300"/>
              <a:gd name="f205" fmla="*/ f201 1 4391025"/>
              <a:gd name="f206" fmla="*/ 5829300 f202 1"/>
              <a:gd name="f207" fmla="*/ 2487054 f201 1"/>
              <a:gd name="f208" fmla="*/ 5398046 f202 1"/>
              <a:gd name="f209" fmla="*/ 1868786 f201 1"/>
              <a:gd name="f210" fmla="*/ 992295 f201 1"/>
              <a:gd name="f211" fmla="*/ 5117859 f202 1"/>
              <a:gd name="f212" fmla="*/ 712108 f201 1"/>
              <a:gd name="f213" fmla="*/ 4751156 f202 1"/>
              <a:gd name="f214" fmla="*/ 302143 f201 1"/>
              <a:gd name="f215" fmla="*/ 4442356 f202 1"/>
              <a:gd name="f216" fmla="*/ 0 f201 1"/>
              <a:gd name="f217" fmla="*/ 481841 f202 1"/>
              <a:gd name="f218" fmla="*/ 7325 f202 1"/>
              <a:gd name="f219" fmla="*/ 395316 f201 1"/>
              <a:gd name="f220" fmla="*/ 0 f202 1"/>
              <a:gd name="f221" fmla="*/ 488490 f201 1"/>
              <a:gd name="f222" fmla="*/ 560365 f201 1"/>
              <a:gd name="f223" fmla="*/ 797290 f201 1"/>
              <a:gd name="f224" fmla="*/ 840553 f201 1"/>
              <a:gd name="f225" fmla="*/ 3902612 f201 1"/>
              <a:gd name="f226" fmla="*/ 488490 f202 1"/>
              <a:gd name="f227" fmla="*/ 4391102 f201 1"/>
              <a:gd name="f228" fmla="*/ 5124507 f202 1"/>
              <a:gd name="f229" fmla="*/ 5404695 f202 1"/>
              <a:gd name="f230" fmla="*/ 4110914 f201 1"/>
              <a:gd name="f231" fmla="*/ 3105322 f201 1"/>
              <a:gd name="f232" fmla="*/ 266205 f201 1"/>
              <a:gd name="f233" fmla="*/ 4485618 f202 1"/>
              <a:gd name="f234" fmla="*/ 4075662 f202 1"/>
              <a:gd name="f235" fmla="*/ 3752221 f202 1"/>
              <a:gd name="f236" fmla="*/ 438579 f202 1"/>
              <a:gd name="f237" fmla="*/ 704783 f201 1"/>
              <a:gd name="f238" fmla="*/ 423939 f202 1"/>
              <a:gd name="f239" fmla="*/ 697459 f201 1"/>
              <a:gd name="f240" fmla="*/ 402641 f202 1"/>
              <a:gd name="f241" fmla="*/ 690134 f201 1"/>
              <a:gd name="f242" fmla="*/ 388001 f202 1"/>
              <a:gd name="f243" fmla="*/ 682809 f201 1"/>
              <a:gd name="f244" fmla="*/ 366703 f202 1"/>
              <a:gd name="f245" fmla="*/ 675484 f201 1"/>
              <a:gd name="f246" fmla="*/ 352063 f202 1"/>
              <a:gd name="f247" fmla="*/ 660845 f201 1"/>
              <a:gd name="f248" fmla="*/ 337423 f202 1"/>
              <a:gd name="f249" fmla="*/ 646205 f201 1"/>
              <a:gd name="f250" fmla="*/ 322783 f202 1"/>
              <a:gd name="f251" fmla="*/ 631565 f201 1"/>
              <a:gd name="f252" fmla="*/ 315458 f202 1"/>
              <a:gd name="f253" fmla="*/ 616925 f201 1"/>
              <a:gd name="f254" fmla="*/ 300819 f202 1"/>
              <a:gd name="f255" fmla="*/ 595627 f201 1"/>
              <a:gd name="f256" fmla="*/ 293494 f202 1"/>
              <a:gd name="f257" fmla="*/ 588302 f201 1"/>
              <a:gd name="f258" fmla="*/ 278854 f202 1"/>
              <a:gd name="f259" fmla="*/ 559689 f201 1"/>
              <a:gd name="f260" fmla="*/ 271529 f202 1"/>
              <a:gd name="f261" fmla="*/ 523751 f201 1"/>
              <a:gd name="f262" fmla="*/ 264204 f202 1"/>
              <a:gd name="f263" fmla="*/ 487813 f201 1"/>
              <a:gd name="f264" fmla="*/ 451875 f201 1"/>
              <a:gd name="f265" fmla="*/ 444551 f201 1"/>
              <a:gd name="f266" fmla="*/ 5131832 f202 1"/>
              <a:gd name="f267" fmla="*/ 4118905 f201 1"/>
              <a:gd name="f268" fmla="*/ 5117192 f202 1"/>
              <a:gd name="f269" fmla="*/ 4133545 f201 1"/>
              <a:gd name="f270" fmla="*/ 258890 f202 1"/>
              <a:gd name="f271" fmla="*/ 3910594 f201 1"/>
              <a:gd name="f272" fmla="*/ 920410 f201 1"/>
              <a:gd name="f273" fmla="*/ 273529 f202 1"/>
              <a:gd name="f274" fmla="*/ 927735 f201 1"/>
              <a:gd name="f275" fmla="*/ 302143 f202 1"/>
              <a:gd name="f276" fmla="*/ 942375 f201 1"/>
              <a:gd name="f277" fmla="*/ 323440 f202 1"/>
              <a:gd name="f278" fmla="*/ 949700 f201 1"/>
              <a:gd name="f279" fmla="*/ 359378 f202 1"/>
              <a:gd name="f280" fmla="*/ 957024 f201 1"/>
              <a:gd name="f281" fmla="*/ 380676 f202 1"/>
              <a:gd name="f282" fmla="*/ 964349 f201 1"/>
              <a:gd name="f283" fmla="*/ 416614 f202 1"/>
              <a:gd name="f284" fmla="*/ 971674 f201 1"/>
              <a:gd name="f285" fmla="*/ 431254 f202 1"/>
              <a:gd name="f286" fmla="*/ 3737562 f202 1"/>
              <a:gd name="f287" fmla="*/ 3752202 f202 1"/>
              <a:gd name="f288" fmla="*/ 4075643 f202 1"/>
              <a:gd name="f289" fmla="*/ 4082967 f202 1"/>
              <a:gd name="f290" fmla="*/ 4614720 f202 1"/>
              <a:gd name="f291" fmla="*/ 5117849 f202 1"/>
              <a:gd name="f292" fmla="*/ 5132489 f202 1"/>
              <a:gd name="f293" fmla="*/ 986314 f201 1"/>
              <a:gd name="f294" fmla="*/ 1820208 f201 1"/>
              <a:gd name="f295" fmla="*/ 4485608 f202 1"/>
              <a:gd name="f296" fmla="*/ 3824078 f202 1"/>
              <a:gd name="f297" fmla="*/ 2481739 f201 1"/>
              <a:gd name="f298" fmla="*/ 3143269 f201 1"/>
              <a:gd name="f299" fmla="*/ 5132499 f202 1"/>
              <a:gd name="f300" fmla="*/ 4118924 f201 1"/>
              <a:gd name="f301" fmla="*/ 5239646 f202 1"/>
              <a:gd name="f302" fmla="*/ 2875045 f201 1"/>
              <a:gd name="f303" fmla="*/ 5167770 f202 1"/>
              <a:gd name="f304" fmla="*/ 2882370 f201 1"/>
              <a:gd name="f305" fmla="*/ 4484942 f202 1"/>
              <a:gd name="f306" fmla="*/ 4089625 f202 1"/>
              <a:gd name="f307" fmla="*/ 2091738 f201 1"/>
              <a:gd name="f308" fmla="*/ 2099062 f201 1"/>
              <a:gd name="f309" fmla="*/ 5563086 f202 1"/>
              <a:gd name="f310" fmla="*/ 2487063 f201 1"/>
              <a:gd name="f311" fmla="*/ 4729858 f202 1"/>
              <a:gd name="f312" fmla="*/ 4586107 f202 1"/>
              <a:gd name="f313" fmla="*/ 2630805 f201 1"/>
              <a:gd name="f314" fmla="*/ 2343302 f201 1"/>
              <a:gd name="f315" fmla="+- f203 0 f1"/>
              <a:gd name="f316" fmla="*/ f206 1 5829300"/>
              <a:gd name="f317" fmla="*/ f207 1 4391025"/>
              <a:gd name="f318" fmla="*/ f208 1 5829300"/>
              <a:gd name="f319" fmla="*/ f209 1 4391025"/>
              <a:gd name="f320" fmla="*/ f210 1 4391025"/>
              <a:gd name="f321" fmla="*/ f211 1 5829300"/>
              <a:gd name="f322" fmla="*/ f212 1 4391025"/>
              <a:gd name="f323" fmla="*/ f213 1 5829300"/>
              <a:gd name="f324" fmla="*/ f214 1 4391025"/>
              <a:gd name="f325" fmla="*/ f215 1 5829300"/>
              <a:gd name="f326" fmla="*/ f216 1 4391025"/>
              <a:gd name="f327" fmla="*/ f217 1 5829300"/>
              <a:gd name="f328" fmla="*/ f218 1 5829300"/>
              <a:gd name="f329" fmla="*/ f219 1 4391025"/>
              <a:gd name="f330" fmla="*/ f220 1 5829300"/>
              <a:gd name="f331" fmla="*/ f221 1 4391025"/>
              <a:gd name="f332" fmla="*/ f222 1 4391025"/>
              <a:gd name="f333" fmla="*/ f223 1 4391025"/>
              <a:gd name="f334" fmla="*/ f224 1 4391025"/>
              <a:gd name="f335" fmla="*/ f225 1 4391025"/>
              <a:gd name="f336" fmla="*/ f226 1 5829300"/>
              <a:gd name="f337" fmla="*/ f227 1 4391025"/>
              <a:gd name="f338" fmla="*/ f228 1 5829300"/>
              <a:gd name="f339" fmla="*/ f229 1 5829300"/>
              <a:gd name="f340" fmla="*/ f230 1 4391025"/>
              <a:gd name="f341" fmla="*/ f231 1 4391025"/>
              <a:gd name="f342" fmla="*/ f232 1 4391025"/>
              <a:gd name="f343" fmla="*/ f233 1 5829300"/>
              <a:gd name="f344" fmla="*/ f234 1 5829300"/>
              <a:gd name="f345" fmla="*/ f235 1 5829300"/>
              <a:gd name="f346" fmla="*/ f236 1 5829300"/>
              <a:gd name="f347" fmla="*/ f237 1 4391025"/>
              <a:gd name="f348" fmla="*/ f238 1 5829300"/>
              <a:gd name="f349" fmla="*/ f239 1 4391025"/>
              <a:gd name="f350" fmla="*/ f240 1 5829300"/>
              <a:gd name="f351" fmla="*/ f241 1 4391025"/>
              <a:gd name="f352" fmla="*/ f242 1 5829300"/>
              <a:gd name="f353" fmla="*/ f243 1 4391025"/>
              <a:gd name="f354" fmla="*/ f244 1 5829300"/>
              <a:gd name="f355" fmla="*/ f245 1 4391025"/>
              <a:gd name="f356" fmla="*/ f246 1 5829300"/>
              <a:gd name="f357" fmla="*/ f247 1 4391025"/>
              <a:gd name="f358" fmla="*/ f248 1 5829300"/>
              <a:gd name="f359" fmla="*/ f249 1 4391025"/>
              <a:gd name="f360" fmla="*/ f250 1 5829300"/>
              <a:gd name="f361" fmla="*/ f251 1 4391025"/>
              <a:gd name="f362" fmla="*/ f252 1 5829300"/>
              <a:gd name="f363" fmla="*/ f253 1 4391025"/>
              <a:gd name="f364" fmla="*/ f254 1 5829300"/>
              <a:gd name="f365" fmla="*/ f255 1 4391025"/>
              <a:gd name="f366" fmla="*/ f256 1 5829300"/>
              <a:gd name="f367" fmla="*/ f257 1 4391025"/>
              <a:gd name="f368" fmla="*/ f258 1 5829300"/>
              <a:gd name="f369" fmla="*/ f259 1 4391025"/>
              <a:gd name="f370" fmla="*/ f260 1 5829300"/>
              <a:gd name="f371" fmla="*/ f261 1 4391025"/>
              <a:gd name="f372" fmla="*/ f262 1 5829300"/>
              <a:gd name="f373" fmla="*/ f263 1 4391025"/>
              <a:gd name="f374" fmla="*/ f264 1 4391025"/>
              <a:gd name="f375" fmla="*/ f265 1 4391025"/>
              <a:gd name="f376" fmla="*/ f266 1 5829300"/>
              <a:gd name="f377" fmla="*/ f267 1 4391025"/>
              <a:gd name="f378" fmla="*/ f268 1 5829300"/>
              <a:gd name="f379" fmla="*/ f269 1 4391025"/>
              <a:gd name="f380" fmla="*/ f270 1 5829300"/>
              <a:gd name="f381" fmla="*/ f271 1 4391025"/>
              <a:gd name="f382" fmla="*/ f272 1 4391025"/>
              <a:gd name="f383" fmla="*/ f273 1 5829300"/>
              <a:gd name="f384" fmla="*/ f274 1 4391025"/>
              <a:gd name="f385" fmla="*/ f275 1 5829300"/>
              <a:gd name="f386" fmla="*/ f276 1 4391025"/>
              <a:gd name="f387" fmla="*/ f277 1 5829300"/>
              <a:gd name="f388" fmla="*/ f278 1 4391025"/>
              <a:gd name="f389" fmla="*/ f279 1 5829300"/>
              <a:gd name="f390" fmla="*/ f280 1 4391025"/>
              <a:gd name="f391" fmla="*/ f281 1 5829300"/>
              <a:gd name="f392" fmla="*/ f282 1 4391025"/>
              <a:gd name="f393" fmla="*/ f283 1 5829300"/>
              <a:gd name="f394" fmla="*/ f284 1 4391025"/>
              <a:gd name="f395" fmla="*/ f285 1 5829300"/>
              <a:gd name="f396" fmla="*/ f286 1 5829300"/>
              <a:gd name="f397" fmla="*/ f287 1 5829300"/>
              <a:gd name="f398" fmla="*/ f288 1 5829300"/>
              <a:gd name="f399" fmla="*/ f289 1 5829300"/>
              <a:gd name="f400" fmla="*/ f290 1 5829300"/>
              <a:gd name="f401" fmla="*/ f291 1 5829300"/>
              <a:gd name="f402" fmla="*/ f292 1 5829300"/>
              <a:gd name="f403" fmla="*/ f293 1 4391025"/>
              <a:gd name="f404" fmla="*/ f294 1 4391025"/>
              <a:gd name="f405" fmla="*/ f295 1 5829300"/>
              <a:gd name="f406" fmla="*/ f296 1 5829300"/>
              <a:gd name="f407" fmla="*/ f297 1 4391025"/>
              <a:gd name="f408" fmla="*/ f298 1 4391025"/>
              <a:gd name="f409" fmla="*/ f299 1 5829300"/>
              <a:gd name="f410" fmla="*/ f300 1 4391025"/>
              <a:gd name="f411" fmla="*/ f301 1 5829300"/>
              <a:gd name="f412" fmla="*/ f302 1 4391025"/>
              <a:gd name="f413" fmla="*/ f303 1 5829300"/>
              <a:gd name="f414" fmla="*/ f304 1 4391025"/>
              <a:gd name="f415" fmla="*/ f305 1 5829300"/>
              <a:gd name="f416" fmla="*/ f306 1 5829300"/>
              <a:gd name="f417" fmla="*/ f307 1 4391025"/>
              <a:gd name="f418" fmla="*/ f308 1 4391025"/>
              <a:gd name="f419" fmla="*/ f309 1 5829300"/>
              <a:gd name="f420" fmla="*/ f310 1 4391025"/>
              <a:gd name="f421" fmla="*/ f311 1 5829300"/>
              <a:gd name="f422" fmla="*/ f312 1 5829300"/>
              <a:gd name="f423" fmla="*/ f313 1 4391025"/>
              <a:gd name="f424" fmla="*/ f314 1 4391025"/>
              <a:gd name="f425" fmla="*/ f197 1 f204"/>
              <a:gd name="f426" fmla="*/ f198 1 f204"/>
              <a:gd name="f427" fmla="*/ f197 1 f205"/>
              <a:gd name="f428" fmla="*/ f199 1 f205"/>
              <a:gd name="f429" fmla="*/ f316 1 f204"/>
              <a:gd name="f430" fmla="*/ f317 1 f205"/>
              <a:gd name="f431" fmla="*/ f318 1 f204"/>
              <a:gd name="f432" fmla="*/ f319 1 f205"/>
              <a:gd name="f433" fmla="*/ f320 1 f205"/>
              <a:gd name="f434" fmla="*/ f321 1 f204"/>
              <a:gd name="f435" fmla="*/ f322 1 f205"/>
              <a:gd name="f436" fmla="*/ f323 1 f204"/>
              <a:gd name="f437" fmla="*/ f324 1 f205"/>
              <a:gd name="f438" fmla="*/ f325 1 f204"/>
              <a:gd name="f439" fmla="*/ f326 1 f205"/>
              <a:gd name="f440" fmla="*/ f327 1 f204"/>
              <a:gd name="f441" fmla="*/ f328 1 f204"/>
              <a:gd name="f442" fmla="*/ f329 1 f205"/>
              <a:gd name="f443" fmla="*/ f330 1 f204"/>
              <a:gd name="f444" fmla="*/ f331 1 f205"/>
              <a:gd name="f445" fmla="*/ f332 1 f205"/>
              <a:gd name="f446" fmla="*/ f333 1 f205"/>
              <a:gd name="f447" fmla="*/ f334 1 f205"/>
              <a:gd name="f448" fmla="*/ f335 1 f205"/>
              <a:gd name="f449" fmla="*/ f336 1 f204"/>
              <a:gd name="f450" fmla="*/ f337 1 f205"/>
              <a:gd name="f451" fmla="*/ f338 1 f204"/>
              <a:gd name="f452" fmla="*/ f339 1 f204"/>
              <a:gd name="f453" fmla="*/ f340 1 f205"/>
              <a:gd name="f454" fmla="*/ f341 1 f205"/>
              <a:gd name="f455" fmla="*/ f342 1 f205"/>
              <a:gd name="f456" fmla="*/ f343 1 f204"/>
              <a:gd name="f457" fmla="*/ f344 1 f204"/>
              <a:gd name="f458" fmla="*/ f345 1 f204"/>
              <a:gd name="f459" fmla="*/ f346 1 f204"/>
              <a:gd name="f460" fmla="*/ f347 1 f205"/>
              <a:gd name="f461" fmla="*/ f348 1 f204"/>
              <a:gd name="f462" fmla="*/ f349 1 f205"/>
              <a:gd name="f463" fmla="*/ f350 1 f204"/>
              <a:gd name="f464" fmla="*/ f351 1 f205"/>
              <a:gd name="f465" fmla="*/ f352 1 f204"/>
              <a:gd name="f466" fmla="*/ f353 1 f205"/>
              <a:gd name="f467" fmla="*/ f354 1 f204"/>
              <a:gd name="f468" fmla="*/ f355 1 f205"/>
              <a:gd name="f469" fmla="*/ f356 1 f204"/>
              <a:gd name="f470" fmla="*/ f357 1 f205"/>
              <a:gd name="f471" fmla="*/ f358 1 f204"/>
              <a:gd name="f472" fmla="*/ f359 1 f205"/>
              <a:gd name="f473" fmla="*/ f360 1 f204"/>
              <a:gd name="f474" fmla="*/ f361 1 f205"/>
              <a:gd name="f475" fmla="*/ f362 1 f204"/>
              <a:gd name="f476" fmla="*/ f363 1 f205"/>
              <a:gd name="f477" fmla="*/ f364 1 f204"/>
              <a:gd name="f478" fmla="*/ f365 1 f205"/>
              <a:gd name="f479" fmla="*/ f366 1 f204"/>
              <a:gd name="f480" fmla="*/ f367 1 f205"/>
              <a:gd name="f481" fmla="*/ f368 1 f204"/>
              <a:gd name="f482" fmla="*/ f369 1 f205"/>
              <a:gd name="f483" fmla="*/ f370 1 f204"/>
              <a:gd name="f484" fmla="*/ f371 1 f205"/>
              <a:gd name="f485" fmla="*/ f372 1 f204"/>
              <a:gd name="f486" fmla="*/ f373 1 f205"/>
              <a:gd name="f487" fmla="*/ f374 1 f205"/>
              <a:gd name="f488" fmla="*/ f375 1 f205"/>
              <a:gd name="f489" fmla="*/ f376 1 f204"/>
              <a:gd name="f490" fmla="*/ f377 1 f205"/>
              <a:gd name="f491" fmla="*/ f378 1 f204"/>
              <a:gd name="f492" fmla="*/ f379 1 f205"/>
              <a:gd name="f493" fmla="*/ f380 1 f204"/>
              <a:gd name="f494" fmla="*/ f381 1 f205"/>
              <a:gd name="f495" fmla="*/ f382 1 f205"/>
              <a:gd name="f496" fmla="*/ f383 1 f204"/>
              <a:gd name="f497" fmla="*/ f384 1 f205"/>
              <a:gd name="f498" fmla="*/ f385 1 f204"/>
              <a:gd name="f499" fmla="*/ f386 1 f205"/>
              <a:gd name="f500" fmla="*/ f387 1 f204"/>
              <a:gd name="f501" fmla="*/ f388 1 f205"/>
              <a:gd name="f502" fmla="*/ f389 1 f204"/>
              <a:gd name="f503" fmla="*/ f390 1 f205"/>
              <a:gd name="f504" fmla="*/ f391 1 f204"/>
              <a:gd name="f505" fmla="*/ f392 1 f205"/>
              <a:gd name="f506" fmla="*/ f393 1 f204"/>
              <a:gd name="f507" fmla="*/ f394 1 f205"/>
              <a:gd name="f508" fmla="*/ f395 1 f204"/>
              <a:gd name="f509" fmla="*/ f396 1 f204"/>
              <a:gd name="f510" fmla="*/ f397 1 f204"/>
              <a:gd name="f511" fmla="*/ f398 1 f204"/>
              <a:gd name="f512" fmla="*/ f399 1 f204"/>
              <a:gd name="f513" fmla="*/ f400 1 f204"/>
              <a:gd name="f514" fmla="*/ f401 1 f204"/>
              <a:gd name="f515" fmla="*/ f402 1 f204"/>
              <a:gd name="f516" fmla="*/ f403 1 f205"/>
              <a:gd name="f517" fmla="*/ f404 1 f205"/>
              <a:gd name="f518" fmla="*/ f405 1 f204"/>
              <a:gd name="f519" fmla="*/ f406 1 f204"/>
              <a:gd name="f520" fmla="*/ f407 1 f205"/>
              <a:gd name="f521" fmla="*/ f408 1 f205"/>
              <a:gd name="f522" fmla="*/ f409 1 f204"/>
              <a:gd name="f523" fmla="*/ f410 1 f205"/>
              <a:gd name="f524" fmla="*/ f411 1 f204"/>
              <a:gd name="f525" fmla="*/ f412 1 f205"/>
              <a:gd name="f526" fmla="*/ f413 1 f204"/>
              <a:gd name="f527" fmla="*/ f414 1 f205"/>
              <a:gd name="f528" fmla="*/ f415 1 f204"/>
              <a:gd name="f529" fmla="*/ f416 1 f204"/>
              <a:gd name="f530" fmla="*/ f417 1 f205"/>
              <a:gd name="f531" fmla="*/ f418 1 f205"/>
              <a:gd name="f532" fmla="*/ f419 1 f204"/>
              <a:gd name="f533" fmla="*/ f420 1 f205"/>
              <a:gd name="f534" fmla="*/ f421 1 f204"/>
              <a:gd name="f535" fmla="*/ f422 1 f204"/>
              <a:gd name="f536" fmla="*/ f423 1 f205"/>
              <a:gd name="f537" fmla="*/ f424 1 f205"/>
              <a:gd name="f538" fmla="*/ f425 f195 1"/>
              <a:gd name="f539" fmla="*/ f426 f195 1"/>
              <a:gd name="f540" fmla="*/ f428 f196 1"/>
              <a:gd name="f541" fmla="*/ f427 f196 1"/>
              <a:gd name="f542" fmla="*/ f429 f195 1"/>
              <a:gd name="f543" fmla="*/ f430 f196 1"/>
              <a:gd name="f544" fmla="*/ f431 f195 1"/>
              <a:gd name="f545" fmla="*/ f432 f196 1"/>
              <a:gd name="f546" fmla="*/ f433 f196 1"/>
              <a:gd name="f547" fmla="*/ f434 f195 1"/>
              <a:gd name="f548" fmla="*/ f435 f196 1"/>
              <a:gd name="f549" fmla="*/ f436 f195 1"/>
              <a:gd name="f550" fmla="*/ f437 f196 1"/>
              <a:gd name="f551" fmla="*/ f438 f195 1"/>
              <a:gd name="f552" fmla="*/ f439 f196 1"/>
              <a:gd name="f553" fmla="*/ f440 f195 1"/>
              <a:gd name="f554" fmla="*/ f441 f195 1"/>
              <a:gd name="f555" fmla="*/ f442 f196 1"/>
              <a:gd name="f556" fmla="*/ f443 f195 1"/>
              <a:gd name="f557" fmla="*/ f444 f196 1"/>
              <a:gd name="f558" fmla="*/ f445 f196 1"/>
              <a:gd name="f559" fmla="*/ f446 f196 1"/>
              <a:gd name="f560" fmla="*/ f447 f196 1"/>
              <a:gd name="f561" fmla="*/ f448 f196 1"/>
              <a:gd name="f562" fmla="*/ f449 f195 1"/>
              <a:gd name="f563" fmla="*/ f450 f196 1"/>
              <a:gd name="f564" fmla="*/ f451 f195 1"/>
              <a:gd name="f565" fmla="*/ f452 f195 1"/>
              <a:gd name="f566" fmla="*/ f453 f196 1"/>
              <a:gd name="f567" fmla="*/ f454 f196 1"/>
              <a:gd name="f568" fmla="*/ f455 f196 1"/>
              <a:gd name="f569" fmla="*/ f456 f195 1"/>
              <a:gd name="f570" fmla="*/ f457 f195 1"/>
              <a:gd name="f571" fmla="*/ f458 f195 1"/>
              <a:gd name="f572" fmla="*/ f459 f195 1"/>
              <a:gd name="f573" fmla="*/ f460 f196 1"/>
              <a:gd name="f574" fmla="*/ f461 f195 1"/>
              <a:gd name="f575" fmla="*/ f462 f196 1"/>
              <a:gd name="f576" fmla="*/ f463 f195 1"/>
              <a:gd name="f577" fmla="*/ f464 f196 1"/>
              <a:gd name="f578" fmla="*/ f465 f195 1"/>
              <a:gd name="f579" fmla="*/ f466 f196 1"/>
              <a:gd name="f580" fmla="*/ f467 f195 1"/>
              <a:gd name="f581" fmla="*/ f468 f196 1"/>
              <a:gd name="f582" fmla="*/ f469 f195 1"/>
              <a:gd name="f583" fmla="*/ f470 f196 1"/>
              <a:gd name="f584" fmla="*/ f471 f195 1"/>
              <a:gd name="f585" fmla="*/ f472 f196 1"/>
              <a:gd name="f586" fmla="*/ f473 f195 1"/>
              <a:gd name="f587" fmla="*/ f474 f196 1"/>
              <a:gd name="f588" fmla="*/ f475 f195 1"/>
              <a:gd name="f589" fmla="*/ f476 f196 1"/>
              <a:gd name="f590" fmla="*/ f477 f195 1"/>
              <a:gd name="f591" fmla="*/ f478 f196 1"/>
              <a:gd name="f592" fmla="*/ f479 f195 1"/>
              <a:gd name="f593" fmla="*/ f480 f196 1"/>
              <a:gd name="f594" fmla="*/ f481 f195 1"/>
              <a:gd name="f595" fmla="*/ f482 f196 1"/>
              <a:gd name="f596" fmla="*/ f483 f195 1"/>
              <a:gd name="f597" fmla="*/ f484 f196 1"/>
              <a:gd name="f598" fmla="*/ f485 f195 1"/>
              <a:gd name="f599" fmla="*/ f486 f196 1"/>
              <a:gd name="f600" fmla="*/ f487 f196 1"/>
              <a:gd name="f601" fmla="*/ f488 f196 1"/>
              <a:gd name="f602" fmla="*/ f489 f195 1"/>
              <a:gd name="f603" fmla="*/ f490 f196 1"/>
              <a:gd name="f604" fmla="*/ f491 f195 1"/>
              <a:gd name="f605" fmla="*/ f492 f196 1"/>
              <a:gd name="f606" fmla="*/ f493 f195 1"/>
              <a:gd name="f607" fmla="*/ f494 f196 1"/>
              <a:gd name="f608" fmla="*/ f495 f196 1"/>
              <a:gd name="f609" fmla="*/ f496 f195 1"/>
              <a:gd name="f610" fmla="*/ f497 f196 1"/>
              <a:gd name="f611" fmla="*/ f498 f195 1"/>
              <a:gd name="f612" fmla="*/ f499 f196 1"/>
              <a:gd name="f613" fmla="*/ f500 f195 1"/>
              <a:gd name="f614" fmla="*/ f501 f196 1"/>
              <a:gd name="f615" fmla="*/ f502 f195 1"/>
              <a:gd name="f616" fmla="*/ f503 f196 1"/>
              <a:gd name="f617" fmla="*/ f504 f195 1"/>
              <a:gd name="f618" fmla="*/ f505 f196 1"/>
              <a:gd name="f619" fmla="*/ f506 f195 1"/>
              <a:gd name="f620" fmla="*/ f507 f196 1"/>
              <a:gd name="f621" fmla="*/ f508 f195 1"/>
              <a:gd name="f622" fmla="*/ f509 f195 1"/>
              <a:gd name="f623" fmla="*/ f510 f195 1"/>
              <a:gd name="f624" fmla="*/ f511 f195 1"/>
              <a:gd name="f625" fmla="*/ f512 f195 1"/>
              <a:gd name="f626" fmla="*/ f513 f195 1"/>
              <a:gd name="f627" fmla="*/ f514 f195 1"/>
              <a:gd name="f628" fmla="*/ f515 f195 1"/>
              <a:gd name="f629" fmla="*/ f516 f196 1"/>
              <a:gd name="f630" fmla="*/ f517 f196 1"/>
              <a:gd name="f631" fmla="*/ f518 f195 1"/>
              <a:gd name="f632" fmla="*/ f519 f195 1"/>
              <a:gd name="f633" fmla="*/ f520 f196 1"/>
              <a:gd name="f634" fmla="*/ f521 f196 1"/>
              <a:gd name="f635" fmla="*/ f522 f195 1"/>
              <a:gd name="f636" fmla="*/ f523 f196 1"/>
              <a:gd name="f637" fmla="*/ f524 f195 1"/>
              <a:gd name="f638" fmla="*/ f525 f196 1"/>
              <a:gd name="f639" fmla="*/ f526 f195 1"/>
              <a:gd name="f640" fmla="*/ f527 f196 1"/>
              <a:gd name="f641" fmla="*/ f528 f195 1"/>
              <a:gd name="f642" fmla="*/ f529 f195 1"/>
              <a:gd name="f643" fmla="*/ f530 f196 1"/>
              <a:gd name="f644" fmla="*/ f531 f196 1"/>
              <a:gd name="f645" fmla="*/ f532 f195 1"/>
              <a:gd name="f646" fmla="*/ f533 f196 1"/>
              <a:gd name="f647" fmla="*/ f534 f195 1"/>
              <a:gd name="f648" fmla="*/ f535 f195 1"/>
              <a:gd name="f649" fmla="*/ f536 f196 1"/>
              <a:gd name="f650" fmla="*/ f537 f1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5">
                <a:pos x="f542" y="f543"/>
              </a:cxn>
              <a:cxn ang="f315">
                <a:pos x="f544" y="f545"/>
              </a:cxn>
              <a:cxn ang="f315">
                <a:pos x="f544" y="f546"/>
              </a:cxn>
              <a:cxn ang="f315">
                <a:pos x="f547" y="f548"/>
              </a:cxn>
              <a:cxn ang="f315">
                <a:pos x="f549" y="f548"/>
              </a:cxn>
              <a:cxn ang="f315">
                <a:pos x="f549" y="f550"/>
              </a:cxn>
              <a:cxn ang="f315">
                <a:pos x="f551" y="f552"/>
              </a:cxn>
              <a:cxn ang="f315">
                <a:pos x="f553" y="f552"/>
              </a:cxn>
              <a:cxn ang="f315">
                <a:pos x="f554" y="f555"/>
              </a:cxn>
              <a:cxn ang="f315">
                <a:pos x="f554" y="f555"/>
              </a:cxn>
              <a:cxn ang="f315">
                <a:pos x="f556" y="f557"/>
              </a:cxn>
              <a:cxn ang="f315">
                <a:pos x="f554" y="f558"/>
              </a:cxn>
              <a:cxn ang="f315">
                <a:pos x="f554" y="f559"/>
              </a:cxn>
              <a:cxn ang="f315">
                <a:pos x="f556" y="f560"/>
              </a:cxn>
              <a:cxn ang="f315">
                <a:pos x="f556" y="f561"/>
              </a:cxn>
              <a:cxn ang="f315">
                <a:pos x="f562" y="f563"/>
              </a:cxn>
              <a:cxn ang="f315">
                <a:pos x="f564" y="f563"/>
              </a:cxn>
              <a:cxn ang="f315">
                <a:pos x="f565" y="f566"/>
              </a:cxn>
              <a:cxn ang="f315">
                <a:pos x="f565" y="f567"/>
              </a:cxn>
              <a:cxn ang="f315">
                <a:pos x="f542" y="f543"/>
              </a:cxn>
              <a:cxn ang="f315">
                <a:pos x="f553" y="f568"/>
              </a:cxn>
              <a:cxn ang="f315">
                <a:pos x="f551" y="f568"/>
              </a:cxn>
              <a:cxn ang="f315">
                <a:pos x="f569" y="f550"/>
              </a:cxn>
              <a:cxn ang="f315">
                <a:pos x="f569" y="f548"/>
              </a:cxn>
              <a:cxn ang="f315">
                <a:pos x="f570" y="f548"/>
              </a:cxn>
              <a:cxn ang="f315">
                <a:pos x="f571" y="f548"/>
              </a:cxn>
              <a:cxn ang="f315">
                <a:pos x="f553" y="f548"/>
              </a:cxn>
              <a:cxn ang="f315">
                <a:pos x="f572" y="f573"/>
              </a:cxn>
              <a:cxn ang="f315">
                <a:pos x="f574" y="f575"/>
              </a:cxn>
              <a:cxn ang="f315">
                <a:pos x="f576" y="f577"/>
              </a:cxn>
              <a:cxn ang="f315">
                <a:pos x="f578" y="f579"/>
              </a:cxn>
              <a:cxn ang="f315">
                <a:pos x="f580" y="f581"/>
              </a:cxn>
              <a:cxn ang="f315">
                <a:pos x="f582" y="f583"/>
              </a:cxn>
              <a:cxn ang="f315">
                <a:pos x="f584" y="f585"/>
              </a:cxn>
              <a:cxn ang="f315">
                <a:pos x="f586" y="f587"/>
              </a:cxn>
              <a:cxn ang="f315">
                <a:pos x="f588" y="f589"/>
              </a:cxn>
              <a:cxn ang="f315">
                <a:pos x="f590" y="f591"/>
              </a:cxn>
              <a:cxn ang="f315">
                <a:pos x="f592" y="f593"/>
              </a:cxn>
              <a:cxn ang="f315">
                <a:pos x="f594" y="f595"/>
              </a:cxn>
              <a:cxn ang="f315">
                <a:pos x="f594" y="f595"/>
              </a:cxn>
              <a:cxn ang="f315">
                <a:pos x="f596" y="f597"/>
              </a:cxn>
              <a:cxn ang="f315">
                <a:pos x="f596" y="f597"/>
              </a:cxn>
              <a:cxn ang="f315">
                <a:pos x="f598" y="f599"/>
              </a:cxn>
              <a:cxn ang="f315">
                <a:pos x="f596" y="f600"/>
              </a:cxn>
              <a:cxn ang="f315">
                <a:pos x="f596" y="f600"/>
              </a:cxn>
              <a:cxn ang="f315">
                <a:pos x="f596" y="f601"/>
              </a:cxn>
              <a:cxn ang="f315">
                <a:pos x="f553" y="f568"/>
              </a:cxn>
              <a:cxn ang="f315">
                <a:pos x="f602" y="f603"/>
              </a:cxn>
              <a:cxn ang="f315">
                <a:pos x="f604" y="f605"/>
              </a:cxn>
              <a:cxn ang="f315">
                <a:pos x="f553" y="f605"/>
              </a:cxn>
              <a:cxn ang="f315">
                <a:pos x="f606" y="f607"/>
              </a:cxn>
              <a:cxn ang="f315">
                <a:pos x="f606" y="f608"/>
              </a:cxn>
              <a:cxn ang="f315">
                <a:pos x="f609" y="f610"/>
              </a:cxn>
              <a:cxn ang="f315">
                <a:pos x="f611" y="f612"/>
              </a:cxn>
              <a:cxn ang="f315">
                <a:pos x="f613" y="f614"/>
              </a:cxn>
              <a:cxn ang="f315">
                <a:pos x="f615" y="f616"/>
              </a:cxn>
              <a:cxn ang="f315">
                <a:pos x="f617" y="f618"/>
              </a:cxn>
              <a:cxn ang="f315">
                <a:pos x="f619" y="f620"/>
              </a:cxn>
              <a:cxn ang="f315">
                <a:pos x="f621" y="f620"/>
              </a:cxn>
              <a:cxn ang="f315">
                <a:pos x="f562" y="f620"/>
              </a:cxn>
              <a:cxn ang="f315">
                <a:pos x="f622" y="f620"/>
              </a:cxn>
              <a:cxn ang="f315">
                <a:pos x="f623" y="f620"/>
              </a:cxn>
              <a:cxn ang="f315">
                <a:pos x="f624" y="f620"/>
              </a:cxn>
              <a:cxn ang="f315">
                <a:pos x="f625" y="f620"/>
              </a:cxn>
              <a:cxn ang="f315">
                <a:pos x="f626" y="f620"/>
              </a:cxn>
              <a:cxn ang="f315">
                <a:pos x="f627" y="f620"/>
              </a:cxn>
              <a:cxn ang="f315">
                <a:pos x="f628" y="f629"/>
              </a:cxn>
              <a:cxn ang="f315">
                <a:pos x="f628" y="f630"/>
              </a:cxn>
              <a:cxn ang="f315">
                <a:pos x="f631" y="f630"/>
              </a:cxn>
              <a:cxn ang="f315">
                <a:pos x="f632" y="f633"/>
              </a:cxn>
              <a:cxn ang="f315">
                <a:pos x="f632" y="f633"/>
              </a:cxn>
              <a:cxn ang="f315">
                <a:pos x="f632" y="f633"/>
              </a:cxn>
              <a:cxn ang="f315">
                <a:pos x="f631" y="f634"/>
              </a:cxn>
              <a:cxn ang="f315">
                <a:pos x="f635" y="f634"/>
              </a:cxn>
              <a:cxn ang="f315">
                <a:pos x="f635" y="f636"/>
              </a:cxn>
              <a:cxn ang="f315">
                <a:pos x="f602" y="f636"/>
              </a:cxn>
              <a:cxn ang="f315">
                <a:pos x="f637" y="f638"/>
              </a:cxn>
              <a:cxn ang="f315">
                <a:pos x="f637" y="f638"/>
              </a:cxn>
              <a:cxn ang="f315">
                <a:pos x="f639" y="f640"/>
              </a:cxn>
              <a:cxn ang="f315">
                <a:pos x="f641" y="f640"/>
              </a:cxn>
              <a:cxn ang="f315">
                <a:pos x="f642" y="f543"/>
              </a:cxn>
              <a:cxn ang="f315">
                <a:pos x="f641" y="f643"/>
              </a:cxn>
              <a:cxn ang="f315">
                <a:pos x="f639" y="f643"/>
              </a:cxn>
              <a:cxn ang="f315">
                <a:pos x="f637" y="f644"/>
              </a:cxn>
              <a:cxn ang="f315">
                <a:pos x="f637" y="f644"/>
              </a:cxn>
              <a:cxn ang="f315">
                <a:pos x="f645" y="f646"/>
              </a:cxn>
              <a:cxn ang="f315">
                <a:pos x="f637" y="f638"/>
              </a:cxn>
              <a:cxn ang="f315">
                <a:pos x="f647" y="f543"/>
              </a:cxn>
              <a:cxn ang="f315">
                <a:pos x="f648" y="f649"/>
              </a:cxn>
              <a:cxn ang="f315">
                <a:pos x="f551" y="f543"/>
              </a:cxn>
              <a:cxn ang="f315">
                <a:pos x="f648" y="f650"/>
              </a:cxn>
              <a:cxn ang="f315">
                <a:pos x="f647" y="f543"/>
              </a:cxn>
            </a:cxnLst>
            <a:rect l="f538" t="f541" r="f539" b="f540"/>
            <a:pathLst>
              <a:path w="5829300" h="4391025">
                <a:moveTo>
                  <a:pt x="f6" y="f8"/>
                </a:moveTo>
                <a:cubicBezTo>
                  <a:pt x="f6" y="f9"/>
                  <a:pt x="f10" y="f11"/>
                  <a:pt x="f12" y="f13"/>
                </a:cubicBezTo>
                <a:lnTo>
                  <a:pt x="f12" y="f14"/>
                </a:lnTo>
                <a:cubicBezTo>
                  <a:pt x="f12" y="f15"/>
                  <a:pt x="f16" y="f17"/>
                  <a:pt x="f18" y="f17"/>
                </a:cubicBezTo>
                <a:lnTo>
                  <a:pt x="f19" y="f17"/>
                </a:lnTo>
                <a:lnTo>
                  <a:pt x="f19" y="f20"/>
                </a:lnTo>
                <a:cubicBezTo>
                  <a:pt x="f19" y="f21"/>
                  <a:pt x="f22" y="f5"/>
                  <a:pt x="f23" y="f5"/>
                </a:cubicBezTo>
                <a:lnTo>
                  <a:pt x="f24" y="f5"/>
                </a:lnTo>
                <a:cubicBezTo>
                  <a:pt x="f25" y="f5"/>
                  <a:pt x="f26" y="f27"/>
                  <a:pt x="f28" y="f29"/>
                </a:cubicBezTo>
                <a:lnTo>
                  <a:pt x="f28" y="f29"/>
                </a:lnTo>
                <a:cubicBezTo>
                  <a:pt x="f5" y="f30"/>
                  <a:pt x="f5" y="f31"/>
                  <a:pt x="f5" y="f32"/>
                </a:cubicBezTo>
                <a:cubicBezTo>
                  <a:pt x="f5" y="f33"/>
                  <a:pt x="f5" y="f34"/>
                  <a:pt x="f28" y="f35"/>
                </a:cubicBezTo>
                <a:lnTo>
                  <a:pt x="f28" y="f36"/>
                </a:lnTo>
                <a:cubicBezTo>
                  <a:pt x="f5" y="f37"/>
                  <a:pt x="f5" y="f38"/>
                  <a:pt x="f5" y="f39"/>
                </a:cubicBezTo>
                <a:lnTo>
                  <a:pt x="f5" y="f40"/>
                </a:lnTo>
                <a:cubicBezTo>
                  <a:pt x="f5" y="f41"/>
                  <a:pt x="f42" y="f43"/>
                  <a:pt x="f32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8"/>
                </a:cubicBezTo>
                <a:lnTo>
                  <a:pt x="f46" y="f49"/>
                </a:lnTo>
                <a:cubicBezTo>
                  <a:pt x="f10" y="f50"/>
                  <a:pt x="f6" y="f51"/>
                  <a:pt x="f6" y="f8"/>
                </a:cubicBezTo>
                <a:close/>
                <a:moveTo>
                  <a:pt x="f24" y="f52"/>
                </a:moveTo>
                <a:lnTo>
                  <a:pt x="f23" y="f52"/>
                </a:lnTo>
                <a:cubicBezTo>
                  <a:pt x="f53" y="f52"/>
                  <a:pt x="f53" y="f54"/>
                  <a:pt x="f53" y="f20"/>
                </a:cubicBezTo>
                <a:lnTo>
                  <a:pt x="f53" y="f17"/>
                </a:lnTo>
                <a:lnTo>
                  <a:pt x="f55" y="f17"/>
                </a:lnTo>
                <a:lnTo>
                  <a:pt x="f56" y="f17"/>
                </a:lnTo>
                <a:lnTo>
                  <a:pt x="f24" y="f17"/>
                </a:lnTo>
                <a:cubicBezTo>
                  <a:pt x="f57" y="f17"/>
                  <a:pt x="f58" y="f17"/>
                  <a:pt x="f59" y="f60"/>
                </a:cubicBezTo>
                <a:cubicBezTo>
                  <a:pt x="f61" y="f60"/>
                  <a:pt x="f61" y="f60"/>
                  <a:pt x="f62" y="f63"/>
                </a:cubicBezTo>
                <a:cubicBezTo>
                  <a:pt x="f64" y="f63"/>
                  <a:pt x="f65" y="f66"/>
                  <a:pt x="f67" y="f66"/>
                </a:cubicBezTo>
                <a:cubicBezTo>
                  <a:pt x="f29" y="f66"/>
                  <a:pt x="f29" y="f68"/>
                  <a:pt x="f69" y="f68"/>
                </a:cubicBezTo>
                <a:cubicBezTo>
                  <a:pt x="f70" y="f68"/>
                  <a:pt x="f71" y="f72"/>
                  <a:pt x="f73" y="f72"/>
                </a:cubicBezTo>
                <a:cubicBezTo>
                  <a:pt x="f74" y="f72"/>
                  <a:pt x="f74" y="f75"/>
                  <a:pt x="f76" y="f77"/>
                </a:cubicBezTo>
                <a:cubicBezTo>
                  <a:pt x="f78" y="f79"/>
                  <a:pt x="f78" y="f79"/>
                  <a:pt x="f80" y="f81"/>
                </a:cubicBezTo>
                <a:cubicBezTo>
                  <a:pt x="f82" y="f83"/>
                  <a:pt x="f82" y="f83"/>
                  <a:pt x="f84" y="f85"/>
                </a:cubicBezTo>
                <a:cubicBezTo>
                  <a:pt x="f86" y="f87"/>
                  <a:pt x="f86" y="f87"/>
                  <a:pt x="f86" y="f88"/>
                </a:cubicBezTo>
                <a:cubicBezTo>
                  <a:pt x="f89" y="f90"/>
                  <a:pt x="f89" y="f91"/>
                  <a:pt x="f92" y="f93"/>
                </a:cubicBezTo>
                <a:lnTo>
                  <a:pt x="f94" y="f95"/>
                </a:lnTo>
                <a:cubicBezTo>
                  <a:pt x="f96" y="f97"/>
                  <a:pt x="f96" y="f98"/>
                  <a:pt x="f99" y="f100"/>
                </a:cubicBezTo>
                <a:lnTo>
                  <a:pt x="f99" y="f100"/>
                </a:lnTo>
                <a:cubicBezTo>
                  <a:pt x="f101" y="f102"/>
                  <a:pt x="f101" y="f103"/>
                  <a:pt x="f101" y="f104"/>
                </a:cubicBezTo>
                <a:lnTo>
                  <a:pt x="f101" y="f104"/>
                </a:lnTo>
                <a:cubicBezTo>
                  <a:pt x="f101" y="f105"/>
                  <a:pt x="f106" y="f107"/>
                  <a:pt x="f106" y="f108"/>
                </a:cubicBezTo>
                <a:cubicBezTo>
                  <a:pt x="f106" y="f109"/>
                  <a:pt x="f106" y="f110"/>
                  <a:pt x="f101" y="f111"/>
                </a:cubicBezTo>
                <a:lnTo>
                  <a:pt x="f101" y="f111"/>
                </a:lnTo>
                <a:lnTo>
                  <a:pt x="f101" y="f112"/>
                </a:lnTo>
                <a:cubicBezTo>
                  <a:pt x="f113" y="f114"/>
                  <a:pt x="f115" y="f52"/>
                  <a:pt x="f24" y="f52"/>
                </a:cubicBezTo>
                <a:close/>
                <a:moveTo>
                  <a:pt x="f116" y="f117"/>
                </a:moveTo>
                <a:cubicBezTo>
                  <a:pt x="f116" y="f118"/>
                  <a:pt x="f44" y="f119"/>
                  <a:pt x="f120" y="f119"/>
                </a:cubicBezTo>
                <a:lnTo>
                  <a:pt x="f24" y="f119"/>
                </a:lnTo>
                <a:cubicBezTo>
                  <a:pt x="f121" y="f119"/>
                  <a:pt x="f122" y="f123"/>
                  <a:pt x="f122" y="f124"/>
                </a:cubicBezTo>
                <a:lnTo>
                  <a:pt x="f122" y="f125"/>
                </a:lnTo>
                <a:cubicBezTo>
                  <a:pt x="f126" y="f125"/>
                  <a:pt x="f126" y="f125"/>
                  <a:pt x="f127" y="f128"/>
                </a:cubicBezTo>
                <a:cubicBezTo>
                  <a:pt x="f129" y="f130"/>
                  <a:pt x="f131" y="f130"/>
                  <a:pt x="f20" y="f132"/>
                </a:cubicBezTo>
                <a:cubicBezTo>
                  <a:pt x="f133" y="f132"/>
                  <a:pt x="f134" y="f135"/>
                  <a:pt x="f136" y="f135"/>
                </a:cubicBezTo>
                <a:cubicBezTo>
                  <a:pt x="f137" y="f138"/>
                  <a:pt x="f78" y="f138"/>
                  <a:pt x="f74" y="f138"/>
                </a:cubicBezTo>
                <a:cubicBezTo>
                  <a:pt x="f73" y="f138"/>
                  <a:pt x="f139" y="f138"/>
                  <a:pt x="f70" y="f140"/>
                </a:cubicBezTo>
                <a:cubicBezTo>
                  <a:pt x="f29" y="f140"/>
                  <a:pt x="f141" y="f142"/>
                  <a:pt x="f64" y="f142"/>
                </a:cubicBezTo>
                <a:cubicBezTo>
                  <a:pt x="f62" y="f142"/>
                  <a:pt x="f61" y="f142"/>
                  <a:pt x="f61" y="f142"/>
                </a:cubicBezTo>
                <a:cubicBezTo>
                  <a:pt x="f143" y="f142"/>
                  <a:pt x="f144" y="f142"/>
                  <a:pt x="f32" y="f142"/>
                </a:cubicBezTo>
                <a:lnTo>
                  <a:pt x="f145" y="f142"/>
                </a:lnTo>
                <a:cubicBezTo>
                  <a:pt x="f146" y="f142"/>
                  <a:pt x="f146" y="f142"/>
                  <a:pt x="f147" y="f142"/>
                </a:cubicBezTo>
                <a:lnTo>
                  <a:pt x="f148" y="f142"/>
                </a:lnTo>
                <a:lnTo>
                  <a:pt x="f149" y="f142"/>
                </a:lnTo>
                <a:lnTo>
                  <a:pt x="f150" y="f142"/>
                </a:lnTo>
                <a:lnTo>
                  <a:pt x="f151" y="f142"/>
                </a:lnTo>
                <a:cubicBezTo>
                  <a:pt x="f152" y="f142"/>
                  <a:pt x="f153" y="f154"/>
                  <a:pt x="f153" y="f155"/>
                </a:cubicBezTo>
                <a:lnTo>
                  <a:pt x="f153" y="f156"/>
                </a:lnTo>
                <a:lnTo>
                  <a:pt x="f157" y="f156"/>
                </a:lnTo>
                <a:cubicBezTo>
                  <a:pt x="f117" y="f156"/>
                  <a:pt x="f158" y="f159"/>
                  <a:pt x="f158" y="f160"/>
                </a:cubicBezTo>
                <a:lnTo>
                  <a:pt x="f158" y="f160"/>
                </a:lnTo>
                <a:lnTo>
                  <a:pt x="f158" y="f160"/>
                </a:lnTo>
                <a:cubicBezTo>
                  <a:pt x="f158" y="f161"/>
                  <a:pt x="f117" y="f162"/>
                  <a:pt x="f157" y="f162"/>
                </a:cubicBezTo>
                <a:lnTo>
                  <a:pt x="f163" y="f162"/>
                </a:lnTo>
                <a:lnTo>
                  <a:pt x="f163" y="f164"/>
                </a:lnTo>
                <a:lnTo>
                  <a:pt x="f116" y="f164"/>
                </a:lnTo>
                <a:close/>
                <a:moveTo>
                  <a:pt x="f165" y="f166"/>
                </a:moveTo>
                <a:lnTo>
                  <a:pt x="f165" y="f166"/>
                </a:lnTo>
                <a:cubicBezTo>
                  <a:pt x="f167" y="f168"/>
                  <a:pt x="f169" y="f168"/>
                  <a:pt x="f170" y="f168"/>
                </a:cubicBezTo>
                <a:lnTo>
                  <a:pt x="f171" y="f168"/>
                </a:lnTo>
                <a:cubicBezTo>
                  <a:pt x="f172" y="f168"/>
                  <a:pt x="f173" y="f174"/>
                  <a:pt x="f173" y="f8"/>
                </a:cubicBezTo>
                <a:cubicBezTo>
                  <a:pt x="f173" y="f175"/>
                  <a:pt x="f172" y="f176"/>
                  <a:pt x="f171" y="f176"/>
                </a:cubicBezTo>
                <a:lnTo>
                  <a:pt x="f170" y="f176"/>
                </a:lnTo>
                <a:cubicBezTo>
                  <a:pt x="f169" y="f176"/>
                  <a:pt x="f177" y="f176"/>
                  <a:pt x="f165" y="f178"/>
                </a:cubicBezTo>
                <a:lnTo>
                  <a:pt x="f165" y="f178"/>
                </a:lnTo>
                <a:cubicBezTo>
                  <a:pt x="f179" y="f180"/>
                  <a:pt x="f181" y="f182"/>
                  <a:pt x="f181" y="f183"/>
                </a:cubicBezTo>
                <a:cubicBezTo>
                  <a:pt x="f181" y="f184"/>
                  <a:pt x="f179" y="f185"/>
                  <a:pt x="f165" y="f166"/>
                </a:cubicBezTo>
                <a:close/>
                <a:moveTo>
                  <a:pt x="f186" y="f8"/>
                </a:moveTo>
                <a:cubicBezTo>
                  <a:pt x="f186" y="f187"/>
                  <a:pt x="f188" y="f189"/>
                  <a:pt x="f190" y="f189"/>
                </a:cubicBezTo>
                <a:cubicBezTo>
                  <a:pt x="f191" y="f189"/>
                  <a:pt x="f23" y="f187"/>
                  <a:pt x="f23" y="f8"/>
                </a:cubicBezTo>
                <a:cubicBezTo>
                  <a:pt x="f23" y="f192"/>
                  <a:pt x="f191" y="f193"/>
                  <a:pt x="f190" y="f193"/>
                </a:cubicBezTo>
                <a:cubicBezTo>
                  <a:pt x="f188" y="f193"/>
                  <a:pt x="f186" y="f192"/>
                  <a:pt x="f186" y="f8"/>
                </a:cubicBezTo>
                <a:close/>
              </a:path>
            </a:pathLst>
          </a:cu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12" name="Forma libre 23">
            <a:extLst>
              <a:ext uri="{FF2B5EF4-FFF2-40B4-BE49-F238E27FC236}">
                <a16:creationId xmlns:a16="http://schemas.microsoft.com/office/drawing/2014/main" id="{06150CB3-0085-C0F1-B7EF-25025DB7B72A}"/>
              </a:ext>
            </a:extLst>
          </p:cNvPr>
          <p:cNvSpPr/>
          <p:nvPr/>
        </p:nvSpPr>
        <p:spPr>
          <a:xfrm>
            <a:off x="2528041" y="2629878"/>
            <a:ext cx="388025" cy="4153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16813"/>
              <a:gd name="f7" fmla="val 6226179"/>
              <a:gd name="f8" fmla="val 4017333"/>
              <a:gd name="f9" fmla="val 717429"/>
              <a:gd name="f10" fmla="val 4184079"/>
              <a:gd name="f11" fmla="val 437184"/>
              <a:gd name="f12" fmla="val 4221912"/>
              <a:gd name="f13" fmla="val 369220"/>
              <a:gd name="f14" fmla="val 4305289"/>
              <a:gd name="f15" fmla="val 346105"/>
              <a:gd name="f16" fmla="val 4373244"/>
              <a:gd name="f17" fmla="val 383938"/>
              <a:gd name="f18" fmla="val 4441199"/>
              <a:gd name="f19" fmla="val 421771"/>
              <a:gd name="f20" fmla="val 4464324"/>
              <a:gd name="f21" fmla="val 505149"/>
              <a:gd name="f22" fmla="val 4426491"/>
              <a:gd name="f23" fmla="val 573104"/>
              <a:gd name="f24" fmla="val 4259745"/>
              <a:gd name="f25" fmla="val 853348"/>
              <a:gd name="f26" fmla="val 4237325"/>
              <a:gd name="f27" fmla="val 898893"/>
              <a:gd name="f28" fmla="val 921313"/>
              <a:gd name="f29" fmla="val 4138534"/>
              <a:gd name="f30" fmla="val 4116114"/>
              <a:gd name="f31" fmla="val 4092990"/>
              <a:gd name="f32" fmla="val 913601"/>
              <a:gd name="f33" fmla="val 4070579"/>
              <a:gd name="f34" fmla="val 905900"/>
              <a:gd name="f35" fmla="val 4001920"/>
              <a:gd name="f36" fmla="val 868762"/>
              <a:gd name="f37" fmla="val 3979500"/>
              <a:gd name="f38" fmla="val 786089"/>
              <a:gd name="f39" fmla="val 1565875"/>
              <a:gd name="f40" fmla="val 854053"/>
              <a:gd name="f41" fmla="val 1588295"/>
              <a:gd name="f42" fmla="val 899597"/>
              <a:gd name="f43" fmla="val 1641541"/>
              <a:gd name="f44" fmla="val 922017"/>
              <a:gd name="f45" fmla="val 1687085"/>
              <a:gd name="f46" fmla="val 1709505"/>
              <a:gd name="f47" fmla="val 1732630"/>
              <a:gd name="f48" fmla="val 914306"/>
              <a:gd name="f49" fmla="val 1755050"/>
              <a:gd name="f50" fmla="val 906604"/>
              <a:gd name="f51" fmla="val 1823014"/>
              <a:gd name="f52" fmla="val 868771"/>
              <a:gd name="f53" fmla="val 1846129"/>
              <a:gd name="f54" fmla="val 785394"/>
              <a:gd name="f55" fmla="val 1808296"/>
              <a:gd name="f56" fmla="val 717439"/>
              <a:gd name="f57" fmla="val 1641550"/>
              <a:gd name="f58" fmla="val 437194"/>
              <a:gd name="f59" fmla="val 1603717"/>
              <a:gd name="f60" fmla="val 369230"/>
              <a:gd name="f61" fmla="val 1520340"/>
              <a:gd name="f62" fmla="val 346115"/>
              <a:gd name="f63" fmla="val 1452385"/>
              <a:gd name="f64" fmla="val 383948"/>
              <a:gd name="f65" fmla="val 1384430"/>
              <a:gd name="f66" fmla="val 421781"/>
              <a:gd name="f67" fmla="val 1361306"/>
              <a:gd name="f68" fmla="val 505158"/>
              <a:gd name="f69" fmla="val 1399139"/>
              <a:gd name="f70" fmla="val 573113"/>
              <a:gd name="f71" fmla="val 2912462"/>
              <a:gd name="f72" fmla="val 596923"/>
              <a:gd name="f73" fmla="val 2988129"/>
              <a:gd name="f74" fmla="val 3048381"/>
              <a:gd name="f75" fmla="val 536670"/>
              <a:gd name="f76" fmla="val 461004"/>
              <a:gd name="f77" fmla="val 135919"/>
              <a:gd name="f78" fmla="val 60253"/>
              <a:gd name="f79" fmla="val 2836796"/>
              <a:gd name="f80" fmla="val 2776543"/>
              <a:gd name="f81" fmla="val 2768832"/>
              <a:gd name="f82" fmla="val 535975"/>
              <a:gd name="f83" fmla="val 2829085"/>
              <a:gd name="f84" fmla="val 2768137"/>
              <a:gd name="f85" fmla="val 2828390"/>
              <a:gd name="f86" fmla="val 2904056"/>
              <a:gd name="f87" fmla="val 2979722"/>
              <a:gd name="f88" fmla="val 3039975"/>
              <a:gd name="f89" fmla="val 5689710"/>
              <a:gd name="f90" fmla="val 5364626"/>
              <a:gd name="f91" fmla="val 5288959"/>
              <a:gd name="f92" fmla="val 5228706"/>
              <a:gd name="f93" fmla="val 5765376"/>
              <a:gd name="f94" fmla="val 5825629"/>
              <a:gd name="f95" fmla="val 5439587"/>
              <a:gd name="f96" fmla="val 1451681"/>
              <a:gd name="f97" fmla="val 5401754"/>
              <a:gd name="f98" fmla="val 1383716"/>
              <a:gd name="f99" fmla="val 5318376"/>
              <a:gd name="f100" fmla="val 1360601"/>
              <a:gd name="f101" fmla="val 5250422"/>
              <a:gd name="f102" fmla="val 1398434"/>
              <a:gd name="f103" fmla="val 4970177"/>
              <a:gd name="f104" fmla="val 1565180"/>
              <a:gd name="f105" fmla="val 4902222"/>
              <a:gd name="f106" fmla="val 1603013"/>
              <a:gd name="f107" fmla="val 4879098"/>
              <a:gd name="f108" fmla="val 1686390"/>
              <a:gd name="f109" fmla="val 4916931"/>
              <a:gd name="f110" fmla="val 1754345"/>
              <a:gd name="f111" fmla="val 4939351"/>
              <a:gd name="f112" fmla="val 1799890"/>
              <a:gd name="f113" fmla="val 4992597"/>
              <a:gd name="f114" fmla="val 1822310"/>
              <a:gd name="f115" fmla="val 5038141"/>
              <a:gd name="f116" fmla="val 5060561"/>
              <a:gd name="f117" fmla="val 5083686"/>
              <a:gd name="f118" fmla="val 1814598"/>
              <a:gd name="f119" fmla="val 5106096"/>
              <a:gd name="f120" fmla="val 1806896"/>
              <a:gd name="f121" fmla="val 5386341"/>
              <a:gd name="f122" fmla="val 1640151"/>
              <a:gd name="f123" fmla="val 5455000"/>
              <a:gd name="f124" fmla="val 5477420"/>
              <a:gd name="f125" fmla="val 1519635"/>
              <a:gd name="f126" fmla="val 4698339"/>
              <a:gd name="f127" fmla="val 2889347"/>
              <a:gd name="f128" fmla="val 3199723"/>
              <a:gd name="f129" fmla="val 4614961"/>
              <a:gd name="f130" fmla="val 3502388"/>
              <a:gd name="f131" fmla="val 4463629"/>
              <a:gd name="f132" fmla="val 3774931"/>
              <a:gd name="f133" fmla="val 4455927"/>
              <a:gd name="f134" fmla="val 3797351"/>
              <a:gd name="f135" fmla="val 4448215"/>
              <a:gd name="f136" fmla="val 3812764"/>
              <a:gd name="f137" fmla="val 4433497"/>
              <a:gd name="f138" fmla="val 3828177"/>
              <a:gd name="f139" fmla="val 4418084"/>
              <a:gd name="f140" fmla="val 3850597"/>
              <a:gd name="f141" fmla="val 4357831"/>
              <a:gd name="f142" fmla="val 3941677"/>
              <a:gd name="f143" fmla="val 4296873"/>
              <a:gd name="f144" fmla="val 4032061"/>
              <a:gd name="f145" fmla="val 4221207"/>
              <a:gd name="f146" fmla="val 4107727"/>
              <a:gd name="f147" fmla="val 3956376"/>
              <a:gd name="f148" fmla="val 4478356"/>
              <a:gd name="f149" fmla="val 3820456"/>
              <a:gd name="f150" fmla="val 4796434"/>
              <a:gd name="f151" fmla="val 3827463"/>
              <a:gd name="f152" fmla="val 5000317"/>
              <a:gd name="f153" fmla="val 5008029"/>
              <a:gd name="f154" fmla="val 5023442"/>
              <a:gd name="f155" fmla="val 3835175"/>
              <a:gd name="f156" fmla="val 5045862"/>
              <a:gd name="f157" fmla="val 5068282"/>
              <a:gd name="f158" fmla="val 5719156"/>
              <a:gd name="f159" fmla="val 6006407"/>
              <a:gd name="f160" fmla="val 3600465"/>
              <a:gd name="f161" fmla="val 6233406"/>
              <a:gd name="f162" fmla="val 3320925"/>
              <a:gd name="f163" fmla="val 2481590"/>
              <a:gd name="f164" fmla="val 2194338"/>
              <a:gd name="f165" fmla="val 1967340"/>
              <a:gd name="f166" fmla="val 5998696"/>
              <a:gd name="f167" fmla="val 5052869"/>
              <a:gd name="f168" fmla="val 5030449"/>
              <a:gd name="f169" fmla="val 5022738"/>
              <a:gd name="f170" fmla="val 5000327"/>
              <a:gd name="f171" fmla="val 1975051"/>
              <a:gd name="f172" fmla="val 4803450"/>
              <a:gd name="f173" fmla="val 1838427"/>
              <a:gd name="f174" fmla="val 4493084"/>
              <a:gd name="f175" fmla="val 1589009"/>
              <a:gd name="f176" fmla="val 4130157"/>
              <a:gd name="f177" fmla="val 1505631"/>
              <a:gd name="f178" fmla="val 4039077"/>
              <a:gd name="f179" fmla="val 1422263"/>
              <a:gd name="f180" fmla="val 3940991"/>
              <a:gd name="f181" fmla="val 1362010"/>
              <a:gd name="f182" fmla="val 3827492"/>
              <a:gd name="f183" fmla="val 1354308"/>
              <a:gd name="f184" fmla="val 3812079"/>
              <a:gd name="f185" fmla="val 1346597"/>
              <a:gd name="f186" fmla="val 3805072"/>
              <a:gd name="f187" fmla="val 1339590"/>
              <a:gd name="f188" fmla="val 3789659"/>
              <a:gd name="f189" fmla="val 1180547"/>
              <a:gd name="f190" fmla="val 3517116"/>
              <a:gd name="f191" fmla="val 1097179"/>
              <a:gd name="f192" fmla="val 3206749"/>
              <a:gd name="f193" fmla="val 2897068"/>
              <a:gd name="f194" fmla="val 1905697"/>
              <a:gd name="f195" fmla="val 1907096"/>
              <a:gd name="f196" fmla="val 1096484"/>
              <a:gd name="f197" fmla="val 2897763"/>
              <a:gd name="f198" fmla="val 3888421"/>
              <a:gd name="f199" fmla="val 1088763"/>
              <a:gd name="f200" fmla="val 1897976"/>
              <a:gd name="f201" fmla="val 3555625"/>
              <a:gd name="f202" fmla="val 5143929"/>
              <a:gd name="f203" fmla="val 2246880"/>
              <a:gd name="f204" fmla="val 5401059"/>
              <a:gd name="f205" fmla="val 5734550"/>
              <a:gd name="f206" fmla="val 5681304"/>
              <a:gd name="f207" fmla="val 2262293"/>
              <a:gd name="f208" fmla="val 5855761"/>
              <a:gd name="f209" fmla="val 2360379"/>
              <a:gd name="f210" fmla="val 5946135"/>
              <a:gd name="f211" fmla="val 3321629"/>
              <a:gd name="f212" fmla="val 3442126"/>
              <a:gd name="f213" fmla="val 3540916"/>
              <a:gd name="f214" fmla="val 2049308"/>
              <a:gd name="f215" fmla="val 3737088"/>
              <a:gd name="f216" fmla="val 1368303"/>
              <a:gd name="f217" fmla="val 2897040"/>
              <a:gd name="f218" fmla="val 2056991"/>
              <a:gd name="f219" fmla="val 1376005"/>
              <a:gd name="f220" fmla="val 3161890"/>
              <a:gd name="f221" fmla="val 1451671"/>
              <a:gd name="f222" fmla="val 3426722"/>
              <a:gd name="f223" fmla="val 1587590"/>
              <a:gd name="f224" fmla="val 3661432"/>
              <a:gd name="f225" fmla="val 3669134"/>
              <a:gd name="f226" fmla="val 1647843"/>
              <a:gd name="f227" fmla="val 3767220"/>
              <a:gd name="f228" fmla="val 1716503"/>
              <a:gd name="f229" fmla="val 3858299"/>
              <a:gd name="f230" fmla="val 1792169"/>
              <a:gd name="f231" fmla="val 1799880"/>
              <a:gd name="f232" fmla="val 3949388"/>
              <a:gd name="f233" fmla="val 1807582"/>
              <a:gd name="f234" fmla="val 3957090"/>
              <a:gd name="f235" fmla="val 2057000"/>
              <a:gd name="f236" fmla="val 4313001"/>
              <a:gd name="f237" fmla="val 2201326"/>
              <a:gd name="f238" fmla="val 4615665"/>
              <a:gd name="f239" fmla="val 2239159"/>
              <a:gd name="f240" fmla="val 4865093"/>
              <a:gd name="f241" fmla="val 3563336"/>
              <a:gd name="f242" fmla="val 3608880"/>
              <a:gd name="f243" fmla="val 4554717"/>
              <a:gd name="f244" fmla="val 3820466"/>
              <a:gd name="f245" fmla="val 4199511"/>
              <a:gd name="f246" fmla="val 4009631"/>
              <a:gd name="f247" fmla="val 3934670"/>
              <a:gd name="f248" fmla="val 3926959"/>
              <a:gd name="f249" fmla="val 4017343"/>
              <a:gd name="f250" fmla="val 4025045"/>
              <a:gd name="f251" fmla="val 3919257"/>
              <a:gd name="f252" fmla="val 4093009"/>
              <a:gd name="f253" fmla="val 3851292"/>
              <a:gd name="f254" fmla="val 4153957"/>
              <a:gd name="f255" fmla="val 3767924"/>
              <a:gd name="f256" fmla="val 4198797"/>
              <a:gd name="f257" fmla="val 3684547"/>
              <a:gd name="f258" fmla="val 3676835"/>
              <a:gd name="f259" fmla="val 4206508"/>
              <a:gd name="f260" fmla="val 3661422"/>
              <a:gd name="f261" fmla="val 4214220"/>
              <a:gd name="f262" fmla="val 3653720"/>
              <a:gd name="f263" fmla="val 4350129"/>
              <a:gd name="f264" fmla="val 854748"/>
              <a:gd name="f265" fmla="val 574503"/>
              <a:gd name="f266" fmla="val 506539"/>
              <a:gd name="f267" fmla="val 423171"/>
              <a:gd name="f268" fmla="val 1383021"/>
              <a:gd name="f269" fmla="val 385338"/>
              <a:gd name="f270" fmla="val 347505"/>
              <a:gd name="f271" fmla="val 1519645"/>
              <a:gd name="f272" fmla="val 369925"/>
              <a:gd name="f273" fmla="val 438584"/>
              <a:gd name="f274" fmla="val 1640846"/>
              <a:gd name="f275" fmla="val 718829"/>
              <a:gd name="f276" fmla="val 1807591"/>
              <a:gd name="f277" fmla="val 741249"/>
              <a:gd name="f278" fmla="val 1823005"/>
              <a:gd name="f279" fmla="val 764373"/>
              <a:gd name="f280" fmla="val 786793"/>
              <a:gd name="f281" fmla="val 832337"/>
              <a:gd name="f282" fmla="val 884879"/>
              <a:gd name="f283" fmla="val 1800585"/>
              <a:gd name="f284" fmla="val 908004"/>
              <a:gd name="f285" fmla="val 1755040"/>
              <a:gd name="f286" fmla="val 945132"/>
              <a:gd name="f287" fmla="val 922712"/>
              <a:gd name="f288" fmla="+- 0 0 -90"/>
              <a:gd name="f289" fmla="*/ f3 1 5816813"/>
              <a:gd name="f290" fmla="*/ f4 1 6226179"/>
              <a:gd name="f291" fmla="val f5"/>
              <a:gd name="f292" fmla="val f6"/>
              <a:gd name="f293" fmla="val f7"/>
              <a:gd name="f294" fmla="*/ f288 f0 1"/>
              <a:gd name="f295" fmla="+- f293 0 f291"/>
              <a:gd name="f296" fmla="+- f292 0 f291"/>
              <a:gd name="f297" fmla="*/ f294 1 f2"/>
              <a:gd name="f298" fmla="*/ f296 1 5816813"/>
              <a:gd name="f299" fmla="*/ f295 1 6226179"/>
              <a:gd name="f300" fmla="*/ 4017333 f296 1"/>
              <a:gd name="f301" fmla="*/ 717429 f295 1"/>
              <a:gd name="f302" fmla="*/ 4184079 f296 1"/>
              <a:gd name="f303" fmla="*/ 437184 f295 1"/>
              <a:gd name="f304" fmla="*/ 4373244 f296 1"/>
              <a:gd name="f305" fmla="*/ 383938 f295 1"/>
              <a:gd name="f306" fmla="*/ 4426491 f296 1"/>
              <a:gd name="f307" fmla="*/ 573104 f295 1"/>
              <a:gd name="f308" fmla="*/ 4259745 f296 1"/>
              <a:gd name="f309" fmla="*/ 853348 f295 1"/>
              <a:gd name="f310" fmla="*/ 4138534 f296 1"/>
              <a:gd name="f311" fmla="*/ 921313 f295 1"/>
              <a:gd name="f312" fmla="*/ 4070579 f296 1"/>
              <a:gd name="f313" fmla="*/ 905900 f295 1"/>
              <a:gd name="f314" fmla="*/ 1565875 f296 1"/>
              <a:gd name="f315" fmla="*/ 854053 f295 1"/>
              <a:gd name="f316" fmla="*/ 1687085 f296 1"/>
              <a:gd name="f317" fmla="*/ 922017 f295 1"/>
              <a:gd name="f318" fmla="*/ 1755050 f296 1"/>
              <a:gd name="f319" fmla="*/ 906604 f295 1"/>
              <a:gd name="f320" fmla="*/ 1808296 f296 1"/>
              <a:gd name="f321" fmla="*/ 717439 f295 1"/>
              <a:gd name="f322" fmla="*/ 1641550 f296 1"/>
              <a:gd name="f323" fmla="*/ 437194 f295 1"/>
              <a:gd name="f324" fmla="*/ 1452385 f296 1"/>
              <a:gd name="f325" fmla="*/ 383948 f295 1"/>
              <a:gd name="f326" fmla="*/ 1399139 f296 1"/>
              <a:gd name="f327" fmla="*/ 573113 f295 1"/>
              <a:gd name="f328" fmla="*/ 2912462 f296 1"/>
              <a:gd name="f329" fmla="*/ 596923 f295 1"/>
              <a:gd name="f330" fmla="*/ 3048381 f296 1"/>
              <a:gd name="f331" fmla="*/ 461004 f295 1"/>
              <a:gd name="f332" fmla="*/ 135919 f295 1"/>
              <a:gd name="f333" fmla="*/ 0 f295 1"/>
              <a:gd name="f334" fmla="*/ 2776543 f296 1"/>
              <a:gd name="f335" fmla="*/ 461004 f296 1"/>
              <a:gd name="f336" fmla="*/ 2768137 f295 1"/>
              <a:gd name="f337" fmla="*/ 135919 f296 1"/>
              <a:gd name="f338" fmla="*/ 0 f296 1"/>
              <a:gd name="f339" fmla="*/ 2904056 f295 1"/>
              <a:gd name="f340" fmla="*/ 3039975 f295 1"/>
              <a:gd name="f341" fmla="*/ 596923 f296 1"/>
              <a:gd name="f342" fmla="*/ 5689710 f296 1"/>
              <a:gd name="f343" fmla="*/ 5364626 f296 1"/>
              <a:gd name="f344" fmla="*/ 5228706 f296 1"/>
              <a:gd name="f345" fmla="*/ 5825629 f296 1"/>
              <a:gd name="f346" fmla="*/ 5439587 f296 1"/>
              <a:gd name="f347" fmla="*/ 1451681 f295 1"/>
              <a:gd name="f348" fmla="*/ 5250422 f296 1"/>
              <a:gd name="f349" fmla="*/ 1398434 f295 1"/>
              <a:gd name="f350" fmla="*/ 4970177 f296 1"/>
              <a:gd name="f351" fmla="*/ 1565180 f295 1"/>
              <a:gd name="f352" fmla="*/ 4916931 f296 1"/>
              <a:gd name="f353" fmla="*/ 1754345 f295 1"/>
              <a:gd name="f354" fmla="*/ 5038141 f296 1"/>
              <a:gd name="f355" fmla="*/ 1822310 f295 1"/>
              <a:gd name="f356" fmla="*/ 5106096 f296 1"/>
              <a:gd name="f357" fmla="*/ 1806896 f295 1"/>
              <a:gd name="f358" fmla="*/ 5386341 f296 1"/>
              <a:gd name="f359" fmla="*/ 1640151 f295 1"/>
              <a:gd name="f360" fmla="*/ 4698339 f296 1"/>
              <a:gd name="f361" fmla="*/ 2889347 f295 1"/>
              <a:gd name="f362" fmla="*/ 4463629 f296 1"/>
              <a:gd name="f363" fmla="*/ 3774931 f295 1"/>
              <a:gd name="f364" fmla="*/ 4433497 f296 1"/>
              <a:gd name="f365" fmla="*/ 3828177 f295 1"/>
              <a:gd name="f366" fmla="*/ 4418084 f296 1"/>
              <a:gd name="f367" fmla="*/ 3850597 f295 1"/>
              <a:gd name="f368" fmla="*/ 4221207 f296 1"/>
              <a:gd name="f369" fmla="*/ 4107727 f295 1"/>
              <a:gd name="f370" fmla="*/ 3827463 f296 1"/>
              <a:gd name="f371" fmla="*/ 5000317 f295 1"/>
              <a:gd name="f372" fmla="*/ 5008029 f295 1"/>
              <a:gd name="f373" fmla="*/ 3835175 f296 1"/>
              <a:gd name="f374" fmla="*/ 5068282 f295 1"/>
              <a:gd name="f375" fmla="*/ 5719156 f295 1"/>
              <a:gd name="f376" fmla="*/ 3320925 f296 1"/>
              <a:gd name="f377" fmla="*/ 6233406 f295 1"/>
              <a:gd name="f378" fmla="*/ 2481590 f296 1"/>
              <a:gd name="f379" fmla="*/ 1967340 f296 1"/>
              <a:gd name="f380" fmla="*/ 5030449 f295 1"/>
              <a:gd name="f381" fmla="*/ 5000327 f295 1"/>
              <a:gd name="f382" fmla="*/ 1589009 f296 1"/>
              <a:gd name="f383" fmla="*/ 4130157 f295 1"/>
              <a:gd name="f384" fmla="*/ 1362010 f296 1"/>
              <a:gd name="f385" fmla="*/ 3827492 f295 1"/>
              <a:gd name="f386" fmla="*/ 1339590 f296 1"/>
              <a:gd name="f387" fmla="*/ 3789659 f295 1"/>
              <a:gd name="f388" fmla="*/ 1097179 f296 1"/>
              <a:gd name="f389" fmla="*/ 2897068 f295 1"/>
              <a:gd name="f390" fmla="*/ 2897763 f296 1"/>
              <a:gd name="f391" fmla="*/ 1096484 f295 1"/>
              <a:gd name="f392" fmla="*/ 3555625 f296 1"/>
              <a:gd name="f393" fmla="*/ 5143929 f295 1"/>
              <a:gd name="f394" fmla="*/ 2246880 f296 1"/>
              <a:gd name="f395" fmla="*/ 5401059 f295 1"/>
              <a:gd name="f396" fmla="*/ 5734550 f295 1"/>
              <a:gd name="f397" fmla="*/ 5681304 f295 1"/>
              <a:gd name="f398" fmla="*/ 5946135 f295 1"/>
              <a:gd name="f399" fmla="*/ 3321629 f296 1"/>
              <a:gd name="f400" fmla="*/ 2897040 f296 1"/>
              <a:gd name="f401" fmla="*/ 1368303 f295 1"/>
              <a:gd name="f402" fmla="*/ 1376005 f296 1"/>
              <a:gd name="f403" fmla="*/ 1587590 f296 1"/>
              <a:gd name="f404" fmla="*/ 3661432 f295 1"/>
              <a:gd name="f405" fmla="*/ 3669134 f295 1"/>
              <a:gd name="f406" fmla="*/ 1792169 f296 1"/>
              <a:gd name="f407" fmla="*/ 3941677 f295 1"/>
              <a:gd name="f408" fmla="*/ 1807582 f296 1"/>
              <a:gd name="f409" fmla="*/ 3957090 f295 1"/>
              <a:gd name="f410" fmla="*/ 2239159 f296 1"/>
              <a:gd name="f411" fmla="*/ 4865093 f295 1"/>
              <a:gd name="f412" fmla="*/ 3563336 f296 1"/>
              <a:gd name="f413" fmla="*/ 4009631 f296 1"/>
              <a:gd name="f414" fmla="*/ 3934670 f295 1"/>
              <a:gd name="f415" fmla="*/ 4025045 f296 1"/>
              <a:gd name="f416" fmla="*/ 3919257 f295 1"/>
              <a:gd name="f417" fmla="*/ 4198797 f296 1"/>
              <a:gd name="f418" fmla="*/ 3684547 f295 1"/>
              <a:gd name="f419" fmla="*/ 4206508 f296 1"/>
              <a:gd name="f420" fmla="*/ 4214220 f296 1"/>
              <a:gd name="f421" fmla="*/ 3653720 f295 1"/>
              <a:gd name="f422" fmla="*/ 854748 f296 1"/>
              <a:gd name="f423" fmla="*/ 574503 f296 1"/>
              <a:gd name="f424" fmla="*/ 385338 f296 1"/>
              <a:gd name="f425" fmla="*/ 438584 f296 1"/>
              <a:gd name="f426" fmla="*/ 1640846 f295 1"/>
              <a:gd name="f427" fmla="*/ 718829 f296 1"/>
              <a:gd name="f428" fmla="*/ 1807591 f295 1"/>
              <a:gd name="f429" fmla="*/ 786793 f296 1"/>
              <a:gd name="f430" fmla="*/ 1823005 f295 1"/>
              <a:gd name="f431" fmla="*/ 908004 f296 1"/>
              <a:gd name="f432" fmla="*/ 1755040 f295 1"/>
              <a:gd name="f433" fmla="+- f297 0 f1"/>
              <a:gd name="f434" fmla="*/ f300 1 5816813"/>
              <a:gd name="f435" fmla="*/ f301 1 6226179"/>
              <a:gd name="f436" fmla="*/ f302 1 5816813"/>
              <a:gd name="f437" fmla="*/ f303 1 6226179"/>
              <a:gd name="f438" fmla="*/ f304 1 5816813"/>
              <a:gd name="f439" fmla="*/ f305 1 6226179"/>
              <a:gd name="f440" fmla="*/ f306 1 5816813"/>
              <a:gd name="f441" fmla="*/ f307 1 6226179"/>
              <a:gd name="f442" fmla="*/ f308 1 5816813"/>
              <a:gd name="f443" fmla="*/ f309 1 6226179"/>
              <a:gd name="f444" fmla="*/ f310 1 5816813"/>
              <a:gd name="f445" fmla="*/ f311 1 6226179"/>
              <a:gd name="f446" fmla="*/ f312 1 5816813"/>
              <a:gd name="f447" fmla="*/ f313 1 6226179"/>
              <a:gd name="f448" fmla="*/ f314 1 5816813"/>
              <a:gd name="f449" fmla="*/ f315 1 6226179"/>
              <a:gd name="f450" fmla="*/ f316 1 5816813"/>
              <a:gd name="f451" fmla="*/ f317 1 6226179"/>
              <a:gd name="f452" fmla="*/ f318 1 5816813"/>
              <a:gd name="f453" fmla="*/ f319 1 6226179"/>
              <a:gd name="f454" fmla="*/ f320 1 5816813"/>
              <a:gd name="f455" fmla="*/ f321 1 6226179"/>
              <a:gd name="f456" fmla="*/ f322 1 5816813"/>
              <a:gd name="f457" fmla="*/ f323 1 6226179"/>
              <a:gd name="f458" fmla="*/ f324 1 5816813"/>
              <a:gd name="f459" fmla="*/ f325 1 6226179"/>
              <a:gd name="f460" fmla="*/ f326 1 5816813"/>
              <a:gd name="f461" fmla="*/ f327 1 6226179"/>
              <a:gd name="f462" fmla="*/ f328 1 5816813"/>
              <a:gd name="f463" fmla="*/ f329 1 6226179"/>
              <a:gd name="f464" fmla="*/ f330 1 5816813"/>
              <a:gd name="f465" fmla="*/ f331 1 6226179"/>
              <a:gd name="f466" fmla="*/ f332 1 6226179"/>
              <a:gd name="f467" fmla="*/ f333 1 6226179"/>
              <a:gd name="f468" fmla="*/ f334 1 5816813"/>
              <a:gd name="f469" fmla="*/ f335 1 5816813"/>
              <a:gd name="f470" fmla="*/ f336 1 6226179"/>
              <a:gd name="f471" fmla="*/ f337 1 5816813"/>
              <a:gd name="f472" fmla="*/ f338 1 5816813"/>
              <a:gd name="f473" fmla="*/ f339 1 6226179"/>
              <a:gd name="f474" fmla="*/ f340 1 6226179"/>
              <a:gd name="f475" fmla="*/ f341 1 5816813"/>
              <a:gd name="f476" fmla="*/ f342 1 5816813"/>
              <a:gd name="f477" fmla="*/ f343 1 5816813"/>
              <a:gd name="f478" fmla="*/ f344 1 5816813"/>
              <a:gd name="f479" fmla="*/ f345 1 5816813"/>
              <a:gd name="f480" fmla="*/ f346 1 5816813"/>
              <a:gd name="f481" fmla="*/ f347 1 6226179"/>
              <a:gd name="f482" fmla="*/ f348 1 5816813"/>
              <a:gd name="f483" fmla="*/ f349 1 6226179"/>
              <a:gd name="f484" fmla="*/ f350 1 5816813"/>
              <a:gd name="f485" fmla="*/ f351 1 6226179"/>
              <a:gd name="f486" fmla="*/ f352 1 5816813"/>
              <a:gd name="f487" fmla="*/ f353 1 6226179"/>
              <a:gd name="f488" fmla="*/ f354 1 5816813"/>
              <a:gd name="f489" fmla="*/ f355 1 6226179"/>
              <a:gd name="f490" fmla="*/ f356 1 5816813"/>
              <a:gd name="f491" fmla="*/ f357 1 6226179"/>
              <a:gd name="f492" fmla="*/ f358 1 5816813"/>
              <a:gd name="f493" fmla="*/ f359 1 6226179"/>
              <a:gd name="f494" fmla="*/ f360 1 5816813"/>
              <a:gd name="f495" fmla="*/ f361 1 6226179"/>
              <a:gd name="f496" fmla="*/ f362 1 5816813"/>
              <a:gd name="f497" fmla="*/ f363 1 6226179"/>
              <a:gd name="f498" fmla="*/ f364 1 5816813"/>
              <a:gd name="f499" fmla="*/ f365 1 6226179"/>
              <a:gd name="f500" fmla="*/ f366 1 5816813"/>
              <a:gd name="f501" fmla="*/ f367 1 6226179"/>
              <a:gd name="f502" fmla="*/ f368 1 5816813"/>
              <a:gd name="f503" fmla="*/ f369 1 6226179"/>
              <a:gd name="f504" fmla="*/ f370 1 5816813"/>
              <a:gd name="f505" fmla="*/ f371 1 6226179"/>
              <a:gd name="f506" fmla="*/ f372 1 6226179"/>
              <a:gd name="f507" fmla="*/ f373 1 5816813"/>
              <a:gd name="f508" fmla="*/ f374 1 6226179"/>
              <a:gd name="f509" fmla="*/ f375 1 6226179"/>
              <a:gd name="f510" fmla="*/ f376 1 5816813"/>
              <a:gd name="f511" fmla="*/ f377 1 6226179"/>
              <a:gd name="f512" fmla="*/ f378 1 5816813"/>
              <a:gd name="f513" fmla="*/ f379 1 5816813"/>
              <a:gd name="f514" fmla="*/ f380 1 6226179"/>
              <a:gd name="f515" fmla="*/ f381 1 6226179"/>
              <a:gd name="f516" fmla="*/ f382 1 5816813"/>
              <a:gd name="f517" fmla="*/ f383 1 6226179"/>
              <a:gd name="f518" fmla="*/ f384 1 5816813"/>
              <a:gd name="f519" fmla="*/ f385 1 6226179"/>
              <a:gd name="f520" fmla="*/ f386 1 5816813"/>
              <a:gd name="f521" fmla="*/ f387 1 6226179"/>
              <a:gd name="f522" fmla="*/ f388 1 5816813"/>
              <a:gd name="f523" fmla="*/ f389 1 6226179"/>
              <a:gd name="f524" fmla="*/ f390 1 5816813"/>
              <a:gd name="f525" fmla="*/ f391 1 6226179"/>
              <a:gd name="f526" fmla="*/ f392 1 5816813"/>
              <a:gd name="f527" fmla="*/ f393 1 6226179"/>
              <a:gd name="f528" fmla="*/ f394 1 5816813"/>
              <a:gd name="f529" fmla="*/ f395 1 6226179"/>
              <a:gd name="f530" fmla="*/ f396 1 6226179"/>
              <a:gd name="f531" fmla="*/ f397 1 6226179"/>
              <a:gd name="f532" fmla="*/ f398 1 6226179"/>
              <a:gd name="f533" fmla="*/ f399 1 5816813"/>
              <a:gd name="f534" fmla="*/ f400 1 5816813"/>
              <a:gd name="f535" fmla="*/ f401 1 6226179"/>
              <a:gd name="f536" fmla="*/ f402 1 5816813"/>
              <a:gd name="f537" fmla="*/ f403 1 5816813"/>
              <a:gd name="f538" fmla="*/ f404 1 6226179"/>
              <a:gd name="f539" fmla="*/ f405 1 6226179"/>
              <a:gd name="f540" fmla="*/ f406 1 5816813"/>
              <a:gd name="f541" fmla="*/ f407 1 6226179"/>
              <a:gd name="f542" fmla="*/ f408 1 5816813"/>
              <a:gd name="f543" fmla="*/ f409 1 6226179"/>
              <a:gd name="f544" fmla="*/ f410 1 5816813"/>
              <a:gd name="f545" fmla="*/ f411 1 6226179"/>
              <a:gd name="f546" fmla="*/ f412 1 5816813"/>
              <a:gd name="f547" fmla="*/ f413 1 5816813"/>
              <a:gd name="f548" fmla="*/ f414 1 6226179"/>
              <a:gd name="f549" fmla="*/ f415 1 5816813"/>
              <a:gd name="f550" fmla="*/ f416 1 6226179"/>
              <a:gd name="f551" fmla="*/ f417 1 5816813"/>
              <a:gd name="f552" fmla="*/ f418 1 6226179"/>
              <a:gd name="f553" fmla="*/ f419 1 5816813"/>
              <a:gd name="f554" fmla="*/ f420 1 5816813"/>
              <a:gd name="f555" fmla="*/ f421 1 6226179"/>
              <a:gd name="f556" fmla="*/ f422 1 5816813"/>
              <a:gd name="f557" fmla="*/ f423 1 5816813"/>
              <a:gd name="f558" fmla="*/ f424 1 5816813"/>
              <a:gd name="f559" fmla="*/ f425 1 5816813"/>
              <a:gd name="f560" fmla="*/ f426 1 6226179"/>
              <a:gd name="f561" fmla="*/ f427 1 5816813"/>
              <a:gd name="f562" fmla="*/ f428 1 6226179"/>
              <a:gd name="f563" fmla="*/ f429 1 5816813"/>
              <a:gd name="f564" fmla="*/ f430 1 6226179"/>
              <a:gd name="f565" fmla="*/ f431 1 5816813"/>
              <a:gd name="f566" fmla="*/ f432 1 6226179"/>
              <a:gd name="f567" fmla="*/ f291 1 f298"/>
              <a:gd name="f568" fmla="*/ f292 1 f298"/>
              <a:gd name="f569" fmla="*/ f291 1 f299"/>
              <a:gd name="f570" fmla="*/ f293 1 f299"/>
              <a:gd name="f571" fmla="*/ f434 1 f298"/>
              <a:gd name="f572" fmla="*/ f435 1 f299"/>
              <a:gd name="f573" fmla="*/ f436 1 f298"/>
              <a:gd name="f574" fmla="*/ f437 1 f299"/>
              <a:gd name="f575" fmla="*/ f438 1 f298"/>
              <a:gd name="f576" fmla="*/ f439 1 f299"/>
              <a:gd name="f577" fmla="*/ f440 1 f298"/>
              <a:gd name="f578" fmla="*/ f441 1 f299"/>
              <a:gd name="f579" fmla="*/ f442 1 f298"/>
              <a:gd name="f580" fmla="*/ f443 1 f299"/>
              <a:gd name="f581" fmla="*/ f444 1 f298"/>
              <a:gd name="f582" fmla="*/ f445 1 f299"/>
              <a:gd name="f583" fmla="*/ f446 1 f298"/>
              <a:gd name="f584" fmla="*/ f447 1 f299"/>
              <a:gd name="f585" fmla="*/ f448 1 f298"/>
              <a:gd name="f586" fmla="*/ f449 1 f299"/>
              <a:gd name="f587" fmla="*/ f450 1 f298"/>
              <a:gd name="f588" fmla="*/ f451 1 f299"/>
              <a:gd name="f589" fmla="*/ f452 1 f298"/>
              <a:gd name="f590" fmla="*/ f453 1 f299"/>
              <a:gd name="f591" fmla="*/ f454 1 f298"/>
              <a:gd name="f592" fmla="*/ f455 1 f299"/>
              <a:gd name="f593" fmla="*/ f456 1 f298"/>
              <a:gd name="f594" fmla="*/ f457 1 f299"/>
              <a:gd name="f595" fmla="*/ f458 1 f298"/>
              <a:gd name="f596" fmla="*/ f459 1 f299"/>
              <a:gd name="f597" fmla="*/ f460 1 f298"/>
              <a:gd name="f598" fmla="*/ f461 1 f299"/>
              <a:gd name="f599" fmla="*/ f462 1 f298"/>
              <a:gd name="f600" fmla="*/ f463 1 f299"/>
              <a:gd name="f601" fmla="*/ f464 1 f298"/>
              <a:gd name="f602" fmla="*/ f465 1 f299"/>
              <a:gd name="f603" fmla="*/ f466 1 f299"/>
              <a:gd name="f604" fmla="*/ f467 1 f299"/>
              <a:gd name="f605" fmla="*/ f468 1 f298"/>
              <a:gd name="f606" fmla="*/ f469 1 f298"/>
              <a:gd name="f607" fmla="*/ f470 1 f299"/>
              <a:gd name="f608" fmla="*/ f471 1 f298"/>
              <a:gd name="f609" fmla="*/ f472 1 f298"/>
              <a:gd name="f610" fmla="*/ f473 1 f299"/>
              <a:gd name="f611" fmla="*/ f474 1 f299"/>
              <a:gd name="f612" fmla="*/ f475 1 f298"/>
              <a:gd name="f613" fmla="*/ f476 1 f298"/>
              <a:gd name="f614" fmla="*/ f477 1 f298"/>
              <a:gd name="f615" fmla="*/ f478 1 f298"/>
              <a:gd name="f616" fmla="*/ f479 1 f298"/>
              <a:gd name="f617" fmla="*/ f480 1 f298"/>
              <a:gd name="f618" fmla="*/ f481 1 f299"/>
              <a:gd name="f619" fmla="*/ f482 1 f298"/>
              <a:gd name="f620" fmla="*/ f483 1 f299"/>
              <a:gd name="f621" fmla="*/ f484 1 f298"/>
              <a:gd name="f622" fmla="*/ f485 1 f299"/>
              <a:gd name="f623" fmla="*/ f486 1 f298"/>
              <a:gd name="f624" fmla="*/ f487 1 f299"/>
              <a:gd name="f625" fmla="*/ f488 1 f298"/>
              <a:gd name="f626" fmla="*/ f489 1 f299"/>
              <a:gd name="f627" fmla="*/ f490 1 f298"/>
              <a:gd name="f628" fmla="*/ f491 1 f299"/>
              <a:gd name="f629" fmla="*/ f492 1 f298"/>
              <a:gd name="f630" fmla="*/ f493 1 f299"/>
              <a:gd name="f631" fmla="*/ f494 1 f298"/>
              <a:gd name="f632" fmla="*/ f495 1 f299"/>
              <a:gd name="f633" fmla="*/ f496 1 f298"/>
              <a:gd name="f634" fmla="*/ f497 1 f299"/>
              <a:gd name="f635" fmla="*/ f498 1 f298"/>
              <a:gd name="f636" fmla="*/ f499 1 f299"/>
              <a:gd name="f637" fmla="*/ f500 1 f298"/>
              <a:gd name="f638" fmla="*/ f501 1 f299"/>
              <a:gd name="f639" fmla="*/ f502 1 f298"/>
              <a:gd name="f640" fmla="*/ f503 1 f299"/>
              <a:gd name="f641" fmla="*/ f504 1 f298"/>
              <a:gd name="f642" fmla="*/ f505 1 f299"/>
              <a:gd name="f643" fmla="*/ f506 1 f299"/>
              <a:gd name="f644" fmla="*/ f507 1 f298"/>
              <a:gd name="f645" fmla="*/ f508 1 f299"/>
              <a:gd name="f646" fmla="*/ f509 1 f299"/>
              <a:gd name="f647" fmla="*/ f510 1 f298"/>
              <a:gd name="f648" fmla="*/ f511 1 f299"/>
              <a:gd name="f649" fmla="*/ f512 1 f298"/>
              <a:gd name="f650" fmla="*/ f513 1 f298"/>
              <a:gd name="f651" fmla="*/ f514 1 f299"/>
              <a:gd name="f652" fmla="*/ f515 1 f299"/>
              <a:gd name="f653" fmla="*/ f516 1 f298"/>
              <a:gd name="f654" fmla="*/ f517 1 f299"/>
              <a:gd name="f655" fmla="*/ f518 1 f298"/>
              <a:gd name="f656" fmla="*/ f519 1 f299"/>
              <a:gd name="f657" fmla="*/ f520 1 f298"/>
              <a:gd name="f658" fmla="*/ f521 1 f299"/>
              <a:gd name="f659" fmla="*/ f522 1 f298"/>
              <a:gd name="f660" fmla="*/ f523 1 f299"/>
              <a:gd name="f661" fmla="*/ f524 1 f298"/>
              <a:gd name="f662" fmla="*/ f525 1 f299"/>
              <a:gd name="f663" fmla="*/ f526 1 f298"/>
              <a:gd name="f664" fmla="*/ f527 1 f299"/>
              <a:gd name="f665" fmla="*/ f528 1 f298"/>
              <a:gd name="f666" fmla="*/ f529 1 f299"/>
              <a:gd name="f667" fmla="*/ f530 1 f299"/>
              <a:gd name="f668" fmla="*/ f531 1 f299"/>
              <a:gd name="f669" fmla="*/ f532 1 f299"/>
              <a:gd name="f670" fmla="*/ f533 1 f298"/>
              <a:gd name="f671" fmla="*/ f534 1 f298"/>
              <a:gd name="f672" fmla="*/ f535 1 f299"/>
              <a:gd name="f673" fmla="*/ f536 1 f298"/>
              <a:gd name="f674" fmla="*/ f537 1 f298"/>
              <a:gd name="f675" fmla="*/ f538 1 f299"/>
              <a:gd name="f676" fmla="*/ f539 1 f299"/>
              <a:gd name="f677" fmla="*/ f540 1 f298"/>
              <a:gd name="f678" fmla="*/ f541 1 f299"/>
              <a:gd name="f679" fmla="*/ f542 1 f298"/>
              <a:gd name="f680" fmla="*/ f543 1 f299"/>
              <a:gd name="f681" fmla="*/ f544 1 f298"/>
              <a:gd name="f682" fmla="*/ f545 1 f299"/>
              <a:gd name="f683" fmla="*/ f546 1 f298"/>
              <a:gd name="f684" fmla="*/ f547 1 f298"/>
              <a:gd name="f685" fmla="*/ f548 1 f299"/>
              <a:gd name="f686" fmla="*/ f549 1 f298"/>
              <a:gd name="f687" fmla="*/ f550 1 f299"/>
              <a:gd name="f688" fmla="*/ f551 1 f298"/>
              <a:gd name="f689" fmla="*/ f552 1 f299"/>
              <a:gd name="f690" fmla="*/ f553 1 f298"/>
              <a:gd name="f691" fmla="*/ f554 1 f298"/>
              <a:gd name="f692" fmla="*/ f555 1 f299"/>
              <a:gd name="f693" fmla="*/ f556 1 f298"/>
              <a:gd name="f694" fmla="*/ f557 1 f298"/>
              <a:gd name="f695" fmla="*/ f558 1 f298"/>
              <a:gd name="f696" fmla="*/ f559 1 f298"/>
              <a:gd name="f697" fmla="*/ f560 1 f299"/>
              <a:gd name="f698" fmla="*/ f561 1 f298"/>
              <a:gd name="f699" fmla="*/ f562 1 f299"/>
              <a:gd name="f700" fmla="*/ f563 1 f298"/>
              <a:gd name="f701" fmla="*/ f564 1 f299"/>
              <a:gd name="f702" fmla="*/ f565 1 f298"/>
              <a:gd name="f703" fmla="*/ f566 1 f299"/>
              <a:gd name="f704" fmla="*/ f567 f289 1"/>
              <a:gd name="f705" fmla="*/ f568 f289 1"/>
              <a:gd name="f706" fmla="*/ f570 f290 1"/>
              <a:gd name="f707" fmla="*/ f569 f290 1"/>
              <a:gd name="f708" fmla="*/ f571 f289 1"/>
              <a:gd name="f709" fmla="*/ f572 f290 1"/>
              <a:gd name="f710" fmla="*/ f573 f289 1"/>
              <a:gd name="f711" fmla="*/ f574 f290 1"/>
              <a:gd name="f712" fmla="*/ f575 f289 1"/>
              <a:gd name="f713" fmla="*/ f576 f290 1"/>
              <a:gd name="f714" fmla="*/ f577 f289 1"/>
              <a:gd name="f715" fmla="*/ f578 f290 1"/>
              <a:gd name="f716" fmla="*/ f579 f289 1"/>
              <a:gd name="f717" fmla="*/ f580 f290 1"/>
              <a:gd name="f718" fmla="*/ f581 f289 1"/>
              <a:gd name="f719" fmla="*/ f582 f290 1"/>
              <a:gd name="f720" fmla="*/ f583 f289 1"/>
              <a:gd name="f721" fmla="*/ f584 f290 1"/>
              <a:gd name="f722" fmla="*/ f585 f289 1"/>
              <a:gd name="f723" fmla="*/ f586 f290 1"/>
              <a:gd name="f724" fmla="*/ f587 f289 1"/>
              <a:gd name="f725" fmla="*/ f588 f290 1"/>
              <a:gd name="f726" fmla="*/ f589 f289 1"/>
              <a:gd name="f727" fmla="*/ f590 f290 1"/>
              <a:gd name="f728" fmla="*/ f591 f289 1"/>
              <a:gd name="f729" fmla="*/ f592 f290 1"/>
              <a:gd name="f730" fmla="*/ f593 f289 1"/>
              <a:gd name="f731" fmla="*/ f594 f290 1"/>
              <a:gd name="f732" fmla="*/ f595 f289 1"/>
              <a:gd name="f733" fmla="*/ f596 f290 1"/>
              <a:gd name="f734" fmla="*/ f597 f289 1"/>
              <a:gd name="f735" fmla="*/ f598 f290 1"/>
              <a:gd name="f736" fmla="*/ f599 f289 1"/>
              <a:gd name="f737" fmla="*/ f600 f290 1"/>
              <a:gd name="f738" fmla="*/ f601 f289 1"/>
              <a:gd name="f739" fmla="*/ f602 f290 1"/>
              <a:gd name="f740" fmla="*/ f603 f290 1"/>
              <a:gd name="f741" fmla="*/ f604 f290 1"/>
              <a:gd name="f742" fmla="*/ f605 f289 1"/>
              <a:gd name="f743" fmla="*/ f606 f289 1"/>
              <a:gd name="f744" fmla="*/ f607 f290 1"/>
              <a:gd name="f745" fmla="*/ f608 f289 1"/>
              <a:gd name="f746" fmla="*/ f609 f289 1"/>
              <a:gd name="f747" fmla="*/ f610 f290 1"/>
              <a:gd name="f748" fmla="*/ f611 f290 1"/>
              <a:gd name="f749" fmla="*/ f612 f289 1"/>
              <a:gd name="f750" fmla="*/ f613 f289 1"/>
              <a:gd name="f751" fmla="*/ f614 f289 1"/>
              <a:gd name="f752" fmla="*/ f615 f289 1"/>
              <a:gd name="f753" fmla="*/ f616 f289 1"/>
              <a:gd name="f754" fmla="*/ f617 f289 1"/>
              <a:gd name="f755" fmla="*/ f618 f290 1"/>
              <a:gd name="f756" fmla="*/ f619 f289 1"/>
              <a:gd name="f757" fmla="*/ f620 f290 1"/>
              <a:gd name="f758" fmla="*/ f621 f289 1"/>
              <a:gd name="f759" fmla="*/ f622 f290 1"/>
              <a:gd name="f760" fmla="*/ f623 f289 1"/>
              <a:gd name="f761" fmla="*/ f624 f290 1"/>
              <a:gd name="f762" fmla="*/ f625 f289 1"/>
              <a:gd name="f763" fmla="*/ f626 f290 1"/>
              <a:gd name="f764" fmla="*/ f627 f289 1"/>
              <a:gd name="f765" fmla="*/ f628 f290 1"/>
              <a:gd name="f766" fmla="*/ f629 f289 1"/>
              <a:gd name="f767" fmla="*/ f630 f290 1"/>
              <a:gd name="f768" fmla="*/ f631 f289 1"/>
              <a:gd name="f769" fmla="*/ f632 f290 1"/>
              <a:gd name="f770" fmla="*/ f633 f289 1"/>
              <a:gd name="f771" fmla="*/ f634 f290 1"/>
              <a:gd name="f772" fmla="*/ f635 f289 1"/>
              <a:gd name="f773" fmla="*/ f636 f290 1"/>
              <a:gd name="f774" fmla="*/ f637 f289 1"/>
              <a:gd name="f775" fmla="*/ f638 f290 1"/>
              <a:gd name="f776" fmla="*/ f639 f289 1"/>
              <a:gd name="f777" fmla="*/ f640 f290 1"/>
              <a:gd name="f778" fmla="*/ f641 f289 1"/>
              <a:gd name="f779" fmla="*/ f642 f290 1"/>
              <a:gd name="f780" fmla="*/ f643 f290 1"/>
              <a:gd name="f781" fmla="*/ f644 f289 1"/>
              <a:gd name="f782" fmla="*/ f645 f290 1"/>
              <a:gd name="f783" fmla="*/ f646 f290 1"/>
              <a:gd name="f784" fmla="*/ f647 f289 1"/>
              <a:gd name="f785" fmla="*/ f648 f290 1"/>
              <a:gd name="f786" fmla="*/ f649 f289 1"/>
              <a:gd name="f787" fmla="*/ f650 f289 1"/>
              <a:gd name="f788" fmla="*/ f651 f290 1"/>
              <a:gd name="f789" fmla="*/ f652 f290 1"/>
              <a:gd name="f790" fmla="*/ f653 f289 1"/>
              <a:gd name="f791" fmla="*/ f654 f290 1"/>
              <a:gd name="f792" fmla="*/ f655 f289 1"/>
              <a:gd name="f793" fmla="*/ f656 f290 1"/>
              <a:gd name="f794" fmla="*/ f657 f289 1"/>
              <a:gd name="f795" fmla="*/ f658 f290 1"/>
              <a:gd name="f796" fmla="*/ f659 f289 1"/>
              <a:gd name="f797" fmla="*/ f660 f290 1"/>
              <a:gd name="f798" fmla="*/ f661 f289 1"/>
              <a:gd name="f799" fmla="*/ f662 f290 1"/>
              <a:gd name="f800" fmla="*/ f663 f289 1"/>
              <a:gd name="f801" fmla="*/ f664 f290 1"/>
              <a:gd name="f802" fmla="*/ f665 f289 1"/>
              <a:gd name="f803" fmla="*/ f666 f290 1"/>
              <a:gd name="f804" fmla="*/ f667 f290 1"/>
              <a:gd name="f805" fmla="*/ f668 f290 1"/>
              <a:gd name="f806" fmla="*/ f669 f290 1"/>
              <a:gd name="f807" fmla="*/ f670 f289 1"/>
              <a:gd name="f808" fmla="*/ f671 f289 1"/>
              <a:gd name="f809" fmla="*/ f672 f290 1"/>
              <a:gd name="f810" fmla="*/ f673 f289 1"/>
              <a:gd name="f811" fmla="*/ f674 f289 1"/>
              <a:gd name="f812" fmla="*/ f675 f290 1"/>
              <a:gd name="f813" fmla="*/ f676 f290 1"/>
              <a:gd name="f814" fmla="*/ f677 f289 1"/>
              <a:gd name="f815" fmla="*/ f678 f290 1"/>
              <a:gd name="f816" fmla="*/ f679 f289 1"/>
              <a:gd name="f817" fmla="*/ f680 f290 1"/>
              <a:gd name="f818" fmla="*/ f681 f289 1"/>
              <a:gd name="f819" fmla="*/ f682 f290 1"/>
              <a:gd name="f820" fmla="*/ f683 f289 1"/>
              <a:gd name="f821" fmla="*/ f684 f289 1"/>
              <a:gd name="f822" fmla="*/ f685 f290 1"/>
              <a:gd name="f823" fmla="*/ f686 f289 1"/>
              <a:gd name="f824" fmla="*/ f687 f290 1"/>
              <a:gd name="f825" fmla="*/ f688 f289 1"/>
              <a:gd name="f826" fmla="*/ f689 f290 1"/>
              <a:gd name="f827" fmla="*/ f690 f289 1"/>
              <a:gd name="f828" fmla="*/ f691 f289 1"/>
              <a:gd name="f829" fmla="*/ f692 f290 1"/>
              <a:gd name="f830" fmla="*/ f693 f289 1"/>
              <a:gd name="f831" fmla="*/ f694 f289 1"/>
              <a:gd name="f832" fmla="*/ f695 f289 1"/>
              <a:gd name="f833" fmla="*/ f696 f289 1"/>
              <a:gd name="f834" fmla="*/ f697 f290 1"/>
              <a:gd name="f835" fmla="*/ f698 f289 1"/>
              <a:gd name="f836" fmla="*/ f699 f290 1"/>
              <a:gd name="f837" fmla="*/ f700 f289 1"/>
              <a:gd name="f838" fmla="*/ f701 f290 1"/>
              <a:gd name="f839" fmla="*/ f702 f289 1"/>
              <a:gd name="f840" fmla="*/ f703 f29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3">
                <a:pos x="f708" y="f709"/>
              </a:cxn>
              <a:cxn ang="f433">
                <a:pos x="f710" y="f711"/>
              </a:cxn>
              <a:cxn ang="f433">
                <a:pos x="f712" y="f713"/>
              </a:cxn>
              <a:cxn ang="f433">
                <a:pos x="f714" y="f715"/>
              </a:cxn>
              <a:cxn ang="f433">
                <a:pos x="f716" y="f717"/>
              </a:cxn>
              <a:cxn ang="f433">
                <a:pos x="f718" y="f719"/>
              </a:cxn>
              <a:cxn ang="f433">
                <a:pos x="f720" y="f721"/>
              </a:cxn>
              <a:cxn ang="f433">
                <a:pos x="f708" y="f709"/>
              </a:cxn>
              <a:cxn ang="f433">
                <a:pos x="f722" y="f723"/>
              </a:cxn>
              <a:cxn ang="f433">
                <a:pos x="f724" y="f725"/>
              </a:cxn>
              <a:cxn ang="f433">
                <a:pos x="f726" y="f727"/>
              </a:cxn>
              <a:cxn ang="f433">
                <a:pos x="f728" y="f729"/>
              </a:cxn>
              <a:cxn ang="f433">
                <a:pos x="f730" y="f731"/>
              </a:cxn>
              <a:cxn ang="f433">
                <a:pos x="f732" y="f733"/>
              </a:cxn>
              <a:cxn ang="f433">
                <a:pos x="f734" y="f735"/>
              </a:cxn>
              <a:cxn ang="f433">
                <a:pos x="f722" y="f723"/>
              </a:cxn>
              <a:cxn ang="f433">
                <a:pos x="f736" y="f737"/>
              </a:cxn>
              <a:cxn ang="f433">
                <a:pos x="f738" y="f739"/>
              </a:cxn>
              <a:cxn ang="f433">
                <a:pos x="f738" y="f740"/>
              </a:cxn>
              <a:cxn ang="f433">
                <a:pos x="f736" y="f741"/>
              </a:cxn>
              <a:cxn ang="f433">
                <a:pos x="f742" y="f740"/>
              </a:cxn>
              <a:cxn ang="f433">
                <a:pos x="f742" y="f739"/>
              </a:cxn>
              <a:cxn ang="f433">
                <a:pos x="f736" y="f737"/>
              </a:cxn>
              <a:cxn ang="f433">
                <a:pos x="f743" y="f744"/>
              </a:cxn>
              <a:cxn ang="f433">
                <a:pos x="f745" y="f744"/>
              </a:cxn>
              <a:cxn ang="f433">
                <a:pos x="f746" y="f747"/>
              </a:cxn>
              <a:cxn ang="f433">
                <a:pos x="f745" y="f748"/>
              </a:cxn>
              <a:cxn ang="f433">
                <a:pos x="f743" y="f748"/>
              </a:cxn>
              <a:cxn ang="f433">
                <a:pos x="f749" y="f747"/>
              </a:cxn>
              <a:cxn ang="f433">
                <a:pos x="f743" y="f744"/>
              </a:cxn>
              <a:cxn ang="f433">
                <a:pos x="f750" y="f744"/>
              </a:cxn>
              <a:cxn ang="f433">
                <a:pos x="f751" y="f744"/>
              </a:cxn>
              <a:cxn ang="f433">
                <a:pos x="f752" y="f747"/>
              </a:cxn>
              <a:cxn ang="f433">
                <a:pos x="f751" y="f748"/>
              </a:cxn>
              <a:cxn ang="f433">
                <a:pos x="f750" y="f748"/>
              </a:cxn>
              <a:cxn ang="f433">
                <a:pos x="f753" y="f747"/>
              </a:cxn>
              <a:cxn ang="f433">
                <a:pos x="f750" y="f744"/>
              </a:cxn>
              <a:cxn ang="f433">
                <a:pos x="f754" y="f755"/>
              </a:cxn>
              <a:cxn ang="f433">
                <a:pos x="f756" y="f757"/>
              </a:cxn>
              <a:cxn ang="f433">
                <a:pos x="f758" y="f759"/>
              </a:cxn>
              <a:cxn ang="f433">
                <a:pos x="f760" y="f761"/>
              </a:cxn>
              <a:cxn ang="f433">
                <a:pos x="f762" y="f763"/>
              </a:cxn>
              <a:cxn ang="f433">
                <a:pos x="f764" y="f765"/>
              </a:cxn>
              <a:cxn ang="f433">
                <a:pos x="f766" y="f767"/>
              </a:cxn>
              <a:cxn ang="f433">
                <a:pos x="f754" y="f755"/>
              </a:cxn>
              <a:cxn ang="f433">
                <a:pos x="f768" y="f769"/>
              </a:cxn>
              <a:cxn ang="f433">
                <a:pos x="f770" y="f771"/>
              </a:cxn>
              <a:cxn ang="f433">
                <a:pos x="f772" y="f773"/>
              </a:cxn>
              <a:cxn ang="f433">
                <a:pos x="f774" y="f775"/>
              </a:cxn>
              <a:cxn ang="f433">
                <a:pos x="f776" y="f777"/>
              </a:cxn>
              <a:cxn ang="f433">
                <a:pos x="f778" y="f779"/>
              </a:cxn>
              <a:cxn ang="f433">
                <a:pos x="f778" y="f780"/>
              </a:cxn>
              <a:cxn ang="f433">
                <a:pos x="f781" y="f782"/>
              </a:cxn>
              <a:cxn ang="f433">
                <a:pos x="f781" y="f783"/>
              </a:cxn>
              <a:cxn ang="f433">
                <a:pos x="f784" y="f785"/>
              </a:cxn>
              <a:cxn ang="f433">
                <a:pos x="f786" y="f785"/>
              </a:cxn>
              <a:cxn ang="f433">
                <a:pos x="f787" y="f783"/>
              </a:cxn>
              <a:cxn ang="f433">
                <a:pos x="f787" y="f782"/>
              </a:cxn>
              <a:cxn ang="f433">
                <a:pos x="f787" y="f788"/>
              </a:cxn>
              <a:cxn ang="f433">
                <a:pos x="f787" y="f789"/>
              </a:cxn>
              <a:cxn ang="f433">
                <a:pos x="f790" y="f791"/>
              </a:cxn>
              <a:cxn ang="f433">
                <a:pos x="f792" y="f793"/>
              </a:cxn>
              <a:cxn ang="f433">
                <a:pos x="f794" y="f795"/>
              </a:cxn>
              <a:cxn ang="f433">
                <a:pos x="f796" y="f797"/>
              </a:cxn>
              <a:cxn ang="f433">
                <a:pos x="f798" y="f799"/>
              </a:cxn>
              <a:cxn ang="f433">
                <a:pos x="f768" y="f769"/>
              </a:cxn>
              <a:cxn ang="f433">
                <a:pos x="f800" y="f801"/>
              </a:cxn>
              <a:cxn ang="f433">
                <a:pos x="f802" y="f801"/>
              </a:cxn>
              <a:cxn ang="f433">
                <a:pos x="f802" y="f803"/>
              </a:cxn>
              <a:cxn ang="f433">
                <a:pos x="f800" y="f803"/>
              </a:cxn>
              <a:cxn ang="f433">
                <a:pos x="f800" y="f801"/>
              </a:cxn>
              <a:cxn ang="f433">
                <a:pos x="f800" y="f801"/>
              </a:cxn>
              <a:cxn ang="f433">
                <a:pos x="f800" y="f804"/>
              </a:cxn>
              <a:cxn ang="f433">
                <a:pos x="f800" y="f805"/>
              </a:cxn>
              <a:cxn ang="f433">
                <a:pos x="f802" y="f805"/>
              </a:cxn>
              <a:cxn ang="f433">
                <a:pos x="f802" y="f804"/>
              </a:cxn>
              <a:cxn ang="f433">
                <a:pos x="f786" y="f806"/>
              </a:cxn>
              <a:cxn ang="f433">
                <a:pos x="f807" y="f806"/>
              </a:cxn>
              <a:cxn ang="f433">
                <a:pos x="f800" y="f804"/>
              </a:cxn>
              <a:cxn ang="f433">
                <a:pos x="f774" y="f769"/>
              </a:cxn>
              <a:cxn ang="f433">
                <a:pos x="f808" y="f809"/>
              </a:cxn>
              <a:cxn ang="f433">
                <a:pos x="f810" y="f769"/>
              </a:cxn>
              <a:cxn ang="f433">
                <a:pos x="f811" y="f812"/>
              </a:cxn>
              <a:cxn ang="f433">
                <a:pos x="f811" y="f812"/>
              </a:cxn>
              <a:cxn ang="f433">
                <a:pos x="f811" y="f813"/>
              </a:cxn>
              <a:cxn ang="f433">
                <a:pos x="f814" y="f815"/>
              </a:cxn>
              <a:cxn ang="f433">
                <a:pos x="f816" y="f817"/>
              </a:cxn>
              <a:cxn ang="f433">
                <a:pos x="f818" y="f819"/>
              </a:cxn>
              <a:cxn ang="f433">
                <a:pos x="f820" y="f819"/>
              </a:cxn>
              <a:cxn ang="f433">
                <a:pos x="f821" y="f822"/>
              </a:cxn>
              <a:cxn ang="f433">
                <a:pos x="f823" y="f824"/>
              </a:cxn>
              <a:cxn ang="f433">
                <a:pos x="f825" y="f826"/>
              </a:cxn>
              <a:cxn ang="f433">
                <a:pos x="f827" y="f813"/>
              </a:cxn>
              <a:cxn ang="f433">
                <a:pos x="f828" y="f829"/>
              </a:cxn>
              <a:cxn ang="f433">
                <a:pos x="f774" y="f769"/>
              </a:cxn>
              <a:cxn ang="f433">
                <a:pos x="f830" y="f759"/>
              </a:cxn>
              <a:cxn ang="f433">
                <a:pos x="f831" y="f757"/>
              </a:cxn>
              <a:cxn ang="f433">
                <a:pos x="f832" y="f755"/>
              </a:cxn>
              <a:cxn ang="f433">
                <a:pos x="f833" y="f834"/>
              </a:cxn>
              <a:cxn ang="f433">
                <a:pos x="f835" y="f836"/>
              </a:cxn>
              <a:cxn ang="f433">
                <a:pos x="f837" y="f838"/>
              </a:cxn>
              <a:cxn ang="f433">
                <a:pos x="f839" y="f840"/>
              </a:cxn>
              <a:cxn ang="f433">
                <a:pos x="f830" y="f759"/>
              </a:cxn>
            </a:cxnLst>
            <a:rect l="f704" t="f707" r="f705" b="f706"/>
            <a:pathLst>
              <a:path w="5816813" h="6226179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25"/>
                </a:lnTo>
                <a:cubicBezTo>
                  <a:pt x="f26" y="f27"/>
                  <a:pt x="f10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cubicBezTo>
                  <a:pt x="f35" y="f36"/>
                  <a:pt x="f37" y="f38"/>
                  <a:pt x="f8" y="f9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4"/>
                </a:cubicBezTo>
                <a:cubicBezTo>
                  <a:pt x="f46" y="f44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cubicBezTo>
                  <a:pt x="f59" y="f60"/>
                  <a:pt x="f61" y="f62"/>
                  <a:pt x="f63" y="f64"/>
                </a:cubicBezTo>
                <a:cubicBezTo>
                  <a:pt x="f65" y="f66"/>
                  <a:pt x="f67" y="f68"/>
                  <a:pt x="f69" y="f70"/>
                </a:cubicBezTo>
                <a:lnTo>
                  <a:pt x="f39" y="f40"/>
                </a:lnTo>
                <a:close/>
                <a:moveTo>
                  <a:pt x="f71" y="f72"/>
                </a:moveTo>
                <a:cubicBezTo>
                  <a:pt x="f73" y="f72"/>
                  <a:pt x="f74" y="f75"/>
                  <a:pt x="f74" y="f76"/>
                </a:cubicBezTo>
                <a:lnTo>
                  <a:pt x="f74" y="f77"/>
                </a:lnTo>
                <a:cubicBezTo>
                  <a:pt x="f74" y="f78"/>
                  <a:pt x="f73" y="f5"/>
                  <a:pt x="f71" y="f5"/>
                </a:cubicBezTo>
                <a:cubicBezTo>
                  <a:pt x="f79" y="f5"/>
                  <a:pt x="f80" y="f78"/>
                  <a:pt x="f80" y="f77"/>
                </a:cubicBezTo>
                <a:lnTo>
                  <a:pt x="f80" y="f76"/>
                </a:lnTo>
                <a:cubicBezTo>
                  <a:pt x="f81" y="f82"/>
                  <a:pt x="f83" y="f72"/>
                  <a:pt x="f71" y="f72"/>
                </a:cubicBezTo>
                <a:close/>
                <a:moveTo>
                  <a:pt x="f76" y="f84"/>
                </a:moveTo>
                <a:lnTo>
                  <a:pt x="f77" y="f84"/>
                </a:lnTo>
                <a:cubicBezTo>
                  <a:pt x="f78" y="f84"/>
                  <a:pt x="f5" y="f85"/>
                  <a:pt x="f5" y="f86"/>
                </a:cubicBezTo>
                <a:cubicBezTo>
                  <a:pt x="f5" y="f87"/>
                  <a:pt x="f78" y="f88"/>
                  <a:pt x="f77" y="f88"/>
                </a:cubicBezTo>
                <a:lnTo>
                  <a:pt x="f76" y="f88"/>
                </a:lnTo>
                <a:cubicBezTo>
                  <a:pt x="f75" y="f88"/>
                  <a:pt x="f72" y="f87"/>
                  <a:pt x="f72" y="f86"/>
                </a:cubicBezTo>
                <a:cubicBezTo>
                  <a:pt x="f72" y="f85"/>
                  <a:pt x="f75" y="f84"/>
                  <a:pt x="f76" y="f84"/>
                </a:cubicBezTo>
                <a:close/>
                <a:moveTo>
                  <a:pt x="f89" y="f84"/>
                </a:moveTo>
                <a:lnTo>
                  <a:pt x="f90" y="f84"/>
                </a:lnTo>
                <a:cubicBezTo>
                  <a:pt x="f91" y="f84"/>
                  <a:pt x="f92" y="f85"/>
                  <a:pt x="f92" y="f86"/>
                </a:cubicBezTo>
                <a:cubicBezTo>
                  <a:pt x="f92" y="f87"/>
                  <a:pt x="f91" y="f88"/>
                  <a:pt x="f90" y="f88"/>
                </a:cubicBezTo>
                <a:lnTo>
                  <a:pt x="f89" y="f88"/>
                </a:lnTo>
                <a:cubicBezTo>
                  <a:pt x="f93" y="f88"/>
                  <a:pt x="f94" y="f87"/>
                  <a:pt x="f94" y="f86"/>
                </a:cubicBezTo>
                <a:cubicBezTo>
                  <a:pt x="f94" y="f85"/>
                  <a:pt x="f93" y="f84"/>
                  <a:pt x="f89" y="f84"/>
                </a:cubicBezTo>
                <a:close/>
                <a:moveTo>
                  <a:pt x="f95" y="f96"/>
                </a:moveTo>
                <a:cubicBezTo>
                  <a:pt x="f97" y="f98"/>
                  <a:pt x="f99" y="f100"/>
                  <a:pt x="f101" y="f102"/>
                </a:cubicBezTo>
                <a:lnTo>
                  <a:pt x="f103" y="f104"/>
                </a:lnTo>
                <a:cubicBezTo>
                  <a:pt x="f105" y="f106"/>
                  <a:pt x="f107" y="f108"/>
                  <a:pt x="f109" y="f110"/>
                </a:cubicBezTo>
                <a:cubicBezTo>
                  <a:pt x="f111" y="f112"/>
                  <a:pt x="f113" y="f114"/>
                  <a:pt x="f115" y="f114"/>
                </a:cubicBezTo>
                <a:cubicBezTo>
                  <a:pt x="f116" y="f114"/>
                  <a:pt x="f117" y="f118"/>
                  <a:pt x="f119" y="f120"/>
                </a:cubicBezTo>
                <a:lnTo>
                  <a:pt x="f121" y="f122"/>
                </a:lnTo>
                <a:cubicBezTo>
                  <a:pt x="f123" y="f106"/>
                  <a:pt x="f124" y="f125"/>
                  <a:pt x="f95" y="f96"/>
                </a:cubicBezTo>
                <a:close/>
                <a:moveTo>
                  <a:pt x="f126" y="f127"/>
                </a:moveTo>
                <a:cubicBezTo>
                  <a:pt x="f126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lnTo>
                  <a:pt x="f139" y="f140"/>
                </a:ln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1" y="f153"/>
                </a:lnTo>
                <a:cubicBezTo>
                  <a:pt x="f151" y="f154"/>
                  <a:pt x="f155" y="f156"/>
                  <a:pt x="f155" y="f157"/>
                </a:cubicBezTo>
                <a:lnTo>
                  <a:pt x="f155" y="f158"/>
                </a:lnTo>
                <a:cubicBezTo>
                  <a:pt x="f155" y="f159"/>
                  <a:pt x="f160" y="f161"/>
                  <a:pt x="f162" y="f161"/>
                </a:cubicBezTo>
                <a:lnTo>
                  <a:pt x="f163" y="f161"/>
                </a:lnTo>
                <a:cubicBezTo>
                  <a:pt x="f164" y="f161"/>
                  <a:pt x="f165" y="f166"/>
                  <a:pt x="f165" y="f158"/>
                </a:cubicBezTo>
                <a:lnTo>
                  <a:pt x="f165" y="f157"/>
                </a:lnTo>
                <a:cubicBezTo>
                  <a:pt x="f165" y="f167"/>
                  <a:pt x="f165" y="f156"/>
                  <a:pt x="f165" y="f168"/>
                </a:cubicBezTo>
                <a:cubicBezTo>
                  <a:pt x="f165" y="f169"/>
                  <a:pt x="f165" y="f153"/>
                  <a:pt x="f165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1" y="f193"/>
                </a:cubicBezTo>
                <a:cubicBezTo>
                  <a:pt x="f191" y="f194"/>
                  <a:pt x="f195" y="f196"/>
                  <a:pt x="f197" y="f196"/>
                </a:cubicBezTo>
                <a:cubicBezTo>
                  <a:pt x="f198" y="f199"/>
                  <a:pt x="f126" y="f200"/>
                  <a:pt x="f126" y="f127"/>
                </a:cubicBezTo>
                <a:close/>
                <a:moveTo>
                  <a:pt x="f201" y="f202"/>
                </a:moveTo>
                <a:lnTo>
                  <a:pt x="f203" y="f202"/>
                </a:lnTo>
                <a:lnTo>
                  <a:pt x="f203" y="f204"/>
                </a:lnTo>
                <a:lnTo>
                  <a:pt x="f201" y="f204"/>
                </a:lnTo>
                <a:lnTo>
                  <a:pt x="f201" y="f202"/>
                </a:lnTo>
                <a:lnTo>
                  <a:pt x="f201" y="f202"/>
                </a:lnTo>
                <a:close/>
                <a:moveTo>
                  <a:pt x="f201" y="f205"/>
                </a:moveTo>
                <a:lnTo>
                  <a:pt x="f201" y="f206"/>
                </a:lnTo>
                <a:lnTo>
                  <a:pt x="f203" y="f206"/>
                </a:lnTo>
                <a:lnTo>
                  <a:pt x="f203" y="f205"/>
                </a:lnTo>
                <a:cubicBezTo>
                  <a:pt x="f207" y="f208"/>
                  <a:pt x="f209" y="f210"/>
                  <a:pt x="f163" y="f210"/>
                </a:cubicBezTo>
                <a:lnTo>
                  <a:pt x="f211" y="f210"/>
                </a:lnTo>
                <a:cubicBezTo>
                  <a:pt x="f212" y="f210"/>
                  <a:pt x="f213" y="f208"/>
                  <a:pt x="f201" y="f205"/>
                </a:cubicBezTo>
                <a:close/>
                <a:moveTo>
                  <a:pt x="f139" y="f127"/>
                </a:moveTo>
                <a:cubicBezTo>
                  <a:pt x="f139" y="f214"/>
                  <a:pt x="f215" y="f216"/>
                  <a:pt x="f217" y="f216"/>
                </a:cubicBezTo>
                <a:cubicBezTo>
                  <a:pt x="f218" y="f216"/>
                  <a:pt x="f219" y="f214"/>
                  <a:pt x="f219" y="f127"/>
                </a:cubicBezTo>
                <a:cubicBezTo>
                  <a:pt x="f219" y="f220"/>
                  <a:pt x="f221" y="f222"/>
                  <a:pt x="f223" y="f224"/>
                </a:cubicBezTo>
                <a:lnTo>
                  <a:pt x="f223" y="f224"/>
                </a:lnTo>
                <a:cubicBezTo>
                  <a:pt x="f223" y="f224"/>
                  <a:pt x="f223" y="f224"/>
                  <a:pt x="f223" y="f225"/>
                </a:cubicBezTo>
                <a:cubicBezTo>
                  <a:pt x="f226" y="f227"/>
                  <a:pt x="f228" y="f229"/>
                  <a:pt x="f230" y="f142"/>
                </a:cubicBezTo>
                <a:cubicBezTo>
                  <a:pt x="f231" y="f232"/>
                  <a:pt x="f231" y="f232"/>
                  <a:pt x="f233" y="f234"/>
                </a:cubicBezTo>
                <a:cubicBezTo>
                  <a:pt x="f235" y="f236"/>
                  <a:pt x="f237" y="f238"/>
                  <a:pt x="f239" y="f240"/>
                </a:cubicBezTo>
                <a:lnTo>
                  <a:pt x="f241" y="f240"/>
                </a:lnTo>
                <a:cubicBezTo>
                  <a:pt x="f242" y="f243"/>
                  <a:pt x="f244" y="f245"/>
                  <a:pt x="f246" y="f247"/>
                </a:cubicBezTo>
                <a:cubicBezTo>
                  <a:pt x="f246" y="f248"/>
                  <a:pt x="f249" y="f248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6" y="f258"/>
                  <a:pt x="f259" y="f258"/>
                  <a:pt x="f259" y="f225"/>
                </a:cubicBezTo>
                <a:cubicBezTo>
                  <a:pt x="f259" y="f260"/>
                  <a:pt x="f261" y="f224"/>
                  <a:pt x="f261" y="f262"/>
                </a:cubicBezTo>
                <a:cubicBezTo>
                  <a:pt x="f263" y="f222"/>
                  <a:pt x="f139" y="f220"/>
                  <a:pt x="f139" y="f127"/>
                </a:cubicBezTo>
                <a:close/>
                <a:moveTo>
                  <a:pt x="f264" y="f104"/>
                </a:moveTo>
                <a:lnTo>
                  <a:pt x="f265" y="f102"/>
                </a:lnTo>
                <a:cubicBezTo>
                  <a:pt x="f266" y="f100"/>
                  <a:pt x="f267" y="f268"/>
                  <a:pt x="f269" y="f96"/>
                </a:cubicBezTo>
                <a:cubicBezTo>
                  <a:pt x="f270" y="f271"/>
                  <a:pt x="f272" y="f106"/>
                  <a:pt x="f273" y="f274"/>
                </a:cubicBezTo>
                <a:lnTo>
                  <a:pt x="f275" y="f276"/>
                </a:lnTo>
                <a:cubicBezTo>
                  <a:pt x="f277" y="f278"/>
                  <a:pt x="f279" y="f278"/>
                  <a:pt x="f280" y="f278"/>
                </a:cubicBezTo>
                <a:cubicBezTo>
                  <a:pt x="f281" y="f278"/>
                  <a:pt x="f282" y="f283"/>
                  <a:pt x="f284" y="f285"/>
                </a:cubicBezTo>
                <a:cubicBezTo>
                  <a:pt x="f286" y="f108"/>
                  <a:pt x="f287" y="f106"/>
                  <a:pt x="f264" y="f104"/>
                </a:cubicBezTo>
                <a:close/>
              </a:path>
            </a:pathLst>
          </a:cu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13" name="Freeform 5">
            <a:extLst>
              <a:ext uri="{FF2B5EF4-FFF2-40B4-BE49-F238E27FC236}">
                <a16:creationId xmlns:a16="http://schemas.microsoft.com/office/drawing/2014/main" id="{ECD3046D-D536-176F-98EA-34C66B807272}"/>
              </a:ext>
            </a:extLst>
          </p:cNvPr>
          <p:cNvSpPr/>
          <p:nvPr/>
        </p:nvSpPr>
        <p:spPr>
          <a:xfrm>
            <a:off x="7680329" y="4765679"/>
            <a:ext cx="2563813" cy="2103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5"/>
              <a:gd name="f7" fmla="val 185"/>
              <a:gd name="f8" fmla="val 76"/>
              <a:gd name="f9" fmla="val 150"/>
              <a:gd name="f10" fmla="val 61"/>
              <a:gd name="f11" fmla="val 122"/>
              <a:gd name="f12" fmla="val 184"/>
              <a:gd name="f13" fmla="val 222"/>
              <a:gd name="f14" fmla="val 219"/>
              <a:gd name="f15" fmla="val 216"/>
              <a:gd name="f16" fmla="val 147"/>
              <a:gd name="f17" fmla="val 79"/>
              <a:gd name="f18" fmla="val 11"/>
              <a:gd name="f19" fmla="val 2"/>
              <a:gd name="f20" fmla="val 182"/>
              <a:gd name="f21" fmla="val 173"/>
              <a:gd name="f22" fmla="val 120"/>
              <a:gd name="f23" fmla="val 66"/>
              <a:gd name="f24" fmla="val 13"/>
              <a:gd name="f25" fmla="val 9"/>
              <a:gd name="f26" fmla="val 5"/>
              <a:gd name="f27" fmla="+- 0 0 -90"/>
              <a:gd name="f28" fmla="*/ f3 1 225"/>
              <a:gd name="f29" fmla="*/ f4 1 185"/>
              <a:gd name="f30" fmla="val f5"/>
              <a:gd name="f31" fmla="val f6"/>
              <a:gd name="f32" fmla="val f7"/>
              <a:gd name="f33" fmla="*/ f27 f0 1"/>
              <a:gd name="f34" fmla="+- f32 0 f30"/>
              <a:gd name="f35" fmla="+- f31 0 f30"/>
              <a:gd name="f36" fmla="*/ f33 1 f2"/>
              <a:gd name="f37" fmla="*/ f35 1 225"/>
              <a:gd name="f38" fmla="*/ f34 1 185"/>
              <a:gd name="f39" fmla="*/ 0 f35 1"/>
              <a:gd name="f40" fmla="*/ 0 f34 1"/>
              <a:gd name="f41" fmla="*/ 225 f35 1"/>
              <a:gd name="f42" fmla="*/ 184 f34 1"/>
              <a:gd name="f43" fmla="*/ 216 f35 1"/>
              <a:gd name="f44" fmla="*/ 11 f35 1"/>
              <a:gd name="f45" fmla="*/ 185 f34 1"/>
              <a:gd name="f46" fmla="*/ 173 f34 1"/>
              <a:gd name="f47" fmla="*/ 13 f34 1"/>
              <a:gd name="f48" fmla="+- f36 0 f1"/>
              <a:gd name="f49" fmla="*/ f39 1 225"/>
              <a:gd name="f50" fmla="*/ f40 1 185"/>
              <a:gd name="f51" fmla="*/ f41 1 225"/>
              <a:gd name="f52" fmla="*/ f42 1 185"/>
              <a:gd name="f53" fmla="*/ f43 1 225"/>
              <a:gd name="f54" fmla="*/ f44 1 225"/>
              <a:gd name="f55" fmla="*/ f45 1 185"/>
              <a:gd name="f56" fmla="*/ f46 1 185"/>
              <a:gd name="f57" fmla="*/ f47 1 185"/>
              <a:gd name="f58" fmla="*/ 0 1 f37"/>
              <a:gd name="f59" fmla="*/ f31 1 f37"/>
              <a:gd name="f60" fmla="*/ 0 1 f38"/>
              <a:gd name="f61" fmla="*/ f32 1 f38"/>
              <a:gd name="f62" fmla="*/ f49 1 f37"/>
              <a:gd name="f63" fmla="*/ f50 1 f38"/>
              <a:gd name="f64" fmla="*/ f51 1 f37"/>
              <a:gd name="f65" fmla="*/ f52 1 f38"/>
              <a:gd name="f66" fmla="*/ f53 1 f37"/>
              <a:gd name="f67" fmla="*/ f54 1 f37"/>
              <a:gd name="f68" fmla="*/ f55 1 f38"/>
              <a:gd name="f69" fmla="*/ f56 1 f38"/>
              <a:gd name="f70" fmla="*/ f57 1 f38"/>
              <a:gd name="f71" fmla="*/ f58 f28 1"/>
              <a:gd name="f72" fmla="*/ f59 f28 1"/>
              <a:gd name="f73" fmla="*/ f61 f29 1"/>
              <a:gd name="f74" fmla="*/ f60 f29 1"/>
              <a:gd name="f75" fmla="*/ f62 f28 1"/>
              <a:gd name="f76" fmla="*/ f63 f29 1"/>
              <a:gd name="f77" fmla="*/ f64 f28 1"/>
              <a:gd name="f78" fmla="*/ f65 f29 1"/>
              <a:gd name="f79" fmla="*/ f66 f28 1"/>
              <a:gd name="f80" fmla="*/ f67 f28 1"/>
              <a:gd name="f81" fmla="*/ f68 f29 1"/>
              <a:gd name="f82" fmla="*/ f69 f29 1"/>
              <a:gd name="f83" fmla="*/ f70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8">
                <a:pos x="f75" y="f76"/>
              </a:cxn>
              <a:cxn ang="f48">
                <a:pos x="f77" y="f76"/>
              </a:cxn>
              <a:cxn ang="f48">
                <a:pos x="f77" y="f78"/>
              </a:cxn>
              <a:cxn ang="f48">
                <a:pos x="f79" y="f78"/>
              </a:cxn>
              <a:cxn ang="f48">
                <a:pos x="f80" y="f81"/>
              </a:cxn>
              <a:cxn ang="f48">
                <a:pos x="f75" y="f82"/>
              </a:cxn>
              <a:cxn ang="f48">
                <a:pos x="f75" y="f83"/>
              </a:cxn>
              <a:cxn ang="f48">
                <a:pos x="f75" y="f76"/>
              </a:cxn>
            </a:cxnLst>
            <a:rect l="f71" t="f74" r="f72" b="f73"/>
            <a:pathLst>
              <a:path w="225" h="185">
                <a:moveTo>
                  <a:pt x="f5" y="f5"/>
                </a:moveTo>
                <a:cubicBezTo>
                  <a:pt x="f8" y="f5"/>
                  <a:pt x="f9" y="f5"/>
                  <a:pt x="f6" y="f5"/>
                </a:cubicBezTo>
                <a:cubicBezTo>
                  <a:pt x="f6" y="f10"/>
                  <a:pt x="f6" y="f11"/>
                  <a:pt x="f6" y="f12"/>
                </a:cubicBezTo>
                <a:cubicBezTo>
                  <a:pt x="f13" y="f12"/>
                  <a:pt x="f14" y="f12"/>
                  <a:pt x="f15" y="f12"/>
                </a:cubicBezTo>
                <a:cubicBezTo>
                  <a:pt x="f16" y="f12"/>
                  <a:pt x="f17" y="f12"/>
                  <a:pt x="f18" y="f7"/>
                </a:cubicBezTo>
                <a:cubicBezTo>
                  <a:pt x="f19" y="f7"/>
                  <a:pt x="f5" y="f20"/>
                  <a:pt x="f5" y="f21"/>
                </a:cubicBezTo>
                <a:cubicBezTo>
                  <a:pt x="f5" y="f22"/>
                  <a:pt x="f5" y="f23"/>
                  <a:pt x="f5" y="f24"/>
                </a:cubicBezTo>
                <a:cubicBezTo>
                  <a:pt x="f5" y="f25"/>
                  <a:pt x="f5" y="f26"/>
                  <a:pt x="f5" y="f5"/>
                </a:cubicBezTo>
                <a:close/>
              </a:path>
            </a:pathLst>
          </a:custGeom>
          <a:solidFill>
            <a:srgbClr val="E9E9E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grpSp>
        <p:nvGrpSpPr>
          <p:cNvPr id="14" name="Grupo 1">
            <a:extLst>
              <a:ext uri="{FF2B5EF4-FFF2-40B4-BE49-F238E27FC236}">
                <a16:creationId xmlns:a16="http://schemas.microsoft.com/office/drawing/2014/main" id="{DEF202FB-7CE3-EAF5-1750-D5D1EC8E3D45}"/>
              </a:ext>
            </a:extLst>
          </p:cNvPr>
          <p:cNvGrpSpPr/>
          <p:nvPr/>
        </p:nvGrpSpPr>
        <p:grpSpPr>
          <a:xfrm>
            <a:off x="7029449" y="1627183"/>
            <a:ext cx="3876671" cy="2990846"/>
            <a:chOff x="7029449" y="1627183"/>
            <a:chExt cx="3876671" cy="2990846"/>
          </a:xfrm>
        </p:grpSpPr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13C862EC-FCFA-0C9D-A153-4EB3E04BB379}"/>
                </a:ext>
              </a:extLst>
            </p:cNvPr>
            <p:cNvSpPr/>
            <p:nvPr/>
          </p:nvSpPr>
          <p:spPr>
            <a:xfrm>
              <a:off x="7805739" y="2763838"/>
              <a:ext cx="2359023" cy="13763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1"/>
                <a:gd name="f8" fmla="val 6"/>
                <a:gd name="f9" fmla="val 68"/>
                <a:gd name="f10" fmla="val 7"/>
                <a:gd name="f11" fmla="val 28"/>
                <a:gd name="f12" fmla="val 53"/>
                <a:gd name="f13" fmla="val 61"/>
                <a:gd name="f14" fmla="val 12"/>
                <a:gd name="f15" fmla="val 69"/>
                <a:gd name="f16" fmla="val 24"/>
                <a:gd name="f17" fmla="val 77"/>
                <a:gd name="f18" fmla="val 37"/>
                <a:gd name="f19" fmla="val 85"/>
                <a:gd name="f20" fmla="val 49"/>
                <a:gd name="f21" fmla="val 93"/>
                <a:gd name="f22" fmla="val 102"/>
                <a:gd name="f23" fmla="val 75"/>
                <a:gd name="f24" fmla="val 118"/>
                <a:gd name="f25" fmla="val 134"/>
                <a:gd name="f26" fmla="val 25"/>
                <a:gd name="f27" fmla="val 150"/>
                <a:gd name="f28" fmla="val 187"/>
                <a:gd name="f29" fmla="val 17"/>
                <a:gd name="f30" fmla="val 66"/>
                <a:gd name="f31" fmla="val 198"/>
                <a:gd name="f32" fmla="val 70"/>
                <a:gd name="f33" fmla="+- 0 0 -90"/>
                <a:gd name="f34" fmla="*/ f3 1 207"/>
                <a:gd name="f35" fmla="*/ f4 1 121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207"/>
                <a:gd name="f44" fmla="*/ f40 1 121"/>
                <a:gd name="f45" fmla="*/ 6 f41 1"/>
                <a:gd name="f46" fmla="*/ 121 f40 1"/>
                <a:gd name="f47" fmla="*/ 53 f41 1"/>
                <a:gd name="f48" fmla="*/ 0 f40 1"/>
                <a:gd name="f49" fmla="*/ 77 f41 1"/>
                <a:gd name="f50" fmla="*/ 37 f40 1"/>
                <a:gd name="f51" fmla="*/ 102 f41 1"/>
                <a:gd name="f52" fmla="*/ 75 f40 1"/>
                <a:gd name="f53" fmla="*/ 150 f41 1"/>
                <a:gd name="f54" fmla="*/ 198 f41 1"/>
                <a:gd name="f55" fmla="+- f42 0 f1"/>
                <a:gd name="f56" fmla="*/ f45 1 207"/>
                <a:gd name="f57" fmla="*/ f46 1 121"/>
                <a:gd name="f58" fmla="*/ f47 1 207"/>
                <a:gd name="f59" fmla="*/ f48 1 121"/>
                <a:gd name="f60" fmla="*/ f49 1 207"/>
                <a:gd name="f61" fmla="*/ f50 1 121"/>
                <a:gd name="f62" fmla="*/ f51 1 207"/>
                <a:gd name="f63" fmla="*/ f52 1 121"/>
                <a:gd name="f64" fmla="*/ f53 1 207"/>
                <a:gd name="f65" fmla="*/ f54 1 207"/>
                <a:gd name="f66" fmla="*/ 0 1 f43"/>
                <a:gd name="f67" fmla="*/ f37 1 f43"/>
                <a:gd name="f68" fmla="*/ 0 1 f44"/>
                <a:gd name="f69" fmla="*/ f38 1 f44"/>
                <a:gd name="f70" fmla="*/ f56 1 f43"/>
                <a:gd name="f71" fmla="*/ f57 1 f44"/>
                <a:gd name="f72" fmla="*/ f58 1 f43"/>
                <a:gd name="f73" fmla="*/ f59 1 f44"/>
                <a:gd name="f74" fmla="*/ f60 1 f43"/>
                <a:gd name="f75" fmla="*/ f61 1 f44"/>
                <a:gd name="f76" fmla="*/ f62 1 f43"/>
                <a:gd name="f77" fmla="*/ f63 1 f44"/>
                <a:gd name="f78" fmla="*/ f64 1 f43"/>
                <a:gd name="f79" fmla="*/ f65 1 f43"/>
                <a:gd name="f80" fmla="*/ f66 f34 1"/>
                <a:gd name="f81" fmla="*/ f67 f34 1"/>
                <a:gd name="f82" fmla="*/ f69 f35 1"/>
                <a:gd name="f83" fmla="*/ f68 f35 1"/>
                <a:gd name="f84" fmla="*/ f70 f34 1"/>
                <a:gd name="f85" fmla="*/ f71 f35 1"/>
                <a:gd name="f86" fmla="*/ f72 f34 1"/>
                <a:gd name="f87" fmla="*/ f73 f35 1"/>
                <a:gd name="f88" fmla="*/ f74 f34 1"/>
                <a:gd name="f89" fmla="*/ f75 f35 1"/>
                <a:gd name="f90" fmla="*/ f76 f34 1"/>
                <a:gd name="f91" fmla="*/ f77 f35 1"/>
                <a:gd name="f92" fmla="*/ f78 f34 1"/>
                <a:gd name="f93" fmla="*/ f79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4" y="f85"/>
                </a:cxn>
                <a:cxn ang="f55">
                  <a:pos x="f86" y="f87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92" y="f87"/>
                </a:cxn>
                <a:cxn ang="f55">
                  <a:pos x="f93" y="f85"/>
                </a:cxn>
                <a:cxn ang="f55">
                  <a:pos x="f84" y="f85"/>
                </a:cxn>
              </a:cxnLst>
              <a:rect l="f80" t="f83" r="f81" b="f82"/>
              <a:pathLst>
                <a:path w="207" h="121">
                  <a:moveTo>
                    <a:pt x="f8" y="f7"/>
                  </a:moveTo>
                  <a:cubicBezTo>
                    <a:pt x="f5" y="f9"/>
                    <a:pt x="f10" y="f11"/>
                    <a:pt x="f12" y="f5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13"/>
                    <a:pt x="f22" y="f23"/>
                  </a:cubicBezTo>
                  <a:cubicBezTo>
                    <a:pt x="f24" y="f20"/>
                    <a:pt x="f25" y="f26"/>
                    <a:pt x="f27" y="f5"/>
                  </a:cubicBezTo>
                  <a:cubicBezTo>
                    <a:pt x="f28" y="f29"/>
                    <a:pt x="f6" y="f30"/>
                    <a:pt x="f31" y="f7"/>
                  </a:cubicBezTo>
                  <a:cubicBezTo>
                    <a:pt x="f25" y="f7"/>
                    <a:pt x="f32" y="f7"/>
                    <a:pt x="f8" y="f7"/>
                  </a:cubicBezTo>
                  <a:close/>
                </a:path>
              </a:pathLst>
            </a:custGeom>
            <a:solidFill>
              <a:srgbClr val="E9E9E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39B81399-54AD-83CE-6640-44192852CFDD}"/>
                </a:ext>
              </a:extLst>
            </p:cNvPr>
            <p:cNvSpPr/>
            <p:nvPr/>
          </p:nvSpPr>
          <p:spPr>
            <a:xfrm>
              <a:off x="7029449" y="4276721"/>
              <a:ext cx="3876671" cy="3413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0"/>
                <a:gd name="f7" fmla="val 30"/>
                <a:gd name="f8" fmla="val 3"/>
                <a:gd name="f9" fmla="val 114"/>
                <a:gd name="f10" fmla="val 225"/>
                <a:gd name="f11" fmla="val 335"/>
                <a:gd name="f12" fmla="val 21"/>
                <a:gd name="f13" fmla="val 333"/>
                <a:gd name="f14" fmla="val 312"/>
                <a:gd name="f15" fmla="val 217"/>
                <a:gd name="f16" fmla="val 122"/>
                <a:gd name="f17" fmla="val 27"/>
                <a:gd name="f18" fmla="val 7"/>
                <a:gd name="f19" fmla="+- 0 0 -90"/>
                <a:gd name="f20" fmla="*/ f3 1 340"/>
                <a:gd name="f21" fmla="*/ f4 1 30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340"/>
                <a:gd name="f30" fmla="*/ f26 1 30"/>
                <a:gd name="f31" fmla="*/ 3 f27 1"/>
                <a:gd name="f32" fmla="*/ 0 f26 1"/>
                <a:gd name="f33" fmla="*/ 335 f27 1"/>
                <a:gd name="f34" fmla="*/ 312 f27 1"/>
                <a:gd name="f35" fmla="*/ 30 f26 1"/>
                <a:gd name="f36" fmla="*/ 27 f27 1"/>
                <a:gd name="f37" fmla="+- f28 0 f1"/>
                <a:gd name="f38" fmla="*/ f31 1 340"/>
                <a:gd name="f39" fmla="*/ f32 1 30"/>
                <a:gd name="f40" fmla="*/ f33 1 340"/>
                <a:gd name="f41" fmla="*/ f34 1 340"/>
                <a:gd name="f42" fmla="*/ f35 1 30"/>
                <a:gd name="f43" fmla="*/ f36 1 340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29"/>
                <a:gd name="f52" fmla="*/ f42 1 f30"/>
                <a:gd name="f53" fmla="*/ f43 1 f29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0 1"/>
                <a:gd name="f62" fmla="*/ f52 f21 1"/>
                <a:gd name="f63" fmla="*/ f53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59"/>
                </a:cxn>
                <a:cxn ang="f37">
                  <a:pos x="f61" y="f62"/>
                </a:cxn>
                <a:cxn ang="f37">
                  <a:pos x="f63" y="f62"/>
                </a:cxn>
                <a:cxn ang="f37">
                  <a:pos x="f58" y="f59"/>
                </a:cxn>
              </a:cxnLst>
              <a:rect l="f54" t="f57" r="f55" b="f56"/>
              <a:pathLst>
                <a:path w="340" h="30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6" y="f12"/>
                    <a:pt x="f13" y="f7"/>
                    <a:pt x="f14" y="f7"/>
                  </a:cubicBezTo>
                  <a:cubicBezTo>
                    <a:pt x="f15" y="f7"/>
                    <a:pt x="f16" y="f7"/>
                    <a:pt x="f17" y="f7"/>
                  </a:cubicBezTo>
                  <a:cubicBezTo>
                    <a:pt x="f18" y="f7"/>
                    <a:pt x="f5" y="f12"/>
                    <a:pt x="f8" y="f5"/>
                  </a:cubicBezTo>
                  <a:close/>
                </a:path>
              </a:pathLst>
            </a:custGeom>
            <a:solidFill>
              <a:srgbClr val="E9E9E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8A0C67BC-754A-823A-721A-4B6A5246F9A6}"/>
                </a:ext>
              </a:extLst>
            </p:cNvPr>
            <p:cNvSpPr/>
            <p:nvPr/>
          </p:nvSpPr>
          <p:spPr>
            <a:xfrm>
              <a:off x="8432797" y="1627183"/>
              <a:ext cx="1047746" cy="10350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91"/>
                <a:gd name="f8" fmla="val 46"/>
                <a:gd name="f9" fmla="val 71"/>
                <a:gd name="f10" fmla="val 73"/>
                <a:gd name="f11" fmla="val 47"/>
                <a:gd name="f12" fmla="val 20"/>
                <a:gd name="f13" fmla="val 1"/>
                <a:gd name="f14" fmla="val 45"/>
                <a:gd name="f15" fmla="val 22"/>
                <a:gd name="f16" fmla="+- 0 0 -90"/>
                <a:gd name="f17" fmla="*/ f3 1 92"/>
                <a:gd name="f18" fmla="*/ f4 1 91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92"/>
                <a:gd name="f27" fmla="*/ f23 1 91"/>
                <a:gd name="f28" fmla="*/ 92 f24 1"/>
                <a:gd name="f29" fmla="*/ 46 f23 1"/>
                <a:gd name="f30" fmla="*/ 47 f24 1"/>
                <a:gd name="f31" fmla="*/ 91 f23 1"/>
                <a:gd name="f32" fmla="*/ 1 f24 1"/>
                <a:gd name="f33" fmla="*/ 45 f23 1"/>
                <a:gd name="f34" fmla="*/ 0 f23 1"/>
                <a:gd name="f35" fmla="+- f25 0 f1"/>
                <a:gd name="f36" fmla="*/ f28 1 92"/>
                <a:gd name="f37" fmla="*/ f29 1 91"/>
                <a:gd name="f38" fmla="*/ f30 1 92"/>
                <a:gd name="f39" fmla="*/ f31 1 91"/>
                <a:gd name="f40" fmla="*/ f32 1 92"/>
                <a:gd name="f41" fmla="*/ f33 1 91"/>
                <a:gd name="f42" fmla="*/ f34 1 91"/>
                <a:gd name="f43" fmla="*/ 0 1 f26"/>
                <a:gd name="f44" fmla="*/ f20 1 f26"/>
                <a:gd name="f45" fmla="*/ 0 1 f27"/>
                <a:gd name="f46" fmla="*/ f21 1 f27"/>
                <a:gd name="f47" fmla="*/ f36 1 f26"/>
                <a:gd name="f48" fmla="*/ f37 1 f27"/>
                <a:gd name="f49" fmla="*/ f38 1 f26"/>
                <a:gd name="f50" fmla="*/ f39 1 f27"/>
                <a:gd name="f51" fmla="*/ f40 1 f26"/>
                <a:gd name="f52" fmla="*/ f41 1 f27"/>
                <a:gd name="f53" fmla="*/ f42 1 f27"/>
                <a:gd name="f54" fmla="*/ f43 f17 1"/>
                <a:gd name="f55" fmla="*/ f44 f17 1"/>
                <a:gd name="f56" fmla="*/ f46 f18 1"/>
                <a:gd name="f57" fmla="*/ f45 f18 1"/>
                <a:gd name="f58" fmla="*/ f47 f17 1"/>
                <a:gd name="f59" fmla="*/ f48 f18 1"/>
                <a:gd name="f60" fmla="*/ f49 f17 1"/>
                <a:gd name="f61" fmla="*/ f50 f18 1"/>
                <a:gd name="f62" fmla="*/ f51 f17 1"/>
                <a:gd name="f63" fmla="*/ f52 f18 1"/>
                <a:gd name="f64" fmla="*/ f53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0" y="f64"/>
                </a:cxn>
                <a:cxn ang="f35">
                  <a:pos x="f58" y="f59"/>
                </a:cxn>
              </a:cxnLst>
              <a:rect l="f54" t="f57" r="f55" b="f56"/>
              <a:pathLst>
                <a:path w="92" h="91">
                  <a:moveTo>
                    <a:pt x="f6" y="f8"/>
                  </a:moveTo>
                  <a:cubicBezTo>
                    <a:pt x="f6" y="f9"/>
                    <a:pt x="f10" y="f7"/>
                    <a:pt x="f11" y="f7"/>
                  </a:cubicBezTo>
                  <a:cubicBezTo>
                    <a:pt x="f12" y="f7"/>
                    <a:pt x="f5" y="f9"/>
                    <a:pt x="f13" y="f14"/>
                  </a:cubicBezTo>
                  <a:cubicBezTo>
                    <a:pt x="f13" y="f12"/>
                    <a:pt x="f15" y="f5"/>
                    <a:pt x="f11" y="f5"/>
                  </a:cubicBezTo>
                  <a:cubicBezTo>
                    <a:pt x="f10" y="f13"/>
                    <a:pt x="f6" y="f12"/>
                    <a:pt x="f6" y="f8"/>
                  </a:cubicBezTo>
                  <a:close/>
                </a:path>
              </a:pathLst>
            </a:custGeom>
            <a:solidFill>
              <a:srgbClr val="E9E9E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2ECF9B6F-B75E-241D-C6CE-4D7BF7C61628}"/>
                </a:ext>
              </a:extLst>
            </p:cNvPr>
            <p:cNvSpPr/>
            <p:nvPr/>
          </p:nvSpPr>
          <p:spPr>
            <a:xfrm>
              <a:off x="8785226" y="2774947"/>
              <a:ext cx="376239" cy="5683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50"/>
                <a:gd name="f8" fmla="val 16"/>
                <a:gd name="f9" fmla="val 11"/>
                <a:gd name="f10" fmla="val 44"/>
                <a:gd name="f11" fmla="val 6"/>
                <a:gd name="f12" fmla="val 39"/>
                <a:gd name="f13" fmla="val 2"/>
                <a:gd name="f14" fmla="val 30"/>
                <a:gd name="f15" fmla="val 26"/>
                <a:gd name="f16" fmla="val 1"/>
                <a:gd name="f17" fmla="val 22"/>
                <a:gd name="f18" fmla="val 3"/>
                <a:gd name="f19" fmla="val 5"/>
                <a:gd name="f20" fmla="val 10"/>
                <a:gd name="f21" fmla="val 8"/>
                <a:gd name="f22" fmla="val 13"/>
                <a:gd name="f23" fmla="val 15"/>
                <a:gd name="f24" fmla="val 18"/>
                <a:gd name="f25" fmla="val 21"/>
                <a:gd name="f26" fmla="val 4"/>
                <a:gd name="f27" fmla="val 9"/>
                <a:gd name="f28" fmla="val 27"/>
                <a:gd name="f29" fmla="val 28"/>
                <a:gd name="f30" fmla="val 35"/>
                <a:gd name="f31" fmla="val 24"/>
                <a:gd name="f32" fmla="val 20"/>
                <a:gd name="f33" fmla="+- 0 0 -90"/>
                <a:gd name="f34" fmla="*/ f3 1 33"/>
                <a:gd name="f35" fmla="*/ f4 1 50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3"/>
                <a:gd name="f44" fmla="*/ f40 1 50"/>
                <a:gd name="f45" fmla="*/ 16 f41 1"/>
                <a:gd name="f46" fmla="*/ 50 f40 1"/>
                <a:gd name="f47" fmla="*/ 2 f41 1"/>
                <a:gd name="f48" fmla="*/ 33 f40 1"/>
                <a:gd name="f49" fmla="*/ 1 f41 1"/>
                <a:gd name="f50" fmla="*/ 22 f40 1"/>
                <a:gd name="f51" fmla="*/ 8 f41 1"/>
                <a:gd name="f52" fmla="*/ 5 f40 1"/>
                <a:gd name="f53" fmla="*/ 15 f41 1"/>
                <a:gd name="f54" fmla="*/ 0 f40 1"/>
                <a:gd name="f55" fmla="*/ 22 f41 1"/>
                <a:gd name="f56" fmla="*/ 4 f40 1"/>
                <a:gd name="f57" fmla="*/ 30 f41 1"/>
                <a:gd name="f58" fmla="*/ 21 f40 1"/>
                <a:gd name="f59" fmla="*/ 28 f41 1"/>
                <a:gd name="f60" fmla="*/ 35 f40 1"/>
                <a:gd name="f61" fmla="+- f42 0 f1"/>
                <a:gd name="f62" fmla="*/ f45 1 33"/>
                <a:gd name="f63" fmla="*/ f46 1 50"/>
                <a:gd name="f64" fmla="*/ f47 1 33"/>
                <a:gd name="f65" fmla="*/ f48 1 50"/>
                <a:gd name="f66" fmla="*/ f49 1 33"/>
                <a:gd name="f67" fmla="*/ f50 1 50"/>
                <a:gd name="f68" fmla="*/ f51 1 33"/>
                <a:gd name="f69" fmla="*/ f52 1 50"/>
                <a:gd name="f70" fmla="*/ f53 1 33"/>
                <a:gd name="f71" fmla="*/ f54 1 50"/>
                <a:gd name="f72" fmla="*/ f55 1 33"/>
                <a:gd name="f73" fmla="*/ f56 1 50"/>
                <a:gd name="f74" fmla="*/ f57 1 33"/>
                <a:gd name="f75" fmla="*/ f58 1 50"/>
                <a:gd name="f76" fmla="*/ f59 1 33"/>
                <a:gd name="f77" fmla="*/ f60 1 50"/>
                <a:gd name="f78" fmla="*/ 0 1 f43"/>
                <a:gd name="f79" fmla="*/ f37 1 f43"/>
                <a:gd name="f80" fmla="*/ 0 1 f44"/>
                <a:gd name="f81" fmla="*/ f38 1 f44"/>
                <a:gd name="f82" fmla="*/ f62 1 f43"/>
                <a:gd name="f83" fmla="*/ f63 1 f44"/>
                <a:gd name="f84" fmla="*/ f64 1 f43"/>
                <a:gd name="f85" fmla="*/ f65 1 f44"/>
                <a:gd name="f86" fmla="*/ f66 1 f43"/>
                <a:gd name="f87" fmla="*/ f67 1 f44"/>
                <a:gd name="f88" fmla="*/ f68 1 f43"/>
                <a:gd name="f89" fmla="*/ f69 1 f44"/>
                <a:gd name="f90" fmla="*/ f70 1 f43"/>
                <a:gd name="f91" fmla="*/ f71 1 f44"/>
                <a:gd name="f92" fmla="*/ f72 1 f43"/>
                <a:gd name="f93" fmla="*/ f73 1 f44"/>
                <a:gd name="f94" fmla="*/ f74 1 f43"/>
                <a:gd name="f95" fmla="*/ f75 1 f44"/>
                <a:gd name="f96" fmla="*/ f76 1 f43"/>
                <a:gd name="f97" fmla="*/ f77 1 f44"/>
                <a:gd name="f98" fmla="*/ f78 f34 1"/>
                <a:gd name="f99" fmla="*/ f79 f34 1"/>
                <a:gd name="f100" fmla="*/ f81 f35 1"/>
                <a:gd name="f101" fmla="*/ f80 f35 1"/>
                <a:gd name="f102" fmla="*/ f82 f34 1"/>
                <a:gd name="f103" fmla="*/ f83 f35 1"/>
                <a:gd name="f104" fmla="*/ f84 f34 1"/>
                <a:gd name="f105" fmla="*/ f85 f35 1"/>
                <a:gd name="f106" fmla="*/ f86 f34 1"/>
                <a:gd name="f107" fmla="*/ f87 f35 1"/>
                <a:gd name="f108" fmla="*/ f88 f34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4 1"/>
                <a:gd name="f115" fmla="*/ f95 f35 1"/>
                <a:gd name="f116" fmla="*/ f96 f34 1"/>
                <a:gd name="f117" fmla="*/ f97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102" y="f103"/>
                </a:cxn>
                <a:cxn ang="f61">
                  <a:pos x="f104" y="f105"/>
                </a:cxn>
                <a:cxn ang="f61">
                  <a:pos x="f106" y="f107"/>
                </a:cxn>
                <a:cxn ang="f61">
                  <a:pos x="f108" y="f109"/>
                </a:cxn>
                <a:cxn ang="f61">
                  <a:pos x="f110" y="f111"/>
                </a:cxn>
                <a:cxn ang="f61">
                  <a:pos x="f112" y="f113"/>
                </a:cxn>
                <a:cxn ang="f61">
                  <a:pos x="f114" y="f115"/>
                </a:cxn>
                <a:cxn ang="f61">
                  <a:pos x="f116" y="f117"/>
                </a:cxn>
                <a:cxn ang="f61">
                  <a:pos x="f102" y="f103"/>
                </a:cxn>
              </a:cxnLst>
              <a:rect l="f98" t="f101" r="f99" b="f100"/>
              <a:pathLst>
                <a:path w="33" h="50">
                  <a:moveTo>
                    <a:pt x="f8" y="f7"/>
                  </a:moveTo>
                  <a:cubicBezTo>
                    <a:pt x="f9" y="f10"/>
                    <a:pt x="f11" y="f12"/>
                    <a:pt x="f13" y="f6"/>
                  </a:cubicBezTo>
                  <a:cubicBezTo>
                    <a:pt x="f5" y="f14"/>
                    <a:pt x="f5" y="f15"/>
                    <a:pt x="f16" y="f17"/>
                  </a:cubicBezTo>
                  <a:cubicBezTo>
                    <a:pt x="f18" y="f8"/>
                    <a:pt x="f19" y="f20"/>
                    <a:pt x="f21" y="f19"/>
                  </a:cubicBezTo>
                  <a:cubicBezTo>
                    <a:pt x="f20" y="f18"/>
                    <a:pt x="f22" y="f5"/>
                    <a:pt x="f23" y="f5"/>
                  </a:cubicBezTo>
                  <a:cubicBezTo>
                    <a:pt x="f24" y="f5"/>
                    <a:pt x="f25" y="f13"/>
                    <a:pt x="f17" y="f26"/>
                  </a:cubicBezTo>
                  <a:cubicBezTo>
                    <a:pt x="f15" y="f27"/>
                    <a:pt x="f28" y="f23"/>
                    <a:pt x="f14" y="f25"/>
                  </a:cubicBezTo>
                  <a:cubicBezTo>
                    <a:pt x="f6" y="f15"/>
                    <a:pt x="f6" y="f14"/>
                    <a:pt x="f29" y="f30"/>
                  </a:cubicBezTo>
                  <a:cubicBezTo>
                    <a:pt x="f31" y="f12"/>
                    <a:pt x="f32" y="f10"/>
                    <a:pt x="f8" y="f7"/>
                  </a:cubicBezTo>
                  <a:close/>
                </a:path>
              </a:pathLst>
            </a:custGeom>
            <a:solidFill>
              <a:srgbClr val="E9E9E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5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F42EF841-83C0-2134-768B-400197F0F555}"/>
              </a:ext>
            </a:extLst>
          </p:cNvPr>
          <p:cNvSpPr txBox="1"/>
          <p:nvPr/>
        </p:nvSpPr>
        <p:spPr>
          <a:xfrm>
            <a:off x="619276" y="231801"/>
            <a:ext cx="2631622" cy="230323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lvl="0" algn="r" rtl="1">
              <a:lnSpc>
                <a:spcPct val="15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400" b="1" dirty="0">
                <a:solidFill>
                  <a:srgbClr val="0F78FF"/>
                </a:solidFill>
                <a:latin typeface="Arial"/>
                <a:cs typeface="B Nazanin" panose="00000400000000000000" pitchFamily="2" charset="-78"/>
              </a:rPr>
              <a:t>بدون ارقام،</a:t>
            </a:r>
          </a:p>
          <a:p>
            <a:pPr lvl="0" algn="r" rtl="1">
              <a:lnSpc>
                <a:spcPct val="15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/>
                <a:cs typeface="B Nazanin" panose="00000400000000000000" pitchFamily="2" charset="-78"/>
              </a:rPr>
              <a:t>بدون واقعیت</a:t>
            </a:r>
            <a:endParaRPr lang="es-ES" sz="4400" b="1" i="0" u="none" strike="noStrike" kern="1200" cap="none" spc="0" baseline="0" dirty="0">
              <a:solidFill>
                <a:schemeClr val="tx1">
                  <a:lumMod val="75000"/>
                  <a:lumOff val="25000"/>
                </a:schemeClr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217A40D6-F845-15CF-80A4-3035FEFDF49E}"/>
              </a:ext>
            </a:extLst>
          </p:cNvPr>
          <p:cNvSpPr txBox="1"/>
          <p:nvPr/>
        </p:nvSpPr>
        <p:spPr>
          <a:xfrm>
            <a:off x="1132301" y="2450034"/>
            <a:ext cx="4043412" cy="302454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lnSpc>
                <a:spcPts val="18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dirty="0">
                <a:solidFill>
                  <a:srgbClr val="14203C"/>
                </a:solidFill>
                <a:latin typeface="Arial"/>
                <a:cs typeface="B Nazanin" panose="00000400000000000000" pitchFamily="2" charset="-78"/>
              </a:rPr>
              <a:t>این قالب شامل اسلاید هایی با طراحی زیبا و جذاب، تصاویر بیانی، نمودارها، جداول و فهرست منابع است که به شما کمک میی کند تا مفاهیم خود را به طور روان و قابل درک ارائه دهید. همپنین، این قالب حاوی گزینه های ویرایش پذیری است و شما می توانید آن را به صورتی که می خواهید ویرایش کنید.</a:t>
            </a:r>
            <a:endParaRPr lang="en-US" dirty="0">
              <a:solidFill>
                <a:srgbClr val="14203C"/>
              </a:solidFill>
              <a:latin typeface="Arial"/>
              <a:cs typeface="B Nazanin" panose="00000400000000000000" pitchFamily="2" charset="-78"/>
            </a:endParaRPr>
          </a:p>
          <a:p>
            <a:pPr lvl="0" algn="r" rtl="1">
              <a:lnSpc>
                <a:spcPts val="18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dirty="0">
                <a:solidFill>
                  <a:srgbClr val="14203C"/>
                </a:solidFill>
                <a:latin typeface="Arial"/>
                <a:cs typeface="B Nazanin" panose="00000400000000000000" pitchFamily="2" charset="-78"/>
              </a:rPr>
              <a:t>این قالب شامل اسلاید هایی با طراحی زیبا و جذاب، تصاویر بیانی، نمودارها، جداول و فهرست منابع است که به شما کمک میی کند تا مفاهیم خود را به طور روان و قابل درک ارائه دهید. همپنین، این قالب حاوی گزینه های ویرایش پذیری است و شما می توانید آن را به صورتی که می خواهید ویرایش کنید.</a:t>
            </a:r>
            <a:endParaRPr lang="es-ES" sz="1800" b="0" i="0" u="none" strike="noStrike" kern="1200" cap="none" spc="0" baseline="0" dirty="0">
              <a:solidFill>
                <a:srgbClr val="14203C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cxnSp>
        <p:nvCxnSpPr>
          <p:cNvPr id="4" name="Conector recto 9">
            <a:extLst>
              <a:ext uri="{FF2B5EF4-FFF2-40B4-BE49-F238E27FC236}">
                <a16:creationId xmlns:a16="http://schemas.microsoft.com/office/drawing/2014/main" id="{659BE9EE-EA5E-FE08-253A-7BBB06563796}"/>
              </a:ext>
            </a:extLst>
          </p:cNvPr>
          <p:cNvCxnSpPr/>
          <p:nvPr/>
        </p:nvCxnSpPr>
        <p:spPr>
          <a:xfrm>
            <a:off x="4965292" y="0"/>
            <a:ext cx="0" cy="6858000"/>
          </a:xfrm>
          <a:prstGeom prst="straightConnector1">
            <a:avLst/>
          </a:prstGeom>
          <a:noFill/>
          <a:ln w="6345" cap="flat">
            <a:solidFill>
              <a:srgbClr val="0F78FF">
                <a:alpha val="22000"/>
              </a:srgbClr>
            </a:solidFill>
            <a:prstDash val="solid"/>
            <a:miter/>
          </a:ln>
        </p:spPr>
      </p:cxnSp>
      <p:grpSp>
        <p:nvGrpSpPr>
          <p:cNvPr id="5" name="Grupo 4">
            <a:extLst>
              <a:ext uri="{FF2B5EF4-FFF2-40B4-BE49-F238E27FC236}">
                <a16:creationId xmlns:a16="http://schemas.microsoft.com/office/drawing/2014/main" id="{36D43AC7-C34F-5E1E-F405-081DE4B0B573}"/>
              </a:ext>
            </a:extLst>
          </p:cNvPr>
          <p:cNvGrpSpPr/>
          <p:nvPr/>
        </p:nvGrpSpPr>
        <p:grpSpPr>
          <a:xfrm>
            <a:off x="5688738" y="1608447"/>
            <a:ext cx="5030663" cy="4920816"/>
            <a:chOff x="5688738" y="1608447"/>
            <a:chExt cx="5030663" cy="4920816"/>
          </a:xfrm>
        </p:grpSpPr>
        <p:sp>
          <p:nvSpPr>
            <p:cNvPr id="6" name="CuadroTexto 3">
              <a:extLst>
                <a:ext uri="{FF2B5EF4-FFF2-40B4-BE49-F238E27FC236}">
                  <a16:creationId xmlns:a16="http://schemas.microsoft.com/office/drawing/2014/main" id="{D78B143C-BE86-C70C-17BD-515FE141CDD8}"/>
                </a:ext>
              </a:extLst>
            </p:cNvPr>
            <p:cNvSpPr txBox="1"/>
            <p:nvPr/>
          </p:nvSpPr>
          <p:spPr>
            <a:xfrm>
              <a:off x="8204069" y="4806991"/>
              <a:ext cx="184727" cy="369335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7" name="Freeform 497">
              <a:extLst>
                <a:ext uri="{FF2B5EF4-FFF2-40B4-BE49-F238E27FC236}">
                  <a16:creationId xmlns:a16="http://schemas.microsoft.com/office/drawing/2014/main" id="{19293112-4F27-C25F-1350-069D60801C88}"/>
                </a:ext>
              </a:extLst>
            </p:cNvPr>
            <p:cNvSpPr/>
            <p:nvPr/>
          </p:nvSpPr>
          <p:spPr>
            <a:xfrm>
              <a:off x="5688738" y="1608447"/>
              <a:ext cx="5030663" cy="48842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73"/>
                <a:gd name="f7" fmla="val 848"/>
                <a:gd name="f8" fmla="val 164"/>
                <a:gd name="f9" fmla="val 673"/>
                <a:gd name="f10" fmla="val 210"/>
                <a:gd name="f11" fmla="val 594"/>
                <a:gd name="f12" fmla="val 277"/>
                <a:gd name="f13" fmla="val 543"/>
                <a:gd name="f14" fmla="val 365"/>
                <a:gd name="f15" fmla="val 524"/>
                <a:gd name="f16" fmla="val 428"/>
                <a:gd name="f17" fmla="val 510"/>
                <a:gd name="f18" fmla="val 489"/>
                <a:gd name="f19" fmla="val 516"/>
                <a:gd name="f20" fmla="val 549"/>
                <a:gd name="f21" fmla="val 540"/>
                <a:gd name="f22" fmla="val 534"/>
                <a:gd name="f23" fmla="val 556"/>
                <a:gd name="f24" fmla="val 519"/>
                <a:gd name="f25" fmla="val 571"/>
                <a:gd name="f26" fmla="val 504"/>
                <a:gd name="f27" fmla="val 585"/>
                <a:gd name="f28" fmla="val 500"/>
                <a:gd name="f29" fmla="val 589"/>
                <a:gd name="f30" fmla="val 591"/>
                <a:gd name="f31" fmla="val 502"/>
                <a:gd name="f32" fmla="val 596"/>
                <a:gd name="f33" fmla="val 508"/>
                <a:gd name="f34" fmla="val 607"/>
                <a:gd name="f35" fmla="val 513"/>
                <a:gd name="f36" fmla="val 619"/>
                <a:gd name="f37" fmla="val 631"/>
                <a:gd name="f38" fmla="val 641"/>
                <a:gd name="f39" fmla="val 514"/>
                <a:gd name="f40" fmla="val 645"/>
                <a:gd name="f41" fmla="val 649"/>
                <a:gd name="f42" fmla="val 490"/>
                <a:gd name="f43" fmla="val 653"/>
                <a:gd name="f44" fmla="val 477"/>
                <a:gd name="f45" fmla="val 657"/>
                <a:gd name="f46" fmla="val 472"/>
                <a:gd name="f47" fmla="val 659"/>
                <a:gd name="f48" fmla="val 470"/>
                <a:gd name="f49" fmla="val 661"/>
                <a:gd name="f50" fmla="val 667"/>
                <a:gd name="f51" fmla="val 471"/>
                <a:gd name="f52" fmla="val 685"/>
                <a:gd name="f53" fmla="val 703"/>
                <a:gd name="f54" fmla="val 722"/>
                <a:gd name="f55" fmla="val 727"/>
                <a:gd name="f56" fmla="val 729"/>
                <a:gd name="f57" fmla="val 731"/>
                <a:gd name="f58" fmla="val 735"/>
                <a:gd name="f59" fmla="val 739"/>
                <a:gd name="f60" fmla="val 744"/>
                <a:gd name="f61" fmla="val 523"/>
                <a:gd name="f62" fmla="val 747"/>
                <a:gd name="f63" fmla="val 748"/>
                <a:gd name="f64" fmla="val 756"/>
                <a:gd name="f65" fmla="val 768"/>
                <a:gd name="f66" fmla="val 781"/>
                <a:gd name="f67" fmla="val 793"/>
                <a:gd name="f68" fmla="val 797"/>
                <a:gd name="f69" fmla="val 800"/>
                <a:gd name="f70" fmla="val 803"/>
                <a:gd name="f71" fmla="val 812"/>
                <a:gd name="f72" fmla="val 522"/>
                <a:gd name="f73" fmla="val 821"/>
                <a:gd name="f74" fmla="val 533"/>
                <a:gd name="f75" fmla="val 831"/>
                <a:gd name="f76" fmla="val 479"/>
                <a:gd name="f77" fmla="val 845"/>
                <a:gd name="f78" fmla="val 426"/>
                <a:gd name="f79" fmla="val 372"/>
                <a:gd name="f80" fmla="val 839"/>
                <a:gd name="f81" fmla="val 272"/>
                <a:gd name="f82" fmla="val 824"/>
                <a:gd name="f83" fmla="val 189"/>
                <a:gd name="f84" fmla="val 776"/>
                <a:gd name="f85" fmla="val 125"/>
                <a:gd name="f86" fmla="val 698"/>
                <a:gd name="f87" fmla="val 547"/>
                <a:gd name="f88" fmla="val 3"/>
                <a:gd name="f89" fmla="val 327"/>
                <a:gd name="f90" fmla="val 133"/>
                <a:gd name="f91" fmla="val 262"/>
                <a:gd name="f92" fmla="val 32"/>
                <a:gd name="f93" fmla="val 480"/>
                <a:gd name="f94" fmla="val 646"/>
                <a:gd name="f95" fmla="val 105"/>
                <a:gd name="f96" fmla="val 817"/>
                <a:gd name="f97" fmla="val 213"/>
                <a:gd name="f98" fmla="val 420"/>
                <a:gd name="f99" fmla="val 805"/>
                <a:gd name="f100" fmla="val 592"/>
                <a:gd name="f101" fmla="val 796"/>
                <a:gd name="f102" fmla="val 582"/>
                <a:gd name="f103" fmla="val 789"/>
                <a:gd name="f104" fmla="val 573"/>
                <a:gd name="f105" fmla="val 780"/>
                <a:gd name="f106" fmla="val 565"/>
                <a:gd name="f107" fmla="val 771"/>
                <a:gd name="f108" fmla="val 558"/>
                <a:gd name="f109" fmla="val 770"/>
                <a:gd name="f110" fmla="val 552"/>
                <a:gd name="f111" fmla="val 773"/>
                <a:gd name="f112" fmla="val 542"/>
                <a:gd name="f113" fmla="val 345"/>
                <a:gd name="f114" fmla="val 706"/>
                <a:gd name="f115" fmla="val 138"/>
                <a:gd name="f116" fmla="val 97"/>
                <a:gd name="f117" fmla="val 311"/>
                <a:gd name="f118" fmla="val 58"/>
                <a:gd name="f119" fmla="val 124"/>
                <a:gd name="f120" fmla="val 182"/>
                <a:gd name="f121" fmla="val 86"/>
                <a:gd name="f122" fmla="val 376"/>
                <a:gd name="f123" fmla="val 65"/>
                <a:gd name="f124" fmla="val 485"/>
                <a:gd name="f125" fmla="val 91"/>
                <a:gd name="f126" fmla="val 583"/>
                <a:gd name="f127" fmla="val 160"/>
                <a:gd name="f128" fmla="val 669"/>
                <a:gd name="f129" fmla="val 161"/>
                <a:gd name="f130" fmla="val 670"/>
                <a:gd name="f131" fmla="val 162"/>
                <a:gd name="f132" fmla="val 671"/>
                <a:gd name="f133" fmla="+- 0 0 -90"/>
                <a:gd name="f134" fmla="*/ f3 1 873"/>
                <a:gd name="f135" fmla="*/ f4 1 848"/>
                <a:gd name="f136" fmla="val f5"/>
                <a:gd name="f137" fmla="val f6"/>
                <a:gd name="f138" fmla="val f7"/>
                <a:gd name="f139" fmla="*/ f133 f0 1"/>
                <a:gd name="f140" fmla="+- f138 0 f136"/>
                <a:gd name="f141" fmla="+- f137 0 f136"/>
                <a:gd name="f142" fmla="*/ f139 1 f2"/>
                <a:gd name="f143" fmla="*/ f141 1 873"/>
                <a:gd name="f144" fmla="*/ f140 1 848"/>
                <a:gd name="f145" fmla="*/ 164 f141 1"/>
                <a:gd name="f146" fmla="*/ 673 f140 1"/>
                <a:gd name="f147" fmla="*/ 365 f141 1"/>
                <a:gd name="f148" fmla="*/ 524 f140 1"/>
                <a:gd name="f149" fmla="*/ 549 f141 1"/>
                <a:gd name="f150" fmla="*/ 540 f140 1"/>
                <a:gd name="f151" fmla="*/ 504 f141 1"/>
                <a:gd name="f152" fmla="*/ 585 f140 1"/>
                <a:gd name="f153" fmla="*/ 502 f141 1"/>
                <a:gd name="f154" fmla="*/ 596 f140 1"/>
                <a:gd name="f155" fmla="*/ 519 f141 1"/>
                <a:gd name="f156" fmla="*/ 631 f140 1"/>
                <a:gd name="f157" fmla="*/ 514 f141 1"/>
                <a:gd name="f158" fmla="*/ 645 f140 1"/>
                <a:gd name="f159" fmla="*/ 477 f141 1"/>
                <a:gd name="f160" fmla="*/ 657 f140 1"/>
                <a:gd name="f161" fmla="*/ 470 f141 1"/>
                <a:gd name="f162" fmla="*/ 667 f140 1"/>
                <a:gd name="f163" fmla="*/ 722 f140 1"/>
                <a:gd name="f164" fmla="*/ 731 f140 1"/>
                <a:gd name="f165" fmla="*/ 744 f140 1"/>
                <a:gd name="f166" fmla="*/ 756 f140 1"/>
                <a:gd name="f167" fmla="*/ 793 f140 1"/>
                <a:gd name="f168" fmla="*/ 803 f140 1"/>
                <a:gd name="f169" fmla="*/ 533 f141 1"/>
                <a:gd name="f170" fmla="*/ 831 f140 1"/>
                <a:gd name="f171" fmla="*/ 372 f141 1"/>
                <a:gd name="f172" fmla="*/ 839 f140 1"/>
                <a:gd name="f173" fmla="*/ 125 f141 1"/>
                <a:gd name="f174" fmla="*/ 698 f140 1"/>
                <a:gd name="f175" fmla="*/ 133 f141 1"/>
                <a:gd name="f176" fmla="*/ 180 f140 1"/>
                <a:gd name="f177" fmla="*/ 646 f141 1"/>
                <a:gd name="f178" fmla="*/ 105 f140 1"/>
                <a:gd name="f179" fmla="*/ 805 f141 1"/>
                <a:gd name="f180" fmla="*/ 592 f140 1"/>
                <a:gd name="f181" fmla="*/ 780 f141 1"/>
                <a:gd name="f182" fmla="*/ 565 f140 1"/>
                <a:gd name="f183" fmla="*/ 773 f141 1"/>
                <a:gd name="f184" fmla="*/ 542 f140 1"/>
                <a:gd name="f185" fmla="*/ 97 f140 1"/>
                <a:gd name="f186" fmla="*/ 86 f141 1"/>
                <a:gd name="f187" fmla="*/ 376 f140 1"/>
                <a:gd name="f188" fmla="*/ 160 f141 1"/>
                <a:gd name="f189" fmla="*/ 669 f140 1"/>
                <a:gd name="f190" fmla="+- f142 0 f1"/>
                <a:gd name="f191" fmla="*/ f145 1 873"/>
                <a:gd name="f192" fmla="*/ f146 1 848"/>
                <a:gd name="f193" fmla="*/ f147 1 873"/>
                <a:gd name="f194" fmla="*/ f148 1 848"/>
                <a:gd name="f195" fmla="*/ f149 1 873"/>
                <a:gd name="f196" fmla="*/ f150 1 848"/>
                <a:gd name="f197" fmla="*/ f151 1 873"/>
                <a:gd name="f198" fmla="*/ f152 1 848"/>
                <a:gd name="f199" fmla="*/ f153 1 873"/>
                <a:gd name="f200" fmla="*/ f154 1 848"/>
                <a:gd name="f201" fmla="*/ f155 1 873"/>
                <a:gd name="f202" fmla="*/ f156 1 848"/>
                <a:gd name="f203" fmla="*/ f157 1 873"/>
                <a:gd name="f204" fmla="*/ f158 1 848"/>
                <a:gd name="f205" fmla="*/ f159 1 873"/>
                <a:gd name="f206" fmla="*/ f160 1 848"/>
                <a:gd name="f207" fmla="*/ f161 1 873"/>
                <a:gd name="f208" fmla="*/ f162 1 848"/>
                <a:gd name="f209" fmla="*/ f163 1 848"/>
                <a:gd name="f210" fmla="*/ f164 1 848"/>
                <a:gd name="f211" fmla="*/ f165 1 848"/>
                <a:gd name="f212" fmla="*/ f166 1 848"/>
                <a:gd name="f213" fmla="*/ f167 1 848"/>
                <a:gd name="f214" fmla="*/ f168 1 848"/>
                <a:gd name="f215" fmla="*/ f169 1 873"/>
                <a:gd name="f216" fmla="*/ f170 1 848"/>
                <a:gd name="f217" fmla="*/ f171 1 873"/>
                <a:gd name="f218" fmla="*/ f172 1 848"/>
                <a:gd name="f219" fmla="*/ f173 1 873"/>
                <a:gd name="f220" fmla="*/ f174 1 848"/>
                <a:gd name="f221" fmla="*/ f175 1 873"/>
                <a:gd name="f222" fmla="*/ f176 1 848"/>
                <a:gd name="f223" fmla="*/ f177 1 873"/>
                <a:gd name="f224" fmla="*/ f178 1 848"/>
                <a:gd name="f225" fmla="*/ f179 1 873"/>
                <a:gd name="f226" fmla="*/ f180 1 848"/>
                <a:gd name="f227" fmla="*/ f181 1 873"/>
                <a:gd name="f228" fmla="*/ f182 1 848"/>
                <a:gd name="f229" fmla="*/ f183 1 873"/>
                <a:gd name="f230" fmla="*/ f184 1 848"/>
                <a:gd name="f231" fmla="*/ f185 1 848"/>
                <a:gd name="f232" fmla="*/ f186 1 873"/>
                <a:gd name="f233" fmla="*/ f187 1 848"/>
                <a:gd name="f234" fmla="*/ f188 1 873"/>
                <a:gd name="f235" fmla="*/ f189 1 848"/>
                <a:gd name="f236" fmla="*/ 0 1 f143"/>
                <a:gd name="f237" fmla="*/ f137 1 f143"/>
                <a:gd name="f238" fmla="*/ 0 1 f144"/>
                <a:gd name="f239" fmla="*/ f138 1 f144"/>
                <a:gd name="f240" fmla="*/ f191 1 f143"/>
                <a:gd name="f241" fmla="*/ f192 1 f144"/>
                <a:gd name="f242" fmla="*/ f193 1 f143"/>
                <a:gd name="f243" fmla="*/ f194 1 f144"/>
                <a:gd name="f244" fmla="*/ f195 1 f143"/>
                <a:gd name="f245" fmla="*/ f196 1 f144"/>
                <a:gd name="f246" fmla="*/ f197 1 f143"/>
                <a:gd name="f247" fmla="*/ f198 1 f144"/>
                <a:gd name="f248" fmla="*/ f199 1 f143"/>
                <a:gd name="f249" fmla="*/ f200 1 f144"/>
                <a:gd name="f250" fmla="*/ f201 1 f143"/>
                <a:gd name="f251" fmla="*/ f202 1 f144"/>
                <a:gd name="f252" fmla="*/ f203 1 f143"/>
                <a:gd name="f253" fmla="*/ f204 1 f144"/>
                <a:gd name="f254" fmla="*/ f205 1 f143"/>
                <a:gd name="f255" fmla="*/ f206 1 f144"/>
                <a:gd name="f256" fmla="*/ f207 1 f143"/>
                <a:gd name="f257" fmla="*/ f208 1 f144"/>
                <a:gd name="f258" fmla="*/ f209 1 f144"/>
                <a:gd name="f259" fmla="*/ f210 1 f144"/>
                <a:gd name="f260" fmla="*/ f211 1 f144"/>
                <a:gd name="f261" fmla="*/ f212 1 f144"/>
                <a:gd name="f262" fmla="*/ f213 1 f144"/>
                <a:gd name="f263" fmla="*/ f214 1 f144"/>
                <a:gd name="f264" fmla="*/ f215 1 f143"/>
                <a:gd name="f265" fmla="*/ f216 1 f144"/>
                <a:gd name="f266" fmla="*/ f217 1 f143"/>
                <a:gd name="f267" fmla="*/ f218 1 f144"/>
                <a:gd name="f268" fmla="*/ f219 1 f143"/>
                <a:gd name="f269" fmla="*/ f220 1 f144"/>
                <a:gd name="f270" fmla="*/ f221 1 f143"/>
                <a:gd name="f271" fmla="*/ f222 1 f144"/>
                <a:gd name="f272" fmla="*/ f223 1 f143"/>
                <a:gd name="f273" fmla="*/ f224 1 f144"/>
                <a:gd name="f274" fmla="*/ f225 1 f143"/>
                <a:gd name="f275" fmla="*/ f226 1 f144"/>
                <a:gd name="f276" fmla="*/ f227 1 f143"/>
                <a:gd name="f277" fmla="*/ f228 1 f144"/>
                <a:gd name="f278" fmla="*/ f229 1 f143"/>
                <a:gd name="f279" fmla="*/ f230 1 f144"/>
                <a:gd name="f280" fmla="*/ f231 1 f144"/>
                <a:gd name="f281" fmla="*/ f232 1 f143"/>
                <a:gd name="f282" fmla="*/ f233 1 f144"/>
                <a:gd name="f283" fmla="*/ f234 1 f143"/>
                <a:gd name="f284" fmla="*/ f235 1 f144"/>
                <a:gd name="f285" fmla="*/ f236 f134 1"/>
                <a:gd name="f286" fmla="*/ f237 f134 1"/>
                <a:gd name="f287" fmla="*/ f239 f135 1"/>
                <a:gd name="f288" fmla="*/ f238 f135 1"/>
                <a:gd name="f289" fmla="*/ f240 f134 1"/>
                <a:gd name="f290" fmla="*/ f241 f135 1"/>
                <a:gd name="f291" fmla="*/ f242 f134 1"/>
                <a:gd name="f292" fmla="*/ f243 f135 1"/>
                <a:gd name="f293" fmla="*/ f244 f134 1"/>
                <a:gd name="f294" fmla="*/ f245 f135 1"/>
                <a:gd name="f295" fmla="*/ f246 f134 1"/>
                <a:gd name="f296" fmla="*/ f247 f135 1"/>
                <a:gd name="f297" fmla="*/ f248 f134 1"/>
                <a:gd name="f298" fmla="*/ f249 f135 1"/>
                <a:gd name="f299" fmla="*/ f250 f134 1"/>
                <a:gd name="f300" fmla="*/ f251 f135 1"/>
                <a:gd name="f301" fmla="*/ f252 f134 1"/>
                <a:gd name="f302" fmla="*/ f253 f135 1"/>
                <a:gd name="f303" fmla="*/ f254 f134 1"/>
                <a:gd name="f304" fmla="*/ f255 f135 1"/>
                <a:gd name="f305" fmla="*/ f256 f134 1"/>
                <a:gd name="f306" fmla="*/ f257 f135 1"/>
                <a:gd name="f307" fmla="*/ f258 f135 1"/>
                <a:gd name="f308" fmla="*/ f259 f135 1"/>
                <a:gd name="f309" fmla="*/ f260 f135 1"/>
                <a:gd name="f310" fmla="*/ f261 f135 1"/>
                <a:gd name="f311" fmla="*/ f262 f135 1"/>
                <a:gd name="f312" fmla="*/ f263 f135 1"/>
                <a:gd name="f313" fmla="*/ f264 f134 1"/>
                <a:gd name="f314" fmla="*/ f265 f135 1"/>
                <a:gd name="f315" fmla="*/ f266 f134 1"/>
                <a:gd name="f316" fmla="*/ f267 f135 1"/>
                <a:gd name="f317" fmla="*/ f268 f134 1"/>
                <a:gd name="f318" fmla="*/ f269 f135 1"/>
                <a:gd name="f319" fmla="*/ f270 f134 1"/>
                <a:gd name="f320" fmla="*/ f271 f135 1"/>
                <a:gd name="f321" fmla="*/ f272 f134 1"/>
                <a:gd name="f322" fmla="*/ f273 f135 1"/>
                <a:gd name="f323" fmla="*/ f274 f134 1"/>
                <a:gd name="f324" fmla="*/ f275 f135 1"/>
                <a:gd name="f325" fmla="*/ f276 f134 1"/>
                <a:gd name="f326" fmla="*/ f277 f135 1"/>
                <a:gd name="f327" fmla="*/ f278 f134 1"/>
                <a:gd name="f328" fmla="*/ f279 f135 1"/>
                <a:gd name="f329" fmla="*/ f280 f135 1"/>
                <a:gd name="f330" fmla="*/ f281 f134 1"/>
                <a:gd name="f331" fmla="*/ f282 f135 1"/>
                <a:gd name="f332" fmla="*/ f283 f134 1"/>
                <a:gd name="f333" fmla="*/ f284 f1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0">
                  <a:pos x="f289" y="f290"/>
                </a:cxn>
                <a:cxn ang="f190">
                  <a:pos x="f291" y="f292"/>
                </a:cxn>
                <a:cxn ang="f190">
                  <a:pos x="f293" y="f294"/>
                </a:cxn>
                <a:cxn ang="f190">
                  <a:pos x="f295" y="f296"/>
                </a:cxn>
                <a:cxn ang="f190">
                  <a:pos x="f297" y="f298"/>
                </a:cxn>
                <a:cxn ang="f190">
                  <a:pos x="f299" y="f300"/>
                </a:cxn>
                <a:cxn ang="f190">
                  <a:pos x="f301" y="f302"/>
                </a:cxn>
                <a:cxn ang="f190">
                  <a:pos x="f303" y="f304"/>
                </a:cxn>
                <a:cxn ang="f190">
                  <a:pos x="f305" y="f306"/>
                </a:cxn>
                <a:cxn ang="f190">
                  <a:pos x="f305" y="f307"/>
                </a:cxn>
                <a:cxn ang="f190">
                  <a:pos x="f303" y="f308"/>
                </a:cxn>
                <a:cxn ang="f190">
                  <a:pos x="f301" y="f309"/>
                </a:cxn>
                <a:cxn ang="f190">
                  <a:pos x="f299" y="f310"/>
                </a:cxn>
                <a:cxn ang="f190">
                  <a:pos x="f297" y="f311"/>
                </a:cxn>
                <a:cxn ang="f190">
                  <a:pos x="f295" y="f312"/>
                </a:cxn>
                <a:cxn ang="f190">
                  <a:pos x="f313" y="f314"/>
                </a:cxn>
                <a:cxn ang="f190">
                  <a:pos x="f315" y="f316"/>
                </a:cxn>
                <a:cxn ang="f190">
                  <a:pos x="f317" y="f318"/>
                </a:cxn>
                <a:cxn ang="f190">
                  <a:pos x="f319" y="f320"/>
                </a:cxn>
                <a:cxn ang="f190">
                  <a:pos x="f321" y="f322"/>
                </a:cxn>
                <a:cxn ang="f190">
                  <a:pos x="f323" y="f324"/>
                </a:cxn>
                <a:cxn ang="f190">
                  <a:pos x="f325" y="f326"/>
                </a:cxn>
                <a:cxn ang="f190">
                  <a:pos x="f327" y="f328"/>
                </a:cxn>
                <a:cxn ang="f190">
                  <a:pos x="f295" y="f329"/>
                </a:cxn>
                <a:cxn ang="f190">
                  <a:pos x="f330" y="f331"/>
                </a:cxn>
                <a:cxn ang="f190">
                  <a:pos x="f332" y="f333"/>
                </a:cxn>
                <a:cxn ang="f190">
                  <a:pos x="f289" y="f290"/>
                </a:cxn>
              </a:cxnLst>
              <a:rect l="f285" t="f288" r="f286" b="f287"/>
              <a:pathLst>
                <a:path w="873" h="848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28" y="f30"/>
                    <a:pt x="f31" y="f32"/>
                  </a:cubicBezTo>
                  <a:cubicBezTo>
                    <a:pt x="f33" y="f34"/>
                    <a:pt x="f35" y="f36"/>
                    <a:pt x="f24" y="f37"/>
                  </a:cubicBezTo>
                  <a:cubicBezTo>
                    <a:pt x="f15" y="f38"/>
                    <a:pt x="f15" y="f38"/>
                    <a:pt x="f39" y="f40"/>
                  </a:cubicBezTo>
                  <a:cubicBezTo>
                    <a:pt x="f31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51" y="f52"/>
                    <a:pt x="f51" y="f53"/>
                    <a:pt x="f48" y="f54"/>
                  </a:cubicBezTo>
                  <a:cubicBezTo>
                    <a:pt x="f48" y="f55"/>
                    <a:pt x="f46" y="f56"/>
                    <a:pt x="f44" y="f57"/>
                  </a:cubicBezTo>
                  <a:cubicBezTo>
                    <a:pt x="f18" y="f58"/>
                    <a:pt x="f31" y="f59"/>
                    <a:pt x="f39" y="f60"/>
                  </a:cubicBezTo>
                  <a:cubicBezTo>
                    <a:pt x="f61" y="f62"/>
                    <a:pt x="f61" y="f63"/>
                    <a:pt x="f24" y="f64"/>
                  </a:cubicBezTo>
                  <a:cubicBezTo>
                    <a:pt x="f39" y="f65"/>
                    <a:pt x="f33" y="f66"/>
                    <a:pt x="f31" y="f67"/>
                  </a:cubicBezTo>
                  <a:cubicBezTo>
                    <a:pt x="f28" y="f68"/>
                    <a:pt x="f28" y="f69"/>
                    <a:pt x="f26" y="f70"/>
                  </a:cubicBezTo>
                  <a:cubicBezTo>
                    <a:pt x="f35" y="f71"/>
                    <a:pt x="f72" y="f73"/>
                    <a:pt x="f74" y="f75"/>
                  </a:cubicBezTo>
                  <a:cubicBezTo>
                    <a:pt x="f76" y="f77"/>
                    <a:pt x="f78" y="f7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5" y="f87"/>
                    <a:pt x="f88" y="f89"/>
                    <a:pt x="f90" y="f2"/>
                  </a:cubicBezTo>
                  <a:cubicBezTo>
                    <a:pt x="f91" y="f92"/>
                    <a:pt x="f93" y="f5"/>
                    <a:pt x="f94" y="f95"/>
                  </a:cubicBezTo>
                  <a:cubicBezTo>
                    <a:pt x="f96" y="f97"/>
                    <a:pt x="f6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75" y="f113"/>
                    <a:pt x="f114" y="f115"/>
                    <a:pt x="f26" y="f116"/>
                  </a:cubicBezTo>
                  <a:cubicBezTo>
                    <a:pt x="f117" y="f118"/>
                    <a:pt x="f119" y="f120"/>
                    <a:pt x="f121" y="f122"/>
                  </a:cubicBezTo>
                  <a:cubicBezTo>
                    <a:pt x="f123" y="f124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8" name="Freeform 498">
              <a:extLst>
                <a:ext uri="{FF2B5EF4-FFF2-40B4-BE49-F238E27FC236}">
                  <a16:creationId xmlns:a16="http://schemas.microsoft.com/office/drawing/2014/main" id="{DEB47679-6BDA-8744-A44A-62A0909ACA6E}"/>
                </a:ext>
              </a:extLst>
            </p:cNvPr>
            <p:cNvSpPr/>
            <p:nvPr/>
          </p:nvSpPr>
          <p:spPr>
            <a:xfrm>
              <a:off x="7299719" y="2582366"/>
              <a:ext cx="1728142" cy="1728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0"/>
                <a:gd name="f7" fmla="val 150"/>
                <a:gd name="f8" fmla="val 68"/>
                <a:gd name="f9" fmla="val 67"/>
                <a:gd name="f10" fmla="val 1"/>
                <a:gd name="f11" fmla="val 149"/>
                <a:gd name="f12" fmla="val 232"/>
                <a:gd name="f13" fmla="val 233"/>
                <a:gd name="f14" fmla="val 299"/>
                <a:gd name="f15" fmla="+- 0 0 -90"/>
                <a:gd name="f16" fmla="*/ f3 1 300"/>
                <a:gd name="f17" fmla="*/ f4 1 300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300"/>
                <a:gd name="f24" fmla="*/ 0 f21 1"/>
                <a:gd name="f25" fmla="*/ 150 f21 1"/>
                <a:gd name="f26" fmla="*/ 149 f21 1"/>
                <a:gd name="f27" fmla="*/ 300 f21 1"/>
                <a:gd name="f28" fmla="*/ 299 f21 1"/>
                <a:gd name="f29" fmla="+- f22 0 f1"/>
                <a:gd name="f30" fmla="*/ f24 1 300"/>
                <a:gd name="f31" fmla="*/ f25 1 300"/>
                <a:gd name="f32" fmla="*/ f26 1 300"/>
                <a:gd name="f33" fmla="*/ f27 1 300"/>
                <a:gd name="f34" fmla="*/ f28 1 300"/>
                <a:gd name="f35" fmla="*/ 0 1 f23"/>
                <a:gd name="f36" fmla="*/ f19 1 f23"/>
                <a:gd name="f37" fmla="*/ f30 1 f23"/>
                <a:gd name="f38" fmla="*/ f31 1 f23"/>
                <a:gd name="f39" fmla="*/ f32 1 f23"/>
                <a:gd name="f40" fmla="*/ f33 1 f23"/>
                <a:gd name="f41" fmla="*/ f34 1 f23"/>
                <a:gd name="f42" fmla="*/ f35 f16 1"/>
                <a:gd name="f43" fmla="*/ f36 f16 1"/>
                <a:gd name="f44" fmla="*/ f36 f17 1"/>
                <a:gd name="f45" fmla="*/ f35 f17 1"/>
                <a:gd name="f46" fmla="*/ f37 f16 1"/>
                <a:gd name="f47" fmla="*/ f38 f17 1"/>
                <a:gd name="f48" fmla="*/ f39 f16 1"/>
                <a:gd name="f49" fmla="*/ f37 f17 1"/>
                <a:gd name="f50" fmla="*/ f40 f16 1"/>
                <a:gd name="f51" fmla="*/ f39 f17 1"/>
                <a:gd name="f52" fmla="*/ f38 f16 1"/>
                <a:gd name="f53" fmla="*/ f41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52" y="f53"/>
                </a:cxn>
                <a:cxn ang="f29">
                  <a:pos x="f46" y="f47"/>
                </a:cxn>
              </a:cxnLst>
              <a:rect l="f42" t="f45" r="f43" b="f44"/>
              <a:pathLst>
                <a:path w="300" h="300">
                  <a:moveTo>
                    <a:pt x="f5" y="f7"/>
                  </a:moveTo>
                  <a:cubicBezTo>
                    <a:pt x="f5" y="f8"/>
                    <a:pt x="f9" y="f10"/>
                    <a:pt x="f11" y="f5"/>
                  </a:cubicBezTo>
                  <a:cubicBezTo>
                    <a:pt x="f12" y="f5"/>
                    <a:pt x="f6" y="f9"/>
                    <a:pt x="f6" y="f11"/>
                  </a:cubicBezTo>
                  <a:cubicBezTo>
                    <a:pt x="f6" y="f12"/>
                    <a:pt x="f13" y="f14"/>
                    <a:pt x="f7" y="f14"/>
                  </a:cubicBezTo>
                  <a:cubicBezTo>
                    <a:pt x="f8" y="f6"/>
                    <a:pt x="f10" y="f13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Freeform 499">
              <a:extLst>
                <a:ext uri="{FF2B5EF4-FFF2-40B4-BE49-F238E27FC236}">
                  <a16:creationId xmlns:a16="http://schemas.microsoft.com/office/drawing/2014/main" id="{8692EB59-8AD0-C1B3-2033-ED08AA2789DE}"/>
                </a:ext>
              </a:extLst>
            </p:cNvPr>
            <p:cNvSpPr/>
            <p:nvPr/>
          </p:nvSpPr>
          <p:spPr>
            <a:xfrm>
              <a:off x="8526267" y="4702265"/>
              <a:ext cx="1834322" cy="18269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8"/>
                <a:gd name="f7" fmla="val 317"/>
                <a:gd name="f8" fmla="val 282"/>
                <a:gd name="f9" fmla="val 257"/>
                <a:gd name="f10" fmla="val 275"/>
                <a:gd name="f11" fmla="val 264"/>
                <a:gd name="f12" fmla="val 268"/>
                <a:gd name="f13" fmla="val 271"/>
                <a:gd name="f14" fmla="val 261"/>
                <a:gd name="f15" fmla="val 277"/>
                <a:gd name="f16" fmla="val 259"/>
                <a:gd name="f17" fmla="val 278"/>
                <a:gd name="f18" fmla="val 256"/>
                <a:gd name="f19" fmla="val 254"/>
                <a:gd name="f20" fmla="val 243"/>
                <a:gd name="f21" fmla="val 273"/>
                <a:gd name="f22" fmla="val 232"/>
                <a:gd name="f23" fmla="val 222"/>
                <a:gd name="f24" fmla="val 262"/>
                <a:gd name="f25" fmla="val 217"/>
                <a:gd name="f26" fmla="val 260"/>
                <a:gd name="f27" fmla="val 213"/>
                <a:gd name="f28" fmla="val 208"/>
                <a:gd name="f29" fmla="val 195"/>
                <a:gd name="f30" fmla="val 266"/>
                <a:gd name="f31" fmla="val 187"/>
                <a:gd name="f32" fmla="val 274"/>
                <a:gd name="f33" fmla="val 185"/>
                <a:gd name="f34" fmla="val 287"/>
                <a:gd name="f35" fmla="val 288"/>
                <a:gd name="f36" fmla="val 184"/>
                <a:gd name="f37" fmla="val 289"/>
                <a:gd name="f38" fmla="val 290"/>
                <a:gd name="f39" fmla="val 181"/>
                <a:gd name="f40" fmla="val 298"/>
                <a:gd name="f41" fmla="val 309"/>
                <a:gd name="f42" fmla="val 174"/>
                <a:gd name="f43" fmla="val 313"/>
                <a:gd name="f44" fmla="val 167"/>
                <a:gd name="f45" fmla="val 156"/>
                <a:gd name="f46" fmla="val 314"/>
                <a:gd name="f47" fmla="val 148"/>
                <a:gd name="f48" fmla="val 145"/>
                <a:gd name="f49" fmla="val 142"/>
                <a:gd name="f50" fmla="val 311"/>
                <a:gd name="f51" fmla="val 141"/>
                <a:gd name="f52" fmla="val 137"/>
                <a:gd name="f53" fmla="val 133"/>
                <a:gd name="f54" fmla="val 129"/>
                <a:gd name="f55" fmla="val 127"/>
                <a:gd name="f56" fmla="val 124"/>
                <a:gd name="f57" fmla="val 119"/>
                <a:gd name="f58" fmla="val 108"/>
                <a:gd name="f59" fmla="val 98"/>
                <a:gd name="f60" fmla="val 87"/>
                <a:gd name="f61" fmla="val 267"/>
                <a:gd name="f62" fmla="val 80"/>
                <a:gd name="f63" fmla="val 72"/>
                <a:gd name="f64" fmla="val 64"/>
                <a:gd name="f65" fmla="val 62"/>
                <a:gd name="f66" fmla="val 58"/>
                <a:gd name="f67" fmla="val 57"/>
                <a:gd name="f68" fmla="val 276"/>
                <a:gd name="f69" fmla="val 49"/>
                <a:gd name="f70" fmla="val 270"/>
                <a:gd name="f71" fmla="val 42"/>
                <a:gd name="f72" fmla="val 36"/>
                <a:gd name="f73" fmla="val 244"/>
                <a:gd name="f74" fmla="val 48"/>
                <a:gd name="f75" fmla="val 53"/>
                <a:gd name="f76" fmla="val 220"/>
                <a:gd name="f77" fmla="val 55"/>
                <a:gd name="f78" fmla="val 216"/>
                <a:gd name="f79" fmla="val 54"/>
                <a:gd name="f80" fmla="val 211"/>
                <a:gd name="f81" fmla="val 207"/>
                <a:gd name="f82" fmla="val 51"/>
                <a:gd name="f83" fmla="val 193"/>
                <a:gd name="f84" fmla="val 43"/>
                <a:gd name="f85" fmla="val 186"/>
                <a:gd name="f86" fmla="val 29"/>
                <a:gd name="f87" fmla="val 183"/>
                <a:gd name="f88" fmla="val 23"/>
                <a:gd name="f89" fmla="val 182"/>
                <a:gd name="f90" fmla="val 17"/>
                <a:gd name="f91" fmla="val 178"/>
                <a:gd name="f92" fmla="val 11"/>
                <a:gd name="f93" fmla="val 177"/>
                <a:gd name="f94" fmla="val 4"/>
                <a:gd name="f95" fmla="val 175"/>
                <a:gd name="f96" fmla="val 1"/>
                <a:gd name="f97" fmla="val 172"/>
                <a:gd name="f98" fmla="val 2"/>
                <a:gd name="f99" fmla="val 164"/>
                <a:gd name="f100" fmla="val 3"/>
                <a:gd name="f101" fmla="val 147"/>
                <a:gd name="f102" fmla="val 7"/>
                <a:gd name="f103" fmla="val 136"/>
                <a:gd name="f104" fmla="val 135"/>
                <a:gd name="f105" fmla="val 24"/>
                <a:gd name="f106" fmla="val 26"/>
                <a:gd name="f107" fmla="val 132"/>
                <a:gd name="f108" fmla="val 28"/>
                <a:gd name="f109" fmla="val 131"/>
                <a:gd name="f110" fmla="val 30"/>
                <a:gd name="f111" fmla="val 130"/>
                <a:gd name="f112" fmla="val 128"/>
                <a:gd name="f113" fmla="val 50"/>
                <a:gd name="f114" fmla="val 121"/>
                <a:gd name="f115" fmla="val 109"/>
                <a:gd name="f116" fmla="val 103"/>
                <a:gd name="f117" fmla="val 56"/>
                <a:gd name="f118" fmla="val 93"/>
                <a:gd name="f119" fmla="val 83"/>
                <a:gd name="f120" fmla="val 44"/>
                <a:gd name="f121" fmla="val 73"/>
                <a:gd name="f122" fmla="val 39"/>
                <a:gd name="f123" fmla="val 63"/>
                <a:gd name="f124" fmla="val 37"/>
                <a:gd name="f125" fmla="val 59"/>
                <a:gd name="f126" fmla="val 40"/>
                <a:gd name="f127" fmla="val 46"/>
                <a:gd name="f128" fmla="val 38"/>
                <a:gd name="f129" fmla="val 75"/>
                <a:gd name="f130" fmla="val 86"/>
                <a:gd name="f131" fmla="val 47"/>
                <a:gd name="f132" fmla="val 97"/>
                <a:gd name="f133" fmla="val 52"/>
                <a:gd name="f134" fmla="val 100"/>
                <a:gd name="f135" fmla="val 105"/>
                <a:gd name="f136" fmla="val 122"/>
                <a:gd name="f137" fmla="val 41"/>
                <a:gd name="f138" fmla="val 27"/>
                <a:gd name="f139" fmla="val 20"/>
                <a:gd name="f140" fmla="val 138"/>
                <a:gd name="f141" fmla="val 12"/>
                <a:gd name="f142" fmla="val 5"/>
                <a:gd name="f143" fmla="val 155"/>
                <a:gd name="f144" fmla="val 163"/>
                <a:gd name="f145" fmla="val 170"/>
                <a:gd name="f146" fmla="val 173"/>
                <a:gd name="f147" fmla="val 176"/>
                <a:gd name="f148" fmla="val 16"/>
                <a:gd name="f149" fmla="val 188"/>
                <a:gd name="f150" fmla="val 190"/>
                <a:gd name="f151" fmla="val 45"/>
                <a:gd name="f152" fmla="val 199"/>
                <a:gd name="f153" fmla="val 210"/>
                <a:gd name="f154" fmla="val 231"/>
                <a:gd name="f155" fmla="val 238"/>
                <a:gd name="f156" fmla="val 246"/>
                <a:gd name="f157" fmla="val 253"/>
                <a:gd name="f158" fmla="val 35"/>
                <a:gd name="f159" fmla="val 280"/>
                <a:gd name="f160" fmla="val 281"/>
                <a:gd name="f161" fmla="val 65"/>
                <a:gd name="f162" fmla="val 81"/>
                <a:gd name="f163" fmla="val 82"/>
                <a:gd name="f164" fmla="val 269"/>
                <a:gd name="f165" fmla="val 84"/>
                <a:gd name="f166" fmla="val 263"/>
                <a:gd name="f167" fmla="val 126"/>
                <a:gd name="f168" fmla="val 299"/>
                <a:gd name="f169" fmla="val 310"/>
                <a:gd name="f170" fmla="val 140"/>
                <a:gd name="f171" fmla="val 316"/>
                <a:gd name="f172" fmla="val 146"/>
                <a:gd name="f173" fmla="val 315"/>
                <a:gd name="f174" fmla="val 166"/>
                <a:gd name="f175" fmla="val 179"/>
                <a:gd name="f176" fmla="val 291"/>
                <a:gd name="f177" fmla="val 198"/>
                <a:gd name="f178" fmla="val 219"/>
                <a:gd name="f179" fmla="val 158"/>
                <a:gd name="f180" fmla="val 209"/>
                <a:gd name="f181" fmla="val 157"/>
                <a:gd name="f182" fmla="val 104"/>
                <a:gd name="f183" fmla="val 159"/>
                <a:gd name="f184" fmla="val 106"/>
                <a:gd name="f185" fmla="val 107"/>
                <a:gd name="f186" fmla="+- 0 0 -90"/>
                <a:gd name="f187" fmla="*/ f3 1 318"/>
                <a:gd name="f188" fmla="*/ f4 1 317"/>
                <a:gd name="f189" fmla="val f5"/>
                <a:gd name="f190" fmla="val f6"/>
                <a:gd name="f191" fmla="val f7"/>
                <a:gd name="f192" fmla="*/ f186 f0 1"/>
                <a:gd name="f193" fmla="+- f191 0 f189"/>
                <a:gd name="f194" fmla="+- f190 0 f189"/>
                <a:gd name="f195" fmla="*/ f192 1 f2"/>
                <a:gd name="f196" fmla="*/ f194 1 318"/>
                <a:gd name="f197" fmla="*/ f193 1 317"/>
                <a:gd name="f198" fmla="*/ 282 f194 1"/>
                <a:gd name="f199" fmla="*/ 257 f193 1"/>
                <a:gd name="f200" fmla="*/ 261 f194 1"/>
                <a:gd name="f201" fmla="*/ 277 f193 1"/>
                <a:gd name="f202" fmla="*/ 254 f194 1"/>
                <a:gd name="f203" fmla="*/ 222 f194 1"/>
                <a:gd name="f204" fmla="*/ 262 f193 1"/>
                <a:gd name="f205" fmla="*/ 208 f194 1"/>
                <a:gd name="f206" fmla="*/ 185 f194 1"/>
                <a:gd name="f207" fmla="*/ 287 f193 1"/>
                <a:gd name="f208" fmla="*/ 184 f194 1"/>
                <a:gd name="f209" fmla="*/ 290 f193 1"/>
                <a:gd name="f210" fmla="*/ 174 f194 1"/>
                <a:gd name="f211" fmla="*/ 313 f193 1"/>
                <a:gd name="f212" fmla="*/ 148 f194 1"/>
                <a:gd name="f213" fmla="*/ 314 f193 1"/>
                <a:gd name="f214" fmla="*/ 141 f194 1"/>
                <a:gd name="f215" fmla="*/ 309 f193 1"/>
                <a:gd name="f216" fmla="*/ 129 f194 1"/>
                <a:gd name="f217" fmla="*/ 119 f194 1"/>
                <a:gd name="f218" fmla="*/ 266 f193 1"/>
                <a:gd name="f219" fmla="*/ 87 f194 1"/>
                <a:gd name="f220" fmla="*/ 267 f193 1"/>
                <a:gd name="f221" fmla="*/ 64 f194 1"/>
                <a:gd name="f222" fmla="*/ 57 f194 1"/>
                <a:gd name="f223" fmla="*/ 276 f193 1"/>
                <a:gd name="f224" fmla="*/ 36 f194 1"/>
                <a:gd name="f225" fmla="*/ 53 f194 1"/>
                <a:gd name="f226" fmla="*/ 220 f193 1"/>
                <a:gd name="f227" fmla="*/ 54 f194 1"/>
                <a:gd name="f228" fmla="*/ 207 f193 1"/>
                <a:gd name="f229" fmla="*/ 29 f194 1"/>
                <a:gd name="f230" fmla="*/ 183 f193 1"/>
                <a:gd name="f231" fmla="*/ 11 f194 1"/>
                <a:gd name="f232" fmla="*/ 177 f193 1"/>
                <a:gd name="f233" fmla="*/ 2 f194 1"/>
                <a:gd name="f234" fmla="*/ 164 f193 1"/>
                <a:gd name="f235" fmla="*/ 4 f194 1"/>
                <a:gd name="f236" fmla="*/ 141 f193 1"/>
                <a:gd name="f237" fmla="*/ 24 f194 1"/>
                <a:gd name="f238" fmla="*/ 133 f193 1"/>
                <a:gd name="f239" fmla="*/ 30 f194 1"/>
                <a:gd name="f240" fmla="*/ 130 f193 1"/>
                <a:gd name="f241" fmla="*/ 109 f193 1"/>
                <a:gd name="f242" fmla="*/ 93 f193 1"/>
                <a:gd name="f243" fmla="*/ 39 f194 1"/>
                <a:gd name="f244" fmla="*/ 63 f193 1"/>
                <a:gd name="f245" fmla="*/ 40 f194 1"/>
                <a:gd name="f246" fmla="*/ 54 f193 1"/>
                <a:gd name="f247" fmla="*/ 56 f194 1"/>
                <a:gd name="f248" fmla="*/ 38 f193 1"/>
                <a:gd name="f249" fmla="*/ 37 f193 1"/>
                <a:gd name="f250" fmla="*/ 97 f194 1"/>
                <a:gd name="f251" fmla="*/ 52 f193 1"/>
                <a:gd name="f252" fmla="*/ 109 f194 1"/>
                <a:gd name="f253" fmla="*/ 133 f194 1"/>
                <a:gd name="f254" fmla="*/ 27 f193 1"/>
                <a:gd name="f255" fmla="*/ 5 f193 1"/>
                <a:gd name="f256" fmla="*/ 0 f193 1"/>
                <a:gd name="f257" fmla="*/ 170 f194 1"/>
                <a:gd name="f258" fmla="*/ 177 f194 1"/>
                <a:gd name="f259" fmla="*/ 188 f194 1"/>
                <a:gd name="f260" fmla="*/ 199 f194 1"/>
                <a:gd name="f261" fmla="*/ 48 f193 1"/>
                <a:gd name="f262" fmla="*/ 231 f194 1"/>
                <a:gd name="f263" fmla="*/ 47 f193 1"/>
                <a:gd name="f264" fmla="*/ 253 f194 1"/>
                <a:gd name="f265" fmla="*/ 262 f194 1"/>
                <a:gd name="f266" fmla="*/ 280 f194 1"/>
                <a:gd name="f267" fmla="*/ 58 f193 1"/>
                <a:gd name="f268" fmla="*/ 270 f194 1"/>
                <a:gd name="f269" fmla="*/ 81 f193 1"/>
                <a:gd name="f270" fmla="*/ 269 f194 1"/>
                <a:gd name="f271" fmla="*/ 84 f193 1"/>
                <a:gd name="f272" fmla="*/ 122 f193 1"/>
                <a:gd name="f273" fmla="*/ 277 f194 1"/>
                <a:gd name="f274" fmla="*/ 127 f193 1"/>
                <a:gd name="f275" fmla="*/ 310 f194 1"/>
                <a:gd name="f276" fmla="*/ 138 f193 1"/>
                <a:gd name="f277" fmla="*/ 316 f194 1"/>
                <a:gd name="f278" fmla="*/ 146 f193 1"/>
                <a:gd name="f279" fmla="*/ 314 f194 1"/>
                <a:gd name="f280" fmla="*/ 172 f193 1"/>
                <a:gd name="f281" fmla="*/ 291 f194 1"/>
                <a:gd name="f282" fmla="*/ 182 f193 1"/>
                <a:gd name="f283" fmla="*/ 288 f194 1"/>
                <a:gd name="f284" fmla="*/ 184 f193 1"/>
                <a:gd name="f285" fmla="*/ 211 f193 1"/>
                <a:gd name="f286" fmla="*/ 264 f194 1"/>
                <a:gd name="f287" fmla="*/ 219 f193 1"/>
                <a:gd name="f288" fmla="*/ 158 f194 1"/>
                <a:gd name="f289" fmla="*/ 209 f193 1"/>
                <a:gd name="f290" fmla="*/ 211 f194 1"/>
                <a:gd name="f291" fmla="*/ 157 f193 1"/>
                <a:gd name="f292" fmla="*/ 159 f194 1"/>
                <a:gd name="f293" fmla="*/ 104 f193 1"/>
                <a:gd name="f294" fmla="*/ 106 f194 1"/>
                <a:gd name="f295" fmla="+- f195 0 f1"/>
                <a:gd name="f296" fmla="*/ f198 1 318"/>
                <a:gd name="f297" fmla="*/ f199 1 317"/>
                <a:gd name="f298" fmla="*/ f200 1 318"/>
                <a:gd name="f299" fmla="*/ f201 1 317"/>
                <a:gd name="f300" fmla="*/ f202 1 318"/>
                <a:gd name="f301" fmla="*/ f203 1 318"/>
                <a:gd name="f302" fmla="*/ f204 1 317"/>
                <a:gd name="f303" fmla="*/ f205 1 318"/>
                <a:gd name="f304" fmla="*/ f206 1 318"/>
                <a:gd name="f305" fmla="*/ f207 1 317"/>
                <a:gd name="f306" fmla="*/ f208 1 318"/>
                <a:gd name="f307" fmla="*/ f209 1 317"/>
                <a:gd name="f308" fmla="*/ f210 1 318"/>
                <a:gd name="f309" fmla="*/ f211 1 317"/>
                <a:gd name="f310" fmla="*/ f212 1 318"/>
                <a:gd name="f311" fmla="*/ f213 1 317"/>
                <a:gd name="f312" fmla="*/ f214 1 318"/>
                <a:gd name="f313" fmla="*/ f215 1 317"/>
                <a:gd name="f314" fmla="*/ f216 1 318"/>
                <a:gd name="f315" fmla="*/ f217 1 318"/>
                <a:gd name="f316" fmla="*/ f218 1 317"/>
                <a:gd name="f317" fmla="*/ f219 1 318"/>
                <a:gd name="f318" fmla="*/ f220 1 317"/>
                <a:gd name="f319" fmla="*/ f221 1 318"/>
                <a:gd name="f320" fmla="*/ f222 1 318"/>
                <a:gd name="f321" fmla="*/ f223 1 317"/>
                <a:gd name="f322" fmla="*/ f224 1 318"/>
                <a:gd name="f323" fmla="*/ f225 1 318"/>
                <a:gd name="f324" fmla="*/ f226 1 317"/>
                <a:gd name="f325" fmla="*/ f227 1 318"/>
                <a:gd name="f326" fmla="*/ f228 1 317"/>
                <a:gd name="f327" fmla="*/ f229 1 318"/>
                <a:gd name="f328" fmla="*/ f230 1 317"/>
                <a:gd name="f329" fmla="*/ f231 1 318"/>
                <a:gd name="f330" fmla="*/ f232 1 317"/>
                <a:gd name="f331" fmla="*/ f233 1 318"/>
                <a:gd name="f332" fmla="*/ f234 1 317"/>
                <a:gd name="f333" fmla="*/ f235 1 318"/>
                <a:gd name="f334" fmla="*/ f236 1 317"/>
                <a:gd name="f335" fmla="*/ f237 1 318"/>
                <a:gd name="f336" fmla="*/ f238 1 317"/>
                <a:gd name="f337" fmla="*/ f239 1 318"/>
                <a:gd name="f338" fmla="*/ f240 1 317"/>
                <a:gd name="f339" fmla="*/ f241 1 317"/>
                <a:gd name="f340" fmla="*/ f242 1 317"/>
                <a:gd name="f341" fmla="*/ f243 1 318"/>
                <a:gd name="f342" fmla="*/ f244 1 317"/>
                <a:gd name="f343" fmla="*/ f245 1 318"/>
                <a:gd name="f344" fmla="*/ f246 1 317"/>
                <a:gd name="f345" fmla="*/ f247 1 318"/>
                <a:gd name="f346" fmla="*/ f248 1 317"/>
                <a:gd name="f347" fmla="*/ f249 1 317"/>
                <a:gd name="f348" fmla="*/ f250 1 318"/>
                <a:gd name="f349" fmla="*/ f251 1 317"/>
                <a:gd name="f350" fmla="*/ f252 1 318"/>
                <a:gd name="f351" fmla="*/ f253 1 318"/>
                <a:gd name="f352" fmla="*/ f254 1 317"/>
                <a:gd name="f353" fmla="*/ f255 1 317"/>
                <a:gd name="f354" fmla="*/ f256 1 317"/>
                <a:gd name="f355" fmla="*/ f257 1 318"/>
                <a:gd name="f356" fmla="*/ f258 1 318"/>
                <a:gd name="f357" fmla="*/ f259 1 318"/>
                <a:gd name="f358" fmla="*/ f260 1 318"/>
                <a:gd name="f359" fmla="*/ f261 1 317"/>
                <a:gd name="f360" fmla="*/ f262 1 318"/>
                <a:gd name="f361" fmla="*/ f263 1 317"/>
                <a:gd name="f362" fmla="*/ f264 1 318"/>
                <a:gd name="f363" fmla="*/ f265 1 318"/>
                <a:gd name="f364" fmla="*/ f266 1 318"/>
                <a:gd name="f365" fmla="*/ f267 1 317"/>
                <a:gd name="f366" fmla="*/ f268 1 318"/>
                <a:gd name="f367" fmla="*/ f269 1 317"/>
                <a:gd name="f368" fmla="*/ f270 1 318"/>
                <a:gd name="f369" fmla="*/ f271 1 317"/>
                <a:gd name="f370" fmla="*/ f272 1 317"/>
                <a:gd name="f371" fmla="*/ f273 1 318"/>
                <a:gd name="f372" fmla="*/ f274 1 317"/>
                <a:gd name="f373" fmla="*/ f275 1 318"/>
                <a:gd name="f374" fmla="*/ f276 1 317"/>
                <a:gd name="f375" fmla="*/ f277 1 318"/>
                <a:gd name="f376" fmla="*/ f278 1 317"/>
                <a:gd name="f377" fmla="*/ f279 1 318"/>
                <a:gd name="f378" fmla="*/ f280 1 317"/>
                <a:gd name="f379" fmla="*/ f281 1 318"/>
                <a:gd name="f380" fmla="*/ f282 1 317"/>
                <a:gd name="f381" fmla="*/ f283 1 318"/>
                <a:gd name="f382" fmla="*/ f284 1 317"/>
                <a:gd name="f383" fmla="*/ f285 1 317"/>
                <a:gd name="f384" fmla="*/ f286 1 318"/>
                <a:gd name="f385" fmla="*/ f287 1 317"/>
                <a:gd name="f386" fmla="*/ f288 1 318"/>
                <a:gd name="f387" fmla="*/ f289 1 317"/>
                <a:gd name="f388" fmla="*/ f290 1 318"/>
                <a:gd name="f389" fmla="*/ f291 1 317"/>
                <a:gd name="f390" fmla="*/ f292 1 318"/>
                <a:gd name="f391" fmla="*/ f293 1 317"/>
                <a:gd name="f392" fmla="*/ f294 1 318"/>
                <a:gd name="f393" fmla="*/ 0 1 f196"/>
                <a:gd name="f394" fmla="*/ f190 1 f196"/>
                <a:gd name="f395" fmla="*/ 0 1 f197"/>
                <a:gd name="f396" fmla="*/ f191 1 f197"/>
                <a:gd name="f397" fmla="*/ f296 1 f196"/>
                <a:gd name="f398" fmla="*/ f297 1 f197"/>
                <a:gd name="f399" fmla="*/ f298 1 f196"/>
                <a:gd name="f400" fmla="*/ f299 1 f197"/>
                <a:gd name="f401" fmla="*/ f300 1 f196"/>
                <a:gd name="f402" fmla="*/ f301 1 f196"/>
                <a:gd name="f403" fmla="*/ f302 1 f197"/>
                <a:gd name="f404" fmla="*/ f303 1 f196"/>
                <a:gd name="f405" fmla="*/ f304 1 f196"/>
                <a:gd name="f406" fmla="*/ f305 1 f197"/>
                <a:gd name="f407" fmla="*/ f306 1 f196"/>
                <a:gd name="f408" fmla="*/ f307 1 f197"/>
                <a:gd name="f409" fmla="*/ f308 1 f196"/>
                <a:gd name="f410" fmla="*/ f309 1 f197"/>
                <a:gd name="f411" fmla="*/ f310 1 f196"/>
                <a:gd name="f412" fmla="*/ f311 1 f197"/>
                <a:gd name="f413" fmla="*/ f312 1 f196"/>
                <a:gd name="f414" fmla="*/ f313 1 f197"/>
                <a:gd name="f415" fmla="*/ f314 1 f196"/>
                <a:gd name="f416" fmla="*/ f315 1 f196"/>
                <a:gd name="f417" fmla="*/ f316 1 f197"/>
                <a:gd name="f418" fmla="*/ f317 1 f196"/>
                <a:gd name="f419" fmla="*/ f318 1 f197"/>
                <a:gd name="f420" fmla="*/ f319 1 f196"/>
                <a:gd name="f421" fmla="*/ f320 1 f196"/>
                <a:gd name="f422" fmla="*/ f321 1 f197"/>
                <a:gd name="f423" fmla="*/ f322 1 f196"/>
                <a:gd name="f424" fmla="*/ f323 1 f196"/>
                <a:gd name="f425" fmla="*/ f324 1 f197"/>
                <a:gd name="f426" fmla="*/ f325 1 f196"/>
                <a:gd name="f427" fmla="*/ f326 1 f197"/>
                <a:gd name="f428" fmla="*/ f327 1 f196"/>
                <a:gd name="f429" fmla="*/ f328 1 f197"/>
                <a:gd name="f430" fmla="*/ f329 1 f196"/>
                <a:gd name="f431" fmla="*/ f330 1 f197"/>
                <a:gd name="f432" fmla="*/ f331 1 f196"/>
                <a:gd name="f433" fmla="*/ f332 1 f197"/>
                <a:gd name="f434" fmla="*/ f333 1 f196"/>
                <a:gd name="f435" fmla="*/ f334 1 f197"/>
                <a:gd name="f436" fmla="*/ f335 1 f196"/>
                <a:gd name="f437" fmla="*/ f336 1 f197"/>
                <a:gd name="f438" fmla="*/ f337 1 f196"/>
                <a:gd name="f439" fmla="*/ f338 1 f197"/>
                <a:gd name="f440" fmla="*/ f339 1 f197"/>
                <a:gd name="f441" fmla="*/ f340 1 f197"/>
                <a:gd name="f442" fmla="*/ f341 1 f196"/>
                <a:gd name="f443" fmla="*/ f342 1 f197"/>
                <a:gd name="f444" fmla="*/ f343 1 f196"/>
                <a:gd name="f445" fmla="*/ f344 1 f197"/>
                <a:gd name="f446" fmla="*/ f345 1 f196"/>
                <a:gd name="f447" fmla="*/ f346 1 f197"/>
                <a:gd name="f448" fmla="*/ f347 1 f197"/>
                <a:gd name="f449" fmla="*/ f348 1 f196"/>
                <a:gd name="f450" fmla="*/ f349 1 f197"/>
                <a:gd name="f451" fmla="*/ f350 1 f196"/>
                <a:gd name="f452" fmla="*/ f351 1 f196"/>
                <a:gd name="f453" fmla="*/ f352 1 f197"/>
                <a:gd name="f454" fmla="*/ f353 1 f197"/>
                <a:gd name="f455" fmla="*/ f354 1 f197"/>
                <a:gd name="f456" fmla="*/ f355 1 f196"/>
                <a:gd name="f457" fmla="*/ f356 1 f196"/>
                <a:gd name="f458" fmla="*/ f357 1 f196"/>
                <a:gd name="f459" fmla="*/ f358 1 f196"/>
                <a:gd name="f460" fmla="*/ f359 1 f197"/>
                <a:gd name="f461" fmla="*/ f360 1 f196"/>
                <a:gd name="f462" fmla="*/ f361 1 f197"/>
                <a:gd name="f463" fmla="*/ f362 1 f196"/>
                <a:gd name="f464" fmla="*/ f363 1 f196"/>
                <a:gd name="f465" fmla="*/ f364 1 f196"/>
                <a:gd name="f466" fmla="*/ f365 1 f197"/>
                <a:gd name="f467" fmla="*/ f366 1 f196"/>
                <a:gd name="f468" fmla="*/ f367 1 f197"/>
                <a:gd name="f469" fmla="*/ f368 1 f196"/>
                <a:gd name="f470" fmla="*/ f369 1 f197"/>
                <a:gd name="f471" fmla="*/ f370 1 f197"/>
                <a:gd name="f472" fmla="*/ f371 1 f196"/>
                <a:gd name="f473" fmla="*/ f372 1 f197"/>
                <a:gd name="f474" fmla="*/ f373 1 f196"/>
                <a:gd name="f475" fmla="*/ f374 1 f197"/>
                <a:gd name="f476" fmla="*/ f375 1 f196"/>
                <a:gd name="f477" fmla="*/ f376 1 f197"/>
                <a:gd name="f478" fmla="*/ f377 1 f196"/>
                <a:gd name="f479" fmla="*/ f378 1 f197"/>
                <a:gd name="f480" fmla="*/ f379 1 f196"/>
                <a:gd name="f481" fmla="*/ f380 1 f197"/>
                <a:gd name="f482" fmla="*/ f381 1 f196"/>
                <a:gd name="f483" fmla="*/ f382 1 f197"/>
                <a:gd name="f484" fmla="*/ f383 1 f197"/>
                <a:gd name="f485" fmla="*/ f384 1 f196"/>
                <a:gd name="f486" fmla="*/ f385 1 f197"/>
                <a:gd name="f487" fmla="*/ f386 1 f196"/>
                <a:gd name="f488" fmla="*/ f387 1 f197"/>
                <a:gd name="f489" fmla="*/ f388 1 f196"/>
                <a:gd name="f490" fmla="*/ f389 1 f197"/>
                <a:gd name="f491" fmla="*/ f390 1 f196"/>
                <a:gd name="f492" fmla="*/ f391 1 f197"/>
                <a:gd name="f493" fmla="*/ f392 1 f196"/>
                <a:gd name="f494" fmla="*/ f393 f187 1"/>
                <a:gd name="f495" fmla="*/ f394 f187 1"/>
                <a:gd name="f496" fmla="*/ f396 f188 1"/>
                <a:gd name="f497" fmla="*/ f395 f188 1"/>
                <a:gd name="f498" fmla="*/ f397 f187 1"/>
                <a:gd name="f499" fmla="*/ f398 f188 1"/>
                <a:gd name="f500" fmla="*/ f399 f187 1"/>
                <a:gd name="f501" fmla="*/ f400 f188 1"/>
                <a:gd name="f502" fmla="*/ f401 f187 1"/>
                <a:gd name="f503" fmla="*/ f402 f187 1"/>
                <a:gd name="f504" fmla="*/ f403 f188 1"/>
                <a:gd name="f505" fmla="*/ f404 f187 1"/>
                <a:gd name="f506" fmla="*/ f405 f187 1"/>
                <a:gd name="f507" fmla="*/ f406 f188 1"/>
                <a:gd name="f508" fmla="*/ f407 f187 1"/>
                <a:gd name="f509" fmla="*/ f408 f188 1"/>
                <a:gd name="f510" fmla="*/ f409 f187 1"/>
                <a:gd name="f511" fmla="*/ f410 f188 1"/>
                <a:gd name="f512" fmla="*/ f411 f187 1"/>
                <a:gd name="f513" fmla="*/ f412 f188 1"/>
                <a:gd name="f514" fmla="*/ f413 f187 1"/>
                <a:gd name="f515" fmla="*/ f414 f188 1"/>
                <a:gd name="f516" fmla="*/ f415 f187 1"/>
                <a:gd name="f517" fmla="*/ f416 f187 1"/>
                <a:gd name="f518" fmla="*/ f417 f188 1"/>
                <a:gd name="f519" fmla="*/ f418 f187 1"/>
                <a:gd name="f520" fmla="*/ f419 f188 1"/>
                <a:gd name="f521" fmla="*/ f420 f187 1"/>
                <a:gd name="f522" fmla="*/ f421 f187 1"/>
                <a:gd name="f523" fmla="*/ f422 f188 1"/>
                <a:gd name="f524" fmla="*/ f423 f187 1"/>
                <a:gd name="f525" fmla="*/ f424 f187 1"/>
                <a:gd name="f526" fmla="*/ f425 f188 1"/>
                <a:gd name="f527" fmla="*/ f426 f187 1"/>
                <a:gd name="f528" fmla="*/ f427 f188 1"/>
                <a:gd name="f529" fmla="*/ f428 f187 1"/>
                <a:gd name="f530" fmla="*/ f429 f188 1"/>
                <a:gd name="f531" fmla="*/ f430 f187 1"/>
                <a:gd name="f532" fmla="*/ f431 f188 1"/>
                <a:gd name="f533" fmla="*/ f432 f187 1"/>
                <a:gd name="f534" fmla="*/ f433 f188 1"/>
                <a:gd name="f535" fmla="*/ f434 f187 1"/>
                <a:gd name="f536" fmla="*/ f435 f188 1"/>
                <a:gd name="f537" fmla="*/ f436 f187 1"/>
                <a:gd name="f538" fmla="*/ f437 f188 1"/>
                <a:gd name="f539" fmla="*/ f438 f187 1"/>
                <a:gd name="f540" fmla="*/ f439 f188 1"/>
                <a:gd name="f541" fmla="*/ f440 f188 1"/>
                <a:gd name="f542" fmla="*/ f441 f188 1"/>
                <a:gd name="f543" fmla="*/ f442 f187 1"/>
                <a:gd name="f544" fmla="*/ f443 f188 1"/>
                <a:gd name="f545" fmla="*/ f444 f187 1"/>
                <a:gd name="f546" fmla="*/ f445 f188 1"/>
                <a:gd name="f547" fmla="*/ f446 f187 1"/>
                <a:gd name="f548" fmla="*/ f447 f188 1"/>
                <a:gd name="f549" fmla="*/ f448 f188 1"/>
                <a:gd name="f550" fmla="*/ f449 f187 1"/>
                <a:gd name="f551" fmla="*/ f450 f188 1"/>
                <a:gd name="f552" fmla="*/ f451 f187 1"/>
                <a:gd name="f553" fmla="*/ f452 f187 1"/>
                <a:gd name="f554" fmla="*/ f453 f188 1"/>
                <a:gd name="f555" fmla="*/ f454 f188 1"/>
                <a:gd name="f556" fmla="*/ f455 f188 1"/>
                <a:gd name="f557" fmla="*/ f456 f187 1"/>
                <a:gd name="f558" fmla="*/ f457 f187 1"/>
                <a:gd name="f559" fmla="*/ f458 f187 1"/>
                <a:gd name="f560" fmla="*/ f459 f187 1"/>
                <a:gd name="f561" fmla="*/ f460 f188 1"/>
                <a:gd name="f562" fmla="*/ f461 f187 1"/>
                <a:gd name="f563" fmla="*/ f462 f188 1"/>
                <a:gd name="f564" fmla="*/ f463 f187 1"/>
                <a:gd name="f565" fmla="*/ f464 f187 1"/>
                <a:gd name="f566" fmla="*/ f465 f187 1"/>
                <a:gd name="f567" fmla="*/ f466 f188 1"/>
                <a:gd name="f568" fmla="*/ f467 f187 1"/>
                <a:gd name="f569" fmla="*/ f468 f188 1"/>
                <a:gd name="f570" fmla="*/ f469 f187 1"/>
                <a:gd name="f571" fmla="*/ f470 f188 1"/>
                <a:gd name="f572" fmla="*/ f471 f188 1"/>
                <a:gd name="f573" fmla="*/ f472 f187 1"/>
                <a:gd name="f574" fmla="*/ f473 f188 1"/>
                <a:gd name="f575" fmla="*/ f474 f187 1"/>
                <a:gd name="f576" fmla="*/ f475 f188 1"/>
                <a:gd name="f577" fmla="*/ f476 f187 1"/>
                <a:gd name="f578" fmla="*/ f477 f188 1"/>
                <a:gd name="f579" fmla="*/ f478 f187 1"/>
                <a:gd name="f580" fmla="*/ f479 f188 1"/>
                <a:gd name="f581" fmla="*/ f480 f187 1"/>
                <a:gd name="f582" fmla="*/ f481 f188 1"/>
                <a:gd name="f583" fmla="*/ f482 f187 1"/>
                <a:gd name="f584" fmla="*/ f483 f188 1"/>
                <a:gd name="f585" fmla="*/ f484 f188 1"/>
                <a:gd name="f586" fmla="*/ f485 f187 1"/>
                <a:gd name="f587" fmla="*/ f486 f188 1"/>
                <a:gd name="f588" fmla="*/ f487 f187 1"/>
                <a:gd name="f589" fmla="*/ f488 f188 1"/>
                <a:gd name="f590" fmla="*/ f489 f187 1"/>
                <a:gd name="f591" fmla="*/ f490 f188 1"/>
                <a:gd name="f592" fmla="*/ f491 f187 1"/>
                <a:gd name="f593" fmla="*/ f492 f188 1"/>
                <a:gd name="f594" fmla="*/ f493 f1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5">
                  <a:pos x="f498" y="f499"/>
                </a:cxn>
                <a:cxn ang="f295">
                  <a:pos x="f500" y="f501"/>
                </a:cxn>
                <a:cxn ang="f295">
                  <a:pos x="f502" y="f501"/>
                </a:cxn>
                <a:cxn ang="f295">
                  <a:pos x="f503" y="f504"/>
                </a:cxn>
                <a:cxn ang="f295">
                  <a:pos x="f505" y="f504"/>
                </a:cxn>
                <a:cxn ang="f295">
                  <a:pos x="f506" y="f507"/>
                </a:cxn>
                <a:cxn ang="f295">
                  <a:pos x="f508" y="f509"/>
                </a:cxn>
                <a:cxn ang="f295">
                  <a:pos x="f510" y="f511"/>
                </a:cxn>
                <a:cxn ang="f295">
                  <a:pos x="f512" y="f513"/>
                </a:cxn>
                <a:cxn ang="f295">
                  <a:pos x="f514" y="f515"/>
                </a:cxn>
                <a:cxn ang="f295">
                  <a:pos x="f516" y="f501"/>
                </a:cxn>
                <a:cxn ang="f295">
                  <a:pos x="f517" y="f518"/>
                </a:cxn>
                <a:cxn ang="f295">
                  <a:pos x="f519" y="f520"/>
                </a:cxn>
                <a:cxn ang="f295">
                  <a:pos x="f521" y="f501"/>
                </a:cxn>
                <a:cxn ang="f295">
                  <a:pos x="f522" y="f523"/>
                </a:cxn>
                <a:cxn ang="f295">
                  <a:pos x="f524" y="f499"/>
                </a:cxn>
                <a:cxn ang="f295">
                  <a:pos x="f525" y="f526"/>
                </a:cxn>
                <a:cxn ang="f295">
                  <a:pos x="f527" y="f528"/>
                </a:cxn>
                <a:cxn ang="f295">
                  <a:pos x="f529" y="f530"/>
                </a:cxn>
                <a:cxn ang="f295">
                  <a:pos x="f531" y="f532"/>
                </a:cxn>
                <a:cxn ang="f295">
                  <a:pos x="f533" y="f534"/>
                </a:cxn>
                <a:cxn ang="f295">
                  <a:pos x="f535" y="f536"/>
                </a:cxn>
                <a:cxn ang="f295">
                  <a:pos x="f537" y="f538"/>
                </a:cxn>
                <a:cxn ang="f295">
                  <a:pos x="f539" y="f540"/>
                </a:cxn>
                <a:cxn ang="f295">
                  <a:pos x="f525" y="f541"/>
                </a:cxn>
                <a:cxn ang="f295">
                  <a:pos x="f525" y="f542"/>
                </a:cxn>
                <a:cxn ang="f295">
                  <a:pos x="f543" y="f544"/>
                </a:cxn>
                <a:cxn ang="f295">
                  <a:pos x="f545" y="f546"/>
                </a:cxn>
                <a:cxn ang="f295">
                  <a:pos x="f547" y="f548"/>
                </a:cxn>
                <a:cxn ang="f295">
                  <a:pos x="f521" y="f549"/>
                </a:cxn>
                <a:cxn ang="f295">
                  <a:pos x="f550" y="f551"/>
                </a:cxn>
                <a:cxn ang="f295">
                  <a:pos x="f552" y="f551"/>
                </a:cxn>
                <a:cxn ang="f295">
                  <a:pos x="f553" y="f554"/>
                </a:cxn>
                <a:cxn ang="f295">
                  <a:pos x="f514" y="f555"/>
                </a:cxn>
                <a:cxn ang="f295">
                  <a:pos x="f512" y="f556"/>
                </a:cxn>
                <a:cxn ang="f295">
                  <a:pos x="f557" y="f556"/>
                </a:cxn>
                <a:cxn ang="f295">
                  <a:pos x="f558" y="f555"/>
                </a:cxn>
                <a:cxn ang="f295">
                  <a:pos x="f559" y="f549"/>
                </a:cxn>
                <a:cxn ang="f295">
                  <a:pos x="f560" y="f561"/>
                </a:cxn>
                <a:cxn ang="f295">
                  <a:pos x="f562" y="f563"/>
                </a:cxn>
                <a:cxn ang="f295">
                  <a:pos x="f564" y="f549"/>
                </a:cxn>
                <a:cxn ang="f295">
                  <a:pos x="f565" y="f548"/>
                </a:cxn>
                <a:cxn ang="f295">
                  <a:pos x="f566" y="f567"/>
                </a:cxn>
                <a:cxn ang="f295">
                  <a:pos x="f568" y="f569"/>
                </a:cxn>
                <a:cxn ang="f295">
                  <a:pos x="f570" y="f571"/>
                </a:cxn>
                <a:cxn ang="f295">
                  <a:pos x="f568" y="f572"/>
                </a:cxn>
                <a:cxn ang="f295">
                  <a:pos x="f573" y="f574"/>
                </a:cxn>
                <a:cxn ang="f295">
                  <a:pos x="f575" y="f576"/>
                </a:cxn>
                <a:cxn ang="f295">
                  <a:pos x="f577" y="f578"/>
                </a:cxn>
                <a:cxn ang="f295">
                  <a:pos x="f579" y="f580"/>
                </a:cxn>
                <a:cxn ang="f295">
                  <a:pos x="f581" y="f582"/>
                </a:cxn>
                <a:cxn ang="f295">
                  <a:pos x="f583" y="f584"/>
                </a:cxn>
                <a:cxn ang="f295">
                  <a:pos x="f565" y="f585"/>
                </a:cxn>
                <a:cxn ang="f295">
                  <a:pos x="f586" y="f587"/>
                </a:cxn>
                <a:cxn ang="f295">
                  <a:pos x="f498" y="f499"/>
                </a:cxn>
                <a:cxn ang="f295">
                  <a:pos x="f588" y="f589"/>
                </a:cxn>
                <a:cxn ang="f295">
                  <a:pos x="f590" y="f591"/>
                </a:cxn>
                <a:cxn ang="f295">
                  <a:pos x="f592" y="f593"/>
                </a:cxn>
                <a:cxn ang="f295">
                  <a:pos x="f594" y="f591"/>
                </a:cxn>
                <a:cxn ang="f295">
                  <a:pos x="f588" y="f589"/>
                </a:cxn>
              </a:cxnLst>
              <a:rect l="f494" t="f497" r="f495" b="f496"/>
              <a:pathLst>
                <a:path w="318" h="31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7"/>
                    <a:pt x="f19" y="f15"/>
                  </a:cubicBezTo>
                  <a:cubicBezTo>
                    <a:pt x="f20" y="f21"/>
                    <a:pt x="f22" y="f12"/>
                    <a:pt x="f23" y="f24"/>
                  </a:cubicBezTo>
                  <a:cubicBezTo>
                    <a:pt x="f25" y="f26"/>
                    <a:pt x="f27" y="f14"/>
                    <a:pt x="f28" y="f24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3" y="f35"/>
                    <a:pt x="f36" y="f37"/>
                    <a:pt x="f36" y="f38"/>
                  </a:cubicBezTo>
                  <a:cubicBezTo>
                    <a:pt x="f39" y="f40"/>
                    <a:pt x="f2" y="f41"/>
                    <a:pt x="f42" y="f43"/>
                  </a:cubicBezTo>
                  <a:cubicBezTo>
                    <a:pt x="f44" y="f7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41"/>
                  </a:cubicBezTo>
                  <a:cubicBezTo>
                    <a:pt x="f52" y="f40"/>
                    <a:pt x="f53" y="f35"/>
                    <a:pt x="f54" y="f15"/>
                  </a:cubicBezTo>
                  <a:cubicBezTo>
                    <a:pt x="f55" y="f13"/>
                    <a:pt x="f56" y="f12"/>
                    <a:pt x="f57" y="f30"/>
                  </a:cubicBezTo>
                  <a:cubicBezTo>
                    <a:pt x="f58" y="f26"/>
                    <a:pt x="f59" y="f16"/>
                    <a:pt x="f60" y="f61"/>
                  </a:cubicBezTo>
                  <a:cubicBezTo>
                    <a:pt x="f62" y="f13"/>
                    <a:pt x="f63" y="f32"/>
                    <a:pt x="f64" y="f15"/>
                  </a:cubicBezTo>
                  <a:cubicBezTo>
                    <a:pt x="f65" y="f17"/>
                    <a:pt x="f66" y="f17"/>
                    <a:pt x="f67" y="f68"/>
                  </a:cubicBezTo>
                  <a:cubicBezTo>
                    <a:pt x="f69" y="f70"/>
                    <a:pt x="f71" y="f11"/>
                    <a:pt x="f72" y="f9"/>
                  </a:cubicBezTo>
                  <a:cubicBezTo>
                    <a:pt x="f71" y="f73"/>
                    <a:pt x="f74" y="f22"/>
                    <a:pt x="f75" y="f76"/>
                  </a:cubicBezTo>
                  <a:cubicBezTo>
                    <a:pt x="f77" y="f78"/>
                    <a:pt x="f79" y="f80"/>
                    <a:pt x="f79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45"/>
                    <a:pt x="f5" y="f101"/>
                    <a:pt x="f94" y="f51"/>
                  </a:cubicBezTo>
                  <a:cubicBezTo>
                    <a:pt x="f102" y="f103"/>
                    <a:pt x="f90" y="f104"/>
                    <a:pt x="f105" y="f53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84" y="f112"/>
                    <a:pt x="f113" y="f114"/>
                    <a:pt x="f75" y="f115"/>
                  </a:cubicBezTo>
                  <a:cubicBezTo>
                    <a:pt x="f77" y="f116"/>
                    <a:pt x="f117" y="f59"/>
                    <a:pt x="f75" y="f118"/>
                  </a:cubicBezTo>
                  <a:cubicBezTo>
                    <a:pt x="f74" y="f119"/>
                    <a:pt x="f120" y="f121"/>
                    <a:pt x="f122" y="f123"/>
                  </a:cubicBezTo>
                  <a:cubicBezTo>
                    <a:pt x="f124" y="f125"/>
                    <a:pt x="f124" y="f67"/>
                    <a:pt x="f126" y="f79"/>
                  </a:cubicBezTo>
                  <a:cubicBezTo>
                    <a:pt x="f127" y="f69"/>
                    <a:pt x="f113" y="f84"/>
                    <a:pt x="f117" y="f128"/>
                  </a:cubicBezTo>
                  <a:cubicBezTo>
                    <a:pt x="f66" y="f124"/>
                    <a:pt x="f65" y="f72"/>
                    <a:pt x="f64" y="f124"/>
                  </a:cubicBezTo>
                  <a:cubicBezTo>
                    <a:pt x="f129" y="f71"/>
                    <a:pt x="f130" y="f131"/>
                    <a:pt x="f132" y="f133"/>
                  </a:cubicBezTo>
                  <a:cubicBezTo>
                    <a:pt x="f134" y="f75"/>
                    <a:pt x="f135" y="f75"/>
                    <a:pt x="f115" y="f133"/>
                  </a:cubicBezTo>
                  <a:cubicBezTo>
                    <a:pt x="f136" y="f113"/>
                    <a:pt x="f111" y="f137"/>
                    <a:pt x="f53" y="f138"/>
                  </a:cubicBezTo>
                  <a:cubicBezTo>
                    <a:pt x="f104" y="f139"/>
                    <a:pt x="f140" y="f141"/>
                    <a:pt x="f51" y="f142"/>
                  </a:cubicBezTo>
                  <a:cubicBezTo>
                    <a:pt x="f49" y="f100"/>
                    <a:pt x="f48" y="f96"/>
                    <a:pt x="f47" y="f5"/>
                  </a:cubicBezTo>
                  <a:cubicBezTo>
                    <a:pt x="f143" y="f5"/>
                    <a:pt x="f144" y="f5"/>
                    <a:pt x="f145" y="f5"/>
                  </a:cubicBezTo>
                  <a:cubicBezTo>
                    <a:pt x="f146" y="f96"/>
                    <a:pt x="f147" y="f100"/>
                    <a:pt x="f93" y="f142"/>
                  </a:cubicBezTo>
                  <a:cubicBezTo>
                    <a:pt x="f39" y="f148"/>
                    <a:pt x="f33" y="f106"/>
                    <a:pt x="f149" y="f124"/>
                  </a:cubicBezTo>
                  <a:cubicBezTo>
                    <a:pt x="f150" y="f71"/>
                    <a:pt x="f83" y="f151"/>
                    <a:pt x="f152" y="f74"/>
                  </a:cubicBezTo>
                  <a:cubicBezTo>
                    <a:pt x="f153" y="f79"/>
                    <a:pt x="f76" y="f77"/>
                    <a:pt x="f154" y="f131"/>
                  </a:cubicBezTo>
                  <a:cubicBezTo>
                    <a:pt x="f155" y="f84"/>
                    <a:pt x="f156" y="f126"/>
                    <a:pt x="f157" y="f124"/>
                  </a:cubicBezTo>
                  <a:cubicBezTo>
                    <a:pt x="f9" y="f158"/>
                    <a:pt x="f16" y="f158"/>
                    <a:pt x="f24" y="f128"/>
                  </a:cubicBezTo>
                  <a:cubicBezTo>
                    <a:pt x="f12" y="f151"/>
                    <a:pt x="f17" y="f113"/>
                    <a:pt x="f159" y="f66"/>
                  </a:cubicBezTo>
                  <a:cubicBezTo>
                    <a:pt x="f160" y="f161"/>
                    <a:pt x="f32" y="f121"/>
                    <a:pt x="f70" y="f162"/>
                  </a:cubicBezTo>
                  <a:cubicBezTo>
                    <a:pt x="f70" y="f163"/>
                    <a:pt x="f70" y="f119"/>
                    <a:pt x="f164" y="f165"/>
                  </a:cubicBezTo>
                  <a:cubicBezTo>
                    <a:pt x="f16" y="f132"/>
                    <a:pt x="f166" y="f115"/>
                    <a:pt x="f70" y="f136"/>
                  </a:cubicBezTo>
                  <a:cubicBezTo>
                    <a:pt x="f13" y="f56"/>
                    <a:pt x="f32" y="f167"/>
                    <a:pt x="f15" y="f55"/>
                  </a:cubicBezTo>
                  <a:cubicBezTo>
                    <a:pt x="f35" y="f109"/>
                    <a:pt x="f168" y="f104"/>
                    <a:pt x="f169" y="f140"/>
                  </a:cubicBezTo>
                  <a:cubicBezTo>
                    <a:pt x="f46" y="f170"/>
                    <a:pt x="f171" y="f51"/>
                    <a:pt x="f171" y="f172"/>
                  </a:cubicBezTo>
                  <a:cubicBezTo>
                    <a:pt x="f173" y="f143"/>
                    <a:pt x="f6" y="f174"/>
                    <a:pt x="f46" y="f97"/>
                  </a:cubicBezTo>
                  <a:cubicBezTo>
                    <a:pt x="f50" y="f91"/>
                    <a:pt x="f168" y="f175"/>
                    <a:pt x="f176" y="f89"/>
                  </a:cubicBezTo>
                  <a:cubicBezTo>
                    <a:pt x="f38" y="f87"/>
                    <a:pt x="f37" y="f87"/>
                    <a:pt x="f35" y="f36"/>
                  </a:cubicBezTo>
                  <a:cubicBezTo>
                    <a:pt x="f13" y="f33"/>
                    <a:pt x="f61" y="f177"/>
                    <a:pt x="f24" y="f80"/>
                  </a:cubicBezTo>
                  <a:cubicBezTo>
                    <a:pt x="f24" y="f27"/>
                    <a:pt x="f166" y="f25"/>
                    <a:pt x="f11" y="f178"/>
                  </a:cubicBezTo>
                  <a:cubicBezTo>
                    <a:pt x="f164" y="f154"/>
                    <a:pt x="f10" y="f73"/>
                    <a:pt x="f8" y="f9"/>
                  </a:cubicBezTo>
                  <a:close/>
                  <a:moveTo>
                    <a:pt x="f179" y="f180"/>
                  </a:moveTo>
                  <a:cubicBezTo>
                    <a:pt x="f31" y="f180"/>
                    <a:pt x="f153" y="f85"/>
                    <a:pt x="f80" y="f181"/>
                  </a:cubicBezTo>
                  <a:cubicBezTo>
                    <a:pt x="f80" y="f54"/>
                    <a:pt x="f31" y="f182"/>
                    <a:pt x="f183" y="f182"/>
                  </a:cubicBezTo>
                  <a:cubicBezTo>
                    <a:pt x="f111" y="f182"/>
                    <a:pt x="f184" y="f112"/>
                    <a:pt x="f184" y="f181"/>
                  </a:cubicBezTo>
                  <a:cubicBezTo>
                    <a:pt x="f185" y="f85"/>
                    <a:pt x="f111" y="f180"/>
                    <a:pt x="f179" y="f180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0" name="Freeform 500">
              <a:extLst>
                <a:ext uri="{FF2B5EF4-FFF2-40B4-BE49-F238E27FC236}">
                  <a16:creationId xmlns:a16="http://schemas.microsoft.com/office/drawing/2014/main" id="{C0249873-F8AD-CA63-8F3C-97123FF9FD80}"/>
                </a:ext>
              </a:extLst>
            </p:cNvPr>
            <p:cNvSpPr/>
            <p:nvPr/>
          </p:nvSpPr>
          <p:spPr>
            <a:xfrm>
              <a:off x="9284159" y="5445517"/>
              <a:ext cx="314873" cy="3185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5"/>
                <a:gd name="f7" fmla="val 27"/>
                <a:gd name="f8" fmla="val 1"/>
                <a:gd name="f9" fmla="val 42"/>
                <a:gd name="f10" fmla="val 54"/>
                <a:gd name="f11" fmla="val 12"/>
                <a:gd name="f12" fmla="val 43"/>
                <a:gd name="f13" fmla="val 28"/>
                <a:gd name="f14" fmla="val 13"/>
                <a:gd name="f15" fmla="+- 0 0 -90"/>
                <a:gd name="f16" fmla="*/ f3 1 55"/>
                <a:gd name="f17" fmla="*/ f4 1 55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55"/>
                <a:gd name="f24" fmla="*/ 27 f21 1"/>
                <a:gd name="f25" fmla="*/ 1 f21 1"/>
                <a:gd name="f26" fmla="*/ 55 f21 1"/>
                <a:gd name="f27" fmla="*/ 28 f21 1"/>
                <a:gd name="f28" fmla="*/ 0 f21 1"/>
                <a:gd name="f29" fmla="+- f22 0 f1"/>
                <a:gd name="f30" fmla="*/ f24 1 55"/>
                <a:gd name="f31" fmla="*/ f25 1 55"/>
                <a:gd name="f32" fmla="*/ f26 1 55"/>
                <a:gd name="f33" fmla="*/ f27 1 55"/>
                <a:gd name="f34" fmla="*/ f28 1 55"/>
                <a:gd name="f35" fmla="*/ 0 1 f23"/>
                <a:gd name="f36" fmla="*/ f19 1 f23"/>
                <a:gd name="f37" fmla="*/ f30 1 f23"/>
                <a:gd name="f38" fmla="*/ f31 1 f23"/>
                <a:gd name="f39" fmla="*/ f32 1 f23"/>
                <a:gd name="f40" fmla="*/ f33 1 f23"/>
                <a:gd name="f41" fmla="*/ f34 1 f23"/>
                <a:gd name="f42" fmla="*/ f35 f16 1"/>
                <a:gd name="f43" fmla="*/ f36 f16 1"/>
                <a:gd name="f44" fmla="*/ f36 f17 1"/>
                <a:gd name="f45" fmla="*/ f35 f17 1"/>
                <a:gd name="f46" fmla="*/ f37 f16 1"/>
                <a:gd name="f47" fmla="*/ f38 f17 1"/>
                <a:gd name="f48" fmla="*/ f39 f16 1"/>
                <a:gd name="f49" fmla="*/ f37 f17 1"/>
                <a:gd name="f50" fmla="*/ f40 f16 1"/>
                <a:gd name="f51" fmla="*/ f39 f17 1"/>
                <a:gd name="f52" fmla="*/ f41 f16 1"/>
                <a:gd name="f53" fmla="*/ f40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52" y="f53"/>
                </a:cxn>
                <a:cxn ang="f29">
                  <a:pos x="f46" y="f47"/>
                </a:cxn>
              </a:cxnLst>
              <a:rect l="f42" t="f45" r="f43" b="f44"/>
              <a:pathLst>
                <a:path w="55" h="55">
                  <a:moveTo>
                    <a:pt x="f7" y="f8"/>
                  </a:moveTo>
                  <a:cubicBezTo>
                    <a:pt x="f9" y="f5"/>
                    <a:pt x="f10" y="f11"/>
                    <a:pt x="f6" y="f7"/>
                  </a:cubicBezTo>
                  <a:cubicBezTo>
                    <a:pt x="f6" y="f9"/>
                    <a:pt x="f12" y="f6"/>
                    <a:pt x="f13" y="f6"/>
                  </a:cubicBezTo>
                  <a:cubicBezTo>
                    <a:pt x="f14" y="f6"/>
                    <a:pt x="f5" y="f12"/>
                    <a:pt x="f5" y="f13"/>
                  </a:cubicBezTo>
                  <a:cubicBezTo>
                    <a:pt x="f5" y="f14"/>
                    <a:pt x="f11" y="f8"/>
                    <a:pt x="f7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5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2">
            <a:extLst>
              <a:ext uri="{FF2B5EF4-FFF2-40B4-BE49-F238E27FC236}">
                <a16:creationId xmlns:a16="http://schemas.microsoft.com/office/drawing/2014/main" id="{7B6BC771-C640-8783-B3D3-66B20BAEDC97}"/>
              </a:ext>
            </a:extLst>
          </p:cNvPr>
          <p:cNvSpPr/>
          <p:nvPr/>
        </p:nvSpPr>
        <p:spPr>
          <a:xfrm>
            <a:off x="263767" y="562712"/>
            <a:ext cx="6154616" cy="5732583"/>
          </a:xfrm>
          <a:prstGeom prst="rect">
            <a:avLst/>
          </a:prstGeom>
          <a:solidFill>
            <a:srgbClr val="14203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2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3" name="Título 1">
            <a:extLst>
              <a:ext uri="{FF2B5EF4-FFF2-40B4-BE49-F238E27FC236}">
                <a16:creationId xmlns:a16="http://schemas.microsoft.com/office/drawing/2014/main" id="{BFF1002C-9930-FB85-E013-F11908673837}"/>
              </a:ext>
            </a:extLst>
          </p:cNvPr>
          <p:cNvSpPr txBox="1"/>
          <p:nvPr/>
        </p:nvSpPr>
        <p:spPr>
          <a:xfrm>
            <a:off x="6650303" y="1688924"/>
            <a:ext cx="4945312" cy="127498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noAutofit/>
          </a:bodyPr>
          <a:lstStyle/>
          <a:p>
            <a:pPr lvl="0" algn="r" rtl="1">
              <a:lnSpc>
                <a:spcPts val="48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1" dirty="0">
                <a:solidFill>
                  <a:srgbClr val="0F78FF"/>
                </a:solidFill>
                <a:latin typeface="Arial"/>
                <a:cs typeface="B Nazanin" panose="00000400000000000000" pitchFamily="2" charset="-78"/>
              </a:rPr>
              <a:t>بدون ارقام، </a:t>
            </a:r>
            <a:r>
              <a:rPr lang="fa-I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/>
                <a:cs typeface="B Nazanin" panose="00000400000000000000" pitchFamily="2" charset="-78"/>
              </a:rPr>
              <a:t>بدون واقعیت</a:t>
            </a:r>
            <a:endParaRPr lang="es-ES" sz="3600" b="1" i="0" u="none" strike="noStrike" kern="1200" cap="none" spc="0" baseline="0" dirty="0">
              <a:solidFill>
                <a:schemeClr val="tx1">
                  <a:lumMod val="75000"/>
                  <a:lumOff val="25000"/>
                </a:schemeClr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4" name="CuadroTexto 4">
            <a:extLst>
              <a:ext uri="{FF2B5EF4-FFF2-40B4-BE49-F238E27FC236}">
                <a16:creationId xmlns:a16="http://schemas.microsoft.com/office/drawing/2014/main" id="{8B6AF60C-9553-0EAE-D934-C1FDD26C69B6}"/>
              </a:ext>
            </a:extLst>
          </p:cNvPr>
          <p:cNvSpPr txBox="1"/>
          <p:nvPr/>
        </p:nvSpPr>
        <p:spPr>
          <a:xfrm>
            <a:off x="6890058" y="2454779"/>
            <a:ext cx="4043412" cy="175432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algn="r" rtl="1"/>
            <a:r>
              <a:rPr lang="fa-IR" dirty="0">
                <a:cs typeface="B Nazanin" panose="00000400000000000000" pitchFamily="2" charset="-78"/>
              </a:rPr>
              <a:t>این قالب شامل اسلاید هایی با طراحی زیبا و جذاب، تصاویر بیانی، نمودارها، جداول و فهرست منابع است که به شما کمک میی کند تا مفاهیم خود را به طور روان و قابل درک ارائه دهید. همپنین، این قالب حاوی گزینه های ویرایش پذیری است و شما می توانید آن را به صورتی که می خواهید ویرایش کنید.</a:t>
            </a:r>
            <a:endParaRPr lang="en-US" dirty="0">
              <a:cs typeface="B Nazanin" panose="00000400000000000000" pitchFamily="2" charset="-78"/>
            </a:endParaRPr>
          </a:p>
        </p:txBody>
      </p:sp>
      <p:cxnSp>
        <p:nvCxnSpPr>
          <p:cNvPr id="5" name="Conector recto 5">
            <a:extLst>
              <a:ext uri="{FF2B5EF4-FFF2-40B4-BE49-F238E27FC236}">
                <a16:creationId xmlns:a16="http://schemas.microsoft.com/office/drawing/2014/main" id="{E81C2A1D-8C1F-7B1E-3C21-AB618A83017B}"/>
              </a:ext>
            </a:extLst>
          </p:cNvPr>
          <p:cNvCxnSpPr/>
          <p:nvPr/>
        </p:nvCxnSpPr>
        <p:spPr>
          <a:xfrm>
            <a:off x="6932596" y="4906167"/>
            <a:ext cx="4779981" cy="0"/>
          </a:xfrm>
          <a:prstGeom prst="straightConnector1">
            <a:avLst/>
          </a:prstGeom>
          <a:noFill/>
          <a:ln w="6345" cap="flat">
            <a:solidFill>
              <a:srgbClr val="0F78FF"/>
            </a:solidFill>
            <a:prstDash val="solid"/>
            <a:miter/>
          </a:ln>
        </p:spPr>
      </p:cxnSp>
      <p:sp>
        <p:nvSpPr>
          <p:cNvPr id="6" name="Título 1">
            <a:extLst>
              <a:ext uri="{FF2B5EF4-FFF2-40B4-BE49-F238E27FC236}">
                <a16:creationId xmlns:a16="http://schemas.microsoft.com/office/drawing/2014/main" id="{6EAFF867-0DA9-04D8-6C45-614F79996819}"/>
              </a:ext>
            </a:extLst>
          </p:cNvPr>
          <p:cNvSpPr txBox="1"/>
          <p:nvPr/>
        </p:nvSpPr>
        <p:spPr>
          <a:xfrm>
            <a:off x="6890058" y="5457020"/>
            <a:ext cx="1568708" cy="72813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ts val="488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ES" sz="2800" b="1" i="0" u="none" strike="noStrike" kern="1200" cap="none" spc="0" baseline="0">
                <a:solidFill>
                  <a:srgbClr val="0F78FF"/>
                </a:solidFill>
                <a:uFillTx/>
                <a:latin typeface="Arial"/>
                <a:cs typeface="B Nazanin" panose="00000400000000000000" pitchFamily="2" charset="-78"/>
              </a:rPr>
              <a:t>+</a:t>
            </a:r>
            <a:r>
              <a:rPr lang="es-ES" sz="4400" b="1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rPr>
              <a:t>10</a:t>
            </a:r>
            <a:r>
              <a:rPr lang="es-ES" sz="2400" b="1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rPr>
              <a:t>%</a:t>
            </a:r>
            <a:endParaRPr lang="es-ES" sz="4000" b="1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7" name="Título 1">
            <a:extLst>
              <a:ext uri="{FF2B5EF4-FFF2-40B4-BE49-F238E27FC236}">
                <a16:creationId xmlns:a16="http://schemas.microsoft.com/office/drawing/2014/main" id="{05FA5A40-D56D-D7DE-4796-20B2D418CC9A}"/>
              </a:ext>
            </a:extLst>
          </p:cNvPr>
          <p:cNvSpPr txBox="1"/>
          <p:nvPr/>
        </p:nvSpPr>
        <p:spPr>
          <a:xfrm>
            <a:off x="8542571" y="5457020"/>
            <a:ext cx="1568708" cy="72813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ts val="488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ES" sz="2800" b="1" i="0" u="none" strike="noStrike" kern="1200" cap="none" spc="0" baseline="0">
                <a:solidFill>
                  <a:srgbClr val="0F78FF"/>
                </a:solidFill>
                <a:uFillTx/>
                <a:latin typeface="Arial"/>
                <a:cs typeface="B Nazanin" panose="00000400000000000000" pitchFamily="2" charset="-78"/>
              </a:rPr>
              <a:t>+</a:t>
            </a:r>
            <a:r>
              <a:rPr lang="es-ES" sz="4400" b="1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rPr>
              <a:t>25</a:t>
            </a:r>
            <a:r>
              <a:rPr lang="es-ES" sz="2400" b="1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rPr>
              <a:t>%</a:t>
            </a:r>
            <a:endParaRPr lang="es-ES" sz="4000" b="1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8" name="Título 1">
            <a:extLst>
              <a:ext uri="{FF2B5EF4-FFF2-40B4-BE49-F238E27FC236}">
                <a16:creationId xmlns:a16="http://schemas.microsoft.com/office/drawing/2014/main" id="{A05B1436-40AB-B8A0-97F6-644738E97876}"/>
              </a:ext>
            </a:extLst>
          </p:cNvPr>
          <p:cNvSpPr txBox="1"/>
          <p:nvPr/>
        </p:nvSpPr>
        <p:spPr>
          <a:xfrm>
            <a:off x="10154366" y="5457020"/>
            <a:ext cx="1568708" cy="72813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ts val="488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ES" sz="2800" b="1" i="0" u="none" strike="noStrike" kern="1200" cap="none" spc="0" baseline="0">
                <a:solidFill>
                  <a:srgbClr val="0F78FF"/>
                </a:solidFill>
                <a:uFillTx/>
                <a:latin typeface="Arial"/>
                <a:cs typeface="B Nazanin" panose="00000400000000000000" pitchFamily="2" charset="-78"/>
              </a:rPr>
              <a:t>+</a:t>
            </a:r>
            <a:r>
              <a:rPr lang="es-ES" sz="4400" b="1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rPr>
              <a:t>48</a:t>
            </a:r>
            <a:r>
              <a:rPr lang="es-ES" sz="2400" b="1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rPr>
              <a:t>%</a:t>
            </a:r>
            <a:endParaRPr lang="es-ES" sz="4000" b="1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9" name="CuadroTexto 11">
            <a:extLst>
              <a:ext uri="{FF2B5EF4-FFF2-40B4-BE49-F238E27FC236}">
                <a16:creationId xmlns:a16="http://schemas.microsoft.com/office/drawing/2014/main" id="{B82CA649-53D3-8150-344D-F0F14311495A}"/>
              </a:ext>
            </a:extLst>
          </p:cNvPr>
          <p:cNvSpPr txBox="1"/>
          <p:nvPr/>
        </p:nvSpPr>
        <p:spPr>
          <a:xfrm>
            <a:off x="6932596" y="5162912"/>
            <a:ext cx="1526170" cy="26160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b="1" spc="300" dirty="0">
                <a:solidFill>
                  <a:srgbClr val="6F9CEB"/>
                </a:solidFill>
                <a:latin typeface="Arial"/>
                <a:cs typeface="B Nazanin" panose="00000400000000000000" pitchFamily="2" charset="-78"/>
              </a:rPr>
              <a:t>واقعیت 3</a:t>
            </a:r>
            <a:endParaRPr lang="es-ES" sz="1100" b="1" i="0" u="none" strike="noStrike" kern="1200" cap="none" spc="300" baseline="0" dirty="0">
              <a:solidFill>
                <a:srgbClr val="6F9CEB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10" name="CuadroTexto 12">
            <a:extLst>
              <a:ext uri="{FF2B5EF4-FFF2-40B4-BE49-F238E27FC236}">
                <a16:creationId xmlns:a16="http://schemas.microsoft.com/office/drawing/2014/main" id="{3EF6343D-6B0F-2944-7697-A16B920A5D8C}"/>
              </a:ext>
            </a:extLst>
          </p:cNvPr>
          <p:cNvSpPr txBox="1"/>
          <p:nvPr/>
        </p:nvSpPr>
        <p:spPr>
          <a:xfrm>
            <a:off x="8559497" y="5162912"/>
            <a:ext cx="1526170" cy="26160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b="1" spc="300" dirty="0">
                <a:solidFill>
                  <a:srgbClr val="6F9CEB"/>
                </a:solidFill>
                <a:latin typeface="Arial"/>
                <a:cs typeface="B Nazanin" panose="00000400000000000000" pitchFamily="2" charset="-78"/>
              </a:rPr>
              <a:t>واقعیت 2</a:t>
            </a:r>
            <a:endParaRPr lang="es-ES" sz="1100" b="1" i="0" u="none" strike="noStrike" kern="1200" cap="none" spc="300" baseline="0" dirty="0">
              <a:solidFill>
                <a:srgbClr val="6F9CEB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11" name="CuadroTexto 13">
            <a:extLst>
              <a:ext uri="{FF2B5EF4-FFF2-40B4-BE49-F238E27FC236}">
                <a16:creationId xmlns:a16="http://schemas.microsoft.com/office/drawing/2014/main" id="{11E7CB63-7A6D-93A0-BAA3-54E295AD22AB}"/>
              </a:ext>
            </a:extLst>
          </p:cNvPr>
          <p:cNvSpPr txBox="1"/>
          <p:nvPr/>
        </p:nvSpPr>
        <p:spPr>
          <a:xfrm>
            <a:off x="10196904" y="5162912"/>
            <a:ext cx="1526170" cy="26160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b="1" spc="300" dirty="0">
                <a:solidFill>
                  <a:srgbClr val="6F9CEB"/>
                </a:solidFill>
                <a:latin typeface="Arial"/>
                <a:cs typeface="B Nazanin" panose="00000400000000000000" pitchFamily="2" charset="-78"/>
              </a:rPr>
              <a:t>واقعیت 1</a:t>
            </a:r>
            <a:endParaRPr lang="es-ES" sz="1100" b="1" i="0" u="none" strike="noStrike" kern="1200" cap="none" spc="300" baseline="0" dirty="0">
              <a:solidFill>
                <a:srgbClr val="6F9CEB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grpSp>
        <p:nvGrpSpPr>
          <p:cNvPr id="12" name="Grupo 24">
            <a:extLst>
              <a:ext uri="{FF2B5EF4-FFF2-40B4-BE49-F238E27FC236}">
                <a16:creationId xmlns:a16="http://schemas.microsoft.com/office/drawing/2014/main" id="{A6D48273-CBA6-B800-46E0-985EC39754A8}"/>
              </a:ext>
            </a:extLst>
          </p:cNvPr>
          <p:cNvGrpSpPr/>
          <p:nvPr/>
        </p:nvGrpSpPr>
        <p:grpSpPr>
          <a:xfrm>
            <a:off x="554867" y="1578272"/>
            <a:ext cx="5572408" cy="3878747"/>
            <a:chOff x="554867" y="1578272"/>
            <a:chExt cx="5572408" cy="3878747"/>
          </a:xfrm>
        </p:grpSpPr>
        <p:sp>
          <p:nvSpPr>
            <p:cNvPr id="13" name="Freeform 5">
              <a:extLst>
                <a:ext uri="{FF2B5EF4-FFF2-40B4-BE49-F238E27FC236}">
                  <a16:creationId xmlns:a16="http://schemas.microsoft.com/office/drawing/2014/main" id="{656C6559-B789-7076-4F13-A0C5B5BFC587}"/>
                </a:ext>
              </a:extLst>
            </p:cNvPr>
            <p:cNvSpPr/>
            <p:nvPr/>
          </p:nvSpPr>
          <p:spPr>
            <a:xfrm>
              <a:off x="554867" y="1578272"/>
              <a:ext cx="5572408" cy="3878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"/>
                <a:gd name="f7" fmla="val 370"/>
                <a:gd name="f8" fmla="val 218"/>
                <a:gd name="f9" fmla="val 522"/>
                <a:gd name="f10" fmla="val 228"/>
                <a:gd name="f11" fmla="val 513"/>
                <a:gd name="f12" fmla="val 236"/>
                <a:gd name="f13" fmla="val 503"/>
                <a:gd name="f14" fmla="val 246"/>
                <a:gd name="f15" fmla="val 490"/>
                <a:gd name="f16" fmla="val 232"/>
                <a:gd name="f17" fmla="val 477"/>
                <a:gd name="f18" fmla="val 463"/>
                <a:gd name="f19" fmla="val 206"/>
                <a:gd name="f20" fmla="val 458"/>
                <a:gd name="f21" fmla="val 201"/>
                <a:gd name="f22" fmla="val 447"/>
                <a:gd name="f23" fmla="val 196"/>
                <a:gd name="f24" fmla="val 442"/>
                <a:gd name="f25" fmla="val 198"/>
                <a:gd name="f26" fmla="val 436"/>
                <a:gd name="f27" fmla="val 429"/>
                <a:gd name="f28" fmla="val 211"/>
                <a:gd name="f29" fmla="val 427"/>
                <a:gd name="f30" fmla="val 252"/>
                <a:gd name="f31" fmla="val 428"/>
                <a:gd name="f32" fmla="val 286"/>
                <a:gd name="f33" fmla="val 321"/>
                <a:gd name="f34" fmla="val 445"/>
                <a:gd name="f35" fmla="val 322"/>
                <a:gd name="f36" fmla="val 459"/>
                <a:gd name="f37" fmla="val 323"/>
                <a:gd name="f38" fmla="val 474"/>
                <a:gd name="f39" fmla="val 470"/>
                <a:gd name="f40" fmla="val 354"/>
                <a:gd name="f41" fmla="val 455"/>
                <a:gd name="f42" fmla="val 369"/>
                <a:gd name="f43" fmla="val 300"/>
                <a:gd name="f44" fmla="val 173"/>
                <a:gd name="f45" fmla="val 46"/>
                <a:gd name="f46" fmla="val 18"/>
                <a:gd name="f47" fmla="val 3"/>
                <a:gd name="f48" fmla="val 14"/>
                <a:gd name="f49" fmla="val 29"/>
                <a:gd name="f50" fmla="val 266"/>
                <a:gd name="f51" fmla="val 157"/>
                <a:gd name="f52" fmla="val 139"/>
                <a:gd name="f53" fmla="val 121"/>
                <a:gd name="f54" fmla="val 103"/>
                <a:gd name="f55" fmla="val 68"/>
                <a:gd name="f56" fmla="val 65"/>
                <a:gd name="f57" fmla="val 49"/>
                <a:gd name="f58" fmla="val 100"/>
                <a:gd name="f59" fmla="val 48"/>
                <a:gd name="f60" fmla="val 163"/>
                <a:gd name="f61" fmla="val 226"/>
                <a:gd name="f62" fmla="val 289"/>
                <a:gd name="f63" fmla="val 304"/>
                <a:gd name="f64" fmla="val 315"/>
                <a:gd name="f65" fmla="val 327"/>
                <a:gd name="f66" fmla="val 34"/>
                <a:gd name="f67" fmla="val 359"/>
                <a:gd name="f68" fmla="val 411"/>
                <a:gd name="f69" fmla="val 449"/>
                <a:gd name="f70" fmla="val 25"/>
                <a:gd name="f71" fmla="val 488"/>
                <a:gd name="f72" fmla="val 51"/>
                <a:gd name="f73" fmla="val 506"/>
                <a:gd name="f74" fmla="val 487"/>
                <a:gd name="f75" fmla="val 143"/>
                <a:gd name="f76" fmla="val 479"/>
                <a:gd name="f77" fmla="val 162"/>
                <a:gd name="f78" fmla="val 482"/>
                <a:gd name="f79" fmla="val 497"/>
                <a:gd name="f80" fmla="val 184"/>
                <a:gd name="f81" fmla="val 509"/>
                <a:gd name="f82" fmla="val 194"/>
                <a:gd name="f83" fmla="val 520"/>
                <a:gd name="f84" fmla="val 205"/>
                <a:gd name="f85" fmla="val 94"/>
                <a:gd name="f86" fmla="val 120"/>
                <a:gd name="f87" fmla="val 147"/>
                <a:gd name="f88" fmla="val 153"/>
                <a:gd name="f89" fmla="val 165"/>
                <a:gd name="f90" fmla="val 325"/>
                <a:gd name="f91" fmla="val 175"/>
                <a:gd name="f92" fmla="val 347"/>
                <a:gd name="f93" fmla="val 341"/>
                <a:gd name="f94" fmla="val 210"/>
                <a:gd name="f95" fmla="val 234"/>
                <a:gd name="f96" fmla="val 342"/>
                <a:gd name="f97" fmla="val 257"/>
                <a:gd name="f98" fmla="val 281"/>
                <a:gd name="f99" fmla="val 288"/>
                <a:gd name="f100" fmla="val 295"/>
                <a:gd name="f101" fmla="val 337"/>
                <a:gd name="f102" fmla="val 302"/>
                <a:gd name="f103" fmla="val 334"/>
                <a:gd name="f104" fmla="val 312"/>
                <a:gd name="f105" fmla="val 330"/>
                <a:gd name="f106" fmla="val 356"/>
                <a:gd name="f107" fmla="val 383"/>
                <a:gd name="f108" fmla="val 409"/>
                <a:gd name="f109" fmla="val 283"/>
                <a:gd name="f110" fmla="val 247"/>
                <a:gd name="f111" fmla="val 209"/>
                <a:gd name="f112" fmla="val 303"/>
                <a:gd name="f113" fmla="val 178"/>
                <a:gd name="f114" fmla="val 292"/>
                <a:gd name="f115" fmla="val 115"/>
                <a:gd name="f116" fmla="val 215"/>
                <a:gd name="f117" fmla="val 141"/>
                <a:gd name="f118" fmla="val 251"/>
                <a:gd name="f119" fmla="val 394"/>
                <a:gd name="f120" fmla="val 191"/>
                <a:gd name="f121" fmla="val 440"/>
                <a:gd name="f122" fmla="val 476"/>
                <a:gd name="f123" fmla="val 155"/>
                <a:gd name="f124" fmla="val 109"/>
                <a:gd name="f125" fmla="val 63"/>
                <a:gd name="f126" fmla="val 439"/>
                <a:gd name="f127" fmla="val 393"/>
                <a:gd name="f128" fmla="val 348"/>
                <a:gd name="f129" fmla="val 26"/>
                <a:gd name="f130" fmla="val 311"/>
                <a:gd name="f131" fmla="val 64"/>
                <a:gd name="f132" fmla="+- 0 0 -90"/>
                <a:gd name="f133" fmla="*/ f3 1 533"/>
                <a:gd name="f134" fmla="*/ f4 1 370"/>
                <a:gd name="f135" fmla="val f5"/>
                <a:gd name="f136" fmla="val f6"/>
                <a:gd name="f137" fmla="val f7"/>
                <a:gd name="f138" fmla="*/ f132 f0 1"/>
                <a:gd name="f139" fmla="+- f137 0 f135"/>
                <a:gd name="f140" fmla="+- f136 0 f135"/>
                <a:gd name="f141" fmla="*/ f138 1 f2"/>
                <a:gd name="f142" fmla="*/ f140 1 533"/>
                <a:gd name="f143" fmla="*/ f139 1 370"/>
                <a:gd name="f144" fmla="*/ 533 f140 1"/>
                <a:gd name="f145" fmla="*/ 218 f139 1"/>
                <a:gd name="f146" fmla="*/ 503 f140 1"/>
                <a:gd name="f147" fmla="*/ 246 f139 1"/>
                <a:gd name="f148" fmla="*/ 463 f140 1"/>
                <a:gd name="f149" fmla="*/ 206 f139 1"/>
                <a:gd name="f150" fmla="*/ 442 f140 1"/>
                <a:gd name="f151" fmla="*/ 198 f139 1"/>
                <a:gd name="f152" fmla="*/ 429 f140 1"/>
                <a:gd name="f153" fmla="*/ 428 f140 1"/>
                <a:gd name="f154" fmla="*/ 321 f139 1"/>
                <a:gd name="f155" fmla="*/ 474 f140 1"/>
                <a:gd name="f156" fmla="*/ 323 f139 1"/>
                <a:gd name="f157" fmla="*/ 427 f140 1"/>
                <a:gd name="f158" fmla="*/ 370 f139 1"/>
                <a:gd name="f159" fmla="*/ 46 f140 1"/>
                <a:gd name="f160" fmla="*/ 0 f140 1"/>
                <a:gd name="f161" fmla="*/ 157 f139 1"/>
                <a:gd name="f162" fmla="*/ 103 f139 1"/>
                <a:gd name="f163" fmla="*/ 100 f140 1"/>
                <a:gd name="f164" fmla="*/ 48 f139 1"/>
                <a:gd name="f165" fmla="*/ 289 f140 1"/>
                <a:gd name="f166" fmla="*/ 327 f140 1"/>
                <a:gd name="f167" fmla="*/ 34 f139 1"/>
                <a:gd name="f168" fmla="*/ 449 f140 1"/>
                <a:gd name="f169" fmla="*/ 25 f139 1"/>
                <a:gd name="f170" fmla="*/ 487 f140 1"/>
                <a:gd name="f171" fmla="*/ 143 f139 1"/>
                <a:gd name="f172" fmla="*/ 497 f140 1"/>
                <a:gd name="f173" fmla="*/ 184 f139 1"/>
                <a:gd name="f174" fmla="*/ 65 f140 1"/>
                <a:gd name="f175" fmla="*/ 322 f139 1"/>
                <a:gd name="f176" fmla="*/ 147 f140 1"/>
                <a:gd name="f177" fmla="*/ 165 f140 1"/>
                <a:gd name="f178" fmla="*/ 325 f139 1"/>
                <a:gd name="f179" fmla="*/ 210 f140 1"/>
                <a:gd name="f180" fmla="*/ 341 f139 1"/>
                <a:gd name="f181" fmla="*/ 281 f140 1"/>
                <a:gd name="f182" fmla="*/ 302 f140 1"/>
                <a:gd name="f183" fmla="*/ 334 f139 1"/>
                <a:gd name="f184" fmla="*/ 330 f140 1"/>
                <a:gd name="f185" fmla="*/ 409 f140 1"/>
                <a:gd name="f186" fmla="*/ 209 f139 1"/>
                <a:gd name="f187" fmla="*/ 292 f140 1"/>
                <a:gd name="f188" fmla="*/ 115 f139 1"/>
                <a:gd name="f189" fmla="*/ 394 f140 1"/>
                <a:gd name="f190" fmla="*/ 191 f139 1"/>
                <a:gd name="f191" fmla="*/ 477 f140 1"/>
                <a:gd name="f192" fmla="*/ 109 f139 1"/>
                <a:gd name="f193" fmla="*/ 393 f140 1"/>
                <a:gd name="f194" fmla="*/ 311 f140 1"/>
                <a:gd name="f195" fmla="+- f141 0 f1"/>
                <a:gd name="f196" fmla="*/ f144 1 533"/>
                <a:gd name="f197" fmla="*/ f145 1 370"/>
                <a:gd name="f198" fmla="*/ f146 1 533"/>
                <a:gd name="f199" fmla="*/ f147 1 370"/>
                <a:gd name="f200" fmla="*/ f148 1 533"/>
                <a:gd name="f201" fmla="*/ f149 1 370"/>
                <a:gd name="f202" fmla="*/ f150 1 533"/>
                <a:gd name="f203" fmla="*/ f151 1 370"/>
                <a:gd name="f204" fmla="*/ f152 1 533"/>
                <a:gd name="f205" fmla="*/ f153 1 533"/>
                <a:gd name="f206" fmla="*/ f154 1 370"/>
                <a:gd name="f207" fmla="*/ f155 1 533"/>
                <a:gd name="f208" fmla="*/ f156 1 370"/>
                <a:gd name="f209" fmla="*/ f157 1 533"/>
                <a:gd name="f210" fmla="*/ f158 1 370"/>
                <a:gd name="f211" fmla="*/ f159 1 533"/>
                <a:gd name="f212" fmla="*/ f160 1 533"/>
                <a:gd name="f213" fmla="*/ f161 1 370"/>
                <a:gd name="f214" fmla="*/ f162 1 370"/>
                <a:gd name="f215" fmla="*/ f163 1 533"/>
                <a:gd name="f216" fmla="*/ f164 1 370"/>
                <a:gd name="f217" fmla="*/ f165 1 533"/>
                <a:gd name="f218" fmla="*/ f166 1 533"/>
                <a:gd name="f219" fmla="*/ f167 1 370"/>
                <a:gd name="f220" fmla="*/ f168 1 533"/>
                <a:gd name="f221" fmla="*/ f169 1 370"/>
                <a:gd name="f222" fmla="*/ f170 1 533"/>
                <a:gd name="f223" fmla="*/ f171 1 370"/>
                <a:gd name="f224" fmla="*/ f172 1 533"/>
                <a:gd name="f225" fmla="*/ f173 1 370"/>
                <a:gd name="f226" fmla="*/ f174 1 533"/>
                <a:gd name="f227" fmla="*/ f175 1 370"/>
                <a:gd name="f228" fmla="*/ f176 1 533"/>
                <a:gd name="f229" fmla="*/ f177 1 533"/>
                <a:gd name="f230" fmla="*/ f178 1 370"/>
                <a:gd name="f231" fmla="*/ f179 1 533"/>
                <a:gd name="f232" fmla="*/ f180 1 370"/>
                <a:gd name="f233" fmla="*/ f181 1 533"/>
                <a:gd name="f234" fmla="*/ f182 1 533"/>
                <a:gd name="f235" fmla="*/ f183 1 370"/>
                <a:gd name="f236" fmla="*/ f184 1 533"/>
                <a:gd name="f237" fmla="*/ f185 1 533"/>
                <a:gd name="f238" fmla="*/ f186 1 370"/>
                <a:gd name="f239" fmla="*/ f187 1 533"/>
                <a:gd name="f240" fmla="*/ f188 1 370"/>
                <a:gd name="f241" fmla="*/ f189 1 533"/>
                <a:gd name="f242" fmla="*/ f190 1 370"/>
                <a:gd name="f243" fmla="*/ f191 1 533"/>
                <a:gd name="f244" fmla="*/ f192 1 370"/>
                <a:gd name="f245" fmla="*/ f193 1 533"/>
                <a:gd name="f246" fmla="*/ f194 1 533"/>
                <a:gd name="f247" fmla="*/ 0 1 f142"/>
                <a:gd name="f248" fmla="*/ f136 1 f142"/>
                <a:gd name="f249" fmla="*/ 0 1 f143"/>
                <a:gd name="f250" fmla="*/ f137 1 f143"/>
                <a:gd name="f251" fmla="*/ f196 1 f142"/>
                <a:gd name="f252" fmla="*/ f197 1 f143"/>
                <a:gd name="f253" fmla="*/ f198 1 f142"/>
                <a:gd name="f254" fmla="*/ f199 1 f143"/>
                <a:gd name="f255" fmla="*/ f200 1 f142"/>
                <a:gd name="f256" fmla="*/ f201 1 f143"/>
                <a:gd name="f257" fmla="*/ f202 1 f142"/>
                <a:gd name="f258" fmla="*/ f203 1 f143"/>
                <a:gd name="f259" fmla="*/ f204 1 f142"/>
                <a:gd name="f260" fmla="*/ f205 1 f142"/>
                <a:gd name="f261" fmla="*/ f206 1 f143"/>
                <a:gd name="f262" fmla="*/ f207 1 f142"/>
                <a:gd name="f263" fmla="*/ f208 1 f143"/>
                <a:gd name="f264" fmla="*/ f209 1 f142"/>
                <a:gd name="f265" fmla="*/ f210 1 f143"/>
                <a:gd name="f266" fmla="*/ f211 1 f142"/>
                <a:gd name="f267" fmla="*/ f212 1 f142"/>
                <a:gd name="f268" fmla="*/ f213 1 f143"/>
                <a:gd name="f269" fmla="*/ f214 1 f143"/>
                <a:gd name="f270" fmla="*/ f215 1 f142"/>
                <a:gd name="f271" fmla="*/ f216 1 f143"/>
                <a:gd name="f272" fmla="*/ f217 1 f142"/>
                <a:gd name="f273" fmla="*/ f218 1 f142"/>
                <a:gd name="f274" fmla="*/ f219 1 f143"/>
                <a:gd name="f275" fmla="*/ f220 1 f142"/>
                <a:gd name="f276" fmla="*/ f221 1 f143"/>
                <a:gd name="f277" fmla="*/ f222 1 f142"/>
                <a:gd name="f278" fmla="*/ f223 1 f143"/>
                <a:gd name="f279" fmla="*/ f224 1 f142"/>
                <a:gd name="f280" fmla="*/ f225 1 f143"/>
                <a:gd name="f281" fmla="*/ f226 1 f142"/>
                <a:gd name="f282" fmla="*/ f227 1 f143"/>
                <a:gd name="f283" fmla="*/ f228 1 f142"/>
                <a:gd name="f284" fmla="*/ f229 1 f142"/>
                <a:gd name="f285" fmla="*/ f230 1 f143"/>
                <a:gd name="f286" fmla="*/ f231 1 f142"/>
                <a:gd name="f287" fmla="*/ f232 1 f143"/>
                <a:gd name="f288" fmla="*/ f233 1 f142"/>
                <a:gd name="f289" fmla="*/ f234 1 f142"/>
                <a:gd name="f290" fmla="*/ f235 1 f143"/>
                <a:gd name="f291" fmla="*/ f236 1 f142"/>
                <a:gd name="f292" fmla="*/ f237 1 f142"/>
                <a:gd name="f293" fmla="*/ f238 1 f143"/>
                <a:gd name="f294" fmla="*/ f239 1 f142"/>
                <a:gd name="f295" fmla="*/ f240 1 f143"/>
                <a:gd name="f296" fmla="*/ f241 1 f142"/>
                <a:gd name="f297" fmla="*/ f242 1 f143"/>
                <a:gd name="f298" fmla="*/ f243 1 f142"/>
                <a:gd name="f299" fmla="*/ f244 1 f143"/>
                <a:gd name="f300" fmla="*/ f245 1 f142"/>
                <a:gd name="f301" fmla="*/ f246 1 f142"/>
                <a:gd name="f302" fmla="*/ f247 f133 1"/>
                <a:gd name="f303" fmla="*/ f248 f133 1"/>
                <a:gd name="f304" fmla="*/ f250 f134 1"/>
                <a:gd name="f305" fmla="*/ f249 f134 1"/>
                <a:gd name="f306" fmla="*/ f251 f133 1"/>
                <a:gd name="f307" fmla="*/ f252 f134 1"/>
                <a:gd name="f308" fmla="*/ f253 f133 1"/>
                <a:gd name="f309" fmla="*/ f254 f134 1"/>
                <a:gd name="f310" fmla="*/ f255 f133 1"/>
                <a:gd name="f311" fmla="*/ f256 f134 1"/>
                <a:gd name="f312" fmla="*/ f257 f133 1"/>
                <a:gd name="f313" fmla="*/ f258 f134 1"/>
                <a:gd name="f314" fmla="*/ f259 f133 1"/>
                <a:gd name="f315" fmla="*/ f260 f133 1"/>
                <a:gd name="f316" fmla="*/ f261 f134 1"/>
                <a:gd name="f317" fmla="*/ f262 f133 1"/>
                <a:gd name="f318" fmla="*/ f263 f134 1"/>
                <a:gd name="f319" fmla="*/ f264 f133 1"/>
                <a:gd name="f320" fmla="*/ f265 f134 1"/>
                <a:gd name="f321" fmla="*/ f266 f133 1"/>
                <a:gd name="f322" fmla="*/ f267 f133 1"/>
                <a:gd name="f323" fmla="*/ f268 f134 1"/>
                <a:gd name="f324" fmla="*/ f269 f134 1"/>
                <a:gd name="f325" fmla="*/ f270 f133 1"/>
                <a:gd name="f326" fmla="*/ f271 f134 1"/>
                <a:gd name="f327" fmla="*/ f272 f133 1"/>
                <a:gd name="f328" fmla="*/ f273 f133 1"/>
                <a:gd name="f329" fmla="*/ f274 f134 1"/>
                <a:gd name="f330" fmla="*/ f275 f133 1"/>
                <a:gd name="f331" fmla="*/ f276 f134 1"/>
                <a:gd name="f332" fmla="*/ f277 f133 1"/>
                <a:gd name="f333" fmla="*/ f278 f134 1"/>
                <a:gd name="f334" fmla="*/ f279 f133 1"/>
                <a:gd name="f335" fmla="*/ f280 f134 1"/>
                <a:gd name="f336" fmla="*/ f281 f133 1"/>
                <a:gd name="f337" fmla="*/ f282 f134 1"/>
                <a:gd name="f338" fmla="*/ f283 f133 1"/>
                <a:gd name="f339" fmla="*/ f284 f133 1"/>
                <a:gd name="f340" fmla="*/ f285 f134 1"/>
                <a:gd name="f341" fmla="*/ f286 f133 1"/>
                <a:gd name="f342" fmla="*/ f287 f134 1"/>
                <a:gd name="f343" fmla="*/ f288 f133 1"/>
                <a:gd name="f344" fmla="*/ f289 f133 1"/>
                <a:gd name="f345" fmla="*/ f290 f134 1"/>
                <a:gd name="f346" fmla="*/ f291 f133 1"/>
                <a:gd name="f347" fmla="*/ f292 f133 1"/>
                <a:gd name="f348" fmla="*/ f293 f134 1"/>
                <a:gd name="f349" fmla="*/ f294 f133 1"/>
                <a:gd name="f350" fmla="*/ f295 f134 1"/>
                <a:gd name="f351" fmla="*/ f296 f133 1"/>
                <a:gd name="f352" fmla="*/ f297 f134 1"/>
                <a:gd name="f353" fmla="*/ f298 f133 1"/>
                <a:gd name="f354" fmla="*/ f299 f134 1"/>
                <a:gd name="f355" fmla="*/ f300 f133 1"/>
                <a:gd name="f356" fmla="*/ f301 f1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5">
                  <a:pos x="f306" y="f307"/>
                </a:cxn>
                <a:cxn ang="f195">
                  <a:pos x="f308" y="f309"/>
                </a:cxn>
                <a:cxn ang="f195">
                  <a:pos x="f310" y="f311"/>
                </a:cxn>
                <a:cxn ang="f195">
                  <a:pos x="f312" y="f313"/>
                </a:cxn>
                <a:cxn ang="f195">
                  <a:pos x="f314" y="f307"/>
                </a:cxn>
                <a:cxn ang="f195">
                  <a:pos x="f315" y="f316"/>
                </a:cxn>
                <a:cxn ang="f195">
                  <a:pos x="f317" y="f318"/>
                </a:cxn>
                <a:cxn ang="f195">
                  <a:pos x="f319" y="f320"/>
                </a:cxn>
                <a:cxn ang="f195">
                  <a:pos x="f321" y="f320"/>
                </a:cxn>
                <a:cxn ang="f195">
                  <a:pos x="f322" y="f318"/>
                </a:cxn>
                <a:cxn ang="f195">
                  <a:pos x="f321" y="f316"/>
                </a:cxn>
                <a:cxn ang="f195">
                  <a:pos x="f321" y="f323"/>
                </a:cxn>
                <a:cxn ang="f195">
                  <a:pos x="f321" y="f324"/>
                </a:cxn>
                <a:cxn ang="f195">
                  <a:pos x="f325" y="f326"/>
                </a:cxn>
                <a:cxn ang="f195">
                  <a:pos x="f327" y="f326"/>
                </a:cxn>
                <a:cxn ang="f195">
                  <a:pos x="f328" y="f329"/>
                </a:cxn>
                <a:cxn ang="f195">
                  <a:pos x="f330" y="f331"/>
                </a:cxn>
                <a:cxn ang="f195">
                  <a:pos x="f332" y="f333"/>
                </a:cxn>
                <a:cxn ang="f195">
                  <a:pos x="f334" y="f335"/>
                </a:cxn>
                <a:cxn ang="f195">
                  <a:pos x="f306" y="f307"/>
                </a:cxn>
                <a:cxn ang="f195">
                  <a:pos x="f336" y="f337"/>
                </a:cxn>
                <a:cxn ang="f195">
                  <a:pos x="f338" y="f337"/>
                </a:cxn>
                <a:cxn ang="f195">
                  <a:pos x="f339" y="f340"/>
                </a:cxn>
                <a:cxn ang="f195">
                  <a:pos x="f341" y="f342"/>
                </a:cxn>
                <a:cxn ang="f195">
                  <a:pos x="f343" y="f342"/>
                </a:cxn>
                <a:cxn ang="f195">
                  <a:pos x="f344" y="f345"/>
                </a:cxn>
                <a:cxn ang="f195">
                  <a:pos x="f346" y="f318"/>
                </a:cxn>
                <a:cxn ang="f195">
                  <a:pos x="f347" y="f337"/>
                </a:cxn>
                <a:cxn ang="f195">
                  <a:pos x="f347" y="f348"/>
                </a:cxn>
                <a:cxn ang="f195">
                  <a:pos x="f349" y="f350"/>
                </a:cxn>
                <a:cxn ang="f195">
                  <a:pos x="f336" y="f350"/>
                </a:cxn>
                <a:cxn ang="f195">
                  <a:pos x="f336" y="f337"/>
                </a:cxn>
                <a:cxn ang="f195">
                  <a:pos x="f351" y="f352"/>
                </a:cxn>
                <a:cxn ang="f195">
                  <a:pos x="f353" y="f354"/>
                </a:cxn>
                <a:cxn ang="f195">
                  <a:pos x="f355" y="f331"/>
                </a:cxn>
                <a:cxn ang="f195">
                  <a:pos x="f356" y="f354"/>
                </a:cxn>
                <a:cxn ang="f195">
                  <a:pos x="f351" y="f352"/>
                </a:cxn>
              </a:cxnLst>
              <a:rect l="f302" t="f305" r="f303" b="f304"/>
              <a:pathLst>
                <a:path w="533" h="370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8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1"/>
                    <a:pt x="f27" y="f28"/>
                    <a:pt x="f27" y="f8"/>
                  </a:cubicBezTo>
                  <a:cubicBezTo>
                    <a:pt x="f29" y="f30"/>
                    <a:pt x="f31" y="f32"/>
                    <a:pt x="f31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40"/>
                    <a:pt x="f41" y="f42"/>
                    <a:pt x="f29" y="f7"/>
                  </a:cubicBezTo>
                  <a:cubicBezTo>
                    <a:pt x="f43" y="f7"/>
                    <a:pt x="f44" y="f7"/>
                    <a:pt x="f45" y="f7"/>
                  </a:cubicBezTo>
                  <a:cubicBezTo>
                    <a:pt x="f46" y="f7"/>
                    <a:pt x="f47" y="f40"/>
                    <a:pt x="f5" y="f37"/>
                  </a:cubicBezTo>
                  <a:cubicBezTo>
                    <a:pt x="f48" y="f37"/>
                    <a:pt x="f49" y="f35"/>
                    <a:pt x="f45" y="f33"/>
                  </a:cubicBezTo>
                  <a:cubicBezTo>
                    <a:pt x="f45" y="f50"/>
                    <a:pt x="f45" y="f28"/>
                    <a:pt x="f45" y="f51"/>
                  </a:cubicBezTo>
                  <a:cubicBezTo>
                    <a:pt x="f45" y="f52"/>
                    <a:pt x="f45" y="f53"/>
                    <a:pt x="f45" y="f54"/>
                  </a:cubicBezTo>
                  <a:cubicBezTo>
                    <a:pt x="f45" y="f55"/>
                    <a:pt x="f56" y="f57"/>
                    <a:pt x="f58" y="f59"/>
                  </a:cubicBezTo>
                  <a:cubicBezTo>
                    <a:pt x="f60" y="f59"/>
                    <a:pt x="f61" y="f59"/>
                    <a:pt x="f62" y="f59"/>
                  </a:cubicBezTo>
                  <a:cubicBezTo>
                    <a:pt x="f63" y="f57"/>
                    <a:pt x="f64" y="f45"/>
                    <a:pt x="f65" y="f66"/>
                  </a:cubicBezTo>
                  <a:cubicBezTo>
                    <a:pt x="f67" y="f47"/>
                    <a:pt x="f68" y="f5"/>
                    <a:pt x="f69" y="f70"/>
                  </a:cubicBezTo>
                  <a:cubicBezTo>
                    <a:pt x="f71" y="f72"/>
                    <a:pt x="f73" y="f58"/>
                    <a:pt x="f74" y="f75"/>
                  </a:cubicBezTo>
                  <a:cubicBezTo>
                    <a:pt x="f76" y="f77"/>
                    <a:pt x="f78" y="f44"/>
                    <a:pt x="f79" y="f80"/>
                  </a:cubicBezTo>
                  <a:cubicBezTo>
                    <a:pt x="f81" y="f82"/>
                    <a:pt x="f83" y="f84"/>
                    <a:pt x="f6" y="f8"/>
                  </a:cubicBezTo>
                  <a:close/>
                  <a:moveTo>
                    <a:pt x="f56" y="f35"/>
                  </a:moveTo>
                  <a:cubicBezTo>
                    <a:pt x="f85" y="f35"/>
                    <a:pt x="f86" y="f35"/>
                    <a:pt x="f87" y="f35"/>
                  </a:cubicBezTo>
                  <a:cubicBezTo>
                    <a:pt x="f88" y="f35"/>
                    <a:pt x="f60" y="f35"/>
                    <a:pt x="f89" y="f90"/>
                  </a:cubicBezTo>
                  <a:cubicBezTo>
                    <a:pt x="f91" y="f92"/>
                    <a:pt x="f82" y="f93"/>
                    <a:pt x="f94" y="f93"/>
                  </a:cubicBezTo>
                  <a:cubicBezTo>
                    <a:pt x="f95" y="f96"/>
                    <a:pt x="f97" y="f96"/>
                    <a:pt x="f98" y="f93"/>
                  </a:cubicBezTo>
                  <a:cubicBezTo>
                    <a:pt x="f99" y="f93"/>
                    <a:pt x="f100" y="f101"/>
                    <a:pt x="f102" y="f103"/>
                  </a:cubicBezTo>
                  <a:cubicBezTo>
                    <a:pt x="f104" y="f105"/>
                    <a:pt x="f33" y="f37"/>
                    <a:pt x="f105" y="f37"/>
                  </a:cubicBezTo>
                  <a:cubicBezTo>
                    <a:pt x="f106" y="f33"/>
                    <a:pt x="f107" y="f35"/>
                    <a:pt x="f108" y="f35"/>
                  </a:cubicBezTo>
                  <a:cubicBezTo>
                    <a:pt x="f108" y="f109"/>
                    <a:pt x="f108" y="f110"/>
                    <a:pt x="f108" y="f111"/>
                  </a:cubicBezTo>
                  <a:cubicBezTo>
                    <a:pt x="f96" y="f28"/>
                    <a:pt x="f112" y="f113"/>
                    <a:pt x="f114" y="f115"/>
                  </a:cubicBezTo>
                  <a:cubicBezTo>
                    <a:pt x="f116" y="f115"/>
                    <a:pt x="f117" y="f115"/>
                    <a:pt x="f56" y="f115"/>
                  </a:cubicBezTo>
                  <a:cubicBezTo>
                    <a:pt x="f56" y="f80"/>
                    <a:pt x="f56" y="f118"/>
                    <a:pt x="f56" y="f35"/>
                  </a:cubicBezTo>
                  <a:close/>
                  <a:moveTo>
                    <a:pt x="f119" y="f120"/>
                  </a:moveTo>
                  <a:cubicBezTo>
                    <a:pt x="f121" y="f120"/>
                    <a:pt x="f122" y="f123"/>
                    <a:pt x="f17" y="f124"/>
                  </a:cubicBezTo>
                  <a:cubicBezTo>
                    <a:pt x="f17" y="f125"/>
                    <a:pt x="f126" y="f70"/>
                    <a:pt x="f127" y="f70"/>
                  </a:cubicBezTo>
                  <a:cubicBezTo>
                    <a:pt x="f128" y="f129"/>
                    <a:pt x="f130" y="f131"/>
                    <a:pt x="f130" y="f124"/>
                  </a:cubicBezTo>
                  <a:cubicBezTo>
                    <a:pt x="f130" y="f123"/>
                    <a:pt x="f128" y="f120"/>
                    <a:pt x="f119" y="f120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0A0ACF7D-6E69-5F7B-DC5B-E36A5BAD163F}"/>
                </a:ext>
              </a:extLst>
            </p:cNvPr>
            <p:cNvSpPr/>
            <p:nvPr/>
          </p:nvSpPr>
          <p:spPr>
            <a:xfrm>
              <a:off x="1527194" y="3266666"/>
              <a:ext cx="1046037" cy="11215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107"/>
                <a:gd name="f8" fmla="val 101"/>
                <a:gd name="f9" fmla="val 11"/>
                <a:gd name="f10" fmla="val 86"/>
                <a:gd name="f11" fmla="val 22"/>
                <a:gd name="f12" fmla="val 71"/>
                <a:gd name="f13" fmla="val 33"/>
                <a:gd name="f14" fmla="val 56"/>
                <a:gd name="f15" fmla="val 19"/>
                <a:gd name="f16" fmla="val 41"/>
                <a:gd name="f17" fmla="val 15"/>
                <a:gd name="f18" fmla="val 16"/>
                <a:gd name="f19" fmla="val 30"/>
                <a:gd name="f20" fmla="val 6"/>
                <a:gd name="f21" fmla="val 39"/>
                <a:gd name="f22" fmla="val 1"/>
                <a:gd name="f23" fmla="val 65"/>
                <a:gd name="f24" fmla="val 5"/>
                <a:gd name="f25" fmla="val 82"/>
                <a:gd name="f26" fmla="val 78"/>
                <a:gd name="f27" fmla="val 40"/>
                <a:gd name="f28" fmla="val 64"/>
                <a:gd name="f29" fmla="val 75"/>
                <a:gd name="f30" fmla="val 72"/>
                <a:gd name="f31" fmla="val 87"/>
                <a:gd name="f32" fmla="val 63"/>
                <a:gd name="f33" fmla="val 34"/>
                <a:gd name="f34" fmla="val 4"/>
                <a:gd name="f35" fmla="val 105"/>
                <a:gd name="f36" fmla="val 2"/>
                <a:gd name="f37" fmla="val 103"/>
                <a:gd name="f38" fmla="+- 0 0 -90"/>
                <a:gd name="f39" fmla="*/ f3 1 100"/>
                <a:gd name="f40" fmla="*/ f4 1 107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100"/>
                <a:gd name="f49" fmla="*/ f45 1 107"/>
                <a:gd name="f50" fmla="*/ 0 f46 1"/>
                <a:gd name="f51" fmla="*/ 101 f45 1"/>
                <a:gd name="f52" fmla="*/ 33 f46 1"/>
                <a:gd name="f53" fmla="*/ 56 f45 1"/>
                <a:gd name="f54" fmla="*/ 30 f46 1"/>
                <a:gd name="f55" fmla="*/ 6 f45 1"/>
                <a:gd name="f56" fmla="*/ 65 f46 1"/>
                <a:gd name="f57" fmla="*/ 5 f45 1"/>
                <a:gd name="f58" fmla="*/ 64 f46 1"/>
                <a:gd name="f59" fmla="*/ 100 f46 1"/>
                <a:gd name="f60" fmla="*/ 107 f45 1"/>
                <a:gd name="f61" fmla="*/ 6 f46 1"/>
                <a:gd name="f62" fmla="+- f47 0 f1"/>
                <a:gd name="f63" fmla="*/ f50 1 100"/>
                <a:gd name="f64" fmla="*/ f51 1 107"/>
                <a:gd name="f65" fmla="*/ f52 1 100"/>
                <a:gd name="f66" fmla="*/ f53 1 107"/>
                <a:gd name="f67" fmla="*/ f54 1 100"/>
                <a:gd name="f68" fmla="*/ f55 1 107"/>
                <a:gd name="f69" fmla="*/ f56 1 100"/>
                <a:gd name="f70" fmla="*/ f57 1 107"/>
                <a:gd name="f71" fmla="*/ f58 1 100"/>
                <a:gd name="f72" fmla="*/ f59 1 100"/>
                <a:gd name="f73" fmla="*/ f60 1 107"/>
                <a:gd name="f74" fmla="*/ f61 1 100"/>
                <a:gd name="f75" fmla="*/ 0 1 f48"/>
                <a:gd name="f76" fmla="*/ f42 1 f48"/>
                <a:gd name="f77" fmla="*/ 0 1 f49"/>
                <a:gd name="f78" fmla="*/ f43 1 f49"/>
                <a:gd name="f79" fmla="*/ f63 1 f48"/>
                <a:gd name="f80" fmla="*/ f64 1 f49"/>
                <a:gd name="f81" fmla="*/ f65 1 f48"/>
                <a:gd name="f82" fmla="*/ f66 1 f49"/>
                <a:gd name="f83" fmla="*/ f67 1 f48"/>
                <a:gd name="f84" fmla="*/ f68 1 f49"/>
                <a:gd name="f85" fmla="*/ f69 1 f48"/>
                <a:gd name="f86" fmla="*/ f70 1 f49"/>
                <a:gd name="f87" fmla="*/ f71 1 f48"/>
                <a:gd name="f88" fmla="*/ f72 1 f48"/>
                <a:gd name="f89" fmla="*/ f73 1 f49"/>
                <a:gd name="f90" fmla="*/ f74 1 f48"/>
                <a:gd name="f91" fmla="*/ f75 f39 1"/>
                <a:gd name="f92" fmla="*/ f76 f39 1"/>
                <a:gd name="f93" fmla="*/ f78 f40 1"/>
                <a:gd name="f94" fmla="*/ f77 f40 1"/>
                <a:gd name="f95" fmla="*/ f79 f39 1"/>
                <a:gd name="f96" fmla="*/ f80 f40 1"/>
                <a:gd name="f97" fmla="*/ f81 f39 1"/>
                <a:gd name="f98" fmla="*/ f82 f40 1"/>
                <a:gd name="f99" fmla="*/ f83 f39 1"/>
                <a:gd name="f100" fmla="*/ f84 f40 1"/>
                <a:gd name="f101" fmla="*/ f85 f39 1"/>
                <a:gd name="f102" fmla="*/ f86 f40 1"/>
                <a:gd name="f103" fmla="*/ f87 f39 1"/>
                <a:gd name="f104" fmla="*/ f88 f39 1"/>
                <a:gd name="f105" fmla="*/ f89 f40 1"/>
                <a:gd name="f106" fmla="*/ f90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98"/>
                </a:cxn>
                <a:cxn ang="f62">
                  <a:pos x="f104" y="f105"/>
                </a:cxn>
                <a:cxn ang="f62">
                  <a:pos x="f106" y="f105"/>
                </a:cxn>
                <a:cxn ang="f62">
                  <a:pos x="f95" y="f96"/>
                </a:cxn>
              </a:cxnLst>
              <a:rect l="f91" t="f94" r="f92" b="f93"/>
              <a:pathLst>
                <a:path w="100" h="10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14" y="f5"/>
                    <a:pt x="f23" y="f24"/>
                  </a:cubicBezTo>
                  <a:cubicBezTo>
                    <a:pt x="f25" y="f17"/>
                    <a:pt x="f26" y="f27"/>
                    <a:pt x="f28" y="f14"/>
                  </a:cubicBezTo>
                  <a:cubicBezTo>
                    <a:pt x="f29" y="f30"/>
                    <a:pt x="f10" y="f31"/>
                    <a:pt x="f6" y="f7"/>
                  </a:cubicBezTo>
                  <a:cubicBezTo>
                    <a:pt x="f32" y="f7"/>
                    <a:pt x="f33" y="f7"/>
                    <a:pt x="f20" y="f7"/>
                  </a:cubicBezTo>
                  <a:cubicBezTo>
                    <a:pt x="f34" y="f35"/>
                    <a:pt x="f36" y="f37"/>
                    <a:pt x="f5" y="f8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61F21F0B-713F-40C5-1ED6-0A4D0A2A8A66}"/>
                </a:ext>
              </a:extLst>
            </p:cNvPr>
            <p:cNvSpPr/>
            <p:nvPr/>
          </p:nvSpPr>
          <p:spPr>
            <a:xfrm>
              <a:off x="2761021" y="4209156"/>
              <a:ext cx="1421626" cy="1895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6"/>
                <a:gd name="f7" fmla="val 18"/>
                <a:gd name="f8" fmla="val 3"/>
                <a:gd name="f9" fmla="val 44"/>
                <a:gd name="f10" fmla="val 85"/>
                <a:gd name="f11" fmla="val 125"/>
                <a:gd name="f12" fmla="val 129"/>
                <a:gd name="f13" fmla="val 1"/>
                <a:gd name="f14" fmla="val 133"/>
                <a:gd name="f15" fmla="val 6"/>
                <a:gd name="f16" fmla="val 9"/>
                <a:gd name="f17" fmla="val 12"/>
                <a:gd name="f18" fmla="val 17"/>
                <a:gd name="f19" fmla="val 88"/>
                <a:gd name="f20" fmla="val 51"/>
                <a:gd name="f21" fmla="val 14"/>
                <a:gd name="f22" fmla="val 5"/>
                <a:gd name="f23" fmla="val 10"/>
                <a:gd name="f24" fmla="val 7"/>
                <a:gd name="f25" fmla="val 4"/>
                <a:gd name="f26" fmla="val 2"/>
                <a:gd name="f27" fmla="+- 0 0 -90"/>
                <a:gd name="f28" fmla="*/ f3 1 136"/>
                <a:gd name="f29" fmla="*/ f4 1 18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36"/>
                <a:gd name="f38" fmla="*/ f34 1 18"/>
                <a:gd name="f39" fmla="*/ 3 f35 1"/>
                <a:gd name="f40" fmla="*/ 0 f34 1"/>
                <a:gd name="f41" fmla="*/ 125 f35 1"/>
                <a:gd name="f42" fmla="*/ 136 f35 1"/>
                <a:gd name="f43" fmla="*/ 9 f34 1"/>
                <a:gd name="f44" fmla="*/ 17 f34 1"/>
                <a:gd name="f45" fmla="*/ 14 f35 1"/>
                <a:gd name="f46" fmla="*/ 0 f35 1"/>
                <a:gd name="f47" fmla="*/ 7 f34 1"/>
                <a:gd name="f48" fmla="+- f36 0 f1"/>
                <a:gd name="f49" fmla="*/ f39 1 136"/>
                <a:gd name="f50" fmla="*/ f40 1 18"/>
                <a:gd name="f51" fmla="*/ f41 1 136"/>
                <a:gd name="f52" fmla="*/ f42 1 136"/>
                <a:gd name="f53" fmla="*/ f43 1 18"/>
                <a:gd name="f54" fmla="*/ f44 1 18"/>
                <a:gd name="f55" fmla="*/ f45 1 136"/>
                <a:gd name="f56" fmla="*/ f46 1 136"/>
                <a:gd name="f57" fmla="*/ f47 1 18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7"/>
                <a:gd name="f66" fmla="*/ f53 1 f38"/>
                <a:gd name="f67" fmla="*/ f54 1 f38"/>
                <a:gd name="f68" fmla="*/ f55 1 f37"/>
                <a:gd name="f69" fmla="*/ f56 1 f37"/>
                <a:gd name="f70" fmla="*/ f57 1 f38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8 1"/>
                <a:gd name="f79" fmla="*/ f66 f29 1"/>
                <a:gd name="f80" fmla="*/ f67 f29 1"/>
                <a:gd name="f81" fmla="*/ f68 f28 1"/>
                <a:gd name="f82" fmla="*/ f69 f28 1"/>
                <a:gd name="f83" fmla="*/ f7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6"/>
                </a:cxn>
                <a:cxn ang="f48">
                  <a:pos x="f78" y="f79"/>
                </a:cxn>
                <a:cxn ang="f48">
                  <a:pos x="f77" y="f80"/>
                </a:cxn>
                <a:cxn ang="f48">
                  <a:pos x="f81" y="f80"/>
                </a:cxn>
                <a:cxn ang="f48">
                  <a:pos x="f82" y="f83"/>
                </a:cxn>
                <a:cxn ang="f48">
                  <a:pos x="f75" y="f76"/>
                </a:cxn>
              </a:cxnLst>
              <a:rect l="f71" t="f74" r="f72" b="f73"/>
              <a:pathLst>
                <a:path w="136" h="18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13"/>
                    <a:pt x="f14" y="f15"/>
                    <a:pt x="f6" y="f16"/>
                  </a:cubicBezTo>
                  <a:cubicBezTo>
                    <a:pt x="f14" y="f17"/>
                    <a:pt x="f12" y="f18"/>
                    <a:pt x="f11" y="f18"/>
                  </a:cubicBezTo>
                  <a:cubicBezTo>
                    <a:pt x="f19" y="f7"/>
                    <a:pt x="f20" y="f7"/>
                    <a:pt x="f21" y="f18"/>
                  </a:cubicBezTo>
                  <a:cubicBezTo>
                    <a:pt x="f16" y="f18"/>
                    <a:pt x="f22" y="f23"/>
                    <a:pt x="f5" y="f24"/>
                  </a:cubicBezTo>
                  <a:cubicBezTo>
                    <a:pt x="f13" y="f25"/>
                    <a:pt x="f26" y="f26"/>
                    <a:pt x="f8" y="f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B075838A-0F31-87BF-571C-8DB9D657D51C}"/>
                </a:ext>
              </a:extLst>
            </p:cNvPr>
            <p:cNvSpPr/>
            <p:nvPr/>
          </p:nvSpPr>
          <p:spPr>
            <a:xfrm>
              <a:off x="2782080" y="3905521"/>
              <a:ext cx="1400559" cy="1790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4"/>
                <a:gd name="f7" fmla="val 17"/>
                <a:gd name="f8" fmla="val 69"/>
                <a:gd name="f9" fmla="val 87"/>
                <a:gd name="f10" fmla="val 105"/>
                <a:gd name="f11" fmla="val 123"/>
                <a:gd name="f12" fmla="val 127"/>
                <a:gd name="f13" fmla="val 1"/>
                <a:gd name="f14" fmla="val 131"/>
                <a:gd name="f15" fmla="val 6"/>
                <a:gd name="f16" fmla="val 8"/>
                <a:gd name="f17" fmla="val 11"/>
                <a:gd name="f18" fmla="val 86"/>
                <a:gd name="f19" fmla="val 49"/>
                <a:gd name="f20" fmla="val 12"/>
                <a:gd name="f21" fmla="val 4"/>
                <a:gd name="f22" fmla="val 7"/>
                <a:gd name="f23" fmla="val 5"/>
                <a:gd name="f24" fmla="val 31"/>
                <a:gd name="f25" fmla="val 50"/>
                <a:gd name="f26" fmla="+- 0 0 -90"/>
                <a:gd name="f27" fmla="*/ f3 1 134"/>
                <a:gd name="f28" fmla="*/ f4 1 17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34"/>
                <a:gd name="f37" fmla="*/ f33 1 17"/>
                <a:gd name="f38" fmla="*/ 69 f34 1"/>
                <a:gd name="f39" fmla="*/ 0 f33 1"/>
                <a:gd name="f40" fmla="*/ 123 f34 1"/>
                <a:gd name="f41" fmla="*/ 134 f34 1"/>
                <a:gd name="f42" fmla="*/ 8 f33 1"/>
                <a:gd name="f43" fmla="*/ 17 f33 1"/>
                <a:gd name="f44" fmla="*/ 12 f34 1"/>
                <a:gd name="f45" fmla="*/ 0 f34 1"/>
                <a:gd name="f46" fmla="*/ 7 f33 1"/>
                <a:gd name="f47" fmla="+- f35 0 f1"/>
                <a:gd name="f48" fmla="*/ f38 1 134"/>
                <a:gd name="f49" fmla="*/ f39 1 17"/>
                <a:gd name="f50" fmla="*/ f40 1 134"/>
                <a:gd name="f51" fmla="*/ f41 1 134"/>
                <a:gd name="f52" fmla="*/ f42 1 17"/>
                <a:gd name="f53" fmla="*/ f43 1 17"/>
                <a:gd name="f54" fmla="*/ f44 1 134"/>
                <a:gd name="f55" fmla="*/ f45 1 134"/>
                <a:gd name="f56" fmla="*/ f46 1 17"/>
                <a:gd name="f57" fmla="*/ 0 1 f36"/>
                <a:gd name="f58" fmla="*/ f30 1 f36"/>
                <a:gd name="f59" fmla="*/ 0 1 f37"/>
                <a:gd name="f60" fmla="*/ f31 1 f37"/>
                <a:gd name="f61" fmla="*/ f48 1 f36"/>
                <a:gd name="f62" fmla="*/ f49 1 f37"/>
                <a:gd name="f63" fmla="*/ f50 1 f36"/>
                <a:gd name="f64" fmla="*/ f51 1 f36"/>
                <a:gd name="f65" fmla="*/ f52 1 f37"/>
                <a:gd name="f66" fmla="*/ f53 1 f37"/>
                <a:gd name="f67" fmla="*/ f54 1 f36"/>
                <a:gd name="f68" fmla="*/ f55 1 f36"/>
                <a:gd name="f69" fmla="*/ f56 1 f37"/>
                <a:gd name="f70" fmla="*/ f57 f27 1"/>
                <a:gd name="f71" fmla="*/ f58 f27 1"/>
                <a:gd name="f72" fmla="*/ f60 f28 1"/>
                <a:gd name="f73" fmla="*/ f59 f28 1"/>
                <a:gd name="f74" fmla="*/ f61 f27 1"/>
                <a:gd name="f75" fmla="*/ f62 f28 1"/>
                <a:gd name="f76" fmla="*/ f63 f27 1"/>
                <a:gd name="f77" fmla="*/ f64 f27 1"/>
                <a:gd name="f78" fmla="*/ f65 f28 1"/>
                <a:gd name="f79" fmla="*/ f66 f28 1"/>
                <a:gd name="f80" fmla="*/ f67 f27 1"/>
                <a:gd name="f81" fmla="*/ f68 f27 1"/>
                <a:gd name="f82" fmla="*/ f69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4" y="f75"/>
                </a:cxn>
                <a:cxn ang="f47">
                  <a:pos x="f76" y="f75"/>
                </a:cxn>
                <a:cxn ang="f47">
                  <a:pos x="f77" y="f78"/>
                </a:cxn>
                <a:cxn ang="f47">
                  <a:pos x="f76" y="f79"/>
                </a:cxn>
                <a:cxn ang="f47">
                  <a:pos x="f80" y="f79"/>
                </a:cxn>
                <a:cxn ang="f47">
                  <a:pos x="f81" y="f82"/>
                </a:cxn>
                <a:cxn ang="f47">
                  <a:pos x="f80" y="f75"/>
                </a:cxn>
                <a:cxn ang="f47">
                  <a:pos x="f74" y="f75"/>
                </a:cxn>
              </a:cxnLst>
              <a:rect l="f70" t="f73" r="f71" b="f72"/>
              <a:pathLst>
                <a:path w="134" h="17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13"/>
                    <a:pt x="f14" y="f15"/>
                    <a:pt x="f6" y="f16"/>
                  </a:cubicBezTo>
                  <a:cubicBezTo>
                    <a:pt x="f14" y="f17"/>
                    <a:pt x="f12" y="f7"/>
                    <a:pt x="f11" y="f7"/>
                  </a:cubicBezTo>
                  <a:cubicBezTo>
                    <a:pt x="f18" y="f7"/>
                    <a:pt x="f19" y="f7"/>
                    <a:pt x="f20" y="f7"/>
                  </a:cubicBezTo>
                  <a:cubicBezTo>
                    <a:pt x="f16" y="f7"/>
                    <a:pt x="f21" y="f17"/>
                    <a:pt x="f5" y="f22"/>
                  </a:cubicBezTo>
                  <a:cubicBezTo>
                    <a:pt x="f21" y="f23"/>
                    <a:pt x="f16" y="f5"/>
                    <a:pt x="f20" y="f5"/>
                  </a:cubicBezTo>
                  <a:cubicBezTo>
                    <a:pt x="f24" y="f5"/>
                    <a:pt x="f25" y="f5"/>
                    <a:pt x="f8" y="f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9">
              <a:extLst>
                <a:ext uri="{FF2B5EF4-FFF2-40B4-BE49-F238E27FC236}">
                  <a16:creationId xmlns:a16="http://schemas.microsoft.com/office/drawing/2014/main" id="{FB78C4A0-8FC9-ED94-2804-384223EEE6FF}"/>
                </a:ext>
              </a:extLst>
            </p:cNvPr>
            <p:cNvSpPr/>
            <p:nvPr/>
          </p:nvSpPr>
          <p:spPr>
            <a:xfrm>
              <a:off x="2761021" y="3161364"/>
              <a:ext cx="605506" cy="2931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8"/>
                <a:gd name="f7" fmla="val 28"/>
                <a:gd name="f8" fmla="val 37"/>
                <a:gd name="f9" fmla="val 20"/>
                <a:gd name="f10" fmla="val 4"/>
                <a:gd name="f11" fmla="val 3"/>
                <a:gd name="f12" fmla="val 26"/>
                <a:gd name="f13" fmla="val 2"/>
                <a:gd name="f14" fmla="val 24"/>
                <a:gd name="f15" fmla="val 21"/>
                <a:gd name="f16" fmla="val 6"/>
                <a:gd name="f17" fmla="val 18"/>
                <a:gd name="f18" fmla="val 13"/>
                <a:gd name="f19" fmla="val 11"/>
                <a:gd name="f20" fmla="val 12"/>
                <a:gd name="f21" fmla="val 31"/>
                <a:gd name="f22" fmla="val 15"/>
                <a:gd name="f23" fmla="val 51"/>
                <a:gd name="f24" fmla="+- 0 0 -90"/>
                <a:gd name="f25" fmla="*/ f3 1 58"/>
                <a:gd name="f26" fmla="*/ f4 1 28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58"/>
                <a:gd name="f35" fmla="*/ f31 1 28"/>
                <a:gd name="f36" fmla="*/ 58 f32 1"/>
                <a:gd name="f37" fmla="*/ 28 f31 1"/>
                <a:gd name="f38" fmla="*/ 4 f32 1"/>
                <a:gd name="f39" fmla="*/ 0 f32 1"/>
                <a:gd name="f40" fmla="*/ 21 f31 1"/>
                <a:gd name="f41" fmla="*/ 18 f32 1"/>
                <a:gd name="f42" fmla="*/ 12 f31 1"/>
                <a:gd name="f43" fmla="+- f33 0 f1"/>
                <a:gd name="f44" fmla="*/ f36 1 58"/>
                <a:gd name="f45" fmla="*/ f37 1 28"/>
                <a:gd name="f46" fmla="*/ f38 1 58"/>
                <a:gd name="f47" fmla="*/ f39 1 58"/>
                <a:gd name="f48" fmla="*/ f40 1 28"/>
                <a:gd name="f49" fmla="*/ f41 1 58"/>
                <a:gd name="f50" fmla="*/ f42 1 28"/>
                <a:gd name="f51" fmla="*/ 0 1 f34"/>
                <a:gd name="f52" fmla="*/ f28 1 f34"/>
                <a:gd name="f53" fmla="*/ 0 1 f35"/>
                <a:gd name="f54" fmla="*/ f29 1 f35"/>
                <a:gd name="f55" fmla="*/ f44 1 f34"/>
                <a:gd name="f56" fmla="*/ f45 1 f35"/>
                <a:gd name="f57" fmla="*/ f46 1 f34"/>
                <a:gd name="f58" fmla="*/ f47 1 f34"/>
                <a:gd name="f59" fmla="*/ f48 1 f35"/>
                <a:gd name="f60" fmla="*/ f49 1 f34"/>
                <a:gd name="f61" fmla="*/ f50 1 f35"/>
                <a:gd name="f62" fmla="*/ f51 f25 1"/>
                <a:gd name="f63" fmla="*/ f52 f25 1"/>
                <a:gd name="f64" fmla="*/ f54 f26 1"/>
                <a:gd name="f65" fmla="*/ f53 f26 1"/>
                <a:gd name="f66" fmla="*/ f55 f25 1"/>
                <a:gd name="f67" fmla="*/ f56 f26 1"/>
                <a:gd name="f68" fmla="*/ f57 f25 1"/>
                <a:gd name="f69" fmla="*/ f58 f25 1"/>
                <a:gd name="f70" fmla="*/ f59 f26 1"/>
                <a:gd name="f71" fmla="*/ f60 f25 1"/>
                <a:gd name="f72" fmla="*/ f61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7"/>
                </a:cxn>
                <a:cxn ang="f43">
                  <a:pos x="f68" y="f67"/>
                </a:cxn>
                <a:cxn ang="f43">
                  <a:pos x="f69" y="f70"/>
                </a:cxn>
                <a:cxn ang="f43">
                  <a:pos x="f71" y="f72"/>
                </a:cxn>
                <a:cxn ang="f43">
                  <a:pos x="f66" y="f67"/>
                </a:cxn>
              </a:cxnLst>
              <a:rect l="f62" t="f65" r="f63" b="f64"/>
              <a:pathLst>
                <a:path w="58" h="28">
                  <a:moveTo>
                    <a:pt x="f6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11" y="f12"/>
                    <a:pt x="f13" y="f14"/>
                    <a:pt x="f5" y="f15"/>
                  </a:cubicBezTo>
                  <a:cubicBezTo>
                    <a:pt x="f16" y="f17"/>
                    <a:pt x="f18" y="f19"/>
                    <a:pt x="f17" y="f20"/>
                  </a:cubicBezTo>
                  <a:cubicBezTo>
                    <a:pt x="f21" y="f22"/>
                    <a:pt x="f23" y="f5"/>
                    <a:pt x="f6" y="f7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10">
              <a:extLst>
                <a:ext uri="{FF2B5EF4-FFF2-40B4-BE49-F238E27FC236}">
                  <a16:creationId xmlns:a16="http://schemas.microsoft.com/office/drawing/2014/main" id="{8FD128E0-3A40-6494-B11F-7EAA4C85419B}"/>
                </a:ext>
              </a:extLst>
            </p:cNvPr>
            <p:cNvSpPr/>
            <p:nvPr/>
          </p:nvSpPr>
          <p:spPr>
            <a:xfrm>
              <a:off x="2782080" y="3601894"/>
              <a:ext cx="563389" cy="2088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4"/>
                <a:gd name="f7" fmla="val 20"/>
                <a:gd name="f8" fmla="val 26"/>
                <a:gd name="f9" fmla="val 16"/>
                <a:gd name="f10" fmla="val 8"/>
                <a:gd name="f11" fmla="val 12"/>
                <a:gd name="f12" fmla="val 9"/>
                <a:gd name="f13" fmla="val 5"/>
                <a:gd name="f14" fmla="val 17"/>
                <a:gd name="f15" fmla="val 35"/>
                <a:gd name="f16" fmla="val 45"/>
                <a:gd name="f17" fmla="val 36"/>
                <a:gd name="f18" fmla="+- 0 0 -90"/>
                <a:gd name="f19" fmla="*/ f3 1 54"/>
                <a:gd name="f20" fmla="*/ f4 1 20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54"/>
                <a:gd name="f29" fmla="*/ f25 1 20"/>
                <a:gd name="f30" fmla="*/ 26 f26 1"/>
                <a:gd name="f31" fmla="*/ 20 f25 1"/>
                <a:gd name="f32" fmla="*/ 0 f26 1"/>
                <a:gd name="f33" fmla="*/ 8 f25 1"/>
                <a:gd name="f34" fmla="*/ 0 f25 1"/>
                <a:gd name="f35" fmla="*/ 54 f26 1"/>
                <a:gd name="f36" fmla="+- f27 0 f1"/>
                <a:gd name="f37" fmla="*/ f30 1 54"/>
                <a:gd name="f38" fmla="*/ f31 1 20"/>
                <a:gd name="f39" fmla="*/ f32 1 54"/>
                <a:gd name="f40" fmla="*/ f33 1 20"/>
                <a:gd name="f41" fmla="*/ f34 1 20"/>
                <a:gd name="f42" fmla="*/ f35 1 54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9"/>
                <a:gd name="f52" fmla="*/ f42 1 f28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20 1"/>
                <a:gd name="f62" fmla="*/ f52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57" y="f61"/>
                </a:cxn>
                <a:cxn ang="f36">
                  <a:pos x="f62" y="f60"/>
                </a:cxn>
                <a:cxn ang="f36">
                  <a:pos x="f57" y="f58"/>
                </a:cxn>
              </a:cxnLst>
              <a:rect l="f53" t="f56" r="f54" b="f55"/>
              <a:pathLst>
                <a:path w="54" h="20">
                  <a:moveTo>
                    <a:pt x="f8" y="f7"/>
                  </a:moveTo>
                  <a:cubicBezTo>
                    <a:pt x="f9" y="f9"/>
                    <a:pt x="f10" y="f11"/>
                    <a:pt x="f5" y="f10"/>
                  </a:cubicBezTo>
                  <a:cubicBezTo>
                    <a:pt x="f12" y="f13"/>
                    <a:pt x="f14" y="f5"/>
                    <a:pt x="f8" y="f5"/>
                  </a:cubicBezTo>
                  <a:cubicBezTo>
                    <a:pt x="f15" y="f5"/>
                    <a:pt x="f16" y="f13"/>
                    <a:pt x="f6" y="f10"/>
                  </a:cubicBezTo>
                  <a:cubicBezTo>
                    <a:pt x="f16" y="f11"/>
                    <a:pt x="f17" y="f9"/>
                    <a:pt x="f8" y="f7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11">
              <a:extLst>
                <a:ext uri="{FF2B5EF4-FFF2-40B4-BE49-F238E27FC236}">
                  <a16:creationId xmlns:a16="http://schemas.microsoft.com/office/drawing/2014/main" id="{A1EBEBDC-137F-DC40-1960-9F82F4206579}"/>
                </a:ext>
              </a:extLst>
            </p:cNvPr>
            <p:cNvSpPr/>
            <p:nvPr/>
          </p:nvSpPr>
          <p:spPr>
            <a:xfrm>
              <a:off x="4642472" y="2720833"/>
              <a:ext cx="731876" cy="7336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"/>
                <a:gd name="f7" fmla="val 64"/>
                <a:gd name="f8" fmla="val 5"/>
                <a:gd name="f9" fmla="val 60"/>
                <a:gd name="f10" fmla="val 9"/>
                <a:gd name="f11" fmla="val 54"/>
                <a:gd name="f12" fmla="val 14"/>
                <a:gd name="f13" fmla="val 52"/>
                <a:gd name="f14" fmla="val 36"/>
                <a:gd name="f15" fmla="val 46"/>
                <a:gd name="f16" fmla="val 48"/>
                <a:gd name="f17" fmla="val 32"/>
                <a:gd name="f18" fmla="val 56"/>
                <a:gd name="f19" fmla="val 11"/>
                <a:gd name="f20" fmla="val 57"/>
                <a:gd name="f21" fmla="val 6"/>
                <a:gd name="f22" fmla="val 2"/>
                <a:gd name="f23" fmla="val 69"/>
                <a:gd name="f24" fmla="val 44"/>
                <a:gd name="f25" fmla="val 67"/>
                <a:gd name="f26" fmla="val 4"/>
                <a:gd name="f27" fmla="val 68"/>
                <a:gd name="f28" fmla="val 66"/>
                <a:gd name="f29" fmla="+- 0 0 -90"/>
                <a:gd name="f30" fmla="*/ f3 1 70"/>
                <a:gd name="f31" fmla="*/ f4 1 70"/>
                <a:gd name="f32" fmla="val f5"/>
                <a:gd name="f33" fmla="val f6"/>
                <a:gd name="f34" fmla="*/ f29 f0 1"/>
                <a:gd name="f35" fmla="+- f33 0 f32"/>
                <a:gd name="f36" fmla="*/ f34 1 f2"/>
                <a:gd name="f37" fmla="*/ f35 1 70"/>
                <a:gd name="f38" fmla="*/ 0 f35 1"/>
                <a:gd name="f39" fmla="*/ 64 f35 1"/>
                <a:gd name="f40" fmla="*/ 14 f35 1"/>
                <a:gd name="f41" fmla="*/ 52 f35 1"/>
                <a:gd name="f42" fmla="*/ 56 f35 1"/>
                <a:gd name="f43" fmla="*/ 11 f35 1"/>
                <a:gd name="f44" fmla="*/ 70 f35 1"/>
                <a:gd name="f45" fmla="*/ 5 f35 1"/>
                <a:gd name="f46" fmla="+- f36 0 f1"/>
                <a:gd name="f47" fmla="*/ f38 1 70"/>
                <a:gd name="f48" fmla="*/ f39 1 70"/>
                <a:gd name="f49" fmla="*/ f40 1 70"/>
                <a:gd name="f50" fmla="*/ f41 1 70"/>
                <a:gd name="f51" fmla="*/ f42 1 70"/>
                <a:gd name="f52" fmla="*/ f43 1 70"/>
                <a:gd name="f53" fmla="*/ f44 1 70"/>
                <a:gd name="f54" fmla="*/ f45 1 70"/>
                <a:gd name="f55" fmla="*/ 0 1 f37"/>
                <a:gd name="f56" fmla="*/ f33 1 f37"/>
                <a:gd name="f57" fmla="*/ f47 1 f37"/>
                <a:gd name="f58" fmla="*/ f48 1 f37"/>
                <a:gd name="f59" fmla="*/ f49 1 f37"/>
                <a:gd name="f60" fmla="*/ f50 1 f37"/>
                <a:gd name="f61" fmla="*/ f51 1 f37"/>
                <a:gd name="f62" fmla="*/ f52 1 f37"/>
                <a:gd name="f63" fmla="*/ f53 1 f37"/>
                <a:gd name="f64" fmla="*/ f54 1 f37"/>
                <a:gd name="f65" fmla="*/ f55 f30 1"/>
                <a:gd name="f66" fmla="*/ f56 f30 1"/>
                <a:gd name="f67" fmla="*/ f56 f31 1"/>
                <a:gd name="f68" fmla="*/ f55 f31 1"/>
                <a:gd name="f69" fmla="*/ f57 f30 1"/>
                <a:gd name="f70" fmla="*/ f58 f31 1"/>
                <a:gd name="f71" fmla="*/ f59 f30 1"/>
                <a:gd name="f72" fmla="*/ f60 f31 1"/>
                <a:gd name="f73" fmla="*/ f61 f30 1"/>
                <a:gd name="f74" fmla="*/ f62 f31 1"/>
                <a:gd name="f75" fmla="*/ f63 f30 1"/>
                <a:gd name="f76" fmla="*/ f57 f31 1"/>
                <a:gd name="f77" fmla="*/ f64 f30 1"/>
                <a:gd name="f78" fmla="*/ f63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69" y="f70"/>
                </a:cxn>
                <a:cxn ang="f46">
                  <a:pos x="f71" y="f72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69" y="f70"/>
                </a:cxn>
              </a:cxnLst>
              <a:rect l="f65" t="f68" r="f66" b="f67"/>
              <a:pathLst>
                <a:path w="70" h="70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7" y="f22"/>
                    <a:pt x="f6" y="f5"/>
                  </a:cubicBezTo>
                  <a:cubicBezTo>
                    <a:pt x="f23" y="f24"/>
                    <a:pt x="f15" y="f25"/>
                    <a:pt x="f8" y="f6"/>
                  </a:cubicBezTo>
                  <a:cubicBezTo>
                    <a:pt x="f26" y="f27"/>
                    <a:pt x="f22" y="f28"/>
                    <a:pt x="f5" y="f7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12">
              <a:extLst>
                <a:ext uri="{FF2B5EF4-FFF2-40B4-BE49-F238E27FC236}">
                  <a16:creationId xmlns:a16="http://schemas.microsoft.com/office/drawing/2014/main" id="{5E8C8644-2C70-D5F2-3F12-B68314D22B55}"/>
                </a:ext>
              </a:extLst>
            </p:cNvPr>
            <p:cNvSpPr/>
            <p:nvPr/>
          </p:nvSpPr>
          <p:spPr>
            <a:xfrm>
              <a:off x="3942197" y="1987210"/>
              <a:ext cx="731876" cy="7441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"/>
                <a:gd name="f7" fmla="val 71"/>
                <a:gd name="f8" fmla="val 69"/>
                <a:gd name="f9" fmla="val 6"/>
                <a:gd name="f10" fmla="val 12"/>
                <a:gd name="f11" fmla="val 68"/>
                <a:gd name="f12" fmla="val 13"/>
                <a:gd name="f13" fmla="val 34"/>
                <a:gd name="f14" fmla="val 17"/>
                <a:gd name="f15" fmla="val 24"/>
                <a:gd name="f16" fmla="val 49"/>
                <a:gd name="f17" fmla="val 4"/>
                <a:gd name="f18" fmla="val 29"/>
                <a:gd name="f19" fmla="val 28"/>
                <a:gd name="f20" fmla="val 1"/>
                <a:gd name="f21" fmla="+- 0 0 -90"/>
                <a:gd name="f22" fmla="*/ f3 1 70"/>
                <a:gd name="f23" fmla="*/ f4 1 71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70"/>
                <a:gd name="f32" fmla="*/ f28 1 71"/>
                <a:gd name="f33" fmla="*/ 70 f29 1"/>
                <a:gd name="f34" fmla="*/ 0 f28 1"/>
                <a:gd name="f35" fmla="*/ 68 f29 1"/>
                <a:gd name="f36" fmla="*/ 13 f28 1"/>
                <a:gd name="f37" fmla="*/ 4 f29 1"/>
                <a:gd name="f38" fmla="*/ 71 f28 1"/>
                <a:gd name="f39" fmla="+- f30 0 f1"/>
                <a:gd name="f40" fmla="*/ f33 1 70"/>
                <a:gd name="f41" fmla="*/ f34 1 71"/>
                <a:gd name="f42" fmla="*/ f35 1 70"/>
                <a:gd name="f43" fmla="*/ f36 1 71"/>
                <a:gd name="f44" fmla="*/ f37 1 70"/>
                <a:gd name="f45" fmla="*/ f38 1 71"/>
                <a:gd name="f46" fmla="*/ 0 1 f31"/>
                <a:gd name="f47" fmla="*/ f25 1 f31"/>
                <a:gd name="f48" fmla="*/ 0 1 f32"/>
                <a:gd name="f49" fmla="*/ f26 1 f32"/>
                <a:gd name="f50" fmla="*/ f40 1 f31"/>
                <a:gd name="f51" fmla="*/ f41 1 f32"/>
                <a:gd name="f52" fmla="*/ f42 1 f31"/>
                <a:gd name="f53" fmla="*/ f43 1 f32"/>
                <a:gd name="f54" fmla="*/ f44 1 f31"/>
                <a:gd name="f55" fmla="*/ f45 1 f32"/>
                <a:gd name="f56" fmla="*/ f46 f22 1"/>
                <a:gd name="f57" fmla="*/ f47 f22 1"/>
                <a:gd name="f58" fmla="*/ f49 f23 1"/>
                <a:gd name="f59" fmla="*/ f48 f23 1"/>
                <a:gd name="f60" fmla="*/ f50 f22 1"/>
                <a:gd name="f61" fmla="*/ f51 f23 1"/>
                <a:gd name="f62" fmla="*/ f52 f22 1"/>
                <a:gd name="f63" fmla="*/ f53 f23 1"/>
                <a:gd name="f64" fmla="*/ f54 f22 1"/>
                <a:gd name="f65" fmla="*/ f55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0" y="f61"/>
                </a:cxn>
                <a:cxn ang="f39">
                  <a:pos x="f62" y="f63"/>
                </a:cxn>
                <a:cxn ang="f39">
                  <a:pos x="f64" y="f65"/>
                </a:cxn>
                <a:cxn ang="f39">
                  <a:pos x="f60" y="f61"/>
                </a:cxn>
              </a:cxnLst>
              <a:rect l="f56" t="f59" r="f57" b="f58"/>
              <a:pathLst>
                <a:path w="70" h="71">
                  <a:moveTo>
                    <a:pt x="f6" y="f5"/>
                  </a:moveTo>
                  <a:cubicBezTo>
                    <a:pt x="f8" y="f9"/>
                    <a:pt x="f8" y="f10"/>
                    <a:pt x="f11" y="f12"/>
                  </a:cubicBezTo>
                  <a:cubicBezTo>
                    <a:pt x="f13" y="f14"/>
                    <a:pt x="f15" y="f16"/>
                    <a:pt x="f17" y="f7"/>
                  </a:cubicBezTo>
                  <a:cubicBezTo>
                    <a:pt x="f5" y="f18"/>
                    <a:pt x="f19" y="f20"/>
                    <a:pt x="f6" y="f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5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adroTexto 5">
            <a:extLst>
              <a:ext uri="{FF2B5EF4-FFF2-40B4-BE49-F238E27FC236}">
                <a16:creationId xmlns:a16="http://schemas.microsoft.com/office/drawing/2014/main" id="{C08479DC-6D2E-0E44-6985-1EEA177AA3BD}"/>
              </a:ext>
            </a:extLst>
          </p:cNvPr>
          <p:cNvSpPr txBox="1"/>
          <p:nvPr/>
        </p:nvSpPr>
        <p:spPr>
          <a:xfrm>
            <a:off x="598611" y="4644603"/>
            <a:ext cx="1801660" cy="738664"/>
          </a:xfrm>
          <a:prstGeom prst="rect">
            <a:avLst/>
          </a:prstGeom>
          <a:solidFill>
            <a:srgbClr val="E9E9E9"/>
          </a:solidFill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dirty="0">
                <a:solidFill>
                  <a:srgbClr val="0F78FF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400" b="1" i="0" u="none" strike="noStrike" kern="1200" cap="none" spc="0" baseline="0" dirty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3" name="CuadroTexto 6">
            <a:extLst>
              <a:ext uri="{FF2B5EF4-FFF2-40B4-BE49-F238E27FC236}">
                <a16:creationId xmlns:a16="http://schemas.microsoft.com/office/drawing/2014/main" id="{D2B0A17F-2FE2-DCC9-4847-E665A60E9A8E}"/>
              </a:ext>
            </a:extLst>
          </p:cNvPr>
          <p:cNvSpPr txBox="1"/>
          <p:nvPr/>
        </p:nvSpPr>
        <p:spPr>
          <a:xfrm>
            <a:off x="598611" y="5362599"/>
            <a:ext cx="1801660" cy="502702"/>
          </a:xfrm>
          <a:prstGeom prst="rect">
            <a:avLst/>
          </a:prstGeom>
          <a:solidFill>
            <a:srgbClr val="E9E9E9"/>
          </a:solidFill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 rtl="1">
              <a:lnSpc>
                <a:spcPts val="164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14203C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200" b="0" i="0" u="none" strike="noStrike" kern="1200" cap="none" spc="0" baseline="0" dirty="0">
              <a:solidFill>
                <a:srgbClr val="14203C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cxnSp>
        <p:nvCxnSpPr>
          <p:cNvPr id="4" name="Conector recto 9">
            <a:extLst>
              <a:ext uri="{FF2B5EF4-FFF2-40B4-BE49-F238E27FC236}">
                <a16:creationId xmlns:a16="http://schemas.microsoft.com/office/drawing/2014/main" id="{A163DFEA-BA15-C881-0D34-4599CDB3BAA7}"/>
              </a:ext>
            </a:extLst>
          </p:cNvPr>
          <p:cNvCxnSpPr/>
          <p:nvPr/>
        </p:nvCxnSpPr>
        <p:spPr>
          <a:xfrm>
            <a:off x="7093028" y="6108"/>
            <a:ext cx="0" cy="6858000"/>
          </a:xfrm>
          <a:prstGeom prst="straightConnector1">
            <a:avLst/>
          </a:prstGeom>
          <a:noFill/>
          <a:ln w="57150" cap="flat">
            <a:solidFill>
              <a:srgbClr val="002060">
                <a:alpha val="22000"/>
              </a:srgbClr>
            </a:solidFill>
            <a:prstDash val="solid"/>
            <a:miter/>
          </a:ln>
        </p:spPr>
      </p:cxnSp>
      <p:sp>
        <p:nvSpPr>
          <p:cNvPr id="5" name="CuadroTexto 11">
            <a:extLst>
              <a:ext uri="{FF2B5EF4-FFF2-40B4-BE49-F238E27FC236}">
                <a16:creationId xmlns:a16="http://schemas.microsoft.com/office/drawing/2014/main" id="{3CD3D5D8-2623-7C71-9F38-D01AF5A87813}"/>
              </a:ext>
            </a:extLst>
          </p:cNvPr>
          <p:cNvSpPr txBox="1"/>
          <p:nvPr/>
        </p:nvSpPr>
        <p:spPr>
          <a:xfrm>
            <a:off x="2841543" y="4644603"/>
            <a:ext cx="1801660" cy="738664"/>
          </a:xfrm>
          <a:prstGeom prst="rect">
            <a:avLst/>
          </a:prstGeom>
          <a:solidFill>
            <a:srgbClr val="E9E9E9"/>
          </a:solidFill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dirty="0">
                <a:solidFill>
                  <a:srgbClr val="0F78FF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400" b="1" i="0" u="none" strike="noStrike" kern="1200" cap="none" spc="0" baseline="0" dirty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6" name="CuadroTexto 12">
            <a:extLst>
              <a:ext uri="{FF2B5EF4-FFF2-40B4-BE49-F238E27FC236}">
                <a16:creationId xmlns:a16="http://schemas.microsoft.com/office/drawing/2014/main" id="{9AB2C702-1713-A2A9-5B70-5621CE2DEAE2}"/>
              </a:ext>
            </a:extLst>
          </p:cNvPr>
          <p:cNvSpPr txBox="1"/>
          <p:nvPr/>
        </p:nvSpPr>
        <p:spPr>
          <a:xfrm>
            <a:off x="2841543" y="5362599"/>
            <a:ext cx="1801660" cy="502702"/>
          </a:xfrm>
          <a:prstGeom prst="rect">
            <a:avLst/>
          </a:prstGeom>
          <a:solidFill>
            <a:srgbClr val="E9E9E9"/>
          </a:solidFill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 rtl="1">
              <a:lnSpc>
                <a:spcPts val="164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14203C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200" b="0" i="0" u="none" strike="noStrike" kern="1200" cap="none" spc="0" baseline="0" dirty="0">
              <a:solidFill>
                <a:srgbClr val="14203C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7" name="CuadroTexto 13">
            <a:extLst>
              <a:ext uri="{FF2B5EF4-FFF2-40B4-BE49-F238E27FC236}">
                <a16:creationId xmlns:a16="http://schemas.microsoft.com/office/drawing/2014/main" id="{7D8F8806-F184-F6B7-CB99-C154D8314122}"/>
              </a:ext>
            </a:extLst>
          </p:cNvPr>
          <p:cNvSpPr txBox="1"/>
          <p:nvPr/>
        </p:nvSpPr>
        <p:spPr>
          <a:xfrm>
            <a:off x="598611" y="2799417"/>
            <a:ext cx="1801660" cy="738664"/>
          </a:xfrm>
          <a:prstGeom prst="rect">
            <a:avLst/>
          </a:prstGeom>
          <a:solidFill>
            <a:srgbClr val="E9E9E9"/>
          </a:solidFill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dirty="0">
                <a:solidFill>
                  <a:srgbClr val="0F78FF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400" b="1" i="0" u="none" strike="noStrike" kern="1200" cap="none" spc="0" baseline="0" dirty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8" name="CuadroTexto 14">
            <a:extLst>
              <a:ext uri="{FF2B5EF4-FFF2-40B4-BE49-F238E27FC236}">
                <a16:creationId xmlns:a16="http://schemas.microsoft.com/office/drawing/2014/main" id="{E10B6CD3-6AD3-FBE8-0491-ABE1277A505F}"/>
              </a:ext>
            </a:extLst>
          </p:cNvPr>
          <p:cNvSpPr txBox="1"/>
          <p:nvPr/>
        </p:nvSpPr>
        <p:spPr>
          <a:xfrm>
            <a:off x="598611" y="3517413"/>
            <a:ext cx="1801660" cy="502702"/>
          </a:xfrm>
          <a:prstGeom prst="rect">
            <a:avLst/>
          </a:prstGeom>
          <a:solidFill>
            <a:srgbClr val="E9E9E9"/>
          </a:solidFill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 rtl="1">
              <a:lnSpc>
                <a:spcPts val="164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14203C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200" b="0" i="0" u="none" strike="noStrike" kern="1200" cap="none" spc="0" baseline="0" dirty="0">
              <a:solidFill>
                <a:srgbClr val="14203C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9" name="CuadroTexto 15">
            <a:extLst>
              <a:ext uri="{FF2B5EF4-FFF2-40B4-BE49-F238E27FC236}">
                <a16:creationId xmlns:a16="http://schemas.microsoft.com/office/drawing/2014/main" id="{9F23042D-721F-CEC3-2793-FC6EE44E0DE6}"/>
              </a:ext>
            </a:extLst>
          </p:cNvPr>
          <p:cNvSpPr txBox="1"/>
          <p:nvPr/>
        </p:nvSpPr>
        <p:spPr>
          <a:xfrm>
            <a:off x="2841543" y="2799417"/>
            <a:ext cx="1801660" cy="738664"/>
          </a:xfrm>
          <a:prstGeom prst="rect">
            <a:avLst/>
          </a:prstGeom>
          <a:solidFill>
            <a:srgbClr val="E9E9E9"/>
          </a:solidFill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dirty="0">
                <a:solidFill>
                  <a:srgbClr val="0F78FF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400" b="1" i="0" u="none" strike="noStrike" kern="1200" cap="none" spc="0" baseline="0" dirty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10" name="CuadroTexto 16">
            <a:extLst>
              <a:ext uri="{FF2B5EF4-FFF2-40B4-BE49-F238E27FC236}">
                <a16:creationId xmlns:a16="http://schemas.microsoft.com/office/drawing/2014/main" id="{35698C26-1498-CBB7-3F89-65318E68982A}"/>
              </a:ext>
            </a:extLst>
          </p:cNvPr>
          <p:cNvSpPr txBox="1"/>
          <p:nvPr/>
        </p:nvSpPr>
        <p:spPr>
          <a:xfrm>
            <a:off x="2856248" y="3485952"/>
            <a:ext cx="1801660" cy="502702"/>
          </a:xfrm>
          <a:prstGeom prst="rect">
            <a:avLst/>
          </a:prstGeom>
          <a:solidFill>
            <a:srgbClr val="E9E9E9"/>
          </a:solidFill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 rtl="1">
              <a:lnSpc>
                <a:spcPts val="164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14203C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200" b="0" i="0" u="none" strike="noStrike" kern="1200" cap="none" spc="0" baseline="0" dirty="0">
              <a:solidFill>
                <a:srgbClr val="14203C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11" name="Título 1">
            <a:extLst>
              <a:ext uri="{FF2B5EF4-FFF2-40B4-BE49-F238E27FC236}">
                <a16:creationId xmlns:a16="http://schemas.microsoft.com/office/drawing/2014/main" id="{A94F476F-DA12-393C-BF30-5E22A838E4E0}"/>
              </a:ext>
            </a:extLst>
          </p:cNvPr>
          <p:cNvSpPr txBox="1"/>
          <p:nvPr/>
        </p:nvSpPr>
        <p:spPr>
          <a:xfrm>
            <a:off x="479429" y="743827"/>
            <a:ext cx="3470276" cy="13171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lvl="0" algn="ctr" rtl="1">
              <a:lnSpc>
                <a:spcPts val="46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400" b="1" dirty="0">
                <a:solidFill>
                  <a:srgbClr val="0F78FF"/>
                </a:solidFill>
                <a:latin typeface="Arial"/>
                <a:cs typeface="B Nazanin" panose="00000400000000000000" pitchFamily="2" charset="-78"/>
              </a:rPr>
              <a:t>بدون ارقام، </a:t>
            </a:r>
          </a:p>
          <a:p>
            <a:pPr lvl="0" algn="ctr" rtl="1">
              <a:lnSpc>
                <a:spcPts val="46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/>
                <a:cs typeface="B Nazanin" panose="00000400000000000000" pitchFamily="2" charset="-78"/>
              </a:rPr>
              <a:t>بدون واقعیت</a:t>
            </a:r>
            <a:endParaRPr lang="es-ES" sz="4400" b="1" i="0" u="none" strike="noStrike" kern="1200" cap="none" spc="0" baseline="0" dirty="0">
              <a:solidFill>
                <a:schemeClr val="tx1">
                  <a:lumMod val="75000"/>
                  <a:lumOff val="25000"/>
                </a:schemeClr>
              </a:solidFill>
              <a:uFillTx/>
              <a:latin typeface="Arial" pitchFamily="34"/>
              <a:cs typeface="B Nazanin" panose="00000400000000000000" pitchFamily="2" charset="-78"/>
            </a:endParaRPr>
          </a:p>
        </p:txBody>
      </p:sp>
      <p:grpSp>
        <p:nvGrpSpPr>
          <p:cNvPr id="12" name="Grupo 1">
            <a:extLst>
              <a:ext uri="{FF2B5EF4-FFF2-40B4-BE49-F238E27FC236}">
                <a16:creationId xmlns:a16="http://schemas.microsoft.com/office/drawing/2014/main" id="{84A2E70E-72C7-13ED-1B95-657DD034E3A6}"/>
              </a:ext>
            </a:extLst>
          </p:cNvPr>
          <p:cNvGrpSpPr/>
          <p:nvPr/>
        </p:nvGrpSpPr>
        <p:grpSpPr>
          <a:xfrm>
            <a:off x="7618415" y="684208"/>
            <a:ext cx="4235445" cy="5751522"/>
            <a:chOff x="7618415" y="684208"/>
            <a:chExt cx="4235445" cy="5751522"/>
          </a:xfrm>
        </p:grpSpPr>
        <p:sp>
          <p:nvSpPr>
            <p:cNvPr id="13" name="Freeform 5">
              <a:extLst>
                <a:ext uri="{FF2B5EF4-FFF2-40B4-BE49-F238E27FC236}">
                  <a16:creationId xmlns:a16="http://schemas.microsoft.com/office/drawing/2014/main" id="{722275B4-3C09-7DE3-1D13-F3E7E07850BA}"/>
                </a:ext>
              </a:extLst>
            </p:cNvPr>
            <p:cNvSpPr/>
            <p:nvPr/>
          </p:nvSpPr>
          <p:spPr>
            <a:xfrm>
              <a:off x="10242551" y="1238253"/>
              <a:ext cx="1611309" cy="51974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8"/>
                <a:gd name="f7" fmla="val 930"/>
                <a:gd name="f8" fmla="val 277"/>
                <a:gd name="f9" fmla="val 532"/>
                <a:gd name="f10" fmla="val 237"/>
                <a:gd name="f11" fmla="val 519"/>
                <a:gd name="f12" fmla="val 197"/>
                <a:gd name="f13" fmla="val 506"/>
                <a:gd name="f14" fmla="val 156"/>
                <a:gd name="f15" fmla="val 494"/>
                <a:gd name="f16" fmla="val 147"/>
                <a:gd name="f17" fmla="val 491"/>
                <a:gd name="f18" fmla="val 144"/>
                <a:gd name="f19" fmla="val 487"/>
                <a:gd name="f20" fmla="val 477"/>
                <a:gd name="f21" fmla="val 362"/>
                <a:gd name="f22" fmla="val 248"/>
                <a:gd name="f23" fmla="val 133"/>
                <a:gd name="f24" fmla="val 129"/>
                <a:gd name="f25" fmla="val 143"/>
                <a:gd name="f26" fmla="val 125"/>
                <a:gd name="f27" fmla="val 121"/>
                <a:gd name="f28" fmla="val 113"/>
                <a:gd name="f29" fmla="val 106"/>
                <a:gd name="f30" fmla="val 98"/>
                <a:gd name="f31" fmla="val 146"/>
                <a:gd name="f32" fmla="val 89"/>
                <a:gd name="f33" fmla="val 142"/>
                <a:gd name="f34" fmla="val 85"/>
                <a:gd name="f35" fmla="val 135"/>
                <a:gd name="f36" fmla="val 81"/>
                <a:gd name="f37" fmla="val 107"/>
                <a:gd name="f38" fmla="val 65"/>
                <a:gd name="f39" fmla="val 80"/>
                <a:gd name="f40" fmla="val 48"/>
                <a:gd name="f41" fmla="val 52"/>
                <a:gd name="f42" fmla="val 31"/>
                <a:gd name="f43" fmla="val 35"/>
                <a:gd name="f44" fmla="val 21"/>
                <a:gd name="f45" fmla="val 19"/>
                <a:gd name="f46" fmla="val 11"/>
                <a:gd name="f47" fmla="val 1"/>
                <a:gd name="f48" fmla="val 3"/>
                <a:gd name="f49" fmla="val 5"/>
                <a:gd name="f50" fmla="val 6"/>
                <a:gd name="f51" fmla="val 88"/>
                <a:gd name="f52" fmla="val 170"/>
                <a:gd name="f53" fmla="val 252"/>
                <a:gd name="f54" fmla="val 255"/>
                <a:gd name="f55" fmla="val 2"/>
                <a:gd name="f56" fmla="val 258"/>
                <a:gd name="f57" fmla="val 261"/>
                <a:gd name="f58" fmla="val 266"/>
                <a:gd name="f59" fmla="val 271"/>
                <a:gd name="f60" fmla="val 276"/>
                <a:gd name="f61" fmla="val 705"/>
                <a:gd name="f62" fmla="val 919"/>
                <a:gd name="f63" fmla="val 923"/>
                <a:gd name="f64" fmla="val 927"/>
                <a:gd name="f65" fmla="val 97"/>
                <a:gd name="f66" fmla="val 192"/>
                <a:gd name="f67" fmla="val 798"/>
                <a:gd name="f68" fmla="val 667"/>
                <a:gd name="f69" fmla="val 535"/>
                <a:gd name="f70" fmla="val 284"/>
                <a:gd name="f71" fmla="val 534"/>
                <a:gd name="f72" fmla="val 281"/>
                <a:gd name="f73" fmla="val 533"/>
                <a:gd name="f74" fmla="+- 0 0 -90"/>
                <a:gd name="f75" fmla="*/ f3 1 288"/>
                <a:gd name="f76" fmla="*/ f4 1 930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88"/>
                <a:gd name="f85" fmla="*/ f81 1 930"/>
                <a:gd name="f86" fmla="*/ 277 f82 1"/>
                <a:gd name="f87" fmla="*/ 532 f81 1"/>
                <a:gd name="f88" fmla="*/ 156 f82 1"/>
                <a:gd name="f89" fmla="*/ 494 f81 1"/>
                <a:gd name="f90" fmla="*/ 144 f82 1"/>
                <a:gd name="f91" fmla="*/ 477 f81 1"/>
                <a:gd name="f92" fmla="*/ 133 f81 1"/>
                <a:gd name="f93" fmla="*/ 143 f82 1"/>
                <a:gd name="f94" fmla="*/ 121 f81 1"/>
                <a:gd name="f95" fmla="*/ 98 f81 1"/>
                <a:gd name="f96" fmla="*/ 135 f82 1"/>
                <a:gd name="f97" fmla="*/ 81 f81 1"/>
                <a:gd name="f98" fmla="*/ 52 f82 1"/>
                <a:gd name="f99" fmla="*/ 31 f81 1"/>
                <a:gd name="f100" fmla="*/ 1 f82 1"/>
                <a:gd name="f101" fmla="*/ 0 f81 1"/>
                <a:gd name="f102" fmla="*/ 0 f82 1"/>
                <a:gd name="f103" fmla="*/ 6 f81 1"/>
                <a:gd name="f104" fmla="*/ 252 f81 1"/>
                <a:gd name="f105" fmla="*/ 2 f82 1"/>
                <a:gd name="f106" fmla="*/ 261 f81 1"/>
                <a:gd name="f107" fmla="*/ 276 f81 1"/>
                <a:gd name="f108" fmla="*/ 919 f81 1"/>
                <a:gd name="f109" fmla="*/ 930 f81 1"/>
                <a:gd name="f110" fmla="*/ 288 f82 1"/>
                <a:gd name="f111" fmla="*/ 535 f81 1"/>
                <a:gd name="f112" fmla="+- f83 0 f1"/>
                <a:gd name="f113" fmla="*/ f86 1 288"/>
                <a:gd name="f114" fmla="*/ f87 1 930"/>
                <a:gd name="f115" fmla="*/ f88 1 288"/>
                <a:gd name="f116" fmla="*/ f89 1 930"/>
                <a:gd name="f117" fmla="*/ f90 1 288"/>
                <a:gd name="f118" fmla="*/ f91 1 930"/>
                <a:gd name="f119" fmla="*/ f92 1 930"/>
                <a:gd name="f120" fmla="*/ f93 1 288"/>
                <a:gd name="f121" fmla="*/ f94 1 930"/>
                <a:gd name="f122" fmla="*/ f95 1 930"/>
                <a:gd name="f123" fmla="*/ f96 1 288"/>
                <a:gd name="f124" fmla="*/ f97 1 930"/>
                <a:gd name="f125" fmla="*/ f98 1 288"/>
                <a:gd name="f126" fmla="*/ f99 1 930"/>
                <a:gd name="f127" fmla="*/ f100 1 288"/>
                <a:gd name="f128" fmla="*/ f101 1 930"/>
                <a:gd name="f129" fmla="*/ f102 1 288"/>
                <a:gd name="f130" fmla="*/ f103 1 930"/>
                <a:gd name="f131" fmla="*/ f104 1 930"/>
                <a:gd name="f132" fmla="*/ f105 1 288"/>
                <a:gd name="f133" fmla="*/ f106 1 930"/>
                <a:gd name="f134" fmla="*/ f107 1 930"/>
                <a:gd name="f135" fmla="*/ f108 1 930"/>
                <a:gd name="f136" fmla="*/ f109 1 930"/>
                <a:gd name="f137" fmla="*/ f110 1 288"/>
                <a:gd name="f138" fmla="*/ f111 1 930"/>
                <a:gd name="f139" fmla="*/ 0 1 f84"/>
                <a:gd name="f140" fmla="*/ f78 1 f84"/>
                <a:gd name="f141" fmla="*/ 0 1 f85"/>
                <a:gd name="f142" fmla="*/ f79 1 f85"/>
                <a:gd name="f143" fmla="*/ f113 1 f84"/>
                <a:gd name="f144" fmla="*/ f114 1 f85"/>
                <a:gd name="f145" fmla="*/ f115 1 f84"/>
                <a:gd name="f146" fmla="*/ f116 1 f85"/>
                <a:gd name="f147" fmla="*/ f117 1 f84"/>
                <a:gd name="f148" fmla="*/ f118 1 f85"/>
                <a:gd name="f149" fmla="*/ f119 1 f85"/>
                <a:gd name="f150" fmla="*/ f120 1 f84"/>
                <a:gd name="f151" fmla="*/ f121 1 f85"/>
                <a:gd name="f152" fmla="*/ f122 1 f85"/>
                <a:gd name="f153" fmla="*/ f123 1 f84"/>
                <a:gd name="f154" fmla="*/ f124 1 f85"/>
                <a:gd name="f155" fmla="*/ f125 1 f84"/>
                <a:gd name="f156" fmla="*/ f126 1 f85"/>
                <a:gd name="f157" fmla="*/ f127 1 f84"/>
                <a:gd name="f158" fmla="*/ f128 1 f85"/>
                <a:gd name="f159" fmla="*/ f129 1 f84"/>
                <a:gd name="f160" fmla="*/ f130 1 f85"/>
                <a:gd name="f161" fmla="*/ f131 1 f85"/>
                <a:gd name="f162" fmla="*/ f132 1 f84"/>
                <a:gd name="f163" fmla="*/ f133 1 f85"/>
                <a:gd name="f164" fmla="*/ f134 1 f85"/>
                <a:gd name="f165" fmla="*/ f135 1 f85"/>
                <a:gd name="f166" fmla="*/ f136 1 f85"/>
                <a:gd name="f167" fmla="*/ f137 1 f84"/>
                <a:gd name="f168" fmla="*/ f138 1 f85"/>
                <a:gd name="f169" fmla="*/ f139 f75 1"/>
                <a:gd name="f170" fmla="*/ f140 f75 1"/>
                <a:gd name="f171" fmla="*/ f142 f76 1"/>
                <a:gd name="f172" fmla="*/ f141 f76 1"/>
                <a:gd name="f173" fmla="*/ f143 f75 1"/>
                <a:gd name="f174" fmla="*/ f144 f76 1"/>
                <a:gd name="f175" fmla="*/ f145 f75 1"/>
                <a:gd name="f176" fmla="*/ f146 f76 1"/>
                <a:gd name="f177" fmla="*/ f147 f75 1"/>
                <a:gd name="f178" fmla="*/ f148 f76 1"/>
                <a:gd name="f179" fmla="*/ f149 f76 1"/>
                <a:gd name="f180" fmla="*/ f150 f75 1"/>
                <a:gd name="f181" fmla="*/ f151 f76 1"/>
                <a:gd name="f182" fmla="*/ f152 f76 1"/>
                <a:gd name="f183" fmla="*/ f153 f75 1"/>
                <a:gd name="f184" fmla="*/ f154 f76 1"/>
                <a:gd name="f185" fmla="*/ f155 f75 1"/>
                <a:gd name="f186" fmla="*/ f156 f76 1"/>
                <a:gd name="f187" fmla="*/ f157 f75 1"/>
                <a:gd name="f188" fmla="*/ f158 f76 1"/>
                <a:gd name="f189" fmla="*/ f159 f75 1"/>
                <a:gd name="f190" fmla="*/ f160 f76 1"/>
                <a:gd name="f191" fmla="*/ f161 f76 1"/>
                <a:gd name="f192" fmla="*/ f162 f75 1"/>
                <a:gd name="f193" fmla="*/ f163 f76 1"/>
                <a:gd name="f194" fmla="*/ f164 f76 1"/>
                <a:gd name="f195" fmla="*/ f165 f76 1"/>
                <a:gd name="f196" fmla="*/ f166 f76 1"/>
                <a:gd name="f197" fmla="*/ f167 f75 1"/>
                <a:gd name="f198" fmla="*/ f168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2">
                  <a:pos x="f173" y="f174"/>
                </a:cxn>
                <a:cxn ang="f112">
                  <a:pos x="f175" y="f176"/>
                </a:cxn>
                <a:cxn ang="f112">
                  <a:pos x="f177" y="f178"/>
                </a:cxn>
                <a:cxn ang="f112">
                  <a:pos x="f177" y="f179"/>
                </a:cxn>
                <a:cxn ang="f112">
                  <a:pos x="f180" y="f181"/>
                </a:cxn>
                <a:cxn ang="f112">
                  <a:pos x="f180" y="f181"/>
                </a:cxn>
                <a:cxn ang="f112">
                  <a:pos x="f177" y="f182"/>
                </a:cxn>
                <a:cxn ang="f112">
                  <a:pos x="f183" y="f184"/>
                </a:cxn>
                <a:cxn ang="f112">
                  <a:pos x="f185" y="f186"/>
                </a:cxn>
                <a:cxn ang="f112">
                  <a:pos x="f187" y="f188"/>
                </a:cxn>
                <a:cxn ang="f112">
                  <a:pos x="f189" y="f190"/>
                </a:cxn>
                <a:cxn ang="f112">
                  <a:pos x="f189" y="f191"/>
                </a:cxn>
                <a:cxn ang="f112">
                  <a:pos x="f192" y="f193"/>
                </a:cxn>
                <a:cxn ang="f112">
                  <a:pos x="f189" y="f194"/>
                </a:cxn>
                <a:cxn ang="f112">
                  <a:pos x="f189" y="f195"/>
                </a:cxn>
                <a:cxn ang="f112">
                  <a:pos x="f189" y="f196"/>
                </a:cxn>
                <a:cxn ang="f112">
                  <a:pos x="f197" y="f196"/>
                </a:cxn>
                <a:cxn ang="f112">
                  <a:pos x="f197" y="f198"/>
                </a:cxn>
                <a:cxn ang="f112">
                  <a:pos x="f173" y="f174"/>
                </a:cxn>
              </a:cxnLst>
              <a:rect l="f169" t="f172" r="f170" b="f171"/>
              <a:pathLst>
                <a:path w="288" h="9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18" y="f22"/>
                    <a:pt x="f18" y="f23"/>
                  </a:cubicBezTo>
                  <a:cubicBezTo>
                    <a:pt x="f18" y="f24"/>
                    <a:pt x="f25" y="f26"/>
                    <a:pt x="f25" y="f27"/>
                  </a:cubicBezTo>
                  <a:cubicBezTo>
                    <a:pt x="f25" y="f27"/>
                    <a:pt x="f25" y="f27"/>
                    <a:pt x="f25" y="f27"/>
                  </a:cubicBezTo>
                  <a:cubicBezTo>
                    <a:pt x="f25" y="f28"/>
                    <a:pt x="f25" y="f29"/>
                    <a:pt x="f18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5"/>
                  </a:cubicBezTo>
                  <a:cubicBezTo>
                    <a:pt x="f47" y="f48"/>
                    <a:pt x="f5" y="f49"/>
                    <a:pt x="f5" y="f50"/>
                  </a:cubicBezTo>
                  <a:cubicBezTo>
                    <a:pt x="f5" y="f51"/>
                    <a:pt x="f5" y="f52"/>
                    <a:pt x="f5" y="f53"/>
                  </a:cubicBezTo>
                  <a:cubicBezTo>
                    <a:pt x="f5" y="f54"/>
                    <a:pt x="f55" y="f56"/>
                    <a:pt x="f55" y="f57"/>
                  </a:cubicBezTo>
                  <a:cubicBezTo>
                    <a:pt x="f55" y="f58"/>
                    <a:pt x="f5" y="f59"/>
                    <a:pt x="f5" y="f60"/>
                  </a:cubicBezTo>
                  <a:cubicBezTo>
                    <a:pt x="f5" y="f17"/>
                    <a:pt x="f5" y="f61"/>
                    <a:pt x="f5" y="f62"/>
                  </a:cubicBezTo>
                  <a:cubicBezTo>
                    <a:pt x="f5" y="f63"/>
                    <a:pt x="f5" y="f64"/>
                    <a:pt x="f5" y="f7"/>
                  </a:cubicBezTo>
                  <a:cubicBezTo>
                    <a:pt x="f65" y="f7"/>
                    <a:pt x="f66" y="f7"/>
                    <a:pt x="f6" y="f7"/>
                  </a:cubicBezTo>
                  <a:cubicBezTo>
                    <a:pt x="f6" y="f67"/>
                    <a:pt x="f6" y="f68"/>
                    <a:pt x="f6" y="f69"/>
                  </a:cubicBezTo>
                  <a:cubicBezTo>
                    <a:pt x="f70" y="f71"/>
                    <a:pt x="f72" y="f73"/>
                    <a:pt x="f8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3440A823-E474-AE35-C697-156C413077E4}"/>
                </a:ext>
              </a:extLst>
            </p:cNvPr>
            <p:cNvSpPr/>
            <p:nvPr/>
          </p:nvSpPr>
          <p:spPr>
            <a:xfrm>
              <a:off x="7618415" y="1238253"/>
              <a:ext cx="2511427" cy="51974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9"/>
                <a:gd name="f7" fmla="val 930"/>
                <a:gd name="f8" fmla="val 447"/>
                <a:gd name="f9" fmla="val 415"/>
                <a:gd name="f10" fmla="val 448"/>
                <a:gd name="f11" fmla="val 413"/>
                <a:gd name="f12" fmla="val 411"/>
                <a:gd name="f13" fmla="val 409"/>
                <a:gd name="f14" fmla="val 370"/>
                <a:gd name="f15" fmla="val 331"/>
                <a:gd name="f16" fmla="val 291"/>
                <a:gd name="f17" fmla="val 289"/>
                <a:gd name="f18" fmla="val 287"/>
                <a:gd name="f19" fmla="val 285"/>
                <a:gd name="f20" fmla="val 281"/>
                <a:gd name="f21" fmla="val 277"/>
                <a:gd name="f22" fmla="val 273"/>
                <a:gd name="f23" fmla="val 186"/>
                <a:gd name="f24" fmla="val 98"/>
                <a:gd name="f25" fmla="val 10"/>
                <a:gd name="f26" fmla="val 7"/>
                <a:gd name="f27" fmla="val 4"/>
                <a:gd name="f28" fmla="val 1"/>
                <a:gd name="f29" fmla="val 446"/>
                <a:gd name="f30" fmla="val 374"/>
                <a:gd name="f31" fmla="val 29"/>
                <a:gd name="f32" fmla="val 302"/>
                <a:gd name="f33" fmla="val 57"/>
                <a:gd name="f34" fmla="val 231"/>
                <a:gd name="f35" fmla="val 85"/>
                <a:gd name="f36" fmla="val 227"/>
                <a:gd name="f37" fmla="val 86"/>
                <a:gd name="f38" fmla="val 224"/>
                <a:gd name="f39" fmla="val 92"/>
                <a:gd name="f40" fmla="val 96"/>
                <a:gd name="f41" fmla="val 125"/>
                <a:gd name="f42" fmla="val 154"/>
                <a:gd name="f43" fmla="val 183"/>
                <a:gd name="f44" fmla="val 187"/>
                <a:gd name="f45" fmla="val 225"/>
                <a:gd name="f46" fmla="val 190"/>
                <a:gd name="f47" fmla="val 193"/>
                <a:gd name="f48" fmla="val 197"/>
                <a:gd name="f49" fmla="val 201"/>
                <a:gd name="f50" fmla="val 205"/>
                <a:gd name="f51" fmla="val 296"/>
                <a:gd name="f52" fmla="val 388"/>
                <a:gd name="f53" fmla="val 479"/>
                <a:gd name="f54" fmla="val 487"/>
                <a:gd name="f55" fmla="val 222"/>
                <a:gd name="f56" fmla="val 490"/>
                <a:gd name="f57" fmla="val 214"/>
                <a:gd name="f58" fmla="val 492"/>
                <a:gd name="f59" fmla="val 146"/>
                <a:gd name="f60" fmla="val 505"/>
                <a:gd name="f61" fmla="val 78"/>
                <a:gd name="f62" fmla="val 520"/>
                <a:gd name="f63" fmla="val 533"/>
                <a:gd name="f64" fmla="val 2"/>
                <a:gd name="f65" fmla="val 535"/>
                <a:gd name="f66" fmla="val 537"/>
                <a:gd name="f67" fmla="val 545"/>
                <a:gd name="f68" fmla="val 596"/>
                <a:gd name="f69" fmla="val 646"/>
                <a:gd name="f70" fmla="val 696"/>
                <a:gd name="f71" fmla="val 753"/>
                <a:gd name="f72" fmla="val 809"/>
                <a:gd name="f73" fmla="val 865"/>
                <a:gd name="f74" fmla="val 887"/>
                <a:gd name="f75" fmla="val 908"/>
                <a:gd name="f76" fmla="val 150"/>
                <a:gd name="f77" fmla="val 299"/>
                <a:gd name="f78" fmla="val 927"/>
                <a:gd name="f79" fmla="val 924"/>
                <a:gd name="f80" fmla="val 922"/>
                <a:gd name="f81" fmla="val 756"/>
                <a:gd name="f82" fmla="val 590"/>
                <a:gd name="f83" fmla="val 425"/>
                <a:gd name="f84" fmla="val 421"/>
                <a:gd name="f85" fmla="val 418"/>
                <a:gd name="f86" fmla="val 435"/>
                <a:gd name="f87" fmla="val 580"/>
                <a:gd name="f88" fmla="val 742"/>
                <a:gd name="f89" fmla="val 905"/>
                <a:gd name="f90" fmla="val 912"/>
                <a:gd name="f91" fmla="val 918"/>
                <a:gd name="f92" fmla="val 294"/>
                <a:gd name="f93" fmla="val 155"/>
                <a:gd name="f94" fmla="val 14"/>
                <a:gd name="f95" fmla="val 915"/>
                <a:gd name="f96" fmla="val 911"/>
                <a:gd name="f97" fmla="val 907"/>
                <a:gd name="f98" fmla="val 837"/>
                <a:gd name="f99" fmla="val 767"/>
                <a:gd name="f100" fmla="val 697"/>
                <a:gd name="f101" fmla="val 650"/>
                <a:gd name="f102" fmla="val 603"/>
                <a:gd name="f103" fmla="val 555"/>
                <a:gd name="f104" fmla="val 13"/>
                <a:gd name="f105" fmla="val 547"/>
                <a:gd name="f106" fmla="val 16"/>
                <a:gd name="f107" fmla="val 544"/>
                <a:gd name="f108" fmla="val 24"/>
                <a:gd name="f109" fmla="val 542"/>
                <a:gd name="f110" fmla="val 91"/>
                <a:gd name="f111" fmla="val 529"/>
                <a:gd name="f112" fmla="val 157"/>
                <a:gd name="f113" fmla="val 516"/>
                <a:gd name="f114" fmla="val 503"/>
                <a:gd name="f115" fmla="val 234"/>
                <a:gd name="f116" fmla="val 501"/>
                <a:gd name="f117" fmla="val 237"/>
                <a:gd name="f118" fmla="val 496"/>
                <a:gd name="f119" fmla="val 486"/>
                <a:gd name="f120" fmla="val 395"/>
                <a:gd name="f121" fmla="val 304"/>
                <a:gd name="f122" fmla="val 213"/>
                <a:gd name="f123" fmla="val 209"/>
                <a:gd name="f124" fmla="val 236"/>
                <a:gd name="f125" fmla="val 206"/>
                <a:gd name="f126" fmla="val 235"/>
                <a:gd name="f127" fmla="val 203"/>
                <a:gd name="f128" fmla="val 199"/>
                <a:gd name="f129" fmla="val 195"/>
                <a:gd name="f130" fmla="val 191"/>
                <a:gd name="f131" fmla="val 159"/>
                <a:gd name="f132" fmla="val 128"/>
                <a:gd name="f133" fmla="val 95"/>
                <a:gd name="f134" fmla="val 303"/>
                <a:gd name="f135" fmla="val 70"/>
                <a:gd name="f136" fmla="val 368"/>
                <a:gd name="f137" fmla="val 45"/>
                <a:gd name="f138" fmla="val 20"/>
                <a:gd name="f139" fmla="val 28"/>
                <a:gd name="f140" fmla="val 31"/>
                <a:gd name="f141" fmla="val 115"/>
                <a:gd name="f142" fmla="val 283"/>
                <a:gd name="f143" fmla="val 437"/>
                <a:gd name="f144" fmla="val 295"/>
                <a:gd name="f145" fmla="val 298"/>
                <a:gd name="f146" fmla="val 301"/>
                <a:gd name="f147" fmla="val 305"/>
                <a:gd name="f148" fmla="val 335"/>
                <a:gd name="f149" fmla="val 366"/>
                <a:gd name="f150" fmla="val 396"/>
                <a:gd name="f151" fmla="val 399"/>
                <a:gd name="f152" fmla="val 402"/>
                <a:gd name="f153" fmla="val 405"/>
                <a:gd name="f154" fmla="+- 0 0 -90"/>
                <a:gd name="f155" fmla="*/ f3 1 449"/>
                <a:gd name="f156" fmla="*/ f4 1 930"/>
                <a:gd name="f157" fmla="val f5"/>
                <a:gd name="f158" fmla="val f6"/>
                <a:gd name="f159" fmla="val f7"/>
                <a:gd name="f160" fmla="*/ f154 f0 1"/>
                <a:gd name="f161" fmla="+- f159 0 f157"/>
                <a:gd name="f162" fmla="+- f158 0 f157"/>
                <a:gd name="f163" fmla="*/ f160 1 f2"/>
                <a:gd name="f164" fmla="*/ f162 1 449"/>
                <a:gd name="f165" fmla="*/ f161 1 930"/>
                <a:gd name="f166" fmla="*/ 447 f162 1"/>
                <a:gd name="f167" fmla="*/ 415 f161 1"/>
                <a:gd name="f168" fmla="*/ 449 f162 1"/>
                <a:gd name="f169" fmla="*/ 409 f161 1"/>
                <a:gd name="f170" fmla="*/ 291 f161 1"/>
                <a:gd name="f171" fmla="*/ 285 f161 1"/>
                <a:gd name="f172" fmla="*/ 273 f161 1"/>
                <a:gd name="f173" fmla="*/ 10 f161 1"/>
                <a:gd name="f174" fmla="*/ 1 f161 1"/>
                <a:gd name="f175" fmla="*/ 446 f162 1"/>
                <a:gd name="f176" fmla="*/ 231 f162 1"/>
                <a:gd name="f177" fmla="*/ 85 f161 1"/>
                <a:gd name="f178" fmla="*/ 224 f162 1"/>
                <a:gd name="f179" fmla="*/ 96 f161 1"/>
                <a:gd name="f180" fmla="*/ 183 f161 1"/>
                <a:gd name="f181" fmla="*/ 225 f162 1"/>
                <a:gd name="f182" fmla="*/ 193 f161 1"/>
                <a:gd name="f183" fmla="*/ 205 f161 1"/>
                <a:gd name="f184" fmla="*/ 479 f161 1"/>
                <a:gd name="f185" fmla="*/ 214 f162 1"/>
                <a:gd name="f186" fmla="*/ 492 f161 1"/>
                <a:gd name="f187" fmla="*/ 10 f162 1"/>
                <a:gd name="f188" fmla="*/ 533 f161 1"/>
                <a:gd name="f189" fmla="*/ 0 f162 1"/>
                <a:gd name="f190" fmla="*/ 545 f161 1"/>
                <a:gd name="f191" fmla="*/ 696 f161 1"/>
                <a:gd name="f192" fmla="*/ 865 f161 1"/>
                <a:gd name="f193" fmla="*/ 930 f161 1"/>
                <a:gd name="f194" fmla="*/ 922 f161 1"/>
                <a:gd name="f195" fmla="*/ 425 f161 1"/>
                <a:gd name="f196" fmla="*/ 435 f162 1"/>
                <a:gd name="f197" fmla="*/ 418 f161 1"/>
                <a:gd name="f198" fmla="*/ 905 f161 1"/>
                <a:gd name="f199" fmla="*/ 918 f161 1"/>
                <a:gd name="f200" fmla="*/ 14 f162 1"/>
                <a:gd name="f201" fmla="*/ 907 f161 1"/>
                <a:gd name="f202" fmla="*/ 697 f161 1"/>
                <a:gd name="f203" fmla="*/ 555 f161 1"/>
                <a:gd name="f204" fmla="*/ 24 f162 1"/>
                <a:gd name="f205" fmla="*/ 542 f161 1"/>
                <a:gd name="f206" fmla="*/ 503 f161 1"/>
                <a:gd name="f207" fmla="*/ 237 f162 1"/>
                <a:gd name="f208" fmla="*/ 486 f161 1"/>
                <a:gd name="f209" fmla="*/ 213 f161 1"/>
                <a:gd name="f210" fmla="*/ 235 f162 1"/>
                <a:gd name="f211" fmla="*/ 203 f161 1"/>
                <a:gd name="f212" fmla="*/ 191 f161 1"/>
                <a:gd name="f213" fmla="*/ 95 f161 1"/>
                <a:gd name="f214" fmla="*/ 20 f161 1"/>
                <a:gd name="f215" fmla="*/ 31 f161 1"/>
                <a:gd name="f216" fmla="*/ 283 f161 1"/>
                <a:gd name="f217" fmla="*/ 437 f162 1"/>
                <a:gd name="f218" fmla="*/ 295 f161 1"/>
                <a:gd name="f219" fmla="*/ 305 f161 1"/>
                <a:gd name="f220" fmla="*/ 396 f161 1"/>
                <a:gd name="f221" fmla="*/ 405 f161 1"/>
                <a:gd name="f222" fmla="+- f163 0 f1"/>
                <a:gd name="f223" fmla="*/ f166 1 449"/>
                <a:gd name="f224" fmla="*/ f167 1 930"/>
                <a:gd name="f225" fmla="*/ f168 1 449"/>
                <a:gd name="f226" fmla="*/ f169 1 930"/>
                <a:gd name="f227" fmla="*/ f170 1 930"/>
                <a:gd name="f228" fmla="*/ f171 1 930"/>
                <a:gd name="f229" fmla="*/ f172 1 930"/>
                <a:gd name="f230" fmla="*/ f173 1 930"/>
                <a:gd name="f231" fmla="*/ f174 1 930"/>
                <a:gd name="f232" fmla="*/ f175 1 449"/>
                <a:gd name="f233" fmla="*/ f176 1 449"/>
                <a:gd name="f234" fmla="*/ f177 1 930"/>
                <a:gd name="f235" fmla="*/ f178 1 449"/>
                <a:gd name="f236" fmla="*/ f179 1 930"/>
                <a:gd name="f237" fmla="*/ f180 1 930"/>
                <a:gd name="f238" fmla="*/ f181 1 449"/>
                <a:gd name="f239" fmla="*/ f182 1 930"/>
                <a:gd name="f240" fmla="*/ f183 1 930"/>
                <a:gd name="f241" fmla="*/ f184 1 930"/>
                <a:gd name="f242" fmla="*/ f185 1 449"/>
                <a:gd name="f243" fmla="*/ f186 1 930"/>
                <a:gd name="f244" fmla="*/ f187 1 449"/>
                <a:gd name="f245" fmla="*/ f188 1 930"/>
                <a:gd name="f246" fmla="*/ f189 1 449"/>
                <a:gd name="f247" fmla="*/ f190 1 930"/>
                <a:gd name="f248" fmla="*/ f191 1 930"/>
                <a:gd name="f249" fmla="*/ f192 1 930"/>
                <a:gd name="f250" fmla="*/ f193 1 930"/>
                <a:gd name="f251" fmla="*/ f194 1 930"/>
                <a:gd name="f252" fmla="*/ f195 1 930"/>
                <a:gd name="f253" fmla="*/ f196 1 449"/>
                <a:gd name="f254" fmla="*/ f197 1 930"/>
                <a:gd name="f255" fmla="*/ f198 1 930"/>
                <a:gd name="f256" fmla="*/ f199 1 930"/>
                <a:gd name="f257" fmla="*/ f200 1 449"/>
                <a:gd name="f258" fmla="*/ f201 1 930"/>
                <a:gd name="f259" fmla="*/ f202 1 930"/>
                <a:gd name="f260" fmla="*/ f203 1 930"/>
                <a:gd name="f261" fmla="*/ f204 1 449"/>
                <a:gd name="f262" fmla="*/ f205 1 930"/>
                <a:gd name="f263" fmla="*/ f206 1 930"/>
                <a:gd name="f264" fmla="*/ f207 1 449"/>
                <a:gd name="f265" fmla="*/ f208 1 930"/>
                <a:gd name="f266" fmla="*/ f209 1 930"/>
                <a:gd name="f267" fmla="*/ f210 1 449"/>
                <a:gd name="f268" fmla="*/ f211 1 930"/>
                <a:gd name="f269" fmla="*/ f212 1 930"/>
                <a:gd name="f270" fmla="*/ f213 1 930"/>
                <a:gd name="f271" fmla="*/ f214 1 930"/>
                <a:gd name="f272" fmla="*/ f215 1 930"/>
                <a:gd name="f273" fmla="*/ f216 1 930"/>
                <a:gd name="f274" fmla="*/ f217 1 449"/>
                <a:gd name="f275" fmla="*/ f218 1 930"/>
                <a:gd name="f276" fmla="*/ f219 1 930"/>
                <a:gd name="f277" fmla="*/ f220 1 930"/>
                <a:gd name="f278" fmla="*/ f221 1 930"/>
                <a:gd name="f279" fmla="*/ 0 1 f164"/>
                <a:gd name="f280" fmla="*/ f158 1 f164"/>
                <a:gd name="f281" fmla="*/ 0 1 f165"/>
                <a:gd name="f282" fmla="*/ f159 1 f165"/>
                <a:gd name="f283" fmla="*/ f223 1 f164"/>
                <a:gd name="f284" fmla="*/ f224 1 f165"/>
                <a:gd name="f285" fmla="*/ f225 1 f164"/>
                <a:gd name="f286" fmla="*/ f226 1 f165"/>
                <a:gd name="f287" fmla="*/ f227 1 f165"/>
                <a:gd name="f288" fmla="*/ f228 1 f165"/>
                <a:gd name="f289" fmla="*/ f229 1 f165"/>
                <a:gd name="f290" fmla="*/ f230 1 f165"/>
                <a:gd name="f291" fmla="*/ f231 1 f165"/>
                <a:gd name="f292" fmla="*/ f232 1 f164"/>
                <a:gd name="f293" fmla="*/ f233 1 f164"/>
                <a:gd name="f294" fmla="*/ f234 1 f165"/>
                <a:gd name="f295" fmla="*/ f235 1 f164"/>
                <a:gd name="f296" fmla="*/ f236 1 f165"/>
                <a:gd name="f297" fmla="*/ f237 1 f165"/>
                <a:gd name="f298" fmla="*/ f238 1 f164"/>
                <a:gd name="f299" fmla="*/ f239 1 f165"/>
                <a:gd name="f300" fmla="*/ f240 1 f165"/>
                <a:gd name="f301" fmla="*/ f241 1 f165"/>
                <a:gd name="f302" fmla="*/ f242 1 f164"/>
                <a:gd name="f303" fmla="*/ f243 1 f165"/>
                <a:gd name="f304" fmla="*/ f244 1 f164"/>
                <a:gd name="f305" fmla="*/ f245 1 f165"/>
                <a:gd name="f306" fmla="*/ f246 1 f164"/>
                <a:gd name="f307" fmla="*/ f247 1 f165"/>
                <a:gd name="f308" fmla="*/ f248 1 f165"/>
                <a:gd name="f309" fmla="*/ f249 1 f165"/>
                <a:gd name="f310" fmla="*/ f250 1 f165"/>
                <a:gd name="f311" fmla="*/ f251 1 f165"/>
                <a:gd name="f312" fmla="*/ f252 1 f165"/>
                <a:gd name="f313" fmla="*/ f253 1 f164"/>
                <a:gd name="f314" fmla="*/ f254 1 f165"/>
                <a:gd name="f315" fmla="*/ f255 1 f165"/>
                <a:gd name="f316" fmla="*/ f256 1 f165"/>
                <a:gd name="f317" fmla="*/ f257 1 f164"/>
                <a:gd name="f318" fmla="*/ f258 1 f165"/>
                <a:gd name="f319" fmla="*/ f259 1 f165"/>
                <a:gd name="f320" fmla="*/ f260 1 f165"/>
                <a:gd name="f321" fmla="*/ f261 1 f164"/>
                <a:gd name="f322" fmla="*/ f262 1 f165"/>
                <a:gd name="f323" fmla="*/ f263 1 f165"/>
                <a:gd name="f324" fmla="*/ f264 1 f164"/>
                <a:gd name="f325" fmla="*/ f265 1 f165"/>
                <a:gd name="f326" fmla="*/ f266 1 f165"/>
                <a:gd name="f327" fmla="*/ f267 1 f164"/>
                <a:gd name="f328" fmla="*/ f268 1 f165"/>
                <a:gd name="f329" fmla="*/ f269 1 f165"/>
                <a:gd name="f330" fmla="*/ f270 1 f165"/>
                <a:gd name="f331" fmla="*/ f271 1 f165"/>
                <a:gd name="f332" fmla="*/ f272 1 f165"/>
                <a:gd name="f333" fmla="*/ f273 1 f165"/>
                <a:gd name="f334" fmla="*/ f274 1 f164"/>
                <a:gd name="f335" fmla="*/ f275 1 f165"/>
                <a:gd name="f336" fmla="*/ f276 1 f165"/>
                <a:gd name="f337" fmla="*/ f277 1 f165"/>
                <a:gd name="f338" fmla="*/ f278 1 f165"/>
                <a:gd name="f339" fmla="*/ f279 f155 1"/>
                <a:gd name="f340" fmla="*/ f280 f155 1"/>
                <a:gd name="f341" fmla="*/ f282 f156 1"/>
                <a:gd name="f342" fmla="*/ f281 f156 1"/>
                <a:gd name="f343" fmla="*/ f283 f155 1"/>
                <a:gd name="f344" fmla="*/ f284 f156 1"/>
                <a:gd name="f345" fmla="*/ f285 f155 1"/>
                <a:gd name="f346" fmla="*/ f286 f156 1"/>
                <a:gd name="f347" fmla="*/ f287 f156 1"/>
                <a:gd name="f348" fmla="*/ f288 f156 1"/>
                <a:gd name="f349" fmla="*/ f289 f156 1"/>
                <a:gd name="f350" fmla="*/ f290 f156 1"/>
                <a:gd name="f351" fmla="*/ f291 f156 1"/>
                <a:gd name="f352" fmla="*/ f292 f155 1"/>
                <a:gd name="f353" fmla="*/ f293 f155 1"/>
                <a:gd name="f354" fmla="*/ f294 f156 1"/>
                <a:gd name="f355" fmla="*/ f295 f155 1"/>
                <a:gd name="f356" fmla="*/ f296 f156 1"/>
                <a:gd name="f357" fmla="*/ f297 f156 1"/>
                <a:gd name="f358" fmla="*/ f298 f155 1"/>
                <a:gd name="f359" fmla="*/ f299 f156 1"/>
                <a:gd name="f360" fmla="*/ f300 f156 1"/>
                <a:gd name="f361" fmla="*/ f301 f156 1"/>
                <a:gd name="f362" fmla="*/ f302 f155 1"/>
                <a:gd name="f363" fmla="*/ f303 f156 1"/>
                <a:gd name="f364" fmla="*/ f304 f155 1"/>
                <a:gd name="f365" fmla="*/ f305 f156 1"/>
                <a:gd name="f366" fmla="*/ f306 f155 1"/>
                <a:gd name="f367" fmla="*/ f307 f156 1"/>
                <a:gd name="f368" fmla="*/ f308 f156 1"/>
                <a:gd name="f369" fmla="*/ f309 f156 1"/>
                <a:gd name="f370" fmla="*/ f310 f156 1"/>
                <a:gd name="f371" fmla="*/ f311 f156 1"/>
                <a:gd name="f372" fmla="*/ f312 f156 1"/>
                <a:gd name="f373" fmla="*/ f313 f155 1"/>
                <a:gd name="f374" fmla="*/ f314 f156 1"/>
                <a:gd name="f375" fmla="*/ f315 f156 1"/>
                <a:gd name="f376" fmla="*/ f316 f156 1"/>
                <a:gd name="f377" fmla="*/ f317 f155 1"/>
                <a:gd name="f378" fmla="*/ f318 f156 1"/>
                <a:gd name="f379" fmla="*/ f319 f156 1"/>
                <a:gd name="f380" fmla="*/ f320 f156 1"/>
                <a:gd name="f381" fmla="*/ f321 f155 1"/>
                <a:gd name="f382" fmla="*/ f322 f156 1"/>
                <a:gd name="f383" fmla="*/ f323 f156 1"/>
                <a:gd name="f384" fmla="*/ f324 f155 1"/>
                <a:gd name="f385" fmla="*/ f325 f156 1"/>
                <a:gd name="f386" fmla="*/ f326 f156 1"/>
                <a:gd name="f387" fmla="*/ f327 f155 1"/>
                <a:gd name="f388" fmla="*/ f328 f156 1"/>
                <a:gd name="f389" fmla="*/ f329 f156 1"/>
                <a:gd name="f390" fmla="*/ f330 f156 1"/>
                <a:gd name="f391" fmla="*/ f331 f156 1"/>
                <a:gd name="f392" fmla="*/ f332 f156 1"/>
                <a:gd name="f393" fmla="*/ f333 f156 1"/>
                <a:gd name="f394" fmla="*/ f334 f155 1"/>
                <a:gd name="f395" fmla="*/ f335 f156 1"/>
                <a:gd name="f396" fmla="*/ f336 f156 1"/>
                <a:gd name="f397" fmla="*/ f337 f156 1"/>
                <a:gd name="f398" fmla="*/ f338 f1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2">
                  <a:pos x="f343" y="f344"/>
                </a:cxn>
                <a:cxn ang="f222">
                  <a:pos x="f345" y="f346"/>
                </a:cxn>
                <a:cxn ang="f222">
                  <a:pos x="f345" y="f347"/>
                </a:cxn>
                <a:cxn ang="f222">
                  <a:pos x="f343" y="f348"/>
                </a:cxn>
                <a:cxn ang="f222">
                  <a:pos x="f345" y="f349"/>
                </a:cxn>
                <a:cxn ang="f222">
                  <a:pos x="f345" y="f350"/>
                </a:cxn>
                <a:cxn ang="f222">
                  <a:pos x="f345" y="f351"/>
                </a:cxn>
                <a:cxn ang="f222">
                  <a:pos x="f352" y="f351"/>
                </a:cxn>
                <a:cxn ang="f222">
                  <a:pos x="f353" y="f354"/>
                </a:cxn>
                <a:cxn ang="f222">
                  <a:pos x="f355" y="f356"/>
                </a:cxn>
                <a:cxn ang="f222">
                  <a:pos x="f355" y="f357"/>
                </a:cxn>
                <a:cxn ang="f222">
                  <a:pos x="f358" y="f359"/>
                </a:cxn>
                <a:cxn ang="f222">
                  <a:pos x="f355" y="f360"/>
                </a:cxn>
                <a:cxn ang="f222">
                  <a:pos x="f355" y="f361"/>
                </a:cxn>
                <a:cxn ang="f222">
                  <a:pos x="f362" y="f363"/>
                </a:cxn>
                <a:cxn ang="f222">
                  <a:pos x="f364" y="f365"/>
                </a:cxn>
                <a:cxn ang="f222">
                  <a:pos x="f366" y="f367"/>
                </a:cxn>
                <a:cxn ang="f222">
                  <a:pos x="f366" y="f368"/>
                </a:cxn>
                <a:cxn ang="f222">
                  <a:pos x="f366" y="f369"/>
                </a:cxn>
                <a:cxn ang="f222">
                  <a:pos x="f366" y="f370"/>
                </a:cxn>
                <a:cxn ang="f222">
                  <a:pos x="f345" y="f370"/>
                </a:cxn>
                <a:cxn ang="f222">
                  <a:pos x="f345" y="f371"/>
                </a:cxn>
                <a:cxn ang="f222">
                  <a:pos x="f345" y="f372"/>
                </a:cxn>
                <a:cxn ang="f222">
                  <a:pos x="f343" y="f344"/>
                </a:cxn>
                <a:cxn ang="f222">
                  <a:pos x="f373" y="f374"/>
                </a:cxn>
                <a:cxn ang="f222">
                  <a:pos x="f373" y="f375"/>
                </a:cxn>
                <a:cxn ang="f222">
                  <a:pos x="f373" y="f376"/>
                </a:cxn>
                <a:cxn ang="f222">
                  <a:pos x="f377" y="f376"/>
                </a:cxn>
                <a:cxn ang="f222">
                  <a:pos x="f377" y="f378"/>
                </a:cxn>
                <a:cxn ang="f222">
                  <a:pos x="f377" y="f379"/>
                </a:cxn>
                <a:cxn ang="f222">
                  <a:pos x="f377" y="f380"/>
                </a:cxn>
                <a:cxn ang="f222">
                  <a:pos x="f381" y="f382"/>
                </a:cxn>
                <a:cxn ang="f222">
                  <a:pos x="f355" y="f383"/>
                </a:cxn>
                <a:cxn ang="f222">
                  <a:pos x="f384" y="f385"/>
                </a:cxn>
                <a:cxn ang="f222">
                  <a:pos x="f384" y="f386"/>
                </a:cxn>
                <a:cxn ang="f222">
                  <a:pos x="f387" y="f388"/>
                </a:cxn>
                <a:cxn ang="f222">
                  <a:pos x="f384" y="f389"/>
                </a:cxn>
                <a:cxn ang="f222">
                  <a:pos x="f384" y="f390"/>
                </a:cxn>
                <a:cxn ang="f222">
                  <a:pos x="f373" y="f391"/>
                </a:cxn>
                <a:cxn ang="f222">
                  <a:pos x="f373" y="f392"/>
                </a:cxn>
                <a:cxn ang="f222">
                  <a:pos x="f373" y="f393"/>
                </a:cxn>
                <a:cxn ang="f222">
                  <a:pos x="f394" y="f395"/>
                </a:cxn>
                <a:cxn ang="f222">
                  <a:pos x="f373" y="f396"/>
                </a:cxn>
                <a:cxn ang="f222">
                  <a:pos x="f373" y="f397"/>
                </a:cxn>
                <a:cxn ang="f222">
                  <a:pos x="f394" y="f398"/>
                </a:cxn>
                <a:cxn ang="f222">
                  <a:pos x="f373" y="f374"/>
                </a:cxn>
              </a:cxnLst>
              <a:rect l="f339" t="f342" r="f340" b="f341"/>
              <a:pathLst>
                <a:path w="449" h="930">
                  <a:moveTo>
                    <a:pt x="f8" y="f9"/>
                  </a:moveTo>
                  <a:cubicBezTo>
                    <a:pt x="f10" y="f11"/>
                    <a:pt x="f6" y="f12"/>
                    <a:pt x="f6" y="f13"/>
                  </a:cubicBezTo>
                  <a:cubicBezTo>
                    <a:pt x="f6" y="f14"/>
                    <a:pt x="f6" y="f15"/>
                    <a:pt x="f6" y="f16"/>
                  </a:cubicBezTo>
                  <a:cubicBezTo>
                    <a:pt x="f6" y="f17"/>
                    <a:pt x="f10" y="f18"/>
                    <a:pt x="f8" y="f19"/>
                  </a:cubicBezTo>
                  <a:cubicBezTo>
                    <a:pt x="f10" y="f20"/>
                    <a:pt x="f6" y="f21"/>
                    <a:pt x="f6" y="f22"/>
                  </a:cubicBezTo>
                  <a:cubicBezTo>
                    <a:pt x="f6" y="f23"/>
                    <a:pt x="f6" y="f24"/>
                    <a:pt x="f6" y="f25"/>
                  </a:cubicBezTo>
                  <a:cubicBezTo>
                    <a:pt x="f6" y="f26"/>
                    <a:pt x="f6" y="f27"/>
                    <a:pt x="f6" y="f28"/>
                  </a:cubicBezTo>
                  <a:cubicBezTo>
                    <a:pt x="f8" y="f28"/>
                    <a:pt x="f29" y="f5"/>
                    <a:pt x="f29" y="f28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40"/>
                  </a:cubicBezTo>
                  <a:cubicBezTo>
                    <a:pt x="f38" y="f41"/>
                    <a:pt x="f38" y="f42"/>
                    <a:pt x="f38" y="f43"/>
                  </a:cubicBezTo>
                  <a:cubicBezTo>
                    <a:pt x="f38" y="f44"/>
                    <a:pt x="f45" y="f46"/>
                    <a:pt x="f45" y="f47"/>
                  </a:cubicBezTo>
                  <a:cubicBezTo>
                    <a:pt x="f45" y="f48"/>
                    <a:pt x="f38" y="f49"/>
                    <a:pt x="f38" y="f50"/>
                  </a:cubicBezTo>
                  <a:cubicBezTo>
                    <a:pt x="f38" y="f51"/>
                    <a:pt x="f38" y="f52"/>
                    <a:pt x="f38" y="f53"/>
                  </a:cubicBezTo>
                  <a:cubicBezTo>
                    <a:pt x="f38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25" y="f63"/>
                  </a:cubicBezTo>
                  <a:cubicBezTo>
                    <a:pt x="f64" y="f65"/>
                    <a:pt x="f5" y="f66"/>
                    <a:pt x="f5" y="f67"/>
                  </a:cubicBezTo>
                  <a:cubicBezTo>
                    <a:pt x="f5" y="f68"/>
                    <a:pt x="f5" y="f69"/>
                    <a:pt x="f5" y="f70"/>
                  </a:cubicBezTo>
                  <a:cubicBezTo>
                    <a:pt x="f5" y="f71"/>
                    <a:pt x="f5" y="f72"/>
                    <a:pt x="f5" y="f73"/>
                  </a:cubicBezTo>
                  <a:cubicBezTo>
                    <a:pt x="f5" y="f74"/>
                    <a:pt x="f5" y="f75"/>
                    <a:pt x="f5" y="f7"/>
                  </a:cubicBezTo>
                  <a:cubicBezTo>
                    <a:pt x="f76" y="f7"/>
                    <a:pt x="f77" y="f7"/>
                    <a:pt x="f6" y="f7"/>
                  </a:cubicBezTo>
                  <a:cubicBezTo>
                    <a:pt x="f6" y="f78"/>
                    <a:pt x="f6" y="f79"/>
                    <a:pt x="f6" y="f80"/>
                  </a:cubicBezTo>
                  <a:cubicBezTo>
                    <a:pt x="f6" y="f81"/>
                    <a:pt x="f6" y="f82"/>
                    <a:pt x="f6" y="f83"/>
                  </a:cubicBezTo>
                  <a:cubicBezTo>
                    <a:pt x="f6" y="f84"/>
                    <a:pt x="f10" y="f85"/>
                    <a:pt x="f8" y="f9"/>
                  </a:cubicBezTo>
                  <a:close/>
                  <a:moveTo>
                    <a:pt x="f86" y="f85"/>
                  </a:moveTo>
                  <a:cubicBezTo>
                    <a:pt x="f86" y="f87"/>
                    <a:pt x="f86" y="f88"/>
                    <a:pt x="f86" y="f89"/>
                  </a:cubicBezTo>
                  <a:cubicBezTo>
                    <a:pt x="f86" y="f75"/>
                    <a:pt x="f86" y="f90"/>
                    <a:pt x="f86" y="f91"/>
                  </a:cubicBezTo>
                  <a:cubicBezTo>
                    <a:pt x="f92" y="f91"/>
                    <a:pt x="f93" y="f91"/>
                    <a:pt x="f94" y="f91"/>
                  </a:cubicBezTo>
                  <a:cubicBezTo>
                    <a:pt x="f94" y="f95"/>
                    <a:pt x="f94" y="f96"/>
                    <a:pt x="f94" y="f97"/>
                  </a:cubicBezTo>
                  <a:cubicBezTo>
                    <a:pt x="f94" y="f98"/>
                    <a:pt x="f94" y="f99"/>
                    <a:pt x="f94" y="f100"/>
                  </a:cubicBezTo>
                  <a:cubicBezTo>
                    <a:pt x="f94" y="f101"/>
                    <a:pt x="f94" y="f102"/>
                    <a:pt x="f94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38" y="f114"/>
                  </a:cubicBezTo>
                  <a:cubicBezTo>
                    <a:pt x="f115" y="f116"/>
                    <a:pt x="f117" y="f118"/>
                    <a:pt x="f117" y="f119"/>
                  </a:cubicBezTo>
                  <a:cubicBezTo>
                    <a:pt x="f117" y="f120"/>
                    <a:pt x="f117" y="f121"/>
                    <a:pt x="f117" y="f122"/>
                  </a:cubicBezTo>
                  <a:cubicBezTo>
                    <a:pt x="f117" y="f123"/>
                    <a:pt x="f124" y="f125"/>
                    <a:pt x="f126" y="f127"/>
                  </a:cubicBezTo>
                  <a:cubicBezTo>
                    <a:pt x="f124" y="f128"/>
                    <a:pt x="f117" y="f129"/>
                    <a:pt x="f117" y="f130"/>
                  </a:cubicBezTo>
                  <a:cubicBezTo>
                    <a:pt x="f117" y="f131"/>
                    <a:pt x="f117" y="f132"/>
                    <a:pt x="f117" y="f133"/>
                  </a:cubicBezTo>
                  <a:cubicBezTo>
                    <a:pt x="f134" y="f135"/>
                    <a:pt x="f136" y="f137"/>
                    <a:pt x="f86" y="f138"/>
                  </a:cubicBezTo>
                  <a:cubicBezTo>
                    <a:pt x="f86" y="f108"/>
                    <a:pt x="f86" y="f139"/>
                    <a:pt x="f86" y="f140"/>
                  </a:cubicBezTo>
                  <a:cubicBezTo>
                    <a:pt x="f86" y="f141"/>
                    <a:pt x="f86" y="f128"/>
                    <a:pt x="f86" y="f142"/>
                  </a:cubicBezTo>
                  <a:cubicBezTo>
                    <a:pt x="f86" y="f18"/>
                    <a:pt x="f143" y="f16"/>
                    <a:pt x="f143" y="f144"/>
                  </a:cubicBezTo>
                  <a:cubicBezTo>
                    <a:pt x="f143" y="f145"/>
                    <a:pt x="f86" y="f146"/>
                    <a:pt x="f86" y="f147"/>
                  </a:cubicBezTo>
                  <a:cubicBezTo>
                    <a:pt x="f86" y="f148"/>
                    <a:pt x="f86" y="f149"/>
                    <a:pt x="f86" y="f150"/>
                  </a:cubicBezTo>
                  <a:cubicBezTo>
                    <a:pt x="f86" y="f151"/>
                    <a:pt x="f143" y="f152"/>
                    <a:pt x="f143" y="f153"/>
                  </a:cubicBezTo>
                  <a:cubicBezTo>
                    <a:pt x="f143" y="f13"/>
                    <a:pt x="f86" y="f11"/>
                    <a:pt x="f86" y="f85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AE5E460C-A304-4E20-A3EE-6CF16495EF5E}"/>
                </a:ext>
              </a:extLst>
            </p:cNvPr>
            <p:cNvSpPr/>
            <p:nvPr/>
          </p:nvSpPr>
          <p:spPr>
            <a:xfrm>
              <a:off x="8899526" y="684208"/>
              <a:ext cx="2109785" cy="9842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176"/>
                <a:gd name="f8" fmla="val 336"/>
                <a:gd name="f9" fmla="val 145"/>
                <a:gd name="f10" fmla="val 349"/>
                <a:gd name="f11" fmla="val 153"/>
                <a:gd name="f12" fmla="val 363"/>
                <a:gd name="f13" fmla="val 162"/>
                <a:gd name="f14" fmla="val 170"/>
                <a:gd name="f15" fmla="val 169"/>
                <a:gd name="f16" fmla="val 321"/>
                <a:gd name="f17" fmla="val 113"/>
                <a:gd name="f18" fmla="val 265"/>
                <a:gd name="f19" fmla="val 57"/>
                <a:gd name="f20" fmla="val 208"/>
                <a:gd name="f21" fmla="val 138"/>
                <a:gd name="f22" fmla="val 59"/>
                <a:gd name="f23" fmla="val 69"/>
                <a:gd name="f24" fmla="val 117"/>
                <a:gd name="f25" fmla="val 23"/>
                <a:gd name="f26" fmla="val 168"/>
                <a:gd name="f27" fmla="val 46"/>
                <a:gd name="f28" fmla="val 159"/>
                <a:gd name="f29" fmla="val 68"/>
                <a:gd name="f30" fmla="val 150"/>
                <a:gd name="f31" fmla="val 122"/>
                <a:gd name="f32" fmla="val 128"/>
                <a:gd name="f33" fmla="val 106"/>
                <a:gd name="f34" fmla="val 231"/>
                <a:gd name="f35" fmla="val 85"/>
                <a:gd name="f36" fmla="val 234"/>
                <a:gd name="f37" fmla="val 84"/>
                <a:gd name="f38" fmla="val 240"/>
                <a:gd name="f39" fmla="val 243"/>
                <a:gd name="f40" fmla="val 86"/>
                <a:gd name="f41" fmla="val 274"/>
                <a:gd name="f42" fmla="val 105"/>
                <a:gd name="f43" fmla="val 305"/>
                <a:gd name="f44" fmla="val 125"/>
                <a:gd name="f45" fmla="+- 0 0 -90"/>
                <a:gd name="f46" fmla="*/ f3 1 377"/>
                <a:gd name="f47" fmla="*/ f4 1 176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377"/>
                <a:gd name="f56" fmla="*/ f52 1 176"/>
                <a:gd name="f57" fmla="*/ 336 f53 1"/>
                <a:gd name="f58" fmla="*/ 145 f52 1"/>
                <a:gd name="f59" fmla="*/ 377 f53 1"/>
                <a:gd name="f60" fmla="*/ 170 f52 1"/>
                <a:gd name="f61" fmla="*/ 169 f52 1"/>
                <a:gd name="f62" fmla="*/ 208 f53 1"/>
                <a:gd name="f63" fmla="*/ 0 f52 1"/>
                <a:gd name="f64" fmla="*/ 0 f53 1"/>
                <a:gd name="f65" fmla="*/ 176 f52 1"/>
                <a:gd name="f66" fmla="*/ 68 f53 1"/>
                <a:gd name="f67" fmla="*/ 150 f52 1"/>
                <a:gd name="f68" fmla="*/ 231 f53 1"/>
                <a:gd name="f69" fmla="*/ 85 f52 1"/>
                <a:gd name="f70" fmla="*/ 243 f53 1"/>
                <a:gd name="f71" fmla="*/ 86 f52 1"/>
                <a:gd name="f72" fmla="+- f54 0 f1"/>
                <a:gd name="f73" fmla="*/ f57 1 377"/>
                <a:gd name="f74" fmla="*/ f58 1 176"/>
                <a:gd name="f75" fmla="*/ f59 1 377"/>
                <a:gd name="f76" fmla="*/ f60 1 176"/>
                <a:gd name="f77" fmla="*/ f61 1 176"/>
                <a:gd name="f78" fmla="*/ f62 1 377"/>
                <a:gd name="f79" fmla="*/ f63 1 176"/>
                <a:gd name="f80" fmla="*/ f64 1 377"/>
                <a:gd name="f81" fmla="*/ f65 1 176"/>
                <a:gd name="f82" fmla="*/ f66 1 377"/>
                <a:gd name="f83" fmla="*/ f67 1 176"/>
                <a:gd name="f84" fmla="*/ f68 1 377"/>
                <a:gd name="f85" fmla="*/ f69 1 176"/>
                <a:gd name="f86" fmla="*/ f70 1 377"/>
                <a:gd name="f87" fmla="*/ f71 1 176"/>
                <a:gd name="f88" fmla="*/ 0 1 f55"/>
                <a:gd name="f89" fmla="*/ f49 1 f55"/>
                <a:gd name="f90" fmla="*/ 0 1 f56"/>
                <a:gd name="f91" fmla="*/ f50 1 f56"/>
                <a:gd name="f92" fmla="*/ f73 1 f55"/>
                <a:gd name="f93" fmla="*/ f74 1 f56"/>
                <a:gd name="f94" fmla="*/ f75 1 f55"/>
                <a:gd name="f95" fmla="*/ f76 1 f56"/>
                <a:gd name="f96" fmla="*/ f77 1 f56"/>
                <a:gd name="f97" fmla="*/ f78 1 f55"/>
                <a:gd name="f98" fmla="*/ f79 1 f56"/>
                <a:gd name="f99" fmla="*/ f80 1 f55"/>
                <a:gd name="f100" fmla="*/ f81 1 f56"/>
                <a:gd name="f101" fmla="*/ f82 1 f55"/>
                <a:gd name="f102" fmla="*/ f83 1 f56"/>
                <a:gd name="f103" fmla="*/ f84 1 f55"/>
                <a:gd name="f104" fmla="*/ f85 1 f56"/>
                <a:gd name="f105" fmla="*/ f86 1 f55"/>
                <a:gd name="f106" fmla="*/ f87 1 f56"/>
                <a:gd name="f107" fmla="*/ f88 f46 1"/>
                <a:gd name="f108" fmla="*/ f89 f46 1"/>
                <a:gd name="f109" fmla="*/ f91 f47 1"/>
                <a:gd name="f110" fmla="*/ f90 f47 1"/>
                <a:gd name="f111" fmla="*/ f92 f46 1"/>
                <a:gd name="f112" fmla="*/ f93 f47 1"/>
                <a:gd name="f113" fmla="*/ f94 f46 1"/>
                <a:gd name="f114" fmla="*/ f95 f47 1"/>
                <a:gd name="f115" fmla="*/ f96 f47 1"/>
                <a:gd name="f116" fmla="*/ f97 f46 1"/>
                <a:gd name="f117" fmla="*/ f98 f47 1"/>
                <a:gd name="f118" fmla="*/ f99 f46 1"/>
                <a:gd name="f119" fmla="*/ f100 f47 1"/>
                <a:gd name="f120" fmla="*/ f101 f46 1"/>
                <a:gd name="f121" fmla="*/ f102 f47 1"/>
                <a:gd name="f122" fmla="*/ f103 f46 1"/>
                <a:gd name="f123" fmla="*/ f104 f47 1"/>
                <a:gd name="f124" fmla="*/ f105 f46 1"/>
                <a:gd name="f125" fmla="*/ f106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11" y="f112"/>
                </a:cxn>
                <a:cxn ang="f72">
                  <a:pos x="f113" y="f114"/>
                </a:cxn>
                <a:cxn ang="f72">
                  <a:pos x="f113" y="f115"/>
                </a:cxn>
                <a:cxn ang="f72">
                  <a:pos x="f116" y="f117"/>
                </a:cxn>
                <a:cxn ang="f72">
                  <a:pos x="f118" y="f119"/>
                </a:cxn>
                <a:cxn ang="f72">
                  <a:pos x="f120" y="f121"/>
                </a:cxn>
                <a:cxn ang="f72">
                  <a:pos x="f122" y="f123"/>
                </a:cxn>
                <a:cxn ang="f72">
                  <a:pos x="f124" y="f125"/>
                </a:cxn>
                <a:cxn ang="f72">
                  <a:pos x="f111" y="f112"/>
                </a:cxn>
              </a:cxnLst>
              <a:rect l="f107" t="f110" r="f108" b="f109"/>
              <a:pathLst>
                <a:path w="377" h="176">
                  <a:moveTo>
                    <a:pt x="f8" y="f9"/>
                  </a:moveTo>
                  <a:cubicBezTo>
                    <a:pt x="f10" y="f11"/>
                    <a:pt x="f12" y="f13"/>
                    <a:pt x="f6" y="f14"/>
                  </a:cubicBezTo>
                  <a:cubicBezTo>
                    <a:pt x="f6" y="f14"/>
                    <a:pt x="f6" y="f15"/>
                    <a:pt x="f6" y="f15"/>
                  </a:cubicBezTo>
                  <a:cubicBezTo>
                    <a:pt x="f16" y="f17"/>
                    <a:pt x="f18" y="f19"/>
                    <a:pt x="f20" y="f5"/>
                  </a:cubicBezTo>
                  <a:cubicBezTo>
                    <a:pt x="f21" y="f22"/>
                    <a:pt x="f23" y="f24"/>
                    <a:pt x="f5" y="f7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7" y="f33"/>
                    <a:pt x="f34" y="f35"/>
                  </a:cubicBezTo>
                  <a:cubicBezTo>
                    <a:pt x="f36" y="f37"/>
                    <a:pt x="f38" y="f37"/>
                    <a:pt x="f39" y="f40"/>
                  </a:cubicBezTo>
                  <a:cubicBezTo>
                    <a:pt x="f41" y="f42"/>
                    <a:pt x="f43" y="f44"/>
                    <a:pt x="f8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8408D2F7-8EE1-673B-AE54-5E15EC6496B0}"/>
                </a:ext>
              </a:extLst>
            </p:cNvPr>
            <p:cNvSpPr/>
            <p:nvPr/>
          </p:nvSpPr>
          <p:spPr>
            <a:xfrm>
              <a:off x="7797802" y="5346697"/>
              <a:ext cx="2176464" cy="2841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9"/>
                <a:gd name="f7" fmla="val 51"/>
                <a:gd name="f8" fmla="val 21"/>
                <a:gd name="f9" fmla="val 13"/>
                <a:gd name="f10" fmla="val 7"/>
                <a:gd name="f11" fmla="val 259"/>
                <a:gd name="f12" fmla="val 11"/>
                <a:gd name="f13" fmla="val 130"/>
                <a:gd name="f14" fmla="val 22"/>
                <a:gd name="f15" fmla="val 34"/>
                <a:gd name="f16" fmla="val 40"/>
                <a:gd name="f17" fmla="val 45"/>
                <a:gd name="f18" fmla="val 1"/>
                <a:gd name="f19" fmla="val 131"/>
                <a:gd name="f20" fmla="val 41"/>
                <a:gd name="f21" fmla="val 260"/>
                <a:gd name="f22" fmla="val 31"/>
                <a:gd name="f23" fmla="+- 0 0 -90"/>
                <a:gd name="f24" fmla="*/ f3 1 389"/>
                <a:gd name="f25" fmla="*/ f4 1 51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89"/>
                <a:gd name="f34" fmla="*/ f30 1 51"/>
                <a:gd name="f35" fmla="*/ 389 f31 1"/>
                <a:gd name="f36" fmla="*/ 21 f30 1"/>
                <a:gd name="f37" fmla="*/ 0 f30 1"/>
                <a:gd name="f38" fmla="*/ 0 f31 1"/>
                <a:gd name="f39" fmla="*/ 34 f30 1"/>
                <a:gd name="f40" fmla="*/ 1 f31 1"/>
                <a:gd name="f41" fmla="*/ 51 f30 1"/>
                <a:gd name="f42" fmla="+- f32 0 f1"/>
                <a:gd name="f43" fmla="*/ f35 1 389"/>
                <a:gd name="f44" fmla="*/ f36 1 51"/>
                <a:gd name="f45" fmla="*/ f37 1 51"/>
                <a:gd name="f46" fmla="*/ f38 1 389"/>
                <a:gd name="f47" fmla="*/ f39 1 51"/>
                <a:gd name="f48" fmla="*/ f40 1 389"/>
                <a:gd name="f49" fmla="*/ f41 1 51"/>
                <a:gd name="f50" fmla="*/ 0 1 f33"/>
                <a:gd name="f51" fmla="*/ f27 1 f33"/>
                <a:gd name="f52" fmla="*/ 0 1 f34"/>
                <a:gd name="f53" fmla="*/ f28 1 f34"/>
                <a:gd name="f54" fmla="*/ f43 1 f33"/>
                <a:gd name="f55" fmla="*/ f44 1 f34"/>
                <a:gd name="f56" fmla="*/ f45 1 f34"/>
                <a:gd name="f57" fmla="*/ f46 1 f33"/>
                <a:gd name="f58" fmla="*/ f47 1 f34"/>
                <a:gd name="f59" fmla="*/ f48 1 f33"/>
                <a:gd name="f60" fmla="*/ f49 1 f34"/>
                <a:gd name="f61" fmla="*/ f50 f24 1"/>
                <a:gd name="f62" fmla="*/ f51 f24 1"/>
                <a:gd name="f63" fmla="*/ f53 f25 1"/>
                <a:gd name="f64" fmla="*/ f52 f25 1"/>
                <a:gd name="f65" fmla="*/ f54 f24 1"/>
                <a:gd name="f66" fmla="*/ f55 f25 1"/>
                <a:gd name="f67" fmla="*/ f56 f25 1"/>
                <a:gd name="f68" fmla="*/ f57 f24 1"/>
                <a:gd name="f69" fmla="*/ f58 f25 1"/>
                <a:gd name="f70" fmla="*/ f59 f24 1"/>
                <a:gd name="f71" fmla="*/ f6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5" y="f66"/>
                </a:cxn>
                <a:cxn ang="f42">
                  <a:pos x="f65" y="f67"/>
                </a:cxn>
                <a:cxn ang="f42">
                  <a:pos x="f68" y="f69"/>
                </a:cxn>
                <a:cxn ang="f42">
                  <a:pos x="f70" y="f71"/>
                </a:cxn>
                <a:cxn ang="f42">
                  <a:pos x="f65" y="f66"/>
                </a:cxn>
              </a:cxnLst>
              <a:rect l="f61" t="f64" r="f62" b="f63"/>
              <a:pathLst>
                <a:path w="389" h="51">
                  <a:moveTo>
                    <a:pt x="f6" y="f8"/>
                  </a:moveTo>
                  <a:cubicBezTo>
                    <a:pt x="f6" y="f9"/>
                    <a:pt x="f6" y="f10"/>
                    <a:pt x="f6" y="f5"/>
                  </a:cubicBezTo>
                  <a:cubicBezTo>
                    <a:pt x="f11" y="f12"/>
                    <a:pt x="f13" y="f14"/>
                    <a:pt x="f5" y="f15"/>
                  </a:cubicBezTo>
                  <a:cubicBezTo>
                    <a:pt x="f5" y="f16"/>
                    <a:pt x="f5" y="f17"/>
                    <a:pt x="f18" y="f7"/>
                  </a:cubicBezTo>
                  <a:cubicBezTo>
                    <a:pt x="f19" y="f20"/>
                    <a:pt x="f21" y="f22"/>
                    <a:pt x="f6" y="f8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9">
              <a:extLst>
                <a:ext uri="{FF2B5EF4-FFF2-40B4-BE49-F238E27FC236}">
                  <a16:creationId xmlns:a16="http://schemas.microsoft.com/office/drawing/2014/main" id="{4CCB06DD-C9CB-B7E6-E835-2B201FF5D441}"/>
                </a:ext>
              </a:extLst>
            </p:cNvPr>
            <p:cNvSpPr/>
            <p:nvPr/>
          </p:nvSpPr>
          <p:spPr>
            <a:xfrm>
              <a:off x="7802566" y="5145091"/>
              <a:ext cx="2176464" cy="3238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9"/>
                <a:gd name="f7" fmla="val 58"/>
                <a:gd name="f8" fmla="val 130"/>
                <a:gd name="f9" fmla="val 46"/>
                <a:gd name="f10" fmla="val 259"/>
                <a:gd name="f11" fmla="val 34"/>
                <a:gd name="f12" fmla="val 22"/>
                <a:gd name="f13" fmla="val 14"/>
                <a:gd name="f14" fmla="val 7"/>
                <a:gd name="f15" fmla="val 13"/>
                <a:gd name="f16" fmla="val 27"/>
                <a:gd name="f17" fmla="val 41"/>
                <a:gd name="f18" fmla="val 47"/>
                <a:gd name="f19" fmla="val 52"/>
                <a:gd name="f20" fmla="+- 0 0 -90"/>
                <a:gd name="f21" fmla="*/ f3 1 389"/>
                <a:gd name="f22" fmla="*/ f4 1 58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89"/>
                <a:gd name="f31" fmla="*/ f27 1 58"/>
                <a:gd name="f32" fmla="*/ 0 f28 1"/>
                <a:gd name="f33" fmla="*/ 58 f27 1"/>
                <a:gd name="f34" fmla="*/ 389 f28 1"/>
                <a:gd name="f35" fmla="*/ 22 f27 1"/>
                <a:gd name="f36" fmla="*/ 0 f27 1"/>
                <a:gd name="f37" fmla="*/ 41 f27 1"/>
                <a:gd name="f38" fmla="+- f29 0 f1"/>
                <a:gd name="f39" fmla="*/ f32 1 389"/>
                <a:gd name="f40" fmla="*/ f33 1 58"/>
                <a:gd name="f41" fmla="*/ f34 1 389"/>
                <a:gd name="f42" fmla="*/ f35 1 58"/>
                <a:gd name="f43" fmla="*/ f36 1 58"/>
                <a:gd name="f44" fmla="*/ f37 1 58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1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2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1" y="f63"/>
                </a:cxn>
                <a:cxn ang="f38">
                  <a:pos x="f59" y="f64"/>
                </a:cxn>
                <a:cxn ang="f38">
                  <a:pos x="f59" y="f60"/>
                </a:cxn>
              </a:cxnLst>
              <a:rect l="f55" t="f58" r="f56" b="f57"/>
              <a:pathLst>
                <a:path w="389" h="58">
                  <a:moveTo>
                    <a:pt x="f5" y="f7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5"/>
                  </a:cubicBezTo>
                  <a:cubicBezTo>
                    <a:pt x="f10" y="f15"/>
                    <a:pt x="f8" y="f16"/>
                    <a:pt x="f5" y="f17"/>
                  </a:cubicBezTo>
                  <a:cubicBezTo>
                    <a:pt x="f5" y="f18"/>
                    <a:pt x="f5" y="f19"/>
                    <a:pt x="f5" y="f7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10">
              <a:extLst>
                <a:ext uri="{FF2B5EF4-FFF2-40B4-BE49-F238E27FC236}">
                  <a16:creationId xmlns:a16="http://schemas.microsoft.com/office/drawing/2014/main" id="{3B0A2761-2170-B27C-ABE6-73D33D2B4912}"/>
                </a:ext>
              </a:extLst>
            </p:cNvPr>
            <p:cNvSpPr/>
            <p:nvPr/>
          </p:nvSpPr>
          <p:spPr>
            <a:xfrm>
              <a:off x="7786692" y="4748214"/>
              <a:ext cx="2187573" cy="3857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1"/>
                <a:gd name="f7" fmla="val 69"/>
                <a:gd name="f8" fmla="val 21"/>
                <a:gd name="f9" fmla="val 13"/>
                <a:gd name="f10" fmla="val 7"/>
                <a:gd name="f11" fmla="val 386"/>
                <a:gd name="f12" fmla="val 1"/>
                <a:gd name="f13" fmla="val 382"/>
                <a:gd name="f14" fmla="val 377"/>
                <a:gd name="f15" fmla="val 2"/>
                <a:gd name="f16" fmla="val 318"/>
                <a:gd name="f17" fmla="val 9"/>
                <a:gd name="f18" fmla="val 258"/>
                <a:gd name="f19" fmla="val 18"/>
                <a:gd name="f20" fmla="val 199"/>
                <a:gd name="f21" fmla="val 25"/>
                <a:gd name="f22" fmla="val 137"/>
                <a:gd name="f23" fmla="val 34"/>
                <a:gd name="f24" fmla="val 76"/>
                <a:gd name="f25" fmla="val 42"/>
                <a:gd name="f26" fmla="val 14"/>
                <a:gd name="f27" fmla="val 50"/>
                <a:gd name="f28" fmla="val 52"/>
                <a:gd name="f29" fmla="val 53"/>
                <a:gd name="f30" fmla="val 3"/>
                <a:gd name="f31" fmla="val 133"/>
                <a:gd name="f32" fmla="val 262"/>
                <a:gd name="f33" fmla="val 37"/>
                <a:gd name="f34" fmla="+- 0 0 -90"/>
                <a:gd name="f35" fmla="*/ f3 1 391"/>
                <a:gd name="f36" fmla="*/ f4 1 69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391"/>
                <a:gd name="f45" fmla="*/ f41 1 69"/>
                <a:gd name="f46" fmla="*/ 391 f42 1"/>
                <a:gd name="f47" fmla="*/ 21 f41 1"/>
                <a:gd name="f48" fmla="*/ 0 f41 1"/>
                <a:gd name="f49" fmla="*/ 377 f42 1"/>
                <a:gd name="f50" fmla="*/ 2 f41 1"/>
                <a:gd name="f51" fmla="*/ 199 f42 1"/>
                <a:gd name="f52" fmla="*/ 25 f41 1"/>
                <a:gd name="f53" fmla="*/ 14 f42 1"/>
                <a:gd name="f54" fmla="*/ 50 f41 1"/>
                <a:gd name="f55" fmla="*/ 3 f42 1"/>
                <a:gd name="f56" fmla="*/ 69 f41 1"/>
                <a:gd name="f57" fmla="+- f43 0 f1"/>
                <a:gd name="f58" fmla="*/ f46 1 391"/>
                <a:gd name="f59" fmla="*/ f47 1 69"/>
                <a:gd name="f60" fmla="*/ f48 1 69"/>
                <a:gd name="f61" fmla="*/ f49 1 391"/>
                <a:gd name="f62" fmla="*/ f50 1 69"/>
                <a:gd name="f63" fmla="*/ f51 1 391"/>
                <a:gd name="f64" fmla="*/ f52 1 69"/>
                <a:gd name="f65" fmla="*/ f53 1 391"/>
                <a:gd name="f66" fmla="*/ f54 1 69"/>
                <a:gd name="f67" fmla="*/ f55 1 391"/>
                <a:gd name="f68" fmla="*/ f56 1 69"/>
                <a:gd name="f69" fmla="*/ 0 1 f44"/>
                <a:gd name="f70" fmla="*/ f38 1 f44"/>
                <a:gd name="f71" fmla="*/ 0 1 f45"/>
                <a:gd name="f72" fmla="*/ f39 1 f45"/>
                <a:gd name="f73" fmla="*/ f58 1 f44"/>
                <a:gd name="f74" fmla="*/ f59 1 f45"/>
                <a:gd name="f75" fmla="*/ f60 1 f45"/>
                <a:gd name="f76" fmla="*/ f61 1 f44"/>
                <a:gd name="f77" fmla="*/ f62 1 f45"/>
                <a:gd name="f78" fmla="*/ f63 1 f44"/>
                <a:gd name="f79" fmla="*/ f64 1 f45"/>
                <a:gd name="f80" fmla="*/ f65 1 f44"/>
                <a:gd name="f81" fmla="*/ f66 1 f45"/>
                <a:gd name="f82" fmla="*/ f67 1 f44"/>
                <a:gd name="f83" fmla="*/ f68 1 f45"/>
                <a:gd name="f84" fmla="*/ f69 f35 1"/>
                <a:gd name="f85" fmla="*/ f70 f35 1"/>
                <a:gd name="f86" fmla="*/ f72 f36 1"/>
                <a:gd name="f87" fmla="*/ f71 f36 1"/>
                <a:gd name="f88" fmla="*/ f73 f35 1"/>
                <a:gd name="f89" fmla="*/ f74 f36 1"/>
                <a:gd name="f90" fmla="*/ f75 f36 1"/>
                <a:gd name="f91" fmla="*/ f76 f35 1"/>
                <a:gd name="f92" fmla="*/ f77 f36 1"/>
                <a:gd name="f93" fmla="*/ f78 f35 1"/>
                <a:gd name="f94" fmla="*/ f79 f36 1"/>
                <a:gd name="f95" fmla="*/ f80 f35 1"/>
                <a:gd name="f96" fmla="*/ f81 f36 1"/>
                <a:gd name="f97" fmla="*/ f82 f35 1"/>
                <a:gd name="f98" fmla="*/ f83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88" y="f89"/>
                </a:cxn>
                <a:cxn ang="f57">
                  <a:pos x="f88" y="f90"/>
                </a:cxn>
                <a:cxn ang="f57">
                  <a:pos x="f91" y="f92"/>
                </a:cxn>
                <a:cxn ang="f57">
                  <a:pos x="f93" y="f94"/>
                </a:cxn>
                <a:cxn ang="f57">
                  <a:pos x="f95" y="f96"/>
                </a:cxn>
                <a:cxn ang="f57">
                  <a:pos x="f97" y="f98"/>
                </a:cxn>
                <a:cxn ang="f57">
                  <a:pos x="f88" y="f89"/>
                </a:cxn>
              </a:cxnLst>
              <a:rect l="f84" t="f87" r="f85" b="f86"/>
              <a:pathLst>
                <a:path w="391" h="69">
                  <a:moveTo>
                    <a:pt x="f6" y="f8"/>
                  </a:moveTo>
                  <a:cubicBezTo>
                    <a:pt x="f6" y="f9"/>
                    <a:pt x="f6" y="f10"/>
                    <a:pt x="f6" y="f5"/>
                  </a:cubicBezTo>
                  <a:cubicBezTo>
                    <a:pt x="f11" y="f12"/>
                    <a:pt x="f13" y="f12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12" y="f28"/>
                    <a:pt x="f5" y="f29"/>
                    <a:pt x="f30" y="f7"/>
                  </a:cubicBezTo>
                  <a:cubicBezTo>
                    <a:pt x="f31" y="f29"/>
                    <a:pt x="f32" y="f33"/>
                    <a:pt x="f6" y="f8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11">
              <a:extLst>
                <a:ext uri="{FF2B5EF4-FFF2-40B4-BE49-F238E27FC236}">
                  <a16:creationId xmlns:a16="http://schemas.microsoft.com/office/drawing/2014/main" id="{1CBE7A08-53B9-6448-DD04-F31A138AAB6B}"/>
                </a:ext>
              </a:extLst>
            </p:cNvPr>
            <p:cNvSpPr/>
            <p:nvPr/>
          </p:nvSpPr>
          <p:spPr>
            <a:xfrm>
              <a:off x="7797802" y="4546597"/>
              <a:ext cx="2176464" cy="4254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9"/>
                <a:gd name="f7" fmla="val 76"/>
                <a:gd name="f8" fmla="val 259"/>
                <a:gd name="f9" fmla="val 19"/>
                <a:gd name="f10" fmla="val 130"/>
                <a:gd name="f11" fmla="val 38"/>
                <a:gd name="f12" fmla="val 58"/>
                <a:gd name="f13" fmla="val 63"/>
                <a:gd name="f14" fmla="val 68"/>
                <a:gd name="f15" fmla="val 131"/>
                <a:gd name="f16" fmla="val 57"/>
                <a:gd name="f17" fmla="val 260"/>
                <a:gd name="f18" fmla="val 39"/>
                <a:gd name="f19" fmla="val 21"/>
                <a:gd name="f20" fmla="val 13"/>
                <a:gd name="f21" fmla="val 7"/>
                <a:gd name="f22" fmla="+- 0 0 -90"/>
                <a:gd name="f23" fmla="*/ f3 1 389"/>
                <a:gd name="f24" fmla="*/ f4 1 7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89"/>
                <a:gd name="f33" fmla="*/ f29 1 76"/>
                <a:gd name="f34" fmla="*/ 389 f30 1"/>
                <a:gd name="f35" fmla="*/ 0 f29 1"/>
                <a:gd name="f36" fmla="*/ 0 f30 1"/>
                <a:gd name="f37" fmla="*/ 58 f29 1"/>
                <a:gd name="f38" fmla="*/ 76 f29 1"/>
                <a:gd name="f39" fmla="*/ 21 f29 1"/>
                <a:gd name="f40" fmla="+- f31 0 f1"/>
                <a:gd name="f41" fmla="*/ f34 1 389"/>
                <a:gd name="f42" fmla="*/ f35 1 76"/>
                <a:gd name="f43" fmla="*/ f36 1 389"/>
                <a:gd name="f44" fmla="*/ f37 1 76"/>
                <a:gd name="f45" fmla="*/ f38 1 76"/>
                <a:gd name="f46" fmla="*/ f39 1 76"/>
                <a:gd name="f47" fmla="*/ 0 1 f32"/>
                <a:gd name="f48" fmla="*/ f26 1 f32"/>
                <a:gd name="f49" fmla="*/ 0 1 f33"/>
                <a:gd name="f50" fmla="*/ f27 1 f33"/>
                <a:gd name="f51" fmla="*/ f41 1 f32"/>
                <a:gd name="f52" fmla="*/ f42 1 f33"/>
                <a:gd name="f53" fmla="*/ f43 1 f32"/>
                <a:gd name="f54" fmla="*/ f44 1 f33"/>
                <a:gd name="f55" fmla="*/ f45 1 f33"/>
                <a:gd name="f56" fmla="*/ f46 1 f33"/>
                <a:gd name="f57" fmla="*/ f47 f23 1"/>
                <a:gd name="f58" fmla="*/ f48 f23 1"/>
                <a:gd name="f59" fmla="*/ f50 f24 1"/>
                <a:gd name="f60" fmla="*/ f49 f24 1"/>
                <a:gd name="f61" fmla="*/ f51 f23 1"/>
                <a:gd name="f62" fmla="*/ f52 f24 1"/>
                <a:gd name="f63" fmla="*/ f53 f23 1"/>
                <a:gd name="f64" fmla="*/ f54 f24 1"/>
                <a:gd name="f65" fmla="*/ f55 f24 1"/>
                <a:gd name="f66" fmla="*/ f56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1" y="f62"/>
                </a:cxn>
                <a:cxn ang="f40">
                  <a:pos x="f63" y="f64"/>
                </a:cxn>
                <a:cxn ang="f40">
                  <a:pos x="f63" y="f65"/>
                </a:cxn>
                <a:cxn ang="f40">
                  <a:pos x="f61" y="f66"/>
                </a:cxn>
                <a:cxn ang="f40">
                  <a:pos x="f61" y="f62"/>
                </a:cxn>
              </a:cxnLst>
              <a:rect l="f57" t="f60" r="f58" b="f59"/>
              <a:pathLst>
                <a:path w="389" h="76">
                  <a:moveTo>
                    <a:pt x="f6" y="f5"/>
                  </a:moveTo>
                  <a:cubicBezTo>
                    <a:pt x="f8" y="f9"/>
                    <a:pt x="f10" y="f11"/>
                    <a:pt x="f5" y="f12"/>
                  </a:cubicBezTo>
                  <a:cubicBezTo>
                    <a:pt x="f5" y="f13"/>
                    <a:pt x="f5" y="f14"/>
                    <a:pt x="f5" y="f7"/>
                  </a:cubicBezTo>
                  <a:cubicBezTo>
                    <a:pt x="f15" y="f16"/>
                    <a:pt x="f17" y="f18"/>
                    <a:pt x="f6" y="f19"/>
                  </a:cubicBezTo>
                  <a:cubicBezTo>
                    <a:pt x="f6" y="f20"/>
                    <a:pt x="f6" y="f21"/>
                    <a:pt x="f6" y="f5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12">
              <a:extLst>
                <a:ext uri="{FF2B5EF4-FFF2-40B4-BE49-F238E27FC236}">
                  <a16:creationId xmlns:a16="http://schemas.microsoft.com/office/drawing/2014/main" id="{31820814-D43E-87F0-5350-508FF8C94A24}"/>
                </a:ext>
              </a:extLst>
            </p:cNvPr>
            <p:cNvSpPr/>
            <p:nvPr/>
          </p:nvSpPr>
          <p:spPr>
            <a:xfrm>
              <a:off x="7797802" y="5748339"/>
              <a:ext cx="2176464" cy="2174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9"/>
                <a:gd name="f7" fmla="val 39"/>
                <a:gd name="f8" fmla="val 259"/>
                <a:gd name="f9" fmla="val 7"/>
                <a:gd name="f10" fmla="val 130"/>
                <a:gd name="f11" fmla="val 15"/>
                <a:gd name="f12" fmla="val 22"/>
                <a:gd name="f13" fmla="val 29"/>
                <a:gd name="f14" fmla="val 34"/>
                <a:gd name="f15" fmla="val 33"/>
                <a:gd name="f16" fmla="val 260"/>
                <a:gd name="f17" fmla="val 27"/>
                <a:gd name="f18" fmla="val 21"/>
                <a:gd name="f19" fmla="val 13"/>
                <a:gd name="f20" fmla="val 6"/>
                <a:gd name="f21" fmla="+- 0 0 -90"/>
                <a:gd name="f22" fmla="*/ f3 1 389"/>
                <a:gd name="f23" fmla="*/ f4 1 39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389"/>
                <a:gd name="f32" fmla="*/ f28 1 39"/>
                <a:gd name="f33" fmla="*/ 389 f29 1"/>
                <a:gd name="f34" fmla="*/ 0 f28 1"/>
                <a:gd name="f35" fmla="*/ 0 f29 1"/>
                <a:gd name="f36" fmla="*/ 22 f28 1"/>
                <a:gd name="f37" fmla="*/ 39 f28 1"/>
                <a:gd name="f38" fmla="*/ 21 f28 1"/>
                <a:gd name="f39" fmla="+- f30 0 f1"/>
                <a:gd name="f40" fmla="*/ f33 1 389"/>
                <a:gd name="f41" fmla="*/ f34 1 39"/>
                <a:gd name="f42" fmla="*/ f35 1 389"/>
                <a:gd name="f43" fmla="*/ f36 1 39"/>
                <a:gd name="f44" fmla="*/ f37 1 39"/>
                <a:gd name="f45" fmla="*/ f38 1 39"/>
                <a:gd name="f46" fmla="*/ 0 1 f31"/>
                <a:gd name="f47" fmla="*/ f25 1 f31"/>
                <a:gd name="f48" fmla="*/ 0 1 f32"/>
                <a:gd name="f49" fmla="*/ f26 1 f32"/>
                <a:gd name="f50" fmla="*/ f40 1 f31"/>
                <a:gd name="f51" fmla="*/ f41 1 f32"/>
                <a:gd name="f52" fmla="*/ f42 1 f31"/>
                <a:gd name="f53" fmla="*/ f43 1 f32"/>
                <a:gd name="f54" fmla="*/ f44 1 f32"/>
                <a:gd name="f55" fmla="*/ f45 1 f32"/>
                <a:gd name="f56" fmla="*/ f46 f22 1"/>
                <a:gd name="f57" fmla="*/ f47 f22 1"/>
                <a:gd name="f58" fmla="*/ f49 f23 1"/>
                <a:gd name="f59" fmla="*/ f48 f23 1"/>
                <a:gd name="f60" fmla="*/ f50 f22 1"/>
                <a:gd name="f61" fmla="*/ f51 f23 1"/>
                <a:gd name="f62" fmla="*/ f52 f22 1"/>
                <a:gd name="f63" fmla="*/ f53 f23 1"/>
                <a:gd name="f64" fmla="*/ f54 f23 1"/>
                <a:gd name="f65" fmla="*/ f55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0" y="f61"/>
                </a:cxn>
                <a:cxn ang="f39">
                  <a:pos x="f62" y="f63"/>
                </a:cxn>
                <a:cxn ang="f39">
                  <a:pos x="f62" y="f64"/>
                </a:cxn>
                <a:cxn ang="f39">
                  <a:pos x="f60" y="f65"/>
                </a:cxn>
                <a:cxn ang="f39">
                  <a:pos x="f60" y="f61"/>
                </a:cxn>
              </a:cxnLst>
              <a:rect l="f56" t="f59" r="f57" b="f58"/>
              <a:pathLst>
                <a:path w="389" h="39">
                  <a:moveTo>
                    <a:pt x="f6" y="f5"/>
                  </a:moveTo>
                  <a:cubicBezTo>
                    <a:pt x="f8" y="f9"/>
                    <a:pt x="f10" y="f11"/>
                    <a:pt x="f5" y="f12"/>
                  </a:cubicBezTo>
                  <a:cubicBezTo>
                    <a:pt x="f5" y="f13"/>
                    <a:pt x="f5" y="f14"/>
                    <a:pt x="f5" y="f7"/>
                  </a:cubicBezTo>
                  <a:cubicBezTo>
                    <a:pt x="f10" y="f15"/>
                    <a:pt x="f16" y="f17"/>
                    <a:pt x="f6" y="f18"/>
                  </a:cubicBezTo>
                  <a:cubicBezTo>
                    <a:pt x="f6" y="f19"/>
                    <a:pt x="f6" y="f20"/>
                    <a:pt x="f6" y="f5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13">
              <a:extLst>
                <a:ext uri="{FF2B5EF4-FFF2-40B4-BE49-F238E27FC236}">
                  <a16:creationId xmlns:a16="http://schemas.microsoft.com/office/drawing/2014/main" id="{0E0F5897-C989-CBE4-9657-FD5E4D72EA4F}"/>
                </a:ext>
              </a:extLst>
            </p:cNvPr>
            <p:cNvSpPr/>
            <p:nvPr/>
          </p:nvSpPr>
          <p:spPr>
            <a:xfrm>
              <a:off x="7802566" y="5943600"/>
              <a:ext cx="2176464" cy="1904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9"/>
                <a:gd name="f7" fmla="val 34"/>
                <a:gd name="f8" fmla="val 130"/>
                <a:gd name="f9" fmla="val 30"/>
                <a:gd name="f10" fmla="val 259"/>
                <a:gd name="f11" fmla="val 25"/>
                <a:gd name="f12" fmla="val 21"/>
                <a:gd name="f13" fmla="val 14"/>
                <a:gd name="f14" fmla="val 8"/>
                <a:gd name="f15" fmla="val 258"/>
                <a:gd name="f16" fmla="val 6"/>
                <a:gd name="f17" fmla="val 129"/>
                <a:gd name="f18" fmla="val 11"/>
                <a:gd name="f19" fmla="val 16"/>
                <a:gd name="f20" fmla="val 23"/>
                <a:gd name="f21" fmla="val 29"/>
                <a:gd name="f22" fmla="+- 0 0 -90"/>
                <a:gd name="f23" fmla="*/ f3 1 389"/>
                <a:gd name="f24" fmla="*/ f4 1 34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89"/>
                <a:gd name="f33" fmla="*/ f29 1 34"/>
                <a:gd name="f34" fmla="*/ 0 f30 1"/>
                <a:gd name="f35" fmla="*/ 34 f29 1"/>
                <a:gd name="f36" fmla="*/ 389 f30 1"/>
                <a:gd name="f37" fmla="*/ 21 f29 1"/>
                <a:gd name="f38" fmla="*/ 0 f29 1"/>
                <a:gd name="f39" fmla="*/ 16 f29 1"/>
                <a:gd name="f40" fmla="+- f31 0 f1"/>
                <a:gd name="f41" fmla="*/ f34 1 389"/>
                <a:gd name="f42" fmla="*/ f35 1 34"/>
                <a:gd name="f43" fmla="*/ f36 1 389"/>
                <a:gd name="f44" fmla="*/ f37 1 34"/>
                <a:gd name="f45" fmla="*/ f38 1 34"/>
                <a:gd name="f46" fmla="*/ f39 1 34"/>
                <a:gd name="f47" fmla="*/ 0 1 f32"/>
                <a:gd name="f48" fmla="*/ f26 1 f32"/>
                <a:gd name="f49" fmla="*/ 0 1 f33"/>
                <a:gd name="f50" fmla="*/ f27 1 f33"/>
                <a:gd name="f51" fmla="*/ f41 1 f32"/>
                <a:gd name="f52" fmla="*/ f42 1 f33"/>
                <a:gd name="f53" fmla="*/ f43 1 f32"/>
                <a:gd name="f54" fmla="*/ f44 1 f33"/>
                <a:gd name="f55" fmla="*/ f45 1 f33"/>
                <a:gd name="f56" fmla="*/ f46 1 f33"/>
                <a:gd name="f57" fmla="*/ f47 f23 1"/>
                <a:gd name="f58" fmla="*/ f48 f23 1"/>
                <a:gd name="f59" fmla="*/ f50 f24 1"/>
                <a:gd name="f60" fmla="*/ f49 f24 1"/>
                <a:gd name="f61" fmla="*/ f51 f23 1"/>
                <a:gd name="f62" fmla="*/ f52 f24 1"/>
                <a:gd name="f63" fmla="*/ f53 f23 1"/>
                <a:gd name="f64" fmla="*/ f54 f24 1"/>
                <a:gd name="f65" fmla="*/ f55 f24 1"/>
                <a:gd name="f66" fmla="*/ f56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1" y="f62"/>
                </a:cxn>
                <a:cxn ang="f40">
                  <a:pos x="f63" y="f64"/>
                </a:cxn>
                <a:cxn ang="f40">
                  <a:pos x="f63" y="f65"/>
                </a:cxn>
                <a:cxn ang="f40">
                  <a:pos x="f61" y="f66"/>
                </a:cxn>
                <a:cxn ang="f40">
                  <a:pos x="f61" y="f62"/>
                </a:cxn>
              </a:cxnLst>
              <a:rect l="f57" t="f60" r="f58" b="f59"/>
              <a:pathLst>
                <a:path w="389" h="34">
                  <a:moveTo>
                    <a:pt x="f5" y="f7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5"/>
                  </a:cubicBezTo>
                  <a:cubicBezTo>
                    <a:pt x="f15" y="f16"/>
                    <a:pt x="f17" y="f18"/>
                    <a:pt x="f5" y="f19"/>
                  </a:cubicBezTo>
                  <a:cubicBezTo>
                    <a:pt x="f5" y="f20"/>
                    <a:pt x="f5" y="f21"/>
                    <a:pt x="f5" y="f7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14">
              <a:extLst>
                <a:ext uri="{FF2B5EF4-FFF2-40B4-BE49-F238E27FC236}">
                  <a16:creationId xmlns:a16="http://schemas.microsoft.com/office/drawing/2014/main" id="{0EF4D3E5-A076-12A5-18EA-44A9C62B06B9}"/>
                </a:ext>
              </a:extLst>
            </p:cNvPr>
            <p:cNvSpPr/>
            <p:nvPr/>
          </p:nvSpPr>
          <p:spPr>
            <a:xfrm>
              <a:off x="7802566" y="4149720"/>
              <a:ext cx="2182809" cy="4857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0"/>
                <a:gd name="f7" fmla="val 87"/>
                <a:gd name="f8" fmla="val 389"/>
                <a:gd name="f9" fmla="val 316"/>
                <a:gd name="f10" fmla="val 13"/>
                <a:gd name="f11" fmla="val 245"/>
                <a:gd name="f12" fmla="val 25"/>
                <a:gd name="f13" fmla="val 174"/>
                <a:gd name="f14" fmla="val 38"/>
                <a:gd name="f15" fmla="val 159"/>
                <a:gd name="f16" fmla="val 41"/>
                <a:gd name="f17" fmla="val 145"/>
                <a:gd name="f18" fmla="val 45"/>
                <a:gd name="f19" fmla="val 130"/>
                <a:gd name="f20" fmla="val 48"/>
                <a:gd name="f21" fmla="val 128"/>
                <a:gd name="f22" fmla="val 125"/>
                <a:gd name="f23" fmla="val 47"/>
                <a:gd name="f24" fmla="val 123"/>
                <a:gd name="f25" fmla="val 102"/>
                <a:gd name="f26" fmla="val 51"/>
                <a:gd name="f27" fmla="val 81"/>
                <a:gd name="f28" fmla="val 55"/>
                <a:gd name="f29" fmla="val 60"/>
                <a:gd name="f30" fmla="val 58"/>
                <a:gd name="f31" fmla="val 40"/>
                <a:gd name="f32" fmla="val 62"/>
                <a:gd name="f33" fmla="val 19"/>
                <a:gd name="f34" fmla="val 66"/>
                <a:gd name="f35" fmla="val 69"/>
                <a:gd name="f36" fmla="val 76"/>
                <a:gd name="f37" fmla="val 32"/>
                <a:gd name="f38" fmla="val 64"/>
                <a:gd name="f39" fmla="val 96"/>
                <a:gd name="f40" fmla="val 71"/>
                <a:gd name="f41" fmla="val 70"/>
                <a:gd name="f42" fmla="val 108"/>
                <a:gd name="f43" fmla="val 67"/>
                <a:gd name="f44" fmla="val 114"/>
                <a:gd name="f45" fmla="val 65"/>
                <a:gd name="f46" fmla="val 117"/>
                <a:gd name="f47" fmla="val 120"/>
                <a:gd name="f48" fmla="val 208"/>
                <a:gd name="f49" fmla="val 52"/>
                <a:gd name="f50" fmla="val 293"/>
                <a:gd name="f51" fmla="val 37"/>
                <a:gd name="f52" fmla="val 379"/>
                <a:gd name="f53" fmla="val 22"/>
                <a:gd name="f54" fmla="val 387"/>
                <a:gd name="f55" fmla="val 21"/>
                <a:gd name="f56" fmla="val 10"/>
                <a:gd name="f57" fmla="val 7"/>
                <a:gd name="f58" fmla="val 3"/>
                <a:gd name="f59" fmla="+- 0 0 -90"/>
                <a:gd name="f60" fmla="*/ f3 1 390"/>
                <a:gd name="f61" fmla="*/ f4 1 87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390"/>
                <a:gd name="f70" fmla="*/ f66 1 87"/>
                <a:gd name="f71" fmla="*/ 389 f67 1"/>
                <a:gd name="f72" fmla="*/ 0 f66 1"/>
                <a:gd name="f73" fmla="*/ 174 f67 1"/>
                <a:gd name="f74" fmla="*/ 38 f66 1"/>
                <a:gd name="f75" fmla="*/ 130 f67 1"/>
                <a:gd name="f76" fmla="*/ 48 f66 1"/>
                <a:gd name="f77" fmla="*/ 123 f67 1"/>
                <a:gd name="f78" fmla="*/ 47 f66 1"/>
                <a:gd name="f79" fmla="*/ 60 f67 1"/>
                <a:gd name="f80" fmla="*/ 58 f66 1"/>
                <a:gd name="f81" fmla="*/ 0 f67 1"/>
                <a:gd name="f82" fmla="*/ 69 f66 1"/>
                <a:gd name="f83" fmla="*/ 87 f66 1"/>
                <a:gd name="f84" fmla="*/ 96 f67 1"/>
                <a:gd name="f85" fmla="*/ 71 f66 1"/>
                <a:gd name="f86" fmla="*/ 114 f67 1"/>
                <a:gd name="f87" fmla="*/ 65 f66 1"/>
                <a:gd name="f88" fmla="*/ 66 f66 1"/>
                <a:gd name="f89" fmla="*/ 379 f67 1"/>
                <a:gd name="f90" fmla="*/ 22 f66 1"/>
                <a:gd name="f91" fmla="*/ 10 f66 1"/>
                <a:gd name="f92" fmla="+- f68 0 f1"/>
                <a:gd name="f93" fmla="*/ f71 1 390"/>
                <a:gd name="f94" fmla="*/ f72 1 87"/>
                <a:gd name="f95" fmla="*/ f73 1 390"/>
                <a:gd name="f96" fmla="*/ f74 1 87"/>
                <a:gd name="f97" fmla="*/ f75 1 390"/>
                <a:gd name="f98" fmla="*/ f76 1 87"/>
                <a:gd name="f99" fmla="*/ f77 1 390"/>
                <a:gd name="f100" fmla="*/ f78 1 87"/>
                <a:gd name="f101" fmla="*/ f79 1 390"/>
                <a:gd name="f102" fmla="*/ f80 1 87"/>
                <a:gd name="f103" fmla="*/ f81 1 390"/>
                <a:gd name="f104" fmla="*/ f82 1 87"/>
                <a:gd name="f105" fmla="*/ f83 1 87"/>
                <a:gd name="f106" fmla="*/ f84 1 390"/>
                <a:gd name="f107" fmla="*/ f85 1 87"/>
                <a:gd name="f108" fmla="*/ f86 1 390"/>
                <a:gd name="f109" fmla="*/ f87 1 87"/>
                <a:gd name="f110" fmla="*/ f88 1 87"/>
                <a:gd name="f111" fmla="*/ f89 1 390"/>
                <a:gd name="f112" fmla="*/ f90 1 87"/>
                <a:gd name="f113" fmla="*/ f91 1 87"/>
                <a:gd name="f114" fmla="*/ 0 1 f69"/>
                <a:gd name="f115" fmla="*/ f63 1 f69"/>
                <a:gd name="f116" fmla="*/ 0 1 f70"/>
                <a:gd name="f117" fmla="*/ f64 1 f70"/>
                <a:gd name="f118" fmla="*/ f93 1 f69"/>
                <a:gd name="f119" fmla="*/ f94 1 f70"/>
                <a:gd name="f120" fmla="*/ f95 1 f69"/>
                <a:gd name="f121" fmla="*/ f96 1 f70"/>
                <a:gd name="f122" fmla="*/ f97 1 f69"/>
                <a:gd name="f123" fmla="*/ f98 1 f70"/>
                <a:gd name="f124" fmla="*/ f99 1 f69"/>
                <a:gd name="f125" fmla="*/ f100 1 f70"/>
                <a:gd name="f126" fmla="*/ f101 1 f69"/>
                <a:gd name="f127" fmla="*/ f102 1 f70"/>
                <a:gd name="f128" fmla="*/ f103 1 f69"/>
                <a:gd name="f129" fmla="*/ f104 1 f70"/>
                <a:gd name="f130" fmla="*/ f105 1 f70"/>
                <a:gd name="f131" fmla="*/ f106 1 f69"/>
                <a:gd name="f132" fmla="*/ f107 1 f70"/>
                <a:gd name="f133" fmla="*/ f108 1 f69"/>
                <a:gd name="f134" fmla="*/ f109 1 f70"/>
                <a:gd name="f135" fmla="*/ f110 1 f70"/>
                <a:gd name="f136" fmla="*/ f111 1 f69"/>
                <a:gd name="f137" fmla="*/ f112 1 f70"/>
                <a:gd name="f138" fmla="*/ f113 1 f70"/>
                <a:gd name="f139" fmla="*/ f114 f60 1"/>
                <a:gd name="f140" fmla="*/ f115 f60 1"/>
                <a:gd name="f141" fmla="*/ f117 f61 1"/>
                <a:gd name="f142" fmla="*/ f116 f61 1"/>
                <a:gd name="f143" fmla="*/ f118 f60 1"/>
                <a:gd name="f144" fmla="*/ f119 f61 1"/>
                <a:gd name="f145" fmla="*/ f120 f60 1"/>
                <a:gd name="f146" fmla="*/ f121 f61 1"/>
                <a:gd name="f147" fmla="*/ f122 f60 1"/>
                <a:gd name="f148" fmla="*/ f123 f61 1"/>
                <a:gd name="f149" fmla="*/ f124 f60 1"/>
                <a:gd name="f150" fmla="*/ f125 f61 1"/>
                <a:gd name="f151" fmla="*/ f126 f60 1"/>
                <a:gd name="f152" fmla="*/ f127 f61 1"/>
                <a:gd name="f153" fmla="*/ f128 f60 1"/>
                <a:gd name="f154" fmla="*/ f129 f61 1"/>
                <a:gd name="f155" fmla="*/ f130 f61 1"/>
                <a:gd name="f156" fmla="*/ f131 f60 1"/>
                <a:gd name="f157" fmla="*/ f132 f61 1"/>
                <a:gd name="f158" fmla="*/ f133 f60 1"/>
                <a:gd name="f159" fmla="*/ f134 f61 1"/>
                <a:gd name="f160" fmla="*/ f135 f61 1"/>
                <a:gd name="f161" fmla="*/ f136 f60 1"/>
                <a:gd name="f162" fmla="*/ f137 f61 1"/>
                <a:gd name="f163" fmla="*/ f13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2">
                  <a:pos x="f143" y="f144"/>
                </a:cxn>
                <a:cxn ang="f92">
                  <a:pos x="f145" y="f146"/>
                </a:cxn>
                <a:cxn ang="f92">
                  <a:pos x="f147" y="f148"/>
                </a:cxn>
                <a:cxn ang="f92">
                  <a:pos x="f149" y="f150"/>
                </a:cxn>
                <a:cxn ang="f92">
                  <a:pos x="f151" y="f152"/>
                </a:cxn>
                <a:cxn ang="f92">
                  <a:pos x="f153" y="f154"/>
                </a:cxn>
                <a:cxn ang="f92">
                  <a:pos x="f153" y="f155"/>
                </a:cxn>
                <a:cxn ang="f92">
                  <a:pos x="f156" y="f157"/>
                </a:cxn>
                <a:cxn ang="f92">
                  <a:pos x="f158" y="f159"/>
                </a:cxn>
                <a:cxn ang="f92">
                  <a:pos x="f149" y="f160"/>
                </a:cxn>
                <a:cxn ang="f92">
                  <a:pos x="f161" y="f162"/>
                </a:cxn>
                <a:cxn ang="f92">
                  <a:pos x="f143" y="f163"/>
                </a:cxn>
                <a:cxn ang="f92">
                  <a:pos x="f143" y="f144"/>
                </a:cxn>
              </a:cxnLst>
              <a:rect l="f139" t="f142" r="f140" b="f141"/>
              <a:pathLst>
                <a:path w="390" h="87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0"/>
                    <a:pt x="f22" y="f23"/>
                    <a:pt x="f24" y="f23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5" y="f35"/>
                  </a:cubicBezTo>
                  <a:cubicBezTo>
                    <a:pt x="f5" y="f36"/>
                    <a:pt x="f5" y="f27"/>
                    <a:pt x="f5" y="f7"/>
                  </a:cubicBezTo>
                  <a:cubicBezTo>
                    <a:pt x="f37" y="f27"/>
                    <a:pt x="f38" y="f36"/>
                    <a:pt x="f39" y="f40"/>
                  </a:cubicBezTo>
                  <a:cubicBezTo>
                    <a:pt x="f25" y="f41"/>
                    <a:pt x="f42" y="f43"/>
                    <a:pt x="f44" y="f45"/>
                  </a:cubicBezTo>
                  <a:cubicBezTo>
                    <a:pt x="f46" y="f45"/>
                    <a:pt x="f47" y="f43"/>
                    <a:pt x="f24" y="f34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6" y="f33"/>
                    <a:pt x="f8" y="f56"/>
                  </a:cubicBezTo>
                  <a:cubicBezTo>
                    <a:pt x="f8" y="f57"/>
                    <a:pt x="f8" y="f58"/>
                    <a:pt x="f8" y="f5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15">
              <a:extLst>
                <a:ext uri="{FF2B5EF4-FFF2-40B4-BE49-F238E27FC236}">
                  <a16:creationId xmlns:a16="http://schemas.microsoft.com/office/drawing/2014/main" id="{D0CD899E-CF55-7F4C-5D55-7B3C70DF71CF}"/>
                </a:ext>
              </a:extLst>
            </p:cNvPr>
            <p:cNvSpPr/>
            <p:nvPr/>
          </p:nvSpPr>
          <p:spPr>
            <a:xfrm>
              <a:off x="9005889" y="2160590"/>
              <a:ext cx="984251" cy="4238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6"/>
                <a:gd name="f7" fmla="val 76"/>
                <a:gd name="f8" fmla="val 4"/>
                <a:gd name="f9" fmla="val 7"/>
                <a:gd name="f10" fmla="val 75"/>
                <a:gd name="f11" fmla="val 11"/>
                <a:gd name="f12" fmla="val 74"/>
                <a:gd name="f13" fmla="val 14"/>
                <a:gd name="f14" fmla="val 72"/>
                <a:gd name="f15" fmla="val 62"/>
                <a:gd name="f16" fmla="val 57"/>
                <a:gd name="f17" fmla="val 110"/>
                <a:gd name="f18" fmla="val 41"/>
                <a:gd name="f19" fmla="val 158"/>
                <a:gd name="f20" fmla="val 26"/>
                <a:gd name="f21" fmla="val 21"/>
                <a:gd name="f22" fmla="val 173"/>
                <a:gd name="f23" fmla="val 168"/>
                <a:gd name="f24" fmla="val 2"/>
                <a:gd name="f25" fmla="val 163"/>
                <a:gd name="f26" fmla="val 159"/>
                <a:gd name="f27" fmla="val 5"/>
                <a:gd name="f28" fmla="val 112"/>
                <a:gd name="f29" fmla="val 65"/>
                <a:gd name="f30" fmla="val 36"/>
                <a:gd name="f31" fmla="val 17"/>
                <a:gd name="f32" fmla="val 52"/>
                <a:gd name="f33" fmla="val 1"/>
                <a:gd name="f34" fmla="val 58"/>
                <a:gd name="f35" fmla="+- 0 0 -90"/>
                <a:gd name="f36" fmla="*/ f3 1 176"/>
                <a:gd name="f37" fmla="*/ f4 1 76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176"/>
                <a:gd name="f46" fmla="*/ f42 1 76"/>
                <a:gd name="f47" fmla="*/ 4 f43 1"/>
                <a:gd name="f48" fmla="*/ 76 f42 1"/>
                <a:gd name="f49" fmla="*/ 14 f43 1"/>
                <a:gd name="f50" fmla="*/ 72 f42 1"/>
                <a:gd name="f51" fmla="*/ 158 f43 1"/>
                <a:gd name="f52" fmla="*/ 26 f42 1"/>
                <a:gd name="f53" fmla="*/ 173 f43 1"/>
                <a:gd name="f54" fmla="*/ 0 f42 1"/>
                <a:gd name="f55" fmla="*/ 159 f43 1"/>
                <a:gd name="f56" fmla="*/ 5 f42 1"/>
                <a:gd name="f57" fmla="*/ 17 f43 1"/>
                <a:gd name="f58" fmla="*/ 52 f42 1"/>
                <a:gd name="f59" fmla="+- f44 0 f1"/>
                <a:gd name="f60" fmla="*/ f47 1 176"/>
                <a:gd name="f61" fmla="*/ f48 1 76"/>
                <a:gd name="f62" fmla="*/ f49 1 176"/>
                <a:gd name="f63" fmla="*/ f50 1 76"/>
                <a:gd name="f64" fmla="*/ f51 1 176"/>
                <a:gd name="f65" fmla="*/ f52 1 76"/>
                <a:gd name="f66" fmla="*/ f53 1 176"/>
                <a:gd name="f67" fmla="*/ f54 1 76"/>
                <a:gd name="f68" fmla="*/ f55 1 176"/>
                <a:gd name="f69" fmla="*/ f56 1 76"/>
                <a:gd name="f70" fmla="*/ f57 1 176"/>
                <a:gd name="f71" fmla="*/ f58 1 76"/>
                <a:gd name="f72" fmla="*/ 0 1 f45"/>
                <a:gd name="f73" fmla="*/ f39 1 f45"/>
                <a:gd name="f74" fmla="*/ 0 1 f46"/>
                <a:gd name="f75" fmla="*/ f40 1 f46"/>
                <a:gd name="f76" fmla="*/ f60 1 f45"/>
                <a:gd name="f77" fmla="*/ f61 1 f46"/>
                <a:gd name="f78" fmla="*/ f62 1 f45"/>
                <a:gd name="f79" fmla="*/ f63 1 f46"/>
                <a:gd name="f80" fmla="*/ f64 1 f45"/>
                <a:gd name="f81" fmla="*/ f65 1 f46"/>
                <a:gd name="f82" fmla="*/ f66 1 f45"/>
                <a:gd name="f83" fmla="*/ f67 1 f46"/>
                <a:gd name="f84" fmla="*/ f68 1 f45"/>
                <a:gd name="f85" fmla="*/ f69 1 f46"/>
                <a:gd name="f86" fmla="*/ f70 1 f45"/>
                <a:gd name="f87" fmla="*/ f71 1 f46"/>
                <a:gd name="f88" fmla="*/ f72 f36 1"/>
                <a:gd name="f89" fmla="*/ f73 f36 1"/>
                <a:gd name="f90" fmla="*/ f75 f37 1"/>
                <a:gd name="f91" fmla="*/ f74 f37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  <a:gd name="f100" fmla="*/ f84 f36 1"/>
                <a:gd name="f101" fmla="*/ f85 f37 1"/>
                <a:gd name="f102" fmla="*/ f86 f36 1"/>
                <a:gd name="f103" fmla="*/ f8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2" y="f93"/>
                </a:cxn>
                <a:cxn ang="f59">
                  <a:pos x="f94" y="f95"/>
                </a:cxn>
                <a:cxn ang="f59">
                  <a:pos x="f96" y="f97"/>
                </a:cxn>
                <a:cxn ang="f59">
                  <a:pos x="f98" y="f99"/>
                </a:cxn>
                <a:cxn ang="f59">
                  <a:pos x="f100" y="f101"/>
                </a:cxn>
                <a:cxn ang="f59">
                  <a:pos x="f102" y="f103"/>
                </a:cxn>
                <a:cxn ang="f59">
                  <a:pos x="f92" y="f93"/>
                </a:cxn>
              </a:cxnLst>
              <a:rect l="f88" t="f91" r="f89" b="f90"/>
              <a:pathLst>
                <a:path w="176" h="76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6" y="f21"/>
                    <a:pt x="f6" y="f21"/>
                    <a:pt x="f22" y="f5"/>
                  </a:cubicBezTo>
                  <a:cubicBezTo>
                    <a:pt x="f23" y="f24"/>
                    <a:pt x="f25" y="f8"/>
                    <a:pt x="f26" y="f27"/>
                  </a:cubicBezTo>
                  <a:cubicBezTo>
                    <a:pt x="f28" y="f21"/>
                    <a:pt x="f29" y="f30"/>
                    <a:pt x="f31" y="f32"/>
                  </a:cubicBezTo>
                  <a:cubicBezTo>
                    <a:pt x="f33" y="f16"/>
                    <a:pt x="f5" y="f34"/>
                    <a:pt x="f8" y="f7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16">
              <a:extLst>
                <a:ext uri="{FF2B5EF4-FFF2-40B4-BE49-F238E27FC236}">
                  <a16:creationId xmlns:a16="http://schemas.microsoft.com/office/drawing/2014/main" id="{0DC73ABB-BDF1-0DB3-B2D8-2C06769CBA68}"/>
                </a:ext>
              </a:extLst>
            </p:cNvPr>
            <p:cNvSpPr/>
            <p:nvPr/>
          </p:nvSpPr>
          <p:spPr>
            <a:xfrm>
              <a:off x="9012234" y="1763713"/>
              <a:ext cx="973141" cy="4460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4"/>
                <a:gd name="f7" fmla="val 80"/>
                <a:gd name="f8" fmla="val 157"/>
                <a:gd name="f9" fmla="val 27"/>
                <a:gd name="f10" fmla="val 21"/>
                <a:gd name="f11" fmla="val 172"/>
                <a:gd name="f12" fmla="val 120"/>
                <a:gd name="f13" fmla="val 19"/>
                <a:gd name="f14" fmla="val 68"/>
                <a:gd name="f15" fmla="val 37"/>
                <a:gd name="f16" fmla="val 16"/>
                <a:gd name="f17" fmla="val 56"/>
                <a:gd name="f18" fmla="val 62"/>
                <a:gd name="f19" fmla="val 2"/>
                <a:gd name="f20" fmla="val 5"/>
                <a:gd name="f21" fmla="val 79"/>
                <a:gd name="f22" fmla="val 8"/>
                <a:gd name="f23" fmla="val 11"/>
                <a:gd name="f24" fmla="val 78"/>
                <a:gd name="f25" fmla="val 60"/>
                <a:gd name="f26" fmla="val 61"/>
                <a:gd name="f27" fmla="val 108"/>
                <a:gd name="f28" fmla="val 44"/>
                <a:gd name="f29" fmla="+- 0 0 -90"/>
                <a:gd name="f30" fmla="*/ f3 1 174"/>
                <a:gd name="f31" fmla="*/ f4 1 80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174"/>
                <a:gd name="f40" fmla="*/ f36 1 80"/>
                <a:gd name="f41" fmla="*/ 157 f37 1"/>
                <a:gd name="f42" fmla="*/ 27 f36 1"/>
                <a:gd name="f43" fmla="*/ 172 f37 1"/>
                <a:gd name="f44" fmla="*/ 0 f36 1"/>
                <a:gd name="f45" fmla="*/ 16 f37 1"/>
                <a:gd name="f46" fmla="*/ 56 f36 1"/>
                <a:gd name="f47" fmla="*/ 2 f37 1"/>
                <a:gd name="f48" fmla="*/ 80 f36 1"/>
                <a:gd name="f49" fmla="*/ 11 f37 1"/>
                <a:gd name="f50" fmla="*/ 78 f36 1"/>
                <a:gd name="f51" fmla="+- f38 0 f1"/>
                <a:gd name="f52" fmla="*/ f41 1 174"/>
                <a:gd name="f53" fmla="*/ f42 1 80"/>
                <a:gd name="f54" fmla="*/ f43 1 174"/>
                <a:gd name="f55" fmla="*/ f44 1 80"/>
                <a:gd name="f56" fmla="*/ f45 1 174"/>
                <a:gd name="f57" fmla="*/ f46 1 80"/>
                <a:gd name="f58" fmla="*/ f47 1 174"/>
                <a:gd name="f59" fmla="*/ f48 1 80"/>
                <a:gd name="f60" fmla="*/ f49 1 174"/>
                <a:gd name="f61" fmla="*/ f50 1 80"/>
                <a:gd name="f62" fmla="*/ 0 1 f39"/>
                <a:gd name="f63" fmla="*/ f33 1 f39"/>
                <a:gd name="f64" fmla="*/ 0 1 f40"/>
                <a:gd name="f65" fmla="*/ f34 1 f40"/>
                <a:gd name="f66" fmla="*/ f52 1 f39"/>
                <a:gd name="f67" fmla="*/ f53 1 f40"/>
                <a:gd name="f68" fmla="*/ f54 1 f39"/>
                <a:gd name="f69" fmla="*/ f55 1 f40"/>
                <a:gd name="f70" fmla="*/ f56 1 f39"/>
                <a:gd name="f71" fmla="*/ f57 1 f40"/>
                <a:gd name="f72" fmla="*/ f58 1 f39"/>
                <a:gd name="f73" fmla="*/ f59 1 f40"/>
                <a:gd name="f74" fmla="*/ f60 1 f39"/>
                <a:gd name="f75" fmla="*/ f61 1 f40"/>
                <a:gd name="f76" fmla="*/ f62 f30 1"/>
                <a:gd name="f77" fmla="*/ f63 f30 1"/>
                <a:gd name="f78" fmla="*/ f65 f31 1"/>
                <a:gd name="f79" fmla="*/ f64 f31 1"/>
                <a:gd name="f80" fmla="*/ f66 f30 1"/>
                <a:gd name="f81" fmla="*/ f67 f31 1"/>
                <a:gd name="f82" fmla="*/ f68 f30 1"/>
                <a:gd name="f83" fmla="*/ f69 f31 1"/>
                <a:gd name="f84" fmla="*/ f70 f30 1"/>
                <a:gd name="f85" fmla="*/ f71 f31 1"/>
                <a:gd name="f86" fmla="*/ f72 f30 1"/>
                <a:gd name="f87" fmla="*/ f73 f31 1"/>
                <a:gd name="f88" fmla="*/ f74 f30 1"/>
                <a:gd name="f89" fmla="*/ f75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0" y="f81"/>
                </a:cxn>
                <a:cxn ang="f51">
                  <a:pos x="f82" y="f83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80" y="f81"/>
                </a:cxn>
              </a:cxnLst>
              <a:rect l="f76" t="f79" r="f77" b="f78"/>
              <a:pathLst>
                <a:path w="174" h="80">
                  <a:moveTo>
                    <a:pt x="f8" y="f9"/>
                  </a:moveTo>
                  <a:cubicBezTo>
                    <a:pt x="f6" y="f10"/>
                    <a:pt x="f6" y="f10"/>
                    <a:pt x="f11" y="f5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5" y="f18"/>
                    <a:pt x="f5" y="f18"/>
                    <a:pt x="f19" y="f7"/>
                  </a:cubicBezTo>
                  <a:cubicBezTo>
                    <a:pt x="f20" y="f21"/>
                    <a:pt x="f22" y="f21"/>
                    <a:pt x="f23" y="f24"/>
                  </a:cubicBezTo>
                  <a:cubicBezTo>
                    <a:pt x="f25" y="f26"/>
                    <a:pt x="f27" y="f28"/>
                    <a:pt x="f8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17">
              <a:extLst>
                <a:ext uri="{FF2B5EF4-FFF2-40B4-BE49-F238E27FC236}">
                  <a16:creationId xmlns:a16="http://schemas.microsoft.com/office/drawing/2014/main" id="{26DB7C9A-BD92-160B-70D5-BCE44E71B250}"/>
                </a:ext>
              </a:extLst>
            </p:cNvPr>
            <p:cNvSpPr/>
            <p:nvPr/>
          </p:nvSpPr>
          <p:spPr>
            <a:xfrm>
              <a:off x="9005889" y="1562096"/>
              <a:ext cx="984251" cy="4635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6"/>
                <a:gd name="f7" fmla="val 83"/>
                <a:gd name="f8" fmla="val 174"/>
                <a:gd name="f9" fmla="val 120"/>
                <a:gd name="f10" fmla="val 20"/>
                <a:gd name="f11" fmla="val 68"/>
                <a:gd name="f12" fmla="val 40"/>
                <a:gd name="f13" fmla="val 15"/>
                <a:gd name="f14" fmla="val 59"/>
                <a:gd name="f15" fmla="val 1"/>
                <a:gd name="f16" fmla="val 65"/>
                <a:gd name="f17" fmla="val 67"/>
                <a:gd name="f18" fmla="val 4"/>
                <a:gd name="f19" fmla="val 57"/>
                <a:gd name="f20" fmla="val 64"/>
                <a:gd name="f21" fmla="val 109"/>
                <a:gd name="f22" fmla="val 45"/>
                <a:gd name="f23" fmla="val 162"/>
                <a:gd name="f24" fmla="val 26"/>
                <a:gd name="f25" fmla="val 172"/>
                <a:gd name="f26" fmla="val 23"/>
                <a:gd name="f27" fmla="val 18"/>
                <a:gd name="f28" fmla="val 7"/>
                <a:gd name="f29" fmla="val 5"/>
                <a:gd name="f30" fmla="val 3"/>
                <a:gd name="f31" fmla="+- 0 0 -90"/>
                <a:gd name="f32" fmla="*/ f3 1 176"/>
                <a:gd name="f33" fmla="*/ f4 1 83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176"/>
                <a:gd name="f42" fmla="*/ f38 1 83"/>
                <a:gd name="f43" fmla="*/ 174 f39 1"/>
                <a:gd name="f44" fmla="*/ 0 f38 1"/>
                <a:gd name="f45" fmla="*/ 15 f39 1"/>
                <a:gd name="f46" fmla="*/ 59 f38 1"/>
                <a:gd name="f47" fmla="*/ 4 f39 1"/>
                <a:gd name="f48" fmla="*/ 83 f38 1"/>
                <a:gd name="f49" fmla="*/ 162 f39 1"/>
                <a:gd name="f50" fmla="*/ 26 f38 1"/>
                <a:gd name="f51" fmla="*/ 7 f38 1"/>
                <a:gd name="f52" fmla="+- f40 0 f1"/>
                <a:gd name="f53" fmla="*/ f43 1 176"/>
                <a:gd name="f54" fmla="*/ f44 1 83"/>
                <a:gd name="f55" fmla="*/ f45 1 176"/>
                <a:gd name="f56" fmla="*/ f46 1 83"/>
                <a:gd name="f57" fmla="*/ f47 1 176"/>
                <a:gd name="f58" fmla="*/ f48 1 83"/>
                <a:gd name="f59" fmla="*/ f49 1 176"/>
                <a:gd name="f60" fmla="*/ f50 1 83"/>
                <a:gd name="f61" fmla="*/ f51 1 83"/>
                <a:gd name="f62" fmla="*/ 0 1 f41"/>
                <a:gd name="f63" fmla="*/ f35 1 f41"/>
                <a:gd name="f64" fmla="*/ 0 1 f42"/>
                <a:gd name="f65" fmla="*/ f36 1 f42"/>
                <a:gd name="f66" fmla="*/ f53 1 f41"/>
                <a:gd name="f67" fmla="*/ f54 1 f42"/>
                <a:gd name="f68" fmla="*/ f55 1 f41"/>
                <a:gd name="f69" fmla="*/ f56 1 f42"/>
                <a:gd name="f70" fmla="*/ f57 1 f41"/>
                <a:gd name="f71" fmla="*/ f58 1 f42"/>
                <a:gd name="f72" fmla="*/ f59 1 f41"/>
                <a:gd name="f73" fmla="*/ f60 1 f42"/>
                <a:gd name="f74" fmla="*/ f61 1 f42"/>
                <a:gd name="f75" fmla="*/ f62 f32 1"/>
                <a:gd name="f76" fmla="*/ f63 f32 1"/>
                <a:gd name="f77" fmla="*/ f65 f33 1"/>
                <a:gd name="f78" fmla="*/ f64 f33 1"/>
                <a:gd name="f79" fmla="*/ f66 f32 1"/>
                <a:gd name="f80" fmla="*/ f67 f33 1"/>
                <a:gd name="f81" fmla="*/ f68 f32 1"/>
                <a:gd name="f82" fmla="*/ f69 f33 1"/>
                <a:gd name="f83" fmla="*/ f70 f32 1"/>
                <a:gd name="f84" fmla="*/ f71 f33 1"/>
                <a:gd name="f85" fmla="*/ f72 f32 1"/>
                <a:gd name="f86" fmla="*/ f73 f33 1"/>
                <a:gd name="f87" fmla="*/ f74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79" y="f80"/>
                </a:cxn>
                <a:cxn ang="f52">
                  <a:pos x="f81" y="f82"/>
                </a:cxn>
                <a:cxn ang="f52">
                  <a:pos x="f83" y="f84"/>
                </a:cxn>
                <a:cxn ang="f52">
                  <a:pos x="f85" y="f86"/>
                </a:cxn>
                <a:cxn ang="f52">
                  <a:pos x="f79" y="f87"/>
                </a:cxn>
                <a:cxn ang="f52">
                  <a:pos x="f79" y="f80"/>
                </a:cxn>
              </a:cxnLst>
              <a:rect l="f75" t="f78" r="f76" b="f77"/>
              <a:pathLst>
                <a:path w="176" h="83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5" y="f17"/>
                    <a:pt x="f18" y="f7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6" y="f27"/>
                    <a:pt x="f8" y="f28"/>
                  </a:cubicBezTo>
                  <a:cubicBezTo>
                    <a:pt x="f8" y="f29"/>
                    <a:pt x="f8" y="f30"/>
                    <a:pt x="f8" y="f5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18">
              <a:extLst>
                <a:ext uri="{FF2B5EF4-FFF2-40B4-BE49-F238E27FC236}">
                  <a16:creationId xmlns:a16="http://schemas.microsoft.com/office/drawing/2014/main" id="{6E871157-97C3-463C-DB2F-872C5A79F1FA}"/>
                </a:ext>
              </a:extLst>
            </p:cNvPr>
            <p:cNvSpPr/>
            <p:nvPr/>
          </p:nvSpPr>
          <p:spPr>
            <a:xfrm>
              <a:off x="9023354" y="3557592"/>
              <a:ext cx="955676" cy="3301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1"/>
                <a:gd name="f7" fmla="val 59"/>
                <a:gd name="f8" fmla="val 34"/>
                <a:gd name="f9" fmla="val 33"/>
                <a:gd name="f10" fmla="val 22"/>
                <a:gd name="f11" fmla="val 11"/>
                <a:gd name="f12" fmla="val 36"/>
                <a:gd name="f13" fmla="val 38"/>
                <a:gd name="f14" fmla="val 45"/>
                <a:gd name="f15" fmla="val 51"/>
                <a:gd name="f16" fmla="val 5"/>
                <a:gd name="f17" fmla="val 57"/>
                <a:gd name="f18" fmla="val 9"/>
                <a:gd name="f19" fmla="val 55"/>
                <a:gd name="f20" fmla="val 13"/>
                <a:gd name="f21" fmla="val 54"/>
                <a:gd name="f22" fmla="val 15"/>
                <a:gd name="f23" fmla="val 17"/>
                <a:gd name="f24" fmla="val 19"/>
                <a:gd name="f25" fmla="val 47"/>
                <a:gd name="f26" fmla="val 89"/>
                <a:gd name="f27" fmla="val 39"/>
                <a:gd name="f28" fmla="val 123"/>
                <a:gd name="f29" fmla="val 32"/>
                <a:gd name="f30" fmla="val 139"/>
                <a:gd name="f31" fmla="val 28"/>
                <a:gd name="f32" fmla="val 155"/>
                <a:gd name="f33" fmla="val 25"/>
                <a:gd name="f34" fmla="val 21"/>
                <a:gd name="f35" fmla="val 14"/>
                <a:gd name="f36" fmla="val 8"/>
                <a:gd name="f37" fmla="val 136"/>
                <a:gd name="f38" fmla="val 101"/>
                <a:gd name="f39" fmla="val 67"/>
                <a:gd name="f40" fmla="val 23"/>
                <a:gd name="f41" fmla="val 56"/>
                <a:gd name="f42" fmla="val 26"/>
                <a:gd name="f43" fmla="val 30"/>
                <a:gd name="f44" fmla="+- 0 0 -90"/>
                <a:gd name="f45" fmla="*/ f3 1 171"/>
                <a:gd name="f46" fmla="*/ f4 1 59"/>
                <a:gd name="f47" fmla="val f5"/>
                <a:gd name="f48" fmla="val f6"/>
                <a:gd name="f49" fmla="val f7"/>
                <a:gd name="f50" fmla="*/ f44 f0 1"/>
                <a:gd name="f51" fmla="+- f49 0 f47"/>
                <a:gd name="f52" fmla="+- f48 0 f47"/>
                <a:gd name="f53" fmla="*/ f50 1 f2"/>
                <a:gd name="f54" fmla="*/ f52 1 171"/>
                <a:gd name="f55" fmla="*/ f51 1 59"/>
                <a:gd name="f56" fmla="*/ 34 f52 1"/>
                <a:gd name="f57" fmla="*/ 33 f51 1"/>
                <a:gd name="f58" fmla="*/ 0 f52 1"/>
                <a:gd name="f59" fmla="*/ 38 f51 1"/>
                <a:gd name="f60" fmla="*/ 59 f51 1"/>
                <a:gd name="f61" fmla="*/ 13 f52 1"/>
                <a:gd name="f62" fmla="*/ 54 f51 1"/>
                <a:gd name="f63" fmla="*/ 19 f52 1"/>
                <a:gd name="f64" fmla="*/ 123 f52 1"/>
                <a:gd name="f65" fmla="*/ 32 f51 1"/>
                <a:gd name="f66" fmla="*/ 171 f52 1"/>
                <a:gd name="f67" fmla="*/ 21 f51 1"/>
                <a:gd name="f68" fmla="*/ 0 f51 1"/>
                <a:gd name="f69" fmla="*/ 67 f52 1"/>
                <a:gd name="f70" fmla="*/ 23 f51 1"/>
                <a:gd name="f71" fmla="+- f53 0 f1"/>
                <a:gd name="f72" fmla="*/ f56 1 171"/>
                <a:gd name="f73" fmla="*/ f57 1 59"/>
                <a:gd name="f74" fmla="*/ f58 1 171"/>
                <a:gd name="f75" fmla="*/ f59 1 59"/>
                <a:gd name="f76" fmla="*/ f60 1 59"/>
                <a:gd name="f77" fmla="*/ f61 1 171"/>
                <a:gd name="f78" fmla="*/ f62 1 59"/>
                <a:gd name="f79" fmla="*/ f63 1 171"/>
                <a:gd name="f80" fmla="*/ f64 1 171"/>
                <a:gd name="f81" fmla="*/ f65 1 59"/>
                <a:gd name="f82" fmla="*/ f66 1 171"/>
                <a:gd name="f83" fmla="*/ f67 1 59"/>
                <a:gd name="f84" fmla="*/ f68 1 59"/>
                <a:gd name="f85" fmla="*/ f69 1 171"/>
                <a:gd name="f86" fmla="*/ f70 1 59"/>
                <a:gd name="f87" fmla="*/ 0 1 f54"/>
                <a:gd name="f88" fmla="*/ f48 1 f54"/>
                <a:gd name="f89" fmla="*/ 0 1 f55"/>
                <a:gd name="f90" fmla="*/ f49 1 f55"/>
                <a:gd name="f91" fmla="*/ f72 1 f54"/>
                <a:gd name="f92" fmla="*/ f73 1 f55"/>
                <a:gd name="f93" fmla="*/ f74 1 f54"/>
                <a:gd name="f94" fmla="*/ f75 1 f55"/>
                <a:gd name="f95" fmla="*/ f76 1 f55"/>
                <a:gd name="f96" fmla="*/ f77 1 f54"/>
                <a:gd name="f97" fmla="*/ f78 1 f55"/>
                <a:gd name="f98" fmla="*/ f79 1 f54"/>
                <a:gd name="f99" fmla="*/ f80 1 f54"/>
                <a:gd name="f100" fmla="*/ f81 1 f55"/>
                <a:gd name="f101" fmla="*/ f82 1 f54"/>
                <a:gd name="f102" fmla="*/ f83 1 f55"/>
                <a:gd name="f103" fmla="*/ f84 1 f55"/>
                <a:gd name="f104" fmla="*/ f85 1 f54"/>
                <a:gd name="f105" fmla="*/ f86 1 f55"/>
                <a:gd name="f106" fmla="*/ f87 f45 1"/>
                <a:gd name="f107" fmla="*/ f88 f45 1"/>
                <a:gd name="f108" fmla="*/ f90 f46 1"/>
                <a:gd name="f109" fmla="*/ f89 f46 1"/>
                <a:gd name="f110" fmla="*/ f91 f45 1"/>
                <a:gd name="f111" fmla="*/ f92 f46 1"/>
                <a:gd name="f112" fmla="*/ f93 f45 1"/>
                <a:gd name="f113" fmla="*/ f94 f46 1"/>
                <a:gd name="f114" fmla="*/ f95 f46 1"/>
                <a:gd name="f115" fmla="*/ f96 f45 1"/>
                <a:gd name="f116" fmla="*/ f97 f46 1"/>
                <a:gd name="f117" fmla="*/ f98 f45 1"/>
                <a:gd name="f118" fmla="*/ f99 f45 1"/>
                <a:gd name="f119" fmla="*/ f100 f46 1"/>
                <a:gd name="f120" fmla="*/ f101 f45 1"/>
                <a:gd name="f121" fmla="*/ f102 f46 1"/>
                <a:gd name="f122" fmla="*/ f103 f46 1"/>
                <a:gd name="f123" fmla="*/ f104 f45 1"/>
                <a:gd name="f124" fmla="*/ f105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0" y="f111"/>
                </a:cxn>
                <a:cxn ang="f71">
                  <a:pos x="f112" y="f113"/>
                </a:cxn>
                <a:cxn ang="f71">
                  <a:pos x="f112" y="f114"/>
                </a:cxn>
                <a:cxn ang="f71">
                  <a:pos x="f115" y="f116"/>
                </a:cxn>
                <a:cxn ang="f71">
                  <a:pos x="f117" y="f116"/>
                </a:cxn>
                <a:cxn ang="f71">
                  <a:pos x="f118" y="f119"/>
                </a:cxn>
                <a:cxn ang="f71">
                  <a:pos x="f120" y="f121"/>
                </a:cxn>
                <a:cxn ang="f71">
                  <a:pos x="f120" y="f122"/>
                </a:cxn>
                <a:cxn ang="f71">
                  <a:pos x="f123" y="f124"/>
                </a:cxn>
                <a:cxn ang="f71">
                  <a:pos x="f110" y="f111"/>
                </a:cxn>
              </a:cxnLst>
              <a:rect l="f106" t="f109" r="f107" b="f108"/>
              <a:pathLst>
                <a:path w="171" h="59">
                  <a:moveTo>
                    <a:pt x="f8" y="f9"/>
                  </a:moveTo>
                  <a:cubicBezTo>
                    <a:pt x="f10" y="f8"/>
                    <a:pt x="f11" y="f12"/>
                    <a:pt x="f5" y="f13"/>
                  </a:cubicBezTo>
                  <a:cubicBezTo>
                    <a:pt x="f5" y="f14"/>
                    <a:pt x="f5" y="f15"/>
                    <a:pt x="f5" y="f7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1"/>
                    <a:pt x="f23" y="f21"/>
                    <a:pt x="f24" y="f21"/>
                  </a:cubicBezTo>
                  <a:cubicBezTo>
                    <a:pt x="f21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6" y="f34"/>
                  </a:cubicBezTo>
                  <a:cubicBezTo>
                    <a:pt x="f6" y="f35"/>
                    <a:pt x="f6" y="f36"/>
                    <a:pt x="f6" y="f5"/>
                  </a:cubicBezTo>
                  <a:cubicBezTo>
                    <a:pt x="f37" y="f36"/>
                    <a:pt x="f38" y="f22"/>
                    <a:pt x="f39" y="f40"/>
                  </a:cubicBezTo>
                  <a:cubicBezTo>
                    <a:pt x="f41" y="f42"/>
                    <a:pt x="f14" y="f43"/>
                    <a:pt x="f8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19">
              <a:extLst>
                <a:ext uri="{FF2B5EF4-FFF2-40B4-BE49-F238E27FC236}">
                  <a16:creationId xmlns:a16="http://schemas.microsoft.com/office/drawing/2014/main" id="{1F9C65A8-9E31-4375-62BE-049B0A29AA06}"/>
                </a:ext>
              </a:extLst>
            </p:cNvPr>
            <p:cNvSpPr/>
            <p:nvPr/>
          </p:nvSpPr>
          <p:spPr>
            <a:xfrm>
              <a:off x="7802566" y="3948114"/>
              <a:ext cx="2176464" cy="5206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9"/>
                <a:gd name="f7" fmla="val 93"/>
                <a:gd name="f8" fmla="val 152"/>
                <a:gd name="f9" fmla="val 63"/>
                <a:gd name="f10" fmla="val 154"/>
                <a:gd name="f11" fmla="val 156"/>
                <a:gd name="f12" fmla="val 64"/>
                <a:gd name="f13" fmla="val 158"/>
                <a:gd name="f14" fmla="val 210"/>
                <a:gd name="f15" fmla="val 54"/>
                <a:gd name="f16" fmla="val 263"/>
                <a:gd name="f17" fmla="val 44"/>
                <a:gd name="f18" fmla="val 315"/>
                <a:gd name="f19" fmla="val 35"/>
                <a:gd name="f20" fmla="val 340"/>
                <a:gd name="f21" fmla="val 30"/>
                <a:gd name="f22" fmla="val 364"/>
                <a:gd name="f23" fmla="val 25"/>
                <a:gd name="f24" fmla="val 21"/>
                <a:gd name="f25" fmla="val 13"/>
                <a:gd name="f26" fmla="val 7"/>
                <a:gd name="f27" fmla="val 387"/>
                <a:gd name="f28" fmla="val 1"/>
                <a:gd name="f29" fmla="val 385"/>
                <a:gd name="f30" fmla="val 384"/>
                <a:gd name="f31" fmla="val 330"/>
                <a:gd name="f32" fmla="val 11"/>
                <a:gd name="f33" fmla="val 276"/>
                <a:gd name="f34" fmla="val 222"/>
                <a:gd name="f35" fmla="val 32"/>
                <a:gd name="f36" fmla="val 205"/>
                <a:gd name="f37" fmla="val 188"/>
                <a:gd name="f38" fmla="val 40"/>
                <a:gd name="f39" fmla="val 171"/>
                <a:gd name="f40" fmla="val 169"/>
                <a:gd name="f41" fmla="val 43"/>
                <a:gd name="f42" fmla="val 168"/>
                <a:gd name="f43" fmla="val 42"/>
                <a:gd name="f44" fmla="val 167"/>
                <a:gd name="f45" fmla="val 136"/>
                <a:gd name="f46" fmla="val 48"/>
                <a:gd name="f47" fmla="val 106"/>
                <a:gd name="f48" fmla="val 75"/>
                <a:gd name="f49" fmla="val 60"/>
                <a:gd name="f50" fmla="val 50"/>
                <a:gd name="f51" fmla="val 65"/>
                <a:gd name="f52" fmla="val 70"/>
                <a:gd name="f53" fmla="val 82"/>
                <a:gd name="f54" fmla="val 87"/>
                <a:gd name="f55" fmla="val 33"/>
                <a:gd name="f56" fmla="val 81"/>
                <a:gd name="f57" fmla="val 97"/>
                <a:gd name="f58" fmla="val 74"/>
                <a:gd name="f59" fmla="val 116"/>
                <a:gd name="f60" fmla="val 71"/>
                <a:gd name="f61" fmla="val 134"/>
                <a:gd name="f62" fmla="val 67"/>
                <a:gd name="f63" fmla="+- 0 0 -90"/>
                <a:gd name="f64" fmla="*/ f3 1 389"/>
                <a:gd name="f65" fmla="*/ f4 1 93"/>
                <a:gd name="f66" fmla="val f5"/>
                <a:gd name="f67" fmla="val f6"/>
                <a:gd name="f68" fmla="val f7"/>
                <a:gd name="f69" fmla="*/ f63 f0 1"/>
                <a:gd name="f70" fmla="+- f68 0 f66"/>
                <a:gd name="f71" fmla="+- f67 0 f66"/>
                <a:gd name="f72" fmla="*/ f69 1 f2"/>
                <a:gd name="f73" fmla="*/ f71 1 389"/>
                <a:gd name="f74" fmla="*/ f70 1 93"/>
                <a:gd name="f75" fmla="*/ 152 f71 1"/>
                <a:gd name="f76" fmla="*/ 63 f70 1"/>
                <a:gd name="f77" fmla="*/ 158 f71 1"/>
                <a:gd name="f78" fmla="*/ 315 f71 1"/>
                <a:gd name="f79" fmla="*/ 35 f70 1"/>
                <a:gd name="f80" fmla="*/ 389 f71 1"/>
                <a:gd name="f81" fmla="*/ 21 f70 1"/>
                <a:gd name="f82" fmla="*/ 0 f70 1"/>
                <a:gd name="f83" fmla="*/ 384 f71 1"/>
                <a:gd name="f84" fmla="*/ 1 f70 1"/>
                <a:gd name="f85" fmla="*/ 222 f71 1"/>
                <a:gd name="f86" fmla="*/ 32 f70 1"/>
                <a:gd name="f87" fmla="*/ 171 f71 1"/>
                <a:gd name="f88" fmla="*/ 44 f70 1"/>
                <a:gd name="f89" fmla="*/ 167 f71 1"/>
                <a:gd name="f90" fmla="*/ 43 f70 1"/>
                <a:gd name="f91" fmla="*/ 75 f71 1"/>
                <a:gd name="f92" fmla="*/ 60 f70 1"/>
                <a:gd name="f93" fmla="*/ 0 f71 1"/>
                <a:gd name="f94" fmla="*/ 75 f70 1"/>
                <a:gd name="f95" fmla="*/ 93 f70 1"/>
                <a:gd name="f96" fmla="*/ 97 f71 1"/>
                <a:gd name="f97" fmla="*/ 74 f70 1"/>
                <a:gd name="f98" fmla="+- f72 0 f1"/>
                <a:gd name="f99" fmla="*/ f75 1 389"/>
                <a:gd name="f100" fmla="*/ f76 1 93"/>
                <a:gd name="f101" fmla="*/ f77 1 389"/>
                <a:gd name="f102" fmla="*/ f78 1 389"/>
                <a:gd name="f103" fmla="*/ f79 1 93"/>
                <a:gd name="f104" fmla="*/ f80 1 389"/>
                <a:gd name="f105" fmla="*/ f81 1 93"/>
                <a:gd name="f106" fmla="*/ f82 1 93"/>
                <a:gd name="f107" fmla="*/ f83 1 389"/>
                <a:gd name="f108" fmla="*/ f84 1 93"/>
                <a:gd name="f109" fmla="*/ f85 1 389"/>
                <a:gd name="f110" fmla="*/ f86 1 93"/>
                <a:gd name="f111" fmla="*/ f87 1 389"/>
                <a:gd name="f112" fmla="*/ f88 1 93"/>
                <a:gd name="f113" fmla="*/ f89 1 389"/>
                <a:gd name="f114" fmla="*/ f90 1 93"/>
                <a:gd name="f115" fmla="*/ f91 1 389"/>
                <a:gd name="f116" fmla="*/ f92 1 93"/>
                <a:gd name="f117" fmla="*/ f93 1 389"/>
                <a:gd name="f118" fmla="*/ f94 1 93"/>
                <a:gd name="f119" fmla="*/ f95 1 93"/>
                <a:gd name="f120" fmla="*/ f96 1 389"/>
                <a:gd name="f121" fmla="*/ f97 1 93"/>
                <a:gd name="f122" fmla="*/ 0 1 f73"/>
                <a:gd name="f123" fmla="*/ f67 1 f73"/>
                <a:gd name="f124" fmla="*/ 0 1 f74"/>
                <a:gd name="f125" fmla="*/ f68 1 f74"/>
                <a:gd name="f126" fmla="*/ f99 1 f73"/>
                <a:gd name="f127" fmla="*/ f100 1 f74"/>
                <a:gd name="f128" fmla="*/ f101 1 f73"/>
                <a:gd name="f129" fmla="*/ f102 1 f73"/>
                <a:gd name="f130" fmla="*/ f103 1 f74"/>
                <a:gd name="f131" fmla="*/ f104 1 f73"/>
                <a:gd name="f132" fmla="*/ f105 1 f74"/>
                <a:gd name="f133" fmla="*/ f106 1 f74"/>
                <a:gd name="f134" fmla="*/ f107 1 f73"/>
                <a:gd name="f135" fmla="*/ f108 1 f74"/>
                <a:gd name="f136" fmla="*/ f109 1 f73"/>
                <a:gd name="f137" fmla="*/ f110 1 f74"/>
                <a:gd name="f138" fmla="*/ f111 1 f73"/>
                <a:gd name="f139" fmla="*/ f112 1 f74"/>
                <a:gd name="f140" fmla="*/ f113 1 f73"/>
                <a:gd name="f141" fmla="*/ f114 1 f74"/>
                <a:gd name="f142" fmla="*/ f115 1 f73"/>
                <a:gd name="f143" fmla="*/ f116 1 f74"/>
                <a:gd name="f144" fmla="*/ f117 1 f73"/>
                <a:gd name="f145" fmla="*/ f118 1 f74"/>
                <a:gd name="f146" fmla="*/ f119 1 f74"/>
                <a:gd name="f147" fmla="*/ f120 1 f73"/>
                <a:gd name="f148" fmla="*/ f121 1 f74"/>
                <a:gd name="f149" fmla="*/ f122 f64 1"/>
                <a:gd name="f150" fmla="*/ f123 f64 1"/>
                <a:gd name="f151" fmla="*/ f125 f65 1"/>
                <a:gd name="f152" fmla="*/ f124 f65 1"/>
                <a:gd name="f153" fmla="*/ f126 f64 1"/>
                <a:gd name="f154" fmla="*/ f127 f65 1"/>
                <a:gd name="f155" fmla="*/ f128 f64 1"/>
                <a:gd name="f156" fmla="*/ f129 f64 1"/>
                <a:gd name="f157" fmla="*/ f130 f65 1"/>
                <a:gd name="f158" fmla="*/ f131 f64 1"/>
                <a:gd name="f159" fmla="*/ f132 f65 1"/>
                <a:gd name="f160" fmla="*/ f133 f65 1"/>
                <a:gd name="f161" fmla="*/ f134 f64 1"/>
                <a:gd name="f162" fmla="*/ f135 f65 1"/>
                <a:gd name="f163" fmla="*/ f136 f64 1"/>
                <a:gd name="f164" fmla="*/ f137 f65 1"/>
                <a:gd name="f165" fmla="*/ f138 f64 1"/>
                <a:gd name="f166" fmla="*/ f139 f65 1"/>
                <a:gd name="f167" fmla="*/ f140 f64 1"/>
                <a:gd name="f168" fmla="*/ f141 f65 1"/>
                <a:gd name="f169" fmla="*/ f142 f64 1"/>
                <a:gd name="f170" fmla="*/ f143 f65 1"/>
                <a:gd name="f171" fmla="*/ f144 f64 1"/>
                <a:gd name="f172" fmla="*/ f145 f65 1"/>
                <a:gd name="f173" fmla="*/ f146 f65 1"/>
                <a:gd name="f174" fmla="*/ f147 f64 1"/>
                <a:gd name="f175" fmla="*/ f148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8">
                  <a:pos x="f153" y="f154"/>
                </a:cxn>
                <a:cxn ang="f98">
                  <a:pos x="f155" y="f154"/>
                </a:cxn>
                <a:cxn ang="f98">
                  <a:pos x="f156" y="f157"/>
                </a:cxn>
                <a:cxn ang="f98">
                  <a:pos x="f158" y="f159"/>
                </a:cxn>
                <a:cxn ang="f98">
                  <a:pos x="f158" y="f160"/>
                </a:cxn>
                <a:cxn ang="f98">
                  <a:pos x="f161" y="f162"/>
                </a:cxn>
                <a:cxn ang="f98">
                  <a:pos x="f163" y="f164"/>
                </a:cxn>
                <a:cxn ang="f98">
                  <a:pos x="f165" y="f166"/>
                </a:cxn>
                <a:cxn ang="f98">
                  <a:pos x="f165" y="f166"/>
                </a:cxn>
                <a:cxn ang="f98">
                  <a:pos x="f167" y="f168"/>
                </a:cxn>
                <a:cxn ang="f98">
                  <a:pos x="f169" y="f170"/>
                </a:cxn>
                <a:cxn ang="f98">
                  <a:pos x="f171" y="f172"/>
                </a:cxn>
                <a:cxn ang="f98">
                  <a:pos x="f171" y="f173"/>
                </a:cxn>
                <a:cxn ang="f98">
                  <a:pos x="f174" y="f175"/>
                </a:cxn>
                <a:cxn ang="f98">
                  <a:pos x="f153" y="f154"/>
                </a:cxn>
              </a:cxnLst>
              <a:rect l="f149" t="f152" r="f150" b="f151"/>
              <a:pathLst>
                <a:path w="389" h="93">
                  <a:moveTo>
                    <a:pt x="f8" y="f9"/>
                  </a:moveTo>
                  <a:cubicBezTo>
                    <a:pt x="f10" y="f9"/>
                    <a:pt x="f11" y="f12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6" y="f24"/>
                  </a:cubicBezTo>
                  <a:cubicBezTo>
                    <a:pt x="f6" y="f25"/>
                    <a:pt x="f6" y="f26"/>
                    <a:pt x="f6" y="f5"/>
                  </a:cubicBezTo>
                  <a:cubicBezTo>
                    <a:pt x="f27" y="f28"/>
                    <a:pt x="f29" y="f28"/>
                    <a:pt x="f30" y="f28"/>
                  </a:cubicBezTo>
                  <a:cubicBezTo>
                    <a:pt x="f31" y="f32"/>
                    <a:pt x="f33" y="f24"/>
                    <a:pt x="f34" y="f35"/>
                  </a:cubicBezTo>
                  <a:cubicBezTo>
                    <a:pt x="f36" y="f19"/>
                    <a:pt x="f37" y="f38"/>
                    <a:pt x="f39" y="f17"/>
                  </a:cubicBezTo>
                  <a:cubicBezTo>
                    <a:pt x="f39" y="f17"/>
                    <a:pt x="f39" y="f17"/>
                    <a:pt x="f39" y="f17"/>
                  </a:cubicBezTo>
                  <a:cubicBezTo>
                    <a:pt x="f40" y="f41"/>
                    <a:pt x="f42" y="f43"/>
                    <a:pt x="f44" y="f41"/>
                  </a:cubicBezTo>
                  <a:cubicBezTo>
                    <a:pt x="f45" y="f46"/>
                    <a:pt x="f47" y="f15"/>
                    <a:pt x="f48" y="f49"/>
                  </a:cubicBezTo>
                  <a:cubicBezTo>
                    <a:pt x="f50" y="f51"/>
                    <a:pt x="f23" y="f52"/>
                    <a:pt x="f5" y="f48"/>
                  </a:cubicBezTo>
                  <a:cubicBezTo>
                    <a:pt x="f5" y="f53"/>
                    <a:pt x="f5" y="f54"/>
                    <a:pt x="f5" y="f7"/>
                  </a:cubicBezTo>
                  <a:cubicBezTo>
                    <a:pt x="f55" y="f54"/>
                    <a:pt x="f51" y="f56"/>
                    <a:pt x="f57" y="f58"/>
                  </a:cubicBezTo>
                  <a:cubicBezTo>
                    <a:pt x="f59" y="f60"/>
                    <a:pt x="f61" y="f62"/>
                    <a:pt x="f8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20">
              <a:extLst>
                <a:ext uri="{FF2B5EF4-FFF2-40B4-BE49-F238E27FC236}">
                  <a16:creationId xmlns:a16="http://schemas.microsoft.com/office/drawing/2014/main" id="{5275AF5A-F46A-C981-347B-972E5CCEDD29}"/>
                </a:ext>
              </a:extLst>
            </p:cNvPr>
            <p:cNvSpPr/>
            <p:nvPr/>
          </p:nvSpPr>
          <p:spPr>
            <a:xfrm>
              <a:off x="9005889" y="3367085"/>
              <a:ext cx="973141" cy="3238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4"/>
                <a:gd name="f7" fmla="val 58"/>
                <a:gd name="f8" fmla="val 158"/>
                <a:gd name="f9" fmla="val 2"/>
                <a:gd name="f10" fmla="val 140"/>
                <a:gd name="f11" fmla="val 6"/>
                <a:gd name="f12" fmla="val 123"/>
                <a:gd name="f13" fmla="val 11"/>
                <a:gd name="f14" fmla="val 105"/>
                <a:gd name="f15" fmla="val 15"/>
                <a:gd name="f16" fmla="val 97"/>
                <a:gd name="f17" fmla="val 17"/>
                <a:gd name="f18" fmla="val 89"/>
                <a:gd name="f19" fmla="val 20"/>
                <a:gd name="f20" fmla="val 82"/>
                <a:gd name="f21" fmla="val 22"/>
                <a:gd name="f22" fmla="val 60"/>
                <a:gd name="f23" fmla="val 27"/>
                <a:gd name="f24" fmla="val 39"/>
                <a:gd name="f25" fmla="val 31"/>
                <a:gd name="f26" fmla="val 36"/>
                <a:gd name="f27" fmla="val 1"/>
                <a:gd name="f28" fmla="val 40"/>
                <a:gd name="f29" fmla="val 4"/>
                <a:gd name="f30" fmla="val 12"/>
                <a:gd name="f31" fmla="val 57"/>
                <a:gd name="f32" fmla="val 21"/>
                <a:gd name="f33" fmla="val 55"/>
                <a:gd name="f34" fmla="val 30"/>
                <a:gd name="f35" fmla="val 53"/>
                <a:gd name="f36" fmla="val 51"/>
                <a:gd name="f37" fmla="val 47"/>
                <a:gd name="f38" fmla="val 61"/>
                <a:gd name="f39" fmla="val 45"/>
                <a:gd name="f40" fmla="val 37"/>
                <a:gd name="f41" fmla="val 133"/>
                <a:gd name="f42" fmla="val 29"/>
                <a:gd name="f43" fmla="val 169"/>
                <a:gd name="f44" fmla="val 171"/>
                <a:gd name="f45" fmla="val 16"/>
                <a:gd name="f46" fmla="val 13"/>
                <a:gd name="f47" fmla="val 168"/>
                <a:gd name="f48" fmla="+- 0 0 -90"/>
                <a:gd name="f49" fmla="*/ f3 1 174"/>
                <a:gd name="f50" fmla="*/ f4 1 58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174"/>
                <a:gd name="f59" fmla="*/ f55 1 58"/>
                <a:gd name="f60" fmla="*/ 158 f56 1"/>
                <a:gd name="f61" fmla="*/ 2 f55 1"/>
                <a:gd name="f62" fmla="*/ 105 f56 1"/>
                <a:gd name="f63" fmla="*/ 15 f55 1"/>
                <a:gd name="f64" fmla="*/ 82 f56 1"/>
                <a:gd name="f65" fmla="*/ 22 f55 1"/>
                <a:gd name="f66" fmla="*/ 17 f56 1"/>
                <a:gd name="f67" fmla="*/ 36 f55 1"/>
                <a:gd name="f68" fmla="*/ 4 f56 1"/>
                <a:gd name="f69" fmla="*/ 58 f55 1"/>
                <a:gd name="f70" fmla="*/ 30 f56 1"/>
                <a:gd name="f71" fmla="*/ 53 f55 1"/>
                <a:gd name="f72" fmla="*/ 61 f56 1"/>
                <a:gd name="f73" fmla="*/ 45 f55 1"/>
                <a:gd name="f74" fmla="*/ 169 f56 1"/>
                <a:gd name="f75" fmla="*/ 20 f55 1"/>
                <a:gd name="f76" fmla="*/ 174 f56 1"/>
                <a:gd name="f77" fmla="*/ 13 f55 1"/>
                <a:gd name="f78" fmla="+- f57 0 f1"/>
                <a:gd name="f79" fmla="*/ f60 1 174"/>
                <a:gd name="f80" fmla="*/ f61 1 58"/>
                <a:gd name="f81" fmla="*/ f62 1 174"/>
                <a:gd name="f82" fmla="*/ f63 1 58"/>
                <a:gd name="f83" fmla="*/ f64 1 174"/>
                <a:gd name="f84" fmla="*/ f65 1 58"/>
                <a:gd name="f85" fmla="*/ f66 1 174"/>
                <a:gd name="f86" fmla="*/ f67 1 58"/>
                <a:gd name="f87" fmla="*/ f68 1 174"/>
                <a:gd name="f88" fmla="*/ f69 1 58"/>
                <a:gd name="f89" fmla="*/ f70 1 174"/>
                <a:gd name="f90" fmla="*/ f71 1 58"/>
                <a:gd name="f91" fmla="*/ f72 1 174"/>
                <a:gd name="f92" fmla="*/ f73 1 58"/>
                <a:gd name="f93" fmla="*/ f74 1 174"/>
                <a:gd name="f94" fmla="*/ f75 1 58"/>
                <a:gd name="f95" fmla="*/ f76 1 174"/>
                <a:gd name="f96" fmla="*/ f77 1 58"/>
                <a:gd name="f97" fmla="*/ 0 1 f58"/>
                <a:gd name="f98" fmla="*/ f52 1 f58"/>
                <a:gd name="f99" fmla="*/ 0 1 f59"/>
                <a:gd name="f100" fmla="*/ f53 1 f59"/>
                <a:gd name="f101" fmla="*/ f79 1 f58"/>
                <a:gd name="f102" fmla="*/ f80 1 f59"/>
                <a:gd name="f103" fmla="*/ f81 1 f58"/>
                <a:gd name="f104" fmla="*/ f82 1 f59"/>
                <a:gd name="f105" fmla="*/ f83 1 f58"/>
                <a:gd name="f106" fmla="*/ f84 1 f59"/>
                <a:gd name="f107" fmla="*/ f85 1 f58"/>
                <a:gd name="f108" fmla="*/ f86 1 f59"/>
                <a:gd name="f109" fmla="*/ f87 1 f58"/>
                <a:gd name="f110" fmla="*/ f88 1 f59"/>
                <a:gd name="f111" fmla="*/ f89 1 f58"/>
                <a:gd name="f112" fmla="*/ f90 1 f59"/>
                <a:gd name="f113" fmla="*/ f91 1 f58"/>
                <a:gd name="f114" fmla="*/ f92 1 f59"/>
                <a:gd name="f115" fmla="*/ f93 1 f58"/>
                <a:gd name="f116" fmla="*/ f94 1 f59"/>
                <a:gd name="f117" fmla="*/ f95 1 f58"/>
                <a:gd name="f118" fmla="*/ f96 1 f59"/>
                <a:gd name="f119" fmla="*/ f97 f49 1"/>
                <a:gd name="f120" fmla="*/ f98 f49 1"/>
                <a:gd name="f121" fmla="*/ f100 f50 1"/>
                <a:gd name="f122" fmla="*/ f99 f50 1"/>
                <a:gd name="f123" fmla="*/ f101 f49 1"/>
                <a:gd name="f124" fmla="*/ f102 f50 1"/>
                <a:gd name="f125" fmla="*/ f103 f49 1"/>
                <a:gd name="f126" fmla="*/ f104 f50 1"/>
                <a:gd name="f127" fmla="*/ f105 f49 1"/>
                <a:gd name="f128" fmla="*/ f106 f50 1"/>
                <a:gd name="f129" fmla="*/ f107 f49 1"/>
                <a:gd name="f130" fmla="*/ f108 f50 1"/>
                <a:gd name="f131" fmla="*/ f109 f49 1"/>
                <a:gd name="f132" fmla="*/ f110 f50 1"/>
                <a:gd name="f133" fmla="*/ f111 f49 1"/>
                <a:gd name="f134" fmla="*/ f112 f50 1"/>
                <a:gd name="f135" fmla="*/ f113 f49 1"/>
                <a:gd name="f136" fmla="*/ f114 f50 1"/>
                <a:gd name="f137" fmla="*/ f115 f49 1"/>
                <a:gd name="f138" fmla="*/ f116 f50 1"/>
                <a:gd name="f139" fmla="*/ f117 f49 1"/>
                <a:gd name="f140" fmla="*/ f118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38"/>
                </a:cxn>
                <a:cxn ang="f78">
                  <a:pos x="f139" y="f140"/>
                </a:cxn>
                <a:cxn ang="f78">
                  <a:pos x="f123" y="f124"/>
                </a:cxn>
              </a:cxnLst>
              <a:rect l="f119" t="f122" r="f120" b="f121"/>
              <a:pathLst>
                <a:path w="174" h="58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17" y="f26"/>
                  </a:cubicBezTo>
                  <a:cubicBezTo>
                    <a:pt x="f27" y="f24"/>
                    <a:pt x="f5" y="f28"/>
                    <a:pt x="f29" y="f7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28" y="f36"/>
                    <a:pt x="f36" y="f37"/>
                    <a:pt x="f38" y="f39"/>
                  </a:cubicBezTo>
                  <a:cubicBezTo>
                    <a:pt x="f16" y="f40"/>
                    <a:pt x="f41" y="f42"/>
                    <a:pt x="f43" y="f19"/>
                  </a:cubicBezTo>
                  <a:cubicBezTo>
                    <a:pt x="f44" y="f19"/>
                    <a:pt x="f6" y="f45"/>
                    <a:pt x="f6" y="f46"/>
                  </a:cubicBezTo>
                  <a:cubicBezTo>
                    <a:pt x="f6" y="f29"/>
                    <a:pt x="f47" y="f5"/>
                    <a:pt x="f8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21">
              <a:extLst>
                <a:ext uri="{FF2B5EF4-FFF2-40B4-BE49-F238E27FC236}">
                  <a16:creationId xmlns:a16="http://schemas.microsoft.com/office/drawing/2014/main" id="{F5C1FD59-9687-F5D0-973D-E37ADBDDEAD6}"/>
                </a:ext>
              </a:extLst>
            </p:cNvPr>
            <p:cNvSpPr/>
            <p:nvPr/>
          </p:nvSpPr>
          <p:spPr>
            <a:xfrm>
              <a:off x="9023354" y="2757492"/>
              <a:ext cx="962021" cy="3810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2"/>
                <a:gd name="f7" fmla="val 68"/>
                <a:gd name="f8" fmla="val 95"/>
                <a:gd name="f9" fmla="val 41"/>
                <a:gd name="f10" fmla="val 119"/>
                <a:gd name="f11" fmla="val 35"/>
                <a:gd name="f12" fmla="val 143"/>
                <a:gd name="f13" fmla="val 29"/>
                <a:gd name="f14" fmla="val 167"/>
                <a:gd name="f15" fmla="val 22"/>
                <a:gd name="f16" fmla="val 169"/>
                <a:gd name="f17" fmla="val 171"/>
                <a:gd name="f18" fmla="val 18"/>
                <a:gd name="f19" fmla="val 16"/>
                <a:gd name="f20" fmla="val 11"/>
                <a:gd name="f21" fmla="val 6"/>
                <a:gd name="f22" fmla="val 160"/>
                <a:gd name="f23" fmla="val 4"/>
                <a:gd name="f24" fmla="val 149"/>
                <a:gd name="f25" fmla="val 139"/>
                <a:gd name="f26" fmla="val 9"/>
                <a:gd name="f27" fmla="val 120"/>
                <a:gd name="f28" fmla="val 15"/>
                <a:gd name="f29" fmla="val 100"/>
                <a:gd name="f30" fmla="val 21"/>
                <a:gd name="f31" fmla="val 81"/>
                <a:gd name="f32" fmla="val 27"/>
                <a:gd name="f33" fmla="val 54"/>
                <a:gd name="f34" fmla="val 34"/>
                <a:gd name="f35" fmla="val 48"/>
                <a:gd name="f36" fmla="val 55"/>
                <a:gd name="f37" fmla="val 62"/>
                <a:gd name="f38" fmla="val 7"/>
                <a:gd name="f39" fmla="val 67"/>
                <a:gd name="f40" fmla="val 13"/>
                <a:gd name="f41" fmla="val 65"/>
                <a:gd name="f42" fmla="val 63"/>
                <a:gd name="f43" fmla="val 44"/>
                <a:gd name="f44" fmla="val 56"/>
                <a:gd name="f45" fmla="val 69"/>
                <a:gd name="f46" fmla="val 49"/>
                <a:gd name="f47" fmla="+- 0 0 -90"/>
                <a:gd name="f48" fmla="*/ f3 1 172"/>
                <a:gd name="f49" fmla="*/ f4 1 68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172"/>
                <a:gd name="f58" fmla="*/ f54 1 68"/>
                <a:gd name="f59" fmla="*/ 95 f55 1"/>
                <a:gd name="f60" fmla="*/ 41 f54 1"/>
                <a:gd name="f61" fmla="*/ 167 f55 1"/>
                <a:gd name="f62" fmla="*/ 22 f54 1"/>
                <a:gd name="f63" fmla="*/ 171 f55 1"/>
                <a:gd name="f64" fmla="*/ 16 f54 1"/>
                <a:gd name="f65" fmla="*/ 0 f54 1"/>
                <a:gd name="f66" fmla="*/ 139 f55 1"/>
                <a:gd name="f67" fmla="*/ 9 f54 1"/>
                <a:gd name="f68" fmla="*/ 81 f55 1"/>
                <a:gd name="f69" fmla="*/ 27 f54 1"/>
                <a:gd name="f70" fmla="*/ 0 f55 1"/>
                <a:gd name="f71" fmla="*/ 48 f54 1"/>
                <a:gd name="f72" fmla="*/ 68 f54 1"/>
                <a:gd name="f73" fmla="*/ 18 f55 1"/>
                <a:gd name="f74" fmla="*/ 63 f54 1"/>
                <a:gd name="f75" fmla="+- f56 0 f1"/>
                <a:gd name="f76" fmla="*/ f59 1 172"/>
                <a:gd name="f77" fmla="*/ f60 1 68"/>
                <a:gd name="f78" fmla="*/ f61 1 172"/>
                <a:gd name="f79" fmla="*/ f62 1 68"/>
                <a:gd name="f80" fmla="*/ f63 1 172"/>
                <a:gd name="f81" fmla="*/ f64 1 68"/>
                <a:gd name="f82" fmla="*/ f65 1 68"/>
                <a:gd name="f83" fmla="*/ f66 1 172"/>
                <a:gd name="f84" fmla="*/ f67 1 68"/>
                <a:gd name="f85" fmla="*/ f68 1 172"/>
                <a:gd name="f86" fmla="*/ f69 1 68"/>
                <a:gd name="f87" fmla="*/ f70 1 172"/>
                <a:gd name="f88" fmla="*/ f71 1 68"/>
                <a:gd name="f89" fmla="*/ f72 1 68"/>
                <a:gd name="f90" fmla="*/ f73 1 172"/>
                <a:gd name="f91" fmla="*/ f74 1 68"/>
                <a:gd name="f92" fmla="*/ 0 1 f57"/>
                <a:gd name="f93" fmla="*/ f51 1 f57"/>
                <a:gd name="f94" fmla="*/ 0 1 f58"/>
                <a:gd name="f95" fmla="*/ f52 1 f58"/>
                <a:gd name="f96" fmla="*/ f76 1 f57"/>
                <a:gd name="f97" fmla="*/ f77 1 f58"/>
                <a:gd name="f98" fmla="*/ f78 1 f57"/>
                <a:gd name="f99" fmla="*/ f79 1 f58"/>
                <a:gd name="f100" fmla="*/ f80 1 f57"/>
                <a:gd name="f101" fmla="*/ f81 1 f58"/>
                <a:gd name="f102" fmla="*/ f82 1 f58"/>
                <a:gd name="f103" fmla="*/ f83 1 f57"/>
                <a:gd name="f104" fmla="*/ f84 1 f58"/>
                <a:gd name="f105" fmla="*/ f85 1 f57"/>
                <a:gd name="f106" fmla="*/ f86 1 f58"/>
                <a:gd name="f107" fmla="*/ f87 1 f57"/>
                <a:gd name="f108" fmla="*/ f88 1 f58"/>
                <a:gd name="f109" fmla="*/ f89 1 f58"/>
                <a:gd name="f110" fmla="*/ f90 1 f57"/>
                <a:gd name="f111" fmla="*/ f91 1 f58"/>
                <a:gd name="f112" fmla="*/ f92 f48 1"/>
                <a:gd name="f113" fmla="*/ f93 f48 1"/>
                <a:gd name="f114" fmla="*/ f95 f49 1"/>
                <a:gd name="f115" fmla="*/ f94 f49 1"/>
                <a:gd name="f116" fmla="*/ f96 f48 1"/>
                <a:gd name="f117" fmla="*/ f97 f49 1"/>
                <a:gd name="f118" fmla="*/ f98 f48 1"/>
                <a:gd name="f119" fmla="*/ f99 f49 1"/>
                <a:gd name="f120" fmla="*/ f100 f48 1"/>
                <a:gd name="f121" fmla="*/ f101 f49 1"/>
                <a:gd name="f122" fmla="*/ f102 f49 1"/>
                <a:gd name="f123" fmla="*/ f103 f48 1"/>
                <a:gd name="f124" fmla="*/ f104 f49 1"/>
                <a:gd name="f125" fmla="*/ f105 f48 1"/>
                <a:gd name="f126" fmla="*/ f106 f49 1"/>
                <a:gd name="f127" fmla="*/ f107 f48 1"/>
                <a:gd name="f128" fmla="*/ f108 f49 1"/>
                <a:gd name="f129" fmla="*/ f109 f49 1"/>
                <a:gd name="f130" fmla="*/ f110 f48 1"/>
                <a:gd name="f131" fmla="*/ f111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16" y="f117"/>
                </a:cxn>
                <a:cxn ang="f75">
                  <a:pos x="f118" y="f119"/>
                </a:cxn>
                <a:cxn ang="f75">
                  <a:pos x="f120" y="f121"/>
                </a:cxn>
                <a:cxn ang="f75">
                  <a:pos x="f120" y="f122"/>
                </a:cxn>
                <a:cxn ang="f75">
                  <a:pos x="f123" y="f124"/>
                </a:cxn>
                <a:cxn ang="f75">
                  <a:pos x="f125" y="f126"/>
                </a:cxn>
                <a:cxn ang="f75">
                  <a:pos x="f127" y="f128"/>
                </a:cxn>
                <a:cxn ang="f75">
                  <a:pos x="f127" y="f129"/>
                </a:cxn>
                <a:cxn ang="f75">
                  <a:pos x="f130" y="f131"/>
                </a:cxn>
                <a:cxn ang="f75">
                  <a:pos x="f116" y="f117"/>
                </a:cxn>
              </a:cxnLst>
              <a:rect l="f112" t="f115" r="f113" b="f114"/>
              <a:pathLst>
                <a:path w="172" h="68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5"/>
                    <a:pt x="f17" y="f18"/>
                    <a:pt x="f17" y="f19"/>
                  </a:cubicBezTo>
                  <a:cubicBezTo>
                    <a:pt x="f6" y="f20"/>
                    <a:pt x="f17" y="f21"/>
                    <a:pt x="f17" y="f5"/>
                  </a:cubicBezTo>
                  <a:cubicBezTo>
                    <a:pt x="f22" y="f23"/>
                    <a:pt x="f24" y="f21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2" y="f9"/>
                    <a:pt x="f5" y="f35"/>
                  </a:cubicBezTo>
                  <a:cubicBezTo>
                    <a:pt x="f5" y="f36"/>
                    <a:pt x="f5" y="f37"/>
                    <a:pt x="f5" y="f7"/>
                  </a:cubicBezTo>
                  <a:cubicBezTo>
                    <a:pt x="f38" y="f39"/>
                    <a:pt x="f40" y="f41"/>
                    <a:pt x="f18" y="f42"/>
                  </a:cubicBezTo>
                  <a:cubicBezTo>
                    <a:pt x="f43" y="f44"/>
                    <a:pt x="f45" y="f46"/>
                    <a:pt x="f8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22">
              <a:extLst>
                <a:ext uri="{FF2B5EF4-FFF2-40B4-BE49-F238E27FC236}">
                  <a16:creationId xmlns:a16="http://schemas.microsoft.com/office/drawing/2014/main" id="{32E7E130-17F0-B535-F509-057FEF4CF0F9}"/>
                </a:ext>
              </a:extLst>
            </p:cNvPr>
            <p:cNvSpPr/>
            <p:nvPr/>
          </p:nvSpPr>
          <p:spPr>
            <a:xfrm>
              <a:off x="9005889" y="2959098"/>
              <a:ext cx="984251" cy="3635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6"/>
                <a:gd name="f7" fmla="val 65"/>
                <a:gd name="f8" fmla="val 173"/>
                <a:gd name="f9" fmla="val 152"/>
                <a:gd name="f10" fmla="val 6"/>
                <a:gd name="f11" fmla="val 131"/>
                <a:gd name="f12" fmla="val 12"/>
                <a:gd name="f13" fmla="val 111"/>
                <a:gd name="f14" fmla="val 18"/>
                <a:gd name="f15" fmla="val 108"/>
                <a:gd name="f16" fmla="val 19"/>
                <a:gd name="f17" fmla="val 105"/>
                <a:gd name="f18" fmla="val 102"/>
                <a:gd name="f19" fmla="val 73"/>
                <a:gd name="f20" fmla="val 27"/>
                <a:gd name="f21" fmla="val 45"/>
                <a:gd name="f22" fmla="val 35"/>
                <a:gd name="f23" fmla="val 16"/>
                <a:gd name="f24" fmla="val 42"/>
                <a:gd name="f25" fmla="val 47"/>
                <a:gd name="f26" fmla="val 4"/>
                <a:gd name="f27" fmla="val 22"/>
                <a:gd name="f28" fmla="val 61"/>
                <a:gd name="f29" fmla="val 41"/>
                <a:gd name="f30" fmla="val 56"/>
                <a:gd name="f31" fmla="val 59"/>
                <a:gd name="f32" fmla="val 51"/>
                <a:gd name="f33" fmla="val 81"/>
                <a:gd name="f34" fmla="val 103"/>
                <a:gd name="f35" fmla="val 39"/>
                <a:gd name="f36" fmla="val 125"/>
                <a:gd name="f37" fmla="val 33"/>
                <a:gd name="f38" fmla="val 136"/>
                <a:gd name="f39" fmla="val 30"/>
                <a:gd name="f40" fmla="val 148"/>
                <a:gd name="f41" fmla="val 28"/>
                <a:gd name="f42" fmla="val 159"/>
                <a:gd name="f43" fmla="val 25"/>
                <a:gd name="f44" fmla="val 21"/>
                <a:gd name="f45" fmla="val 174"/>
                <a:gd name="f46" fmla="val 3"/>
                <a:gd name="f47" fmla="val 2"/>
                <a:gd name="f48" fmla="+- 0 0 -90"/>
                <a:gd name="f49" fmla="*/ f3 1 176"/>
                <a:gd name="f50" fmla="*/ f4 1 65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176"/>
                <a:gd name="f59" fmla="*/ f55 1 65"/>
                <a:gd name="f60" fmla="*/ 173 f56 1"/>
                <a:gd name="f61" fmla="*/ 0 f55 1"/>
                <a:gd name="f62" fmla="*/ 111 f56 1"/>
                <a:gd name="f63" fmla="*/ 18 f55 1"/>
                <a:gd name="f64" fmla="*/ 102 f56 1"/>
                <a:gd name="f65" fmla="*/ 19 f55 1"/>
                <a:gd name="f66" fmla="*/ 16 f56 1"/>
                <a:gd name="f67" fmla="*/ 42 f55 1"/>
                <a:gd name="f68" fmla="*/ 4 f56 1"/>
                <a:gd name="f69" fmla="*/ 65 f55 1"/>
                <a:gd name="f70" fmla="*/ 59 f56 1"/>
                <a:gd name="f71" fmla="*/ 51 f55 1"/>
                <a:gd name="f72" fmla="*/ 125 f56 1"/>
                <a:gd name="f73" fmla="*/ 33 f55 1"/>
                <a:gd name="f74" fmla="*/ 159 f56 1"/>
                <a:gd name="f75" fmla="*/ 25 f55 1"/>
                <a:gd name="f76" fmla="*/ 174 f56 1"/>
                <a:gd name="f77" fmla="*/ 4 f55 1"/>
                <a:gd name="f78" fmla="+- f57 0 f1"/>
                <a:gd name="f79" fmla="*/ f60 1 176"/>
                <a:gd name="f80" fmla="*/ f61 1 65"/>
                <a:gd name="f81" fmla="*/ f62 1 176"/>
                <a:gd name="f82" fmla="*/ f63 1 65"/>
                <a:gd name="f83" fmla="*/ f64 1 176"/>
                <a:gd name="f84" fmla="*/ f65 1 65"/>
                <a:gd name="f85" fmla="*/ f66 1 176"/>
                <a:gd name="f86" fmla="*/ f67 1 65"/>
                <a:gd name="f87" fmla="*/ f68 1 176"/>
                <a:gd name="f88" fmla="*/ f69 1 65"/>
                <a:gd name="f89" fmla="*/ f70 1 176"/>
                <a:gd name="f90" fmla="*/ f71 1 65"/>
                <a:gd name="f91" fmla="*/ f72 1 176"/>
                <a:gd name="f92" fmla="*/ f73 1 65"/>
                <a:gd name="f93" fmla="*/ f74 1 176"/>
                <a:gd name="f94" fmla="*/ f75 1 65"/>
                <a:gd name="f95" fmla="*/ f76 1 176"/>
                <a:gd name="f96" fmla="*/ f77 1 65"/>
                <a:gd name="f97" fmla="*/ 0 1 f58"/>
                <a:gd name="f98" fmla="*/ f52 1 f58"/>
                <a:gd name="f99" fmla="*/ 0 1 f59"/>
                <a:gd name="f100" fmla="*/ f53 1 f59"/>
                <a:gd name="f101" fmla="*/ f79 1 f58"/>
                <a:gd name="f102" fmla="*/ f80 1 f59"/>
                <a:gd name="f103" fmla="*/ f81 1 f58"/>
                <a:gd name="f104" fmla="*/ f82 1 f59"/>
                <a:gd name="f105" fmla="*/ f83 1 f58"/>
                <a:gd name="f106" fmla="*/ f84 1 f59"/>
                <a:gd name="f107" fmla="*/ f85 1 f58"/>
                <a:gd name="f108" fmla="*/ f86 1 f59"/>
                <a:gd name="f109" fmla="*/ f87 1 f58"/>
                <a:gd name="f110" fmla="*/ f88 1 f59"/>
                <a:gd name="f111" fmla="*/ f89 1 f58"/>
                <a:gd name="f112" fmla="*/ f90 1 f59"/>
                <a:gd name="f113" fmla="*/ f91 1 f58"/>
                <a:gd name="f114" fmla="*/ f92 1 f59"/>
                <a:gd name="f115" fmla="*/ f93 1 f58"/>
                <a:gd name="f116" fmla="*/ f94 1 f59"/>
                <a:gd name="f117" fmla="*/ f95 1 f58"/>
                <a:gd name="f118" fmla="*/ f96 1 f59"/>
                <a:gd name="f119" fmla="*/ f97 f49 1"/>
                <a:gd name="f120" fmla="*/ f98 f49 1"/>
                <a:gd name="f121" fmla="*/ f100 f50 1"/>
                <a:gd name="f122" fmla="*/ f99 f50 1"/>
                <a:gd name="f123" fmla="*/ f101 f49 1"/>
                <a:gd name="f124" fmla="*/ f102 f50 1"/>
                <a:gd name="f125" fmla="*/ f103 f49 1"/>
                <a:gd name="f126" fmla="*/ f104 f50 1"/>
                <a:gd name="f127" fmla="*/ f105 f49 1"/>
                <a:gd name="f128" fmla="*/ f106 f50 1"/>
                <a:gd name="f129" fmla="*/ f107 f49 1"/>
                <a:gd name="f130" fmla="*/ f108 f50 1"/>
                <a:gd name="f131" fmla="*/ f109 f49 1"/>
                <a:gd name="f132" fmla="*/ f110 f50 1"/>
                <a:gd name="f133" fmla="*/ f111 f49 1"/>
                <a:gd name="f134" fmla="*/ f112 f50 1"/>
                <a:gd name="f135" fmla="*/ f113 f49 1"/>
                <a:gd name="f136" fmla="*/ f114 f50 1"/>
                <a:gd name="f137" fmla="*/ f115 f49 1"/>
                <a:gd name="f138" fmla="*/ f116 f50 1"/>
                <a:gd name="f139" fmla="*/ f117 f49 1"/>
                <a:gd name="f140" fmla="*/ f118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38"/>
                </a:cxn>
                <a:cxn ang="f78">
                  <a:pos x="f139" y="f140"/>
                </a:cxn>
                <a:cxn ang="f78">
                  <a:pos x="f123" y="f124"/>
                </a:cxn>
              </a:cxnLst>
              <a:rect l="f119" t="f122" r="f120" b="f121"/>
              <a:pathLst>
                <a:path w="176" h="65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6"/>
                    <a:pt x="f18" y="f16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5" y="f25"/>
                    <a:pt x="f5" y="f25"/>
                    <a:pt x="f26" y="f7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2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6" y="f44"/>
                    <a:pt x="f6" y="f44"/>
                    <a:pt x="f45" y="f26"/>
                  </a:cubicBezTo>
                  <a:cubicBezTo>
                    <a:pt x="f8" y="f46"/>
                    <a:pt x="f8" y="f47"/>
                    <a:pt x="f8" y="f5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23">
              <a:extLst>
                <a:ext uri="{FF2B5EF4-FFF2-40B4-BE49-F238E27FC236}">
                  <a16:creationId xmlns:a16="http://schemas.microsoft.com/office/drawing/2014/main" id="{C91052D8-ABDB-1C7B-AF06-973696D372FC}"/>
                </a:ext>
              </a:extLst>
            </p:cNvPr>
            <p:cNvSpPr/>
            <p:nvPr/>
          </p:nvSpPr>
          <p:spPr>
            <a:xfrm>
              <a:off x="9005889" y="2360615"/>
              <a:ext cx="973141" cy="4079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4"/>
                <a:gd name="f7" fmla="val 73"/>
                <a:gd name="f8" fmla="val 37"/>
                <a:gd name="f9" fmla="val 63"/>
                <a:gd name="f10" fmla="val 39"/>
                <a:gd name="f11" fmla="val 62"/>
                <a:gd name="f12" fmla="val 41"/>
                <a:gd name="f13" fmla="val 60"/>
                <a:gd name="f14" fmla="val 43"/>
                <a:gd name="f15" fmla="val 58"/>
                <a:gd name="f16" fmla="val 45"/>
                <a:gd name="f17" fmla="val 59"/>
                <a:gd name="f18" fmla="val 47"/>
                <a:gd name="f19" fmla="val 49"/>
                <a:gd name="f20" fmla="val 90"/>
                <a:gd name="f21" fmla="val 132"/>
                <a:gd name="f22" fmla="val 34"/>
                <a:gd name="f23" fmla="val 21"/>
                <a:gd name="f24" fmla="val 14"/>
                <a:gd name="f25" fmla="val 8"/>
                <a:gd name="f26" fmla="val 13"/>
                <a:gd name="f27" fmla="val 91"/>
                <a:gd name="f28" fmla="val 26"/>
                <a:gd name="f29" fmla="val 51"/>
                <a:gd name="f30" fmla="val 44"/>
                <a:gd name="f31" fmla="val 38"/>
                <a:gd name="f32" fmla="val 32"/>
                <a:gd name="f33" fmla="val 46"/>
                <a:gd name="f34" fmla="val 5"/>
                <a:gd name="f35" fmla="val 48"/>
                <a:gd name="f36" fmla="val 53"/>
                <a:gd name="f37" fmla="val 4"/>
                <a:gd name="f38" fmla="val 15"/>
                <a:gd name="f39" fmla="val 70"/>
                <a:gd name="f40" fmla="val 66"/>
                <a:gd name="f41" fmla="+- 0 0 -90"/>
                <a:gd name="f42" fmla="*/ f3 1 174"/>
                <a:gd name="f43" fmla="*/ f4 1 73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174"/>
                <a:gd name="f52" fmla="*/ f48 1 73"/>
                <a:gd name="f53" fmla="*/ 37 f49 1"/>
                <a:gd name="f54" fmla="*/ 63 f48 1"/>
                <a:gd name="f55" fmla="*/ 43 f49 1"/>
                <a:gd name="f56" fmla="*/ 58 f48 1"/>
                <a:gd name="f57" fmla="*/ 49 f49 1"/>
                <a:gd name="f58" fmla="*/ 59 f48 1"/>
                <a:gd name="f59" fmla="*/ 174 f49 1"/>
                <a:gd name="f60" fmla="*/ 21 f48 1"/>
                <a:gd name="f61" fmla="*/ 0 f48 1"/>
                <a:gd name="f62" fmla="*/ 51 f49 1"/>
                <a:gd name="f63" fmla="*/ 39 f48 1"/>
                <a:gd name="f64" fmla="*/ 32 f49 1"/>
                <a:gd name="f65" fmla="*/ 46 f48 1"/>
                <a:gd name="f66" fmla="*/ 4 f49 1"/>
                <a:gd name="f67" fmla="*/ 73 f48 1"/>
                <a:gd name="f68" fmla="+- f50 0 f1"/>
                <a:gd name="f69" fmla="*/ f53 1 174"/>
                <a:gd name="f70" fmla="*/ f54 1 73"/>
                <a:gd name="f71" fmla="*/ f55 1 174"/>
                <a:gd name="f72" fmla="*/ f56 1 73"/>
                <a:gd name="f73" fmla="*/ f57 1 174"/>
                <a:gd name="f74" fmla="*/ f58 1 73"/>
                <a:gd name="f75" fmla="*/ f59 1 174"/>
                <a:gd name="f76" fmla="*/ f60 1 73"/>
                <a:gd name="f77" fmla="*/ f61 1 73"/>
                <a:gd name="f78" fmla="*/ f62 1 174"/>
                <a:gd name="f79" fmla="*/ f63 1 73"/>
                <a:gd name="f80" fmla="*/ f64 1 174"/>
                <a:gd name="f81" fmla="*/ f65 1 73"/>
                <a:gd name="f82" fmla="*/ f66 1 174"/>
                <a:gd name="f83" fmla="*/ f67 1 73"/>
                <a:gd name="f84" fmla="*/ 0 1 f51"/>
                <a:gd name="f85" fmla="*/ f45 1 f51"/>
                <a:gd name="f86" fmla="*/ 0 1 f52"/>
                <a:gd name="f87" fmla="*/ f46 1 f52"/>
                <a:gd name="f88" fmla="*/ f69 1 f51"/>
                <a:gd name="f89" fmla="*/ f70 1 f52"/>
                <a:gd name="f90" fmla="*/ f71 1 f51"/>
                <a:gd name="f91" fmla="*/ f72 1 f52"/>
                <a:gd name="f92" fmla="*/ f73 1 f51"/>
                <a:gd name="f93" fmla="*/ f74 1 f52"/>
                <a:gd name="f94" fmla="*/ f75 1 f51"/>
                <a:gd name="f95" fmla="*/ f76 1 f52"/>
                <a:gd name="f96" fmla="*/ f77 1 f52"/>
                <a:gd name="f97" fmla="*/ f78 1 f51"/>
                <a:gd name="f98" fmla="*/ f79 1 f52"/>
                <a:gd name="f99" fmla="*/ f80 1 f51"/>
                <a:gd name="f100" fmla="*/ f81 1 f52"/>
                <a:gd name="f101" fmla="*/ f82 1 f51"/>
                <a:gd name="f102" fmla="*/ f83 1 f52"/>
                <a:gd name="f103" fmla="*/ f84 f42 1"/>
                <a:gd name="f104" fmla="*/ f85 f42 1"/>
                <a:gd name="f105" fmla="*/ f87 f43 1"/>
                <a:gd name="f106" fmla="*/ f86 f43 1"/>
                <a:gd name="f107" fmla="*/ f88 f42 1"/>
                <a:gd name="f108" fmla="*/ f89 f43 1"/>
                <a:gd name="f109" fmla="*/ f90 f42 1"/>
                <a:gd name="f110" fmla="*/ f91 f43 1"/>
                <a:gd name="f111" fmla="*/ f92 f42 1"/>
                <a:gd name="f112" fmla="*/ f93 f43 1"/>
                <a:gd name="f113" fmla="*/ f94 f42 1"/>
                <a:gd name="f114" fmla="*/ f95 f43 1"/>
                <a:gd name="f115" fmla="*/ f96 f43 1"/>
                <a:gd name="f116" fmla="*/ f97 f42 1"/>
                <a:gd name="f117" fmla="*/ f98 f43 1"/>
                <a:gd name="f118" fmla="*/ f99 f42 1"/>
                <a:gd name="f119" fmla="*/ f100 f43 1"/>
                <a:gd name="f120" fmla="*/ f101 f42 1"/>
                <a:gd name="f121" fmla="*/ f102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107" y="f108"/>
                </a:cxn>
                <a:cxn ang="f68">
                  <a:pos x="f109" y="f110"/>
                </a:cxn>
                <a:cxn ang="f68">
                  <a:pos x="f111" y="f112"/>
                </a:cxn>
                <a:cxn ang="f68">
                  <a:pos x="f113" y="f114"/>
                </a:cxn>
                <a:cxn ang="f68">
                  <a:pos x="f113" y="f115"/>
                </a:cxn>
                <a:cxn ang="f68">
                  <a:pos x="f116" y="f117"/>
                </a:cxn>
                <a:cxn ang="f68">
                  <a:pos x="f118" y="f119"/>
                </a:cxn>
                <a:cxn ang="f68">
                  <a:pos x="f120" y="f121"/>
                </a:cxn>
                <a:cxn ang="f68">
                  <a:pos x="f107" y="f108"/>
                </a:cxn>
              </a:cxnLst>
              <a:rect l="f103" t="f106" r="f104" b="f105"/>
              <a:pathLst>
                <a:path w="174" h="7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3"/>
                    <a:pt x="f19" y="f17"/>
                  </a:cubicBezTo>
                  <a:cubicBezTo>
                    <a:pt x="f20" y="f18"/>
                    <a:pt x="f21" y="f22"/>
                    <a:pt x="f6" y="f23"/>
                  </a:cubicBezTo>
                  <a:cubicBezTo>
                    <a:pt x="f6" y="f24"/>
                    <a:pt x="f6" y="f25"/>
                    <a:pt x="f6" y="f5"/>
                  </a:cubicBezTo>
                  <a:cubicBezTo>
                    <a:pt x="f21" y="f26"/>
                    <a:pt x="f27" y="f28"/>
                    <a:pt x="f29" y="f10"/>
                  </a:cubicBezTo>
                  <a:cubicBezTo>
                    <a:pt x="f30" y="f12"/>
                    <a:pt x="f31" y="f30"/>
                    <a:pt x="f32" y="f33"/>
                  </a:cubicBezTo>
                  <a:cubicBezTo>
                    <a:pt x="f34" y="f35"/>
                    <a:pt x="f5" y="f36"/>
                    <a:pt x="f37" y="f7"/>
                  </a:cubicBezTo>
                  <a:cubicBezTo>
                    <a:pt x="f38" y="f39"/>
                    <a:pt x="f28" y="f40"/>
                    <a:pt x="f8" y="f9"/>
                  </a:cubicBezTo>
                  <a:close/>
                </a:path>
              </a:pathLst>
            </a:custGeom>
            <a:solidFill>
              <a:srgbClr val="0070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32" name="CuadroTexto 36">
            <a:extLst>
              <a:ext uri="{FF2B5EF4-FFF2-40B4-BE49-F238E27FC236}">
                <a16:creationId xmlns:a16="http://schemas.microsoft.com/office/drawing/2014/main" id="{A426EDBA-610A-869B-F4C2-4811B6EA5458}"/>
              </a:ext>
            </a:extLst>
          </p:cNvPr>
          <p:cNvSpPr txBox="1"/>
          <p:nvPr/>
        </p:nvSpPr>
        <p:spPr>
          <a:xfrm>
            <a:off x="5110910" y="4656536"/>
            <a:ext cx="1801660" cy="738664"/>
          </a:xfrm>
          <a:prstGeom prst="rect">
            <a:avLst/>
          </a:prstGeom>
          <a:solidFill>
            <a:srgbClr val="E9E9E9"/>
          </a:solidFill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dirty="0">
                <a:solidFill>
                  <a:srgbClr val="0F78FF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400" b="1" i="0" u="none" strike="noStrike" kern="1200" cap="none" spc="0" baseline="0" dirty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33" name="CuadroTexto 37">
            <a:extLst>
              <a:ext uri="{FF2B5EF4-FFF2-40B4-BE49-F238E27FC236}">
                <a16:creationId xmlns:a16="http://schemas.microsoft.com/office/drawing/2014/main" id="{7E98EDCB-80DD-E5A6-BF46-A2BA2F03EB10}"/>
              </a:ext>
            </a:extLst>
          </p:cNvPr>
          <p:cNvSpPr txBox="1"/>
          <p:nvPr/>
        </p:nvSpPr>
        <p:spPr>
          <a:xfrm>
            <a:off x="5110910" y="5374532"/>
            <a:ext cx="1801660" cy="502702"/>
          </a:xfrm>
          <a:prstGeom prst="rect">
            <a:avLst/>
          </a:prstGeom>
          <a:solidFill>
            <a:srgbClr val="E9E9E9"/>
          </a:solidFill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 rtl="1">
              <a:lnSpc>
                <a:spcPts val="164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14203C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200" b="0" i="0" u="none" strike="noStrike" kern="1200" cap="none" spc="0" baseline="0" dirty="0">
              <a:solidFill>
                <a:srgbClr val="14203C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34" name="CuadroTexto 38">
            <a:extLst>
              <a:ext uri="{FF2B5EF4-FFF2-40B4-BE49-F238E27FC236}">
                <a16:creationId xmlns:a16="http://schemas.microsoft.com/office/drawing/2014/main" id="{66FA57EF-E7AC-5DC4-0023-2125B1B8E3AB}"/>
              </a:ext>
            </a:extLst>
          </p:cNvPr>
          <p:cNvSpPr txBox="1"/>
          <p:nvPr/>
        </p:nvSpPr>
        <p:spPr>
          <a:xfrm>
            <a:off x="5110910" y="2811350"/>
            <a:ext cx="1801660" cy="738664"/>
          </a:xfrm>
          <a:prstGeom prst="rect">
            <a:avLst/>
          </a:prstGeom>
          <a:solidFill>
            <a:srgbClr val="E9E9E9"/>
          </a:solidFill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dirty="0">
                <a:solidFill>
                  <a:srgbClr val="0F78FF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400" b="1" i="0" u="none" strike="noStrike" kern="1200" cap="none" spc="0" baseline="0" dirty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35" name="CuadroTexto 39">
            <a:extLst>
              <a:ext uri="{FF2B5EF4-FFF2-40B4-BE49-F238E27FC236}">
                <a16:creationId xmlns:a16="http://schemas.microsoft.com/office/drawing/2014/main" id="{2C689EFF-AE72-2220-AEFA-DC6D23970474}"/>
              </a:ext>
            </a:extLst>
          </p:cNvPr>
          <p:cNvSpPr txBox="1"/>
          <p:nvPr/>
        </p:nvSpPr>
        <p:spPr>
          <a:xfrm>
            <a:off x="5110910" y="3529346"/>
            <a:ext cx="1801660" cy="502702"/>
          </a:xfrm>
          <a:prstGeom prst="rect">
            <a:avLst/>
          </a:prstGeom>
          <a:solidFill>
            <a:srgbClr val="E9E9E9"/>
          </a:solidFill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 rtl="1">
              <a:lnSpc>
                <a:spcPts val="164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14203C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200" b="0" i="0" u="none" strike="noStrike" kern="1200" cap="none" spc="0" baseline="0" dirty="0">
              <a:solidFill>
                <a:srgbClr val="14203C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36" name="Rectángulo 40">
            <a:extLst>
              <a:ext uri="{FF2B5EF4-FFF2-40B4-BE49-F238E27FC236}">
                <a16:creationId xmlns:a16="http://schemas.microsoft.com/office/drawing/2014/main" id="{95284A91-3FAB-FA72-BDFC-957786F8B25F}"/>
              </a:ext>
            </a:extLst>
          </p:cNvPr>
          <p:cNvSpPr/>
          <p:nvPr/>
        </p:nvSpPr>
        <p:spPr>
          <a:xfrm>
            <a:off x="479429" y="6422041"/>
            <a:ext cx="11374441" cy="189765"/>
          </a:xfrm>
          <a:prstGeom prst="rect">
            <a:avLst/>
          </a:prstGeom>
          <a:solidFill>
            <a:srgbClr val="0070C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0F0DADA-EF77-E3E5-DC42-5E4EBAD8010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23533" y="339507"/>
            <a:ext cx="11573195" cy="724250"/>
          </a:xfrm>
        </p:spPr>
        <p:txBody>
          <a:bodyPr anchor="ctr" anchorCtr="1">
            <a:normAutofit lnSpcReduction="10000"/>
          </a:bodyPr>
          <a:lstStyle/>
          <a:p>
            <a:pPr marL="0" lvl="0" indent="0" algn="r" rtl="1">
              <a:lnSpc>
                <a:spcPct val="80000"/>
              </a:lnSpc>
              <a:buNone/>
            </a:pPr>
            <a:r>
              <a:rPr lang="fa-IR" sz="5000" dirty="0">
                <a:cs typeface="B Nazanin" panose="00000400000000000000" pitchFamily="2" charset="-78"/>
              </a:rPr>
              <a:t>سبک اینفوگرافیک</a:t>
            </a:r>
            <a:endParaRPr lang="en-US" sz="5000" dirty="0">
              <a:cs typeface="B Nazanin" panose="00000400000000000000" pitchFamily="2" charset="-78"/>
            </a:endParaRPr>
          </a:p>
        </p:txBody>
      </p:sp>
      <p:sp>
        <p:nvSpPr>
          <p:cNvPr id="3" name="Arc 2">
            <a:extLst>
              <a:ext uri="{FF2B5EF4-FFF2-40B4-BE49-F238E27FC236}">
                <a16:creationId xmlns:a16="http://schemas.microsoft.com/office/drawing/2014/main" id="{DDA673DE-3DC8-1940-9C95-DFC3764D8A58}"/>
              </a:ext>
            </a:extLst>
          </p:cNvPr>
          <p:cNvSpPr/>
          <p:nvPr/>
        </p:nvSpPr>
        <p:spPr>
          <a:xfrm>
            <a:off x="627964" y="1911489"/>
            <a:ext cx="3970151" cy="3970151"/>
          </a:xfrm>
          <a:custGeom>
            <a:avLst>
              <a:gd name="f12" fmla="val 180"/>
              <a:gd name="f13" fmla="val 0"/>
            </a:avLst>
            <a:gdLst>
              <a:gd name="f2" fmla="val 10800000"/>
              <a:gd name="f3" fmla="val 5400000"/>
              <a:gd name="f4" fmla="val 16200000"/>
              <a:gd name="f5" fmla="val 180"/>
              <a:gd name="f6" fmla="val w"/>
              <a:gd name="f7" fmla="val h"/>
              <a:gd name="f8" fmla="val ss"/>
              <a:gd name="f9" fmla="val 0"/>
              <a:gd name="f10" fmla="*/ 5419351 1 1725033"/>
              <a:gd name="f11" fmla="+- 0 0 1"/>
              <a:gd name="f12" fmla="val 180"/>
              <a:gd name="f13" fmla="val 0"/>
              <a:gd name="f14" fmla="+- 0 0 -270"/>
              <a:gd name="f15" fmla="abs f6"/>
              <a:gd name="f16" fmla="abs f7"/>
              <a:gd name="f17" fmla="abs f8"/>
              <a:gd name="f18" fmla="val f9"/>
              <a:gd name="f19" fmla="+- 0 0 f12"/>
              <a:gd name="f20" fmla="+- 0 0 f13"/>
              <a:gd name="f21" fmla="*/ f14 f2 1"/>
              <a:gd name="f22" fmla="?: f15 f6 1"/>
              <a:gd name="f23" fmla="?: f16 f7 1"/>
              <a:gd name="f24" fmla="?: f17 f8 1"/>
              <a:gd name="f25" fmla="*/ f19 f2 1"/>
              <a:gd name="f26" fmla="*/ f20 f2 1"/>
              <a:gd name="f27" fmla="*/ f21 1 f5"/>
              <a:gd name="f28" fmla="*/ f22 1 21600"/>
              <a:gd name="f29" fmla="*/ f23 1 21600"/>
              <a:gd name="f30" fmla="*/ 21600 f22 1"/>
              <a:gd name="f31" fmla="*/ 21600 f23 1"/>
              <a:gd name="f32" fmla="*/ f25 1 f5"/>
              <a:gd name="f33" fmla="*/ f26 1 f5"/>
              <a:gd name="f34" fmla="+- f27 0 f3"/>
              <a:gd name="f35" fmla="min f29 f28"/>
              <a:gd name="f36" fmla="*/ f30 1 f24"/>
              <a:gd name="f37" fmla="*/ f31 1 f24"/>
              <a:gd name="f38" fmla="+- f32 0 f3"/>
              <a:gd name="f39" fmla="+- f33 0 f3"/>
              <a:gd name="f40" fmla="val f36"/>
              <a:gd name="f41" fmla="val f37"/>
              <a:gd name="f42" fmla="+- 0 0 f38"/>
              <a:gd name="f43" fmla="+- 0 0 f39"/>
              <a:gd name="f44" fmla="+- f41 0 f18"/>
              <a:gd name="f45" fmla="+- f40 0 f18"/>
              <a:gd name="f46" fmla="val f42"/>
              <a:gd name="f47" fmla="val f43"/>
              <a:gd name="f48" fmla="*/ f44 1 2"/>
              <a:gd name="f49" fmla="*/ f45 1 2"/>
              <a:gd name="f50" fmla="+- f47 0 f46"/>
              <a:gd name="f51" fmla="+- f46 f3 0"/>
              <a:gd name="f52" fmla="+- f47 f3 0"/>
              <a:gd name="f53" fmla="+- 21600000 0 f46"/>
              <a:gd name="f54" fmla="+- f3 0 f46"/>
              <a:gd name="f55" fmla="+- 27000000 0 f46"/>
              <a:gd name="f56" fmla="+- f2 0 f46"/>
              <a:gd name="f57" fmla="+- 32400000 0 f46"/>
              <a:gd name="f58" fmla="+- f4 0 f46"/>
              <a:gd name="f59" fmla="+- 37800000 0 f46"/>
              <a:gd name="f60" fmla="+- f18 f48 0"/>
              <a:gd name="f61" fmla="+- f18 f49 0"/>
              <a:gd name="f62" fmla="+- f50 21600000 0"/>
              <a:gd name="f63" fmla="*/ f51 f10 1"/>
              <a:gd name="f64" fmla="*/ f52 f10 1"/>
              <a:gd name="f65" fmla="?: f54 f54 f55"/>
              <a:gd name="f66" fmla="?: f56 f56 f57"/>
              <a:gd name="f67" fmla="?: f58 f58 f59"/>
              <a:gd name="f68" fmla="*/ f49 f35 1"/>
              <a:gd name="f69" fmla="*/ f48 f35 1"/>
              <a:gd name="f70" fmla="?: f50 f50 f62"/>
              <a:gd name="f71" fmla="*/ f63 1 f2"/>
              <a:gd name="f72" fmla="*/ f64 1 f2"/>
              <a:gd name="f73" fmla="*/ f61 f35 1"/>
              <a:gd name="f74" fmla="*/ f60 f35 1"/>
              <a:gd name="f75" fmla="+- 0 0 f71"/>
              <a:gd name="f76" fmla="+- 0 0 f72"/>
              <a:gd name="f77" fmla="+- f70 0 f53"/>
              <a:gd name="f78" fmla="+- f70 0 f65"/>
              <a:gd name="f79" fmla="+- f70 0 f66"/>
              <a:gd name="f80" fmla="+- f70 0 f67"/>
              <a:gd name="f81" fmla="+- 0 0 f75"/>
              <a:gd name="f82" fmla="+- 0 0 f76"/>
              <a:gd name="f83" fmla="*/ f81 f2 1"/>
              <a:gd name="f84" fmla="*/ f82 f2 1"/>
              <a:gd name="f85" fmla="*/ f83 1 f10"/>
              <a:gd name="f86" fmla="*/ f84 1 f10"/>
              <a:gd name="f87" fmla="+- f85 0 f3"/>
              <a:gd name="f88" fmla="+- f86 0 f3"/>
              <a:gd name="f89" fmla="sin 1 f87"/>
              <a:gd name="f90" fmla="cos 1 f87"/>
              <a:gd name="f91" fmla="sin 1 f88"/>
              <a:gd name="f92" fmla="cos 1 f88"/>
              <a:gd name="f93" fmla="+- 0 0 f89"/>
              <a:gd name="f94" fmla="+- 0 0 f90"/>
              <a:gd name="f95" fmla="+- 0 0 f91"/>
              <a:gd name="f96" fmla="+- 0 0 f92"/>
              <a:gd name="f97" fmla="+- 0 0 f93"/>
              <a:gd name="f98" fmla="+- 0 0 f94"/>
              <a:gd name="f99" fmla="+- 0 0 f95"/>
              <a:gd name="f100" fmla="+- 0 0 f96"/>
              <a:gd name="f101" fmla="*/ f97 f49 1"/>
              <a:gd name="f102" fmla="*/ f98 f48 1"/>
              <a:gd name="f103" fmla="*/ f99 f49 1"/>
              <a:gd name="f104" fmla="*/ f100 f48 1"/>
              <a:gd name="f105" fmla="+- 0 0 f102"/>
              <a:gd name="f106" fmla="+- 0 0 f101"/>
              <a:gd name="f107" fmla="+- 0 0 f104"/>
              <a:gd name="f108" fmla="+- 0 0 f103"/>
              <a:gd name="f109" fmla="+- 0 0 f105"/>
              <a:gd name="f110" fmla="+- 0 0 f106"/>
              <a:gd name="f111" fmla="+- 0 0 f107"/>
              <a:gd name="f112" fmla="+- 0 0 f108"/>
              <a:gd name="f113" fmla="at2 f109 f110"/>
              <a:gd name="f114" fmla="at2 f111 f112"/>
              <a:gd name="f115" fmla="+- f113 f3 0"/>
              <a:gd name="f116" fmla="+- f114 f3 0"/>
              <a:gd name="f117" fmla="*/ f115 f10 1"/>
              <a:gd name="f118" fmla="*/ f116 f10 1"/>
              <a:gd name="f119" fmla="*/ f117 1 f2"/>
              <a:gd name="f120" fmla="*/ f118 1 f2"/>
              <a:gd name="f121" fmla="+- 0 0 f119"/>
              <a:gd name="f122" fmla="+- 0 0 f120"/>
              <a:gd name="f123" fmla="val f121"/>
              <a:gd name="f124" fmla="val f122"/>
              <a:gd name="f125" fmla="+- 0 0 f123"/>
              <a:gd name="f126" fmla="+- 0 0 f124"/>
              <a:gd name="f127" fmla="*/ f125 f2 1"/>
              <a:gd name="f128" fmla="*/ f126 f2 1"/>
              <a:gd name="f129" fmla="*/ f127 1 f10"/>
              <a:gd name="f130" fmla="*/ f128 1 f10"/>
              <a:gd name="f131" fmla="+- f129 0 f3"/>
              <a:gd name="f132" fmla="+- f130 0 f3"/>
              <a:gd name="f133" fmla="cos 1 f131"/>
              <a:gd name="f134" fmla="sin 1 f131"/>
              <a:gd name="f135" fmla="cos 1 f132"/>
              <a:gd name="f136" fmla="sin 1 f132"/>
              <a:gd name="f137" fmla="+- 0 0 f133"/>
              <a:gd name="f138" fmla="+- 0 0 f134"/>
              <a:gd name="f139" fmla="+- 0 0 f135"/>
              <a:gd name="f140" fmla="+- 0 0 f136"/>
              <a:gd name="f141" fmla="*/ f11 f137 1"/>
              <a:gd name="f142" fmla="*/ f11 f138 1"/>
              <a:gd name="f143" fmla="*/ f11 f139 1"/>
              <a:gd name="f144" fmla="*/ f11 f140 1"/>
              <a:gd name="f145" fmla="*/ f141 f49 1"/>
              <a:gd name="f146" fmla="*/ f142 f48 1"/>
              <a:gd name="f147" fmla="*/ f143 f49 1"/>
              <a:gd name="f148" fmla="*/ f144 f48 1"/>
              <a:gd name="f149" fmla="+- f61 f145 0"/>
              <a:gd name="f150" fmla="+- f60 f146 0"/>
              <a:gd name="f151" fmla="+- f61 f147 0"/>
              <a:gd name="f152" fmla="+- f60 f148 0"/>
              <a:gd name="f153" fmla="max f149 f151"/>
              <a:gd name="f154" fmla="max f150 f152"/>
              <a:gd name="f155" fmla="min f149 f151"/>
              <a:gd name="f156" fmla="min f150 f152"/>
              <a:gd name="f157" fmla="*/ f149 f35 1"/>
              <a:gd name="f158" fmla="*/ f150 f35 1"/>
              <a:gd name="f159" fmla="*/ f151 f35 1"/>
              <a:gd name="f160" fmla="*/ f152 f35 1"/>
              <a:gd name="f161" fmla="?: f77 f40 f153"/>
              <a:gd name="f162" fmla="?: f78 f41 f154"/>
              <a:gd name="f163" fmla="?: f79 f18 f155"/>
              <a:gd name="f164" fmla="?: f80 f18 f156"/>
              <a:gd name="f165" fmla="*/ f163 f35 1"/>
              <a:gd name="f166" fmla="*/ f164 f35 1"/>
              <a:gd name="f167" fmla="*/ f161 f35 1"/>
              <a:gd name="f168" fmla="*/ f162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157" y="f158"/>
              </a:cxn>
              <a:cxn ang="f34">
                <a:pos x="f73" y="f74"/>
              </a:cxn>
              <a:cxn ang="f34">
                <a:pos x="f159" y="f160"/>
              </a:cxn>
            </a:cxnLst>
            <a:rect l="f165" t="f166" r="f167" b="f168"/>
            <a:pathLst>
              <a:path stroke="0">
                <a:moveTo>
                  <a:pt x="f157" y="f158"/>
                </a:moveTo>
                <a:arcTo wR="f68" hR="f69" stAng="f46" swAng="f70"/>
                <a:lnTo>
                  <a:pt x="f73" y="f74"/>
                </a:lnTo>
                <a:close/>
              </a:path>
              <a:path fill="none">
                <a:moveTo>
                  <a:pt x="f157" y="f158"/>
                </a:moveTo>
                <a:arcTo wR="f68" hR="f69" stAng="f46" swAng="f70"/>
              </a:path>
            </a:pathLst>
          </a:custGeom>
          <a:noFill/>
          <a:ln w="53977" cap="flat">
            <a:solidFill>
              <a:srgbClr val="0482CD">
                <a:alpha val="0"/>
              </a:srgbClr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92DDB051-279B-EE03-6EDA-203F7B6374B7}"/>
              </a:ext>
            </a:extLst>
          </p:cNvPr>
          <p:cNvSpPr/>
          <p:nvPr/>
        </p:nvSpPr>
        <p:spPr>
          <a:xfrm>
            <a:off x="3242334" y="1968456"/>
            <a:ext cx="216118" cy="216118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3282B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63DBE952-121F-14CB-9378-27E77333A427}"/>
              </a:ext>
            </a:extLst>
          </p:cNvPr>
          <p:cNvSpPr/>
          <p:nvPr/>
        </p:nvSpPr>
        <p:spPr>
          <a:xfrm>
            <a:off x="5169331" y="1825361"/>
            <a:ext cx="549609" cy="54960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5B55D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5A5A5A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8560CFE-B6F5-7B84-B943-9FFEF5DC1259}"/>
              </a:ext>
            </a:extLst>
          </p:cNvPr>
          <p:cNvGrpSpPr/>
          <p:nvPr/>
        </p:nvGrpSpPr>
        <p:grpSpPr>
          <a:xfrm>
            <a:off x="5878631" y="1742078"/>
            <a:ext cx="4616540" cy="668472"/>
            <a:chOff x="5878631" y="1742078"/>
            <a:chExt cx="4616540" cy="668472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5A1DA030-360A-0544-147E-3CE4A84A1BC3}"/>
                </a:ext>
              </a:extLst>
            </p:cNvPr>
            <p:cNvSpPr txBox="1"/>
            <p:nvPr/>
          </p:nvSpPr>
          <p:spPr>
            <a:xfrm>
              <a:off x="5878631" y="1948888"/>
              <a:ext cx="4616540" cy="46166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dirty="0">
                  <a:solidFill>
                    <a:srgbClr val="5A5A5A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sz="1200" b="0" i="0" u="none" strike="noStrike" kern="1200" cap="none" spc="0" baseline="0" dirty="0">
                <a:solidFill>
                  <a:srgbClr val="5A5A5A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C411182-F48D-5E3B-7E68-3E9A481EDB53}"/>
                </a:ext>
              </a:extLst>
            </p:cNvPr>
            <p:cNvSpPr txBox="1"/>
            <p:nvPr/>
          </p:nvSpPr>
          <p:spPr>
            <a:xfrm>
              <a:off x="5878631" y="1742078"/>
              <a:ext cx="4616540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dirty="0">
                  <a:solidFill>
                    <a:srgbClr val="5A5A5A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عنوان محتوا را اضافه کنید</a:t>
              </a:r>
              <a:endParaRPr lang="en-US" sz="1200" b="1" i="0" u="none" strike="noStrike" kern="1200" cap="none" spc="0" baseline="0" dirty="0">
                <a:solidFill>
                  <a:srgbClr val="5A5A5A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10B9C7FF-6231-714B-922E-2F021423EBCF}"/>
              </a:ext>
            </a:extLst>
          </p:cNvPr>
          <p:cNvSpPr/>
          <p:nvPr/>
        </p:nvSpPr>
        <p:spPr>
          <a:xfrm>
            <a:off x="6114958" y="3661614"/>
            <a:ext cx="549609" cy="54960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306BA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5A5A5A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44119EF4-3FEF-3958-1E27-E9E3C86A794D}"/>
              </a:ext>
            </a:extLst>
          </p:cNvPr>
          <p:cNvGrpSpPr/>
          <p:nvPr/>
        </p:nvGrpSpPr>
        <p:grpSpPr>
          <a:xfrm>
            <a:off x="6824258" y="3578330"/>
            <a:ext cx="4616540" cy="668463"/>
            <a:chOff x="6824258" y="3578330"/>
            <a:chExt cx="4616540" cy="66846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9857B2F-92A6-F8C2-345D-ED435E590FE7}"/>
                </a:ext>
              </a:extLst>
            </p:cNvPr>
            <p:cNvSpPr txBox="1"/>
            <p:nvPr/>
          </p:nvSpPr>
          <p:spPr>
            <a:xfrm>
              <a:off x="6824258" y="3785131"/>
              <a:ext cx="4616540" cy="46166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dirty="0">
                  <a:solidFill>
                    <a:srgbClr val="5A5A5A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sz="1200" b="0" i="0" u="none" strike="noStrike" kern="1200" cap="none" spc="0" baseline="0" dirty="0">
                <a:solidFill>
                  <a:srgbClr val="5A5A5A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6BAFCCAF-E2D5-037B-100F-CB65D9106351}"/>
                </a:ext>
              </a:extLst>
            </p:cNvPr>
            <p:cNvSpPr txBox="1"/>
            <p:nvPr/>
          </p:nvSpPr>
          <p:spPr>
            <a:xfrm>
              <a:off x="6824258" y="3578330"/>
              <a:ext cx="4616540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dirty="0">
                  <a:solidFill>
                    <a:srgbClr val="5A5A5A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عنوان محتوا را اضافه کنید</a:t>
              </a:r>
              <a:endParaRPr lang="en-US" sz="1200" b="1" i="0" u="none" strike="noStrike" kern="1200" cap="none" spc="0" baseline="0" dirty="0">
                <a:solidFill>
                  <a:srgbClr val="5A5A5A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</p:grpSp>
      <p:sp>
        <p:nvSpPr>
          <p:cNvPr id="13" name="Oval 12">
            <a:extLst>
              <a:ext uri="{FF2B5EF4-FFF2-40B4-BE49-F238E27FC236}">
                <a16:creationId xmlns:a16="http://schemas.microsoft.com/office/drawing/2014/main" id="{67FE6613-6B2D-8535-CB47-A895B09D607A}"/>
              </a:ext>
            </a:extLst>
          </p:cNvPr>
          <p:cNvSpPr/>
          <p:nvPr/>
        </p:nvSpPr>
        <p:spPr>
          <a:xfrm>
            <a:off x="5045503" y="5497857"/>
            <a:ext cx="549609" cy="54960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98B9F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5A5A5A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F885E72-3D04-9010-BD2D-0799047FC37D}"/>
              </a:ext>
            </a:extLst>
          </p:cNvPr>
          <p:cNvGrpSpPr/>
          <p:nvPr/>
        </p:nvGrpSpPr>
        <p:grpSpPr>
          <a:xfrm>
            <a:off x="5754803" y="5414573"/>
            <a:ext cx="4616540" cy="668463"/>
            <a:chOff x="5754803" y="5414573"/>
            <a:chExt cx="4616540" cy="668463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B075E15-F2D7-E769-7937-DE7E5DFDF70C}"/>
                </a:ext>
              </a:extLst>
            </p:cNvPr>
            <p:cNvSpPr txBox="1"/>
            <p:nvPr/>
          </p:nvSpPr>
          <p:spPr>
            <a:xfrm>
              <a:off x="5754803" y="5621374"/>
              <a:ext cx="4616540" cy="46166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dirty="0">
                  <a:solidFill>
                    <a:srgbClr val="5A5A5A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sz="1200" b="0" i="0" u="none" strike="noStrike" kern="1200" cap="none" spc="0" baseline="0" dirty="0">
                <a:solidFill>
                  <a:srgbClr val="5A5A5A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CB89447-ACA8-08E1-09A3-A5A058F904C6}"/>
                </a:ext>
              </a:extLst>
            </p:cNvPr>
            <p:cNvSpPr txBox="1"/>
            <p:nvPr/>
          </p:nvSpPr>
          <p:spPr>
            <a:xfrm>
              <a:off x="5754803" y="5414573"/>
              <a:ext cx="4616540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dirty="0">
                  <a:solidFill>
                    <a:srgbClr val="5A5A5A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عنوان محتوا را اضافه کنید</a:t>
              </a:r>
              <a:endParaRPr lang="en-US" sz="1200" b="1" i="0" u="none" strike="noStrike" kern="1200" cap="none" spc="0" baseline="0" dirty="0">
                <a:solidFill>
                  <a:srgbClr val="5A5A5A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</p:grpSp>
      <p:sp>
        <p:nvSpPr>
          <p:cNvPr id="17" name="Oval 16">
            <a:extLst>
              <a:ext uri="{FF2B5EF4-FFF2-40B4-BE49-F238E27FC236}">
                <a16:creationId xmlns:a16="http://schemas.microsoft.com/office/drawing/2014/main" id="{8948DE78-1162-EB75-1148-954CC1AB758A}"/>
              </a:ext>
            </a:extLst>
          </p:cNvPr>
          <p:cNvSpPr/>
          <p:nvPr/>
        </p:nvSpPr>
        <p:spPr>
          <a:xfrm>
            <a:off x="5865025" y="2743483"/>
            <a:ext cx="549609" cy="54960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5A5A5A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1FC5FBE-84CB-5106-AA50-9100A36C8E40}"/>
              </a:ext>
            </a:extLst>
          </p:cNvPr>
          <p:cNvGrpSpPr/>
          <p:nvPr/>
        </p:nvGrpSpPr>
        <p:grpSpPr>
          <a:xfrm>
            <a:off x="6574325" y="2660199"/>
            <a:ext cx="4616540" cy="668472"/>
            <a:chOff x="6574325" y="2660199"/>
            <a:chExt cx="4616540" cy="668472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B566FEC9-58F8-80E6-264D-5DE7CA1569DE}"/>
                </a:ext>
              </a:extLst>
            </p:cNvPr>
            <p:cNvSpPr txBox="1"/>
            <p:nvPr/>
          </p:nvSpPr>
          <p:spPr>
            <a:xfrm>
              <a:off x="6574325" y="2867009"/>
              <a:ext cx="4616540" cy="46166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dirty="0">
                  <a:solidFill>
                    <a:srgbClr val="5A5A5A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sz="1200" b="0" i="0" u="none" strike="noStrike" kern="1200" cap="none" spc="0" baseline="0" dirty="0">
                <a:solidFill>
                  <a:srgbClr val="5A5A5A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BF47C8D-B5A5-FF52-A374-A20DD8338959}"/>
                </a:ext>
              </a:extLst>
            </p:cNvPr>
            <p:cNvSpPr txBox="1"/>
            <p:nvPr/>
          </p:nvSpPr>
          <p:spPr>
            <a:xfrm>
              <a:off x="6574325" y="2660199"/>
              <a:ext cx="4616540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dirty="0">
                  <a:solidFill>
                    <a:srgbClr val="5A5A5A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عنوان محتوا را اضافه کنید</a:t>
              </a:r>
              <a:endParaRPr lang="en-US" sz="1200" b="1" i="0" u="none" strike="noStrike" kern="1200" cap="none" spc="0" baseline="0" dirty="0">
                <a:solidFill>
                  <a:srgbClr val="5A5A5A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</p:grpSp>
      <p:sp>
        <p:nvSpPr>
          <p:cNvPr id="21" name="Oval 20">
            <a:extLst>
              <a:ext uri="{FF2B5EF4-FFF2-40B4-BE49-F238E27FC236}">
                <a16:creationId xmlns:a16="http://schemas.microsoft.com/office/drawing/2014/main" id="{701AB078-91AE-1FEE-266D-FF5652FCCE37}"/>
              </a:ext>
            </a:extLst>
          </p:cNvPr>
          <p:cNvSpPr/>
          <p:nvPr/>
        </p:nvSpPr>
        <p:spPr>
          <a:xfrm>
            <a:off x="5889403" y="4579735"/>
            <a:ext cx="549609" cy="54960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6F9CE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5A5A5A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E0DD3AC2-F6AC-A5E1-AFAB-F50BECADE5D1}"/>
              </a:ext>
            </a:extLst>
          </p:cNvPr>
          <p:cNvGrpSpPr/>
          <p:nvPr/>
        </p:nvGrpSpPr>
        <p:grpSpPr>
          <a:xfrm>
            <a:off x="6598712" y="4496452"/>
            <a:ext cx="4616540" cy="668462"/>
            <a:chOff x="6598712" y="4496452"/>
            <a:chExt cx="4616540" cy="66846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3B1C7B3-EEFF-EECC-A023-8AB365AAA8D9}"/>
                </a:ext>
              </a:extLst>
            </p:cNvPr>
            <p:cNvSpPr txBox="1"/>
            <p:nvPr/>
          </p:nvSpPr>
          <p:spPr>
            <a:xfrm>
              <a:off x="6598712" y="4703252"/>
              <a:ext cx="4616540" cy="46166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dirty="0">
                  <a:solidFill>
                    <a:srgbClr val="5A5A5A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sz="1200" b="0" i="0" u="none" strike="noStrike" kern="1200" cap="none" spc="0" baseline="0" dirty="0">
                <a:solidFill>
                  <a:srgbClr val="5A5A5A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23CA786-4D53-77EC-65B3-9C2592DFB499}"/>
                </a:ext>
              </a:extLst>
            </p:cNvPr>
            <p:cNvSpPr txBox="1"/>
            <p:nvPr/>
          </p:nvSpPr>
          <p:spPr>
            <a:xfrm>
              <a:off x="6598712" y="4496452"/>
              <a:ext cx="4616540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dirty="0">
                  <a:solidFill>
                    <a:srgbClr val="5A5A5A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عنوان محتوا را اضافه کنید</a:t>
              </a:r>
              <a:endParaRPr lang="en-US" sz="1200" b="1" i="0" u="none" strike="noStrike" kern="1200" cap="none" spc="0" baseline="0" dirty="0">
                <a:solidFill>
                  <a:srgbClr val="5A5A5A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</p:grpSp>
      <p:sp>
        <p:nvSpPr>
          <p:cNvPr id="25" name="Oval 24">
            <a:extLst>
              <a:ext uri="{FF2B5EF4-FFF2-40B4-BE49-F238E27FC236}">
                <a16:creationId xmlns:a16="http://schemas.microsoft.com/office/drawing/2014/main" id="{08FA2622-D8FC-5001-8C1D-5554D6EABE8F}"/>
              </a:ext>
            </a:extLst>
          </p:cNvPr>
          <p:cNvSpPr/>
          <p:nvPr/>
        </p:nvSpPr>
        <p:spPr>
          <a:xfrm>
            <a:off x="4271381" y="2886577"/>
            <a:ext cx="216118" cy="216118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489E9CF4-D890-3692-49B2-DFFB522DC5B1}"/>
              </a:ext>
            </a:extLst>
          </p:cNvPr>
          <p:cNvSpPr/>
          <p:nvPr/>
        </p:nvSpPr>
        <p:spPr>
          <a:xfrm>
            <a:off x="4504261" y="3804699"/>
            <a:ext cx="216118" cy="216118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306BA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5F8F3F0D-AB54-BDC4-1A7F-098D97E9C7F6}"/>
              </a:ext>
            </a:extLst>
          </p:cNvPr>
          <p:cNvSpPr/>
          <p:nvPr/>
        </p:nvSpPr>
        <p:spPr>
          <a:xfrm>
            <a:off x="4250935" y="4722830"/>
            <a:ext cx="216118" cy="216118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6F9CE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90022C78-54B3-C844-E75D-D9095A1CC30B}"/>
              </a:ext>
            </a:extLst>
          </p:cNvPr>
          <p:cNvSpPr/>
          <p:nvPr/>
        </p:nvSpPr>
        <p:spPr>
          <a:xfrm>
            <a:off x="3242334" y="5640951"/>
            <a:ext cx="216118" cy="216118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3282B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A9060C17-DAF5-1715-AA1D-8059F350D568}"/>
              </a:ext>
            </a:extLst>
          </p:cNvPr>
          <p:cNvCxnSpPr/>
          <p:nvPr/>
        </p:nvCxnSpPr>
        <p:spPr>
          <a:xfrm>
            <a:off x="3773838" y="2076565"/>
            <a:ext cx="1080473" cy="0"/>
          </a:xfrm>
          <a:prstGeom prst="straightConnector1">
            <a:avLst/>
          </a:prstGeom>
          <a:noFill/>
          <a:ln w="19046" cap="flat">
            <a:solidFill>
              <a:srgbClr val="0473B5"/>
            </a:solidFill>
            <a:prstDash val="solid"/>
            <a:miter/>
            <a:headEnd type="arrow"/>
            <a:tailEnd type="arrow"/>
          </a:ln>
        </p:spPr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009F23D3-4C43-664A-B17F-84571883CFDB}"/>
              </a:ext>
            </a:extLst>
          </p:cNvPr>
          <p:cNvCxnSpPr/>
          <p:nvPr/>
        </p:nvCxnSpPr>
        <p:spPr>
          <a:xfrm>
            <a:off x="4636218" y="2994687"/>
            <a:ext cx="1080473" cy="0"/>
          </a:xfrm>
          <a:prstGeom prst="straightConnector1">
            <a:avLst/>
          </a:prstGeom>
          <a:noFill/>
          <a:ln w="19046" cap="flat">
            <a:solidFill>
              <a:srgbClr val="0473B5"/>
            </a:solidFill>
            <a:prstDash val="solid"/>
            <a:miter/>
            <a:headEnd type="arrow"/>
            <a:tailEnd type="arrow"/>
          </a:ln>
        </p:spPr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AEAF2454-4F61-AFEB-09D0-22E54FBA97AE}"/>
              </a:ext>
            </a:extLst>
          </p:cNvPr>
          <p:cNvCxnSpPr/>
          <p:nvPr/>
        </p:nvCxnSpPr>
        <p:spPr>
          <a:xfrm>
            <a:off x="4877619" y="3912809"/>
            <a:ext cx="1080474" cy="0"/>
          </a:xfrm>
          <a:prstGeom prst="straightConnector1">
            <a:avLst/>
          </a:prstGeom>
          <a:noFill/>
          <a:ln w="19046" cap="flat">
            <a:solidFill>
              <a:srgbClr val="0473B5"/>
            </a:solidFill>
            <a:prstDash val="solid"/>
            <a:miter/>
            <a:headEnd type="arrow"/>
            <a:tailEnd type="arrow"/>
          </a:ln>
        </p:spPr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8FEF3390-7478-CCA4-9F9A-83E05F834762}"/>
              </a:ext>
            </a:extLst>
          </p:cNvPr>
          <p:cNvCxnSpPr/>
          <p:nvPr/>
        </p:nvCxnSpPr>
        <p:spPr>
          <a:xfrm>
            <a:off x="4638184" y="4830930"/>
            <a:ext cx="1080473" cy="0"/>
          </a:xfrm>
          <a:prstGeom prst="straightConnector1">
            <a:avLst/>
          </a:prstGeom>
          <a:noFill/>
          <a:ln w="19046" cap="flat">
            <a:solidFill>
              <a:srgbClr val="0473B5"/>
            </a:solidFill>
            <a:prstDash val="solid"/>
            <a:miter/>
            <a:headEnd type="arrow"/>
            <a:tailEnd type="arrow"/>
          </a:ln>
        </p:spPr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01B3E338-F7C5-7A3B-6C3A-FA27BC058521}"/>
              </a:ext>
            </a:extLst>
          </p:cNvPr>
          <p:cNvCxnSpPr/>
          <p:nvPr/>
        </p:nvCxnSpPr>
        <p:spPr>
          <a:xfrm>
            <a:off x="3711924" y="5749052"/>
            <a:ext cx="1080473" cy="0"/>
          </a:xfrm>
          <a:prstGeom prst="straightConnector1">
            <a:avLst/>
          </a:prstGeom>
          <a:noFill/>
          <a:ln w="19046" cap="flat">
            <a:solidFill>
              <a:srgbClr val="0473B5"/>
            </a:solidFill>
            <a:prstDash val="solid"/>
            <a:miter/>
            <a:headEnd type="arrow"/>
            <a:tailEnd type="arrow"/>
          </a:ln>
        </p:spPr>
      </p:cxnSp>
      <p:sp>
        <p:nvSpPr>
          <p:cNvPr id="34" name="Parallelogram 30">
            <a:extLst>
              <a:ext uri="{FF2B5EF4-FFF2-40B4-BE49-F238E27FC236}">
                <a16:creationId xmlns:a16="http://schemas.microsoft.com/office/drawing/2014/main" id="{841C9ABF-BC5F-DF26-3733-2CF4806561C8}"/>
              </a:ext>
            </a:extLst>
          </p:cNvPr>
          <p:cNvSpPr/>
          <p:nvPr/>
        </p:nvSpPr>
        <p:spPr>
          <a:xfrm flipH="1">
            <a:off x="5186915" y="5628122"/>
            <a:ext cx="292781" cy="29351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48012"/>
              <a:gd name="f5" fmla="val 712553"/>
              <a:gd name="f6" fmla="val 858820"/>
              <a:gd name="f7" fmla="val 727950"/>
              <a:gd name="f8" fmla="val 743348"/>
              <a:gd name="f9" fmla="val 864694"/>
              <a:gd name="f10" fmla="val 755096"/>
              <a:gd name="f11" fmla="val 876443"/>
              <a:gd name="f12" fmla="val 1193671"/>
              <a:gd name="f13" fmla="val 1315016"/>
              <a:gd name="f14" fmla="val 1509169"/>
              <a:gd name="f15" fmla="val 999517"/>
              <a:gd name="f16" fmla="val 1509517"/>
              <a:gd name="f17" fmla="val 999169"/>
              <a:gd name="f18" fmla="val 1509868"/>
              <a:gd name="f19" fmla="val 998827"/>
              <a:gd name="f20" fmla="val 1510414"/>
              <a:gd name="f21" fmla="val 998691"/>
              <a:gd name="f22" fmla="val 1518932"/>
              <a:gd name="f23" fmla="val 988592"/>
              <a:gd name="f24" fmla="val 1531945"/>
              <a:gd name="f25" fmla="val 978263"/>
              <a:gd name="f26" fmla="val 1547912"/>
              <a:gd name="f27" fmla="val 974188"/>
              <a:gd name="f28" fmla="val 1563209"/>
              <a:gd name="f29" fmla="val 975946"/>
              <a:gd name="f30" fmla="val 1578505"/>
              <a:gd name="f31" fmla="val 977705"/>
              <a:gd name="f32" fmla="val 1593131"/>
              <a:gd name="f33" fmla="val 985299"/>
              <a:gd name="f34" fmla="val 1603459"/>
              <a:gd name="f35" fmla="val 998313"/>
              <a:gd name="f36" fmla="val 1892346"/>
              <a:gd name="f37" fmla="val 1362277"/>
              <a:gd name="f38" fmla="val 2149759"/>
              <a:gd name="f39" fmla="val 1177067"/>
              <a:gd name="f40" fmla="val 2151621"/>
              <a:gd name="f41" fmla="val 1174867"/>
              <a:gd name="f42" fmla="val 2159033"/>
              <a:gd name="f43" fmla="val 1169006"/>
              <a:gd name="f44" fmla="val 2167397"/>
              <a:gd name="f45" fmla="val 1165168"/>
              <a:gd name="f46" fmla="val 2176160"/>
              <a:gd name="f47" fmla="val 1163802"/>
              <a:gd name="f48" fmla="val 2177188"/>
              <a:gd name="f49" fmla="val 1163485"/>
              <a:gd name="f50" fmla="val 2178237"/>
              <a:gd name="f51" fmla="val 1163269"/>
              <a:gd name="f52" fmla="val 2179375"/>
              <a:gd name="f53" fmla="val 1163558"/>
              <a:gd name="f54" fmla="val 2184768"/>
              <a:gd name="f55" fmla="val 1161771"/>
              <a:gd name="f56" fmla="val 2190389"/>
              <a:gd name="f57" fmla="val 1161654"/>
              <a:gd name="f58" fmla="val 2195921"/>
              <a:gd name="f59" fmla="val 1162300"/>
              <a:gd name="f60" fmla="val 2196662"/>
              <a:gd name="f61" fmla="val 1162386"/>
              <a:gd name="f62" fmla="val 2197402"/>
              <a:gd name="f63" fmla="val 1162487"/>
              <a:gd name="f64" fmla="val 2198081"/>
              <a:gd name="f65" fmla="val 1162987"/>
              <a:gd name="f66" fmla="val 2202197"/>
              <a:gd name="f67" fmla="val 1163290"/>
              <a:gd name="f68" fmla="val 2206218"/>
              <a:gd name="f69" fmla="val 1164270"/>
              <a:gd name="f70" fmla="val 2209739"/>
              <a:gd name="f71" fmla="val 1166702"/>
              <a:gd name="f72" fmla="val 2213116"/>
              <a:gd name="f73" fmla="val 1166857"/>
              <a:gd name="f74" fmla="val 2216051"/>
              <a:gd name="f75" fmla="val 1168231"/>
              <a:gd name="f76" fmla="val 2218766"/>
              <a:gd name="f77" fmla="val 1170038"/>
              <a:gd name="f78" fmla="val 2225342"/>
              <a:gd name="f79" fmla="val 1173160"/>
              <a:gd name="f80" fmla="val 2231151"/>
              <a:gd name="f81" fmla="val 1177875"/>
              <a:gd name="f82" fmla="val 2235489"/>
              <a:gd name="f83" fmla="val 1184194"/>
              <a:gd name="f84" fmla="val 2236132"/>
              <a:gd name="f85" fmla="val 1184737"/>
              <a:gd name="f86" fmla="val 2236287"/>
              <a:gd name="f87" fmla="val 1184934"/>
              <a:gd name="f88" fmla="val 2238712"/>
              <a:gd name="f89" fmla="val 1187183"/>
              <a:gd name="f90" fmla="val 2239115"/>
              <a:gd name="f91" fmla="val 1187744"/>
              <a:gd name="f92" fmla="val 2239507"/>
              <a:gd name="f93" fmla="val 1188310"/>
              <a:gd name="f94" fmla="val 2239574"/>
              <a:gd name="f95" fmla="val 1189090"/>
              <a:gd name="f96" fmla="val 2540580"/>
              <a:gd name="f97" fmla="val 1569705"/>
              <a:gd name="f98" fmla="val 2561191"/>
              <a:gd name="f99" fmla="val 1595768"/>
              <a:gd name="f100" fmla="val 2556772"/>
              <a:gd name="f101" fmla="val 1633604"/>
              <a:gd name="f102" fmla="val 2530710"/>
              <a:gd name="f103" fmla="val 1654215"/>
              <a:gd name="f104" fmla="val 2504647"/>
              <a:gd name="f105" fmla="val 1674827"/>
              <a:gd name="f106" fmla="val 2466811"/>
              <a:gd name="f107" fmla="val 1670408"/>
              <a:gd name="f108" fmla="val 2446199"/>
              <a:gd name="f109" fmla="val 1644345"/>
              <a:gd name="f110" fmla="val 2177884"/>
              <a:gd name="f111" fmla="val 1305067"/>
              <a:gd name="f112" fmla="val 1934804"/>
              <a:gd name="f113" fmla="val 1479967"/>
              <a:gd name="f114" fmla="val 1927367"/>
              <a:gd name="f115" fmla="val 1485317"/>
              <a:gd name="f116" fmla="val 1919123"/>
              <a:gd name="f117" fmla="val 1488726"/>
              <a:gd name="f118" fmla="val 1910598"/>
              <a:gd name="f119" fmla="val 1489881"/>
              <a:gd name="f120" fmla="val 1885257"/>
              <a:gd name="f121" fmla="val 1507791"/>
              <a:gd name="f122" fmla="val 1850121"/>
              <a:gd name="f123" fmla="val 1502627"/>
              <a:gd name="f124" fmla="val 1830495"/>
              <a:gd name="f125" fmla="val 1477903"/>
              <a:gd name="f126" fmla="val 1551924"/>
              <a:gd name="f127" fmla="val 1126933"/>
              <a:gd name="f128" fmla="val 1239041"/>
              <a:gd name="f129" fmla="val 1439816"/>
              <a:gd name="f130" fmla="val 1226569"/>
              <a:gd name="f131" fmla="val 1452288"/>
              <a:gd name="f132" fmla="val 1209983"/>
              <a:gd name="f133" fmla="val 1458139"/>
              <a:gd name="f134" fmla="val 1193674"/>
              <a:gd name="f135" fmla="val 1456888"/>
              <a:gd name="f136" fmla="val 1177363"/>
              <a:gd name="f137" fmla="val 1458142"/>
              <a:gd name="f138" fmla="val 1160774"/>
              <a:gd name="f139" fmla="val 1452290"/>
              <a:gd name="f140" fmla="val 1148301"/>
              <a:gd name="f141" fmla="val 670011"/>
              <a:gd name="f142" fmla="val 961527"/>
              <a:gd name="f143" fmla="val 646515"/>
              <a:gd name="f144" fmla="val 938031"/>
              <a:gd name="f145" fmla="val 899938"/>
              <a:gd name="f146" fmla="val 876442"/>
              <a:gd name="f147" fmla="val 681760"/>
              <a:gd name="f148" fmla="val 697157"/>
              <a:gd name="f149" fmla="val 2790000"/>
              <a:gd name="f150" fmla="val 699581"/>
              <a:gd name="f151" fmla="val 450000"/>
              <a:gd name="f152" fmla="val 1851581"/>
              <a:gd name="f153" fmla="val 2987972"/>
              <a:gd name="f154" fmla="val 519497"/>
              <a:gd name="f155" fmla="val 2031665"/>
              <a:gd name="f156" fmla="val 252028"/>
              <a:gd name="f157" fmla="val 1620000"/>
              <a:gd name="f158" fmla="val 1540462"/>
              <a:gd name="f159" fmla="val 1475984"/>
              <a:gd name="f160" fmla="val 64478"/>
              <a:gd name="f161" fmla="val 144016"/>
              <a:gd name="f162" fmla="val 267469"/>
              <a:gd name="f163" fmla="val 2283693"/>
              <a:gd name="f164" fmla="val 852101"/>
              <a:gd name="f165" fmla="val 323771"/>
              <a:gd name="f166" fmla="val 621526"/>
              <a:gd name="f167" fmla="val 1149856"/>
              <a:gd name="f168" fmla="val 2090146"/>
              <a:gd name="f169" fmla="val 2618476"/>
              <a:gd name="f170" fmla="val 2916231"/>
              <a:gd name="f171" fmla="val 2387901"/>
              <a:gd name="f172" fmla="val 1764016"/>
              <a:gd name="f173" fmla="val 1699538"/>
              <a:gd name="f174" fmla="*/ f0 1 3240000"/>
              <a:gd name="f175" fmla="*/ f1 1 3248012"/>
              <a:gd name="f176" fmla="val f2"/>
              <a:gd name="f177" fmla="val f3"/>
              <a:gd name="f178" fmla="val f4"/>
              <a:gd name="f179" fmla="+- f178 0 f176"/>
              <a:gd name="f180" fmla="+- f177 0 f176"/>
              <a:gd name="f181" fmla="*/ f180 1 3240000"/>
              <a:gd name="f182" fmla="*/ f179 1 3248012"/>
              <a:gd name="f183" fmla="*/ f176 1 f181"/>
              <a:gd name="f184" fmla="*/ f177 1 f181"/>
              <a:gd name="f185" fmla="*/ f176 1 f182"/>
              <a:gd name="f186" fmla="*/ f178 1 f182"/>
              <a:gd name="f187" fmla="*/ f183 f174 1"/>
              <a:gd name="f188" fmla="*/ f184 f174 1"/>
              <a:gd name="f189" fmla="*/ f186 f175 1"/>
              <a:gd name="f190" fmla="*/ f185 f1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7" t="f190" r="f188" b="f189"/>
            <a:pathLst>
              <a:path w="3240000" h="3248012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4" y="f15"/>
                </a:ln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cubicBezTo>
                  <a:pt x="f90" y="f91"/>
                  <a:pt x="f92" y="f93"/>
                  <a:pt x="f94" y="f95"/>
                </a:cubicBezTo>
                <a:lnTo>
                  <a:pt x="f96" y="f97"/>
                </a:lnTo>
                <a:cubicBezTo>
                  <a:pt x="f98" y="f99"/>
                  <a:pt x="f100" y="f101"/>
                  <a:pt x="f102" y="f103"/>
                </a:cubicBezTo>
                <a:cubicBezTo>
                  <a:pt x="f104" y="f105"/>
                  <a:pt x="f106" y="f107"/>
                  <a:pt x="f108" y="f109"/>
                </a:cubicBezTo>
                <a:lnTo>
                  <a:pt x="f110" y="f111"/>
                </a:lnTo>
                <a:lnTo>
                  <a:pt x="f112" y="f113"/>
                </a:ln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124" y="f125"/>
                </a:cubicBezTo>
                <a:lnTo>
                  <a:pt x="f126" y="f127"/>
                </a:lnTo>
                <a:lnTo>
                  <a:pt x="f128" y="f129"/>
                </a:lnTo>
                <a:cubicBezTo>
                  <a:pt x="f130" y="f131"/>
                  <a:pt x="f132" y="f133"/>
                  <a:pt x="f134" y="f135"/>
                </a:cubicBezTo>
                <a:cubicBezTo>
                  <a:pt x="f136" y="f137"/>
                  <a:pt x="f138" y="f139"/>
                  <a:pt x="f140" y="f129"/>
                </a:cubicBezTo>
                <a:lnTo>
                  <a:pt x="f141" y="f142"/>
                </a:lnTo>
                <a:cubicBezTo>
                  <a:pt x="f143" y="f144"/>
                  <a:pt x="f143" y="f145"/>
                  <a:pt x="f141" y="f146"/>
                </a:cubicBezTo>
                <a:cubicBezTo>
                  <a:pt x="f147" y="f9"/>
                  <a:pt x="f148" y="f6"/>
                  <a:pt x="f5" y="f6"/>
                </a:cubicBezTo>
                <a:close/>
                <a:moveTo>
                  <a:pt x="f149" y="f150"/>
                </a:moveTo>
                <a:lnTo>
                  <a:pt x="f151" y="f150"/>
                </a:lnTo>
                <a:lnTo>
                  <a:pt x="f151" y="f152"/>
                </a:lnTo>
                <a:lnTo>
                  <a:pt x="f149" y="f152"/>
                </a:lnTo>
                <a:close/>
                <a:moveTo>
                  <a:pt x="f153" y="f154"/>
                </a:moveTo>
                <a:lnTo>
                  <a:pt x="f153" y="f155"/>
                </a:lnTo>
                <a:lnTo>
                  <a:pt x="f156" y="f155"/>
                </a:lnTo>
                <a:lnTo>
                  <a:pt x="f156" y="f154"/>
                </a:lnTo>
                <a:close/>
                <a:moveTo>
                  <a:pt x="f157" y="f2"/>
                </a:moveTo>
                <a:cubicBezTo>
                  <a:pt x="f158" y="f2"/>
                  <a:pt x="f159" y="f160"/>
                  <a:pt x="f159" y="f161"/>
                </a:cubicBezTo>
                <a:lnTo>
                  <a:pt x="f159" y="f162"/>
                </a:lnTo>
                <a:lnTo>
                  <a:pt x="f2" y="f162"/>
                </a:lnTo>
                <a:lnTo>
                  <a:pt x="f2" y="f163"/>
                </a:lnTo>
                <a:lnTo>
                  <a:pt x="f164" y="f163"/>
                </a:lnTo>
                <a:lnTo>
                  <a:pt x="f165" y="f4"/>
                </a:lnTo>
                <a:lnTo>
                  <a:pt x="f166" y="f4"/>
                </a:lnTo>
                <a:lnTo>
                  <a:pt x="f167" y="f163"/>
                </a:lnTo>
                <a:lnTo>
                  <a:pt x="f168" y="f163"/>
                </a:lnTo>
                <a:lnTo>
                  <a:pt x="f169" y="f4"/>
                </a:lnTo>
                <a:lnTo>
                  <a:pt x="f170" y="f4"/>
                </a:lnTo>
                <a:lnTo>
                  <a:pt x="f171" y="f163"/>
                </a:lnTo>
                <a:lnTo>
                  <a:pt x="f3" y="f163"/>
                </a:lnTo>
                <a:lnTo>
                  <a:pt x="f3" y="f162"/>
                </a:lnTo>
                <a:lnTo>
                  <a:pt x="f172" y="f162"/>
                </a:lnTo>
                <a:lnTo>
                  <a:pt x="f172" y="f161"/>
                </a:lnTo>
                <a:cubicBezTo>
                  <a:pt x="f172" y="f160"/>
                  <a:pt x="f173" y="f2"/>
                  <a:pt x="f157" y="f2"/>
                </a:cubicBezTo>
                <a:close/>
              </a:path>
            </a:pathLst>
          </a:custGeom>
          <a:solidFill>
            <a:srgbClr val="0599F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0599F1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35" name="Freeform 18">
            <a:extLst>
              <a:ext uri="{FF2B5EF4-FFF2-40B4-BE49-F238E27FC236}">
                <a16:creationId xmlns:a16="http://schemas.microsoft.com/office/drawing/2014/main" id="{BEDA01E7-8E41-B644-3990-551F54ECBB89}"/>
              </a:ext>
            </a:extLst>
          </p:cNvPr>
          <p:cNvSpPr/>
          <p:nvPr/>
        </p:nvSpPr>
        <p:spPr>
          <a:xfrm>
            <a:off x="5262902" y="1948961"/>
            <a:ext cx="355847" cy="287194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rgbClr val="0599F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0599F1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36" name="Oval 7">
            <a:extLst>
              <a:ext uri="{FF2B5EF4-FFF2-40B4-BE49-F238E27FC236}">
                <a16:creationId xmlns:a16="http://schemas.microsoft.com/office/drawing/2014/main" id="{52A37ECD-983A-6875-7933-D065B752BACC}"/>
              </a:ext>
            </a:extLst>
          </p:cNvPr>
          <p:cNvSpPr/>
          <p:nvPr/>
        </p:nvSpPr>
        <p:spPr>
          <a:xfrm>
            <a:off x="5999799" y="2864586"/>
            <a:ext cx="300773" cy="30077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415334"/>
              <a:gd name="f5" fmla="val 1947658"/>
              <a:gd name="f6" fmla="val 838053"/>
              <a:gd name="f7" fmla="val 2871852"/>
              <a:gd name="f8" fmla="val 1312591"/>
              <a:gd name="f9" fmla="val 3168264"/>
              <a:gd name="f10" fmla="val 1913932"/>
              <a:gd name="f11" fmla="val 3170879"/>
              <a:gd name="f12" fmla="val 2391030"/>
              <a:gd name="f13" fmla="val 2878606"/>
              <a:gd name="f14" fmla="val 1821709"/>
              <a:gd name="f15" fmla="val 1949263"/>
              <a:gd name="f16" fmla="val 1763478"/>
              <a:gd name="f17" fmla="val 1986502"/>
              <a:gd name="f18" fmla="val 1694174"/>
              <a:gd name="f19" fmla="val 2007350"/>
              <a:gd name="f20" fmla="val 1620000"/>
              <a:gd name="f21" fmla="val 1544621"/>
              <a:gd name="f22" fmla="val 1474270"/>
              <a:gd name="f23" fmla="val 1985818"/>
              <a:gd name="f24" fmla="val 1620001"/>
              <a:gd name="f25" fmla="val 1350973"/>
              <a:gd name="f26" fmla="val 1471421"/>
              <a:gd name="f27" fmla="val 1768581"/>
              <a:gd name="f28" fmla="val 1889029"/>
              <a:gd name="f29" fmla="val 2324470"/>
              <a:gd name="f30" fmla="val 322965"/>
              <a:gd name="f31" fmla="val 1804044"/>
              <a:gd name="f32" fmla="val 1281148"/>
              <a:gd name="f33" fmla="val 1925507"/>
              <a:gd name="f34" fmla="val 1345192"/>
              <a:gd name="f35" fmla="val 1473038"/>
              <a:gd name="f36" fmla="val 2005998"/>
              <a:gd name="f37" fmla="val 1633413"/>
              <a:gd name="f38" fmla="val 3095109"/>
              <a:gd name="f39" fmla="val 1671260"/>
              <a:gd name="f40" fmla="val 3114541"/>
              <a:gd name="f41" fmla="val 1112092"/>
              <a:gd name="f42" fmla="val 2816135"/>
              <a:gd name="f43" fmla="val 590008"/>
              <a:gd name="f44" fmla="val 926838"/>
              <a:gd name="f45" fmla="val 316888"/>
              <a:gd name="f46" fmla="val 432869"/>
              <a:gd name="f47" fmla="val 579644"/>
              <a:gd name="f48" fmla="val 129933"/>
              <a:gd name="f49" fmla="val 1099113"/>
              <a:gd name="f50" fmla="val 144500"/>
              <a:gd name="f51" fmla="val 1658429"/>
              <a:gd name="f52" fmla="val 1233664"/>
              <a:gd name="f53" fmla="val 1630062"/>
              <a:gd name="f54" fmla="val 1232693"/>
              <a:gd name="f55" fmla="val 1626734"/>
              <a:gd name="f56" fmla="val 1232650"/>
              <a:gd name="f57" fmla="val 1623372"/>
              <a:gd name="f58" fmla="val 1471836"/>
              <a:gd name="f59" fmla="val 1315838"/>
              <a:gd name="f60" fmla="val 1343102"/>
              <a:gd name="f61" fmla="val 1438904"/>
              <a:gd name="f62" fmla="val 1279548"/>
              <a:gd name="f63" fmla="val 2514701"/>
              <a:gd name="f64" fmla="val 725299"/>
              <a:gd name="f65" fmla="*/ f0 1 3240000"/>
              <a:gd name="f66" fmla="*/ f1 1 3240000"/>
              <a:gd name="f67" fmla="val f2"/>
              <a:gd name="f68" fmla="val f3"/>
              <a:gd name="f69" fmla="+- f68 0 f67"/>
              <a:gd name="f70" fmla="*/ f69 1 3240000"/>
              <a:gd name="f71" fmla="*/ f67 1 f70"/>
              <a:gd name="f72" fmla="*/ f68 1 f70"/>
              <a:gd name="f73" fmla="*/ f71 f65 1"/>
              <a:gd name="f74" fmla="*/ f72 f65 1"/>
              <a:gd name="f75" fmla="*/ f72 f66 1"/>
              <a:gd name="f76" fmla="*/ f71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3" t="f76" r="f74" b="f7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cubicBezTo>
                  <a:pt x="f8" y="f9"/>
                  <a:pt x="f10" y="f11"/>
                  <a:pt x="f12" y="f13"/>
                </a:cubicBezTo>
                <a:lnTo>
                  <a:pt x="f14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4" y="f5"/>
                </a:cubicBezTo>
                <a:close/>
                <a:moveTo>
                  <a:pt x="f24" y="f25"/>
                </a:moveTo>
                <a:cubicBezTo>
                  <a:pt x="f26" y="f25"/>
                  <a:pt x="f25" y="f26"/>
                  <a:pt x="f25" y="f24"/>
                </a:cubicBezTo>
                <a:cubicBezTo>
                  <a:pt x="f25" y="f27"/>
                  <a:pt x="f26" y="f28"/>
                  <a:pt x="f24" y="f28"/>
                </a:cubicBezTo>
                <a:cubicBezTo>
                  <a:pt x="f27" y="f28"/>
                  <a:pt x="f28" y="f27"/>
                  <a:pt x="f28" y="f24"/>
                </a:cubicBezTo>
                <a:cubicBezTo>
                  <a:pt x="f28" y="f26"/>
                  <a:pt x="f27" y="f25"/>
                  <a:pt x="f24" y="f25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19" y="f35"/>
                  <a:pt x="f19" y="f20"/>
                </a:cubicBezTo>
                <a:lnTo>
                  <a:pt x="f36" y="f37"/>
                </a:lnTo>
                <a:lnTo>
                  <a:pt x="f38" y="f39"/>
                </a:lnTo>
                <a:cubicBezTo>
                  <a:pt x="f40" y="f41"/>
                  <a:pt x="f42" y="f43"/>
                  <a:pt x="f29" y="f30"/>
                </a:cubicBezTo>
                <a:close/>
                <a:moveTo>
                  <a:pt x="f44" y="f45"/>
                </a:moveTo>
                <a:cubicBezTo>
                  <a:pt x="f46" y="f47"/>
                  <a:pt x="f48" y="f49"/>
                  <a:pt x="f50" y="f51"/>
                </a:cubicBezTo>
                <a:lnTo>
                  <a:pt x="f52" y="f53"/>
                </a:lnTo>
                <a:cubicBezTo>
                  <a:pt x="f54" y="f55"/>
                  <a:pt x="f56" y="f57"/>
                  <a:pt x="f56" y="f20"/>
                </a:cubicBezTo>
                <a:cubicBezTo>
                  <a:pt x="f56" y="f58"/>
                  <a:pt x="f59" y="f60"/>
                  <a:pt x="f61" y="f62"/>
                </a:cubicBezTo>
                <a:close/>
                <a:moveTo>
                  <a:pt x="f20" y="f2"/>
                </a:moveTo>
                <a:cubicBezTo>
                  <a:pt x="f63" y="f2"/>
                  <a:pt x="f3" y="f64"/>
                  <a:pt x="f3" y="f20"/>
                </a:cubicBezTo>
                <a:cubicBezTo>
                  <a:pt x="f3" y="f63"/>
                  <a:pt x="f63" y="f3"/>
                  <a:pt x="f20" y="f3"/>
                </a:cubicBezTo>
                <a:cubicBezTo>
                  <a:pt x="f64" y="f3"/>
                  <a:pt x="f2" y="f63"/>
                  <a:pt x="f2" y="f20"/>
                </a:cubicBezTo>
                <a:cubicBezTo>
                  <a:pt x="f2" y="f64"/>
                  <a:pt x="f64" y="f2"/>
                  <a:pt x="f20" y="f2"/>
                </a:cubicBezTo>
                <a:close/>
              </a:path>
            </a:pathLst>
          </a:custGeom>
          <a:solidFill>
            <a:srgbClr val="0599F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0599F1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37" name="Rounded Rectangle 25">
            <a:extLst>
              <a:ext uri="{FF2B5EF4-FFF2-40B4-BE49-F238E27FC236}">
                <a16:creationId xmlns:a16="http://schemas.microsoft.com/office/drawing/2014/main" id="{06A6D479-A946-982D-5A28-5306F772E48F}"/>
              </a:ext>
            </a:extLst>
          </p:cNvPr>
          <p:cNvSpPr/>
          <p:nvPr/>
        </p:nvSpPr>
        <p:spPr>
          <a:xfrm>
            <a:off x="5985022" y="4719675"/>
            <a:ext cx="343137" cy="251469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rgbClr val="0599F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0599F1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38" name="Block Arc 25">
            <a:extLst>
              <a:ext uri="{FF2B5EF4-FFF2-40B4-BE49-F238E27FC236}">
                <a16:creationId xmlns:a16="http://schemas.microsoft.com/office/drawing/2014/main" id="{97683641-A269-FD8A-3C6E-49A4ED554FAE}"/>
              </a:ext>
            </a:extLst>
          </p:cNvPr>
          <p:cNvSpPr/>
          <p:nvPr/>
        </p:nvSpPr>
        <p:spPr>
          <a:xfrm>
            <a:off x="6278736" y="3756346"/>
            <a:ext cx="236253" cy="341318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rgbClr val="0599F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232323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grpSp>
        <p:nvGrpSpPr>
          <p:cNvPr id="39" name="Grupo 51">
            <a:extLst>
              <a:ext uri="{FF2B5EF4-FFF2-40B4-BE49-F238E27FC236}">
                <a16:creationId xmlns:a16="http://schemas.microsoft.com/office/drawing/2014/main" id="{5760ACFD-E9AC-B741-7849-B8D0415E510A}"/>
              </a:ext>
            </a:extLst>
          </p:cNvPr>
          <p:cNvGrpSpPr/>
          <p:nvPr/>
        </p:nvGrpSpPr>
        <p:grpSpPr>
          <a:xfrm>
            <a:off x="499573" y="2044278"/>
            <a:ext cx="3889272" cy="3622093"/>
            <a:chOff x="499573" y="2044278"/>
            <a:chExt cx="3889272" cy="3622093"/>
          </a:xfrm>
        </p:grpSpPr>
        <p:sp>
          <p:nvSpPr>
            <p:cNvPr id="40" name="Freeform 5">
              <a:extLst>
                <a:ext uri="{FF2B5EF4-FFF2-40B4-BE49-F238E27FC236}">
                  <a16:creationId xmlns:a16="http://schemas.microsoft.com/office/drawing/2014/main" id="{CCB41D1B-FF88-DD4B-5A19-8CB114F76FC5}"/>
                </a:ext>
              </a:extLst>
            </p:cNvPr>
            <p:cNvSpPr/>
            <p:nvPr/>
          </p:nvSpPr>
          <p:spPr>
            <a:xfrm>
              <a:off x="499573" y="2044278"/>
              <a:ext cx="2083597" cy="29526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0"/>
                <a:gd name="f7" fmla="val 340"/>
                <a:gd name="f8" fmla="val 10"/>
                <a:gd name="f9" fmla="val 238"/>
                <a:gd name="f10" fmla="val 22"/>
                <a:gd name="f11" fmla="val 236"/>
                <a:gd name="f12" fmla="val 34"/>
                <a:gd name="f13" fmla="val 234"/>
                <a:gd name="f14" fmla="val 46"/>
                <a:gd name="f15" fmla="val 227"/>
                <a:gd name="f16" fmla="val 96"/>
                <a:gd name="f17" fmla="val 220"/>
                <a:gd name="f18" fmla="val 145"/>
                <a:gd name="f19" fmla="val 212"/>
                <a:gd name="f20" fmla="val 195"/>
                <a:gd name="f21" fmla="val 211"/>
                <a:gd name="f22" fmla="val 200"/>
                <a:gd name="f23" fmla="val 210"/>
                <a:gd name="f24" fmla="val 204"/>
                <a:gd name="f25" fmla="val 206"/>
                <a:gd name="f26" fmla="val 208"/>
                <a:gd name="f27" fmla="val 163"/>
                <a:gd name="f28" fmla="val 250"/>
                <a:gd name="f29" fmla="val 120"/>
                <a:gd name="f30" fmla="val 293"/>
                <a:gd name="f31" fmla="val 77"/>
                <a:gd name="f32" fmla="val 336"/>
                <a:gd name="f33" fmla="val 76"/>
                <a:gd name="f34" fmla="val 337"/>
                <a:gd name="f35" fmla="val 74"/>
                <a:gd name="f36" fmla="val 339"/>
                <a:gd name="f37" fmla="val 73"/>
                <a:gd name="f38" fmla="val 24"/>
                <a:gd name="f39" fmla="val 292"/>
                <a:gd name="f40" fmla="val 198"/>
                <a:gd name="f41" fmla="val 43"/>
                <a:gd name="f42" fmla="val 115"/>
                <a:gd name="f43" fmla="val 86"/>
                <a:gd name="f44" fmla="val 32"/>
                <a:gd name="f45" fmla="val 177"/>
                <a:gd name="f46" fmla="+- 0 0 -90"/>
                <a:gd name="f47" fmla="*/ f3 1 240"/>
                <a:gd name="f48" fmla="*/ f4 1 340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240"/>
                <a:gd name="f57" fmla="*/ f53 1 340"/>
                <a:gd name="f58" fmla="*/ 240 f54 1"/>
                <a:gd name="f59" fmla="*/ 10 f53 1"/>
                <a:gd name="f60" fmla="*/ 234 f54 1"/>
                <a:gd name="f61" fmla="*/ 46 f53 1"/>
                <a:gd name="f62" fmla="*/ 212 f54 1"/>
                <a:gd name="f63" fmla="*/ 195 f53 1"/>
                <a:gd name="f64" fmla="*/ 206 f54 1"/>
                <a:gd name="f65" fmla="*/ 208 f53 1"/>
                <a:gd name="f66" fmla="*/ 77 f54 1"/>
                <a:gd name="f67" fmla="*/ 336 f53 1"/>
                <a:gd name="f68" fmla="*/ 73 f54 1"/>
                <a:gd name="f69" fmla="*/ 340 f53 1"/>
                <a:gd name="f70" fmla="*/ 43 f54 1"/>
                <a:gd name="f71" fmla="*/ 115 f53 1"/>
                <a:gd name="f72" fmla="+- f55 0 f1"/>
                <a:gd name="f73" fmla="*/ f58 1 240"/>
                <a:gd name="f74" fmla="*/ f59 1 340"/>
                <a:gd name="f75" fmla="*/ f60 1 240"/>
                <a:gd name="f76" fmla="*/ f61 1 340"/>
                <a:gd name="f77" fmla="*/ f62 1 240"/>
                <a:gd name="f78" fmla="*/ f63 1 340"/>
                <a:gd name="f79" fmla="*/ f64 1 240"/>
                <a:gd name="f80" fmla="*/ f65 1 340"/>
                <a:gd name="f81" fmla="*/ f66 1 240"/>
                <a:gd name="f82" fmla="*/ f67 1 340"/>
                <a:gd name="f83" fmla="*/ f68 1 240"/>
                <a:gd name="f84" fmla="*/ f69 1 340"/>
                <a:gd name="f85" fmla="*/ f70 1 240"/>
                <a:gd name="f86" fmla="*/ f71 1 340"/>
                <a:gd name="f87" fmla="*/ 0 1 f56"/>
                <a:gd name="f88" fmla="*/ f50 1 f56"/>
                <a:gd name="f89" fmla="*/ 0 1 f57"/>
                <a:gd name="f90" fmla="*/ f51 1 f57"/>
                <a:gd name="f91" fmla="*/ f73 1 f56"/>
                <a:gd name="f92" fmla="*/ f74 1 f57"/>
                <a:gd name="f93" fmla="*/ f75 1 f56"/>
                <a:gd name="f94" fmla="*/ f76 1 f57"/>
                <a:gd name="f95" fmla="*/ f77 1 f56"/>
                <a:gd name="f96" fmla="*/ f78 1 f57"/>
                <a:gd name="f97" fmla="*/ f79 1 f56"/>
                <a:gd name="f98" fmla="*/ f80 1 f57"/>
                <a:gd name="f99" fmla="*/ f81 1 f56"/>
                <a:gd name="f100" fmla="*/ f82 1 f57"/>
                <a:gd name="f101" fmla="*/ f83 1 f56"/>
                <a:gd name="f102" fmla="*/ f84 1 f57"/>
                <a:gd name="f103" fmla="*/ f85 1 f56"/>
                <a:gd name="f104" fmla="*/ f86 1 f57"/>
                <a:gd name="f105" fmla="*/ f87 f47 1"/>
                <a:gd name="f106" fmla="*/ f88 f47 1"/>
                <a:gd name="f107" fmla="*/ f90 f48 1"/>
                <a:gd name="f108" fmla="*/ f89 f48 1"/>
                <a:gd name="f109" fmla="*/ f91 f47 1"/>
                <a:gd name="f110" fmla="*/ f92 f48 1"/>
                <a:gd name="f111" fmla="*/ f93 f47 1"/>
                <a:gd name="f112" fmla="*/ f94 f48 1"/>
                <a:gd name="f113" fmla="*/ f95 f47 1"/>
                <a:gd name="f114" fmla="*/ f96 f48 1"/>
                <a:gd name="f115" fmla="*/ f97 f47 1"/>
                <a:gd name="f116" fmla="*/ f98 f48 1"/>
                <a:gd name="f117" fmla="*/ f99 f47 1"/>
                <a:gd name="f118" fmla="*/ f100 f48 1"/>
                <a:gd name="f119" fmla="*/ f101 f47 1"/>
                <a:gd name="f120" fmla="*/ f102 f48 1"/>
                <a:gd name="f121" fmla="*/ f103 f47 1"/>
                <a:gd name="f122" fmla="*/ f104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09" y="f110"/>
                </a:cxn>
                <a:cxn ang="f72">
                  <a:pos x="f111" y="f112"/>
                </a:cxn>
                <a:cxn ang="f72">
                  <a:pos x="f113" y="f114"/>
                </a:cxn>
                <a:cxn ang="f72">
                  <a:pos x="f115" y="f116"/>
                </a:cxn>
                <a:cxn ang="f72">
                  <a:pos x="f117" y="f118"/>
                </a:cxn>
                <a:cxn ang="f72">
                  <a:pos x="f119" y="f120"/>
                </a:cxn>
                <a:cxn ang="f72">
                  <a:pos x="f121" y="f122"/>
                </a:cxn>
                <a:cxn ang="f72">
                  <a:pos x="f109" y="f110"/>
                </a:cxn>
              </a:cxnLst>
              <a:rect l="f105" t="f108" r="f106" b="f107"/>
              <a:pathLst>
                <a:path w="240" h="340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7"/>
                  </a:cubicBezTo>
                  <a:cubicBezTo>
                    <a:pt x="f38" y="f39"/>
                    <a:pt x="f5" y="f40"/>
                    <a:pt x="f41" y="f42"/>
                  </a:cubicBezTo>
                  <a:cubicBezTo>
                    <a:pt x="f43" y="f44"/>
                    <a:pt x="f45" y="f5"/>
                    <a:pt x="f6" y="f8"/>
                  </a:cubicBezTo>
                  <a:close/>
                </a:path>
              </a:pathLst>
            </a:custGeom>
            <a:solidFill>
              <a:srgbClr val="3282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Freeform 6">
              <a:extLst>
                <a:ext uri="{FF2B5EF4-FFF2-40B4-BE49-F238E27FC236}">
                  <a16:creationId xmlns:a16="http://schemas.microsoft.com/office/drawing/2014/main" id="{0F512BFE-B78C-680F-2EBC-7D8D4328FEAE}"/>
                </a:ext>
              </a:extLst>
            </p:cNvPr>
            <p:cNvSpPr/>
            <p:nvPr/>
          </p:nvSpPr>
          <p:spPr>
            <a:xfrm>
              <a:off x="1245796" y="3937470"/>
              <a:ext cx="2743830" cy="17289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6"/>
                <a:gd name="f7" fmla="val 199"/>
                <a:gd name="f8" fmla="val 135"/>
                <a:gd name="f9" fmla="val 15"/>
                <a:gd name="f10" fmla="val 120"/>
                <a:gd name="f11" fmla="val 30"/>
                <a:gd name="f12" fmla="val 105"/>
                <a:gd name="f13" fmla="val 45"/>
                <a:gd name="f14" fmla="val 90"/>
                <a:gd name="f15" fmla="val 74"/>
                <a:gd name="f16" fmla="val 62"/>
                <a:gd name="f17" fmla="val 103"/>
                <a:gd name="f18" fmla="val 33"/>
                <a:gd name="f19" fmla="val 132"/>
                <a:gd name="f20" fmla="val 4"/>
                <a:gd name="f21" fmla="val 137"/>
                <a:gd name="f22" fmla="val 141"/>
                <a:gd name="f23" fmla="val 2"/>
                <a:gd name="f24" fmla="val 198"/>
                <a:gd name="f25" fmla="val 23"/>
                <a:gd name="f26" fmla="val 254"/>
                <a:gd name="f27" fmla="val 311"/>
                <a:gd name="f28" fmla="val 66"/>
                <a:gd name="f29" fmla="val 312"/>
                <a:gd name="f30" fmla="val 67"/>
                <a:gd name="f31" fmla="val 314"/>
                <a:gd name="f32" fmla="val 68"/>
                <a:gd name="f33" fmla="val 69"/>
                <a:gd name="f34" fmla="val 287"/>
                <a:gd name="f35" fmla="val 128"/>
                <a:gd name="f36" fmla="val 242"/>
                <a:gd name="f37" fmla="val 167"/>
                <a:gd name="f38" fmla="val 178"/>
                <a:gd name="f39" fmla="val 183"/>
                <a:gd name="f40" fmla="val 109"/>
                <a:gd name="f41" fmla="val 40"/>
                <a:gd name="f42" fmla="val 175"/>
                <a:gd name="f43" fmla="+- 0 0 -90"/>
                <a:gd name="f44" fmla="*/ f3 1 316"/>
                <a:gd name="f45" fmla="*/ f4 1 199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316"/>
                <a:gd name="f54" fmla="*/ f50 1 199"/>
                <a:gd name="f55" fmla="*/ 0 f51 1"/>
                <a:gd name="f56" fmla="*/ 135 f50 1"/>
                <a:gd name="f57" fmla="*/ 45 f51 1"/>
                <a:gd name="f58" fmla="*/ 90 f50 1"/>
                <a:gd name="f59" fmla="*/ 132 f51 1"/>
                <a:gd name="f60" fmla="*/ 4 f50 1"/>
                <a:gd name="f61" fmla="*/ 141 f51 1"/>
                <a:gd name="f62" fmla="*/ 2 f50 1"/>
                <a:gd name="f63" fmla="*/ 311 f51 1"/>
                <a:gd name="f64" fmla="*/ 66 f50 1"/>
                <a:gd name="f65" fmla="*/ 316 f51 1"/>
                <a:gd name="f66" fmla="*/ 69 f50 1"/>
                <a:gd name="f67" fmla="*/ 178 f51 1"/>
                <a:gd name="f68" fmla="*/ 183 f50 1"/>
                <a:gd name="f69" fmla="+- f52 0 f1"/>
                <a:gd name="f70" fmla="*/ f55 1 316"/>
                <a:gd name="f71" fmla="*/ f56 1 199"/>
                <a:gd name="f72" fmla="*/ f57 1 316"/>
                <a:gd name="f73" fmla="*/ f58 1 199"/>
                <a:gd name="f74" fmla="*/ f59 1 316"/>
                <a:gd name="f75" fmla="*/ f60 1 199"/>
                <a:gd name="f76" fmla="*/ f61 1 316"/>
                <a:gd name="f77" fmla="*/ f62 1 199"/>
                <a:gd name="f78" fmla="*/ f63 1 316"/>
                <a:gd name="f79" fmla="*/ f64 1 199"/>
                <a:gd name="f80" fmla="*/ f65 1 316"/>
                <a:gd name="f81" fmla="*/ f66 1 199"/>
                <a:gd name="f82" fmla="*/ f67 1 316"/>
                <a:gd name="f83" fmla="*/ f68 1 199"/>
                <a:gd name="f84" fmla="*/ 0 1 f53"/>
                <a:gd name="f85" fmla="*/ f47 1 f53"/>
                <a:gd name="f86" fmla="*/ 0 1 f54"/>
                <a:gd name="f87" fmla="*/ f48 1 f54"/>
                <a:gd name="f88" fmla="*/ f70 1 f53"/>
                <a:gd name="f89" fmla="*/ f71 1 f54"/>
                <a:gd name="f90" fmla="*/ f72 1 f53"/>
                <a:gd name="f91" fmla="*/ f73 1 f54"/>
                <a:gd name="f92" fmla="*/ f74 1 f53"/>
                <a:gd name="f93" fmla="*/ f75 1 f54"/>
                <a:gd name="f94" fmla="*/ f76 1 f53"/>
                <a:gd name="f95" fmla="*/ f77 1 f54"/>
                <a:gd name="f96" fmla="*/ f78 1 f53"/>
                <a:gd name="f97" fmla="*/ f79 1 f54"/>
                <a:gd name="f98" fmla="*/ f80 1 f53"/>
                <a:gd name="f99" fmla="*/ f81 1 f54"/>
                <a:gd name="f100" fmla="*/ f82 1 f53"/>
                <a:gd name="f101" fmla="*/ f83 1 f54"/>
                <a:gd name="f102" fmla="*/ f84 f44 1"/>
                <a:gd name="f103" fmla="*/ f85 f44 1"/>
                <a:gd name="f104" fmla="*/ f87 f45 1"/>
                <a:gd name="f105" fmla="*/ f86 f45 1"/>
                <a:gd name="f106" fmla="*/ f88 f44 1"/>
                <a:gd name="f107" fmla="*/ f89 f45 1"/>
                <a:gd name="f108" fmla="*/ f90 f44 1"/>
                <a:gd name="f109" fmla="*/ f91 f45 1"/>
                <a:gd name="f110" fmla="*/ f92 f44 1"/>
                <a:gd name="f111" fmla="*/ f93 f45 1"/>
                <a:gd name="f112" fmla="*/ f94 f44 1"/>
                <a:gd name="f113" fmla="*/ f95 f45 1"/>
                <a:gd name="f114" fmla="*/ f96 f44 1"/>
                <a:gd name="f115" fmla="*/ f97 f45 1"/>
                <a:gd name="f116" fmla="*/ f98 f44 1"/>
                <a:gd name="f117" fmla="*/ f99 f45 1"/>
                <a:gd name="f118" fmla="*/ f100 f44 1"/>
                <a:gd name="f119" fmla="*/ f101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106" y="f107"/>
                </a:cxn>
                <a:cxn ang="f69">
                  <a:pos x="f108" y="f109"/>
                </a:cxn>
                <a:cxn ang="f69">
                  <a:pos x="f110" y="f111"/>
                </a:cxn>
                <a:cxn ang="f69">
                  <a:pos x="f112" y="f113"/>
                </a:cxn>
                <a:cxn ang="f69">
                  <a:pos x="f114" y="f115"/>
                </a:cxn>
                <a:cxn ang="f69">
                  <a:pos x="f116" y="f117"/>
                </a:cxn>
                <a:cxn ang="f69">
                  <a:pos x="f118" y="f119"/>
                </a:cxn>
                <a:cxn ang="f69">
                  <a:pos x="f106" y="f107"/>
                </a:cxn>
              </a:cxnLst>
              <a:rect l="f102" t="f105" r="f103" b="f104"/>
              <a:pathLst>
                <a:path w="316" h="199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8" y="f5"/>
                    <a:pt x="f21" y="f5"/>
                    <a:pt x="f22" y="f23"/>
                  </a:cubicBezTo>
                  <a:cubicBezTo>
                    <a:pt x="f24" y="f25"/>
                    <a:pt x="f26" y="f13"/>
                    <a:pt x="f27" y="f28"/>
                  </a:cubicBezTo>
                  <a:cubicBezTo>
                    <a:pt x="f29" y="f30"/>
                    <a:pt x="f31" y="f32"/>
                    <a:pt x="f6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7"/>
                    <a:pt x="f41" y="f42"/>
                    <a:pt x="f5" y="f8"/>
                  </a:cubicBezTo>
                  <a:close/>
                </a:path>
              </a:pathLst>
            </a:custGeom>
            <a:solidFill>
              <a:srgbClr val="3282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Freeform 7">
              <a:extLst>
                <a:ext uri="{FF2B5EF4-FFF2-40B4-BE49-F238E27FC236}">
                  <a16:creationId xmlns:a16="http://schemas.microsoft.com/office/drawing/2014/main" id="{8021FACD-6A40-7097-3462-87DCA742034A}"/>
                </a:ext>
              </a:extLst>
            </p:cNvPr>
            <p:cNvSpPr/>
            <p:nvPr/>
          </p:nvSpPr>
          <p:spPr>
            <a:xfrm>
              <a:off x="2495644" y="2148684"/>
              <a:ext cx="1893201" cy="22309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8"/>
                <a:gd name="f7" fmla="val 257"/>
                <a:gd name="f8" fmla="val 178"/>
                <a:gd name="f9" fmla="val 164"/>
                <a:gd name="f10" fmla="val 252"/>
                <a:gd name="f11" fmla="val 151"/>
                <a:gd name="f12" fmla="val 247"/>
                <a:gd name="f13" fmla="val 138"/>
                <a:gd name="f14" fmla="val 241"/>
                <a:gd name="f15" fmla="val 93"/>
                <a:gd name="f16" fmla="val 225"/>
                <a:gd name="f17" fmla="val 49"/>
                <a:gd name="f18" fmla="val 208"/>
                <a:gd name="f19" fmla="val 5"/>
                <a:gd name="f20" fmla="val 191"/>
                <a:gd name="f21" fmla="val 1"/>
                <a:gd name="f22" fmla="val 189"/>
                <a:gd name="f23" fmla="val 187"/>
                <a:gd name="f24" fmla="val 183"/>
                <a:gd name="f25" fmla="val 9"/>
                <a:gd name="f26" fmla="val 125"/>
                <a:gd name="f27" fmla="val 18"/>
                <a:gd name="f28" fmla="val 67"/>
                <a:gd name="f29" fmla="val 27"/>
                <a:gd name="f30" fmla="val 6"/>
                <a:gd name="f31" fmla="val 28"/>
                <a:gd name="f32" fmla="val 3"/>
                <a:gd name="f33" fmla="val 135"/>
                <a:gd name="f34" fmla="val 46"/>
                <a:gd name="f35" fmla="val 26"/>
                <a:gd name="f36" fmla="val 45"/>
                <a:gd name="f37" fmla="val 38"/>
                <a:gd name="f38" fmla="val 76"/>
                <a:gd name="f39" fmla="val 31"/>
                <a:gd name="f40" fmla="val 123"/>
                <a:gd name="f41" fmla="val 23"/>
                <a:gd name="f42" fmla="val 171"/>
                <a:gd name="f43" fmla="val 175"/>
                <a:gd name="f44" fmla="val 24"/>
                <a:gd name="f45" fmla="val 176"/>
                <a:gd name="f46" fmla="val 177"/>
                <a:gd name="f47" fmla="val 72"/>
                <a:gd name="f48" fmla="val 194"/>
                <a:gd name="f49" fmla="val 116"/>
                <a:gd name="f50" fmla="val 211"/>
                <a:gd name="f51" fmla="val 160"/>
                <a:gd name="f52" fmla="val 228"/>
                <a:gd name="f53" fmla="val 162"/>
                <a:gd name="f54" fmla="val 163"/>
                <a:gd name="f55" fmla="val 229"/>
                <a:gd name="f56" fmla="val 184"/>
                <a:gd name="f57" fmla="val 134"/>
                <a:gd name="f58" fmla="val 120"/>
                <a:gd name="f59" fmla="val 47"/>
                <a:gd name="f60" fmla="+- 0 0 -90"/>
                <a:gd name="f61" fmla="*/ f3 1 218"/>
                <a:gd name="f62" fmla="*/ f4 1 257"/>
                <a:gd name="f63" fmla="val f5"/>
                <a:gd name="f64" fmla="val f6"/>
                <a:gd name="f65" fmla="val f7"/>
                <a:gd name="f66" fmla="*/ f60 f0 1"/>
                <a:gd name="f67" fmla="+- f65 0 f63"/>
                <a:gd name="f68" fmla="+- f64 0 f63"/>
                <a:gd name="f69" fmla="*/ f66 1 f2"/>
                <a:gd name="f70" fmla="*/ f68 1 218"/>
                <a:gd name="f71" fmla="*/ f67 1 257"/>
                <a:gd name="f72" fmla="*/ 178 f68 1"/>
                <a:gd name="f73" fmla="*/ 257 f67 1"/>
                <a:gd name="f74" fmla="*/ 138 f68 1"/>
                <a:gd name="f75" fmla="*/ 241 f67 1"/>
                <a:gd name="f76" fmla="*/ 5 f68 1"/>
                <a:gd name="f77" fmla="*/ 191 f67 1"/>
                <a:gd name="f78" fmla="*/ 1 f68 1"/>
                <a:gd name="f79" fmla="*/ 183 f67 1"/>
                <a:gd name="f80" fmla="*/ 27 f68 1"/>
                <a:gd name="f81" fmla="*/ 9 f67 1"/>
                <a:gd name="f82" fmla="*/ 28 f68 1"/>
                <a:gd name="f83" fmla="*/ 0 f67 1"/>
                <a:gd name="f84" fmla="*/ 46 f68 1"/>
                <a:gd name="f85" fmla="*/ 26 f67 1"/>
                <a:gd name="f86" fmla="*/ 45 f68 1"/>
                <a:gd name="f87" fmla="*/ 28 f67 1"/>
                <a:gd name="f88" fmla="*/ 23 f68 1"/>
                <a:gd name="f89" fmla="*/ 171 f67 1"/>
                <a:gd name="f90" fmla="*/ 177 f67 1"/>
                <a:gd name="f91" fmla="*/ 160 f68 1"/>
                <a:gd name="f92" fmla="*/ 228 f67 1"/>
                <a:gd name="f93" fmla="*/ 164 f68 1"/>
                <a:gd name="f94" fmla="*/ 229 f67 1"/>
                <a:gd name="f95" fmla="+- f69 0 f1"/>
                <a:gd name="f96" fmla="*/ f72 1 218"/>
                <a:gd name="f97" fmla="*/ f73 1 257"/>
                <a:gd name="f98" fmla="*/ f74 1 218"/>
                <a:gd name="f99" fmla="*/ f75 1 257"/>
                <a:gd name="f100" fmla="*/ f76 1 218"/>
                <a:gd name="f101" fmla="*/ f77 1 257"/>
                <a:gd name="f102" fmla="*/ f78 1 218"/>
                <a:gd name="f103" fmla="*/ f79 1 257"/>
                <a:gd name="f104" fmla="*/ f80 1 218"/>
                <a:gd name="f105" fmla="*/ f81 1 257"/>
                <a:gd name="f106" fmla="*/ f82 1 218"/>
                <a:gd name="f107" fmla="*/ f83 1 257"/>
                <a:gd name="f108" fmla="*/ f84 1 218"/>
                <a:gd name="f109" fmla="*/ f85 1 257"/>
                <a:gd name="f110" fmla="*/ f86 1 218"/>
                <a:gd name="f111" fmla="*/ f87 1 257"/>
                <a:gd name="f112" fmla="*/ f88 1 218"/>
                <a:gd name="f113" fmla="*/ f89 1 257"/>
                <a:gd name="f114" fmla="*/ f90 1 257"/>
                <a:gd name="f115" fmla="*/ f91 1 218"/>
                <a:gd name="f116" fmla="*/ f92 1 257"/>
                <a:gd name="f117" fmla="*/ f93 1 218"/>
                <a:gd name="f118" fmla="*/ f94 1 257"/>
                <a:gd name="f119" fmla="*/ 0 1 f70"/>
                <a:gd name="f120" fmla="*/ f64 1 f70"/>
                <a:gd name="f121" fmla="*/ 0 1 f71"/>
                <a:gd name="f122" fmla="*/ f65 1 f71"/>
                <a:gd name="f123" fmla="*/ f96 1 f70"/>
                <a:gd name="f124" fmla="*/ f97 1 f71"/>
                <a:gd name="f125" fmla="*/ f98 1 f70"/>
                <a:gd name="f126" fmla="*/ f99 1 f71"/>
                <a:gd name="f127" fmla="*/ f100 1 f70"/>
                <a:gd name="f128" fmla="*/ f101 1 f71"/>
                <a:gd name="f129" fmla="*/ f102 1 f70"/>
                <a:gd name="f130" fmla="*/ f103 1 f71"/>
                <a:gd name="f131" fmla="*/ f104 1 f70"/>
                <a:gd name="f132" fmla="*/ f105 1 f71"/>
                <a:gd name="f133" fmla="*/ f106 1 f70"/>
                <a:gd name="f134" fmla="*/ f107 1 f71"/>
                <a:gd name="f135" fmla="*/ f108 1 f70"/>
                <a:gd name="f136" fmla="*/ f109 1 f71"/>
                <a:gd name="f137" fmla="*/ f110 1 f70"/>
                <a:gd name="f138" fmla="*/ f111 1 f71"/>
                <a:gd name="f139" fmla="*/ f112 1 f70"/>
                <a:gd name="f140" fmla="*/ f113 1 f71"/>
                <a:gd name="f141" fmla="*/ f114 1 f71"/>
                <a:gd name="f142" fmla="*/ f115 1 f70"/>
                <a:gd name="f143" fmla="*/ f116 1 f71"/>
                <a:gd name="f144" fmla="*/ f117 1 f70"/>
                <a:gd name="f145" fmla="*/ f118 1 f71"/>
                <a:gd name="f146" fmla="*/ f119 f61 1"/>
                <a:gd name="f147" fmla="*/ f120 f61 1"/>
                <a:gd name="f148" fmla="*/ f122 f62 1"/>
                <a:gd name="f149" fmla="*/ f121 f62 1"/>
                <a:gd name="f150" fmla="*/ f123 f61 1"/>
                <a:gd name="f151" fmla="*/ f124 f62 1"/>
                <a:gd name="f152" fmla="*/ f125 f61 1"/>
                <a:gd name="f153" fmla="*/ f126 f62 1"/>
                <a:gd name="f154" fmla="*/ f127 f61 1"/>
                <a:gd name="f155" fmla="*/ f128 f62 1"/>
                <a:gd name="f156" fmla="*/ f129 f61 1"/>
                <a:gd name="f157" fmla="*/ f130 f62 1"/>
                <a:gd name="f158" fmla="*/ f131 f61 1"/>
                <a:gd name="f159" fmla="*/ f132 f62 1"/>
                <a:gd name="f160" fmla="*/ f133 f61 1"/>
                <a:gd name="f161" fmla="*/ f134 f62 1"/>
                <a:gd name="f162" fmla="*/ f135 f61 1"/>
                <a:gd name="f163" fmla="*/ f136 f62 1"/>
                <a:gd name="f164" fmla="*/ f137 f61 1"/>
                <a:gd name="f165" fmla="*/ f138 f62 1"/>
                <a:gd name="f166" fmla="*/ f139 f61 1"/>
                <a:gd name="f167" fmla="*/ f140 f62 1"/>
                <a:gd name="f168" fmla="*/ f141 f62 1"/>
                <a:gd name="f169" fmla="*/ f142 f61 1"/>
                <a:gd name="f170" fmla="*/ f143 f62 1"/>
                <a:gd name="f171" fmla="*/ f144 f61 1"/>
                <a:gd name="f172" fmla="*/ f145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5">
                  <a:pos x="f150" y="f151"/>
                </a:cxn>
                <a:cxn ang="f95">
                  <a:pos x="f152" y="f153"/>
                </a:cxn>
                <a:cxn ang="f95">
                  <a:pos x="f154" y="f155"/>
                </a:cxn>
                <a:cxn ang="f95">
                  <a:pos x="f156" y="f157"/>
                </a:cxn>
                <a:cxn ang="f95">
                  <a:pos x="f158" y="f159"/>
                </a:cxn>
                <a:cxn ang="f95">
                  <a:pos x="f160" y="f161"/>
                </a:cxn>
                <a:cxn ang="f95">
                  <a:pos x="f150" y="f151"/>
                </a:cxn>
                <a:cxn ang="f95">
                  <a:pos x="f162" y="f163"/>
                </a:cxn>
                <a:cxn ang="f95">
                  <a:pos x="f164" y="f165"/>
                </a:cxn>
                <a:cxn ang="f95">
                  <a:pos x="f166" y="f167"/>
                </a:cxn>
                <a:cxn ang="f95">
                  <a:pos x="f158" y="f168"/>
                </a:cxn>
                <a:cxn ang="f95">
                  <a:pos x="f169" y="f170"/>
                </a:cxn>
                <a:cxn ang="f95">
                  <a:pos x="f171" y="f172"/>
                </a:cxn>
                <a:cxn ang="f95">
                  <a:pos x="f162" y="f163"/>
                </a:cxn>
              </a:cxnLst>
              <a:rect l="f146" t="f149" r="f147" b="f148"/>
              <a:pathLst>
                <a:path w="218" h="257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1" y="f24"/>
                  </a:cubicBezTo>
                  <a:cubicBezTo>
                    <a:pt x="f25" y="f26"/>
                    <a:pt x="f27" y="f28"/>
                    <a:pt x="f29" y="f25"/>
                  </a:cubicBezTo>
                  <a:cubicBezTo>
                    <a:pt x="f29" y="f30"/>
                    <a:pt x="f31" y="f32"/>
                    <a:pt x="f31" y="f5"/>
                  </a:cubicBezTo>
                  <a:cubicBezTo>
                    <a:pt x="f33" y="f27"/>
                    <a:pt x="f6" y="f33"/>
                    <a:pt x="f8" y="f7"/>
                  </a:cubicBezTo>
                  <a:close/>
                  <a:moveTo>
                    <a:pt x="f34" y="f35"/>
                  </a:moveTo>
                  <a:cubicBezTo>
                    <a:pt x="f36" y="f29"/>
                    <a:pt x="f36" y="f29"/>
                    <a:pt x="f36" y="f31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1" y="f43"/>
                    <a:pt x="f44" y="f45"/>
                    <a:pt x="f29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2"/>
                    <a:pt x="f54" y="f52"/>
                    <a:pt x="f9" y="f55"/>
                  </a:cubicBezTo>
                  <a:cubicBezTo>
                    <a:pt x="f56" y="f57"/>
                    <a:pt x="f58" y="f59"/>
                    <a:pt x="f34" y="f35"/>
                  </a:cubicBezTo>
                  <a:close/>
                </a:path>
              </a:pathLst>
            </a:custGeom>
            <a:solidFill>
              <a:srgbClr val="3282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Freeform 8">
              <a:extLst>
                <a:ext uri="{FF2B5EF4-FFF2-40B4-BE49-F238E27FC236}">
                  <a16:creationId xmlns:a16="http://schemas.microsoft.com/office/drawing/2014/main" id="{2CF503A1-3865-593F-31E5-AF7C70879C3A}"/>
                </a:ext>
              </a:extLst>
            </p:cNvPr>
            <p:cNvSpPr/>
            <p:nvPr/>
          </p:nvSpPr>
          <p:spPr>
            <a:xfrm>
              <a:off x="3372380" y="3338648"/>
              <a:ext cx="348541" cy="4329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"/>
                <a:gd name="f7" fmla="val 50"/>
                <a:gd name="f8" fmla="val 25"/>
                <a:gd name="f9" fmla="val 42"/>
                <a:gd name="f10" fmla="val 32"/>
                <a:gd name="f11" fmla="val 17"/>
                <a:gd name="f12" fmla="val 47"/>
                <a:gd name="f13" fmla="val 16"/>
                <a:gd name="f14" fmla="val 15"/>
                <a:gd name="f15" fmla="val 5"/>
                <a:gd name="f16" fmla="val 43"/>
                <a:gd name="f17" fmla="val 28"/>
                <a:gd name="f18" fmla="val 14"/>
                <a:gd name="f19" fmla="val 8"/>
                <a:gd name="f20" fmla="val 4"/>
                <a:gd name="f21" fmla="val 19"/>
                <a:gd name="f22" fmla="val 30"/>
                <a:gd name="f23" fmla="val 39"/>
                <a:gd name="f24" fmla="val 26"/>
                <a:gd name="f25" fmla="val 27"/>
                <a:gd name="f26" fmla="val 22"/>
                <a:gd name="f27" fmla="val 23"/>
                <a:gd name="f28" fmla="val 12"/>
                <a:gd name="f29" fmla="val 13"/>
                <a:gd name="f30" fmla="val 20"/>
                <a:gd name="f31" fmla="val 29"/>
                <a:gd name="f32" fmla="val 35"/>
                <a:gd name="f33" fmla="val 36"/>
                <a:gd name="f34" fmla="val 38"/>
                <a:gd name="f35" fmla="+- 0 0 -90"/>
                <a:gd name="f36" fmla="*/ f3 1 40"/>
                <a:gd name="f37" fmla="*/ f4 1 50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40"/>
                <a:gd name="f46" fmla="*/ f42 1 50"/>
                <a:gd name="f47" fmla="*/ 40 f43 1"/>
                <a:gd name="f48" fmla="*/ 25 f42 1"/>
                <a:gd name="f49" fmla="*/ 17 f43 1"/>
                <a:gd name="f50" fmla="*/ 47 f42 1"/>
                <a:gd name="f51" fmla="*/ 15 f43 1"/>
                <a:gd name="f52" fmla="*/ 5 f43 1"/>
                <a:gd name="f53" fmla="*/ 14 f42 1"/>
                <a:gd name="f54" fmla="*/ 30 f43 1"/>
                <a:gd name="f55" fmla="*/ 4 f42 1"/>
                <a:gd name="f56" fmla="*/ 28 f43 1"/>
                <a:gd name="f57" fmla="*/ 26 f42 1"/>
                <a:gd name="f58" fmla="*/ 26 f43 1"/>
                <a:gd name="f59" fmla="*/ 16 f42 1"/>
                <a:gd name="f60" fmla="*/ 22 f43 1"/>
                <a:gd name="f61" fmla="*/ 13 f42 1"/>
                <a:gd name="f62" fmla="*/ 35 f42 1"/>
                <a:gd name="f63" fmla="*/ 38 f42 1"/>
                <a:gd name="f64" fmla="+- f44 0 f1"/>
                <a:gd name="f65" fmla="*/ f47 1 40"/>
                <a:gd name="f66" fmla="*/ f48 1 50"/>
                <a:gd name="f67" fmla="*/ f49 1 40"/>
                <a:gd name="f68" fmla="*/ f50 1 50"/>
                <a:gd name="f69" fmla="*/ f51 1 40"/>
                <a:gd name="f70" fmla="*/ f52 1 40"/>
                <a:gd name="f71" fmla="*/ f53 1 50"/>
                <a:gd name="f72" fmla="*/ f54 1 40"/>
                <a:gd name="f73" fmla="*/ f55 1 50"/>
                <a:gd name="f74" fmla="*/ f56 1 40"/>
                <a:gd name="f75" fmla="*/ f57 1 50"/>
                <a:gd name="f76" fmla="*/ f58 1 40"/>
                <a:gd name="f77" fmla="*/ f59 1 50"/>
                <a:gd name="f78" fmla="*/ f60 1 40"/>
                <a:gd name="f79" fmla="*/ f61 1 50"/>
                <a:gd name="f80" fmla="*/ f62 1 50"/>
                <a:gd name="f81" fmla="*/ f63 1 50"/>
                <a:gd name="f82" fmla="*/ 0 1 f45"/>
                <a:gd name="f83" fmla="*/ f39 1 f45"/>
                <a:gd name="f84" fmla="*/ 0 1 f46"/>
                <a:gd name="f85" fmla="*/ f40 1 f46"/>
                <a:gd name="f86" fmla="*/ f65 1 f45"/>
                <a:gd name="f87" fmla="*/ f66 1 f46"/>
                <a:gd name="f88" fmla="*/ f67 1 f45"/>
                <a:gd name="f89" fmla="*/ f68 1 f46"/>
                <a:gd name="f90" fmla="*/ f69 1 f45"/>
                <a:gd name="f91" fmla="*/ f70 1 f45"/>
                <a:gd name="f92" fmla="*/ f71 1 f46"/>
                <a:gd name="f93" fmla="*/ f72 1 f45"/>
                <a:gd name="f94" fmla="*/ f73 1 f46"/>
                <a:gd name="f95" fmla="*/ f74 1 f45"/>
                <a:gd name="f96" fmla="*/ f75 1 f46"/>
                <a:gd name="f97" fmla="*/ f76 1 f45"/>
                <a:gd name="f98" fmla="*/ f77 1 f46"/>
                <a:gd name="f99" fmla="*/ f78 1 f45"/>
                <a:gd name="f100" fmla="*/ f79 1 f46"/>
                <a:gd name="f101" fmla="*/ f80 1 f46"/>
                <a:gd name="f102" fmla="*/ f81 1 f46"/>
                <a:gd name="f103" fmla="*/ f82 f36 1"/>
                <a:gd name="f104" fmla="*/ f83 f36 1"/>
                <a:gd name="f105" fmla="*/ f85 f37 1"/>
                <a:gd name="f106" fmla="*/ f84 f37 1"/>
                <a:gd name="f107" fmla="*/ f86 f36 1"/>
                <a:gd name="f108" fmla="*/ f87 f37 1"/>
                <a:gd name="f109" fmla="*/ f88 f36 1"/>
                <a:gd name="f110" fmla="*/ f89 f37 1"/>
                <a:gd name="f111" fmla="*/ f90 f36 1"/>
                <a:gd name="f112" fmla="*/ f91 f36 1"/>
                <a:gd name="f113" fmla="*/ f92 f37 1"/>
                <a:gd name="f114" fmla="*/ f93 f36 1"/>
                <a:gd name="f115" fmla="*/ f94 f37 1"/>
                <a:gd name="f116" fmla="*/ f95 f36 1"/>
                <a:gd name="f117" fmla="*/ f96 f37 1"/>
                <a:gd name="f118" fmla="*/ f97 f36 1"/>
                <a:gd name="f119" fmla="*/ f98 f37 1"/>
                <a:gd name="f120" fmla="*/ f99 f36 1"/>
                <a:gd name="f121" fmla="*/ f100 f37 1"/>
                <a:gd name="f122" fmla="*/ f101 f37 1"/>
                <a:gd name="f123" fmla="*/ f102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4">
                  <a:pos x="f107" y="f108"/>
                </a:cxn>
                <a:cxn ang="f64">
                  <a:pos x="f109" y="f110"/>
                </a:cxn>
                <a:cxn ang="f64">
                  <a:pos x="f111" y="f110"/>
                </a:cxn>
                <a:cxn ang="f64">
                  <a:pos x="f112" y="f113"/>
                </a:cxn>
                <a:cxn ang="f64">
                  <a:pos x="f114" y="f115"/>
                </a:cxn>
                <a:cxn ang="f64">
                  <a:pos x="f107" y="f108"/>
                </a:cxn>
                <a:cxn ang="f64">
                  <a:pos x="f116" y="f117"/>
                </a:cxn>
                <a:cxn ang="f64">
                  <a:pos x="f118" y="f119"/>
                </a:cxn>
                <a:cxn ang="f64">
                  <a:pos x="f120" y="f121"/>
                </a:cxn>
                <a:cxn ang="f64">
                  <a:pos x="f109" y="f119"/>
                </a:cxn>
                <a:cxn ang="f64">
                  <a:pos x="f109" y="f122"/>
                </a:cxn>
                <a:cxn ang="f64">
                  <a:pos x="f120" y="f123"/>
                </a:cxn>
                <a:cxn ang="f64">
                  <a:pos x="f118" y="f122"/>
                </a:cxn>
                <a:cxn ang="f64">
                  <a:pos x="f116" y="f117"/>
                </a:cxn>
              </a:cxnLst>
              <a:rect l="f103" t="f106" r="f104" b="f105"/>
              <a:pathLst>
                <a:path w="40" h="50">
                  <a:moveTo>
                    <a:pt x="f6" y="f8"/>
                  </a:moveTo>
                  <a:cubicBezTo>
                    <a:pt x="f6" y="f9"/>
                    <a:pt x="f10" y="f7"/>
                    <a:pt x="f11" y="f12"/>
                  </a:cubicBezTo>
                  <a:cubicBezTo>
                    <a:pt x="f13" y="f12"/>
                    <a:pt x="f13" y="f12"/>
                    <a:pt x="f14" y="f12"/>
                  </a:cubicBezTo>
                  <a:cubicBezTo>
                    <a:pt x="f15" y="f16"/>
                    <a:pt x="f5" y="f17"/>
                    <a:pt x="f15" y="f18"/>
                  </a:cubicBezTo>
                  <a:cubicBezTo>
                    <a:pt x="f19" y="f20"/>
                    <a:pt x="f21" y="f5"/>
                    <a:pt x="f22" y="f20"/>
                  </a:cubicBezTo>
                  <a:cubicBezTo>
                    <a:pt x="f23" y="f19"/>
                    <a:pt x="f6" y="f11"/>
                    <a:pt x="f6" y="f8"/>
                  </a:cubicBezTo>
                  <a:close/>
                  <a:moveTo>
                    <a:pt x="f17" y="f24"/>
                  </a:moveTo>
                  <a:cubicBezTo>
                    <a:pt x="f25" y="f26"/>
                    <a:pt x="f25" y="f21"/>
                    <a:pt x="f24" y="f13"/>
                  </a:cubicBezTo>
                  <a:cubicBezTo>
                    <a:pt x="f24" y="f18"/>
                    <a:pt x="f27" y="f28"/>
                    <a:pt x="f26" y="f29"/>
                  </a:cubicBezTo>
                  <a:cubicBezTo>
                    <a:pt x="f30" y="f29"/>
                    <a:pt x="f11" y="f14"/>
                    <a:pt x="f11" y="f13"/>
                  </a:cubicBezTo>
                  <a:cubicBezTo>
                    <a:pt x="f11" y="f26"/>
                    <a:pt x="f11" y="f31"/>
                    <a:pt x="f11" y="f32"/>
                  </a:cubicBezTo>
                  <a:cubicBezTo>
                    <a:pt x="f11" y="f33"/>
                    <a:pt x="f30" y="f34"/>
                    <a:pt x="f26" y="f34"/>
                  </a:cubicBezTo>
                  <a:cubicBezTo>
                    <a:pt x="f27" y="f34"/>
                    <a:pt x="f8" y="f33"/>
                    <a:pt x="f24" y="f32"/>
                  </a:cubicBezTo>
                  <a:cubicBezTo>
                    <a:pt x="f25" y="f10"/>
                    <a:pt x="f25" y="f31"/>
                    <a:pt x="f17" y="f24"/>
                  </a:cubicBezTo>
                  <a:close/>
                </a:path>
              </a:pathLst>
            </a:custGeom>
            <a:solidFill>
              <a:srgbClr val="3282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Freeform 9">
              <a:extLst>
                <a:ext uri="{FF2B5EF4-FFF2-40B4-BE49-F238E27FC236}">
                  <a16:creationId xmlns:a16="http://schemas.microsoft.com/office/drawing/2014/main" id="{B5BD2DA3-18EE-9E2D-2DC1-3B1BF3E6E4FC}"/>
                </a:ext>
              </a:extLst>
            </p:cNvPr>
            <p:cNvSpPr/>
            <p:nvPr/>
          </p:nvSpPr>
          <p:spPr>
            <a:xfrm>
              <a:off x="2870292" y="2947111"/>
              <a:ext cx="354686" cy="4345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50"/>
                <a:gd name="f8" fmla="val 23"/>
                <a:gd name="f9" fmla="val 42"/>
                <a:gd name="f10" fmla="val 33"/>
                <a:gd name="f11" fmla="val 19"/>
                <a:gd name="f12" fmla="val 48"/>
                <a:gd name="f13" fmla="val 18"/>
                <a:gd name="f14" fmla="val 47"/>
                <a:gd name="f15" fmla="val 17"/>
                <a:gd name="f16" fmla="val 16"/>
                <a:gd name="f17" fmla="val 5"/>
                <a:gd name="f18" fmla="val 43"/>
                <a:gd name="f19" fmla="val 27"/>
                <a:gd name="f20" fmla="val 6"/>
                <a:gd name="f21" fmla="val 14"/>
                <a:gd name="f22" fmla="val 9"/>
                <a:gd name="f23" fmla="val 4"/>
                <a:gd name="f24" fmla="val 21"/>
                <a:gd name="f25" fmla="val 31"/>
                <a:gd name="f26" fmla="val 40"/>
                <a:gd name="f27" fmla="val 29"/>
                <a:gd name="f28" fmla="val 25"/>
                <a:gd name="f29" fmla="val 28"/>
                <a:gd name="f30" fmla="val 22"/>
                <a:gd name="f31" fmla="val 26"/>
                <a:gd name="f32" fmla="val 24"/>
                <a:gd name="f33" fmla="val 13"/>
                <a:gd name="f34" fmla="val 35"/>
                <a:gd name="f35" fmla="val 36"/>
                <a:gd name="f36" fmla="val 38"/>
                <a:gd name="f37" fmla="val 32"/>
                <a:gd name="f38" fmla="+- 0 0 -90"/>
                <a:gd name="f39" fmla="*/ f3 1 41"/>
                <a:gd name="f40" fmla="*/ f4 1 50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41"/>
                <a:gd name="f49" fmla="*/ f45 1 50"/>
                <a:gd name="f50" fmla="*/ 41 f46 1"/>
                <a:gd name="f51" fmla="*/ 23 f45 1"/>
                <a:gd name="f52" fmla="*/ 19 f46 1"/>
                <a:gd name="f53" fmla="*/ 48 f45 1"/>
                <a:gd name="f54" fmla="*/ 16 f46 1"/>
                <a:gd name="f55" fmla="*/ 47 f45 1"/>
                <a:gd name="f56" fmla="*/ 6 f46 1"/>
                <a:gd name="f57" fmla="*/ 14 f45 1"/>
                <a:gd name="f58" fmla="*/ 31 f46 1"/>
                <a:gd name="f59" fmla="*/ 5 f45 1"/>
                <a:gd name="f60" fmla="*/ 29 f46 1"/>
                <a:gd name="f61" fmla="*/ 25 f45 1"/>
                <a:gd name="f62" fmla="*/ 27 f46 1"/>
                <a:gd name="f63" fmla="*/ 16 f45 1"/>
                <a:gd name="f64" fmla="*/ 23 f46 1"/>
                <a:gd name="f65" fmla="*/ 13 f45 1"/>
                <a:gd name="f66" fmla="*/ 18 f46 1"/>
                <a:gd name="f67" fmla="*/ 35 f45 1"/>
                <a:gd name="f68" fmla="*/ 38 f45 1"/>
                <a:gd name="f69" fmla="+- f47 0 f1"/>
                <a:gd name="f70" fmla="*/ f50 1 41"/>
                <a:gd name="f71" fmla="*/ f51 1 50"/>
                <a:gd name="f72" fmla="*/ f52 1 41"/>
                <a:gd name="f73" fmla="*/ f53 1 50"/>
                <a:gd name="f74" fmla="*/ f54 1 41"/>
                <a:gd name="f75" fmla="*/ f55 1 50"/>
                <a:gd name="f76" fmla="*/ f56 1 41"/>
                <a:gd name="f77" fmla="*/ f57 1 50"/>
                <a:gd name="f78" fmla="*/ f58 1 41"/>
                <a:gd name="f79" fmla="*/ f59 1 50"/>
                <a:gd name="f80" fmla="*/ f60 1 41"/>
                <a:gd name="f81" fmla="*/ f61 1 50"/>
                <a:gd name="f82" fmla="*/ f62 1 41"/>
                <a:gd name="f83" fmla="*/ f63 1 50"/>
                <a:gd name="f84" fmla="*/ f64 1 41"/>
                <a:gd name="f85" fmla="*/ f65 1 50"/>
                <a:gd name="f86" fmla="*/ f66 1 41"/>
                <a:gd name="f87" fmla="*/ f67 1 50"/>
                <a:gd name="f88" fmla="*/ f68 1 50"/>
                <a:gd name="f89" fmla="*/ 0 1 f48"/>
                <a:gd name="f90" fmla="*/ f42 1 f48"/>
                <a:gd name="f91" fmla="*/ 0 1 f49"/>
                <a:gd name="f92" fmla="*/ f43 1 f49"/>
                <a:gd name="f93" fmla="*/ f70 1 f48"/>
                <a:gd name="f94" fmla="*/ f71 1 f49"/>
                <a:gd name="f95" fmla="*/ f72 1 f48"/>
                <a:gd name="f96" fmla="*/ f73 1 f49"/>
                <a:gd name="f97" fmla="*/ f74 1 f48"/>
                <a:gd name="f98" fmla="*/ f75 1 f49"/>
                <a:gd name="f99" fmla="*/ f76 1 f48"/>
                <a:gd name="f100" fmla="*/ f77 1 f49"/>
                <a:gd name="f101" fmla="*/ f78 1 f48"/>
                <a:gd name="f102" fmla="*/ f79 1 f49"/>
                <a:gd name="f103" fmla="*/ f80 1 f48"/>
                <a:gd name="f104" fmla="*/ f81 1 f49"/>
                <a:gd name="f105" fmla="*/ f82 1 f48"/>
                <a:gd name="f106" fmla="*/ f83 1 f49"/>
                <a:gd name="f107" fmla="*/ f84 1 f48"/>
                <a:gd name="f108" fmla="*/ f85 1 f49"/>
                <a:gd name="f109" fmla="*/ f86 1 f48"/>
                <a:gd name="f110" fmla="*/ f87 1 f49"/>
                <a:gd name="f111" fmla="*/ f88 1 f49"/>
                <a:gd name="f112" fmla="*/ f89 f39 1"/>
                <a:gd name="f113" fmla="*/ f90 f39 1"/>
                <a:gd name="f114" fmla="*/ f92 f40 1"/>
                <a:gd name="f115" fmla="*/ f91 f40 1"/>
                <a:gd name="f116" fmla="*/ f93 f39 1"/>
                <a:gd name="f117" fmla="*/ f94 f40 1"/>
                <a:gd name="f118" fmla="*/ f95 f39 1"/>
                <a:gd name="f119" fmla="*/ f96 f40 1"/>
                <a:gd name="f120" fmla="*/ f97 f39 1"/>
                <a:gd name="f121" fmla="*/ f98 f40 1"/>
                <a:gd name="f122" fmla="*/ f99 f39 1"/>
                <a:gd name="f123" fmla="*/ f100 f40 1"/>
                <a:gd name="f124" fmla="*/ f101 f39 1"/>
                <a:gd name="f125" fmla="*/ f102 f40 1"/>
                <a:gd name="f126" fmla="*/ f103 f39 1"/>
                <a:gd name="f127" fmla="*/ f104 f40 1"/>
                <a:gd name="f128" fmla="*/ f105 f39 1"/>
                <a:gd name="f129" fmla="*/ f106 f40 1"/>
                <a:gd name="f130" fmla="*/ f107 f39 1"/>
                <a:gd name="f131" fmla="*/ f108 f40 1"/>
                <a:gd name="f132" fmla="*/ f109 f39 1"/>
                <a:gd name="f133" fmla="*/ f110 f40 1"/>
                <a:gd name="f134" fmla="*/ f111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116" y="f117"/>
                </a:cxn>
                <a:cxn ang="f69">
                  <a:pos x="f118" y="f119"/>
                </a:cxn>
                <a:cxn ang="f69">
                  <a:pos x="f120" y="f121"/>
                </a:cxn>
                <a:cxn ang="f69">
                  <a:pos x="f122" y="f123"/>
                </a:cxn>
                <a:cxn ang="f69">
                  <a:pos x="f124" y="f125"/>
                </a:cxn>
                <a:cxn ang="f69">
                  <a:pos x="f116" y="f117"/>
                </a:cxn>
                <a:cxn ang="f69">
                  <a:pos x="f126" y="f127"/>
                </a:cxn>
                <a:cxn ang="f69">
                  <a:pos x="f128" y="f129"/>
                </a:cxn>
                <a:cxn ang="f69">
                  <a:pos x="f130" y="f131"/>
                </a:cxn>
                <a:cxn ang="f69">
                  <a:pos x="f132" y="f129"/>
                </a:cxn>
                <a:cxn ang="f69">
                  <a:pos x="f132" y="f133"/>
                </a:cxn>
                <a:cxn ang="f69">
                  <a:pos x="f130" y="f134"/>
                </a:cxn>
                <a:cxn ang="f69">
                  <a:pos x="f128" y="f133"/>
                </a:cxn>
                <a:cxn ang="f69">
                  <a:pos x="f126" y="f127"/>
                </a:cxn>
              </a:cxnLst>
              <a:rect l="f112" t="f115" r="f113" b="f114"/>
              <a:pathLst>
                <a:path w="41" h="50">
                  <a:moveTo>
                    <a:pt x="f6" y="f8"/>
                  </a:moveTo>
                  <a:cubicBezTo>
                    <a:pt x="f6" y="f9"/>
                    <a:pt x="f10" y="f7"/>
                    <a:pt x="f11" y="f12"/>
                  </a:cubicBezTo>
                  <a:cubicBezTo>
                    <a:pt x="f13" y="f14"/>
                    <a:pt x="f15" y="f14"/>
                    <a:pt x="f16" y="f14"/>
                  </a:cubicBezTo>
                  <a:cubicBezTo>
                    <a:pt x="f17" y="f18"/>
                    <a:pt x="f5" y="f19"/>
                    <a:pt x="f20" y="f21"/>
                  </a:cubicBezTo>
                  <a:cubicBezTo>
                    <a:pt x="f22" y="f23"/>
                    <a:pt x="f24" y="f5"/>
                    <a:pt x="f25" y="f17"/>
                  </a:cubicBezTo>
                  <a:cubicBezTo>
                    <a:pt x="f26" y="f22"/>
                    <a:pt x="f6" y="f15"/>
                    <a:pt x="f6" y="f8"/>
                  </a:cubicBezTo>
                  <a:close/>
                  <a:moveTo>
                    <a:pt x="f27" y="f28"/>
                  </a:moveTo>
                  <a:cubicBezTo>
                    <a:pt x="f29" y="f30"/>
                    <a:pt x="f29" y="f11"/>
                    <a:pt x="f19" y="f16"/>
                  </a:cubicBezTo>
                  <a:cubicBezTo>
                    <a:pt x="f31" y="f21"/>
                    <a:pt x="f32" y="f33"/>
                    <a:pt x="f8" y="f33"/>
                  </a:cubicBezTo>
                  <a:cubicBezTo>
                    <a:pt x="f24" y="f33"/>
                    <a:pt x="f13" y="f21"/>
                    <a:pt x="f13" y="f16"/>
                  </a:cubicBezTo>
                  <a:cubicBezTo>
                    <a:pt x="f13" y="f30"/>
                    <a:pt x="f13" y="f27"/>
                    <a:pt x="f13" y="f34"/>
                  </a:cubicBezTo>
                  <a:cubicBezTo>
                    <a:pt x="f13" y="f35"/>
                    <a:pt x="f24" y="f36"/>
                    <a:pt x="f8" y="f36"/>
                  </a:cubicBezTo>
                  <a:cubicBezTo>
                    <a:pt x="f32" y="f36"/>
                    <a:pt x="f31" y="f35"/>
                    <a:pt x="f19" y="f34"/>
                  </a:cubicBezTo>
                  <a:cubicBezTo>
                    <a:pt x="f29" y="f37"/>
                    <a:pt x="f29" y="f27"/>
                    <a:pt x="f27" y="f28"/>
                  </a:cubicBezTo>
                  <a:close/>
                </a:path>
              </a:pathLst>
            </a:custGeom>
            <a:solidFill>
              <a:srgbClr val="3282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Freeform 10">
              <a:extLst>
                <a:ext uri="{FF2B5EF4-FFF2-40B4-BE49-F238E27FC236}">
                  <a16:creationId xmlns:a16="http://schemas.microsoft.com/office/drawing/2014/main" id="{A04C76BD-4E17-CBB6-5957-E124932B4E2C}"/>
                </a:ext>
              </a:extLst>
            </p:cNvPr>
            <p:cNvSpPr/>
            <p:nvPr/>
          </p:nvSpPr>
          <p:spPr>
            <a:xfrm>
              <a:off x="3069905" y="2964000"/>
              <a:ext cx="485198" cy="7907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91"/>
                <a:gd name="f8" fmla="val 90"/>
                <a:gd name="f9" fmla="val 10"/>
                <a:gd name="f10" fmla="val 71"/>
                <a:gd name="f11" fmla="val 19"/>
                <a:gd name="f12" fmla="val 52"/>
                <a:gd name="f13" fmla="val 28"/>
                <a:gd name="f14" fmla="val 34"/>
                <a:gd name="f15" fmla="val 32"/>
                <a:gd name="f16" fmla="val 26"/>
                <a:gd name="f17" fmla="val 37"/>
                <a:gd name="f18" fmla="val 17"/>
                <a:gd name="f19" fmla="val 41"/>
                <a:gd name="f20" fmla="val 9"/>
                <a:gd name="f21" fmla="val 45"/>
                <a:gd name="f22" fmla="val 2"/>
                <a:gd name="f23" fmla="val 55"/>
                <a:gd name="f24" fmla="val 4"/>
                <a:gd name="f25" fmla="val 54"/>
                <a:gd name="f26" fmla="val 6"/>
                <a:gd name="f27" fmla="val 53"/>
                <a:gd name="f28" fmla="val 8"/>
                <a:gd name="f29" fmla="val 33"/>
                <a:gd name="f30" fmla="val 58"/>
                <a:gd name="f31" fmla="val 16"/>
                <a:gd name="f32" fmla="val 83"/>
                <a:gd name="f33" fmla="val 11"/>
                <a:gd name="f34" fmla="+- 0 0 -90"/>
                <a:gd name="f35" fmla="*/ f3 1 56"/>
                <a:gd name="f36" fmla="*/ f4 1 91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56"/>
                <a:gd name="f45" fmla="*/ f41 1 91"/>
                <a:gd name="f46" fmla="*/ 0 f42 1"/>
                <a:gd name="f47" fmla="*/ 90 f41 1"/>
                <a:gd name="f48" fmla="*/ 28 f42 1"/>
                <a:gd name="f49" fmla="*/ 34 f41 1"/>
                <a:gd name="f50" fmla="*/ 41 f42 1"/>
                <a:gd name="f51" fmla="*/ 9 f41 1"/>
                <a:gd name="f52" fmla="*/ 56 f42 1"/>
                <a:gd name="f53" fmla="*/ 2 f41 1"/>
                <a:gd name="f54" fmla="*/ 53 f42 1"/>
                <a:gd name="f55" fmla="*/ 8 f41 1"/>
                <a:gd name="f56" fmla="*/ 16 f42 1"/>
                <a:gd name="f57" fmla="*/ 83 f41 1"/>
                <a:gd name="f58" fmla="+- f43 0 f1"/>
                <a:gd name="f59" fmla="*/ f46 1 56"/>
                <a:gd name="f60" fmla="*/ f47 1 91"/>
                <a:gd name="f61" fmla="*/ f48 1 56"/>
                <a:gd name="f62" fmla="*/ f49 1 91"/>
                <a:gd name="f63" fmla="*/ f50 1 56"/>
                <a:gd name="f64" fmla="*/ f51 1 91"/>
                <a:gd name="f65" fmla="*/ f52 1 56"/>
                <a:gd name="f66" fmla="*/ f53 1 91"/>
                <a:gd name="f67" fmla="*/ f54 1 56"/>
                <a:gd name="f68" fmla="*/ f55 1 91"/>
                <a:gd name="f69" fmla="*/ f56 1 56"/>
                <a:gd name="f70" fmla="*/ f57 1 91"/>
                <a:gd name="f71" fmla="*/ 0 1 f44"/>
                <a:gd name="f72" fmla="*/ f38 1 f44"/>
                <a:gd name="f73" fmla="*/ 0 1 f45"/>
                <a:gd name="f74" fmla="*/ f39 1 f45"/>
                <a:gd name="f75" fmla="*/ f59 1 f44"/>
                <a:gd name="f76" fmla="*/ f60 1 f45"/>
                <a:gd name="f77" fmla="*/ f61 1 f44"/>
                <a:gd name="f78" fmla="*/ f62 1 f45"/>
                <a:gd name="f79" fmla="*/ f63 1 f44"/>
                <a:gd name="f80" fmla="*/ f64 1 f45"/>
                <a:gd name="f81" fmla="*/ f65 1 f44"/>
                <a:gd name="f82" fmla="*/ f66 1 f45"/>
                <a:gd name="f83" fmla="*/ f67 1 f44"/>
                <a:gd name="f84" fmla="*/ f68 1 f45"/>
                <a:gd name="f85" fmla="*/ f69 1 f44"/>
                <a:gd name="f86" fmla="*/ f70 1 f45"/>
                <a:gd name="f87" fmla="*/ f71 f35 1"/>
                <a:gd name="f88" fmla="*/ f72 f35 1"/>
                <a:gd name="f89" fmla="*/ f74 f36 1"/>
                <a:gd name="f90" fmla="*/ f73 f36 1"/>
                <a:gd name="f91" fmla="*/ f75 f35 1"/>
                <a:gd name="f92" fmla="*/ f76 f36 1"/>
                <a:gd name="f93" fmla="*/ f77 f35 1"/>
                <a:gd name="f94" fmla="*/ f78 f36 1"/>
                <a:gd name="f95" fmla="*/ f79 f35 1"/>
                <a:gd name="f96" fmla="*/ f80 f36 1"/>
                <a:gd name="f97" fmla="*/ f81 f35 1"/>
                <a:gd name="f98" fmla="*/ f82 f36 1"/>
                <a:gd name="f99" fmla="*/ f83 f35 1"/>
                <a:gd name="f100" fmla="*/ f84 f36 1"/>
                <a:gd name="f101" fmla="*/ f85 f35 1"/>
                <a:gd name="f102" fmla="*/ f8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1" y="f92"/>
                </a:cxn>
                <a:cxn ang="f58">
                  <a:pos x="f93" y="f94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9" y="f100"/>
                </a:cxn>
                <a:cxn ang="f58">
                  <a:pos x="f101" y="f102"/>
                </a:cxn>
                <a:cxn ang="f58">
                  <a:pos x="f91" y="f92"/>
                </a:cxn>
              </a:cxnLst>
              <a:rect l="f87" t="f90" r="f88" b="f89"/>
              <a:pathLst>
                <a:path w="56" h="9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5"/>
                    <a:pt x="f21" y="f5"/>
                    <a:pt x="f6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19" y="f29"/>
                    <a:pt x="f13" y="f30"/>
                    <a:pt x="f31" y="f32"/>
                  </a:cubicBezTo>
                  <a:cubicBezTo>
                    <a:pt x="f33" y="f7"/>
                    <a:pt x="f33" y="f7"/>
                    <a:pt x="f5" y="f8"/>
                  </a:cubicBezTo>
                  <a:close/>
                </a:path>
              </a:pathLst>
            </a:custGeom>
            <a:solidFill>
              <a:srgbClr val="3282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7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3">
            <a:extLst>
              <a:ext uri="{FF2B5EF4-FFF2-40B4-BE49-F238E27FC236}">
                <a16:creationId xmlns:a16="http://schemas.microsoft.com/office/drawing/2014/main" id="{3B554056-663D-86F3-F6CB-29F43B9AED2F}"/>
              </a:ext>
            </a:extLst>
          </p:cNvPr>
          <p:cNvSpPr/>
          <p:nvPr/>
        </p:nvSpPr>
        <p:spPr>
          <a:xfrm>
            <a:off x="468922" y="552079"/>
            <a:ext cx="11243654" cy="5732583"/>
          </a:xfrm>
          <a:prstGeom prst="rect">
            <a:avLst/>
          </a:prstGeom>
          <a:solidFill>
            <a:srgbClr val="14203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2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grpSp>
        <p:nvGrpSpPr>
          <p:cNvPr id="3" name="Grupo 1">
            <a:extLst>
              <a:ext uri="{FF2B5EF4-FFF2-40B4-BE49-F238E27FC236}">
                <a16:creationId xmlns:a16="http://schemas.microsoft.com/office/drawing/2014/main" id="{D6633F2B-9060-899F-8AB2-0A219E546ACE}"/>
              </a:ext>
            </a:extLst>
          </p:cNvPr>
          <p:cNvGrpSpPr/>
          <p:nvPr/>
        </p:nvGrpSpPr>
        <p:grpSpPr>
          <a:xfrm>
            <a:off x="5224067" y="1604351"/>
            <a:ext cx="5545525" cy="4356585"/>
            <a:chOff x="5224067" y="1604351"/>
            <a:chExt cx="5545525" cy="4356585"/>
          </a:xfrm>
        </p:grpSpPr>
        <p:graphicFrame>
          <p:nvGraphicFramePr>
            <p:cNvPr id="4" name="Content Placeholder 5">
              <a:extLst>
                <a:ext uri="{FF2B5EF4-FFF2-40B4-BE49-F238E27FC236}">
                  <a16:creationId xmlns:a16="http://schemas.microsoft.com/office/drawing/2014/main" id="{9AB63B5A-3F53-FF92-D1E9-4E8DDFD9723A}"/>
                </a:ext>
              </a:extLst>
            </p:cNvPr>
            <p:cNvGraphicFramePr/>
            <p:nvPr/>
          </p:nvGraphicFramePr>
          <p:xfrm>
            <a:off x="5224067" y="1604351"/>
            <a:ext cx="5545525" cy="435658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5" name="Rounded Rectangle 7">
              <a:extLst>
                <a:ext uri="{FF2B5EF4-FFF2-40B4-BE49-F238E27FC236}">
                  <a16:creationId xmlns:a16="http://schemas.microsoft.com/office/drawing/2014/main" id="{C68F82E5-6224-3003-7A0D-5FB93B8A7938}"/>
                </a:ext>
              </a:extLst>
            </p:cNvPr>
            <p:cNvSpPr/>
            <p:nvPr/>
          </p:nvSpPr>
          <p:spPr>
            <a:xfrm>
              <a:off x="6902202" y="2882691"/>
              <a:ext cx="1438771" cy="361489"/>
            </a:xfrm>
            <a:custGeom>
              <a:avLst>
                <a:gd name="f0" fmla="val 3602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lvl="0" algn="ctr" defTabSz="94175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100" b="1" dirty="0">
                  <a:solidFill>
                    <a:srgbClr val="FFFFFF"/>
                  </a:solidFill>
                  <a:latin typeface="Roboto Light" pitchFamily="2"/>
                  <a:ea typeface="Roboto Light" pitchFamily="2"/>
                  <a:cs typeface="B Nazanin" panose="00000400000000000000" pitchFamily="2" charset="-78"/>
                </a:rPr>
                <a:t>نکته مهم</a:t>
              </a:r>
              <a:endParaRPr lang="en-US" sz="1100" b="1" i="0" u="none" strike="noStrike" kern="1200" cap="none" spc="0" baseline="0" dirty="0">
                <a:solidFill>
                  <a:srgbClr val="FFFFFF"/>
                </a:solidFill>
                <a:uFillTx/>
                <a:latin typeface="Roboto Light" pitchFamily="2"/>
                <a:ea typeface="Roboto Light" pitchFamily="2"/>
                <a:cs typeface="B Nazanin" panose="00000400000000000000" pitchFamily="2" charset="-78"/>
              </a:endParaRPr>
            </a:p>
          </p:txBody>
        </p:sp>
        <p:sp>
          <p:nvSpPr>
            <p:cNvPr id="6" name="Rounded Rectangle 8">
              <a:extLst>
                <a:ext uri="{FF2B5EF4-FFF2-40B4-BE49-F238E27FC236}">
                  <a16:creationId xmlns:a16="http://schemas.microsoft.com/office/drawing/2014/main" id="{458A0317-E515-7FDF-69E9-EDE995E586F2}"/>
                </a:ext>
              </a:extLst>
            </p:cNvPr>
            <p:cNvSpPr/>
            <p:nvPr/>
          </p:nvSpPr>
          <p:spPr>
            <a:xfrm>
              <a:off x="8175165" y="2097743"/>
              <a:ext cx="1374654" cy="361489"/>
            </a:xfrm>
            <a:custGeom>
              <a:avLst>
                <a:gd name="f0" fmla="val 2401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EB48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lvl="0" algn="ctr" defTabSz="94175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100" b="1" dirty="0">
                  <a:solidFill>
                    <a:srgbClr val="FFFFFF"/>
                  </a:solidFill>
                  <a:latin typeface="Roboto Light" pitchFamily="2"/>
                  <a:ea typeface="Roboto Light" pitchFamily="2"/>
                  <a:cs typeface="B Nazanin" panose="00000400000000000000" pitchFamily="2" charset="-78"/>
                </a:rPr>
                <a:t>نکته مهم</a:t>
              </a:r>
              <a:endParaRPr lang="en-US" sz="1100" b="0" i="0" u="none" strike="noStrike" kern="1200" cap="none" spc="0" baseline="0" dirty="0">
                <a:solidFill>
                  <a:srgbClr val="FFFFFF"/>
                </a:solidFill>
                <a:uFillTx/>
                <a:latin typeface="Roboto Light" pitchFamily="2"/>
                <a:ea typeface="Roboto Light" pitchFamily="2"/>
                <a:cs typeface="B Nazanin" panose="00000400000000000000" pitchFamily="2" charset="-78"/>
              </a:endParaRPr>
            </a:p>
          </p:txBody>
        </p:sp>
        <p:cxnSp>
          <p:nvCxnSpPr>
            <p:cNvPr id="7" name="Straight Connector 9">
              <a:extLst>
                <a:ext uri="{FF2B5EF4-FFF2-40B4-BE49-F238E27FC236}">
                  <a16:creationId xmlns:a16="http://schemas.microsoft.com/office/drawing/2014/main" id="{B4305524-9E1A-2B28-813B-3E77D2E98A50}"/>
                </a:ext>
              </a:extLst>
            </p:cNvPr>
            <p:cNvCxnSpPr/>
            <p:nvPr/>
          </p:nvCxnSpPr>
          <p:spPr>
            <a:xfrm>
              <a:off x="7581674" y="3445943"/>
              <a:ext cx="0" cy="500195"/>
            </a:xfrm>
            <a:prstGeom prst="straightConnector1">
              <a:avLst/>
            </a:prstGeom>
            <a:noFill/>
            <a:ln w="6345" cap="flat">
              <a:solidFill>
                <a:srgbClr val="FFFFFF"/>
              </a:solidFill>
              <a:custDash>
                <a:ds d="300173" sp="300173"/>
              </a:custDash>
              <a:miter/>
              <a:headEnd type="arrow"/>
              <a:tailEnd type="arrow"/>
            </a:ln>
          </p:spPr>
        </p:cxnSp>
        <p:cxnSp>
          <p:nvCxnSpPr>
            <p:cNvPr id="8" name="Straight Connector 10">
              <a:extLst>
                <a:ext uri="{FF2B5EF4-FFF2-40B4-BE49-F238E27FC236}">
                  <a16:creationId xmlns:a16="http://schemas.microsoft.com/office/drawing/2014/main" id="{392707F9-A1D1-6F59-0420-70DF9F077A13}"/>
                </a:ext>
              </a:extLst>
            </p:cNvPr>
            <p:cNvCxnSpPr/>
            <p:nvPr/>
          </p:nvCxnSpPr>
          <p:spPr>
            <a:xfrm>
              <a:off x="8862492" y="2658627"/>
              <a:ext cx="0" cy="1287511"/>
            </a:xfrm>
            <a:prstGeom prst="straightConnector1">
              <a:avLst/>
            </a:prstGeom>
            <a:noFill/>
            <a:ln w="6345" cap="flat">
              <a:solidFill>
                <a:srgbClr val="FFFFFF"/>
              </a:solidFill>
              <a:custDash>
                <a:ds d="300173" sp="300173"/>
              </a:custDash>
              <a:miter/>
              <a:headEnd type="arrow"/>
              <a:tailEnd type="arrow"/>
            </a:ln>
          </p:spPr>
        </p:cxnSp>
      </p:grpSp>
      <p:sp>
        <p:nvSpPr>
          <p:cNvPr id="9" name="Título 1">
            <a:extLst>
              <a:ext uri="{FF2B5EF4-FFF2-40B4-BE49-F238E27FC236}">
                <a16:creationId xmlns:a16="http://schemas.microsoft.com/office/drawing/2014/main" id="{D4B65E4B-1542-CC8B-4E92-3F71571FBAB1}"/>
              </a:ext>
            </a:extLst>
          </p:cNvPr>
          <p:cNvSpPr txBox="1"/>
          <p:nvPr/>
        </p:nvSpPr>
        <p:spPr>
          <a:xfrm>
            <a:off x="897730" y="960339"/>
            <a:ext cx="3420267" cy="115491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lvl="0" algn="r" rtl="1">
              <a:lnSpc>
                <a:spcPts val="412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1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دور فکر کن، نزدیک توضیح بده</a:t>
            </a:r>
            <a:endParaRPr lang="es-ES" sz="3600" b="1" i="0" u="none" strike="noStrike" kern="1200" cap="none" spc="0" baseline="0" dirty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10" name="CuadroTexto 32">
            <a:extLst>
              <a:ext uri="{FF2B5EF4-FFF2-40B4-BE49-F238E27FC236}">
                <a16:creationId xmlns:a16="http://schemas.microsoft.com/office/drawing/2014/main" id="{D5BFA686-4A06-E7B4-7798-545D3EC3B69F}"/>
              </a:ext>
            </a:extLst>
          </p:cNvPr>
          <p:cNvSpPr txBox="1"/>
          <p:nvPr/>
        </p:nvSpPr>
        <p:spPr>
          <a:xfrm>
            <a:off x="889811" y="2429332"/>
            <a:ext cx="3008174" cy="80855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lnSpc>
                <a:spcPts val="18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قالب پاورپوینت حرفه ای، قابل ویرایش، جهت استفاده در جلسات دفاع رساله، پایان نامه، پروپوزال و سمینار و... می باشد.</a:t>
            </a:r>
            <a:endParaRPr lang="es-ES" sz="1200" b="0" i="0" u="none" strike="noStrike" kern="1200" cap="none" spc="0" baseline="0" dirty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11" name="Rounded Rectangle 15">
            <a:extLst>
              <a:ext uri="{FF2B5EF4-FFF2-40B4-BE49-F238E27FC236}">
                <a16:creationId xmlns:a16="http://schemas.microsoft.com/office/drawing/2014/main" id="{081AD8C9-16F9-231B-EB79-1057DF1E2A15}"/>
              </a:ext>
            </a:extLst>
          </p:cNvPr>
          <p:cNvSpPr/>
          <p:nvPr/>
        </p:nvSpPr>
        <p:spPr>
          <a:xfrm>
            <a:off x="1015724" y="3895124"/>
            <a:ext cx="2796116" cy="913311"/>
          </a:xfrm>
          <a:custGeom>
            <a:avLst>
              <a:gd name="f0" fmla="val 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noFill/>
          <a:ln w="19046" cap="flat">
            <a:solidFill>
              <a:srgbClr val="0F78FF"/>
            </a:solidFill>
            <a:prstDash val="solid"/>
            <a:miter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lvl="0" algn="r" defTabSz="94175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dirty="0">
                <a:solidFill>
                  <a:srgbClr val="0F78FF"/>
                </a:solidFill>
                <a:latin typeface="Arial" pitchFamily="34"/>
                <a:ea typeface="Roboto" pitchFamily="2"/>
                <a:cs typeface="B Nazanin" panose="00000400000000000000" pitchFamily="2" charset="-78"/>
              </a:rPr>
              <a:t>نکته مهم 1</a:t>
            </a:r>
            <a:endParaRPr lang="en-US" sz="100" b="1" i="0" u="none" strike="noStrike" kern="1200" cap="none" spc="0" baseline="0" dirty="0">
              <a:solidFill>
                <a:srgbClr val="FFFFFF"/>
              </a:solidFill>
              <a:uFillTx/>
              <a:latin typeface="Arial" pitchFamily="34"/>
              <a:ea typeface="Roboto" pitchFamily="2"/>
              <a:cs typeface="B Nazanin" panose="00000400000000000000" pitchFamily="2" charset="-78"/>
            </a:endParaRPr>
          </a:p>
          <a:p>
            <a:pPr lvl="0" algn="r" defTabSz="94175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00" dirty="0">
                <a:solidFill>
                  <a:srgbClr val="FAFCFC"/>
                </a:solidFill>
                <a:latin typeface="Arial" pitchFamily="34"/>
                <a:ea typeface="Roboto Light" pitchFamily="2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n-US" sz="900" b="0" i="0" u="none" strike="noStrike" kern="1200" cap="none" spc="0" baseline="0" dirty="0">
              <a:solidFill>
                <a:srgbClr val="FAFCFC"/>
              </a:solidFill>
              <a:uFillTx/>
              <a:latin typeface="Arial" pitchFamily="34"/>
              <a:ea typeface="Roboto Light" pitchFamily="2"/>
              <a:cs typeface="B Nazanin" panose="00000400000000000000" pitchFamily="2" charset="-78"/>
            </a:endParaRPr>
          </a:p>
        </p:txBody>
      </p:sp>
      <p:sp>
        <p:nvSpPr>
          <p:cNvPr id="12" name="Rounded Rectangle 15">
            <a:extLst>
              <a:ext uri="{FF2B5EF4-FFF2-40B4-BE49-F238E27FC236}">
                <a16:creationId xmlns:a16="http://schemas.microsoft.com/office/drawing/2014/main" id="{6C76BC8C-18AA-4EEC-75F5-B9EBEAC0B7C5}"/>
              </a:ext>
            </a:extLst>
          </p:cNvPr>
          <p:cNvSpPr/>
          <p:nvPr/>
        </p:nvSpPr>
        <p:spPr>
          <a:xfrm>
            <a:off x="1015724" y="5065995"/>
            <a:ext cx="2796116" cy="913311"/>
          </a:xfrm>
          <a:custGeom>
            <a:avLst>
              <a:gd name="f0" fmla="val 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noFill/>
          <a:ln w="19046" cap="flat">
            <a:solidFill>
              <a:srgbClr val="EB4860"/>
            </a:solidFill>
            <a:prstDash val="solid"/>
            <a:miter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lvl="0" algn="r" defTabSz="94175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dirty="0">
                <a:solidFill>
                  <a:srgbClr val="EB4860"/>
                </a:solidFill>
                <a:latin typeface="Arial" pitchFamily="34"/>
                <a:ea typeface="Roboto" pitchFamily="2"/>
                <a:cs typeface="B Nazanin" panose="00000400000000000000" pitchFamily="2" charset="-78"/>
              </a:rPr>
              <a:t>نکته مهم 2</a:t>
            </a:r>
            <a:endParaRPr lang="en-US" sz="100" b="1" i="0" u="none" strike="noStrike" kern="1200" cap="none" spc="0" baseline="0" dirty="0">
              <a:solidFill>
                <a:srgbClr val="FFFFFF"/>
              </a:solidFill>
              <a:uFillTx/>
              <a:latin typeface="Arial" pitchFamily="34"/>
              <a:ea typeface="Roboto" pitchFamily="2"/>
              <a:cs typeface="B Nazanin" panose="00000400000000000000" pitchFamily="2" charset="-78"/>
            </a:endParaRPr>
          </a:p>
          <a:p>
            <a:pPr lvl="0" algn="r" defTabSz="94175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00" dirty="0">
                <a:solidFill>
                  <a:srgbClr val="FAFCFC"/>
                </a:solidFill>
                <a:latin typeface="Arial" pitchFamily="34"/>
                <a:ea typeface="Roboto Light" pitchFamily="2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n-US" sz="900" b="0" i="0" u="none" strike="noStrike" kern="1200" cap="none" spc="0" baseline="0" dirty="0">
              <a:solidFill>
                <a:srgbClr val="FAFCFC"/>
              </a:solidFill>
              <a:uFillTx/>
              <a:latin typeface="Arial" pitchFamily="34"/>
              <a:ea typeface="Roboto Light" pitchFamily="2"/>
              <a:cs typeface="B Nazanin" panose="00000400000000000000" pitchFamily="2" charset="-78"/>
            </a:endParaRPr>
          </a:p>
        </p:txBody>
      </p:sp>
      <p:sp>
        <p:nvSpPr>
          <p:cNvPr id="13" name="Rectángulo 15">
            <a:extLst>
              <a:ext uri="{FF2B5EF4-FFF2-40B4-BE49-F238E27FC236}">
                <a16:creationId xmlns:a16="http://schemas.microsoft.com/office/drawing/2014/main" id="{CEFD2F5B-3308-E597-5837-846353E41835}"/>
              </a:ext>
            </a:extLst>
          </p:cNvPr>
          <p:cNvSpPr/>
          <p:nvPr/>
        </p:nvSpPr>
        <p:spPr>
          <a:xfrm>
            <a:off x="510948" y="6209288"/>
            <a:ext cx="11357524" cy="82552"/>
          </a:xfrm>
          <a:prstGeom prst="rect">
            <a:avLst/>
          </a:pr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grpSp>
        <p:nvGrpSpPr>
          <p:cNvPr id="14" name="Grupo 16">
            <a:extLst>
              <a:ext uri="{FF2B5EF4-FFF2-40B4-BE49-F238E27FC236}">
                <a16:creationId xmlns:a16="http://schemas.microsoft.com/office/drawing/2014/main" id="{7E8AE5F7-1AE8-5116-6510-8E6C86CB1116}"/>
              </a:ext>
            </a:extLst>
          </p:cNvPr>
          <p:cNvGrpSpPr/>
          <p:nvPr/>
        </p:nvGrpSpPr>
        <p:grpSpPr>
          <a:xfrm>
            <a:off x="10175534" y="5568824"/>
            <a:ext cx="1690689" cy="692154"/>
            <a:chOff x="10175534" y="5568824"/>
            <a:chExt cx="1690689" cy="692154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C62D36D3-B706-E83B-2567-1913708A3C0F}"/>
                </a:ext>
              </a:extLst>
            </p:cNvPr>
            <p:cNvSpPr/>
            <p:nvPr/>
          </p:nvSpPr>
          <p:spPr>
            <a:xfrm>
              <a:off x="10937540" y="5611691"/>
              <a:ext cx="76196" cy="431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"/>
                <a:gd name="f7" fmla="val 279"/>
                <a:gd name="f8" fmla="val 90"/>
                <a:gd name="f9" fmla="val 179"/>
                <a:gd name="f10" fmla="val 269"/>
                <a:gd name="f11" fmla="val 34"/>
                <a:gd name="f12" fmla="val 272"/>
                <a:gd name="f13" fmla="val 17"/>
                <a:gd name="f14" fmla="val 275"/>
                <a:gd name="f15" fmla="val 1"/>
                <a:gd name="f16" fmla="val 277"/>
                <a:gd name="f17" fmla="val 274"/>
                <a:gd name="f18" fmla="val 192"/>
                <a:gd name="f19" fmla="val 111"/>
                <a:gd name="f20" fmla="val 29"/>
                <a:gd name="f21" fmla="val 25"/>
                <a:gd name="f22" fmla="val 23"/>
                <a:gd name="f23" fmla="val 5"/>
                <a:gd name="f24" fmla="val 21"/>
                <a:gd name="f25" fmla="val 20"/>
                <a:gd name="f26" fmla="val 14"/>
                <a:gd name="f27" fmla="val 35"/>
                <a:gd name="f28" fmla="val 7"/>
                <a:gd name="f29" fmla="val 38"/>
                <a:gd name="f30" fmla="val 228"/>
                <a:gd name="f31" fmla="val 230"/>
                <a:gd name="f32" fmla="val 232"/>
                <a:gd name="f33" fmla="val 234"/>
                <a:gd name="f34" fmla="val 40"/>
                <a:gd name="f35" fmla="val 42"/>
                <a:gd name="f36" fmla="val 44"/>
                <a:gd name="f37" fmla="val 231"/>
                <a:gd name="f38" fmla="val 43"/>
                <a:gd name="f39" fmla="val 227"/>
                <a:gd name="f40" fmla="val 41"/>
                <a:gd name="f41" fmla="val 39"/>
                <a:gd name="f42" fmla="val 84"/>
                <a:gd name="f43" fmla="val 85"/>
                <a:gd name="f44" fmla="val 37"/>
                <a:gd name="f45" fmla="val 91"/>
                <a:gd name="f46" fmla="val 45"/>
                <a:gd name="f47" fmla="val 88"/>
                <a:gd name="f48" fmla="val 194"/>
                <a:gd name="f49" fmla="val 200"/>
                <a:gd name="f50" fmla="val 201"/>
                <a:gd name="f51" fmla="val 61"/>
                <a:gd name="f52" fmla="val 62"/>
                <a:gd name="f53" fmla="val 63"/>
                <a:gd name="f54" fmla="val 66"/>
                <a:gd name="f55" fmla="val 67"/>
                <a:gd name="f56" fmla="val 69"/>
                <a:gd name="f57" fmla="val 80"/>
                <a:gd name="f58" fmla="val 78"/>
                <a:gd name="f59" fmla="val 73"/>
                <a:gd name="f60" fmla="val 75"/>
                <a:gd name="f61" fmla="val 94"/>
                <a:gd name="f62" fmla="val 95"/>
                <a:gd name="f63" fmla="val 101"/>
                <a:gd name="f64" fmla="val 100"/>
                <a:gd name="f65" fmla="val 184"/>
                <a:gd name="f66" fmla="val 183"/>
                <a:gd name="f67" fmla="val 190"/>
                <a:gd name="f68" fmla="val 189"/>
                <a:gd name="f69" fmla="val 187"/>
                <a:gd name="f70" fmla="val 185"/>
                <a:gd name="f71" fmla="val 249"/>
                <a:gd name="f72" fmla="val 252"/>
                <a:gd name="f73" fmla="val 253"/>
                <a:gd name="f74" fmla="val 256"/>
                <a:gd name="f75" fmla="val 255"/>
                <a:gd name="f76" fmla="val 251"/>
                <a:gd name="f77" fmla="val 140"/>
                <a:gd name="f78" fmla="val 146"/>
                <a:gd name="f79" fmla="val 145"/>
                <a:gd name="f80" fmla="val 157"/>
                <a:gd name="f81" fmla="val 156"/>
                <a:gd name="f82" fmla="val 150"/>
                <a:gd name="f83" fmla="val 152"/>
                <a:gd name="f84" fmla="val 134"/>
                <a:gd name="f85" fmla="val 128"/>
                <a:gd name="f86" fmla="val 129"/>
                <a:gd name="f87" fmla="val 117"/>
                <a:gd name="f88" fmla="val 118"/>
                <a:gd name="f89" fmla="val 119"/>
                <a:gd name="f90" fmla="val 124"/>
                <a:gd name="f91" fmla="val 123"/>
                <a:gd name="f92" fmla="val 205"/>
                <a:gd name="f93" fmla="val 208"/>
                <a:gd name="f94" fmla="val 209"/>
                <a:gd name="f95" fmla="val 212"/>
                <a:gd name="f96" fmla="val 211"/>
                <a:gd name="f97" fmla="val 207"/>
                <a:gd name="f98" fmla="val 18"/>
                <a:gd name="f99" fmla="val 19"/>
                <a:gd name="f100" fmla="val 113"/>
                <a:gd name="f101" fmla="val 112"/>
                <a:gd name="f102" fmla="val 106"/>
                <a:gd name="f103" fmla="val 109"/>
                <a:gd name="f104" fmla="val 36"/>
                <a:gd name="f105" fmla="val 33"/>
                <a:gd name="f106" fmla="val 28"/>
                <a:gd name="f107" fmla="val 30"/>
                <a:gd name="f108" fmla="val 58"/>
                <a:gd name="f109" fmla="val 56"/>
                <a:gd name="f110" fmla="val 52"/>
                <a:gd name="f111" fmla="val 178"/>
                <a:gd name="f112" fmla="val 172"/>
                <a:gd name="f113" fmla="val 174"/>
                <a:gd name="f114" fmla="val 176"/>
                <a:gd name="f115" fmla="val 239"/>
                <a:gd name="f116" fmla="val 241"/>
                <a:gd name="f117" fmla="val 243"/>
                <a:gd name="f118" fmla="val 245"/>
                <a:gd name="f119" fmla="val 242"/>
                <a:gd name="f120" fmla="val 47"/>
                <a:gd name="f121" fmla="val 167"/>
                <a:gd name="f122" fmla="val 165"/>
                <a:gd name="f123" fmla="val 163"/>
                <a:gd name="f124" fmla="val 161"/>
                <a:gd name="f125" fmla="val 162"/>
                <a:gd name="f126" fmla="val 164"/>
                <a:gd name="f127" fmla="val 166"/>
                <a:gd name="f128" fmla="val 168"/>
                <a:gd name="f129" fmla="val 59"/>
                <a:gd name="f130" fmla="val 54"/>
                <a:gd name="f131" fmla="val 27"/>
                <a:gd name="f132" fmla="val 57"/>
                <a:gd name="f133" fmla="val 131"/>
                <a:gd name="f134" fmla="val 133"/>
                <a:gd name="f135" fmla="val 135"/>
                <a:gd name="f136" fmla="val 137"/>
                <a:gd name="f137" fmla="val 136"/>
                <a:gd name="f138" fmla="val 130"/>
                <a:gd name="f139" fmla="val 32"/>
                <a:gd name="f140" fmla="val 31"/>
                <a:gd name="f141" fmla="val 148"/>
                <a:gd name="f142" fmla="val 142"/>
                <a:gd name="f143" fmla="val 175"/>
                <a:gd name="f144" fmla="val 181"/>
                <a:gd name="f145" fmla="val 24"/>
                <a:gd name="f146" fmla="val 22"/>
                <a:gd name="f147" fmla="val 83"/>
                <a:gd name="f148" fmla="val 76"/>
                <a:gd name="f149" fmla="val 120"/>
                <a:gd name="f150" fmla="val 121"/>
                <a:gd name="f151" fmla="val 126"/>
                <a:gd name="f152" fmla="val 127"/>
                <a:gd name="f153" fmla="val 104"/>
                <a:gd name="f154" fmla="val 103"/>
                <a:gd name="f155" fmla="val 97"/>
                <a:gd name="f156" fmla="val 51"/>
                <a:gd name="f157" fmla="val 48"/>
                <a:gd name="f158" fmla="val 26"/>
                <a:gd name="f159" fmla="val 46"/>
                <a:gd name="f160" fmla="val 202"/>
                <a:gd name="f161" fmla="val 195"/>
                <a:gd name="f162" fmla="val 196"/>
                <a:gd name="f163" fmla="val 169"/>
                <a:gd name="f164" fmla="val 115"/>
                <a:gd name="f165" fmla="val 116"/>
                <a:gd name="f166" fmla="val 177"/>
                <a:gd name="f167" fmla="val 173"/>
                <a:gd name="f168" fmla="val 87"/>
                <a:gd name="f169" fmla="val 93"/>
                <a:gd name="f170" fmla="val 79"/>
                <a:gd name="f171" fmla="val 82"/>
                <a:gd name="f172" fmla="val 86"/>
                <a:gd name="f173" fmla="val 72"/>
                <a:gd name="f174" fmla="val 147"/>
                <a:gd name="f175" fmla="val 143"/>
                <a:gd name="f176" fmla="val 144"/>
                <a:gd name="f177" fmla="val 186"/>
                <a:gd name="f178" fmla="val 191"/>
                <a:gd name="f179" fmla="val 193"/>
                <a:gd name="f180" fmla="val 139"/>
                <a:gd name="f181" fmla="val 138"/>
                <a:gd name="f182" fmla="val 132"/>
                <a:gd name="f183" fmla="val 171"/>
                <a:gd name="f184" fmla="val 65"/>
                <a:gd name="f185" fmla="val 216"/>
                <a:gd name="f186" fmla="val 217"/>
                <a:gd name="f187" fmla="val 219"/>
                <a:gd name="f188" fmla="val 221"/>
                <a:gd name="f189" fmla="val 222"/>
                <a:gd name="f190" fmla="val 223"/>
                <a:gd name="f191" fmla="val 206"/>
                <a:gd name="f192" fmla="val 210"/>
                <a:gd name="f193" fmla="val 8"/>
                <a:gd name="f194" fmla="val 10"/>
                <a:gd name="f195" fmla="val 11"/>
                <a:gd name="f196" fmla="val 13"/>
                <a:gd name="f197" fmla="val 149"/>
                <a:gd name="f198" fmla="val 9"/>
                <a:gd name="f199" fmla="val 89"/>
                <a:gd name="f200" fmla="val 12"/>
                <a:gd name="f201" fmla="val 68"/>
                <a:gd name="f202" fmla="val 64"/>
                <a:gd name="f203" fmla="val 188"/>
                <a:gd name="f204" fmla="val 155"/>
                <a:gd name="f205" fmla="val 159"/>
                <a:gd name="f206" fmla="val 170"/>
                <a:gd name="f207" fmla="val 182"/>
                <a:gd name="f208" fmla="val 53"/>
                <a:gd name="f209" fmla="val 55"/>
                <a:gd name="f210" fmla="+- 0 0 -90"/>
                <a:gd name="f211" fmla="*/ f3 1 50"/>
                <a:gd name="f212" fmla="*/ f4 1 279"/>
                <a:gd name="f213" fmla="val f5"/>
                <a:gd name="f214" fmla="val f6"/>
                <a:gd name="f215" fmla="val f7"/>
                <a:gd name="f216" fmla="*/ f210 f0 1"/>
                <a:gd name="f217" fmla="+- f215 0 f213"/>
                <a:gd name="f218" fmla="+- f214 0 f213"/>
                <a:gd name="f219" fmla="*/ f216 1 f2"/>
                <a:gd name="f220" fmla="*/ f218 1 50"/>
                <a:gd name="f221" fmla="*/ f217 1 279"/>
                <a:gd name="f222" fmla="*/ 0 f218 1"/>
                <a:gd name="f223" fmla="*/ 274 f217 1"/>
                <a:gd name="f224" fmla="*/ 38 f218 1"/>
                <a:gd name="f225" fmla="*/ 228 f217 1"/>
                <a:gd name="f226" fmla="*/ 41 f218 1"/>
                <a:gd name="f227" fmla="*/ 227 f217 1"/>
                <a:gd name="f228" fmla="*/ 44 f218 1"/>
                <a:gd name="f229" fmla="*/ 84 f217 1"/>
                <a:gd name="f230" fmla="*/ 61 f217 1"/>
                <a:gd name="f231" fmla="*/ 80 f217 1"/>
                <a:gd name="f232" fmla="*/ 39 f218 1"/>
                <a:gd name="f233" fmla="*/ 101 f217 1"/>
                <a:gd name="f234" fmla="*/ 189 f217 1"/>
                <a:gd name="f235" fmla="*/ 255 f217 1"/>
                <a:gd name="f236" fmla="*/ 146 f217 1"/>
                <a:gd name="f237" fmla="*/ 157 f217 1"/>
                <a:gd name="f238" fmla="*/ 43 f218 1"/>
                <a:gd name="f239" fmla="*/ 117 f217 1"/>
                <a:gd name="f240" fmla="*/ 212 f217 1"/>
                <a:gd name="f241" fmla="*/ 18 f217 1"/>
                <a:gd name="f242" fmla="*/ 106 f217 1"/>
                <a:gd name="f243" fmla="*/ 36 f217 1"/>
                <a:gd name="f244" fmla="*/ 178 f217 1"/>
                <a:gd name="f245" fmla="*/ 239 f217 1"/>
                <a:gd name="f246" fmla="*/ 167 f217 1"/>
                <a:gd name="f247" fmla="*/ 28 f218 1"/>
                <a:gd name="f248" fmla="*/ 131 f217 1"/>
                <a:gd name="f249" fmla="*/ 18 f218 1"/>
                <a:gd name="f250" fmla="*/ 175 f217 1"/>
                <a:gd name="f251" fmla="*/ 83 f217 1"/>
                <a:gd name="f252" fmla="*/ 126 f217 1"/>
                <a:gd name="f253" fmla="*/ 104 f217 1"/>
                <a:gd name="f254" fmla="*/ 51 f217 1"/>
                <a:gd name="f255" fmla="*/ 33 f218 1"/>
                <a:gd name="f256" fmla="*/ 33 f217 1"/>
                <a:gd name="f257" fmla="*/ 201 f217 1"/>
                <a:gd name="f258" fmla="*/ 169 f217 1"/>
                <a:gd name="f259" fmla="*/ 116 f217 1"/>
                <a:gd name="f260" fmla="*/ 174 f217 1"/>
                <a:gd name="f261" fmla="*/ 94 f217 1"/>
                <a:gd name="f262" fmla="*/ 22 f218 1"/>
                <a:gd name="f263" fmla="*/ 79 f217 1"/>
                <a:gd name="f264" fmla="*/ 150 f217 1"/>
                <a:gd name="f265" fmla="*/ 186 f217 1"/>
                <a:gd name="f266" fmla="*/ 164 f217 1"/>
                <a:gd name="f267" fmla="*/ 65 f217 1"/>
                <a:gd name="f268" fmla="*/ 216 f217 1"/>
                <a:gd name="f269" fmla="*/ 206 f217 1"/>
                <a:gd name="f270" fmla="*/ 8 f218 1"/>
                <a:gd name="f271" fmla="*/ 147 f217 1"/>
                <a:gd name="f272" fmla="*/ 89 f217 1"/>
                <a:gd name="f273" fmla="*/ 13 f218 1"/>
                <a:gd name="f274" fmla="*/ 187 f217 1"/>
                <a:gd name="f275" fmla="*/ 156 f217 1"/>
                <a:gd name="f276" fmla="*/ 172 f217 1"/>
                <a:gd name="f277" fmla="*/ 9 f218 1"/>
                <a:gd name="f278" fmla="*/ 48 f217 1"/>
                <a:gd name="f279" fmla="*/ 38 f217 1"/>
                <a:gd name="f280" fmla="*/ 182 f217 1"/>
                <a:gd name="f281" fmla="+- f219 0 f1"/>
                <a:gd name="f282" fmla="*/ f222 1 50"/>
                <a:gd name="f283" fmla="*/ f223 1 279"/>
                <a:gd name="f284" fmla="*/ f224 1 50"/>
                <a:gd name="f285" fmla="*/ f225 1 279"/>
                <a:gd name="f286" fmla="*/ f226 1 50"/>
                <a:gd name="f287" fmla="*/ f227 1 279"/>
                <a:gd name="f288" fmla="*/ f228 1 50"/>
                <a:gd name="f289" fmla="*/ f229 1 279"/>
                <a:gd name="f290" fmla="*/ f230 1 279"/>
                <a:gd name="f291" fmla="*/ f231 1 279"/>
                <a:gd name="f292" fmla="*/ f232 1 50"/>
                <a:gd name="f293" fmla="*/ f233 1 279"/>
                <a:gd name="f294" fmla="*/ f234 1 279"/>
                <a:gd name="f295" fmla="*/ f235 1 279"/>
                <a:gd name="f296" fmla="*/ f236 1 279"/>
                <a:gd name="f297" fmla="*/ f237 1 279"/>
                <a:gd name="f298" fmla="*/ f238 1 50"/>
                <a:gd name="f299" fmla="*/ f239 1 279"/>
                <a:gd name="f300" fmla="*/ f240 1 279"/>
                <a:gd name="f301" fmla="*/ f241 1 279"/>
                <a:gd name="f302" fmla="*/ f242 1 279"/>
                <a:gd name="f303" fmla="*/ f243 1 279"/>
                <a:gd name="f304" fmla="*/ f244 1 279"/>
                <a:gd name="f305" fmla="*/ f245 1 279"/>
                <a:gd name="f306" fmla="*/ f246 1 279"/>
                <a:gd name="f307" fmla="*/ f247 1 50"/>
                <a:gd name="f308" fmla="*/ f248 1 279"/>
                <a:gd name="f309" fmla="*/ f249 1 50"/>
                <a:gd name="f310" fmla="*/ f250 1 279"/>
                <a:gd name="f311" fmla="*/ f251 1 279"/>
                <a:gd name="f312" fmla="*/ f252 1 279"/>
                <a:gd name="f313" fmla="*/ f253 1 279"/>
                <a:gd name="f314" fmla="*/ f254 1 279"/>
                <a:gd name="f315" fmla="*/ f255 1 50"/>
                <a:gd name="f316" fmla="*/ f256 1 279"/>
                <a:gd name="f317" fmla="*/ f257 1 279"/>
                <a:gd name="f318" fmla="*/ f258 1 279"/>
                <a:gd name="f319" fmla="*/ f259 1 279"/>
                <a:gd name="f320" fmla="*/ f260 1 279"/>
                <a:gd name="f321" fmla="*/ f261 1 279"/>
                <a:gd name="f322" fmla="*/ f262 1 50"/>
                <a:gd name="f323" fmla="*/ f263 1 279"/>
                <a:gd name="f324" fmla="*/ f264 1 279"/>
                <a:gd name="f325" fmla="*/ f265 1 279"/>
                <a:gd name="f326" fmla="*/ f266 1 279"/>
                <a:gd name="f327" fmla="*/ f267 1 279"/>
                <a:gd name="f328" fmla="*/ f268 1 279"/>
                <a:gd name="f329" fmla="*/ f269 1 279"/>
                <a:gd name="f330" fmla="*/ f270 1 50"/>
                <a:gd name="f331" fmla="*/ f271 1 279"/>
                <a:gd name="f332" fmla="*/ f272 1 279"/>
                <a:gd name="f333" fmla="*/ f273 1 50"/>
                <a:gd name="f334" fmla="*/ f274 1 279"/>
                <a:gd name="f335" fmla="*/ f275 1 279"/>
                <a:gd name="f336" fmla="*/ f276 1 279"/>
                <a:gd name="f337" fmla="*/ f277 1 50"/>
                <a:gd name="f338" fmla="*/ f278 1 279"/>
                <a:gd name="f339" fmla="*/ f279 1 279"/>
                <a:gd name="f340" fmla="*/ f280 1 279"/>
                <a:gd name="f341" fmla="*/ 0 1 f220"/>
                <a:gd name="f342" fmla="*/ f214 1 f220"/>
                <a:gd name="f343" fmla="*/ 0 1 f221"/>
                <a:gd name="f344" fmla="*/ f215 1 f221"/>
                <a:gd name="f345" fmla="*/ f282 1 f220"/>
                <a:gd name="f346" fmla="*/ f283 1 f221"/>
                <a:gd name="f347" fmla="*/ f284 1 f220"/>
                <a:gd name="f348" fmla="*/ f285 1 f221"/>
                <a:gd name="f349" fmla="*/ f286 1 f220"/>
                <a:gd name="f350" fmla="*/ f287 1 f221"/>
                <a:gd name="f351" fmla="*/ f288 1 f220"/>
                <a:gd name="f352" fmla="*/ f289 1 f221"/>
                <a:gd name="f353" fmla="*/ f290 1 f221"/>
                <a:gd name="f354" fmla="*/ f291 1 f221"/>
                <a:gd name="f355" fmla="*/ f292 1 f220"/>
                <a:gd name="f356" fmla="*/ f293 1 f221"/>
                <a:gd name="f357" fmla="*/ f294 1 f221"/>
                <a:gd name="f358" fmla="*/ f295 1 f221"/>
                <a:gd name="f359" fmla="*/ f296 1 f221"/>
                <a:gd name="f360" fmla="*/ f297 1 f221"/>
                <a:gd name="f361" fmla="*/ f298 1 f220"/>
                <a:gd name="f362" fmla="*/ f299 1 f221"/>
                <a:gd name="f363" fmla="*/ f300 1 f221"/>
                <a:gd name="f364" fmla="*/ f301 1 f221"/>
                <a:gd name="f365" fmla="*/ f302 1 f221"/>
                <a:gd name="f366" fmla="*/ f303 1 f221"/>
                <a:gd name="f367" fmla="*/ f304 1 f221"/>
                <a:gd name="f368" fmla="*/ f305 1 f221"/>
                <a:gd name="f369" fmla="*/ f306 1 f221"/>
                <a:gd name="f370" fmla="*/ f307 1 f220"/>
                <a:gd name="f371" fmla="*/ f308 1 f221"/>
                <a:gd name="f372" fmla="*/ f309 1 f220"/>
                <a:gd name="f373" fmla="*/ f310 1 f221"/>
                <a:gd name="f374" fmla="*/ f311 1 f221"/>
                <a:gd name="f375" fmla="*/ f312 1 f221"/>
                <a:gd name="f376" fmla="*/ f313 1 f221"/>
                <a:gd name="f377" fmla="*/ f314 1 f221"/>
                <a:gd name="f378" fmla="*/ f315 1 f220"/>
                <a:gd name="f379" fmla="*/ f316 1 f221"/>
                <a:gd name="f380" fmla="*/ f317 1 f221"/>
                <a:gd name="f381" fmla="*/ f318 1 f221"/>
                <a:gd name="f382" fmla="*/ f319 1 f221"/>
                <a:gd name="f383" fmla="*/ f320 1 f221"/>
                <a:gd name="f384" fmla="*/ f321 1 f221"/>
                <a:gd name="f385" fmla="*/ f322 1 f220"/>
                <a:gd name="f386" fmla="*/ f323 1 f221"/>
                <a:gd name="f387" fmla="*/ f324 1 f221"/>
                <a:gd name="f388" fmla="*/ f325 1 f221"/>
                <a:gd name="f389" fmla="*/ f326 1 f221"/>
                <a:gd name="f390" fmla="*/ f327 1 f221"/>
                <a:gd name="f391" fmla="*/ f328 1 f221"/>
                <a:gd name="f392" fmla="*/ f329 1 f221"/>
                <a:gd name="f393" fmla="*/ f330 1 f220"/>
                <a:gd name="f394" fmla="*/ f331 1 f221"/>
                <a:gd name="f395" fmla="*/ f332 1 f221"/>
                <a:gd name="f396" fmla="*/ f333 1 f220"/>
                <a:gd name="f397" fmla="*/ f334 1 f221"/>
                <a:gd name="f398" fmla="*/ f335 1 f221"/>
                <a:gd name="f399" fmla="*/ f336 1 f221"/>
                <a:gd name="f400" fmla="*/ f337 1 f220"/>
                <a:gd name="f401" fmla="*/ f338 1 f221"/>
                <a:gd name="f402" fmla="*/ f339 1 f221"/>
                <a:gd name="f403" fmla="*/ f340 1 f221"/>
                <a:gd name="f404" fmla="*/ f341 f211 1"/>
                <a:gd name="f405" fmla="*/ f342 f211 1"/>
                <a:gd name="f406" fmla="*/ f344 f212 1"/>
                <a:gd name="f407" fmla="*/ f343 f212 1"/>
                <a:gd name="f408" fmla="*/ f345 f211 1"/>
                <a:gd name="f409" fmla="*/ f346 f212 1"/>
                <a:gd name="f410" fmla="*/ f347 f211 1"/>
                <a:gd name="f411" fmla="*/ f348 f212 1"/>
                <a:gd name="f412" fmla="*/ f349 f211 1"/>
                <a:gd name="f413" fmla="*/ f350 f212 1"/>
                <a:gd name="f414" fmla="*/ f351 f211 1"/>
                <a:gd name="f415" fmla="*/ f352 f212 1"/>
                <a:gd name="f416" fmla="*/ f353 f212 1"/>
                <a:gd name="f417" fmla="*/ f354 f212 1"/>
                <a:gd name="f418" fmla="*/ f355 f211 1"/>
                <a:gd name="f419" fmla="*/ f356 f212 1"/>
                <a:gd name="f420" fmla="*/ f357 f212 1"/>
                <a:gd name="f421" fmla="*/ f358 f212 1"/>
                <a:gd name="f422" fmla="*/ f359 f212 1"/>
                <a:gd name="f423" fmla="*/ f360 f212 1"/>
                <a:gd name="f424" fmla="*/ f361 f211 1"/>
                <a:gd name="f425" fmla="*/ f362 f212 1"/>
                <a:gd name="f426" fmla="*/ f363 f212 1"/>
                <a:gd name="f427" fmla="*/ f364 f212 1"/>
                <a:gd name="f428" fmla="*/ f365 f212 1"/>
                <a:gd name="f429" fmla="*/ f366 f212 1"/>
                <a:gd name="f430" fmla="*/ f367 f212 1"/>
                <a:gd name="f431" fmla="*/ f368 f212 1"/>
                <a:gd name="f432" fmla="*/ f369 f212 1"/>
                <a:gd name="f433" fmla="*/ f370 f211 1"/>
                <a:gd name="f434" fmla="*/ f371 f212 1"/>
                <a:gd name="f435" fmla="*/ f372 f211 1"/>
                <a:gd name="f436" fmla="*/ f373 f212 1"/>
                <a:gd name="f437" fmla="*/ f374 f212 1"/>
                <a:gd name="f438" fmla="*/ f375 f212 1"/>
                <a:gd name="f439" fmla="*/ f376 f212 1"/>
                <a:gd name="f440" fmla="*/ f377 f212 1"/>
                <a:gd name="f441" fmla="*/ f378 f211 1"/>
                <a:gd name="f442" fmla="*/ f379 f212 1"/>
                <a:gd name="f443" fmla="*/ f380 f212 1"/>
                <a:gd name="f444" fmla="*/ f381 f212 1"/>
                <a:gd name="f445" fmla="*/ f382 f212 1"/>
                <a:gd name="f446" fmla="*/ f383 f212 1"/>
                <a:gd name="f447" fmla="*/ f384 f212 1"/>
                <a:gd name="f448" fmla="*/ f385 f211 1"/>
                <a:gd name="f449" fmla="*/ f386 f212 1"/>
                <a:gd name="f450" fmla="*/ f387 f212 1"/>
                <a:gd name="f451" fmla="*/ f388 f212 1"/>
                <a:gd name="f452" fmla="*/ f389 f212 1"/>
                <a:gd name="f453" fmla="*/ f390 f212 1"/>
                <a:gd name="f454" fmla="*/ f391 f212 1"/>
                <a:gd name="f455" fmla="*/ f392 f212 1"/>
                <a:gd name="f456" fmla="*/ f393 f211 1"/>
                <a:gd name="f457" fmla="*/ f394 f212 1"/>
                <a:gd name="f458" fmla="*/ f395 f212 1"/>
                <a:gd name="f459" fmla="*/ f396 f211 1"/>
                <a:gd name="f460" fmla="*/ f397 f212 1"/>
                <a:gd name="f461" fmla="*/ f398 f212 1"/>
                <a:gd name="f462" fmla="*/ f399 f212 1"/>
                <a:gd name="f463" fmla="*/ f400 f211 1"/>
                <a:gd name="f464" fmla="*/ f401 f212 1"/>
                <a:gd name="f465" fmla="*/ f402 f212 1"/>
                <a:gd name="f466" fmla="*/ f403 f2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1">
                  <a:pos x="f408" y="f409"/>
                </a:cxn>
                <a:cxn ang="f281">
                  <a:pos x="f410" y="f411"/>
                </a:cxn>
                <a:cxn ang="f281">
                  <a:pos x="f412" y="f413"/>
                </a:cxn>
                <a:cxn ang="f281">
                  <a:pos x="f414" y="f415"/>
                </a:cxn>
                <a:cxn ang="f281">
                  <a:pos x="f414" y="f416"/>
                </a:cxn>
                <a:cxn ang="f281">
                  <a:pos x="f410" y="f417"/>
                </a:cxn>
                <a:cxn ang="f281">
                  <a:pos x="f418" y="f419"/>
                </a:cxn>
                <a:cxn ang="f281">
                  <a:pos x="f414" y="f420"/>
                </a:cxn>
                <a:cxn ang="f281">
                  <a:pos x="f414" y="f421"/>
                </a:cxn>
                <a:cxn ang="f281">
                  <a:pos x="f418" y="f422"/>
                </a:cxn>
                <a:cxn ang="f281">
                  <a:pos x="f410" y="f423"/>
                </a:cxn>
                <a:cxn ang="f281">
                  <a:pos x="f424" y="f425"/>
                </a:cxn>
                <a:cxn ang="f281">
                  <a:pos x="f410" y="f426"/>
                </a:cxn>
                <a:cxn ang="f281">
                  <a:pos x="f414" y="f427"/>
                </a:cxn>
                <a:cxn ang="f281">
                  <a:pos x="f424" y="f428"/>
                </a:cxn>
                <a:cxn ang="f281">
                  <a:pos x="f410" y="f429"/>
                </a:cxn>
                <a:cxn ang="f281">
                  <a:pos x="f410" y="f430"/>
                </a:cxn>
                <a:cxn ang="f281">
                  <a:pos x="f410" y="f431"/>
                </a:cxn>
                <a:cxn ang="f281">
                  <a:pos x="f410" y="f431"/>
                </a:cxn>
                <a:cxn ang="f281">
                  <a:pos x="f414" y="f432"/>
                </a:cxn>
                <a:cxn ang="f281">
                  <a:pos x="f414" y="f432"/>
                </a:cxn>
                <a:cxn ang="f281">
                  <a:pos x="f433" y="f434"/>
                </a:cxn>
                <a:cxn ang="f281">
                  <a:pos x="f433" y="f434"/>
                </a:cxn>
                <a:cxn ang="f281">
                  <a:pos x="f435" y="f436"/>
                </a:cxn>
                <a:cxn ang="f281">
                  <a:pos x="f433" y="f437"/>
                </a:cxn>
                <a:cxn ang="f281">
                  <a:pos x="f433" y="f438"/>
                </a:cxn>
                <a:cxn ang="f281">
                  <a:pos x="f433" y="f439"/>
                </a:cxn>
                <a:cxn ang="f281">
                  <a:pos x="f433" y="f440"/>
                </a:cxn>
                <a:cxn ang="f281">
                  <a:pos x="f441" y="f442"/>
                </a:cxn>
                <a:cxn ang="f281">
                  <a:pos x="f433" y="f443"/>
                </a:cxn>
                <a:cxn ang="f281">
                  <a:pos x="f433" y="f444"/>
                </a:cxn>
                <a:cxn ang="f281">
                  <a:pos x="f433" y="f445"/>
                </a:cxn>
                <a:cxn ang="f281">
                  <a:pos x="f433" y="f446"/>
                </a:cxn>
                <a:cxn ang="f281">
                  <a:pos x="f433" y="f447"/>
                </a:cxn>
                <a:cxn ang="f281">
                  <a:pos x="f448" y="f449"/>
                </a:cxn>
                <a:cxn ang="f281">
                  <a:pos x="f435" y="f450"/>
                </a:cxn>
                <a:cxn ang="f281">
                  <a:pos x="f435" y="f450"/>
                </a:cxn>
                <a:cxn ang="f281">
                  <a:pos x="f448" y="f451"/>
                </a:cxn>
                <a:cxn ang="f281">
                  <a:pos x="f448" y="f452"/>
                </a:cxn>
                <a:cxn ang="f281">
                  <a:pos x="f435" y="f453"/>
                </a:cxn>
                <a:cxn ang="f281">
                  <a:pos x="f433" y="f411"/>
                </a:cxn>
                <a:cxn ang="f281">
                  <a:pos x="f441" y="f454"/>
                </a:cxn>
                <a:cxn ang="f281">
                  <a:pos x="f433" y="f455"/>
                </a:cxn>
                <a:cxn ang="f281">
                  <a:pos x="f433" y="f455"/>
                </a:cxn>
                <a:cxn ang="f281">
                  <a:pos x="f456" y="f457"/>
                </a:cxn>
                <a:cxn ang="f281">
                  <a:pos x="f456" y="f458"/>
                </a:cxn>
                <a:cxn ang="f281">
                  <a:pos x="f459" y="f460"/>
                </a:cxn>
                <a:cxn ang="f281">
                  <a:pos x="f459" y="f461"/>
                </a:cxn>
                <a:cxn ang="f281">
                  <a:pos x="f456" y="f449"/>
                </a:cxn>
                <a:cxn ang="f281">
                  <a:pos x="f459" y="f462"/>
                </a:cxn>
                <a:cxn ang="f281">
                  <a:pos x="f463" y="f464"/>
                </a:cxn>
                <a:cxn ang="f281">
                  <a:pos x="f456" y="f465"/>
                </a:cxn>
                <a:cxn ang="f281">
                  <a:pos x="f459" y="f466"/>
                </a:cxn>
                <a:cxn ang="f281">
                  <a:pos x="f459" y="f440"/>
                </a:cxn>
              </a:cxnLst>
              <a:rect l="f404" t="f407" r="f405" b="f406"/>
              <a:pathLst>
                <a:path w="50" h="279">
                  <a:moveTo>
                    <a:pt x="f6" y="f5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12"/>
                    <a:pt x="f13" y="f14"/>
                    <a:pt x="f15" y="f7"/>
                  </a:cubicBezTo>
                  <a:cubicBezTo>
                    <a:pt x="f15" y="f16"/>
                    <a:pt x="f5" y="f14"/>
                    <a:pt x="f5" y="f17"/>
                  </a:cubicBezTo>
                  <a:cubicBezTo>
                    <a:pt x="f5" y="f18"/>
                    <a:pt x="f5" y="f19"/>
                    <a:pt x="f5" y="f20"/>
                  </a:cubicBezTo>
                  <a:cubicBezTo>
                    <a:pt x="f5" y="f21"/>
                    <a:pt x="f15" y="f22"/>
                    <a:pt x="f23" y="f24"/>
                  </a:cubicBezTo>
                  <a:cubicBezTo>
                    <a:pt x="f25" y="f26"/>
                    <a:pt x="f27" y="f28"/>
                    <a:pt x="f6" y="f5"/>
                  </a:cubicBezTo>
                  <a:close/>
                  <a:moveTo>
                    <a:pt x="f29" y="f30"/>
                  </a:moveTo>
                  <a:cubicBezTo>
                    <a:pt x="f29" y="f31"/>
                    <a:pt x="f29" y="f32"/>
                    <a:pt x="f29" y="f33"/>
                  </a:cubicBezTo>
                  <a:cubicBezTo>
                    <a:pt x="f34" y="f33"/>
                    <a:pt x="f35" y="f33"/>
                    <a:pt x="f36" y="f33"/>
                  </a:cubicBezTo>
                  <a:cubicBezTo>
                    <a:pt x="f36" y="f37"/>
                    <a:pt x="f36" y="f31"/>
                    <a:pt x="f36" y="f30"/>
                  </a:cubicBezTo>
                  <a:cubicBezTo>
                    <a:pt x="f38" y="f30"/>
                    <a:pt x="f35" y="f39"/>
                    <a:pt x="f40" y="f39"/>
                  </a:cubicBezTo>
                  <a:cubicBezTo>
                    <a:pt x="f34" y="f39"/>
                    <a:pt x="f41" y="f30"/>
                    <a:pt x="f29" y="f30"/>
                  </a:cubicBezTo>
                  <a:close/>
                  <a:moveTo>
                    <a:pt x="f36" y="f42"/>
                  </a:moveTo>
                  <a:cubicBezTo>
                    <a:pt x="f29" y="f43"/>
                    <a:pt x="f44" y="f43"/>
                    <a:pt x="f41" y="f45"/>
                  </a:cubicBezTo>
                  <a:cubicBezTo>
                    <a:pt x="f36" y="f45"/>
                    <a:pt x="f46" y="f47"/>
                    <a:pt x="f36" y="f42"/>
                  </a:cubicBezTo>
                  <a:close/>
                  <a:moveTo>
                    <a:pt x="f36" y="f48"/>
                  </a:moveTo>
                  <a:cubicBezTo>
                    <a:pt x="f29" y="f48"/>
                    <a:pt x="f44" y="f48"/>
                    <a:pt x="f41" y="f49"/>
                  </a:cubicBezTo>
                  <a:cubicBezTo>
                    <a:pt x="f46" y="f50"/>
                    <a:pt x="f46" y="f49"/>
                    <a:pt x="f36" y="f48"/>
                  </a:cubicBezTo>
                  <a:close/>
                  <a:moveTo>
                    <a:pt x="f36" y="f51"/>
                  </a:moveTo>
                  <a:cubicBezTo>
                    <a:pt x="f35" y="f52"/>
                    <a:pt x="f34" y="f53"/>
                    <a:pt x="f29" y="f53"/>
                  </a:cubicBezTo>
                  <a:cubicBezTo>
                    <a:pt x="f29" y="f54"/>
                    <a:pt x="f29" y="f55"/>
                    <a:pt x="f29" y="f56"/>
                  </a:cubicBezTo>
                  <a:cubicBezTo>
                    <a:pt x="f36" y="f56"/>
                    <a:pt x="f46" y="f55"/>
                    <a:pt x="f36" y="f51"/>
                  </a:cubicBezTo>
                  <a:close/>
                  <a:moveTo>
                    <a:pt x="f29" y="f57"/>
                  </a:moveTo>
                  <a:cubicBezTo>
                    <a:pt x="f46" y="f58"/>
                    <a:pt x="f46" y="f58"/>
                    <a:pt x="f38" y="f59"/>
                  </a:cubicBezTo>
                  <a:cubicBezTo>
                    <a:pt x="f29" y="f59"/>
                    <a:pt x="f44" y="f60"/>
                    <a:pt x="f29" y="f57"/>
                  </a:cubicBezTo>
                  <a:close/>
                  <a:moveTo>
                    <a:pt x="f36" y="f61"/>
                  </a:moveTo>
                  <a:cubicBezTo>
                    <a:pt x="f29" y="f62"/>
                    <a:pt x="f44" y="f62"/>
                    <a:pt x="f41" y="f63"/>
                  </a:cubicBezTo>
                  <a:cubicBezTo>
                    <a:pt x="f46" y="f63"/>
                    <a:pt x="f46" y="f64"/>
                    <a:pt x="f36" y="f61"/>
                  </a:cubicBezTo>
                  <a:close/>
                  <a:moveTo>
                    <a:pt x="f36" y="f65"/>
                  </a:moveTo>
                  <a:cubicBezTo>
                    <a:pt x="f29" y="f66"/>
                    <a:pt x="f44" y="f65"/>
                    <a:pt x="f41" y="f67"/>
                  </a:cubicBezTo>
                  <a:cubicBezTo>
                    <a:pt x="f34" y="f67"/>
                    <a:pt x="f35" y="f67"/>
                    <a:pt x="f36" y="f68"/>
                  </a:cubicBezTo>
                  <a:cubicBezTo>
                    <a:pt x="f36" y="f69"/>
                    <a:pt x="f36" y="f70"/>
                    <a:pt x="f36" y="f65"/>
                  </a:cubicBezTo>
                  <a:close/>
                  <a:moveTo>
                    <a:pt x="f29" y="f71"/>
                  </a:moveTo>
                  <a:cubicBezTo>
                    <a:pt x="f29" y="f72"/>
                    <a:pt x="f29" y="f73"/>
                    <a:pt x="f29" y="f74"/>
                  </a:cubicBezTo>
                  <a:cubicBezTo>
                    <a:pt x="f34" y="f74"/>
                    <a:pt x="f35" y="f75"/>
                    <a:pt x="f36" y="f75"/>
                  </a:cubicBezTo>
                  <a:cubicBezTo>
                    <a:pt x="f36" y="f73"/>
                    <a:pt x="f36" y="f76"/>
                    <a:pt x="f36" y="f71"/>
                  </a:cubicBezTo>
                  <a:cubicBezTo>
                    <a:pt x="f35" y="f71"/>
                    <a:pt x="f34" y="f71"/>
                    <a:pt x="f29" y="f71"/>
                  </a:cubicBezTo>
                  <a:close/>
                  <a:moveTo>
                    <a:pt x="f36" y="f77"/>
                  </a:moveTo>
                  <a:cubicBezTo>
                    <a:pt x="f29" y="f77"/>
                    <a:pt x="f44" y="f77"/>
                    <a:pt x="f41" y="f78"/>
                  </a:cubicBezTo>
                  <a:cubicBezTo>
                    <a:pt x="f46" y="f78"/>
                    <a:pt x="f46" y="f79"/>
                    <a:pt x="f36" y="f77"/>
                  </a:cubicBezTo>
                  <a:close/>
                  <a:moveTo>
                    <a:pt x="f29" y="f80"/>
                  </a:moveTo>
                  <a:cubicBezTo>
                    <a:pt x="f46" y="f80"/>
                    <a:pt x="f46" y="f81"/>
                    <a:pt x="f38" y="f82"/>
                  </a:cubicBezTo>
                  <a:cubicBezTo>
                    <a:pt x="f41" y="f82"/>
                    <a:pt x="f44" y="f83"/>
                    <a:pt x="f29" y="f80"/>
                  </a:cubicBezTo>
                  <a:close/>
                  <a:moveTo>
                    <a:pt x="f41" y="f84"/>
                  </a:moveTo>
                  <a:cubicBezTo>
                    <a:pt x="f36" y="f84"/>
                    <a:pt x="f46" y="f84"/>
                    <a:pt x="f38" y="f85"/>
                  </a:cubicBezTo>
                  <a:cubicBezTo>
                    <a:pt x="f29" y="f85"/>
                    <a:pt x="f44" y="f86"/>
                    <a:pt x="f41" y="f84"/>
                  </a:cubicBezTo>
                  <a:close/>
                  <a:moveTo>
                    <a:pt x="f38" y="f87"/>
                  </a:moveTo>
                  <a:cubicBezTo>
                    <a:pt x="f44" y="f88"/>
                    <a:pt x="f44" y="f89"/>
                    <a:pt x="f41" y="f90"/>
                  </a:cubicBezTo>
                  <a:cubicBezTo>
                    <a:pt x="f46" y="f91"/>
                    <a:pt x="f46" y="f91"/>
                    <a:pt x="f38" y="f87"/>
                  </a:cubicBezTo>
                  <a:close/>
                  <a:moveTo>
                    <a:pt x="f29" y="f92"/>
                  </a:moveTo>
                  <a:cubicBezTo>
                    <a:pt x="f29" y="f93"/>
                    <a:pt x="f29" y="f94"/>
                    <a:pt x="f29" y="f95"/>
                  </a:cubicBezTo>
                  <a:cubicBezTo>
                    <a:pt x="f34" y="f95"/>
                    <a:pt x="f35" y="f96"/>
                    <a:pt x="f36" y="f96"/>
                  </a:cubicBezTo>
                  <a:cubicBezTo>
                    <a:pt x="f36" y="f94"/>
                    <a:pt x="f36" y="f97"/>
                    <a:pt x="f36" y="f92"/>
                  </a:cubicBezTo>
                  <a:cubicBezTo>
                    <a:pt x="f35" y="f92"/>
                    <a:pt x="f34" y="f92"/>
                    <a:pt x="f29" y="f92"/>
                  </a:cubicBezTo>
                  <a:close/>
                  <a:moveTo>
                    <a:pt x="f36" y="f98"/>
                  </a:moveTo>
                  <a:cubicBezTo>
                    <a:pt x="f29" y="f99"/>
                    <a:pt x="f44" y="f25"/>
                    <a:pt x="f41" y="f21"/>
                  </a:cubicBezTo>
                  <a:cubicBezTo>
                    <a:pt x="f38" y="f21"/>
                    <a:pt x="f46" y="f22"/>
                    <a:pt x="f36" y="f98"/>
                  </a:cubicBezTo>
                  <a:close/>
                  <a:moveTo>
                    <a:pt x="f29" y="f100"/>
                  </a:moveTo>
                  <a:cubicBezTo>
                    <a:pt x="f46" y="f101"/>
                    <a:pt x="f46" y="f101"/>
                    <a:pt x="f38" y="f102"/>
                  </a:cubicBezTo>
                  <a:cubicBezTo>
                    <a:pt x="f29" y="f102"/>
                    <a:pt x="f44" y="f103"/>
                    <a:pt x="f29" y="f100"/>
                  </a:cubicBezTo>
                  <a:close/>
                  <a:moveTo>
                    <a:pt x="f29" y="f104"/>
                  </a:moveTo>
                  <a:cubicBezTo>
                    <a:pt x="f38" y="f104"/>
                    <a:pt x="f46" y="f105"/>
                    <a:pt x="f36" y="f106"/>
                  </a:cubicBezTo>
                  <a:cubicBezTo>
                    <a:pt x="f29" y="f107"/>
                    <a:pt x="f29" y="f107"/>
                    <a:pt x="f29" y="f104"/>
                  </a:cubicBezTo>
                  <a:close/>
                  <a:moveTo>
                    <a:pt x="f29" y="f108"/>
                  </a:moveTo>
                  <a:cubicBezTo>
                    <a:pt x="f46" y="f109"/>
                    <a:pt x="f46" y="f109"/>
                    <a:pt x="f36" y="f6"/>
                  </a:cubicBezTo>
                  <a:cubicBezTo>
                    <a:pt x="f29" y="f110"/>
                    <a:pt x="f29" y="f110"/>
                    <a:pt x="f29" y="f108"/>
                  </a:cubicBezTo>
                  <a:close/>
                  <a:moveTo>
                    <a:pt x="f29" y="f111"/>
                  </a:moveTo>
                  <a:cubicBezTo>
                    <a:pt x="f36" y="f111"/>
                    <a:pt x="f46" y="f111"/>
                    <a:pt x="f38" y="f112"/>
                  </a:cubicBezTo>
                  <a:cubicBezTo>
                    <a:pt x="f35" y="f112"/>
                    <a:pt x="f34" y="f112"/>
                    <a:pt x="f29" y="f112"/>
                  </a:cubicBezTo>
                  <a:cubicBezTo>
                    <a:pt x="f29" y="f113"/>
                    <a:pt x="f29" y="f114"/>
                    <a:pt x="f29" y="f111"/>
                  </a:cubicBezTo>
                  <a:close/>
                  <a:moveTo>
                    <a:pt x="f29" y="f115"/>
                  </a:moveTo>
                  <a:cubicBezTo>
                    <a:pt x="f29" y="f116"/>
                    <a:pt x="f29" y="f117"/>
                    <a:pt x="f29" y="f118"/>
                  </a:cubicBezTo>
                  <a:cubicBezTo>
                    <a:pt x="f40" y="f118"/>
                    <a:pt x="f35" y="f118"/>
                    <a:pt x="f36" y="f118"/>
                  </a:cubicBezTo>
                  <a:cubicBezTo>
                    <a:pt x="f36" y="f119"/>
                    <a:pt x="f36" y="f116"/>
                    <a:pt x="f36" y="f115"/>
                  </a:cubicBezTo>
                  <a:cubicBezTo>
                    <a:pt x="f35" y="f115"/>
                    <a:pt x="f34" y="f115"/>
                    <a:pt x="f29" y="f115"/>
                  </a:cubicBezTo>
                  <a:close/>
                  <a:moveTo>
                    <a:pt x="f36" y="f34"/>
                  </a:moveTo>
                  <a:cubicBezTo>
                    <a:pt x="f44" y="f40"/>
                    <a:pt x="f44" y="f40"/>
                    <a:pt x="f41" y="f120"/>
                  </a:cubicBezTo>
                  <a:cubicBezTo>
                    <a:pt x="f36" y="f120"/>
                    <a:pt x="f46" y="f36"/>
                    <a:pt x="f36" y="f34"/>
                  </a:cubicBezTo>
                  <a:close/>
                  <a:moveTo>
                    <a:pt x="f36" y="f121"/>
                  </a:moveTo>
                  <a:cubicBezTo>
                    <a:pt x="f36" y="f122"/>
                    <a:pt x="f36" y="f123"/>
                    <a:pt x="f36" y="f124"/>
                  </a:cubicBezTo>
                  <a:cubicBezTo>
                    <a:pt x="f35" y="f124"/>
                    <a:pt x="f34" y="f124"/>
                    <a:pt x="f29" y="f125"/>
                  </a:cubicBezTo>
                  <a:cubicBezTo>
                    <a:pt x="f29" y="f126"/>
                    <a:pt x="f29" y="f127"/>
                    <a:pt x="f29" y="f128"/>
                  </a:cubicBezTo>
                  <a:cubicBezTo>
                    <a:pt x="f34" y="f128"/>
                    <a:pt x="f35" y="f121"/>
                    <a:pt x="f36" y="f121"/>
                  </a:cubicBezTo>
                  <a:close/>
                  <a:moveTo>
                    <a:pt x="f106" y="f51"/>
                  </a:moveTo>
                  <a:cubicBezTo>
                    <a:pt x="f105" y="f51"/>
                    <a:pt x="f27" y="f129"/>
                    <a:pt x="f105" y="f130"/>
                  </a:cubicBezTo>
                  <a:cubicBezTo>
                    <a:pt x="f106" y="f130"/>
                    <a:pt x="f131" y="f132"/>
                    <a:pt x="f106" y="f51"/>
                  </a:cubicBezTo>
                  <a:close/>
                  <a:moveTo>
                    <a:pt x="f106" y="f133"/>
                  </a:moveTo>
                  <a:cubicBezTo>
                    <a:pt x="f106" y="f134"/>
                    <a:pt x="f106" y="f135"/>
                    <a:pt x="f106" y="f136"/>
                  </a:cubicBezTo>
                  <a:cubicBezTo>
                    <a:pt x="f11" y="f136"/>
                    <a:pt x="f11" y="f137"/>
                    <a:pt x="f105" y="f138"/>
                  </a:cubicBezTo>
                  <a:cubicBezTo>
                    <a:pt x="f139" y="f138"/>
                    <a:pt x="f139" y="f138"/>
                    <a:pt x="f140" y="f138"/>
                  </a:cubicBezTo>
                  <a:cubicBezTo>
                    <a:pt x="f107" y="f138"/>
                    <a:pt x="f20" y="f133"/>
                    <a:pt x="f106" y="f133"/>
                  </a:cubicBezTo>
                  <a:close/>
                  <a:moveTo>
                    <a:pt x="f106" y="f141"/>
                  </a:moveTo>
                  <a:cubicBezTo>
                    <a:pt x="f11" y="f141"/>
                    <a:pt x="f11" y="f141"/>
                    <a:pt x="f105" y="f142"/>
                  </a:cubicBezTo>
                  <a:cubicBezTo>
                    <a:pt x="f106" y="f142"/>
                    <a:pt x="f131" y="f142"/>
                    <a:pt x="f106" y="f141"/>
                  </a:cubicBezTo>
                  <a:close/>
                  <a:moveTo>
                    <a:pt x="f98" y="f143"/>
                  </a:moveTo>
                  <a:cubicBezTo>
                    <a:pt x="f98" y="f111"/>
                    <a:pt x="f98" y="f9"/>
                    <a:pt x="f98" y="f144"/>
                  </a:cubicBezTo>
                  <a:cubicBezTo>
                    <a:pt x="f22" y="f144"/>
                    <a:pt x="f145" y="f144"/>
                    <a:pt x="f146" y="f143"/>
                  </a:cubicBezTo>
                  <a:cubicBezTo>
                    <a:pt x="f24" y="f143"/>
                    <a:pt x="f25" y="f143"/>
                    <a:pt x="f98" y="f143"/>
                  </a:cubicBezTo>
                  <a:close/>
                  <a:moveTo>
                    <a:pt x="f106" y="f147"/>
                  </a:moveTo>
                  <a:cubicBezTo>
                    <a:pt x="f105" y="f147"/>
                    <a:pt x="f27" y="f57"/>
                    <a:pt x="f105" y="f148"/>
                  </a:cubicBezTo>
                  <a:cubicBezTo>
                    <a:pt x="f106" y="f148"/>
                    <a:pt x="f131" y="f58"/>
                    <a:pt x="f106" y="f147"/>
                  </a:cubicBezTo>
                  <a:close/>
                  <a:moveTo>
                    <a:pt x="f105" y="f149"/>
                  </a:moveTo>
                  <a:cubicBezTo>
                    <a:pt x="f131" y="f149"/>
                    <a:pt x="f131" y="f150"/>
                    <a:pt x="f106" y="f151"/>
                  </a:cubicBezTo>
                  <a:cubicBezTo>
                    <a:pt x="f11" y="f152"/>
                    <a:pt x="f27" y="f90"/>
                    <a:pt x="f105" y="f149"/>
                  </a:cubicBezTo>
                  <a:close/>
                  <a:moveTo>
                    <a:pt x="f106" y="f153"/>
                  </a:moveTo>
                  <a:cubicBezTo>
                    <a:pt x="f11" y="f153"/>
                    <a:pt x="f11" y="f154"/>
                    <a:pt x="f105" y="f155"/>
                  </a:cubicBezTo>
                  <a:cubicBezTo>
                    <a:pt x="f106" y="f155"/>
                    <a:pt x="f131" y="f64"/>
                    <a:pt x="f106" y="f153"/>
                  </a:cubicBezTo>
                  <a:close/>
                  <a:moveTo>
                    <a:pt x="f106" y="f107"/>
                  </a:moveTo>
                  <a:cubicBezTo>
                    <a:pt x="f105" y="f20"/>
                    <a:pt x="f27" y="f131"/>
                    <a:pt x="f105" y="f146"/>
                  </a:cubicBezTo>
                  <a:cubicBezTo>
                    <a:pt x="f106" y="f22"/>
                    <a:pt x="f131" y="f21"/>
                    <a:pt x="f106" y="f107"/>
                  </a:cubicBezTo>
                  <a:close/>
                  <a:moveTo>
                    <a:pt x="f106" y="f156"/>
                  </a:moveTo>
                  <a:cubicBezTo>
                    <a:pt x="f11" y="f6"/>
                    <a:pt x="f27" y="f157"/>
                    <a:pt x="f105" y="f38"/>
                  </a:cubicBezTo>
                  <a:cubicBezTo>
                    <a:pt x="f20" y="f36"/>
                    <a:pt x="f158" y="f159"/>
                    <a:pt x="f106" y="f156"/>
                  </a:cubicBezTo>
                  <a:close/>
                  <a:moveTo>
                    <a:pt x="f106" y="f34"/>
                  </a:moveTo>
                  <a:cubicBezTo>
                    <a:pt x="f11" y="f41"/>
                    <a:pt x="f27" y="f29"/>
                    <a:pt x="f105" y="f105"/>
                  </a:cubicBezTo>
                  <a:cubicBezTo>
                    <a:pt x="f106" y="f105"/>
                    <a:pt x="f131" y="f104"/>
                    <a:pt x="f106" y="f34"/>
                  </a:cubicBezTo>
                  <a:close/>
                  <a:moveTo>
                    <a:pt x="f106" y="f50"/>
                  </a:moveTo>
                  <a:cubicBezTo>
                    <a:pt x="f11" y="f160"/>
                    <a:pt x="f11" y="f50"/>
                    <a:pt x="f105" y="f161"/>
                  </a:cubicBezTo>
                  <a:cubicBezTo>
                    <a:pt x="f131" y="f161"/>
                    <a:pt x="f131" y="f162"/>
                    <a:pt x="f106" y="f50"/>
                  </a:cubicBezTo>
                  <a:close/>
                  <a:moveTo>
                    <a:pt x="f105" y="f163"/>
                  </a:moveTo>
                  <a:cubicBezTo>
                    <a:pt x="f105" y="f121"/>
                    <a:pt x="f105" y="f122"/>
                    <a:pt x="f105" y="f123"/>
                  </a:cubicBezTo>
                  <a:cubicBezTo>
                    <a:pt x="f140" y="f123"/>
                    <a:pt x="f107" y="f123"/>
                    <a:pt x="f106" y="f126"/>
                  </a:cubicBezTo>
                  <a:cubicBezTo>
                    <a:pt x="f106" y="f127"/>
                    <a:pt x="f106" y="f121"/>
                    <a:pt x="f106" y="f163"/>
                  </a:cubicBezTo>
                  <a:cubicBezTo>
                    <a:pt x="f107" y="f163"/>
                    <a:pt x="f140" y="f163"/>
                    <a:pt x="f105" y="f163"/>
                  </a:cubicBezTo>
                  <a:close/>
                  <a:moveTo>
                    <a:pt x="f11" y="f164"/>
                  </a:moveTo>
                  <a:cubicBezTo>
                    <a:pt x="f11" y="f101"/>
                    <a:pt x="f105" y="f19"/>
                    <a:pt x="f105" y="f103"/>
                  </a:cubicBezTo>
                  <a:cubicBezTo>
                    <a:pt x="f106" y="f103"/>
                    <a:pt x="f131" y="f19"/>
                    <a:pt x="f106" y="f165"/>
                  </a:cubicBezTo>
                  <a:cubicBezTo>
                    <a:pt x="f107" y="f164"/>
                    <a:pt x="f139" y="f164"/>
                    <a:pt x="f11" y="f164"/>
                  </a:cubicBezTo>
                  <a:close/>
                  <a:moveTo>
                    <a:pt x="f11" y="f9"/>
                  </a:moveTo>
                  <a:cubicBezTo>
                    <a:pt x="f105" y="f166"/>
                    <a:pt x="f105" y="f143"/>
                    <a:pt x="f105" y="f167"/>
                  </a:cubicBezTo>
                  <a:cubicBezTo>
                    <a:pt x="f140" y="f167"/>
                    <a:pt x="f20" y="f113"/>
                    <a:pt x="f106" y="f113"/>
                  </a:cubicBezTo>
                  <a:cubicBezTo>
                    <a:pt x="f106" y="f114"/>
                    <a:pt x="f106" y="f111"/>
                    <a:pt x="f106" y="f2"/>
                  </a:cubicBezTo>
                  <a:cubicBezTo>
                    <a:pt x="f107" y="f2"/>
                    <a:pt x="f139" y="f2"/>
                    <a:pt x="f11" y="f9"/>
                  </a:cubicBezTo>
                  <a:close/>
                  <a:moveTo>
                    <a:pt x="f105" y="f168"/>
                  </a:moveTo>
                  <a:cubicBezTo>
                    <a:pt x="f106" y="f168"/>
                    <a:pt x="f131" y="f168"/>
                    <a:pt x="f106" y="f61"/>
                  </a:cubicBezTo>
                  <a:cubicBezTo>
                    <a:pt x="f11" y="f169"/>
                    <a:pt x="f11" y="f169"/>
                    <a:pt x="f105" y="f168"/>
                  </a:cubicBezTo>
                  <a:close/>
                  <a:moveTo>
                    <a:pt x="f146" y="f170"/>
                  </a:moveTo>
                  <a:cubicBezTo>
                    <a:pt x="f13" y="f170"/>
                    <a:pt x="f13" y="f171"/>
                    <a:pt x="f98" y="f172"/>
                  </a:cubicBezTo>
                  <a:cubicBezTo>
                    <a:pt x="f22" y="f172"/>
                    <a:pt x="f145" y="f42"/>
                    <a:pt x="f146" y="f170"/>
                  </a:cubicBezTo>
                  <a:close/>
                  <a:moveTo>
                    <a:pt x="f98" y="f148"/>
                  </a:moveTo>
                  <a:cubicBezTo>
                    <a:pt x="f22" y="f148"/>
                    <a:pt x="f145" y="f59"/>
                    <a:pt x="f146" y="f56"/>
                  </a:cubicBezTo>
                  <a:cubicBezTo>
                    <a:pt x="f13" y="f56"/>
                    <a:pt x="f13" y="f173"/>
                    <a:pt x="f98" y="f148"/>
                  </a:cubicBezTo>
                  <a:close/>
                  <a:moveTo>
                    <a:pt x="f98" y="f82"/>
                  </a:moveTo>
                  <a:cubicBezTo>
                    <a:pt x="f99" y="f82"/>
                    <a:pt x="f24" y="f82"/>
                    <a:pt x="f22" y="f82"/>
                  </a:cubicBezTo>
                  <a:cubicBezTo>
                    <a:pt x="f22" y="f174"/>
                    <a:pt x="f22" y="f78"/>
                    <a:pt x="f22" y="f175"/>
                  </a:cubicBezTo>
                  <a:cubicBezTo>
                    <a:pt x="f24" y="f176"/>
                    <a:pt x="f99" y="f176"/>
                    <a:pt x="f98" y="f79"/>
                  </a:cubicBezTo>
                  <a:cubicBezTo>
                    <a:pt x="f98" y="f174"/>
                    <a:pt x="f98" y="f141"/>
                    <a:pt x="f98" y="f82"/>
                  </a:cubicBezTo>
                  <a:close/>
                  <a:moveTo>
                    <a:pt x="f146" y="f177"/>
                  </a:moveTo>
                  <a:cubicBezTo>
                    <a:pt x="f24" y="f177"/>
                    <a:pt x="f99" y="f177"/>
                    <a:pt x="f13" y="f69"/>
                  </a:cubicBezTo>
                  <a:cubicBezTo>
                    <a:pt x="f98" y="f68"/>
                    <a:pt x="f98" y="f178"/>
                    <a:pt x="f98" y="f18"/>
                  </a:cubicBezTo>
                  <a:cubicBezTo>
                    <a:pt x="f22" y="f179"/>
                    <a:pt x="f145" y="f67"/>
                    <a:pt x="f146" y="f177"/>
                  </a:cubicBezTo>
                  <a:close/>
                  <a:moveTo>
                    <a:pt x="f98" y="f180"/>
                  </a:moveTo>
                  <a:cubicBezTo>
                    <a:pt x="f145" y="f181"/>
                    <a:pt x="f145" y="f181"/>
                    <a:pt x="f146" y="f134"/>
                  </a:cubicBezTo>
                  <a:cubicBezTo>
                    <a:pt x="f13" y="f182"/>
                    <a:pt x="f13" y="f137"/>
                    <a:pt x="f98" y="f180"/>
                  </a:cubicBezTo>
                  <a:close/>
                  <a:moveTo>
                    <a:pt x="f146" y="f126"/>
                  </a:moveTo>
                  <a:cubicBezTo>
                    <a:pt x="f24" y="f122"/>
                    <a:pt x="f99" y="f122"/>
                    <a:pt x="f13" y="f127"/>
                  </a:cubicBezTo>
                  <a:cubicBezTo>
                    <a:pt x="f98" y="f128"/>
                    <a:pt x="f98" y="f163"/>
                    <a:pt x="f98" y="f183"/>
                  </a:cubicBezTo>
                  <a:cubicBezTo>
                    <a:pt x="f22" y="f112"/>
                    <a:pt x="f145" y="f163"/>
                    <a:pt x="f146" y="f126"/>
                  </a:cubicBezTo>
                  <a:close/>
                  <a:moveTo>
                    <a:pt x="f98" y="f184"/>
                  </a:moveTo>
                  <a:cubicBezTo>
                    <a:pt x="f22" y="f184"/>
                    <a:pt x="f145" y="f52"/>
                    <a:pt x="f146" y="f108"/>
                  </a:cubicBezTo>
                  <a:cubicBezTo>
                    <a:pt x="f98" y="f108"/>
                    <a:pt x="f13" y="f51"/>
                    <a:pt x="f98" y="f184"/>
                  </a:cubicBezTo>
                  <a:close/>
                  <a:moveTo>
                    <a:pt x="f105" y="f30"/>
                  </a:moveTo>
                  <a:cubicBezTo>
                    <a:pt x="f140" y="f30"/>
                    <a:pt x="f107" y="f30"/>
                    <a:pt x="f106" y="f30"/>
                  </a:cubicBezTo>
                  <a:cubicBezTo>
                    <a:pt x="f106" y="f31"/>
                    <a:pt x="f106" y="f32"/>
                    <a:pt x="f106" y="f33"/>
                  </a:cubicBezTo>
                  <a:cubicBezTo>
                    <a:pt x="f107" y="f33"/>
                    <a:pt x="f139" y="f33"/>
                    <a:pt x="f105" y="f33"/>
                  </a:cubicBezTo>
                  <a:cubicBezTo>
                    <a:pt x="f105" y="f32"/>
                    <a:pt x="f105" y="f31"/>
                    <a:pt x="f105" y="f30"/>
                  </a:cubicBezTo>
                  <a:close/>
                  <a:moveTo>
                    <a:pt x="f105" y="f185"/>
                  </a:moveTo>
                  <a:cubicBezTo>
                    <a:pt x="f140" y="f186"/>
                    <a:pt x="f107" y="f186"/>
                    <a:pt x="f106" y="f186"/>
                  </a:cubicBezTo>
                  <a:cubicBezTo>
                    <a:pt x="f106" y="f187"/>
                    <a:pt x="f106" y="f188"/>
                    <a:pt x="f106" y="f189"/>
                  </a:cubicBezTo>
                  <a:cubicBezTo>
                    <a:pt x="f11" y="f190"/>
                    <a:pt x="f11" y="f190"/>
                    <a:pt x="f105" y="f185"/>
                  </a:cubicBezTo>
                  <a:close/>
                  <a:moveTo>
                    <a:pt x="f106" y="f191"/>
                  </a:moveTo>
                  <a:cubicBezTo>
                    <a:pt x="f106" y="f94"/>
                    <a:pt x="f106" y="f192"/>
                    <a:pt x="f106" y="f95"/>
                  </a:cubicBezTo>
                  <a:cubicBezTo>
                    <a:pt x="f107" y="f95"/>
                    <a:pt x="f139" y="f95"/>
                    <a:pt x="f105" y="f95"/>
                  </a:cubicBezTo>
                  <a:cubicBezTo>
                    <a:pt x="f105" y="f192"/>
                    <a:pt x="f105" y="f93"/>
                    <a:pt x="f105" y="f191"/>
                  </a:cubicBezTo>
                  <a:cubicBezTo>
                    <a:pt x="f140" y="f191"/>
                    <a:pt x="f107" y="f191"/>
                    <a:pt x="f106" y="f191"/>
                  </a:cubicBezTo>
                  <a:close/>
                  <a:moveTo>
                    <a:pt x="f193" y="f83"/>
                  </a:moveTo>
                  <a:cubicBezTo>
                    <a:pt x="f194" y="f83"/>
                    <a:pt x="f195" y="f83"/>
                    <a:pt x="f196" y="f83"/>
                  </a:cubicBezTo>
                  <a:cubicBezTo>
                    <a:pt x="f196" y="f197"/>
                    <a:pt x="f196" y="f174"/>
                    <a:pt x="f196" y="f79"/>
                  </a:cubicBezTo>
                  <a:cubicBezTo>
                    <a:pt x="f195" y="f78"/>
                    <a:pt x="f198" y="f78"/>
                    <a:pt x="f193" y="f174"/>
                  </a:cubicBezTo>
                  <a:cubicBezTo>
                    <a:pt x="f193" y="f141"/>
                    <a:pt x="f193" y="f82"/>
                    <a:pt x="f193" y="f83"/>
                  </a:cubicBezTo>
                  <a:close/>
                  <a:moveTo>
                    <a:pt x="f193" y="f199"/>
                  </a:moveTo>
                  <a:cubicBezTo>
                    <a:pt x="f26" y="f199"/>
                    <a:pt x="f196" y="f172"/>
                    <a:pt x="f200" y="f147"/>
                  </a:cubicBezTo>
                  <a:cubicBezTo>
                    <a:pt x="f28" y="f147"/>
                    <a:pt x="f28" y="f172"/>
                    <a:pt x="f193" y="f199"/>
                  </a:cubicBezTo>
                  <a:close/>
                  <a:moveTo>
                    <a:pt x="f193" y="f201"/>
                  </a:moveTo>
                  <a:cubicBezTo>
                    <a:pt x="f196" y="f201"/>
                    <a:pt x="f196" y="f184"/>
                    <a:pt x="f196" y="f52"/>
                  </a:cubicBezTo>
                  <a:cubicBezTo>
                    <a:pt x="f193" y="f52"/>
                    <a:pt x="f28" y="f202"/>
                    <a:pt x="f193" y="f201"/>
                  </a:cubicBezTo>
                  <a:close/>
                  <a:moveTo>
                    <a:pt x="f196" y="f69"/>
                  </a:moveTo>
                  <a:cubicBezTo>
                    <a:pt x="f28" y="f203"/>
                    <a:pt x="f28" y="f203"/>
                    <a:pt x="f198" y="f48"/>
                  </a:cubicBezTo>
                  <a:cubicBezTo>
                    <a:pt x="f194" y="f179"/>
                    <a:pt x="f195" y="f179"/>
                    <a:pt x="f196" y="f179"/>
                  </a:cubicBezTo>
                  <a:cubicBezTo>
                    <a:pt x="f196" y="f178"/>
                    <a:pt x="f196" y="f68"/>
                    <a:pt x="f196" y="f69"/>
                  </a:cubicBezTo>
                  <a:close/>
                  <a:moveTo>
                    <a:pt x="f196" y="f81"/>
                  </a:moveTo>
                  <a:cubicBezTo>
                    <a:pt x="f28" y="f204"/>
                    <a:pt x="f193" y="f205"/>
                    <a:pt x="f193" y="f125"/>
                  </a:cubicBezTo>
                  <a:cubicBezTo>
                    <a:pt x="f196" y="f125"/>
                    <a:pt x="f196" y="f125"/>
                    <a:pt x="f196" y="f81"/>
                  </a:cubicBezTo>
                  <a:close/>
                  <a:moveTo>
                    <a:pt x="f200" y="f173"/>
                  </a:moveTo>
                  <a:cubicBezTo>
                    <a:pt x="f193" y="f59"/>
                    <a:pt x="f28" y="f60"/>
                    <a:pt x="f193" y="f170"/>
                  </a:cubicBezTo>
                  <a:cubicBezTo>
                    <a:pt x="f196" y="f58"/>
                    <a:pt x="f196" y="f58"/>
                    <a:pt x="f200" y="f173"/>
                  </a:cubicBezTo>
                  <a:close/>
                  <a:moveTo>
                    <a:pt x="f196" y="f127"/>
                  </a:moveTo>
                  <a:cubicBezTo>
                    <a:pt x="f28" y="f121"/>
                    <a:pt x="f28" y="f121"/>
                    <a:pt x="f193" y="f167"/>
                  </a:cubicBezTo>
                  <a:cubicBezTo>
                    <a:pt x="f194" y="f167"/>
                    <a:pt x="f195" y="f112"/>
                    <a:pt x="f196" y="f112"/>
                  </a:cubicBezTo>
                  <a:cubicBezTo>
                    <a:pt x="f196" y="f183"/>
                    <a:pt x="f196" y="f206"/>
                    <a:pt x="f196" y="f206"/>
                  </a:cubicBezTo>
                  <a:cubicBezTo>
                    <a:pt x="f196" y="f163"/>
                    <a:pt x="f196" y="f128"/>
                    <a:pt x="f196" y="f127"/>
                  </a:cubicBezTo>
                  <a:close/>
                  <a:moveTo>
                    <a:pt x="f196" y="f40"/>
                  </a:moveTo>
                  <a:cubicBezTo>
                    <a:pt x="f28" y="f38"/>
                    <a:pt x="f28" y="f38"/>
                    <a:pt x="f198" y="f157"/>
                  </a:cubicBezTo>
                  <a:cubicBezTo>
                    <a:pt x="f196" y="f157"/>
                    <a:pt x="f196" y="f46"/>
                    <a:pt x="f196" y="f40"/>
                  </a:cubicBezTo>
                  <a:close/>
                  <a:moveTo>
                    <a:pt x="f193" y="f29"/>
                  </a:moveTo>
                  <a:cubicBezTo>
                    <a:pt x="f26" y="f104"/>
                    <a:pt x="f26" y="f104"/>
                    <a:pt x="f200" y="f140"/>
                  </a:cubicBezTo>
                  <a:cubicBezTo>
                    <a:pt x="f193" y="f139"/>
                    <a:pt x="f193" y="f139"/>
                    <a:pt x="f193" y="f29"/>
                  </a:cubicBezTo>
                  <a:close/>
                  <a:moveTo>
                    <a:pt x="f196" y="f114"/>
                  </a:moveTo>
                  <a:cubicBezTo>
                    <a:pt x="f195" y="f166"/>
                    <a:pt x="f198" y="f166"/>
                    <a:pt x="f193" y="f166"/>
                  </a:cubicBezTo>
                  <a:cubicBezTo>
                    <a:pt x="f193" y="f9"/>
                    <a:pt x="f193" y="f144"/>
                    <a:pt x="f193" y="f66"/>
                  </a:cubicBezTo>
                  <a:cubicBezTo>
                    <a:pt x="f194" y="f207"/>
                    <a:pt x="f195" y="f207"/>
                    <a:pt x="f196" y="f207"/>
                  </a:cubicBezTo>
                  <a:cubicBezTo>
                    <a:pt x="f196" y="f2"/>
                    <a:pt x="f196" y="f9"/>
                    <a:pt x="f196" y="f114"/>
                  </a:cubicBezTo>
                  <a:close/>
                  <a:moveTo>
                    <a:pt x="f196" y="f156"/>
                  </a:moveTo>
                  <a:cubicBezTo>
                    <a:pt x="f28" y="f208"/>
                    <a:pt x="f28" y="f208"/>
                    <a:pt x="f198" y="f108"/>
                  </a:cubicBezTo>
                  <a:cubicBezTo>
                    <a:pt x="f26" y="f108"/>
                    <a:pt x="f196" y="f209"/>
                    <a:pt x="f196" y="f156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92CEBD2A-F95F-3717-192B-41BD9F0F0EFC}"/>
                </a:ext>
              </a:extLst>
            </p:cNvPr>
            <p:cNvSpPr/>
            <p:nvPr/>
          </p:nvSpPr>
          <p:spPr>
            <a:xfrm>
              <a:off x="11026438" y="5611691"/>
              <a:ext cx="95253" cy="3825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247"/>
                <a:gd name="f8" fmla="val 6"/>
                <a:gd name="f9" fmla="val 3"/>
                <a:gd name="f10" fmla="val 12"/>
                <a:gd name="f11" fmla="val 18"/>
                <a:gd name="f12" fmla="val 9"/>
                <a:gd name="f13" fmla="val 31"/>
                <a:gd name="f14" fmla="val 16"/>
                <a:gd name="f15" fmla="val 45"/>
                <a:gd name="f16" fmla="val 23"/>
                <a:gd name="f17" fmla="val 58"/>
                <a:gd name="f18" fmla="val 29"/>
                <a:gd name="f19" fmla="val 61"/>
                <a:gd name="f20" fmla="val 32"/>
                <a:gd name="f21" fmla="val 35"/>
                <a:gd name="f22" fmla="val 46"/>
                <a:gd name="f23" fmla="val 57"/>
                <a:gd name="f24" fmla="val 68"/>
                <a:gd name="f25" fmla="val 71"/>
                <a:gd name="f26" fmla="val 73"/>
                <a:gd name="f27" fmla="val 74"/>
                <a:gd name="f28" fmla="val 53"/>
                <a:gd name="f29" fmla="val 75"/>
                <a:gd name="f30" fmla="val 48"/>
                <a:gd name="f31" fmla="val 78"/>
                <a:gd name="f32" fmla="val 43"/>
                <a:gd name="f33" fmla="val 80"/>
                <a:gd name="f34" fmla="val 85"/>
                <a:gd name="f35" fmla="val 44"/>
                <a:gd name="f36" fmla="val 89"/>
                <a:gd name="f37" fmla="val 91"/>
                <a:gd name="f38" fmla="val 93"/>
                <a:gd name="f39" fmla="val 41"/>
                <a:gd name="f40" fmla="val 94"/>
                <a:gd name="f41" fmla="val 37"/>
                <a:gd name="f42" fmla="val 95"/>
                <a:gd name="f43" fmla="val 36"/>
                <a:gd name="f44" fmla="val 98"/>
                <a:gd name="f45" fmla="val 102"/>
                <a:gd name="f46" fmla="val 139"/>
                <a:gd name="f47" fmla="val 176"/>
                <a:gd name="f48" fmla="val 214"/>
                <a:gd name="f49" fmla="val 215"/>
                <a:gd name="f50" fmla="val 216"/>
                <a:gd name="f51" fmla="val 218"/>
                <a:gd name="f52" fmla="val 27"/>
                <a:gd name="f53" fmla="val 221"/>
                <a:gd name="f54" fmla="val 224"/>
                <a:gd name="f55" fmla="val 8"/>
                <a:gd name="f56" fmla="val 227"/>
                <a:gd name="f57" fmla="val 5"/>
                <a:gd name="f58" fmla="val 228"/>
                <a:gd name="f59" fmla="val 4"/>
                <a:gd name="f60" fmla="val 229"/>
                <a:gd name="f61" fmla="val 232"/>
                <a:gd name="f62" fmla="val 236"/>
                <a:gd name="f63" fmla="val 239"/>
                <a:gd name="f64" fmla="val 242"/>
                <a:gd name="f65" fmla="val 245"/>
                <a:gd name="f66" fmla="val 246"/>
                <a:gd name="f67" fmla="val 165"/>
                <a:gd name="f68" fmla="val 83"/>
                <a:gd name="f69" fmla="+- 0 0 -90"/>
                <a:gd name="f70" fmla="*/ f3 1 62"/>
                <a:gd name="f71" fmla="*/ f4 1 247"/>
                <a:gd name="f72" fmla="val f5"/>
                <a:gd name="f73" fmla="val f6"/>
                <a:gd name="f74" fmla="val f7"/>
                <a:gd name="f75" fmla="*/ f69 f0 1"/>
                <a:gd name="f76" fmla="+- f74 0 f72"/>
                <a:gd name="f77" fmla="+- f73 0 f72"/>
                <a:gd name="f78" fmla="*/ f75 1 f2"/>
                <a:gd name="f79" fmla="*/ f77 1 62"/>
                <a:gd name="f80" fmla="*/ f76 1 247"/>
                <a:gd name="f81" fmla="*/ 0 f77 1"/>
                <a:gd name="f82" fmla="*/ 0 f76 1"/>
                <a:gd name="f83" fmla="*/ 18 f77 1"/>
                <a:gd name="f84" fmla="*/ 9 f76 1"/>
                <a:gd name="f85" fmla="*/ 58 f77 1"/>
                <a:gd name="f86" fmla="*/ 29 f76 1"/>
                <a:gd name="f87" fmla="*/ 62 f77 1"/>
                <a:gd name="f88" fmla="*/ 35 f76 1"/>
                <a:gd name="f89" fmla="*/ 68 f76 1"/>
                <a:gd name="f90" fmla="*/ 73 f76 1"/>
                <a:gd name="f91" fmla="*/ 57 f77 1"/>
                <a:gd name="f92" fmla="*/ 74 f76 1"/>
                <a:gd name="f93" fmla="*/ 45 f77 1"/>
                <a:gd name="f94" fmla="*/ 78 f76 1"/>
                <a:gd name="f95" fmla="*/ 44 f77 1"/>
                <a:gd name="f96" fmla="*/ 89 f76 1"/>
                <a:gd name="f97" fmla="*/ 41 f77 1"/>
                <a:gd name="f98" fmla="*/ 94 f76 1"/>
                <a:gd name="f99" fmla="*/ 36 f77 1"/>
                <a:gd name="f100" fmla="*/ 102 f76 1"/>
                <a:gd name="f101" fmla="*/ 214 f76 1"/>
                <a:gd name="f102" fmla="*/ 218 f76 1"/>
                <a:gd name="f103" fmla="*/ 8 f77 1"/>
                <a:gd name="f104" fmla="*/ 227 f76 1"/>
                <a:gd name="f105" fmla="*/ 4 f77 1"/>
                <a:gd name="f106" fmla="*/ 232 f76 1"/>
                <a:gd name="f107" fmla="*/ 242 f76 1"/>
                <a:gd name="f108" fmla="*/ 246 f76 1"/>
                <a:gd name="f109" fmla="+- f78 0 f1"/>
                <a:gd name="f110" fmla="*/ f81 1 62"/>
                <a:gd name="f111" fmla="*/ f82 1 247"/>
                <a:gd name="f112" fmla="*/ f83 1 62"/>
                <a:gd name="f113" fmla="*/ f84 1 247"/>
                <a:gd name="f114" fmla="*/ f85 1 62"/>
                <a:gd name="f115" fmla="*/ f86 1 247"/>
                <a:gd name="f116" fmla="*/ f87 1 62"/>
                <a:gd name="f117" fmla="*/ f88 1 247"/>
                <a:gd name="f118" fmla="*/ f89 1 247"/>
                <a:gd name="f119" fmla="*/ f90 1 247"/>
                <a:gd name="f120" fmla="*/ f91 1 62"/>
                <a:gd name="f121" fmla="*/ f92 1 247"/>
                <a:gd name="f122" fmla="*/ f93 1 62"/>
                <a:gd name="f123" fmla="*/ f94 1 247"/>
                <a:gd name="f124" fmla="*/ f95 1 62"/>
                <a:gd name="f125" fmla="*/ f96 1 247"/>
                <a:gd name="f126" fmla="*/ f97 1 62"/>
                <a:gd name="f127" fmla="*/ f98 1 247"/>
                <a:gd name="f128" fmla="*/ f99 1 62"/>
                <a:gd name="f129" fmla="*/ f100 1 247"/>
                <a:gd name="f130" fmla="*/ f101 1 247"/>
                <a:gd name="f131" fmla="*/ f102 1 247"/>
                <a:gd name="f132" fmla="*/ f103 1 62"/>
                <a:gd name="f133" fmla="*/ f104 1 247"/>
                <a:gd name="f134" fmla="*/ f105 1 62"/>
                <a:gd name="f135" fmla="*/ f106 1 247"/>
                <a:gd name="f136" fmla="*/ f107 1 247"/>
                <a:gd name="f137" fmla="*/ f108 1 247"/>
                <a:gd name="f138" fmla="*/ 0 1 f79"/>
                <a:gd name="f139" fmla="*/ f73 1 f79"/>
                <a:gd name="f140" fmla="*/ 0 1 f80"/>
                <a:gd name="f141" fmla="*/ f74 1 f80"/>
                <a:gd name="f142" fmla="*/ f110 1 f79"/>
                <a:gd name="f143" fmla="*/ f111 1 f80"/>
                <a:gd name="f144" fmla="*/ f112 1 f79"/>
                <a:gd name="f145" fmla="*/ f113 1 f80"/>
                <a:gd name="f146" fmla="*/ f114 1 f79"/>
                <a:gd name="f147" fmla="*/ f115 1 f80"/>
                <a:gd name="f148" fmla="*/ f116 1 f79"/>
                <a:gd name="f149" fmla="*/ f117 1 f80"/>
                <a:gd name="f150" fmla="*/ f118 1 f80"/>
                <a:gd name="f151" fmla="*/ f119 1 f80"/>
                <a:gd name="f152" fmla="*/ f120 1 f79"/>
                <a:gd name="f153" fmla="*/ f121 1 f80"/>
                <a:gd name="f154" fmla="*/ f122 1 f79"/>
                <a:gd name="f155" fmla="*/ f123 1 f80"/>
                <a:gd name="f156" fmla="*/ f124 1 f79"/>
                <a:gd name="f157" fmla="*/ f125 1 f80"/>
                <a:gd name="f158" fmla="*/ f126 1 f79"/>
                <a:gd name="f159" fmla="*/ f127 1 f80"/>
                <a:gd name="f160" fmla="*/ f128 1 f79"/>
                <a:gd name="f161" fmla="*/ f129 1 f80"/>
                <a:gd name="f162" fmla="*/ f130 1 f80"/>
                <a:gd name="f163" fmla="*/ f131 1 f80"/>
                <a:gd name="f164" fmla="*/ f132 1 f79"/>
                <a:gd name="f165" fmla="*/ f133 1 f80"/>
                <a:gd name="f166" fmla="*/ f134 1 f79"/>
                <a:gd name="f167" fmla="*/ f135 1 f80"/>
                <a:gd name="f168" fmla="*/ f136 1 f80"/>
                <a:gd name="f169" fmla="*/ f137 1 f80"/>
                <a:gd name="f170" fmla="*/ f138 f70 1"/>
                <a:gd name="f171" fmla="*/ f139 f70 1"/>
                <a:gd name="f172" fmla="*/ f141 f71 1"/>
                <a:gd name="f173" fmla="*/ f140 f71 1"/>
                <a:gd name="f174" fmla="*/ f142 f70 1"/>
                <a:gd name="f175" fmla="*/ f143 f71 1"/>
                <a:gd name="f176" fmla="*/ f144 f70 1"/>
                <a:gd name="f177" fmla="*/ f145 f71 1"/>
                <a:gd name="f178" fmla="*/ f146 f70 1"/>
                <a:gd name="f179" fmla="*/ f147 f71 1"/>
                <a:gd name="f180" fmla="*/ f148 f70 1"/>
                <a:gd name="f181" fmla="*/ f149 f71 1"/>
                <a:gd name="f182" fmla="*/ f150 f71 1"/>
                <a:gd name="f183" fmla="*/ f151 f71 1"/>
                <a:gd name="f184" fmla="*/ f152 f70 1"/>
                <a:gd name="f185" fmla="*/ f153 f71 1"/>
                <a:gd name="f186" fmla="*/ f154 f70 1"/>
                <a:gd name="f187" fmla="*/ f155 f71 1"/>
                <a:gd name="f188" fmla="*/ f156 f70 1"/>
                <a:gd name="f189" fmla="*/ f157 f71 1"/>
                <a:gd name="f190" fmla="*/ f158 f70 1"/>
                <a:gd name="f191" fmla="*/ f159 f71 1"/>
                <a:gd name="f192" fmla="*/ f160 f70 1"/>
                <a:gd name="f193" fmla="*/ f161 f71 1"/>
                <a:gd name="f194" fmla="*/ f162 f71 1"/>
                <a:gd name="f195" fmla="*/ f163 f71 1"/>
                <a:gd name="f196" fmla="*/ f164 f70 1"/>
                <a:gd name="f197" fmla="*/ f165 f71 1"/>
                <a:gd name="f198" fmla="*/ f166 f70 1"/>
                <a:gd name="f199" fmla="*/ f167 f71 1"/>
                <a:gd name="f200" fmla="*/ f168 f71 1"/>
                <a:gd name="f201" fmla="*/ f169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9">
                  <a:pos x="f174" y="f175"/>
                </a:cxn>
                <a:cxn ang="f109">
                  <a:pos x="f176" y="f177"/>
                </a:cxn>
                <a:cxn ang="f109">
                  <a:pos x="f178" y="f179"/>
                </a:cxn>
                <a:cxn ang="f109">
                  <a:pos x="f180" y="f181"/>
                </a:cxn>
                <a:cxn ang="f109">
                  <a:pos x="f180" y="f182"/>
                </a:cxn>
                <a:cxn ang="f109">
                  <a:pos x="f178" y="f183"/>
                </a:cxn>
                <a:cxn ang="f109">
                  <a:pos x="f184" y="f185"/>
                </a:cxn>
                <a:cxn ang="f109">
                  <a:pos x="f186" y="f187"/>
                </a:cxn>
                <a:cxn ang="f109">
                  <a:pos x="f188" y="f189"/>
                </a:cxn>
                <a:cxn ang="f109">
                  <a:pos x="f190" y="f191"/>
                </a:cxn>
                <a:cxn ang="f109">
                  <a:pos x="f192" y="f193"/>
                </a:cxn>
                <a:cxn ang="f109">
                  <a:pos x="f192" y="f194"/>
                </a:cxn>
                <a:cxn ang="f109">
                  <a:pos x="f192" y="f195"/>
                </a:cxn>
                <a:cxn ang="f109">
                  <a:pos x="f196" y="f197"/>
                </a:cxn>
                <a:cxn ang="f109">
                  <a:pos x="f198" y="f199"/>
                </a:cxn>
                <a:cxn ang="f109">
                  <a:pos x="f198" y="f200"/>
                </a:cxn>
                <a:cxn ang="f109">
                  <a:pos x="f174" y="f201"/>
                </a:cxn>
                <a:cxn ang="f109">
                  <a:pos x="f174" y="f175"/>
                </a:cxn>
              </a:cxnLst>
              <a:rect l="f170" t="f173" r="f171" b="f172"/>
              <a:pathLst>
                <a:path w="62" h="247">
                  <a:moveTo>
                    <a:pt x="f5" y="f5"/>
                  </a:moveTo>
                  <a:cubicBezTo>
                    <a:pt x="f8" y="f9"/>
                    <a:pt x="f10" y="f8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13"/>
                    <a:pt x="f6" y="f20"/>
                    <a:pt x="f6" y="f21"/>
                  </a:cubicBezTo>
                  <a:cubicBezTo>
                    <a:pt x="f6" y="f22"/>
                    <a:pt x="f6" y="f23"/>
                    <a:pt x="f6" y="f24"/>
                  </a:cubicBezTo>
                  <a:cubicBezTo>
                    <a:pt x="f6" y="f25"/>
                    <a:pt x="f19" y="f26"/>
                    <a:pt x="f17" y="f26"/>
                  </a:cubicBezTo>
                  <a:cubicBezTo>
                    <a:pt x="f17" y="f26"/>
                    <a:pt x="f23" y="f26"/>
                    <a:pt x="f23" y="f27"/>
                  </a:cubicBezTo>
                  <a:cubicBezTo>
                    <a:pt x="f28" y="f29"/>
                    <a:pt x="f30" y="f29"/>
                    <a:pt x="f15" y="f31"/>
                  </a:cubicBezTo>
                  <a:cubicBezTo>
                    <a:pt x="f32" y="f33"/>
                    <a:pt x="f15" y="f34"/>
                    <a:pt x="f35" y="f36"/>
                  </a:cubicBezTo>
                  <a:cubicBezTo>
                    <a:pt x="f35" y="f37"/>
                    <a:pt x="f32" y="f38"/>
                    <a:pt x="f39" y="f40"/>
                  </a:cubicBezTo>
                  <a:cubicBezTo>
                    <a:pt x="f41" y="f42"/>
                    <a:pt x="f43" y="f44"/>
                    <a:pt x="f43" y="f45"/>
                  </a:cubicBezTo>
                  <a:cubicBezTo>
                    <a:pt x="f43" y="f46"/>
                    <a:pt x="f43" y="f47"/>
                    <a:pt x="f43" y="f48"/>
                  </a:cubicBezTo>
                  <a:cubicBezTo>
                    <a:pt x="f43" y="f49"/>
                    <a:pt x="f43" y="f50"/>
                    <a:pt x="f43" y="f51"/>
                  </a:cubicBezTo>
                  <a:cubicBezTo>
                    <a:pt x="f52" y="f53"/>
                    <a:pt x="f11" y="f54"/>
                    <a:pt x="f55" y="f56"/>
                  </a:cubicBezTo>
                  <a:cubicBezTo>
                    <a:pt x="f57" y="f58"/>
                    <a:pt x="f59" y="f60"/>
                    <a:pt x="f59" y="f61"/>
                  </a:cubicBezTo>
                  <a:cubicBezTo>
                    <a:pt x="f57" y="f62"/>
                    <a:pt x="f59" y="f63"/>
                    <a:pt x="f59" y="f64"/>
                  </a:cubicBezTo>
                  <a:cubicBezTo>
                    <a:pt x="f57" y="f65"/>
                    <a:pt x="f9" y="f7"/>
                    <a:pt x="f5" y="f66"/>
                  </a:cubicBezTo>
                  <a:cubicBezTo>
                    <a:pt x="f5" y="f67"/>
                    <a:pt x="f5" y="f68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85AF9EAA-5465-9C6E-9F13-7F02C4200E2C}"/>
                </a:ext>
              </a:extLst>
            </p:cNvPr>
            <p:cNvSpPr/>
            <p:nvPr/>
          </p:nvSpPr>
          <p:spPr>
            <a:xfrm>
              <a:off x="11147084" y="5751393"/>
              <a:ext cx="58741" cy="2397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155"/>
                <a:gd name="f8" fmla="val 36"/>
                <a:gd name="f9" fmla="val 150"/>
                <a:gd name="f10" fmla="val 145"/>
                <a:gd name="f11" fmla="val 141"/>
                <a:gd name="f12" fmla="val 137"/>
                <a:gd name="f13" fmla="val 35"/>
                <a:gd name="f14" fmla="val 136"/>
                <a:gd name="f15" fmla="val 32"/>
                <a:gd name="f16" fmla="val 135"/>
                <a:gd name="f17" fmla="val 21"/>
                <a:gd name="f18" fmla="val 133"/>
                <a:gd name="f19" fmla="val 11"/>
                <a:gd name="f20" fmla="val 130"/>
                <a:gd name="f21" fmla="val 128"/>
                <a:gd name="f22" fmla="val 85"/>
                <a:gd name="f23" fmla="val 43"/>
                <a:gd name="f24" fmla="val 1"/>
                <a:gd name="f25" fmla="val 3"/>
                <a:gd name="f26" fmla="val 4"/>
                <a:gd name="f27" fmla="val 2"/>
                <a:gd name="f28" fmla="val 14"/>
                <a:gd name="f29" fmla="val 7"/>
                <a:gd name="f30" fmla="val 24"/>
                <a:gd name="f31" fmla="val 12"/>
                <a:gd name="f32" fmla="val 17"/>
                <a:gd name="f33" fmla="val 18"/>
                <a:gd name="f34" fmla="val 37"/>
                <a:gd name="f35" fmla="val 20"/>
                <a:gd name="f36" fmla="val 22"/>
                <a:gd name="f37" fmla="val 65"/>
                <a:gd name="f38" fmla="val 108"/>
                <a:gd name="f39" fmla="val 152"/>
                <a:gd name="f40" fmla="val 153"/>
                <a:gd name="f41" fmla="val 154"/>
                <a:gd name="f42" fmla="+- 0 0 -90"/>
                <a:gd name="f43" fmla="*/ f3 1 38"/>
                <a:gd name="f44" fmla="*/ f4 1 155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8"/>
                <a:gd name="f53" fmla="*/ f49 1 155"/>
                <a:gd name="f54" fmla="*/ 36 f50 1"/>
                <a:gd name="f55" fmla="*/ 155 f49 1"/>
                <a:gd name="f56" fmla="*/ 141 f49 1"/>
                <a:gd name="f57" fmla="*/ 32 f50 1"/>
                <a:gd name="f58" fmla="*/ 135 f49 1"/>
                <a:gd name="f59" fmla="*/ 0 f50 1"/>
                <a:gd name="f60" fmla="*/ 128 f49 1"/>
                <a:gd name="f61" fmla="*/ 0 f49 1"/>
                <a:gd name="f62" fmla="*/ 4 f50 1"/>
                <a:gd name="f63" fmla="*/ 2 f49 1"/>
                <a:gd name="f64" fmla="*/ 35 f50 1"/>
                <a:gd name="f65" fmla="*/ 17 f49 1"/>
                <a:gd name="f66" fmla="*/ 37 f50 1"/>
                <a:gd name="f67" fmla="*/ 22 f49 1"/>
                <a:gd name="f68" fmla="*/ 38 f50 1"/>
                <a:gd name="f69" fmla="*/ 152 f49 1"/>
                <a:gd name="f70" fmla="+- f51 0 f1"/>
                <a:gd name="f71" fmla="*/ f54 1 38"/>
                <a:gd name="f72" fmla="*/ f55 1 155"/>
                <a:gd name="f73" fmla="*/ f56 1 155"/>
                <a:gd name="f74" fmla="*/ f57 1 38"/>
                <a:gd name="f75" fmla="*/ f58 1 155"/>
                <a:gd name="f76" fmla="*/ f59 1 38"/>
                <a:gd name="f77" fmla="*/ f60 1 155"/>
                <a:gd name="f78" fmla="*/ f61 1 155"/>
                <a:gd name="f79" fmla="*/ f62 1 38"/>
                <a:gd name="f80" fmla="*/ f63 1 155"/>
                <a:gd name="f81" fmla="*/ f64 1 38"/>
                <a:gd name="f82" fmla="*/ f65 1 155"/>
                <a:gd name="f83" fmla="*/ f66 1 38"/>
                <a:gd name="f84" fmla="*/ f67 1 155"/>
                <a:gd name="f85" fmla="*/ f68 1 38"/>
                <a:gd name="f86" fmla="*/ f69 1 155"/>
                <a:gd name="f87" fmla="*/ 0 1 f52"/>
                <a:gd name="f88" fmla="*/ f46 1 f52"/>
                <a:gd name="f89" fmla="*/ 0 1 f53"/>
                <a:gd name="f90" fmla="*/ f47 1 f53"/>
                <a:gd name="f91" fmla="*/ f71 1 f52"/>
                <a:gd name="f92" fmla="*/ f72 1 f53"/>
                <a:gd name="f93" fmla="*/ f73 1 f53"/>
                <a:gd name="f94" fmla="*/ f74 1 f52"/>
                <a:gd name="f95" fmla="*/ f75 1 f53"/>
                <a:gd name="f96" fmla="*/ f76 1 f52"/>
                <a:gd name="f97" fmla="*/ f77 1 f53"/>
                <a:gd name="f98" fmla="*/ f78 1 f53"/>
                <a:gd name="f99" fmla="*/ f79 1 f52"/>
                <a:gd name="f100" fmla="*/ f80 1 f53"/>
                <a:gd name="f101" fmla="*/ f81 1 f52"/>
                <a:gd name="f102" fmla="*/ f82 1 f53"/>
                <a:gd name="f103" fmla="*/ f83 1 f52"/>
                <a:gd name="f104" fmla="*/ f84 1 f53"/>
                <a:gd name="f105" fmla="*/ f85 1 f52"/>
                <a:gd name="f106" fmla="*/ f86 1 f53"/>
                <a:gd name="f107" fmla="*/ f87 f43 1"/>
                <a:gd name="f108" fmla="*/ f88 f43 1"/>
                <a:gd name="f109" fmla="*/ f90 f44 1"/>
                <a:gd name="f110" fmla="*/ f89 f44 1"/>
                <a:gd name="f111" fmla="*/ f91 f43 1"/>
                <a:gd name="f112" fmla="*/ f92 f44 1"/>
                <a:gd name="f113" fmla="*/ f93 f44 1"/>
                <a:gd name="f114" fmla="*/ f94 f43 1"/>
                <a:gd name="f115" fmla="*/ f95 f44 1"/>
                <a:gd name="f116" fmla="*/ f96 f43 1"/>
                <a:gd name="f117" fmla="*/ f97 f44 1"/>
                <a:gd name="f118" fmla="*/ f98 f44 1"/>
                <a:gd name="f119" fmla="*/ f99 f43 1"/>
                <a:gd name="f120" fmla="*/ f100 f44 1"/>
                <a:gd name="f121" fmla="*/ f101 f43 1"/>
                <a:gd name="f122" fmla="*/ f102 f44 1"/>
                <a:gd name="f123" fmla="*/ f103 f43 1"/>
                <a:gd name="f124" fmla="*/ f104 f44 1"/>
                <a:gd name="f125" fmla="*/ f105 f43 1"/>
                <a:gd name="f126" fmla="*/ f106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11" y="f112"/>
                </a:cxn>
                <a:cxn ang="f70">
                  <a:pos x="f111" y="f113"/>
                </a:cxn>
                <a:cxn ang="f70">
                  <a:pos x="f114" y="f115"/>
                </a:cxn>
                <a:cxn ang="f70">
                  <a:pos x="f116" y="f117"/>
                </a:cxn>
                <a:cxn ang="f70">
                  <a:pos x="f116" y="f118"/>
                </a:cxn>
                <a:cxn ang="f70">
                  <a:pos x="f119" y="f120"/>
                </a:cxn>
                <a:cxn ang="f70">
                  <a:pos x="f121" y="f122"/>
                </a:cxn>
                <a:cxn ang="f70">
                  <a:pos x="f123" y="f124"/>
                </a:cxn>
                <a:cxn ang="f70">
                  <a:pos x="f125" y="f126"/>
                </a:cxn>
                <a:cxn ang="f70">
                  <a:pos x="f123" y="f112"/>
                </a:cxn>
                <a:cxn ang="f70">
                  <a:pos x="f111" y="f112"/>
                </a:cxn>
              </a:cxnLst>
              <a:rect l="f107" t="f110" r="f108" b="f109"/>
              <a:pathLst>
                <a:path w="38" h="155">
                  <a:moveTo>
                    <a:pt x="f8" y="f7"/>
                  </a:moveTo>
                  <a:cubicBezTo>
                    <a:pt x="f8" y="f9"/>
                    <a:pt x="f8" y="f10"/>
                    <a:pt x="f8" y="f11"/>
                  </a:cubicBezTo>
                  <a:cubicBezTo>
                    <a:pt x="f8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1"/>
                  </a:cubicBezTo>
                  <a:cubicBezTo>
                    <a:pt x="f5" y="f22"/>
                    <a:pt x="f5" y="f23"/>
                    <a:pt x="f5" y="f5"/>
                  </a:cubicBezTo>
                  <a:cubicBezTo>
                    <a:pt x="f24" y="f24"/>
                    <a:pt x="f25" y="f24"/>
                    <a:pt x="f26" y="f27"/>
                  </a:cubicBezTo>
                  <a:cubicBezTo>
                    <a:pt x="f28" y="f29"/>
                    <a:pt x="f30" y="f31"/>
                    <a:pt x="f13" y="f32"/>
                  </a:cubicBezTo>
                  <a:cubicBezTo>
                    <a:pt x="f8" y="f33"/>
                    <a:pt x="f34" y="f35"/>
                    <a:pt x="f34" y="f36"/>
                  </a:cubicBezTo>
                  <a:cubicBezTo>
                    <a:pt x="f6" y="f37"/>
                    <a:pt x="f6" y="f38"/>
                    <a:pt x="f6" y="f39"/>
                  </a:cubicBezTo>
                  <a:cubicBezTo>
                    <a:pt x="f6" y="f40"/>
                    <a:pt x="f34" y="f41"/>
                    <a:pt x="f34" y="f7"/>
                  </a:cubicBezTo>
                  <a:cubicBezTo>
                    <a:pt x="f34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8">
              <a:extLst>
                <a:ext uri="{FF2B5EF4-FFF2-40B4-BE49-F238E27FC236}">
                  <a16:creationId xmlns:a16="http://schemas.microsoft.com/office/drawing/2014/main" id="{B96EC0D1-B113-F4FB-D93F-239DB3B325E2}"/>
                </a:ext>
              </a:extLst>
            </p:cNvPr>
            <p:cNvSpPr/>
            <p:nvPr/>
          </p:nvSpPr>
          <p:spPr>
            <a:xfrm>
              <a:off x="11093107" y="5751393"/>
              <a:ext cx="47621" cy="1952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126"/>
                <a:gd name="f8" fmla="val 13"/>
                <a:gd name="f9" fmla="val 21"/>
                <a:gd name="f10" fmla="val 8"/>
                <a:gd name="f11" fmla="val 7"/>
                <a:gd name="f12" fmla="val 23"/>
                <a:gd name="f13" fmla="val 27"/>
                <a:gd name="f14" fmla="val 57"/>
                <a:gd name="f15" fmla="val 88"/>
                <a:gd name="f16" fmla="val 118"/>
                <a:gd name="f17" fmla="val 123"/>
                <a:gd name="f18" fmla="val 5"/>
                <a:gd name="f19" fmla="val 125"/>
                <a:gd name="f20" fmla="val 122"/>
                <a:gd name="f21" fmla="val 120"/>
                <a:gd name="f22" fmla="val 86"/>
                <a:gd name="f23" fmla="val 52"/>
                <a:gd name="f24" fmla="val 18"/>
                <a:gd name="f25" fmla="val 14"/>
                <a:gd name="f26" fmla="val 1"/>
                <a:gd name="f27" fmla="val 12"/>
                <a:gd name="f28" fmla="val 10"/>
                <a:gd name="f29" fmla="val 3"/>
                <a:gd name="f30" fmla="val 42"/>
                <a:gd name="f31" fmla="val 84"/>
                <a:gd name="f32" fmla="val 25"/>
                <a:gd name="f33" fmla="val 89"/>
                <a:gd name="f34" fmla="val 55"/>
                <a:gd name="f35" fmla="val 22"/>
                <a:gd name="f36" fmla="val 19"/>
                <a:gd name="f37" fmla="val 16"/>
                <a:gd name="f38" fmla="val 17"/>
                <a:gd name="f39" fmla="val 53"/>
                <a:gd name="f40" fmla="val 124"/>
                <a:gd name="f41" fmla="val 15"/>
                <a:gd name="f42" fmla="+- 0 0 -90"/>
                <a:gd name="f43" fmla="*/ f3 1 30"/>
                <a:gd name="f44" fmla="*/ f4 1 126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0"/>
                <a:gd name="f53" fmla="*/ f49 1 126"/>
                <a:gd name="f54" fmla="*/ 13 f50 1"/>
                <a:gd name="f55" fmla="*/ 21 f49 1"/>
                <a:gd name="f56" fmla="*/ 7 f50 1"/>
                <a:gd name="f57" fmla="*/ 27 f49 1"/>
                <a:gd name="f58" fmla="*/ 118 f49 1"/>
                <a:gd name="f59" fmla="*/ 0 f50 1"/>
                <a:gd name="f60" fmla="*/ 125 f49 1"/>
                <a:gd name="f61" fmla="*/ 120 f49 1"/>
                <a:gd name="f62" fmla="*/ 18 f49 1"/>
                <a:gd name="f63" fmla="*/ 5 f50 1"/>
                <a:gd name="f64" fmla="*/ 10 f49 1"/>
                <a:gd name="f65" fmla="*/ 30 f50 1"/>
                <a:gd name="f66" fmla="*/ 0 f49 1"/>
                <a:gd name="f67" fmla="*/ 126 f49 1"/>
                <a:gd name="f68" fmla="*/ 25 f50 1"/>
                <a:gd name="f69" fmla="*/ 122 f49 1"/>
                <a:gd name="f70" fmla="*/ 22 f49 1"/>
                <a:gd name="f71" fmla="*/ 16 f49 1"/>
                <a:gd name="f72" fmla="*/ 19 f50 1"/>
                <a:gd name="f73" fmla="*/ 124 f49 1"/>
                <a:gd name="f74" fmla="*/ 123 f49 1"/>
                <a:gd name="f75" fmla="+- f51 0 f1"/>
                <a:gd name="f76" fmla="*/ f54 1 30"/>
                <a:gd name="f77" fmla="*/ f55 1 126"/>
                <a:gd name="f78" fmla="*/ f56 1 30"/>
                <a:gd name="f79" fmla="*/ f57 1 126"/>
                <a:gd name="f80" fmla="*/ f58 1 126"/>
                <a:gd name="f81" fmla="*/ f59 1 30"/>
                <a:gd name="f82" fmla="*/ f60 1 126"/>
                <a:gd name="f83" fmla="*/ f61 1 126"/>
                <a:gd name="f84" fmla="*/ f62 1 126"/>
                <a:gd name="f85" fmla="*/ f63 1 30"/>
                <a:gd name="f86" fmla="*/ f64 1 126"/>
                <a:gd name="f87" fmla="*/ f65 1 30"/>
                <a:gd name="f88" fmla="*/ f66 1 126"/>
                <a:gd name="f89" fmla="*/ f67 1 126"/>
                <a:gd name="f90" fmla="*/ f68 1 30"/>
                <a:gd name="f91" fmla="*/ f69 1 126"/>
                <a:gd name="f92" fmla="*/ f70 1 126"/>
                <a:gd name="f93" fmla="*/ f71 1 126"/>
                <a:gd name="f94" fmla="*/ f72 1 30"/>
                <a:gd name="f95" fmla="*/ f73 1 126"/>
                <a:gd name="f96" fmla="*/ f74 1 126"/>
                <a:gd name="f97" fmla="*/ 0 1 f52"/>
                <a:gd name="f98" fmla="*/ f46 1 f52"/>
                <a:gd name="f99" fmla="*/ 0 1 f53"/>
                <a:gd name="f100" fmla="*/ f47 1 f53"/>
                <a:gd name="f101" fmla="*/ f76 1 f52"/>
                <a:gd name="f102" fmla="*/ f77 1 f53"/>
                <a:gd name="f103" fmla="*/ f78 1 f52"/>
                <a:gd name="f104" fmla="*/ f79 1 f53"/>
                <a:gd name="f105" fmla="*/ f80 1 f53"/>
                <a:gd name="f106" fmla="*/ f81 1 f52"/>
                <a:gd name="f107" fmla="*/ f82 1 f53"/>
                <a:gd name="f108" fmla="*/ f83 1 f53"/>
                <a:gd name="f109" fmla="*/ f84 1 f53"/>
                <a:gd name="f110" fmla="*/ f85 1 f52"/>
                <a:gd name="f111" fmla="*/ f86 1 f53"/>
                <a:gd name="f112" fmla="*/ f87 1 f52"/>
                <a:gd name="f113" fmla="*/ f88 1 f53"/>
                <a:gd name="f114" fmla="*/ f89 1 f53"/>
                <a:gd name="f115" fmla="*/ f90 1 f52"/>
                <a:gd name="f116" fmla="*/ f91 1 f53"/>
                <a:gd name="f117" fmla="*/ f92 1 f53"/>
                <a:gd name="f118" fmla="*/ f93 1 f53"/>
                <a:gd name="f119" fmla="*/ f94 1 f52"/>
                <a:gd name="f120" fmla="*/ f95 1 f53"/>
                <a:gd name="f121" fmla="*/ f96 1 f53"/>
                <a:gd name="f122" fmla="*/ f97 f43 1"/>
                <a:gd name="f123" fmla="*/ f98 f43 1"/>
                <a:gd name="f124" fmla="*/ f100 f44 1"/>
                <a:gd name="f125" fmla="*/ f99 f44 1"/>
                <a:gd name="f126" fmla="*/ f101 f43 1"/>
                <a:gd name="f127" fmla="*/ f102 f44 1"/>
                <a:gd name="f128" fmla="*/ f103 f43 1"/>
                <a:gd name="f129" fmla="*/ f104 f44 1"/>
                <a:gd name="f130" fmla="*/ f105 f44 1"/>
                <a:gd name="f131" fmla="*/ f106 f43 1"/>
                <a:gd name="f132" fmla="*/ f107 f44 1"/>
                <a:gd name="f133" fmla="*/ f108 f44 1"/>
                <a:gd name="f134" fmla="*/ f109 f44 1"/>
                <a:gd name="f135" fmla="*/ f110 f43 1"/>
                <a:gd name="f136" fmla="*/ f111 f44 1"/>
                <a:gd name="f137" fmla="*/ f112 f43 1"/>
                <a:gd name="f138" fmla="*/ f113 f44 1"/>
                <a:gd name="f139" fmla="*/ f114 f44 1"/>
                <a:gd name="f140" fmla="*/ f115 f43 1"/>
                <a:gd name="f141" fmla="*/ f116 f44 1"/>
                <a:gd name="f142" fmla="*/ f117 f44 1"/>
                <a:gd name="f143" fmla="*/ f118 f44 1"/>
                <a:gd name="f144" fmla="*/ f119 f43 1"/>
                <a:gd name="f145" fmla="*/ f120 f44 1"/>
                <a:gd name="f146" fmla="*/ f12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26" y="f127"/>
                </a:cxn>
                <a:cxn ang="f75">
                  <a:pos x="f128" y="f129"/>
                </a:cxn>
                <a:cxn ang="f75">
                  <a:pos x="f128" y="f130"/>
                </a:cxn>
                <a:cxn ang="f75">
                  <a:pos x="f131" y="f132"/>
                </a:cxn>
                <a:cxn ang="f75">
                  <a:pos x="f131" y="f133"/>
                </a:cxn>
                <a:cxn ang="f75">
                  <a:pos x="f131" y="f134"/>
                </a:cxn>
                <a:cxn ang="f75">
                  <a:pos x="f135" y="f136"/>
                </a:cxn>
                <a:cxn ang="f75">
                  <a:pos x="f137" y="f138"/>
                </a:cxn>
                <a:cxn ang="f75">
                  <a:pos x="f137" y="f139"/>
                </a:cxn>
                <a:cxn ang="f75">
                  <a:pos x="f140" y="f141"/>
                </a:cxn>
                <a:cxn ang="f75">
                  <a:pos x="f140" y="f142"/>
                </a:cxn>
                <a:cxn ang="f75">
                  <a:pos x="f140" y="f143"/>
                </a:cxn>
                <a:cxn ang="f75">
                  <a:pos x="f144" y="f134"/>
                </a:cxn>
                <a:cxn ang="f75">
                  <a:pos x="f144" y="f145"/>
                </a:cxn>
                <a:cxn ang="f75">
                  <a:pos x="f126" y="f146"/>
                </a:cxn>
                <a:cxn ang="f75">
                  <a:pos x="f126" y="f127"/>
                </a:cxn>
              </a:cxnLst>
              <a:rect l="f122" t="f125" r="f123" b="f124"/>
              <a:pathLst>
                <a:path w="30" h="126">
                  <a:moveTo>
                    <a:pt x="f8" y="f9"/>
                  </a:moveTo>
                  <a:cubicBezTo>
                    <a:pt x="f10" y="f9"/>
                    <a:pt x="f11" y="f12"/>
                    <a:pt x="f11" y="f13"/>
                  </a:cubicBezTo>
                  <a:cubicBezTo>
                    <a:pt x="f11" y="f14"/>
                    <a:pt x="f11" y="f15"/>
                    <a:pt x="f11" y="f16"/>
                  </a:cubicBezTo>
                  <a:cubicBezTo>
                    <a:pt x="f10" y="f17"/>
                    <a:pt x="f18" y="f19"/>
                    <a:pt x="f5" y="f19"/>
                  </a:cubicBezTo>
                  <a:cubicBezTo>
                    <a:pt x="f5" y="f17"/>
                    <a:pt x="f5" y="f20"/>
                    <a:pt x="f5" y="f21"/>
                  </a:cubicBezTo>
                  <a:cubicBezTo>
                    <a:pt x="f5" y="f22"/>
                    <a:pt x="f5" y="f23"/>
                    <a:pt x="f5" y="f24"/>
                  </a:cubicBezTo>
                  <a:cubicBezTo>
                    <a:pt x="f5" y="f25"/>
                    <a:pt x="f26" y="f27"/>
                    <a:pt x="f18" y="f28"/>
                  </a:cubicBezTo>
                  <a:cubicBezTo>
                    <a:pt x="f8" y="f11"/>
                    <a:pt x="f9" y="f29"/>
                    <a:pt x="f6" y="f5"/>
                  </a:cubicBezTo>
                  <a:cubicBezTo>
                    <a:pt x="f6" y="f30"/>
                    <a:pt x="f6" y="f31"/>
                    <a:pt x="f6" y="f7"/>
                  </a:cubicBezTo>
                  <a:cubicBezTo>
                    <a:pt x="f32" y="f7"/>
                    <a:pt x="f32" y="f7"/>
                    <a:pt x="f32" y="f20"/>
                  </a:cubicBezTo>
                  <a:cubicBezTo>
                    <a:pt x="f32" y="f33"/>
                    <a:pt x="f32" y="f34"/>
                    <a:pt x="f32" y="f35"/>
                  </a:cubicBezTo>
                  <a:cubicBezTo>
                    <a:pt x="f32" y="f9"/>
                    <a:pt x="f32" y="f36"/>
                    <a:pt x="f32" y="f37"/>
                  </a:cubicBezTo>
                  <a:cubicBezTo>
                    <a:pt x="f12" y="f38"/>
                    <a:pt x="f9" y="f24"/>
                    <a:pt x="f36" y="f24"/>
                  </a:cubicBezTo>
                  <a:cubicBezTo>
                    <a:pt x="f36" y="f39"/>
                    <a:pt x="f36" y="f15"/>
                    <a:pt x="f36" y="f40"/>
                  </a:cubicBezTo>
                  <a:cubicBezTo>
                    <a:pt x="f38" y="f40"/>
                    <a:pt x="f41" y="f17"/>
                    <a:pt x="f8" y="f17"/>
                  </a:cubicBezTo>
                  <a:cubicBezTo>
                    <a:pt x="f8" y="f33"/>
                    <a:pt x="f8" y="f34"/>
                    <a:pt x="f8" y="f9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2FBA32C3-3A05-D3F3-6AB3-087BFF5CF990}"/>
                </a:ext>
              </a:extLst>
            </p:cNvPr>
            <p:cNvSpPr/>
            <p:nvPr/>
          </p:nvSpPr>
          <p:spPr>
            <a:xfrm>
              <a:off x="10175534" y="5629156"/>
              <a:ext cx="1690689" cy="631822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099"/>
                <a:gd name="f8" fmla="val 409"/>
                <a:gd name="f9" fmla="val 732"/>
                <a:gd name="f10" fmla="val 367"/>
                <a:gd name="f11" fmla="val 395"/>
                <a:gd name="f12" fmla="val 382"/>
                <a:gd name="f13" fmla="val 368"/>
                <a:gd name="f14" fmla="val 22"/>
                <a:gd name="f15" fmla="val 43"/>
                <a:gd name="f16" fmla="val 65"/>
                <a:gd name="f17" fmla="val 342"/>
                <a:gd name="f18" fmla="val 317"/>
                <a:gd name="f19" fmla="val 291"/>
                <a:gd name="f20" fmla="val 104"/>
                <a:gd name="f21" fmla="val 281"/>
                <a:gd name="f22" fmla="val 144"/>
                <a:gd name="f23" fmla="val 271"/>
                <a:gd name="f24" fmla="val 184"/>
                <a:gd name="f25" fmla="val 260"/>
                <a:gd name="f26" fmla="val 296"/>
                <a:gd name="f27" fmla="val 332"/>
                <a:gd name="f28" fmla="val 187"/>
                <a:gd name="f29" fmla="val 189"/>
                <a:gd name="f30" fmla="val 191"/>
                <a:gd name="f31" fmla="val 208"/>
                <a:gd name="f32" fmla="val 264"/>
                <a:gd name="f33" fmla="val 224"/>
                <a:gd name="f34" fmla="val 269"/>
                <a:gd name="f35" fmla="val 241"/>
                <a:gd name="f36" fmla="val 273"/>
                <a:gd name="f37" fmla="val 267"/>
                <a:gd name="f38" fmla="val 237"/>
                <a:gd name="f39" fmla="val 242"/>
                <a:gd name="f40" fmla="val 207"/>
                <a:gd name="f41" fmla="val 177"/>
                <a:gd name="f42" fmla="val 173"/>
                <a:gd name="f43" fmla="val 172"/>
                <a:gd name="f44" fmla="val 246"/>
                <a:gd name="f45" fmla="val 171"/>
                <a:gd name="f46" fmla="val 166"/>
                <a:gd name="f47" fmla="val 288"/>
                <a:gd name="f48" fmla="val 160"/>
                <a:gd name="f49" fmla="val 309"/>
                <a:gd name="f50" fmla="val 155"/>
                <a:gd name="f51" fmla="val 311"/>
                <a:gd name="f52" fmla="val 312"/>
                <a:gd name="f53" fmla="val 154"/>
                <a:gd name="f54" fmla="val 314"/>
                <a:gd name="f55" fmla="val 225"/>
                <a:gd name="f56" fmla="val 319"/>
                <a:gd name="f57" fmla="val 322"/>
                <a:gd name="f58" fmla="val 365"/>
                <a:gd name="f59" fmla="val 364"/>
                <a:gd name="f60" fmla="val 362"/>
                <a:gd name="f61" fmla="val 282"/>
                <a:gd name="f62" fmla="val 201"/>
                <a:gd name="f63" fmla="val 121"/>
                <a:gd name="f64" fmla="val 116"/>
                <a:gd name="f65" fmla="val 323"/>
                <a:gd name="f66" fmla="val 114"/>
                <a:gd name="f67" fmla="val 327"/>
                <a:gd name="f68" fmla="val 113"/>
                <a:gd name="f69" fmla="val 340"/>
                <a:gd name="f70" fmla="val 109"/>
                <a:gd name="f71" fmla="val 353"/>
                <a:gd name="f72" fmla="val 105"/>
                <a:gd name="f73" fmla="val 366"/>
                <a:gd name="f74" fmla="val 100"/>
                <a:gd name="f75" fmla="val 369"/>
                <a:gd name="f76" fmla="val 99"/>
                <a:gd name="f77" fmla="val 372"/>
                <a:gd name="f78" fmla="val 188"/>
                <a:gd name="f79" fmla="val 278"/>
                <a:gd name="f80" fmla="val 374"/>
                <a:gd name="f81" fmla="val 376"/>
                <a:gd name="f82" fmla="val 379"/>
                <a:gd name="f83" fmla="val 381"/>
                <a:gd name="f84" fmla="val 383"/>
                <a:gd name="f85" fmla="val 385"/>
                <a:gd name="f86" fmla="val 101"/>
                <a:gd name="f87" fmla="val 402"/>
                <a:gd name="f88" fmla="val 107"/>
                <a:gd name="f89" fmla="val 419"/>
                <a:gd name="f90" fmla="val 436"/>
                <a:gd name="f91" fmla="val 118"/>
                <a:gd name="f92" fmla="val 440"/>
                <a:gd name="f93" fmla="val 119"/>
                <a:gd name="f94" fmla="val 441"/>
                <a:gd name="f95" fmla="val 125"/>
                <a:gd name="f96" fmla="val 204"/>
                <a:gd name="f97" fmla="val 283"/>
                <a:gd name="f98" fmla="val 361"/>
                <a:gd name="f99" fmla="val 363"/>
                <a:gd name="f100" fmla="val 445"/>
                <a:gd name="f101" fmla="val 448"/>
                <a:gd name="f102" fmla="val 452"/>
                <a:gd name="f103" fmla="val 276"/>
                <a:gd name="f104" fmla="val 190"/>
                <a:gd name="f105" fmla="val 453"/>
                <a:gd name="f106" fmla="val 456"/>
                <a:gd name="f107" fmla="val 97"/>
                <a:gd name="f108" fmla="val 465"/>
                <a:gd name="f109" fmla="val 93"/>
                <a:gd name="f110" fmla="val 473"/>
                <a:gd name="f111" fmla="val 89"/>
                <a:gd name="f112" fmla="val 482"/>
                <a:gd name="f113" fmla="val 85"/>
                <a:gd name="f114" fmla="val 87"/>
                <a:gd name="f115" fmla="val 90"/>
                <a:gd name="f116" fmla="val 149"/>
                <a:gd name="f117" fmla="val 266"/>
                <a:gd name="f118" fmla="val 268"/>
                <a:gd name="f119" fmla="val 483"/>
                <a:gd name="f120" fmla="val 270"/>
                <a:gd name="f121" fmla="val 479"/>
                <a:gd name="f122" fmla="val 478"/>
                <a:gd name="f123" fmla="val 275"/>
                <a:gd name="f124" fmla="val 279"/>
                <a:gd name="f125" fmla="val 287"/>
                <a:gd name="f126" fmla="val 474"/>
                <a:gd name="f127" fmla="val 470"/>
                <a:gd name="f128" fmla="val 466"/>
                <a:gd name="f129" fmla="val 289"/>
                <a:gd name="f130" fmla="val 315"/>
                <a:gd name="f131" fmla="val 341"/>
                <a:gd name="f132" fmla="val 468"/>
                <a:gd name="f133" fmla="val 472"/>
                <a:gd name="f134" fmla="val 343"/>
                <a:gd name="f135" fmla="val 294"/>
                <a:gd name="f136" fmla="val 497"/>
                <a:gd name="f137" fmla="val 290"/>
                <a:gd name="f138" fmla="val 520"/>
                <a:gd name="f139" fmla="val 286"/>
                <a:gd name="f140" fmla="val 545"/>
                <a:gd name="f141" fmla="val 339"/>
                <a:gd name="f142" fmla="val 547"/>
                <a:gd name="f143" fmla="val 550"/>
                <a:gd name="f144" fmla="val 552"/>
                <a:gd name="f145" fmla="val 326"/>
                <a:gd name="f146" fmla="val 284"/>
                <a:gd name="f147" fmla="val 569"/>
                <a:gd name="f148" fmla="val 585"/>
                <a:gd name="f149" fmla="val 232"/>
                <a:gd name="f150" fmla="val 602"/>
                <a:gd name="f151" fmla="val 227"/>
                <a:gd name="f152" fmla="val 274"/>
                <a:gd name="f153" fmla="val 321"/>
                <a:gd name="f154" fmla="val 605"/>
                <a:gd name="f155" fmla="val 607"/>
                <a:gd name="f156" fmla="val 609"/>
                <a:gd name="f157" fmla="val 631"/>
                <a:gd name="f158" fmla="val 651"/>
                <a:gd name="f159" fmla="val 236"/>
                <a:gd name="f160" fmla="val 672"/>
                <a:gd name="f161" fmla="val 325"/>
                <a:gd name="f162" fmla="val 675"/>
                <a:gd name="f163" fmla="val 678"/>
                <a:gd name="f164" fmla="val 681"/>
                <a:gd name="f165" fmla="val 220"/>
                <a:gd name="f166" fmla="val 680"/>
                <a:gd name="f167" fmla="val 145"/>
                <a:gd name="f168" fmla="val 143"/>
                <a:gd name="f169" fmla="val 684"/>
                <a:gd name="f170" fmla="val 141"/>
                <a:gd name="f171" fmla="val 697"/>
                <a:gd name="f172" fmla="val 134"/>
                <a:gd name="f173" fmla="val 709"/>
                <a:gd name="f174" fmla="val 127"/>
                <a:gd name="f175" fmla="val 722"/>
                <a:gd name="f176" fmla="val 202"/>
                <a:gd name="f177" fmla="val 285"/>
                <a:gd name="f178" fmla="val 724"/>
                <a:gd name="f179" fmla="val 726"/>
                <a:gd name="f180" fmla="val 728"/>
                <a:gd name="f181" fmla="val 203"/>
                <a:gd name="f182" fmla="val 120"/>
                <a:gd name="f183" fmla="val 752"/>
                <a:gd name="f184" fmla="val 126"/>
                <a:gd name="f185" fmla="val 775"/>
                <a:gd name="f186" fmla="val 133"/>
                <a:gd name="f187" fmla="val 799"/>
                <a:gd name="f188" fmla="val 139"/>
                <a:gd name="f189" fmla="val 215"/>
                <a:gd name="f190" fmla="val 801"/>
                <a:gd name="f191" fmla="val 802"/>
                <a:gd name="f192" fmla="val 805"/>
                <a:gd name="f193" fmla="val 213"/>
                <a:gd name="f194" fmla="val 138"/>
                <a:gd name="f195" fmla="val 803"/>
                <a:gd name="f196" fmla="val 800"/>
                <a:gd name="f197" fmla="val 132"/>
                <a:gd name="f198" fmla="val 791"/>
                <a:gd name="f199" fmla="val 130"/>
                <a:gd name="f200" fmla="val 783"/>
                <a:gd name="f201" fmla="val 774"/>
                <a:gd name="f202" fmla="val 771"/>
                <a:gd name="f203" fmla="val 770"/>
                <a:gd name="f204" fmla="val 123"/>
                <a:gd name="f205" fmla="val 91"/>
                <a:gd name="f206" fmla="val 62"/>
                <a:gd name="f207" fmla="val 33"/>
                <a:gd name="f208" fmla="val 32"/>
                <a:gd name="f209" fmla="val 29"/>
                <a:gd name="f210" fmla="val 772"/>
                <a:gd name="f211" fmla="val 786"/>
                <a:gd name="f212" fmla="val 19"/>
                <a:gd name="f213" fmla="val 10"/>
                <a:gd name="f214" fmla="val 816"/>
                <a:gd name="f215" fmla="val 245"/>
                <a:gd name="f216" fmla="val 818"/>
                <a:gd name="f217" fmla="val 820"/>
                <a:gd name="f218" fmla="val 822"/>
                <a:gd name="f219" fmla="val 124"/>
                <a:gd name="f220" fmla="val 1"/>
                <a:gd name="f221" fmla="val 827"/>
                <a:gd name="f222" fmla="val 3"/>
                <a:gd name="f223" fmla="val 831"/>
                <a:gd name="f224" fmla="val 5"/>
                <a:gd name="f225" fmla="val 836"/>
                <a:gd name="f226" fmla="val 7"/>
                <a:gd name="f227" fmla="val 853"/>
                <a:gd name="f228" fmla="val 15"/>
                <a:gd name="f229" fmla="val 871"/>
                <a:gd name="f230" fmla="val 23"/>
                <a:gd name="f231" fmla="val 889"/>
                <a:gd name="f232" fmla="val 31"/>
                <a:gd name="f233" fmla="val 892"/>
                <a:gd name="f234" fmla="val 893"/>
                <a:gd name="f235" fmla="val 34"/>
                <a:gd name="f236" fmla="val 37"/>
                <a:gd name="f237" fmla="val 88"/>
                <a:gd name="f238" fmla="val 196"/>
                <a:gd name="f239" fmla="val 895"/>
                <a:gd name="f240" fmla="val 896"/>
                <a:gd name="f241" fmla="val 898"/>
                <a:gd name="f242" fmla="val 357"/>
                <a:gd name="f243" fmla="val 223"/>
                <a:gd name="f244" fmla="val 219"/>
                <a:gd name="f245" fmla="val 899"/>
                <a:gd name="f246" fmla="val 217"/>
                <a:gd name="f247" fmla="val 902"/>
                <a:gd name="f248" fmla="val 216"/>
                <a:gd name="f249" fmla="val 913"/>
                <a:gd name="f250" fmla="val 212"/>
                <a:gd name="f251" fmla="val 924"/>
                <a:gd name="f252" fmla="val 935"/>
                <a:gd name="f253" fmla="val 936"/>
                <a:gd name="f254" fmla="val 938"/>
                <a:gd name="f255" fmla="val 940"/>
                <a:gd name="f256" fmla="val 200"/>
                <a:gd name="f257" fmla="val 256"/>
                <a:gd name="f258" fmla="val 993"/>
                <a:gd name="f259" fmla="val 1046"/>
                <a:gd name="f260" fmla="val 178"/>
                <a:gd name="f261" fmla="val 169"/>
                <a:gd name="f262" fmla="val 152"/>
                <a:gd name="f263" fmla="val 148"/>
                <a:gd name="f264" fmla="val 142"/>
                <a:gd name="f265" fmla="val 137"/>
                <a:gd name="f266" fmla="val 293"/>
                <a:gd name="f267" fmla="val 302"/>
                <a:gd name="f268" fmla="val 320"/>
                <a:gd name="f269" fmla="val 151"/>
                <a:gd name="f270" fmla="val 163"/>
                <a:gd name="f271" fmla="val 176"/>
                <a:gd name="f272" fmla="val 313"/>
                <a:gd name="f273" fmla="val 305"/>
                <a:gd name="f274" fmla="val 298"/>
                <a:gd name="f275" fmla="val 165"/>
                <a:gd name="f276" fmla="val 352"/>
                <a:gd name="f277" fmla="val 337"/>
                <a:gd name="f278" fmla="val 153"/>
                <a:gd name="f279" fmla="val 324"/>
                <a:gd name="f280" fmla="val 140"/>
                <a:gd name="f281" fmla="val 328"/>
                <a:gd name="f282" fmla="val 329"/>
                <a:gd name="f283" fmla="val 354"/>
                <a:gd name="f284" fmla="val 307"/>
                <a:gd name="f285" fmla="val 280"/>
                <a:gd name="f286" fmla="val 111"/>
                <a:gd name="f287" fmla="val 102"/>
                <a:gd name="f288" fmla="val 300"/>
                <a:gd name="f289" fmla="val 112"/>
                <a:gd name="f290" fmla="val 122"/>
                <a:gd name="f291" fmla="val 95"/>
                <a:gd name="f292" fmla="val 292"/>
                <a:gd name="f293" fmla="val 79"/>
                <a:gd name="f294" fmla="val 71"/>
                <a:gd name="f295" fmla="val 318"/>
                <a:gd name="f296" fmla="val 335"/>
                <a:gd name="f297" fmla="val 346"/>
                <a:gd name="f298" fmla="val 355"/>
                <a:gd name="f299" fmla="val 344"/>
                <a:gd name="f300" fmla="val 333"/>
                <a:gd name="f301" fmla="val 334"/>
                <a:gd name="f302" fmla="val 359"/>
                <a:gd name="f303" fmla="val 351"/>
                <a:gd name="f304" fmla="val 350"/>
                <a:gd name="f305" fmla="val 128"/>
                <a:gd name="f306" fmla="val 330"/>
                <a:gd name="f307" fmla="val 331"/>
                <a:gd name="f308" fmla="val 106"/>
                <a:gd name="f309" fmla="val 210"/>
                <a:gd name="f310" fmla="val 198"/>
                <a:gd name="f311" fmla="val 194"/>
                <a:gd name="f312" fmla="val 146"/>
                <a:gd name="f313" fmla="val 150"/>
                <a:gd name="f314" fmla="val 159"/>
                <a:gd name="f315" fmla="val 338"/>
                <a:gd name="f316" fmla="val 161"/>
                <a:gd name="f317" fmla="val 158"/>
                <a:gd name="f318" fmla="val 115"/>
                <a:gd name="f319" fmla="val 129"/>
                <a:gd name="f320" fmla="val 222"/>
                <a:gd name="f321" fmla="val 226"/>
                <a:gd name="f322" fmla="val 228"/>
                <a:gd name="f323" fmla="val 240"/>
                <a:gd name="f324" fmla="val 239"/>
                <a:gd name="f325" fmla="val 345"/>
                <a:gd name="f326" fmla="val 233"/>
                <a:gd name="f327" fmla="val 221"/>
                <a:gd name="f328" fmla="val 167"/>
                <a:gd name="f329" fmla="val 170"/>
                <a:gd name="f330" fmla="val 175"/>
                <a:gd name="f331" fmla="val 181"/>
                <a:gd name="f332" fmla="val 185"/>
                <a:gd name="f333" fmla="val 186"/>
                <a:gd name="f334" fmla="val 182"/>
                <a:gd name="f335" fmla="val 179"/>
                <a:gd name="f336" fmla="val 248"/>
                <a:gd name="f337" fmla="val 250"/>
                <a:gd name="f338" fmla="val 252"/>
                <a:gd name="f339" fmla="val 254"/>
                <a:gd name="f340" fmla="val 258"/>
                <a:gd name="f341" fmla="val 262"/>
                <a:gd name="f342" fmla="val 259"/>
                <a:gd name="f343" fmla="val 592"/>
                <a:gd name="f344" fmla="val 303"/>
                <a:gd name="f345" fmla="val 582"/>
                <a:gd name="f346" fmla="val 304"/>
                <a:gd name="f347" fmla="val 572"/>
                <a:gd name="f348" fmla="val 562"/>
                <a:gd name="f349" fmla="val 306"/>
                <a:gd name="f350" fmla="val 591"/>
                <a:gd name="f351" fmla="val 583"/>
                <a:gd name="f352" fmla="val 244"/>
                <a:gd name="f353" fmla="val 575"/>
                <a:gd name="f354" fmla="val 567"/>
                <a:gd name="f355" fmla="val 561"/>
                <a:gd name="f356" fmla="val 560"/>
                <a:gd name="f357" fmla="val 251"/>
                <a:gd name="f358" fmla="val 563"/>
                <a:gd name="f359" fmla="val 576"/>
                <a:gd name="f360" fmla="val 568"/>
                <a:gd name="f361" fmla="val 301"/>
                <a:gd name="f362" fmla="val 297"/>
                <a:gd name="f363" fmla="val 263"/>
                <a:gd name="f364" fmla="val 257"/>
                <a:gd name="f365" fmla="val 584"/>
                <a:gd name="f366" fmla="val 261"/>
                <a:gd name="f367" fmla="val 581"/>
                <a:gd name="f368" fmla="val 573"/>
                <a:gd name="f369" fmla="val 564"/>
                <a:gd name="f370" fmla="val 336"/>
                <a:gd name="f371" fmla="val 349"/>
                <a:gd name="f372" fmla="val 295"/>
                <a:gd name="f373" fmla="val 218"/>
                <a:gd name="f374" fmla="val 243"/>
                <a:gd name="f375" fmla="val 234"/>
                <a:gd name="f376" fmla="val 193"/>
                <a:gd name="f377" fmla="val 195"/>
                <a:gd name="f378" fmla="val 316"/>
                <a:gd name="f379" fmla="val 308"/>
                <a:gd name="f380" fmla="val 206"/>
                <a:gd name="f381" fmla="val 205"/>
                <a:gd name="f382" fmla="val 229"/>
                <a:gd name="f383" fmla="val 230"/>
                <a:gd name="f384" fmla="val 238"/>
                <a:gd name="f385" fmla="val 247"/>
                <a:gd name="f386" fmla="val 272"/>
                <a:gd name="f387" fmla="val 310"/>
                <a:gd name="f388" fmla="val 265"/>
                <a:gd name="f389" fmla="val 231"/>
                <a:gd name="f390" fmla="val 249"/>
                <a:gd name="f391" fmla="val 253"/>
                <a:gd name="f392" fmla="val 255"/>
                <a:gd name="f393" fmla="val 211"/>
                <a:gd name="f394" fmla="val 197"/>
                <a:gd name="f395" fmla="val 183"/>
                <a:gd name="f396" fmla="val 740"/>
                <a:gd name="f397" fmla="val 743"/>
                <a:gd name="f398" fmla="val 746"/>
                <a:gd name="f399" fmla="val 749"/>
                <a:gd name="f400" fmla="val 748"/>
                <a:gd name="f401" fmla="val 744"/>
                <a:gd name="f402" fmla="val 742"/>
                <a:gd name="f403" fmla="val 750"/>
                <a:gd name="f404" fmla="val 741"/>
                <a:gd name="f405" fmla="val 235"/>
                <a:gd name="f406" fmla="val 739"/>
                <a:gd name="f407" fmla="val 214"/>
                <a:gd name="f408" fmla="val 747"/>
                <a:gd name="f409" fmla="val 157"/>
                <a:gd name="f410" fmla="val 168"/>
                <a:gd name="f411" fmla="val 174"/>
                <a:gd name="f412" fmla="val 763"/>
                <a:gd name="f413" fmla="val 762"/>
                <a:gd name="f414" fmla="val 761"/>
                <a:gd name="f415" fmla="val 759"/>
                <a:gd name="f416" fmla="val 758"/>
                <a:gd name="f417" fmla="val 756"/>
                <a:gd name="f418" fmla="val 754"/>
                <a:gd name="f419" fmla="val 757"/>
                <a:gd name="f420" fmla="val 760"/>
                <a:gd name="f421" fmla="val 199"/>
                <a:gd name="f422" fmla="val 753"/>
                <a:gd name="f423" fmla="val 776"/>
                <a:gd name="f424" fmla="val 773"/>
                <a:gd name="f425" fmla="val 767"/>
                <a:gd name="f426" fmla="val 162"/>
                <a:gd name="f427" fmla="val 156"/>
                <a:gd name="f428" fmla="val 768"/>
                <a:gd name="f429" fmla="val 347"/>
                <a:gd name="f430" fmla="val 755"/>
                <a:gd name="f431" fmla="val 769"/>
                <a:gd name="f432" fmla="val 780"/>
                <a:gd name="f433" fmla="val 299"/>
                <a:gd name="f434" fmla="val 785"/>
                <a:gd name="f435" fmla="val 788"/>
                <a:gd name="f436" fmla="val 164"/>
                <a:gd name="f437" fmla="val 192"/>
                <a:gd name="f438" fmla="val 209"/>
                <a:gd name="f439" fmla="val 842"/>
                <a:gd name="f440" fmla="val 348"/>
                <a:gd name="f441" fmla="val 839"/>
                <a:gd name="f442" fmla="val 833"/>
                <a:gd name="f443" fmla="val 837"/>
                <a:gd name="f444" fmla="val 843"/>
                <a:gd name="f445" fmla="val 844"/>
                <a:gd name="f446" fmla="val 834"/>
                <a:gd name="f447" fmla="val 832"/>
                <a:gd name="f448" fmla="val 96"/>
                <a:gd name="f449" fmla="val 108"/>
                <a:gd name="f450" fmla="val 110"/>
                <a:gd name="f451" fmla="val 98"/>
                <a:gd name="f452" fmla="val 845"/>
                <a:gd name="f453" fmla="val 50"/>
                <a:gd name="f454" fmla="val 40"/>
                <a:gd name="f455" fmla="val 35"/>
                <a:gd name="f456" fmla="val 47"/>
                <a:gd name="f457" fmla="val 49"/>
                <a:gd name="f458" fmla="val 80"/>
                <a:gd name="f459" fmla="val 78"/>
                <a:gd name="f460" fmla="val 77"/>
                <a:gd name="f461" fmla="val 55"/>
                <a:gd name="f462" fmla="val 68"/>
                <a:gd name="f463" fmla="val 69"/>
                <a:gd name="f464" fmla="val 70"/>
                <a:gd name="f465" fmla="val 59"/>
                <a:gd name="f466" fmla="val 58"/>
                <a:gd name="f467" fmla="val 840"/>
                <a:gd name="f468" fmla="val 848"/>
                <a:gd name="f469" fmla="val 846"/>
                <a:gd name="f470" fmla="val 856"/>
                <a:gd name="f471" fmla="val 850"/>
                <a:gd name="f472" fmla="val 847"/>
                <a:gd name="f473" fmla="val 277"/>
                <a:gd name="f474" fmla="val 851"/>
                <a:gd name="f475" fmla="val 857"/>
                <a:gd name="f476" fmla="val 858"/>
                <a:gd name="f477" fmla="val 86"/>
                <a:gd name="f478" fmla="val 84"/>
                <a:gd name="f479" fmla="val 82"/>
                <a:gd name="f480" fmla="val 861"/>
                <a:gd name="f481" fmla="val 860"/>
                <a:gd name="f482" fmla="val 869"/>
                <a:gd name="f483" fmla="val 870"/>
                <a:gd name="f484" fmla="val 881"/>
                <a:gd name="f485" fmla="val 883"/>
                <a:gd name="f486" fmla="val 882"/>
                <a:gd name="f487" fmla="val 94"/>
                <a:gd name="f488" fmla="val 874"/>
                <a:gd name="f489" fmla="val 873"/>
                <a:gd name="f490" fmla="val 872"/>
                <a:gd name="f491" fmla="val 864"/>
                <a:gd name="f492" fmla="val 867"/>
                <a:gd name="f493" fmla="val 866"/>
                <a:gd name="f494" fmla="val 147"/>
                <a:gd name="f495" fmla="val 859"/>
                <a:gd name="f496" fmla="val 879"/>
                <a:gd name="f497" fmla="val 877"/>
                <a:gd name="f498" fmla="val 876"/>
                <a:gd name="f499" fmla="val 878"/>
                <a:gd name="f500" fmla="val 75"/>
                <a:gd name="f501" fmla="val 76"/>
                <a:gd name="f502" fmla="val 73"/>
                <a:gd name="f503" fmla="val 83"/>
                <a:gd name="f504" fmla="val 57"/>
                <a:gd name="f505" fmla="val 56"/>
                <a:gd name="f506" fmla="val 54"/>
                <a:gd name="f507" fmla="val 67"/>
                <a:gd name="f508" fmla="val 64"/>
                <a:gd name="f509" fmla="val 467"/>
                <a:gd name="f510" fmla="val 469"/>
                <a:gd name="f511" fmla="val 471"/>
                <a:gd name="f512" fmla="val 131"/>
                <a:gd name="f513" fmla="val 462"/>
                <a:gd name="f514" fmla="val 458"/>
                <a:gd name="f515" fmla="val 463"/>
                <a:gd name="f516" fmla="val 136"/>
                <a:gd name="f517" fmla="val 457"/>
                <a:gd name="f518" fmla="val 459"/>
                <a:gd name="f519" fmla="val 461"/>
                <a:gd name="f520" fmla="val 460"/>
                <a:gd name="f521" fmla="val 464"/>
                <a:gd name="f522" fmla="val 117"/>
                <a:gd name="f523" fmla="val 455"/>
                <a:gd name="f524" fmla="val 103"/>
                <a:gd name="f525" fmla="+- 0 0 -90"/>
                <a:gd name="f526" fmla="*/ f4 1 1099"/>
                <a:gd name="f527" fmla="*/ f5 1 409"/>
                <a:gd name="f528" fmla="val f6"/>
                <a:gd name="f529" fmla="val f7"/>
                <a:gd name="f530" fmla="val f8"/>
                <a:gd name="f531" fmla="*/ f525 f0 1"/>
                <a:gd name="f532" fmla="+- f530 0 f528"/>
                <a:gd name="f533" fmla="+- f529 0 f528"/>
                <a:gd name="f534" fmla="*/ f531 1 f3"/>
                <a:gd name="f535" fmla="*/ f533 1 1099"/>
                <a:gd name="f536" fmla="*/ f532 1 409"/>
                <a:gd name="f537" fmla="*/ 241 f533 1"/>
                <a:gd name="f538" fmla="*/ 177 f532 1"/>
                <a:gd name="f539" fmla="*/ 379 f533 1"/>
                <a:gd name="f540" fmla="*/ 367 f532 1"/>
                <a:gd name="f541" fmla="*/ 482 f533 1"/>
                <a:gd name="f542" fmla="*/ 90 f532 1"/>
                <a:gd name="f543" fmla="*/ 552 f533 1"/>
                <a:gd name="f544" fmla="*/ 242 f532 1"/>
                <a:gd name="f545" fmla="*/ 722 f533 1"/>
                <a:gd name="f546" fmla="*/ 772 f533 1"/>
                <a:gd name="f547" fmla="*/ 29 f532 1"/>
                <a:gd name="f548" fmla="*/ 898 f533 1"/>
                <a:gd name="f549" fmla="*/ 357 f532 1"/>
                <a:gd name="f550" fmla="*/ 138 f533 1"/>
                <a:gd name="f551" fmla="*/ 320 f532 1"/>
                <a:gd name="f552" fmla="*/ 132 f533 1"/>
                <a:gd name="f553" fmla="*/ 280 f532 1"/>
                <a:gd name="f554" fmla="*/ 95 f533 1"/>
                <a:gd name="f555" fmla="*/ 332 f532 1"/>
                <a:gd name="f556" fmla="*/ 363 f533 1"/>
                <a:gd name="f557" fmla="*/ 208 f532 1"/>
                <a:gd name="f558" fmla="*/ 332 f533 1"/>
                <a:gd name="f559" fmla="*/ 123 f532 1"/>
                <a:gd name="f560" fmla="*/ 220 f532 1"/>
                <a:gd name="f561" fmla="*/ 361 f533 1"/>
                <a:gd name="f562" fmla="*/ 260 f532 1"/>
                <a:gd name="f563" fmla="*/ 591 f533 1"/>
                <a:gd name="f564" fmla="*/ 252 f532 1"/>
                <a:gd name="f565" fmla="*/ 562 f533 1"/>
                <a:gd name="f566" fmla="*/ 335 f532 1"/>
                <a:gd name="f567" fmla="*/ 303 f533 1"/>
                <a:gd name="f568" fmla="*/ 287 f532 1"/>
                <a:gd name="f569" fmla="*/ 295 f533 1"/>
                <a:gd name="f570" fmla="*/ 333 f532 1"/>
                <a:gd name="f571" fmla="*/ 279 f533 1"/>
                <a:gd name="f572" fmla="*/ 290 f532 1"/>
                <a:gd name="f573" fmla="*/ 287 f533 1"/>
                <a:gd name="f574" fmla="*/ 246 f532 1"/>
                <a:gd name="f575" fmla="*/ 250 f533 1"/>
                <a:gd name="f576" fmla="*/ 213 f532 1"/>
                <a:gd name="f577" fmla="*/ 292 f532 1"/>
                <a:gd name="f578" fmla="*/ 749 f533 1"/>
                <a:gd name="f579" fmla="*/ 241 f532 1"/>
                <a:gd name="f580" fmla="*/ 214 f532 1"/>
                <a:gd name="f581" fmla="*/ 186 f532 1"/>
                <a:gd name="f582" fmla="*/ 296 f532 1"/>
                <a:gd name="f583" fmla="*/ 754 f533 1"/>
                <a:gd name="f584" fmla="*/ 281 f532 1"/>
                <a:gd name="f585" fmla="*/ 187 f532 1"/>
                <a:gd name="f586" fmla="*/ 762 f533 1"/>
                <a:gd name="f587" fmla="*/ 243 f532 1"/>
                <a:gd name="f588" fmla="*/ 352 f532 1"/>
                <a:gd name="f589" fmla="*/ 325 f532 1"/>
                <a:gd name="f590" fmla="*/ 768 f533 1"/>
                <a:gd name="f591" fmla="*/ 244 f532 1"/>
                <a:gd name="f592" fmla="*/ 776 f533 1"/>
                <a:gd name="f593" fmla="*/ 218 f532 1"/>
                <a:gd name="f594" fmla="*/ 192 f532 1"/>
                <a:gd name="f595" fmla="*/ 788 f533 1"/>
                <a:gd name="f596" fmla="*/ 231 f532 1"/>
                <a:gd name="f597" fmla="*/ 311 f532 1"/>
                <a:gd name="f598" fmla="*/ 842 f533 1"/>
                <a:gd name="f599" fmla="*/ 355 f532 1"/>
                <a:gd name="f600" fmla="*/ 834 f533 1"/>
                <a:gd name="f601" fmla="*/ 179 f532 1"/>
                <a:gd name="f602" fmla="*/ 833 f533 1"/>
                <a:gd name="f603" fmla="*/ 55 f532 1"/>
                <a:gd name="f604" fmla="*/ 302 f532 1"/>
                <a:gd name="f605" fmla="*/ 856 f533 1"/>
                <a:gd name="f606" fmla="*/ 275 f532 1"/>
                <a:gd name="f607" fmla="*/ 848 f533 1"/>
                <a:gd name="f608" fmla="*/ 82 f532 1"/>
                <a:gd name="f609" fmla="*/ 874 f533 1"/>
                <a:gd name="f610" fmla="*/ 93 f532 1"/>
                <a:gd name="f611" fmla="*/ 869 f533 1"/>
                <a:gd name="f612" fmla="*/ 160 f532 1"/>
                <a:gd name="f613" fmla="*/ 861 f533 1"/>
                <a:gd name="f614" fmla="*/ 128 f532 1"/>
                <a:gd name="f615" fmla="*/ 882 f533 1"/>
                <a:gd name="f616" fmla="*/ 222 f532 1"/>
                <a:gd name="f617" fmla="*/ 344 f532 1"/>
                <a:gd name="f618" fmla="*/ 248 f532 1"/>
                <a:gd name="f619" fmla="*/ 73 f532 1"/>
                <a:gd name="f620" fmla="*/ 326 f532 1"/>
                <a:gd name="f621" fmla="*/ 467 f533 1"/>
                <a:gd name="f622" fmla="*/ 271 f532 1"/>
                <a:gd name="f623" fmla="*/ 472 f533 1"/>
                <a:gd name="f624" fmla="*/ 193 f532 1"/>
                <a:gd name="f625" fmla="*/ 209 f532 1"/>
                <a:gd name="f626" fmla="*/ 457 f533 1"/>
                <a:gd name="f627" fmla="*/ 237 f532 1"/>
                <a:gd name="f628" fmla="*/ 462 f533 1"/>
                <a:gd name="f629" fmla="*/ 182 f532 1"/>
                <a:gd name="f630" fmla="*/ 463 f533 1"/>
                <a:gd name="f631" fmla="*/ 102 f532 1"/>
                <a:gd name="f632" fmla="+- f534 0 f1"/>
                <a:gd name="f633" fmla="*/ f537 1 1099"/>
                <a:gd name="f634" fmla="*/ f538 1 409"/>
                <a:gd name="f635" fmla="*/ f539 1 1099"/>
                <a:gd name="f636" fmla="*/ f540 1 409"/>
                <a:gd name="f637" fmla="*/ f541 1 1099"/>
                <a:gd name="f638" fmla="*/ f542 1 409"/>
                <a:gd name="f639" fmla="*/ f543 1 1099"/>
                <a:gd name="f640" fmla="*/ f544 1 409"/>
                <a:gd name="f641" fmla="*/ f545 1 1099"/>
                <a:gd name="f642" fmla="*/ f546 1 1099"/>
                <a:gd name="f643" fmla="*/ f547 1 409"/>
                <a:gd name="f644" fmla="*/ f548 1 1099"/>
                <a:gd name="f645" fmla="*/ f549 1 409"/>
                <a:gd name="f646" fmla="*/ f550 1 1099"/>
                <a:gd name="f647" fmla="*/ f551 1 409"/>
                <a:gd name="f648" fmla="*/ f552 1 1099"/>
                <a:gd name="f649" fmla="*/ f553 1 409"/>
                <a:gd name="f650" fmla="*/ f554 1 1099"/>
                <a:gd name="f651" fmla="*/ f555 1 409"/>
                <a:gd name="f652" fmla="*/ f556 1 1099"/>
                <a:gd name="f653" fmla="*/ f557 1 409"/>
                <a:gd name="f654" fmla="*/ f558 1 1099"/>
                <a:gd name="f655" fmla="*/ f559 1 409"/>
                <a:gd name="f656" fmla="*/ f560 1 409"/>
                <a:gd name="f657" fmla="*/ f561 1 1099"/>
                <a:gd name="f658" fmla="*/ f562 1 409"/>
                <a:gd name="f659" fmla="*/ f563 1 1099"/>
                <a:gd name="f660" fmla="*/ f564 1 409"/>
                <a:gd name="f661" fmla="*/ f565 1 1099"/>
                <a:gd name="f662" fmla="*/ f566 1 409"/>
                <a:gd name="f663" fmla="*/ f567 1 1099"/>
                <a:gd name="f664" fmla="*/ f568 1 409"/>
                <a:gd name="f665" fmla="*/ f569 1 1099"/>
                <a:gd name="f666" fmla="*/ f570 1 409"/>
                <a:gd name="f667" fmla="*/ f571 1 1099"/>
                <a:gd name="f668" fmla="*/ f572 1 409"/>
                <a:gd name="f669" fmla="*/ f573 1 1099"/>
                <a:gd name="f670" fmla="*/ f574 1 409"/>
                <a:gd name="f671" fmla="*/ f575 1 1099"/>
                <a:gd name="f672" fmla="*/ f576 1 409"/>
                <a:gd name="f673" fmla="*/ f577 1 409"/>
                <a:gd name="f674" fmla="*/ f578 1 1099"/>
                <a:gd name="f675" fmla="*/ f579 1 409"/>
                <a:gd name="f676" fmla="*/ f580 1 409"/>
                <a:gd name="f677" fmla="*/ f581 1 409"/>
                <a:gd name="f678" fmla="*/ f582 1 409"/>
                <a:gd name="f679" fmla="*/ f583 1 1099"/>
                <a:gd name="f680" fmla="*/ f584 1 409"/>
                <a:gd name="f681" fmla="*/ f585 1 409"/>
                <a:gd name="f682" fmla="*/ f586 1 1099"/>
                <a:gd name="f683" fmla="*/ f587 1 409"/>
                <a:gd name="f684" fmla="*/ f588 1 409"/>
                <a:gd name="f685" fmla="*/ f589 1 409"/>
                <a:gd name="f686" fmla="*/ f590 1 1099"/>
                <a:gd name="f687" fmla="*/ f591 1 409"/>
                <a:gd name="f688" fmla="*/ f592 1 1099"/>
                <a:gd name="f689" fmla="*/ f593 1 409"/>
                <a:gd name="f690" fmla="*/ f594 1 409"/>
                <a:gd name="f691" fmla="*/ f595 1 1099"/>
                <a:gd name="f692" fmla="*/ f596 1 409"/>
                <a:gd name="f693" fmla="*/ f597 1 409"/>
                <a:gd name="f694" fmla="*/ f598 1 1099"/>
                <a:gd name="f695" fmla="*/ f599 1 409"/>
                <a:gd name="f696" fmla="*/ f600 1 1099"/>
                <a:gd name="f697" fmla="*/ f601 1 409"/>
                <a:gd name="f698" fmla="*/ f602 1 1099"/>
                <a:gd name="f699" fmla="*/ f603 1 409"/>
                <a:gd name="f700" fmla="*/ f604 1 409"/>
                <a:gd name="f701" fmla="*/ f605 1 1099"/>
                <a:gd name="f702" fmla="*/ f606 1 409"/>
                <a:gd name="f703" fmla="*/ f607 1 1099"/>
                <a:gd name="f704" fmla="*/ f608 1 409"/>
                <a:gd name="f705" fmla="*/ f609 1 1099"/>
                <a:gd name="f706" fmla="*/ f610 1 409"/>
                <a:gd name="f707" fmla="*/ f611 1 1099"/>
                <a:gd name="f708" fmla="*/ f612 1 409"/>
                <a:gd name="f709" fmla="*/ f613 1 1099"/>
                <a:gd name="f710" fmla="*/ f614 1 409"/>
                <a:gd name="f711" fmla="*/ f615 1 1099"/>
                <a:gd name="f712" fmla="*/ f616 1 409"/>
                <a:gd name="f713" fmla="*/ f617 1 409"/>
                <a:gd name="f714" fmla="*/ f618 1 409"/>
                <a:gd name="f715" fmla="*/ f619 1 409"/>
                <a:gd name="f716" fmla="*/ f620 1 409"/>
                <a:gd name="f717" fmla="*/ f621 1 1099"/>
                <a:gd name="f718" fmla="*/ f622 1 409"/>
                <a:gd name="f719" fmla="*/ f623 1 1099"/>
                <a:gd name="f720" fmla="*/ f624 1 409"/>
                <a:gd name="f721" fmla="*/ f625 1 409"/>
                <a:gd name="f722" fmla="*/ f626 1 1099"/>
                <a:gd name="f723" fmla="*/ f627 1 409"/>
                <a:gd name="f724" fmla="*/ f628 1 1099"/>
                <a:gd name="f725" fmla="*/ f629 1 409"/>
                <a:gd name="f726" fmla="*/ f630 1 1099"/>
                <a:gd name="f727" fmla="*/ f631 1 409"/>
                <a:gd name="f728" fmla="*/ 0 1 f535"/>
                <a:gd name="f729" fmla="*/ f529 1 f535"/>
                <a:gd name="f730" fmla="*/ 0 1 f536"/>
                <a:gd name="f731" fmla="*/ f530 1 f536"/>
                <a:gd name="f732" fmla="*/ f633 1 f535"/>
                <a:gd name="f733" fmla="*/ f634 1 f536"/>
                <a:gd name="f734" fmla="*/ f635 1 f535"/>
                <a:gd name="f735" fmla="*/ f636 1 f536"/>
                <a:gd name="f736" fmla="*/ f637 1 f535"/>
                <a:gd name="f737" fmla="*/ f638 1 f536"/>
                <a:gd name="f738" fmla="*/ f639 1 f535"/>
                <a:gd name="f739" fmla="*/ f640 1 f536"/>
                <a:gd name="f740" fmla="*/ f641 1 f535"/>
                <a:gd name="f741" fmla="*/ f642 1 f535"/>
                <a:gd name="f742" fmla="*/ f643 1 f536"/>
                <a:gd name="f743" fmla="*/ f644 1 f535"/>
                <a:gd name="f744" fmla="*/ f645 1 f536"/>
                <a:gd name="f745" fmla="*/ f646 1 f535"/>
                <a:gd name="f746" fmla="*/ f647 1 f536"/>
                <a:gd name="f747" fmla="*/ f648 1 f535"/>
                <a:gd name="f748" fmla="*/ f649 1 f536"/>
                <a:gd name="f749" fmla="*/ f650 1 f535"/>
                <a:gd name="f750" fmla="*/ f651 1 f536"/>
                <a:gd name="f751" fmla="*/ f652 1 f535"/>
                <a:gd name="f752" fmla="*/ f653 1 f536"/>
                <a:gd name="f753" fmla="*/ f654 1 f535"/>
                <a:gd name="f754" fmla="*/ f655 1 f536"/>
                <a:gd name="f755" fmla="*/ f656 1 f536"/>
                <a:gd name="f756" fmla="*/ f657 1 f535"/>
                <a:gd name="f757" fmla="*/ f658 1 f536"/>
                <a:gd name="f758" fmla="*/ f659 1 f535"/>
                <a:gd name="f759" fmla="*/ f660 1 f536"/>
                <a:gd name="f760" fmla="*/ f661 1 f535"/>
                <a:gd name="f761" fmla="*/ f662 1 f536"/>
                <a:gd name="f762" fmla="*/ f663 1 f535"/>
                <a:gd name="f763" fmla="*/ f664 1 f536"/>
                <a:gd name="f764" fmla="*/ f665 1 f535"/>
                <a:gd name="f765" fmla="*/ f666 1 f536"/>
                <a:gd name="f766" fmla="*/ f667 1 f535"/>
                <a:gd name="f767" fmla="*/ f668 1 f536"/>
                <a:gd name="f768" fmla="*/ f669 1 f535"/>
                <a:gd name="f769" fmla="*/ f670 1 f536"/>
                <a:gd name="f770" fmla="*/ f671 1 f535"/>
                <a:gd name="f771" fmla="*/ f672 1 f536"/>
                <a:gd name="f772" fmla="*/ f673 1 f536"/>
                <a:gd name="f773" fmla="*/ f674 1 f535"/>
                <a:gd name="f774" fmla="*/ f675 1 f536"/>
                <a:gd name="f775" fmla="*/ f676 1 f536"/>
                <a:gd name="f776" fmla="*/ f677 1 f536"/>
                <a:gd name="f777" fmla="*/ f678 1 f536"/>
                <a:gd name="f778" fmla="*/ f679 1 f535"/>
                <a:gd name="f779" fmla="*/ f680 1 f536"/>
                <a:gd name="f780" fmla="*/ f681 1 f536"/>
                <a:gd name="f781" fmla="*/ f682 1 f535"/>
                <a:gd name="f782" fmla="*/ f683 1 f536"/>
                <a:gd name="f783" fmla="*/ f684 1 f536"/>
                <a:gd name="f784" fmla="*/ f685 1 f536"/>
                <a:gd name="f785" fmla="*/ f686 1 f535"/>
                <a:gd name="f786" fmla="*/ f687 1 f536"/>
                <a:gd name="f787" fmla="*/ f688 1 f535"/>
                <a:gd name="f788" fmla="*/ f689 1 f536"/>
                <a:gd name="f789" fmla="*/ f690 1 f536"/>
                <a:gd name="f790" fmla="*/ f691 1 f535"/>
                <a:gd name="f791" fmla="*/ f692 1 f536"/>
                <a:gd name="f792" fmla="*/ f693 1 f536"/>
                <a:gd name="f793" fmla="*/ f694 1 f535"/>
                <a:gd name="f794" fmla="*/ f695 1 f536"/>
                <a:gd name="f795" fmla="*/ f696 1 f535"/>
                <a:gd name="f796" fmla="*/ f697 1 f536"/>
                <a:gd name="f797" fmla="*/ f698 1 f535"/>
                <a:gd name="f798" fmla="*/ f699 1 f536"/>
                <a:gd name="f799" fmla="*/ f700 1 f536"/>
                <a:gd name="f800" fmla="*/ f701 1 f535"/>
                <a:gd name="f801" fmla="*/ f702 1 f536"/>
                <a:gd name="f802" fmla="*/ f703 1 f535"/>
                <a:gd name="f803" fmla="*/ f704 1 f536"/>
                <a:gd name="f804" fmla="*/ f705 1 f535"/>
                <a:gd name="f805" fmla="*/ f706 1 f536"/>
                <a:gd name="f806" fmla="*/ f707 1 f535"/>
                <a:gd name="f807" fmla="*/ f708 1 f536"/>
                <a:gd name="f808" fmla="*/ f709 1 f535"/>
                <a:gd name="f809" fmla="*/ f710 1 f536"/>
                <a:gd name="f810" fmla="*/ f711 1 f535"/>
                <a:gd name="f811" fmla="*/ f712 1 f536"/>
                <a:gd name="f812" fmla="*/ f713 1 f536"/>
                <a:gd name="f813" fmla="*/ f714 1 f536"/>
                <a:gd name="f814" fmla="*/ f715 1 f536"/>
                <a:gd name="f815" fmla="*/ f716 1 f536"/>
                <a:gd name="f816" fmla="*/ f717 1 f535"/>
                <a:gd name="f817" fmla="*/ f718 1 f536"/>
                <a:gd name="f818" fmla="*/ f719 1 f535"/>
                <a:gd name="f819" fmla="*/ f720 1 f536"/>
                <a:gd name="f820" fmla="*/ f721 1 f536"/>
                <a:gd name="f821" fmla="*/ f722 1 f535"/>
                <a:gd name="f822" fmla="*/ f723 1 f536"/>
                <a:gd name="f823" fmla="*/ f724 1 f535"/>
                <a:gd name="f824" fmla="*/ f725 1 f536"/>
                <a:gd name="f825" fmla="*/ f726 1 f535"/>
                <a:gd name="f826" fmla="*/ f727 1 f536"/>
                <a:gd name="f827" fmla="*/ f728 f526 1"/>
                <a:gd name="f828" fmla="*/ f729 f526 1"/>
                <a:gd name="f829" fmla="*/ f731 f527 1"/>
                <a:gd name="f830" fmla="*/ f730 f527 1"/>
                <a:gd name="f831" fmla="*/ f732 f526 1"/>
                <a:gd name="f832" fmla="*/ f733 f527 1"/>
                <a:gd name="f833" fmla="*/ f734 f526 1"/>
                <a:gd name="f834" fmla="*/ f735 f527 1"/>
                <a:gd name="f835" fmla="*/ f736 f526 1"/>
                <a:gd name="f836" fmla="*/ f737 f527 1"/>
                <a:gd name="f837" fmla="*/ f738 f526 1"/>
                <a:gd name="f838" fmla="*/ f739 f527 1"/>
                <a:gd name="f839" fmla="*/ f740 f526 1"/>
                <a:gd name="f840" fmla="*/ f741 f526 1"/>
                <a:gd name="f841" fmla="*/ f742 f527 1"/>
                <a:gd name="f842" fmla="*/ f743 f526 1"/>
                <a:gd name="f843" fmla="*/ f744 f527 1"/>
                <a:gd name="f844" fmla="*/ f745 f526 1"/>
                <a:gd name="f845" fmla="*/ f746 f527 1"/>
                <a:gd name="f846" fmla="*/ f747 f526 1"/>
                <a:gd name="f847" fmla="*/ f748 f527 1"/>
                <a:gd name="f848" fmla="*/ f749 f526 1"/>
                <a:gd name="f849" fmla="*/ f750 f527 1"/>
                <a:gd name="f850" fmla="*/ f751 f526 1"/>
                <a:gd name="f851" fmla="*/ f752 f527 1"/>
                <a:gd name="f852" fmla="*/ f753 f526 1"/>
                <a:gd name="f853" fmla="*/ f754 f527 1"/>
                <a:gd name="f854" fmla="*/ f755 f527 1"/>
                <a:gd name="f855" fmla="*/ f756 f526 1"/>
                <a:gd name="f856" fmla="*/ f757 f527 1"/>
                <a:gd name="f857" fmla="*/ f758 f526 1"/>
                <a:gd name="f858" fmla="*/ f759 f527 1"/>
                <a:gd name="f859" fmla="*/ f760 f526 1"/>
                <a:gd name="f860" fmla="*/ f761 f527 1"/>
                <a:gd name="f861" fmla="*/ f762 f526 1"/>
                <a:gd name="f862" fmla="*/ f763 f527 1"/>
                <a:gd name="f863" fmla="*/ f764 f526 1"/>
                <a:gd name="f864" fmla="*/ f765 f527 1"/>
                <a:gd name="f865" fmla="*/ f766 f526 1"/>
                <a:gd name="f866" fmla="*/ f767 f527 1"/>
                <a:gd name="f867" fmla="*/ f768 f526 1"/>
                <a:gd name="f868" fmla="*/ f769 f527 1"/>
                <a:gd name="f869" fmla="*/ f770 f526 1"/>
                <a:gd name="f870" fmla="*/ f771 f527 1"/>
                <a:gd name="f871" fmla="*/ f772 f527 1"/>
                <a:gd name="f872" fmla="*/ f773 f526 1"/>
                <a:gd name="f873" fmla="*/ f774 f527 1"/>
                <a:gd name="f874" fmla="*/ f775 f527 1"/>
                <a:gd name="f875" fmla="*/ f776 f527 1"/>
                <a:gd name="f876" fmla="*/ f777 f527 1"/>
                <a:gd name="f877" fmla="*/ f778 f526 1"/>
                <a:gd name="f878" fmla="*/ f779 f527 1"/>
                <a:gd name="f879" fmla="*/ f780 f527 1"/>
                <a:gd name="f880" fmla="*/ f781 f526 1"/>
                <a:gd name="f881" fmla="*/ f782 f527 1"/>
                <a:gd name="f882" fmla="*/ f783 f527 1"/>
                <a:gd name="f883" fmla="*/ f784 f527 1"/>
                <a:gd name="f884" fmla="*/ f785 f526 1"/>
                <a:gd name="f885" fmla="*/ f786 f527 1"/>
                <a:gd name="f886" fmla="*/ f787 f526 1"/>
                <a:gd name="f887" fmla="*/ f788 f527 1"/>
                <a:gd name="f888" fmla="*/ f789 f527 1"/>
                <a:gd name="f889" fmla="*/ f790 f526 1"/>
                <a:gd name="f890" fmla="*/ f791 f527 1"/>
                <a:gd name="f891" fmla="*/ f792 f527 1"/>
                <a:gd name="f892" fmla="*/ f793 f526 1"/>
                <a:gd name="f893" fmla="*/ f794 f527 1"/>
                <a:gd name="f894" fmla="*/ f795 f526 1"/>
                <a:gd name="f895" fmla="*/ f796 f527 1"/>
                <a:gd name="f896" fmla="*/ f797 f526 1"/>
                <a:gd name="f897" fmla="*/ f798 f527 1"/>
                <a:gd name="f898" fmla="*/ f799 f527 1"/>
                <a:gd name="f899" fmla="*/ f800 f526 1"/>
                <a:gd name="f900" fmla="*/ f801 f527 1"/>
                <a:gd name="f901" fmla="*/ f802 f526 1"/>
                <a:gd name="f902" fmla="*/ f803 f527 1"/>
                <a:gd name="f903" fmla="*/ f804 f526 1"/>
                <a:gd name="f904" fmla="*/ f805 f527 1"/>
                <a:gd name="f905" fmla="*/ f806 f526 1"/>
                <a:gd name="f906" fmla="*/ f807 f527 1"/>
                <a:gd name="f907" fmla="*/ f808 f526 1"/>
                <a:gd name="f908" fmla="*/ f809 f527 1"/>
                <a:gd name="f909" fmla="*/ f810 f526 1"/>
                <a:gd name="f910" fmla="*/ f811 f527 1"/>
                <a:gd name="f911" fmla="*/ f812 f527 1"/>
                <a:gd name="f912" fmla="*/ f813 f527 1"/>
                <a:gd name="f913" fmla="*/ f814 f527 1"/>
                <a:gd name="f914" fmla="*/ f815 f527 1"/>
                <a:gd name="f915" fmla="*/ f816 f526 1"/>
                <a:gd name="f916" fmla="*/ f817 f527 1"/>
                <a:gd name="f917" fmla="*/ f818 f526 1"/>
                <a:gd name="f918" fmla="*/ f819 f527 1"/>
                <a:gd name="f919" fmla="*/ f820 f527 1"/>
                <a:gd name="f920" fmla="*/ f821 f526 1"/>
                <a:gd name="f921" fmla="*/ f822 f527 1"/>
                <a:gd name="f922" fmla="*/ f823 f526 1"/>
                <a:gd name="f923" fmla="*/ f824 f527 1"/>
                <a:gd name="f924" fmla="*/ f825 f526 1"/>
                <a:gd name="f925" fmla="*/ f826 f5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2">
                  <a:pos x="f831" y="f832"/>
                </a:cxn>
                <a:cxn ang="f632">
                  <a:pos x="f833" y="f834"/>
                </a:cxn>
                <a:cxn ang="f632">
                  <a:pos x="f835" y="f836"/>
                </a:cxn>
                <a:cxn ang="f632">
                  <a:pos x="f837" y="f838"/>
                </a:cxn>
                <a:cxn ang="f632">
                  <a:pos x="f839" y="f834"/>
                </a:cxn>
                <a:cxn ang="f632">
                  <a:pos x="f840" y="f841"/>
                </a:cxn>
                <a:cxn ang="f632">
                  <a:pos x="f842" y="f843"/>
                </a:cxn>
                <a:cxn ang="f632">
                  <a:pos x="f844" y="f845"/>
                </a:cxn>
                <a:cxn ang="f632">
                  <a:pos x="f846" y="f847"/>
                </a:cxn>
                <a:cxn ang="f632">
                  <a:pos x="f848" y="f849"/>
                </a:cxn>
                <a:cxn ang="f632">
                  <a:pos x="f850" y="f851"/>
                </a:cxn>
                <a:cxn ang="f632">
                  <a:pos x="f852" y="f853"/>
                </a:cxn>
                <a:cxn ang="f632">
                  <a:pos x="f850" y="f854"/>
                </a:cxn>
                <a:cxn ang="f632">
                  <a:pos x="f855" y="f856"/>
                </a:cxn>
                <a:cxn ang="f632">
                  <a:pos x="f857" y="f858"/>
                </a:cxn>
                <a:cxn ang="f632">
                  <a:pos x="f859" y="f845"/>
                </a:cxn>
                <a:cxn ang="f632">
                  <a:pos x="f859" y="f860"/>
                </a:cxn>
                <a:cxn ang="f632">
                  <a:pos x="f861" y="f862"/>
                </a:cxn>
                <a:cxn ang="f632">
                  <a:pos x="f863" y="f864"/>
                </a:cxn>
                <a:cxn ang="f632">
                  <a:pos x="f865" y="f866"/>
                </a:cxn>
                <a:cxn ang="f632">
                  <a:pos x="f867" y="f868"/>
                </a:cxn>
                <a:cxn ang="f632">
                  <a:pos x="f869" y="f858"/>
                </a:cxn>
                <a:cxn ang="f632">
                  <a:pos x="f869" y="f870"/>
                </a:cxn>
                <a:cxn ang="f632">
                  <a:pos x="f869" y="f871"/>
                </a:cxn>
                <a:cxn ang="f632">
                  <a:pos x="f872" y="f873"/>
                </a:cxn>
                <a:cxn ang="f632">
                  <a:pos x="f872" y="f874"/>
                </a:cxn>
                <a:cxn ang="f632">
                  <a:pos x="f872" y="f875"/>
                </a:cxn>
                <a:cxn ang="f632">
                  <a:pos x="f872" y="f876"/>
                </a:cxn>
                <a:cxn ang="f632">
                  <a:pos x="f877" y="f878"/>
                </a:cxn>
                <a:cxn ang="f632">
                  <a:pos x="f877" y="f879"/>
                </a:cxn>
                <a:cxn ang="f632">
                  <a:pos x="f880" y="f881"/>
                </a:cxn>
                <a:cxn ang="f632">
                  <a:pos x="f880" y="f882"/>
                </a:cxn>
                <a:cxn ang="f632">
                  <a:pos x="f877" y="f883"/>
                </a:cxn>
                <a:cxn ang="f632">
                  <a:pos x="f884" y="f885"/>
                </a:cxn>
                <a:cxn ang="f632">
                  <a:pos x="f886" y="f887"/>
                </a:cxn>
                <a:cxn ang="f632">
                  <a:pos x="f886" y="f888"/>
                </a:cxn>
                <a:cxn ang="f632">
                  <a:pos x="f889" y="f890"/>
                </a:cxn>
                <a:cxn ang="f632">
                  <a:pos x="f889" y="f891"/>
                </a:cxn>
                <a:cxn ang="f632">
                  <a:pos x="f892" y="f893"/>
                </a:cxn>
                <a:cxn ang="f632">
                  <a:pos x="f894" y="f895"/>
                </a:cxn>
                <a:cxn ang="f632">
                  <a:pos x="f892" y="f870"/>
                </a:cxn>
                <a:cxn ang="f632">
                  <a:pos x="f896" y="f897"/>
                </a:cxn>
                <a:cxn ang="f632">
                  <a:pos x="f896" y="f898"/>
                </a:cxn>
                <a:cxn ang="f632">
                  <a:pos x="f899" y="f900"/>
                </a:cxn>
                <a:cxn ang="f632">
                  <a:pos x="f901" y="f902"/>
                </a:cxn>
                <a:cxn ang="f632">
                  <a:pos x="f903" y="f904"/>
                </a:cxn>
                <a:cxn ang="f632">
                  <a:pos x="f905" y="f906"/>
                </a:cxn>
                <a:cxn ang="f632">
                  <a:pos x="f907" y="f908"/>
                </a:cxn>
                <a:cxn ang="f632">
                  <a:pos x="f909" y="f910"/>
                </a:cxn>
                <a:cxn ang="f632">
                  <a:pos x="f907" y="f911"/>
                </a:cxn>
                <a:cxn ang="f632">
                  <a:pos x="f903" y="f912"/>
                </a:cxn>
                <a:cxn ang="f632">
                  <a:pos x="f903" y="f913"/>
                </a:cxn>
                <a:cxn ang="f632">
                  <a:pos x="f903" y="f914"/>
                </a:cxn>
                <a:cxn ang="f632">
                  <a:pos x="f915" y="f916"/>
                </a:cxn>
                <a:cxn ang="f632">
                  <a:pos x="f915" y="f890"/>
                </a:cxn>
                <a:cxn ang="f632">
                  <a:pos x="f917" y="f918"/>
                </a:cxn>
                <a:cxn ang="f632">
                  <a:pos x="f915" y="f919"/>
                </a:cxn>
                <a:cxn ang="f632">
                  <a:pos x="f920" y="f921"/>
                </a:cxn>
                <a:cxn ang="f632">
                  <a:pos x="f922" y="f923"/>
                </a:cxn>
                <a:cxn ang="f632">
                  <a:pos x="f920" y="f887"/>
                </a:cxn>
                <a:cxn ang="f632">
                  <a:pos x="f924" y="f925"/>
                </a:cxn>
              </a:cxnLst>
              <a:rect l="f827" t="f830" r="f828" b="f829"/>
              <a:pathLst>
                <a:path w="1099" h="409">
                  <a:moveTo>
                    <a:pt x="f7" y="f8"/>
                  </a:moveTo>
                  <a:cubicBezTo>
                    <a:pt x="f9" y="f8"/>
                    <a:pt x="f10" y="f8"/>
                    <a:pt x="f6" y="f8"/>
                  </a:cubicBezTo>
                  <a:cubicBezTo>
                    <a:pt x="f6" y="f11"/>
                    <a:pt x="f6" y="f12"/>
                    <a:pt x="f6" y="f13"/>
                  </a:cubicBezTo>
                  <a:cubicBezTo>
                    <a:pt x="f14" y="f13"/>
                    <a:pt x="f15" y="f13"/>
                    <a:pt x="f16" y="f13"/>
                  </a:cubicBezTo>
                  <a:cubicBezTo>
                    <a:pt x="f16" y="f17"/>
                    <a:pt x="f16" y="f18"/>
                    <a:pt x="f16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4" y="f26"/>
                    <a:pt x="f24" y="f27"/>
                    <a:pt x="f24" y="f10"/>
                  </a:cubicBezTo>
                  <a:cubicBezTo>
                    <a:pt x="f28" y="f10"/>
                    <a:pt x="f29" y="f10"/>
                    <a:pt x="f30" y="f10"/>
                  </a:cubicBezTo>
                  <a:cubicBezTo>
                    <a:pt x="f30" y="f27"/>
                    <a:pt x="f30" y="f26"/>
                    <a:pt x="f30" y="f25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5" y="f23"/>
                    <a:pt x="f35" y="f34"/>
                    <a:pt x="f35" y="f37"/>
                  </a:cubicBezTo>
                  <a:cubicBezTo>
                    <a:pt x="f35" y="f38"/>
                    <a:pt x="f39" y="f40"/>
                    <a:pt x="f35" y="f41"/>
                  </a:cubicBezTo>
                  <a:cubicBezTo>
                    <a:pt x="f35" y="f42"/>
                    <a:pt x="f39" y="f43"/>
                    <a:pt x="f44" y="f45"/>
                  </a:cubicBezTo>
                  <a:cubicBezTo>
                    <a:pt x="f37" y="f46"/>
                    <a:pt x="f47" y="f48"/>
                    <a:pt x="f49" y="f50"/>
                  </a:cubicBezTo>
                  <a:cubicBezTo>
                    <a:pt x="f51" y="f50"/>
                    <a:pt x="f52" y="f53"/>
                    <a:pt x="f54" y="f53"/>
                  </a:cubicBezTo>
                  <a:cubicBezTo>
                    <a:pt x="f54" y="f55"/>
                    <a:pt x="f54" y="f26"/>
                    <a:pt x="f54" y="f10"/>
                  </a:cubicBezTo>
                  <a:cubicBezTo>
                    <a:pt x="f18" y="f10"/>
                    <a:pt x="f56" y="f10"/>
                    <a:pt x="f57" y="f10"/>
                  </a:cubicBezTo>
                  <a:cubicBezTo>
                    <a:pt x="f57" y="f58"/>
                    <a:pt x="f57" y="f59"/>
                    <a:pt x="f57" y="f60"/>
                  </a:cubicBezTo>
                  <a:cubicBezTo>
                    <a:pt x="f57" y="f61"/>
                    <a:pt x="f57" y="f62"/>
                    <a:pt x="f57" y="f63"/>
                  </a:cubicBezTo>
                  <a:cubicBezTo>
                    <a:pt x="f57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13" y="f74"/>
                    <a:pt x="f75" y="f76"/>
                    <a:pt x="f77" y="f76"/>
                  </a:cubicBezTo>
                  <a:cubicBezTo>
                    <a:pt x="f77" y="f78"/>
                    <a:pt x="f77" y="f79"/>
                    <a:pt x="f77" y="f10"/>
                  </a:cubicBezTo>
                  <a:cubicBezTo>
                    <a:pt x="f80" y="f10"/>
                    <a:pt x="f81" y="f10"/>
                    <a:pt x="f82" y="f10"/>
                  </a:cubicBezTo>
                  <a:cubicBezTo>
                    <a:pt x="f82" y="f79"/>
                    <a:pt x="f82" y="f29"/>
                    <a:pt x="f82" y="f76"/>
                  </a:cubicBezTo>
                  <a:cubicBezTo>
                    <a:pt x="f83" y="f74"/>
                    <a:pt x="f84" y="f74"/>
                    <a:pt x="f85" y="f86"/>
                  </a:cubicBezTo>
                  <a:cubicBezTo>
                    <a:pt x="f87" y="f88"/>
                    <a:pt x="f89" y="f68"/>
                    <a:pt x="f90" y="f91"/>
                  </a:cubicBezTo>
                  <a:cubicBezTo>
                    <a:pt x="f92" y="f93"/>
                    <a:pt x="f94" y="f63"/>
                    <a:pt x="f94" y="f95"/>
                  </a:cubicBezTo>
                  <a:cubicBezTo>
                    <a:pt x="f94" y="f96"/>
                    <a:pt x="f94" y="f97"/>
                    <a:pt x="f94" y="f98"/>
                  </a:cubicBezTo>
                  <a:cubicBezTo>
                    <a:pt x="f94" y="f99"/>
                    <a:pt x="f94" y="f58"/>
                    <a:pt x="f94" y="f10"/>
                  </a:cubicBezTo>
                  <a:cubicBezTo>
                    <a:pt x="f100" y="f10"/>
                    <a:pt x="f101" y="f10"/>
                    <a:pt x="f102" y="f10"/>
                  </a:cubicBezTo>
                  <a:cubicBezTo>
                    <a:pt x="f102" y="f58"/>
                    <a:pt x="f102" y="f59"/>
                    <a:pt x="f102" y="f60"/>
                  </a:cubicBezTo>
                  <a:cubicBezTo>
                    <a:pt x="f102" y="f103"/>
                    <a:pt x="f102" y="f104"/>
                    <a:pt x="f102" y="f72"/>
                  </a:cubicBezTo>
                  <a:cubicBezTo>
                    <a:pt x="f102" y="f86"/>
                    <a:pt x="f105" y="f76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2" y="f114"/>
                    <a:pt x="f112" y="f111"/>
                    <a:pt x="f112" y="f115"/>
                  </a:cubicBezTo>
                  <a:cubicBezTo>
                    <a:pt x="f112" y="f116"/>
                    <a:pt x="f112" y="f40"/>
                    <a:pt x="f112" y="f117"/>
                  </a:cubicBezTo>
                  <a:cubicBezTo>
                    <a:pt x="f112" y="f118"/>
                    <a:pt x="f119" y="f120"/>
                    <a:pt x="f121" y="f23"/>
                  </a:cubicBezTo>
                  <a:cubicBezTo>
                    <a:pt x="f121" y="f23"/>
                    <a:pt x="f121" y="f36"/>
                    <a:pt x="f122" y="f123"/>
                  </a:cubicBezTo>
                  <a:cubicBezTo>
                    <a:pt x="f122" y="f124"/>
                    <a:pt x="f122" y="f97"/>
                    <a:pt x="f122" y="f125"/>
                  </a:cubicBezTo>
                  <a:cubicBezTo>
                    <a:pt x="f126" y="f47"/>
                    <a:pt x="f127" y="f47"/>
                    <a:pt x="f128" y="f129"/>
                  </a:cubicBezTo>
                  <a:cubicBezTo>
                    <a:pt x="f128" y="f130"/>
                    <a:pt x="f128" y="f131"/>
                    <a:pt x="f128" y="f10"/>
                  </a:cubicBezTo>
                  <a:cubicBezTo>
                    <a:pt x="f132" y="f10"/>
                    <a:pt x="f127" y="f10"/>
                    <a:pt x="f133" y="f10"/>
                  </a:cubicBezTo>
                  <a:cubicBezTo>
                    <a:pt x="f133" y="f134"/>
                    <a:pt x="f133" y="f56"/>
                    <a:pt x="f133" y="f135"/>
                  </a:cubicBezTo>
                  <a:cubicBezTo>
                    <a:pt x="f136" y="f137"/>
                    <a:pt x="f138" y="f139"/>
                    <a:pt x="f140" y="f61"/>
                  </a:cubicBezTo>
                  <a:cubicBezTo>
                    <a:pt x="f140" y="f51"/>
                    <a:pt x="f140" y="f141"/>
                    <a:pt x="f140" y="f10"/>
                  </a:cubicBezTo>
                  <a:cubicBezTo>
                    <a:pt x="f142" y="f10"/>
                    <a:pt x="f143" y="f10"/>
                    <a:pt x="f144" y="f10"/>
                  </a:cubicBezTo>
                  <a:cubicBezTo>
                    <a:pt x="f144" y="f145"/>
                    <a:pt x="f144" y="f146"/>
                    <a:pt x="f144" y="f39"/>
                  </a:cubicBezTo>
                  <a:cubicBezTo>
                    <a:pt x="f147" y="f38"/>
                    <a:pt x="f148" y="f149"/>
                    <a:pt x="f150" y="f151"/>
                  </a:cubicBezTo>
                  <a:cubicBezTo>
                    <a:pt x="f150" y="f152"/>
                    <a:pt x="f150" y="f153"/>
                    <a:pt x="f150" y="f10"/>
                  </a:cubicBezTo>
                  <a:cubicBezTo>
                    <a:pt x="f154" y="f10"/>
                    <a:pt x="f155" y="f10"/>
                    <a:pt x="f156" y="f10"/>
                  </a:cubicBezTo>
                  <a:cubicBezTo>
                    <a:pt x="f156" y="f153"/>
                    <a:pt x="f156" y="f152"/>
                    <a:pt x="f156" y="f151"/>
                  </a:cubicBezTo>
                  <a:cubicBezTo>
                    <a:pt x="f157" y="f149"/>
                    <a:pt x="f158" y="f159"/>
                    <a:pt x="f160" y="f35"/>
                  </a:cubicBezTo>
                  <a:cubicBezTo>
                    <a:pt x="f160" y="f97"/>
                    <a:pt x="f160" y="f161"/>
                    <a:pt x="f160" y="f10"/>
                  </a:cubicBezTo>
                  <a:cubicBezTo>
                    <a:pt x="f162" y="f10"/>
                    <a:pt x="f163" y="f10"/>
                    <a:pt x="f164" y="f10"/>
                  </a:cubicBezTo>
                  <a:cubicBezTo>
                    <a:pt x="f164" y="f58"/>
                    <a:pt x="f164" y="f59"/>
                    <a:pt x="f164" y="f60"/>
                  </a:cubicBezTo>
                  <a:cubicBezTo>
                    <a:pt x="f164" y="f19"/>
                    <a:pt x="f164" y="f165"/>
                    <a:pt x="f166" y="f116"/>
                  </a:cubicBezTo>
                  <a:cubicBezTo>
                    <a:pt x="f166" y="f167"/>
                    <a:pt x="f164" y="f168"/>
                    <a:pt x="f169" y="f170"/>
                  </a:cubicBezTo>
                  <a:cubicBezTo>
                    <a:pt x="f171" y="f172"/>
                    <a:pt x="f173" y="f174"/>
                    <a:pt x="f175" y="f93"/>
                  </a:cubicBezTo>
                  <a:cubicBezTo>
                    <a:pt x="f175" y="f176"/>
                    <a:pt x="f175" y="f177"/>
                    <a:pt x="f175" y="f10"/>
                  </a:cubicBezTo>
                  <a:cubicBezTo>
                    <a:pt x="f178" y="f13"/>
                    <a:pt x="f179" y="f13"/>
                    <a:pt x="f180" y="f13"/>
                  </a:cubicBezTo>
                  <a:cubicBezTo>
                    <a:pt x="f180" y="f177"/>
                    <a:pt x="f180" y="f181"/>
                    <a:pt x="f180" y="f182"/>
                  </a:cubicBezTo>
                  <a:cubicBezTo>
                    <a:pt x="f183" y="f184"/>
                    <a:pt x="f185" y="f186"/>
                    <a:pt x="f187" y="f188"/>
                  </a:cubicBezTo>
                  <a:cubicBezTo>
                    <a:pt x="f187" y="f189"/>
                    <a:pt x="f187" y="f19"/>
                    <a:pt x="f187" y="f10"/>
                  </a:cubicBezTo>
                  <a:cubicBezTo>
                    <a:pt x="f190" y="f10"/>
                    <a:pt x="f191" y="f13"/>
                    <a:pt x="f192" y="f13"/>
                  </a:cubicBezTo>
                  <a:cubicBezTo>
                    <a:pt x="f192" y="f73"/>
                    <a:pt x="f192" y="f59"/>
                    <a:pt x="f192" y="f60"/>
                  </a:cubicBezTo>
                  <a:cubicBezTo>
                    <a:pt x="f192" y="f125"/>
                    <a:pt x="f192" y="f193"/>
                    <a:pt x="f192" y="f194"/>
                  </a:cubicBezTo>
                  <a:cubicBezTo>
                    <a:pt x="f192" y="f172"/>
                    <a:pt x="f195" y="f186"/>
                    <a:pt x="f196" y="f197"/>
                  </a:cubicBezTo>
                  <a:cubicBezTo>
                    <a:pt x="f198" y="f199"/>
                    <a:pt x="f200" y="f174"/>
                    <a:pt x="f201" y="f95"/>
                  </a:cubicBezTo>
                  <a:cubicBezTo>
                    <a:pt x="f202" y="f95"/>
                    <a:pt x="f203" y="f204"/>
                    <a:pt x="f203" y="f182"/>
                  </a:cubicBezTo>
                  <a:cubicBezTo>
                    <a:pt x="f203" y="f205"/>
                    <a:pt x="f203" y="f206"/>
                    <a:pt x="f203" y="f207"/>
                  </a:cubicBezTo>
                  <a:cubicBezTo>
                    <a:pt x="f203" y="f208"/>
                    <a:pt x="f202" y="f209"/>
                    <a:pt x="f210" y="f209"/>
                  </a:cubicBezTo>
                  <a:cubicBezTo>
                    <a:pt x="f211" y="f212"/>
                    <a:pt x="f190" y="f213"/>
                    <a:pt x="f214" y="f6"/>
                  </a:cubicBezTo>
                  <a:cubicBezTo>
                    <a:pt x="f214" y="f204"/>
                    <a:pt x="f214" y="f215"/>
                    <a:pt x="f214" y="f10"/>
                  </a:cubicBezTo>
                  <a:cubicBezTo>
                    <a:pt x="f216" y="f10"/>
                    <a:pt x="f217" y="f10"/>
                    <a:pt x="f218" y="f10"/>
                  </a:cubicBezTo>
                  <a:cubicBezTo>
                    <a:pt x="f218" y="f44"/>
                    <a:pt x="f218" y="f219"/>
                    <a:pt x="f218" y="f220"/>
                  </a:cubicBezTo>
                  <a:cubicBezTo>
                    <a:pt x="f221" y="f222"/>
                    <a:pt x="f223" y="f224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08"/>
                    <a:pt x="f234" y="f235"/>
                    <a:pt x="f234" y="f236"/>
                  </a:cubicBezTo>
                  <a:cubicBezTo>
                    <a:pt x="f234" y="f206"/>
                    <a:pt x="f234" y="f237"/>
                    <a:pt x="f234" y="f68"/>
                  </a:cubicBezTo>
                  <a:cubicBezTo>
                    <a:pt x="f234" y="f238"/>
                    <a:pt x="f234" y="f79"/>
                    <a:pt x="f234" y="f98"/>
                  </a:cubicBezTo>
                  <a:cubicBezTo>
                    <a:pt x="f234" y="f99"/>
                    <a:pt x="f234" y="f58"/>
                    <a:pt x="f234" y="f10"/>
                  </a:cubicBezTo>
                  <a:cubicBezTo>
                    <a:pt x="f239" y="f10"/>
                    <a:pt x="f240" y="f10"/>
                    <a:pt x="f241" y="f10"/>
                  </a:cubicBezTo>
                  <a:cubicBezTo>
                    <a:pt x="f241" y="f59"/>
                    <a:pt x="f241" y="f2"/>
                    <a:pt x="f241" y="f242"/>
                  </a:cubicBezTo>
                  <a:cubicBezTo>
                    <a:pt x="f241" y="f52"/>
                    <a:pt x="f241" y="f37"/>
                    <a:pt x="f241" y="f243"/>
                  </a:cubicBezTo>
                  <a:cubicBezTo>
                    <a:pt x="f241" y="f244"/>
                    <a:pt x="f245" y="f246"/>
                    <a:pt x="f247" y="f248"/>
                  </a:cubicBezTo>
                  <a:cubicBezTo>
                    <a:pt x="f249" y="f250"/>
                    <a:pt x="f251" y="f40"/>
                    <a:pt x="f252" y="f176"/>
                  </a:cubicBezTo>
                  <a:cubicBezTo>
                    <a:pt x="f253" y="f62"/>
                    <a:pt x="f254" y="f62"/>
                    <a:pt x="f255" y="f256"/>
                  </a:cubicBezTo>
                  <a:cubicBezTo>
                    <a:pt x="f255" y="f257"/>
                    <a:pt x="f255" y="f52"/>
                    <a:pt x="f255" y="f13"/>
                  </a:cubicBezTo>
                  <a:cubicBezTo>
                    <a:pt x="f258" y="f13"/>
                    <a:pt x="f259" y="f13"/>
                    <a:pt x="f7" y="f13"/>
                  </a:cubicBezTo>
                  <a:cubicBezTo>
                    <a:pt x="f7" y="f12"/>
                    <a:pt x="f7" y="f11"/>
                    <a:pt x="f7" y="f8"/>
                  </a:cubicBezTo>
                  <a:close/>
                  <a:moveTo>
                    <a:pt x="f260" y="f118"/>
                  </a:moveTo>
                  <a:cubicBezTo>
                    <a:pt x="f261" y="f23"/>
                    <a:pt x="f48" y="f36"/>
                    <a:pt x="f262" y="f123"/>
                  </a:cubicBezTo>
                  <a:cubicBezTo>
                    <a:pt x="f263" y="f103"/>
                    <a:pt x="f264" y="f103"/>
                    <a:pt x="f188" y="f124"/>
                  </a:cubicBezTo>
                  <a:cubicBezTo>
                    <a:pt x="f265" y="f61"/>
                    <a:pt x="f194" y="f47"/>
                    <a:pt x="f194" y="f266"/>
                  </a:cubicBezTo>
                  <a:cubicBezTo>
                    <a:pt x="f194" y="f267"/>
                    <a:pt x="f194" y="f51"/>
                    <a:pt x="f194" y="f268"/>
                  </a:cubicBezTo>
                  <a:cubicBezTo>
                    <a:pt x="f269" y="f56"/>
                    <a:pt x="f270" y="f18"/>
                    <a:pt x="f271" y="f130"/>
                  </a:cubicBezTo>
                  <a:cubicBezTo>
                    <a:pt x="f41" y="f130"/>
                    <a:pt x="f260" y="f272"/>
                    <a:pt x="f260" y="f52"/>
                  </a:cubicBezTo>
                  <a:cubicBezTo>
                    <a:pt x="f260" y="f273"/>
                    <a:pt x="f260" y="f274"/>
                    <a:pt x="f260" y="f19"/>
                  </a:cubicBezTo>
                  <a:cubicBezTo>
                    <a:pt x="f260" y="f146"/>
                    <a:pt x="f260" y="f103"/>
                    <a:pt x="f260" y="f118"/>
                  </a:cubicBezTo>
                  <a:close/>
                  <a:moveTo>
                    <a:pt x="f194" y="f10"/>
                  </a:moveTo>
                  <a:cubicBezTo>
                    <a:pt x="f262" y="f10"/>
                    <a:pt x="f275" y="f10"/>
                    <a:pt x="f260" y="f10"/>
                  </a:cubicBezTo>
                  <a:cubicBezTo>
                    <a:pt x="f260" y="f276"/>
                    <a:pt x="f260" y="f277"/>
                    <a:pt x="f260" y="f153"/>
                  </a:cubicBezTo>
                  <a:cubicBezTo>
                    <a:pt x="f275" y="f65"/>
                    <a:pt x="f278" y="f279"/>
                    <a:pt x="f264" y="f145"/>
                  </a:cubicBezTo>
                  <a:cubicBezTo>
                    <a:pt x="f280" y="f145"/>
                    <a:pt x="f188" y="f281"/>
                    <a:pt x="f194" y="f282"/>
                  </a:cubicBezTo>
                  <a:cubicBezTo>
                    <a:pt x="f194" y="f17"/>
                    <a:pt x="f194" y="f283"/>
                    <a:pt x="f194" y="f10"/>
                  </a:cubicBezTo>
                  <a:close/>
                  <a:moveTo>
                    <a:pt x="f197" y="f153"/>
                  </a:moveTo>
                  <a:cubicBezTo>
                    <a:pt x="f197" y="f284"/>
                    <a:pt x="f197" y="f135"/>
                    <a:pt x="f197" y="f285"/>
                  </a:cubicBezTo>
                  <a:cubicBezTo>
                    <a:pt x="f63" y="f97"/>
                    <a:pt x="f286" y="f177"/>
                    <a:pt x="f287" y="f47"/>
                  </a:cubicBezTo>
                  <a:cubicBezTo>
                    <a:pt x="f287" y="f288"/>
                    <a:pt x="f287" y="f272"/>
                    <a:pt x="f287" y="f161"/>
                  </a:cubicBezTo>
                  <a:cubicBezTo>
                    <a:pt x="f289" y="f279"/>
                    <a:pt x="f290" y="f57"/>
                    <a:pt x="f197" y="f153"/>
                  </a:cubicBezTo>
                  <a:close/>
                  <a:moveTo>
                    <a:pt x="f291" y="f145"/>
                  </a:moveTo>
                  <a:cubicBezTo>
                    <a:pt x="f291" y="f272"/>
                    <a:pt x="f291" y="f267"/>
                    <a:pt x="f291" y="f129"/>
                  </a:cubicBezTo>
                  <a:cubicBezTo>
                    <a:pt x="f114" y="f292"/>
                    <a:pt x="f293" y="f135"/>
                    <a:pt x="f294" y="f26"/>
                  </a:cubicBezTo>
                  <a:cubicBezTo>
                    <a:pt x="f294" y="f284"/>
                    <a:pt x="f294" y="f295"/>
                    <a:pt x="f294" y="f282"/>
                  </a:cubicBezTo>
                  <a:cubicBezTo>
                    <a:pt x="f293" y="f281"/>
                    <a:pt x="f114" y="f67"/>
                    <a:pt x="f291" y="f145"/>
                  </a:cubicBezTo>
                  <a:close/>
                  <a:moveTo>
                    <a:pt x="f294" y="f296"/>
                  </a:moveTo>
                  <a:cubicBezTo>
                    <a:pt x="f294" y="f297"/>
                    <a:pt x="f294" y="f242"/>
                    <a:pt x="f294" y="f10"/>
                  </a:cubicBezTo>
                  <a:cubicBezTo>
                    <a:pt x="f293" y="f10"/>
                    <a:pt x="f114" y="f10"/>
                    <a:pt x="f291" y="f10"/>
                  </a:cubicBezTo>
                  <a:cubicBezTo>
                    <a:pt x="f291" y="f298"/>
                    <a:pt x="f291" y="f299"/>
                    <a:pt x="f291" y="f27"/>
                  </a:cubicBezTo>
                  <a:cubicBezTo>
                    <a:pt x="f114" y="f300"/>
                    <a:pt x="f293" y="f301"/>
                    <a:pt x="f294" y="f296"/>
                  </a:cubicBezTo>
                  <a:close/>
                  <a:moveTo>
                    <a:pt x="f70" y="f10"/>
                  </a:moveTo>
                  <a:cubicBezTo>
                    <a:pt x="f70" y="f302"/>
                    <a:pt x="f70" y="f303"/>
                    <a:pt x="f70" y="f134"/>
                  </a:cubicBezTo>
                  <a:cubicBezTo>
                    <a:pt x="f66" y="f17"/>
                    <a:pt x="f93" y="f17"/>
                    <a:pt x="f95" y="f131"/>
                  </a:cubicBezTo>
                  <a:cubicBezTo>
                    <a:pt x="f95" y="f304"/>
                    <a:pt x="f95" y="f302"/>
                    <a:pt x="f95" y="f10"/>
                  </a:cubicBezTo>
                  <a:cubicBezTo>
                    <a:pt x="f305" y="f10"/>
                    <a:pt x="f199" y="f10"/>
                    <a:pt x="f197" y="f10"/>
                  </a:cubicBezTo>
                  <a:cubicBezTo>
                    <a:pt x="f197" y="f283"/>
                    <a:pt x="f197" y="f131"/>
                    <a:pt x="f197" y="f67"/>
                  </a:cubicBezTo>
                  <a:cubicBezTo>
                    <a:pt x="f290" y="f282"/>
                    <a:pt x="f289" y="f306"/>
                    <a:pt x="f287" y="f307"/>
                  </a:cubicBezTo>
                  <a:cubicBezTo>
                    <a:pt x="f287" y="f134"/>
                    <a:pt x="f287" y="f298"/>
                    <a:pt x="f287" y="f10"/>
                  </a:cubicBezTo>
                  <a:cubicBezTo>
                    <a:pt x="f20" y="f10"/>
                    <a:pt x="f308" y="f10"/>
                    <a:pt x="f70" y="f10"/>
                  </a:cubicBezTo>
                  <a:close/>
                  <a:moveTo>
                    <a:pt x="f306" y="f189"/>
                  </a:moveTo>
                  <a:cubicBezTo>
                    <a:pt x="f17" y="f250"/>
                    <a:pt x="f71" y="f309"/>
                    <a:pt x="f99" y="f31"/>
                  </a:cubicBezTo>
                  <a:cubicBezTo>
                    <a:pt x="f99" y="f181"/>
                    <a:pt x="f99" y="f310"/>
                    <a:pt x="f99" y="f311"/>
                  </a:cubicBezTo>
                  <a:cubicBezTo>
                    <a:pt x="f71" y="f238"/>
                    <a:pt x="f17" y="f310"/>
                    <a:pt x="f27" y="f62"/>
                  </a:cubicBezTo>
                  <a:cubicBezTo>
                    <a:pt x="f307" y="f62"/>
                    <a:pt x="f306" y="f176"/>
                    <a:pt x="f306" y="f181"/>
                  </a:cubicBezTo>
                  <a:cubicBezTo>
                    <a:pt x="f306" y="f40"/>
                    <a:pt x="f306" y="f309"/>
                    <a:pt x="f306" y="f189"/>
                  </a:cubicBezTo>
                  <a:close/>
                  <a:moveTo>
                    <a:pt x="f99" y="f170"/>
                  </a:moveTo>
                  <a:cubicBezTo>
                    <a:pt x="f71" y="f22"/>
                    <a:pt x="f17" y="f312"/>
                    <a:pt x="f27" y="f116"/>
                  </a:cubicBezTo>
                  <a:cubicBezTo>
                    <a:pt x="f307" y="f116"/>
                    <a:pt x="f306" y="f313"/>
                    <a:pt x="f306" y="f269"/>
                  </a:cubicBezTo>
                  <a:cubicBezTo>
                    <a:pt x="f306" y="f50"/>
                    <a:pt x="f306" y="f314"/>
                    <a:pt x="f306" y="f270"/>
                  </a:cubicBezTo>
                  <a:cubicBezTo>
                    <a:pt x="f315" y="f316"/>
                    <a:pt x="f297" y="f314"/>
                    <a:pt x="f71" y="f317"/>
                  </a:cubicBezTo>
                  <a:cubicBezTo>
                    <a:pt x="f58" y="f50"/>
                    <a:pt x="f58" y="f50"/>
                    <a:pt x="f99" y="f170"/>
                  </a:cubicBezTo>
                  <a:close/>
                  <a:moveTo>
                    <a:pt x="f59" y="f318"/>
                  </a:moveTo>
                  <a:cubicBezTo>
                    <a:pt x="f71" y="f91"/>
                    <a:pt x="f17" y="f182"/>
                    <a:pt x="f27" y="f204"/>
                  </a:cubicBezTo>
                  <a:cubicBezTo>
                    <a:pt x="f307" y="f204"/>
                    <a:pt x="f306" y="f95"/>
                    <a:pt x="f306" y="f184"/>
                  </a:cubicBezTo>
                  <a:cubicBezTo>
                    <a:pt x="f306" y="f319"/>
                    <a:pt x="f306" y="f186"/>
                    <a:pt x="f306" y="f265"/>
                  </a:cubicBezTo>
                  <a:cubicBezTo>
                    <a:pt x="f131" y="f172"/>
                    <a:pt x="f303" y="f197"/>
                    <a:pt x="f98" y="f319"/>
                  </a:cubicBezTo>
                  <a:cubicBezTo>
                    <a:pt x="f60" y="f319"/>
                    <a:pt x="f59" y="f174"/>
                    <a:pt x="f59" y="f184"/>
                  </a:cubicBezTo>
                  <a:cubicBezTo>
                    <a:pt x="f59" y="f204"/>
                    <a:pt x="f59" y="f93"/>
                    <a:pt x="f59" y="f318"/>
                  </a:cubicBezTo>
                  <a:close/>
                  <a:moveTo>
                    <a:pt x="f99" y="f165"/>
                  </a:moveTo>
                  <a:cubicBezTo>
                    <a:pt x="f71" y="f320"/>
                    <a:pt x="f134" y="f33"/>
                    <a:pt x="f27" y="f321"/>
                  </a:cubicBezTo>
                  <a:cubicBezTo>
                    <a:pt x="f27" y="f321"/>
                    <a:pt x="f306" y="f151"/>
                    <a:pt x="f306" y="f322"/>
                  </a:cubicBezTo>
                  <a:cubicBezTo>
                    <a:pt x="f306" y="f149"/>
                    <a:pt x="f306" y="f159"/>
                    <a:pt x="f306" y="f323"/>
                  </a:cubicBezTo>
                  <a:cubicBezTo>
                    <a:pt x="f315" y="f324"/>
                    <a:pt x="f325" y="f38"/>
                    <a:pt x="f276" y="f159"/>
                  </a:cubicBezTo>
                  <a:cubicBezTo>
                    <a:pt x="f59" y="f326"/>
                    <a:pt x="f59" y="f326"/>
                    <a:pt x="f59" y="f327"/>
                  </a:cubicBezTo>
                  <a:cubicBezTo>
                    <a:pt x="f59" y="f327"/>
                    <a:pt x="f59" y="f327"/>
                    <a:pt x="f99" y="f165"/>
                  </a:cubicBezTo>
                  <a:close/>
                  <a:moveTo>
                    <a:pt x="f59" y="f328"/>
                  </a:moveTo>
                  <a:cubicBezTo>
                    <a:pt x="f71" y="f329"/>
                    <a:pt x="f134" y="f43"/>
                    <a:pt x="f27" y="f330"/>
                  </a:cubicBezTo>
                  <a:cubicBezTo>
                    <a:pt x="f307" y="f330"/>
                    <a:pt x="f306" y="f271"/>
                    <a:pt x="f306" y="f41"/>
                  </a:cubicBezTo>
                  <a:cubicBezTo>
                    <a:pt x="f306" y="f331"/>
                    <a:pt x="f306" y="f332"/>
                    <a:pt x="f306" y="f29"/>
                  </a:cubicBezTo>
                  <a:cubicBezTo>
                    <a:pt x="f131" y="f333"/>
                    <a:pt x="f303" y="f24"/>
                    <a:pt x="f98" y="f334"/>
                  </a:cubicBezTo>
                  <a:cubicBezTo>
                    <a:pt x="f60" y="f331"/>
                    <a:pt x="f59" y="f3"/>
                    <a:pt x="f59" y="f335"/>
                  </a:cubicBezTo>
                  <a:cubicBezTo>
                    <a:pt x="f59" y="f330"/>
                    <a:pt x="f59" y="f45"/>
                    <a:pt x="f59" y="f328"/>
                  </a:cubicBezTo>
                  <a:close/>
                  <a:moveTo>
                    <a:pt x="f59" y="f44"/>
                  </a:moveTo>
                  <a:cubicBezTo>
                    <a:pt x="f71" y="f336"/>
                    <a:pt x="f134" y="f337"/>
                    <a:pt x="f300" y="f338"/>
                  </a:cubicBezTo>
                  <a:cubicBezTo>
                    <a:pt x="f27" y="f338"/>
                    <a:pt x="f306" y="f339"/>
                    <a:pt x="f306" y="f339"/>
                  </a:cubicBezTo>
                  <a:cubicBezTo>
                    <a:pt x="f306" y="f340"/>
                    <a:pt x="f306" y="f341"/>
                    <a:pt x="f306" y="f117"/>
                  </a:cubicBezTo>
                  <a:cubicBezTo>
                    <a:pt x="f131" y="f32"/>
                    <a:pt x="f303" y="f341"/>
                    <a:pt x="f98" y="f25"/>
                  </a:cubicBezTo>
                  <a:cubicBezTo>
                    <a:pt x="f60" y="f25"/>
                    <a:pt x="f59" y="f342"/>
                    <a:pt x="f59" y="f340"/>
                  </a:cubicBezTo>
                  <a:cubicBezTo>
                    <a:pt x="f59" y="f339"/>
                    <a:pt x="f59" y="f337"/>
                    <a:pt x="f59" y="f44"/>
                  </a:cubicBezTo>
                  <a:close/>
                  <a:moveTo>
                    <a:pt x="f343" y="f344"/>
                  </a:moveTo>
                  <a:cubicBezTo>
                    <a:pt x="f345" y="f346"/>
                    <a:pt x="f347" y="f273"/>
                    <a:pt x="f348" y="f349"/>
                  </a:cubicBezTo>
                  <a:cubicBezTo>
                    <a:pt x="f348" y="f49"/>
                    <a:pt x="f348" y="f52"/>
                    <a:pt x="f348" y="f130"/>
                  </a:cubicBezTo>
                  <a:cubicBezTo>
                    <a:pt x="f347" y="f54"/>
                    <a:pt x="f345" y="f272"/>
                    <a:pt x="f343" y="f52"/>
                  </a:cubicBezTo>
                  <a:cubicBezTo>
                    <a:pt x="f343" y="f49"/>
                    <a:pt x="f343" y="f349"/>
                    <a:pt x="f343" y="f344"/>
                  </a:cubicBezTo>
                  <a:close/>
                  <a:moveTo>
                    <a:pt x="f350" y="f338"/>
                  </a:moveTo>
                  <a:cubicBezTo>
                    <a:pt x="f350" y="f336"/>
                    <a:pt x="f350" y="f215"/>
                    <a:pt x="f350" y="f39"/>
                  </a:cubicBezTo>
                  <a:cubicBezTo>
                    <a:pt x="f351" y="f352"/>
                    <a:pt x="f353" y="f44"/>
                    <a:pt x="f354" y="f336"/>
                  </a:cubicBezTo>
                  <a:cubicBezTo>
                    <a:pt x="f355" y="f337"/>
                    <a:pt x="f356" y="f357"/>
                    <a:pt x="f358" y="f340"/>
                  </a:cubicBezTo>
                  <a:cubicBezTo>
                    <a:pt x="f347" y="f257"/>
                    <a:pt x="f345" y="f339"/>
                    <a:pt x="f350" y="f338"/>
                  </a:cubicBezTo>
                  <a:close/>
                  <a:moveTo>
                    <a:pt x="f343" y="f47"/>
                  </a:moveTo>
                  <a:cubicBezTo>
                    <a:pt x="f351" y="f129"/>
                    <a:pt x="f359" y="f137"/>
                    <a:pt x="f360" y="f19"/>
                  </a:cubicBezTo>
                  <a:cubicBezTo>
                    <a:pt x="f355" y="f292"/>
                    <a:pt x="f356" y="f135"/>
                    <a:pt x="f358" y="f361"/>
                  </a:cubicBezTo>
                  <a:cubicBezTo>
                    <a:pt x="f347" y="f288"/>
                    <a:pt x="f345" y="f274"/>
                    <a:pt x="f343" y="f362"/>
                  </a:cubicBezTo>
                  <a:cubicBezTo>
                    <a:pt x="f343" y="f135"/>
                    <a:pt x="f343" y="f19"/>
                    <a:pt x="f343" y="f47"/>
                  </a:cubicBezTo>
                  <a:close/>
                  <a:moveTo>
                    <a:pt x="f348" y="f36"/>
                  </a:moveTo>
                  <a:cubicBezTo>
                    <a:pt x="f347" y="f23"/>
                    <a:pt x="f345" y="f34"/>
                    <a:pt x="f350" y="f37"/>
                  </a:cubicBezTo>
                  <a:cubicBezTo>
                    <a:pt x="f350" y="f363"/>
                    <a:pt x="f350" y="f25"/>
                    <a:pt x="f350" y="f364"/>
                  </a:cubicBezTo>
                  <a:cubicBezTo>
                    <a:pt x="f365" y="f342"/>
                    <a:pt x="f359" y="f366"/>
                    <a:pt x="f360" y="f341"/>
                  </a:cubicBezTo>
                  <a:cubicBezTo>
                    <a:pt x="f355" y="f32"/>
                    <a:pt x="f355" y="f32"/>
                    <a:pt x="f348" y="f36"/>
                  </a:cubicBezTo>
                  <a:close/>
                  <a:moveTo>
                    <a:pt x="f350" y="f295"/>
                  </a:moveTo>
                  <a:cubicBezTo>
                    <a:pt x="f367" y="f56"/>
                    <a:pt x="f347" y="f56"/>
                    <a:pt x="f348" y="f268"/>
                  </a:cubicBezTo>
                  <a:cubicBezTo>
                    <a:pt x="f348" y="f65"/>
                    <a:pt x="f348" y="f145"/>
                    <a:pt x="f348" y="f282"/>
                  </a:cubicBezTo>
                  <a:cubicBezTo>
                    <a:pt x="f347" y="f282"/>
                    <a:pt x="f345" y="f281"/>
                    <a:pt x="f350" y="f67"/>
                  </a:cubicBezTo>
                  <a:cubicBezTo>
                    <a:pt x="f350" y="f279"/>
                    <a:pt x="f350" y="f153"/>
                    <a:pt x="f350" y="f295"/>
                  </a:cubicBezTo>
                  <a:close/>
                  <a:moveTo>
                    <a:pt x="f348" y="f125"/>
                  </a:moveTo>
                  <a:cubicBezTo>
                    <a:pt x="f347" y="f177"/>
                    <a:pt x="f345" y="f146"/>
                    <a:pt x="f350" y="f61"/>
                  </a:cubicBezTo>
                  <a:cubicBezTo>
                    <a:pt x="f350" y="f124"/>
                    <a:pt x="f350" y="f103"/>
                    <a:pt x="f350" y="f36"/>
                  </a:cubicBezTo>
                  <a:cubicBezTo>
                    <a:pt x="f345" y="f152"/>
                    <a:pt x="f368" y="f103"/>
                    <a:pt x="f369" y="f79"/>
                  </a:cubicBezTo>
                  <a:cubicBezTo>
                    <a:pt x="f358" y="f79"/>
                    <a:pt x="f348" y="f285"/>
                    <a:pt x="f348" y="f21"/>
                  </a:cubicBezTo>
                  <a:cubicBezTo>
                    <a:pt x="f355" y="f61"/>
                    <a:pt x="f348" y="f146"/>
                    <a:pt x="f348" y="f125"/>
                  </a:cubicBezTo>
                  <a:close/>
                  <a:moveTo>
                    <a:pt x="f350" y="f134"/>
                  </a:moveTo>
                  <a:cubicBezTo>
                    <a:pt x="f350" y="f141"/>
                    <a:pt x="f350" y="f370"/>
                    <a:pt x="f350" y="f300"/>
                  </a:cubicBezTo>
                  <a:cubicBezTo>
                    <a:pt x="f367" y="f301"/>
                    <a:pt x="f347" y="f301"/>
                    <a:pt x="f348" y="f296"/>
                  </a:cubicBezTo>
                  <a:cubicBezTo>
                    <a:pt x="f348" y="f315"/>
                    <a:pt x="f348" y="f131"/>
                    <a:pt x="f348" y="f134"/>
                  </a:cubicBezTo>
                  <a:cubicBezTo>
                    <a:pt x="f347" y="f134"/>
                    <a:pt x="f345" y="f134"/>
                    <a:pt x="f350" y="f134"/>
                  </a:cubicBezTo>
                  <a:close/>
                  <a:moveTo>
                    <a:pt x="f348" y="f242"/>
                  </a:moveTo>
                  <a:cubicBezTo>
                    <a:pt x="f347" y="f242"/>
                    <a:pt x="f345" y="f242"/>
                    <a:pt x="f350" y="f242"/>
                  </a:cubicBezTo>
                  <a:cubicBezTo>
                    <a:pt x="f350" y="f283"/>
                    <a:pt x="f350" y="f303"/>
                    <a:pt x="f350" y="f371"/>
                  </a:cubicBezTo>
                  <a:cubicBezTo>
                    <a:pt x="f367" y="f371"/>
                    <a:pt x="f347" y="f371"/>
                    <a:pt x="f348" y="f371"/>
                  </a:cubicBezTo>
                  <a:cubicBezTo>
                    <a:pt x="f348" y="f276"/>
                    <a:pt x="f348" y="f298"/>
                    <a:pt x="f348" y="f242"/>
                  </a:cubicBezTo>
                  <a:close/>
                  <a:moveTo>
                    <a:pt x="f344" y="f125"/>
                  </a:moveTo>
                  <a:cubicBezTo>
                    <a:pt x="f344" y="f79"/>
                    <a:pt x="f344" y="f34"/>
                    <a:pt x="f344" y="f25"/>
                  </a:cubicBezTo>
                  <a:cubicBezTo>
                    <a:pt x="f288" y="f366"/>
                    <a:pt x="f274" y="f366"/>
                    <a:pt x="f372" y="f366"/>
                  </a:cubicBezTo>
                  <a:cubicBezTo>
                    <a:pt x="f372" y="f120"/>
                    <a:pt x="f372" y="f124"/>
                    <a:pt x="f372" y="f47"/>
                  </a:cubicBezTo>
                  <a:cubicBezTo>
                    <a:pt x="f274" y="f125"/>
                    <a:pt x="f361" y="f125"/>
                    <a:pt x="f344" y="f125"/>
                  </a:cubicBezTo>
                  <a:close/>
                  <a:moveTo>
                    <a:pt x="f372" y="f373"/>
                  </a:moveTo>
                  <a:cubicBezTo>
                    <a:pt x="f372" y="f151"/>
                    <a:pt x="f372" y="f159"/>
                    <a:pt x="f372" y="f352"/>
                  </a:cubicBezTo>
                  <a:cubicBezTo>
                    <a:pt x="f274" y="f352"/>
                    <a:pt x="f361" y="f352"/>
                    <a:pt x="f344" y="f374"/>
                  </a:cubicBezTo>
                  <a:cubicBezTo>
                    <a:pt x="f344" y="f375"/>
                    <a:pt x="f344" y="f321"/>
                    <a:pt x="f344" y="f246"/>
                  </a:cubicBezTo>
                  <a:cubicBezTo>
                    <a:pt x="f361" y="f246"/>
                    <a:pt x="f274" y="f373"/>
                    <a:pt x="f372" y="f373"/>
                  </a:cubicBezTo>
                  <a:close/>
                  <a:moveTo>
                    <a:pt x="f344" y="f176"/>
                  </a:moveTo>
                  <a:cubicBezTo>
                    <a:pt x="f344" y="f376"/>
                    <a:pt x="f344" y="f24"/>
                    <a:pt x="f344" y="f330"/>
                  </a:cubicBezTo>
                  <a:cubicBezTo>
                    <a:pt x="f361" y="f271"/>
                    <a:pt x="f274" y="f41"/>
                    <a:pt x="f372" y="f41"/>
                  </a:cubicBezTo>
                  <a:cubicBezTo>
                    <a:pt x="f372" y="f333"/>
                    <a:pt x="f372" y="f377"/>
                    <a:pt x="f372" y="f96"/>
                  </a:cubicBezTo>
                  <a:cubicBezTo>
                    <a:pt x="f274" y="f181"/>
                    <a:pt x="f361" y="f176"/>
                    <a:pt x="f344" y="f176"/>
                  </a:cubicBezTo>
                  <a:close/>
                  <a:moveTo>
                    <a:pt x="f372" y="f284"/>
                  </a:moveTo>
                  <a:cubicBezTo>
                    <a:pt x="f372" y="f378"/>
                    <a:pt x="f372" y="f161"/>
                    <a:pt x="f372" y="f300"/>
                  </a:cubicBezTo>
                  <a:cubicBezTo>
                    <a:pt x="f274" y="f300"/>
                    <a:pt x="f361" y="f300"/>
                    <a:pt x="f344" y="f27"/>
                  </a:cubicBezTo>
                  <a:cubicBezTo>
                    <a:pt x="f344" y="f279"/>
                    <a:pt x="f344" y="f130"/>
                    <a:pt x="f344" y="f349"/>
                  </a:cubicBezTo>
                  <a:cubicBezTo>
                    <a:pt x="f361" y="f284"/>
                    <a:pt x="f274" y="f284"/>
                    <a:pt x="f372" y="f284"/>
                  </a:cubicBezTo>
                  <a:close/>
                  <a:moveTo>
                    <a:pt x="f285" y="f49"/>
                  </a:moveTo>
                  <a:cubicBezTo>
                    <a:pt x="f285" y="f295"/>
                    <a:pt x="f285" y="f145"/>
                    <a:pt x="f285" y="f370"/>
                  </a:cubicBezTo>
                  <a:cubicBezTo>
                    <a:pt x="f97" y="f301"/>
                    <a:pt x="f125" y="f300"/>
                    <a:pt x="f125" y="f27"/>
                  </a:cubicBezTo>
                  <a:cubicBezTo>
                    <a:pt x="f47" y="f279"/>
                    <a:pt x="f47" y="f378"/>
                    <a:pt x="f47" y="f379"/>
                  </a:cubicBezTo>
                  <a:cubicBezTo>
                    <a:pt x="f177" y="f379"/>
                    <a:pt x="f61" y="f379"/>
                    <a:pt x="f285" y="f49"/>
                  </a:cubicBezTo>
                  <a:close/>
                  <a:moveTo>
                    <a:pt x="f125" y="f129"/>
                  </a:moveTo>
                  <a:cubicBezTo>
                    <a:pt x="f125" y="f285"/>
                    <a:pt x="f125" y="f23"/>
                    <a:pt x="f125" y="f366"/>
                  </a:cubicBezTo>
                  <a:cubicBezTo>
                    <a:pt x="f146" y="f363"/>
                    <a:pt x="f285" y="f32"/>
                    <a:pt x="f285" y="f117"/>
                  </a:cubicBezTo>
                  <a:cubicBezTo>
                    <a:pt x="f124" y="f152"/>
                    <a:pt x="f124" y="f21"/>
                    <a:pt x="f124" y="f137"/>
                  </a:cubicBezTo>
                  <a:cubicBezTo>
                    <a:pt x="f61" y="f129"/>
                    <a:pt x="f177" y="f129"/>
                    <a:pt x="f125" y="f129"/>
                  </a:cubicBezTo>
                  <a:close/>
                  <a:moveTo>
                    <a:pt x="f47" y="f260"/>
                  </a:moveTo>
                  <a:cubicBezTo>
                    <a:pt x="f146" y="f3"/>
                    <a:pt x="f285" y="f331"/>
                    <a:pt x="f285" y="f334"/>
                  </a:cubicBezTo>
                  <a:cubicBezTo>
                    <a:pt x="f124" y="f104"/>
                    <a:pt x="f124" y="f310"/>
                    <a:pt x="f124" y="f380"/>
                  </a:cubicBezTo>
                  <a:cubicBezTo>
                    <a:pt x="f285" y="f40"/>
                    <a:pt x="f285" y="f40"/>
                    <a:pt x="f21" y="f40"/>
                  </a:cubicBezTo>
                  <a:cubicBezTo>
                    <a:pt x="f97" y="f380"/>
                    <a:pt x="f125" y="f381"/>
                    <a:pt x="f125" y="f181"/>
                  </a:cubicBezTo>
                  <a:cubicBezTo>
                    <a:pt x="f47" y="f377"/>
                    <a:pt x="f47" y="f28"/>
                    <a:pt x="f47" y="f260"/>
                  </a:cubicBezTo>
                  <a:close/>
                  <a:moveTo>
                    <a:pt x="f125" y="f44"/>
                  </a:moveTo>
                  <a:cubicBezTo>
                    <a:pt x="f125" y="f38"/>
                    <a:pt x="f125" y="f382"/>
                    <a:pt x="f125" y="f165"/>
                  </a:cubicBezTo>
                  <a:cubicBezTo>
                    <a:pt x="f177" y="f165"/>
                    <a:pt x="f61" y="f327"/>
                    <a:pt x="f285" y="f327"/>
                  </a:cubicBezTo>
                  <a:cubicBezTo>
                    <a:pt x="f285" y="f383"/>
                    <a:pt x="f285" y="f384"/>
                    <a:pt x="f285" y="f385"/>
                  </a:cubicBezTo>
                  <a:cubicBezTo>
                    <a:pt x="f61" y="f385"/>
                    <a:pt x="f177" y="f44"/>
                    <a:pt x="f125" y="f44"/>
                  </a:cubicBezTo>
                  <a:close/>
                  <a:moveTo>
                    <a:pt x="f386" y="f49"/>
                  </a:moveTo>
                  <a:cubicBezTo>
                    <a:pt x="f34" y="f387"/>
                    <a:pt x="f388" y="f51"/>
                    <a:pt x="f388" y="f52"/>
                  </a:cubicBezTo>
                  <a:cubicBezTo>
                    <a:pt x="f32" y="f268"/>
                    <a:pt x="f32" y="f281"/>
                    <a:pt x="f32" y="f370"/>
                  </a:cubicBezTo>
                  <a:cubicBezTo>
                    <a:pt x="f37" y="f296"/>
                    <a:pt x="f120" y="f296"/>
                    <a:pt x="f386" y="f296"/>
                  </a:cubicBezTo>
                  <a:cubicBezTo>
                    <a:pt x="f386" y="f67"/>
                    <a:pt x="f386" y="f295"/>
                    <a:pt x="f386" y="f49"/>
                  </a:cubicBezTo>
                  <a:close/>
                  <a:moveTo>
                    <a:pt x="f386" y="f336"/>
                  </a:moveTo>
                  <a:cubicBezTo>
                    <a:pt x="f386" y="f323"/>
                    <a:pt x="f386" y="f389"/>
                    <a:pt x="f386" y="f320"/>
                  </a:cubicBezTo>
                  <a:cubicBezTo>
                    <a:pt x="f34" y="f243"/>
                    <a:pt x="f388" y="f33"/>
                    <a:pt x="f388" y="f321"/>
                  </a:cubicBezTo>
                  <a:cubicBezTo>
                    <a:pt x="f32" y="f375"/>
                    <a:pt x="f32" y="f35"/>
                    <a:pt x="f32" y="f337"/>
                  </a:cubicBezTo>
                  <a:cubicBezTo>
                    <a:pt x="f37" y="f390"/>
                    <a:pt x="f34" y="f390"/>
                    <a:pt x="f386" y="f336"/>
                  </a:cubicBezTo>
                  <a:close/>
                  <a:moveTo>
                    <a:pt x="f337" y="f151"/>
                  </a:moveTo>
                  <a:cubicBezTo>
                    <a:pt x="f337" y="f159"/>
                    <a:pt x="f337" y="f352"/>
                    <a:pt x="f337" y="f338"/>
                  </a:cubicBezTo>
                  <a:cubicBezTo>
                    <a:pt x="f391" y="f357"/>
                    <a:pt x="f392" y="f357"/>
                    <a:pt x="f364" y="f357"/>
                  </a:cubicBezTo>
                  <a:cubicBezTo>
                    <a:pt x="f364" y="f39"/>
                    <a:pt x="f364" y="f375"/>
                    <a:pt x="f364" y="f55"/>
                  </a:cubicBezTo>
                  <a:cubicBezTo>
                    <a:pt x="f392" y="f321"/>
                    <a:pt x="f338" y="f321"/>
                    <a:pt x="f337" y="f151"/>
                  </a:cubicBezTo>
                  <a:close/>
                  <a:moveTo>
                    <a:pt x="f388" y="f117"/>
                  </a:moveTo>
                  <a:cubicBezTo>
                    <a:pt x="f388" y="f123"/>
                    <a:pt x="f388" y="f97"/>
                    <a:pt x="f388" y="f19"/>
                  </a:cubicBezTo>
                  <a:cubicBezTo>
                    <a:pt x="f37" y="f19"/>
                    <a:pt x="f120" y="f19"/>
                    <a:pt x="f386" y="f137"/>
                  </a:cubicBezTo>
                  <a:cubicBezTo>
                    <a:pt x="f386" y="f61"/>
                    <a:pt x="f386" y="f152"/>
                    <a:pt x="f386" y="f388"/>
                  </a:cubicBezTo>
                  <a:cubicBezTo>
                    <a:pt x="f34" y="f388"/>
                    <a:pt x="f37" y="f117"/>
                    <a:pt x="f388" y="f117"/>
                  </a:cubicBezTo>
                  <a:close/>
                  <a:moveTo>
                    <a:pt x="f340" y="f393"/>
                  </a:moveTo>
                  <a:cubicBezTo>
                    <a:pt x="f340" y="f181"/>
                    <a:pt x="f340" y="f311"/>
                    <a:pt x="f340" y="f332"/>
                  </a:cubicBezTo>
                  <a:cubicBezTo>
                    <a:pt x="f339" y="f28"/>
                    <a:pt x="f337" y="f78"/>
                    <a:pt x="f337" y="f104"/>
                  </a:cubicBezTo>
                  <a:cubicBezTo>
                    <a:pt x="f390" y="f394"/>
                    <a:pt x="f337" y="f381"/>
                    <a:pt x="f337" y="f193"/>
                  </a:cubicBezTo>
                  <a:cubicBezTo>
                    <a:pt x="f391" y="f250"/>
                    <a:pt x="f392" y="f250"/>
                    <a:pt x="f340" y="f393"/>
                  </a:cubicBezTo>
                  <a:close/>
                  <a:moveTo>
                    <a:pt x="f386" y="f334"/>
                  </a:moveTo>
                  <a:cubicBezTo>
                    <a:pt x="f34" y="f395"/>
                    <a:pt x="f388" y="f24"/>
                    <a:pt x="f388" y="f333"/>
                  </a:cubicBezTo>
                  <a:cubicBezTo>
                    <a:pt x="f32" y="f311"/>
                    <a:pt x="f32" y="f62"/>
                    <a:pt x="f32" y="f309"/>
                  </a:cubicBezTo>
                  <a:cubicBezTo>
                    <a:pt x="f37" y="f31"/>
                    <a:pt x="f386" y="f393"/>
                    <a:pt x="f386" y="f380"/>
                  </a:cubicBezTo>
                  <a:cubicBezTo>
                    <a:pt x="f36" y="f310"/>
                    <a:pt x="f386" y="f30"/>
                    <a:pt x="f386" y="f334"/>
                  </a:cubicBezTo>
                  <a:close/>
                  <a:moveTo>
                    <a:pt x="f364" y="f370"/>
                  </a:moveTo>
                  <a:cubicBezTo>
                    <a:pt x="f364" y="f281"/>
                    <a:pt x="f364" y="f268"/>
                    <a:pt x="f364" y="f51"/>
                  </a:cubicBezTo>
                  <a:cubicBezTo>
                    <a:pt x="f392" y="f51"/>
                    <a:pt x="f338" y="f52"/>
                    <a:pt x="f337" y="f52"/>
                  </a:cubicBezTo>
                  <a:cubicBezTo>
                    <a:pt x="f337" y="f268"/>
                    <a:pt x="f337" y="f281"/>
                    <a:pt x="f337" y="f277"/>
                  </a:cubicBezTo>
                  <a:cubicBezTo>
                    <a:pt x="f391" y="f277"/>
                    <a:pt x="f392" y="f370"/>
                    <a:pt x="f364" y="f370"/>
                  </a:cubicBezTo>
                  <a:close/>
                  <a:moveTo>
                    <a:pt x="f337" y="f292"/>
                  </a:moveTo>
                  <a:cubicBezTo>
                    <a:pt x="f337" y="f266"/>
                    <a:pt x="f357" y="f266"/>
                    <a:pt x="f357" y="f135"/>
                  </a:cubicBezTo>
                  <a:cubicBezTo>
                    <a:pt x="f391" y="f266"/>
                    <a:pt x="f364" y="f292"/>
                    <a:pt x="f364" y="f137"/>
                  </a:cubicBezTo>
                  <a:cubicBezTo>
                    <a:pt x="f340" y="f97"/>
                    <a:pt x="f340" y="f123"/>
                    <a:pt x="f340" y="f37"/>
                  </a:cubicBezTo>
                  <a:cubicBezTo>
                    <a:pt x="f392" y="f118"/>
                    <a:pt x="f337" y="f117"/>
                    <a:pt x="f337" y="f23"/>
                  </a:cubicBezTo>
                  <a:cubicBezTo>
                    <a:pt x="f337" y="f79"/>
                    <a:pt x="f337" y="f177"/>
                    <a:pt x="f337" y="f292"/>
                  </a:cubicBezTo>
                  <a:close/>
                  <a:moveTo>
                    <a:pt x="f396" y="f161"/>
                  </a:moveTo>
                  <a:cubicBezTo>
                    <a:pt x="f397" y="f161"/>
                    <a:pt x="f398" y="f161"/>
                    <a:pt x="f399" y="f161"/>
                  </a:cubicBezTo>
                  <a:cubicBezTo>
                    <a:pt x="f399" y="f153"/>
                    <a:pt x="f399" y="f18"/>
                    <a:pt x="f399" y="f272"/>
                  </a:cubicBezTo>
                  <a:cubicBezTo>
                    <a:pt x="f399" y="f387"/>
                    <a:pt x="f400" y="f379"/>
                    <a:pt x="f401" y="f379"/>
                  </a:cubicBezTo>
                  <a:cubicBezTo>
                    <a:pt x="f397" y="f379"/>
                    <a:pt x="f402" y="f379"/>
                    <a:pt x="f396" y="f379"/>
                  </a:cubicBezTo>
                  <a:cubicBezTo>
                    <a:pt x="f396" y="f54"/>
                    <a:pt x="f396" y="f56"/>
                    <a:pt x="f396" y="f161"/>
                  </a:cubicBezTo>
                  <a:close/>
                  <a:moveTo>
                    <a:pt x="f399" y="f35"/>
                  </a:moveTo>
                  <a:cubicBezTo>
                    <a:pt x="f399" y="f38"/>
                    <a:pt x="f399" y="f326"/>
                    <a:pt x="f399" y="f383"/>
                  </a:cubicBezTo>
                  <a:cubicBezTo>
                    <a:pt x="f403" y="f321"/>
                    <a:pt x="f400" y="f33"/>
                    <a:pt x="f401" y="f33"/>
                  </a:cubicBezTo>
                  <a:cubicBezTo>
                    <a:pt x="f397" y="f33"/>
                    <a:pt x="f404" y="f33"/>
                    <a:pt x="f396" y="f33"/>
                  </a:cubicBezTo>
                  <a:cubicBezTo>
                    <a:pt x="f396" y="f382"/>
                    <a:pt x="f396" y="f405"/>
                    <a:pt x="f396" y="f323"/>
                  </a:cubicBezTo>
                  <a:cubicBezTo>
                    <a:pt x="f397" y="f35"/>
                    <a:pt x="f398" y="f35"/>
                    <a:pt x="f399" y="f35"/>
                  </a:cubicBezTo>
                  <a:close/>
                  <a:moveTo>
                    <a:pt x="f396" y="f338"/>
                  </a:moveTo>
                  <a:cubicBezTo>
                    <a:pt x="f396" y="f364"/>
                    <a:pt x="f406" y="f341"/>
                    <a:pt x="f396" y="f117"/>
                  </a:cubicBezTo>
                  <a:cubicBezTo>
                    <a:pt x="f396" y="f37"/>
                    <a:pt x="f404" y="f34"/>
                    <a:pt x="f402" y="f34"/>
                  </a:cubicBezTo>
                  <a:cubicBezTo>
                    <a:pt x="f401" y="f120"/>
                    <a:pt x="f398" y="f120"/>
                    <a:pt x="f399" y="f120"/>
                  </a:cubicBezTo>
                  <a:cubicBezTo>
                    <a:pt x="f399" y="f32"/>
                    <a:pt x="f399" y="f342"/>
                    <a:pt x="f399" y="f391"/>
                  </a:cubicBezTo>
                  <a:cubicBezTo>
                    <a:pt x="f398" y="f391"/>
                    <a:pt x="f397" y="f391"/>
                    <a:pt x="f396" y="f338"/>
                  </a:cubicBezTo>
                  <a:close/>
                  <a:moveTo>
                    <a:pt x="f399" y="f407"/>
                  </a:moveTo>
                  <a:cubicBezTo>
                    <a:pt x="f399" y="f393"/>
                    <a:pt x="f399" y="f31"/>
                    <a:pt x="f399" y="f381"/>
                  </a:cubicBezTo>
                  <a:cubicBezTo>
                    <a:pt x="f399" y="f310"/>
                    <a:pt x="f399" y="f310"/>
                    <a:pt x="f402" y="f394"/>
                  </a:cubicBezTo>
                  <a:cubicBezTo>
                    <a:pt x="f404" y="f238"/>
                    <a:pt x="f404" y="f394"/>
                    <a:pt x="f396" y="f394"/>
                  </a:cubicBezTo>
                  <a:cubicBezTo>
                    <a:pt x="f396" y="f62"/>
                    <a:pt x="f406" y="f381"/>
                    <a:pt x="f396" y="f309"/>
                  </a:cubicBezTo>
                  <a:cubicBezTo>
                    <a:pt x="f396" y="f393"/>
                    <a:pt x="f404" y="f193"/>
                    <a:pt x="f397" y="f193"/>
                  </a:cubicBezTo>
                  <a:cubicBezTo>
                    <a:pt x="f401" y="f407"/>
                    <a:pt x="f408" y="f407"/>
                    <a:pt x="f399" y="f407"/>
                  </a:cubicBezTo>
                  <a:close/>
                  <a:moveTo>
                    <a:pt x="f396" y="f170"/>
                  </a:moveTo>
                  <a:cubicBezTo>
                    <a:pt x="f396" y="f312"/>
                    <a:pt x="f396" y="f262"/>
                    <a:pt x="f396" y="f409"/>
                  </a:cubicBezTo>
                  <a:cubicBezTo>
                    <a:pt x="f397" y="f317"/>
                    <a:pt x="f398" y="f317"/>
                    <a:pt x="f399" y="f314"/>
                  </a:cubicBezTo>
                  <a:cubicBezTo>
                    <a:pt x="f399" y="f53"/>
                    <a:pt x="f399" y="f263"/>
                    <a:pt x="f399" y="f168"/>
                  </a:cubicBezTo>
                  <a:cubicBezTo>
                    <a:pt x="f398" y="f264"/>
                    <a:pt x="f397" y="f170"/>
                    <a:pt x="f396" y="f170"/>
                  </a:cubicBezTo>
                  <a:close/>
                  <a:moveTo>
                    <a:pt x="f399" y="f333"/>
                  </a:moveTo>
                  <a:cubicBezTo>
                    <a:pt x="f399" y="f3"/>
                    <a:pt x="f399" y="f330"/>
                    <a:pt x="f399" y="f329"/>
                  </a:cubicBezTo>
                  <a:cubicBezTo>
                    <a:pt x="f398" y="f261"/>
                    <a:pt x="f397" y="f261"/>
                    <a:pt x="f396" y="f410"/>
                  </a:cubicBezTo>
                  <a:cubicBezTo>
                    <a:pt x="f396" y="f411"/>
                    <a:pt x="f396" y="f335"/>
                    <a:pt x="f396" y="f332"/>
                  </a:cubicBezTo>
                  <a:cubicBezTo>
                    <a:pt x="f397" y="f332"/>
                    <a:pt x="f398" y="f333"/>
                    <a:pt x="f399" y="f333"/>
                  </a:cubicBezTo>
                  <a:close/>
                  <a:moveTo>
                    <a:pt x="f399" y="f26"/>
                  </a:moveTo>
                  <a:cubicBezTo>
                    <a:pt x="f399" y="f266"/>
                    <a:pt x="f399" y="f137"/>
                    <a:pt x="f399" y="f47"/>
                  </a:cubicBezTo>
                  <a:cubicBezTo>
                    <a:pt x="f399" y="f285"/>
                    <a:pt x="f399" y="f285"/>
                    <a:pt x="f404" y="f285"/>
                  </a:cubicBezTo>
                  <a:cubicBezTo>
                    <a:pt x="f404" y="f285"/>
                    <a:pt x="f396" y="f285"/>
                    <a:pt x="f396" y="f285"/>
                  </a:cubicBezTo>
                  <a:cubicBezTo>
                    <a:pt x="f396" y="f21"/>
                    <a:pt x="f396" y="f21"/>
                    <a:pt x="f396" y="f21"/>
                  </a:cubicBezTo>
                  <a:cubicBezTo>
                    <a:pt x="f396" y="f146"/>
                    <a:pt x="f396" y="f125"/>
                    <a:pt x="f396" y="f137"/>
                  </a:cubicBezTo>
                  <a:cubicBezTo>
                    <a:pt x="f396" y="f362"/>
                    <a:pt x="f396" y="f362"/>
                    <a:pt x="f398" y="f362"/>
                  </a:cubicBezTo>
                  <a:cubicBezTo>
                    <a:pt x="f408" y="f362"/>
                    <a:pt x="f400" y="f26"/>
                    <a:pt x="f399" y="f26"/>
                  </a:cubicBezTo>
                  <a:close/>
                  <a:moveTo>
                    <a:pt x="f396" y="f370"/>
                  </a:moveTo>
                  <a:cubicBezTo>
                    <a:pt x="f396" y="f131"/>
                    <a:pt x="f396" y="f297"/>
                    <a:pt x="f396" y="f276"/>
                  </a:cubicBezTo>
                  <a:cubicBezTo>
                    <a:pt x="f397" y="f276"/>
                    <a:pt x="f398" y="f276"/>
                    <a:pt x="f399" y="f276"/>
                  </a:cubicBezTo>
                  <a:cubicBezTo>
                    <a:pt x="f399" y="f297"/>
                    <a:pt x="f399" y="f131"/>
                    <a:pt x="f399" y="f370"/>
                  </a:cubicBezTo>
                  <a:cubicBezTo>
                    <a:pt x="f398" y="f370"/>
                    <a:pt x="f397" y="f370"/>
                    <a:pt x="f396" y="f370"/>
                  </a:cubicBezTo>
                  <a:close/>
                  <a:moveTo>
                    <a:pt x="f412" y="f23"/>
                  </a:moveTo>
                  <a:cubicBezTo>
                    <a:pt x="f412" y="f117"/>
                    <a:pt x="f412" y="f341"/>
                    <a:pt x="f413" y="f340"/>
                  </a:cubicBezTo>
                  <a:cubicBezTo>
                    <a:pt x="f413" y="f364"/>
                    <a:pt x="f414" y="f392"/>
                    <a:pt x="f415" y="f392"/>
                  </a:cubicBezTo>
                  <a:cubicBezTo>
                    <a:pt x="f416" y="f339"/>
                    <a:pt x="f417" y="f339"/>
                    <a:pt x="f418" y="f339"/>
                  </a:cubicBezTo>
                  <a:cubicBezTo>
                    <a:pt x="f418" y="f25"/>
                    <a:pt x="f418" y="f388"/>
                    <a:pt x="f418" y="f23"/>
                  </a:cubicBezTo>
                  <a:cubicBezTo>
                    <a:pt x="f419" y="f23"/>
                    <a:pt x="f415" y="f23"/>
                    <a:pt x="f412" y="f23"/>
                  </a:cubicBezTo>
                  <a:close/>
                  <a:moveTo>
                    <a:pt x="f418" y="f21"/>
                  </a:moveTo>
                  <a:cubicBezTo>
                    <a:pt x="f418" y="f139"/>
                    <a:pt x="f418" y="f292"/>
                    <a:pt x="f418" y="f362"/>
                  </a:cubicBezTo>
                  <a:cubicBezTo>
                    <a:pt x="f419" y="f362"/>
                    <a:pt x="f420" y="f362"/>
                    <a:pt x="f412" y="f362"/>
                  </a:cubicBezTo>
                  <a:cubicBezTo>
                    <a:pt x="f412" y="f266"/>
                    <a:pt x="f413" y="f129"/>
                    <a:pt x="f412" y="f177"/>
                  </a:cubicBezTo>
                  <a:cubicBezTo>
                    <a:pt x="f412" y="f61"/>
                    <a:pt x="f413" y="f21"/>
                    <a:pt x="f415" y="f21"/>
                  </a:cubicBezTo>
                  <a:cubicBezTo>
                    <a:pt x="f419" y="f21"/>
                    <a:pt x="f417" y="f21"/>
                    <a:pt x="f418" y="f21"/>
                  </a:cubicBezTo>
                  <a:close/>
                  <a:moveTo>
                    <a:pt x="f413" y="f256"/>
                  </a:moveTo>
                  <a:cubicBezTo>
                    <a:pt x="f415" y="f256"/>
                    <a:pt x="f419" y="f421"/>
                    <a:pt x="f418" y="f421"/>
                  </a:cubicBezTo>
                  <a:cubicBezTo>
                    <a:pt x="f418" y="f176"/>
                    <a:pt x="f418" y="f381"/>
                    <a:pt x="f418" y="f31"/>
                  </a:cubicBezTo>
                  <a:cubicBezTo>
                    <a:pt x="f422" y="f248"/>
                    <a:pt x="f418" y="f248"/>
                    <a:pt x="f413" y="f248"/>
                  </a:cubicBezTo>
                  <a:cubicBezTo>
                    <a:pt x="f413" y="f393"/>
                    <a:pt x="f413" y="f380"/>
                    <a:pt x="f413" y="f256"/>
                  </a:cubicBezTo>
                  <a:close/>
                  <a:moveTo>
                    <a:pt x="f418" y="f45"/>
                  </a:moveTo>
                  <a:cubicBezTo>
                    <a:pt x="f418" y="f41"/>
                    <a:pt x="f418" y="f334"/>
                    <a:pt x="f418" y="f28"/>
                  </a:cubicBezTo>
                  <a:cubicBezTo>
                    <a:pt x="f419" y="f78"/>
                    <a:pt x="f420" y="f78"/>
                    <a:pt x="f413" y="f29"/>
                  </a:cubicBezTo>
                  <a:cubicBezTo>
                    <a:pt x="f413" y="f395"/>
                    <a:pt x="f413" y="f260"/>
                    <a:pt x="f413" y="f42"/>
                  </a:cubicBezTo>
                  <a:cubicBezTo>
                    <a:pt x="f415" y="f43"/>
                    <a:pt x="f419" y="f43"/>
                    <a:pt x="f418" y="f45"/>
                  </a:cubicBezTo>
                  <a:close/>
                  <a:moveTo>
                    <a:pt x="f423" y="f36"/>
                  </a:moveTo>
                  <a:cubicBezTo>
                    <a:pt x="f423" y="f37"/>
                    <a:pt x="f423" y="f341"/>
                    <a:pt x="f423" y="f257"/>
                  </a:cubicBezTo>
                  <a:cubicBezTo>
                    <a:pt x="f424" y="f257"/>
                    <a:pt x="f203" y="f257"/>
                    <a:pt x="f425" y="f257"/>
                  </a:cubicBezTo>
                  <a:cubicBezTo>
                    <a:pt x="f425" y="f366"/>
                    <a:pt x="f425" y="f117"/>
                    <a:pt x="f425" y="f386"/>
                  </a:cubicBezTo>
                  <a:cubicBezTo>
                    <a:pt x="f203" y="f386"/>
                    <a:pt x="f424" y="f386"/>
                    <a:pt x="f423" y="f36"/>
                  </a:cubicBezTo>
                  <a:close/>
                  <a:moveTo>
                    <a:pt x="f413" y="f151"/>
                  </a:moveTo>
                  <a:cubicBezTo>
                    <a:pt x="f415" y="f321"/>
                    <a:pt x="f419" y="f321"/>
                    <a:pt x="f418" y="f321"/>
                  </a:cubicBezTo>
                  <a:cubicBezTo>
                    <a:pt x="f418" y="f149"/>
                    <a:pt x="f418" y="f38"/>
                    <a:pt x="f418" y="f39"/>
                  </a:cubicBezTo>
                  <a:cubicBezTo>
                    <a:pt x="f419" y="f39"/>
                    <a:pt x="f415" y="f374"/>
                    <a:pt x="f413" y="f374"/>
                  </a:cubicBezTo>
                  <a:cubicBezTo>
                    <a:pt x="f413" y="f38"/>
                    <a:pt x="f413" y="f149"/>
                    <a:pt x="f413" y="f151"/>
                  </a:cubicBezTo>
                  <a:close/>
                  <a:moveTo>
                    <a:pt x="f418" y="f167"/>
                  </a:moveTo>
                  <a:cubicBezTo>
                    <a:pt x="f418" y="f263"/>
                    <a:pt x="f418" y="f269"/>
                    <a:pt x="f418" y="f53"/>
                  </a:cubicBezTo>
                  <a:cubicBezTo>
                    <a:pt x="f418" y="f316"/>
                    <a:pt x="f418" y="f426"/>
                    <a:pt x="f412" y="f426"/>
                  </a:cubicBezTo>
                  <a:cubicBezTo>
                    <a:pt x="f412" y="f314"/>
                    <a:pt x="f412" y="f427"/>
                    <a:pt x="f412" y="f278"/>
                  </a:cubicBezTo>
                  <a:cubicBezTo>
                    <a:pt x="f412" y="f167"/>
                    <a:pt x="f413" y="f167"/>
                    <a:pt x="f418" y="f167"/>
                  </a:cubicBezTo>
                  <a:close/>
                  <a:moveTo>
                    <a:pt x="f423" y="f276"/>
                  </a:moveTo>
                  <a:cubicBezTo>
                    <a:pt x="f423" y="f297"/>
                    <a:pt x="f423" y="f131"/>
                    <a:pt x="f423" y="f370"/>
                  </a:cubicBezTo>
                  <a:cubicBezTo>
                    <a:pt x="f424" y="f370"/>
                    <a:pt x="f203" y="f370"/>
                    <a:pt x="f428" y="f370"/>
                  </a:cubicBezTo>
                  <a:cubicBezTo>
                    <a:pt x="f428" y="f17"/>
                    <a:pt x="f428" y="f429"/>
                    <a:pt x="f428" y="f276"/>
                  </a:cubicBezTo>
                  <a:cubicBezTo>
                    <a:pt x="f202" y="f276"/>
                    <a:pt x="f424" y="f276"/>
                    <a:pt x="f423" y="f276"/>
                  </a:cubicBezTo>
                  <a:close/>
                  <a:moveTo>
                    <a:pt x="f413" y="f276"/>
                  </a:moveTo>
                  <a:cubicBezTo>
                    <a:pt x="f413" y="f303"/>
                    <a:pt x="f412" y="f304"/>
                    <a:pt x="f412" y="f304"/>
                  </a:cubicBezTo>
                  <a:cubicBezTo>
                    <a:pt x="f412" y="f429"/>
                    <a:pt x="f412" y="f299"/>
                    <a:pt x="f412" y="f17"/>
                  </a:cubicBezTo>
                  <a:cubicBezTo>
                    <a:pt x="f412" y="f296"/>
                    <a:pt x="f412" y="f296"/>
                    <a:pt x="f417" y="f370"/>
                  </a:cubicBezTo>
                  <a:cubicBezTo>
                    <a:pt x="f417" y="f370"/>
                    <a:pt x="f430" y="f370"/>
                    <a:pt x="f418" y="f370"/>
                  </a:cubicBezTo>
                  <a:cubicBezTo>
                    <a:pt x="f418" y="f131"/>
                    <a:pt x="f418" y="f297"/>
                    <a:pt x="f418" y="f276"/>
                  </a:cubicBezTo>
                  <a:cubicBezTo>
                    <a:pt x="f419" y="f276"/>
                    <a:pt x="f415" y="f276"/>
                    <a:pt x="f413" y="f276"/>
                  </a:cubicBezTo>
                  <a:close/>
                  <a:moveTo>
                    <a:pt x="f418" y="f161"/>
                  </a:moveTo>
                  <a:cubicBezTo>
                    <a:pt x="f419" y="f161"/>
                    <a:pt x="f420" y="f161"/>
                    <a:pt x="f412" y="f161"/>
                  </a:cubicBezTo>
                  <a:cubicBezTo>
                    <a:pt x="f412" y="f268"/>
                    <a:pt x="f412" y="f378"/>
                    <a:pt x="f413" y="f52"/>
                  </a:cubicBezTo>
                  <a:cubicBezTo>
                    <a:pt x="f413" y="f51"/>
                    <a:pt x="f414" y="f387"/>
                    <a:pt x="f420" y="f49"/>
                  </a:cubicBezTo>
                  <a:cubicBezTo>
                    <a:pt x="f416" y="f49"/>
                    <a:pt x="f417" y="f49"/>
                    <a:pt x="f418" y="f49"/>
                  </a:cubicBezTo>
                  <a:cubicBezTo>
                    <a:pt x="f418" y="f54"/>
                    <a:pt x="f418" y="f268"/>
                    <a:pt x="f418" y="f161"/>
                  </a:cubicBezTo>
                  <a:close/>
                  <a:moveTo>
                    <a:pt x="f428" y="f387"/>
                  </a:moveTo>
                  <a:cubicBezTo>
                    <a:pt x="f428" y="f130"/>
                    <a:pt x="f428" y="f268"/>
                    <a:pt x="f428" y="f145"/>
                  </a:cubicBezTo>
                  <a:cubicBezTo>
                    <a:pt x="f202" y="f145"/>
                    <a:pt x="f424" y="f145"/>
                    <a:pt x="f423" y="f145"/>
                  </a:cubicBezTo>
                  <a:cubicBezTo>
                    <a:pt x="f423" y="f268"/>
                    <a:pt x="f423" y="f130"/>
                    <a:pt x="f423" y="f387"/>
                  </a:cubicBezTo>
                  <a:cubicBezTo>
                    <a:pt x="f424" y="f387"/>
                    <a:pt x="f203" y="f387"/>
                    <a:pt x="f428" y="f387"/>
                  </a:cubicBezTo>
                  <a:close/>
                  <a:moveTo>
                    <a:pt x="f428" y="f61"/>
                  </a:moveTo>
                  <a:cubicBezTo>
                    <a:pt x="f428" y="f47"/>
                    <a:pt x="f428" y="f266"/>
                    <a:pt x="f428" y="f274"/>
                  </a:cubicBezTo>
                  <a:cubicBezTo>
                    <a:pt x="f202" y="f274"/>
                    <a:pt x="f424" y="f274"/>
                    <a:pt x="f423" y="f274"/>
                  </a:cubicBezTo>
                  <a:cubicBezTo>
                    <a:pt x="f423" y="f135"/>
                    <a:pt x="f423" y="f137"/>
                    <a:pt x="f423" y="f139"/>
                  </a:cubicBezTo>
                  <a:cubicBezTo>
                    <a:pt x="f423" y="f97"/>
                    <a:pt x="f185" y="f61"/>
                    <a:pt x="f210" y="f61"/>
                  </a:cubicBezTo>
                  <a:cubicBezTo>
                    <a:pt x="f202" y="f61"/>
                    <a:pt x="f431" y="f61"/>
                    <a:pt x="f428" y="f61"/>
                  </a:cubicBezTo>
                  <a:close/>
                  <a:moveTo>
                    <a:pt x="f428" y="f352"/>
                  </a:moveTo>
                  <a:cubicBezTo>
                    <a:pt x="f202" y="f352"/>
                    <a:pt x="f424" y="f352"/>
                    <a:pt x="f423" y="f215"/>
                  </a:cubicBezTo>
                  <a:cubicBezTo>
                    <a:pt x="f423" y="f324"/>
                    <a:pt x="f423" y="f375"/>
                    <a:pt x="f423" y="f382"/>
                  </a:cubicBezTo>
                  <a:cubicBezTo>
                    <a:pt x="f424" y="f322"/>
                    <a:pt x="f203" y="f322"/>
                    <a:pt x="f428" y="f322"/>
                  </a:cubicBezTo>
                  <a:cubicBezTo>
                    <a:pt x="f428" y="f326"/>
                    <a:pt x="f428" y="f384"/>
                    <a:pt x="f428" y="f352"/>
                  </a:cubicBezTo>
                  <a:close/>
                  <a:moveTo>
                    <a:pt x="f432" y="f97"/>
                  </a:moveTo>
                  <a:cubicBezTo>
                    <a:pt x="f432" y="f129"/>
                    <a:pt x="f432" y="f135"/>
                    <a:pt x="f432" y="f433"/>
                  </a:cubicBezTo>
                  <a:cubicBezTo>
                    <a:pt x="f200" y="f433"/>
                    <a:pt x="f434" y="f433"/>
                    <a:pt x="f435" y="f433"/>
                  </a:cubicBezTo>
                  <a:cubicBezTo>
                    <a:pt x="f435" y="f135"/>
                    <a:pt x="f435" y="f129"/>
                    <a:pt x="f435" y="f146"/>
                  </a:cubicBezTo>
                  <a:cubicBezTo>
                    <a:pt x="f211" y="f146"/>
                    <a:pt x="f200" y="f97"/>
                    <a:pt x="f432" y="f97"/>
                  </a:cubicBezTo>
                  <a:close/>
                  <a:moveTo>
                    <a:pt x="f425" y="f62"/>
                  </a:moveTo>
                  <a:cubicBezTo>
                    <a:pt x="f425" y="f381"/>
                    <a:pt x="f425" y="f31"/>
                    <a:pt x="f425" y="f393"/>
                  </a:cubicBezTo>
                  <a:cubicBezTo>
                    <a:pt x="f425" y="f373"/>
                    <a:pt x="f428" y="f244"/>
                    <a:pt x="f423" y="f373"/>
                  </a:cubicBezTo>
                  <a:cubicBezTo>
                    <a:pt x="f423" y="f193"/>
                    <a:pt x="f423" y="f31"/>
                    <a:pt x="f423" y="f181"/>
                  </a:cubicBezTo>
                  <a:cubicBezTo>
                    <a:pt x="f424" y="f176"/>
                    <a:pt x="f202" y="f176"/>
                    <a:pt x="f425" y="f62"/>
                  </a:cubicBezTo>
                  <a:close/>
                  <a:moveTo>
                    <a:pt x="f423" y="f275"/>
                  </a:moveTo>
                  <a:cubicBezTo>
                    <a:pt x="f423" y="f426"/>
                    <a:pt x="f423" y="f314"/>
                    <a:pt x="f423" y="f427"/>
                  </a:cubicBezTo>
                  <a:cubicBezTo>
                    <a:pt x="f423" y="f116"/>
                    <a:pt x="f423" y="f263"/>
                    <a:pt x="f428" y="f263"/>
                  </a:cubicBezTo>
                  <a:cubicBezTo>
                    <a:pt x="f428" y="f278"/>
                    <a:pt x="f428" y="f317"/>
                    <a:pt x="f428" y="f270"/>
                  </a:cubicBezTo>
                  <a:cubicBezTo>
                    <a:pt x="f203" y="f436"/>
                    <a:pt x="f424" y="f275"/>
                    <a:pt x="f423" y="f275"/>
                  </a:cubicBezTo>
                  <a:close/>
                  <a:moveTo>
                    <a:pt x="f423" y="f437"/>
                  </a:moveTo>
                  <a:cubicBezTo>
                    <a:pt x="f423" y="f78"/>
                    <a:pt x="f423" y="f332"/>
                    <a:pt x="f423" y="f334"/>
                  </a:cubicBezTo>
                  <a:cubicBezTo>
                    <a:pt x="f423" y="f330"/>
                    <a:pt x="f185" y="f411"/>
                    <a:pt x="f425" y="f330"/>
                  </a:cubicBezTo>
                  <a:cubicBezTo>
                    <a:pt x="f425" y="f3"/>
                    <a:pt x="f425" y="f332"/>
                    <a:pt x="f425" y="f104"/>
                  </a:cubicBezTo>
                  <a:cubicBezTo>
                    <a:pt x="f203" y="f104"/>
                    <a:pt x="f424" y="f30"/>
                    <a:pt x="f423" y="f437"/>
                  </a:cubicBezTo>
                  <a:close/>
                  <a:moveTo>
                    <a:pt x="f432" y="f364"/>
                  </a:moveTo>
                  <a:cubicBezTo>
                    <a:pt x="f432" y="f366"/>
                    <a:pt x="f432" y="f32"/>
                    <a:pt x="f432" y="f37"/>
                  </a:cubicBezTo>
                  <a:cubicBezTo>
                    <a:pt x="f432" y="f152"/>
                    <a:pt x="f432" y="f152"/>
                    <a:pt x="f435" y="f36"/>
                  </a:cubicBezTo>
                  <a:cubicBezTo>
                    <a:pt x="f435" y="f118"/>
                    <a:pt x="f435" y="f363"/>
                    <a:pt x="f435" y="f340"/>
                  </a:cubicBezTo>
                  <a:cubicBezTo>
                    <a:pt x="f434" y="f340"/>
                    <a:pt x="f200" y="f364"/>
                    <a:pt x="f432" y="f364"/>
                  </a:cubicBezTo>
                  <a:close/>
                  <a:moveTo>
                    <a:pt x="f432" y="f96"/>
                  </a:moveTo>
                  <a:cubicBezTo>
                    <a:pt x="f432" y="f438"/>
                    <a:pt x="f432" y="f407"/>
                    <a:pt x="f432" y="f244"/>
                  </a:cubicBezTo>
                  <a:cubicBezTo>
                    <a:pt x="f200" y="f165"/>
                    <a:pt x="f434" y="f165"/>
                    <a:pt x="f435" y="f165"/>
                  </a:cubicBezTo>
                  <a:cubicBezTo>
                    <a:pt x="f435" y="f189"/>
                    <a:pt x="f435" y="f309"/>
                    <a:pt x="f435" y="f381"/>
                  </a:cubicBezTo>
                  <a:cubicBezTo>
                    <a:pt x="f434" y="f381"/>
                    <a:pt x="f200" y="f96"/>
                    <a:pt x="f432" y="f96"/>
                  </a:cubicBezTo>
                  <a:close/>
                  <a:moveTo>
                    <a:pt x="f435" y="f44"/>
                  </a:moveTo>
                  <a:cubicBezTo>
                    <a:pt x="f435" y="f35"/>
                    <a:pt x="f435" y="f159"/>
                    <a:pt x="f435" y="f389"/>
                  </a:cubicBezTo>
                  <a:cubicBezTo>
                    <a:pt x="f434" y="f383"/>
                    <a:pt x="f200" y="f383"/>
                    <a:pt x="f432" y="f382"/>
                  </a:cubicBezTo>
                  <a:cubicBezTo>
                    <a:pt x="f432" y="f326"/>
                    <a:pt x="f432" y="f159"/>
                    <a:pt x="f432" y="f384"/>
                  </a:cubicBezTo>
                  <a:cubicBezTo>
                    <a:pt x="f432" y="f44"/>
                    <a:pt x="f432" y="f44"/>
                    <a:pt x="f435" y="f44"/>
                  </a:cubicBezTo>
                  <a:close/>
                  <a:moveTo>
                    <a:pt x="f432" y="f437"/>
                  </a:moveTo>
                  <a:cubicBezTo>
                    <a:pt x="f200" y="f376"/>
                    <a:pt x="f434" y="f376"/>
                    <a:pt x="f435" y="f311"/>
                  </a:cubicBezTo>
                  <a:cubicBezTo>
                    <a:pt x="f435" y="f78"/>
                    <a:pt x="f435" y="f395"/>
                    <a:pt x="f435" y="f260"/>
                  </a:cubicBezTo>
                  <a:cubicBezTo>
                    <a:pt x="f434" y="f260"/>
                    <a:pt x="f200" y="f41"/>
                    <a:pt x="f432" y="f41"/>
                  </a:cubicBezTo>
                  <a:cubicBezTo>
                    <a:pt x="f432" y="f334"/>
                    <a:pt x="f432" y="f28"/>
                    <a:pt x="f432" y="f437"/>
                  </a:cubicBezTo>
                  <a:close/>
                  <a:moveTo>
                    <a:pt x="f432" y="f51"/>
                  </a:moveTo>
                  <a:cubicBezTo>
                    <a:pt x="f432" y="f378"/>
                    <a:pt x="f432" y="f153"/>
                    <a:pt x="f432" y="f145"/>
                  </a:cubicBezTo>
                  <a:cubicBezTo>
                    <a:pt x="f200" y="f145"/>
                    <a:pt x="f434" y="f145"/>
                    <a:pt x="f435" y="f145"/>
                  </a:cubicBezTo>
                  <a:cubicBezTo>
                    <a:pt x="f435" y="f153"/>
                    <a:pt x="f435" y="f378"/>
                    <a:pt x="f435" y="f51"/>
                  </a:cubicBezTo>
                  <a:cubicBezTo>
                    <a:pt x="f434" y="f51"/>
                    <a:pt x="f200" y="f51"/>
                    <a:pt x="f432" y="f51"/>
                  </a:cubicBezTo>
                  <a:close/>
                  <a:moveTo>
                    <a:pt x="f435" y="f410"/>
                  </a:moveTo>
                  <a:cubicBezTo>
                    <a:pt x="f435" y="f426"/>
                    <a:pt x="f435" y="f317"/>
                    <a:pt x="f435" y="f278"/>
                  </a:cubicBezTo>
                  <a:cubicBezTo>
                    <a:pt x="f434" y="f262"/>
                    <a:pt x="f200" y="f269"/>
                    <a:pt x="f432" y="f313"/>
                  </a:cubicBezTo>
                  <a:cubicBezTo>
                    <a:pt x="f432" y="f53"/>
                    <a:pt x="f432" y="f409"/>
                    <a:pt x="f432" y="f48"/>
                  </a:cubicBezTo>
                  <a:cubicBezTo>
                    <a:pt x="f432" y="f328"/>
                    <a:pt x="f432" y="f328"/>
                    <a:pt x="f435" y="f410"/>
                  </a:cubicBezTo>
                  <a:close/>
                  <a:moveTo>
                    <a:pt x="f432" y="f370"/>
                  </a:moveTo>
                  <a:cubicBezTo>
                    <a:pt x="f432" y="f17"/>
                    <a:pt x="f432" y="f429"/>
                    <a:pt x="f432" y="f276"/>
                  </a:cubicBezTo>
                  <a:cubicBezTo>
                    <a:pt x="f200" y="f276"/>
                    <a:pt x="f434" y="f276"/>
                    <a:pt x="f435" y="f276"/>
                  </a:cubicBezTo>
                  <a:cubicBezTo>
                    <a:pt x="f435" y="f297"/>
                    <a:pt x="f435" y="f131"/>
                    <a:pt x="f435" y="f370"/>
                  </a:cubicBezTo>
                  <a:cubicBezTo>
                    <a:pt x="f434" y="f370"/>
                    <a:pt x="f200" y="f370"/>
                    <a:pt x="f432" y="f370"/>
                  </a:cubicBezTo>
                  <a:close/>
                  <a:moveTo>
                    <a:pt x="f439" y="f298"/>
                  </a:moveTo>
                  <a:cubicBezTo>
                    <a:pt x="f439" y="f303"/>
                    <a:pt x="f439" y="f440"/>
                    <a:pt x="f439" y="f299"/>
                  </a:cubicBezTo>
                  <a:cubicBezTo>
                    <a:pt x="f441" y="f299"/>
                    <a:pt x="f225" y="f299"/>
                    <a:pt x="f442" y="f299"/>
                  </a:cubicBezTo>
                  <a:cubicBezTo>
                    <a:pt x="f442" y="f440"/>
                    <a:pt x="f442" y="f276"/>
                    <a:pt x="f442" y="f298"/>
                  </a:cubicBezTo>
                  <a:cubicBezTo>
                    <a:pt x="f443" y="f298"/>
                    <a:pt x="f441" y="f298"/>
                    <a:pt x="f439" y="f298"/>
                  </a:cubicBezTo>
                  <a:close/>
                  <a:moveTo>
                    <a:pt x="f439" y="f326"/>
                  </a:moveTo>
                  <a:cubicBezTo>
                    <a:pt x="f444" y="f165"/>
                    <a:pt x="f445" y="f327"/>
                    <a:pt x="f446" y="f327"/>
                  </a:cubicBezTo>
                  <a:cubicBezTo>
                    <a:pt x="f442" y="f405"/>
                    <a:pt x="f447" y="f149"/>
                    <a:pt x="f439" y="f326"/>
                  </a:cubicBezTo>
                  <a:close/>
                  <a:moveTo>
                    <a:pt x="f442" y="f448"/>
                  </a:moveTo>
                  <a:cubicBezTo>
                    <a:pt x="f442" y="f74"/>
                    <a:pt x="f442" y="f20"/>
                    <a:pt x="f442" y="f449"/>
                  </a:cubicBezTo>
                  <a:cubicBezTo>
                    <a:pt x="f225" y="f70"/>
                    <a:pt x="f441" y="f450"/>
                    <a:pt x="f439" y="f286"/>
                  </a:cubicBezTo>
                  <a:cubicBezTo>
                    <a:pt x="f444" y="f451"/>
                    <a:pt x="f452" y="f74"/>
                    <a:pt x="f442" y="f448"/>
                  </a:cubicBezTo>
                  <a:close/>
                  <a:moveTo>
                    <a:pt x="f446" y="f335"/>
                  </a:moveTo>
                  <a:cubicBezTo>
                    <a:pt x="f447" y="f30"/>
                    <a:pt x="f442" y="f437"/>
                    <a:pt x="f439" y="f437"/>
                  </a:cubicBezTo>
                  <a:cubicBezTo>
                    <a:pt x="f444" y="f335"/>
                    <a:pt x="f445" y="f331"/>
                    <a:pt x="f446" y="f335"/>
                  </a:cubicBezTo>
                  <a:close/>
                  <a:moveTo>
                    <a:pt x="f439" y="f372"/>
                  </a:moveTo>
                  <a:cubicBezTo>
                    <a:pt x="f439" y="f19"/>
                    <a:pt x="f439" y="f125"/>
                    <a:pt x="f439" y="f97"/>
                  </a:cubicBezTo>
                  <a:cubicBezTo>
                    <a:pt x="f441" y="f97"/>
                    <a:pt x="f225" y="f97"/>
                    <a:pt x="f442" y="f61"/>
                  </a:cubicBezTo>
                  <a:cubicBezTo>
                    <a:pt x="f442" y="f125"/>
                    <a:pt x="f442" y="f137"/>
                    <a:pt x="f442" y="f135"/>
                  </a:cubicBezTo>
                  <a:cubicBezTo>
                    <a:pt x="f225" y="f372"/>
                    <a:pt x="f441" y="f372"/>
                    <a:pt x="f439" y="f372"/>
                  </a:cubicBezTo>
                  <a:close/>
                  <a:moveTo>
                    <a:pt x="f439" y="f42"/>
                  </a:moveTo>
                  <a:cubicBezTo>
                    <a:pt x="f444" y="f314"/>
                    <a:pt x="f445" y="f316"/>
                    <a:pt x="f442" y="f314"/>
                  </a:cubicBezTo>
                  <a:cubicBezTo>
                    <a:pt x="f442" y="f270"/>
                    <a:pt x="f442" y="f328"/>
                    <a:pt x="f442" y="f45"/>
                  </a:cubicBezTo>
                  <a:cubicBezTo>
                    <a:pt x="f225" y="f45"/>
                    <a:pt x="f441" y="f43"/>
                    <a:pt x="f439" y="f42"/>
                  </a:cubicBezTo>
                  <a:close/>
                  <a:moveTo>
                    <a:pt x="f439" y="f193"/>
                  </a:moveTo>
                  <a:cubicBezTo>
                    <a:pt x="f444" y="f62"/>
                    <a:pt x="f445" y="f62"/>
                    <a:pt x="f446" y="f256"/>
                  </a:cubicBezTo>
                  <a:cubicBezTo>
                    <a:pt x="f442" y="f407"/>
                    <a:pt x="f447" y="f250"/>
                    <a:pt x="f439" y="f193"/>
                  </a:cubicBezTo>
                  <a:close/>
                  <a:moveTo>
                    <a:pt x="f439" y="f453"/>
                  </a:moveTo>
                  <a:cubicBezTo>
                    <a:pt x="f445" y="f454"/>
                    <a:pt x="f439" y="f236"/>
                    <a:pt x="f442" y="f455"/>
                  </a:cubicBezTo>
                  <a:cubicBezTo>
                    <a:pt x="f447" y="f456"/>
                    <a:pt x="f442" y="f457"/>
                    <a:pt x="f439" y="f453"/>
                  </a:cubicBezTo>
                  <a:close/>
                  <a:moveTo>
                    <a:pt x="f446" y="f91"/>
                  </a:moveTo>
                  <a:cubicBezTo>
                    <a:pt x="f442" y="f197"/>
                    <a:pt x="f223" y="f319"/>
                    <a:pt x="f439" y="f197"/>
                  </a:cubicBezTo>
                  <a:cubicBezTo>
                    <a:pt x="f445" y="f63"/>
                    <a:pt x="f444" y="f182"/>
                    <a:pt x="f446" y="f91"/>
                  </a:cubicBezTo>
                  <a:close/>
                  <a:moveTo>
                    <a:pt x="f439" y="f205"/>
                  </a:moveTo>
                  <a:cubicBezTo>
                    <a:pt x="f445" y="f458"/>
                    <a:pt x="f439" y="f459"/>
                    <a:pt x="f442" y="f460"/>
                  </a:cubicBezTo>
                  <a:cubicBezTo>
                    <a:pt x="f442" y="f115"/>
                    <a:pt x="f223" y="f237"/>
                    <a:pt x="f439" y="f205"/>
                  </a:cubicBezTo>
                  <a:close/>
                  <a:moveTo>
                    <a:pt x="f442" y="f461"/>
                  </a:moveTo>
                  <a:cubicBezTo>
                    <a:pt x="f442" y="f462"/>
                    <a:pt x="f446" y="f463"/>
                    <a:pt x="f439" y="f464"/>
                  </a:cubicBezTo>
                  <a:cubicBezTo>
                    <a:pt x="f445" y="f465"/>
                    <a:pt x="f444" y="f466"/>
                    <a:pt x="f442" y="f461"/>
                  </a:cubicBezTo>
                  <a:close/>
                  <a:moveTo>
                    <a:pt x="f446" y="f65"/>
                  </a:moveTo>
                  <a:cubicBezTo>
                    <a:pt x="f446" y="f281"/>
                    <a:pt x="f446" y="f27"/>
                    <a:pt x="f446" y="f296"/>
                  </a:cubicBezTo>
                  <a:cubicBezTo>
                    <a:pt x="f443" y="f296"/>
                    <a:pt x="f441" y="f296"/>
                    <a:pt x="f439" y="f296"/>
                  </a:cubicBezTo>
                  <a:cubicBezTo>
                    <a:pt x="f439" y="f307"/>
                    <a:pt x="f439" y="f281"/>
                    <a:pt x="f439" y="f279"/>
                  </a:cubicBezTo>
                  <a:cubicBezTo>
                    <a:pt x="f441" y="f279"/>
                    <a:pt x="f443" y="f65"/>
                    <a:pt x="f446" y="f65"/>
                  </a:cubicBezTo>
                  <a:close/>
                  <a:moveTo>
                    <a:pt x="f442" y="f267"/>
                  </a:moveTo>
                  <a:cubicBezTo>
                    <a:pt x="f442" y="f284"/>
                    <a:pt x="f442" y="f51"/>
                    <a:pt x="f442" y="f130"/>
                  </a:cubicBezTo>
                  <a:cubicBezTo>
                    <a:pt x="f443" y="f130"/>
                    <a:pt x="f467" y="f130"/>
                    <a:pt x="f439" y="f130"/>
                  </a:cubicBezTo>
                  <a:cubicBezTo>
                    <a:pt x="f439" y="f51"/>
                    <a:pt x="f439" y="f284"/>
                    <a:pt x="f439" y="f344"/>
                  </a:cubicBezTo>
                  <a:cubicBezTo>
                    <a:pt x="f441" y="f344"/>
                    <a:pt x="f225" y="f344"/>
                    <a:pt x="f442" y="f267"/>
                  </a:cubicBezTo>
                  <a:close/>
                  <a:moveTo>
                    <a:pt x="f442" y="f36"/>
                  </a:moveTo>
                  <a:cubicBezTo>
                    <a:pt x="f225" y="f36"/>
                    <a:pt x="f441" y="f152"/>
                    <a:pt x="f439" y="f152"/>
                  </a:cubicBezTo>
                  <a:cubicBezTo>
                    <a:pt x="f439" y="f120"/>
                    <a:pt x="f439" y="f117"/>
                    <a:pt x="f439" y="f341"/>
                  </a:cubicBezTo>
                  <a:cubicBezTo>
                    <a:pt x="f441" y="f341"/>
                    <a:pt x="f225" y="f366"/>
                    <a:pt x="f446" y="f366"/>
                  </a:cubicBezTo>
                  <a:cubicBezTo>
                    <a:pt x="f442" y="f341"/>
                    <a:pt x="f442" y="f363"/>
                    <a:pt x="f442" y="f32"/>
                  </a:cubicBezTo>
                  <a:cubicBezTo>
                    <a:pt x="f442" y="f37"/>
                    <a:pt x="f442" y="f120"/>
                    <a:pt x="f442" y="f36"/>
                  </a:cubicBezTo>
                  <a:close/>
                  <a:moveTo>
                    <a:pt x="f468" y="f146"/>
                  </a:moveTo>
                  <a:cubicBezTo>
                    <a:pt x="f469" y="f26"/>
                    <a:pt x="f469" y="f362"/>
                    <a:pt x="f470" y="f26"/>
                  </a:cubicBezTo>
                  <a:cubicBezTo>
                    <a:pt x="f470" y="f292"/>
                    <a:pt x="f470" y="f129"/>
                    <a:pt x="f470" y="f177"/>
                  </a:cubicBezTo>
                  <a:cubicBezTo>
                    <a:pt x="f227" y="f146"/>
                    <a:pt x="f471" y="f146"/>
                    <a:pt x="f468" y="f146"/>
                  </a:cubicBezTo>
                  <a:close/>
                  <a:moveTo>
                    <a:pt x="f468" y="f363"/>
                  </a:moveTo>
                  <a:cubicBezTo>
                    <a:pt x="f472" y="f473"/>
                    <a:pt x="f472" y="f103"/>
                    <a:pt x="f470" y="f123"/>
                  </a:cubicBezTo>
                  <a:cubicBezTo>
                    <a:pt x="f470" y="f386"/>
                    <a:pt x="f470" y="f118"/>
                    <a:pt x="f470" y="f32"/>
                  </a:cubicBezTo>
                  <a:cubicBezTo>
                    <a:pt x="f227" y="f32"/>
                    <a:pt x="f474" y="f363"/>
                    <a:pt x="f468" y="f363"/>
                  </a:cubicBezTo>
                  <a:close/>
                  <a:moveTo>
                    <a:pt x="f470" y="f381"/>
                  </a:moveTo>
                  <a:cubicBezTo>
                    <a:pt x="f227" y="f96"/>
                    <a:pt x="f474" y="f96"/>
                    <a:pt x="f468" y="f181"/>
                  </a:cubicBezTo>
                  <a:cubicBezTo>
                    <a:pt x="f468" y="f40"/>
                    <a:pt x="f468" y="f393"/>
                    <a:pt x="f468" y="f189"/>
                  </a:cubicBezTo>
                  <a:cubicBezTo>
                    <a:pt x="f474" y="f248"/>
                    <a:pt x="f227" y="f248"/>
                    <a:pt x="f470" y="f246"/>
                  </a:cubicBezTo>
                  <a:cubicBezTo>
                    <a:pt x="f470" y="f250"/>
                    <a:pt x="f470" y="f438"/>
                    <a:pt x="f470" y="f381"/>
                  </a:cubicBezTo>
                  <a:close/>
                  <a:moveTo>
                    <a:pt x="f468" y="f264"/>
                  </a:moveTo>
                  <a:cubicBezTo>
                    <a:pt x="f469" y="f53"/>
                    <a:pt x="f472" y="f50"/>
                    <a:pt x="f470" y="f427"/>
                  </a:cubicBezTo>
                  <a:cubicBezTo>
                    <a:pt x="f475" y="f168"/>
                    <a:pt x="f476" y="f167"/>
                    <a:pt x="f468" y="f264"/>
                  </a:cubicBezTo>
                  <a:close/>
                  <a:moveTo>
                    <a:pt x="f470" y="f448"/>
                  </a:moveTo>
                  <a:cubicBezTo>
                    <a:pt x="f476" y="f477"/>
                    <a:pt x="f475" y="f478"/>
                    <a:pt x="f468" y="f479"/>
                  </a:cubicBezTo>
                  <a:cubicBezTo>
                    <a:pt x="f472" y="f448"/>
                    <a:pt x="f469" y="f109"/>
                    <a:pt x="f470" y="f448"/>
                  </a:cubicBezTo>
                  <a:close/>
                  <a:moveTo>
                    <a:pt x="f470" y="f159"/>
                  </a:moveTo>
                  <a:cubicBezTo>
                    <a:pt x="f475" y="f33"/>
                    <a:pt x="f476" y="f33"/>
                    <a:pt x="f468" y="f243"/>
                  </a:cubicBezTo>
                  <a:cubicBezTo>
                    <a:pt x="f469" y="f405"/>
                    <a:pt x="f472" y="f159"/>
                    <a:pt x="f470" y="f159"/>
                  </a:cubicBezTo>
                  <a:close/>
                  <a:moveTo>
                    <a:pt x="f470" y="f271"/>
                  </a:moveTo>
                  <a:cubicBezTo>
                    <a:pt x="f475" y="f436"/>
                    <a:pt x="f476" y="f436"/>
                    <a:pt x="f468" y="f270"/>
                  </a:cubicBezTo>
                  <a:cubicBezTo>
                    <a:pt x="f469" y="f330"/>
                    <a:pt x="f472" y="f271"/>
                    <a:pt x="f470" y="f271"/>
                  </a:cubicBezTo>
                  <a:close/>
                  <a:moveTo>
                    <a:pt x="f480" y="f88"/>
                  </a:moveTo>
                  <a:cubicBezTo>
                    <a:pt x="f481" y="f91"/>
                    <a:pt x="f480" y="f93"/>
                    <a:pt x="f482" y="f182"/>
                  </a:cubicBezTo>
                  <a:cubicBezTo>
                    <a:pt x="f229" y="f450"/>
                    <a:pt x="f483" y="f70"/>
                    <a:pt x="f480" y="f88"/>
                  </a:cubicBezTo>
                  <a:close/>
                  <a:moveTo>
                    <a:pt x="f484" y="f308"/>
                  </a:moveTo>
                  <a:cubicBezTo>
                    <a:pt x="f485" y="f448"/>
                    <a:pt x="f486" y="f487"/>
                    <a:pt x="f488" y="f109"/>
                  </a:cubicBezTo>
                  <a:cubicBezTo>
                    <a:pt x="f489" y="f72"/>
                    <a:pt x="f490" y="f20"/>
                    <a:pt x="f484" y="f308"/>
                  </a:cubicBezTo>
                  <a:close/>
                  <a:moveTo>
                    <a:pt x="f480" y="f388"/>
                  </a:moveTo>
                  <a:cubicBezTo>
                    <a:pt x="f480" y="f34"/>
                    <a:pt x="f480" y="f36"/>
                    <a:pt x="f480" y="f103"/>
                  </a:cubicBezTo>
                  <a:cubicBezTo>
                    <a:pt x="f491" y="f473"/>
                    <a:pt x="f492" y="f473"/>
                    <a:pt x="f482" y="f473"/>
                  </a:cubicBezTo>
                  <a:cubicBezTo>
                    <a:pt x="f482" y="f36"/>
                    <a:pt x="f482" y="f120"/>
                    <a:pt x="f482" y="f117"/>
                  </a:cubicBezTo>
                  <a:cubicBezTo>
                    <a:pt x="f493" y="f388"/>
                    <a:pt x="f491" y="f388"/>
                    <a:pt x="f480" y="f388"/>
                  </a:cubicBezTo>
                  <a:close/>
                  <a:moveTo>
                    <a:pt x="f482" y="f362"/>
                  </a:moveTo>
                  <a:cubicBezTo>
                    <a:pt x="f482" y="f135"/>
                    <a:pt x="f482" y="f137"/>
                    <a:pt x="f482" y="f139"/>
                  </a:cubicBezTo>
                  <a:cubicBezTo>
                    <a:pt x="f492" y="f139"/>
                    <a:pt x="f491" y="f139"/>
                    <a:pt x="f480" y="f177"/>
                  </a:cubicBezTo>
                  <a:cubicBezTo>
                    <a:pt x="f481" y="f288"/>
                    <a:pt x="f480" y="f362"/>
                    <a:pt x="f482" y="f362"/>
                  </a:cubicBezTo>
                  <a:close/>
                  <a:moveTo>
                    <a:pt x="f480" y="f494"/>
                  </a:moveTo>
                  <a:cubicBezTo>
                    <a:pt x="f481" y="f314"/>
                    <a:pt x="f481" y="f317"/>
                    <a:pt x="f482" y="f48"/>
                  </a:cubicBezTo>
                  <a:cubicBezTo>
                    <a:pt x="f483" y="f494"/>
                    <a:pt x="f229" y="f116"/>
                    <a:pt x="f480" y="f494"/>
                  </a:cubicBezTo>
                  <a:close/>
                  <a:moveTo>
                    <a:pt x="f482" y="f151"/>
                  </a:moveTo>
                  <a:cubicBezTo>
                    <a:pt x="f492" y="f321"/>
                    <a:pt x="f491" y="f321"/>
                    <a:pt x="f480" y="f321"/>
                  </a:cubicBezTo>
                  <a:cubicBezTo>
                    <a:pt x="f480" y="f383"/>
                    <a:pt x="f480" y="f326"/>
                    <a:pt x="f480" y="f38"/>
                  </a:cubicBezTo>
                  <a:cubicBezTo>
                    <a:pt x="f491" y="f384"/>
                    <a:pt x="f493" y="f384"/>
                    <a:pt x="f482" y="f384"/>
                  </a:cubicBezTo>
                  <a:cubicBezTo>
                    <a:pt x="f482" y="f375"/>
                    <a:pt x="f482" y="f389"/>
                    <a:pt x="f482" y="f151"/>
                  </a:cubicBezTo>
                  <a:close/>
                  <a:moveTo>
                    <a:pt x="f480" y="f333"/>
                  </a:moveTo>
                  <a:cubicBezTo>
                    <a:pt x="f481" y="f310"/>
                    <a:pt x="f481" y="f310"/>
                    <a:pt x="f482" y="f421"/>
                  </a:cubicBezTo>
                  <a:cubicBezTo>
                    <a:pt x="f229" y="f78"/>
                    <a:pt x="f483" y="f28"/>
                    <a:pt x="f480" y="f333"/>
                  </a:cubicBezTo>
                  <a:close/>
                  <a:moveTo>
                    <a:pt x="f480" y="f305"/>
                  </a:moveTo>
                  <a:cubicBezTo>
                    <a:pt x="f480" y="f170"/>
                    <a:pt x="f495" y="f188"/>
                    <a:pt x="f482" y="f170"/>
                  </a:cubicBezTo>
                  <a:cubicBezTo>
                    <a:pt x="f483" y="f305"/>
                    <a:pt x="f229" y="f199"/>
                    <a:pt x="f480" y="f305"/>
                  </a:cubicBezTo>
                  <a:close/>
                  <a:moveTo>
                    <a:pt x="f488" y="f289"/>
                  </a:moveTo>
                  <a:cubicBezTo>
                    <a:pt x="f489" y="f219"/>
                    <a:pt x="f490" y="f204"/>
                    <a:pt x="f484" y="f95"/>
                  </a:cubicBezTo>
                  <a:cubicBezTo>
                    <a:pt x="f486" y="f68"/>
                    <a:pt x="f485" y="f66"/>
                    <a:pt x="f488" y="f289"/>
                  </a:cubicBezTo>
                  <a:close/>
                  <a:moveTo>
                    <a:pt x="f486" y="f30"/>
                  </a:moveTo>
                  <a:cubicBezTo>
                    <a:pt x="f496" y="f104"/>
                    <a:pt x="f497" y="f104"/>
                    <a:pt x="f488" y="f29"/>
                  </a:cubicBezTo>
                  <a:cubicBezTo>
                    <a:pt x="f489" y="f62"/>
                    <a:pt x="f490" y="f62"/>
                    <a:pt x="f486" y="f176"/>
                  </a:cubicBezTo>
                  <a:cubicBezTo>
                    <a:pt x="f486" y="f310"/>
                    <a:pt x="f486" y="f377"/>
                    <a:pt x="f486" y="f30"/>
                  </a:cubicBezTo>
                  <a:close/>
                  <a:moveTo>
                    <a:pt x="f482" y="f3"/>
                  </a:moveTo>
                  <a:cubicBezTo>
                    <a:pt x="f483" y="f410"/>
                    <a:pt x="f229" y="f410"/>
                    <a:pt x="f480" y="f328"/>
                  </a:cubicBezTo>
                  <a:cubicBezTo>
                    <a:pt x="f480" y="f45"/>
                    <a:pt x="f480" y="f411"/>
                    <a:pt x="f480" y="f260"/>
                  </a:cubicBezTo>
                  <a:cubicBezTo>
                    <a:pt x="f491" y="f335"/>
                    <a:pt x="f493" y="f335"/>
                    <a:pt x="f482" y="f3"/>
                  </a:cubicBezTo>
                  <a:close/>
                  <a:moveTo>
                    <a:pt x="f486" y="f320"/>
                  </a:moveTo>
                  <a:cubicBezTo>
                    <a:pt x="f486" y="f373"/>
                    <a:pt x="f486" y="f407"/>
                    <a:pt x="f486" y="f393"/>
                  </a:cubicBezTo>
                  <a:cubicBezTo>
                    <a:pt x="f496" y="f309"/>
                    <a:pt x="f498" y="f438"/>
                    <a:pt x="f488" y="f438"/>
                  </a:cubicBezTo>
                  <a:cubicBezTo>
                    <a:pt x="f488" y="f193"/>
                    <a:pt x="f488" y="f248"/>
                    <a:pt x="f488" y="f165"/>
                  </a:cubicBezTo>
                  <a:cubicBezTo>
                    <a:pt x="f498" y="f327"/>
                    <a:pt x="f499" y="f327"/>
                    <a:pt x="f486" y="f320"/>
                  </a:cubicBezTo>
                  <a:close/>
                  <a:moveTo>
                    <a:pt x="f484" y="f298"/>
                  </a:moveTo>
                  <a:cubicBezTo>
                    <a:pt x="f485" y="f299"/>
                    <a:pt x="f486" y="f134"/>
                    <a:pt x="f488" y="f325"/>
                  </a:cubicBezTo>
                  <a:cubicBezTo>
                    <a:pt x="f488" y="f440"/>
                    <a:pt x="f488" y="f276"/>
                    <a:pt x="f488" y="f298"/>
                  </a:cubicBezTo>
                  <a:cubicBezTo>
                    <a:pt x="f498" y="f298"/>
                    <a:pt x="f496" y="f298"/>
                    <a:pt x="f484" y="f298"/>
                  </a:cubicBezTo>
                  <a:close/>
                  <a:moveTo>
                    <a:pt x="f480" y="f298"/>
                  </a:moveTo>
                  <a:cubicBezTo>
                    <a:pt x="f491" y="f298"/>
                    <a:pt x="f492" y="f298"/>
                    <a:pt x="f482" y="f298"/>
                  </a:cubicBezTo>
                  <a:cubicBezTo>
                    <a:pt x="f482" y="f303"/>
                    <a:pt x="f482" y="f440"/>
                    <a:pt x="f482" y="f299"/>
                  </a:cubicBezTo>
                  <a:cubicBezTo>
                    <a:pt x="f493" y="f299"/>
                    <a:pt x="f491" y="f299"/>
                    <a:pt x="f480" y="f299"/>
                  </a:cubicBezTo>
                  <a:cubicBezTo>
                    <a:pt x="f480" y="f440"/>
                    <a:pt x="f480" y="f303"/>
                    <a:pt x="f480" y="f298"/>
                  </a:cubicBezTo>
                  <a:close/>
                  <a:moveTo>
                    <a:pt x="f484" y="f167"/>
                  </a:moveTo>
                  <a:cubicBezTo>
                    <a:pt x="f486" y="f197"/>
                    <a:pt x="f485" y="f172"/>
                    <a:pt x="f488" y="f197"/>
                  </a:cubicBezTo>
                  <a:cubicBezTo>
                    <a:pt x="f489" y="f22"/>
                    <a:pt x="f490" y="f168"/>
                    <a:pt x="f484" y="f167"/>
                  </a:cubicBezTo>
                  <a:close/>
                  <a:moveTo>
                    <a:pt x="f488" y="f313"/>
                  </a:moveTo>
                  <a:cubicBezTo>
                    <a:pt x="f488" y="f53"/>
                    <a:pt x="f488" y="f317"/>
                    <a:pt x="f488" y="f426"/>
                  </a:cubicBezTo>
                  <a:cubicBezTo>
                    <a:pt x="f498" y="f426"/>
                    <a:pt x="f496" y="f270"/>
                    <a:pt x="f486" y="f436"/>
                  </a:cubicBezTo>
                  <a:cubicBezTo>
                    <a:pt x="f486" y="f48"/>
                    <a:pt x="f486" y="f427"/>
                    <a:pt x="f486" y="f278"/>
                  </a:cubicBezTo>
                  <a:cubicBezTo>
                    <a:pt x="f496" y="f262"/>
                    <a:pt x="f497" y="f269"/>
                    <a:pt x="f488" y="f313"/>
                  </a:cubicBezTo>
                  <a:close/>
                  <a:moveTo>
                    <a:pt x="f486" y="f25"/>
                  </a:moveTo>
                  <a:cubicBezTo>
                    <a:pt x="f486" y="f257"/>
                    <a:pt x="f486" y="f391"/>
                    <a:pt x="f486" y="f390"/>
                  </a:cubicBezTo>
                  <a:cubicBezTo>
                    <a:pt x="f496" y="f336"/>
                    <a:pt x="f498" y="f336"/>
                    <a:pt x="f488" y="f336"/>
                  </a:cubicBezTo>
                  <a:cubicBezTo>
                    <a:pt x="f488" y="f338"/>
                    <a:pt x="f488" y="f392"/>
                    <a:pt x="f488" y="f342"/>
                  </a:cubicBezTo>
                  <a:cubicBezTo>
                    <a:pt x="f498" y="f342"/>
                    <a:pt x="f496" y="f25"/>
                    <a:pt x="f486" y="f25"/>
                  </a:cubicBezTo>
                  <a:close/>
                  <a:moveTo>
                    <a:pt x="f488" y="f274"/>
                  </a:moveTo>
                  <a:cubicBezTo>
                    <a:pt x="f497" y="f274"/>
                    <a:pt x="f496" y="f433"/>
                    <a:pt x="f486" y="f433"/>
                  </a:cubicBezTo>
                  <a:cubicBezTo>
                    <a:pt x="f486" y="f372"/>
                    <a:pt x="f486" y="f19"/>
                    <a:pt x="f486" y="f125"/>
                  </a:cubicBezTo>
                  <a:cubicBezTo>
                    <a:pt x="f496" y="f125"/>
                    <a:pt x="f498" y="f125"/>
                    <a:pt x="f488" y="f125"/>
                  </a:cubicBezTo>
                  <a:cubicBezTo>
                    <a:pt x="f488" y="f19"/>
                    <a:pt x="f488" y="f135"/>
                    <a:pt x="f488" y="f274"/>
                  </a:cubicBezTo>
                  <a:close/>
                  <a:moveTo>
                    <a:pt x="f488" y="f349"/>
                  </a:moveTo>
                  <a:cubicBezTo>
                    <a:pt x="f490" y="f378"/>
                    <a:pt x="f489" y="f56"/>
                    <a:pt x="f486" y="f18"/>
                  </a:cubicBezTo>
                  <a:cubicBezTo>
                    <a:pt x="f485" y="f349"/>
                    <a:pt x="f485" y="f349"/>
                    <a:pt x="f488" y="f349"/>
                  </a:cubicBezTo>
                  <a:close/>
                  <a:moveTo>
                    <a:pt x="f484" y="f477"/>
                  </a:moveTo>
                  <a:cubicBezTo>
                    <a:pt x="f486" y="f500"/>
                    <a:pt x="f485" y="f501"/>
                    <a:pt x="f488" y="f502"/>
                  </a:cubicBezTo>
                  <a:cubicBezTo>
                    <a:pt x="f490" y="f503"/>
                    <a:pt x="f489" y="f113"/>
                    <a:pt x="f484" y="f477"/>
                  </a:cubicBezTo>
                  <a:close/>
                  <a:moveTo>
                    <a:pt x="f486" y="f462"/>
                  </a:moveTo>
                  <a:cubicBezTo>
                    <a:pt x="f485" y="f504"/>
                    <a:pt x="f486" y="f505"/>
                    <a:pt x="f488" y="f506"/>
                  </a:cubicBezTo>
                  <a:cubicBezTo>
                    <a:pt x="f489" y="f507"/>
                    <a:pt x="f490" y="f508"/>
                    <a:pt x="f486" y="f462"/>
                  </a:cubicBezTo>
                  <a:close/>
                  <a:moveTo>
                    <a:pt x="f486" y="f124"/>
                  </a:moveTo>
                  <a:cubicBezTo>
                    <a:pt x="f485" y="f37"/>
                    <a:pt x="f486" y="f37"/>
                    <a:pt x="f488" y="f37"/>
                  </a:cubicBezTo>
                  <a:cubicBezTo>
                    <a:pt x="f488" y="f23"/>
                    <a:pt x="f488" y="f152"/>
                    <a:pt x="f488" y="f79"/>
                  </a:cubicBezTo>
                  <a:cubicBezTo>
                    <a:pt x="f498" y="f79"/>
                    <a:pt x="f496" y="f124"/>
                    <a:pt x="f486" y="f124"/>
                  </a:cubicBezTo>
                  <a:close/>
                  <a:moveTo>
                    <a:pt x="f488" y="f277"/>
                  </a:moveTo>
                  <a:cubicBezTo>
                    <a:pt x="f498" y="f277"/>
                    <a:pt x="f496" y="f277"/>
                    <a:pt x="f486" y="f277"/>
                  </a:cubicBezTo>
                  <a:cubicBezTo>
                    <a:pt x="f486" y="f300"/>
                    <a:pt x="f486" y="f306"/>
                    <a:pt x="f486" y="f145"/>
                  </a:cubicBezTo>
                  <a:cubicBezTo>
                    <a:pt x="f496" y="f145"/>
                    <a:pt x="f498" y="f145"/>
                    <a:pt x="f488" y="f145"/>
                  </a:cubicBezTo>
                  <a:cubicBezTo>
                    <a:pt x="f488" y="f306"/>
                    <a:pt x="f488" y="f300"/>
                    <a:pt x="f488" y="f277"/>
                  </a:cubicBezTo>
                  <a:close/>
                  <a:moveTo>
                    <a:pt x="f486" y="f395"/>
                  </a:moveTo>
                  <a:cubicBezTo>
                    <a:pt x="f485" y="f43"/>
                    <a:pt x="f486" y="f329"/>
                    <a:pt x="f488" y="f45"/>
                  </a:cubicBezTo>
                  <a:cubicBezTo>
                    <a:pt x="f489" y="f334"/>
                    <a:pt x="f489" y="f334"/>
                    <a:pt x="f486" y="f395"/>
                  </a:cubicBezTo>
                  <a:close/>
                  <a:moveTo>
                    <a:pt x="f509" y="f340"/>
                  </a:moveTo>
                  <a:cubicBezTo>
                    <a:pt x="f110" y="f342"/>
                    <a:pt x="f126" y="f340"/>
                    <a:pt x="f133" y="f337"/>
                  </a:cubicBezTo>
                  <a:cubicBezTo>
                    <a:pt x="f127" y="f337"/>
                    <a:pt x="f510" y="f337"/>
                    <a:pt x="f509" y="f337"/>
                  </a:cubicBezTo>
                  <a:cubicBezTo>
                    <a:pt x="f509" y="f391"/>
                    <a:pt x="f509" y="f392"/>
                    <a:pt x="f509" y="f340"/>
                  </a:cubicBezTo>
                  <a:close/>
                  <a:moveTo>
                    <a:pt x="f509" y="f23"/>
                  </a:moveTo>
                  <a:cubicBezTo>
                    <a:pt x="f510" y="f23"/>
                    <a:pt x="f511" y="f23"/>
                    <a:pt x="f133" y="f23"/>
                  </a:cubicBezTo>
                  <a:cubicBezTo>
                    <a:pt x="f133" y="f34"/>
                    <a:pt x="f133" y="f117"/>
                    <a:pt x="f133" y="f32"/>
                  </a:cubicBezTo>
                  <a:cubicBezTo>
                    <a:pt x="f509" y="f363"/>
                    <a:pt x="f509" y="f363"/>
                    <a:pt x="f509" y="f23"/>
                  </a:cubicBezTo>
                  <a:close/>
                  <a:moveTo>
                    <a:pt x="f133" y="f374"/>
                  </a:moveTo>
                  <a:cubicBezTo>
                    <a:pt x="f133" y="f323"/>
                    <a:pt x="f133" y="f384"/>
                    <a:pt x="f133" y="f405"/>
                  </a:cubicBezTo>
                  <a:cubicBezTo>
                    <a:pt x="f127" y="f159"/>
                    <a:pt x="f510" y="f159"/>
                    <a:pt x="f509" y="f159"/>
                  </a:cubicBezTo>
                  <a:cubicBezTo>
                    <a:pt x="f509" y="f324"/>
                    <a:pt x="f509" y="f35"/>
                    <a:pt x="f509" y="f352"/>
                  </a:cubicBezTo>
                  <a:cubicBezTo>
                    <a:pt x="f510" y="f352"/>
                    <a:pt x="f511" y="f374"/>
                    <a:pt x="f133" y="f374"/>
                  </a:cubicBezTo>
                  <a:close/>
                  <a:moveTo>
                    <a:pt x="f133" y="f194"/>
                  </a:moveTo>
                  <a:cubicBezTo>
                    <a:pt x="f128" y="f188"/>
                    <a:pt x="f128" y="f188"/>
                    <a:pt x="f509" y="f494"/>
                  </a:cubicBezTo>
                  <a:cubicBezTo>
                    <a:pt x="f110" y="f312"/>
                    <a:pt x="f110" y="f312"/>
                    <a:pt x="f133" y="f194"/>
                  </a:cubicBezTo>
                  <a:close/>
                  <a:moveTo>
                    <a:pt x="f133" y="f383"/>
                  </a:moveTo>
                  <a:cubicBezTo>
                    <a:pt x="f133" y="f322"/>
                    <a:pt x="f110" y="f151"/>
                    <a:pt x="f110" y="f321"/>
                  </a:cubicBezTo>
                  <a:cubicBezTo>
                    <a:pt x="f110" y="f55"/>
                    <a:pt x="f133" y="f243"/>
                    <a:pt x="f133" y="f320"/>
                  </a:cubicBezTo>
                  <a:cubicBezTo>
                    <a:pt x="f128" y="f320"/>
                    <a:pt x="f128" y="f320"/>
                    <a:pt x="f509" y="f389"/>
                  </a:cubicBezTo>
                  <a:cubicBezTo>
                    <a:pt x="f510" y="f383"/>
                    <a:pt x="f511" y="f383"/>
                    <a:pt x="f133" y="f383"/>
                  </a:cubicBezTo>
                  <a:close/>
                  <a:moveTo>
                    <a:pt x="f509" y="f330"/>
                  </a:moveTo>
                  <a:cubicBezTo>
                    <a:pt x="f110" y="f411"/>
                    <a:pt x="f126" y="f42"/>
                    <a:pt x="f133" y="f46"/>
                  </a:cubicBezTo>
                  <a:cubicBezTo>
                    <a:pt x="f128" y="f328"/>
                    <a:pt x="f128" y="f328"/>
                    <a:pt x="f509" y="f330"/>
                  </a:cubicBezTo>
                  <a:close/>
                  <a:moveTo>
                    <a:pt x="f509" y="f316"/>
                  </a:moveTo>
                  <a:cubicBezTo>
                    <a:pt x="f110" y="f48"/>
                    <a:pt x="f110" y="f48"/>
                    <a:pt x="f133" y="f278"/>
                  </a:cubicBezTo>
                  <a:cubicBezTo>
                    <a:pt x="f128" y="f278"/>
                    <a:pt x="f128" y="f278"/>
                    <a:pt x="f509" y="f316"/>
                  </a:cubicBezTo>
                  <a:close/>
                  <a:moveTo>
                    <a:pt x="f133" y="f286"/>
                  </a:moveTo>
                  <a:cubicBezTo>
                    <a:pt x="f128" y="f289"/>
                    <a:pt x="f128" y="f68"/>
                    <a:pt x="f132" y="f182"/>
                  </a:cubicBezTo>
                  <a:cubicBezTo>
                    <a:pt x="f126" y="f182"/>
                    <a:pt x="f110" y="f318"/>
                    <a:pt x="f133" y="f286"/>
                  </a:cubicBezTo>
                  <a:close/>
                  <a:moveTo>
                    <a:pt x="f509" y="f176"/>
                  </a:moveTo>
                  <a:cubicBezTo>
                    <a:pt x="f110" y="f176"/>
                    <a:pt x="f126" y="f62"/>
                    <a:pt x="f133" y="f376"/>
                  </a:cubicBezTo>
                  <a:cubicBezTo>
                    <a:pt x="f128" y="f311"/>
                    <a:pt x="f128" y="f311"/>
                    <a:pt x="f509" y="f176"/>
                  </a:cubicBezTo>
                  <a:close/>
                  <a:moveTo>
                    <a:pt x="f133" y="f3"/>
                  </a:moveTo>
                  <a:cubicBezTo>
                    <a:pt x="f128" y="f3"/>
                    <a:pt x="f128" y="f331"/>
                    <a:pt x="f132" y="f78"/>
                  </a:cubicBezTo>
                  <a:cubicBezTo>
                    <a:pt x="f110" y="f78"/>
                    <a:pt x="f110" y="f28"/>
                    <a:pt x="f133" y="f3"/>
                  </a:cubicBezTo>
                  <a:close/>
                  <a:moveTo>
                    <a:pt x="f509" y="f172"/>
                  </a:moveTo>
                  <a:cubicBezTo>
                    <a:pt x="f110" y="f197"/>
                    <a:pt x="f126" y="f512"/>
                    <a:pt x="f133" y="f95"/>
                  </a:cubicBezTo>
                  <a:cubicBezTo>
                    <a:pt x="f108" y="f95"/>
                    <a:pt x="f509" y="f319"/>
                    <a:pt x="f509" y="f172"/>
                  </a:cubicBezTo>
                  <a:close/>
                  <a:moveTo>
                    <a:pt x="f509" y="f308"/>
                  </a:moveTo>
                  <a:cubicBezTo>
                    <a:pt x="f110" y="f72"/>
                    <a:pt x="f110" y="f72"/>
                    <a:pt x="f133" y="f107"/>
                  </a:cubicBezTo>
                  <a:cubicBezTo>
                    <a:pt x="f128" y="f451"/>
                    <a:pt x="f509" y="f287"/>
                    <a:pt x="f509" y="f308"/>
                  </a:cubicBezTo>
                  <a:close/>
                  <a:moveTo>
                    <a:pt x="f133" y="f31"/>
                  </a:moveTo>
                  <a:cubicBezTo>
                    <a:pt x="f127" y="f31"/>
                    <a:pt x="f510" y="f438"/>
                    <a:pt x="f509" y="f438"/>
                  </a:cubicBezTo>
                  <a:cubicBezTo>
                    <a:pt x="f509" y="f309"/>
                    <a:pt x="f509" y="f250"/>
                    <a:pt x="f509" y="f193"/>
                  </a:cubicBezTo>
                  <a:cubicBezTo>
                    <a:pt x="f509" y="f407"/>
                    <a:pt x="f509" y="f189"/>
                    <a:pt x="f509" y="f248"/>
                  </a:cubicBezTo>
                  <a:cubicBezTo>
                    <a:pt x="f110" y="f246"/>
                    <a:pt x="f110" y="f248"/>
                    <a:pt x="f133" y="f31"/>
                  </a:cubicBezTo>
                  <a:close/>
                  <a:moveTo>
                    <a:pt x="f513" y="f305"/>
                  </a:moveTo>
                  <a:cubicBezTo>
                    <a:pt x="f106" y="f199"/>
                    <a:pt x="f106" y="f199"/>
                    <a:pt x="f514" y="f265"/>
                  </a:cubicBezTo>
                  <a:cubicBezTo>
                    <a:pt x="f515" y="f516"/>
                    <a:pt x="f515" y="f516"/>
                    <a:pt x="f513" y="f305"/>
                  </a:cubicBezTo>
                  <a:close/>
                  <a:moveTo>
                    <a:pt x="f517" y="f32"/>
                  </a:moveTo>
                  <a:cubicBezTo>
                    <a:pt x="f517" y="f37"/>
                    <a:pt x="f517" y="f34"/>
                    <a:pt x="f517" y="f386"/>
                  </a:cubicBezTo>
                  <a:cubicBezTo>
                    <a:pt x="f518" y="f386"/>
                    <a:pt x="f519" y="f23"/>
                    <a:pt x="f513" y="f23"/>
                  </a:cubicBezTo>
                  <a:cubicBezTo>
                    <a:pt x="f513" y="f34"/>
                    <a:pt x="f513" y="f117"/>
                    <a:pt x="f513" y="f32"/>
                  </a:cubicBezTo>
                  <a:cubicBezTo>
                    <a:pt x="f519" y="f32"/>
                    <a:pt x="f518" y="f32"/>
                    <a:pt x="f517" y="f32"/>
                  </a:cubicBezTo>
                  <a:close/>
                  <a:moveTo>
                    <a:pt x="f517" y="f38"/>
                  </a:moveTo>
                  <a:cubicBezTo>
                    <a:pt x="f517" y="f323"/>
                    <a:pt x="f517" y="f39"/>
                    <a:pt x="f517" y="f215"/>
                  </a:cubicBezTo>
                  <a:cubicBezTo>
                    <a:pt x="f518" y="f352"/>
                    <a:pt x="f519" y="f352"/>
                    <a:pt x="f513" y="f352"/>
                  </a:cubicBezTo>
                  <a:cubicBezTo>
                    <a:pt x="f513" y="f35"/>
                    <a:pt x="f513" y="f324"/>
                    <a:pt x="f513" y="f159"/>
                  </a:cubicBezTo>
                  <a:cubicBezTo>
                    <a:pt x="f520" y="f159"/>
                    <a:pt x="f518" y="f38"/>
                    <a:pt x="f517" y="f38"/>
                  </a:cubicBezTo>
                  <a:close/>
                  <a:moveTo>
                    <a:pt x="f517" y="f357"/>
                  </a:moveTo>
                  <a:cubicBezTo>
                    <a:pt x="f517" y="f339"/>
                    <a:pt x="f517" y="f257"/>
                    <a:pt x="f517" y="f340"/>
                  </a:cubicBezTo>
                  <a:cubicBezTo>
                    <a:pt x="f518" y="f340"/>
                    <a:pt x="f519" y="f340"/>
                    <a:pt x="f513" y="f340"/>
                  </a:cubicBezTo>
                  <a:cubicBezTo>
                    <a:pt x="f513" y="f257"/>
                    <a:pt x="f513" y="f391"/>
                    <a:pt x="f513" y="f357"/>
                  </a:cubicBezTo>
                  <a:cubicBezTo>
                    <a:pt x="f520" y="f357"/>
                    <a:pt x="f518" y="f357"/>
                    <a:pt x="f517" y="f357"/>
                  </a:cubicBezTo>
                  <a:close/>
                  <a:moveTo>
                    <a:pt x="f514" y="f395"/>
                  </a:moveTo>
                  <a:cubicBezTo>
                    <a:pt x="f514" y="f333"/>
                    <a:pt x="f514" y="f78"/>
                    <a:pt x="f514" y="f104"/>
                  </a:cubicBezTo>
                  <a:cubicBezTo>
                    <a:pt x="f515" y="f104"/>
                    <a:pt x="f521" y="f29"/>
                    <a:pt x="f513" y="f334"/>
                  </a:cubicBezTo>
                  <a:cubicBezTo>
                    <a:pt x="f520" y="f334"/>
                    <a:pt x="f518" y="f395"/>
                    <a:pt x="f514" y="f395"/>
                  </a:cubicBezTo>
                  <a:close/>
                  <a:moveTo>
                    <a:pt x="f513" y="f318"/>
                  </a:moveTo>
                  <a:cubicBezTo>
                    <a:pt x="f517" y="f64"/>
                    <a:pt x="f106" y="f522"/>
                    <a:pt x="f514" y="f219"/>
                  </a:cubicBezTo>
                  <a:cubicBezTo>
                    <a:pt x="f515" y="f290"/>
                    <a:pt x="f515" y="f290"/>
                    <a:pt x="f513" y="f318"/>
                  </a:cubicBezTo>
                  <a:close/>
                  <a:moveTo>
                    <a:pt x="f517" y="f313"/>
                  </a:moveTo>
                  <a:cubicBezTo>
                    <a:pt x="f515" y="f116"/>
                    <a:pt x="f521" y="f494"/>
                    <a:pt x="f513" y="f170"/>
                  </a:cubicBezTo>
                  <a:cubicBezTo>
                    <a:pt x="f523" y="f264"/>
                    <a:pt x="f514" y="f312"/>
                    <a:pt x="f517" y="f313"/>
                  </a:cubicBezTo>
                  <a:close/>
                  <a:moveTo>
                    <a:pt x="f513" y="f410"/>
                  </a:moveTo>
                  <a:cubicBezTo>
                    <a:pt x="f520" y="f261"/>
                    <a:pt x="f518" y="f261"/>
                    <a:pt x="f514" y="f329"/>
                  </a:cubicBezTo>
                  <a:cubicBezTo>
                    <a:pt x="f514" y="f42"/>
                    <a:pt x="f514" y="f330"/>
                    <a:pt x="f514" y="f41"/>
                  </a:cubicBezTo>
                  <a:cubicBezTo>
                    <a:pt x="f515" y="f271"/>
                    <a:pt x="f515" y="f271"/>
                    <a:pt x="f513" y="f410"/>
                  </a:cubicBezTo>
                  <a:close/>
                  <a:moveTo>
                    <a:pt x="f517" y="f373"/>
                  </a:moveTo>
                  <a:cubicBezTo>
                    <a:pt x="f515" y="f246"/>
                    <a:pt x="f515" y="f246"/>
                    <a:pt x="f513" y="f309"/>
                  </a:cubicBezTo>
                  <a:cubicBezTo>
                    <a:pt x="f520" y="f309"/>
                    <a:pt x="f518" y="f309"/>
                    <a:pt x="f517" y="f309"/>
                  </a:cubicBezTo>
                  <a:cubicBezTo>
                    <a:pt x="f517" y="f193"/>
                    <a:pt x="f517" y="f189"/>
                    <a:pt x="f517" y="f373"/>
                  </a:cubicBezTo>
                  <a:close/>
                  <a:moveTo>
                    <a:pt x="f513" y="f427"/>
                  </a:moveTo>
                  <a:cubicBezTo>
                    <a:pt x="f106" y="f409"/>
                    <a:pt x="f106" y="f409"/>
                    <a:pt x="f514" y="f436"/>
                  </a:cubicBezTo>
                  <a:cubicBezTo>
                    <a:pt x="f515" y="f270"/>
                    <a:pt x="f515" y="f270"/>
                    <a:pt x="f513" y="f427"/>
                  </a:cubicBezTo>
                  <a:close/>
                  <a:moveTo>
                    <a:pt x="f513" y="f243"/>
                  </a:moveTo>
                  <a:cubicBezTo>
                    <a:pt x="f517" y="f33"/>
                    <a:pt x="f106" y="f33"/>
                    <a:pt x="f514" y="f389"/>
                  </a:cubicBezTo>
                  <a:cubicBezTo>
                    <a:pt x="f515" y="f389"/>
                    <a:pt x="f515" y="f389"/>
                    <a:pt x="f513" y="f243"/>
                  </a:cubicBezTo>
                  <a:close/>
                  <a:moveTo>
                    <a:pt x="f515" y="f287"/>
                  </a:moveTo>
                  <a:cubicBezTo>
                    <a:pt x="f517" y="f524"/>
                    <a:pt x="f106" y="f20"/>
                    <a:pt x="f514" y="f450"/>
                  </a:cubicBezTo>
                  <a:cubicBezTo>
                    <a:pt x="f521" y="f450"/>
                    <a:pt x="f513" y="f308"/>
                    <a:pt x="f515" y="f287"/>
                  </a:cubicBezTo>
                  <a:close/>
                  <a:moveTo>
                    <a:pt x="f513" y="f238"/>
                  </a:moveTo>
                  <a:cubicBezTo>
                    <a:pt x="f517" y="f238"/>
                    <a:pt x="f106" y="f238"/>
                    <a:pt x="f514" y="f96"/>
                  </a:cubicBezTo>
                  <a:cubicBezTo>
                    <a:pt x="f515" y="f181"/>
                    <a:pt x="f515" y="f181"/>
                    <a:pt x="f513" y="f238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0E0F95F6-EEDF-0FB0-19FD-C17DAE7A82C6}"/>
                </a:ext>
              </a:extLst>
            </p:cNvPr>
            <p:cNvSpPr/>
            <p:nvPr/>
          </p:nvSpPr>
          <p:spPr>
            <a:xfrm>
              <a:off x="10300953" y="6000631"/>
              <a:ext cx="236536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3"/>
                <a:gd name="f7" fmla="val 41"/>
                <a:gd name="f8" fmla="val 1"/>
                <a:gd name="f9" fmla="val 38"/>
                <a:gd name="f10" fmla="val 35"/>
                <a:gd name="f11" fmla="val 32"/>
                <a:gd name="f12" fmla="val 30"/>
                <a:gd name="f13" fmla="val 3"/>
                <a:gd name="f14" fmla="val 29"/>
                <a:gd name="f15" fmla="val 4"/>
                <a:gd name="f16" fmla="val 20"/>
                <a:gd name="f17" fmla="val 61"/>
                <a:gd name="f18" fmla="val 13"/>
                <a:gd name="f19" fmla="val 89"/>
                <a:gd name="f20" fmla="val 100"/>
                <a:gd name="f21" fmla="val 110"/>
                <a:gd name="f22" fmla="val 120"/>
                <a:gd name="f23" fmla="val 5"/>
                <a:gd name="f24" fmla="val 129"/>
                <a:gd name="f25" fmla="val 8"/>
                <a:gd name="f26" fmla="val 138"/>
                <a:gd name="f27" fmla="val 11"/>
                <a:gd name="f28" fmla="val 147"/>
                <a:gd name="f29" fmla="val 151"/>
                <a:gd name="f30" fmla="val 15"/>
                <a:gd name="f31" fmla="val 17"/>
                <a:gd name="f32" fmla="val 152"/>
                <a:gd name="f33" fmla="val 21"/>
                <a:gd name="f34" fmla="val 23"/>
                <a:gd name="f35" fmla="val 24"/>
                <a:gd name="f36" fmla="val 26"/>
                <a:gd name="f37" fmla="val 149"/>
                <a:gd name="f38" fmla="val 25"/>
                <a:gd name="f39" fmla="val 144"/>
                <a:gd name="f40" fmla="val 133"/>
                <a:gd name="f41" fmla="val 121"/>
                <a:gd name="f42" fmla="val 18"/>
                <a:gd name="f43" fmla="val 109"/>
                <a:gd name="f44" fmla="val 106"/>
                <a:gd name="f45" fmla="val 14"/>
                <a:gd name="f46" fmla="val 103"/>
                <a:gd name="f47" fmla="val 68"/>
                <a:gd name="f48" fmla="val 36"/>
                <a:gd name="f49" fmla="val 40"/>
                <a:gd name="f50" fmla="val 2"/>
                <a:gd name="f51" fmla="+- 0 0 -90"/>
                <a:gd name="f52" fmla="*/ f3 1 153"/>
                <a:gd name="f53" fmla="*/ f4 1 41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153"/>
                <a:gd name="f62" fmla="*/ f58 1 41"/>
                <a:gd name="f63" fmla="*/ 1 f59 1"/>
                <a:gd name="f64" fmla="*/ 41 f58 1"/>
                <a:gd name="f65" fmla="*/ 32 f58 1"/>
                <a:gd name="f66" fmla="*/ 4 f59 1"/>
                <a:gd name="f67" fmla="*/ 29 f58 1"/>
                <a:gd name="f68" fmla="*/ 89 f59 1"/>
                <a:gd name="f69" fmla="*/ 4 f58 1"/>
                <a:gd name="f70" fmla="*/ 120 f59 1"/>
                <a:gd name="f71" fmla="*/ 5 f58 1"/>
                <a:gd name="f72" fmla="*/ 147 f59 1"/>
                <a:gd name="f73" fmla="*/ 13 f58 1"/>
                <a:gd name="f74" fmla="*/ 152 f59 1"/>
                <a:gd name="f75" fmla="*/ 21 f58 1"/>
                <a:gd name="f76" fmla="*/ 26 f58 1"/>
                <a:gd name="f77" fmla="*/ 144 f59 1"/>
                <a:gd name="f78" fmla="*/ 25 f58 1"/>
                <a:gd name="f79" fmla="*/ 109 f59 1"/>
                <a:gd name="f80" fmla="*/ 15 f58 1"/>
                <a:gd name="f81" fmla="*/ 100 f59 1"/>
                <a:gd name="f82" fmla="*/ 40 f58 1"/>
                <a:gd name="f83" fmla="+- f60 0 f1"/>
                <a:gd name="f84" fmla="*/ f63 1 153"/>
                <a:gd name="f85" fmla="*/ f64 1 41"/>
                <a:gd name="f86" fmla="*/ f65 1 41"/>
                <a:gd name="f87" fmla="*/ f66 1 153"/>
                <a:gd name="f88" fmla="*/ f67 1 41"/>
                <a:gd name="f89" fmla="*/ f68 1 153"/>
                <a:gd name="f90" fmla="*/ f69 1 41"/>
                <a:gd name="f91" fmla="*/ f70 1 153"/>
                <a:gd name="f92" fmla="*/ f71 1 41"/>
                <a:gd name="f93" fmla="*/ f72 1 153"/>
                <a:gd name="f94" fmla="*/ f73 1 41"/>
                <a:gd name="f95" fmla="*/ f74 1 153"/>
                <a:gd name="f96" fmla="*/ f75 1 41"/>
                <a:gd name="f97" fmla="*/ f76 1 41"/>
                <a:gd name="f98" fmla="*/ f77 1 153"/>
                <a:gd name="f99" fmla="*/ f78 1 41"/>
                <a:gd name="f100" fmla="*/ f79 1 153"/>
                <a:gd name="f101" fmla="*/ f80 1 41"/>
                <a:gd name="f102" fmla="*/ f81 1 153"/>
                <a:gd name="f103" fmla="*/ f82 1 41"/>
                <a:gd name="f104" fmla="*/ 0 1 f61"/>
                <a:gd name="f105" fmla="*/ f55 1 f61"/>
                <a:gd name="f106" fmla="*/ 0 1 f62"/>
                <a:gd name="f107" fmla="*/ f56 1 f62"/>
                <a:gd name="f108" fmla="*/ f84 1 f61"/>
                <a:gd name="f109" fmla="*/ f85 1 f62"/>
                <a:gd name="f110" fmla="*/ f86 1 f62"/>
                <a:gd name="f111" fmla="*/ f87 1 f61"/>
                <a:gd name="f112" fmla="*/ f88 1 f62"/>
                <a:gd name="f113" fmla="*/ f89 1 f61"/>
                <a:gd name="f114" fmla="*/ f90 1 f62"/>
                <a:gd name="f115" fmla="*/ f91 1 f61"/>
                <a:gd name="f116" fmla="*/ f92 1 f62"/>
                <a:gd name="f117" fmla="*/ f93 1 f61"/>
                <a:gd name="f118" fmla="*/ f94 1 f62"/>
                <a:gd name="f119" fmla="*/ f95 1 f61"/>
                <a:gd name="f120" fmla="*/ f96 1 f62"/>
                <a:gd name="f121" fmla="*/ f97 1 f62"/>
                <a:gd name="f122" fmla="*/ f98 1 f61"/>
                <a:gd name="f123" fmla="*/ f99 1 f62"/>
                <a:gd name="f124" fmla="*/ f100 1 f61"/>
                <a:gd name="f125" fmla="*/ f101 1 f62"/>
                <a:gd name="f126" fmla="*/ f102 1 f61"/>
                <a:gd name="f127" fmla="*/ f103 1 f62"/>
                <a:gd name="f128" fmla="*/ f104 f52 1"/>
                <a:gd name="f129" fmla="*/ f105 f52 1"/>
                <a:gd name="f130" fmla="*/ f107 f53 1"/>
                <a:gd name="f131" fmla="*/ f106 f53 1"/>
                <a:gd name="f132" fmla="*/ f108 f52 1"/>
                <a:gd name="f133" fmla="*/ f109 f53 1"/>
                <a:gd name="f134" fmla="*/ f110 f53 1"/>
                <a:gd name="f135" fmla="*/ f111 f52 1"/>
                <a:gd name="f136" fmla="*/ f112 f53 1"/>
                <a:gd name="f137" fmla="*/ f113 f52 1"/>
                <a:gd name="f138" fmla="*/ f114 f53 1"/>
                <a:gd name="f139" fmla="*/ f115 f52 1"/>
                <a:gd name="f140" fmla="*/ f116 f53 1"/>
                <a:gd name="f141" fmla="*/ f117 f52 1"/>
                <a:gd name="f142" fmla="*/ f118 f53 1"/>
                <a:gd name="f143" fmla="*/ f119 f52 1"/>
                <a:gd name="f144" fmla="*/ f120 f53 1"/>
                <a:gd name="f145" fmla="*/ f121 f53 1"/>
                <a:gd name="f146" fmla="*/ f122 f52 1"/>
                <a:gd name="f147" fmla="*/ f123 f53 1"/>
                <a:gd name="f148" fmla="*/ f124 f52 1"/>
                <a:gd name="f149" fmla="*/ f125 f53 1"/>
                <a:gd name="f150" fmla="*/ f126 f52 1"/>
                <a:gd name="f151" fmla="*/ f127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2" y="f133"/>
                </a:cxn>
                <a:cxn ang="f83">
                  <a:pos x="f132" y="f134"/>
                </a:cxn>
                <a:cxn ang="f83">
                  <a:pos x="f135" y="f136"/>
                </a:cxn>
                <a:cxn ang="f83">
                  <a:pos x="f137" y="f138"/>
                </a:cxn>
                <a:cxn ang="f83">
                  <a:pos x="f139" y="f140"/>
                </a:cxn>
                <a:cxn ang="f83">
                  <a:pos x="f141" y="f142"/>
                </a:cxn>
                <a:cxn ang="f83">
                  <a:pos x="f143" y="f144"/>
                </a:cxn>
                <a:cxn ang="f83">
                  <a:pos x="f143" y="f145"/>
                </a:cxn>
                <a:cxn ang="f83">
                  <a:pos x="f146" y="f147"/>
                </a:cxn>
                <a:cxn ang="f83">
                  <a:pos x="f148" y="f149"/>
                </a:cxn>
                <a:cxn ang="f83">
                  <a:pos x="f150" y="f149"/>
                </a:cxn>
                <a:cxn ang="f83">
                  <a:pos x="f135" y="f151"/>
                </a:cxn>
                <a:cxn ang="f83">
                  <a:pos x="f132" y="f133"/>
                </a:cxn>
              </a:cxnLst>
              <a:rect l="f128" t="f131" r="f129" b="f130"/>
              <a:pathLst>
                <a:path w="153" h="41">
                  <a:moveTo>
                    <a:pt x="f8" y="f7"/>
                  </a:moveTo>
                  <a:cubicBezTo>
                    <a:pt x="f8" y="f9"/>
                    <a:pt x="f5" y="f10"/>
                    <a:pt x="f8" y="f11"/>
                  </a:cubicBezTo>
                  <a:cubicBezTo>
                    <a:pt x="f8" y="f12"/>
                    <a:pt x="f13" y="f14"/>
                    <a:pt x="f15" y="f14"/>
                  </a:cubicBezTo>
                  <a:cubicBezTo>
                    <a:pt x="f11" y="f16"/>
                    <a:pt x="f17" y="f18"/>
                    <a:pt x="f19" y="f15"/>
                  </a:cubicBezTo>
                  <a:cubicBezTo>
                    <a:pt x="f20" y="f5"/>
                    <a:pt x="f21" y="f5"/>
                    <a:pt x="f22" y="f23"/>
                  </a:cubicBezTo>
                  <a:cubicBezTo>
                    <a:pt x="f24" y="f25"/>
                    <a:pt x="f26" y="f27"/>
                    <a:pt x="f28" y="f18"/>
                  </a:cubicBezTo>
                  <a:cubicBezTo>
                    <a:pt x="f29" y="f30"/>
                    <a:pt x="f6" y="f31"/>
                    <a:pt x="f32" y="f33"/>
                  </a:cubicBezTo>
                  <a:cubicBezTo>
                    <a:pt x="f32" y="f34"/>
                    <a:pt x="f32" y="f35"/>
                    <a:pt x="f32" y="f36"/>
                  </a:cubicBezTo>
                  <a:cubicBezTo>
                    <a:pt x="f37" y="f36"/>
                    <a:pt x="f28" y="f38"/>
                    <a:pt x="f39" y="f38"/>
                  </a:cubicBezTo>
                  <a:cubicBezTo>
                    <a:pt x="f40" y="f33"/>
                    <a:pt x="f41" y="f42"/>
                    <a:pt x="f43" y="f30"/>
                  </a:cubicBezTo>
                  <a:cubicBezTo>
                    <a:pt x="f44" y="f45"/>
                    <a:pt x="f46" y="f45"/>
                    <a:pt x="f20" y="f30"/>
                  </a:cubicBezTo>
                  <a:cubicBezTo>
                    <a:pt x="f47" y="f35"/>
                    <a:pt x="f48" y="f11"/>
                    <a:pt x="f15" y="f49"/>
                  </a:cubicBezTo>
                  <a:cubicBezTo>
                    <a:pt x="f13" y="f7"/>
                    <a:pt x="f50" y="f7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8BAA2400-49A5-6F83-91C3-CE3403748C98}"/>
                </a:ext>
              </a:extLst>
            </p:cNvPr>
            <p:cNvSpPr/>
            <p:nvPr/>
          </p:nvSpPr>
          <p:spPr>
            <a:xfrm>
              <a:off x="10953414" y="5568824"/>
              <a:ext cx="152403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"/>
                <a:gd name="f7" fmla="val 47"/>
                <a:gd name="f8" fmla="val 40"/>
                <a:gd name="f9" fmla="val 34"/>
                <a:gd name="f10" fmla="val 29"/>
                <a:gd name="f11" fmla="val 24"/>
                <a:gd name="f12" fmla="val 23"/>
                <a:gd name="f13" fmla="val 1"/>
                <a:gd name="f14" fmla="val 21"/>
                <a:gd name="f15" fmla="val 3"/>
                <a:gd name="f16" fmla="val 16"/>
                <a:gd name="f17" fmla="val 14"/>
                <a:gd name="f18" fmla="val 8"/>
                <a:gd name="f19" fmla="val 42"/>
                <a:gd name="f20" fmla="val 43"/>
                <a:gd name="f21" fmla="val 46"/>
                <a:gd name="f22" fmla="val 63"/>
                <a:gd name="f23" fmla="val 10"/>
                <a:gd name="f24" fmla="val 79"/>
                <a:gd name="f25" fmla="val 19"/>
                <a:gd name="f26" fmla="val 95"/>
                <a:gd name="f27" fmla="val 27"/>
                <a:gd name="f28" fmla="val 98"/>
                <a:gd name="f29" fmla="val 30"/>
                <a:gd name="f30" fmla="val 33"/>
                <a:gd name="f31" fmla="val 38"/>
                <a:gd name="f32" fmla="val 97"/>
                <a:gd name="f33" fmla="val 96"/>
                <a:gd name="f34" fmla="val 64"/>
                <a:gd name="f35" fmla="val 49"/>
                <a:gd name="f36" fmla="val 22"/>
                <a:gd name="f37" fmla="val 20"/>
                <a:gd name="f38" fmla="val 28"/>
                <a:gd name="f39" fmla="val 4"/>
                <a:gd name="f40" fmla="val 39"/>
                <a:gd name="f41" fmla="val 2"/>
                <a:gd name="f42" fmla="+- 0 0 -90"/>
                <a:gd name="f43" fmla="*/ f3 1 99"/>
                <a:gd name="f44" fmla="*/ f4 1 47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99"/>
                <a:gd name="f53" fmla="*/ f49 1 47"/>
                <a:gd name="f54" fmla="*/ 0 f50 1"/>
                <a:gd name="f55" fmla="*/ 40 f49 1"/>
                <a:gd name="f56" fmla="*/ 24 f49 1"/>
                <a:gd name="f57" fmla="*/ 3 f50 1"/>
                <a:gd name="f58" fmla="*/ 21 f49 1"/>
                <a:gd name="f59" fmla="*/ 42 f50 1"/>
                <a:gd name="f60" fmla="*/ 1 f49 1"/>
                <a:gd name="f61" fmla="*/ 47 f50 1"/>
                <a:gd name="f62" fmla="*/ 95 f50 1"/>
                <a:gd name="f63" fmla="*/ 27 f49 1"/>
                <a:gd name="f64" fmla="*/ 99 f50 1"/>
                <a:gd name="f65" fmla="*/ 33 f49 1"/>
                <a:gd name="f66" fmla="*/ 47 f49 1"/>
                <a:gd name="f67" fmla="*/ 46 f49 1"/>
                <a:gd name="f68" fmla="*/ 49 f50 1"/>
                <a:gd name="f69" fmla="*/ 22 f49 1"/>
                <a:gd name="f70" fmla="*/ 40 f50 1"/>
                <a:gd name="f71" fmla="*/ 4 f50 1"/>
                <a:gd name="f72" fmla="*/ 39 f49 1"/>
                <a:gd name="f73" fmla="+- f51 0 f1"/>
                <a:gd name="f74" fmla="*/ f54 1 99"/>
                <a:gd name="f75" fmla="*/ f55 1 47"/>
                <a:gd name="f76" fmla="*/ f56 1 47"/>
                <a:gd name="f77" fmla="*/ f57 1 99"/>
                <a:gd name="f78" fmla="*/ f58 1 47"/>
                <a:gd name="f79" fmla="*/ f59 1 99"/>
                <a:gd name="f80" fmla="*/ f60 1 47"/>
                <a:gd name="f81" fmla="*/ f61 1 99"/>
                <a:gd name="f82" fmla="*/ f62 1 99"/>
                <a:gd name="f83" fmla="*/ f63 1 47"/>
                <a:gd name="f84" fmla="*/ f64 1 99"/>
                <a:gd name="f85" fmla="*/ f65 1 47"/>
                <a:gd name="f86" fmla="*/ f66 1 47"/>
                <a:gd name="f87" fmla="*/ f67 1 47"/>
                <a:gd name="f88" fmla="*/ f68 1 99"/>
                <a:gd name="f89" fmla="*/ f69 1 47"/>
                <a:gd name="f90" fmla="*/ f70 1 99"/>
                <a:gd name="f91" fmla="*/ f71 1 99"/>
                <a:gd name="f92" fmla="*/ f72 1 47"/>
                <a:gd name="f93" fmla="*/ 0 1 f52"/>
                <a:gd name="f94" fmla="*/ f46 1 f52"/>
                <a:gd name="f95" fmla="*/ 0 1 f53"/>
                <a:gd name="f96" fmla="*/ f47 1 f53"/>
                <a:gd name="f97" fmla="*/ f74 1 f52"/>
                <a:gd name="f98" fmla="*/ f75 1 f53"/>
                <a:gd name="f99" fmla="*/ f76 1 f53"/>
                <a:gd name="f100" fmla="*/ f77 1 f52"/>
                <a:gd name="f101" fmla="*/ f78 1 f53"/>
                <a:gd name="f102" fmla="*/ f79 1 f52"/>
                <a:gd name="f103" fmla="*/ f80 1 f53"/>
                <a:gd name="f104" fmla="*/ f81 1 f52"/>
                <a:gd name="f105" fmla="*/ f82 1 f52"/>
                <a:gd name="f106" fmla="*/ f83 1 f53"/>
                <a:gd name="f107" fmla="*/ f84 1 f52"/>
                <a:gd name="f108" fmla="*/ f85 1 f53"/>
                <a:gd name="f109" fmla="*/ f86 1 f53"/>
                <a:gd name="f110" fmla="*/ f87 1 f53"/>
                <a:gd name="f111" fmla="*/ f88 1 f52"/>
                <a:gd name="f112" fmla="*/ f89 1 f53"/>
                <a:gd name="f113" fmla="*/ f90 1 f52"/>
                <a:gd name="f114" fmla="*/ f91 1 f52"/>
                <a:gd name="f115" fmla="*/ f92 1 f53"/>
                <a:gd name="f116" fmla="*/ f93 f43 1"/>
                <a:gd name="f117" fmla="*/ f94 f43 1"/>
                <a:gd name="f118" fmla="*/ f96 f44 1"/>
                <a:gd name="f119" fmla="*/ f95 f44 1"/>
                <a:gd name="f120" fmla="*/ f97 f43 1"/>
                <a:gd name="f121" fmla="*/ f98 f44 1"/>
                <a:gd name="f122" fmla="*/ f99 f44 1"/>
                <a:gd name="f123" fmla="*/ f100 f43 1"/>
                <a:gd name="f124" fmla="*/ f101 f44 1"/>
                <a:gd name="f125" fmla="*/ f102 f43 1"/>
                <a:gd name="f126" fmla="*/ f103 f44 1"/>
                <a:gd name="f127" fmla="*/ f104 f43 1"/>
                <a:gd name="f128" fmla="*/ f105 f43 1"/>
                <a:gd name="f129" fmla="*/ f106 f44 1"/>
                <a:gd name="f130" fmla="*/ f107 f43 1"/>
                <a:gd name="f131" fmla="*/ f108 f44 1"/>
                <a:gd name="f132" fmla="*/ f109 f44 1"/>
                <a:gd name="f133" fmla="*/ f110 f44 1"/>
                <a:gd name="f134" fmla="*/ f111 f43 1"/>
                <a:gd name="f135" fmla="*/ f112 f44 1"/>
                <a:gd name="f136" fmla="*/ f113 f43 1"/>
                <a:gd name="f137" fmla="*/ f114 f43 1"/>
                <a:gd name="f138" fmla="*/ f115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20" y="f121"/>
                </a:cxn>
                <a:cxn ang="f73">
                  <a:pos x="f120" y="f122"/>
                </a:cxn>
                <a:cxn ang="f73">
                  <a:pos x="f123" y="f124"/>
                </a:cxn>
                <a:cxn ang="f73">
                  <a:pos x="f125" y="f126"/>
                </a:cxn>
                <a:cxn ang="f73">
                  <a:pos x="f127" y="f126"/>
                </a:cxn>
                <a:cxn ang="f73">
                  <a:pos x="f128" y="f129"/>
                </a:cxn>
                <a:cxn ang="f73">
                  <a:pos x="f130" y="f131"/>
                </a:cxn>
                <a:cxn ang="f73">
                  <a:pos x="f130" y="f132"/>
                </a:cxn>
                <a:cxn ang="f73">
                  <a:pos x="f128" y="f133"/>
                </a:cxn>
                <a:cxn ang="f73">
                  <a:pos x="f134" y="f135"/>
                </a:cxn>
                <a:cxn ang="f73">
                  <a:pos x="f136" y="f135"/>
                </a:cxn>
                <a:cxn ang="f73">
                  <a:pos x="f137" y="f138"/>
                </a:cxn>
                <a:cxn ang="f73">
                  <a:pos x="f120" y="f121"/>
                </a:cxn>
              </a:cxnLst>
              <a:rect l="f116" t="f119" r="f117" b="f118"/>
              <a:pathLst>
                <a:path w="99" h="47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5" y="f12"/>
                    <a:pt x="f13" y="f14"/>
                    <a:pt x="f15" y="f14"/>
                  </a:cubicBezTo>
                  <a:cubicBezTo>
                    <a:pt x="f16" y="f17"/>
                    <a:pt x="f10" y="f18"/>
                    <a:pt x="f19" y="f13"/>
                  </a:cubicBezTo>
                  <a:cubicBezTo>
                    <a:pt x="f20" y="f5"/>
                    <a:pt x="f21" y="f13"/>
                    <a:pt x="f7" y="f13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10"/>
                    <a:pt x="f6" y="f29"/>
                    <a:pt x="f6" y="f30"/>
                  </a:cubicBezTo>
                  <a:cubicBezTo>
                    <a:pt x="f28" y="f31"/>
                    <a:pt x="f6" y="f19"/>
                    <a:pt x="f6" y="f7"/>
                  </a:cubicBezTo>
                  <a:cubicBezTo>
                    <a:pt x="f32" y="f7"/>
                    <a:pt x="f33" y="f21"/>
                    <a:pt x="f26" y="f21"/>
                  </a:cubicBezTo>
                  <a:cubicBezTo>
                    <a:pt x="f24" y="f31"/>
                    <a:pt x="f34" y="f29"/>
                    <a:pt x="f35" y="f36"/>
                  </a:cubicBezTo>
                  <a:cubicBezTo>
                    <a:pt x="f21" y="f37"/>
                    <a:pt x="f20" y="f37"/>
                    <a:pt x="f8" y="f36"/>
                  </a:cubicBezTo>
                  <a:cubicBezTo>
                    <a:pt x="f38" y="f27"/>
                    <a:pt x="f16" y="f30"/>
                    <a:pt x="f39" y="f40"/>
                  </a:cubicBezTo>
                  <a:cubicBezTo>
                    <a:pt x="f15" y="f40"/>
                    <a:pt x="f41" y="f40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12">
              <a:extLst>
                <a:ext uri="{FF2B5EF4-FFF2-40B4-BE49-F238E27FC236}">
                  <a16:creationId xmlns:a16="http://schemas.microsoft.com/office/drawing/2014/main" id="{6E3DE3A3-4F27-D003-AA9F-1EE14EC01BD8}"/>
                </a:ext>
              </a:extLst>
            </p:cNvPr>
            <p:cNvSpPr/>
            <p:nvPr/>
          </p:nvSpPr>
          <p:spPr>
            <a:xfrm>
              <a:off x="11567772" y="5902205"/>
              <a:ext cx="153984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34"/>
                <a:gd name="f8" fmla="val 92"/>
                <a:gd name="f9" fmla="val 32"/>
                <a:gd name="f10" fmla="val 84"/>
                <a:gd name="f11" fmla="val 30"/>
                <a:gd name="f12" fmla="val 77"/>
                <a:gd name="f13" fmla="val 28"/>
                <a:gd name="f14" fmla="val 64"/>
                <a:gd name="f15" fmla="val 25"/>
                <a:gd name="f16" fmla="val 51"/>
                <a:gd name="f17" fmla="val 22"/>
                <a:gd name="f18" fmla="val 38"/>
                <a:gd name="f19" fmla="val 18"/>
                <a:gd name="f20" fmla="val 36"/>
                <a:gd name="f21" fmla="val 19"/>
                <a:gd name="f22" fmla="val 23"/>
                <a:gd name="f23" fmla="val 12"/>
                <a:gd name="f24" fmla="val 27"/>
                <a:gd name="f25" fmla="val 1"/>
                <a:gd name="f26" fmla="val 17"/>
                <a:gd name="f27" fmla="val 16"/>
                <a:gd name="f28" fmla="val 2"/>
                <a:gd name="f29" fmla="val 15"/>
                <a:gd name="f30" fmla="val 3"/>
                <a:gd name="f31" fmla="val 14"/>
                <a:gd name="f32" fmla="val 13"/>
                <a:gd name="f33" fmla="val 10"/>
                <a:gd name="f34" fmla="val 5"/>
                <a:gd name="f35" fmla="val 33"/>
                <a:gd name="f36" fmla="val 37"/>
                <a:gd name="f37" fmla="val 57"/>
                <a:gd name="f38" fmla="val 6"/>
                <a:gd name="f39" fmla="val 96"/>
                <a:gd name="f40" fmla="val 99"/>
                <a:gd name="f41" fmla="val 26"/>
                <a:gd name="f42" fmla="+- 0 0 -90"/>
                <a:gd name="f43" fmla="*/ f3 1 100"/>
                <a:gd name="f44" fmla="*/ f4 1 34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100"/>
                <a:gd name="f53" fmla="*/ f49 1 34"/>
                <a:gd name="f54" fmla="*/ 100 f50 1"/>
                <a:gd name="f55" fmla="*/ 34 f49 1"/>
                <a:gd name="f56" fmla="*/ 77 f50 1"/>
                <a:gd name="f57" fmla="*/ 28 f49 1"/>
                <a:gd name="f58" fmla="*/ 38 f50 1"/>
                <a:gd name="f59" fmla="*/ 18 f49 1"/>
                <a:gd name="f60" fmla="*/ 32 f50 1"/>
                <a:gd name="f61" fmla="*/ 19 f49 1"/>
                <a:gd name="f62" fmla="*/ 0 f50 1"/>
                <a:gd name="f63" fmla="*/ 32 f49 1"/>
                <a:gd name="f64" fmla="*/ 1 f50 1"/>
                <a:gd name="f65" fmla="*/ 17 f49 1"/>
                <a:gd name="f66" fmla="*/ 3 f50 1"/>
                <a:gd name="f67" fmla="*/ 14 f49 1"/>
                <a:gd name="f68" fmla="*/ 1 f49 1"/>
                <a:gd name="f69" fmla="*/ 37 f50 1"/>
                <a:gd name="f70" fmla="*/ 0 f49 1"/>
                <a:gd name="f71" fmla="*/ 96 f50 1"/>
                <a:gd name="f72" fmla="*/ 22 f49 1"/>
                <a:gd name="f73" fmla="+- f51 0 f1"/>
                <a:gd name="f74" fmla="*/ f54 1 100"/>
                <a:gd name="f75" fmla="*/ f55 1 34"/>
                <a:gd name="f76" fmla="*/ f56 1 100"/>
                <a:gd name="f77" fmla="*/ f57 1 34"/>
                <a:gd name="f78" fmla="*/ f58 1 100"/>
                <a:gd name="f79" fmla="*/ f59 1 34"/>
                <a:gd name="f80" fmla="*/ f60 1 100"/>
                <a:gd name="f81" fmla="*/ f61 1 34"/>
                <a:gd name="f82" fmla="*/ f62 1 100"/>
                <a:gd name="f83" fmla="*/ f63 1 34"/>
                <a:gd name="f84" fmla="*/ f64 1 100"/>
                <a:gd name="f85" fmla="*/ f65 1 34"/>
                <a:gd name="f86" fmla="*/ f66 1 100"/>
                <a:gd name="f87" fmla="*/ f67 1 34"/>
                <a:gd name="f88" fmla="*/ f68 1 34"/>
                <a:gd name="f89" fmla="*/ f69 1 100"/>
                <a:gd name="f90" fmla="*/ f70 1 34"/>
                <a:gd name="f91" fmla="*/ f71 1 100"/>
                <a:gd name="f92" fmla="*/ f72 1 34"/>
                <a:gd name="f93" fmla="*/ 0 1 f52"/>
                <a:gd name="f94" fmla="*/ f46 1 f52"/>
                <a:gd name="f95" fmla="*/ 0 1 f53"/>
                <a:gd name="f96" fmla="*/ f47 1 f53"/>
                <a:gd name="f97" fmla="*/ f74 1 f52"/>
                <a:gd name="f98" fmla="*/ f75 1 f53"/>
                <a:gd name="f99" fmla="*/ f76 1 f52"/>
                <a:gd name="f100" fmla="*/ f77 1 f53"/>
                <a:gd name="f101" fmla="*/ f78 1 f52"/>
                <a:gd name="f102" fmla="*/ f79 1 f53"/>
                <a:gd name="f103" fmla="*/ f80 1 f52"/>
                <a:gd name="f104" fmla="*/ f81 1 f53"/>
                <a:gd name="f105" fmla="*/ f82 1 f52"/>
                <a:gd name="f106" fmla="*/ f83 1 f53"/>
                <a:gd name="f107" fmla="*/ f84 1 f52"/>
                <a:gd name="f108" fmla="*/ f85 1 f53"/>
                <a:gd name="f109" fmla="*/ f86 1 f52"/>
                <a:gd name="f110" fmla="*/ f87 1 f53"/>
                <a:gd name="f111" fmla="*/ f88 1 f53"/>
                <a:gd name="f112" fmla="*/ f89 1 f52"/>
                <a:gd name="f113" fmla="*/ f90 1 f53"/>
                <a:gd name="f114" fmla="*/ f91 1 f52"/>
                <a:gd name="f115" fmla="*/ f92 1 f53"/>
                <a:gd name="f116" fmla="*/ f93 f43 1"/>
                <a:gd name="f117" fmla="*/ f94 f43 1"/>
                <a:gd name="f118" fmla="*/ f96 f44 1"/>
                <a:gd name="f119" fmla="*/ f95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3 1"/>
                <a:gd name="f131" fmla="*/ f108 f44 1"/>
                <a:gd name="f132" fmla="*/ f109 f43 1"/>
                <a:gd name="f133" fmla="*/ f110 f44 1"/>
                <a:gd name="f134" fmla="*/ f111 f44 1"/>
                <a:gd name="f135" fmla="*/ f112 f43 1"/>
                <a:gd name="f136" fmla="*/ f113 f44 1"/>
                <a:gd name="f137" fmla="*/ f114 f43 1"/>
                <a:gd name="f138" fmla="*/ f115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30" y="f131"/>
                </a:cxn>
                <a:cxn ang="f73">
                  <a:pos x="f132" y="f133"/>
                </a:cxn>
                <a:cxn ang="f73">
                  <a:pos x="f126" y="f134"/>
                </a:cxn>
                <a:cxn ang="f73">
                  <a:pos x="f135" y="f136"/>
                </a:cxn>
                <a:cxn ang="f73">
                  <a:pos x="f137" y="f131"/>
                </a:cxn>
                <a:cxn ang="f73">
                  <a:pos x="f120" y="f138"/>
                </a:cxn>
                <a:cxn ang="f73">
                  <a:pos x="f120" y="f121"/>
                </a:cxn>
              </a:cxnLst>
              <a:rect l="f116" t="f119" r="f117" b="f118"/>
              <a:pathLst>
                <a:path w="100" h="34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19"/>
                    <a:pt x="f7" y="f19"/>
                    <a:pt x="f9" y="f21"/>
                  </a:cubicBezTo>
                  <a:cubicBezTo>
                    <a:pt x="f17" y="f22"/>
                    <a:pt x="f23" y="f13"/>
                    <a:pt x="f5" y="f9"/>
                  </a:cubicBezTo>
                  <a:cubicBezTo>
                    <a:pt x="f5" y="f24"/>
                    <a:pt x="f5" y="f17"/>
                    <a:pt x="f25" y="f26"/>
                  </a:cubicBezTo>
                  <a:cubicBezTo>
                    <a:pt x="f25" y="f27"/>
                    <a:pt x="f28" y="f29"/>
                    <a:pt x="f30" y="f31"/>
                  </a:cubicBezTo>
                  <a:cubicBezTo>
                    <a:pt x="f32" y="f33"/>
                    <a:pt x="f17" y="f34"/>
                    <a:pt x="f9" y="f25"/>
                  </a:cubicBezTo>
                  <a:cubicBezTo>
                    <a:pt x="f35" y="f5"/>
                    <a:pt x="f20" y="f5"/>
                    <a:pt x="f36" y="f5"/>
                  </a:cubicBezTo>
                  <a:cubicBezTo>
                    <a:pt x="f37" y="f38"/>
                    <a:pt x="f12" y="f23"/>
                    <a:pt x="f39" y="f26"/>
                  </a:cubicBezTo>
                  <a:cubicBezTo>
                    <a:pt x="f40" y="f19"/>
                    <a:pt x="f6" y="f21"/>
                    <a:pt x="f6" y="f17"/>
                  </a:cubicBezTo>
                  <a:cubicBezTo>
                    <a:pt x="f6" y="f41"/>
                    <a:pt x="f6" y="f11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E2DEB40D-5894-8251-B8FB-C295C4D849D4}"/>
                </a:ext>
              </a:extLst>
            </p:cNvPr>
            <p:cNvSpPr/>
            <p:nvPr/>
          </p:nvSpPr>
          <p:spPr>
            <a:xfrm>
              <a:off x="11240746" y="5754566"/>
              <a:ext cx="95253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50"/>
                <a:gd name="f8" fmla="val 24"/>
                <a:gd name="f9" fmla="val 18"/>
                <a:gd name="f10" fmla="val 32"/>
                <a:gd name="f11" fmla="val 14"/>
                <a:gd name="f12" fmla="val 26"/>
                <a:gd name="f13" fmla="val 7"/>
                <a:gd name="f14" fmla="val 30"/>
                <a:gd name="f15" fmla="val 1"/>
                <a:gd name="f16" fmla="val 2"/>
                <a:gd name="f17" fmla="val 3"/>
                <a:gd name="f18" fmla="val 4"/>
                <a:gd name="f19" fmla="val 6"/>
                <a:gd name="f20" fmla="val 9"/>
                <a:gd name="f21" fmla="val 31"/>
                <a:gd name="f22" fmla="val 34"/>
                <a:gd name="f23" fmla="val 15"/>
                <a:gd name="f24" fmla="val 39"/>
                <a:gd name="f25" fmla="val 10"/>
                <a:gd name="f26" fmla="val 5"/>
                <a:gd name="f27" fmla="val 41"/>
                <a:gd name="f28" fmla="val 43"/>
                <a:gd name="f29" fmla="val 45"/>
                <a:gd name="f30" fmla="val 46"/>
                <a:gd name="f31" fmla="val 12"/>
                <a:gd name="f32" fmla="val 19"/>
                <a:gd name="f33" fmla="val 47"/>
                <a:gd name="f34" fmla="val 48"/>
                <a:gd name="f35" fmla="val 49"/>
                <a:gd name="f36" fmla="val 51"/>
                <a:gd name="f37" fmla="val 53"/>
                <a:gd name="f38" fmla="val 56"/>
                <a:gd name="f39" fmla="val 8"/>
                <a:gd name="f40" fmla="val 11"/>
                <a:gd name="f41" fmla="val 23"/>
                <a:gd name="f42" fmla="val 29"/>
                <a:gd name="f43" fmla="val 40"/>
                <a:gd name="f44" fmla="val 37"/>
                <a:gd name="f45" fmla="val 44"/>
                <a:gd name="f46" fmla="val 35"/>
                <a:gd name="f47" fmla="val 28"/>
                <a:gd name="f48" fmla="val 33"/>
                <a:gd name="f49" fmla="val 38"/>
                <a:gd name="f50" fmla="val 22"/>
                <a:gd name="f51" fmla="val 21"/>
                <a:gd name="f52" fmla="val 20"/>
                <a:gd name="f53" fmla="val 13"/>
                <a:gd name="f54" fmla="+- 0 0 -90"/>
                <a:gd name="f55" fmla="*/ f3 1 62"/>
                <a:gd name="f56" fmla="*/ f4 1 50"/>
                <a:gd name="f57" fmla="val f5"/>
                <a:gd name="f58" fmla="val f6"/>
                <a:gd name="f59" fmla="val f7"/>
                <a:gd name="f60" fmla="*/ f54 f0 1"/>
                <a:gd name="f61" fmla="+- f59 0 f57"/>
                <a:gd name="f62" fmla="+- f58 0 f57"/>
                <a:gd name="f63" fmla="*/ f60 1 f2"/>
                <a:gd name="f64" fmla="*/ f62 1 62"/>
                <a:gd name="f65" fmla="*/ f61 1 50"/>
                <a:gd name="f66" fmla="*/ 24 f62 1"/>
                <a:gd name="f67" fmla="*/ 18 f61 1"/>
                <a:gd name="f68" fmla="*/ 30 f62 1"/>
                <a:gd name="f69" fmla="*/ 1 f61 1"/>
                <a:gd name="f70" fmla="*/ 32 f62 1"/>
                <a:gd name="f71" fmla="*/ 4 f61 1"/>
                <a:gd name="f72" fmla="*/ 9 f61 1"/>
                <a:gd name="f73" fmla="*/ 39 f62 1"/>
                <a:gd name="f74" fmla="*/ 15 f61 1"/>
                <a:gd name="f75" fmla="*/ 0 f61 1"/>
                <a:gd name="f76" fmla="*/ 45 f62 1"/>
                <a:gd name="f77" fmla="*/ 46 f62 1"/>
                <a:gd name="f78" fmla="*/ 19 f61 1"/>
                <a:gd name="f79" fmla="*/ 49 f62 1"/>
                <a:gd name="f80" fmla="*/ 5 f61 1"/>
                <a:gd name="f81" fmla="*/ 56 f62 1"/>
                <a:gd name="f82" fmla="*/ 62 f62 1"/>
                <a:gd name="f83" fmla="*/ 24 f61 1"/>
                <a:gd name="f84" fmla="*/ 40 f61 1"/>
                <a:gd name="f85" fmla="*/ 35 f62 1"/>
                <a:gd name="f86" fmla="*/ 32 f61 1"/>
                <a:gd name="f87" fmla="*/ 28 f62 1"/>
                <a:gd name="f88" fmla="*/ 33 f61 1"/>
                <a:gd name="f89" fmla="*/ 0 f62 1"/>
                <a:gd name="f90" fmla="*/ 50 f61 1"/>
                <a:gd name="f91" fmla="*/ 35 f61 1"/>
                <a:gd name="f92" fmla="*/ 2 f62 1"/>
                <a:gd name="f93" fmla="*/ 31 f61 1"/>
                <a:gd name="f94" fmla="*/ 15 f62 1"/>
                <a:gd name="f95" fmla="*/ 20 f62 1"/>
                <a:gd name="f96" fmla="*/ 14 f61 1"/>
                <a:gd name="f97" fmla="*/ 11 f61 1"/>
                <a:gd name="f98" fmla="*/ 22 f62 1"/>
                <a:gd name="f99" fmla="+- f63 0 f1"/>
                <a:gd name="f100" fmla="*/ f66 1 62"/>
                <a:gd name="f101" fmla="*/ f67 1 50"/>
                <a:gd name="f102" fmla="*/ f68 1 62"/>
                <a:gd name="f103" fmla="*/ f69 1 50"/>
                <a:gd name="f104" fmla="*/ f70 1 62"/>
                <a:gd name="f105" fmla="*/ f71 1 50"/>
                <a:gd name="f106" fmla="*/ f72 1 50"/>
                <a:gd name="f107" fmla="*/ f73 1 62"/>
                <a:gd name="f108" fmla="*/ f74 1 50"/>
                <a:gd name="f109" fmla="*/ f75 1 50"/>
                <a:gd name="f110" fmla="*/ f76 1 62"/>
                <a:gd name="f111" fmla="*/ f77 1 62"/>
                <a:gd name="f112" fmla="*/ f78 1 50"/>
                <a:gd name="f113" fmla="*/ f79 1 62"/>
                <a:gd name="f114" fmla="*/ f80 1 50"/>
                <a:gd name="f115" fmla="*/ f81 1 62"/>
                <a:gd name="f116" fmla="*/ f82 1 62"/>
                <a:gd name="f117" fmla="*/ f83 1 50"/>
                <a:gd name="f118" fmla="*/ f84 1 50"/>
                <a:gd name="f119" fmla="*/ f85 1 62"/>
                <a:gd name="f120" fmla="*/ f86 1 50"/>
                <a:gd name="f121" fmla="*/ f87 1 62"/>
                <a:gd name="f122" fmla="*/ f88 1 50"/>
                <a:gd name="f123" fmla="*/ f89 1 62"/>
                <a:gd name="f124" fmla="*/ f90 1 50"/>
                <a:gd name="f125" fmla="*/ f91 1 50"/>
                <a:gd name="f126" fmla="*/ f92 1 62"/>
                <a:gd name="f127" fmla="*/ f93 1 50"/>
                <a:gd name="f128" fmla="*/ f94 1 62"/>
                <a:gd name="f129" fmla="*/ f95 1 62"/>
                <a:gd name="f130" fmla="*/ f96 1 50"/>
                <a:gd name="f131" fmla="*/ f97 1 50"/>
                <a:gd name="f132" fmla="*/ f98 1 62"/>
                <a:gd name="f133" fmla="*/ 0 1 f64"/>
                <a:gd name="f134" fmla="*/ f58 1 f64"/>
                <a:gd name="f135" fmla="*/ 0 1 f65"/>
                <a:gd name="f136" fmla="*/ f59 1 f65"/>
                <a:gd name="f137" fmla="*/ f100 1 f64"/>
                <a:gd name="f138" fmla="*/ f101 1 f65"/>
                <a:gd name="f139" fmla="*/ f102 1 f64"/>
                <a:gd name="f140" fmla="*/ f103 1 f65"/>
                <a:gd name="f141" fmla="*/ f104 1 f64"/>
                <a:gd name="f142" fmla="*/ f105 1 f65"/>
                <a:gd name="f143" fmla="*/ f106 1 f65"/>
                <a:gd name="f144" fmla="*/ f107 1 f64"/>
                <a:gd name="f145" fmla="*/ f108 1 f65"/>
                <a:gd name="f146" fmla="*/ f109 1 f65"/>
                <a:gd name="f147" fmla="*/ f110 1 f64"/>
                <a:gd name="f148" fmla="*/ f111 1 f64"/>
                <a:gd name="f149" fmla="*/ f112 1 f65"/>
                <a:gd name="f150" fmla="*/ f113 1 f64"/>
                <a:gd name="f151" fmla="*/ f114 1 f65"/>
                <a:gd name="f152" fmla="*/ f115 1 f64"/>
                <a:gd name="f153" fmla="*/ f116 1 f64"/>
                <a:gd name="f154" fmla="*/ f117 1 f65"/>
                <a:gd name="f155" fmla="*/ f118 1 f65"/>
                <a:gd name="f156" fmla="*/ f119 1 f64"/>
                <a:gd name="f157" fmla="*/ f120 1 f65"/>
                <a:gd name="f158" fmla="*/ f121 1 f64"/>
                <a:gd name="f159" fmla="*/ f122 1 f65"/>
                <a:gd name="f160" fmla="*/ f123 1 f64"/>
                <a:gd name="f161" fmla="*/ f124 1 f65"/>
                <a:gd name="f162" fmla="*/ f125 1 f65"/>
                <a:gd name="f163" fmla="*/ f126 1 f64"/>
                <a:gd name="f164" fmla="*/ f127 1 f65"/>
                <a:gd name="f165" fmla="*/ f128 1 f64"/>
                <a:gd name="f166" fmla="*/ f129 1 f64"/>
                <a:gd name="f167" fmla="*/ f130 1 f65"/>
                <a:gd name="f168" fmla="*/ f131 1 f65"/>
                <a:gd name="f169" fmla="*/ f132 1 f64"/>
                <a:gd name="f170" fmla="*/ f133 f55 1"/>
                <a:gd name="f171" fmla="*/ f134 f55 1"/>
                <a:gd name="f172" fmla="*/ f136 f56 1"/>
                <a:gd name="f173" fmla="*/ f135 f56 1"/>
                <a:gd name="f174" fmla="*/ f137 f55 1"/>
                <a:gd name="f175" fmla="*/ f138 f56 1"/>
                <a:gd name="f176" fmla="*/ f139 f55 1"/>
                <a:gd name="f177" fmla="*/ f140 f56 1"/>
                <a:gd name="f178" fmla="*/ f141 f55 1"/>
                <a:gd name="f179" fmla="*/ f142 f56 1"/>
                <a:gd name="f180" fmla="*/ f143 f56 1"/>
                <a:gd name="f181" fmla="*/ f144 f55 1"/>
                <a:gd name="f182" fmla="*/ f145 f56 1"/>
                <a:gd name="f183" fmla="*/ f146 f56 1"/>
                <a:gd name="f184" fmla="*/ f147 f55 1"/>
                <a:gd name="f185" fmla="*/ f148 f55 1"/>
                <a:gd name="f186" fmla="*/ f149 f56 1"/>
                <a:gd name="f187" fmla="*/ f150 f55 1"/>
                <a:gd name="f188" fmla="*/ f151 f56 1"/>
                <a:gd name="f189" fmla="*/ f152 f55 1"/>
                <a:gd name="f190" fmla="*/ f153 f55 1"/>
                <a:gd name="f191" fmla="*/ f154 f56 1"/>
                <a:gd name="f192" fmla="*/ f155 f56 1"/>
                <a:gd name="f193" fmla="*/ f156 f55 1"/>
                <a:gd name="f194" fmla="*/ f157 f56 1"/>
                <a:gd name="f195" fmla="*/ f158 f55 1"/>
                <a:gd name="f196" fmla="*/ f159 f56 1"/>
                <a:gd name="f197" fmla="*/ f160 f55 1"/>
                <a:gd name="f198" fmla="*/ f161 f56 1"/>
                <a:gd name="f199" fmla="*/ f162 f56 1"/>
                <a:gd name="f200" fmla="*/ f163 f55 1"/>
                <a:gd name="f201" fmla="*/ f164 f56 1"/>
                <a:gd name="f202" fmla="*/ f165 f55 1"/>
                <a:gd name="f203" fmla="*/ f166 f55 1"/>
                <a:gd name="f204" fmla="*/ f167 f56 1"/>
                <a:gd name="f205" fmla="*/ f168 f56 1"/>
                <a:gd name="f206" fmla="*/ f169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9">
                  <a:pos x="f174" y="f175"/>
                </a:cxn>
                <a:cxn ang="f99">
                  <a:pos x="f176" y="f177"/>
                </a:cxn>
                <a:cxn ang="f99">
                  <a:pos x="f178" y="f179"/>
                </a:cxn>
                <a:cxn ang="f99">
                  <a:pos x="f178" y="f180"/>
                </a:cxn>
                <a:cxn ang="f99">
                  <a:pos x="f181" y="f182"/>
                </a:cxn>
                <a:cxn ang="f99">
                  <a:pos x="f181" y="f183"/>
                </a:cxn>
                <a:cxn ang="f99">
                  <a:pos x="f184" y="f183"/>
                </a:cxn>
                <a:cxn ang="f99">
                  <a:pos x="f185" y="f186"/>
                </a:cxn>
                <a:cxn ang="f99">
                  <a:pos x="f187" y="f186"/>
                </a:cxn>
                <a:cxn ang="f99">
                  <a:pos x="f187" y="f188"/>
                </a:cxn>
                <a:cxn ang="f99">
                  <a:pos x="f189" y="f188"/>
                </a:cxn>
                <a:cxn ang="f99">
                  <a:pos x="f189" y="f182"/>
                </a:cxn>
                <a:cxn ang="f99">
                  <a:pos x="f190" y="f191"/>
                </a:cxn>
                <a:cxn ang="f99">
                  <a:pos x="f190" y="f192"/>
                </a:cxn>
                <a:cxn ang="f99">
                  <a:pos x="f193" y="f194"/>
                </a:cxn>
                <a:cxn ang="f99">
                  <a:pos x="f195" y="f196"/>
                </a:cxn>
                <a:cxn ang="f99">
                  <a:pos x="f197" y="f198"/>
                </a:cxn>
                <a:cxn ang="f99">
                  <a:pos x="f197" y="f199"/>
                </a:cxn>
                <a:cxn ang="f99">
                  <a:pos x="f200" y="f201"/>
                </a:cxn>
                <a:cxn ang="f99">
                  <a:pos x="f202" y="f191"/>
                </a:cxn>
                <a:cxn ang="f99">
                  <a:pos x="f203" y="f204"/>
                </a:cxn>
                <a:cxn ang="f99">
                  <a:pos x="f203" y="f205"/>
                </a:cxn>
                <a:cxn ang="f99">
                  <a:pos x="f206" y="f180"/>
                </a:cxn>
                <a:cxn ang="f99">
                  <a:pos x="f174" y="f205"/>
                </a:cxn>
                <a:cxn ang="f99">
                  <a:pos x="f174" y="f175"/>
                </a:cxn>
              </a:cxnLst>
              <a:rect l="f170" t="f173" r="f171" b="f172"/>
              <a:pathLst>
                <a:path w="62" h="5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4" y="f16"/>
                    <a:pt x="f10" y="f17"/>
                    <a:pt x="f10" y="f18"/>
                  </a:cubicBezTo>
                  <a:cubicBezTo>
                    <a:pt x="f10" y="f19"/>
                    <a:pt x="f10" y="f13"/>
                    <a:pt x="f10" y="f20"/>
                  </a:cubicBezTo>
                  <a:cubicBezTo>
                    <a:pt x="f21" y="f11"/>
                    <a:pt x="f22" y="f23"/>
                    <a:pt x="f24" y="f23"/>
                  </a:cubicBezTo>
                  <a:cubicBezTo>
                    <a:pt x="f24" y="f25"/>
                    <a:pt x="f24" y="f26"/>
                    <a:pt x="f24" y="f5"/>
                  </a:cubicBezTo>
                  <a:cubicBezTo>
                    <a:pt x="f27" y="f5"/>
                    <a:pt x="f28" y="f5"/>
                    <a:pt x="f29" y="f5"/>
                  </a:cubicBezTo>
                  <a:cubicBezTo>
                    <a:pt x="f29" y="f19"/>
                    <a:pt x="f30" y="f31"/>
                    <a:pt x="f30" y="f32"/>
                  </a:cubicBezTo>
                  <a:cubicBezTo>
                    <a:pt x="f33" y="f32"/>
                    <a:pt x="f34" y="f32"/>
                    <a:pt x="f35" y="f32"/>
                  </a:cubicBezTo>
                  <a:cubicBezTo>
                    <a:pt x="f35" y="f11"/>
                    <a:pt x="f35" y="f25"/>
                    <a:pt x="f35" y="f26"/>
                  </a:cubicBezTo>
                  <a:cubicBezTo>
                    <a:pt x="f36" y="f26"/>
                    <a:pt x="f37" y="f26"/>
                    <a:pt x="f38" y="f26"/>
                  </a:cubicBezTo>
                  <a:cubicBezTo>
                    <a:pt x="f38" y="f39"/>
                    <a:pt x="f38" y="f40"/>
                    <a:pt x="f38" y="f23"/>
                  </a:cubicBezTo>
                  <a:cubicBezTo>
                    <a:pt x="f38" y="f32"/>
                    <a:pt x="f38" y="f41"/>
                    <a:pt x="f6" y="f8"/>
                  </a:cubicBezTo>
                  <a:cubicBezTo>
                    <a:pt x="f6" y="f42"/>
                    <a:pt x="f6" y="f22"/>
                    <a:pt x="f6" y="f43"/>
                  </a:cubicBezTo>
                  <a:cubicBezTo>
                    <a:pt x="f37" y="f44"/>
                    <a:pt x="f45" y="f46"/>
                    <a:pt x="f46" y="f10"/>
                  </a:cubicBezTo>
                  <a:cubicBezTo>
                    <a:pt x="f10" y="f10"/>
                    <a:pt x="f14" y="f10"/>
                    <a:pt x="f47" y="f48"/>
                  </a:cubicBezTo>
                  <a:cubicBezTo>
                    <a:pt x="f32" y="f49"/>
                    <a:pt x="f25" y="f45"/>
                    <a:pt x="f5" y="f7"/>
                  </a:cubicBezTo>
                  <a:cubicBezTo>
                    <a:pt x="f5" y="f45"/>
                    <a:pt x="f5" y="f24"/>
                    <a:pt x="f5" y="f46"/>
                  </a:cubicBezTo>
                  <a:cubicBezTo>
                    <a:pt x="f5" y="f48"/>
                    <a:pt x="f15" y="f10"/>
                    <a:pt x="f16" y="f21"/>
                  </a:cubicBezTo>
                  <a:cubicBezTo>
                    <a:pt x="f19" y="f42"/>
                    <a:pt x="f25" y="f12"/>
                    <a:pt x="f23" y="f8"/>
                  </a:cubicBezTo>
                  <a:cubicBezTo>
                    <a:pt x="f32" y="f50"/>
                    <a:pt x="f51" y="f32"/>
                    <a:pt x="f52" y="f11"/>
                  </a:cubicBezTo>
                  <a:cubicBezTo>
                    <a:pt x="f52" y="f53"/>
                    <a:pt x="f52" y="f31"/>
                    <a:pt x="f52" y="f40"/>
                  </a:cubicBezTo>
                  <a:cubicBezTo>
                    <a:pt x="f51" y="f25"/>
                    <a:pt x="f51" y="f20"/>
                    <a:pt x="f50" y="f20"/>
                  </a:cubicBezTo>
                  <a:cubicBezTo>
                    <a:pt x="f41" y="f20"/>
                    <a:pt x="f8" y="f25"/>
                    <a:pt x="f8" y="f40"/>
                  </a:cubicBezTo>
                  <a:cubicBezTo>
                    <a:pt x="f8" y="f53"/>
                    <a:pt x="f8" y="f23"/>
                    <a:pt x="f8" y="f9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14">
              <a:extLst>
                <a:ext uri="{FF2B5EF4-FFF2-40B4-BE49-F238E27FC236}">
                  <a16:creationId xmlns:a16="http://schemas.microsoft.com/office/drawing/2014/main" id="{AEB67FD5-EA80-7190-B75E-44810B37FEE7}"/>
                </a:ext>
              </a:extLst>
            </p:cNvPr>
            <p:cNvSpPr/>
            <p:nvPr/>
          </p:nvSpPr>
          <p:spPr>
            <a:xfrm>
              <a:off x="11042312" y="5949827"/>
              <a:ext cx="150811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8"/>
                <a:gd name="f7" fmla="val 26"/>
                <a:gd name="f8" fmla="val 25"/>
                <a:gd name="f9" fmla="val 85"/>
                <a:gd name="f10" fmla="val 22"/>
                <a:gd name="f11" fmla="val 72"/>
                <a:gd name="f12" fmla="val 20"/>
                <a:gd name="f13" fmla="val 59"/>
                <a:gd name="f14" fmla="val 16"/>
                <a:gd name="f15" fmla="val 49"/>
                <a:gd name="f16" fmla="val 14"/>
                <a:gd name="f17" fmla="val 40"/>
                <a:gd name="f18" fmla="val 31"/>
                <a:gd name="f19" fmla="val 17"/>
                <a:gd name="f20" fmla="val 21"/>
                <a:gd name="f21" fmla="val 11"/>
                <a:gd name="f22" fmla="val 23"/>
                <a:gd name="f23" fmla="val 19"/>
                <a:gd name="f24" fmla="val 15"/>
                <a:gd name="f25" fmla="val 2"/>
                <a:gd name="f26" fmla="val 13"/>
                <a:gd name="f27" fmla="val 3"/>
                <a:gd name="f28" fmla="val 9"/>
                <a:gd name="f29" fmla="val 30"/>
                <a:gd name="f30" fmla="val 4"/>
                <a:gd name="f31" fmla="val 43"/>
                <a:gd name="f32" fmla="val 44"/>
                <a:gd name="f33" fmla="val 46"/>
                <a:gd name="f34" fmla="val 47"/>
                <a:gd name="f35" fmla="val 64"/>
                <a:gd name="f36" fmla="val 80"/>
                <a:gd name="f37" fmla="val 8"/>
                <a:gd name="f38" fmla="val 97"/>
                <a:gd name="f39" fmla="val 12"/>
                <a:gd name="f40" fmla="+- 0 0 -90"/>
                <a:gd name="f41" fmla="*/ f3 1 98"/>
                <a:gd name="f42" fmla="*/ f4 1 26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98"/>
                <a:gd name="f51" fmla="*/ f47 1 26"/>
                <a:gd name="f52" fmla="*/ 98 f48 1"/>
                <a:gd name="f53" fmla="*/ 25 f47 1"/>
                <a:gd name="f54" fmla="*/ 59 f48 1"/>
                <a:gd name="f55" fmla="*/ 16 f47 1"/>
                <a:gd name="f56" fmla="*/ 31 f48 1"/>
                <a:gd name="f57" fmla="*/ 17 f47 1"/>
                <a:gd name="f58" fmla="*/ 0 f48 1"/>
                <a:gd name="f59" fmla="*/ 26 f47 1"/>
                <a:gd name="f60" fmla="*/ 3 f48 1"/>
                <a:gd name="f61" fmla="*/ 13 f47 1"/>
                <a:gd name="f62" fmla="*/ 43 f48 1"/>
                <a:gd name="f63" fmla="*/ 0 f47 1"/>
                <a:gd name="f64" fmla="*/ 47 f48 1"/>
                <a:gd name="f65" fmla="*/ 97 f48 1"/>
                <a:gd name="f66" fmla="*/ 12 f47 1"/>
                <a:gd name="f67" fmla="+- f49 0 f1"/>
                <a:gd name="f68" fmla="*/ f52 1 98"/>
                <a:gd name="f69" fmla="*/ f53 1 26"/>
                <a:gd name="f70" fmla="*/ f54 1 98"/>
                <a:gd name="f71" fmla="*/ f55 1 26"/>
                <a:gd name="f72" fmla="*/ f56 1 98"/>
                <a:gd name="f73" fmla="*/ f57 1 26"/>
                <a:gd name="f74" fmla="*/ f58 1 98"/>
                <a:gd name="f75" fmla="*/ f59 1 26"/>
                <a:gd name="f76" fmla="*/ f60 1 98"/>
                <a:gd name="f77" fmla="*/ f61 1 26"/>
                <a:gd name="f78" fmla="*/ f62 1 98"/>
                <a:gd name="f79" fmla="*/ f63 1 26"/>
                <a:gd name="f80" fmla="*/ f64 1 98"/>
                <a:gd name="f81" fmla="*/ f65 1 98"/>
                <a:gd name="f82" fmla="*/ f66 1 26"/>
                <a:gd name="f83" fmla="*/ 0 1 f50"/>
                <a:gd name="f84" fmla="*/ f44 1 f50"/>
                <a:gd name="f85" fmla="*/ 0 1 f51"/>
                <a:gd name="f86" fmla="*/ f45 1 f51"/>
                <a:gd name="f87" fmla="*/ f68 1 f50"/>
                <a:gd name="f88" fmla="*/ f69 1 f51"/>
                <a:gd name="f89" fmla="*/ f70 1 f50"/>
                <a:gd name="f90" fmla="*/ f71 1 f51"/>
                <a:gd name="f91" fmla="*/ f72 1 f50"/>
                <a:gd name="f92" fmla="*/ f73 1 f51"/>
                <a:gd name="f93" fmla="*/ f74 1 f50"/>
                <a:gd name="f94" fmla="*/ f75 1 f51"/>
                <a:gd name="f95" fmla="*/ f76 1 f50"/>
                <a:gd name="f96" fmla="*/ f77 1 f51"/>
                <a:gd name="f97" fmla="*/ f78 1 f50"/>
                <a:gd name="f98" fmla="*/ f79 1 f51"/>
                <a:gd name="f99" fmla="*/ f80 1 f50"/>
                <a:gd name="f100" fmla="*/ f81 1 f50"/>
                <a:gd name="f101" fmla="*/ f82 1 f51"/>
                <a:gd name="f102" fmla="*/ f83 f41 1"/>
                <a:gd name="f103" fmla="*/ f84 f41 1"/>
                <a:gd name="f104" fmla="*/ f86 f42 1"/>
                <a:gd name="f105" fmla="*/ f85 f42 1"/>
                <a:gd name="f106" fmla="*/ f87 f41 1"/>
                <a:gd name="f107" fmla="*/ f88 f42 1"/>
                <a:gd name="f108" fmla="*/ f89 f41 1"/>
                <a:gd name="f109" fmla="*/ f90 f42 1"/>
                <a:gd name="f110" fmla="*/ f91 f41 1"/>
                <a:gd name="f111" fmla="*/ f92 f42 1"/>
                <a:gd name="f112" fmla="*/ f93 f41 1"/>
                <a:gd name="f113" fmla="*/ f94 f42 1"/>
                <a:gd name="f114" fmla="*/ f95 f41 1"/>
                <a:gd name="f115" fmla="*/ f96 f42 1"/>
                <a:gd name="f116" fmla="*/ f97 f41 1"/>
                <a:gd name="f117" fmla="*/ f98 f42 1"/>
                <a:gd name="f118" fmla="*/ f99 f41 1"/>
                <a:gd name="f119" fmla="*/ f100 f41 1"/>
                <a:gd name="f120" fmla="*/ f101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06" y="f107"/>
                </a:cxn>
                <a:cxn ang="f67">
                  <a:pos x="f108" y="f109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2" y="f109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18" y="f117"/>
                </a:cxn>
                <a:cxn ang="f67">
                  <a:pos x="f119" y="f120"/>
                </a:cxn>
                <a:cxn ang="f67">
                  <a:pos x="f106" y="f120"/>
                </a:cxn>
                <a:cxn ang="f67">
                  <a:pos x="f106" y="f107"/>
                </a:cxn>
              </a:cxnLst>
              <a:rect l="f102" t="f105" r="f103" b="f104"/>
              <a:pathLst>
                <a:path w="98" h="26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6"/>
                    <a:pt x="f18" y="f19"/>
                  </a:cubicBezTo>
                  <a:cubicBezTo>
                    <a:pt x="f20" y="f20"/>
                    <a:pt x="f21" y="f22"/>
                    <a:pt x="f5" y="f7"/>
                  </a:cubicBezTo>
                  <a:cubicBezTo>
                    <a:pt x="f5" y="f10"/>
                    <a:pt x="f5" y="f23"/>
                    <a:pt x="f5" y="f14"/>
                  </a:cubicBezTo>
                  <a:cubicBezTo>
                    <a:pt x="f5" y="f24"/>
                    <a:pt x="f25" y="f26"/>
                    <a:pt x="f27" y="f26"/>
                  </a:cubicBezTo>
                  <a:cubicBezTo>
                    <a:pt x="f14" y="f28"/>
                    <a:pt x="f29" y="f30"/>
                    <a:pt x="f31" y="f5"/>
                  </a:cubicBezTo>
                  <a:cubicBezTo>
                    <a:pt x="f32" y="f5"/>
                    <a:pt x="f33" y="f5"/>
                    <a:pt x="f34" y="f5"/>
                  </a:cubicBezTo>
                  <a:cubicBezTo>
                    <a:pt x="f35" y="f30"/>
                    <a:pt x="f36" y="f37"/>
                    <a:pt x="f38" y="f39"/>
                  </a:cubicBezTo>
                  <a:cubicBezTo>
                    <a:pt x="f38" y="f39"/>
                    <a:pt x="f6" y="f39"/>
                    <a:pt x="f6" y="f39"/>
                  </a:cubicBezTo>
                  <a:cubicBezTo>
                    <a:pt x="f6" y="f14"/>
                    <a:pt x="f6" y="f12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16A0DE7E-6FEE-247E-3491-EBCF392C3320}"/>
                </a:ext>
              </a:extLst>
            </p:cNvPr>
            <p:cNvSpPr/>
            <p:nvPr/>
          </p:nvSpPr>
          <p:spPr>
            <a:xfrm>
              <a:off x="10686711" y="5751393"/>
              <a:ext cx="152403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"/>
                <a:gd name="f7" fmla="val 33"/>
                <a:gd name="f8" fmla="val 82"/>
                <a:gd name="f9" fmla="val 27"/>
                <a:gd name="f10" fmla="val 66"/>
                <a:gd name="f11" fmla="val 22"/>
                <a:gd name="f12" fmla="val 50"/>
                <a:gd name="f13" fmla="val 16"/>
                <a:gd name="f14" fmla="val 46"/>
                <a:gd name="f15" fmla="val 14"/>
                <a:gd name="f16" fmla="val 43"/>
                <a:gd name="f17" fmla="val 40"/>
                <a:gd name="f18" fmla="val 20"/>
                <a:gd name="f19" fmla="val 24"/>
                <a:gd name="f20" fmla="val 28"/>
                <a:gd name="f21" fmla="val 21"/>
                <a:gd name="f22" fmla="val 1"/>
                <a:gd name="f23" fmla="val 17"/>
                <a:gd name="f24" fmla="val 2"/>
                <a:gd name="f25" fmla="val 15"/>
                <a:gd name="f26" fmla="val 3"/>
                <a:gd name="f27" fmla="val 10"/>
                <a:gd name="f28" fmla="val 30"/>
                <a:gd name="f29" fmla="val 5"/>
                <a:gd name="f30" fmla="val 44"/>
                <a:gd name="f31" fmla="val 47"/>
                <a:gd name="f32" fmla="val 48"/>
                <a:gd name="f33" fmla="val 64"/>
                <a:gd name="f34" fmla="val 7"/>
                <a:gd name="f35" fmla="val 80"/>
                <a:gd name="f36" fmla="val 13"/>
                <a:gd name="f37" fmla="val 96"/>
                <a:gd name="f38" fmla="val 19"/>
                <a:gd name="f39" fmla="val 97"/>
                <a:gd name="f40" fmla="val 26"/>
                <a:gd name="f41" fmla="val 29"/>
                <a:gd name="f42" fmla="+- 0 0 -90"/>
                <a:gd name="f43" fmla="*/ f3 1 99"/>
                <a:gd name="f44" fmla="*/ f4 1 33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99"/>
                <a:gd name="f53" fmla="*/ f49 1 33"/>
                <a:gd name="f54" fmla="*/ 99 f50 1"/>
                <a:gd name="f55" fmla="*/ 33 f49 1"/>
                <a:gd name="f56" fmla="*/ 50 f50 1"/>
                <a:gd name="f57" fmla="*/ 16 f49 1"/>
                <a:gd name="f58" fmla="*/ 40 f50 1"/>
                <a:gd name="f59" fmla="*/ 0 f50 1"/>
                <a:gd name="f60" fmla="*/ 28 f49 1"/>
                <a:gd name="f61" fmla="*/ 1 f50 1"/>
                <a:gd name="f62" fmla="*/ 17 f49 1"/>
                <a:gd name="f63" fmla="*/ 3 f50 1"/>
                <a:gd name="f64" fmla="*/ 14 f49 1"/>
                <a:gd name="f65" fmla="*/ 43 f50 1"/>
                <a:gd name="f66" fmla="*/ 1 f49 1"/>
                <a:gd name="f67" fmla="*/ 48 f50 1"/>
                <a:gd name="f68" fmla="*/ 96 f50 1"/>
                <a:gd name="f69" fmla="*/ 19 f49 1"/>
                <a:gd name="f70" fmla="*/ 24 f49 1"/>
                <a:gd name="f71" fmla="+- f51 0 f1"/>
                <a:gd name="f72" fmla="*/ f54 1 99"/>
                <a:gd name="f73" fmla="*/ f55 1 33"/>
                <a:gd name="f74" fmla="*/ f56 1 99"/>
                <a:gd name="f75" fmla="*/ f57 1 33"/>
                <a:gd name="f76" fmla="*/ f58 1 99"/>
                <a:gd name="f77" fmla="*/ f59 1 99"/>
                <a:gd name="f78" fmla="*/ f60 1 33"/>
                <a:gd name="f79" fmla="*/ f61 1 99"/>
                <a:gd name="f80" fmla="*/ f62 1 33"/>
                <a:gd name="f81" fmla="*/ f63 1 99"/>
                <a:gd name="f82" fmla="*/ f64 1 33"/>
                <a:gd name="f83" fmla="*/ f65 1 99"/>
                <a:gd name="f84" fmla="*/ f66 1 33"/>
                <a:gd name="f85" fmla="*/ f67 1 99"/>
                <a:gd name="f86" fmla="*/ f68 1 99"/>
                <a:gd name="f87" fmla="*/ f69 1 33"/>
                <a:gd name="f88" fmla="*/ f70 1 33"/>
                <a:gd name="f89" fmla="*/ 0 1 f52"/>
                <a:gd name="f90" fmla="*/ f46 1 f52"/>
                <a:gd name="f91" fmla="*/ 0 1 f53"/>
                <a:gd name="f92" fmla="*/ f47 1 f53"/>
                <a:gd name="f93" fmla="*/ f72 1 f52"/>
                <a:gd name="f94" fmla="*/ f73 1 f53"/>
                <a:gd name="f95" fmla="*/ f74 1 f52"/>
                <a:gd name="f96" fmla="*/ f75 1 f53"/>
                <a:gd name="f97" fmla="*/ f76 1 f52"/>
                <a:gd name="f98" fmla="*/ f77 1 f52"/>
                <a:gd name="f99" fmla="*/ f78 1 f53"/>
                <a:gd name="f100" fmla="*/ f79 1 f52"/>
                <a:gd name="f101" fmla="*/ f80 1 f53"/>
                <a:gd name="f102" fmla="*/ f81 1 f52"/>
                <a:gd name="f103" fmla="*/ f82 1 f53"/>
                <a:gd name="f104" fmla="*/ f83 1 f52"/>
                <a:gd name="f105" fmla="*/ f84 1 f53"/>
                <a:gd name="f106" fmla="*/ f85 1 f52"/>
                <a:gd name="f107" fmla="*/ f86 1 f52"/>
                <a:gd name="f108" fmla="*/ f87 1 f53"/>
                <a:gd name="f109" fmla="*/ f88 1 f53"/>
                <a:gd name="f110" fmla="*/ f89 f43 1"/>
                <a:gd name="f111" fmla="*/ f90 f43 1"/>
                <a:gd name="f112" fmla="*/ f92 f44 1"/>
                <a:gd name="f113" fmla="*/ f91 f44 1"/>
                <a:gd name="f114" fmla="*/ f93 f43 1"/>
                <a:gd name="f115" fmla="*/ f94 f44 1"/>
                <a:gd name="f116" fmla="*/ f95 f43 1"/>
                <a:gd name="f117" fmla="*/ f96 f44 1"/>
                <a:gd name="f118" fmla="*/ f97 f43 1"/>
                <a:gd name="f119" fmla="*/ f98 f43 1"/>
                <a:gd name="f120" fmla="*/ f99 f44 1"/>
                <a:gd name="f121" fmla="*/ f100 f43 1"/>
                <a:gd name="f122" fmla="*/ f101 f44 1"/>
                <a:gd name="f123" fmla="*/ f102 f43 1"/>
                <a:gd name="f124" fmla="*/ f103 f44 1"/>
                <a:gd name="f125" fmla="*/ f104 f43 1"/>
                <a:gd name="f126" fmla="*/ f105 f44 1"/>
                <a:gd name="f127" fmla="*/ f106 f43 1"/>
                <a:gd name="f128" fmla="*/ f107 f43 1"/>
                <a:gd name="f129" fmla="*/ f108 f44 1"/>
                <a:gd name="f130" fmla="*/ f10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4" y="f115"/>
                </a:cxn>
                <a:cxn ang="f71">
                  <a:pos x="f116" y="f117"/>
                </a:cxn>
                <a:cxn ang="f71">
                  <a:pos x="f118" y="f117"/>
                </a:cxn>
                <a:cxn ang="f71">
                  <a:pos x="f119" y="f120"/>
                </a:cxn>
                <a:cxn ang="f71">
                  <a:pos x="f121" y="f122"/>
                </a:cxn>
                <a:cxn ang="f71">
                  <a:pos x="f123" y="f124"/>
                </a:cxn>
                <a:cxn ang="f71">
                  <a:pos x="f125" y="f126"/>
                </a:cxn>
                <a:cxn ang="f71">
                  <a:pos x="f127" y="f126"/>
                </a:cxn>
                <a:cxn ang="f71">
                  <a:pos x="f128" y="f129"/>
                </a:cxn>
                <a:cxn ang="f71">
                  <a:pos x="f114" y="f130"/>
                </a:cxn>
                <a:cxn ang="f71">
                  <a:pos x="f114" y="f115"/>
                </a:cxn>
              </a:cxnLst>
              <a:rect l="f110" t="f113" r="f111" b="f112"/>
              <a:pathLst>
                <a:path w="99" h="33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5"/>
                    <a:pt x="f17" y="f13"/>
                  </a:cubicBezTo>
                  <a:cubicBezTo>
                    <a:pt x="f9" y="f18"/>
                    <a:pt x="f15" y="f19"/>
                    <a:pt x="f5" y="f20"/>
                  </a:cubicBezTo>
                  <a:cubicBezTo>
                    <a:pt x="f5" y="f19"/>
                    <a:pt x="f5" y="f21"/>
                    <a:pt x="f22" y="f23"/>
                  </a:cubicBezTo>
                  <a:cubicBezTo>
                    <a:pt x="f22" y="f13"/>
                    <a:pt x="f24" y="f25"/>
                    <a:pt x="f26" y="f15"/>
                  </a:cubicBezTo>
                  <a:cubicBezTo>
                    <a:pt x="f13" y="f27"/>
                    <a:pt x="f28" y="f29"/>
                    <a:pt x="f16" y="f22"/>
                  </a:cubicBezTo>
                  <a:cubicBezTo>
                    <a:pt x="f30" y="f5"/>
                    <a:pt x="f31" y="f22"/>
                    <a:pt x="f32" y="f2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18"/>
                    <a:pt x="f6" y="f11"/>
                    <a:pt x="f6" y="f19"/>
                  </a:cubicBezTo>
                  <a:cubicBezTo>
                    <a:pt x="f6" y="f40"/>
                    <a:pt x="f6" y="f41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16">
              <a:extLst>
                <a:ext uri="{FF2B5EF4-FFF2-40B4-BE49-F238E27FC236}">
                  <a16:creationId xmlns:a16="http://schemas.microsoft.com/office/drawing/2014/main" id="{AB95016F-43A4-A4C0-F64F-22BA694F24C4}"/>
                </a:ext>
              </a:extLst>
            </p:cNvPr>
            <p:cNvSpPr/>
            <p:nvPr/>
          </p:nvSpPr>
          <p:spPr>
            <a:xfrm>
              <a:off x="11626513" y="5940299"/>
              <a:ext cx="39684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54"/>
                <a:gd name="f8" fmla="val 8"/>
                <a:gd name="f9" fmla="val 2"/>
                <a:gd name="f10" fmla="val 16"/>
                <a:gd name="f11" fmla="val 4"/>
                <a:gd name="f12" fmla="val 24"/>
                <a:gd name="f13" fmla="val 6"/>
                <a:gd name="f14" fmla="val 25"/>
                <a:gd name="f15" fmla="val 7"/>
                <a:gd name="f16" fmla="val 23"/>
                <a:gd name="f17" fmla="val 38"/>
                <a:gd name="f18" fmla="val 18"/>
                <a:gd name="f19" fmla="val 52"/>
                <a:gd name="f20" fmla="val 10"/>
                <a:gd name="f21" fmla="val 51"/>
                <a:gd name="f22" fmla="val 49"/>
                <a:gd name="f23" fmla="val 1"/>
                <a:gd name="f24" fmla="val 48"/>
                <a:gd name="f25" fmla="val 47"/>
                <a:gd name="f26" fmla="val 32"/>
                <a:gd name="f27" fmla="+- 0 0 -90"/>
                <a:gd name="f28" fmla="*/ f3 1 26"/>
                <a:gd name="f29" fmla="*/ f4 1 54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6"/>
                <a:gd name="f38" fmla="*/ f34 1 54"/>
                <a:gd name="f39" fmla="*/ 0 f35 1"/>
                <a:gd name="f40" fmla="*/ 0 f34 1"/>
                <a:gd name="f41" fmla="*/ 24 f35 1"/>
                <a:gd name="f42" fmla="*/ 6 f34 1"/>
                <a:gd name="f43" fmla="*/ 26 f35 1"/>
                <a:gd name="f44" fmla="*/ 8 f34 1"/>
                <a:gd name="f45" fmla="*/ 54 f34 1"/>
                <a:gd name="f46" fmla="*/ 2 f35 1"/>
                <a:gd name="f47" fmla="*/ 49 f34 1"/>
                <a:gd name="f48" fmla="*/ 47 f34 1"/>
                <a:gd name="f49" fmla="+- f36 0 f1"/>
                <a:gd name="f50" fmla="*/ f39 1 26"/>
                <a:gd name="f51" fmla="*/ f40 1 54"/>
                <a:gd name="f52" fmla="*/ f41 1 26"/>
                <a:gd name="f53" fmla="*/ f42 1 54"/>
                <a:gd name="f54" fmla="*/ f43 1 26"/>
                <a:gd name="f55" fmla="*/ f44 1 54"/>
                <a:gd name="f56" fmla="*/ f45 1 54"/>
                <a:gd name="f57" fmla="*/ f46 1 26"/>
                <a:gd name="f58" fmla="*/ f47 1 54"/>
                <a:gd name="f59" fmla="*/ f48 1 54"/>
                <a:gd name="f60" fmla="*/ 0 1 f37"/>
                <a:gd name="f61" fmla="*/ f31 1 f37"/>
                <a:gd name="f62" fmla="*/ 0 1 f38"/>
                <a:gd name="f63" fmla="*/ f32 1 f38"/>
                <a:gd name="f64" fmla="*/ f50 1 f37"/>
                <a:gd name="f65" fmla="*/ f51 1 f38"/>
                <a:gd name="f66" fmla="*/ f52 1 f37"/>
                <a:gd name="f67" fmla="*/ f53 1 f38"/>
                <a:gd name="f68" fmla="*/ f54 1 f37"/>
                <a:gd name="f69" fmla="*/ f55 1 f38"/>
                <a:gd name="f70" fmla="*/ f56 1 f38"/>
                <a:gd name="f71" fmla="*/ f57 1 f37"/>
                <a:gd name="f72" fmla="*/ f58 1 f38"/>
                <a:gd name="f73" fmla="*/ f59 1 f38"/>
                <a:gd name="f74" fmla="*/ f60 f28 1"/>
                <a:gd name="f75" fmla="*/ f61 f28 1"/>
                <a:gd name="f76" fmla="*/ f63 f29 1"/>
                <a:gd name="f77" fmla="*/ f62 f29 1"/>
                <a:gd name="f78" fmla="*/ f64 f28 1"/>
                <a:gd name="f79" fmla="*/ f65 f29 1"/>
                <a:gd name="f80" fmla="*/ f66 f28 1"/>
                <a:gd name="f81" fmla="*/ f67 f29 1"/>
                <a:gd name="f82" fmla="*/ f68 f28 1"/>
                <a:gd name="f83" fmla="*/ f69 f29 1"/>
                <a:gd name="f84" fmla="*/ f70 f29 1"/>
                <a:gd name="f85" fmla="*/ f71 f28 1"/>
                <a:gd name="f86" fmla="*/ f72 f29 1"/>
                <a:gd name="f87" fmla="*/ f73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8" y="f79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2" y="f84"/>
                </a:cxn>
                <a:cxn ang="f49">
                  <a:pos x="f85" y="f86"/>
                </a:cxn>
                <a:cxn ang="f49">
                  <a:pos x="f78" y="f87"/>
                </a:cxn>
                <a:cxn ang="f49">
                  <a:pos x="f78" y="f79"/>
                </a:cxn>
              </a:cxnLst>
              <a:rect l="f74" t="f77" r="f75" b="f76"/>
              <a:pathLst>
                <a:path w="26" h="54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3"/>
                    <a:pt x="f6" y="f15"/>
                    <a:pt x="f6" y="f8"/>
                  </a:cubicBezTo>
                  <a:cubicBezTo>
                    <a:pt x="f6" y="f16"/>
                    <a:pt x="f6" y="f17"/>
                    <a:pt x="f6" y="f7"/>
                  </a:cubicBezTo>
                  <a:cubicBezTo>
                    <a:pt x="f18" y="f19"/>
                    <a:pt x="f20" y="f21"/>
                    <a:pt x="f9" y="f22"/>
                  </a:cubicBezTo>
                  <a:cubicBezTo>
                    <a:pt x="f23" y="f22"/>
                    <a:pt x="f5" y="f24"/>
                    <a:pt x="f5" y="f25"/>
                  </a:cubicBezTo>
                  <a:cubicBezTo>
                    <a:pt x="f5" y="f26"/>
                    <a:pt x="f5" y="f10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17">
              <a:extLst>
                <a:ext uri="{FF2B5EF4-FFF2-40B4-BE49-F238E27FC236}">
                  <a16:creationId xmlns:a16="http://schemas.microsoft.com/office/drawing/2014/main" id="{7C93B4CE-DD53-0704-AEAB-4A44071CB77B}"/>
                </a:ext>
              </a:extLst>
            </p:cNvPr>
            <p:cNvSpPr/>
            <p:nvPr/>
          </p:nvSpPr>
          <p:spPr>
            <a:xfrm>
              <a:off x="11626513" y="6024442"/>
              <a:ext cx="39684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51"/>
                <a:gd name="f8" fmla="val 49"/>
                <a:gd name="f9" fmla="val 33"/>
                <a:gd name="f10" fmla="val 16"/>
                <a:gd name="f11" fmla="val 8"/>
                <a:gd name="f12" fmla="val 1"/>
                <a:gd name="f13" fmla="val 2"/>
                <a:gd name="f14" fmla="val 24"/>
                <a:gd name="f15" fmla="val 4"/>
                <a:gd name="f16" fmla="val 25"/>
                <a:gd name="f17" fmla="val 5"/>
                <a:gd name="f18" fmla="val 6"/>
                <a:gd name="f19" fmla="val 21"/>
                <a:gd name="f20" fmla="val 36"/>
                <a:gd name="f21" fmla="val 18"/>
                <a:gd name="f22" fmla="val 9"/>
                <a:gd name="f23" fmla="val 50"/>
                <a:gd name="f24" fmla="+- 0 0 -90"/>
                <a:gd name="f25" fmla="*/ f3 1 26"/>
                <a:gd name="f26" fmla="*/ f4 1 5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"/>
                <a:gd name="f35" fmla="*/ f31 1 51"/>
                <a:gd name="f36" fmla="*/ 0 f32 1"/>
                <a:gd name="f37" fmla="*/ 49 f31 1"/>
                <a:gd name="f38" fmla="*/ 0 f31 1"/>
                <a:gd name="f39" fmla="*/ 24 f32 1"/>
                <a:gd name="f40" fmla="*/ 4 f31 1"/>
                <a:gd name="f41" fmla="*/ 26 f32 1"/>
                <a:gd name="f42" fmla="*/ 6 f31 1"/>
                <a:gd name="f43" fmla="*/ 51 f31 1"/>
                <a:gd name="f44" fmla="+- f33 0 f1"/>
                <a:gd name="f45" fmla="*/ f36 1 26"/>
                <a:gd name="f46" fmla="*/ f37 1 51"/>
                <a:gd name="f47" fmla="*/ f38 1 51"/>
                <a:gd name="f48" fmla="*/ f39 1 26"/>
                <a:gd name="f49" fmla="*/ f40 1 51"/>
                <a:gd name="f50" fmla="*/ f41 1 26"/>
                <a:gd name="f51" fmla="*/ f42 1 51"/>
                <a:gd name="f52" fmla="*/ f43 1 51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5"/>
                <a:gd name="f60" fmla="*/ f48 1 f34"/>
                <a:gd name="f61" fmla="*/ f49 1 f35"/>
                <a:gd name="f62" fmla="*/ f50 1 f34"/>
                <a:gd name="f63" fmla="*/ f51 1 f35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6 1"/>
                <a:gd name="f72" fmla="*/ f60 f25 1"/>
                <a:gd name="f73" fmla="*/ f61 f26 1"/>
                <a:gd name="f74" fmla="*/ f62 f25 1"/>
                <a:gd name="f75" fmla="*/ f63 f26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69" y="f71"/>
                </a:cxn>
                <a:cxn ang="f44">
                  <a:pos x="f72" y="f73"/>
                </a:cxn>
                <a:cxn ang="f44">
                  <a:pos x="f74" y="f75"/>
                </a:cxn>
                <a:cxn ang="f44">
                  <a:pos x="f74" y="f76"/>
                </a:cxn>
                <a:cxn ang="f44">
                  <a:pos x="f69" y="f70"/>
                </a:cxn>
              </a:cxnLst>
              <a:rect l="f65" t="f68" r="f66" b="f67"/>
              <a:pathLst>
                <a:path w="26" h="51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12"/>
                    <a:pt x="f10" y="f13"/>
                    <a:pt x="f14" y="f15"/>
                  </a:cubicBezTo>
                  <a:cubicBezTo>
                    <a:pt x="f16" y="f15"/>
                    <a:pt x="f6" y="f17"/>
                    <a:pt x="f6" y="f18"/>
                  </a:cubicBezTo>
                  <a:cubicBezTo>
                    <a:pt x="f6" y="f19"/>
                    <a:pt x="f6" y="f20"/>
                    <a:pt x="f6" y="f7"/>
                  </a:cubicBezTo>
                  <a:cubicBezTo>
                    <a:pt x="f21" y="f7"/>
                    <a:pt x="f22" y="f23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18">
              <a:extLst>
                <a:ext uri="{FF2B5EF4-FFF2-40B4-BE49-F238E27FC236}">
                  <a16:creationId xmlns:a16="http://schemas.microsoft.com/office/drawing/2014/main" id="{64B914C9-A879-0352-F0AA-0DBA1032572F}"/>
                </a:ext>
              </a:extLst>
            </p:cNvPr>
            <p:cNvSpPr/>
            <p:nvPr/>
          </p:nvSpPr>
          <p:spPr>
            <a:xfrm>
              <a:off x="11626513" y="6108576"/>
              <a:ext cx="41276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49"/>
                <a:gd name="f8" fmla="val 26"/>
                <a:gd name="f9" fmla="val 17"/>
                <a:gd name="f10" fmla="val 9"/>
                <a:gd name="f11" fmla="val 33"/>
                <a:gd name="f12" fmla="val 8"/>
                <a:gd name="f13" fmla="val 1"/>
                <a:gd name="f14" fmla="val 16"/>
                <a:gd name="f15" fmla="val 24"/>
                <a:gd name="f16" fmla="val 2"/>
                <a:gd name="f17" fmla="val 25"/>
                <a:gd name="f18" fmla="val 4"/>
                <a:gd name="f19" fmla="val 5"/>
                <a:gd name="f20" fmla="val 19"/>
                <a:gd name="f21" fmla="val 34"/>
                <a:gd name="f22" fmla="+- 0 0 -90"/>
                <a:gd name="f23" fmla="*/ f3 1 27"/>
                <a:gd name="f24" fmla="*/ f4 1 49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7"/>
                <a:gd name="f33" fmla="*/ f29 1 49"/>
                <a:gd name="f34" fmla="*/ 26 f30 1"/>
                <a:gd name="f35" fmla="*/ 49 f29 1"/>
                <a:gd name="f36" fmla="*/ 0 f30 1"/>
                <a:gd name="f37" fmla="*/ 0 f29 1"/>
                <a:gd name="f38" fmla="*/ 24 f30 1"/>
                <a:gd name="f39" fmla="*/ 2 f29 1"/>
                <a:gd name="f40" fmla="*/ 5 f29 1"/>
                <a:gd name="f41" fmla="+- f31 0 f1"/>
                <a:gd name="f42" fmla="*/ f34 1 27"/>
                <a:gd name="f43" fmla="*/ f35 1 49"/>
                <a:gd name="f44" fmla="*/ f36 1 27"/>
                <a:gd name="f45" fmla="*/ f37 1 49"/>
                <a:gd name="f46" fmla="*/ f38 1 27"/>
                <a:gd name="f47" fmla="*/ f39 1 49"/>
                <a:gd name="f48" fmla="*/ f40 1 49"/>
                <a:gd name="f49" fmla="*/ 0 1 f32"/>
                <a:gd name="f50" fmla="*/ f26 1 f32"/>
                <a:gd name="f51" fmla="*/ 0 1 f33"/>
                <a:gd name="f52" fmla="*/ f27 1 f33"/>
                <a:gd name="f53" fmla="*/ f42 1 f32"/>
                <a:gd name="f54" fmla="*/ f43 1 f33"/>
                <a:gd name="f55" fmla="*/ f44 1 f32"/>
                <a:gd name="f56" fmla="*/ f45 1 f33"/>
                <a:gd name="f57" fmla="*/ f46 1 f32"/>
                <a:gd name="f58" fmla="*/ f47 1 f33"/>
                <a:gd name="f59" fmla="*/ f48 1 f33"/>
                <a:gd name="f60" fmla="*/ f49 f23 1"/>
                <a:gd name="f61" fmla="*/ f50 f23 1"/>
                <a:gd name="f62" fmla="*/ f52 f24 1"/>
                <a:gd name="f63" fmla="*/ f51 f24 1"/>
                <a:gd name="f64" fmla="*/ f53 f23 1"/>
                <a:gd name="f65" fmla="*/ f54 f24 1"/>
                <a:gd name="f66" fmla="*/ f55 f23 1"/>
                <a:gd name="f67" fmla="*/ f56 f24 1"/>
                <a:gd name="f68" fmla="*/ f57 f23 1"/>
                <a:gd name="f69" fmla="*/ f58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4" y="f65"/>
                </a:cxn>
                <a:cxn ang="f41">
                  <a:pos x="f66" y="f65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64" y="f70"/>
                </a:cxn>
                <a:cxn ang="f41">
                  <a:pos x="f64" y="f65"/>
                </a:cxn>
              </a:cxnLst>
              <a:rect l="f60" t="f63" r="f61" b="f62"/>
              <a:pathLst>
                <a:path w="27" h="49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5" y="f11"/>
                    <a:pt x="f5" y="f9"/>
                    <a:pt x="f5" y="f5"/>
                  </a:cubicBezTo>
                  <a:cubicBezTo>
                    <a:pt x="f12" y="f13"/>
                    <a:pt x="f14" y="f13"/>
                    <a:pt x="f15" y="f16"/>
                  </a:cubicBezTo>
                  <a:cubicBezTo>
                    <a:pt x="f17" y="f16"/>
                    <a:pt x="f8" y="f18"/>
                    <a:pt x="f8" y="f19"/>
                  </a:cubicBezTo>
                  <a:cubicBezTo>
                    <a:pt x="f6" y="f20"/>
                    <a:pt x="f8" y="f21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19">
              <a:extLst>
                <a:ext uri="{FF2B5EF4-FFF2-40B4-BE49-F238E27FC236}">
                  <a16:creationId xmlns:a16="http://schemas.microsoft.com/office/drawing/2014/main" id="{89F554E8-552C-64ED-FB37-CF09E9E4556C}"/>
                </a:ext>
              </a:extLst>
            </p:cNvPr>
            <p:cNvSpPr/>
            <p:nvPr/>
          </p:nvSpPr>
          <p:spPr>
            <a:xfrm>
              <a:off x="11672553" y="5949827"/>
              <a:ext cx="36511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51"/>
                <a:gd name="f8" fmla="val 7"/>
                <a:gd name="f9" fmla="val 2"/>
                <a:gd name="f10" fmla="val 14"/>
                <a:gd name="f11" fmla="val 4"/>
                <a:gd name="f12" fmla="val 22"/>
                <a:gd name="f13" fmla="val 5"/>
                <a:gd name="f14" fmla="val 23"/>
                <a:gd name="f15" fmla="val 6"/>
                <a:gd name="f16" fmla="val 8"/>
                <a:gd name="f17" fmla="val 36"/>
                <a:gd name="f18" fmla="val 15"/>
                <a:gd name="f19" fmla="val 50"/>
                <a:gd name="f20" fmla="val 48"/>
                <a:gd name="f21" fmla="val 47"/>
                <a:gd name="f22" fmla="val 31"/>
                <a:gd name="f23" fmla="val 16"/>
                <a:gd name="f24" fmla="+- 0 0 -90"/>
                <a:gd name="f25" fmla="*/ f3 1 24"/>
                <a:gd name="f26" fmla="*/ f4 1 5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4"/>
                <a:gd name="f35" fmla="*/ f31 1 51"/>
                <a:gd name="f36" fmla="*/ 0 f32 1"/>
                <a:gd name="f37" fmla="*/ 0 f31 1"/>
                <a:gd name="f38" fmla="*/ 22 f32 1"/>
                <a:gd name="f39" fmla="*/ 5 f31 1"/>
                <a:gd name="f40" fmla="*/ 24 f32 1"/>
                <a:gd name="f41" fmla="*/ 8 f31 1"/>
                <a:gd name="f42" fmla="*/ 51 f31 1"/>
                <a:gd name="f43" fmla="*/ 47 f31 1"/>
                <a:gd name="f44" fmla="+- f33 0 f1"/>
                <a:gd name="f45" fmla="*/ f36 1 24"/>
                <a:gd name="f46" fmla="*/ f37 1 51"/>
                <a:gd name="f47" fmla="*/ f38 1 24"/>
                <a:gd name="f48" fmla="*/ f39 1 51"/>
                <a:gd name="f49" fmla="*/ f40 1 24"/>
                <a:gd name="f50" fmla="*/ f41 1 51"/>
                <a:gd name="f51" fmla="*/ f42 1 51"/>
                <a:gd name="f52" fmla="*/ f43 1 51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5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6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3" y="f75"/>
                </a:cxn>
                <a:cxn ang="f44">
                  <a:pos x="f69" y="f76"/>
                </a:cxn>
                <a:cxn ang="f44">
                  <a:pos x="f69" y="f70"/>
                </a:cxn>
              </a:cxnLst>
              <a:rect l="f65" t="f68" r="f66" b="f67"/>
              <a:pathLst>
                <a:path w="24" h="51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6" y="f8"/>
                    <a:pt x="f6" y="f16"/>
                  </a:cubicBezTo>
                  <a:cubicBezTo>
                    <a:pt x="f6" y="f12"/>
                    <a:pt x="f6" y="f17"/>
                    <a:pt x="f6" y="f7"/>
                  </a:cubicBezTo>
                  <a:cubicBezTo>
                    <a:pt x="f18" y="f19"/>
                    <a:pt x="f16" y="f20"/>
                    <a:pt x="f5" y="f21"/>
                  </a:cubicBezTo>
                  <a:cubicBezTo>
                    <a:pt x="f5" y="f22"/>
                    <a:pt x="f5" y="f23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20">
              <a:extLst>
                <a:ext uri="{FF2B5EF4-FFF2-40B4-BE49-F238E27FC236}">
                  <a16:creationId xmlns:a16="http://schemas.microsoft.com/office/drawing/2014/main" id="{4220E093-1376-8FD3-95F0-231115E97479}"/>
                </a:ext>
              </a:extLst>
            </p:cNvPr>
            <p:cNvSpPr/>
            <p:nvPr/>
          </p:nvSpPr>
          <p:spPr>
            <a:xfrm>
              <a:off x="11672553" y="6030788"/>
              <a:ext cx="34920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50"/>
                <a:gd name="f8" fmla="val 48"/>
                <a:gd name="f9" fmla="val 32"/>
                <a:gd name="f10" fmla="val 16"/>
                <a:gd name="f11" fmla="val 8"/>
                <a:gd name="f12" fmla="val 2"/>
                <a:gd name="f13" fmla="val 15"/>
                <a:gd name="f14" fmla="val 3"/>
                <a:gd name="f15" fmla="val 4"/>
                <a:gd name="f16" fmla="val 19"/>
                <a:gd name="f17" fmla="val 34"/>
                <a:gd name="f18" fmla="val 49"/>
                <a:gd name="f19" fmla="+- 0 0 -90"/>
                <a:gd name="f20" fmla="*/ f3 1 23"/>
                <a:gd name="f21" fmla="*/ f4 1 50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3"/>
                <a:gd name="f30" fmla="*/ f26 1 50"/>
                <a:gd name="f31" fmla="*/ 0 f27 1"/>
                <a:gd name="f32" fmla="*/ 48 f26 1"/>
                <a:gd name="f33" fmla="*/ 0 f26 1"/>
                <a:gd name="f34" fmla="*/ 23 f27 1"/>
                <a:gd name="f35" fmla="*/ 4 f26 1"/>
                <a:gd name="f36" fmla="*/ 50 f26 1"/>
                <a:gd name="f37" fmla="+- f28 0 f1"/>
                <a:gd name="f38" fmla="*/ f31 1 23"/>
                <a:gd name="f39" fmla="*/ f32 1 50"/>
                <a:gd name="f40" fmla="*/ f33 1 50"/>
                <a:gd name="f41" fmla="*/ f34 1 23"/>
                <a:gd name="f42" fmla="*/ f35 1 50"/>
                <a:gd name="f43" fmla="*/ f36 1 50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30"/>
                <a:gd name="f51" fmla="*/ f41 1 f29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1 1"/>
                <a:gd name="f61" fmla="*/ f51 f20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58" y="f60"/>
                </a:cxn>
                <a:cxn ang="f37">
                  <a:pos x="f61" y="f62"/>
                </a:cxn>
                <a:cxn ang="f37">
                  <a:pos x="f61" y="f63"/>
                </a:cxn>
                <a:cxn ang="f37">
                  <a:pos x="f58" y="f59"/>
                </a:cxn>
              </a:cxnLst>
              <a:rect l="f54" t="f57" r="f55" b="f56"/>
              <a:pathLst>
                <a:path w="23" h="50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12"/>
                    <a:pt x="f13" y="f14"/>
                    <a:pt x="f6" y="f15"/>
                  </a:cubicBezTo>
                  <a:cubicBezTo>
                    <a:pt x="f6" y="f16"/>
                    <a:pt x="f6" y="f17"/>
                    <a:pt x="f6" y="f7"/>
                  </a:cubicBezTo>
                  <a:cubicBezTo>
                    <a:pt x="f13" y="f18"/>
                    <a:pt x="f11" y="f8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21">
              <a:extLst>
                <a:ext uri="{FF2B5EF4-FFF2-40B4-BE49-F238E27FC236}">
                  <a16:creationId xmlns:a16="http://schemas.microsoft.com/office/drawing/2014/main" id="{509CDED1-6B5B-3D5F-B8E5-66810E9AAFA1}"/>
                </a:ext>
              </a:extLst>
            </p:cNvPr>
            <p:cNvSpPr/>
            <p:nvPr/>
          </p:nvSpPr>
          <p:spPr>
            <a:xfrm>
              <a:off x="11672553" y="6113340"/>
              <a:ext cx="34920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46"/>
                <a:gd name="f8" fmla="val 31"/>
                <a:gd name="f9" fmla="val 15"/>
                <a:gd name="f10" fmla="val 8"/>
                <a:gd name="f11" fmla="val 1"/>
                <a:gd name="f12" fmla="val 16"/>
                <a:gd name="f13" fmla="+- 0 0 -90"/>
                <a:gd name="f14" fmla="*/ f3 1 23"/>
                <a:gd name="f15" fmla="*/ f4 1 4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3"/>
                <a:gd name="f24" fmla="*/ f20 1 46"/>
                <a:gd name="f25" fmla="*/ 0 f21 1"/>
                <a:gd name="f26" fmla="*/ 46 f20 1"/>
                <a:gd name="f27" fmla="*/ 0 f20 1"/>
                <a:gd name="f28" fmla="*/ 23 f21 1"/>
                <a:gd name="f29" fmla="*/ 1 f20 1"/>
                <a:gd name="f30" fmla="+- f22 0 f1"/>
                <a:gd name="f31" fmla="*/ f25 1 23"/>
                <a:gd name="f32" fmla="*/ f26 1 46"/>
                <a:gd name="f33" fmla="*/ f27 1 46"/>
                <a:gd name="f34" fmla="*/ f28 1 23"/>
                <a:gd name="f35" fmla="*/ f29 1 46"/>
                <a:gd name="f36" fmla="*/ 0 1 f23"/>
                <a:gd name="f37" fmla="*/ f17 1 f23"/>
                <a:gd name="f38" fmla="*/ 0 1 f24"/>
                <a:gd name="f39" fmla="*/ f18 1 f24"/>
                <a:gd name="f40" fmla="*/ f31 1 f23"/>
                <a:gd name="f41" fmla="*/ f32 1 f24"/>
                <a:gd name="f42" fmla="*/ f33 1 f24"/>
                <a:gd name="f43" fmla="*/ f34 1 f23"/>
                <a:gd name="f44" fmla="*/ f35 1 f24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5 1"/>
                <a:gd name="f52" fmla="*/ f43 f14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49" y="f51"/>
                </a:cxn>
                <a:cxn ang="f30">
                  <a:pos x="f52" y="f53"/>
                </a:cxn>
                <a:cxn ang="f30">
                  <a:pos x="f52" y="f50"/>
                </a:cxn>
                <a:cxn ang="f30">
                  <a:pos x="f49" y="f50"/>
                </a:cxn>
              </a:cxnLst>
              <a:rect l="f45" t="f48" r="f46" b="f47"/>
              <a:pathLst>
                <a:path w="23" h="46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9" y="f11"/>
                    <a:pt x="f6" y="f11"/>
                  </a:cubicBezTo>
                  <a:cubicBezTo>
                    <a:pt x="f6" y="f12"/>
                    <a:pt x="f6" y="f8"/>
                    <a:pt x="f6" y="f7"/>
                  </a:cubicBezTo>
                  <a:cubicBezTo>
                    <a:pt x="f12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22">
              <a:extLst>
                <a:ext uri="{FF2B5EF4-FFF2-40B4-BE49-F238E27FC236}">
                  <a16:creationId xmlns:a16="http://schemas.microsoft.com/office/drawing/2014/main" id="{CC77CE55-0590-25D8-F914-8A24C78E54B7}"/>
                </a:ext>
              </a:extLst>
            </p:cNvPr>
            <p:cNvSpPr/>
            <p:nvPr/>
          </p:nvSpPr>
          <p:spPr>
            <a:xfrm>
              <a:off x="11713820" y="5960937"/>
              <a:ext cx="33339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48"/>
                <a:gd name="f8" fmla="val 7"/>
                <a:gd name="f9" fmla="val 1"/>
                <a:gd name="f10" fmla="val 13"/>
                <a:gd name="f11" fmla="val 3"/>
                <a:gd name="f12" fmla="val 20"/>
                <a:gd name="f13" fmla="val 4"/>
                <a:gd name="f14" fmla="val 21"/>
                <a:gd name="f15" fmla="val 5"/>
                <a:gd name="f16" fmla="val 6"/>
                <a:gd name="f17" fmla="val 34"/>
                <a:gd name="f18" fmla="val 15"/>
                <a:gd name="f19" fmla="val 47"/>
                <a:gd name="f20" fmla="val 8"/>
                <a:gd name="f21" fmla="val 46"/>
                <a:gd name="f22" fmla="val 2"/>
                <a:gd name="f23" fmla="val 45"/>
                <a:gd name="f24" fmla="val 43"/>
                <a:gd name="f25" fmla="val 42"/>
                <a:gd name="f26" fmla="val 28"/>
                <a:gd name="f27" fmla="val 14"/>
                <a:gd name="f28" fmla="+- 0 0 -90"/>
                <a:gd name="f29" fmla="*/ f3 1 22"/>
                <a:gd name="f30" fmla="*/ f4 1 48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22"/>
                <a:gd name="f39" fmla="*/ f35 1 48"/>
                <a:gd name="f40" fmla="*/ 0 f36 1"/>
                <a:gd name="f41" fmla="*/ 0 f35 1"/>
                <a:gd name="f42" fmla="*/ 20 f36 1"/>
                <a:gd name="f43" fmla="*/ 4 f35 1"/>
                <a:gd name="f44" fmla="*/ 22 f36 1"/>
                <a:gd name="f45" fmla="*/ 7 f35 1"/>
                <a:gd name="f46" fmla="*/ 48 f35 1"/>
                <a:gd name="f47" fmla="*/ 2 f36 1"/>
                <a:gd name="f48" fmla="*/ 45 f35 1"/>
                <a:gd name="f49" fmla="*/ 42 f35 1"/>
                <a:gd name="f50" fmla="+- f37 0 f1"/>
                <a:gd name="f51" fmla="*/ f40 1 22"/>
                <a:gd name="f52" fmla="*/ f41 1 48"/>
                <a:gd name="f53" fmla="*/ f42 1 22"/>
                <a:gd name="f54" fmla="*/ f43 1 48"/>
                <a:gd name="f55" fmla="*/ f44 1 22"/>
                <a:gd name="f56" fmla="*/ f45 1 48"/>
                <a:gd name="f57" fmla="*/ f46 1 48"/>
                <a:gd name="f58" fmla="*/ f47 1 22"/>
                <a:gd name="f59" fmla="*/ f48 1 48"/>
                <a:gd name="f60" fmla="*/ f49 1 48"/>
                <a:gd name="f61" fmla="*/ 0 1 f38"/>
                <a:gd name="f62" fmla="*/ f32 1 f38"/>
                <a:gd name="f63" fmla="*/ 0 1 f39"/>
                <a:gd name="f64" fmla="*/ f33 1 f39"/>
                <a:gd name="f65" fmla="*/ f51 1 f38"/>
                <a:gd name="f66" fmla="*/ f52 1 f39"/>
                <a:gd name="f67" fmla="*/ f53 1 f38"/>
                <a:gd name="f68" fmla="*/ f54 1 f39"/>
                <a:gd name="f69" fmla="*/ f55 1 f38"/>
                <a:gd name="f70" fmla="*/ f56 1 f39"/>
                <a:gd name="f71" fmla="*/ f57 1 f39"/>
                <a:gd name="f72" fmla="*/ f58 1 f38"/>
                <a:gd name="f73" fmla="*/ f59 1 f39"/>
                <a:gd name="f74" fmla="*/ f60 1 f39"/>
                <a:gd name="f75" fmla="*/ f61 f29 1"/>
                <a:gd name="f76" fmla="*/ f62 f29 1"/>
                <a:gd name="f77" fmla="*/ f64 f30 1"/>
                <a:gd name="f78" fmla="*/ f63 f30 1"/>
                <a:gd name="f79" fmla="*/ f65 f29 1"/>
                <a:gd name="f80" fmla="*/ f66 f30 1"/>
                <a:gd name="f81" fmla="*/ f67 f29 1"/>
                <a:gd name="f82" fmla="*/ f68 f30 1"/>
                <a:gd name="f83" fmla="*/ f69 f29 1"/>
                <a:gd name="f84" fmla="*/ f70 f30 1"/>
                <a:gd name="f85" fmla="*/ f71 f30 1"/>
                <a:gd name="f86" fmla="*/ f72 f29 1"/>
                <a:gd name="f87" fmla="*/ f73 f30 1"/>
                <a:gd name="f88" fmla="*/ f74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79" y="f80"/>
                </a:cxn>
                <a:cxn ang="f50">
                  <a:pos x="f81" y="f82"/>
                </a:cxn>
                <a:cxn ang="f50">
                  <a:pos x="f83" y="f84"/>
                </a:cxn>
                <a:cxn ang="f50">
                  <a:pos x="f83" y="f85"/>
                </a:cxn>
                <a:cxn ang="f50">
                  <a:pos x="f86" y="f87"/>
                </a:cxn>
                <a:cxn ang="f50">
                  <a:pos x="f79" y="f88"/>
                </a:cxn>
                <a:cxn ang="f50">
                  <a:pos x="f79" y="f80"/>
                </a:cxn>
              </a:cxnLst>
              <a:rect l="f75" t="f78" r="f76" b="f77"/>
              <a:pathLst>
                <a:path w="22" h="48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6" y="f16"/>
                    <a:pt x="f6" y="f8"/>
                  </a:cubicBezTo>
                  <a:cubicBezTo>
                    <a:pt x="f6" y="f14"/>
                    <a:pt x="f6" y="f17"/>
                    <a:pt x="f6" y="f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9" y="f23"/>
                    <a:pt x="f5" y="f24"/>
                    <a:pt x="f5" y="f25"/>
                  </a:cubicBezTo>
                  <a:cubicBezTo>
                    <a:pt x="f5" y="f26"/>
                    <a:pt x="f5" y="f27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23">
              <a:extLst>
                <a:ext uri="{FF2B5EF4-FFF2-40B4-BE49-F238E27FC236}">
                  <a16:creationId xmlns:a16="http://schemas.microsoft.com/office/drawing/2014/main" id="{C92C1773-C29F-7904-5C55-B0BEC87B9E83}"/>
                </a:ext>
              </a:extLst>
            </p:cNvPr>
            <p:cNvSpPr/>
            <p:nvPr/>
          </p:nvSpPr>
          <p:spPr>
            <a:xfrm>
              <a:off x="11713820" y="6038725"/>
              <a:ext cx="33339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47"/>
                <a:gd name="f8" fmla="val 14"/>
                <a:gd name="f9" fmla="val 46"/>
                <a:gd name="f10" fmla="val 7"/>
                <a:gd name="f11" fmla="val 45"/>
                <a:gd name="f12" fmla="val 30"/>
                <a:gd name="f13" fmla="val 15"/>
                <a:gd name="f14" fmla="val 1"/>
                <a:gd name="f15" fmla="val 2"/>
                <a:gd name="f16" fmla="val 20"/>
                <a:gd name="f17" fmla="val 3"/>
                <a:gd name="f18" fmla="val 21"/>
                <a:gd name="f19" fmla="val 5"/>
                <a:gd name="f20" fmla="val 19"/>
                <a:gd name="f21" fmla="val 33"/>
                <a:gd name="f22" fmla="+- 0 0 -90"/>
                <a:gd name="f23" fmla="*/ f3 1 22"/>
                <a:gd name="f24" fmla="*/ f4 1 47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2"/>
                <a:gd name="f33" fmla="*/ f29 1 47"/>
                <a:gd name="f34" fmla="*/ 22 f30 1"/>
                <a:gd name="f35" fmla="*/ 47 f29 1"/>
                <a:gd name="f36" fmla="*/ 0 f30 1"/>
                <a:gd name="f37" fmla="*/ 45 f29 1"/>
                <a:gd name="f38" fmla="*/ 0 f29 1"/>
                <a:gd name="f39" fmla="*/ 20 f30 1"/>
                <a:gd name="f40" fmla="*/ 3 f29 1"/>
                <a:gd name="f41" fmla="*/ 5 f29 1"/>
                <a:gd name="f42" fmla="+- f31 0 f1"/>
                <a:gd name="f43" fmla="*/ f34 1 22"/>
                <a:gd name="f44" fmla="*/ f35 1 47"/>
                <a:gd name="f45" fmla="*/ f36 1 22"/>
                <a:gd name="f46" fmla="*/ f37 1 47"/>
                <a:gd name="f47" fmla="*/ f38 1 47"/>
                <a:gd name="f48" fmla="*/ f39 1 22"/>
                <a:gd name="f49" fmla="*/ f40 1 47"/>
                <a:gd name="f50" fmla="*/ f41 1 47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3"/>
                <a:gd name="f60" fmla="*/ f48 1 f32"/>
                <a:gd name="f61" fmla="*/ f49 1 f33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4 1"/>
                <a:gd name="f72" fmla="*/ f60 f23 1"/>
                <a:gd name="f73" fmla="*/ f61 f24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69" y="f71"/>
                </a:cxn>
                <a:cxn ang="f42">
                  <a:pos x="f72" y="f73"/>
                </a:cxn>
                <a:cxn ang="f42">
                  <a:pos x="f67" y="f74"/>
                </a:cxn>
                <a:cxn ang="f42">
                  <a:pos x="f67" y="f68"/>
                </a:cxn>
              </a:cxnLst>
              <a:rect l="f63" t="f66" r="f64" b="f65"/>
              <a:pathLst>
                <a:path w="22" h="47">
                  <a:moveTo>
                    <a:pt x="f6" y="f7"/>
                  </a:moveTo>
                  <a:cubicBezTo>
                    <a:pt x="f8" y="f9"/>
                    <a:pt x="f10" y="f11"/>
                    <a:pt x="f5" y="f11"/>
                  </a:cubicBezTo>
                  <a:cubicBezTo>
                    <a:pt x="f5" y="f12"/>
                    <a:pt x="f5" y="f13"/>
                    <a:pt x="f5" y="f5"/>
                  </a:cubicBezTo>
                  <a:cubicBezTo>
                    <a:pt x="f10" y="f14"/>
                    <a:pt x="f8" y="f15"/>
                    <a:pt x="f16" y="f17"/>
                  </a:cubicBezTo>
                  <a:cubicBezTo>
                    <a:pt x="f18" y="f17"/>
                    <a:pt x="f6" y="f19"/>
                    <a:pt x="f6" y="f19"/>
                  </a:cubicBezTo>
                  <a:cubicBezTo>
                    <a:pt x="f6" y="f20"/>
                    <a:pt x="f6" y="f21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24">
              <a:extLst>
                <a:ext uri="{FF2B5EF4-FFF2-40B4-BE49-F238E27FC236}">
                  <a16:creationId xmlns:a16="http://schemas.microsoft.com/office/drawing/2014/main" id="{B1AC5779-A8E6-662A-DD9A-C8AAEC34122A}"/>
                </a:ext>
              </a:extLst>
            </p:cNvPr>
            <p:cNvSpPr/>
            <p:nvPr/>
          </p:nvSpPr>
          <p:spPr>
            <a:xfrm>
              <a:off x="11713820" y="6116513"/>
              <a:ext cx="33339" cy="666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44"/>
                <a:gd name="f8" fmla="val 29"/>
                <a:gd name="f9" fmla="val 15"/>
                <a:gd name="f10" fmla="val 7"/>
                <a:gd name="f11" fmla="val 14"/>
                <a:gd name="f12" fmla="val 1"/>
                <a:gd name="f13" fmla="val 16"/>
                <a:gd name="f14" fmla="val 30"/>
                <a:gd name="f15" fmla="+- 0 0 -90"/>
                <a:gd name="f16" fmla="*/ f3 1 22"/>
                <a:gd name="f17" fmla="*/ f4 1 44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2"/>
                <a:gd name="f26" fmla="*/ f22 1 44"/>
                <a:gd name="f27" fmla="*/ 0 f23 1"/>
                <a:gd name="f28" fmla="*/ 44 f22 1"/>
                <a:gd name="f29" fmla="*/ 0 f22 1"/>
                <a:gd name="f30" fmla="*/ 22 f23 1"/>
                <a:gd name="f31" fmla="*/ 1 f22 1"/>
                <a:gd name="f32" fmla="+- f24 0 f1"/>
                <a:gd name="f33" fmla="*/ f27 1 22"/>
                <a:gd name="f34" fmla="*/ f28 1 44"/>
                <a:gd name="f35" fmla="*/ f29 1 44"/>
                <a:gd name="f36" fmla="*/ f30 1 22"/>
                <a:gd name="f37" fmla="*/ f31 1 44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7 1"/>
                <a:gd name="f54" fmla="*/ f45 f16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1" y="f53"/>
                </a:cxn>
                <a:cxn ang="f32">
                  <a:pos x="f54" y="f55"/>
                </a:cxn>
                <a:cxn ang="f32">
                  <a:pos x="f54" y="f52"/>
                </a:cxn>
                <a:cxn ang="f32">
                  <a:pos x="f51" y="f52"/>
                </a:cxn>
              </a:cxnLst>
              <a:rect l="f47" t="f50" r="f48" b="f49"/>
              <a:pathLst>
                <a:path w="22" h="44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12"/>
                    <a:pt x="f6" y="f12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1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25">
              <a:extLst>
                <a:ext uri="{FF2B5EF4-FFF2-40B4-BE49-F238E27FC236}">
                  <a16:creationId xmlns:a16="http://schemas.microsoft.com/office/drawing/2014/main" id="{E02D473C-8C51-9497-50B2-1084A8B7F86C}"/>
                </a:ext>
              </a:extLst>
            </p:cNvPr>
            <p:cNvSpPr/>
            <p:nvPr/>
          </p:nvSpPr>
          <p:spPr>
            <a:xfrm>
              <a:off x="10923248" y="5762503"/>
              <a:ext cx="7936" cy="2841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184"/>
                <a:gd name="f8" fmla="val 183"/>
                <a:gd name="f9" fmla="val 122"/>
                <a:gd name="f10" fmla="val 61"/>
                <a:gd name="f11" fmla="val 4"/>
                <a:gd name="f12" fmla="val 2"/>
                <a:gd name="f13" fmla="val 27"/>
                <a:gd name="f14" fmla="val 49"/>
                <a:gd name="f15" fmla="val 72"/>
                <a:gd name="f16" fmla="val 107"/>
                <a:gd name="f17" fmla="val 143"/>
                <a:gd name="f18" fmla="val 178"/>
                <a:gd name="f19" fmla="val 181"/>
                <a:gd name="f20" fmla="+- 0 0 -90"/>
                <a:gd name="f21" fmla="*/ f3 1 5"/>
                <a:gd name="f22" fmla="*/ f4 1 184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5"/>
                <a:gd name="f31" fmla="*/ f27 1 184"/>
                <a:gd name="f32" fmla="*/ 0 f28 1"/>
                <a:gd name="f33" fmla="*/ 183 f27 1"/>
                <a:gd name="f34" fmla="*/ 0 f27 1"/>
                <a:gd name="f35" fmla="*/ 5 f28 1"/>
                <a:gd name="f36" fmla="*/ 5 f27 1"/>
                <a:gd name="f37" fmla="*/ 72 f27 1"/>
                <a:gd name="f38" fmla="*/ 178 f27 1"/>
                <a:gd name="f39" fmla="+- f29 0 f1"/>
                <a:gd name="f40" fmla="*/ f32 1 5"/>
                <a:gd name="f41" fmla="*/ f33 1 184"/>
                <a:gd name="f42" fmla="*/ f34 1 184"/>
                <a:gd name="f43" fmla="*/ f35 1 5"/>
                <a:gd name="f44" fmla="*/ f36 1 184"/>
                <a:gd name="f45" fmla="*/ f37 1 184"/>
                <a:gd name="f46" fmla="*/ f38 1 184"/>
                <a:gd name="f47" fmla="*/ 0 1 f30"/>
                <a:gd name="f48" fmla="*/ f24 1 f30"/>
                <a:gd name="f49" fmla="*/ 0 1 f31"/>
                <a:gd name="f50" fmla="*/ f25 1 f31"/>
                <a:gd name="f51" fmla="*/ f40 1 f30"/>
                <a:gd name="f52" fmla="*/ f41 1 f31"/>
                <a:gd name="f53" fmla="*/ f42 1 f31"/>
                <a:gd name="f54" fmla="*/ f43 1 f30"/>
                <a:gd name="f55" fmla="*/ f44 1 f31"/>
                <a:gd name="f56" fmla="*/ f45 1 f31"/>
                <a:gd name="f57" fmla="*/ f46 1 f31"/>
                <a:gd name="f58" fmla="*/ f47 f21 1"/>
                <a:gd name="f59" fmla="*/ f48 f21 1"/>
                <a:gd name="f60" fmla="*/ f50 f22 1"/>
                <a:gd name="f61" fmla="*/ f49 f22 1"/>
                <a:gd name="f62" fmla="*/ f51 f21 1"/>
                <a:gd name="f63" fmla="*/ f52 f22 1"/>
                <a:gd name="f64" fmla="*/ f53 f22 1"/>
                <a:gd name="f65" fmla="*/ f54 f21 1"/>
                <a:gd name="f66" fmla="*/ f55 f22 1"/>
                <a:gd name="f67" fmla="*/ f56 f22 1"/>
                <a:gd name="f68" fmla="*/ f57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2" y="f63"/>
                </a:cxn>
                <a:cxn ang="f39">
                  <a:pos x="f62" y="f64"/>
                </a:cxn>
                <a:cxn ang="f39">
                  <a:pos x="f65" y="f66"/>
                </a:cxn>
                <a:cxn ang="f39">
                  <a:pos x="f65" y="f67"/>
                </a:cxn>
                <a:cxn ang="f39">
                  <a:pos x="f65" y="f68"/>
                </a:cxn>
                <a:cxn ang="f39">
                  <a:pos x="f62" y="f63"/>
                </a:cxn>
              </a:cxnLst>
              <a:rect l="f58" t="f61" r="f59" b="f60"/>
              <a:pathLst>
                <a:path w="5" h="184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5"/>
                    <a:pt x="f6" y="f12"/>
                    <a:pt x="f6" y="f6"/>
                  </a:cubicBezTo>
                  <a:cubicBezTo>
                    <a:pt x="f6" y="f13"/>
                    <a:pt x="f6" y="f14"/>
                    <a:pt x="f6" y="f15"/>
                  </a:cubicBezTo>
                  <a:cubicBezTo>
                    <a:pt x="f6" y="f16"/>
                    <a:pt x="f6" y="f17"/>
                    <a:pt x="f6" y="f18"/>
                  </a:cubicBezTo>
                  <a:cubicBezTo>
                    <a:pt x="f6" y="f19"/>
                    <a:pt x="f6" y="f7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Freeform 26">
              <a:extLst>
                <a:ext uri="{FF2B5EF4-FFF2-40B4-BE49-F238E27FC236}">
                  <a16:creationId xmlns:a16="http://schemas.microsoft.com/office/drawing/2014/main" id="{3502E6C2-928D-2160-8B1A-B8DA64D40861}"/>
                </a:ext>
              </a:extLst>
            </p:cNvPr>
            <p:cNvSpPr/>
            <p:nvPr/>
          </p:nvSpPr>
          <p:spPr>
            <a:xfrm>
              <a:off x="10920075" y="6038725"/>
              <a:ext cx="92070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22"/>
                <a:gd name="f8" fmla="val 1"/>
                <a:gd name="f9" fmla="val 11"/>
                <a:gd name="f10" fmla="val 9"/>
                <a:gd name="f11" fmla="val 25"/>
                <a:gd name="f12" fmla="val 6"/>
                <a:gd name="f13" fmla="val 41"/>
                <a:gd name="f14" fmla="val 3"/>
                <a:gd name="f15" fmla="val 57"/>
                <a:gd name="f16" fmla="val 58"/>
                <a:gd name="f17" fmla="val 59"/>
                <a:gd name="f18" fmla="val 4"/>
                <a:gd name="f19" fmla="val 8"/>
                <a:gd name="f20" fmla="val 13"/>
                <a:gd name="f21" fmla="val 16"/>
                <a:gd name="f22" fmla="val 21"/>
                <a:gd name="f23" fmla="val 19"/>
                <a:gd name="f24" fmla="+- 0 0 -90"/>
                <a:gd name="f25" fmla="*/ f3 1 60"/>
                <a:gd name="f26" fmla="*/ f4 1 22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0"/>
                <a:gd name="f35" fmla="*/ f31 1 22"/>
                <a:gd name="f36" fmla="*/ 1 f32 1"/>
                <a:gd name="f37" fmla="*/ 22 f31 1"/>
                <a:gd name="f38" fmla="*/ 9 f32 1"/>
                <a:gd name="f39" fmla="*/ 9 f31 1"/>
                <a:gd name="f40" fmla="*/ 57 f32 1"/>
                <a:gd name="f41" fmla="*/ 0 f31 1"/>
                <a:gd name="f42" fmla="*/ 60 f32 1"/>
                <a:gd name="f43" fmla="*/ 13 f31 1"/>
                <a:gd name="f44" fmla="+- f33 0 f1"/>
                <a:gd name="f45" fmla="*/ f36 1 60"/>
                <a:gd name="f46" fmla="*/ f37 1 22"/>
                <a:gd name="f47" fmla="*/ f38 1 60"/>
                <a:gd name="f48" fmla="*/ f39 1 22"/>
                <a:gd name="f49" fmla="*/ f40 1 60"/>
                <a:gd name="f50" fmla="*/ f41 1 22"/>
                <a:gd name="f51" fmla="*/ f42 1 60"/>
                <a:gd name="f52" fmla="*/ f43 1 22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0" h="22">
                  <a:moveTo>
                    <a:pt x="f8" y="f7"/>
                  </a:moveTo>
                  <a:cubicBezTo>
                    <a:pt x="f5" y="f9"/>
                    <a:pt x="f5" y="f9"/>
                    <a:pt x="f10" y="f10"/>
                  </a:cubicBezTo>
                  <a:cubicBezTo>
                    <a:pt x="f11" y="f12"/>
                    <a:pt x="f13" y="f14"/>
                    <a:pt x="f15" y="f5"/>
                  </a:cubicBezTo>
                  <a:cubicBezTo>
                    <a:pt x="f16" y="f5"/>
                    <a:pt x="f17" y="f5"/>
                    <a:pt x="f6" y="f5"/>
                  </a:cubicBezTo>
                  <a:cubicBezTo>
                    <a:pt x="f6" y="f18"/>
                    <a:pt x="f6" y="f19"/>
                    <a:pt x="f6" y="f20"/>
                  </a:cubicBezTo>
                  <a:cubicBezTo>
                    <a:pt x="f13" y="f21"/>
                    <a:pt x="f22" y="f23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EEEFFFBD-FD77-E642-8993-9B15FDB6FAEC}"/>
                </a:ext>
              </a:extLst>
            </p:cNvPr>
            <p:cNvSpPr/>
            <p:nvPr/>
          </p:nvSpPr>
          <p:spPr>
            <a:xfrm>
              <a:off x="10566065" y="5838700"/>
              <a:ext cx="92070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29"/>
                <a:gd name="f8" fmla="val 26"/>
                <a:gd name="f9" fmla="val 23"/>
                <a:gd name="f10" fmla="val 20"/>
                <a:gd name="f11" fmla="val 19"/>
                <a:gd name="f12" fmla="val 1"/>
                <a:gd name="f13" fmla="val 18"/>
                <a:gd name="f14" fmla="val 2"/>
                <a:gd name="f15" fmla="val 21"/>
                <a:gd name="f16" fmla="val 12"/>
                <a:gd name="f17" fmla="val 40"/>
                <a:gd name="f18" fmla="val 6"/>
                <a:gd name="f19" fmla="val 4"/>
                <a:gd name="f20" fmla="val 8"/>
                <a:gd name="f21" fmla="val 13"/>
                <a:gd name="f22" fmla="val 58"/>
                <a:gd name="f23" fmla="val 14"/>
                <a:gd name="f24" fmla="val 57"/>
                <a:gd name="f25" fmla="val 39"/>
                <a:gd name="f26" fmla="val 24"/>
                <a:gd name="f27" fmla="+- 0 0 -90"/>
                <a:gd name="f28" fmla="*/ f3 1 60"/>
                <a:gd name="f29" fmla="*/ f4 1 29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60"/>
                <a:gd name="f38" fmla="*/ f34 1 29"/>
                <a:gd name="f39" fmla="*/ 0 f35 1"/>
                <a:gd name="f40" fmla="*/ 29 f34 1"/>
                <a:gd name="f41" fmla="*/ 20 f34 1"/>
                <a:gd name="f42" fmla="*/ 2 f35 1"/>
                <a:gd name="f43" fmla="*/ 18 f34 1"/>
                <a:gd name="f44" fmla="*/ 60 f35 1"/>
                <a:gd name="f45" fmla="*/ 0 f34 1"/>
                <a:gd name="f46" fmla="*/ 12 f34 1"/>
                <a:gd name="f47" fmla="*/ 57 f35 1"/>
                <a:gd name="f48" fmla="*/ 14 f34 1"/>
                <a:gd name="f49" fmla="*/ 1 f35 1"/>
                <a:gd name="f50" fmla="+- f36 0 f1"/>
                <a:gd name="f51" fmla="*/ f39 1 60"/>
                <a:gd name="f52" fmla="*/ f40 1 29"/>
                <a:gd name="f53" fmla="*/ f41 1 29"/>
                <a:gd name="f54" fmla="*/ f42 1 60"/>
                <a:gd name="f55" fmla="*/ f43 1 29"/>
                <a:gd name="f56" fmla="*/ f44 1 60"/>
                <a:gd name="f57" fmla="*/ f45 1 29"/>
                <a:gd name="f58" fmla="*/ f46 1 29"/>
                <a:gd name="f59" fmla="*/ f47 1 60"/>
                <a:gd name="f60" fmla="*/ f48 1 29"/>
                <a:gd name="f61" fmla="*/ f49 1 60"/>
                <a:gd name="f62" fmla="*/ 0 1 f37"/>
                <a:gd name="f63" fmla="*/ f31 1 f37"/>
                <a:gd name="f64" fmla="*/ 0 1 f38"/>
                <a:gd name="f65" fmla="*/ f32 1 f38"/>
                <a:gd name="f66" fmla="*/ f51 1 f37"/>
                <a:gd name="f67" fmla="*/ f52 1 f38"/>
                <a:gd name="f68" fmla="*/ f53 1 f38"/>
                <a:gd name="f69" fmla="*/ f54 1 f37"/>
                <a:gd name="f70" fmla="*/ f55 1 f38"/>
                <a:gd name="f71" fmla="*/ f56 1 f37"/>
                <a:gd name="f72" fmla="*/ f57 1 f38"/>
                <a:gd name="f73" fmla="*/ f58 1 f38"/>
                <a:gd name="f74" fmla="*/ f59 1 f37"/>
                <a:gd name="f75" fmla="*/ f60 1 f38"/>
                <a:gd name="f76" fmla="*/ f61 1 f37"/>
                <a:gd name="f77" fmla="*/ f62 f28 1"/>
                <a:gd name="f78" fmla="*/ f63 f28 1"/>
                <a:gd name="f79" fmla="*/ f65 f29 1"/>
                <a:gd name="f80" fmla="*/ f64 f29 1"/>
                <a:gd name="f81" fmla="*/ f66 f28 1"/>
                <a:gd name="f82" fmla="*/ f67 f29 1"/>
                <a:gd name="f83" fmla="*/ f68 f29 1"/>
                <a:gd name="f84" fmla="*/ f69 f28 1"/>
                <a:gd name="f85" fmla="*/ f70 f29 1"/>
                <a:gd name="f86" fmla="*/ f71 f28 1"/>
                <a:gd name="f87" fmla="*/ f72 f29 1"/>
                <a:gd name="f88" fmla="*/ f73 f29 1"/>
                <a:gd name="f89" fmla="*/ f74 f28 1"/>
                <a:gd name="f90" fmla="*/ f75 f29 1"/>
                <a:gd name="f91" fmla="*/ f7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1" y="f82"/>
                </a:cxn>
                <a:cxn ang="f50">
                  <a:pos x="f81" y="f83"/>
                </a:cxn>
                <a:cxn ang="f50">
                  <a:pos x="f84" y="f85"/>
                </a:cxn>
                <a:cxn ang="f50">
                  <a:pos x="f86" y="f87"/>
                </a:cxn>
                <a:cxn ang="f50">
                  <a:pos x="f86" y="f88"/>
                </a:cxn>
                <a:cxn ang="f50">
                  <a:pos x="f89" y="f90"/>
                </a:cxn>
                <a:cxn ang="f50">
                  <a:pos x="f91" y="f82"/>
                </a:cxn>
                <a:cxn ang="f50">
                  <a:pos x="f81" y="f82"/>
                </a:cxn>
              </a:cxnLst>
              <a:rect l="f77" t="f80" r="f78" b="f79"/>
              <a:pathLst>
                <a:path w="60" h="29">
                  <a:moveTo>
                    <a:pt x="f5" y="f7"/>
                  </a:moveTo>
                  <a:cubicBezTo>
                    <a:pt x="f5" y="f8"/>
                    <a:pt x="f5" y="f9"/>
                    <a:pt x="f5" y="f10"/>
                  </a:cubicBezTo>
                  <a:cubicBezTo>
                    <a:pt x="f5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6" y="f5"/>
                  </a:cubicBezTo>
                  <a:cubicBezTo>
                    <a:pt x="f6" y="f19"/>
                    <a:pt x="f6" y="f20"/>
                    <a:pt x="f6" y="f16"/>
                  </a:cubicBezTo>
                  <a:cubicBezTo>
                    <a:pt x="f6" y="f21"/>
                    <a:pt x="f22" y="f23"/>
                    <a:pt x="f24" y="f23"/>
                  </a:cubicBezTo>
                  <a:cubicBezTo>
                    <a:pt x="f25" y="f11"/>
                    <a:pt x="f10" y="f26"/>
                    <a:pt x="f12" y="f7"/>
                  </a:cubicBezTo>
                  <a:cubicBezTo>
                    <a:pt x="f12" y="f7"/>
                    <a:pt x="f12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1F1EB3F8-7E60-BD26-EEA5-8C8D17F07A7B}"/>
                </a:ext>
              </a:extLst>
            </p:cNvPr>
            <p:cNvSpPr/>
            <p:nvPr/>
          </p:nvSpPr>
          <p:spPr>
            <a:xfrm>
              <a:off x="11102635" y="5722818"/>
              <a:ext cx="93661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30"/>
                <a:gd name="f8" fmla="val 60"/>
                <a:gd name="f9" fmla="val 50"/>
                <a:gd name="f10" fmla="val 24"/>
                <a:gd name="f11" fmla="val 41"/>
                <a:gd name="f12" fmla="val 20"/>
                <a:gd name="f13" fmla="val 32"/>
                <a:gd name="f14" fmla="val 15"/>
                <a:gd name="f15" fmla="val 29"/>
                <a:gd name="f16" fmla="val 13"/>
                <a:gd name="f17" fmla="val 26"/>
                <a:gd name="f18" fmla="val 23"/>
                <a:gd name="f19" fmla="val 14"/>
                <a:gd name="f20" fmla="val 16"/>
                <a:gd name="f21" fmla="val 17"/>
                <a:gd name="f22" fmla="val 9"/>
                <a:gd name="f23" fmla="val 19"/>
                <a:gd name="f24" fmla="val 1"/>
                <a:gd name="f25" fmla="val 12"/>
                <a:gd name="f26" fmla="val 2"/>
                <a:gd name="f27" fmla="val 11"/>
                <a:gd name="f28" fmla="val 4"/>
                <a:gd name="f29" fmla="val 10"/>
                <a:gd name="f30" fmla="val 7"/>
                <a:gd name="f31" fmla="val 18"/>
                <a:gd name="f32" fmla="val 25"/>
                <a:gd name="f33" fmla="val 27"/>
                <a:gd name="f34" fmla="val 40"/>
                <a:gd name="f35" fmla="val 6"/>
                <a:gd name="f36" fmla="val 49"/>
                <a:gd name="f37" fmla="val 58"/>
                <a:gd name="f38" fmla="val 59"/>
                <a:gd name="f39" fmla="+- 0 0 -90"/>
                <a:gd name="f40" fmla="*/ f3 1 61"/>
                <a:gd name="f41" fmla="*/ f4 1 30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61"/>
                <a:gd name="f50" fmla="*/ f46 1 30"/>
                <a:gd name="f51" fmla="*/ 60 f47 1"/>
                <a:gd name="f52" fmla="*/ 30 f46 1"/>
                <a:gd name="f53" fmla="*/ 32 f47 1"/>
                <a:gd name="f54" fmla="*/ 15 f46 1"/>
                <a:gd name="f55" fmla="*/ 23 f47 1"/>
                <a:gd name="f56" fmla="*/ 14 f46 1"/>
                <a:gd name="f57" fmla="*/ 0 f47 1"/>
                <a:gd name="f58" fmla="*/ 23 f46 1"/>
                <a:gd name="f59" fmla="*/ 1 f47 1"/>
                <a:gd name="f60" fmla="*/ 13 f46 1"/>
                <a:gd name="f61" fmla="*/ 4 f47 1"/>
                <a:gd name="f62" fmla="*/ 10 f46 1"/>
                <a:gd name="f63" fmla="*/ 25 f47 1"/>
                <a:gd name="f64" fmla="*/ 1 f46 1"/>
                <a:gd name="f65" fmla="*/ 30 f47 1"/>
                <a:gd name="f66" fmla="*/ 58 f47 1"/>
                <a:gd name="f67" fmla="*/ 16 f46 1"/>
                <a:gd name="f68" fmla="*/ 20 f46 1"/>
                <a:gd name="f69" fmla="+- f48 0 f1"/>
                <a:gd name="f70" fmla="*/ f51 1 61"/>
                <a:gd name="f71" fmla="*/ f52 1 30"/>
                <a:gd name="f72" fmla="*/ f53 1 61"/>
                <a:gd name="f73" fmla="*/ f54 1 30"/>
                <a:gd name="f74" fmla="*/ f55 1 61"/>
                <a:gd name="f75" fmla="*/ f56 1 30"/>
                <a:gd name="f76" fmla="*/ f57 1 61"/>
                <a:gd name="f77" fmla="*/ f58 1 30"/>
                <a:gd name="f78" fmla="*/ f59 1 61"/>
                <a:gd name="f79" fmla="*/ f60 1 30"/>
                <a:gd name="f80" fmla="*/ f61 1 61"/>
                <a:gd name="f81" fmla="*/ f62 1 30"/>
                <a:gd name="f82" fmla="*/ f63 1 61"/>
                <a:gd name="f83" fmla="*/ f64 1 30"/>
                <a:gd name="f84" fmla="*/ f65 1 61"/>
                <a:gd name="f85" fmla="*/ f66 1 61"/>
                <a:gd name="f86" fmla="*/ f67 1 30"/>
                <a:gd name="f87" fmla="*/ f68 1 30"/>
                <a:gd name="f88" fmla="*/ 0 1 f49"/>
                <a:gd name="f89" fmla="*/ f43 1 f49"/>
                <a:gd name="f90" fmla="*/ 0 1 f50"/>
                <a:gd name="f91" fmla="*/ f44 1 f50"/>
                <a:gd name="f92" fmla="*/ f70 1 f49"/>
                <a:gd name="f93" fmla="*/ f71 1 f50"/>
                <a:gd name="f94" fmla="*/ f72 1 f49"/>
                <a:gd name="f95" fmla="*/ f73 1 f50"/>
                <a:gd name="f96" fmla="*/ f74 1 f49"/>
                <a:gd name="f97" fmla="*/ f75 1 f50"/>
                <a:gd name="f98" fmla="*/ f76 1 f49"/>
                <a:gd name="f99" fmla="*/ f77 1 f50"/>
                <a:gd name="f100" fmla="*/ f78 1 f49"/>
                <a:gd name="f101" fmla="*/ f79 1 f50"/>
                <a:gd name="f102" fmla="*/ f80 1 f49"/>
                <a:gd name="f103" fmla="*/ f81 1 f50"/>
                <a:gd name="f104" fmla="*/ f82 1 f49"/>
                <a:gd name="f105" fmla="*/ f83 1 f50"/>
                <a:gd name="f106" fmla="*/ f84 1 f49"/>
                <a:gd name="f107" fmla="*/ f85 1 f49"/>
                <a:gd name="f108" fmla="*/ f86 1 f50"/>
                <a:gd name="f109" fmla="*/ f87 1 f50"/>
                <a:gd name="f110" fmla="*/ f88 f40 1"/>
                <a:gd name="f111" fmla="*/ f89 f40 1"/>
                <a:gd name="f112" fmla="*/ f91 f41 1"/>
                <a:gd name="f113" fmla="*/ f90 f41 1"/>
                <a:gd name="f114" fmla="*/ f92 f40 1"/>
                <a:gd name="f115" fmla="*/ f93 f41 1"/>
                <a:gd name="f116" fmla="*/ f94 f40 1"/>
                <a:gd name="f117" fmla="*/ f95 f41 1"/>
                <a:gd name="f118" fmla="*/ f96 f40 1"/>
                <a:gd name="f119" fmla="*/ f97 f41 1"/>
                <a:gd name="f120" fmla="*/ f98 f40 1"/>
                <a:gd name="f121" fmla="*/ f99 f41 1"/>
                <a:gd name="f122" fmla="*/ f100 f40 1"/>
                <a:gd name="f123" fmla="*/ f101 f41 1"/>
                <a:gd name="f124" fmla="*/ f102 f40 1"/>
                <a:gd name="f125" fmla="*/ f103 f41 1"/>
                <a:gd name="f126" fmla="*/ f104 f40 1"/>
                <a:gd name="f127" fmla="*/ f105 f41 1"/>
                <a:gd name="f128" fmla="*/ f106 f40 1"/>
                <a:gd name="f129" fmla="*/ f107 f40 1"/>
                <a:gd name="f130" fmla="*/ f108 f41 1"/>
                <a:gd name="f131" fmla="*/ f109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114" y="f115"/>
                </a:cxn>
                <a:cxn ang="f69">
                  <a:pos x="f116" y="f117"/>
                </a:cxn>
                <a:cxn ang="f69">
                  <a:pos x="f118" y="f119"/>
                </a:cxn>
                <a:cxn ang="f69">
                  <a:pos x="f120" y="f121"/>
                </a:cxn>
                <a:cxn ang="f69">
                  <a:pos x="f122" y="f123"/>
                </a:cxn>
                <a:cxn ang="f69">
                  <a:pos x="f124" y="f125"/>
                </a:cxn>
                <a:cxn ang="f69">
                  <a:pos x="f126" y="f127"/>
                </a:cxn>
                <a:cxn ang="f69">
                  <a:pos x="f128" y="f127"/>
                </a:cxn>
                <a:cxn ang="f69">
                  <a:pos x="f129" y="f130"/>
                </a:cxn>
                <a:cxn ang="f69">
                  <a:pos x="f114" y="f131"/>
                </a:cxn>
                <a:cxn ang="f69">
                  <a:pos x="f114" y="f115"/>
                </a:cxn>
              </a:cxnLst>
              <a:rect l="f110" t="f113" r="f111" b="f112"/>
              <a:pathLst>
                <a:path w="61" h="3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6"/>
                    <a:pt x="f18" y="f19"/>
                  </a:cubicBezTo>
                  <a:cubicBezTo>
                    <a:pt x="f20" y="f21"/>
                    <a:pt x="f22" y="f12"/>
                    <a:pt x="f5" y="f18"/>
                  </a:cubicBezTo>
                  <a:cubicBezTo>
                    <a:pt x="f5" y="f23"/>
                    <a:pt x="f5" y="f20"/>
                    <a:pt x="f24" y="f16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7" y="f30"/>
                    <a:pt x="f31" y="f28"/>
                    <a:pt x="f32" y="f24"/>
                  </a:cubicBezTo>
                  <a:cubicBezTo>
                    <a:pt x="f33" y="f5"/>
                    <a:pt x="f15" y="f24"/>
                    <a:pt x="f7" y="f24"/>
                  </a:cubicBezTo>
                  <a:cubicBezTo>
                    <a:pt x="f34" y="f35"/>
                    <a:pt x="f36" y="f27"/>
                    <a:pt x="f37" y="f20"/>
                  </a:cubicBezTo>
                  <a:cubicBezTo>
                    <a:pt x="f38" y="f21"/>
                    <a:pt x="f8" y="f23"/>
                    <a:pt x="f8" y="f12"/>
                  </a:cubicBezTo>
                  <a:cubicBezTo>
                    <a:pt x="f6" y="f18"/>
                    <a:pt x="f8" y="f17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B5932015-387E-24B2-BA3F-7280B57E8145}"/>
                </a:ext>
              </a:extLst>
            </p:cNvPr>
            <p:cNvSpPr/>
            <p:nvPr/>
          </p:nvSpPr>
          <p:spPr>
            <a:xfrm>
              <a:off x="10878799" y="5732337"/>
              <a:ext cx="52385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25"/>
                <a:gd name="f8" fmla="val 2"/>
                <a:gd name="f9" fmla="val 1"/>
                <a:gd name="f10" fmla="val 24"/>
                <a:gd name="f11" fmla="val 17"/>
                <a:gd name="f12" fmla="val 13"/>
                <a:gd name="f13" fmla="val 9"/>
                <a:gd name="f14" fmla="val 10"/>
                <a:gd name="f15" fmla="val 14"/>
                <a:gd name="f16" fmla="val 8"/>
                <a:gd name="f17" fmla="val 20"/>
                <a:gd name="f18" fmla="val 5"/>
                <a:gd name="f19" fmla="val 30"/>
                <a:gd name="f20" fmla="val 16"/>
                <a:gd name="f21" fmla="val 28"/>
                <a:gd name="f22" fmla="val 11"/>
                <a:gd name="f23" fmla="val 15"/>
                <a:gd name="f24" fmla="val 19"/>
                <a:gd name="f25" fmla="val 22"/>
                <a:gd name="f26" fmla="+- 0 0 -90"/>
                <a:gd name="f27" fmla="*/ f3 1 34"/>
                <a:gd name="f28" fmla="*/ f4 1 25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34"/>
                <a:gd name="f37" fmla="*/ f33 1 25"/>
                <a:gd name="f38" fmla="*/ 2 f34 1"/>
                <a:gd name="f39" fmla="*/ 25 f33 1"/>
                <a:gd name="f40" fmla="*/ 1 f34 1"/>
                <a:gd name="f41" fmla="*/ 24 f33 1"/>
                <a:gd name="f42" fmla="*/ 9 f34 1"/>
                <a:gd name="f43" fmla="*/ 10 f33 1"/>
                <a:gd name="f44" fmla="*/ 25 f34 1"/>
                <a:gd name="f45" fmla="*/ 2 f33 1"/>
                <a:gd name="f46" fmla="*/ 34 f34 1"/>
                <a:gd name="f47" fmla="*/ 8 f33 1"/>
                <a:gd name="f48" fmla="*/ 16 f33 1"/>
                <a:gd name="f49" fmla="*/ 19 f34 1"/>
                <a:gd name="f50" fmla="*/ 17 f33 1"/>
                <a:gd name="f51" fmla="+- f35 0 f1"/>
                <a:gd name="f52" fmla="*/ f38 1 34"/>
                <a:gd name="f53" fmla="*/ f39 1 25"/>
                <a:gd name="f54" fmla="*/ f40 1 34"/>
                <a:gd name="f55" fmla="*/ f41 1 25"/>
                <a:gd name="f56" fmla="*/ f42 1 34"/>
                <a:gd name="f57" fmla="*/ f43 1 25"/>
                <a:gd name="f58" fmla="*/ f44 1 34"/>
                <a:gd name="f59" fmla="*/ f45 1 25"/>
                <a:gd name="f60" fmla="*/ f46 1 34"/>
                <a:gd name="f61" fmla="*/ f47 1 25"/>
                <a:gd name="f62" fmla="*/ f48 1 25"/>
                <a:gd name="f63" fmla="*/ f49 1 34"/>
                <a:gd name="f64" fmla="*/ f50 1 25"/>
                <a:gd name="f65" fmla="*/ 0 1 f36"/>
                <a:gd name="f66" fmla="*/ f30 1 f36"/>
                <a:gd name="f67" fmla="*/ 0 1 f37"/>
                <a:gd name="f68" fmla="*/ f31 1 f37"/>
                <a:gd name="f69" fmla="*/ f52 1 f36"/>
                <a:gd name="f70" fmla="*/ f53 1 f37"/>
                <a:gd name="f71" fmla="*/ f54 1 f36"/>
                <a:gd name="f72" fmla="*/ f55 1 f37"/>
                <a:gd name="f73" fmla="*/ f56 1 f36"/>
                <a:gd name="f74" fmla="*/ f57 1 f37"/>
                <a:gd name="f75" fmla="*/ f58 1 f36"/>
                <a:gd name="f76" fmla="*/ f59 1 f37"/>
                <a:gd name="f77" fmla="*/ f60 1 f36"/>
                <a:gd name="f78" fmla="*/ f61 1 f37"/>
                <a:gd name="f79" fmla="*/ f62 1 f37"/>
                <a:gd name="f80" fmla="*/ f63 1 f36"/>
                <a:gd name="f81" fmla="*/ f64 1 f37"/>
                <a:gd name="f82" fmla="*/ f65 f27 1"/>
                <a:gd name="f83" fmla="*/ f66 f27 1"/>
                <a:gd name="f84" fmla="*/ f68 f28 1"/>
                <a:gd name="f85" fmla="*/ f67 f28 1"/>
                <a:gd name="f86" fmla="*/ f69 f27 1"/>
                <a:gd name="f87" fmla="*/ f70 f28 1"/>
                <a:gd name="f88" fmla="*/ f71 f27 1"/>
                <a:gd name="f89" fmla="*/ f72 f28 1"/>
                <a:gd name="f90" fmla="*/ f73 f27 1"/>
                <a:gd name="f91" fmla="*/ f74 f28 1"/>
                <a:gd name="f92" fmla="*/ f75 f27 1"/>
                <a:gd name="f93" fmla="*/ f76 f28 1"/>
                <a:gd name="f94" fmla="*/ f77 f27 1"/>
                <a:gd name="f95" fmla="*/ f78 f28 1"/>
                <a:gd name="f96" fmla="*/ f79 f28 1"/>
                <a:gd name="f97" fmla="*/ f80 f27 1"/>
                <a:gd name="f98" fmla="*/ f81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94" y="f96"/>
                </a:cxn>
                <a:cxn ang="f51">
                  <a:pos x="f97" y="f98"/>
                </a:cxn>
                <a:cxn ang="f51">
                  <a:pos x="f86" y="f87"/>
                </a:cxn>
              </a:cxnLst>
              <a:rect l="f82" t="f85" r="f83" b="f84"/>
              <a:pathLst>
                <a:path w="34" h="25">
                  <a:moveTo>
                    <a:pt x="f8" y="f7"/>
                  </a:moveTo>
                  <a:cubicBezTo>
                    <a:pt x="f9" y="f10"/>
                    <a:pt x="f9" y="f10"/>
                    <a:pt x="f9" y="f10"/>
                  </a:cubicBezTo>
                  <a:cubicBezTo>
                    <a:pt x="f5" y="f11"/>
                    <a:pt x="f9" y="f12"/>
                    <a:pt x="f13" y="f14"/>
                  </a:cubicBezTo>
                  <a:cubicBezTo>
                    <a:pt x="f15" y="f16"/>
                    <a:pt x="f17" y="f18"/>
                    <a:pt x="f7" y="f8"/>
                  </a:cubicBezTo>
                  <a:cubicBezTo>
                    <a:pt x="f19" y="f5"/>
                    <a:pt x="f6" y="f8"/>
                    <a:pt x="f6" y="f16"/>
                  </a:cubicBezTo>
                  <a:cubicBezTo>
                    <a:pt x="f6" y="f14"/>
                    <a:pt x="f6" y="f12"/>
                    <a:pt x="f6" y="f20"/>
                  </a:cubicBezTo>
                  <a:cubicBezTo>
                    <a:pt x="f21" y="f22"/>
                    <a:pt x="f10" y="f23"/>
                    <a:pt x="f24" y="f11"/>
                  </a:cubicBezTo>
                  <a:cubicBezTo>
                    <a:pt x="f15" y="f17"/>
                    <a:pt x="f16" y="f25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7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35">
            <a:extLst>
              <a:ext uri="{FF2B5EF4-FFF2-40B4-BE49-F238E27FC236}">
                <a16:creationId xmlns:a16="http://schemas.microsoft.com/office/drawing/2014/main" id="{26AC848E-0213-14CB-6372-5A4025836C4B}"/>
              </a:ext>
            </a:extLst>
          </p:cNvPr>
          <p:cNvSpPr/>
          <p:nvPr/>
        </p:nvSpPr>
        <p:spPr>
          <a:xfrm>
            <a:off x="0" y="0"/>
            <a:ext cx="4965283" cy="6858000"/>
          </a:xfrm>
          <a:prstGeom prst="rect">
            <a:avLst/>
          </a:prstGeom>
          <a:solidFill>
            <a:srgbClr val="14203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2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grpSp>
        <p:nvGrpSpPr>
          <p:cNvPr id="3" name="Group 30">
            <a:extLst>
              <a:ext uri="{FF2B5EF4-FFF2-40B4-BE49-F238E27FC236}">
                <a16:creationId xmlns:a16="http://schemas.microsoft.com/office/drawing/2014/main" id="{932D41E9-30AD-CEF1-2D56-0D55350D1A03}"/>
              </a:ext>
            </a:extLst>
          </p:cNvPr>
          <p:cNvGrpSpPr/>
          <p:nvPr/>
        </p:nvGrpSpPr>
        <p:grpSpPr>
          <a:xfrm>
            <a:off x="6466152" y="1214734"/>
            <a:ext cx="3428021" cy="3326459"/>
            <a:chOff x="6466152" y="1214734"/>
            <a:chExt cx="3428021" cy="3326459"/>
          </a:xfrm>
        </p:grpSpPr>
        <p:graphicFrame>
          <p:nvGraphicFramePr>
            <p:cNvPr id="4" name="Chart 31">
              <a:extLst>
                <a:ext uri="{FF2B5EF4-FFF2-40B4-BE49-F238E27FC236}">
                  <a16:creationId xmlns:a16="http://schemas.microsoft.com/office/drawing/2014/main" id="{CE3F3910-C5FC-8C92-E12C-A3A5C6E81852}"/>
                </a:ext>
              </a:extLst>
            </p:cNvPr>
            <p:cNvGraphicFramePr/>
            <p:nvPr/>
          </p:nvGraphicFramePr>
          <p:xfrm>
            <a:off x="6466152" y="1214734"/>
            <a:ext cx="3428021" cy="332645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5" name="Oval 32">
              <a:extLst>
                <a:ext uri="{FF2B5EF4-FFF2-40B4-BE49-F238E27FC236}">
                  <a16:creationId xmlns:a16="http://schemas.microsoft.com/office/drawing/2014/main" id="{FC0FBEFE-D917-31D8-CA04-D55B241B3216}"/>
                </a:ext>
              </a:extLst>
            </p:cNvPr>
            <p:cNvSpPr/>
            <p:nvPr/>
          </p:nvSpPr>
          <p:spPr>
            <a:xfrm>
              <a:off x="6872054" y="1637763"/>
              <a:ext cx="2625370" cy="2526468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r" defTabSz="941758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800" b="0" i="0" u="none" strike="noStrike" kern="1200" cap="none" spc="0" baseline="0">
                <a:solidFill>
                  <a:srgbClr val="14203C"/>
                </a:solidFill>
                <a:uFillTx/>
                <a:latin typeface="Arial" pitchFamily="34"/>
                <a:cs typeface="B Nazanin" panose="00000400000000000000" pitchFamily="2" charset="-78"/>
              </a:endParaRPr>
            </a:p>
          </p:txBody>
        </p:sp>
        <p:sp>
          <p:nvSpPr>
            <p:cNvPr id="6" name="Oval 33">
              <a:extLst>
                <a:ext uri="{FF2B5EF4-FFF2-40B4-BE49-F238E27FC236}">
                  <a16:creationId xmlns:a16="http://schemas.microsoft.com/office/drawing/2014/main" id="{E71F3179-326F-C9A4-0A98-72E28C62B66D}"/>
                </a:ext>
              </a:extLst>
            </p:cNvPr>
            <p:cNvSpPr/>
            <p:nvPr/>
          </p:nvSpPr>
          <p:spPr>
            <a:xfrm>
              <a:off x="7112157" y="1850178"/>
              <a:ext cx="2136020" cy="2055562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r" defTabSz="941758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800" b="0" i="0" u="none" strike="noStrike" kern="1200" cap="none" spc="0" baseline="0">
                <a:solidFill>
                  <a:srgbClr val="14203C"/>
                </a:solidFill>
                <a:uFillTx/>
                <a:latin typeface="Arial" pitchFamily="34"/>
                <a:cs typeface="B Nazanin" panose="00000400000000000000" pitchFamily="2" charset="-78"/>
              </a:endParaRPr>
            </a:p>
          </p:txBody>
        </p:sp>
      </p:grpSp>
      <p:grpSp>
        <p:nvGrpSpPr>
          <p:cNvPr id="7" name="Group 34">
            <a:extLst>
              <a:ext uri="{FF2B5EF4-FFF2-40B4-BE49-F238E27FC236}">
                <a16:creationId xmlns:a16="http://schemas.microsoft.com/office/drawing/2014/main" id="{33325D02-29AD-DA5D-CAC2-B69EBC6DF101}"/>
              </a:ext>
            </a:extLst>
          </p:cNvPr>
          <p:cNvGrpSpPr/>
          <p:nvPr/>
        </p:nvGrpSpPr>
        <p:grpSpPr>
          <a:xfrm>
            <a:off x="5993173" y="4701076"/>
            <a:ext cx="4641280" cy="523220"/>
            <a:chOff x="5993173" y="4701076"/>
            <a:chExt cx="4641280" cy="523220"/>
          </a:xfrm>
        </p:grpSpPr>
        <p:sp>
          <p:nvSpPr>
            <p:cNvPr id="8" name="TextBox 35">
              <a:extLst>
                <a:ext uri="{FF2B5EF4-FFF2-40B4-BE49-F238E27FC236}">
                  <a16:creationId xmlns:a16="http://schemas.microsoft.com/office/drawing/2014/main" id="{476CB953-3F7E-33A4-1A11-F68625B7A609}"/>
                </a:ext>
              </a:extLst>
            </p:cNvPr>
            <p:cNvSpPr txBox="1"/>
            <p:nvPr/>
          </p:nvSpPr>
          <p:spPr>
            <a:xfrm>
              <a:off x="5993173" y="4701076"/>
              <a:ext cx="537327" cy="40011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none" lIns="91440" tIns="45720" rIns="91440" bIns="45720" anchor="t" anchorCtr="0" compatLnSpc="1">
              <a:spAutoFit/>
            </a:bodyPr>
            <a:lstStyle/>
            <a:p>
              <a:pPr lvl="0" algn="ctr" defTabSz="94175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2000" dirty="0">
                  <a:solidFill>
                    <a:srgbClr val="14203C"/>
                  </a:solidFill>
                  <a:latin typeface="Arial" pitchFamily="34"/>
                  <a:ea typeface="Roboto Light" pitchFamily="2"/>
                  <a:cs typeface="B Nazanin" panose="00000400000000000000" pitchFamily="2" charset="-78"/>
                </a:rPr>
                <a:t>75%</a:t>
              </a:r>
              <a:endParaRPr lang="en-US" sz="1100" b="0" i="0" u="none" strike="noStrike" kern="1200" cap="none" spc="0" baseline="0" dirty="0">
                <a:solidFill>
                  <a:srgbClr val="14203C"/>
                </a:solidFill>
                <a:uFillTx/>
                <a:latin typeface="Arial" pitchFamily="34"/>
                <a:ea typeface="Roboto Light" pitchFamily="2"/>
                <a:cs typeface="B Nazanin" panose="00000400000000000000" pitchFamily="2" charset="-78"/>
              </a:endParaRPr>
            </a:p>
          </p:txBody>
        </p:sp>
        <p:sp>
          <p:nvSpPr>
            <p:cNvPr id="9" name="TextBox 36">
              <a:extLst>
                <a:ext uri="{FF2B5EF4-FFF2-40B4-BE49-F238E27FC236}">
                  <a16:creationId xmlns:a16="http://schemas.microsoft.com/office/drawing/2014/main" id="{45DAA931-E48D-BEF8-B5F9-7428D98732D3}"/>
                </a:ext>
              </a:extLst>
            </p:cNvPr>
            <p:cNvSpPr txBox="1"/>
            <p:nvPr/>
          </p:nvSpPr>
          <p:spPr>
            <a:xfrm>
              <a:off x="7045735" y="4701076"/>
              <a:ext cx="1814736" cy="40011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ctr" defTabSz="94175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2000" dirty="0">
                  <a:solidFill>
                    <a:srgbClr val="14203C"/>
                  </a:solidFill>
                  <a:latin typeface="Arial" pitchFamily="34"/>
                  <a:ea typeface="Roboto Light" pitchFamily="2"/>
                  <a:cs typeface="B Nazanin" panose="00000400000000000000" pitchFamily="2" charset="-78"/>
                </a:rPr>
                <a:t>2000 دلار برای روز</a:t>
              </a:r>
              <a:endParaRPr lang="en-US" sz="1100" b="0" i="0" u="none" strike="noStrike" kern="1200" cap="none" spc="0" baseline="0" dirty="0">
                <a:solidFill>
                  <a:srgbClr val="14203C"/>
                </a:solidFill>
                <a:uFillTx/>
                <a:latin typeface="Arial" pitchFamily="34"/>
                <a:ea typeface="Roboto Light" pitchFamily="2"/>
                <a:cs typeface="B Nazanin" panose="00000400000000000000" pitchFamily="2" charset="-78"/>
              </a:endParaRPr>
            </a:p>
          </p:txBody>
        </p:sp>
        <p:sp>
          <p:nvSpPr>
            <p:cNvPr id="10" name="TextBox 37">
              <a:extLst>
                <a:ext uri="{FF2B5EF4-FFF2-40B4-BE49-F238E27FC236}">
                  <a16:creationId xmlns:a16="http://schemas.microsoft.com/office/drawing/2014/main" id="{A874C810-1666-21A3-AE93-BFD46B1AACB8}"/>
                </a:ext>
              </a:extLst>
            </p:cNvPr>
            <p:cNvSpPr txBox="1"/>
            <p:nvPr/>
          </p:nvSpPr>
          <p:spPr>
            <a:xfrm>
              <a:off x="9228490" y="4701076"/>
              <a:ext cx="1405963" cy="40011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ctr" defTabSz="94175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2000" dirty="0">
                  <a:solidFill>
                    <a:srgbClr val="14203C"/>
                  </a:solidFill>
                  <a:latin typeface="Arial" pitchFamily="34"/>
                  <a:ea typeface="Roboto Light" pitchFamily="2"/>
                  <a:cs typeface="B Nazanin" panose="00000400000000000000" pitchFamily="2" charset="-78"/>
                </a:rPr>
                <a:t>850 کاربر</a:t>
              </a:r>
              <a:endParaRPr lang="en-US" sz="1100" b="0" i="0" u="none" strike="noStrike" kern="1200" cap="none" spc="0" baseline="0" dirty="0">
                <a:solidFill>
                  <a:srgbClr val="14203C"/>
                </a:solidFill>
                <a:uFillTx/>
                <a:latin typeface="Arial" pitchFamily="34"/>
                <a:ea typeface="Roboto Light" pitchFamily="2"/>
                <a:cs typeface="B Nazanin" panose="00000400000000000000" pitchFamily="2" charset="-78"/>
              </a:endParaRPr>
            </a:p>
          </p:txBody>
        </p:sp>
        <p:cxnSp>
          <p:nvCxnSpPr>
            <p:cNvPr id="11" name="Straight Connector 39">
              <a:extLst>
                <a:ext uri="{FF2B5EF4-FFF2-40B4-BE49-F238E27FC236}">
                  <a16:creationId xmlns:a16="http://schemas.microsoft.com/office/drawing/2014/main" id="{6DE4A5FF-2CD0-AB2A-81FF-A68CC9880D6D}"/>
                </a:ext>
              </a:extLst>
            </p:cNvPr>
            <p:cNvCxnSpPr/>
            <p:nvPr/>
          </p:nvCxnSpPr>
          <p:spPr>
            <a:xfrm>
              <a:off x="9037938" y="4751515"/>
              <a:ext cx="0" cy="472781"/>
            </a:xfrm>
            <a:prstGeom prst="straightConnector1">
              <a:avLst/>
            </a:prstGeom>
            <a:noFill/>
            <a:ln w="6345" cap="flat">
              <a:solidFill>
                <a:srgbClr val="14203C"/>
              </a:solidFill>
              <a:custDash>
                <a:ds d="300173" sp="300173"/>
              </a:custDash>
              <a:miter/>
            </a:ln>
          </p:spPr>
        </p:cxnSp>
        <p:cxnSp>
          <p:nvCxnSpPr>
            <p:cNvPr id="12" name="Straight Connector 39">
              <a:extLst>
                <a:ext uri="{FF2B5EF4-FFF2-40B4-BE49-F238E27FC236}">
                  <a16:creationId xmlns:a16="http://schemas.microsoft.com/office/drawing/2014/main" id="{D8BF13D0-3BEC-3212-E3AB-66A55054F06E}"/>
                </a:ext>
              </a:extLst>
            </p:cNvPr>
            <p:cNvCxnSpPr/>
            <p:nvPr/>
          </p:nvCxnSpPr>
          <p:spPr>
            <a:xfrm>
              <a:off x="6824404" y="4751515"/>
              <a:ext cx="0" cy="472781"/>
            </a:xfrm>
            <a:prstGeom prst="straightConnector1">
              <a:avLst/>
            </a:prstGeom>
            <a:noFill/>
            <a:ln w="6345" cap="flat">
              <a:solidFill>
                <a:srgbClr val="14203C"/>
              </a:solidFill>
              <a:custDash>
                <a:ds d="300173" sp="300173"/>
              </a:custDash>
              <a:miter/>
            </a:ln>
          </p:spPr>
        </p:cxnSp>
      </p:grpSp>
      <p:sp>
        <p:nvSpPr>
          <p:cNvPr id="13" name="Rectangle 40">
            <a:extLst>
              <a:ext uri="{FF2B5EF4-FFF2-40B4-BE49-F238E27FC236}">
                <a16:creationId xmlns:a16="http://schemas.microsoft.com/office/drawing/2014/main" id="{F08AF8E8-0C2E-5548-5D91-2A87BE63928D}"/>
              </a:ext>
            </a:extLst>
          </p:cNvPr>
          <p:cNvSpPr/>
          <p:nvPr/>
        </p:nvSpPr>
        <p:spPr>
          <a:xfrm>
            <a:off x="5518019" y="5493450"/>
            <a:ext cx="5521064" cy="95410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lvl="0" algn="r" defTabSz="94175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dirty="0">
                <a:solidFill>
                  <a:srgbClr val="14203C"/>
                </a:solidFill>
                <a:latin typeface="Arial" pitchFamily="34"/>
                <a:ea typeface="Roboto Light" pitchFamily="2"/>
                <a:cs typeface="B Nazanin" panose="00000400000000000000" pitchFamily="2" charset="-78"/>
              </a:rPr>
              <a:t>این قالب شامل اسلاید هایی با طراحی زیبا و جذاب، تصاویر بیانی، نمودارها، جداول و فهرست منابع است که به شما کمک میی کند تا مفاهیم خود را به طور روان و قابل درک ارائه دهید. همپنین، این قالب حاوی گزینه های ویرایش پذیری است و شما می توانید آن را به صورتی که می خواهید ویرایش کنید.</a:t>
            </a:r>
            <a:endParaRPr lang="en-US" sz="1400" b="0" i="0" u="none" strike="noStrike" kern="1200" cap="none" spc="0" baseline="0" dirty="0">
              <a:solidFill>
                <a:srgbClr val="14203C"/>
              </a:solidFill>
              <a:uFillTx/>
              <a:latin typeface="Arial" pitchFamily="34"/>
              <a:ea typeface="Roboto Light" pitchFamily="2"/>
              <a:cs typeface="B Nazanin" panose="00000400000000000000" pitchFamily="2" charset="-78"/>
            </a:endParaRPr>
          </a:p>
        </p:txBody>
      </p:sp>
      <p:sp>
        <p:nvSpPr>
          <p:cNvPr id="14" name="Rounded Rectangle 43">
            <a:extLst>
              <a:ext uri="{FF2B5EF4-FFF2-40B4-BE49-F238E27FC236}">
                <a16:creationId xmlns:a16="http://schemas.microsoft.com/office/drawing/2014/main" id="{2C332329-4FE1-4A01-DFE8-B658B3ADE4BA}"/>
              </a:ext>
            </a:extLst>
          </p:cNvPr>
          <p:cNvSpPr/>
          <p:nvPr/>
        </p:nvSpPr>
        <p:spPr>
          <a:xfrm>
            <a:off x="10300075" y="2179252"/>
            <a:ext cx="114135" cy="114135"/>
          </a:xfrm>
          <a:custGeom>
            <a:avLst>
              <a:gd name="f0" fmla="val 36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41758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800" b="0" i="0" u="none" strike="noStrike" kern="1200" cap="none" spc="0" baseline="0">
              <a:solidFill>
                <a:srgbClr val="14203C"/>
              </a:solidFill>
              <a:uFillTx/>
              <a:latin typeface="Arial" pitchFamily="34"/>
              <a:cs typeface="B Nazanin" panose="00000400000000000000" pitchFamily="2" charset="-78"/>
            </a:endParaRPr>
          </a:p>
        </p:txBody>
      </p:sp>
      <p:sp>
        <p:nvSpPr>
          <p:cNvPr id="15" name="TextBox 45">
            <a:extLst>
              <a:ext uri="{FF2B5EF4-FFF2-40B4-BE49-F238E27FC236}">
                <a16:creationId xmlns:a16="http://schemas.microsoft.com/office/drawing/2014/main" id="{14347C68-D026-2BF3-B99F-A8CD2B19778E}"/>
              </a:ext>
            </a:extLst>
          </p:cNvPr>
          <p:cNvSpPr txBox="1"/>
          <p:nvPr/>
        </p:nvSpPr>
        <p:spPr>
          <a:xfrm>
            <a:off x="10502414" y="2105460"/>
            <a:ext cx="596638" cy="261610"/>
          </a:xfrm>
          <a:prstGeom prst="rect">
            <a:avLst/>
          </a:prstGeom>
          <a:noFill/>
          <a:ln cap="flat"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lvl="0" algn="ctr" defTabSz="94175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dirty="0">
                <a:solidFill>
                  <a:srgbClr val="14203C"/>
                </a:solidFill>
                <a:latin typeface="Arial" pitchFamily="34"/>
                <a:ea typeface="Roboto Light" pitchFamily="2"/>
                <a:cs typeface="B Nazanin" panose="00000400000000000000" pitchFamily="2" charset="-78"/>
              </a:rPr>
              <a:t>نام سریال</a:t>
            </a:r>
            <a:endParaRPr lang="en-US" sz="1100" b="0" i="0" u="none" strike="noStrike" kern="1200" cap="none" spc="0" baseline="0" dirty="0">
              <a:solidFill>
                <a:srgbClr val="14203C"/>
              </a:solidFill>
              <a:uFillTx/>
              <a:latin typeface="Arial" pitchFamily="34"/>
              <a:ea typeface="Roboto Light" pitchFamily="2"/>
              <a:cs typeface="B Nazanin" panose="00000400000000000000" pitchFamily="2" charset="-78"/>
            </a:endParaRPr>
          </a:p>
        </p:txBody>
      </p:sp>
      <p:sp>
        <p:nvSpPr>
          <p:cNvPr id="16" name="Rounded Rectangle 44">
            <a:extLst>
              <a:ext uri="{FF2B5EF4-FFF2-40B4-BE49-F238E27FC236}">
                <a16:creationId xmlns:a16="http://schemas.microsoft.com/office/drawing/2014/main" id="{3F181B8B-91EC-5D67-4ED8-8B82B8707EA4}"/>
              </a:ext>
            </a:extLst>
          </p:cNvPr>
          <p:cNvSpPr/>
          <p:nvPr/>
        </p:nvSpPr>
        <p:spPr>
          <a:xfrm>
            <a:off x="10300075" y="2607320"/>
            <a:ext cx="114135" cy="114135"/>
          </a:xfrm>
          <a:custGeom>
            <a:avLst>
              <a:gd name="f0" fmla="val 36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5B55D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41758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800" b="0" i="0" u="none" strike="noStrike" kern="1200" cap="none" spc="0" baseline="0">
              <a:solidFill>
                <a:srgbClr val="14203C"/>
              </a:solidFill>
              <a:uFillTx/>
              <a:latin typeface="Arial" pitchFamily="34"/>
              <a:cs typeface="B Nazanin" panose="00000400000000000000" pitchFamily="2" charset="-78"/>
            </a:endParaRPr>
          </a:p>
        </p:txBody>
      </p:sp>
      <p:sp>
        <p:nvSpPr>
          <p:cNvPr id="17" name="TextBox 46">
            <a:extLst>
              <a:ext uri="{FF2B5EF4-FFF2-40B4-BE49-F238E27FC236}">
                <a16:creationId xmlns:a16="http://schemas.microsoft.com/office/drawing/2014/main" id="{72CC08E0-6C7D-FD84-D729-A612475B1E0C}"/>
              </a:ext>
            </a:extLst>
          </p:cNvPr>
          <p:cNvSpPr txBox="1"/>
          <p:nvPr/>
        </p:nvSpPr>
        <p:spPr>
          <a:xfrm>
            <a:off x="10502414" y="2540861"/>
            <a:ext cx="596638" cy="261610"/>
          </a:xfrm>
          <a:prstGeom prst="rect">
            <a:avLst/>
          </a:prstGeom>
          <a:noFill/>
          <a:ln cap="flat"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lvl="0" algn="ctr" defTabSz="94175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dirty="0">
                <a:solidFill>
                  <a:srgbClr val="14203C"/>
                </a:solidFill>
                <a:latin typeface="Arial" pitchFamily="34"/>
                <a:ea typeface="Roboto Light" pitchFamily="2"/>
                <a:cs typeface="B Nazanin" panose="00000400000000000000" pitchFamily="2" charset="-78"/>
              </a:rPr>
              <a:t>نام سریال</a:t>
            </a:r>
            <a:endParaRPr lang="en-US" sz="1100" b="0" i="0" u="none" strike="noStrike" kern="1200" cap="none" spc="0" baseline="0" dirty="0">
              <a:solidFill>
                <a:srgbClr val="14203C"/>
              </a:solidFill>
              <a:uFillTx/>
              <a:latin typeface="Arial" pitchFamily="34"/>
              <a:ea typeface="Roboto Light" pitchFamily="2"/>
              <a:cs typeface="B Nazanin" panose="00000400000000000000" pitchFamily="2" charset="-78"/>
            </a:endParaRPr>
          </a:p>
        </p:txBody>
      </p:sp>
      <p:sp>
        <p:nvSpPr>
          <p:cNvPr id="18" name="Rounded Rectangle 47">
            <a:extLst>
              <a:ext uri="{FF2B5EF4-FFF2-40B4-BE49-F238E27FC236}">
                <a16:creationId xmlns:a16="http://schemas.microsoft.com/office/drawing/2014/main" id="{E17516EA-73A4-6C4D-3045-06315D2CCA04}"/>
              </a:ext>
            </a:extLst>
          </p:cNvPr>
          <p:cNvSpPr/>
          <p:nvPr/>
        </p:nvSpPr>
        <p:spPr>
          <a:xfrm>
            <a:off x="10300075" y="3046981"/>
            <a:ext cx="114135" cy="114135"/>
          </a:xfrm>
          <a:custGeom>
            <a:avLst>
              <a:gd name="f0" fmla="val 36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EB48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41758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800" b="0" i="0" u="none" strike="noStrike" kern="1200" cap="none" spc="0" baseline="0">
              <a:solidFill>
                <a:srgbClr val="14203C"/>
              </a:solidFill>
              <a:uFillTx/>
              <a:latin typeface="Arial" pitchFamily="34"/>
              <a:cs typeface="B Nazanin" panose="00000400000000000000" pitchFamily="2" charset="-78"/>
            </a:endParaRPr>
          </a:p>
        </p:txBody>
      </p:sp>
      <p:sp>
        <p:nvSpPr>
          <p:cNvPr id="19" name="TextBox 49">
            <a:extLst>
              <a:ext uri="{FF2B5EF4-FFF2-40B4-BE49-F238E27FC236}">
                <a16:creationId xmlns:a16="http://schemas.microsoft.com/office/drawing/2014/main" id="{2D9AF0AE-7BE8-14C9-F42F-3FD6067C4CD8}"/>
              </a:ext>
            </a:extLst>
          </p:cNvPr>
          <p:cNvSpPr txBox="1"/>
          <p:nvPr/>
        </p:nvSpPr>
        <p:spPr>
          <a:xfrm>
            <a:off x="10502414" y="2964859"/>
            <a:ext cx="596638" cy="261610"/>
          </a:xfrm>
          <a:prstGeom prst="rect">
            <a:avLst/>
          </a:prstGeom>
          <a:noFill/>
          <a:ln cap="flat"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lvl="0" algn="ctr" defTabSz="94175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dirty="0">
                <a:solidFill>
                  <a:srgbClr val="14203C"/>
                </a:solidFill>
                <a:latin typeface="Arial" pitchFamily="34"/>
                <a:ea typeface="Roboto Light" pitchFamily="2"/>
                <a:cs typeface="B Nazanin" panose="00000400000000000000" pitchFamily="2" charset="-78"/>
              </a:rPr>
              <a:t>نام سریال</a:t>
            </a:r>
            <a:endParaRPr lang="en-US" sz="1100" b="0" i="0" u="none" strike="noStrike" kern="1200" cap="none" spc="0" baseline="0" dirty="0">
              <a:solidFill>
                <a:srgbClr val="14203C"/>
              </a:solidFill>
              <a:uFillTx/>
              <a:latin typeface="Arial" pitchFamily="34"/>
              <a:ea typeface="Roboto Light" pitchFamily="2"/>
              <a:cs typeface="B Nazanin" panose="00000400000000000000" pitchFamily="2" charset="-78"/>
            </a:endParaRPr>
          </a:p>
        </p:txBody>
      </p:sp>
      <p:sp>
        <p:nvSpPr>
          <p:cNvPr id="20" name="Rounded Rectangle 48">
            <a:extLst>
              <a:ext uri="{FF2B5EF4-FFF2-40B4-BE49-F238E27FC236}">
                <a16:creationId xmlns:a16="http://schemas.microsoft.com/office/drawing/2014/main" id="{51BFDD8D-C2C8-919D-D31F-B5C4D0F03E4B}"/>
              </a:ext>
            </a:extLst>
          </p:cNvPr>
          <p:cNvSpPr/>
          <p:nvPr/>
        </p:nvSpPr>
        <p:spPr>
          <a:xfrm>
            <a:off x="10300075" y="3462595"/>
            <a:ext cx="114135" cy="114135"/>
          </a:xfrm>
          <a:custGeom>
            <a:avLst>
              <a:gd name="f0" fmla="val 36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41758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800" b="0" i="0" u="none" strike="noStrike" kern="1200" cap="none" spc="0" baseline="0">
              <a:solidFill>
                <a:srgbClr val="14203C"/>
              </a:solidFill>
              <a:uFillTx/>
              <a:latin typeface="Arial" pitchFamily="34"/>
              <a:cs typeface="B Nazanin" panose="00000400000000000000" pitchFamily="2" charset="-78"/>
            </a:endParaRPr>
          </a:p>
        </p:txBody>
      </p:sp>
      <p:sp>
        <p:nvSpPr>
          <p:cNvPr id="21" name="TextBox 50">
            <a:extLst>
              <a:ext uri="{FF2B5EF4-FFF2-40B4-BE49-F238E27FC236}">
                <a16:creationId xmlns:a16="http://schemas.microsoft.com/office/drawing/2014/main" id="{D04D325E-2AFA-54FB-59E7-240567781BA6}"/>
              </a:ext>
            </a:extLst>
          </p:cNvPr>
          <p:cNvSpPr txBox="1"/>
          <p:nvPr/>
        </p:nvSpPr>
        <p:spPr>
          <a:xfrm>
            <a:off x="10502414" y="3388857"/>
            <a:ext cx="596638" cy="261610"/>
          </a:xfrm>
          <a:prstGeom prst="rect">
            <a:avLst/>
          </a:prstGeom>
          <a:noFill/>
          <a:ln cap="flat">
            <a:noFill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lvl="0" algn="ctr" defTabSz="94175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dirty="0">
                <a:solidFill>
                  <a:srgbClr val="14203C"/>
                </a:solidFill>
                <a:latin typeface="Arial" pitchFamily="34"/>
                <a:ea typeface="Roboto Light" pitchFamily="2"/>
                <a:cs typeface="B Nazanin" panose="00000400000000000000" pitchFamily="2" charset="-78"/>
              </a:rPr>
              <a:t>نام سریال</a:t>
            </a:r>
            <a:endParaRPr lang="en-US" sz="1100" b="0" i="0" u="none" strike="noStrike" kern="1200" cap="none" spc="0" baseline="0" dirty="0">
              <a:solidFill>
                <a:srgbClr val="14203C"/>
              </a:solidFill>
              <a:uFillTx/>
              <a:latin typeface="Arial" pitchFamily="34"/>
              <a:ea typeface="Roboto Light" pitchFamily="2"/>
              <a:cs typeface="B Nazanin" panose="00000400000000000000" pitchFamily="2" charset="-78"/>
            </a:endParaRPr>
          </a:p>
        </p:txBody>
      </p:sp>
      <p:sp>
        <p:nvSpPr>
          <p:cNvPr id="22" name="Título 1">
            <a:extLst>
              <a:ext uri="{FF2B5EF4-FFF2-40B4-BE49-F238E27FC236}">
                <a16:creationId xmlns:a16="http://schemas.microsoft.com/office/drawing/2014/main" id="{477B7076-452A-A17A-5290-5BE3AF1E60D9}"/>
              </a:ext>
            </a:extLst>
          </p:cNvPr>
          <p:cNvSpPr txBox="1"/>
          <p:nvPr/>
        </p:nvSpPr>
        <p:spPr>
          <a:xfrm>
            <a:off x="7149236" y="2671666"/>
            <a:ext cx="2098941" cy="72813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ts val="488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ES" sz="7200" b="0" i="0" u="none" strike="noStrike" kern="1200" cap="none" spc="0" baseline="0">
                <a:solidFill>
                  <a:srgbClr val="14203C"/>
                </a:solidFill>
                <a:uFillTx/>
                <a:latin typeface="Arial"/>
                <a:cs typeface="B Nazanin" panose="00000400000000000000" pitchFamily="2" charset="-78"/>
              </a:rPr>
              <a:t>94</a:t>
            </a:r>
            <a:endParaRPr lang="es-ES" sz="8000" b="0" i="0" u="none" strike="noStrike" kern="1200" cap="none" spc="0" baseline="0">
              <a:solidFill>
                <a:srgbClr val="14203C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23" name="Rectángulo 30">
            <a:extLst>
              <a:ext uri="{FF2B5EF4-FFF2-40B4-BE49-F238E27FC236}">
                <a16:creationId xmlns:a16="http://schemas.microsoft.com/office/drawing/2014/main" id="{8A817E97-FF46-2FC4-3E6A-0988A8A749B1}"/>
              </a:ext>
            </a:extLst>
          </p:cNvPr>
          <p:cNvSpPr/>
          <p:nvPr/>
        </p:nvSpPr>
        <p:spPr>
          <a:xfrm>
            <a:off x="7326264" y="708788"/>
            <a:ext cx="1518364" cy="396262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lvl="0" algn="ctr" rtl="1">
              <a:lnSpc>
                <a:spcPts val="2220"/>
              </a:lnSpc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b="1" dirty="0">
                <a:solidFill>
                  <a:srgbClr val="232323"/>
                </a:solidFill>
                <a:latin typeface="Arial"/>
                <a:cs typeface="B Nazanin" panose="00000400000000000000" pitchFamily="2" charset="-78"/>
              </a:rPr>
              <a:t>عنوان نمودار</a:t>
            </a:r>
            <a:endParaRPr lang="es-ES" sz="1800" b="0" i="0" u="none" strike="noStrike" kern="1200" cap="none" spc="0" baseline="0" dirty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cxnSp>
        <p:nvCxnSpPr>
          <p:cNvPr id="24" name="Conector recto 31">
            <a:extLst>
              <a:ext uri="{FF2B5EF4-FFF2-40B4-BE49-F238E27FC236}">
                <a16:creationId xmlns:a16="http://schemas.microsoft.com/office/drawing/2014/main" id="{96799CC3-4FEB-9DFF-27EB-72CA88E82AF4}"/>
              </a:ext>
            </a:extLst>
          </p:cNvPr>
          <p:cNvCxnSpPr/>
          <p:nvPr/>
        </p:nvCxnSpPr>
        <p:spPr>
          <a:xfrm>
            <a:off x="4965292" y="0"/>
            <a:ext cx="0" cy="6858000"/>
          </a:xfrm>
          <a:prstGeom prst="straightConnector1">
            <a:avLst/>
          </a:prstGeom>
          <a:noFill/>
          <a:ln w="6345" cap="flat">
            <a:solidFill>
              <a:srgbClr val="0F78FF">
                <a:alpha val="22000"/>
              </a:srgbClr>
            </a:solidFill>
            <a:prstDash val="solid"/>
            <a:miter/>
          </a:ln>
        </p:spPr>
      </p:cxnSp>
      <p:sp>
        <p:nvSpPr>
          <p:cNvPr id="25" name="Título 1">
            <a:extLst>
              <a:ext uri="{FF2B5EF4-FFF2-40B4-BE49-F238E27FC236}">
                <a16:creationId xmlns:a16="http://schemas.microsoft.com/office/drawing/2014/main" id="{7A294357-2FB9-A4FE-F747-36A29FA32E39}"/>
              </a:ext>
            </a:extLst>
          </p:cNvPr>
          <p:cNvSpPr txBox="1"/>
          <p:nvPr/>
        </p:nvSpPr>
        <p:spPr>
          <a:xfrm>
            <a:off x="479429" y="743827"/>
            <a:ext cx="4485863" cy="127498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lvl="0" algn="ctr" rtl="1">
              <a:lnSpc>
                <a:spcPts val="48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400" b="1" dirty="0">
                <a:solidFill>
                  <a:srgbClr val="0F78FF"/>
                </a:solidFill>
                <a:latin typeface="Arial"/>
                <a:cs typeface="B Nazanin" panose="00000400000000000000" pitchFamily="2" charset="-78"/>
              </a:rPr>
              <a:t>برای تغییر تلاش کنید</a:t>
            </a:r>
            <a:endParaRPr lang="es-ES" sz="4400" b="1" i="0" u="none" strike="noStrike" kern="1200" cap="none" spc="0" baseline="0" dirty="0">
              <a:solidFill>
                <a:srgbClr val="0F78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26" name="CuadroTexto 36">
            <a:extLst>
              <a:ext uri="{FF2B5EF4-FFF2-40B4-BE49-F238E27FC236}">
                <a16:creationId xmlns:a16="http://schemas.microsoft.com/office/drawing/2014/main" id="{DED90BDC-1DE2-40D4-663A-4E1B32052AA7}"/>
              </a:ext>
            </a:extLst>
          </p:cNvPr>
          <p:cNvSpPr txBox="1"/>
          <p:nvPr/>
        </p:nvSpPr>
        <p:spPr>
          <a:xfrm>
            <a:off x="1173449" y="3083923"/>
            <a:ext cx="2760665" cy="5027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lnSpc>
                <a:spcPts val="164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9FC9FF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200" b="0" i="0" u="none" strike="noStrike" kern="1200" cap="none" spc="0" baseline="0" dirty="0">
              <a:solidFill>
                <a:srgbClr val="9FC9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27" name="CuadroTexto 38">
            <a:extLst>
              <a:ext uri="{FF2B5EF4-FFF2-40B4-BE49-F238E27FC236}">
                <a16:creationId xmlns:a16="http://schemas.microsoft.com/office/drawing/2014/main" id="{4CF63AED-F57A-7686-0827-FFF87A210035}"/>
              </a:ext>
            </a:extLst>
          </p:cNvPr>
          <p:cNvSpPr txBox="1"/>
          <p:nvPr/>
        </p:nvSpPr>
        <p:spPr>
          <a:xfrm>
            <a:off x="1173449" y="2776145"/>
            <a:ext cx="2760665" cy="2769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1" spc="300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نام عنوان</a:t>
            </a:r>
            <a:endParaRPr lang="es-ES" sz="1200" b="1" i="0" u="none" strike="noStrike" kern="1200" cap="none" spc="300" baseline="0" dirty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28" name="CuadroTexto 39">
            <a:extLst>
              <a:ext uri="{FF2B5EF4-FFF2-40B4-BE49-F238E27FC236}">
                <a16:creationId xmlns:a16="http://schemas.microsoft.com/office/drawing/2014/main" id="{94A62F15-E7BC-E981-41A1-DFB882449DF7}"/>
              </a:ext>
            </a:extLst>
          </p:cNvPr>
          <p:cNvSpPr txBox="1"/>
          <p:nvPr/>
        </p:nvSpPr>
        <p:spPr>
          <a:xfrm>
            <a:off x="1173449" y="4199290"/>
            <a:ext cx="2760665" cy="5027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lnSpc>
                <a:spcPts val="164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9FC9FF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200" b="0" i="0" u="none" strike="noStrike" kern="1200" cap="none" spc="0" baseline="0" dirty="0">
              <a:solidFill>
                <a:srgbClr val="9FC9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29" name="CuadroTexto 41">
            <a:extLst>
              <a:ext uri="{FF2B5EF4-FFF2-40B4-BE49-F238E27FC236}">
                <a16:creationId xmlns:a16="http://schemas.microsoft.com/office/drawing/2014/main" id="{490FEB15-A6A8-E9B6-B452-961486FF9F66}"/>
              </a:ext>
            </a:extLst>
          </p:cNvPr>
          <p:cNvSpPr txBox="1"/>
          <p:nvPr/>
        </p:nvSpPr>
        <p:spPr>
          <a:xfrm>
            <a:off x="1173449" y="3891512"/>
            <a:ext cx="2760665" cy="2769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1" spc="300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نام عنوان</a:t>
            </a:r>
            <a:endParaRPr lang="es-ES" sz="1200" b="1" i="0" u="none" strike="noStrike" kern="1200" cap="none" spc="300" baseline="0" dirty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30" name="CuadroTexto 42">
            <a:extLst>
              <a:ext uri="{FF2B5EF4-FFF2-40B4-BE49-F238E27FC236}">
                <a16:creationId xmlns:a16="http://schemas.microsoft.com/office/drawing/2014/main" id="{D86A38E3-E1D0-110D-EE2E-B722ECA01970}"/>
              </a:ext>
            </a:extLst>
          </p:cNvPr>
          <p:cNvSpPr txBox="1"/>
          <p:nvPr/>
        </p:nvSpPr>
        <p:spPr>
          <a:xfrm>
            <a:off x="1173449" y="5314657"/>
            <a:ext cx="2760665" cy="5027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lnSpc>
                <a:spcPts val="164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9FC9FF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200" b="0" i="0" u="none" strike="noStrike" kern="1200" cap="none" spc="0" baseline="0" dirty="0">
              <a:solidFill>
                <a:srgbClr val="9FC9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31" name="CuadroTexto 44">
            <a:extLst>
              <a:ext uri="{FF2B5EF4-FFF2-40B4-BE49-F238E27FC236}">
                <a16:creationId xmlns:a16="http://schemas.microsoft.com/office/drawing/2014/main" id="{74608466-D36E-85D1-64B3-7D2A31B48319}"/>
              </a:ext>
            </a:extLst>
          </p:cNvPr>
          <p:cNvSpPr txBox="1"/>
          <p:nvPr/>
        </p:nvSpPr>
        <p:spPr>
          <a:xfrm>
            <a:off x="1173449" y="5006879"/>
            <a:ext cx="2760665" cy="2769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1" spc="300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نام عنوان</a:t>
            </a:r>
            <a:endParaRPr lang="es-ES" sz="1200" b="1" i="0" u="none" strike="noStrike" kern="1200" cap="none" spc="300" baseline="0" dirty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32" name="Forma libre 45">
            <a:extLst>
              <a:ext uri="{FF2B5EF4-FFF2-40B4-BE49-F238E27FC236}">
                <a16:creationId xmlns:a16="http://schemas.microsoft.com/office/drawing/2014/main" id="{B6A864EB-651D-1016-D1F7-7601FC3891A8}"/>
              </a:ext>
            </a:extLst>
          </p:cNvPr>
          <p:cNvSpPr/>
          <p:nvPr/>
        </p:nvSpPr>
        <p:spPr>
          <a:xfrm>
            <a:off x="516315" y="5110270"/>
            <a:ext cx="393493" cy="38318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19775"/>
              <a:gd name="f7" fmla="val 5667375"/>
              <a:gd name="f8" fmla="val 5828415"/>
              <a:gd name="f9" fmla="val 1176338"/>
              <a:gd name="f10" fmla="val 735463"/>
              <a:gd name="f11" fmla="val 727977"/>
              <a:gd name="f12" fmla="val 5813452"/>
              <a:gd name="f13" fmla="val 573538"/>
              <a:gd name="f14" fmla="val 5710715"/>
              <a:gd name="f15" fmla="val 470802"/>
              <a:gd name="f16" fmla="val 5563754"/>
              <a:gd name="f17" fmla="val 455838"/>
              <a:gd name="f18" fmla="val 5556267"/>
              <a:gd name="f19" fmla="val 4674528"/>
              <a:gd name="f20" fmla="val 257175"/>
              <a:gd name="f21" fmla="val 117700"/>
              <a:gd name="f22" fmla="val 4556828"/>
              <a:gd name="f23" fmla="val 4417353"/>
              <a:gd name="f24" fmla="val 1331939"/>
              <a:gd name="f25" fmla="val 1192464"/>
              <a:gd name="f26" fmla="val 1074764"/>
              <a:gd name="f27" fmla="val 273978"/>
              <a:gd name="f28" fmla="val 266492"/>
              <a:gd name="f29" fmla="val 119540"/>
              <a:gd name="f30" fmla="val 463315"/>
              <a:gd name="f31" fmla="val 16803"/>
              <a:gd name="f32" fmla="val 1839"/>
              <a:gd name="f33" fmla="val -5647"/>
              <a:gd name="f34" fmla="val 1294038"/>
              <a:gd name="f35" fmla="val -42385"/>
              <a:gd name="f36" fmla="val 2432961"/>
              <a:gd name="f37" fmla="val 1177501"/>
              <a:gd name="f38" fmla="val 2624138"/>
              <a:gd name="f39" fmla="val 1368677"/>
              <a:gd name="f40" fmla="val 3160262"/>
              <a:gd name="f41" fmla="val 1809551"/>
              <a:gd name="f42" fmla="val 3586839"/>
              <a:gd name="f43" fmla="val 2368126"/>
              <a:gd name="f44" fmla="val 3748088"/>
              <a:gd name="f45" fmla="val 4475388"/>
              <a:gd name="f46" fmla="val 1397938"/>
              <a:gd name="f47" fmla="val 4938027"/>
              <a:gd name="f48" fmla="val 1390451"/>
              <a:gd name="f49" fmla="val 4945514"/>
              <a:gd name="f50" fmla="val 1250976"/>
              <a:gd name="f51" fmla="val 5026476"/>
              <a:gd name="f52" fmla="val 5144177"/>
              <a:gd name="f53" fmla="val 5276165"/>
              <a:gd name="f54" fmla="val 5423125"/>
              <a:gd name="f55" fmla="val 5430612"/>
              <a:gd name="f56" fmla="val 5577574"/>
              <a:gd name="f57" fmla="val 1295201"/>
              <a:gd name="f58" fmla="val 5672824"/>
              <a:gd name="f59" fmla="val 1449639"/>
              <a:gd name="f60" fmla="val 4307816"/>
              <a:gd name="f61" fmla="val 4462254"/>
              <a:gd name="f62" fmla="val 4572477"/>
              <a:gd name="f63" fmla="val 4579955"/>
              <a:gd name="f64" fmla="val 4506479"/>
              <a:gd name="f65" fmla="val 4367004"/>
              <a:gd name="f66" fmla="val 4359517"/>
              <a:gd name="f67" fmla="val 3404293"/>
              <a:gd name="f68" fmla="val 4482189"/>
              <a:gd name="f69" fmla="val 3741277"/>
              <a:gd name="f70" fmla="val 3940417"/>
              <a:gd name="f71" fmla="val 3579352"/>
              <a:gd name="f72" fmla="val 4374481"/>
              <a:gd name="f73" fmla="val 3160928"/>
              <a:gd name="f74" fmla="val 4572468"/>
              <a:gd name="f75" fmla="val 2631615"/>
              <a:gd name="f76" fmla="val 4984081"/>
              <a:gd name="f77" fmla="val 2579903"/>
              <a:gd name="f78" fmla="val 5299768"/>
              <a:gd name="f79" fmla="val 2426151"/>
              <a:gd name="f80" fmla="val 5520206"/>
              <a:gd name="f81" fmla="val 2168976"/>
              <a:gd name="f82" fmla="val 5858352"/>
              <a:gd name="f83" fmla="val 1764163"/>
              <a:gd name="f84" fmla="val 1249813"/>
              <a:gd name="f85" fmla="val 1104015"/>
              <a:gd name="f86" fmla="val 2337702"/>
              <a:gd name="f87" fmla="val 200502"/>
              <a:gd name="f88" fmla="val 2124751"/>
              <a:gd name="f89" fmla="val 266501"/>
              <a:gd name="f90" fmla="val 1243013"/>
              <a:gd name="f91" fmla="val 1198788"/>
              <a:gd name="f92" fmla="val 1191301"/>
              <a:gd name="f93" fmla="val 1183824"/>
              <a:gd name="f94" fmla="val 742950"/>
              <a:gd name="f95" fmla="val 727986"/>
              <a:gd name="f96" fmla="val 281465"/>
              <a:gd name="f97" fmla="val 2021348"/>
              <a:gd name="f98" fmla="val 2073059"/>
              <a:gd name="f99" fmla="val 2116598"/>
              <a:gd name="f100" fmla="val 1082251"/>
              <a:gd name="f101" fmla="val 2168309"/>
              <a:gd name="f102" fmla="val 2175796"/>
              <a:gd name="f103" fmla="val 2183273"/>
              <a:gd name="f104" fmla="val 1089051"/>
              <a:gd name="f105" fmla="val 2234965"/>
              <a:gd name="f106" fmla="val 1096538"/>
              <a:gd name="f107" fmla="val 2278513"/>
              <a:gd name="f108" fmla="val 2330215"/>
              <a:gd name="f109" fmla="val 5269364"/>
              <a:gd name="f110" fmla="val 5394550"/>
              <a:gd name="f111" fmla="val 1442153"/>
              <a:gd name="f112" fmla="val 5232625"/>
              <a:gd name="f113" fmla="val 1486377"/>
              <a:gd name="f114" fmla="val 5195888"/>
              <a:gd name="f115" fmla="val 1515629"/>
              <a:gd name="f116" fmla="val 5180915"/>
              <a:gd name="f117" fmla="val 2515077"/>
              <a:gd name="f118" fmla="val 4710789"/>
              <a:gd name="f119" fmla="val 3234891"/>
              <a:gd name="f120" fmla="val 4234340"/>
              <a:gd name="f121" fmla="val 4263601"/>
              <a:gd name="f122" fmla="val 3124677"/>
              <a:gd name="f123" fmla="val 3821563"/>
              <a:gd name="f124" fmla="val 4438650"/>
              <a:gd name="f125" fmla="val 2639579"/>
              <a:gd name="f126" fmla="val 2874989"/>
              <a:gd name="f127" fmla="val 3550101"/>
              <a:gd name="f128" fmla="val 2184427"/>
              <a:gd name="f129" fmla="val 1604078"/>
              <a:gd name="f130" fmla="val 3094263"/>
              <a:gd name="f131" fmla="val 1412901"/>
              <a:gd name="f132" fmla="val 2469690"/>
              <a:gd name="f133" fmla="val 1405415"/>
              <a:gd name="f134" fmla="val 2432952"/>
              <a:gd name="f135" fmla="val 1391127"/>
              <a:gd name="f136" fmla="val 2396214"/>
              <a:gd name="f137" fmla="val 1383650"/>
              <a:gd name="f138" fmla="val 2359476"/>
              <a:gd name="f139" fmla="val 1368686"/>
              <a:gd name="f140" fmla="val 2293477"/>
              <a:gd name="f141" fmla="val 1361876"/>
              <a:gd name="f142" fmla="val 2220001"/>
              <a:gd name="f143" fmla="val 1354399"/>
              <a:gd name="f144" fmla="val 2154012"/>
              <a:gd name="f145" fmla="val 2146526"/>
              <a:gd name="f146" fmla="val 2139048"/>
              <a:gd name="f147" fmla="val 2132238"/>
              <a:gd name="f148" fmla="val 2095500"/>
              <a:gd name="f149" fmla="val 1346912"/>
              <a:gd name="f150" fmla="val 2066239"/>
              <a:gd name="f151" fmla="val 2029501"/>
              <a:gd name="f152" fmla="val 595989"/>
              <a:gd name="f153" fmla="val 272815"/>
              <a:gd name="f154" fmla="val 4396265"/>
              <a:gd name="f155" fmla="val 640204"/>
              <a:gd name="f156" fmla="val 2014528"/>
              <a:gd name="f157" fmla="val 2051266"/>
              <a:gd name="f158" fmla="val 2080527"/>
              <a:gd name="f159" fmla="val 4388778"/>
              <a:gd name="f160" fmla="val 2117265"/>
              <a:gd name="f161" fmla="val 2132228"/>
              <a:gd name="f162" fmla="val 2139039"/>
              <a:gd name="f163" fmla="val 2168290"/>
              <a:gd name="f164" fmla="val 4381292"/>
              <a:gd name="f165" fmla="val 2205038"/>
              <a:gd name="f166" fmla="val 2234289"/>
              <a:gd name="f167" fmla="val 2241776"/>
              <a:gd name="f168" fmla="val 4373805"/>
              <a:gd name="f169" fmla="val 4366328"/>
              <a:gd name="f170" fmla="val 2307774"/>
              <a:gd name="f171" fmla="val 2344512"/>
              <a:gd name="f172" fmla="val 2351999"/>
              <a:gd name="f173" fmla="val 4352031"/>
              <a:gd name="f174" fmla="val 2366286"/>
              <a:gd name="f175" fmla="val 4344544"/>
              <a:gd name="f176" fmla="val 2395538"/>
              <a:gd name="f177" fmla="val 4337067"/>
              <a:gd name="f178" fmla="val 2424798"/>
              <a:gd name="f179" fmla="val 4330257"/>
              <a:gd name="f180" fmla="val 2454736"/>
              <a:gd name="f181" fmla="val 4145891"/>
              <a:gd name="f182" fmla="val 3086776"/>
              <a:gd name="f183" fmla="val 3558065"/>
              <a:gd name="f184" fmla="val 5307265"/>
              <a:gd name="f185" fmla="val 1999564"/>
              <a:gd name="f186" fmla="val 5152826"/>
              <a:gd name="f187" fmla="val 2183263"/>
              <a:gd name="f188" fmla="val 4932389"/>
              <a:gd name="f189" fmla="val 2300964"/>
              <a:gd name="f190" fmla="val 4645953"/>
              <a:gd name="f191" fmla="val 2351989"/>
              <a:gd name="f192" fmla="val 2344503"/>
              <a:gd name="f193" fmla="val 4653440"/>
              <a:gd name="f194" fmla="val 2292792"/>
              <a:gd name="f195" fmla="val 4660917"/>
              <a:gd name="f196" fmla="val 2249253"/>
              <a:gd name="f197" fmla="val 4667727"/>
              <a:gd name="f198" fmla="val 2197542"/>
              <a:gd name="f199" fmla="val 2190055"/>
              <a:gd name="f200" fmla="val 2182578"/>
              <a:gd name="f201" fmla="val 4675214"/>
              <a:gd name="f202" fmla="val 2130867"/>
              <a:gd name="f203" fmla="val 2079841"/>
              <a:gd name="f204" fmla="val 2028139"/>
              <a:gd name="f205" fmla="val 728663"/>
              <a:gd name="f206" fmla="val 5549476"/>
              <a:gd name="f207" fmla="val 5556963"/>
              <a:gd name="f208" fmla="val 736149"/>
              <a:gd name="f209" fmla="val 743626"/>
              <a:gd name="f210" fmla="val 1184501"/>
              <a:gd name="f211" fmla="val 1191987"/>
              <a:gd name="f212" fmla="val 1199464"/>
              <a:gd name="f213" fmla="val 5556953"/>
              <a:gd name="f214" fmla="val 1206265"/>
              <a:gd name="f215" fmla="val 5593691"/>
              <a:gd name="f216" fmla="val 1653940"/>
              <a:gd name="f217" fmla="val 2595364"/>
              <a:gd name="f218" fmla="val 2910564"/>
              <a:gd name="f219" fmla="val 2573589"/>
              <a:gd name="f220" fmla="val 2962275"/>
              <a:gd name="f221" fmla="val 2521888"/>
              <a:gd name="f222" fmla="val 2999013"/>
              <a:gd name="f223" fmla="val 2470177"/>
              <a:gd name="f224" fmla="val 2455213"/>
              <a:gd name="f225" fmla="val 2440925"/>
              <a:gd name="f226" fmla="val 2418465"/>
              <a:gd name="f227" fmla="val 2991526"/>
              <a:gd name="f228" fmla="val 1970114"/>
              <a:gd name="f229" fmla="val 2822801"/>
              <a:gd name="f230" fmla="val 1874864"/>
              <a:gd name="f231" fmla="val 2418664"/>
              <a:gd name="f232" fmla="val 1882341"/>
              <a:gd name="f233" fmla="val 853840"/>
              <a:gd name="f234" fmla="val 780364"/>
              <a:gd name="f235" fmla="val 1940853"/>
              <a:gd name="f236" fmla="val 721852"/>
              <a:gd name="f237" fmla="val 2014329"/>
              <a:gd name="f238" fmla="val 2087805"/>
              <a:gd name="f239" fmla="val 2146317"/>
              <a:gd name="f240" fmla="val 2242452"/>
              <a:gd name="f241" fmla="val 2264226"/>
              <a:gd name="f242" fmla="val 2131353"/>
              <a:gd name="f243" fmla="val 2602363"/>
              <a:gd name="f244" fmla="val 2506229"/>
              <a:gd name="f245" fmla="val 2741838"/>
              <a:gd name="f246" fmla="val 2588553"/>
              <a:gd name="f247" fmla="val 2763603"/>
              <a:gd name="f248" fmla="val 2625301"/>
              <a:gd name="f249" fmla="val 2844565"/>
              <a:gd name="f250" fmla="+- 0 0 -90"/>
              <a:gd name="f251" fmla="*/ f3 1 5819775"/>
              <a:gd name="f252" fmla="*/ f4 1 5667375"/>
              <a:gd name="f253" fmla="val f5"/>
              <a:gd name="f254" fmla="val f6"/>
              <a:gd name="f255" fmla="val f7"/>
              <a:gd name="f256" fmla="*/ f250 f0 1"/>
              <a:gd name="f257" fmla="+- f255 0 f253"/>
              <a:gd name="f258" fmla="+- f254 0 f253"/>
              <a:gd name="f259" fmla="*/ f256 1 f2"/>
              <a:gd name="f260" fmla="*/ f258 1 5819775"/>
              <a:gd name="f261" fmla="*/ f257 1 5667375"/>
              <a:gd name="f262" fmla="*/ 5828415 f258 1"/>
              <a:gd name="f263" fmla="*/ 1176338 f257 1"/>
              <a:gd name="f264" fmla="*/ 735463 f257 1"/>
              <a:gd name="f265" fmla="*/ 727977 f257 1"/>
              <a:gd name="f266" fmla="*/ 5563754 f258 1"/>
              <a:gd name="f267" fmla="*/ 455838 f257 1"/>
              <a:gd name="f268" fmla="*/ 5556267 f258 1"/>
              <a:gd name="f269" fmla="*/ 4674528 f258 1"/>
              <a:gd name="f270" fmla="*/ 257175 f257 1"/>
              <a:gd name="f271" fmla="*/ 4417353 f258 1"/>
              <a:gd name="f272" fmla="*/ 0 f257 1"/>
              <a:gd name="f273" fmla="*/ 1331939 f258 1"/>
              <a:gd name="f274" fmla="*/ 1074764 f258 1"/>
              <a:gd name="f275" fmla="*/ 273978 f258 1"/>
              <a:gd name="f276" fmla="*/ 266492 f258 1"/>
              <a:gd name="f277" fmla="*/ 1839 f258 1"/>
              <a:gd name="f278" fmla="*/ 1177501 f258 1"/>
              <a:gd name="f279" fmla="*/ 2624138 f257 1"/>
              <a:gd name="f280" fmla="*/ 2368126 f258 1"/>
              <a:gd name="f281" fmla="*/ 3748088 f257 1"/>
              <a:gd name="f282" fmla="*/ 4475388 f257 1"/>
              <a:gd name="f283" fmla="*/ 1397938 f258 1"/>
              <a:gd name="f284" fmla="*/ 4938027 f257 1"/>
              <a:gd name="f285" fmla="*/ 1390451 f258 1"/>
              <a:gd name="f286" fmla="*/ 4945514 f257 1"/>
              <a:gd name="f287" fmla="*/ 5276165 f257 1"/>
              <a:gd name="f288" fmla="*/ 5423125 f257 1"/>
              <a:gd name="f289" fmla="*/ 5430612 f257 1"/>
              <a:gd name="f290" fmla="*/ 1449639 f258 1"/>
              <a:gd name="f291" fmla="*/ 5672824 f257 1"/>
              <a:gd name="f292" fmla="*/ 4307816 f258 1"/>
              <a:gd name="f293" fmla="*/ 4579955 f258 1"/>
              <a:gd name="f294" fmla="*/ 4367004 f258 1"/>
              <a:gd name="f295" fmla="*/ 4359517 f258 1"/>
              <a:gd name="f296" fmla="*/ 3404293 f258 1"/>
              <a:gd name="f297" fmla="*/ 4482189 f257 1"/>
              <a:gd name="f298" fmla="*/ 3741277 f257 1"/>
              <a:gd name="f299" fmla="*/ 4572468 f258 1"/>
              <a:gd name="f300" fmla="*/ 2631615 f257 1"/>
              <a:gd name="f301" fmla="*/ 5520206 f258 1"/>
              <a:gd name="f302" fmla="*/ 2168976 f257 1"/>
              <a:gd name="f303" fmla="*/ 1104015 f258 1"/>
              <a:gd name="f304" fmla="*/ 2337702 f257 1"/>
              <a:gd name="f305" fmla="*/ 1198788 f257 1"/>
              <a:gd name="f306" fmla="*/ 1183824 f257 1"/>
              <a:gd name="f307" fmla="*/ 742950 f257 1"/>
              <a:gd name="f308" fmla="*/ 727986 f257 1"/>
              <a:gd name="f309" fmla="*/ 281465 f258 1"/>
              <a:gd name="f310" fmla="*/ 2021348 f257 1"/>
              <a:gd name="f311" fmla="*/ 1082251 f258 1"/>
              <a:gd name="f312" fmla="*/ 2168309 f257 1"/>
              <a:gd name="f313" fmla="*/ 2183273 f257 1"/>
              <a:gd name="f314" fmla="*/ 5269364 f257 1"/>
              <a:gd name="f315" fmla="*/ 5394550 f257 1"/>
              <a:gd name="f316" fmla="*/ 1442153 f258 1"/>
              <a:gd name="f317" fmla="*/ 1515629 f258 1"/>
              <a:gd name="f318" fmla="*/ 5180915 f257 1"/>
              <a:gd name="f319" fmla="*/ 2515077 f258 1"/>
              <a:gd name="f320" fmla="*/ 4710789 f257 1"/>
              <a:gd name="f321" fmla="*/ 3234891 f258 1"/>
              <a:gd name="f322" fmla="*/ 4234340 f258 1"/>
              <a:gd name="f323" fmla="*/ 3124677 f258 1"/>
              <a:gd name="f324" fmla="*/ 3821563 f257 1"/>
              <a:gd name="f325" fmla="*/ 4438650 f257 1"/>
              <a:gd name="f326" fmla="*/ 2639579 f258 1"/>
              <a:gd name="f327" fmla="*/ 2874989 f258 1"/>
              <a:gd name="f328" fmla="*/ 3550101 f257 1"/>
              <a:gd name="f329" fmla="*/ 1412901 f258 1"/>
              <a:gd name="f330" fmla="*/ 2469690 f257 1"/>
              <a:gd name="f331" fmla="*/ 1383650 f258 1"/>
              <a:gd name="f332" fmla="*/ 2359476 f257 1"/>
              <a:gd name="f333" fmla="*/ 1354399 f258 1"/>
              <a:gd name="f334" fmla="*/ 2154012 f257 1"/>
              <a:gd name="f335" fmla="*/ 2132238 f257 1"/>
              <a:gd name="f336" fmla="*/ 1346912 f258 1"/>
              <a:gd name="f337" fmla="*/ 2029501 f257 1"/>
              <a:gd name="f338" fmla="*/ 595989 f257 1"/>
              <a:gd name="f339" fmla="*/ 272815 f257 1"/>
              <a:gd name="f340" fmla="*/ 4396265 f258 1"/>
              <a:gd name="f341" fmla="*/ 640204 f257 1"/>
              <a:gd name="f342" fmla="*/ 2014528 f257 1"/>
              <a:gd name="f343" fmla="*/ 4388778 f258 1"/>
              <a:gd name="f344" fmla="*/ 2117265 f257 1"/>
              <a:gd name="f345" fmla="*/ 2139039 f257 1"/>
              <a:gd name="f346" fmla="*/ 4381292 f258 1"/>
              <a:gd name="f347" fmla="*/ 2234289 f257 1"/>
              <a:gd name="f348" fmla="*/ 2241776 f257 1"/>
              <a:gd name="f349" fmla="*/ 2344512 f257 1"/>
              <a:gd name="f350" fmla="*/ 4352031 f258 1"/>
              <a:gd name="f351" fmla="*/ 2366286 f257 1"/>
              <a:gd name="f352" fmla="*/ 4330257 f258 1"/>
              <a:gd name="f353" fmla="*/ 2454736 f257 1"/>
              <a:gd name="f354" fmla="*/ 5307265 f258 1"/>
              <a:gd name="f355" fmla="*/ 1999564 f257 1"/>
              <a:gd name="f356" fmla="*/ 4645953 f258 1"/>
              <a:gd name="f357" fmla="*/ 2351989 f257 1"/>
              <a:gd name="f358" fmla="*/ 2344503 f257 1"/>
              <a:gd name="f359" fmla="*/ 4667727 f258 1"/>
              <a:gd name="f360" fmla="*/ 2197542 f257 1"/>
              <a:gd name="f361" fmla="*/ 2182578 f257 1"/>
              <a:gd name="f362" fmla="*/ 4675214 f258 1"/>
              <a:gd name="f363" fmla="*/ 2028139 f257 1"/>
              <a:gd name="f364" fmla="*/ 728663 f257 1"/>
              <a:gd name="f365" fmla="*/ 5549476 f258 1"/>
              <a:gd name="f366" fmla="*/ 5556963 f258 1"/>
              <a:gd name="f367" fmla="*/ 743626 f257 1"/>
              <a:gd name="f368" fmla="*/ 1184501 f257 1"/>
              <a:gd name="f369" fmla="*/ 1199464 f257 1"/>
              <a:gd name="f370" fmla="*/ 2595364 f258 1"/>
              <a:gd name="f371" fmla="*/ 2910564 f257 1"/>
              <a:gd name="f372" fmla="*/ 2470177 f258 1"/>
              <a:gd name="f373" fmla="*/ 2999013 f257 1"/>
              <a:gd name="f374" fmla="*/ 2418465 f258 1"/>
              <a:gd name="f375" fmla="*/ 2991526 f257 1"/>
              <a:gd name="f376" fmla="*/ 1882341 f258 1"/>
              <a:gd name="f377" fmla="*/ 2234965 f257 1"/>
              <a:gd name="f378" fmla="*/ 853840 f257 1"/>
              <a:gd name="f379" fmla="*/ 2014329 f258 1"/>
              <a:gd name="f380" fmla="*/ 721852 f257 1"/>
              <a:gd name="f381" fmla="*/ 2146317 f258 1"/>
              <a:gd name="f382" fmla="*/ 2242452 f257 1"/>
              <a:gd name="f383" fmla="*/ 2506229 f258 1"/>
              <a:gd name="f384" fmla="*/ 2741838 f257 1"/>
              <a:gd name="f385" fmla="+- f259 0 f1"/>
              <a:gd name="f386" fmla="*/ f262 1 5819775"/>
              <a:gd name="f387" fmla="*/ f263 1 5667375"/>
              <a:gd name="f388" fmla="*/ f264 1 5667375"/>
              <a:gd name="f389" fmla="*/ f265 1 5667375"/>
              <a:gd name="f390" fmla="*/ f266 1 5819775"/>
              <a:gd name="f391" fmla="*/ f267 1 5667375"/>
              <a:gd name="f392" fmla="*/ f268 1 5819775"/>
              <a:gd name="f393" fmla="*/ f269 1 5819775"/>
              <a:gd name="f394" fmla="*/ f270 1 5667375"/>
              <a:gd name="f395" fmla="*/ f271 1 5819775"/>
              <a:gd name="f396" fmla="*/ f272 1 5667375"/>
              <a:gd name="f397" fmla="*/ f273 1 5819775"/>
              <a:gd name="f398" fmla="*/ f274 1 5819775"/>
              <a:gd name="f399" fmla="*/ f275 1 5819775"/>
              <a:gd name="f400" fmla="*/ f276 1 5819775"/>
              <a:gd name="f401" fmla="*/ f277 1 5819775"/>
              <a:gd name="f402" fmla="*/ f278 1 5819775"/>
              <a:gd name="f403" fmla="*/ f279 1 5667375"/>
              <a:gd name="f404" fmla="*/ f280 1 5819775"/>
              <a:gd name="f405" fmla="*/ f281 1 5667375"/>
              <a:gd name="f406" fmla="*/ f282 1 5667375"/>
              <a:gd name="f407" fmla="*/ f283 1 5819775"/>
              <a:gd name="f408" fmla="*/ f284 1 5667375"/>
              <a:gd name="f409" fmla="*/ f285 1 5819775"/>
              <a:gd name="f410" fmla="*/ f286 1 5667375"/>
              <a:gd name="f411" fmla="*/ f287 1 5667375"/>
              <a:gd name="f412" fmla="*/ f288 1 5667375"/>
              <a:gd name="f413" fmla="*/ f289 1 5667375"/>
              <a:gd name="f414" fmla="*/ f290 1 5819775"/>
              <a:gd name="f415" fmla="*/ f291 1 5667375"/>
              <a:gd name="f416" fmla="*/ f292 1 5819775"/>
              <a:gd name="f417" fmla="*/ f293 1 5819775"/>
              <a:gd name="f418" fmla="*/ f294 1 5819775"/>
              <a:gd name="f419" fmla="*/ f295 1 5819775"/>
              <a:gd name="f420" fmla="*/ f296 1 5819775"/>
              <a:gd name="f421" fmla="*/ f297 1 5667375"/>
              <a:gd name="f422" fmla="*/ f298 1 5667375"/>
              <a:gd name="f423" fmla="*/ f299 1 5819775"/>
              <a:gd name="f424" fmla="*/ f300 1 5667375"/>
              <a:gd name="f425" fmla="*/ f301 1 5819775"/>
              <a:gd name="f426" fmla="*/ f302 1 5667375"/>
              <a:gd name="f427" fmla="*/ f303 1 5819775"/>
              <a:gd name="f428" fmla="*/ f304 1 5667375"/>
              <a:gd name="f429" fmla="*/ f305 1 5667375"/>
              <a:gd name="f430" fmla="*/ f306 1 5667375"/>
              <a:gd name="f431" fmla="*/ f307 1 5667375"/>
              <a:gd name="f432" fmla="*/ f308 1 5667375"/>
              <a:gd name="f433" fmla="*/ f309 1 5819775"/>
              <a:gd name="f434" fmla="*/ f310 1 5667375"/>
              <a:gd name="f435" fmla="*/ f311 1 5819775"/>
              <a:gd name="f436" fmla="*/ f312 1 5667375"/>
              <a:gd name="f437" fmla="*/ f313 1 5667375"/>
              <a:gd name="f438" fmla="*/ f314 1 5667375"/>
              <a:gd name="f439" fmla="*/ f315 1 5667375"/>
              <a:gd name="f440" fmla="*/ f316 1 5819775"/>
              <a:gd name="f441" fmla="*/ f317 1 5819775"/>
              <a:gd name="f442" fmla="*/ f318 1 5667375"/>
              <a:gd name="f443" fmla="*/ f319 1 5819775"/>
              <a:gd name="f444" fmla="*/ f320 1 5667375"/>
              <a:gd name="f445" fmla="*/ f321 1 5819775"/>
              <a:gd name="f446" fmla="*/ f322 1 5819775"/>
              <a:gd name="f447" fmla="*/ f323 1 5819775"/>
              <a:gd name="f448" fmla="*/ f324 1 5667375"/>
              <a:gd name="f449" fmla="*/ f325 1 5667375"/>
              <a:gd name="f450" fmla="*/ f326 1 5819775"/>
              <a:gd name="f451" fmla="*/ f327 1 5819775"/>
              <a:gd name="f452" fmla="*/ f328 1 5667375"/>
              <a:gd name="f453" fmla="*/ f329 1 5819775"/>
              <a:gd name="f454" fmla="*/ f330 1 5667375"/>
              <a:gd name="f455" fmla="*/ f331 1 5819775"/>
              <a:gd name="f456" fmla="*/ f332 1 5667375"/>
              <a:gd name="f457" fmla="*/ f333 1 5819775"/>
              <a:gd name="f458" fmla="*/ f334 1 5667375"/>
              <a:gd name="f459" fmla="*/ f335 1 5667375"/>
              <a:gd name="f460" fmla="*/ f336 1 5819775"/>
              <a:gd name="f461" fmla="*/ f337 1 5667375"/>
              <a:gd name="f462" fmla="*/ f338 1 5667375"/>
              <a:gd name="f463" fmla="*/ f339 1 5667375"/>
              <a:gd name="f464" fmla="*/ f340 1 5819775"/>
              <a:gd name="f465" fmla="*/ f341 1 5667375"/>
              <a:gd name="f466" fmla="*/ f342 1 5667375"/>
              <a:gd name="f467" fmla="*/ f343 1 5819775"/>
              <a:gd name="f468" fmla="*/ f344 1 5667375"/>
              <a:gd name="f469" fmla="*/ f345 1 5667375"/>
              <a:gd name="f470" fmla="*/ f346 1 5819775"/>
              <a:gd name="f471" fmla="*/ f347 1 5667375"/>
              <a:gd name="f472" fmla="*/ f348 1 5667375"/>
              <a:gd name="f473" fmla="*/ f349 1 5667375"/>
              <a:gd name="f474" fmla="*/ f350 1 5819775"/>
              <a:gd name="f475" fmla="*/ f351 1 5667375"/>
              <a:gd name="f476" fmla="*/ f352 1 5819775"/>
              <a:gd name="f477" fmla="*/ f353 1 5667375"/>
              <a:gd name="f478" fmla="*/ f354 1 5819775"/>
              <a:gd name="f479" fmla="*/ f355 1 5667375"/>
              <a:gd name="f480" fmla="*/ f356 1 5819775"/>
              <a:gd name="f481" fmla="*/ f357 1 5667375"/>
              <a:gd name="f482" fmla="*/ f358 1 5667375"/>
              <a:gd name="f483" fmla="*/ f359 1 5819775"/>
              <a:gd name="f484" fmla="*/ f360 1 5667375"/>
              <a:gd name="f485" fmla="*/ f361 1 5667375"/>
              <a:gd name="f486" fmla="*/ f362 1 5819775"/>
              <a:gd name="f487" fmla="*/ f363 1 5667375"/>
              <a:gd name="f488" fmla="*/ f364 1 5667375"/>
              <a:gd name="f489" fmla="*/ f365 1 5819775"/>
              <a:gd name="f490" fmla="*/ f366 1 5819775"/>
              <a:gd name="f491" fmla="*/ f367 1 5667375"/>
              <a:gd name="f492" fmla="*/ f368 1 5667375"/>
              <a:gd name="f493" fmla="*/ f369 1 5667375"/>
              <a:gd name="f494" fmla="*/ f370 1 5819775"/>
              <a:gd name="f495" fmla="*/ f371 1 5667375"/>
              <a:gd name="f496" fmla="*/ f372 1 5819775"/>
              <a:gd name="f497" fmla="*/ f373 1 5667375"/>
              <a:gd name="f498" fmla="*/ f374 1 5819775"/>
              <a:gd name="f499" fmla="*/ f375 1 5667375"/>
              <a:gd name="f500" fmla="*/ f376 1 5819775"/>
              <a:gd name="f501" fmla="*/ f377 1 5667375"/>
              <a:gd name="f502" fmla="*/ f378 1 5667375"/>
              <a:gd name="f503" fmla="*/ f379 1 5819775"/>
              <a:gd name="f504" fmla="*/ f380 1 5667375"/>
              <a:gd name="f505" fmla="*/ f381 1 5819775"/>
              <a:gd name="f506" fmla="*/ f382 1 5667375"/>
              <a:gd name="f507" fmla="*/ f383 1 5819775"/>
              <a:gd name="f508" fmla="*/ f384 1 5667375"/>
              <a:gd name="f509" fmla="*/ f253 1 f260"/>
              <a:gd name="f510" fmla="*/ f254 1 f260"/>
              <a:gd name="f511" fmla="*/ f253 1 f261"/>
              <a:gd name="f512" fmla="*/ f255 1 f261"/>
              <a:gd name="f513" fmla="*/ f386 1 f260"/>
              <a:gd name="f514" fmla="*/ f387 1 f261"/>
              <a:gd name="f515" fmla="*/ f388 1 f261"/>
              <a:gd name="f516" fmla="*/ f389 1 f261"/>
              <a:gd name="f517" fmla="*/ f390 1 f260"/>
              <a:gd name="f518" fmla="*/ f391 1 f261"/>
              <a:gd name="f519" fmla="*/ f392 1 f260"/>
              <a:gd name="f520" fmla="*/ f393 1 f260"/>
              <a:gd name="f521" fmla="*/ f394 1 f261"/>
              <a:gd name="f522" fmla="*/ f395 1 f260"/>
              <a:gd name="f523" fmla="*/ f396 1 f261"/>
              <a:gd name="f524" fmla="*/ f397 1 f260"/>
              <a:gd name="f525" fmla="*/ f398 1 f260"/>
              <a:gd name="f526" fmla="*/ f399 1 f260"/>
              <a:gd name="f527" fmla="*/ f400 1 f260"/>
              <a:gd name="f528" fmla="*/ f401 1 f260"/>
              <a:gd name="f529" fmla="*/ f402 1 f260"/>
              <a:gd name="f530" fmla="*/ f403 1 f261"/>
              <a:gd name="f531" fmla="*/ f404 1 f260"/>
              <a:gd name="f532" fmla="*/ f405 1 f261"/>
              <a:gd name="f533" fmla="*/ f406 1 f261"/>
              <a:gd name="f534" fmla="*/ f407 1 f260"/>
              <a:gd name="f535" fmla="*/ f408 1 f261"/>
              <a:gd name="f536" fmla="*/ f409 1 f260"/>
              <a:gd name="f537" fmla="*/ f410 1 f261"/>
              <a:gd name="f538" fmla="*/ f411 1 f261"/>
              <a:gd name="f539" fmla="*/ f412 1 f261"/>
              <a:gd name="f540" fmla="*/ f413 1 f261"/>
              <a:gd name="f541" fmla="*/ f414 1 f260"/>
              <a:gd name="f542" fmla="*/ f415 1 f261"/>
              <a:gd name="f543" fmla="*/ f416 1 f260"/>
              <a:gd name="f544" fmla="*/ f417 1 f260"/>
              <a:gd name="f545" fmla="*/ f418 1 f260"/>
              <a:gd name="f546" fmla="*/ f419 1 f260"/>
              <a:gd name="f547" fmla="*/ f420 1 f260"/>
              <a:gd name="f548" fmla="*/ f421 1 f261"/>
              <a:gd name="f549" fmla="*/ f422 1 f261"/>
              <a:gd name="f550" fmla="*/ f423 1 f260"/>
              <a:gd name="f551" fmla="*/ f424 1 f261"/>
              <a:gd name="f552" fmla="*/ f425 1 f260"/>
              <a:gd name="f553" fmla="*/ f426 1 f261"/>
              <a:gd name="f554" fmla="*/ f427 1 f260"/>
              <a:gd name="f555" fmla="*/ f428 1 f261"/>
              <a:gd name="f556" fmla="*/ f429 1 f261"/>
              <a:gd name="f557" fmla="*/ f430 1 f261"/>
              <a:gd name="f558" fmla="*/ f431 1 f261"/>
              <a:gd name="f559" fmla="*/ f432 1 f261"/>
              <a:gd name="f560" fmla="*/ f433 1 f260"/>
              <a:gd name="f561" fmla="*/ f434 1 f261"/>
              <a:gd name="f562" fmla="*/ f435 1 f260"/>
              <a:gd name="f563" fmla="*/ f436 1 f261"/>
              <a:gd name="f564" fmla="*/ f437 1 f261"/>
              <a:gd name="f565" fmla="*/ f438 1 f261"/>
              <a:gd name="f566" fmla="*/ f439 1 f261"/>
              <a:gd name="f567" fmla="*/ f440 1 f260"/>
              <a:gd name="f568" fmla="*/ f441 1 f260"/>
              <a:gd name="f569" fmla="*/ f442 1 f261"/>
              <a:gd name="f570" fmla="*/ f443 1 f260"/>
              <a:gd name="f571" fmla="*/ f444 1 f261"/>
              <a:gd name="f572" fmla="*/ f445 1 f260"/>
              <a:gd name="f573" fmla="*/ f446 1 f260"/>
              <a:gd name="f574" fmla="*/ f447 1 f260"/>
              <a:gd name="f575" fmla="*/ f448 1 f261"/>
              <a:gd name="f576" fmla="*/ f449 1 f261"/>
              <a:gd name="f577" fmla="*/ f450 1 f260"/>
              <a:gd name="f578" fmla="*/ f451 1 f260"/>
              <a:gd name="f579" fmla="*/ f452 1 f261"/>
              <a:gd name="f580" fmla="*/ f453 1 f260"/>
              <a:gd name="f581" fmla="*/ f454 1 f261"/>
              <a:gd name="f582" fmla="*/ f455 1 f260"/>
              <a:gd name="f583" fmla="*/ f456 1 f261"/>
              <a:gd name="f584" fmla="*/ f457 1 f260"/>
              <a:gd name="f585" fmla="*/ f458 1 f261"/>
              <a:gd name="f586" fmla="*/ f459 1 f261"/>
              <a:gd name="f587" fmla="*/ f460 1 f260"/>
              <a:gd name="f588" fmla="*/ f461 1 f261"/>
              <a:gd name="f589" fmla="*/ f462 1 f261"/>
              <a:gd name="f590" fmla="*/ f463 1 f261"/>
              <a:gd name="f591" fmla="*/ f464 1 f260"/>
              <a:gd name="f592" fmla="*/ f465 1 f261"/>
              <a:gd name="f593" fmla="*/ f466 1 f261"/>
              <a:gd name="f594" fmla="*/ f467 1 f260"/>
              <a:gd name="f595" fmla="*/ f468 1 f261"/>
              <a:gd name="f596" fmla="*/ f469 1 f261"/>
              <a:gd name="f597" fmla="*/ f470 1 f260"/>
              <a:gd name="f598" fmla="*/ f471 1 f261"/>
              <a:gd name="f599" fmla="*/ f472 1 f261"/>
              <a:gd name="f600" fmla="*/ f473 1 f261"/>
              <a:gd name="f601" fmla="*/ f474 1 f260"/>
              <a:gd name="f602" fmla="*/ f475 1 f261"/>
              <a:gd name="f603" fmla="*/ f476 1 f260"/>
              <a:gd name="f604" fmla="*/ f477 1 f261"/>
              <a:gd name="f605" fmla="*/ f478 1 f260"/>
              <a:gd name="f606" fmla="*/ f479 1 f261"/>
              <a:gd name="f607" fmla="*/ f480 1 f260"/>
              <a:gd name="f608" fmla="*/ f481 1 f261"/>
              <a:gd name="f609" fmla="*/ f482 1 f261"/>
              <a:gd name="f610" fmla="*/ f483 1 f260"/>
              <a:gd name="f611" fmla="*/ f484 1 f261"/>
              <a:gd name="f612" fmla="*/ f485 1 f261"/>
              <a:gd name="f613" fmla="*/ f486 1 f260"/>
              <a:gd name="f614" fmla="*/ f487 1 f261"/>
              <a:gd name="f615" fmla="*/ f488 1 f261"/>
              <a:gd name="f616" fmla="*/ f489 1 f260"/>
              <a:gd name="f617" fmla="*/ f490 1 f260"/>
              <a:gd name="f618" fmla="*/ f491 1 f261"/>
              <a:gd name="f619" fmla="*/ f492 1 f261"/>
              <a:gd name="f620" fmla="*/ f493 1 f261"/>
              <a:gd name="f621" fmla="*/ f494 1 f260"/>
              <a:gd name="f622" fmla="*/ f495 1 f261"/>
              <a:gd name="f623" fmla="*/ f496 1 f260"/>
              <a:gd name="f624" fmla="*/ f497 1 f261"/>
              <a:gd name="f625" fmla="*/ f498 1 f260"/>
              <a:gd name="f626" fmla="*/ f499 1 f261"/>
              <a:gd name="f627" fmla="*/ f500 1 f260"/>
              <a:gd name="f628" fmla="*/ f501 1 f261"/>
              <a:gd name="f629" fmla="*/ f502 1 f261"/>
              <a:gd name="f630" fmla="*/ f503 1 f260"/>
              <a:gd name="f631" fmla="*/ f504 1 f261"/>
              <a:gd name="f632" fmla="*/ f505 1 f260"/>
              <a:gd name="f633" fmla="*/ f506 1 f261"/>
              <a:gd name="f634" fmla="*/ f507 1 f260"/>
              <a:gd name="f635" fmla="*/ f508 1 f261"/>
              <a:gd name="f636" fmla="*/ f509 f251 1"/>
              <a:gd name="f637" fmla="*/ f510 f251 1"/>
              <a:gd name="f638" fmla="*/ f512 f252 1"/>
              <a:gd name="f639" fmla="*/ f511 f252 1"/>
              <a:gd name="f640" fmla="*/ f513 f251 1"/>
              <a:gd name="f641" fmla="*/ f514 f252 1"/>
              <a:gd name="f642" fmla="*/ f515 f252 1"/>
              <a:gd name="f643" fmla="*/ f516 f252 1"/>
              <a:gd name="f644" fmla="*/ f517 f251 1"/>
              <a:gd name="f645" fmla="*/ f518 f252 1"/>
              <a:gd name="f646" fmla="*/ f519 f251 1"/>
              <a:gd name="f647" fmla="*/ f520 f251 1"/>
              <a:gd name="f648" fmla="*/ f521 f252 1"/>
              <a:gd name="f649" fmla="*/ f522 f251 1"/>
              <a:gd name="f650" fmla="*/ f523 f252 1"/>
              <a:gd name="f651" fmla="*/ f524 f251 1"/>
              <a:gd name="f652" fmla="*/ f525 f251 1"/>
              <a:gd name="f653" fmla="*/ f526 f251 1"/>
              <a:gd name="f654" fmla="*/ f527 f251 1"/>
              <a:gd name="f655" fmla="*/ f528 f251 1"/>
              <a:gd name="f656" fmla="*/ f529 f251 1"/>
              <a:gd name="f657" fmla="*/ f530 f252 1"/>
              <a:gd name="f658" fmla="*/ f531 f251 1"/>
              <a:gd name="f659" fmla="*/ f532 f252 1"/>
              <a:gd name="f660" fmla="*/ f533 f252 1"/>
              <a:gd name="f661" fmla="*/ f534 f251 1"/>
              <a:gd name="f662" fmla="*/ f535 f252 1"/>
              <a:gd name="f663" fmla="*/ f536 f251 1"/>
              <a:gd name="f664" fmla="*/ f537 f252 1"/>
              <a:gd name="f665" fmla="*/ f538 f252 1"/>
              <a:gd name="f666" fmla="*/ f539 f252 1"/>
              <a:gd name="f667" fmla="*/ f540 f252 1"/>
              <a:gd name="f668" fmla="*/ f541 f251 1"/>
              <a:gd name="f669" fmla="*/ f542 f252 1"/>
              <a:gd name="f670" fmla="*/ f543 f251 1"/>
              <a:gd name="f671" fmla="*/ f544 f251 1"/>
              <a:gd name="f672" fmla="*/ f545 f251 1"/>
              <a:gd name="f673" fmla="*/ f546 f251 1"/>
              <a:gd name="f674" fmla="*/ f547 f251 1"/>
              <a:gd name="f675" fmla="*/ f548 f252 1"/>
              <a:gd name="f676" fmla="*/ f549 f252 1"/>
              <a:gd name="f677" fmla="*/ f550 f251 1"/>
              <a:gd name="f678" fmla="*/ f551 f252 1"/>
              <a:gd name="f679" fmla="*/ f552 f251 1"/>
              <a:gd name="f680" fmla="*/ f553 f252 1"/>
              <a:gd name="f681" fmla="*/ f554 f251 1"/>
              <a:gd name="f682" fmla="*/ f555 f252 1"/>
              <a:gd name="f683" fmla="*/ f556 f252 1"/>
              <a:gd name="f684" fmla="*/ f557 f252 1"/>
              <a:gd name="f685" fmla="*/ f558 f252 1"/>
              <a:gd name="f686" fmla="*/ f559 f252 1"/>
              <a:gd name="f687" fmla="*/ f560 f251 1"/>
              <a:gd name="f688" fmla="*/ f561 f252 1"/>
              <a:gd name="f689" fmla="*/ f562 f251 1"/>
              <a:gd name="f690" fmla="*/ f563 f252 1"/>
              <a:gd name="f691" fmla="*/ f564 f252 1"/>
              <a:gd name="f692" fmla="*/ f565 f252 1"/>
              <a:gd name="f693" fmla="*/ f566 f252 1"/>
              <a:gd name="f694" fmla="*/ f567 f251 1"/>
              <a:gd name="f695" fmla="*/ f568 f251 1"/>
              <a:gd name="f696" fmla="*/ f569 f252 1"/>
              <a:gd name="f697" fmla="*/ f570 f251 1"/>
              <a:gd name="f698" fmla="*/ f571 f252 1"/>
              <a:gd name="f699" fmla="*/ f572 f251 1"/>
              <a:gd name="f700" fmla="*/ f573 f251 1"/>
              <a:gd name="f701" fmla="*/ f574 f251 1"/>
              <a:gd name="f702" fmla="*/ f575 f252 1"/>
              <a:gd name="f703" fmla="*/ f576 f252 1"/>
              <a:gd name="f704" fmla="*/ f577 f251 1"/>
              <a:gd name="f705" fmla="*/ f578 f251 1"/>
              <a:gd name="f706" fmla="*/ f579 f252 1"/>
              <a:gd name="f707" fmla="*/ f580 f251 1"/>
              <a:gd name="f708" fmla="*/ f581 f252 1"/>
              <a:gd name="f709" fmla="*/ f582 f251 1"/>
              <a:gd name="f710" fmla="*/ f583 f252 1"/>
              <a:gd name="f711" fmla="*/ f584 f251 1"/>
              <a:gd name="f712" fmla="*/ f585 f252 1"/>
              <a:gd name="f713" fmla="*/ f586 f252 1"/>
              <a:gd name="f714" fmla="*/ f587 f251 1"/>
              <a:gd name="f715" fmla="*/ f588 f252 1"/>
              <a:gd name="f716" fmla="*/ f589 f252 1"/>
              <a:gd name="f717" fmla="*/ f590 f252 1"/>
              <a:gd name="f718" fmla="*/ f591 f251 1"/>
              <a:gd name="f719" fmla="*/ f592 f252 1"/>
              <a:gd name="f720" fmla="*/ f593 f252 1"/>
              <a:gd name="f721" fmla="*/ f594 f251 1"/>
              <a:gd name="f722" fmla="*/ f595 f252 1"/>
              <a:gd name="f723" fmla="*/ f596 f252 1"/>
              <a:gd name="f724" fmla="*/ f597 f251 1"/>
              <a:gd name="f725" fmla="*/ f598 f252 1"/>
              <a:gd name="f726" fmla="*/ f599 f252 1"/>
              <a:gd name="f727" fmla="*/ f600 f252 1"/>
              <a:gd name="f728" fmla="*/ f601 f251 1"/>
              <a:gd name="f729" fmla="*/ f602 f252 1"/>
              <a:gd name="f730" fmla="*/ f603 f251 1"/>
              <a:gd name="f731" fmla="*/ f604 f252 1"/>
              <a:gd name="f732" fmla="*/ f605 f251 1"/>
              <a:gd name="f733" fmla="*/ f606 f252 1"/>
              <a:gd name="f734" fmla="*/ f607 f251 1"/>
              <a:gd name="f735" fmla="*/ f608 f252 1"/>
              <a:gd name="f736" fmla="*/ f609 f252 1"/>
              <a:gd name="f737" fmla="*/ f610 f251 1"/>
              <a:gd name="f738" fmla="*/ f611 f252 1"/>
              <a:gd name="f739" fmla="*/ f612 f252 1"/>
              <a:gd name="f740" fmla="*/ f613 f251 1"/>
              <a:gd name="f741" fmla="*/ f614 f252 1"/>
              <a:gd name="f742" fmla="*/ f615 f252 1"/>
              <a:gd name="f743" fmla="*/ f616 f251 1"/>
              <a:gd name="f744" fmla="*/ f617 f251 1"/>
              <a:gd name="f745" fmla="*/ f618 f252 1"/>
              <a:gd name="f746" fmla="*/ f619 f252 1"/>
              <a:gd name="f747" fmla="*/ f620 f252 1"/>
              <a:gd name="f748" fmla="*/ f621 f251 1"/>
              <a:gd name="f749" fmla="*/ f622 f252 1"/>
              <a:gd name="f750" fmla="*/ f623 f251 1"/>
              <a:gd name="f751" fmla="*/ f624 f252 1"/>
              <a:gd name="f752" fmla="*/ f625 f251 1"/>
              <a:gd name="f753" fmla="*/ f626 f252 1"/>
              <a:gd name="f754" fmla="*/ f627 f251 1"/>
              <a:gd name="f755" fmla="*/ f628 f252 1"/>
              <a:gd name="f756" fmla="*/ f629 f252 1"/>
              <a:gd name="f757" fmla="*/ f630 f251 1"/>
              <a:gd name="f758" fmla="*/ f631 f252 1"/>
              <a:gd name="f759" fmla="*/ f632 f251 1"/>
              <a:gd name="f760" fmla="*/ f633 f252 1"/>
              <a:gd name="f761" fmla="*/ f634 f251 1"/>
              <a:gd name="f762" fmla="*/ f635 f25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5">
                <a:pos x="f640" y="f641"/>
              </a:cxn>
              <a:cxn ang="f385">
                <a:pos x="f640" y="f642"/>
              </a:cxn>
              <a:cxn ang="f385">
                <a:pos x="f640" y="f643"/>
              </a:cxn>
              <a:cxn ang="f385">
                <a:pos x="f644" y="f645"/>
              </a:cxn>
              <a:cxn ang="f385">
                <a:pos x="f646" y="f645"/>
              </a:cxn>
              <a:cxn ang="f385">
                <a:pos x="f647" y="f645"/>
              </a:cxn>
              <a:cxn ang="f385">
                <a:pos x="f647" y="f648"/>
              </a:cxn>
              <a:cxn ang="f385">
                <a:pos x="f649" y="f650"/>
              </a:cxn>
              <a:cxn ang="f385">
                <a:pos x="f651" y="f650"/>
              </a:cxn>
              <a:cxn ang="f385">
                <a:pos x="f652" y="f648"/>
              </a:cxn>
              <a:cxn ang="f385">
                <a:pos x="f652" y="f645"/>
              </a:cxn>
              <a:cxn ang="f385">
                <a:pos x="f653" y="f645"/>
              </a:cxn>
              <a:cxn ang="f385">
                <a:pos x="f654" y="f645"/>
              </a:cxn>
              <a:cxn ang="f385">
                <a:pos x="f655" y="f643"/>
              </a:cxn>
              <a:cxn ang="f385">
                <a:pos x="f655" y="f642"/>
              </a:cxn>
              <a:cxn ang="f385">
                <a:pos x="f655" y="f641"/>
              </a:cxn>
              <a:cxn ang="f385">
                <a:pos x="f656" y="f657"/>
              </a:cxn>
              <a:cxn ang="f385">
                <a:pos x="f658" y="f659"/>
              </a:cxn>
              <a:cxn ang="f385">
                <a:pos x="f658" y="f660"/>
              </a:cxn>
              <a:cxn ang="f385">
                <a:pos x="f661" y="f662"/>
              </a:cxn>
              <a:cxn ang="f385">
                <a:pos x="f663" y="f664"/>
              </a:cxn>
              <a:cxn ang="f385">
                <a:pos x="f656" y="f665"/>
              </a:cxn>
              <a:cxn ang="f385">
                <a:pos x="f656" y="f666"/>
              </a:cxn>
              <a:cxn ang="f385">
                <a:pos x="f656" y="f667"/>
              </a:cxn>
              <a:cxn ang="f385">
                <a:pos x="f668" y="f669"/>
              </a:cxn>
              <a:cxn ang="f385">
                <a:pos x="f670" y="f669"/>
              </a:cxn>
              <a:cxn ang="f385">
                <a:pos x="f671" y="f667"/>
              </a:cxn>
              <a:cxn ang="f385">
                <a:pos x="f671" y="f666"/>
              </a:cxn>
              <a:cxn ang="f385">
                <a:pos x="f671" y="f665"/>
              </a:cxn>
              <a:cxn ang="f385">
                <a:pos x="f672" y="f664"/>
              </a:cxn>
              <a:cxn ang="f385">
                <a:pos x="f673" y="f662"/>
              </a:cxn>
              <a:cxn ang="f385">
                <a:pos x="f674" y="f675"/>
              </a:cxn>
              <a:cxn ang="f385">
                <a:pos x="f674" y="f676"/>
              </a:cxn>
              <a:cxn ang="f385">
                <a:pos x="f677" y="f678"/>
              </a:cxn>
              <a:cxn ang="f385">
                <a:pos x="f679" y="f680"/>
              </a:cxn>
              <a:cxn ang="f385">
                <a:pos x="f640" y="f641"/>
              </a:cxn>
              <a:cxn ang="f385">
                <a:pos x="f681" y="f682"/>
              </a:cxn>
              <a:cxn ang="f385">
                <a:pos x="f653" y="f683"/>
              </a:cxn>
              <a:cxn ang="f385">
                <a:pos x="f653" y="f684"/>
              </a:cxn>
              <a:cxn ang="f385">
                <a:pos x="f653" y="f685"/>
              </a:cxn>
              <a:cxn ang="f385">
                <a:pos x="f653" y="f686"/>
              </a:cxn>
              <a:cxn ang="f385">
                <a:pos x="f687" y="f686"/>
              </a:cxn>
              <a:cxn ang="f385">
                <a:pos x="f652" y="f686"/>
              </a:cxn>
              <a:cxn ang="f385">
                <a:pos x="f652" y="f688"/>
              </a:cxn>
              <a:cxn ang="f385">
                <a:pos x="f689" y="f690"/>
              </a:cxn>
              <a:cxn ang="f385">
                <a:pos x="f689" y="f691"/>
              </a:cxn>
              <a:cxn ang="f385">
                <a:pos x="f681" y="f682"/>
              </a:cxn>
              <a:cxn ang="f385">
                <a:pos x="f681" y="f682"/>
              </a:cxn>
              <a:cxn ang="f385">
                <a:pos x="f670" y="f692"/>
              </a:cxn>
              <a:cxn ang="f385">
                <a:pos x="f670" y="f693"/>
              </a:cxn>
              <a:cxn ang="f385">
                <a:pos x="f670" y="f693"/>
              </a:cxn>
              <a:cxn ang="f385">
                <a:pos x="f694" y="f693"/>
              </a:cxn>
              <a:cxn ang="f385">
                <a:pos x="f694" y="f693"/>
              </a:cxn>
              <a:cxn ang="f385">
                <a:pos x="f694" y="f692"/>
              </a:cxn>
              <a:cxn ang="f385">
                <a:pos x="f695" y="f696"/>
              </a:cxn>
              <a:cxn ang="f385">
                <a:pos x="f697" y="f698"/>
              </a:cxn>
              <a:cxn ang="f385">
                <a:pos x="f699" y="f698"/>
              </a:cxn>
              <a:cxn ang="f385">
                <a:pos x="f700" y="f696"/>
              </a:cxn>
              <a:cxn ang="f385">
                <a:pos x="f670" y="f692"/>
              </a:cxn>
              <a:cxn ang="f385">
                <a:pos x="f701" y="f702"/>
              </a:cxn>
              <a:cxn ang="f385">
                <a:pos x="f701" y="f703"/>
              </a:cxn>
              <a:cxn ang="f385">
                <a:pos x="f704" y="f703"/>
              </a:cxn>
              <a:cxn ang="f385">
                <a:pos x="f704" y="f702"/>
              </a:cxn>
              <a:cxn ang="f385">
                <a:pos x="f701" y="f702"/>
              </a:cxn>
              <a:cxn ang="f385">
                <a:pos x="f705" y="f706"/>
              </a:cxn>
              <a:cxn ang="f385">
                <a:pos x="f707" y="f708"/>
              </a:cxn>
              <a:cxn ang="f385">
                <a:pos x="f707" y="f708"/>
              </a:cxn>
              <a:cxn ang="f385">
                <a:pos x="f709" y="f710"/>
              </a:cxn>
              <a:cxn ang="f385">
                <a:pos x="f709" y="f710"/>
              </a:cxn>
              <a:cxn ang="f385">
                <a:pos x="f711" y="f712"/>
              </a:cxn>
              <a:cxn ang="f385">
                <a:pos x="f711" y="f713"/>
              </a:cxn>
              <a:cxn ang="f385">
                <a:pos x="f714" y="f715"/>
              </a:cxn>
              <a:cxn ang="f385">
                <a:pos x="f714" y="f716"/>
              </a:cxn>
              <a:cxn ang="f385">
                <a:pos x="f714" y="f717"/>
              </a:cxn>
              <a:cxn ang="f385">
                <a:pos x="f718" y="f717"/>
              </a:cxn>
              <a:cxn ang="f385">
                <a:pos x="f718" y="f719"/>
              </a:cxn>
              <a:cxn ang="f385">
                <a:pos x="f718" y="f720"/>
              </a:cxn>
              <a:cxn ang="f385">
                <a:pos x="f721" y="f722"/>
              </a:cxn>
              <a:cxn ang="f385">
                <a:pos x="f721" y="f723"/>
              </a:cxn>
              <a:cxn ang="f385">
                <a:pos x="f724" y="f725"/>
              </a:cxn>
              <a:cxn ang="f385">
                <a:pos x="f724" y="f726"/>
              </a:cxn>
              <a:cxn ang="f385">
                <a:pos x="f673" y="f727"/>
              </a:cxn>
              <a:cxn ang="f385">
                <a:pos x="f728" y="f729"/>
              </a:cxn>
              <a:cxn ang="f385">
                <a:pos x="f730" y="f731"/>
              </a:cxn>
              <a:cxn ang="f385">
                <a:pos x="f705" y="f706"/>
              </a:cxn>
              <a:cxn ang="f385">
                <a:pos x="f732" y="f733"/>
              </a:cxn>
              <a:cxn ang="f385">
                <a:pos x="f734" y="f735"/>
              </a:cxn>
              <a:cxn ang="f385">
                <a:pos x="f734" y="f736"/>
              </a:cxn>
              <a:cxn ang="f385">
                <a:pos x="f737" y="f738"/>
              </a:cxn>
              <a:cxn ang="f385">
                <a:pos x="f737" y="f739"/>
              </a:cxn>
              <a:cxn ang="f385">
                <a:pos x="f740" y="f741"/>
              </a:cxn>
              <a:cxn ang="f385">
                <a:pos x="f740" y="f742"/>
              </a:cxn>
              <a:cxn ang="f385">
                <a:pos x="f743" y="f742"/>
              </a:cxn>
              <a:cxn ang="f385">
                <a:pos x="f744" y="f742"/>
              </a:cxn>
              <a:cxn ang="f385">
                <a:pos x="f744" y="f745"/>
              </a:cxn>
              <a:cxn ang="f385">
                <a:pos x="f744" y="f746"/>
              </a:cxn>
              <a:cxn ang="f385">
                <a:pos x="f744" y="f747"/>
              </a:cxn>
              <a:cxn ang="f385">
                <a:pos x="f732" y="f733"/>
              </a:cxn>
              <a:cxn ang="f385">
                <a:pos x="f748" y="f749"/>
              </a:cxn>
              <a:cxn ang="f385">
                <a:pos x="f750" y="f751"/>
              </a:cxn>
              <a:cxn ang="f385">
                <a:pos x="f752" y="f753"/>
              </a:cxn>
              <a:cxn ang="f385">
                <a:pos x="f754" y="f755"/>
              </a:cxn>
              <a:cxn ang="f385">
                <a:pos x="f754" y="f756"/>
              </a:cxn>
              <a:cxn ang="f385">
                <a:pos x="f757" y="f758"/>
              </a:cxn>
              <a:cxn ang="f385">
                <a:pos x="f759" y="f756"/>
              </a:cxn>
              <a:cxn ang="f385">
                <a:pos x="f759" y="f760"/>
              </a:cxn>
              <a:cxn ang="f385">
                <a:pos x="f761" y="f762"/>
              </a:cxn>
              <a:cxn ang="f385">
                <a:pos x="f748" y="f749"/>
              </a:cxn>
            </a:cxnLst>
            <a:rect l="f636" t="f639" r="f637" b="f638"/>
            <a:pathLst>
              <a:path w="5819775" h="5667375">
                <a:moveTo>
                  <a:pt x="f8" y="f9"/>
                </a:moveTo>
                <a:lnTo>
                  <a:pt x="f8" y="f10"/>
                </a:lnTo>
                <a:lnTo>
                  <a:pt x="f8" y="f11"/>
                </a:lnTo>
                <a:cubicBezTo>
                  <a:pt x="f12" y="f13"/>
                  <a:pt x="f14" y="f15"/>
                  <a:pt x="f16" y="f17"/>
                </a:cubicBezTo>
                <a:lnTo>
                  <a:pt x="f18" y="f17"/>
                </a:lnTo>
                <a:lnTo>
                  <a:pt x="f19" y="f17"/>
                </a:lnTo>
                <a:lnTo>
                  <a:pt x="f19" y="f20"/>
                </a:lnTo>
                <a:cubicBezTo>
                  <a:pt x="f19" y="f21"/>
                  <a:pt x="f22" y="f5"/>
                  <a:pt x="f23" y="f5"/>
                </a:cubicBezTo>
                <a:lnTo>
                  <a:pt x="f24" y="f5"/>
                </a:lnTo>
                <a:cubicBezTo>
                  <a:pt x="f25" y="f5"/>
                  <a:pt x="f26" y="f21"/>
                  <a:pt x="f26" y="f20"/>
                </a:cubicBezTo>
                <a:lnTo>
                  <a:pt x="f26" y="f17"/>
                </a:lnTo>
                <a:lnTo>
                  <a:pt x="f27" y="f17"/>
                </a:lnTo>
                <a:lnTo>
                  <a:pt x="f28" y="f17"/>
                </a:lnTo>
                <a:cubicBezTo>
                  <a:pt x="f29" y="f30"/>
                  <a:pt x="f31" y="f13"/>
                  <a:pt x="f32" y="f11"/>
                </a:cubicBezTo>
                <a:lnTo>
                  <a:pt x="f32" y="f10"/>
                </a:lnTo>
                <a:lnTo>
                  <a:pt x="f32" y="f9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lnTo>
                  <a:pt x="f43" y="f45"/>
                </a:lnTo>
                <a:lnTo>
                  <a:pt x="f46" y="f47"/>
                </a:lnTo>
                <a:cubicBezTo>
                  <a:pt x="f46" y="f47"/>
                  <a:pt x="f48" y="f47"/>
                  <a:pt x="f48" y="f49"/>
                </a:cubicBezTo>
                <a:cubicBezTo>
                  <a:pt x="f50" y="f51"/>
                  <a:pt x="f37" y="f52"/>
                  <a:pt x="f37" y="f53"/>
                </a:cubicBezTo>
                <a:lnTo>
                  <a:pt x="f37" y="f54"/>
                </a:lnTo>
                <a:lnTo>
                  <a:pt x="f37" y="f55"/>
                </a:lnTo>
                <a:cubicBezTo>
                  <a:pt x="f25" y="f56"/>
                  <a:pt x="f57" y="f58"/>
                  <a:pt x="f59" y="f58"/>
                </a:cubicBezTo>
                <a:lnTo>
                  <a:pt x="f60" y="f58"/>
                </a:lnTo>
                <a:cubicBezTo>
                  <a:pt x="f61" y="f58"/>
                  <a:pt x="f62" y="f56"/>
                  <a:pt x="f63" y="f55"/>
                </a:cubicBezTo>
                <a:lnTo>
                  <a:pt x="f63" y="f54"/>
                </a:lnTo>
                <a:lnTo>
                  <a:pt x="f63" y="f53"/>
                </a:lnTo>
                <a:cubicBezTo>
                  <a:pt x="f63" y="f52"/>
                  <a:pt x="f64" y="f51"/>
                  <a:pt x="f65" y="f49"/>
                </a:cubicBezTo>
                <a:lnTo>
                  <a:pt x="f66" y="f47"/>
                </a:lnTo>
                <a:lnTo>
                  <a:pt x="f67" y="f68"/>
                </a:lnTo>
                <a:lnTo>
                  <a:pt x="f67" y="f69"/>
                </a:ln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" y="f84"/>
                  <a:pt x="f8" y="f9"/>
                </a:cubicBezTo>
                <a:close/>
                <a:moveTo>
                  <a:pt x="f85" y="f86"/>
                </a:moveTo>
                <a:cubicBezTo>
                  <a:pt x="f87" y="f88"/>
                  <a:pt x="f89" y="f90"/>
                  <a:pt x="f27" y="f91"/>
                </a:cubicBezTo>
                <a:cubicBezTo>
                  <a:pt x="f27" y="f92"/>
                  <a:pt x="f27" y="f92"/>
                  <a:pt x="f27" y="f93"/>
                </a:cubicBezTo>
                <a:lnTo>
                  <a:pt x="f27" y="f94"/>
                </a:lnTo>
                <a:cubicBezTo>
                  <a:pt x="f27" y="f10"/>
                  <a:pt x="f27" y="f95"/>
                  <a:pt x="f27" y="f95"/>
                </a:cubicBezTo>
                <a:lnTo>
                  <a:pt x="f96" y="f95"/>
                </a:lnTo>
                <a:lnTo>
                  <a:pt x="f26" y="f95"/>
                </a:lnTo>
                <a:lnTo>
                  <a:pt x="f26" y="f97"/>
                </a:lnTo>
                <a:cubicBezTo>
                  <a:pt x="f26" y="f98"/>
                  <a:pt x="f26" y="f99"/>
                  <a:pt x="f100" y="f101"/>
                </a:cubicBezTo>
                <a:cubicBezTo>
                  <a:pt x="f100" y="f102"/>
                  <a:pt x="f100" y="f103"/>
                  <a:pt x="f100" y="f103"/>
                </a:cubicBezTo>
                <a:cubicBezTo>
                  <a:pt x="f104" y="f105"/>
                  <a:pt x="f106" y="f107"/>
                  <a:pt x="f85" y="f86"/>
                </a:cubicBezTo>
                <a:cubicBezTo>
                  <a:pt x="f85" y="f108"/>
                  <a:pt x="f85" y="f108"/>
                  <a:pt x="f85" y="f86"/>
                </a:cubicBezTo>
                <a:close/>
                <a:moveTo>
                  <a:pt x="f60" y="f109"/>
                </a:moveTo>
                <a:lnTo>
                  <a:pt x="f60" y="f110"/>
                </a:lnTo>
                <a:lnTo>
                  <a:pt x="f60" y="f110"/>
                </a:lnTo>
                <a:lnTo>
                  <a:pt x="f111" y="f110"/>
                </a:lnTo>
                <a:lnTo>
                  <a:pt x="f111" y="f110"/>
                </a:lnTo>
                <a:lnTo>
                  <a:pt x="f111" y="f109"/>
                </a:lnTo>
                <a:cubicBezTo>
                  <a:pt x="f111" y="f112"/>
                  <a:pt x="f113" y="f114"/>
                  <a:pt x="f115" y="f116"/>
                </a:cubicBezTo>
                <a:lnTo>
                  <a:pt x="f117" y="f118"/>
                </a:lnTo>
                <a:lnTo>
                  <a:pt x="f119" y="f118"/>
                </a:lnTo>
                <a:lnTo>
                  <a:pt x="f120" y="f116"/>
                </a:lnTo>
                <a:cubicBezTo>
                  <a:pt x="f121" y="f114"/>
                  <a:pt x="f60" y="f112"/>
                  <a:pt x="f60" y="f109"/>
                </a:cubicBezTo>
                <a:close/>
                <a:moveTo>
                  <a:pt x="f122" y="f123"/>
                </a:moveTo>
                <a:lnTo>
                  <a:pt x="f122" y="f124"/>
                </a:lnTo>
                <a:lnTo>
                  <a:pt x="f125" y="f124"/>
                </a:lnTo>
                <a:lnTo>
                  <a:pt x="f125" y="f123"/>
                </a:lnTo>
                <a:lnTo>
                  <a:pt x="f122" y="f123"/>
                </a:lnTo>
                <a:close/>
                <a:moveTo>
                  <a:pt x="f126" y="f127"/>
                </a:moveTo>
                <a:cubicBezTo>
                  <a:pt x="f128" y="f127"/>
                  <a:pt x="f129" y="f130"/>
                  <a:pt x="f131" y="f132"/>
                </a:cubicBez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lnTo>
                  <a:pt x="f137" y="f138"/>
                </a:lnTo>
                <a:cubicBezTo>
                  <a:pt x="f139" y="f140"/>
                  <a:pt x="f141" y="f142"/>
                  <a:pt x="f143" y="f144"/>
                </a:cubicBezTo>
                <a:cubicBezTo>
                  <a:pt x="f143" y="f145"/>
                  <a:pt x="f143" y="f146"/>
                  <a:pt x="f143" y="f147"/>
                </a:cubicBezTo>
                <a:cubicBezTo>
                  <a:pt x="f143" y="f148"/>
                  <a:pt x="f149" y="f150"/>
                  <a:pt x="f149" y="f151"/>
                </a:cubicBezTo>
                <a:lnTo>
                  <a:pt x="f149" y="f152"/>
                </a:lnTo>
                <a:lnTo>
                  <a:pt x="f149" y="f153"/>
                </a:lnTo>
                <a:lnTo>
                  <a:pt x="f154" y="f153"/>
                </a:lnTo>
                <a:lnTo>
                  <a:pt x="f154" y="f155"/>
                </a:lnTo>
                <a:lnTo>
                  <a:pt x="f154" y="f156"/>
                </a:lnTo>
                <a:cubicBezTo>
                  <a:pt x="f154" y="f157"/>
                  <a:pt x="f154" y="f158"/>
                  <a:pt x="f159" y="f160"/>
                </a:cubicBezTo>
                <a:cubicBezTo>
                  <a:pt x="f159" y="f88"/>
                  <a:pt x="f159" y="f161"/>
                  <a:pt x="f159" y="f162"/>
                </a:cubicBezTo>
                <a:cubicBezTo>
                  <a:pt x="f159" y="f163"/>
                  <a:pt x="f164" y="f165"/>
                  <a:pt x="f164" y="f166"/>
                </a:cubicBezTo>
                <a:lnTo>
                  <a:pt x="f164" y="f167"/>
                </a:lnTo>
                <a:cubicBezTo>
                  <a:pt x="f168" y="f107"/>
                  <a:pt x="f169" y="f170"/>
                  <a:pt x="f66" y="f171"/>
                </a:cubicBezTo>
                <a:cubicBezTo>
                  <a:pt x="f66" y="f172"/>
                  <a:pt x="f66" y="f138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83" y="f127"/>
                  <a:pt x="f126" y="f127"/>
                </a:cubicBezTo>
                <a:close/>
                <a:moveTo>
                  <a:pt x="f184" y="f185"/>
                </a:moveTo>
                <a:cubicBezTo>
                  <a:pt x="f186" y="f187"/>
                  <a:pt x="f188" y="f189"/>
                  <a:pt x="f190" y="f191"/>
                </a:cubicBezTo>
                <a:lnTo>
                  <a:pt x="f190" y="f192"/>
                </a:lnTo>
                <a:cubicBezTo>
                  <a:pt x="f193" y="f194"/>
                  <a:pt x="f195" y="f196"/>
                  <a:pt x="f197" y="f198"/>
                </a:cubicBezTo>
                <a:cubicBezTo>
                  <a:pt x="f197" y="f199"/>
                  <a:pt x="f197" y="f200"/>
                  <a:pt x="f197" y="f200"/>
                </a:cubicBezTo>
                <a:cubicBezTo>
                  <a:pt x="f201" y="f202"/>
                  <a:pt x="f201" y="f203"/>
                  <a:pt x="f201" y="f204"/>
                </a:cubicBezTo>
                <a:lnTo>
                  <a:pt x="f201" y="f205"/>
                </a:lnTo>
                <a:lnTo>
                  <a:pt x="f206" y="f205"/>
                </a:lnTo>
                <a:cubicBezTo>
                  <a:pt x="f207" y="f205"/>
                  <a:pt x="f207" y="f205"/>
                  <a:pt x="f207" y="f205"/>
                </a:cubicBezTo>
                <a:cubicBezTo>
                  <a:pt x="f207" y="f205"/>
                  <a:pt x="f207" y="f208"/>
                  <a:pt x="f207" y="f209"/>
                </a:cubicBezTo>
                <a:lnTo>
                  <a:pt x="f207" y="f210"/>
                </a:lnTo>
                <a:cubicBezTo>
                  <a:pt x="f207" y="f211"/>
                  <a:pt x="f207" y="f211"/>
                  <a:pt x="f207" y="f212"/>
                </a:cubicBezTo>
                <a:cubicBezTo>
                  <a:pt x="f213" y="f214"/>
                  <a:pt x="f215" y="f216"/>
                  <a:pt x="f184" y="f185"/>
                </a:cubicBezTo>
                <a:close/>
                <a:moveTo>
                  <a:pt x="f217" y="f218"/>
                </a:moveTo>
                <a:cubicBezTo>
                  <a:pt x="f219" y="f220"/>
                  <a:pt x="f221" y="f222"/>
                  <a:pt x="f223" y="f222"/>
                </a:cubicBezTo>
                <a:cubicBezTo>
                  <a:pt x="f224" y="f222"/>
                  <a:pt x="f225" y="f222"/>
                  <a:pt x="f226" y="f227"/>
                </a:cubicBezTo>
                <a:cubicBezTo>
                  <a:pt x="f228" y="f229"/>
                  <a:pt x="f230" y="f231"/>
                  <a:pt x="f232" y="f105"/>
                </a:cubicBezTo>
                <a:lnTo>
                  <a:pt x="f232" y="f233"/>
                </a:lnTo>
                <a:cubicBezTo>
                  <a:pt x="f232" y="f234"/>
                  <a:pt x="f235" y="f236"/>
                  <a:pt x="f237" y="f236"/>
                </a:cubicBezTo>
                <a:cubicBezTo>
                  <a:pt x="f238" y="f236"/>
                  <a:pt x="f239" y="f234"/>
                  <a:pt x="f239" y="f233"/>
                </a:cubicBezTo>
                <a:lnTo>
                  <a:pt x="f239" y="f240"/>
                </a:lnTo>
                <a:cubicBezTo>
                  <a:pt x="f239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17" y="f218"/>
                </a:cubicBezTo>
                <a:close/>
              </a:path>
            </a:pathLst>
          </a:custGeom>
          <a:solidFill>
            <a:srgbClr val="98B9F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33" name="Forma libre 46">
            <a:extLst>
              <a:ext uri="{FF2B5EF4-FFF2-40B4-BE49-F238E27FC236}">
                <a16:creationId xmlns:a16="http://schemas.microsoft.com/office/drawing/2014/main" id="{1ADD5E6F-7FB4-9797-6738-C9E036263F91}"/>
              </a:ext>
            </a:extLst>
          </p:cNvPr>
          <p:cNvSpPr/>
          <p:nvPr/>
        </p:nvSpPr>
        <p:spPr>
          <a:xfrm>
            <a:off x="499289" y="2846426"/>
            <a:ext cx="394133" cy="29688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29300"/>
              <a:gd name="f7" fmla="val 4391025"/>
              <a:gd name="f8" fmla="val 2487054"/>
              <a:gd name="f9" fmla="val 2199551"/>
              <a:gd name="f10" fmla="val 5649611"/>
              <a:gd name="f11" fmla="val 1962626"/>
              <a:gd name="f12" fmla="val 5398046"/>
              <a:gd name="f13" fmla="val 1868786"/>
              <a:gd name="f14" fmla="val 992295"/>
              <a:gd name="f15" fmla="val 841219"/>
              <a:gd name="f16" fmla="val 5275593"/>
              <a:gd name="f17" fmla="val 712108"/>
              <a:gd name="f18" fmla="val 5117859"/>
              <a:gd name="f19" fmla="val 4751156"/>
              <a:gd name="f20" fmla="val 302143"/>
              <a:gd name="f21" fmla="val 107813"/>
              <a:gd name="f22" fmla="val 4592765"/>
              <a:gd name="f23" fmla="val 4442356"/>
              <a:gd name="f24" fmla="val 481841"/>
              <a:gd name="f25" fmla="val 244916"/>
              <a:gd name="f26" fmla="val 50587"/>
              <a:gd name="f27" fmla="val 172374"/>
              <a:gd name="f28" fmla="val 7325"/>
              <a:gd name="f29" fmla="val 395316"/>
              <a:gd name="f30" fmla="val 423929"/>
              <a:gd name="f31" fmla="val 452552"/>
              <a:gd name="f32" fmla="val 488490"/>
              <a:gd name="f33" fmla="val 517103"/>
              <a:gd name="f34" fmla="val 539067"/>
              <a:gd name="f35" fmla="val 560365"/>
              <a:gd name="f36" fmla="val 797290"/>
              <a:gd name="f37" fmla="val 811930"/>
              <a:gd name="f38" fmla="val 825903"/>
              <a:gd name="f39" fmla="val 840553"/>
              <a:gd name="f40" fmla="val 3902612"/>
              <a:gd name="f41" fmla="val 4168816"/>
              <a:gd name="f42" fmla="val 215627"/>
              <a:gd name="f43" fmla="val 4391102"/>
              <a:gd name="f44" fmla="val 5124507"/>
              <a:gd name="f45" fmla="val 5275583"/>
              <a:gd name="f46" fmla="val 5404695"/>
              <a:gd name="f47" fmla="val 4268648"/>
              <a:gd name="f48" fmla="val 4110914"/>
              <a:gd name="f49" fmla="val 3105322"/>
              <a:gd name="f50" fmla="val 3012148"/>
              <a:gd name="f51" fmla="val 2774556"/>
              <a:gd name="f52" fmla="val 266205"/>
              <a:gd name="f53" fmla="val 4485618"/>
              <a:gd name="f54" fmla="val 280845"/>
              <a:gd name="f55" fmla="val 4075662"/>
              <a:gd name="f56" fmla="val 3752221"/>
              <a:gd name="f57" fmla="val 467201"/>
              <a:gd name="f58" fmla="val 453228"/>
              <a:gd name="f59" fmla="val 438579"/>
              <a:gd name="f60" fmla="val 704783"/>
              <a:gd name="f61" fmla="val 431254"/>
              <a:gd name="f62" fmla="val 423939"/>
              <a:gd name="f63" fmla="val 697459"/>
              <a:gd name="f64" fmla="val 416614"/>
              <a:gd name="f65" fmla="val 409299"/>
              <a:gd name="f66" fmla="val 690134"/>
              <a:gd name="f67" fmla="val 402641"/>
              <a:gd name="f68" fmla="val 682809"/>
              <a:gd name="f69" fmla="val 388001"/>
              <a:gd name="f70" fmla="val 380676"/>
              <a:gd name="f71" fmla="val 373361"/>
              <a:gd name="f72" fmla="val 675484"/>
              <a:gd name="f73" fmla="val 366703"/>
              <a:gd name="f74" fmla="val 359378"/>
              <a:gd name="f75" fmla="val 668160"/>
              <a:gd name="f76" fmla="val 352063"/>
              <a:gd name="f77" fmla="val 660845"/>
              <a:gd name="f78" fmla="val 344738"/>
              <a:gd name="f79" fmla="val 653520"/>
              <a:gd name="f80" fmla="val 337423"/>
              <a:gd name="f81" fmla="val 646205"/>
              <a:gd name="f82" fmla="val 330098"/>
              <a:gd name="f83" fmla="val 638880"/>
              <a:gd name="f84" fmla="val 322783"/>
              <a:gd name="f85" fmla="val 631565"/>
              <a:gd name="f86" fmla="val 315458"/>
              <a:gd name="f87" fmla="val 624240"/>
              <a:gd name="f88" fmla="val 616925"/>
              <a:gd name="f89" fmla="val 308134"/>
              <a:gd name="f90" fmla="val 609600"/>
              <a:gd name="f91" fmla="val 602285"/>
              <a:gd name="f92" fmla="val 300819"/>
              <a:gd name="f93" fmla="val 595627"/>
              <a:gd name="f94" fmla="val 293494"/>
              <a:gd name="f95" fmla="val 588302"/>
              <a:gd name="f96" fmla="val 286169"/>
              <a:gd name="f97" fmla="val 580977"/>
              <a:gd name="f98" fmla="val 573662"/>
              <a:gd name="f99" fmla="val 278854"/>
              <a:gd name="f100" fmla="val 559689"/>
              <a:gd name="f101" fmla="val 271529"/>
              <a:gd name="f102" fmla="val 545049"/>
              <a:gd name="f103" fmla="val 538391"/>
              <a:gd name="f104" fmla="val 523751"/>
              <a:gd name="f105" fmla="val 509111"/>
              <a:gd name="f106" fmla="val 264204"/>
              <a:gd name="f107" fmla="val 502453"/>
              <a:gd name="f108" fmla="val 487813"/>
              <a:gd name="f109" fmla="val 473173"/>
              <a:gd name="f110" fmla="val 466515"/>
              <a:gd name="f111" fmla="val 451875"/>
              <a:gd name="f112" fmla="val 444551"/>
              <a:gd name="f113" fmla="val 287503"/>
              <a:gd name="f114" fmla="val 345405"/>
              <a:gd name="f115" fmla="val 374028"/>
              <a:gd name="f116" fmla="val 5131832"/>
              <a:gd name="f117" fmla="val 4118905"/>
              <a:gd name="f118" fmla="val 4126230"/>
              <a:gd name="f119" fmla="val 4133545"/>
              <a:gd name="f120" fmla="val 5117192"/>
              <a:gd name="f121" fmla="val 359388"/>
              <a:gd name="f122" fmla="val 258890"/>
              <a:gd name="f123" fmla="val 4033047"/>
              <a:gd name="f124" fmla="val 3910594"/>
              <a:gd name="f125" fmla="val 920410"/>
              <a:gd name="f126" fmla="val 266214"/>
              <a:gd name="f127" fmla="val 273529"/>
              <a:gd name="f128" fmla="val 927735"/>
              <a:gd name="f129" fmla="val 280854"/>
              <a:gd name="f130" fmla="val 935060"/>
              <a:gd name="f131" fmla="val 294827"/>
              <a:gd name="f132" fmla="val 942375"/>
              <a:gd name="f133" fmla="val 309467"/>
              <a:gd name="f134" fmla="val 316782"/>
              <a:gd name="f135" fmla="val 949700"/>
              <a:gd name="f136" fmla="val 323440"/>
              <a:gd name="f137" fmla="val 330765"/>
              <a:gd name="f138" fmla="val 957024"/>
              <a:gd name="f139" fmla="val 374018"/>
              <a:gd name="f140" fmla="val 964349"/>
              <a:gd name="f141" fmla="val 401974"/>
              <a:gd name="f142" fmla="val 971674"/>
              <a:gd name="f143" fmla="val 445894"/>
              <a:gd name="f144" fmla="val 467192"/>
              <a:gd name="f145" fmla="val 3737562"/>
              <a:gd name="f146" fmla="val 3744887"/>
              <a:gd name="f147" fmla="val 3752202"/>
              <a:gd name="f148" fmla="val 4075643"/>
              <a:gd name="f149" fmla="val 4082967"/>
              <a:gd name="f150" fmla="val 4614720"/>
              <a:gd name="f151" fmla="val 5117849"/>
              <a:gd name="f152" fmla="val 5125174"/>
              <a:gd name="f153" fmla="val 5132489"/>
              <a:gd name="f154" fmla="val 978999"/>
              <a:gd name="f155" fmla="val 986314"/>
              <a:gd name="f156" fmla="val 1820208"/>
              <a:gd name="f157" fmla="val 4485608"/>
              <a:gd name="f158" fmla="val 3824078"/>
              <a:gd name="f159" fmla="val 2115036"/>
              <a:gd name="f160" fmla="val 2481739"/>
              <a:gd name="f161" fmla="val 2848442"/>
              <a:gd name="f162" fmla="val 3143269"/>
              <a:gd name="f163" fmla="val 5132499"/>
              <a:gd name="f164" fmla="val 4118924"/>
              <a:gd name="f165" fmla="val 5239646"/>
              <a:gd name="f166" fmla="val 2875045"/>
              <a:gd name="f167" fmla="val 5211023"/>
              <a:gd name="f168" fmla="val 2882370"/>
              <a:gd name="f169" fmla="val 5189068"/>
              <a:gd name="f170" fmla="val 5167770"/>
              <a:gd name="f171" fmla="val 4484942"/>
              <a:gd name="f172" fmla="val 4269315"/>
              <a:gd name="f173" fmla="val 4089625"/>
              <a:gd name="f174" fmla="val 2702681"/>
              <a:gd name="f175" fmla="val 2271427"/>
              <a:gd name="f176" fmla="val 2091738"/>
              <a:gd name="f177" fmla="val 5218347"/>
              <a:gd name="f178" fmla="val 2099062"/>
              <a:gd name="f179" fmla="val 5426660"/>
              <a:gd name="f180" fmla="val 2135000"/>
              <a:gd name="f181" fmla="val 5563086"/>
              <a:gd name="f182" fmla="val 2293392"/>
              <a:gd name="f183" fmla="val 2487063"/>
              <a:gd name="f184" fmla="val 2680735"/>
              <a:gd name="f185" fmla="val 2839107"/>
              <a:gd name="f186" fmla="val 4729858"/>
              <a:gd name="f187" fmla="val 2566254"/>
              <a:gd name="f188" fmla="val 4665307"/>
              <a:gd name="f189" fmla="val 2630805"/>
              <a:gd name="f190" fmla="val 4586107"/>
              <a:gd name="f191" fmla="val 4506906"/>
              <a:gd name="f192" fmla="val 2407853"/>
              <a:gd name="f193" fmla="val 2343302"/>
              <a:gd name="f194" fmla="+- 0 0 -90"/>
              <a:gd name="f195" fmla="*/ f3 1 5829300"/>
              <a:gd name="f196" fmla="*/ f4 1 4391025"/>
              <a:gd name="f197" fmla="val f5"/>
              <a:gd name="f198" fmla="val f6"/>
              <a:gd name="f199" fmla="val f7"/>
              <a:gd name="f200" fmla="*/ f194 f0 1"/>
              <a:gd name="f201" fmla="+- f199 0 f197"/>
              <a:gd name="f202" fmla="+- f198 0 f197"/>
              <a:gd name="f203" fmla="*/ f200 1 f2"/>
              <a:gd name="f204" fmla="*/ f202 1 5829300"/>
              <a:gd name="f205" fmla="*/ f201 1 4391025"/>
              <a:gd name="f206" fmla="*/ 5829300 f202 1"/>
              <a:gd name="f207" fmla="*/ 2487054 f201 1"/>
              <a:gd name="f208" fmla="*/ 5398046 f202 1"/>
              <a:gd name="f209" fmla="*/ 1868786 f201 1"/>
              <a:gd name="f210" fmla="*/ 992295 f201 1"/>
              <a:gd name="f211" fmla="*/ 5117859 f202 1"/>
              <a:gd name="f212" fmla="*/ 712108 f201 1"/>
              <a:gd name="f213" fmla="*/ 4751156 f202 1"/>
              <a:gd name="f214" fmla="*/ 302143 f201 1"/>
              <a:gd name="f215" fmla="*/ 4442356 f202 1"/>
              <a:gd name="f216" fmla="*/ 0 f201 1"/>
              <a:gd name="f217" fmla="*/ 481841 f202 1"/>
              <a:gd name="f218" fmla="*/ 7325 f202 1"/>
              <a:gd name="f219" fmla="*/ 395316 f201 1"/>
              <a:gd name="f220" fmla="*/ 0 f202 1"/>
              <a:gd name="f221" fmla="*/ 488490 f201 1"/>
              <a:gd name="f222" fmla="*/ 560365 f201 1"/>
              <a:gd name="f223" fmla="*/ 797290 f201 1"/>
              <a:gd name="f224" fmla="*/ 840553 f201 1"/>
              <a:gd name="f225" fmla="*/ 3902612 f201 1"/>
              <a:gd name="f226" fmla="*/ 488490 f202 1"/>
              <a:gd name="f227" fmla="*/ 4391102 f201 1"/>
              <a:gd name="f228" fmla="*/ 5124507 f202 1"/>
              <a:gd name="f229" fmla="*/ 5404695 f202 1"/>
              <a:gd name="f230" fmla="*/ 4110914 f201 1"/>
              <a:gd name="f231" fmla="*/ 3105322 f201 1"/>
              <a:gd name="f232" fmla="*/ 266205 f201 1"/>
              <a:gd name="f233" fmla="*/ 4485618 f202 1"/>
              <a:gd name="f234" fmla="*/ 4075662 f202 1"/>
              <a:gd name="f235" fmla="*/ 3752221 f202 1"/>
              <a:gd name="f236" fmla="*/ 438579 f202 1"/>
              <a:gd name="f237" fmla="*/ 704783 f201 1"/>
              <a:gd name="f238" fmla="*/ 423939 f202 1"/>
              <a:gd name="f239" fmla="*/ 697459 f201 1"/>
              <a:gd name="f240" fmla="*/ 402641 f202 1"/>
              <a:gd name="f241" fmla="*/ 690134 f201 1"/>
              <a:gd name="f242" fmla="*/ 388001 f202 1"/>
              <a:gd name="f243" fmla="*/ 682809 f201 1"/>
              <a:gd name="f244" fmla="*/ 366703 f202 1"/>
              <a:gd name="f245" fmla="*/ 675484 f201 1"/>
              <a:gd name="f246" fmla="*/ 352063 f202 1"/>
              <a:gd name="f247" fmla="*/ 660845 f201 1"/>
              <a:gd name="f248" fmla="*/ 337423 f202 1"/>
              <a:gd name="f249" fmla="*/ 646205 f201 1"/>
              <a:gd name="f250" fmla="*/ 322783 f202 1"/>
              <a:gd name="f251" fmla="*/ 631565 f201 1"/>
              <a:gd name="f252" fmla="*/ 315458 f202 1"/>
              <a:gd name="f253" fmla="*/ 616925 f201 1"/>
              <a:gd name="f254" fmla="*/ 300819 f202 1"/>
              <a:gd name="f255" fmla="*/ 595627 f201 1"/>
              <a:gd name="f256" fmla="*/ 293494 f202 1"/>
              <a:gd name="f257" fmla="*/ 588302 f201 1"/>
              <a:gd name="f258" fmla="*/ 278854 f202 1"/>
              <a:gd name="f259" fmla="*/ 559689 f201 1"/>
              <a:gd name="f260" fmla="*/ 271529 f202 1"/>
              <a:gd name="f261" fmla="*/ 523751 f201 1"/>
              <a:gd name="f262" fmla="*/ 264204 f202 1"/>
              <a:gd name="f263" fmla="*/ 487813 f201 1"/>
              <a:gd name="f264" fmla="*/ 451875 f201 1"/>
              <a:gd name="f265" fmla="*/ 444551 f201 1"/>
              <a:gd name="f266" fmla="*/ 5131832 f202 1"/>
              <a:gd name="f267" fmla="*/ 4118905 f201 1"/>
              <a:gd name="f268" fmla="*/ 5117192 f202 1"/>
              <a:gd name="f269" fmla="*/ 4133545 f201 1"/>
              <a:gd name="f270" fmla="*/ 258890 f202 1"/>
              <a:gd name="f271" fmla="*/ 3910594 f201 1"/>
              <a:gd name="f272" fmla="*/ 920410 f201 1"/>
              <a:gd name="f273" fmla="*/ 273529 f202 1"/>
              <a:gd name="f274" fmla="*/ 927735 f201 1"/>
              <a:gd name="f275" fmla="*/ 302143 f202 1"/>
              <a:gd name="f276" fmla="*/ 942375 f201 1"/>
              <a:gd name="f277" fmla="*/ 323440 f202 1"/>
              <a:gd name="f278" fmla="*/ 949700 f201 1"/>
              <a:gd name="f279" fmla="*/ 359378 f202 1"/>
              <a:gd name="f280" fmla="*/ 957024 f201 1"/>
              <a:gd name="f281" fmla="*/ 380676 f202 1"/>
              <a:gd name="f282" fmla="*/ 964349 f201 1"/>
              <a:gd name="f283" fmla="*/ 416614 f202 1"/>
              <a:gd name="f284" fmla="*/ 971674 f201 1"/>
              <a:gd name="f285" fmla="*/ 431254 f202 1"/>
              <a:gd name="f286" fmla="*/ 3737562 f202 1"/>
              <a:gd name="f287" fmla="*/ 3752202 f202 1"/>
              <a:gd name="f288" fmla="*/ 4075643 f202 1"/>
              <a:gd name="f289" fmla="*/ 4082967 f202 1"/>
              <a:gd name="f290" fmla="*/ 4614720 f202 1"/>
              <a:gd name="f291" fmla="*/ 5117849 f202 1"/>
              <a:gd name="f292" fmla="*/ 5132489 f202 1"/>
              <a:gd name="f293" fmla="*/ 986314 f201 1"/>
              <a:gd name="f294" fmla="*/ 1820208 f201 1"/>
              <a:gd name="f295" fmla="*/ 4485608 f202 1"/>
              <a:gd name="f296" fmla="*/ 3824078 f202 1"/>
              <a:gd name="f297" fmla="*/ 2481739 f201 1"/>
              <a:gd name="f298" fmla="*/ 3143269 f201 1"/>
              <a:gd name="f299" fmla="*/ 5132499 f202 1"/>
              <a:gd name="f300" fmla="*/ 4118924 f201 1"/>
              <a:gd name="f301" fmla="*/ 5239646 f202 1"/>
              <a:gd name="f302" fmla="*/ 2875045 f201 1"/>
              <a:gd name="f303" fmla="*/ 5167770 f202 1"/>
              <a:gd name="f304" fmla="*/ 2882370 f201 1"/>
              <a:gd name="f305" fmla="*/ 4484942 f202 1"/>
              <a:gd name="f306" fmla="*/ 4089625 f202 1"/>
              <a:gd name="f307" fmla="*/ 2091738 f201 1"/>
              <a:gd name="f308" fmla="*/ 2099062 f201 1"/>
              <a:gd name="f309" fmla="*/ 5563086 f202 1"/>
              <a:gd name="f310" fmla="*/ 2487063 f201 1"/>
              <a:gd name="f311" fmla="*/ 4729858 f202 1"/>
              <a:gd name="f312" fmla="*/ 4586107 f202 1"/>
              <a:gd name="f313" fmla="*/ 2630805 f201 1"/>
              <a:gd name="f314" fmla="*/ 2343302 f201 1"/>
              <a:gd name="f315" fmla="+- f203 0 f1"/>
              <a:gd name="f316" fmla="*/ f206 1 5829300"/>
              <a:gd name="f317" fmla="*/ f207 1 4391025"/>
              <a:gd name="f318" fmla="*/ f208 1 5829300"/>
              <a:gd name="f319" fmla="*/ f209 1 4391025"/>
              <a:gd name="f320" fmla="*/ f210 1 4391025"/>
              <a:gd name="f321" fmla="*/ f211 1 5829300"/>
              <a:gd name="f322" fmla="*/ f212 1 4391025"/>
              <a:gd name="f323" fmla="*/ f213 1 5829300"/>
              <a:gd name="f324" fmla="*/ f214 1 4391025"/>
              <a:gd name="f325" fmla="*/ f215 1 5829300"/>
              <a:gd name="f326" fmla="*/ f216 1 4391025"/>
              <a:gd name="f327" fmla="*/ f217 1 5829300"/>
              <a:gd name="f328" fmla="*/ f218 1 5829300"/>
              <a:gd name="f329" fmla="*/ f219 1 4391025"/>
              <a:gd name="f330" fmla="*/ f220 1 5829300"/>
              <a:gd name="f331" fmla="*/ f221 1 4391025"/>
              <a:gd name="f332" fmla="*/ f222 1 4391025"/>
              <a:gd name="f333" fmla="*/ f223 1 4391025"/>
              <a:gd name="f334" fmla="*/ f224 1 4391025"/>
              <a:gd name="f335" fmla="*/ f225 1 4391025"/>
              <a:gd name="f336" fmla="*/ f226 1 5829300"/>
              <a:gd name="f337" fmla="*/ f227 1 4391025"/>
              <a:gd name="f338" fmla="*/ f228 1 5829300"/>
              <a:gd name="f339" fmla="*/ f229 1 5829300"/>
              <a:gd name="f340" fmla="*/ f230 1 4391025"/>
              <a:gd name="f341" fmla="*/ f231 1 4391025"/>
              <a:gd name="f342" fmla="*/ f232 1 4391025"/>
              <a:gd name="f343" fmla="*/ f233 1 5829300"/>
              <a:gd name="f344" fmla="*/ f234 1 5829300"/>
              <a:gd name="f345" fmla="*/ f235 1 5829300"/>
              <a:gd name="f346" fmla="*/ f236 1 5829300"/>
              <a:gd name="f347" fmla="*/ f237 1 4391025"/>
              <a:gd name="f348" fmla="*/ f238 1 5829300"/>
              <a:gd name="f349" fmla="*/ f239 1 4391025"/>
              <a:gd name="f350" fmla="*/ f240 1 5829300"/>
              <a:gd name="f351" fmla="*/ f241 1 4391025"/>
              <a:gd name="f352" fmla="*/ f242 1 5829300"/>
              <a:gd name="f353" fmla="*/ f243 1 4391025"/>
              <a:gd name="f354" fmla="*/ f244 1 5829300"/>
              <a:gd name="f355" fmla="*/ f245 1 4391025"/>
              <a:gd name="f356" fmla="*/ f246 1 5829300"/>
              <a:gd name="f357" fmla="*/ f247 1 4391025"/>
              <a:gd name="f358" fmla="*/ f248 1 5829300"/>
              <a:gd name="f359" fmla="*/ f249 1 4391025"/>
              <a:gd name="f360" fmla="*/ f250 1 5829300"/>
              <a:gd name="f361" fmla="*/ f251 1 4391025"/>
              <a:gd name="f362" fmla="*/ f252 1 5829300"/>
              <a:gd name="f363" fmla="*/ f253 1 4391025"/>
              <a:gd name="f364" fmla="*/ f254 1 5829300"/>
              <a:gd name="f365" fmla="*/ f255 1 4391025"/>
              <a:gd name="f366" fmla="*/ f256 1 5829300"/>
              <a:gd name="f367" fmla="*/ f257 1 4391025"/>
              <a:gd name="f368" fmla="*/ f258 1 5829300"/>
              <a:gd name="f369" fmla="*/ f259 1 4391025"/>
              <a:gd name="f370" fmla="*/ f260 1 5829300"/>
              <a:gd name="f371" fmla="*/ f261 1 4391025"/>
              <a:gd name="f372" fmla="*/ f262 1 5829300"/>
              <a:gd name="f373" fmla="*/ f263 1 4391025"/>
              <a:gd name="f374" fmla="*/ f264 1 4391025"/>
              <a:gd name="f375" fmla="*/ f265 1 4391025"/>
              <a:gd name="f376" fmla="*/ f266 1 5829300"/>
              <a:gd name="f377" fmla="*/ f267 1 4391025"/>
              <a:gd name="f378" fmla="*/ f268 1 5829300"/>
              <a:gd name="f379" fmla="*/ f269 1 4391025"/>
              <a:gd name="f380" fmla="*/ f270 1 5829300"/>
              <a:gd name="f381" fmla="*/ f271 1 4391025"/>
              <a:gd name="f382" fmla="*/ f272 1 4391025"/>
              <a:gd name="f383" fmla="*/ f273 1 5829300"/>
              <a:gd name="f384" fmla="*/ f274 1 4391025"/>
              <a:gd name="f385" fmla="*/ f275 1 5829300"/>
              <a:gd name="f386" fmla="*/ f276 1 4391025"/>
              <a:gd name="f387" fmla="*/ f277 1 5829300"/>
              <a:gd name="f388" fmla="*/ f278 1 4391025"/>
              <a:gd name="f389" fmla="*/ f279 1 5829300"/>
              <a:gd name="f390" fmla="*/ f280 1 4391025"/>
              <a:gd name="f391" fmla="*/ f281 1 5829300"/>
              <a:gd name="f392" fmla="*/ f282 1 4391025"/>
              <a:gd name="f393" fmla="*/ f283 1 5829300"/>
              <a:gd name="f394" fmla="*/ f284 1 4391025"/>
              <a:gd name="f395" fmla="*/ f285 1 5829300"/>
              <a:gd name="f396" fmla="*/ f286 1 5829300"/>
              <a:gd name="f397" fmla="*/ f287 1 5829300"/>
              <a:gd name="f398" fmla="*/ f288 1 5829300"/>
              <a:gd name="f399" fmla="*/ f289 1 5829300"/>
              <a:gd name="f400" fmla="*/ f290 1 5829300"/>
              <a:gd name="f401" fmla="*/ f291 1 5829300"/>
              <a:gd name="f402" fmla="*/ f292 1 5829300"/>
              <a:gd name="f403" fmla="*/ f293 1 4391025"/>
              <a:gd name="f404" fmla="*/ f294 1 4391025"/>
              <a:gd name="f405" fmla="*/ f295 1 5829300"/>
              <a:gd name="f406" fmla="*/ f296 1 5829300"/>
              <a:gd name="f407" fmla="*/ f297 1 4391025"/>
              <a:gd name="f408" fmla="*/ f298 1 4391025"/>
              <a:gd name="f409" fmla="*/ f299 1 5829300"/>
              <a:gd name="f410" fmla="*/ f300 1 4391025"/>
              <a:gd name="f411" fmla="*/ f301 1 5829300"/>
              <a:gd name="f412" fmla="*/ f302 1 4391025"/>
              <a:gd name="f413" fmla="*/ f303 1 5829300"/>
              <a:gd name="f414" fmla="*/ f304 1 4391025"/>
              <a:gd name="f415" fmla="*/ f305 1 5829300"/>
              <a:gd name="f416" fmla="*/ f306 1 5829300"/>
              <a:gd name="f417" fmla="*/ f307 1 4391025"/>
              <a:gd name="f418" fmla="*/ f308 1 4391025"/>
              <a:gd name="f419" fmla="*/ f309 1 5829300"/>
              <a:gd name="f420" fmla="*/ f310 1 4391025"/>
              <a:gd name="f421" fmla="*/ f311 1 5829300"/>
              <a:gd name="f422" fmla="*/ f312 1 5829300"/>
              <a:gd name="f423" fmla="*/ f313 1 4391025"/>
              <a:gd name="f424" fmla="*/ f314 1 4391025"/>
              <a:gd name="f425" fmla="*/ f197 1 f204"/>
              <a:gd name="f426" fmla="*/ f198 1 f204"/>
              <a:gd name="f427" fmla="*/ f197 1 f205"/>
              <a:gd name="f428" fmla="*/ f199 1 f205"/>
              <a:gd name="f429" fmla="*/ f316 1 f204"/>
              <a:gd name="f430" fmla="*/ f317 1 f205"/>
              <a:gd name="f431" fmla="*/ f318 1 f204"/>
              <a:gd name="f432" fmla="*/ f319 1 f205"/>
              <a:gd name="f433" fmla="*/ f320 1 f205"/>
              <a:gd name="f434" fmla="*/ f321 1 f204"/>
              <a:gd name="f435" fmla="*/ f322 1 f205"/>
              <a:gd name="f436" fmla="*/ f323 1 f204"/>
              <a:gd name="f437" fmla="*/ f324 1 f205"/>
              <a:gd name="f438" fmla="*/ f325 1 f204"/>
              <a:gd name="f439" fmla="*/ f326 1 f205"/>
              <a:gd name="f440" fmla="*/ f327 1 f204"/>
              <a:gd name="f441" fmla="*/ f328 1 f204"/>
              <a:gd name="f442" fmla="*/ f329 1 f205"/>
              <a:gd name="f443" fmla="*/ f330 1 f204"/>
              <a:gd name="f444" fmla="*/ f331 1 f205"/>
              <a:gd name="f445" fmla="*/ f332 1 f205"/>
              <a:gd name="f446" fmla="*/ f333 1 f205"/>
              <a:gd name="f447" fmla="*/ f334 1 f205"/>
              <a:gd name="f448" fmla="*/ f335 1 f205"/>
              <a:gd name="f449" fmla="*/ f336 1 f204"/>
              <a:gd name="f450" fmla="*/ f337 1 f205"/>
              <a:gd name="f451" fmla="*/ f338 1 f204"/>
              <a:gd name="f452" fmla="*/ f339 1 f204"/>
              <a:gd name="f453" fmla="*/ f340 1 f205"/>
              <a:gd name="f454" fmla="*/ f341 1 f205"/>
              <a:gd name="f455" fmla="*/ f342 1 f205"/>
              <a:gd name="f456" fmla="*/ f343 1 f204"/>
              <a:gd name="f457" fmla="*/ f344 1 f204"/>
              <a:gd name="f458" fmla="*/ f345 1 f204"/>
              <a:gd name="f459" fmla="*/ f346 1 f204"/>
              <a:gd name="f460" fmla="*/ f347 1 f205"/>
              <a:gd name="f461" fmla="*/ f348 1 f204"/>
              <a:gd name="f462" fmla="*/ f349 1 f205"/>
              <a:gd name="f463" fmla="*/ f350 1 f204"/>
              <a:gd name="f464" fmla="*/ f351 1 f205"/>
              <a:gd name="f465" fmla="*/ f352 1 f204"/>
              <a:gd name="f466" fmla="*/ f353 1 f205"/>
              <a:gd name="f467" fmla="*/ f354 1 f204"/>
              <a:gd name="f468" fmla="*/ f355 1 f205"/>
              <a:gd name="f469" fmla="*/ f356 1 f204"/>
              <a:gd name="f470" fmla="*/ f357 1 f205"/>
              <a:gd name="f471" fmla="*/ f358 1 f204"/>
              <a:gd name="f472" fmla="*/ f359 1 f205"/>
              <a:gd name="f473" fmla="*/ f360 1 f204"/>
              <a:gd name="f474" fmla="*/ f361 1 f205"/>
              <a:gd name="f475" fmla="*/ f362 1 f204"/>
              <a:gd name="f476" fmla="*/ f363 1 f205"/>
              <a:gd name="f477" fmla="*/ f364 1 f204"/>
              <a:gd name="f478" fmla="*/ f365 1 f205"/>
              <a:gd name="f479" fmla="*/ f366 1 f204"/>
              <a:gd name="f480" fmla="*/ f367 1 f205"/>
              <a:gd name="f481" fmla="*/ f368 1 f204"/>
              <a:gd name="f482" fmla="*/ f369 1 f205"/>
              <a:gd name="f483" fmla="*/ f370 1 f204"/>
              <a:gd name="f484" fmla="*/ f371 1 f205"/>
              <a:gd name="f485" fmla="*/ f372 1 f204"/>
              <a:gd name="f486" fmla="*/ f373 1 f205"/>
              <a:gd name="f487" fmla="*/ f374 1 f205"/>
              <a:gd name="f488" fmla="*/ f375 1 f205"/>
              <a:gd name="f489" fmla="*/ f376 1 f204"/>
              <a:gd name="f490" fmla="*/ f377 1 f205"/>
              <a:gd name="f491" fmla="*/ f378 1 f204"/>
              <a:gd name="f492" fmla="*/ f379 1 f205"/>
              <a:gd name="f493" fmla="*/ f380 1 f204"/>
              <a:gd name="f494" fmla="*/ f381 1 f205"/>
              <a:gd name="f495" fmla="*/ f382 1 f205"/>
              <a:gd name="f496" fmla="*/ f383 1 f204"/>
              <a:gd name="f497" fmla="*/ f384 1 f205"/>
              <a:gd name="f498" fmla="*/ f385 1 f204"/>
              <a:gd name="f499" fmla="*/ f386 1 f205"/>
              <a:gd name="f500" fmla="*/ f387 1 f204"/>
              <a:gd name="f501" fmla="*/ f388 1 f205"/>
              <a:gd name="f502" fmla="*/ f389 1 f204"/>
              <a:gd name="f503" fmla="*/ f390 1 f205"/>
              <a:gd name="f504" fmla="*/ f391 1 f204"/>
              <a:gd name="f505" fmla="*/ f392 1 f205"/>
              <a:gd name="f506" fmla="*/ f393 1 f204"/>
              <a:gd name="f507" fmla="*/ f394 1 f205"/>
              <a:gd name="f508" fmla="*/ f395 1 f204"/>
              <a:gd name="f509" fmla="*/ f396 1 f204"/>
              <a:gd name="f510" fmla="*/ f397 1 f204"/>
              <a:gd name="f511" fmla="*/ f398 1 f204"/>
              <a:gd name="f512" fmla="*/ f399 1 f204"/>
              <a:gd name="f513" fmla="*/ f400 1 f204"/>
              <a:gd name="f514" fmla="*/ f401 1 f204"/>
              <a:gd name="f515" fmla="*/ f402 1 f204"/>
              <a:gd name="f516" fmla="*/ f403 1 f205"/>
              <a:gd name="f517" fmla="*/ f404 1 f205"/>
              <a:gd name="f518" fmla="*/ f405 1 f204"/>
              <a:gd name="f519" fmla="*/ f406 1 f204"/>
              <a:gd name="f520" fmla="*/ f407 1 f205"/>
              <a:gd name="f521" fmla="*/ f408 1 f205"/>
              <a:gd name="f522" fmla="*/ f409 1 f204"/>
              <a:gd name="f523" fmla="*/ f410 1 f205"/>
              <a:gd name="f524" fmla="*/ f411 1 f204"/>
              <a:gd name="f525" fmla="*/ f412 1 f205"/>
              <a:gd name="f526" fmla="*/ f413 1 f204"/>
              <a:gd name="f527" fmla="*/ f414 1 f205"/>
              <a:gd name="f528" fmla="*/ f415 1 f204"/>
              <a:gd name="f529" fmla="*/ f416 1 f204"/>
              <a:gd name="f530" fmla="*/ f417 1 f205"/>
              <a:gd name="f531" fmla="*/ f418 1 f205"/>
              <a:gd name="f532" fmla="*/ f419 1 f204"/>
              <a:gd name="f533" fmla="*/ f420 1 f205"/>
              <a:gd name="f534" fmla="*/ f421 1 f204"/>
              <a:gd name="f535" fmla="*/ f422 1 f204"/>
              <a:gd name="f536" fmla="*/ f423 1 f205"/>
              <a:gd name="f537" fmla="*/ f424 1 f205"/>
              <a:gd name="f538" fmla="*/ f425 f195 1"/>
              <a:gd name="f539" fmla="*/ f426 f195 1"/>
              <a:gd name="f540" fmla="*/ f428 f196 1"/>
              <a:gd name="f541" fmla="*/ f427 f196 1"/>
              <a:gd name="f542" fmla="*/ f429 f195 1"/>
              <a:gd name="f543" fmla="*/ f430 f196 1"/>
              <a:gd name="f544" fmla="*/ f431 f195 1"/>
              <a:gd name="f545" fmla="*/ f432 f196 1"/>
              <a:gd name="f546" fmla="*/ f433 f196 1"/>
              <a:gd name="f547" fmla="*/ f434 f195 1"/>
              <a:gd name="f548" fmla="*/ f435 f196 1"/>
              <a:gd name="f549" fmla="*/ f436 f195 1"/>
              <a:gd name="f550" fmla="*/ f437 f196 1"/>
              <a:gd name="f551" fmla="*/ f438 f195 1"/>
              <a:gd name="f552" fmla="*/ f439 f196 1"/>
              <a:gd name="f553" fmla="*/ f440 f195 1"/>
              <a:gd name="f554" fmla="*/ f441 f195 1"/>
              <a:gd name="f555" fmla="*/ f442 f196 1"/>
              <a:gd name="f556" fmla="*/ f443 f195 1"/>
              <a:gd name="f557" fmla="*/ f444 f196 1"/>
              <a:gd name="f558" fmla="*/ f445 f196 1"/>
              <a:gd name="f559" fmla="*/ f446 f196 1"/>
              <a:gd name="f560" fmla="*/ f447 f196 1"/>
              <a:gd name="f561" fmla="*/ f448 f196 1"/>
              <a:gd name="f562" fmla="*/ f449 f195 1"/>
              <a:gd name="f563" fmla="*/ f450 f196 1"/>
              <a:gd name="f564" fmla="*/ f451 f195 1"/>
              <a:gd name="f565" fmla="*/ f452 f195 1"/>
              <a:gd name="f566" fmla="*/ f453 f196 1"/>
              <a:gd name="f567" fmla="*/ f454 f196 1"/>
              <a:gd name="f568" fmla="*/ f455 f196 1"/>
              <a:gd name="f569" fmla="*/ f456 f195 1"/>
              <a:gd name="f570" fmla="*/ f457 f195 1"/>
              <a:gd name="f571" fmla="*/ f458 f195 1"/>
              <a:gd name="f572" fmla="*/ f459 f195 1"/>
              <a:gd name="f573" fmla="*/ f460 f196 1"/>
              <a:gd name="f574" fmla="*/ f461 f195 1"/>
              <a:gd name="f575" fmla="*/ f462 f196 1"/>
              <a:gd name="f576" fmla="*/ f463 f195 1"/>
              <a:gd name="f577" fmla="*/ f464 f196 1"/>
              <a:gd name="f578" fmla="*/ f465 f195 1"/>
              <a:gd name="f579" fmla="*/ f466 f196 1"/>
              <a:gd name="f580" fmla="*/ f467 f195 1"/>
              <a:gd name="f581" fmla="*/ f468 f196 1"/>
              <a:gd name="f582" fmla="*/ f469 f195 1"/>
              <a:gd name="f583" fmla="*/ f470 f196 1"/>
              <a:gd name="f584" fmla="*/ f471 f195 1"/>
              <a:gd name="f585" fmla="*/ f472 f196 1"/>
              <a:gd name="f586" fmla="*/ f473 f195 1"/>
              <a:gd name="f587" fmla="*/ f474 f196 1"/>
              <a:gd name="f588" fmla="*/ f475 f195 1"/>
              <a:gd name="f589" fmla="*/ f476 f196 1"/>
              <a:gd name="f590" fmla="*/ f477 f195 1"/>
              <a:gd name="f591" fmla="*/ f478 f196 1"/>
              <a:gd name="f592" fmla="*/ f479 f195 1"/>
              <a:gd name="f593" fmla="*/ f480 f196 1"/>
              <a:gd name="f594" fmla="*/ f481 f195 1"/>
              <a:gd name="f595" fmla="*/ f482 f196 1"/>
              <a:gd name="f596" fmla="*/ f483 f195 1"/>
              <a:gd name="f597" fmla="*/ f484 f196 1"/>
              <a:gd name="f598" fmla="*/ f485 f195 1"/>
              <a:gd name="f599" fmla="*/ f486 f196 1"/>
              <a:gd name="f600" fmla="*/ f487 f196 1"/>
              <a:gd name="f601" fmla="*/ f488 f196 1"/>
              <a:gd name="f602" fmla="*/ f489 f195 1"/>
              <a:gd name="f603" fmla="*/ f490 f196 1"/>
              <a:gd name="f604" fmla="*/ f491 f195 1"/>
              <a:gd name="f605" fmla="*/ f492 f196 1"/>
              <a:gd name="f606" fmla="*/ f493 f195 1"/>
              <a:gd name="f607" fmla="*/ f494 f196 1"/>
              <a:gd name="f608" fmla="*/ f495 f196 1"/>
              <a:gd name="f609" fmla="*/ f496 f195 1"/>
              <a:gd name="f610" fmla="*/ f497 f196 1"/>
              <a:gd name="f611" fmla="*/ f498 f195 1"/>
              <a:gd name="f612" fmla="*/ f499 f196 1"/>
              <a:gd name="f613" fmla="*/ f500 f195 1"/>
              <a:gd name="f614" fmla="*/ f501 f196 1"/>
              <a:gd name="f615" fmla="*/ f502 f195 1"/>
              <a:gd name="f616" fmla="*/ f503 f196 1"/>
              <a:gd name="f617" fmla="*/ f504 f195 1"/>
              <a:gd name="f618" fmla="*/ f505 f196 1"/>
              <a:gd name="f619" fmla="*/ f506 f195 1"/>
              <a:gd name="f620" fmla="*/ f507 f196 1"/>
              <a:gd name="f621" fmla="*/ f508 f195 1"/>
              <a:gd name="f622" fmla="*/ f509 f195 1"/>
              <a:gd name="f623" fmla="*/ f510 f195 1"/>
              <a:gd name="f624" fmla="*/ f511 f195 1"/>
              <a:gd name="f625" fmla="*/ f512 f195 1"/>
              <a:gd name="f626" fmla="*/ f513 f195 1"/>
              <a:gd name="f627" fmla="*/ f514 f195 1"/>
              <a:gd name="f628" fmla="*/ f515 f195 1"/>
              <a:gd name="f629" fmla="*/ f516 f196 1"/>
              <a:gd name="f630" fmla="*/ f517 f196 1"/>
              <a:gd name="f631" fmla="*/ f518 f195 1"/>
              <a:gd name="f632" fmla="*/ f519 f195 1"/>
              <a:gd name="f633" fmla="*/ f520 f196 1"/>
              <a:gd name="f634" fmla="*/ f521 f196 1"/>
              <a:gd name="f635" fmla="*/ f522 f195 1"/>
              <a:gd name="f636" fmla="*/ f523 f196 1"/>
              <a:gd name="f637" fmla="*/ f524 f195 1"/>
              <a:gd name="f638" fmla="*/ f525 f196 1"/>
              <a:gd name="f639" fmla="*/ f526 f195 1"/>
              <a:gd name="f640" fmla="*/ f527 f196 1"/>
              <a:gd name="f641" fmla="*/ f528 f195 1"/>
              <a:gd name="f642" fmla="*/ f529 f195 1"/>
              <a:gd name="f643" fmla="*/ f530 f196 1"/>
              <a:gd name="f644" fmla="*/ f531 f196 1"/>
              <a:gd name="f645" fmla="*/ f532 f195 1"/>
              <a:gd name="f646" fmla="*/ f533 f196 1"/>
              <a:gd name="f647" fmla="*/ f534 f195 1"/>
              <a:gd name="f648" fmla="*/ f535 f195 1"/>
              <a:gd name="f649" fmla="*/ f536 f196 1"/>
              <a:gd name="f650" fmla="*/ f537 f1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5">
                <a:pos x="f542" y="f543"/>
              </a:cxn>
              <a:cxn ang="f315">
                <a:pos x="f544" y="f545"/>
              </a:cxn>
              <a:cxn ang="f315">
                <a:pos x="f544" y="f546"/>
              </a:cxn>
              <a:cxn ang="f315">
                <a:pos x="f547" y="f548"/>
              </a:cxn>
              <a:cxn ang="f315">
                <a:pos x="f549" y="f548"/>
              </a:cxn>
              <a:cxn ang="f315">
                <a:pos x="f549" y="f550"/>
              </a:cxn>
              <a:cxn ang="f315">
                <a:pos x="f551" y="f552"/>
              </a:cxn>
              <a:cxn ang="f315">
                <a:pos x="f553" y="f552"/>
              </a:cxn>
              <a:cxn ang="f315">
                <a:pos x="f554" y="f555"/>
              </a:cxn>
              <a:cxn ang="f315">
                <a:pos x="f554" y="f555"/>
              </a:cxn>
              <a:cxn ang="f315">
                <a:pos x="f556" y="f557"/>
              </a:cxn>
              <a:cxn ang="f315">
                <a:pos x="f554" y="f558"/>
              </a:cxn>
              <a:cxn ang="f315">
                <a:pos x="f554" y="f559"/>
              </a:cxn>
              <a:cxn ang="f315">
                <a:pos x="f556" y="f560"/>
              </a:cxn>
              <a:cxn ang="f315">
                <a:pos x="f556" y="f561"/>
              </a:cxn>
              <a:cxn ang="f315">
                <a:pos x="f562" y="f563"/>
              </a:cxn>
              <a:cxn ang="f315">
                <a:pos x="f564" y="f563"/>
              </a:cxn>
              <a:cxn ang="f315">
                <a:pos x="f565" y="f566"/>
              </a:cxn>
              <a:cxn ang="f315">
                <a:pos x="f565" y="f567"/>
              </a:cxn>
              <a:cxn ang="f315">
                <a:pos x="f542" y="f543"/>
              </a:cxn>
              <a:cxn ang="f315">
                <a:pos x="f553" y="f568"/>
              </a:cxn>
              <a:cxn ang="f315">
                <a:pos x="f551" y="f568"/>
              </a:cxn>
              <a:cxn ang="f315">
                <a:pos x="f569" y="f550"/>
              </a:cxn>
              <a:cxn ang="f315">
                <a:pos x="f569" y="f548"/>
              </a:cxn>
              <a:cxn ang="f315">
                <a:pos x="f570" y="f548"/>
              </a:cxn>
              <a:cxn ang="f315">
                <a:pos x="f571" y="f548"/>
              </a:cxn>
              <a:cxn ang="f315">
                <a:pos x="f553" y="f548"/>
              </a:cxn>
              <a:cxn ang="f315">
                <a:pos x="f572" y="f573"/>
              </a:cxn>
              <a:cxn ang="f315">
                <a:pos x="f574" y="f575"/>
              </a:cxn>
              <a:cxn ang="f315">
                <a:pos x="f576" y="f577"/>
              </a:cxn>
              <a:cxn ang="f315">
                <a:pos x="f578" y="f579"/>
              </a:cxn>
              <a:cxn ang="f315">
                <a:pos x="f580" y="f581"/>
              </a:cxn>
              <a:cxn ang="f315">
                <a:pos x="f582" y="f583"/>
              </a:cxn>
              <a:cxn ang="f315">
                <a:pos x="f584" y="f585"/>
              </a:cxn>
              <a:cxn ang="f315">
                <a:pos x="f586" y="f587"/>
              </a:cxn>
              <a:cxn ang="f315">
                <a:pos x="f588" y="f589"/>
              </a:cxn>
              <a:cxn ang="f315">
                <a:pos x="f590" y="f591"/>
              </a:cxn>
              <a:cxn ang="f315">
                <a:pos x="f592" y="f593"/>
              </a:cxn>
              <a:cxn ang="f315">
                <a:pos x="f594" y="f595"/>
              </a:cxn>
              <a:cxn ang="f315">
                <a:pos x="f594" y="f595"/>
              </a:cxn>
              <a:cxn ang="f315">
                <a:pos x="f596" y="f597"/>
              </a:cxn>
              <a:cxn ang="f315">
                <a:pos x="f596" y="f597"/>
              </a:cxn>
              <a:cxn ang="f315">
                <a:pos x="f598" y="f599"/>
              </a:cxn>
              <a:cxn ang="f315">
                <a:pos x="f596" y="f600"/>
              </a:cxn>
              <a:cxn ang="f315">
                <a:pos x="f596" y="f600"/>
              </a:cxn>
              <a:cxn ang="f315">
                <a:pos x="f596" y="f601"/>
              </a:cxn>
              <a:cxn ang="f315">
                <a:pos x="f553" y="f568"/>
              </a:cxn>
              <a:cxn ang="f315">
                <a:pos x="f602" y="f603"/>
              </a:cxn>
              <a:cxn ang="f315">
                <a:pos x="f604" y="f605"/>
              </a:cxn>
              <a:cxn ang="f315">
                <a:pos x="f553" y="f605"/>
              </a:cxn>
              <a:cxn ang="f315">
                <a:pos x="f606" y="f607"/>
              </a:cxn>
              <a:cxn ang="f315">
                <a:pos x="f606" y="f608"/>
              </a:cxn>
              <a:cxn ang="f315">
                <a:pos x="f609" y="f610"/>
              </a:cxn>
              <a:cxn ang="f315">
                <a:pos x="f611" y="f612"/>
              </a:cxn>
              <a:cxn ang="f315">
                <a:pos x="f613" y="f614"/>
              </a:cxn>
              <a:cxn ang="f315">
                <a:pos x="f615" y="f616"/>
              </a:cxn>
              <a:cxn ang="f315">
                <a:pos x="f617" y="f618"/>
              </a:cxn>
              <a:cxn ang="f315">
                <a:pos x="f619" y="f620"/>
              </a:cxn>
              <a:cxn ang="f315">
                <a:pos x="f621" y="f620"/>
              </a:cxn>
              <a:cxn ang="f315">
                <a:pos x="f562" y="f620"/>
              </a:cxn>
              <a:cxn ang="f315">
                <a:pos x="f622" y="f620"/>
              </a:cxn>
              <a:cxn ang="f315">
                <a:pos x="f623" y="f620"/>
              </a:cxn>
              <a:cxn ang="f315">
                <a:pos x="f624" y="f620"/>
              </a:cxn>
              <a:cxn ang="f315">
                <a:pos x="f625" y="f620"/>
              </a:cxn>
              <a:cxn ang="f315">
                <a:pos x="f626" y="f620"/>
              </a:cxn>
              <a:cxn ang="f315">
                <a:pos x="f627" y="f620"/>
              </a:cxn>
              <a:cxn ang="f315">
                <a:pos x="f628" y="f629"/>
              </a:cxn>
              <a:cxn ang="f315">
                <a:pos x="f628" y="f630"/>
              </a:cxn>
              <a:cxn ang="f315">
                <a:pos x="f631" y="f630"/>
              </a:cxn>
              <a:cxn ang="f315">
                <a:pos x="f632" y="f633"/>
              </a:cxn>
              <a:cxn ang="f315">
                <a:pos x="f632" y="f633"/>
              </a:cxn>
              <a:cxn ang="f315">
                <a:pos x="f632" y="f633"/>
              </a:cxn>
              <a:cxn ang="f315">
                <a:pos x="f631" y="f634"/>
              </a:cxn>
              <a:cxn ang="f315">
                <a:pos x="f635" y="f634"/>
              </a:cxn>
              <a:cxn ang="f315">
                <a:pos x="f635" y="f636"/>
              </a:cxn>
              <a:cxn ang="f315">
                <a:pos x="f602" y="f636"/>
              </a:cxn>
              <a:cxn ang="f315">
                <a:pos x="f637" y="f638"/>
              </a:cxn>
              <a:cxn ang="f315">
                <a:pos x="f637" y="f638"/>
              </a:cxn>
              <a:cxn ang="f315">
                <a:pos x="f639" y="f640"/>
              </a:cxn>
              <a:cxn ang="f315">
                <a:pos x="f641" y="f640"/>
              </a:cxn>
              <a:cxn ang="f315">
                <a:pos x="f642" y="f543"/>
              </a:cxn>
              <a:cxn ang="f315">
                <a:pos x="f641" y="f643"/>
              </a:cxn>
              <a:cxn ang="f315">
                <a:pos x="f639" y="f643"/>
              </a:cxn>
              <a:cxn ang="f315">
                <a:pos x="f637" y="f644"/>
              </a:cxn>
              <a:cxn ang="f315">
                <a:pos x="f637" y="f644"/>
              </a:cxn>
              <a:cxn ang="f315">
                <a:pos x="f645" y="f646"/>
              </a:cxn>
              <a:cxn ang="f315">
                <a:pos x="f637" y="f638"/>
              </a:cxn>
              <a:cxn ang="f315">
                <a:pos x="f647" y="f543"/>
              </a:cxn>
              <a:cxn ang="f315">
                <a:pos x="f648" y="f649"/>
              </a:cxn>
              <a:cxn ang="f315">
                <a:pos x="f551" y="f543"/>
              </a:cxn>
              <a:cxn ang="f315">
                <a:pos x="f648" y="f650"/>
              </a:cxn>
              <a:cxn ang="f315">
                <a:pos x="f647" y="f543"/>
              </a:cxn>
            </a:cxnLst>
            <a:rect l="f538" t="f541" r="f539" b="f540"/>
            <a:pathLst>
              <a:path w="5829300" h="4391025">
                <a:moveTo>
                  <a:pt x="f6" y="f8"/>
                </a:moveTo>
                <a:cubicBezTo>
                  <a:pt x="f6" y="f9"/>
                  <a:pt x="f10" y="f11"/>
                  <a:pt x="f12" y="f13"/>
                </a:cubicBezTo>
                <a:lnTo>
                  <a:pt x="f12" y="f14"/>
                </a:lnTo>
                <a:cubicBezTo>
                  <a:pt x="f12" y="f15"/>
                  <a:pt x="f16" y="f17"/>
                  <a:pt x="f18" y="f17"/>
                </a:cubicBezTo>
                <a:lnTo>
                  <a:pt x="f19" y="f17"/>
                </a:lnTo>
                <a:lnTo>
                  <a:pt x="f19" y="f20"/>
                </a:lnTo>
                <a:cubicBezTo>
                  <a:pt x="f19" y="f21"/>
                  <a:pt x="f22" y="f5"/>
                  <a:pt x="f23" y="f5"/>
                </a:cubicBezTo>
                <a:lnTo>
                  <a:pt x="f24" y="f5"/>
                </a:lnTo>
                <a:cubicBezTo>
                  <a:pt x="f25" y="f5"/>
                  <a:pt x="f26" y="f27"/>
                  <a:pt x="f28" y="f29"/>
                </a:cubicBezTo>
                <a:lnTo>
                  <a:pt x="f28" y="f29"/>
                </a:lnTo>
                <a:cubicBezTo>
                  <a:pt x="f5" y="f30"/>
                  <a:pt x="f5" y="f31"/>
                  <a:pt x="f5" y="f32"/>
                </a:cubicBezTo>
                <a:cubicBezTo>
                  <a:pt x="f5" y="f33"/>
                  <a:pt x="f5" y="f34"/>
                  <a:pt x="f28" y="f35"/>
                </a:cubicBezTo>
                <a:lnTo>
                  <a:pt x="f28" y="f36"/>
                </a:lnTo>
                <a:cubicBezTo>
                  <a:pt x="f5" y="f37"/>
                  <a:pt x="f5" y="f38"/>
                  <a:pt x="f5" y="f39"/>
                </a:cubicBezTo>
                <a:lnTo>
                  <a:pt x="f5" y="f40"/>
                </a:lnTo>
                <a:cubicBezTo>
                  <a:pt x="f5" y="f41"/>
                  <a:pt x="f42" y="f43"/>
                  <a:pt x="f32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8"/>
                </a:cubicBezTo>
                <a:lnTo>
                  <a:pt x="f46" y="f49"/>
                </a:lnTo>
                <a:cubicBezTo>
                  <a:pt x="f10" y="f50"/>
                  <a:pt x="f6" y="f51"/>
                  <a:pt x="f6" y="f8"/>
                </a:cubicBezTo>
                <a:close/>
                <a:moveTo>
                  <a:pt x="f24" y="f52"/>
                </a:moveTo>
                <a:lnTo>
                  <a:pt x="f23" y="f52"/>
                </a:lnTo>
                <a:cubicBezTo>
                  <a:pt x="f53" y="f52"/>
                  <a:pt x="f53" y="f54"/>
                  <a:pt x="f53" y="f20"/>
                </a:cubicBezTo>
                <a:lnTo>
                  <a:pt x="f53" y="f17"/>
                </a:lnTo>
                <a:lnTo>
                  <a:pt x="f55" y="f17"/>
                </a:lnTo>
                <a:lnTo>
                  <a:pt x="f56" y="f17"/>
                </a:lnTo>
                <a:lnTo>
                  <a:pt x="f24" y="f17"/>
                </a:lnTo>
                <a:cubicBezTo>
                  <a:pt x="f57" y="f17"/>
                  <a:pt x="f58" y="f17"/>
                  <a:pt x="f59" y="f60"/>
                </a:cubicBezTo>
                <a:cubicBezTo>
                  <a:pt x="f61" y="f60"/>
                  <a:pt x="f61" y="f60"/>
                  <a:pt x="f62" y="f63"/>
                </a:cubicBezTo>
                <a:cubicBezTo>
                  <a:pt x="f64" y="f63"/>
                  <a:pt x="f65" y="f66"/>
                  <a:pt x="f67" y="f66"/>
                </a:cubicBezTo>
                <a:cubicBezTo>
                  <a:pt x="f29" y="f66"/>
                  <a:pt x="f29" y="f68"/>
                  <a:pt x="f69" y="f68"/>
                </a:cubicBezTo>
                <a:cubicBezTo>
                  <a:pt x="f70" y="f68"/>
                  <a:pt x="f71" y="f72"/>
                  <a:pt x="f73" y="f72"/>
                </a:cubicBezTo>
                <a:cubicBezTo>
                  <a:pt x="f74" y="f72"/>
                  <a:pt x="f74" y="f75"/>
                  <a:pt x="f76" y="f77"/>
                </a:cubicBezTo>
                <a:cubicBezTo>
                  <a:pt x="f78" y="f79"/>
                  <a:pt x="f78" y="f79"/>
                  <a:pt x="f80" y="f81"/>
                </a:cubicBezTo>
                <a:cubicBezTo>
                  <a:pt x="f82" y="f83"/>
                  <a:pt x="f82" y="f83"/>
                  <a:pt x="f84" y="f85"/>
                </a:cubicBezTo>
                <a:cubicBezTo>
                  <a:pt x="f86" y="f87"/>
                  <a:pt x="f86" y="f87"/>
                  <a:pt x="f86" y="f88"/>
                </a:cubicBezTo>
                <a:cubicBezTo>
                  <a:pt x="f89" y="f90"/>
                  <a:pt x="f89" y="f91"/>
                  <a:pt x="f92" y="f93"/>
                </a:cubicBezTo>
                <a:lnTo>
                  <a:pt x="f94" y="f95"/>
                </a:lnTo>
                <a:cubicBezTo>
                  <a:pt x="f96" y="f97"/>
                  <a:pt x="f96" y="f98"/>
                  <a:pt x="f99" y="f100"/>
                </a:cubicBezTo>
                <a:lnTo>
                  <a:pt x="f99" y="f100"/>
                </a:lnTo>
                <a:cubicBezTo>
                  <a:pt x="f101" y="f102"/>
                  <a:pt x="f101" y="f103"/>
                  <a:pt x="f101" y="f104"/>
                </a:cubicBezTo>
                <a:lnTo>
                  <a:pt x="f101" y="f104"/>
                </a:lnTo>
                <a:cubicBezTo>
                  <a:pt x="f101" y="f105"/>
                  <a:pt x="f106" y="f107"/>
                  <a:pt x="f106" y="f108"/>
                </a:cubicBezTo>
                <a:cubicBezTo>
                  <a:pt x="f106" y="f109"/>
                  <a:pt x="f106" y="f110"/>
                  <a:pt x="f101" y="f111"/>
                </a:cubicBezTo>
                <a:lnTo>
                  <a:pt x="f101" y="f111"/>
                </a:lnTo>
                <a:lnTo>
                  <a:pt x="f101" y="f112"/>
                </a:lnTo>
                <a:cubicBezTo>
                  <a:pt x="f113" y="f114"/>
                  <a:pt x="f115" y="f52"/>
                  <a:pt x="f24" y="f52"/>
                </a:cubicBezTo>
                <a:close/>
                <a:moveTo>
                  <a:pt x="f116" y="f117"/>
                </a:moveTo>
                <a:cubicBezTo>
                  <a:pt x="f116" y="f118"/>
                  <a:pt x="f44" y="f119"/>
                  <a:pt x="f120" y="f119"/>
                </a:cubicBezTo>
                <a:lnTo>
                  <a:pt x="f24" y="f119"/>
                </a:lnTo>
                <a:cubicBezTo>
                  <a:pt x="f121" y="f119"/>
                  <a:pt x="f122" y="f123"/>
                  <a:pt x="f122" y="f124"/>
                </a:cubicBezTo>
                <a:lnTo>
                  <a:pt x="f122" y="f125"/>
                </a:lnTo>
                <a:cubicBezTo>
                  <a:pt x="f126" y="f125"/>
                  <a:pt x="f126" y="f125"/>
                  <a:pt x="f127" y="f128"/>
                </a:cubicBezTo>
                <a:cubicBezTo>
                  <a:pt x="f129" y="f130"/>
                  <a:pt x="f131" y="f130"/>
                  <a:pt x="f20" y="f132"/>
                </a:cubicBezTo>
                <a:cubicBezTo>
                  <a:pt x="f133" y="f132"/>
                  <a:pt x="f134" y="f135"/>
                  <a:pt x="f136" y="f135"/>
                </a:cubicBezTo>
                <a:cubicBezTo>
                  <a:pt x="f137" y="f138"/>
                  <a:pt x="f78" y="f138"/>
                  <a:pt x="f74" y="f138"/>
                </a:cubicBezTo>
                <a:cubicBezTo>
                  <a:pt x="f73" y="f138"/>
                  <a:pt x="f139" y="f138"/>
                  <a:pt x="f70" y="f140"/>
                </a:cubicBezTo>
                <a:cubicBezTo>
                  <a:pt x="f29" y="f140"/>
                  <a:pt x="f141" y="f142"/>
                  <a:pt x="f64" y="f142"/>
                </a:cubicBezTo>
                <a:cubicBezTo>
                  <a:pt x="f62" y="f142"/>
                  <a:pt x="f61" y="f142"/>
                  <a:pt x="f61" y="f142"/>
                </a:cubicBezTo>
                <a:cubicBezTo>
                  <a:pt x="f143" y="f142"/>
                  <a:pt x="f144" y="f142"/>
                  <a:pt x="f32" y="f142"/>
                </a:cubicBezTo>
                <a:lnTo>
                  <a:pt x="f145" y="f142"/>
                </a:lnTo>
                <a:cubicBezTo>
                  <a:pt x="f146" y="f142"/>
                  <a:pt x="f146" y="f142"/>
                  <a:pt x="f147" y="f142"/>
                </a:cubicBezTo>
                <a:lnTo>
                  <a:pt x="f148" y="f142"/>
                </a:lnTo>
                <a:lnTo>
                  <a:pt x="f149" y="f142"/>
                </a:lnTo>
                <a:lnTo>
                  <a:pt x="f150" y="f142"/>
                </a:lnTo>
                <a:lnTo>
                  <a:pt x="f151" y="f142"/>
                </a:lnTo>
                <a:cubicBezTo>
                  <a:pt x="f152" y="f142"/>
                  <a:pt x="f153" y="f154"/>
                  <a:pt x="f153" y="f155"/>
                </a:cubicBezTo>
                <a:lnTo>
                  <a:pt x="f153" y="f156"/>
                </a:lnTo>
                <a:lnTo>
                  <a:pt x="f157" y="f156"/>
                </a:lnTo>
                <a:cubicBezTo>
                  <a:pt x="f117" y="f156"/>
                  <a:pt x="f158" y="f159"/>
                  <a:pt x="f158" y="f160"/>
                </a:cubicBezTo>
                <a:lnTo>
                  <a:pt x="f158" y="f160"/>
                </a:lnTo>
                <a:lnTo>
                  <a:pt x="f158" y="f160"/>
                </a:lnTo>
                <a:cubicBezTo>
                  <a:pt x="f158" y="f161"/>
                  <a:pt x="f117" y="f162"/>
                  <a:pt x="f157" y="f162"/>
                </a:cubicBezTo>
                <a:lnTo>
                  <a:pt x="f163" y="f162"/>
                </a:lnTo>
                <a:lnTo>
                  <a:pt x="f163" y="f164"/>
                </a:lnTo>
                <a:lnTo>
                  <a:pt x="f116" y="f164"/>
                </a:lnTo>
                <a:close/>
                <a:moveTo>
                  <a:pt x="f165" y="f166"/>
                </a:moveTo>
                <a:lnTo>
                  <a:pt x="f165" y="f166"/>
                </a:lnTo>
                <a:cubicBezTo>
                  <a:pt x="f167" y="f168"/>
                  <a:pt x="f169" y="f168"/>
                  <a:pt x="f170" y="f168"/>
                </a:cubicBezTo>
                <a:lnTo>
                  <a:pt x="f171" y="f168"/>
                </a:lnTo>
                <a:cubicBezTo>
                  <a:pt x="f172" y="f168"/>
                  <a:pt x="f173" y="f174"/>
                  <a:pt x="f173" y="f8"/>
                </a:cubicBezTo>
                <a:cubicBezTo>
                  <a:pt x="f173" y="f175"/>
                  <a:pt x="f172" y="f176"/>
                  <a:pt x="f171" y="f176"/>
                </a:cubicBezTo>
                <a:lnTo>
                  <a:pt x="f170" y="f176"/>
                </a:lnTo>
                <a:cubicBezTo>
                  <a:pt x="f169" y="f176"/>
                  <a:pt x="f177" y="f176"/>
                  <a:pt x="f165" y="f178"/>
                </a:cubicBezTo>
                <a:lnTo>
                  <a:pt x="f165" y="f178"/>
                </a:lnTo>
                <a:cubicBezTo>
                  <a:pt x="f179" y="f180"/>
                  <a:pt x="f181" y="f182"/>
                  <a:pt x="f181" y="f183"/>
                </a:cubicBezTo>
                <a:cubicBezTo>
                  <a:pt x="f181" y="f184"/>
                  <a:pt x="f179" y="f185"/>
                  <a:pt x="f165" y="f166"/>
                </a:cubicBezTo>
                <a:close/>
                <a:moveTo>
                  <a:pt x="f186" y="f8"/>
                </a:moveTo>
                <a:cubicBezTo>
                  <a:pt x="f186" y="f187"/>
                  <a:pt x="f188" y="f189"/>
                  <a:pt x="f190" y="f189"/>
                </a:cubicBezTo>
                <a:cubicBezTo>
                  <a:pt x="f191" y="f189"/>
                  <a:pt x="f23" y="f187"/>
                  <a:pt x="f23" y="f8"/>
                </a:cubicBezTo>
                <a:cubicBezTo>
                  <a:pt x="f23" y="f192"/>
                  <a:pt x="f191" y="f193"/>
                  <a:pt x="f190" y="f193"/>
                </a:cubicBezTo>
                <a:cubicBezTo>
                  <a:pt x="f188" y="f193"/>
                  <a:pt x="f186" y="f192"/>
                  <a:pt x="f186" y="f8"/>
                </a:cubicBezTo>
                <a:close/>
              </a:path>
            </a:pathLst>
          </a:custGeom>
          <a:solidFill>
            <a:srgbClr val="98B9F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34" name="Forma libre 47">
            <a:extLst>
              <a:ext uri="{FF2B5EF4-FFF2-40B4-BE49-F238E27FC236}">
                <a16:creationId xmlns:a16="http://schemas.microsoft.com/office/drawing/2014/main" id="{00C85F0D-84CC-2766-C955-352002A31BE7}"/>
              </a:ext>
            </a:extLst>
          </p:cNvPr>
          <p:cNvSpPr/>
          <p:nvPr/>
        </p:nvSpPr>
        <p:spPr>
          <a:xfrm>
            <a:off x="481751" y="3891119"/>
            <a:ext cx="393292" cy="42097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16813"/>
              <a:gd name="f7" fmla="val 6226179"/>
              <a:gd name="f8" fmla="val 4017333"/>
              <a:gd name="f9" fmla="val 717429"/>
              <a:gd name="f10" fmla="val 4184079"/>
              <a:gd name="f11" fmla="val 437184"/>
              <a:gd name="f12" fmla="val 4221912"/>
              <a:gd name="f13" fmla="val 369220"/>
              <a:gd name="f14" fmla="val 4305289"/>
              <a:gd name="f15" fmla="val 346105"/>
              <a:gd name="f16" fmla="val 4373244"/>
              <a:gd name="f17" fmla="val 383938"/>
              <a:gd name="f18" fmla="val 4441199"/>
              <a:gd name="f19" fmla="val 421771"/>
              <a:gd name="f20" fmla="val 4464324"/>
              <a:gd name="f21" fmla="val 505149"/>
              <a:gd name="f22" fmla="val 4426491"/>
              <a:gd name="f23" fmla="val 573104"/>
              <a:gd name="f24" fmla="val 4259745"/>
              <a:gd name="f25" fmla="val 853348"/>
              <a:gd name="f26" fmla="val 4237325"/>
              <a:gd name="f27" fmla="val 898893"/>
              <a:gd name="f28" fmla="val 921313"/>
              <a:gd name="f29" fmla="val 4138534"/>
              <a:gd name="f30" fmla="val 4116114"/>
              <a:gd name="f31" fmla="val 4092990"/>
              <a:gd name="f32" fmla="val 913601"/>
              <a:gd name="f33" fmla="val 4070579"/>
              <a:gd name="f34" fmla="val 905900"/>
              <a:gd name="f35" fmla="val 4001920"/>
              <a:gd name="f36" fmla="val 868762"/>
              <a:gd name="f37" fmla="val 3979500"/>
              <a:gd name="f38" fmla="val 786089"/>
              <a:gd name="f39" fmla="val 1565875"/>
              <a:gd name="f40" fmla="val 854053"/>
              <a:gd name="f41" fmla="val 1588295"/>
              <a:gd name="f42" fmla="val 899597"/>
              <a:gd name="f43" fmla="val 1641541"/>
              <a:gd name="f44" fmla="val 922017"/>
              <a:gd name="f45" fmla="val 1687085"/>
              <a:gd name="f46" fmla="val 1709505"/>
              <a:gd name="f47" fmla="val 1732630"/>
              <a:gd name="f48" fmla="val 914306"/>
              <a:gd name="f49" fmla="val 1755050"/>
              <a:gd name="f50" fmla="val 906604"/>
              <a:gd name="f51" fmla="val 1823014"/>
              <a:gd name="f52" fmla="val 868771"/>
              <a:gd name="f53" fmla="val 1846129"/>
              <a:gd name="f54" fmla="val 785394"/>
              <a:gd name="f55" fmla="val 1808296"/>
              <a:gd name="f56" fmla="val 717439"/>
              <a:gd name="f57" fmla="val 1641550"/>
              <a:gd name="f58" fmla="val 437194"/>
              <a:gd name="f59" fmla="val 1603717"/>
              <a:gd name="f60" fmla="val 369230"/>
              <a:gd name="f61" fmla="val 1520340"/>
              <a:gd name="f62" fmla="val 346115"/>
              <a:gd name="f63" fmla="val 1452385"/>
              <a:gd name="f64" fmla="val 383948"/>
              <a:gd name="f65" fmla="val 1384430"/>
              <a:gd name="f66" fmla="val 421781"/>
              <a:gd name="f67" fmla="val 1361306"/>
              <a:gd name="f68" fmla="val 505158"/>
              <a:gd name="f69" fmla="val 1399139"/>
              <a:gd name="f70" fmla="val 573113"/>
              <a:gd name="f71" fmla="val 2912462"/>
              <a:gd name="f72" fmla="val 596923"/>
              <a:gd name="f73" fmla="val 2988129"/>
              <a:gd name="f74" fmla="val 3048381"/>
              <a:gd name="f75" fmla="val 536670"/>
              <a:gd name="f76" fmla="val 461004"/>
              <a:gd name="f77" fmla="val 135919"/>
              <a:gd name="f78" fmla="val 60253"/>
              <a:gd name="f79" fmla="val 2836796"/>
              <a:gd name="f80" fmla="val 2776543"/>
              <a:gd name="f81" fmla="val 2768832"/>
              <a:gd name="f82" fmla="val 535975"/>
              <a:gd name="f83" fmla="val 2829085"/>
              <a:gd name="f84" fmla="val 2768137"/>
              <a:gd name="f85" fmla="val 2828390"/>
              <a:gd name="f86" fmla="val 2904056"/>
              <a:gd name="f87" fmla="val 2979722"/>
              <a:gd name="f88" fmla="val 3039975"/>
              <a:gd name="f89" fmla="val 5689710"/>
              <a:gd name="f90" fmla="val 5364626"/>
              <a:gd name="f91" fmla="val 5288959"/>
              <a:gd name="f92" fmla="val 5228706"/>
              <a:gd name="f93" fmla="val 5765376"/>
              <a:gd name="f94" fmla="val 5825629"/>
              <a:gd name="f95" fmla="val 5439587"/>
              <a:gd name="f96" fmla="val 1451681"/>
              <a:gd name="f97" fmla="val 5401754"/>
              <a:gd name="f98" fmla="val 1383716"/>
              <a:gd name="f99" fmla="val 5318376"/>
              <a:gd name="f100" fmla="val 1360601"/>
              <a:gd name="f101" fmla="val 5250422"/>
              <a:gd name="f102" fmla="val 1398434"/>
              <a:gd name="f103" fmla="val 4970177"/>
              <a:gd name="f104" fmla="val 1565180"/>
              <a:gd name="f105" fmla="val 4902222"/>
              <a:gd name="f106" fmla="val 1603013"/>
              <a:gd name="f107" fmla="val 4879098"/>
              <a:gd name="f108" fmla="val 1686390"/>
              <a:gd name="f109" fmla="val 4916931"/>
              <a:gd name="f110" fmla="val 1754345"/>
              <a:gd name="f111" fmla="val 4939351"/>
              <a:gd name="f112" fmla="val 1799890"/>
              <a:gd name="f113" fmla="val 4992597"/>
              <a:gd name="f114" fmla="val 1822310"/>
              <a:gd name="f115" fmla="val 5038141"/>
              <a:gd name="f116" fmla="val 5060561"/>
              <a:gd name="f117" fmla="val 5083686"/>
              <a:gd name="f118" fmla="val 1814598"/>
              <a:gd name="f119" fmla="val 5106096"/>
              <a:gd name="f120" fmla="val 1806896"/>
              <a:gd name="f121" fmla="val 5386341"/>
              <a:gd name="f122" fmla="val 1640151"/>
              <a:gd name="f123" fmla="val 5455000"/>
              <a:gd name="f124" fmla="val 5477420"/>
              <a:gd name="f125" fmla="val 1519635"/>
              <a:gd name="f126" fmla="val 4698339"/>
              <a:gd name="f127" fmla="val 2889347"/>
              <a:gd name="f128" fmla="val 3199723"/>
              <a:gd name="f129" fmla="val 4614961"/>
              <a:gd name="f130" fmla="val 3502388"/>
              <a:gd name="f131" fmla="val 4463629"/>
              <a:gd name="f132" fmla="val 3774931"/>
              <a:gd name="f133" fmla="val 4455927"/>
              <a:gd name="f134" fmla="val 3797351"/>
              <a:gd name="f135" fmla="val 4448215"/>
              <a:gd name="f136" fmla="val 3812764"/>
              <a:gd name="f137" fmla="val 4433497"/>
              <a:gd name="f138" fmla="val 3828177"/>
              <a:gd name="f139" fmla="val 4418084"/>
              <a:gd name="f140" fmla="val 3850597"/>
              <a:gd name="f141" fmla="val 4357831"/>
              <a:gd name="f142" fmla="val 3941677"/>
              <a:gd name="f143" fmla="val 4296873"/>
              <a:gd name="f144" fmla="val 4032061"/>
              <a:gd name="f145" fmla="val 4221207"/>
              <a:gd name="f146" fmla="val 4107727"/>
              <a:gd name="f147" fmla="val 3956376"/>
              <a:gd name="f148" fmla="val 4478356"/>
              <a:gd name="f149" fmla="val 3820456"/>
              <a:gd name="f150" fmla="val 4796434"/>
              <a:gd name="f151" fmla="val 3827463"/>
              <a:gd name="f152" fmla="val 5000317"/>
              <a:gd name="f153" fmla="val 5008029"/>
              <a:gd name="f154" fmla="val 5023442"/>
              <a:gd name="f155" fmla="val 3835175"/>
              <a:gd name="f156" fmla="val 5045862"/>
              <a:gd name="f157" fmla="val 5068282"/>
              <a:gd name="f158" fmla="val 5719156"/>
              <a:gd name="f159" fmla="val 6006407"/>
              <a:gd name="f160" fmla="val 3600465"/>
              <a:gd name="f161" fmla="val 6233406"/>
              <a:gd name="f162" fmla="val 3320925"/>
              <a:gd name="f163" fmla="val 2481590"/>
              <a:gd name="f164" fmla="val 2194338"/>
              <a:gd name="f165" fmla="val 1967340"/>
              <a:gd name="f166" fmla="val 5998696"/>
              <a:gd name="f167" fmla="val 5052869"/>
              <a:gd name="f168" fmla="val 5030449"/>
              <a:gd name="f169" fmla="val 5022738"/>
              <a:gd name="f170" fmla="val 5000327"/>
              <a:gd name="f171" fmla="val 1975051"/>
              <a:gd name="f172" fmla="val 4803450"/>
              <a:gd name="f173" fmla="val 1838427"/>
              <a:gd name="f174" fmla="val 4493084"/>
              <a:gd name="f175" fmla="val 1589009"/>
              <a:gd name="f176" fmla="val 4130157"/>
              <a:gd name="f177" fmla="val 1505631"/>
              <a:gd name="f178" fmla="val 4039077"/>
              <a:gd name="f179" fmla="val 1422263"/>
              <a:gd name="f180" fmla="val 3940991"/>
              <a:gd name="f181" fmla="val 1362010"/>
              <a:gd name="f182" fmla="val 3827492"/>
              <a:gd name="f183" fmla="val 1354308"/>
              <a:gd name="f184" fmla="val 3812079"/>
              <a:gd name="f185" fmla="val 1346597"/>
              <a:gd name="f186" fmla="val 3805072"/>
              <a:gd name="f187" fmla="val 1339590"/>
              <a:gd name="f188" fmla="val 3789659"/>
              <a:gd name="f189" fmla="val 1180547"/>
              <a:gd name="f190" fmla="val 3517116"/>
              <a:gd name="f191" fmla="val 1097179"/>
              <a:gd name="f192" fmla="val 3206749"/>
              <a:gd name="f193" fmla="val 2897068"/>
              <a:gd name="f194" fmla="val 1905697"/>
              <a:gd name="f195" fmla="val 1907096"/>
              <a:gd name="f196" fmla="val 1096484"/>
              <a:gd name="f197" fmla="val 2897763"/>
              <a:gd name="f198" fmla="val 3888421"/>
              <a:gd name="f199" fmla="val 1088763"/>
              <a:gd name="f200" fmla="val 1897976"/>
              <a:gd name="f201" fmla="val 3555625"/>
              <a:gd name="f202" fmla="val 5143929"/>
              <a:gd name="f203" fmla="val 2246880"/>
              <a:gd name="f204" fmla="val 5401059"/>
              <a:gd name="f205" fmla="val 5734550"/>
              <a:gd name="f206" fmla="val 5681304"/>
              <a:gd name="f207" fmla="val 2262293"/>
              <a:gd name="f208" fmla="val 5855761"/>
              <a:gd name="f209" fmla="val 2360379"/>
              <a:gd name="f210" fmla="val 5946135"/>
              <a:gd name="f211" fmla="val 3321629"/>
              <a:gd name="f212" fmla="val 3442126"/>
              <a:gd name="f213" fmla="val 3540916"/>
              <a:gd name="f214" fmla="val 2049308"/>
              <a:gd name="f215" fmla="val 3737088"/>
              <a:gd name="f216" fmla="val 1368303"/>
              <a:gd name="f217" fmla="val 2897040"/>
              <a:gd name="f218" fmla="val 2056991"/>
              <a:gd name="f219" fmla="val 1376005"/>
              <a:gd name="f220" fmla="val 3161890"/>
              <a:gd name="f221" fmla="val 1451671"/>
              <a:gd name="f222" fmla="val 3426722"/>
              <a:gd name="f223" fmla="val 1587590"/>
              <a:gd name="f224" fmla="val 3661432"/>
              <a:gd name="f225" fmla="val 3669134"/>
              <a:gd name="f226" fmla="val 1647843"/>
              <a:gd name="f227" fmla="val 3767220"/>
              <a:gd name="f228" fmla="val 1716503"/>
              <a:gd name="f229" fmla="val 3858299"/>
              <a:gd name="f230" fmla="val 1792169"/>
              <a:gd name="f231" fmla="val 1799880"/>
              <a:gd name="f232" fmla="val 3949388"/>
              <a:gd name="f233" fmla="val 1807582"/>
              <a:gd name="f234" fmla="val 3957090"/>
              <a:gd name="f235" fmla="val 2057000"/>
              <a:gd name="f236" fmla="val 4313001"/>
              <a:gd name="f237" fmla="val 2201326"/>
              <a:gd name="f238" fmla="val 4615665"/>
              <a:gd name="f239" fmla="val 2239159"/>
              <a:gd name="f240" fmla="val 4865093"/>
              <a:gd name="f241" fmla="val 3563336"/>
              <a:gd name="f242" fmla="val 3608880"/>
              <a:gd name="f243" fmla="val 4554717"/>
              <a:gd name="f244" fmla="val 3820466"/>
              <a:gd name="f245" fmla="val 4199511"/>
              <a:gd name="f246" fmla="val 4009631"/>
              <a:gd name="f247" fmla="val 3934670"/>
              <a:gd name="f248" fmla="val 3926959"/>
              <a:gd name="f249" fmla="val 4017343"/>
              <a:gd name="f250" fmla="val 4025045"/>
              <a:gd name="f251" fmla="val 3919257"/>
              <a:gd name="f252" fmla="val 4093009"/>
              <a:gd name="f253" fmla="val 3851292"/>
              <a:gd name="f254" fmla="val 4153957"/>
              <a:gd name="f255" fmla="val 3767924"/>
              <a:gd name="f256" fmla="val 4198797"/>
              <a:gd name="f257" fmla="val 3684547"/>
              <a:gd name="f258" fmla="val 3676835"/>
              <a:gd name="f259" fmla="val 4206508"/>
              <a:gd name="f260" fmla="val 3661422"/>
              <a:gd name="f261" fmla="val 4214220"/>
              <a:gd name="f262" fmla="val 3653720"/>
              <a:gd name="f263" fmla="val 4350129"/>
              <a:gd name="f264" fmla="val 854748"/>
              <a:gd name="f265" fmla="val 574503"/>
              <a:gd name="f266" fmla="val 506539"/>
              <a:gd name="f267" fmla="val 423171"/>
              <a:gd name="f268" fmla="val 1383021"/>
              <a:gd name="f269" fmla="val 385338"/>
              <a:gd name="f270" fmla="val 347505"/>
              <a:gd name="f271" fmla="val 1519645"/>
              <a:gd name="f272" fmla="val 369925"/>
              <a:gd name="f273" fmla="val 438584"/>
              <a:gd name="f274" fmla="val 1640846"/>
              <a:gd name="f275" fmla="val 718829"/>
              <a:gd name="f276" fmla="val 1807591"/>
              <a:gd name="f277" fmla="val 741249"/>
              <a:gd name="f278" fmla="val 1823005"/>
              <a:gd name="f279" fmla="val 764373"/>
              <a:gd name="f280" fmla="val 786793"/>
              <a:gd name="f281" fmla="val 832337"/>
              <a:gd name="f282" fmla="val 884879"/>
              <a:gd name="f283" fmla="val 1800585"/>
              <a:gd name="f284" fmla="val 908004"/>
              <a:gd name="f285" fmla="val 1755040"/>
              <a:gd name="f286" fmla="val 945132"/>
              <a:gd name="f287" fmla="val 922712"/>
              <a:gd name="f288" fmla="+- 0 0 -90"/>
              <a:gd name="f289" fmla="*/ f3 1 5816813"/>
              <a:gd name="f290" fmla="*/ f4 1 6226179"/>
              <a:gd name="f291" fmla="val f5"/>
              <a:gd name="f292" fmla="val f6"/>
              <a:gd name="f293" fmla="val f7"/>
              <a:gd name="f294" fmla="*/ f288 f0 1"/>
              <a:gd name="f295" fmla="+- f293 0 f291"/>
              <a:gd name="f296" fmla="+- f292 0 f291"/>
              <a:gd name="f297" fmla="*/ f294 1 f2"/>
              <a:gd name="f298" fmla="*/ f296 1 5816813"/>
              <a:gd name="f299" fmla="*/ f295 1 6226179"/>
              <a:gd name="f300" fmla="*/ 4017333 f296 1"/>
              <a:gd name="f301" fmla="*/ 717429 f295 1"/>
              <a:gd name="f302" fmla="*/ 4184079 f296 1"/>
              <a:gd name="f303" fmla="*/ 437184 f295 1"/>
              <a:gd name="f304" fmla="*/ 4373244 f296 1"/>
              <a:gd name="f305" fmla="*/ 383938 f295 1"/>
              <a:gd name="f306" fmla="*/ 4426491 f296 1"/>
              <a:gd name="f307" fmla="*/ 573104 f295 1"/>
              <a:gd name="f308" fmla="*/ 4259745 f296 1"/>
              <a:gd name="f309" fmla="*/ 853348 f295 1"/>
              <a:gd name="f310" fmla="*/ 4138534 f296 1"/>
              <a:gd name="f311" fmla="*/ 921313 f295 1"/>
              <a:gd name="f312" fmla="*/ 4070579 f296 1"/>
              <a:gd name="f313" fmla="*/ 905900 f295 1"/>
              <a:gd name="f314" fmla="*/ 1565875 f296 1"/>
              <a:gd name="f315" fmla="*/ 854053 f295 1"/>
              <a:gd name="f316" fmla="*/ 1687085 f296 1"/>
              <a:gd name="f317" fmla="*/ 922017 f295 1"/>
              <a:gd name="f318" fmla="*/ 1755050 f296 1"/>
              <a:gd name="f319" fmla="*/ 906604 f295 1"/>
              <a:gd name="f320" fmla="*/ 1808296 f296 1"/>
              <a:gd name="f321" fmla="*/ 717439 f295 1"/>
              <a:gd name="f322" fmla="*/ 1641550 f296 1"/>
              <a:gd name="f323" fmla="*/ 437194 f295 1"/>
              <a:gd name="f324" fmla="*/ 1452385 f296 1"/>
              <a:gd name="f325" fmla="*/ 383948 f295 1"/>
              <a:gd name="f326" fmla="*/ 1399139 f296 1"/>
              <a:gd name="f327" fmla="*/ 573113 f295 1"/>
              <a:gd name="f328" fmla="*/ 2912462 f296 1"/>
              <a:gd name="f329" fmla="*/ 596923 f295 1"/>
              <a:gd name="f330" fmla="*/ 3048381 f296 1"/>
              <a:gd name="f331" fmla="*/ 461004 f295 1"/>
              <a:gd name="f332" fmla="*/ 135919 f295 1"/>
              <a:gd name="f333" fmla="*/ 0 f295 1"/>
              <a:gd name="f334" fmla="*/ 2776543 f296 1"/>
              <a:gd name="f335" fmla="*/ 461004 f296 1"/>
              <a:gd name="f336" fmla="*/ 2768137 f295 1"/>
              <a:gd name="f337" fmla="*/ 135919 f296 1"/>
              <a:gd name="f338" fmla="*/ 0 f296 1"/>
              <a:gd name="f339" fmla="*/ 2904056 f295 1"/>
              <a:gd name="f340" fmla="*/ 3039975 f295 1"/>
              <a:gd name="f341" fmla="*/ 596923 f296 1"/>
              <a:gd name="f342" fmla="*/ 5689710 f296 1"/>
              <a:gd name="f343" fmla="*/ 5364626 f296 1"/>
              <a:gd name="f344" fmla="*/ 5228706 f296 1"/>
              <a:gd name="f345" fmla="*/ 5825629 f296 1"/>
              <a:gd name="f346" fmla="*/ 5439587 f296 1"/>
              <a:gd name="f347" fmla="*/ 1451681 f295 1"/>
              <a:gd name="f348" fmla="*/ 5250422 f296 1"/>
              <a:gd name="f349" fmla="*/ 1398434 f295 1"/>
              <a:gd name="f350" fmla="*/ 4970177 f296 1"/>
              <a:gd name="f351" fmla="*/ 1565180 f295 1"/>
              <a:gd name="f352" fmla="*/ 4916931 f296 1"/>
              <a:gd name="f353" fmla="*/ 1754345 f295 1"/>
              <a:gd name="f354" fmla="*/ 5038141 f296 1"/>
              <a:gd name="f355" fmla="*/ 1822310 f295 1"/>
              <a:gd name="f356" fmla="*/ 5106096 f296 1"/>
              <a:gd name="f357" fmla="*/ 1806896 f295 1"/>
              <a:gd name="f358" fmla="*/ 5386341 f296 1"/>
              <a:gd name="f359" fmla="*/ 1640151 f295 1"/>
              <a:gd name="f360" fmla="*/ 4698339 f296 1"/>
              <a:gd name="f361" fmla="*/ 2889347 f295 1"/>
              <a:gd name="f362" fmla="*/ 4463629 f296 1"/>
              <a:gd name="f363" fmla="*/ 3774931 f295 1"/>
              <a:gd name="f364" fmla="*/ 4433497 f296 1"/>
              <a:gd name="f365" fmla="*/ 3828177 f295 1"/>
              <a:gd name="f366" fmla="*/ 4418084 f296 1"/>
              <a:gd name="f367" fmla="*/ 3850597 f295 1"/>
              <a:gd name="f368" fmla="*/ 4221207 f296 1"/>
              <a:gd name="f369" fmla="*/ 4107727 f295 1"/>
              <a:gd name="f370" fmla="*/ 3827463 f296 1"/>
              <a:gd name="f371" fmla="*/ 5000317 f295 1"/>
              <a:gd name="f372" fmla="*/ 5008029 f295 1"/>
              <a:gd name="f373" fmla="*/ 3835175 f296 1"/>
              <a:gd name="f374" fmla="*/ 5068282 f295 1"/>
              <a:gd name="f375" fmla="*/ 5719156 f295 1"/>
              <a:gd name="f376" fmla="*/ 3320925 f296 1"/>
              <a:gd name="f377" fmla="*/ 6233406 f295 1"/>
              <a:gd name="f378" fmla="*/ 2481590 f296 1"/>
              <a:gd name="f379" fmla="*/ 1967340 f296 1"/>
              <a:gd name="f380" fmla="*/ 5030449 f295 1"/>
              <a:gd name="f381" fmla="*/ 5000327 f295 1"/>
              <a:gd name="f382" fmla="*/ 1589009 f296 1"/>
              <a:gd name="f383" fmla="*/ 4130157 f295 1"/>
              <a:gd name="f384" fmla="*/ 1362010 f296 1"/>
              <a:gd name="f385" fmla="*/ 3827492 f295 1"/>
              <a:gd name="f386" fmla="*/ 1339590 f296 1"/>
              <a:gd name="f387" fmla="*/ 3789659 f295 1"/>
              <a:gd name="f388" fmla="*/ 1097179 f296 1"/>
              <a:gd name="f389" fmla="*/ 2897068 f295 1"/>
              <a:gd name="f390" fmla="*/ 2897763 f296 1"/>
              <a:gd name="f391" fmla="*/ 1096484 f295 1"/>
              <a:gd name="f392" fmla="*/ 3555625 f296 1"/>
              <a:gd name="f393" fmla="*/ 5143929 f295 1"/>
              <a:gd name="f394" fmla="*/ 2246880 f296 1"/>
              <a:gd name="f395" fmla="*/ 5401059 f295 1"/>
              <a:gd name="f396" fmla="*/ 5734550 f295 1"/>
              <a:gd name="f397" fmla="*/ 5681304 f295 1"/>
              <a:gd name="f398" fmla="*/ 5946135 f295 1"/>
              <a:gd name="f399" fmla="*/ 3321629 f296 1"/>
              <a:gd name="f400" fmla="*/ 2897040 f296 1"/>
              <a:gd name="f401" fmla="*/ 1368303 f295 1"/>
              <a:gd name="f402" fmla="*/ 1376005 f296 1"/>
              <a:gd name="f403" fmla="*/ 1587590 f296 1"/>
              <a:gd name="f404" fmla="*/ 3661432 f295 1"/>
              <a:gd name="f405" fmla="*/ 3669134 f295 1"/>
              <a:gd name="f406" fmla="*/ 1792169 f296 1"/>
              <a:gd name="f407" fmla="*/ 3941677 f295 1"/>
              <a:gd name="f408" fmla="*/ 1807582 f296 1"/>
              <a:gd name="f409" fmla="*/ 3957090 f295 1"/>
              <a:gd name="f410" fmla="*/ 2239159 f296 1"/>
              <a:gd name="f411" fmla="*/ 4865093 f295 1"/>
              <a:gd name="f412" fmla="*/ 3563336 f296 1"/>
              <a:gd name="f413" fmla="*/ 4009631 f296 1"/>
              <a:gd name="f414" fmla="*/ 3934670 f295 1"/>
              <a:gd name="f415" fmla="*/ 4025045 f296 1"/>
              <a:gd name="f416" fmla="*/ 3919257 f295 1"/>
              <a:gd name="f417" fmla="*/ 4198797 f296 1"/>
              <a:gd name="f418" fmla="*/ 3684547 f295 1"/>
              <a:gd name="f419" fmla="*/ 4206508 f296 1"/>
              <a:gd name="f420" fmla="*/ 4214220 f296 1"/>
              <a:gd name="f421" fmla="*/ 3653720 f295 1"/>
              <a:gd name="f422" fmla="*/ 854748 f296 1"/>
              <a:gd name="f423" fmla="*/ 574503 f296 1"/>
              <a:gd name="f424" fmla="*/ 385338 f296 1"/>
              <a:gd name="f425" fmla="*/ 438584 f296 1"/>
              <a:gd name="f426" fmla="*/ 1640846 f295 1"/>
              <a:gd name="f427" fmla="*/ 718829 f296 1"/>
              <a:gd name="f428" fmla="*/ 1807591 f295 1"/>
              <a:gd name="f429" fmla="*/ 786793 f296 1"/>
              <a:gd name="f430" fmla="*/ 1823005 f295 1"/>
              <a:gd name="f431" fmla="*/ 908004 f296 1"/>
              <a:gd name="f432" fmla="*/ 1755040 f295 1"/>
              <a:gd name="f433" fmla="+- f297 0 f1"/>
              <a:gd name="f434" fmla="*/ f300 1 5816813"/>
              <a:gd name="f435" fmla="*/ f301 1 6226179"/>
              <a:gd name="f436" fmla="*/ f302 1 5816813"/>
              <a:gd name="f437" fmla="*/ f303 1 6226179"/>
              <a:gd name="f438" fmla="*/ f304 1 5816813"/>
              <a:gd name="f439" fmla="*/ f305 1 6226179"/>
              <a:gd name="f440" fmla="*/ f306 1 5816813"/>
              <a:gd name="f441" fmla="*/ f307 1 6226179"/>
              <a:gd name="f442" fmla="*/ f308 1 5816813"/>
              <a:gd name="f443" fmla="*/ f309 1 6226179"/>
              <a:gd name="f444" fmla="*/ f310 1 5816813"/>
              <a:gd name="f445" fmla="*/ f311 1 6226179"/>
              <a:gd name="f446" fmla="*/ f312 1 5816813"/>
              <a:gd name="f447" fmla="*/ f313 1 6226179"/>
              <a:gd name="f448" fmla="*/ f314 1 5816813"/>
              <a:gd name="f449" fmla="*/ f315 1 6226179"/>
              <a:gd name="f450" fmla="*/ f316 1 5816813"/>
              <a:gd name="f451" fmla="*/ f317 1 6226179"/>
              <a:gd name="f452" fmla="*/ f318 1 5816813"/>
              <a:gd name="f453" fmla="*/ f319 1 6226179"/>
              <a:gd name="f454" fmla="*/ f320 1 5816813"/>
              <a:gd name="f455" fmla="*/ f321 1 6226179"/>
              <a:gd name="f456" fmla="*/ f322 1 5816813"/>
              <a:gd name="f457" fmla="*/ f323 1 6226179"/>
              <a:gd name="f458" fmla="*/ f324 1 5816813"/>
              <a:gd name="f459" fmla="*/ f325 1 6226179"/>
              <a:gd name="f460" fmla="*/ f326 1 5816813"/>
              <a:gd name="f461" fmla="*/ f327 1 6226179"/>
              <a:gd name="f462" fmla="*/ f328 1 5816813"/>
              <a:gd name="f463" fmla="*/ f329 1 6226179"/>
              <a:gd name="f464" fmla="*/ f330 1 5816813"/>
              <a:gd name="f465" fmla="*/ f331 1 6226179"/>
              <a:gd name="f466" fmla="*/ f332 1 6226179"/>
              <a:gd name="f467" fmla="*/ f333 1 6226179"/>
              <a:gd name="f468" fmla="*/ f334 1 5816813"/>
              <a:gd name="f469" fmla="*/ f335 1 5816813"/>
              <a:gd name="f470" fmla="*/ f336 1 6226179"/>
              <a:gd name="f471" fmla="*/ f337 1 5816813"/>
              <a:gd name="f472" fmla="*/ f338 1 5816813"/>
              <a:gd name="f473" fmla="*/ f339 1 6226179"/>
              <a:gd name="f474" fmla="*/ f340 1 6226179"/>
              <a:gd name="f475" fmla="*/ f341 1 5816813"/>
              <a:gd name="f476" fmla="*/ f342 1 5816813"/>
              <a:gd name="f477" fmla="*/ f343 1 5816813"/>
              <a:gd name="f478" fmla="*/ f344 1 5816813"/>
              <a:gd name="f479" fmla="*/ f345 1 5816813"/>
              <a:gd name="f480" fmla="*/ f346 1 5816813"/>
              <a:gd name="f481" fmla="*/ f347 1 6226179"/>
              <a:gd name="f482" fmla="*/ f348 1 5816813"/>
              <a:gd name="f483" fmla="*/ f349 1 6226179"/>
              <a:gd name="f484" fmla="*/ f350 1 5816813"/>
              <a:gd name="f485" fmla="*/ f351 1 6226179"/>
              <a:gd name="f486" fmla="*/ f352 1 5816813"/>
              <a:gd name="f487" fmla="*/ f353 1 6226179"/>
              <a:gd name="f488" fmla="*/ f354 1 5816813"/>
              <a:gd name="f489" fmla="*/ f355 1 6226179"/>
              <a:gd name="f490" fmla="*/ f356 1 5816813"/>
              <a:gd name="f491" fmla="*/ f357 1 6226179"/>
              <a:gd name="f492" fmla="*/ f358 1 5816813"/>
              <a:gd name="f493" fmla="*/ f359 1 6226179"/>
              <a:gd name="f494" fmla="*/ f360 1 5816813"/>
              <a:gd name="f495" fmla="*/ f361 1 6226179"/>
              <a:gd name="f496" fmla="*/ f362 1 5816813"/>
              <a:gd name="f497" fmla="*/ f363 1 6226179"/>
              <a:gd name="f498" fmla="*/ f364 1 5816813"/>
              <a:gd name="f499" fmla="*/ f365 1 6226179"/>
              <a:gd name="f500" fmla="*/ f366 1 5816813"/>
              <a:gd name="f501" fmla="*/ f367 1 6226179"/>
              <a:gd name="f502" fmla="*/ f368 1 5816813"/>
              <a:gd name="f503" fmla="*/ f369 1 6226179"/>
              <a:gd name="f504" fmla="*/ f370 1 5816813"/>
              <a:gd name="f505" fmla="*/ f371 1 6226179"/>
              <a:gd name="f506" fmla="*/ f372 1 6226179"/>
              <a:gd name="f507" fmla="*/ f373 1 5816813"/>
              <a:gd name="f508" fmla="*/ f374 1 6226179"/>
              <a:gd name="f509" fmla="*/ f375 1 6226179"/>
              <a:gd name="f510" fmla="*/ f376 1 5816813"/>
              <a:gd name="f511" fmla="*/ f377 1 6226179"/>
              <a:gd name="f512" fmla="*/ f378 1 5816813"/>
              <a:gd name="f513" fmla="*/ f379 1 5816813"/>
              <a:gd name="f514" fmla="*/ f380 1 6226179"/>
              <a:gd name="f515" fmla="*/ f381 1 6226179"/>
              <a:gd name="f516" fmla="*/ f382 1 5816813"/>
              <a:gd name="f517" fmla="*/ f383 1 6226179"/>
              <a:gd name="f518" fmla="*/ f384 1 5816813"/>
              <a:gd name="f519" fmla="*/ f385 1 6226179"/>
              <a:gd name="f520" fmla="*/ f386 1 5816813"/>
              <a:gd name="f521" fmla="*/ f387 1 6226179"/>
              <a:gd name="f522" fmla="*/ f388 1 5816813"/>
              <a:gd name="f523" fmla="*/ f389 1 6226179"/>
              <a:gd name="f524" fmla="*/ f390 1 5816813"/>
              <a:gd name="f525" fmla="*/ f391 1 6226179"/>
              <a:gd name="f526" fmla="*/ f392 1 5816813"/>
              <a:gd name="f527" fmla="*/ f393 1 6226179"/>
              <a:gd name="f528" fmla="*/ f394 1 5816813"/>
              <a:gd name="f529" fmla="*/ f395 1 6226179"/>
              <a:gd name="f530" fmla="*/ f396 1 6226179"/>
              <a:gd name="f531" fmla="*/ f397 1 6226179"/>
              <a:gd name="f532" fmla="*/ f398 1 6226179"/>
              <a:gd name="f533" fmla="*/ f399 1 5816813"/>
              <a:gd name="f534" fmla="*/ f400 1 5816813"/>
              <a:gd name="f535" fmla="*/ f401 1 6226179"/>
              <a:gd name="f536" fmla="*/ f402 1 5816813"/>
              <a:gd name="f537" fmla="*/ f403 1 5816813"/>
              <a:gd name="f538" fmla="*/ f404 1 6226179"/>
              <a:gd name="f539" fmla="*/ f405 1 6226179"/>
              <a:gd name="f540" fmla="*/ f406 1 5816813"/>
              <a:gd name="f541" fmla="*/ f407 1 6226179"/>
              <a:gd name="f542" fmla="*/ f408 1 5816813"/>
              <a:gd name="f543" fmla="*/ f409 1 6226179"/>
              <a:gd name="f544" fmla="*/ f410 1 5816813"/>
              <a:gd name="f545" fmla="*/ f411 1 6226179"/>
              <a:gd name="f546" fmla="*/ f412 1 5816813"/>
              <a:gd name="f547" fmla="*/ f413 1 5816813"/>
              <a:gd name="f548" fmla="*/ f414 1 6226179"/>
              <a:gd name="f549" fmla="*/ f415 1 5816813"/>
              <a:gd name="f550" fmla="*/ f416 1 6226179"/>
              <a:gd name="f551" fmla="*/ f417 1 5816813"/>
              <a:gd name="f552" fmla="*/ f418 1 6226179"/>
              <a:gd name="f553" fmla="*/ f419 1 5816813"/>
              <a:gd name="f554" fmla="*/ f420 1 5816813"/>
              <a:gd name="f555" fmla="*/ f421 1 6226179"/>
              <a:gd name="f556" fmla="*/ f422 1 5816813"/>
              <a:gd name="f557" fmla="*/ f423 1 5816813"/>
              <a:gd name="f558" fmla="*/ f424 1 5816813"/>
              <a:gd name="f559" fmla="*/ f425 1 5816813"/>
              <a:gd name="f560" fmla="*/ f426 1 6226179"/>
              <a:gd name="f561" fmla="*/ f427 1 5816813"/>
              <a:gd name="f562" fmla="*/ f428 1 6226179"/>
              <a:gd name="f563" fmla="*/ f429 1 5816813"/>
              <a:gd name="f564" fmla="*/ f430 1 6226179"/>
              <a:gd name="f565" fmla="*/ f431 1 5816813"/>
              <a:gd name="f566" fmla="*/ f432 1 6226179"/>
              <a:gd name="f567" fmla="*/ f291 1 f298"/>
              <a:gd name="f568" fmla="*/ f292 1 f298"/>
              <a:gd name="f569" fmla="*/ f291 1 f299"/>
              <a:gd name="f570" fmla="*/ f293 1 f299"/>
              <a:gd name="f571" fmla="*/ f434 1 f298"/>
              <a:gd name="f572" fmla="*/ f435 1 f299"/>
              <a:gd name="f573" fmla="*/ f436 1 f298"/>
              <a:gd name="f574" fmla="*/ f437 1 f299"/>
              <a:gd name="f575" fmla="*/ f438 1 f298"/>
              <a:gd name="f576" fmla="*/ f439 1 f299"/>
              <a:gd name="f577" fmla="*/ f440 1 f298"/>
              <a:gd name="f578" fmla="*/ f441 1 f299"/>
              <a:gd name="f579" fmla="*/ f442 1 f298"/>
              <a:gd name="f580" fmla="*/ f443 1 f299"/>
              <a:gd name="f581" fmla="*/ f444 1 f298"/>
              <a:gd name="f582" fmla="*/ f445 1 f299"/>
              <a:gd name="f583" fmla="*/ f446 1 f298"/>
              <a:gd name="f584" fmla="*/ f447 1 f299"/>
              <a:gd name="f585" fmla="*/ f448 1 f298"/>
              <a:gd name="f586" fmla="*/ f449 1 f299"/>
              <a:gd name="f587" fmla="*/ f450 1 f298"/>
              <a:gd name="f588" fmla="*/ f451 1 f299"/>
              <a:gd name="f589" fmla="*/ f452 1 f298"/>
              <a:gd name="f590" fmla="*/ f453 1 f299"/>
              <a:gd name="f591" fmla="*/ f454 1 f298"/>
              <a:gd name="f592" fmla="*/ f455 1 f299"/>
              <a:gd name="f593" fmla="*/ f456 1 f298"/>
              <a:gd name="f594" fmla="*/ f457 1 f299"/>
              <a:gd name="f595" fmla="*/ f458 1 f298"/>
              <a:gd name="f596" fmla="*/ f459 1 f299"/>
              <a:gd name="f597" fmla="*/ f460 1 f298"/>
              <a:gd name="f598" fmla="*/ f461 1 f299"/>
              <a:gd name="f599" fmla="*/ f462 1 f298"/>
              <a:gd name="f600" fmla="*/ f463 1 f299"/>
              <a:gd name="f601" fmla="*/ f464 1 f298"/>
              <a:gd name="f602" fmla="*/ f465 1 f299"/>
              <a:gd name="f603" fmla="*/ f466 1 f299"/>
              <a:gd name="f604" fmla="*/ f467 1 f299"/>
              <a:gd name="f605" fmla="*/ f468 1 f298"/>
              <a:gd name="f606" fmla="*/ f469 1 f298"/>
              <a:gd name="f607" fmla="*/ f470 1 f299"/>
              <a:gd name="f608" fmla="*/ f471 1 f298"/>
              <a:gd name="f609" fmla="*/ f472 1 f298"/>
              <a:gd name="f610" fmla="*/ f473 1 f299"/>
              <a:gd name="f611" fmla="*/ f474 1 f299"/>
              <a:gd name="f612" fmla="*/ f475 1 f298"/>
              <a:gd name="f613" fmla="*/ f476 1 f298"/>
              <a:gd name="f614" fmla="*/ f477 1 f298"/>
              <a:gd name="f615" fmla="*/ f478 1 f298"/>
              <a:gd name="f616" fmla="*/ f479 1 f298"/>
              <a:gd name="f617" fmla="*/ f480 1 f298"/>
              <a:gd name="f618" fmla="*/ f481 1 f299"/>
              <a:gd name="f619" fmla="*/ f482 1 f298"/>
              <a:gd name="f620" fmla="*/ f483 1 f299"/>
              <a:gd name="f621" fmla="*/ f484 1 f298"/>
              <a:gd name="f622" fmla="*/ f485 1 f299"/>
              <a:gd name="f623" fmla="*/ f486 1 f298"/>
              <a:gd name="f624" fmla="*/ f487 1 f299"/>
              <a:gd name="f625" fmla="*/ f488 1 f298"/>
              <a:gd name="f626" fmla="*/ f489 1 f299"/>
              <a:gd name="f627" fmla="*/ f490 1 f298"/>
              <a:gd name="f628" fmla="*/ f491 1 f299"/>
              <a:gd name="f629" fmla="*/ f492 1 f298"/>
              <a:gd name="f630" fmla="*/ f493 1 f299"/>
              <a:gd name="f631" fmla="*/ f494 1 f298"/>
              <a:gd name="f632" fmla="*/ f495 1 f299"/>
              <a:gd name="f633" fmla="*/ f496 1 f298"/>
              <a:gd name="f634" fmla="*/ f497 1 f299"/>
              <a:gd name="f635" fmla="*/ f498 1 f298"/>
              <a:gd name="f636" fmla="*/ f499 1 f299"/>
              <a:gd name="f637" fmla="*/ f500 1 f298"/>
              <a:gd name="f638" fmla="*/ f501 1 f299"/>
              <a:gd name="f639" fmla="*/ f502 1 f298"/>
              <a:gd name="f640" fmla="*/ f503 1 f299"/>
              <a:gd name="f641" fmla="*/ f504 1 f298"/>
              <a:gd name="f642" fmla="*/ f505 1 f299"/>
              <a:gd name="f643" fmla="*/ f506 1 f299"/>
              <a:gd name="f644" fmla="*/ f507 1 f298"/>
              <a:gd name="f645" fmla="*/ f508 1 f299"/>
              <a:gd name="f646" fmla="*/ f509 1 f299"/>
              <a:gd name="f647" fmla="*/ f510 1 f298"/>
              <a:gd name="f648" fmla="*/ f511 1 f299"/>
              <a:gd name="f649" fmla="*/ f512 1 f298"/>
              <a:gd name="f650" fmla="*/ f513 1 f298"/>
              <a:gd name="f651" fmla="*/ f514 1 f299"/>
              <a:gd name="f652" fmla="*/ f515 1 f299"/>
              <a:gd name="f653" fmla="*/ f516 1 f298"/>
              <a:gd name="f654" fmla="*/ f517 1 f299"/>
              <a:gd name="f655" fmla="*/ f518 1 f298"/>
              <a:gd name="f656" fmla="*/ f519 1 f299"/>
              <a:gd name="f657" fmla="*/ f520 1 f298"/>
              <a:gd name="f658" fmla="*/ f521 1 f299"/>
              <a:gd name="f659" fmla="*/ f522 1 f298"/>
              <a:gd name="f660" fmla="*/ f523 1 f299"/>
              <a:gd name="f661" fmla="*/ f524 1 f298"/>
              <a:gd name="f662" fmla="*/ f525 1 f299"/>
              <a:gd name="f663" fmla="*/ f526 1 f298"/>
              <a:gd name="f664" fmla="*/ f527 1 f299"/>
              <a:gd name="f665" fmla="*/ f528 1 f298"/>
              <a:gd name="f666" fmla="*/ f529 1 f299"/>
              <a:gd name="f667" fmla="*/ f530 1 f299"/>
              <a:gd name="f668" fmla="*/ f531 1 f299"/>
              <a:gd name="f669" fmla="*/ f532 1 f299"/>
              <a:gd name="f670" fmla="*/ f533 1 f298"/>
              <a:gd name="f671" fmla="*/ f534 1 f298"/>
              <a:gd name="f672" fmla="*/ f535 1 f299"/>
              <a:gd name="f673" fmla="*/ f536 1 f298"/>
              <a:gd name="f674" fmla="*/ f537 1 f298"/>
              <a:gd name="f675" fmla="*/ f538 1 f299"/>
              <a:gd name="f676" fmla="*/ f539 1 f299"/>
              <a:gd name="f677" fmla="*/ f540 1 f298"/>
              <a:gd name="f678" fmla="*/ f541 1 f299"/>
              <a:gd name="f679" fmla="*/ f542 1 f298"/>
              <a:gd name="f680" fmla="*/ f543 1 f299"/>
              <a:gd name="f681" fmla="*/ f544 1 f298"/>
              <a:gd name="f682" fmla="*/ f545 1 f299"/>
              <a:gd name="f683" fmla="*/ f546 1 f298"/>
              <a:gd name="f684" fmla="*/ f547 1 f298"/>
              <a:gd name="f685" fmla="*/ f548 1 f299"/>
              <a:gd name="f686" fmla="*/ f549 1 f298"/>
              <a:gd name="f687" fmla="*/ f550 1 f299"/>
              <a:gd name="f688" fmla="*/ f551 1 f298"/>
              <a:gd name="f689" fmla="*/ f552 1 f299"/>
              <a:gd name="f690" fmla="*/ f553 1 f298"/>
              <a:gd name="f691" fmla="*/ f554 1 f298"/>
              <a:gd name="f692" fmla="*/ f555 1 f299"/>
              <a:gd name="f693" fmla="*/ f556 1 f298"/>
              <a:gd name="f694" fmla="*/ f557 1 f298"/>
              <a:gd name="f695" fmla="*/ f558 1 f298"/>
              <a:gd name="f696" fmla="*/ f559 1 f298"/>
              <a:gd name="f697" fmla="*/ f560 1 f299"/>
              <a:gd name="f698" fmla="*/ f561 1 f298"/>
              <a:gd name="f699" fmla="*/ f562 1 f299"/>
              <a:gd name="f700" fmla="*/ f563 1 f298"/>
              <a:gd name="f701" fmla="*/ f564 1 f299"/>
              <a:gd name="f702" fmla="*/ f565 1 f298"/>
              <a:gd name="f703" fmla="*/ f566 1 f299"/>
              <a:gd name="f704" fmla="*/ f567 f289 1"/>
              <a:gd name="f705" fmla="*/ f568 f289 1"/>
              <a:gd name="f706" fmla="*/ f570 f290 1"/>
              <a:gd name="f707" fmla="*/ f569 f290 1"/>
              <a:gd name="f708" fmla="*/ f571 f289 1"/>
              <a:gd name="f709" fmla="*/ f572 f290 1"/>
              <a:gd name="f710" fmla="*/ f573 f289 1"/>
              <a:gd name="f711" fmla="*/ f574 f290 1"/>
              <a:gd name="f712" fmla="*/ f575 f289 1"/>
              <a:gd name="f713" fmla="*/ f576 f290 1"/>
              <a:gd name="f714" fmla="*/ f577 f289 1"/>
              <a:gd name="f715" fmla="*/ f578 f290 1"/>
              <a:gd name="f716" fmla="*/ f579 f289 1"/>
              <a:gd name="f717" fmla="*/ f580 f290 1"/>
              <a:gd name="f718" fmla="*/ f581 f289 1"/>
              <a:gd name="f719" fmla="*/ f582 f290 1"/>
              <a:gd name="f720" fmla="*/ f583 f289 1"/>
              <a:gd name="f721" fmla="*/ f584 f290 1"/>
              <a:gd name="f722" fmla="*/ f585 f289 1"/>
              <a:gd name="f723" fmla="*/ f586 f290 1"/>
              <a:gd name="f724" fmla="*/ f587 f289 1"/>
              <a:gd name="f725" fmla="*/ f588 f290 1"/>
              <a:gd name="f726" fmla="*/ f589 f289 1"/>
              <a:gd name="f727" fmla="*/ f590 f290 1"/>
              <a:gd name="f728" fmla="*/ f591 f289 1"/>
              <a:gd name="f729" fmla="*/ f592 f290 1"/>
              <a:gd name="f730" fmla="*/ f593 f289 1"/>
              <a:gd name="f731" fmla="*/ f594 f290 1"/>
              <a:gd name="f732" fmla="*/ f595 f289 1"/>
              <a:gd name="f733" fmla="*/ f596 f290 1"/>
              <a:gd name="f734" fmla="*/ f597 f289 1"/>
              <a:gd name="f735" fmla="*/ f598 f290 1"/>
              <a:gd name="f736" fmla="*/ f599 f289 1"/>
              <a:gd name="f737" fmla="*/ f600 f290 1"/>
              <a:gd name="f738" fmla="*/ f601 f289 1"/>
              <a:gd name="f739" fmla="*/ f602 f290 1"/>
              <a:gd name="f740" fmla="*/ f603 f290 1"/>
              <a:gd name="f741" fmla="*/ f604 f290 1"/>
              <a:gd name="f742" fmla="*/ f605 f289 1"/>
              <a:gd name="f743" fmla="*/ f606 f289 1"/>
              <a:gd name="f744" fmla="*/ f607 f290 1"/>
              <a:gd name="f745" fmla="*/ f608 f289 1"/>
              <a:gd name="f746" fmla="*/ f609 f289 1"/>
              <a:gd name="f747" fmla="*/ f610 f290 1"/>
              <a:gd name="f748" fmla="*/ f611 f290 1"/>
              <a:gd name="f749" fmla="*/ f612 f289 1"/>
              <a:gd name="f750" fmla="*/ f613 f289 1"/>
              <a:gd name="f751" fmla="*/ f614 f289 1"/>
              <a:gd name="f752" fmla="*/ f615 f289 1"/>
              <a:gd name="f753" fmla="*/ f616 f289 1"/>
              <a:gd name="f754" fmla="*/ f617 f289 1"/>
              <a:gd name="f755" fmla="*/ f618 f290 1"/>
              <a:gd name="f756" fmla="*/ f619 f289 1"/>
              <a:gd name="f757" fmla="*/ f620 f290 1"/>
              <a:gd name="f758" fmla="*/ f621 f289 1"/>
              <a:gd name="f759" fmla="*/ f622 f290 1"/>
              <a:gd name="f760" fmla="*/ f623 f289 1"/>
              <a:gd name="f761" fmla="*/ f624 f290 1"/>
              <a:gd name="f762" fmla="*/ f625 f289 1"/>
              <a:gd name="f763" fmla="*/ f626 f290 1"/>
              <a:gd name="f764" fmla="*/ f627 f289 1"/>
              <a:gd name="f765" fmla="*/ f628 f290 1"/>
              <a:gd name="f766" fmla="*/ f629 f289 1"/>
              <a:gd name="f767" fmla="*/ f630 f290 1"/>
              <a:gd name="f768" fmla="*/ f631 f289 1"/>
              <a:gd name="f769" fmla="*/ f632 f290 1"/>
              <a:gd name="f770" fmla="*/ f633 f289 1"/>
              <a:gd name="f771" fmla="*/ f634 f290 1"/>
              <a:gd name="f772" fmla="*/ f635 f289 1"/>
              <a:gd name="f773" fmla="*/ f636 f290 1"/>
              <a:gd name="f774" fmla="*/ f637 f289 1"/>
              <a:gd name="f775" fmla="*/ f638 f290 1"/>
              <a:gd name="f776" fmla="*/ f639 f289 1"/>
              <a:gd name="f777" fmla="*/ f640 f290 1"/>
              <a:gd name="f778" fmla="*/ f641 f289 1"/>
              <a:gd name="f779" fmla="*/ f642 f290 1"/>
              <a:gd name="f780" fmla="*/ f643 f290 1"/>
              <a:gd name="f781" fmla="*/ f644 f289 1"/>
              <a:gd name="f782" fmla="*/ f645 f290 1"/>
              <a:gd name="f783" fmla="*/ f646 f290 1"/>
              <a:gd name="f784" fmla="*/ f647 f289 1"/>
              <a:gd name="f785" fmla="*/ f648 f290 1"/>
              <a:gd name="f786" fmla="*/ f649 f289 1"/>
              <a:gd name="f787" fmla="*/ f650 f289 1"/>
              <a:gd name="f788" fmla="*/ f651 f290 1"/>
              <a:gd name="f789" fmla="*/ f652 f290 1"/>
              <a:gd name="f790" fmla="*/ f653 f289 1"/>
              <a:gd name="f791" fmla="*/ f654 f290 1"/>
              <a:gd name="f792" fmla="*/ f655 f289 1"/>
              <a:gd name="f793" fmla="*/ f656 f290 1"/>
              <a:gd name="f794" fmla="*/ f657 f289 1"/>
              <a:gd name="f795" fmla="*/ f658 f290 1"/>
              <a:gd name="f796" fmla="*/ f659 f289 1"/>
              <a:gd name="f797" fmla="*/ f660 f290 1"/>
              <a:gd name="f798" fmla="*/ f661 f289 1"/>
              <a:gd name="f799" fmla="*/ f662 f290 1"/>
              <a:gd name="f800" fmla="*/ f663 f289 1"/>
              <a:gd name="f801" fmla="*/ f664 f290 1"/>
              <a:gd name="f802" fmla="*/ f665 f289 1"/>
              <a:gd name="f803" fmla="*/ f666 f290 1"/>
              <a:gd name="f804" fmla="*/ f667 f290 1"/>
              <a:gd name="f805" fmla="*/ f668 f290 1"/>
              <a:gd name="f806" fmla="*/ f669 f290 1"/>
              <a:gd name="f807" fmla="*/ f670 f289 1"/>
              <a:gd name="f808" fmla="*/ f671 f289 1"/>
              <a:gd name="f809" fmla="*/ f672 f290 1"/>
              <a:gd name="f810" fmla="*/ f673 f289 1"/>
              <a:gd name="f811" fmla="*/ f674 f289 1"/>
              <a:gd name="f812" fmla="*/ f675 f290 1"/>
              <a:gd name="f813" fmla="*/ f676 f290 1"/>
              <a:gd name="f814" fmla="*/ f677 f289 1"/>
              <a:gd name="f815" fmla="*/ f678 f290 1"/>
              <a:gd name="f816" fmla="*/ f679 f289 1"/>
              <a:gd name="f817" fmla="*/ f680 f290 1"/>
              <a:gd name="f818" fmla="*/ f681 f289 1"/>
              <a:gd name="f819" fmla="*/ f682 f290 1"/>
              <a:gd name="f820" fmla="*/ f683 f289 1"/>
              <a:gd name="f821" fmla="*/ f684 f289 1"/>
              <a:gd name="f822" fmla="*/ f685 f290 1"/>
              <a:gd name="f823" fmla="*/ f686 f289 1"/>
              <a:gd name="f824" fmla="*/ f687 f290 1"/>
              <a:gd name="f825" fmla="*/ f688 f289 1"/>
              <a:gd name="f826" fmla="*/ f689 f290 1"/>
              <a:gd name="f827" fmla="*/ f690 f289 1"/>
              <a:gd name="f828" fmla="*/ f691 f289 1"/>
              <a:gd name="f829" fmla="*/ f692 f290 1"/>
              <a:gd name="f830" fmla="*/ f693 f289 1"/>
              <a:gd name="f831" fmla="*/ f694 f289 1"/>
              <a:gd name="f832" fmla="*/ f695 f289 1"/>
              <a:gd name="f833" fmla="*/ f696 f289 1"/>
              <a:gd name="f834" fmla="*/ f697 f290 1"/>
              <a:gd name="f835" fmla="*/ f698 f289 1"/>
              <a:gd name="f836" fmla="*/ f699 f290 1"/>
              <a:gd name="f837" fmla="*/ f700 f289 1"/>
              <a:gd name="f838" fmla="*/ f701 f290 1"/>
              <a:gd name="f839" fmla="*/ f702 f289 1"/>
              <a:gd name="f840" fmla="*/ f703 f29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3">
                <a:pos x="f708" y="f709"/>
              </a:cxn>
              <a:cxn ang="f433">
                <a:pos x="f710" y="f711"/>
              </a:cxn>
              <a:cxn ang="f433">
                <a:pos x="f712" y="f713"/>
              </a:cxn>
              <a:cxn ang="f433">
                <a:pos x="f714" y="f715"/>
              </a:cxn>
              <a:cxn ang="f433">
                <a:pos x="f716" y="f717"/>
              </a:cxn>
              <a:cxn ang="f433">
                <a:pos x="f718" y="f719"/>
              </a:cxn>
              <a:cxn ang="f433">
                <a:pos x="f720" y="f721"/>
              </a:cxn>
              <a:cxn ang="f433">
                <a:pos x="f708" y="f709"/>
              </a:cxn>
              <a:cxn ang="f433">
                <a:pos x="f722" y="f723"/>
              </a:cxn>
              <a:cxn ang="f433">
                <a:pos x="f724" y="f725"/>
              </a:cxn>
              <a:cxn ang="f433">
                <a:pos x="f726" y="f727"/>
              </a:cxn>
              <a:cxn ang="f433">
                <a:pos x="f728" y="f729"/>
              </a:cxn>
              <a:cxn ang="f433">
                <a:pos x="f730" y="f731"/>
              </a:cxn>
              <a:cxn ang="f433">
                <a:pos x="f732" y="f733"/>
              </a:cxn>
              <a:cxn ang="f433">
                <a:pos x="f734" y="f735"/>
              </a:cxn>
              <a:cxn ang="f433">
                <a:pos x="f722" y="f723"/>
              </a:cxn>
              <a:cxn ang="f433">
                <a:pos x="f736" y="f737"/>
              </a:cxn>
              <a:cxn ang="f433">
                <a:pos x="f738" y="f739"/>
              </a:cxn>
              <a:cxn ang="f433">
                <a:pos x="f738" y="f740"/>
              </a:cxn>
              <a:cxn ang="f433">
                <a:pos x="f736" y="f741"/>
              </a:cxn>
              <a:cxn ang="f433">
                <a:pos x="f742" y="f740"/>
              </a:cxn>
              <a:cxn ang="f433">
                <a:pos x="f742" y="f739"/>
              </a:cxn>
              <a:cxn ang="f433">
                <a:pos x="f736" y="f737"/>
              </a:cxn>
              <a:cxn ang="f433">
                <a:pos x="f743" y="f744"/>
              </a:cxn>
              <a:cxn ang="f433">
                <a:pos x="f745" y="f744"/>
              </a:cxn>
              <a:cxn ang="f433">
                <a:pos x="f746" y="f747"/>
              </a:cxn>
              <a:cxn ang="f433">
                <a:pos x="f745" y="f748"/>
              </a:cxn>
              <a:cxn ang="f433">
                <a:pos x="f743" y="f748"/>
              </a:cxn>
              <a:cxn ang="f433">
                <a:pos x="f749" y="f747"/>
              </a:cxn>
              <a:cxn ang="f433">
                <a:pos x="f743" y="f744"/>
              </a:cxn>
              <a:cxn ang="f433">
                <a:pos x="f750" y="f744"/>
              </a:cxn>
              <a:cxn ang="f433">
                <a:pos x="f751" y="f744"/>
              </a:cxn>
              <a:cxn ang="f433">
                <a:pos x="f752" y="f747"/>
              </a:cxn>
              <a:cxn ang="f433">
                <a:pos x="f751" y="f748"/>
              </a:cxn>
              <a:cxn ang="f433">
                <a:pos x="f750" y="f748"/>
              </a:cxn>
              <a:cxn ang="f433">
                <a:pos x="f753" y="f747"/>
              </a:cxn>
              <a:cxn ang="f433">
                <a:pos x="f750" y="f744"/>
              </a:cxn>
              <a:cxn ang="f433">
                <a:pos x="f754" y="f755"/>
              </a:cxn>
              <a:cxn ang="f433">
                <a:pos x="f756" y="f757"/>
              </a:cxn>
              <a:cxn ang="f433">
                <a:pos x="f758" y="f759"/>
              </a:cxn>
              <a:cxn ang="f433">
                <a:pos x="f760" y="f761"/>
              </a:cxn>
              <a:cxn ang="f433">
                <a:pos x="f762" y="f763"/>
              </a:cxn>
              <a:cxn ang="f433">
                <a:pos x="f764" y="f765"/>
              </a:cxn>
              <a:cxn ang="f433">
                <a:pos x="f766" y="f767"/>
              </a:cxn>
              <a:cxn ang="f433">
                <a:pos x="f754" y="f755"/>
              </a:cxn>
              <a:cxn ang="f433">
                <a:pos x="f768" y="f769"/>
              </a:cxn>
              <a:cxn ang="f433">
                <a:pos x="f770" y="f771"/>
              </a:cxn>
              <a:cxn ang="f433">
                <a:pos x="f772" y="f773"/>
              </a:cxn>
              <a:cxn ang="f433">
                <a:pos x="f774" y="f775"/>
              </a:cxn>
              <a:cxn ang="f433">
                <a:pos x="f776" y="f777"/>
              </a:cxn>
              <a:cxn ang="f433">
                <a:pos x="f778" y="f779"/>
              </a:cxn>
              <a:cxn ang="f433">
                <a:pos x="f778" y="f780"/>
              </a:cxn>
              <a:cxn ang="f433">
                <a:pos x="f781" y="f782"/>
              </a:cxn>
              <a:cxn ang="f433">
                <a:pos x="f781" y="f783"/>
              </a:cxn>
              <a:cxn ang="f433">
                <a:pos x="f784" y="f785"/>
              </a:cxn>
              <a:cxn ang="f433">
                <a:pos x="f786" y="f785"/>
              </a:cxn>
              <a:cxn ang="f433">
                <a:pos x="f787" y="f783"/>
              </a:cxn>
              <a:cxn ang="f433">
                <a:pos x="f787" y="f782"/>
              </a:cxn>
              <a:cxn ang="f433">
                <a:pos x="f787" y="f788"/>
              </a:cxn>
              <a:cxn ang="f433">
                <a:pos x="f787" y="f789"/>
              </a:cxn>
              <a:cxn ang="f433">
                <a:pos x="f790" y="f791"/>
              </a:cxn>
              <a:cxn ang="f433">
                <a:pos x="f792" y="f793"/>
              </a:cxn>
              <a:cxn ang="f433">
                <a:pos x="f794" y="f795"/>
              </a:cxn>
              <a:cxn ang="f433">
                <a:pos x="f796" y="f797"/>
              </a:cxn>
              <a:cxn ang="f433">
                <a:pos x="f798" y="f799"/>
              </a:cxn>
              <a:cxn ang="f433">
                <a:pos x="f768" y="f769"/>
              </a:cxn>
              <a:cxn ang="f433">
                <a:pos x="f800" y="f801"/>
              </a:cxn>
              <a:cxn ang="f433">
                <a:pos x="f802" y="f801"/>
              </a:cxn>
              <a:cxn ang="f433">
                <a:pos x="f802" y="f803"/>
              </a:cxn>
              <a:cxn ang="f433">
                <a:pos x="f800" y="f803"/>
              </a:cxn>
              <a:cxn ang="f433">
                <a:pos x="f800" y="f801"/>
              </a:cxn>
              <a:cxn ang="f433">
                <a:pos x="f800" y="f801"/>
              </a:cxn>
              <a:cxn ang="f433">
                <a:pos x="f800" y="f804"/>
              </a:cxn>
              <a:cxn ang="f433">
                <a:pos x="f800" y="f805"/>
              </a:cxn>
              <a:cxn ang="f433">
                <a:pos x="f802" y="f805"/>
              </a:cxn>
              <a:cxn ang="f433">
                <a:pos x="f802" y="f804"/>
              </a:cxn>
              <a:cxn ang="f433">
                <a:pos x="f786" y="f806"/>
              </a:cxn>
              <a:cxn ang="f433">
                <a:pos x="f807" y="f806"/>
              </a:cxn>
              <a:cxn ang="f433">
                <a:pos x="f800" y="f804"/>
              </a:cxn>
              <a:cxn ang="f433">
                <a:pos x="f774" y="f769"/>
              </a:cxn>
              <a:cxn ang="f433">
                <a:pos x="f808" y="f809"/>
              </a:cxn>
              <a:cxn ang="f433">
                <a:pos x="f810" y="f769"/>
              </a:cxn>
              <a:cxn ang="f433">
                <a:pos x="f811" y="f812"/>
              </a:cxn>
              <a:cxn ang="f433">
                <a:pos x="f811" y="f812"/>
              </a:cxn>
              <a:cxn ang="f433">
                <a:pos x="f811" y="f813"/>
              </a:cxn>
              <a:cxn ang="f433">
                <a:pos x="f814" y="f815"/>
              </a:cxn>
              <a:cxn ang="f433">
                <a:pos x="f816" y="f817"/>
              </a:cxn>
              <a:cxn ang="f433">
                <a:pos x="f818" y="f819"/>
              </a:cxn>
              <a:cxn ang="f433">
                <a:pos x="f820" y="f819"/>
              </a:cxn>
              <a:cxn ang="f433">
                <a:pos x="f821" y="f822"/>
              </a:cxn>
              <a:cxn ang="f433">
                <a:pos x="f823" y="f824"/>
              </a:cxn>
              <a:cxn ang="f433">
                <a:pos x="f825" y="f826"/>
              </a:cxn>
              <a:cxn ang="f433">
                <a:pos x="f827" y="f813"/>
              </a:cxn>
              <a:cxn ang="f433">
                <a:pos x="f828" y="f829"/>
              </a:cxn>
              <a:cxn ang="f433">
                <a:pos x="f774" y="f769"/>
              </a:cxn>
              <a:cxn ang="f433">
                <a:pos x="f830" y="f759"/>
              </a:cxn>
              <a:cxn ang="f433">
                <a:pos x="f831" y="f757"/>
              </a:cxn>
              <a:cxn ang="f433">
                <a:pos x="f832" y="f755"/>
              </a:cxn>
              <a:cxn ang="f433">
                <a:pos x="f833" y="f834"/>
              </a:cxn>
              <a:cxn ang="f433">
                <a:pos x="f835" y="f836"/>
              </a:cxn>
              <a:cxn ang="f433">
                <a:pos x="f837" y="f838"/>
              </a:cxn>
              <a:cxn ang="f433">
                <a:pos x="f839" y="f840"/>
              </a:cxn>
              <a:cxn ang="f433">
                <a:pos x="f830" y="f759"/>
              </a:cxn>
            </a:cxnLst>
            <a:rect l="f704" t="f707" r="f705" b="f706"/>
            <a:pathLst>
              <a:path w="5816813" h="6226179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25"/>
                </a:lnTo>
                <a:cubicBezTo>
                  <a:pt x="f26" y="f27"/>
                  <a:pt x="f10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cubicBezTo>
                  <a:pt x="f35" y="f36"/>
                  <a:pt x="f37" y="f38"/>
                  <a:pt x="f8" y="f9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4"/>
                </a:cubicBezTo>
                <a:cubicBezTo>
                  <a:pt x="f46" y="f44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cubicBezTo>
                  <a:pt x="f59" y="f60"/>
                  <a:pt x="f61" y="f62"/>
                  <a:pt x="f63" y="f64"/>
                </a:cubicBezTo>
                <a:cubicBezTo>
                  <a:pt x="f65" y="f66"/>
                  <a:pt x="f67" y="f68"/>
                  <a:pt x="f69" y="f70"/>
                </a:cubicBezTo>
                <a:lnTo>
                  <a:pt x="f39" y="f40"/>
                </a:lnTo>
                <a:close/>
                <a:moveTo>
                  <a:pt x="f71" y="f72"/>
                </a:moveTo>
                <a:cubicBezTo>
                  <a:pt x="f73" y="f72"/>
                  <a:pt x="f74" y="f75"/>
                  <a:pt x="f74" y="f76"/>
                </a:cubicBezTo>
                <a:lnTo>
                  <a:pt x="f74" y="f77"/>
                </a:lnTo>
                <a:cubicBezTo>
                  <a:pt x="f74" y="f78"/>
                  <a:pt x="f73" y="f5"/>
                  <a:pt x="f71" y="f5"/>
                </a:cubicBezTo>
                <a:cubicBezTo>
                  <a:pt x="f79" y="f5"/>
                  <a:pt x="f80" y="f78"/>
                  <a:pt x="f80" y="f77"/>
                </a:cubicBezTo>
                <a:lnTo>
                  <a:pt x="f80" y="f76"/>
                </a:lnTo>
                <a:cubicBezTo>
                  <a:pt x="f81" y="f82"/>
                  <a:pt x="f83" y="f72"/>
                  <a:pt x="f71" y="f72"/>
                </a:cubicBezTo>
                <a:close/>
                <a:moveTo>
                  <a:pt x="f76" y="f84"/>
                </a:moveTo>
                <a:lnTo>
                  <a:pt x="f77" y="f84"/>
                </a:lnTo>
                <a:cubicBezTo>
                  <a:pt x="f78" y="f84"/>
                  <a:pt x="f5" y="f85"/>
                  <a:pt x="f5" y="f86"/>
                </a:cubicBezTo>
                <a:cubicBezTo>
                  <a:pt x="f5" y="f87"/>
                  <a:pt x="f78" y="f88"/>
                  <a:pt x="f77" y="f88"/>
                </a:cubicBezTo>
                <a:lnTo>
                  <a:pt x="f76" y="f88"/>
                </a:lnTo>
                <a:cubicBezTo>
                  <a:pt x="f75" y="f88"/>
                  <a:pt x="f72" y="f87"/>
                  <a:pt x="f72" y="f86"/>
                </a:cubicBezTo>
                <a:cubicBezTo>
                  <a:pt x="f72" y="f85"/>
                  <a:pt x="f75" y="f84"/>
                  <a:pt x="f76" y="f84"/>
                </a:cubicBezTo>
                <a:close/>
                <a:moveTo>
                  <a:pt x="f89" y="f84"/>
                </a:moveTo>
                <a:lnTo>
                  <a:pt x="f90" y="f84"/>
                </a:lnTo>
                <a:cubicBezTo>
                  <a:pt x="f91" y="f84"/>
                  <a:pt x="f92" y="f85"/>
                  <a:pt x="f92" y="f86"/>
                </a:cubicBezTo>
                <a:cubicBezTo>
                  <a:pt x="f92" y="f87"/>
                  <a:pt x="f91" y="f88"/>
                  <a:pt x="f90" y="f88"/>
                </a:cubicBezTo>
                <a:lnTo>
                  <a:pt x="f89" y="f88"/>
                </a:lnTo>
                <a:cubicBezTo>
                  <a:pt x="f93" y="f88"/>
                  <a:pt x="f94" y="f87"/>
                  <a:pt x="f94" y="f86"/>
                </a:cubicBezTo>
                <a:cubicBezTo>
                  <a:pt x="f94" y="f85"/>
                  <a:pt x="f93" y="f84"/>
                  <a:pt x="f89" y="f84"/>
                </a:cubicBezTo>
                <a:close/>
                <a:moveTo>
                  <a:pt x="f95" y="f96"/>
                </a:moveTo>
                <a:cubicBezTo>
                  <a:pt x="f97" y="f98"/>
                  <a:pt x="f99" y="f100"/>
                  <a:pt x="f101" y="f102"/>
                </a:cubicBezTo>
                <a:lnTo>
                  <a:pt x="f103" y="f104"/>
                </a:lnTo>
                <a:cubicBezTo>
                  <a:pt x="f105" y="f106"/>
                  <a:pt x="f107" y="f108"/>
                  <a:pt x="f109" y="f110"/>
                </a:cubicBezTo>
                <a:cubicBezTo>
                  <a:pt x="f111" y="f112"/>
                  <a:pt x="f113" y="f114"/>
                  <a:pt x="f115" y="f114"/>
                </a:cubicBezTo>
                <a:cubicBezTo>
                  <a:pt x="f116" y="f114"/>
                  <a:pt x="f117" y="f118"/>
                  <a:pt x="f119" y="f120"/>
                </a:cubicBezTo>
                <a:lnTo>
                  <a:pt x="f121" y="f122"/>
                </a:lnTo>
                <a:cubicBezTo>
                  <a:pt x="f123" y="f106"/>
                  <a:pt x="f124" y="f125"/>
                  <a:pt x="f95" y="f96"/>
                </a:cubicBezTo>
                <a:close/>
                <a:moveTo>
                  <a:pt x="f126" y="f127"/>
                </a:moveTo>
                <a:cubicBezTo>
                  <a:pt x="f126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lnTo>
                  <a:pt x="f139" y="f140"/>
                </a:ln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1" y="f153"/>
                </a:lnTo>
                <a:cubicBezTo>
                  <a:pt x="f151" y="f154"/>
                  <a:pt x="f155" y="f156"/>
                  <a:pt x="f155" y="f157"/>
                </a:cubicBezTo>
                <a:lnTo>
                  <a:pt x="f155" y="f158"/>
                </a:lnTo>
                <a:cubicBezTo>
                  <a:pt x="f155" y="f159"/>
                  <a:pt x="f160" y="f161"/>
                  <a:pt x="f162" y="f161"/>
                </a:cubicBezTo>
                <a:lnTo>
                  <a:pt x="f163" y="f161"/>
                </a:lnTo>
                <a:cubicBezTo>
                  <a:pt x="f164" y="f161"/>
                  <a:pt x="f165" y="f166"/>
                  <a:pt x="f165" y="f158"/>
                </a:cubicBezTo>
                <a:lnTo>
                  <a:pt x="f165" y="f157"/>
                </a:lnTo>
                <a:cubicBezTo>
                  <a:pt x="f165" y="f167"/>
                  <a:pt x="f165" y="f156"/>
                  <a:pt x="f165" y="f168"/>
                </a:cubicBezTo>
                <a:cubicBezTo>
                  <a:pt x="f165" y="f169"/>
                  <a:pt x="f165" y="f153"/>
                  <a:pt x="f165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1" y="f193"/>
                </a:cubicBezTo>
                <a:cubicBezTo>
                  <a:pt x="f191" y="f194"/>
                  <a:pt x="f195" y="f196"/>
                  <a:pt x="f197" y="f196"/>
                </a:cubicBezTo>
                <a:cubicBezTo>
                  <a:pt x="f198" y="f199"/>
                  <a:pt x="f126" y="f200"/>
                  <a:pt x="f126" y="f127"/>
                </a:cubicBezTo>
                <a:close/>
                <a:moveTo>
                  <a:pt x="f201" y="f202"/>
                </a:moveTo>
                <a:lnTo>
                  <a:pt x="f203" y="f202"/>
                </a:lnTo>
                <a:lnTo>
                  <a:pt x="f203" y="f204"/>
                </a:lnTo>
                <a:lnTo>
                  <a:pt x="f201" y="f204"/>
                </a:lnTo>
                <a:lnTo>
                  <a:pt x="f201" y="f202"/>
                </a:lnTo>
                <a:lnTo>
                  <a:pt x="f201" y="f202"/>
                </a:lnTo>
                <a:close/>
                <a:moveTo>
                  <a:pt x="f201" y="f205"/>
                </a:moveTo>
                <a:lnTo>
                  <a:pt x="f201" y="f206"/>
                </a:lnTo>
                <a:lnTo>
                  <a:pt x="f203" y="f206"/>
                </a:lnTo>
                <a:lnTo>
                  <a:pt x="f203" y="f205"/>
                </a:lnTo>
                <a:cubicBezTo>
                  <a:pt x="f207" y="f208"/>
                  <a:pt x="f209" y="f210"/>
                  <a:pt x="f163" y="f210"/>
                </a:cubicBezTo>
                <a:lnTo>
                  <a:pt x="f211" y="f210"/>
                </a:lnTo>
                <a:cubicBezTo>
                  <a:pt x="f212" y="f210"/>
                  <a:pt x="f213" y="f208"/>
                  <a:pt x="f201" y="f205"/>
                </a:cubicBezTo>
                <a:close/>
                <a:moveTo>
                  <a:pt x="f139" y="f127"/>
                </a:moveTo>
                <a:cubicBezTo>
                  <a:pt x="f139" y="f214"/>
                  <a:pt x="f215" y="f216"/>
                  <a:pt x="f217" y="f216"/>
                </a:cubicBezTo>
                <a:cubicBezTo>
                  <a:pt x="f218" y="f216"/>
                  <a:pt x="f219" y="f214"/>
                  <a:pt x="f219" y="f127"/>
                </a:cubicBezTo>
                <a:cubicBezTo>
                  <a:pt x="f219" y="f220"/>
                  <a:pt x="f221" y="f222"/>
                  <a:pt x="f223" y="f224"/>
                </a:cubicBezTo>
                <a:lnTo>
                  <a:pt x="f223" y="f224"/>
                </a:lnTo>
                <a:cubicBezTo>
                  <a:pt x="f223" y="f224"/>
                  <a:pt x="f223" y="f224"/>
                  <a:pt x="f223" y="f225"/>
                </a:cubicBezTo>
                <a:cubicBezTo>
                  <a:pt x="f226" y="f227"/>
                  <a:pt x="f228" y="f229"/>
                  <a:pt x="f230" y="f142"/>
                </a:cubicBezTo>
                <a:cubicBezTo>
                  <a:pt x="f231" y="f232"/>
                  <a:pt x="f231" y="f232"/>
                  <a:pt x="f233" y="f234"/>
                </a:cubicBezTo>
                <a:cubicBezTo>
                  <a:pt x="f235" y="f236"/>
                  <a:pt x="f237" y="f238"/>
                  <a:pt x="f239" y="f240"/>
                </a:cubicBezTo>
                <a:lnTo>
                  <a:pt x="f241" y="f240"/>
                </a:lnTo>
                <a:cubicBezTo>
                  <a:pt x="f242" y="f243"/>
                  <a:pt x="f244" y="f245"/>
                  <a:pt x="f246" y="f247"/>
                </a:cubicBezTo>
                <a:cubicBezTo>
                  <a:pt x="f246" y="f248"/>
                  <a:pt x="f249" y="f248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6" y="f258"/>
                  <a:pt x="f259" y="f258"/>
                  <a:pt x="f259" y="f225"/>
                </a:cubicBezTo>
                <a:cubicBezTo>
                  <a:pt x="f259" y="f260"/>
                  <a:pt x="f261" y="f224"/>
                  <a:pt x="f261" y="f262"/>
                </a:cubicBezTo>
                <a:cubicBezTo>
                  <a:pt x="f263" y="f222"/>
                  <a:pt x="f139" y="f220"/>
                  <a:pt x="f139" y="f127"/>
                </a:cubicBezTo>
                <a:close/>
                <a:moveTo>
                  <a:pt x="f264" y="f104"/>
                </a:moveTo>
                <a:lnTo>
                  <a:pt x="f265" y="f102"/>
                </a:lnTo>
                <a:cubicBezTo>
                  <a:pt x="f266" y="f100"/>
                  <a:pt x="f267" y="f268"/>
                  <a:pt x="f269" y="f96"/>
                </a:cubicBezTo>
                <a:cubicBezTo>
                  <a:pt x="f270" y="f271"/>
                  <a:pt x="f272" y="f106"/>
                  <a:pt x="f273" y="f274"/>
                </a:cubicBezTo>
                <a:lnTo>
                  <a:pt x="f275" y="f276"/>
                </a:lnTo>
                <a:cubicBezTo>
                  <a:pt x="f277" y="f278"/>
                  <a:pt x="f279" y="f278"/>
                  <a:pt x="f280" y="f278"/>
                </a:cubicBezTo>
                <a:cubicBezTo>
                  <a:pt x="f281" y="f278"/>
                  <a:pt x="f282" y="f283"/>
                  <a:pt x="f284" y="f285"/>
                </a:cubicBezTo>
                <a:cubicBezTo>
                  <a:pt x="f286" y="f108"/>
                  <a:pt x="f287" y="f106"/>
                  <a:pt x="f264" y="f104"/>
                </a:cubicBezTo>
                <a:close/>
              </a:path>
            </a:pathLst>
          </a:custGeom>
          <a:solidFill>
            <a:srgbClr val="98B9F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6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1">
            <a:extLst>
              <a:ext uri="{FF2B5EF4-FFF2-40B4-BE49-F238E27FC236}">
                <a16:creationId xmlns:a16="http://schemas.microsoft.com/office/drawing/2014/main" id="{64B2AEC0-7ABE-071F-5D88-BBBF6A7D29EF}"/>
              </a:ext>
            </a:extLst>
          </p:cNvPr>
          <p:cNvSpPr/>
          <p:nvPr/>
        </p:nvSpPr>
        <p:spPr>
          <a:xfrm>
            <a:off x="3702158" y="2718584"/>
            <a:ext cx="1966280" cy="1966280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noFill/>
          <a:ln w="57150" cap="flat">
            <a:solidFill>
              <a:srgbClr val="98B9F2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41758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840" b="1" i="0" u="none" strike="noStrike" kern="1200" cap="none" spc="0" baseline="0">
                <a:solidFill>
                  <a:srgbClr val="14203C"/>
                </a:solidFill>
                <a:uFillTx/>
                <a:latin typeface="Arial" pitchFamily="34"/>
                <a:ea typeface="Roboto" pitchFamily="2"/>
                <a:cs typeface="B Nazanin" panose="00000400000000000000" pitchFamily="2" charset="-78"/>
              </a:rPr>
              <a:t>80</a:t>
            </a:r>
            <a:r>
              <a:rPr lang="en-US" sz="2400" b="1" i="0" u="none" strike="noStrike" kern="1200" cap="none" spc="0" baseline="0">
                <a:solidFill>
                  <a:srgbClr val="14203C"/>
                </a:solidFill>
                <a:uFillTx/>
                <a:latin typeface="Arial" pitchFamily="34"/>
                <a:ea typeface="Roboto" pitchFamily="2"/>
                <a:cs typeface="B Nazanin" panose="00000400000000000000" pitchFamily="2" charset="-78"/>
              </a:rPr>
              <a:t>%</a:t>
            </a:r>
            <a:endParaRPr lang="en-US" sz="960" b="1" i="0" u="none" strike="noStrike" kern="1200" cap="none" spc="0" baseline="0">
              <a:solidFill>
                <a:srgbClr val="14203C"/>
              </a:solidFill>
              <a:uFillTx/>
              <a:latin typeface="Arial" pitchFamily="34"/>
              <a:ea typeface="Roboto" pitchFamily="2"/>
              <a:cs typeface="B Nazanin" panose="00000400000000000000" pitchFamily="2" charset="-78"/>
            </a:endParaRPr>
          </a:p>
        </p:txBody>
      </p:sp>
      <p:sp>
        <p:nvSpPr>
          <p:cNvPr id="3" name="Oval 11">
            <a:extLst>
              <a:ext uri="{FF2B5EF4-FFF2-40B4-BE49-F238E27FC236}">
                <a16:creationId xmlns:a16="http://schemas.microsoft.com/office/drawing/2014/main" id="{DE83DD59-E392-1DEF-805C-C45BA1AE093A}"/>
              </a:ext>
            </a:extLst>
          </p:cNvPr>
          <p:cNvSpPr/>
          <p:nvPr/>
        </p:nvSpPr>
        <p:spPr>
          <a:xfrm>
            <a:off x="824907" y="2718584"/>
            <a:ext cx="1966280" cy="1966280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noFill/>
          <a:ln w="57150" cap="flat">
            <a:solidFill>
              <a:srgbClr val="98B9F2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41758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840" b="1" i="0" u="none" strike="noStrike" kern="1200" cap="none" spc="0" baseline="0">
                <a:solidFill>
                  <a:srgbClr val="14203C"/>
                </a:solidFill>
                <a:uFillTx/>
                <a:latin typeface="Arial" pitchFamily="34"/>
                <a:ea typeface="Roboto" pitchFamily="2"/>
                <a:cs typeface="B Nazanin" panose="00000400000000000000" pitchFamily="2" charset="-78"/>
              </a:rPr>
              <a:t>40</a:t>
            </a:r>
            <a:r>
              <a:rPr lang="en-US" sz="2400" b="1" i="0" u="none" strike="noStrike" kern="1200" cap="none" spc="0" baseline="0">
                <a:solidFill>
                  <a:srgbClr val="14203C"/>
                </a:solidFill>
                <a:uFillTx/>
                <a:latin typeface="Arial" pitchFamily="34"/>
                <a:ea typeface="Roboto" pitchFamily="2"/>
                <a:cs typeface="B Nazanin" panose="00000400000000000000" pitchFamily="2" charset="-78"/>
              </a:rPr>
              <a:t>%</a:t>
            </a:r>
            <a:endParaRPr lang="en-US" sz="960" b="1" i="0" u="none" strike="noStrike" kern="1200" cap="none" spc="0" baseline="0">
              <a:solidFill>
                <a:srgbClr val="14203C"/>
              </a:solidFill>
              <a:uFillTx/>
              <a:latin typeface="Arial" pitchFamily="34"/>
              <a:ea typeface="Roboto" pitchFamily="2"/>
              <a:cs typeface="B Nazanin" panose="00000400000000000000" pitchFamily="2" charset="-78"/>
            </a:endParaRPr>
          </a:p>
        </p:txBody>
      </p:sp>
      <p:sp>
        <p:nvSpPr>
          <p:cNvPr id="4" name="Arc 12">
            <a:extLst>
              <a:ext uri="{FF2B5EF4-FFF2-40B4-BE49-F238E27FC236}">
                <a16:creationId xmlns:a16="http://schemas.microsoft.com/office/drawing/2014/main" id="{95387844-0719-E7EA-2C7F-004951CB96F7}"/>
              </a:ext>
            </a:extLst>
          </p:cNvPr>
          <p:cNvSpPr/>
          <p:nvPr/>
        </p:nvSpPr>
        <p:spPr>
          <a:xfrm>
            <a:off x="824907" y="2718584"/>
            <a:ext cx="1966280" cy="1966280"/>
          </a:xfrm>
          <a:custGeom>
            <a:avLst>
              <a:gd name="f12" fmla="val 184"/>
              <a:gd name="f13" fmla="val 338"/>
            </a:avLst>
            <a:gdLst>
              <a:gd name="f2" fmla="val 10800000"/>
              <a:gd name="f3" fmla="val 5400000"/>
              <a:gd name="f4" fmla="val 16200000"/>
              <a:gd name="f5" fmla="val 180"/>
              <a:gd name="f6" fmla="val w"/>
              <a:gd name="f7" fmla="val h"/>
              <a:gd name="f8" fmla="val ss"/>
              <a:gd name="f9" fmla="val 0"/>
              <a:gd name="f10" fmla="*/ 5419351 1 1725033"/>
              <a:gd name="f11" fmla="+- 0 0 1"/>
              <a:gd name="f12" fmla="val 184"/>
              <a:gd name="f13" fmla="val 338"/>
              <a:gd name="f14" fmla="+- 0 0 -274"/>
              <a:gd name="f15" fmla="+- 0 0 -261"/>
              <a:gd name="f16" fmla="+- 0 0 -248"/>
              <a:gd name="f17" fmla="abs f6"/>
              <a:gd name="f18" fmla="abs f7"/>
              <a:gd name="f19" fmla="abs f8"/>
              <a:gd name="f20" fmla="val f9"/>
              <a:gd name="f21" fmla="+- 0 0 f12"/>
              <a:gd name="f22" fmla="+- 0 0 f13"/>
              <a:gd name="f23" fmla="*/ f14 f2 1"/>
              <a:gd name="f24" fmla="*/ f15 f2 1"/>
              <a:gd name="f25" fmla="*/ f16 f2 1"/>
              <a:gd name="f26" fmla="?: f17 f6 1"/>
              <a:gd name="f27" fmla="?: f18 f7 1"/>
              <a:gd name="f28" fmla="?: f19 f8 1"/>
              <a:gd name="f29" fmla="*/ f21 f2 1"/>
              <a:gd name="f30" fmla="*/ f22 f2 1"/>
              <a:gd name="f31" fmla="*/ f23 1 f5"/>
              <a:gd name="f32" fmla="*/ f24 1 f5"/>
              <a:gd name="f33" fmla="*/ f25 1 f5"/>
              <a:gd name="f34" fmla="*/ f26 1 21600"/>
              <a:gd name="f35" fmla="*/ f27 1 21600"/>
              <a:gd name="f36" fmla="*/ 21600 f26 1"/>
              <a:gd name="f37" fmla="*/ 21600 f27 1"/>
              <a:gd name="f38" fmla="*/ f29 1 f5"/>
              <a:gd name="f39" fmla="*/ f30 1 f5"/>
              <a:gd name="f40" fmla="+- f31 0 f3"/>
              <a:gd name="f41" fmla="+- f32 0 f3"/>
              <a:gd name="f42" fmla="+- f33 0 f3"/>
              <a:gd name="f43" fmla="min f35 f34"/>
              <a:gd name="f44" fmla="*/ f36 1 f28"/>
              <a:gd name="f45" fmla="*/ f37 1 f28"/>
              <a:gd name="f46" fmla="+- f38 0 f3"/>
              <a:gd name="f47" fmla="+- f39 0 f3"/>
              <a:gd name="f48" fmla="val f44"/>
              <a:gd name="f49" fmla="val f45"/>
              <a:gd name="f50" fmla="+- 0 0 f46"/>
              <a:gd name="f51" fmla="+- 0 0 f47"/>
              <a:gd name="f52" fmla="+- f49 0 f20"/>
              <a:gd name="f53" fmla="+- f48 0 f20"/>
              <a:gd name="f54" fmla="val f50"/>
              <a:gd name="f55" fmla="val f51"/>
              <a:gd name="f56" fmla="*/ f52 1 2"/>
              <a:gd name="f57" fmla="*/ f53 1 2"/>
              <a:gd name="f58" fmla="+- f55 0 f54"/>
              <a:gd name="f59" fmla="+- f54 f3 0"/>
              <a:gd name="f60" fmla="+- f55 f3 0"/>
              <a:gd name="f61" fmla="+- 21600000 0 f54"/>
              <a:gd name="f62" fmla="+- f3 0 f54"/>
              <a:gd name="f63" fmla="+- 27000000 0 f54"/>
              <a:gd name="f64" fmla="+- f2 0 f54"/>
              <a:gd name="f65" fmla="+- 32400000 0 f54"/>
              <a:gd name="f66" fmla="+- f4 0 f54"/>
              <a:gd name="f67" fmla="+- 37800000 0 f54"/>
              <a:gd name="f68" fmla="+- f20 f56 0"/>
              <a:gd name="f69" fmla="+- f20 f57 0"/>
              <a:gd name="f70" fmla="+- f58 21600000 0"/>
              <a:gd name="f71" fmla="*/ f59 f10 1"/>
              <a:gd name="f72" fmla="*/ f60 f10 1"/>
              <a:gd name="f73" fmla="?: f62 f62 f63"/>
              <a:gd name="f74" fmla="?: f64 f64 f65"/>
              <a:gd name="f75" fmla="?: f66 f66 f67"/>
              <a:gd name="f76" fmla="*/ f57 f43 1"/>
              <a:gd name="f77" fmla="*/ f56 f43 1"/>
              <a:gd name="f78" fmla="?: f58 f58 f70"/>
              <a:gd name="f79" fmla="*/ f71 1 f2"/>
              <a:gd name="f80" fmla="*/ f72 1 f2"/>
              <a:gd name="f81" fmla="*/ f69 f43 1"/>
              <a:gd name="f82" fmla="*/ f68 f43 1"/>
              <a:gd name="f83" fmla="+- 0 0 f79"/>
              <a:gd name="f84" fmla="+- 0 0 f80"/>
              <a:gd name="f85" fmla="+- f78 0 f61"/>
              <a:gd name="f86" fmla="+- f78 0 f73"/>
              <a:gd name="f87" fmla="+- f78 0 f74"/>
              <a:gd name="f88" fmla="+- f78 0 f75"/>
              <a:gd name="f89" fmla="+- 0 0 f83"/>
              <a:gd name="f90" fmla="+- 0 0 f84"/>
              <a:gd name="f91" fmla="*/ f89 f2 1"/>
              <a:gd name="f92" fmla="*/ f90 f2 1"/>
              <a:gd name="f93" fmla="*/ f91 1 f10"/>
              <a:gd name="f94" fmla="*/ f92 1 f10"/>
              <a:gd name="f95" fmla="+- f93 0 f3"/>
              <a:gd name="f96" fmla="+- f94 0 f3"/>
              <a:gd name="f97" fmla="sin 1 f95"/>
              <a:gd name="f98" fmla="cos 1 f95"/>
              <a:gd name="f99" fmla="sin 1 f96"/>
              <a:gd name="f100" fmla="cos 1 f96"/>
              <a:gd name="f101" fmla="+- 0 0 f97"/>
              <a:gd name="f102" fmla="+- 0 0 f98"/>
              <a:gd name="f103" fmla="+- 0 0 f99"/>
              <a:gd name="f104" fmla="+- 0 0 f100"/>
              <a:gd name="f105" fmla="+- 0 0 f101"/>
              <a:gd name="f106" fmla="+- 0 0 f102"/>
              <a:gd name="f107" fmla="+- 0 0 f103"/>
              <a:gd name="f108" fmla="+- 0 0 f104"/>
              <a:gd name="f109" fmla="*/ f105 f57 1"/>
              <a:gd name="f110" fmla="*/ f106 f56 1"/>
              <a:gd name="f111" fmla="*/ f107 f57 1"/>
              <a:gd name="f112" fmla="*/ f108 f56 1"/>
              <a:gd name="f113" fmla="+- 0 0 f110"/>
              <a:gd name="f114" fmla="+- 0 0 f109"/>
              <a:gd name="f115" fmla="+- 0 0 f112"/>
              <a:gd name="f116" fmla="+- 0 0 f111"/>
              <a:gd name="f117" fmla="+- 0 0 f113"/>
              <a:gd name="f118" fmla="+- 0 0 f114"/>
              <a:gd name="f119" fmla="+- 0 0 f115"/>
              <a:gd name="f120" fmla="+- 0 0 f116"/>
              <a:gd name="f121" fmla="at2 f117 f118"/>
              <a:gd name="f122" fmla="at2 f119 f120"/>
              <a:gd name="f123" fmla="+- f121 f3 0"/>
              <a:gd name="f124" fmla="+- f122 f3 0"/>
              <a:gd name="f125" fmla="*/ f123 f10 1"/>
              <a:gd name="f126" fmla="*/ f124 f10 1"/>
              <a:gd name="f127" fmla="*/ f125 1 f2"/>
              <a:gd name="f128" fmla="*/ f126 1 f2"/>
              <a:gd name="f129" fmla="+- 0 0 f127"/>
              <a:gd name="f130" fmla="+- 0 0 f128"/>
              <a:gd name="f131" fmla="val f129"/>
              <a:gd name="f132" fmla="val f130"/>
              <a:gd name="f133" fmla="+- 0 0 f131"/>
              <a:gd name="f134" fmla="+- 0 0 f132"/>
              <a:gd name="f135" fmla="*/ f133 f2 1"/>
              <a:gd name="f136" fmla="*/ f134 f2 1"/>
              <a:gd name="f137" fmla="*/ f135 1 f10"/>
              <a:gd name="f138" fmla="*/ f136 1 f10"/>
              <a:gd name="f139" fmla="+- f137 0 f3"/>
              <a:gd name="f140" fmla="+- f138 0 f3"/>
              <a:gd name="f141" fmla="cos 1 f139"/>
              <a:gd name="f142" fmla="sin 1 f139"/>
              <a:gd name="f143" fmla="cos 1 f140"/>
              <a:gd name="f144" fmla="sin 1 f140"/>
              <a:gd name="f145" fmla="+- 0 0 f141"/>
              <a:gd name="f146" fmla="+- 0 0 f142"/>
              <a:gd name="f147" fmla="+- 0 0 f143"/>
              <a:gd name="f148" fmla="+- 0 0 f144"/>
              <a:gd name="f149" fmla="*/ f11 f145 1"/>
              <a:gd name="f150" fmla="*/ f11 f146 1"/>
              <a:gd name="f151" fmla="*/ f11 f147 1"/>
              <a:gd name="f152" fmla="*/ f11 f148 1"/>
              <a:gd name="f153" fmla="*/ f149 f57 1"/>
              <a:gd name="f154" fmla="*/ f150 f56 1"/>
              <a:gd name="f155" fmla="*/ f151 f57 1"/>
              <a:gd name="f156" fmla="*/ f152 f56 1"/>
              <a:gd name="f157" fmla="+- f69 f153 0"/>
              <a:gd name="f158" fmla="+- f68 f154 0"/>
              <a:gd name="f159" fmla="+- f69 f155 0"/>
              <a:gd name="f160" fmla="+- f68 f156 0"/>
              <a:gd name="f161" fmla="max f157 f159"/>
              <a:gd name="f162" fmla="max f158 f160"/>
              <a:gd name="f163" fmla="min f157 f159"/>
              <a:gd name="f164" fmla="min f158 f160"/>
              <a:gd name="f165" fmla="*/ f157 f43 1"/>
              <a:gd name="f166" fmla="*/ f158 f43 1"/>
              <a:gd name="f167" fmla="*/ f159 f43 1"/>
              <a:gd name="f168" fmla="*/ f160 f43 1"/>
              <a:gd name="f169" fmla="?: f85 f48 f161"/>
              <a:gd name="f170" fmla="?: f86 f49 f162"/>
              <a:gd name="f171" fmla="?: f87 f20 f163"/>
              <a:gd name="f172" fmla="?: f88 f20 f164"/>
              <a:gd name="f173" fmla="*/ f171 f43 1"/>
              <a:gd name="f174" fmla="*/ f172 f43 1"/>
              <a:gd name="f175" fmla="*/ f169 f43 1"/>
              <a:gd name="f176" fmla="*/ f170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165" y="f166"/>
              </a:cxn>
              <a:cxn ang="f41">
                <a:pos x="f81" y="f82"/>
              </a:cxn>
              <a:cxn ang="f42">
                <a:pos x="f167" y="f168"/>
              </a:cxn>
            </a:cxnLst>
            <a:rect l="f173" t="f174" r="f175" b="f176"/>
            <a:pathLst>
              <a:path stroke="0">
                <a:moveTo>
                  <a:pt x="f165" y="f166"/>
                </a:moveTo>
                <a:arcTo wR="f76" hR="f77" stAng="f54" swAng="f78"/>
                <a:lnTo>
                  <a:pt x="f81" y="f82"/>
                </a:lnTo>
                <a:close/>
              </a:path>
              <a:path fill="none">
                <a:moveTo>
                  <a:pt x="f165" y="f166"/>
                </a:moveTo>
                <a:arcTo wR="f76" hR="f77" stAng="f54" swAng="f78"/>
              </a:path>
            </a:pathLst>
          </a:custGeom>
          <a:noFill/>
          <a:ln w="190496" cap="rnd">
            <a:solidFill>
              <a:srgbClr val="0F78FF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41758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54" b="0" i="0" u="none" strike="noStrike" kern="1200" cap="none" spc="0" baseline="0">
              <a:solidFill>
                <a:srgbClr val="14203C"/>
              </a:solidFill>
              <a:uFillTx/>
              <a:latin typeface="Arial" pitchFamily="34"/>
              <a:cs typeface="B Nazanin" panose="00000400000000000000" pitchFamily="2" charset="-78"/>
            </a:endParaRPr>
          </a:p>
        </p:txBody>
      </p:sp>
      <p:sp>
        <p:nvSpPr>
          <p:cNvPr id="5" name="Arc 14">
            <a:extLst>
              <a:ext uri="{FF2B5EF4-FFF2-40B4-BE49-F238E27FC236}">
                <a16:creationId xmlns:a16="http://schemas.microsoft.com/office/drawing/2014/main" id="{6E541A05-202A-BCE2-2148-B5A1069E5D2E}"/>
              </a:ext>
            </a:extLst>
          </p:cNvPr>
          <p:cNvSpPr/>
          <p:nvPr/>
        </p:nvSpPr>
        <p:spPr>
          <a:xfrm>
            <a:off x="3686997" y="2718584"/>
            <a:ext cx="1966280" cy="1966280"/>
          </a:xfrm>
          <a:custGeom>
            <a:avLst>
              <a:gd name="f12" fmla="val 180"/>
              <a:gd name="f13" fmla="val 103"/>
            </a:avLst>
            <a:gdLst>
              <a:gd name="f2" fmla="val 10800000"/>
              <a:gd name="f3" fmla="val 5400000"/>
              <a:gd name="f4" fmla="val 16200000"/>
              <a:gd name="f5" fmla="val 180"/>
              <a:gd name="f6" fmla="val w"/>
              <a:gd name="f7" fmla="val h"/>
              <a:gd name="f8" fmla="val ss"/>
              <a:gd name="f9" fmla="val 0"/>
              <a:gd name="f10" fmla="*/ 5419351 1 1725033"/>
              <a:gd name="f11" fmla="+- 0 0 1"/>
              <a:gd name="f12" fmla="val 180"/>
              <a:gd name="f13" fmla="val 103"/>
              <a:gd name="f14" fmla="+- 0 0 -270"/>
              <a:gd name="f15" fmla="+- 0 0 -321"/>
              <a:gd name="f16" fmla="+- 0 0 -373"/>
              <a:gd name="f17" fmla="abs f6"/>
              <a:gd name="f18" fmla="abs f7"/>
              <a:gd name="f19" fmla="abs f8"/>
              <a:gd name="f20" fmla="val f9"/>
              <a:gd name="f21" fmla="+- 0 0 f12"/>
              <a:gd name="f22" fmla="+- 0 0 f13"/>
              <a:gd name="f23" fmla="*/ f14 f2 1"/>
              <a:gd name="f24" fmla="*/ f15 f2 1"/>
              <a:gd name="f25" fmla="*/ f16 f2 1"/>
              <a:gd name="f26" fmla="?: f17 f6 1"/>
              <a:gd name="f27" fmla="?: f18 f7 1"/>
              <a:gd name="f28" fmla="?: f19 f8 1"/>
              <a:gd name="f29" fmla="*/ f21 f2 1"/>
              <a:gd name="f30" fmla="*/ f22 f2 1"/>
              <a:gd name="f31" fmla="*/ f23 1 f5"/>
              <a:gd name="f32" fmla="*/ f24 1 f5"/>
              <a:gd name="f33" fmla="*/ f25 1 f5"/>
              <a:gd name="f34" fmla="*/ f26 1 21600"/>
              <a:gd name="f35" fmla="*/ f27 1 21600"/>
              <a:gd name="f36" fmla="*/ 21600 f26 1"/>
              <a:gd name="f37" fmla="*/ 21600 f27 1"/>
              <a:gd name="f38" fmla="*/ f29 1 f5"/>
              <a:gd name="f39" fmla="*/ f30 1 f5"/>
              <a:gd name="f40" fmla="+- f31 0 f3"/>
              <a:gd name="f41" fmla="+- f32 0 f3"/>
              <a:gd name="f42" fmla="+- f33 0 f3"/>
              <a:gd name="f43" fmla="min f35 f34"/>
              <a:gd name="f44" fmla="*/ f36 1 f28"/>
              <a:gd name="f45" fmla="*/ f37 1 f28"/>
              <a:gd name="f46" fmla="+- f38 0 f3"/>
              <a:gd name="f47" fmla="+- f39 0 f3"/>
              <a:gd name="f48" fmla="val f44"/>
              <a:gd name="f49" fmla="val f45"/>
              <a:gd name="f50" fmla="+- 0 0 f46"/>
              <a:gd name="f51" fmla="+- 0 0 f47"/>
              <a:gd name="f52" fmla="+- f49 0 f20"/>
              <a:gd name="f53" fmla="+- f48 0 f20"/>
              <a:gd name="f54" fmla="val f50"/>
              <a:gd name="f55" fmla="val f51"/>
              <a:gd name="f56" fmla="*/ f52 1 2"/>
              <a:gd name="f57" fmla="*/ f53 1 2"/>
              <a:gd name="f58" fmla="+- f55 0 f54"/>
              <a:gd name="f59" fmla="+- f54 f3 0"/>
              <a:gd name="f60" fmla="+- f55 f3 0"/>
              <a:gd name="f61" fmla="+- 21600000 0 f54"/>
              <a:gd name="f62" fmla="+- f3 0 f54"/>
              <a:gd name="f63" fmla="+- 27000000 0 f54"/>
              <a:gd name="f64" fmla="+- f2 0 f54"/>
              <a:gd name="f65" fmla="+- 32400000 0 f54"/>
              <a:gd name="f66" fmla="+- f4 0 f54"/>
              <a:gd name="f67" fmla="+- 37800000 0 f54"/>
              <a:gd name="f68" fmla="+- f20 f56 0"/>
              <a:gd name="f69" fmla="+- f20 f57 0"/>
              <a:gd name="f70" fmla="+- f58 21600000 0"/>
              <a:gd name="f71" fmla="*/ f59 f10 1"/>
              <a:gd name="f72" fmla="*/ f60 f10 1"/>
              <a:gd name="f73" fmla="?: f62 f62 f63"/>
              <a:gd name="f74" fmla="?: f64 f64 f65"/>
              <a:gd name="f75" fmla="?: f66 f66 f67"/>
              <a:gd name="f76" fmla="*/ f57 f43 1"/>
              <a:gd name="f77" fmla="*/ f56 f43 1"/>
              <a:gd name="f78" fmla="?: f58 f58 f70"/>
              <a:gd name="f79" fmla="*/ f71 1 f2"/>
              <a:gd name="f80" fmla="*/ f72 1 f2"/>
              <a:gd name="f81" fmla="*/ f69 f43 1"/>
              <a:gd name="f82" fmla="*/ f68 f43 1"/>
              <a:gd name="f83" fmla="+- 0 0 f79"/>
              <a:gd name="f84" fmla="+- 0 0 f80"/>
              <a:gd name="f85" fmla="+- f78 0 f61"/>
              <a:gd name="f86" fmla="+- f78 0 f73"/>
              <a:gd name="f87" fmla="+- f78 0 f74"/>
              <a:gd name="f88" fmla="+- f78 0 f75"/>
              <a:gd name="f89" fmla="+- 0 0 f83"/>
              <a:gd name="f90" fmla="+- 0 0 f84"/>
              <a:gd name="f91" fmla="*/ f89 f2 1"/>
              <a:gd name="f92" fmla="*/ f90 f2 1"/>
              <a:gd name="f93" fmla="*/ f91 1 f10"/>
              <a:gd name="f94" fmla="*/ f92 1 f10"/>
              <a:gd name="f95" fmla="+- f93 0 f3"/>
              <a:gd name="f96" fmla="+- f94 0 f3"/>
              <a:gd name="f97" fmla="sin 1 f95"/>
              <a:gd name="f98" fmla="cos 1 f95"/>
              <a:gd name="f99" fmla="sin 1 f96"/>
              <a:gd name="f100" fmla="cos 1 f96"/>
              <a:gd name="f101" fmla="+- 0 0 f97"/>
              <a:gd name="f102" fmla="+- 0 0 f98"/>
              <a:gd name="f103" fmla="+- 0 0 f99"/>
              <a:gd name="f104" fmla="+- 0 0 f100"/>
              <a:gd name="f105" fmla="+- 0 0 f101"/>
              <a:gd name="f106" fmla="+- 0 0 f102"/>
              <a:gd name="f107" fmla="+- 0 0 f103"/>
              <a:gd name="f108" fmla="+- 0 0 f104"/>
              <a:gd name="f109" fmla="*/ f105 f57 1"/>
              <a:gd name="f110" fmla="*/ f106 f56 1"/>
              <a:gd name="f111" fmla="*/ f107 f57 1"/>
              <a:gd name="f112" fmla="*/ f108 f56 1"/>
              <a:gd name="f113" fmla="+- 0 0 f110"/>
              <a:gd name="f114" fmla="+- 0 0 f109"/>
              <a:gd name="f115" fmla="+- 0 0 f112"/>
              <a:gd name="f116" fmla="+- 0 0 f111"/>
              <a:gd name="f117" fmla="+- 0 0 f113"/>
              <a:gd name="f118" fmla="+- 0 0 f114"/>
              <a:gd name="f119" fmla="+- 0 0 f115"/>
              <a:gd name="f120" fmla="+- 0 0 f116"/>
              <a:gd name="f121" fmla="at2 f117 f118"/>
              <a:gd name="f122" fmla="at2 f119 f120"/>
              <a:gd name="f123" fmla="+- f121 f3 0"/>
              <a:gd name="f124" fmla="+- f122 f3 0"/>
              <a:gd name="f125" fmla="*/ f123 f10 1"/>
              <a:gd name="f126" fmla="*/ f124 f10 1"/>
              <a:gd name="f127" fmla="*/ f125 1 f2"/>
              <a:gd name="f128" fmla="*/ f126 1 f2"/>
              <a:gd name="f129" fmla="+- 0 0 f127"/>
              <a:gd name="f130" fmla="+- 0 0 f128"/>
              <a:gd name="f131" fmla="val f129"/>
              <a:gd name="f132" fmla="val f130"/>
              <a:gd name="f133" fmla="+- 0 0 f131"/>
              <a:gd name="f134" fmla="+- 0 0 f132"/>
              <a:gd name="f135" fmla="*/ f133 f2 1"/>
              <a:gd name="f136" fmla="*/ f134 f2 1"/>
              <a:gd name="f137" fmla="*/ f135 1 f10"/>
              <a:gd name="f138" fmla="*/ f136 1 f10"/>
              <a:gd name="f139" fmla="+- f137 0 f3"/>
              <a:gd name="f140" fmla="+- f138 0 f3"/>
              <a:gd name="f141" fmla="cos 1 f139"/>
              <a:gd name="f142" fmla="sin 1 f139"/>
              <a:gd name="f143" fmla="cos 1 f140"/>
              <a:gd name="f144" fmla="sin 1 f140"/>
              <a:gd name="f145" fmla="+- 0 0 f141"/>
              <a:gd name="f146" fmla="+- 0 0 f142"/>
              <a:gd name="f147" fmla="+- 0 0 f143"/>
              <a:gd name="f148" fmla="+- 0 0 f144"/>
              <a:gd name="f149" fmla="*/ f11 f145 1"/>
              <a:gd name="f150" fmla="*/ f11 f146 1"/>
              <a:gd name="f151" fmla="*/ f11 f147 1"/>
              <a:gd name="f152" fmla="*/ f11 f148 1"/>
              <a:gd name="f153" fmla="*/ f149 f57 1"/>
              <a:gd name="f154" fmla="*/ f150 f56 1"/>
              <a:gd name="f155" fmla="*/ f151 f57 1"/>
              <a:gd name="f156" fmla="*/ f152 f56 1"/>
              <a:gd name="f157" fmla="+- f69 f153 0"/>
              <a:gd name="f158" fmla="+- f68 f154 0"/>
              <a:gd name="f159" fmla="+- f69 f155 0"/>
              <a:gd name="f160" fmla="+- f68 f156 0"/>
              <a:gd name="f161" fmla="max f157 f159"/>
              <a:gd name="f162" fmla="max f158 f160"/>
              <a:gd name="f163" fmla="min f157 f159"/>
              <a:gd name="f164" fmla="min f158 f160"/>
              <a:gd name="f165" fmla="*/ f157 f43 1"/>
              <a:gd name="f166" fmla="*/ f158 f43 1"/>
              <a:gd name="f167" fmla="*/ f159 f43 1"/>
              <a:gd name="f168" fmla="*/ f160 f43 1"/>
              <a:gd name="f169" fmla="?: f85 f48 f161"/>
              <a:gd name="f170" fmla="?: f86 f49 f162"/>
              <a:gd name="f171" fmla="?: f87 f20 f163"/>
              <a:gd name="f172" fmla="?: f88 f20 f164"/>
              <a:gd name="f173" fmla="*/ f171 f43 1"/>
              <a:gd name="f174" fmla="*/ f172 f43 1"/>
              <a:gd name="f175" fmla="*/ f169 f43 1"/>
              <a:gd name="f176" fmla="*/ f170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165" y="f166"/>
              </a:cxn>
              <a:cxn ang="f41">
                <a:pos x="f81" y="f82"/>
              </a:cxn>
              <a:cxn ang="f42">
                <a:pos x="f167" y="f168"/>
              </a:cxn>
            </a:cxnLst>
            <a:rect l="f173" t="f174" r="f175" b="f176"/>
            <a:pathLst>
              <a:path stroke="0">
                <a:moveTo>
                  <a:pt x="f165" y="f166"/>
                </a:moveTo>
                <a:arcTo wR="f76" hR="f77" stAng="f54" swAng="f78"/>
                <a:lnTo>
                  <a:pt x="f81" y="f82"/>
                </a:lnTo>
                <a:close/>
              </a:path>
              <a:path fill="none">
                <a:moveTo>
                  <a:pt x="f165" y="f166"/>
                </a:moveTo>
                <a:arcTo wR="f76" hR="f77" stAng="f54" swAng="f78"/>
              </a:path>
            </a:pathLst>
          </a:custGeom>
          <a:noFill/>
          <a:ln w="190496" cap="rnd">
            <a:solidFill>
              <a:srgbClr val="0F78FF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41758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54" b="0" i="0" u="none" strike="noStrike" kern="1200" cap="none" spc="0" baseline="0">
              <a:solidFill>
                <a:srgbClr val="14203C"/>
              </a:solidFill>
              <a:uFillTx/>
              <a:latin typeface="Arial" pitchFamily="34"/>
              <a:cs typeface="B Nazanin" panose="00000400000000000000" pitchFamily="2" charset="-78"/>
            </a:endParaRPr>
          </a:p>
        </p:txBody>
      </p:sp>
      <p:sp>
        <p:nvSpPr>
          <p:cNvPr id="6" name="Título 1">
            <a:extLst>
              <a:ext uri="{FF2B5EF4-FFF2-40B4-BE49-F238E27FC236}">
                <a16:creationId xmlns:a16="http://schemas.microsoft.com/office/drawing/2014/main" id="{138B74AB-2267-003F-5CAA-1689ED675F0C}"/>
              </a:ext>
            </a:extLst>
          </p:cNvPr>
          <p:cNvSpPr txBox="1"/>
          <p:nvPr/>
        </p:nvSpPr>
        <p:spPr>
          <a:xfrm>
            <a:off x="479429" y="743827"/>
            <a:ext cx="4485863" cy="127498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lvl="0" algn="ctr" rtl="1">
              <a:lnSpc>
                <a:spcPct val="9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400" b="1" dirty="0">
                <a:solidFill>
                  <a:srgbClr val="232323"/>
                </a:solidFill>
                <a:latin typeface="Arial"/>
                <a:cs typeface="B Nazanin" panose="00000400000000000000" pitchFamily="2" charset="-78"/>
              </a:rPr>
              <a:t>کلمات ساده، ایده های قوی</a:t>
            </a:r>
            <a:endParaRPr lang="es-ES" sz="4400" b="1" i="0" u="none" strike="noStrike" kern="1200" cap="none" spc="0" baseline="0" dirty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7" name="Título 1">
            <a:extLst>
              <a:ext uri="{FF2B5EF4-FFF2-40B4-BE49-F238E27FC236}">
                <a16:creationId xmlns:a16="http://schemas.microsoft.com/office/drawing/2014/main" id="{DCFD2011-AC8B-B9B1-2849-59365DE1DAB7}"/>
              </a:ext>
            </a:extLst>
          </p:cNvPr>
          <p:cNvSpPr txBox="1"/>
          <p:nvPr/>
        </p:nvSpPr>
        <p:spPr>
          <a:xfrm>
            <a:off x="1492831" y="3701728"/>
            <a:ext cx="630423" cy="72813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ts val="488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ES" sz="1400" b="1" i="0" u="none" strike="noStrike" kern="1200" cap="none" spc="0" baseline="0">
                <a:solidFill>
                  <a:srgbClr val="0F78FF"/>
                </a:solidFill>
                <a:uFillTx/>
                <a:latin typeface="Arial"/>
                <a:cs typeface="B Nazanin" panose="00000400000000000000" pitchFamily="2" charset="-78"/>
              </a:rPr>
              <a:t>+</a:t>
            </a:r>
            <a:r>
              <a:rPr lang="es-ES" sz="1800" b="1" i="0" u="none" strike="noStrike" kern="1200" cap="none" spc="0" baseline="0">
                <a:solidFill>
                  <a:srgbClr val="5E7EC9"/>
                </a:solidFill>
                <a:uFillTx/>
                <a:latin typeface="Arial"/>
                <a:cs typeface="B Nazanin" panose="00000400000000000000" pitchFamily="2" charset="-78"/>
              </a:rPr>
              <a:t>3</a:t>
            </a:r>
            <a:r>
              <a:rPr lang="es-ES" sz="1200" b="1" i="0" u="none" strike="noStrike" kern="1200" cap="none" spc="0" baseline="0">
                <a:solidFill>
                  <a:srgbClr val="5E7EC9"/>
                </a:solidFill>
                <a:uFillTx/>
                <a:latin typeface="Arial"/>
                <a:cs typeface="B Nazanin" panose="00000400000000000000" pitchFamily="2" charset="-78"/>
              </a:rPr>
              <a:t>%</a:t>
            </a:r>
            <a:endParaRPr lang="es-ES" sz="2000" b="1" i="0" u="none" strike="noStrike" kern="1200" cap="none" spc="0" baseline="0">
              <a:solidFill>
                <a:srgbClr val="5E7EC9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8" name="CuadroTexto 15">
            <a:extLst>
              <a:ext uri="{FF2B5EF4-FFF2-40B4-BE49-F238E27FC236}">
                <a16:creationId xmlns:a16="http://schemas.microsoft.com/office/drawing/2014/main" id="{78D6F56E-654E-7E82-9397-31C1DE734770}"/>
              </a:ext>
            </a:extLst>
          </p:cNvPr>
          <p:cNvSpPr txBox="1"/>
          <p:nvPr/>
        </p:nvSpPr>
        <p:spPr>
          <a:xfrm>
            <a:off x="657078" y="5021683"/>
            <a:ext cx="2301928" cy="92333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lvl="0" algn="ct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b="1" dirty="0">
                <a:solidFill>
                  <a:srgbClr val="14203C"/>
                </a:solidFill>
                <a:latin typeface="Arial"/>
                <a:cs typeface="B Nazanin" panose="00000400000000000000" pitchFamily="2" charset="-78"/>
              </a:rPr>
              <a:t>قالب پاورپوینت مدیریت بازرگانی قابل ویرایش می باشد.</a:t>
            </a:r>
            <a:endParaRPr lang="es-ES" sz="1800" b="1" i="0" u="none" strike="noStrike" kern="1200" cap="none" spc="0" baseline="0" dirty="0">
              <a:solidFill>
                <a:srgbClr val="14203C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9" name="CuadroTexto 16">
            <a:extLst>
              <a:ext uri="{FF2B5EF4-FFF2-40B4-BE49-F238E27FC236}">
                <a16:creationId xmlns:a16="http://schemas.microsoft.com/office/drawing/2014/main" id="{0DEC389F-D291-DFB2-EFF6-3F521065491D}"/>
              </a:ext>
            </a:extLst>
          </p:cNvPr>
          <p:cNvSpPr txBox="1"/>
          <p:nvPr/>
        </p:nvSpPr>
        <p:spPr>
          <a:xfrm>
            <a:off x="671123" y="5946822"/>
            <a:ext cx="2287883" cy="43088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lvl="0" algn="ct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dirty="0">
                <a:solidFill>
                  <a:srgbClr val="14203C"/>
                </a:solidFill>
                <a:latin typeface="Arial"/>
                <a:cs typeface="B Nazanin" panose="00000400000000000000" pitchFamily="2" charset="-78"/>
              </a:rPr>
              <a:t>قالب پاورپوینت مدیریت بازرگانی قابل ویرایش می باشد.</a:t>
            </a:r>
            <a:endParaRPr lang="es-ES" sz="1100" b="0" i="0" u="none" strike="noStrike" kern="1200" cap="none" spc="0" baseline="0" dirty="0">
              <a:solidFill>
                <a:srgbClr val="14203C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10" name="CuadroTexto 19">
            <a:extLst>
              <a:ext uri="{FF2B5EF4-FFF2-40B4-BE49-F238E27FC236}">
                <a16:creationId xmlns:a16="http://schemas.microsoft.com/office/drawing/2014/main" id="{5F6032A8-2CD1-10D1-FCB3-06F422FF5D1F}"/>
              </a:ext>
            </a:extLst>
          </p:cNvPr>
          <p:cNvSpPr txBox="1"/>
          <p:nvPr/>
        </p:nvSpPr>
        <p:spPr>
          <a:xfrm>
            <a:off x="3631640" y="5021683"/>
            <a:ext cx="2301928" cy="92333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lvl="0" algn="ct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b="1" dirty="0">
                <a:solidFill>
                  <a:srgbClr val="14203C"/>
                </a:solidFill>
                <a:latin typeface="Arial"/>
                <a:cs typeface="B Nazanin" panose="00000400000000000000" pitchFamily="2" charset="-78"/>
              </a:rPr>
              <a:t>قالب پاو پوینت مدیریت بازرگانی قابل ویرایش می باشد.</a:t>
            </a:r>
            <a:endParaRPr lang="es-ES" sz="1800" b="1" i="0" u="none" strike="noStrike" kern="1200" cap="none" spc="0" baseline="0" dirty="0">
              <a:solidFill>
                <a:srgbClr val="14203C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11" name="CuadroTexto 20">
            <a:extLst>
              <a:ext uri="{FF2B5EF4-FFF2-40B4-BE49-F238E27FC236}">
                <a16:creationId xmlns:a16="http://schemas.microsoft.com/office/drawing/2014/main" id="{FF5B5DB4-D2CA-5DB4-C33E-FBD7EDFDB023}"/>
              </a:ext>
            </a:extLst>
          </p:cNvPr>
          <p:cNvSpPr txBox="1"/>
          <p:nvPr/>
        </p:nvSpPr>
        <p:spPr>
          <a:xfrm>
            <a:off x="3645676" y="5946822"/>
            <a:ext cx="2287883" cy="43088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lvl="0" algn="ct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dirty="0">
                <a:solidFill>
                  <a:srgbClr val="14203C"/>
                </a:solidFill>
                <a:latin typeface="Arial"/>
                <a:cs typeface="B Nazanin" panose="00000400000000000000" pitchFamily="2" charset="-78"/>
              </a:rPr>
              <a:t>قالب پاورپوینت مدیریت بازرگانی قابل ویرایش می باشد.</a:t>
            </a:r>
            <a:endParaRPr lang="es-ES" sz="1100" b="0" i="0" u="none" strike="noStrike" kern="1200" cap="none" spc="0" baseline="0" dirty="0">
              <a:solidFill>
                <a:srgbClr val="14203C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pic>
        <p:nvPicPr>
          <p:cNvPr id="12" name="Marcador de posición de imagen 14">
            <a:extLst>
              <a:ext uri="{FF2B5EF4-FFF2-40B4-BE49-F238E27FC236}">
                <a16:creationId xmlns:a16="http://schemas.microsoft.com/office/drawing/2014/main" id="{AD28CEFE-22A7-2BB6-DA19-BCEF39A947E1}"/>
              </a:ext>
            </a:extLst>
          </p:cNvPr>
          <p:cNvPicPr>
            <a:picLocks noGrp="1" noChangeAspect="1"/>
          </p:cNvPicPr>
          <p:nvPr>
            <p:ph type="pic" idx="4294967295"/>
          </p:nvPr>
        </p:nvPicPr>
        <p:blipFill>
          <a:blip r:embed="rId3"/>
          <a:srcRect l="66" r="66"/>
          <a:stretch>
            <a:fillRect/>
          </a:stretch>
        </p:blipFill>
        <p:spPr>
          <a:xfrm>
            <a:off x="6458772" y="563563"/>
            <a:ext cx="5245867" cy="5772753"/>
          </a:xfrm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7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20">
            <a:extLst>
              <a:ext uri="{FF2B5EF4-FFF2-40B4-BE49-F238E27FC236}">
                <a16:creationId xmlns:a16="http://schemas.microsoft.com/office/drawing/2014/main" id="{99150C6F-849F-E4CA-FBBA-E1AB29F236B7}"/>
              </a:ext>
            </a:extLst>
          </p:cNvPr>
          <p:cNvSpPr/>
          <p:nvPr/>
        </p:nvSpPr>
        <p:spPr>
          <a:xfrm>
            <a:off x="791568" y="322945"/>
            <a:ext cx="10440536" cy="6086904"/>
          </a:xfrm>
          <a:prstGeom prst="rect">
            <a:avLst/>
          </a:prstGeom>
          <a:solidFill>
            <a:srgbClr val="CBEBFE">
              <a:alpha val="42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2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C46C94C-30D0-322A-5526-2F7C57A2403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297445" y="617960"/>
            <a:ext cx="3890964" cy="94614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rmAutofit fontScale="90000"/>
          </a:bodyPr>
          <a:lstStyle/>
          <a:p>
            <a:pPr lvl="0" algn="r" rtl="1"/>
            <a:r>
              <a:rPr lang="fa-IR" sz="6000" b="1" dirty="0">
                <a:latin typeface="Arial" pitchFamily="34"/>
                <a:cs typeface="B Nazanin" panose="00000400000000000000" pitchFamily="2" charset="-78"/>
              </a:rPr>
              <a:t>فهرست مطالب</a:t>
            </a:r>
            <a:endParaRPr lang="en-US" sz="6000" b="1" dirty="0">
              <a:latin typeface="Arial" pitchFamily="34"/>
              <a:cs typeface="B Nazanin" panose="00000400000000000000" pitchFamily="2" charset="-78"/>
            </a:endParaRPr>
          </a:p>
        </p:txBody>
      </p:sp>
      <p:sp>
        <p:nvSpPr>
          <p:cNvPr id="4" name="TextBox 2">
            <a:extLst>
              <a:ext uri="{FF2B5EF4-FFF2-40B4-BE49-F238E27FC236}">
                <a16:creationId xmlns:a16="http://schemas.microsoft.com/office/drawing/2014/main" id="{6B03E627-37CD-3999-1003-06FFB21A9675}"/>
              </a:ext>
            </a:extLst>
          </p:cNvPr>
          <p:cNvSpPr txBox="1"/>
          <p:nvPr/>
        </p:nvSpPr>
        <p:spPr>
          <a:xfrm>
            <a:off x="2145017" y="2509058"/>
            <a:ext cx="3344866" cy="4809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5720" rIns="0" bIns="45720" anchor="t" anchorCtr="0" compatLnSpc="1">
            <a:spAutoFit/>
          </a:bodyPr>
          <a:lstStyle/>
          <a:p>
            <a:pPr lvl="0" algn="r" rtl="1">
              <a:lnSpc>
                <a:spcPct val="13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00" dirty="0">
                <a:solidFill>
                  <a:srgbClr val="5A5A5A"/>
                </a:solidFill>
                <a:latin typeface="Arial" pitchFamily="34"/>
                <a:cs typeface="B Nazanin" panose="00000400000000000000" pitchFamily="2" charset="-78"/>
              </a:rPr>
              <a:t>قالب پاورپوینت حرفه ای، قابل ویرایش، جهت استفاده در جلسات دفاع رساله، پایان نامه، پروپوزال و سمینار و... می باشد.</a:t>
            </a:r>
            <a:endParaRPr lang="es-ES" sz="1000" b="0" i="0" u="none" strike="noStrike" kern="1200" cap="none" spc="0" baseline="0" dirty="0">
              <a:solidFill>
                <a:srgbClr val="5A5A5A"/>
              </a:solidFill>
              <a:uFillTx/>
              <a:latin typeface="Arial" pitchFamily="34"/>
              <a:cs typeface="B Nazanin" panose="00000400000000000000" pitchFamily="2" charset="-78"/>
            </a:endParaRPr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EF45DEBC-74A4-937B-F414-4B533B148192}"/>
              </a:ext>
            </a:extLst>
          </p:cNvPr>
          <p:cNvSpPr txBox="1"/>
          <p:nvPr/>
        </p:nvSpPr>
        <p:spPr>
          <a:xfrm>
            <a:off x="4209019" y="2162583"/>
            <a:ext cx="1296830" cy="307777"/>
          </a:xfrm>
          <a:prstGeom prst="rect">
            <a:avLst/>
          </a:prstGeom>
          <a:noFill/>
          <a:ln cap="flat">
            <a:noFill/>
          </a:ln>
        </p:spPr>
        <p:txBody>
          <a:bodyPr vert="horz" wrap="none" lIns="0" tIns="45720" rIns="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dirty="0">
                <a:solidFill>
                  <a:srgbClr val="232323"/>
                </a:solidFill>
                <a:latin typeface="Arial" pitchFamily="34"/>
                <a:ea typeface="Open Sans"/>
                <a:cs typeface="B Nazanin" panose="00000400000000000000" pitchFamily="2" charset="-78"/>
              </a:rPr>
              <a:t>عنوان فصل اینجاست</a:t>
            </a:r>
            <a:endParaRPr lang="en-US" sz="1400" b="1" i="0" u="none" strike="noStrike" kern="1200" cap="none" spc="0" baseline="0" dirty="0">
              <a:solidFill>
                <a:srgbClr val="232323"/>
              </a:solidFill>
              <a:uFillTx/>
              <a:latin typeface="Arial" pitchFamily="34"/>
              <a:ea typeface="Open Sans"/>
              <a:cs typeface="B Nazanin" panose="00000400000000000000" pitchFamily="2" charset="-78"/>
            </a:endParaRPr>
          </a:p>
        </p:txBody>
      </p:sp>
      <p:sp>
        <p:nvSpPr>
          <p:cNvPr id="6" name="TextBox 4">
            <a:extLst>
              <a:ext uri="{FF2B5EF4-FFF2-40B4-BE49-F238E27FC236}">
                <a16:creationId xmlns:a16="http://schemas.microsoft.com/office/drawing/2014/main" id="{93201BA9-FFF9-DC4E-E10E-652541DB29A6}"/>
              </a:ext>
            </a:extLst>
          </p:cNvPr>
          <p:cNvSpPr txBox="1"/>
          <p:nvPr/>
        </p:nvSpPr>
        <p:spPr>
          <a:xfrm>
            <a:off x="1118402" y="2026282"/>
            <a:ext cx="769440" cy="923333"/>
          </a:xfrm>
          <a:prstGeom prst="rect">
            <a:avLst/>
          </a:prstGeom>
          <a:noFill/>
          <a:ln cap="flat">
            <a:noFill/>
          </a:ln>
        </p:spPr>
        <p:txBody>
          <a:bodyPr vert="horz" wrap="none" lIns="0" tIns="45720" rIns="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5400" b="1" i="0" u="none" strike="noStrike" kern="1200" cap="none" spc="0" baseline="0">
                <a:solidFill>
                  <a:srgbClr val="0F78FF"/>
                </a:solidFill>
                <a:uFillTx/>
                <a:latin typeface="Arial" pitchFamily="34"/>
                <a:cs typeface="B Nazanin" panose="00000400000000000000" pitchFamily="2" charset="-78"/>
              </a:rPr>
              <a:t>01</a:t>
            </a:r>
          </a:p>
        </p:txBody>
      </p:sp>
      <p:sp>
        <p:nvSpPr>
          <p:cNvPr id="7" name="TextBox 5">
            <a:extLst>
              <a:ext uri="{FF2B5EF4-FFF2-40B4-BE49-F238E27FC236}">
                <a16:creationId xmlns:a16="http://schemas.microsoft.com/office/drawing/2014/main" id="{FD8023D6-92FA-0480-9256-2BDF0C6C17DA}"/>
              </a:ext>
            </a:extLst>
          </p:cNvPr>
          <p:cNvSpPr txBox="1"/>
          <p:nvPr/>
        </p:nvSpPr>
        <p:spPr>
          <a:xfrm>
            <a:off x="2145017" y="4052209"/>
            <a:ext cx="3344866" cy="4809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5720" rIns="0" bIns="45720" anchor="t" anchorCtr="0" compatLnSpc="1">
            <a:spAutoFit/>
          </a:bodyPr>
          <a:lstStyle/>
          <a:p>
            <a:pPr lvl="0" algn="r" rtl="1">
              <a:lnSpc>
                <a:spcPct val="13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00" dirty="0">
                <a:solidFill>
                  <a:srgbClr val="5A5A5A"/>
                </a:solidFill>
                <a:latin typeface="Arial" pitchFamily="34"/>
                <a:cs typeface="B Nazanin" panose="00000400000000000000" pitchFamily="2" charset="-78"/>
              </a:rPr>
              <a:t>قالب پاورپوینت حرفه ای، قابل ویرایش، جهت استفاده در جلسات دفاع رساله، پایان نامه، پروپوزال و سمینار و... می باشد.</a:t>
            </a:r>
            <a:endParaRPr lang="es-ES" sz="1000" b="0" i="0" u="none" strike="noStrike" kern="1200" cap="none" spc="0" baseline="0" dirty="0">
              <a:solidFill>
                <a:srgbClr val="5A5A5A"/>
              </a:solidFill>
              <a:uFillTx/>
              <a:latin typeface="Arial" pitchFamily="34"/>
              <a:cs typeface="B Nazanin" panose="00000400000000000000" pitchFamily="2" charset="-78"/>
            </a:endParaRPr>
          </a:p>
        </p:txBody>
      </p:sp>
      <p:sp>
        <p:nvSpPr>
          <p:cNvPr id="8" name="TextBox 6">
            <a:extLst>
              <a:ext uri="{FF2B5EF4-FFF2-40B4-BE49-F238E27FC236}">
                <a16:creationId xmlns:a16="http://schemas.microsoft.com/office/drawing/2014/main" id="{98AC76EC-ECC4-A8EF-FACC-868075E98EA9}"/>
              </a:ext>
            </a:extLst>
          </p:cNvPr>
          <p:cNvSpPr txBox="1"/>
          <p:nvPr/>
        </p:nvSpPr>
        <p:spPr>
          <a:xfrm>
            <a:off x="4209019" y="3705734"/>
            <a:ext cx="1296830" cy="307777"/>
          </a:xfrm>
          <a:prstGeom prst="rect">
            <a:avLst/>
          </a:prstGeom>
          <a:noFill/>
          <a:ln cap="flat">
            <a:noFill/>
          </a:ln>
        </p:spPr>
        <p:txBody>
          <a:bodyPr vert="horz" wrap="none" lIns="0" tIns="45720" rIns="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dirty="0">
                <a:solidFill>
                  <a:srgbClr val="232323"/>
                </a:solidFill>
                <a:latin typeface="Arial" pitchFamily="34"/>
                <a:ea typeface="Open Sans"/>
                <a:cs typeface="B Nazanin" panose="00000400000000000000" pitchFamily="2" charset="-78"/>
              </a:rPr>
              <a:t>عنوان فصل اینجاست</a:t>
            </a:r>
            <a:endParaRPr lang="en-US" sz="1400" b="1" i="0" u="none" strike="noStrike" kern="1200" cap="none" spc="0" baseline="0" dirty="0">
              <a:solidFill>
                <a:srgbClr val="232323"/>
              </a:solidFill>
              <a:uFillTx/>
              <a:latin typeface="Arial" pitchFamily="34"/>
              <a:ea typeface="Open Sans"/>
              <a:cs typeface="B Nazanin" panose="00000400000000000000" pitchFamily="2" charset="-78"/>
            </a:endParaRPr>
          </a:p>
        </p:txBody>
      </p:sp>
      <p:sp>
        <p:nvSpPr>
          <p:cNvPr id="9" name="TextBox 7">
            <a:extLst>
              <a:ext uri="{FF2B5EF4-FFF2-40B4-BE49-F238E27FC236}">
                <a16:creationId xmlns:a16="http://schemas.microsoft.com/office/drawing/2014/main" id="{A908F64D-DF01-9CD4-9B14-A74227024DBA}"/>
              </a:ext>
            </a:extLst>
          </p:cNvPr>
          <p:cNvSpPr txBox="1"/>
          <p:nvPr/>
        </p:nvSpPr>
        <p:spPr>
          <a:xfrm>
            <a:off x="1118402" y="3569433"/>
            <a:ext cx="769440" cy="923333"/>
          </a:xfrm>
          <a:prstGeom prst="rect">
            <a:avLst/>
          </a:prstGeom>
          <a:noFill/>
          <a:ln cap="flat">
            <a:noFill/>
          </a:ln>
        </p:spPr>
        <p:txBody>
          <a:bodyPr vert="horz" wrap="none" lIns="0" tIns="45720" rIns="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5400" b="1" i="0" u="none" strike="noStrike" kern="1200" cap="none" spc="0" baseline="0">
                <a:solidFill>
                  <a:srgbClr val="0F78FF"/>
                </a:solidFill>
                <a:uFillTx/>
                <a:latin typeface="Arial" pitchFamily="34"/>
                <a:cs typeface="B Nazanin" panose="00000400000000000000" pitchFamily="2" charset="-78"/>
              </a:rPr>
              <a:t>03</a:t>
            </a:r>
          </a:p>
        </p:txBody>
      </p:sp>
      <p:sp>
        <p:nvSpPr>
          <p:cNvPr id="10" name="TextBox 8">
            <a:extLst>
              <a:ext uri="{FF2B5EF4-FFF2-40B4-BE49-F238E27FC236}">
                <a16:creationId xmlns:a16="http://schemas.microsoft.com/office/drawing/2014/main" id="{2E175AAE-3340-054F-CEA7-D70062B9EF88}"/>
              </a:ext>
            </a:extLst>
          </p:cNvPr>
          <p:cNvSpPr txBox="1"/>
          <p:nvPr/>
        </p:nvSpPr>
        <p:spPr>
          <a:xfrm>
            <a:off x="7761591" y="2509058"/>
            <a:ext cx="3312011" cy="4809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5720" rIns="0" bIns="45720" anchor="t" anchorCtr="0" compatLnSpc="1">
            <a:spAutoFit/>
          </a:bodyPr>
          <a:lstStyle/>
          <a:p>
            <a:pPr lvl="0" algn="r" rtl="1">
              <a:lnSpc>
                <a:spcPct val="13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00" dirty="0">
                <a:solidFill>
                  <a:srgbClr val="5A5A5A"/>
                </a:solidFill>
                <a:latin typeface="Arial" pitchFamily="34"/>
                <a:cs typeface="B Nazanin" panose="00000400000000000000" pitchFamily="2" charset="-78"/>
              </a:rPr>
              <a:t>قالب پاورپوینت حرفه ای، قابل ویرایش، جهت استفاده در جلسات دفاع رساله، پایان نامه، پروپوزال و سمینار و... می باشد.</a:t>
            </a:r>
            <a:endParaRPr lang="es-ES" sz="1000" b="0" i="0" u="none" strike="noStrike" kern="1200" cap="none" spc="0" baseline="0" dirty="0">
              <a:solidFill>
                <a:srgbClr val="5A5A5A"/>
              </a:solidFill>
              <a:uFillTx/>
              <a:latin typeface="Arial" pitchFamily="34"/>
              <a:cs typeface="B Nazanin" panose="00000400000000000000" pitchFamily="2" charset="-78"/>
            </a:endParaRPr>
          </a:p>
        </p:txBody>
      </p:sp>
      <p:sp>
        <p:nvSpPr>
          <p:cNvPr id="11" name="TextBox 9">
            <a:extLst>
              <a:ext uri="{FF2B5EF4-FFF2-40B4-BE49-F238E27FC236}">
                <a16:creationId xmlns:a16="http://schemas.microsoft.com/office/drawing/2014/main" id="{1BB40420-4A64-3697-074E-D81CA21A5955}"/>
              </a:ext>
            </a:extLst>
          </p:cNvPr>
          <p:cNvSpPr txBox="1"/>
          <p:nvPr/>
        </p:nvSpPr>
        <p:spPr>
          <a:xfrm>
            <a:off x="9825593" y="2162583"/>
            <a:ext cx="1296830" cy="307777"/>
          </a:xfrm>
          <a:prstGeom prst="rect">
            <a:avLst/>
          </a:prstGeom>
          <a:noFill/>
          <a:ln cap="flat">
            <a:noFill/>
          </a:ln>
        </p:spPr>
        <p:txBody>
          <a:bodyPr vert="horz" wrap="none" lIns="0" tIns="45720" rIns="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dirty="0">
                <a:solidFill>
                  <a:srgbClr val="232323"/>
                </a:solidFill>
                <a:latin typeface="Arial" pitchFamily="34"/>
                <a:ea typeface="Open Sans"/>
                <a:cs typeface="B Nazanin" panose="00000400000000000000" pitchFamily="2" charset="-78"/>
              </a:rPr>
              <a:t>عنوان فصل اینجاست</a:t>
            </a:r>
            <a:endParaRPr lang="en-US" sz="1400" b="1" i="0" u="none" strike="noStrike" kern="1200" cap="none" spc="0" baseline="0" dirty="0">
              <a:solidFill>
                <a:srgbClr val="232323"/>
              </a:solidFill>
              <a:uFillTx/>
              <a:latin typeface="Arial" pitchFamily="34"/>
              <a:ea typeface="Open Sans"/>
              <a:cs typeface="B Nazanin" panose="00000400000000000000" pitchFamily="2" charset="-78"/>
            </a:endParaRPr>
          </a:p>
        </p:txBody>
      </p:sp>
      <p:sp>
        <p:nvSpPr>
          <p:cNvPr id="12" name="TextBox 10">
            <a:extLst>
              <a:ext uri="{FF2B5EF4-FFF2-40B4-BE49-F238E27FC236}">
                <a16:creationId xmlns:a16="http://schemas.microsoft.com/office/drawing/2014/main" id="{B1CC5E44-C78D-D85F-8A7F-2087B9B6AFDD}"/>
              </a:ext>
            </a:extLst>
          </p:cNvPr>
          <p:cNvSpPr txBox="1"/>
          <p:nvPr/>
        </p:nvSpPr>
        <p:spPr>
          <a:xfrm>
            <a:off x="6734976" y="2026282"/>
            <a:ext cx="769440" cy="923333"/>
          </a:xfrm>
          <a:prstGeom prst="rect">
            <a:avLst/>
          </a:prstGeom>
          <a:noFill/>
          <a:ln cap="flat">
            <a:noFill/>
          </a:ln>
        </p:spPr>
        <p:txBody>
          <a:bodyPr vert="horz" wrap="none" lIns="0" tIns="45720" rIns="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5400" b="1" i="0" u="none" strike="noStrike" kern="1200" cap="none" spc="0" baseline="0">
                <a:solidFill>
                  <a:srgbClr val="0F78FF"/>
                </a:solidFill>
                <a:uFillTx/>
                <a:latin typeface="Arial" pitchFamily="34"/>
                <a:cs typeface="B Nazanin" panose="00000400000000000000" pitchFamily="2" charset="-78"/>
              </a:rPr>
              <a:t>02</a:t>
            </a:r>
          </a:p>
        </p:txBody>
      </p:sp>
      <p:sp>
        <p:nvSpPr>
          <p:cNvPr id="13" name="TextBox 11">
            <a:extLst>
              <a:ext uri="{FF2B5EF4-FFF2-40B4-BE49-F238E27FC236}">
                <a16:creationId xmlns:a16="http://schemas.microsoft.com/office/drawing/2014/main" id="{BED90C8E-33FE-BE5D-C58F-CFF3E075111E}"/>
              </a:ext>
            </a:extLst>
          </p:cNvPr>
          <p:cNvSpPr txBox="1"/>
          <p:nvPr/>
        </p:nvSpPr>
        <p:spPr>
          <a:xfrm>
            <a:off x="7761591" y="4052209"/>
            <a:ext cx="3312011" cy="4809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5720" rIns="0" bIns="45720" anchor="t" anchorCtr="0" compatLnSpc="1">
            <a:spAutoFit/>
          </a:bodyPr>
          <a:lstStyle/>
          <a:p>
            <a:pPr lvl="0" algn="r" rtl="1">
              <a:lnSpc>
                <a:spcPct val="13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00" dirty="0">
                <a:solidFill>
                  <a:srgbClr val="5A5A5A"/>
                </a:solidFill>
                <a:latin typeface="Arial" pitchFamily="34"/>
                <a:cs typeface="B Nazanin" panose="00000400000000000000" pitchFamily="2" charset="-78"/>
              </a:rPr>
              <a:t>قالب پاورپوینت حرفه ای، قابل ویرایش، جهت استفاده در جلسات دفاع رساله، پایان نامه، پروپوزال و سمینار و... می باشد.</a:t>
            </a:r>
            <a:endParaRPr lang="es-ES" sz="1000" b="0" i="0" u="none" strike="noStrike" kern="1200" cap="none" spc="0" baseline="0" dirty="0">
              <a:solidFill>
                <a:srgbClr val="5A5A5A"/>
              </a:solidFill>
              <a:uFillTx/>
              <a:latin typeface="Arial" pitchFamily="34"/>
              <a:cs typeface="B Nazanin" panose="00000400000000000000" pitchFamily="2" charset="-78"/>
            </a:endParaRPr>
          </a:p>
        </p:txBody>
      </p:sp>
      <p:sp>
        <p:nvSpPr>
          <p:cNvPr id="14" name="TextBox 12">
            <a:extLst>
              <a:ext uri="{FF2B5EF4-FFF2-40B4-BE49-F238E27FC236}">
                <a16:creationId xmlns:a16="http://schemas.microsoft.com/office/drawing/2014/main" id="{2E1031B6-8975-2CBD-1C80-49D24F304E2E}"/>
              </a:ext>
            </a:extLst>
          </p:cNvPr>
          <p:cNvSpPr txBox="1"/>
          <p:nvPr/>
        </p:nvSpPr>
        <p:spPr>
          <a:xfrm>
            <a:off x="9825593" y="3705734"/>
            <a:ext cx="1296830" cy="307777"/>
          </a:xfrm>
          <a:prstGeom prst="rect">
            <a:avLst/>
          </a:prstGeom>
          <a:noFill/>
          <a:ln cap="flat">
            <a:noFill/>
          </a:ln>
        </p:spPr>
        <p:txBody>
          <a:bodyPr vert="horz" wrap="none" lIns="0" tIns="45720" rIns="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dirty="0">
                <a:solidFill>
                  <a:srgbClr val="232323"/>
                </a:solidFill>
                <a:latin typeface="Arial" pitchFamily="34"/>
                <a:ea typeface="Open Sans"/>
                <a:cs typeface="B Nazanin" panose="00000400000000000000" pitchFamily="2" charset="-78"/>
              </a:rPr>
              <a:t>عنوان فصل اینجاست</a:t>
            </a:r>
            <a:endParaRPr lang="en-US" sz="1400" b="1" i="0" u="none" strike="noStrike" kern="1200" cap="none" spc="0" baseline="0" dirty="0">
              <a:solidFill>
                <a:srgbClr val="232323"/>
              </a:solidFill>
              <a:uFillTx/>
              <a:latin typeface="Arial" pitchFamily="34"/>
              <a:ea typeface="Open Sans"/>
              <a:cs typeface="B Nazanin" panose="00000400000000000000" pitchFamily="2" charset="-78"/>
            </a:endParaRPr>
          </a:p>
        </p:txBody>
      </p:sp>
      <p:sp>
        <p:nvSpPr>
          <p:cNvPr id="15" name="TextBox 13">
            <a:extLst>
              <a:ext uri="{FF2B5EF4-FFF2-40B4-BE49-F238E27FC236}">
                <a16:creationId xmlns:a16="http://schemas.microsoft.com/office/drawing/2014/main" id="{AAE33923-60B3-787E-D51E-B5A1B2C6148A}"/>
              </a:ext>
            </a:extLst>
          </p:cNvPr>
          <p:cNvSpPr txBox="1"/>
          <p:nvPr/>
        </p:nvSpPr>
        <p:spPr>
          <a:xfrm>
            <a:off x="6734976" y="3569433"/>
            <a:ext cx="769440" cy="923333"/>
          </a:xfrm>
          <a:prstGeom prst="rect">
            <a:avLst/>
          </a:prstGeom>
          <a:noFill/>
          <a:ln cap="flat">
            <a:noFill/>
          </a:ln>
        </p:spPr>
        <p:txBody>
          <a:bodyPr vert="horz" wrap="none" lIns="0" tIns="45720" rIns="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5400" b="1" i="0" u="none" strike="noStrike" kern="1200" cap="none" spc="0" baseline="0">
                <a:solidFill>
                  <a:srgbClr val="0F78FF"/>
                </a:solidFill>
                <a:uFillTx/>
                <a:latin typeface="Arial" pitchFamily="34"/>
                <a:cs typeface="B Nazanin" panose="00000400000000000000" pitchFamily="2" charset="-78"/>
              </a:rPr>
              <a:t>04</a:t>
            </a:r>
          </a:p>
        </p:txBody>
      </p:sp>
      <p:sp>
        <p:nvSpPr>
          <p:cNvPr id="16" name="TextBox 14">
            <a:extLst>
              <a:ext uri="{FF2B5EF4-FFF2-40B4-BE49-F238E27FC236}">
                <a16:creationId xmlns:a16="http://schemas.microsoft.com/office/drawing/2014/main" id="{98D18CEF-85BE-0F74-1F72-B3571480EDE9}"/>
              </a:ext>
            </a:extLst>
          </p:cNvPr>
          <p:cNvSpPr txBox="1"/>
          <p:nvPr/>
        </p:nvSpPr>
        <p:spPr>
          <a:xfrm>
            <a:off x="2145017" y="5595359"/>
            <a:ext cx="3344866" cy="4809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5720" rIns="0" bIns="45720" anchor="t" anchorCtr="0" compatLnSpc="1">
            <a:spAutoFit/>
          </a:bodyPr>
          <a:lstStyle/>
          <a:p>
            <a:pPr lvl="0" algn="r" rtl="1">
              <a:lnSpc>
                <a:spcPct val="13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00" dirty="0">
                <a:solidFill>
                  <a:srgbClr val="5A5A5A"/>
                </a:solidFill>
                <a:latin typeface="Arial" pitchFamily="34"/>
                <a:cs typeface="B Nazanin" panose="00000400000000000000" pitchFamily="2" charset="-78"/>
              </a:rPr>
              <a:t>قالب پاورپوینت حرفه ای، قابل ویرایش، جهت استفاده در جلسات دفاع رساله، پایان نامه، پروپوزال و سمینار و... می باشد.</a:t>
            </a:r>
            <a:endParaRPr lang="es-ES" sz="1000" b="0" i="0" u="none" strike="noStrike" kern="1200" cap="none" spc="0" baseline="0" dirty="0">
              <a:solidFill>
                <a:srgbClr val="5A5A5A"/>
              </a:solidFill>
              <a:uFillTx/>
              <a:latin typeface="Arial" pitchFamily="34"/>
              <a:cs typeface="B Nazanin" panose="00000400000000000000" pitchFamily="2" charset="-78"/>
            </a:endParaRPr>
          </a:p>
        </p:txBody>
      </p:sp>
      <p:sp>
        <p:nvSpPr>
          <p:cNvPr id="17" name="TextBox 15">
            <a:extLst>
              <a:ext uri="{FF2B5EF4-FFF2-40B4-BE49-F238E27FC236}">
                <a16:creationId xmlns:a16="http://schemas.microsoft.com/office/drawing/2014/main" id="{D5476B6F-2F40-6943-9FE7-73345A7A6D22}"/>
              </a:ext>
            </a:extLst>
          </p:cNvPr>
          <p:cNvSpPr txBox="1"/>
          <p:nvPr/>
        </p:nvSpPr>
        <p:spPr>
          <a:xfrm>
            <a:off x="4209019" y="5248884"/>
            <a:ext cx="1296830" cy="307777"/>
          </a:xfrm>
          <a:prstGeom prst="rect">
            <a:avLst/>
          </a:prstGeom>
          <a:noFill/>
          <a:ln cap="flat">
            <a:noFill/>
          </a:ln>
        </p:spPr>
        <p:txBody>
          <a:bodyPr vert="horz" wrap="none" lIns="0" tIns="45720" rIns="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dirty="0">
                <a:solidFill>
                  <a:srgbClr val="232323"/>
                </a:solidFill>
                <a:latin typeface="Arial" pitchFamily="34"/>
                <a:ea typeface="Open Sans"/>
                <a:cs typeface="B Nazanin" panose="00000400000000000000" pitchFamily="2" charset="-78"/>
              </a:rPr>
              <a:t>عنوان فصل اینجاست</a:t>
            </a:r>
            <a:endParaRPr lang="en-US" sz="1400" b="1" i="0" u="none" strike="noStrike" kern="1200" cap="none" spc="0" baseline="0" dirty="0">
              <a:solidFill>
                <a:srgbClr val="232323"/>
              </a:solidFill>
              <a:uFillTx/>
              <a:latin typeface="Arial" pitchFamily="34"/>
              <a:ea typeface="Open Sans"/>
              <a:cs typeface="B Nazanin" panose="00000400000000000000" pitchFamily="2" charset="-78"/>
            </a:endParaRPr>
          </a:p>
        </p:txBody>
      </p:sp>
      <p:sp>
        <p:nvSpPr>
          <p:cNvPr id="18" name="TextBox 16">
            <a:extLst>
              <a:ext uri="{FF2B5EF4-FFF2-40B4-BE49-F238E27FC236}">
                <a16:creationId xmlns:a16="http://schemas.microsoft.com/office/drawing/2014/main" id="{86119CEA-F584-A4C0-D766-615065FCFFFF}"/>
              </a:ext>
            </a:extLst>
          </p:cNvPr>
          <p:cNvSpPr txBox="1"/>
          <p:nvPr/>
        </p:nvSpPr>
        <p:spPr>
          <a:xfrm>
            <a:off x="1118402" y="5112584"/>
            <a:ext cx="769440" cy="923333"/>
          </a:xfrm>
          <a:prstGeom prst="rect">
            <a:avLst/>
          </a:prstGeom>
          <a:noFill/>
          <a:ln cap="flat">
            <a:noFill/>
          </a:ln>
        </p:spPr>
        <p:txBody>
          <a:bodyPr vert="horz" wrap="none" lIns="0" tIns="45720" rIns="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5400" b="1" i="0" u="none" strike="noStrike" kern="1200" cap="none" spc="0" baseline="0">
                <a:solidFill>
                  <a:srgbClr val="0F78FF"/>
                </a:solidFill>
                <a:uFillTx/>
                <a:latin typeface="Arial" pitchFamily="34"/>
                <a:cs typeface="B Nazanin" panose="00000400000000000000" pitchFamily="2" charset="-78"/>
              </a:rPr>
              <a:t>05</a:t>
            </a:r>
          </a:p>
        </p:txBody>
      </p:sp>
      <p:sp>
        <p:nvSpPr>
          <p:cNvPr id="19" name="TextBox 17">
            <a:extLst>
              <a:ext uri="{FF2B5EF4-FFF2-40B4-BE49-F238E27FC236}">
                <a16:creationId xmlns:a16="http://schemas.microsoft.com/office/drawing/2014/main" id="{5E19944C-C7E7-1F3A-3A6E-40E6A74D4BF6}"/>
              </a:ext>
            </a:extLst>
          </p:cNvPr>
          <p:cNvSpPr txBox="1"/>
          <p:nvPr/>
        </p:nvSpPr>
        <p:spPr>
          <a:xfrm>
            <a:off x="7761591" y="5595359"/>
            <a:ext cx="3312011" cy="4809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5720" rIns="0" bIns="45720" anchor="t" anchorCtr="0" compatLnSpc="1">
            <a:spAutoFit/>
          </a:bodyPr>
          <a:lstStyle/>
          <a:p>
            <a:pPr lvl="0" algn="r" rtl="1">
              <a:lnSpc>
                <a:spcPct val="13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00" dirty="0">
                <a:solidFill>
                  <a:srgbClr val="5A5A5A"/>
                </a:solidFill>
                <a:latin typeface="Arial" pitchFamily="34"/>
                <a:cs typeface="B Nazanin" panose="00000400000000000000" pitchFamily="2" charset="-78"/>
              </a:rPr>
              <a:t>قالب پاورپوینت حرفه ای، قابل ویرایش، جهت استفاده در جلسات دفاع رساله، پایان نامه، پروپوزال و سمینار و... می باشد.</a:t>
            </a:r>
            <a:endParaRPr lang="es-ES" sz="1000" b="0" i="0" u="none" strike="noStrike" kern="1200" cap="none" spc="0" baseline="0" dirty="0">
              <a:solidFill>
                <a:srgbClr val="5A5A5A"/>
              </a:solidFill>
              <a:uFillTx/>
              <a:latin typeface="Arial" pitchFamily="34"/>
              <a:cs typeface="B Nazanin" panose="00000400000000000000" pitchFamily="2" charset="-78"/>
            </a:endParaRPr>
          </a:p>
        </p:txBody>
      </p:sp>
      <p:sp>
        <p:nvSpPr>
          <p:cNvPr id="20" name="TextBox 18">
            <a:extLst>
              <a:ext uri="{FF2B5EF4-FFF2-40B4-BE49-F238E27FC236}">
                <a16:creationId xmlns:a16="http://schemas.microsoft.com/office/drawing/2014/main" id="{A65BB3BC-5051-1596-5128-2C429C220C05}"/>
              </a:ext>
            </a:extLst>
          </p:cNvPr>
          <p:cNvSpPr txBox="1"/>
          <p:nvPr/>
        </p:nvSpPr>
        <p:spPr>
          <a:xfrm>
            <a:off x="9825593" y="5248884"/>
            <a:ext cx="1296830" cy="307777"/>
          </a:xfrm>
          <a:prstGeom prst="rect">
            <a:avLst/>
          </a:prstGeom>
          <a:noFill/>
          <a:ln cap="flat">
            <a:noFill/>
          </a:ln>
        </p:spPr>
        <p:txBody>
          <a:bodyPr vert="horz" wrap="none" lIns="0" tIns="45720" rIns="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dirty="0">
                <a:solidFill>
                  <a:srgbClr val="232323"/>
                </a:solidFill>
                <a:latin typeface="Arial" pitchFamily="34"/>
                <a:ea typeface="Open Sans"/>
                <a:cs typeface="B Nazanin" panose="00000400000000000000" pitchFamily="2" charset="-78"/>
              </a:rPr>
              <a:t>عنوان فصل اینجاست</a:t>
            </a:r>
            <a:endParaRPr lang="en-US" sz="1400" b="1" i="0" u="none" strike="noStrike" kern="1200" cap="none" spc="0" baseline="0" dirty="0">
              <a:solidFill>
                <a:srgbClr val="232323"/>
              </a:solidFill>
              <a:uFillTx/>
              <a:latin typeface="Arial" pitchFamily="34"/>
              <a:ea typeface="Open Sans"/>
              <a:cs typeface="B Nazanin" panose="00000400000000000000" pitchFamily="2" charset="-78"/>
            </a:endParaRPr>
          </a:p>
        </p:txBody>
      </p:sp>
      <p:sp>
        <p:nvSpPr>
          <p:cNvPr id="21" name="TextBox 19">
            <a:extLst>
              <a:ext uri="{FF2B5EF4-FFF2-40B4-BE49-F238E27FC236}">
                <a16:creationId xmlns:a16="http://schemas.microsoft.com/office/drawing/2014/main" id="{CC4F9A03-3897-D6FC-A927-FF2A6B59B923}"/>
              </a:ext>
            </a:extLst>
          </p:cNvPr>
          <p:cNvSpPr txBox="1"/>
          <p:nvPr/>
        </p:nvSpPr>
        <p:spPr>
          <a:xfrm>
            <a:off x="6734976" y="5112584"/>
            <a:ext cx="769440" cy="923333"/>
          </a:xfrm>
          <a:prstGeom prst="rect">
            <a:avLst/>
          </a:prstGeom>
          <a:noFill/>
          <a:ln cap="flat">
            <a:noFill/>
          </a:ln>
        </p:spPr>
        <p:txBody>
          <a:bodyPr vert="horz" wrap="none" lIns="0" tIns="45720" rIns="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5400" b="1" i="0" u="none" strike="noStrike" kern="1200" cap="none" spc="0" baseline="0">
                <a:solidFill>
                  <a:srgbClr val="0F78FF"/>
                </a:solidFill>
                <a:uFillTx/>
                <a:latin typeface="Arial" pitchFamily="34"/>
                <a:cs typeface="B Nazanin" panose="00000400000000000000" pitchFamily="2" charset="-78"/>
              </a:rPr>
              <a:t>06</a:t>
            </a:r>
          </a:p>
        </p:txBody>
      </p:sp>
      <p:grpSp>
        <p:nvGrpSpPr>
          <p:cNvPr id="22" name="Grupo 21">
            <a:extLst>
              <a:ext uri="{FF2B5EF4-FFF2-40B4-BE49-F238E27FC236}">
                <a16:creationId xmlns:a16="http://schemas.microsoft.com/office/drawing/2014/main" id="{9B71C368-A00B-AAF5-5491-47F2D88B65B4}"/>
              </a:ext>
            </a:extLst>
          </p:cNvPr>
          <p:cNvGrpSpPr/>
          <p:nvPr/>
        </p:nvGrpSpPr>
        <p:grpSpPr>
          <a:xfrm>
            <a:off x="450488" y="767492"/>
            <a:ext cx="11544940" cy="723007"/>
            <a:chOff x="450488" y="767492"/>
            <a:chExt cx="11544940" cy="723007"/>
          </a:xfrm>
        </p:grpSpPr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B54F34C3-C3E4-E2A8-AD4F-25A6ACF4CA8B}"/>
                </a:ext>
              </a:extLst>
            </p:cNvPr>
            <p:cNvSpPr/>
            <p:nvPr/>
          </p:nvSpPr>
          <p:spPr>
            <a:xfrm>
              <a:off x="450488" y="1444779"/>
              <a:ext cx="11544940" cy="45720"/>
            </a:xfrm>
            <a:prstGeom prst="rect">
              <a:avLst/>
            </a:pr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0599F1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grpSp>
          <p:nvGrpSpPr>
            <p:cNvPr id="24" name="Grupo 23">
              <a:extLst>
                <a:ext uri="{FF2B5EF4-FFF2-40B4-BE49-F238E27FC236}">
                  <a16:creationId xmlns:a16="http://schemas.microsoft.com/office/drawing/2014/main" id="{9C5BA582-7D48-A32B-0AEF-8CCADDB6263A}"/>
                </a:ext>
              </a:extLst>
            </p:cNvPr>
            <p:cNvGrpSpPr/>
            <p:nvPr/>
          </p:nvGrpSpPr>
          <p:grpSpPr>
            <a:xfrm>
              <a:off x="10302489" y="767492"/>
              <a:ext cx="1690689" cy="692145"/>
              <a:chOff x="10302489" y="767492"/>
              <a:chExt cx="1690689" cy="692145"/>
            </a:xfrm>
          </p:grpSpPr>
          <p:sp>
            <p:nvSpPr>
              <p:cNvPr id="25" name="Freeform 5">
                <a:extLst>
                  <a:ext uri="{FF2B5EF4-FFF2-40B4-BE49-F238E27FC236}">
                    <a16:creationId xmlns:a16="http://schemas.microsoft.com/office/drawing/2014/main" id="{7EE2970A-126F-D82B-CED3-442820F9DBEB}"/>
                  </a:ext>
                </a:extLst>
              </p:cNvPr>
              <p:cNvSpPr/>
              <p:nvPr/>
            </p:nvSpPr>
            <p:spPr>
              <a:xfrm>
                <a:off x="11064496" y="810350"/>
                <a:ext cx="76196" cy="43179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"/>
                  <a:gd name="f7" fmla="val 279"/>
                  <a:gd name="f8" fmla="val 90"/>
                  <a:gd name="f9" fmla="val 179"/>
                  <a:gd name="f10" fmla="val 269"/>
                  <a:gd name="f11" fmla="val 34"/>
                  <a:gd name="f12" fmla="val 272"/>
                  <a:gd name="f13" fmla="val 17"/>
                  <a:gd name="f14" fmla="val 275"/>
                  <a:gd name="f15" fmla="val 1"/>
                  <a:gd name="f16" fmla="val 277"/>
                  <a:gd name="f17" fmla="val 274"/>
                  <a:gd name="f18" fmla="val 192"/>
                  <a:gd name="f19" fmla="val 111"/>
                  <a:gd name="f20" fmla="val 29"/>
                  <a:gd name="f21" fmla="val 25"/>
                  <a:gd name="f22" fmla="val 23"/>
                  <a:gd name="f23" fmla="val 5"/>
                  <a:gd name="f24" fmla="val 21"/>
                  <a:gd name="f25" fmla="val 20"/>
                  <a:gd name="f26" fmla="val 14"/>
                  <a:gd name="f27" fmla="val 35"/>
                  <a:gd name="f28" fmla="val 7"/>
                  <a:gd name="f29" fmla="val 38"/>
                  <a:gd name="f30" fmla="val 228"/>
                  <a:gd name="f31" fmla="val 230"/>
                  <a:gd name="f32" fmla="val 232"/>
                  <a:gd name="f33" fmla="val 234"/>
                  <a:gd name="f34" fmla="val 40"/>
                  <a:gd name="f35" fmla="val 42"/>
                  <a:gd name="f36" fmla="val 44"/>
                  <a:gd name="f37" fmla="val 231"/>
                  <a:gd name="f38" fmla="val 43"/>
                  <a:gd name="f39" fmla="val 227"/>
                  <a:gd name="f40" fmla="val 41"/>
                  <a:gd name="f41" fmla="val 39"/>
                  <a:gd name="f42" fmla="val 84"/>
                  <a:gd name="f43" fmla="val 85"/>
                  <a:gd name="f44" fmla="val 37"/>
                  <a:gd name="f45" fmla="val 91"/>
                  <a:gd name="f46" fmla="val 45"/>
                  <a:gd name="f47" fmla="val 88"/>
                  <a:gd name="f48" fmla="val 194"/>
                  <a:gd name="f49" fmla="val 200"/>
                  <a:gd name="f50" fmla="val 201"/>
                  <a:gd name="f51" fmla="val 61"/>
                  <a:gd name="f52" fmla="val 62"/>
                  <a:gd name="f53" fmla="val 63"/>
                  <a:gd name="f54" fmla="val 66"/>
                  <a:gd name="f55" fmla="val 67"/>
                  <a:gd name="f56" fmla="val 69"/>
                  <a:gd name="f57" fmla="val 80"/>
                  <a:gd name="f58" fmla="val 78"/>
                  <a:gd name="f59" fmla="val 73"/>
                  <a:gd name="f60" fmla="val 75"/>
                  <a:gd name="f61" fmla="val 94"/>
                  <a:gd name="f62" fmla="val 95"/>
                  <a:gd name="f63" fmla="val 101"/>
                  <a:gd name="f64" fmla="val 100"/>
                  <a:gd name="f65" fmla="val 184"/>
                  <a:gd name="f66" fmla="val 183"/>
                  <a:gd name="f67" fmla="val 190"/>
                  <a:gd name="f68" fmla="val 189"/>
                  <a:gd name="f69" fmla="val 187"/>
                  <a:gd name="f70" fmla="val 185"/>
                  <a:gd name="f71" fmla="val 249"/>
                  <a:gd name="f72" fmla="val 252"/>
                  <a:gd name="f73" fmla="val 253"/>
                  <a:gd name="f74" fmla="val 256"/>
                  <a:gd name="f75" fmla="val 255"/>
                  <a:gd name="f76" fmla="val 251"/>
                  <a:gd name="f77" fmla="val 140"/>
                  <a:gd name="f78" fmla="val 146"/>
                  <a:gd name="f79" fmla="val 145"/>
                  <a:gd name="f80" fmla="val 157"/>
                  <a:gd name="f81" fmla="val 156"/>
                  <a:gd name="f82" fmla="val 150"/>
                  <a:gd name="f83" fmla="val 152"/>
                  <a:gd name="f84" fmla="val 134"/>
                  <a:gd name="f85" fmla="val 128"/>
                  <a:gd name="f86" fmla="val 129"/>
                  <a:gd name="f87" fmla="val 117"/>
                  <a:gd name="f88" fmla="val 118"/>
                  <a:gd name="f89" fmla="val 119"/>
                  <a:gd name="f90" fmla="val 124"/>
                  <a:gd name="f91" fmla="val 123"/>
                  <a:gd name="f92" fmla="val 205"/>
                  <a:gd name="f93" fmla="val 208"/>
                  <a:gd name="f94" fmla="val 209"/>
                  <a:gd name="f95" fmla="val 212"/>
                  <a:gd name="f96" fmla="val 211"/>
                  <a:gd name="f97" fmla="val 207"/>
                  <a:gd name="f98" fmla="val 18"/>
                  <a:gd name="f99" fmla="val 19"/>
                  <a:gd name="f100" fmla="val 113"/>
                  <a:gd name="f101" fmla="val 112"/>
                  <a:gd name="f102" fmla="val 106"/>
                  <a:gd name="f103" fmla="val 109"/>
                  <a:gd name="f104" fmla="val 36"/>
                  <a:gd name="f105" fmla="val 33"/>
                  <a:gd name="f106" fmla="val 28"/>
                  <a:gd name="f107" fmla="val 30"/>
                  <a:gd name="f108" fmla="val 58"/>
                  <a:gd name="f109" fmla="val 56"/>
                  <a:gd name="f110" fmla="val 52"/>
                  <a:gd name="f111" fmla="val 178"/>
                  <a:gd name="f112" fmla="val 172"/>
                  <a:gd name="f113" fmla="val 174"/>
                  <a:gd name="f114" fmla="val 176"/>
                  <a:gd name="f115" fmla="val 239"/>
                  <a:gd name="f116" fmla="val 241"/>
                  <a:gd name="f117" fmla="val 243"/>
                  <a:gd name="f118" fmla="val 245"/>
                  <a:gd name="f119" fmla="val 242"/>
                  <a:gd name="f120" fmla="val 47"/>
                  <a:gd name="f121" fmla="val 167"/>
                  <a:gd name="f122" fmla="val 165"/>
                  <a:gd name="f123" fmla="val 163"/>
                  <a:gd name="f124" fmla="val 161"/>
                  <a:gd name="f125" fmla="val 162"/>
                  <a:gd name="f126" fmla="val 164"/>
                  <a:gd name="f127" fmla="val 166"/>
                  <a:gd name="f128" fmla="val 168"/>
                  <a:gd name="f129" fmla="val 59"/>
                  <a:gd name="f130" fmla="val 54"/>
                  <a:gd name="f131" fmla="val 27"/>
                  <a:gd name="f132" fmla="val 57"/>
                  <a:gd name="f133" fmla="val 131"/>
                  <a:gd name="f134" fmla="val 133"/>
                  <a:gd name="f135" fmla="val 135"/>
                  <a:gd name="f136" fmla="val 137"/>
                  <a:gd name="f137" fmla="val 136"/>
                  <a:gd name="f138" fmla="val 130"/>
                  <a:gd name="f139" fmla="val 32"/>
                  <a:gd name="f140" fmla="val 31"/>
                  <a:gd name="f141" fmla="val 148"/>
                  <a:gd name="f142" fmla="val 142"/>
                  <a:gd name="f143" fmla="val 175"/>
                  <a:gd name="f144" fmla="val 181"/>
                  <a:gd name="f145" fmla="val 24"/>
                  <a:gd name="f146" fmla="val 22"/>
                  <a:gd name="f147" fmla="val 83"/>
                  <a:gd name="f148" fmla="val 76"/>
                  <a:gd name="f149" fmla="val 120"/>
                  <a:gd name="f150" fmla="val 121"/>
                  <a:gd name="f151" fmla="val 126"/>
                  <a:gd name="f152" fmla="val 127"/>
                  <a:gd name="f153" fmla="val 104"/>
                  <a:gd name="f154" fmla="val 103"/>
                  <a:gd name="f155" fmla="val 97"/>
                  <a:gd name="f156" fmla="val 51"/>
                  <a:gd name="f157" fmla="val 48"/>
                  <a:gd name="f158" fmla="val 26"/>
                  <a:gd name="f159" fmla="val 46"/>
                  <a:gd name="f160" fmla="val 202"/>
                  <a:gd name="f161" fmla="val 195"/>
                  <a:gd name="f162" fmla="val 196"/>
                  <a:gd name="f163" fmla="val 169"/>
                  <a:gd name="f164" fmla="val 115"/>
                  <a:gd name="f165" fmla="val 116"/>
                  <a:gd name="f166" fmla="val 177"/>
                  <a:gd name="f167" fmla="val 173"/>
                  <a:gd name="f168" fmla="val 87"/>
                  <a:gd name="f169" fmla="val 93"/>
                  <a:gd name="f170" fmla="val 79"/>
                  <a:gd name="f171" fmla="val 82"/>
                  <a:gd name="f172" fmla="val 86"/>
                  <a:gd name="f173" fmla="val 72"/>
                  <a:gd name="f174" fmla="val 147"/>
                  <a:gd name="f175" fmla="val 143"/>
                  <a:gd name="f176" fmla="val 144"/>
                  <a:gd name="f177" fmla="val 186"/>
                  <a:gd name="f178" fmla="val 191"/>
                  <a:gd name="f179" fmla="val 193"/>
                  <a:gd name="f180" fmla="val 139"/>
                  <a:gd name="f181" fmla="val 138"/>
                  <a:gd name="f182" fmla="val 132"/>
                  <a:gd name="f183" fmla="val 171"/>
                  <a:gd name="f184" fmla="val 65"/>
                  <a:gd name="f185" fmla="val 216"/>
                  <a:gd name="f186" fmla="val 217"/>
                  <a:gd name="f187" fmla="val 219"/>
                  <a:gd name="f188" fmla="val 221"/>
                  <a:gd name="f189" fmla="val 222"/>
                  <a:gd name="f190" fmla="val 223"/>
                  <a:gd name="f191" fmla="val 206"/>
                  <a:gd name="f192" fmla="val 210"/>
                  <a:gd name="f193" fmla="val 8"/>
                  <a:gd name="f194" fmla="val 10"/>
                  <a:gd name="f195" fmla="val 11"/>
                  <a:gd name="f196" fmla="val 13"/>
                  <a:gd name="f197" fmla="val 149"/>
                  <a:gd name="f198" fmla="val 9"/>
                  <a:gd name="f199" fmla="val 89"/>
                  <a:gd name="f200" fmla="val 12"/>
                  <a:gd name="f201" fmla="val 68"/>
                  <a:gd name="f202" fmla="val 64"/>
                  <a:gd name="f203" fmla="val 188"/>
                  <a:gd name="f204" fmla="val 155"/>
                  <a:gd name="f205" fmla="val 159"/>
                  <a:gd name="f206" fmla="val 170"/>
                  <a:gd name="f207" fmla="val 182"/>
                  <a:gd name="f208" fmla="val 53"/>
                  <a:gd name="f209" fmla="val 55"/>
                  <a:gd name="f210" fmla="+- 0 0 -90"/>
                  <a:gd name="f211" fmla="*/ f3 1 50"/>
                  <a:gd name="f212" fmla="*/ f4 1 279"/>
                  <a:gd name="f213" fmla="val f5"/>
                  <a:gd name="f214" fmla="val f6"/>
                  <a:gd name="f215" fmla="val f7"/>
                  <a:gd name="f216" fmla="*/ f210 f0 1"/>
                  <a:gd name="f217" fmla="+- f215 0 f213"/>
                  <a:gd name="f218" fmla="+- f214 0 f213"/>
                  <a:gd name="f219" fmla="*/ f216 1 f2"/>
                  <a:gd name="f220" fmla="*/ f218 1 50"/>
                  <a:gd name="f221" fmla="*/ f217 1 279"/>
                  <a:gd name="f222" fmla="*/ 0 f218 1"/>
                  <a:gd name="f223" fmla="*/ 274 f217 1"/>
                  <a:gd name="f224" fmla="*/ 38 f218 1"/>
                  <a:gd name="f225" fmla="*/ 228 f217 1"/>
                  <a:gd name="f226" fmla="*/ 41 f218 1"/>
                  <a:gd name="f227" fmla="*/ 227 f217 1"/>
                  <a:gd name="f228" fmla="*/ 44 f218 1"/>
                  <a:gd name="f229" fmla="*/ 84 f217 1"/>
                  <a:gd name="f230" fmla="*/ 61 f217 1"/>
                  <a:gd name="f231" fmla="*/ 80 f217 1"/>
                  <a:gd name="f232" fmla="*/ 39 f218 1"/>
                  <a:gd name="f233" fmla="*/ 101 f217 1"/>
                  <a:gd name="f234" fmla="*/ 189 f217 1"/>
                  <a:gd name="f235" fmla="*/ 255 f217 1"/>
                  <a:gd name="f236" fmla="*/ 146 f217 1"/>
                  <a:gd name="f237" fmla="*/ 157 f217 1"/>
                  <a:gd name="f238" fmla="*/ 43 f218 1"/>
                  <a:gd name="f239" fmla="*/ 117 f217 1"/>
                  <a:gd name="f240" fmla="*/ 212 f217 1"/>
                  <a:gd name="f241" fmla="*/ 18 f217 1"/>
                  <a:gd name="f242" fmla="*/ 106 f217 1"/>
                  <a:gd name="f243" fmla="*/ 36 f217 1"/>
                  <a:gd name="f244" fmla="*/ 178 f217 1"/>
                  <a:gd name="f245" fmla="*/ 239 f217 1"/>
                  <a:gd name="f246" fmla="*/ 167 f217 1"/>
                  <a:gd name="f247" fmla="*/ 28 f218 1"/>
                  <a:gd name="f248" fmla="*/ 131 f217 1"/>
                  <a:gd name="f249" fmla="*/ 18 f218 1"/>
                  <a:gd name="f250" fmla="*/ 175 f217 1"/>
                  <a:gd name="f251" fmla="*/ 83 f217 1"/>
                  <a:gd name="f252" fmla="*/ 126 f217 1"/>
                  <a:gd name="f253" fmla="*/ 104 f217 1"/>
                  <a:gd name="f254" fmla="*/ 51 f217 1"/>
                  <a:gd name="f255" fmla="*/ 33 f218 1"/>
                  <a:gd name="f256" fmla="*/ 33 f217 1"/>
                  <a:gd name="f257" fmla="*/ 201 f217 1"/>
                  <a:gd name="f258" fmla="*/ 169 f217 1"/>
                  <a:gd name="f259" fmla="*/ 116 f217 1"/>
                  <a:gd name="f260" fmla="*/ 174 f217 1"/>
                  <a:gd name="f261" fmla="*/ 94 f217 1"/>
                  <a:gd name="f262" fmla="*/ 22 f218 1"/>
                  <a:gd name="f263" fmla="*/ 79 f217 1"/>
                  <a:gd name="f264" fmla="*/ 150 f217 1"/>
                  <a:gd name="f265" fmla="*/ 186 f217 1"/>
                  <a:gd name="f266" fmla="*/ 164 f217 1"/>
                  <a:gd name="f267" fmla="*/ 65 f217 1"/>
                  <a:gd name="f268" fmla="*/ 216 f217 1"/>
                  <a:gd name="f269" fmla="*/ 206 f217 1"/>
                  <a:gd name="f270" fmla="*/ 8 f218 1"/>
                  <a:gd name="f271" fmla="*/ 147 f217 1"/>
                  <a:gd name="f272" fmla="*/ 89 f217 1"/>
                  <a:gd name="f273" fmla="*/ 13 f218 1"/>
                  <a:gd name="f274" fmla="*/ 187 f217 1"/>
                  <a:gd name="f275" fmla="*/ 156 f217 1"/>
                  <a:gd name="f276" fmla="*/ 172 f217 1"/>
                  <a:gd name="f277" fmla="*/ 9 f218 1"/>
                  <a:gd name="f278" fmla="*/ 48 f217 1"/>
                  <a:gd name="f279" fmla="*/ 38 f217 1"/>
                  <a:gd name="f280" fmla="*/ 182 f217 1"/>
                  <a:gd name="f281" fmla="+- f219 0 f1"/>
                  <a:gd name="f282" fmla="*/ f222 1 50"/>
                  <a:gd name="f283" fmla="*/ f223 1 279"/>
                  <a:gd name="f284" fmla="*/ f224 1 50"/>
                  <a:gd name="f285" fmla="*/ f225 1 279"/>
                  <a:gd name="f286" fmla="*/ f226 1 50"/>
                  <a:gd name="f287" fmla="*/ f227 1 279"/>
                  <a:gd name="f288" fmla="*/ f228 1 50"/>
                  <a:gd name="f289" fmla="*/ f229 1 279"/>
                  <a:gd name="f290" fmla="*/ f230 1 279"/>
                  <a:gd name="f291" fmla="*/ f231 1 279"/>
                  <a:gd name="f292" fmla="*/ f232 1 50"/>
                  <a:gd name="f293" fmla="*/ f233 1 279"/>
                  <a:gd name="f294" fmla="*/ f234 1 279"/>
                  <a:gd name="f295" fmla="*/ f235 1 279"/>
                  <a:gd name="f296" fmla="*/ f236 1 279"/>
                  <a:gd name="f297" fmla="*/ f237 1 279"/>
                  <a:gd name="f298" fmla="*/ f238 1 50"/>
                  <a:gd name="f299" fmla="*/ f239 1 279"/>
                  <a:gd name="f300" fmla="*/ f240 1 279"/>
                  <a:gd name="f301" fmla="*/ f241 1 279"/>
                  <a:gd name="f302" fmla="*/ f242 1 279"/>
                  <a:gd name="f303" fmla="*/ f243 1 279"/>
                  <a:gd name="f304" fmla="*/ f244 1 279"/>
                  <a:gd name="f305" fmla="*/ f245 1 279"/>
                  <a:gd name="f306" fmla="*/ f246 1 279"/>
                  <a:gd name="f307" fmla="*/ f247 1 50"/>
                  <a:gd name="f308" fmla="*/ f248 1 279"/>
                  <a:gd name="f309" fmla="*/ f249 1 50"/>
                  <a:gd name="f310" fmla="*/ f250 1 279"/>
                  <a:gd name="f311" fmla="*/ f251 1 279"/>
                  <a:gd name="f312" fmla="*/ f252 1 279"/>
                  <a:gd name="f313" fmla="*/ f253 1 279"/>
                  <a:gd name="f314" fmla="*/ f254 1 279"/>
                  <a:gd name="f315" fmla="*/ f255 1 50"/>
                  <a:gd name="f316" fmla="*/ f256 1 279"/>
                  <a:gd name="f317" fmla="*/ f257 1 279"/>
                  <a:gd name="f318" fmla="*/ f258 1 279"/>
                  <a:gd name="f319" fmla="*/ f259 1 279"/>
                  <a:gd name="f320" fmla="*/ f260 1 279"/>
                  <a:gd name="f321" fmla="*/ f261 1 279"/>
                  <a:gd name="f322" fmla="*/ f262 1 50"/>
                  <a:gd name="f323" fmla="*/ f263 1 279"/>
                  <a:gd name="f324" fmla="*/ f264 1 279"/>
                  <a:gd name="f325" fmla="*/ f265 1 279"/>
                  <a:gd name="f326" fmla="*/ f266 1 279"/>
                  <a:gd name="f327" fmla="*/ f267 1 279"/>
                  <a:gd name="f328" fmla="*/ f268 1 279"/>
                  <a:gd name="f329" fmla="*/ f269 1 279"/>
                  <a:gd name="f330" fmla="*/ f270 1 50"/>
                  <a:gd name="f331" fmla="*/ f271 1 279"/>
                  <a:gd name="f332" fmla="*/ f272 1 279"/>
                  <a:gd name="f333" fmla="*/ f273 1 50"/>
                  <a:gd name="f334" fmla="*/ f274 1 279"/>
                  <a:gd name="f335" fmla="*/ f275 1 279"/>
                  <a:gd name="f336" fmla="*/ f276 1 279"/>
                  <a:gd name="f337" fmla="*/ f277 1 50"/>
                  <a:gd name="f338" fmla="*/ f278 1 279"/>
                  <a:gd name="f339" fmla="*/ f279 1 279"/>
                  <a:gd name="f340" fmla="*/ f280 1 279"/>
                  <a:gd name="f341" fmla="*/ 0 1 f220"/>
                  <a:gd name="f342" fmla="*/ f214 1 f220"/>
                  <a:gd name="f343" fmla="*/ 0 1 f221"/>
                  <a:gd name="f344" fmla="*/ f215 1 f221"/>
                  <a:gd name="f345" fmla="*/ f282 1 f220"/>
                  <a:gd name="f346" fmla="*/ f283 1 f221"/>
                  <a:gd name="f347" fmla="*/ f284 1 f220"/>
                  <a:gd name="f348" fmla="*/ f285 1 f221"/>
                  <a:gd name="f349" fmla="*/ f286 1 f220"/>
                  <a:gd name="f350" fmla="*/ f287 1 f221"/>
                  <a:gd name="f351" fmla="*/ f288 1 f220"/>
                  <a:gd name="f352" fmla="*/ f289 1 f221"/>
                  <a:gd name="f353" fmla="*/ f290 1 f221"/>
                  <a:gd name="f354" fmla="*/ f291 1 f221"/>
                  <a:gd name="f355" fmla="*/ f292 1 f220"/>
                  <a:gd name="f356" fmla="*/ f293 1 f221"/>
                  <a:gd name="f357" fmla="*/ f294 1 f221"/>
                  <a:gd name="f358" fmla="*/ f295 1 f221"/>
                  <a:gd name="f359" fmla="*/ f296 1 f221"/>
                  <a:gd name="f360" fmla="*/ f297 1 f221"/>
                  <a:gd name="f361" fmla="*/ f298 1 f220"/>
                  <a:gd name="f362" fmla="*/ f299 1 f221"/>
                  <a:gd name="f363" fmla="*/ f300 1 f221"/>
                  <a:gd name="f364" fmla="*/ f301 1 f221"/>
                  <a:gd name="f365" fmla="*/ f302 1 f221"/>
                  <a:gd name="f366" fmla="*/ f303 1 f221"/>
                  <a:gd name="f367" fmla="*/ f304 1 f221"/>
                  <a:gd name="f368" fmla="*/ f305 1 f221"/>
                  <a:gd name="f369" fmla="*/ f306 1 f221"/>
                  <a:gd name="f370" fmla="*/ f307 1 f220"/>
                  <a:gd name="f371" fmla="*/ f308 1 f221"/>
                  <a:gd name="f372" fmla="*/ f309 1 f220"/>
                  <a:gd name="f373" fmla="*/ f310 1 f221"/>
                  <a:gd name="f374" fmla="*/ f311 1 f221"/>
                  <a:gd name="f375" fmla="*/ f312 1 f221"/>
                  <a:gd name="f376" fmla="*/ f313 1 f221"/>
                  <a:gd name="f377" fmla="*/ f314 1 f221"/>
                  <a:gd name="f378" fmla="*/ f315 1 f220"/>
                  <a:gd name="f379" fmla="*/ f316 1 f221"/>
                  <a:gd name="f380" fmla="*/ f317 1 f221"/>
                  <a:gd name="f381" fmla="*/ f318 1 f221"/>
                  <a:gd name="f382" fmla="*/ f319 1 f221"/>
                  <a:gd name="f383" fmla="*/ f320 1 f221"/>
                  <a:gd name="f384" fmla="*/ f321 1 f221"/>
                  <a:gd name="f385" fmla="*/ f322 1 f220"/>
                  <a:gd name="f386" fmla="*/ f323 1 f221"/>
                  <a:gd name="f387" fmla="*/ f324 1 f221"/>
                  <a:gd name="f388" fmla="*/ f325 1 f221"/>
                  <a:gd name="f389" fmla="*/ f326 1 f221"/>
                  <a:gd name="f390" fmla="*/ f327 1 f221"/>
                  <a:gd name="f391" fmla="*/ f328 1 f221"/>
                  <a:gd name="f392" fmla="*/ f329 1 f221"/>
                  <a:gd name="f393" fmla="*/ f330 1 f220"/>
                  <a:gd name="f394" fmla="*/ f331 1 f221"/>
                  <a:gd name="f395" fmla="*/ f332 1 f221"/>
                  <a:gd name="f396" fmla="*/ f333 1 f220"/>
                  <a:gd name="f397" fmla="*/ f334 1 f221"/>
                  <a:gd name="f398" fmla="*/ f335 1 f221"/>
                  <a:gd name="f399" fmla="*/ f336 1 f221"/>
                  <a:gd name="f400" fmla="*/ f337 1 f220"/>
                  <a:gd name="f401" fmla="*/ f338 1 f221"/>
                  <a:gd name="f402" fmla="*/ f339 1 f221"/>
                  <a:gd name="f403" fmla="*/ f340 1 f221"/>
                  <a:gd name="f404" fmla="*/ f341 f211 1"/>
                  <a:gd name="f405" fmla="*/ f342 f211 1"/>
                  <a:gd name="f406" fmla="*/ f344 f212 1"/>
                  <a:gd name="f407" fmla="*/ f343 f212 1"/>
                  <a:gd name="f408" fmla="*/ f345 f211 1"/>
                  <a:gd name="f409" fmla="*/ f346 f212 1"/>
                  <a:gd name="f410" fmla="*/ f347 f211 1"/>
                  <a:gd name="f411" fmla="*/ f348 f212 1"/>
                  <a:gd name="f412" fmla="*/ f349 f211 1"/>
                  <a:gd name="f413" fmla="*/ f350 f212 1"/>
                  <a:gd name="f414" fmla="*/ f351 f211 1"/>
                  <a:gd name="f415" fmla="*/ f352 f212 1"/>
                  <a:gd name="f416" fmla="*/ f353 f212 1"/>
                  <a:gd name="f417" fmla="*/ f354 f212 1"/>
                  <a:gd name="f418" fmla="*/ f355 f211 1"/>
                  <a:gd name="f419" fmla="*/ f356 f212 1"/>
                  <a:gd name="f420" fmla="*/ f357 f212 1"/>
                  <a:gd name="f421" fmla="*/ f358 f212 1"/>
                  <a:gd name="f422" fmla="*/ f359 f212 1"/>
                  <a:gd name="f423" fmla="*/ f360 f212 1"/>
                  <a:gd name="f424" fmla="*/ f361 f211 1"/>
                  <a:gd name="f425" fmla="*/ f362 f212 1"/>
                  <a:gd name="f426" fmla="*/ f363 f212 1"/>
                  <a:gd name="f427" fmla="*/ f364 f212 1"/>
                  <a:gd name="f428" fmla="*/ f365 f212 1"/>
                  <a:gd name="f429" fmla="*/ f366 f212 1"/>
                  <a:gd name="f430" fmla="*/ f367 f212 1"/>
                  <a:gd name="f431" fmla="*/ f368 f212 1"/>
                  <a:gd name="f432" fmla="*/ f369 f212 1"/>
                  <a:gd name="f433" fmla="*/ f370 f211 1"/>
                  <a:gd name="f434" fmla="*/ f371 f212 1"/>
                  <a:gd name="f435" fmla="*/ f372 f211 1"/>
                  <a:gd name="f436" fmla="*/ f373 f212 1"/>
                  <a:gd name="f437" fmla="*/ f374 f212 1"/>
                  <a:gd name="f438" fmla="*/ f375 f212 1"/>
                  <a:gd name="f439" fmla="*/ f376 f212 1"/>
                  <a:gd name="f440" fmla="*/ f377 f212 1"/>
                  <a:gd name="f441" fmla="*/ f378 f211 1"/>
                  <a:gd name="f442" fmla="*/ f379 f212 1"/>
                  <a:gd name="f443" fmla="*/ f380 f212 1"/>
                  <a:gd name="f444" fmla="*/ f381 f212 1"/>
                  <a:gd name="f445" fmla="*/ f382 f212 1"/>
                  <a:gd name="f446" fmla="*/ f383 f212 1"/>
                  <a:gd name="f447" fmla="*/ f384 f212 1"/>
                  <a:gd name="f448" fmla="*/ f385 f211 1"/>
                  <a:gd name="f449" fmla="*/ f386 f212 1"/>
                  <a:gd name="f450" fmla="*/ f387 f212 1"/>
                  <a:gd name="f451" fmla="*/ f388 f212 1"/>
                  <a:gd name="f452" fmla="*/ f389 f212 1"/>
                  <a:gd name="f453" fmla="*/ f390 f212 1"/>
                  <a:gd name="f454" fmla="*/ f391 f212 1"/>
                  <a:gd name="f455" fmla="*/ f392 f212 1"/>
                  <a:gd name="f456" fmla="*/ f393 f211 1"/>
                  <a:gd name="f457" fmla="*/ f394 f212 1"/>
                  <a:gd name="f458" fmla="*/ f395 f212 1"/>
                  <a:gd name="f459" fmla="*/ f396 f211 1"/>
                  <a:gd name="f460" fmla="*/ f397 f212 1"/>
                  <a:gd name="f461" fmla="*/ f398 f212 1"/>
                  <a:gd name="f462" fmla="*/ f399 f212 1"/>
                  <a:gd name="f463" fmla="*/ f400 f211 1"/>
                  <a:gd name="f464" fmla="*/ f401 f212 1"/>
                  <a:gd name="f465" fmla="*/ f402 f212 1"/>
                  <a:gd name="f466" fmla="*/ f403 f2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1">
                    <a:pos x="f408" y="f409"/>
                  </a:cxn>
                  <a:cxn ang="f281">
                    <a:pos x="f410" y="f411"/>
                  </a:cxn>
                  <a:cxn ang="f281">
                    <a:pos x="f412" y="f413"/>
                  </a:cxn>
                  <a:cxn ang="f281">
                    <a:pos x="f414" y="f415"/>
                  </a:cxn>
                  <a:cxn ang="f281">
                    <a:pos x="f414" y="f416"/>
                  </a:cxn>
                  <a:cxn ang="f281">
                    <a:pos x="f410" y="f417"/>
                  </a:cxn>
                  <a:cxn ang="f281">
                    <a:pos x="f418" y="f419"/>
                  </a:cxn>
                  <a:cxn ang="f281">
                    <a:pos x="f414" y="f420"/>
                  </a:cxn>
                  <a:cxn ang="f281">
                    <a:pos x="f414" y="f421"/>
                  </a:cxn>
                  <a:cxn ang="f281">
                    <a:pos x="f418" y="f422"/>
                  </a:cxn>
                  <a:cxn ang="f281">
                    <a:pos x="f410" y="f423"/>
                  </a:cxn>
                  <a:cxn ang="f281">
                    <a:pos x="f424" y="f425"/>
                  </a:cxn>
                  <a:cxn ang="f281">
                    <a:pos x="f410" y="f426"/>
                  </a:cxn>
                  <a:cxn ang="f281">
                    <a:pos x="f414" y="f427"/>
                  </a:cxn>
                  <a:cxn ang="f281">
                    <a:pos x="f424" y="f428"/>
                  </a:cxn>
                  <a:cxn ang="f281">
                    <a:pos x="f410" y="f429"/>
                  </a:cxn>
                  <a:cxn ang="f281">
                    <a:pos x="f410" y="f430"/>
                  </a:cxn>
                  <a:cxn ang="f281">
                    <a:pos x="f410" y="f431"/>
                  </a:cxn>
                  <a:cxn ang="f281">
                    <a:pos x="f410" y="f431"/>
                  </a:cxn>
                  <a:cxn ang="f281">
                    <a:pos x="f414" y="f432"/>
                  </a:cxn>
                  <a:cxn ang="f281">
                    <a:pos x="f414" y="f432"/>
                  </a:cxn>
                  <a:cxn ang="f281">
                    <a:pos x="f433" y="f434"/>
                  </a:cxn>
                  <a:cxn ang="f281">
                    <a:pos x="f433" y="f434"/>
                  </a:cxn>
                  <a:cxn ang="f281">
                    <a:pos x="f435" y="f436"/>
                  </a:cxn>
                  <a:cxn ang="f281">
                    <a:pos x="f433" y="f437"/>
                  </a:cxn>
                  <a:cxn ang="f281">
                    <a:pos x="f433" y="f438"/>
                  </a:cxn>
                  <a:cxn ang="f281">
                    <a:pos x="f433" y="f439"/>
                  </a:cxn>
                  <a:cxn ang="f281">
                    <a:pos x="f433" y="f440"/>
                  </a:cxn>
                  <a:cxn ang="f281">
                    <a:pos x="f441" y="f442"/>
                  </a:cxn>
                  <a:cxn ang="f281">
                    <a:pos x="f433" y="f443"/>
                  </a:cxn>
                  <a:cxn ang="f281">
                    <a:pos x="f433" y="f444"/>
                  </a:cxn>
                  <a:cxn ang="f281">
                    <a:pos x="f433" y="f445"/>
                  </a:cxn>
                  <a:cxn ang="f281">
                    <a:pos x="f433" y="f446"/>
                  </a:cxn>
                  <a:cxn ang="f281">
                    <a:pos x="f433" y="f447"/>
                  </a:cxn>
                  <a:cxn ang="f281">
                    <a:pos x="f448" y="f449"/>
                  </a:cxn>
                  <a:cxn ang="f281">
                    <a:pos x="f435" y="f450"/>
                  </a:cxn>
                  <a:cxn ang="f281">
                    <a:pos x="f435" y="f450"/>
                  </a:cxn>
                  <a:cxn ang="f281">
                    <a:pos x="f448" y="f451"/>
                  </a:cxn>
                  <a:cxn ang="f281">
                    <a:pos x="f448" y="f452"/>
                  </a:cxn>
                  <a:cxn ang="f281">
                    <a:pos x="f435" y="f453"/>
                  </a:cxn>
                  <a:cxn ang="f281">
                    <a:pos x="f433" y="f411"/>
                  </a:cxn>
                  <a:cxn ang="f281">
                    <a:pos x="f441" y="f454"/>
                  </a:cxn>
                  <a:cxn ang="f281">
                    <a:pos x="f433" y="f455"/>
                  </a:cxn>
                  <a:cxn ang="f281">
                    <a:pos x="f433" y="f455"/>
                  </a:cxn>
                  <a:cxn ang="f281">
                    <a:pos x="f456" y="f457"/>
                  </a:cxn>
                  <a:cxn ang="f281">
                    <a:pos x="f456" y="f458"/>
                  </a:cxn>
                  <a:cxn ang="f281">
                    <a:pos x="f459" y="f460"/>
                  </a:cxn>
                  <a:cxn ang="f281">
                    <a:pos x="f459" y="f461"/>
                  </a:cxn>
                  <a:cxn ang="f281">
                    <a:pos x="f456" y="f449"/>
                  </a:cxn>
                  <a:cxn ang="f281">
                    <a:pos x="f459" y="f462"/>
                  </a:cxn>
                  <a:cxn ang="f281">
                    <a:pos x="f463" y="f464"/>
                  </a:cxn>
                  <a:cxn ang="f281">
                    <a:pos x="f456" y="f465"/>
                  </a:cxn>
                  <a:cxn ang="f281">
                    <a:pos x="f459" y="f466"/>
                  </a:cxn>
                  <a:cxn ang="f281">
                    <a:pos x="f459" y="f440"/>
                  </a:cxn>
                </a:cxnLst>
                <a:rect l="f404" t="f407" r="f405" b="f406"/>
                <a:pathLst>
                  <a:path w="50" h="279">
                    <a:moveTo>
                      <a:pt x="f6" y="f5"/>
                    </a:moveTo>
                    <a:cubicBezTo>
                      <a:pt x="f6" y="f8"/>
                      <a:pt x="f6" y="f9"/>
                      <a:pt x="f6" y="f10"/>
                    </a:cubicBezTo>
                    <a:cubicBezTo>
                      <a:pt x="f11" y="f12"/>
                      <a:pt x="f13" y="f14"/>
                      <a:pt x="f15" y="f7"/>
                    </a:cubicBezTo>
                    <a:cubicBezTo>
                      <a:pt x="f15" y="f16"/>
                      <a:pt x="f5" y="f14"/>
                      <a:pt x="f5" y="f17"/>
                    </a:cubicBezTo>
                    <a:cubicBezTo>
                      <a:pt x="f5" y="f18"/>
                      <a:pt x="f5" y="f19"/>
                      <a:pt x="f5" y="f20"/>
                    </a:cubicBezTo>
                    <a:cubicBezTo>
                      <a:pt x="f5" y="f21"/>
                      <a:pt x="f15" y="f22"/>
                      <a:pt x="f23" y="f24"/>
                    </a:cubicBezTo>
                    <a:cubicBezTo>
                      <a:pt x="f25" y="f26"/>
                      <a:pt x="f27" y="f28"/>
                      <a:pt x="f6" y="f5"/>
                    </a:cubicBezTo>
                    <a:close/>
                    <a:moveTo>
                      <a:pt x="f29" y="f30"/>
                    </a:moveTo>
                    <a:cubicBezTo>
                      <a:pt x="f29" y="f31"/>
                      <a:pt x="f29" y="f32"/>
                      <a:pt x="f29" y="f33"/>
                    </a:cubicBezTo>
                    <a:cubicBezTo>
                      <a:pt x="f34" y="f33"/>
                      <a:pt x="f35" y="f33"/>
                      <a:pt x="f36" y="f33"/>
                    </a:cubicBezTo>
                    <a:cubicBezTo>
                      <a:pt x="f36" y="f37"/>
                      <a:pt x="f36" y="f31"/>
                      <a:pt x="f36" y="f30"/>
                    </a:cubicBezTo>
                    <a:cubicBezTo>
                      <a:pt x="f38" y="f30"/>
                      <a:pt x="f35" y="f39"/>
                      <a:pt x="f40" y="f39"/>
                    </a:cubicBezTo>
                    <a:cubicBezTo>
                      <a:pt x="f34" y="f39"/>
                      <a:pt x="f41" y="f30"/>
                      <a:pt x="f29" y="f30"/>
                    </a:cubicBezTo>
                    <a:close/>
                    <a:moveTo>
                      <a:pt x="f36" y="f42"/>
                    </a:moveTo>
                    <a:cubicBezTo>
                      <a:pt x="f29" y="f43"/>
                      <a:pt x="f44" y="f43"/>
                      <a:pt x="f41" y="f45"/>
                    </a:cubicBezTo>
                    <a:cubicBezTo>
                      <a:pt x="f36" y="f45"/>
                      <a:pt x="f46" y="f47"/>
                      <a:pt x="f36" y="f42"/>
                    </a:cubicBezTo>
                    <a:close/>
                    <a:moveTo>
                      <a:pt x="f36" y="f48"/>
                    </a:moveTo>
                    <a:cubicBezTo>
                      <a:pt x="f29" y="f48"/>
                      <a:pt x="f44" y="f48"/>
                      <a:pt x="f41" y="f49"/>
                    </a:cubicBezTo>
                    <a:cubicBezTo>
                      <a:pt x="f46" y="f50"/>
                      <a:pt x="f46" y="f49"/>
                      <a:pt x="f36" y="f48"/>
                    </a:cubicBezTo>
                    <a:close/>
                    <a:moveTo>
                      <a:pt x="f36" y="f51"/>
                    </a:moveTo>
                    <a:cubicBezTo>
                      <a:pt x="f35" y="f52"/>
                      <a:pt x="f34" y="f53"/>
                      <a:pt x="f29" y="f53"/>
                    </a:cubicBezTo>
                    <a:cubicBezTo>
                      <a:pt x="f29" y="f54"/>
                      <a:pt x="f29" y="f55"/>
                      <a:pt x="f29" y="f56"/>
                    </a:cubicBezTo>
                    <a:cubicBezTo>
                      <a:pt x="f36" y="f56"/>
                      <a:pt x="f46" y="f55"/>
                      <a:pt x="f36" y="f51"/>
                    </a:cubicBezTo>
                    <a:close/>
                    <a:moveTo>
                      <a:pt x="f29" y="f57"/>
                    </a:moveTo>
                    <a:cubicBezTo>
                      <a:pt x="f46" y="f58"/>
                      <a:pt x="f46" y="f58"/>
                      <a:pt x="f38" y="f59"/>
                    </a:cubicBezTo>
                    <a:cubicBezTo>
                      <a:pt x="f29" y="f59"/>
                      <a:pt x="f44" y="f60"/>
                      <a:pt x="f29" y="f57"/>
                    </a:cubicBezTo>
                    <a:close/>
                    <a:moveTo>
                      <a:pt x="f36" y="f61"/>
                    </a:moveTo>
                    <a:cubicBezTo>
                      <a:pt x="f29" y="f62"/>
                      <a:pt x="f44" y="f62"/>
                      <a:pt x="f41" y="f63"/>
                    </a:cubicBezTo>
                    <a:cubicBezTo>
                      <a:pt x="f46" y="f63"/>
                      <a:pt x="f46" y="f64"/>
                      <a:pt x="f36" y="f61"/>
                    </a:cubicBezTo>
                    <a:close/>
                    <a:moveTo>
                      <a:pt x="f36" y="f65"/>
                    </a:moveTo>
                    <a:cubicBezTo>
                      <a:pt x="f29" y="f66"/>
                      <a:pt x="f44" y="f65"/>
                      <a:pt x="f41" y="f67"/>
                    </a:cubicBezTo>
                    <a:cubicBezTo>
                      <a:pt x="f34" y="f67"/>
                      <a:pt x="f35" y="f67"/>
                      <a:pt x="f36" y="f68"/>
                    </a:cubicBezTo>
                    <a:cubicBezTo>
                      <a:pt x="f36" y="f69"/>
                      <a:pt x="f36" y="f70"/>
                      <a:pt x="f36" y="f65"/>
                    </a:cubicBezTo>
                    <a:close/>
                    <a:moveTo>
                      <a:pt x="f29" y="f71"/>
                    </a:moveTo>
                    <a:cubicBezTo>
                      <a:pt x="f29" y="f72"/>
                      <a:pt x="f29" y="f73"/>
                      <a:pt x="f29" y="f74"/>
                    </a:cubicBezTo>
                    <a:cubicBezTo>
                      <a:pt x="f34" y="f74"/>
                      <a:pt x="f35" y="f75"/>
                      <a:pt x="f36" y="f75"/>
                    </a:cubicBezTo>
                    <a:cubicBezTo>
                      <a:pt x="f36" y="f73"/>
                      <a:pt x="f36" y="f76"/>
                      <a:pt x="f36" y="f71"/>
                    </a:cubicBezTo>
                    <a:cubicBezTo>
                      <a:pt x="f35" y="f71"/>
                      <a:pt x="f34" y="f71"/>
                      <a:pt x="f29" y="f71"/>
                    </a:cubicBezTo>
                    <a:close/>
                    <a:moveTo>
                      <a:pt x="f36" y="f77"/>
                    </a:moveTo>
                    <a:cubicBezTo>
                      <a:pt x="f29" y="f77"/>
                      <a:pt x="f44" y="f77"/>
                      <a:pt x="f41" y="f78"/>
                    </a:cubicBezTo>
                    <a:cubicBezTo>
                      <a:pt x="f46" y="f78"/>
                      <a:pt x="f46" y="f79"/>
                      <a:pt x="f36" y="f77"/>
                    </a:cubicBezTo>
                    <a:close/>
                    <a:moveTo>
                      <a:pt x="f29" y="f80"/>
                    </a:moveTo>
                    <a:cubicBezTo>
                      <a:pt x="f46" y="f80"/>
                      <a:pt x="f46" y="f81"/>
                      <a:pt x="f38" y="f82"/>
                    </a:cubicBezTo>
                    <a:cubicBezTo>
                      <a:pt x="f41" y="f82"/>
                      <a:pt x="f44" y="f83"/>
                      <a:pt x="f29" y="f80"/>
                    </a:cubicBezTo>
                    <a:close/>
                    <a:moveTo>
                      <a:pt x="f41" y="f84"/>
                    </a:moveTo>
                    <a:cubicBezTo>
                      <a:pt x="f36" y="f84"/>
                      <a:pt x="f46" y="f84"/>
                      <a:pt x="f38" y="f85"/>
                    </a:cubicBezTo>
                    <a:cubicBezTo>
                      <a:pt x="f29" y="f85"/>
                      <a:pt x="f44" y="f86"/>
                      <a:pt x="f41" y="f84"/>
                    </a:cubicBezTo>
                    <a:close/>
                    <a:moveTo>
                      <a:pt x="f38" y="f87"/>
                    </a:moveTo>
                    <a:cubicBezTo>
                      <a:pt x="f44" y="f88"/>
                      <a:pt x="f44" y="f89"/>
                      <a:pt x="f41" y="f90"/>
                    </a:cubicBezTo>
                    <a:cubicBezTo>
                      <a:pt x="f46" y="f91"/>
                      <a:pt x="f46" y="f91"/>
                      <a:pt x="f38" y="f87"/>
                    </a:cubicBezTo>
                    <a:close/>
                    <a:moveTo>
                      <a:pt x="f29" y="f92"/>
                    </a:moveTo>
                    <a:cubicBezTo>
                      <a:pt x="f29" y="f93"/>
                      <a:pt x="f29" y="f94"/>
                      <a:pt x="f29" y="f95"/>
                    </a:cubicBezTo>
                    <a:cubicBezTo>
                      <a:pt x="f34" y="f95"/>
                      <a:pt x="f35" y="f96"/>
                      <a:pt x="f36" y="f96"/>
                    </a:cubicBezTo>
                    <a:cubicBezTo>
                      <a:pt x="f36" y="f94"/>
                      <a:pt x="f36" y="f97"/>
                      <a:pt x="f36" y="f92"/>
                    </a:cubicBezTo>
                    <a:cubicBezTo>
                      <a:pt x="f35" y="f92"/>
                      <a:pt x="f34" y="f92"/>
                      <a:pt x="f29" y="f92"/>
                    </a:cubicBezTo>
                    <a:close/>
                    <a:moveTo>
                      <a:pt x="f36" y="f98"/>
                    </a:moveTo>
                    <a:cubicBezTo>
                      <a:pt x="f29" y="f99"/>
                      <a:pt x="f44" y="f25"/>
                      <a:pt x="f41" y="f21"/>
                    </a:cubicBezTo>
                    <a:cubicBezTo>
                      <a:pt x="f38" y="f21"/>
                      <a:pt x="f46" y="f22"/>
                      <a:pt x="f36" y="f98"/>
                    </a:cubicBezTo>
                    <a:close/>
                    <a:moveTo>
                      <a:pt x="f29" y="f100"/>
                    </a:moveTo>
                    <a:cubicBezTo>
                      <a:pt x="f46" y="f101"/>
                      <a:pt x="f46" y="f101"/>
                      <a:pt x="f38" y="f102"/>
                    </a:cubicBezTo>
                    <a:cubicBezTo>
                      <a:pt x="f29" y="f102"/>
                      <a:pt x="f44" y="f103"/>
                      <a:pt x="f29" y="f100"/>
                    </a:cubicBezTo>
                    <a:close/>
                    <a:moveTo>
                      <a:pt x="f29" y="f104"/>
                    </a:moveTo>
                    <a:cubicBezTo>
                      <a:pt x="f38" y="f104"/>
                      <a:pt x="f46" y="f105"/>
                      <a:pt x="f36" y="f106"/>
                    </a:cubicBezTo>
                    <a:cubicBezTo>
                      <a:pt x="f29" y="f107"/>
                      <a:pt x="f29" y="f107"/>
                      <a:pt x="f29" y="f104"/>
                    </a:cubicBezTo>
                    <a:close/>
                    <a:moveTo>
                      <a:pt x="f29" y="f108"/>
                    </a:moveTo>
                    <a:cubicBezTo>
                      <a:pt x="f46" y="f109"/>
                      <a:pt x="f46" y="f109"/>
                      <a:pt x="f36" y="f6"/>
                    </a:cubicBezTo>
                    <a:cubicBezTo>
                      <a:pt x="f29" y="f110"/>
                      <a:pt x="f29" y="f110"/>
                      <a:pt x="f29" y="f108"/>
                    </a:cubicBezTo>
                    <a:close/>
                    <a:moveTo>
                      <a:pt x="f29" y="f111"/>
                    </a:moveTo>
                    <a:cubicBezTo>
                      <a:pt x="f36" y="f111"/>
                      <a:pt x="f46" y="f111"/>
                      <a:pt x="f38" y="f112"/>
                    </a:cubicBezTo>
                    <a:cubicBezTo>
                      <a:pt x="f35" y="f112"/>
                      <a:pt x="f34" y="f112"/>
                      <a:pt x="f29" y="f112"/>
                    </a:cubicBezTo>
                    <a:cubicBezTo>
                      <a:pt x="f29" y="f113"/>
                      <a:pt x="f29" y="f114"/>
                      <a:pt x="f29" y="f111"/>
                    </a:cubicBezTo>
                    <a:close/>
                    <a:moveTo>
                      <a:pt x="f29" y="f115"/>
                    </a:moveTo>
                    <a:cubicBezTo>
                      <a:pt x="f29" y="f116"/>
                      <a:pt x="f29" y="f117"/>
                      <a:pt x="f29" y="f118"/>
                    </a:cubicBezTo>
                    <a:cubicBezTo>
                      <a:pt x="f40" y="f118"/>
                      <a:pt x="f35" y="f118"/>
                      <a:pt x="f36" y="f118"/>
                    </a:cubicBezTo>
                    <a:cubicBezTo>
                      <a:pt x="f36" y="f119"/>
                      <a:pt x="f36" y="f116"/>
                      <a:pt x="f36" y="f115"/>
                    </a:cubicBezTo>
                    <a:cubicBezTo>
                      <a:pt x="f35" y="f115"/>
                      <a:pt x="f34" y="f115"/>
                      <a:pt x="f29" y="f115"/>
                    </a:cubicBezTo>
                    <a:close/>
                    <a:moveTo>
                      <a:pt x="f36" y="f34"/>
                    </a:moveTo>
                    <a:cubicBezTo>
                      <a:pt x="f44" y="f40"/>
                      <a:pt x="f44" y="f40"/>
                      <a:pt x="f41" y="f120"/>
                    </a:cubicBezTo>
                    <a:cubicBezTo>
                      <a:pt x="f36" y="f120"/>
                      <a:pt x="f46" y="f36"/>
                      <a:pt x="f36" y="f34"/>
                    </a:cubicBezTo>
                    <a:close/>
                    <a:moveTo>
                      <a:pt x="f36" y="f121"/>
                    </a:moveTo>
                    <a:cubicBezTo>
                      <a:pt x="f36" y="f122"/>
                      <a:pt x="f36" y="f123"/>
                      <a:pt x="f36" y="f124"/>
                    </a:cubicBezTo>
                    <a:cubicBezTo>
                      <a:pt x="f35" y="f124"/>
                      <a:pt x="f34" y="f124"/>
                      <a:pt x="f29" y="f125"/>
                    </a:cubicBezTo>
                    <a:cubicBezTo>
                      <a:pt x="f29" y="f126"/>
                      <a:pt x="f29" y="f127"/>
                      <a:pt x="f29" y="f128"/>
                    </a:cubicBezTo>
                    <a:cubicBezTo>
                      <a:pt x="f34" y="f128"/>
                      <a:pt x="f35" y="f121"/>
                      <a:pt x="f36" y="f121"/>
                    </a:cubicBezTo>
                    <a:close/>
                    <a:moveTo>
                      <a:pt x="f106" y="f51"/>
                    </a:moveTo>
                    <a:cubicBezTo>
                      <a:pt x="f105" y="f51"/>
                      <a:pt x="f27" y="f129"/>
                      <a:pt x="f105" y="f130"/>
                    </a:cubicBezTo>
                    <a:cubicBezTo>
                      <a:pt x="f106" y="f130"/>
                      <a:pt x="f131" y="f132"/>
                      <a:pt x="f106" y="f51"/>
                    </a:cubicBezTo>
                    <a:close/>
                    <a:moveTo>
                      <a:pt x="f106" y="f133"/>
                    </a:moveTo>
                    <a:cubicBezTo>
                      <a:pt x="f106" y="f134"/>
                      <a:pt x="f106" y="f135"/>
                      <a:pt x="f106" y="f136"/>
                    </a:cubicBezTo>
                    <a:cubicBezTo>
                      <a:pt x="f11" y="f136"/>
                      <a:pt x="f11" y="f137"/>
                      <a:pt x="f105" y="f138"/>
                    </a:cubicBezTo>
                    <a:cubicBezTo>
                      <a:pt x="f139" y="f138"/>
                      <a:pt x="f139" y="f138"/>
                      <a:pt x="f140" y="f138"/>
                    </a:cubicBezTo>
                    <a:cubicBezTo>
                      <a:pt x="f107" y="f138"/>
                      <a:pt x="f20" y="f133"/>
                      <a:pt x="f106" y="f133"/>
                    </a:cubicBezTo>
                    <a:close/>
                    <a:moveTo>
                      <a:pt x="f106" y="f141"/>
                    </a:moveTo>
                    <a:cubicBezTo>
                      <a:pt x="f11" y="f141"/>
                      <a:pt x="f11" y="f141"/>
                      <a:pt x="f105" y="f142"/>
                    </a:cubicBezTo>
                    <a:cubicBezTo>
                      <a:pt x="f106" y="f142"/>
                      <a:pt x="f131" y="f142"/>
                      <a:pt x="f106" y="f141"/>
                    </a:cubicBezTo>
                    <a:close/>
                    <a:moveTo>
                      <a:pt x="f98" y="f143"/>
                    </a:moveTo>
                    <a:cubicBezTo>
                      <a:pt x="f98" y="f111"/>
                      <a:pt x="f98" y="f9"/>
                      <a:pt x="f98" y="f144"/>
                    </a:cubicBezTo>
                    <a:cubicBezTo>
                      <a:pt x="f22" y="f144"/>
                      <a:pt x="f145" y="f144"/>
                      <a:pt x="f146" y="f143"/>
                    </a:cubicBezTo>
                    <a:cubicBezTo>
                      <a:pt x="f24" y="f143"/>
                      <a:pt x="f25" y="f143"/>
                      <a:pt x="f98" y="f143"/>
                    </a:cubicBezTo>
                    <a:close/>
                    <a:moveTo>
                      <a:pt x="f106" y="f147"/>
                    </a:moveTo>
                    <a:cubicBezTo>
                      <a:pt x="f105" y="f147"/>
                      <a:pt x="f27" y="f57"/>
                      <a:pt x="f105" y="f148"/>
                    </a:cubicBezTo>
                    <a:cubicBezTo>
                      <a:pt x="f106" y="f148"/>
                      <a:pt x="f131" y="f58"/>
                      <a:pt x="f106" y="f147"/>
                    </a:cubicBezTo>
                    <a:close/>
                    <a:moveTo>
                      <a:pt x="f105" y="f149"/>
                    </a:moveTo>
                    <a:cubicBezTo>
                      <a:pt x="f131" y="f149"/>
                      <a:pt x="f131" y="f150"/>
                      <a:pt x="f106" y="f151"/>
                    </a:cubicBezTo>
                    <a:cubicBezTo>
                      <a:pt x="f11" y="f152"/>
                      <a:pt x="f27" y="f90"/>
                      <a:pt x="f105" y="f149"/>
                    </a:cubicBezTo>
                    <a:close/>
                    <a:moveTo>
                      <a:pt x="f106" y="f153"/>
                    </a:moveTo>
                    <a:cubicBezTo>
                      <a:pt x="f11" y="f153"/>
                      <a:pt x="f11" y="f154"/>
                      <a:pt x="f105" y="f155"/>
                    </a:cubicBezTo>
                    <a:cubicBezTo>
                      <a:pt x="f106" y="f155"/>
                      <a:pt x="f131" y="f64"/>
                      <a:pt x="f106" y="f153"/>
                    </a:cubicBezTo>
                    <a:close/>
                    <a:moveTo>
                      <a:pt x="f106" y="f107"/>
                    </a:moveTo>
                    <a:cubicBezTo>
                      <a:pt x="f105" y="f20"/>
                      <a:pt x="f27" y="f131"/>
                      <a:pt x="f105" y="f146"/>
                    </a:cubicBezTo>
                    <a:cubicBezTo>
                      <a:pt x="f106" y="f22"/>
                      <a:pt x="f131" y="f21"/>
                      <a:pt x="f106" y="f107"/>
                    </a:cubicBezTo>
                    <a:close/>
                    <a:moveTo>
                      <a:pt x="f106" y="f156"/>
                    </a:moveTo>
                    <a:cubicBezTo>
                      <a:pt x="f11" y="f6"/>
                      <a:pt x="f27" y="f157"/>
                      <a:pt x="f105" y="f38"/>
                    </a:cubicBezTo>
                    <a:cubicBezTo>
                      <a:pt x="f20" y="f36"/>
                      <a:pt x="f158" y="f159"/>
                      <a:pt x="f106" y="f156"/>
                    </a:cubicBezTo>
                    <a:close/>
                    <a:moveTo>
                      <a:pt x="f106" y="f34"/>
                    </a:moveTo>
                    <a:cubicBezTo>
                      <a:pt x="f11" y="f41"/>
                      <a:pt x="f27" y="f29"/>
                      <a:pt x="f105" y="f105"/>
                    </a:cubicBezTo>
                    <a:cubicBezTo>
                      <a:pt x="f106" y="f105"/>
                      <a:pt x="f131" y="f104"/>
                      <a:pt x="f106" y="f34"/>
                    </a:cubicBezTo>
                    <a:close/>
                    <a:moveTo>
                      <a:pt x="f106" y="f50"/>
                    </a:moveTo>
                    <a:cubicBezTo>
                      <a:pt x="f11" y="f160"/>
                      <a:pt x="f11" y="f50"/>
                      <a:pt x="f105" y="f161"/>
                    </a:cubicBezTo>
                    <a:cubicBezTo>
                      <a:pt x="f131" y="f161"/>
                      <a:pt x="f131" y="f162"/>
                      <a:pt x="f106" y="f50"/>
                    </a:cubicBezTo>
                    <a:close/>
                    <a:moveTo>
                      <a:pt x="f105" y="f163"/>
                    </a:moveTo>
                    <a:cubicBezTo>
                      <a:pt x="f105" y="f121"/>
                      <a:pt x="f105" y="f122"/>
                      <a:pt x="f105" y="f123"/>
                    </a:cubicBezTo>
                    <a:cubicBezTo>
                      <a:pt x="f140" y="f123"/>
                      <a:pt x="f107" y="f123"/>
                      <a:pt x="f106" y="f126"/>
                    </a:cubicBezTo>
                    <a:cubicBezTo>
                      <a:pt x="f106" y="f127"/>
                      <a:pt x="f106" y="f121"/>
                      <a:pt x="f106" y="f163"/>
                    </a:cubicBezTo>
                    <a:cubicBezTo>
                      <a:pt x="f107" y="f163"/>
                      <a:pt x="f140" y="f163"/>
                      <a:pt x="f105" y="f163"/>
                    </a:cubicBezTo>
                    <a:close/>
                    <a:moveTo>
                      <a:pt x="f11" y="f164"/>
                    </a:moveTo>
                    <a:cubicBezTo>
                      <a:pt x="f11" y="f101"/>
                      <a:pt x="f105" y="f19"/>
                      <a:pt x="f105" y="f103"/>
                    </a:cubicBezTo>
                    <a:cubicBezTo>
                      <a:pt x="f106" y="f103"/>
                      <a:pt x="f131" y="f19"/>
                      <a:pt x="f106" y="f165"/>
                    </a:cubicBezTo>
                    <a:cubicBezTo>
                      <a:pt x="f107" y="f164"/>
                      <a:pt x="f139" y="f164"/>
                      <a:pt x="f11" y="f164"/>
                    </a:cubicBezTo>
                    <a:close/>
                    <a:moveTo>
                      <a:pt x="f11" y="f9"/>
                    </a:moveTo>
                    <a:cubicBezTo>
                      <a:pt x="f105" y="f166"/>
                      <a:pt x="f105" y="f143"/>
                      <a:pt x="f105" y="f167"/>
                    </a:cubicBezTo>
                    <a:cubicBezTo>
                      <a:pt x="f140" y="f167"/>
                      <a:pt x="f20" y="f113"/>
                      <a:pt x="f106" y="f113"/>
                    </a:cubicBezTo>
                    <a:cubicBezTo>
                      <a:pt x="f106" y="f114"/>
                      <a:pt x="f106" y="f111"/>
                      <a:pt x="f106" y="f2"/>
                    </a:cubicBezTo>
                    <a:cubicBezTo>
                      <a:pt x="f107" y="f2"/>
                      <a:pt x="f139" y="f2"/>
                      <a:pt x="f11" y="f9"/>
                    </a:cubicBezTo>
                    <a:close/>
                    <a:moveTo>
                      <a:pt x="f105" y="f168"/>
                    </a:moveTo>
                    <a:cubicBezTo>
                      <a:pt x="f106" y="f168"/>
                      <a:pt x="f131" y="f168"/>
                      <a:pt x="f106" y="f61"/>
                    </a:cubicBezTo>
                    <a:cubicBezTo>
                      <a:pt x="f11" y="f169"/>
                      <a:pt x="f11" y="f169"/>
                      <a:pt x="f105" y="f168"/>
                    </a:cubicBezTo>
                    <a:close/>
                    <a:moveTo>
                      <a:pt x="f146" y="f170"/>
                    </a:moveTo>
                    <a:cubicBezTo>
                      <a:pt x="f13" y="f170"/>
                      <a:pt x="f13" y="f171"/>
                      <a:pt x="f98" y="f172"/>
                    </a:cubicBezTo>
                    <a:cubicBezTo>
                      <a:pt x="f22" y="f172"/>
                      <a:pt x="f145" y="f42"/>
                      <a:pt x="f146" y="f170"/>
                    </a:cubicBezTo>
                    <a:close/>
                    <a:moveTo>
                      <a:pt x="f98" y="f148"/>
                    </a:moveTo>
                    <a:cubicBezTo>
                      <a:pt x="f22" y="f148"/>
                      <a:pt x="f145" y="f59"/>
                      <a:pt x="f146" y="f56"/>
                    </a:cubicBezTo>
                    <a:cubicBezTo>
                      <a:pt x="f13" y="f56"/>
                      <a:pt x="f13" y="f173"/>
                      <a:pt x="f98" y="f148"/>
                    </a:cubicBezTo>
                    <a:close/>
                    <a:moveTo>
                      <a:pt x="f98" y="f82"/>
                    </a:moveTo>
                    <a:cubicBezTo>
                      <a:pt x="f99" y="f82"/>
                      <a:pt x="f24" y="f82"/>
                      <a:pt x="f22" y="f82"/>
                    </a:cubicBezTo>
                    <a:cubicBezTo>
                      <a:pt x="f22" y="f174"/>
                      <a:pt x="f22" y="f78"/>
                      <a:pt x="f22" y="f175"/>
                    </a:cubicBezTo>
                    <a:cubicBezTo>
                      <a:pt x="f24" y="f176"/>
                      <a:pt x="f99" y="f176"/>
                      <a:pt x="f98" y="f79"/>
                    </a:cubicBezTo>
                    <a:cubicBezTo>
                      <a:pt x="f98" y="f174"/>
                      <a:pt x="f98" y="f141"/>
                      <a:pt x="f98" y="f82"/>
                    </a:cubicBezTo>
                    <a:close/>
                    <a:moveTo>
                      <a:pt x="f146" y="f177"/>
                    </a:moveTo>
                    <a:cubicBezTo>
                      <a:pt x="f24" y="f177"/>
                      <a:pt x="f99" y="f177"/>
                      <a:pt x="f13" y="f69"/>
                    </a:cubicBezTo>
                    <a:cubicBezTo>
                      <a:pt x="f98" y="f68"/>
                      <a:pt x="f98" y="f178"/>
                      <a:pt x="f98" y="f18"/>
                    </a:cubicBezTo>
                    <a:cubicBezTo>
                      <a:pt x="f22" y="f179"/>
                      <a:pt x="f145" y="f67"/>
                      <a:pt x="f146" y="f177"/>
                    </a:cubicBezTo>
                    <a:close/>
                    <a:moveTo>
                      <a:pt x="f98" y="f180"/>
                    </a:moveTo>
                    <a:cubicBezTo>
                      <a:pt x="f145" y="f181"/>
                      <a:pt x="f145" y="f181"/>
                      <a:pt x="f146" y="f134"/>
                    </a:cubicBezTo>
                    <a:cubicBezTo>
                      <a:pt x="f13" y="f182"/>
                      <a:pt x="f13" y="f137"/>
                      <a:pt x="f98" y="f180"/>
                    </a:cubicBezTo>
                    <a:close/>
                    <a:moveTo>
                      <a:pt x="f146" y="f126"/>
                    </a:moveTo>
                    <a:cubicBezTo>
                      <a:pt x="f24" y="f122"/>
                      <a:pt x="f99" y="f122"/>
                      <a:pt x="f13" y="f127"/>
                    </a:cubicBezTo>
                    <a:cubicBezTo>
                      <a:pt x="f98" y="f128"/>
                      <a:pt x="f98" y="f163"/>
                      <a:pt x="f98" y="f183"/>
                    </a:cubicBezTo>
                    <a:cubicBezTo>
                      <a:pt x="f22" y="f112"/>
                      <a:pt x="f145" y="f163"/>
                      <a:pt x="f146" y="f126"/>
                    </a:cubicBezTo>
                    <a:close/>
                    <a:moveTo>
                      <a:pt x="f98" y="f184"/>
                    </a:moveTo>
                    <a:cubicBezTo>
                      <a:pt x="f22" y="f184"/>
                      <a:pt x="f145" y="f52"/>
                      <a:pt x="f146" y="f108"/>
                    </a:cubicBezTo>
                    <a:cubicBezTo>
                      <a:pt x="f98" y="f108"/>
                      <a:pt x="f13" y="f51"/>
                      <a:pt x="f98" y="f184"/>
                    </a:cubicBezTo>
                    <a:close/>
                    <a:moveTo>
                      <a:pt x="f105" y="f30"/>
                    </a:moveTo>
                    <a:cubicBezTo>
                      <a:pt x="f140" y="f30"/>
                      <a:pt x="f107" y="f30"/>
                      <a:pt x="f106" y="f30"/>
                    </a:cubicBezTo>
                    <a:cubicBezTo>
                      <a:pt x="f106" y="f31"/>
                      <a:pt x="f106" y="f32"/>
                      <a:pt x="f106" y="f33"/>
                    </a:cubicBezTo>
                    <a:cubicBezTo>
                      <a:pt x="f107" y="f33"/>
                      <a:pt x="f139" y="f33"/>
                      <a:pt x="f105" y="f33"/>
                    </a:cubicBezTo>
                    <a:cubicBezTo>
                      <a:pt x="f105" y="f32"/>
                      <a:pt x="f105" y="f31"/>
                      <a:pt x="f105" y="f30"/>
                    </a:cubicBezTo>
                    <a:close/>
                    <a:moveTo>
                      <a:pt x="f105" y="f185"/>
                    </a:moveTo>
                    <a:cubicBezTo>
                      <a:pt x="f140" y="f186"/>
                      <a:pt x="f107" y="f186"/>
                      <a:pt x="f106" y="f186"/>
                    </a:cubicBezTo>
                    <a:cubicBezTo>
                      <a:pt x="f106" y="f187"/>
                      <a:pt x="f106" y="f188"/>
                      <a:pt x="f106" y="f189"/>
                    </a:cubicBezTo>
                    <a:cubicBezTo>
                      <a:pt x="f11" y="f190"/>
                      <a:pt x="f11" y="f190"/>
                      <a:pt x="f105" y="f185"/>
                    </a:cubicBezTo>
                    <a:close/>
                    <a:moveTo>
                      <a:pt x="f106" y="f191"/>
                    </a:moveTo>
                    <a:cubicBezTo>
                      <a:pt x="f106" y="f94"/>
                      <a:pt x="f106" y="f192"/>
                      <a:pt x="f106" y="f95"/>
                    </a:cubicBezTo>
                    <a:cubicBezTo>
                      <a:pt x="f107" y="f95"/>
                      <a:pt x="f139" y="f95"/>
                      <a:pt x="f105" y="f95"/>
                    </a:cubicBezTo>
                    <a:cubicBezTo>
                      <a:pt x="f105" y="f192"/>
                      <a:pt x="f105" y="f93"/>
                      <a:pt x="f105" y="f191"/>
                    </a:cubicBezTo>
                    <a:cubicBezTo>
                      <a:pt x="f140" y="f191"/>
                      <a:pt x="f107" y="f191"/>
                      <a:pt x="f106" y="f191"/>
                    </a:cubicBezTo>
                    <a:close/>
                    <a:moveTo>
                      <a:pt x="f193" y="f83"/>
                    </a:moveTo>
                    <a:cubicBezTo>
                      <a:pt x="f194" y="f83"/>
                      <a:pt x="f195" y="f83"/>
                      <a:pt x="f196" y="f83"/>
                    </a:cubicBezTo>
                    <a:cubicBezTo>
                      <a:pt x="f196" y="f197"/>
                      <a:pt x="f196" y="f174"/>
                      <a:pt x="f196" y="f79"/>
                    </a:cubicBezTo>
                    <a:cubicBezTo>
                      <a:pt x="f195" y="f78"/>
                      <a:pt x="f198" y="f78"/>
                      <a:pt x="f193" y="f174"/>
                    </a:cubicBezTo>
                    <a:cubicBezTo>
                      <a:pt x="f193" y="f141"/>
                      <a:pt x="f193" y="f82"/>
                      <a:pt x="f193" y="f83"/>
                    </a:cubicBezTo>
                    <a:close/>
                    <a:moveTo>
                      <a:pt x="f193" y="f199"/>
                    </a:moveTo>
                    <a:cubicBezTo>
                      <a:pt x="f26" y="f199"/>
                      <a:pt x="f196" y="f172"/>
                      <a:pt x="f200" y="f147"/>
                    </a:cubicBezTo>
                    <a:cubicBezTo>
                      <a:pt x="f28" y="f147"/>
                      <a:pt x="f28" y="f172"/>
                      <a:pt x="f193" y="f199"/>
                    </a:cubicBezTo>
                    <a:close/>
                    <a:moveTo>
                      <a:pt x="f193" y="f201"/>
                    </a:moveTo>
                    <a:cubicBezTo>
                      <a:pt x="f196" y="f201"/>
                      <a:pt x="f196" y="f184"/>
                      <a:pt x="f196" y="f52"/>
                    </a:cubicBezTo>
                    <a:cubicBezTo>
                      <a:pt x="f193" y="f52"/>
                      <a:pt x="f28" y="f202"/>
                      <a:pt x="f193" y="f201"/>
                    </a:cubicBezTo>
                    <a:close/>
                    <a:moveTo>
                      <a:pt x="f196" y="f69"/>
                    </a:moveTo>
                    <a:cubicBezTo>
                      <a:pt x="f28" y="f203"/>
                      <a:pt x="f28" y="f203"/>
                      <a:pt x="f198" y="f48"/>
                    </a:cubicBezTo>
                    <a:cubicBezTo>
                      <a:pt x="f194" y="f179"/>
                      <a:pt x="f195" y="f179"/>
                      <a:pt x="f196" y="f179"/>
                    </a:cubicBezTo>
                    <a:cubicBezTo>
                      <a:pt x="f196" y="f178"/>
                      <a:pt x="f196" y="f68"/>
                      <a:pt x="f196" y="f69"/>
                    </a:cubicBezTo>
                    <a:close/>
                    <a:moveTo>
                      <a:pt x="f196" y="f81"/>
                    </a:moveTo>
                    <a:cubicBezTo>
                      <a:pt x="f28" y="f204"/>
                      <a:pt x="f193" y="f205"/>
                      <a:pt x="f193" y="f125"/>
                    </a:cubicBezTo>
                    <a:cubicBezTo>
                      <a:pt x="f196" y="f125"/>
                      <a:pt x="f196" y="f125"/>
                      <a:pt x="f196" y="f81"/>
                    </a:cubicBezTo>
                    <a:close/>
                    <a:moveTo>
                      <a:pt x="f200" y="f173"/>
                    </a:moveTo>
                    <a:cubicBezTo>
                      <a:pt x="f193" y="f59"/>
                      <a:pt x="f28" y="f60"/>
                      <a:pt x="f193" y="f170"/>
                    </a:cubicBezTo>
                    <a:cubicBezTo>
                      <a:pt x="f196" y="f58"/>
                      <a:pt x="f196" y="f58"/>
                      <a:pt x="f200" y="f173"/>
                    </a:cubicBezTo>
                    <a:close/>
                    <a:moveTo>
                      <a:pt x="f196" y="f127"/>
                    </a:moveTo>
                    <a:cubicBezTo>
                      <a:pt x="f28" y="f121"/>
                      <a:pt x="f28" y="f121"/>
                      <a:pt x="f193" y="f167"/>
                    </a:cubicBezTo>
                    <a:cubicBezTo>
                      <a:pt x="f194" y="f167"/>
                      <a:pt x="f195" y="f112"/>
                      <a:pt x="f196" y="f112"/>
                    </a:cubicBezTo>
                    <a:cubicBezTo>
                      <a:pt x="f196" y="f183"/>
                      <a:pt x="f196" y="f206"/>
                      <a:pt x="f196" y="f206"/>
                    </a:cubicBezTo>
                    <a:cubicBezTo>
                      <a:pt x="f196" y="f163"/>
                      <a:pt x="f196" y="f128"/>
                      <a:pt x="f196" y="f127"/>
                    </a:cubicBezTo>
                    <a:close/>
                    <a:moveTo>
                      <a:pt x="f196" y="f40"/>
                    </a:moveTo>
                    <a:cubicBezTo>
                      <a:pt x="f28" y="f38"/>
                      <a:pt x="f28" y="f38"/>
                      <a:pt x="f198" y="f157"/>
                    </a:cubicBezTo>
                    <a:cubicBezTo>
                      <a:pt x="f196" y="f157"/>
                      <a:pt x="f196" y="f46"/>
                      <a:pt x="f196" y="f40"/>
                    </a:cubicBezTo>
                    <a:close/>
                    <a:moveTo>
                      <a:pt x="f193" y="f29"/>
                    </a:moveTo>
                    <a:cubicBezTo>
                      <a:pt x="f26" y="f104"/>
                      <a:pt x="f26" y="f104"/>
                      <a:pt x="f200" y="f140"/>
                    </a:cubicBezTo>
                    <a:cubicBezTo>
                      <a:pt x="f193" y="f139"/>
                      <a:pt x="f193" y="f139"/>
                      <a:pt x="f193" y="f29"/>
                    </a:cubicBezTo>
                    <a:close/>
                    <a:moveTo>
                      <a:pt x="f196" y="f114"/>
                    </a:moveTo>
                    <a:cubicBezTo>
                      <a:pt x="f195" y="f166"/>
                      <a:pt x="f198" y="f166"/>
                      <a:pt x="f193" y="f166"/>
                    </a:cubicBezTo>
                    <a:cubicBezTo>
                      <a:pt x="f193" y="f9"/>
                      <a:pt x="f193" y="f144"/>
                      <a:pt x="f193" y="f66"/>
                    </a:cubicBezTo>
                    <a:cubicBezTo>
                      <a:pt x="f194" y="f207"/>
                      <a:pt x="f195" y="f207"/>
                      <a:pt x="f196" y="f207"/>
                    </a:cubicBezTo>
                    <a:cubicBezTo>
                      <a:pt x="f196" y="f2"/>
                      <a:pt x="f196" y="f9"/>
                      <a:pt x="f196" y="f114"/>
                    </a:cubicBezTo>
                    <a:close/>
                    <a:moveTo>
                      <a:pt x="f196" y="f156"/>
                    </a:moveTo>
                    <a:cubicBezTo>
                      <a:pt x="f28" y="f208"/>
                      <a:pt x="f28" y="f208"/>
                      <a:pt x="f198" y="f108"/>
                    </a:cubicBezTo>
                    <a:cubicBezTo>
                      <a:pt x="f26" y="f108"/>
                      <a:pt x="f196" y="f209"/>
                      <a:pt x="f196" y="f156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6" name="Freeform 6">
                <a:extLst>
                  <a:ext uri="{FF2B5EF4-FFF2-40B4-BE49-F238E27FC236}">
                    <a16:creationId xmlns:a16="http://schemas.microsoft.com/office/drawing/2014/main" id="{31357B62-8CCA-5CE4-C599-060FDC7CD0BA}"/>
                  </a:ext>
                </a:extLst>
              </p:cNvPr>
              <p:cNvSpPr/>
              <p:nvPr/>
            </p:nvSpPr>
            <p:spPr>
              <a:xfrm>
                <a:off x="11153394" y="810350"/>
                <a:ext cx="95253" cy="3825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2"/>
                  <a:gd name="f7" fmla="val 247"/>
                  <a:gd name="f8" fmla="val 6"/>
                  <a:gd name="f9" fmla="val 3"/>
                  <a:gd name="f10" fmla="val 12"/>
                  <a:gd name="f11" fmla="val 18"/>
                  <a:gd name="f12" fmla="val 9"/>
                  <a:gd name="f13" fmla="val 31"/>
                  <a:gd name="f14" fmla="val 16"/>
                  <a:gd name="f15" fmla="val 45"/>
                  <a:gd name="f16" fmla="val 23"/>
                  <a:gd name="f17" fmla="val 58"/>
                  <a:gd name="f18" fmla="val 29"/>
                  <a:gd name="f19" fmla="val 61"/>
                  <a:gd name="f20" fmla="val 32"/>
                  <a:gd name="f21" fmla="val 35"/>
                  <a:gd name="f22" fmla="val 46"/>
                  <a:gd name="f23" fmla="val 57"/>
                  <a:gd name="f24" fmla="val 68"/>
                  <a:gd name="f25" fmla="val 71"/>
                  <a:gd name="f26" fmla="val 73"/>
                  <a:gd name="f27" fmla="val 74"/>
                  <a:gd name="f28" fmla="val 53"/>
                  <a:gd name="f29" fmla="val 75"/>
                  <a:gd name="f30" fmla="val 48"/>
                  <a:gd name="f31" fmla="val 78"/>
                  <a:gd name="f32" fmla="val 43"/>
                  <a:gd name="f33" fmla="val 80"/>
                  <a:gd name="f34" fmla="val 85"/>
                  <a:gd name="f35" fmla="val 44"/>
                  <a:gd name="f36" fmla="val 89"/>
                  <a:gd name="f37" fmla="val 91"/>
                  <a:gd name="f38" fmla="val 93"/>
                  <a:gd name="f39" fmla="val 41"/>
                  <a:gd name="f40" fmla="val 94"/>
                  <a:gd name="f41" fmla="val 37"/>
                  <a:gd name="f42" fmla="val 95"/>
                  <a:gd name="f43" fmla="val 36"/>
                  <a:gd name="f44" fmla="val 98"/>
                  <a:gd name="f45" fmla="val 102"/>
                  <a:gd name="f46" fmla="val 139"/>
                  <a:gd name="f47" fmla="val 176"/>
                  <a:gd name="f48" fmla="val 214"/>
                  <a:gd name="f49" fmla="val 215"/>
                  <a:gd name="f50" fmla="val 216"/>
                  <a:gd name="f51" fmla="val 218"/>
                  <a:gd name="f52" fmla="val 27"/>
                  <a:gd name="f53" fmla="val 221"/>
                  <a:gd name="f54" fmla="val 224"/>
                  <a:gd name="f55" fmla="val 8"/>
                  <a:gd name="f56" fmla="val 227"/>
                  <a:gd name="f57" fmla="val 5"/>
                  <a:gd name="f58" fmla="val 228"/>
                  <a:gd name="f59" fmla="val 4"/>
                  <a:gd name="f60" fmla="val 229"/>
                  <a:gd name="f61" fmla="val 232"/>
                  <a:gd name="f62" fmla="val 236"/>
                  <a:gd name="f63" fmla="val 239"/>
                  <a:gd name="f64" fmla="val 242"/>
                  <a:gd name="f65" fmla="val 245"/>
                  <a:gd name="f66" fmla="val 246"/>
                  <a:gd name="f67" fmla="val 165"/>
                  <a:gd name="f68" fmla="val 83"/>
                  <a:gd name="f69" fmla="+- 0 0 -90"/>
                  <a:gd name="f70" fmla="*/ f3 1 62"/>
                  <a:gd name="f71" fmla="*/ f4 1 247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62"/>
                  <a:gd name="f80" fmla="*/ f76 1 247"/>
                  <a:gd name="f81" fmla="*/ 0 f77 1"/>
                  <a:gd name="f82" fmla="*/ 0 f76 1"/>
                  <a:gd name="f83" fmla="*/ 18 f77 1"/>
                  <a:gd name="f84" fmla="*/ 9 f76 1"/>
                  <a:gd name="f85" fmla="*/ 58 f77 1"/>
                  <a:gd name="f86" fmla="*/ 29 f76 1"/>
                  <a:gd name="f87" fmla="*/ 62 f77 1"/>
                  <a:gd name="f88" fmla="*/ 35 f76 1"/>
                  <a:gd name="f89" fmla="*/ 68 f76 1"/>
                  <a:gd name="f90" fmla="*/ 73 f76 1"/>
                  <a:gd name="f91" fmla="*/ 57 f77 1"/>
                  <a:gd name="f92" fmla="*/ 74 f76 1"/>
                  <a:gd name="f93" fmla="*/ 45 f77 1"/>
                  <a:gd name="f94" fmla="*/ 78 f76 1"/>
                  <a:gd name="f95" fmla="*/ 44 f77 1"/>
                  <a:gd name="f96" fmla="*/ 89 f76 1"/>
                  <a:gd name="f97" fmla="*/ 41 f77 1"/>
                  <a:gd name="f98" fmla="*/ 94 f76 1"/>
                  <a:gd name="f99" fmla="*/ 36 f77 1"/>
                  <a:gd name="f100" fmla="*/ 102 f76 1"/>
                  <a:gd name="f101" fmla="*/ 214 f76 1"/>
                  <a:gd name="f102" fmla="*/ 218 f76 1"/>
                  <a:gd name="f103" fmla="*/ 8 f77 1"/>
                  <a:gd name="f104" fmla="*/ 227 f76 1"/>
                  <a:gd name="f105" fmla="*/ 4 f77 1"/>
                  <a:gd name="f106" fmla="*/ 232 f76 1"/>
                  <a:gd name="f107" fmla="*/ 242 f76 1"/>
                  <a:gd name="f108" fmla="*/ 246 f76 1"/>
                  <a:gd name="f109" fmla="+- f78 0 f1"/>
                  <a:gd name="f110" fmla="*/ f81 1 62"/>
                  <a:gd name="f111" fmla="*/ f82 1 247"/>
                  <a:gd name="f112" fmla="*/ f83 1 62"/>
                  <a:gd name="f113" fmla="*/ f84 1 247"/>
                  <a:gd name="f114" fmla="*/ f85 1 62"/>
                  <a:gd name="f115" fmla="*/ f86 1 247"/>
                  <a:gd name="f116" fmla="*/ f87 1 62"/>
                  <a:gd name="f117" fmla="*/ f88 1 247"/>
                  <a:gd name="f118" fmla="*/ f89 1 247"/>
                  <a:gd name="f119" fmla="*/ f90 1 247"/>
                  <a:gd name="f120" fmla="*/ f91 1 62"/>
                  <a:gd name="f121" fmla="*/ f92 1 247"/>
                  <a:gd name="f122" fmla="*/ f93 1 62"/>
                  <a:gd name="f123" fmla="*/ f94 1 247"/>
                  <a:gd name="f124" fmla="*/ f95 1 62"/>
                  <a:gd name="f125" fmla="*/ f96 1 247"/>
                  <a:gd name="f126" fmla="*/ f97 1 62"/>
                  <a:gd name="f127" fmla="*/ f98 1 247"/>
                  <a:gd name="f128" fmla="*/ f99 1 62"/>
                  <a:gd name="f129" fmla="*/ f100 1 247"/>
                  <a:gd name="f130" fmla="*/ f101 1 247"/>
                  <a:gd name="f131" fmla="*/ f102 1 247"/>
                  <a:gd name="f132" fmla="*/ f103 1 62"/>
                  <a:gd name="f133" fmla="*/ f104 1 247"/>
                  <a:gd name="f134" fmla="*/ f105 1 62"/>
                  <a:gd name="f135" fmla="*/ f106 1 247"/>
                  <a:gd name="f136" fmla="*/ f107 1 247"/>
                  <a:gd name="f137" fmla="*/ f108 1 247"/>
                  <a:gd name="f138" fmla="*/ 0 1 f79"/>
                  <a:gd name="f139" fmla="*/ f73 1 f79"/>
                  <a:gd name="f140" fmla="*/ 0 1 f80"/>
                  <a:gd name="f141" fmla="*/ f74 1 f80"/>
                  <a:gd name="f142" fmla="*/ f110 1 f79"/>
                  <a:gd name="f143" fmla="*/ f111 1 f80"/>
                  <a:gd name="f144" fmla="*/ f112 1 f79"/>
                  <a:gd name="f145" fmla="*/ f113 1 f80"/>
                  <a:gd name="f146" fmla="*/ f114 1 f79"/>
                  <a:gd name="f147" fmla="*/ f115 1 f80"/>
                  <a:gd name="f148" fmla="*/ f116 1 f79"/>
                  <a:gd name="f149" fmla="*/ f117 1 f80"/>
                  <a:gd name="f150" fmla="*/ f118 1 f80"/>
                  <a:gd name="f151" fmla="*/ f119 1 f80"/>
                  <a:gd name="f152" fmla="*/ f120 1 f79"/>
                  <a:gd name="f153" fmla="*/ f121 1 f80"/>
                  <a:gd name="f154" fmla="*/ f122 1 f79"/>
                  <a:gd name="f155" fmla="*/ f123 1 f80"/>
                  <a:gd name="f156" fmla="*/ f124 1 f79"/>
                  <a:gd name="f157" fmla="*/ f125 1 f80"/>
                  <a:gd name="f158" fmla="*/ f126 1 f79"/>
                  <a:gd name="f159" fmla="*/ f127 1 f80"/>
                  <a:gd name="f160" fmla="*/ f128 1 f79"/>
                  <a:gd name="f161" fmla="*/ f129 1 f80"/>
                  <a:gd name="f162" fmla="*/ f130 1 f80"/>
                  <a:gd name="f163" fmla="*/ f131 1 f80"/>
                  <a:gd name="f164" fmla="*/ f132 1 f79"/>
                  <a:gd name="f165" fmla="*/ f133 1 f80"/>
                  <a:gd name="f166" fmla="*/ f134 1 f79"/>
                  <a:gd name="f167" fmla="*/ f135 1 f80"/>
                  <a:gd name="f168" fmla="*/ f136 1 f80"/>
                  <a:gd name="f169" fmla="*/ f137 1 f80"/>
                  <a:gd name="f170" fmla="*/ f138 f70 1"/>
                  <a:gd name="f171" fmla="*/ f139 f70 1"/>
                  <a:gd name="f172" fmla="*/ f141 f71 1"/>
                  <a:gd name="f173" fmla="*/ f140 f71 1"/>
                  <a:gd name="f174" fmla="*/ f142 f70 1"/>
                  <a:gd name="f175" fmla="*/ f143 f71 1"/>
                  <a:gd name="f176" fmla="*/ f144 f70 1"/>
                  <a:gd name="f177" fmla="*/ f145 f71 1"/>
                  <a:gd name="f178" fmla="*/ f146 f70 1"/>
                  <a:gd name="f179" fmla="*/ f147 f71 1"/>
                  <a:gd name="f180" fmla="*/ f148 f70 1"/>
                  <a:gd name="f181" fmla="*/ f149 f71 1"/>
                  <a:gd name="f182" fmla="*/ f150 f71 1"/>
                  <a:gd name="f183" fmla="*/ f151 f71 1"/>
                  <a:gd name="f184" fmla="*/ f152 f70 1"/>
                  <a:gd name="f185" fmla="*/ f153 f71 1"/>
                  <a:gd name="f186" fmla="*/ f154 f70 1"/>
                  <a:gd name="f187" fmla="*/ f155 f71 1"/>
                  <a:gd name="f188" fmla="*/ f156 f70 1"/>
                  <a:gd name="f189" fmla="*/ f157 f71 1"/>
                  <a:gd name="f190" fmla="*/ f158 f70 1"/>
                  <a:gd name="f191" fmla="*/ f159 f71 1"/>
                  <a:gd name="f192" fmla="*/ f160 f70 1"/>
                  <a:gd name="f193" fmla="*/ f161 f71 1"/>
                  <a:gd name="f194" fmla="*/ f162 f71 1"/>
                  <a:gd name="f195" fmla="*/ f163 f71 1"/>
                  <a:gd name="f196" fmla="*/ f164 f70 1"/>
                  <a:gd name="f197" fmla="*/ f165 f71 1"/>
                  <a:gd name="f198" fmla="*/ f166 f70 1"/>
                  <a:gd name="f199" fmla="*/ f167 f71 1"/>
                  <a:gd name="f200" fmla="*/ f168 f71 1"/>
                  <a:gd name="f201" fmla="*/ f169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9">
                    <a:pos x="f174" y="f175"/>
                  </a:cxn>
                  <a:cxn ang="f109">
                    <a:pos x="f176" y="f177"/>
                  </a:cxn>
                  <a:cxn ang="f109">
                    <a:pos x="f178" y="f179"/>
                  </a:cxn>
                  <a:cxn ang="f109">
                    <a:pos x="f180" y="f181"/>
                  </a:cxn>
                  <a:cxn ang="f109">
                    <a:pos x="f180" y="f182"/>
                  </a:cxn>
                  <a:cxn ang="f109">
                    <a:pos x="f178" y="f183"/>
                  </a:cxn>
                  <a:cxn ang="f109">
                    <a:pos x="f184" y="f185"/>
                  </a:cxn>
                  <a:cxn ang="f109">
                    <a:pos x="f186" y="f187"/>
                  </a:cxn>
                  <a:cxn ang="f109">
                    <a:pos x="f188" y="f189"/>
                  </a:cxn>
                  <a:cxn ang="f109">
                    <a:pos x="f190" y="f191"/>
                  </a:cxn>
                  <a:cxn ang="f109">
                    <a:pos x="f192" y="f193"/>
                  </a:cxn>
                  <a:cxn ang="f109">
                    <a:pos x="f192" y="f194"/>
                  </a:cxn>
                  <a:cxn ang="f109">
                    <a:pos x="f192" y="f195"/>
                  </a:cxn>
                  <a:cxn ang="f109">
                    <a:pos x="f196" y="f197"/>
                  </a:cxn>
                  <a:cxn ang="f109">
                    <a:pos x="f198" y="f199"/>
                  </a:cxn>
                  <a:cxn ang="f109">
                    <a:pos x="f198" y="f200"/>
                  </a:cxn>
                  <a:cxn ang="f109">
                    <a:pos x="f174" y="f201"/>
                  </a:cxn>
                  <a:cxn ang="f109">
                    <a:pos x="f174" y="f175"/>
                  </a:cxn>
                </a:cxnLst>
                <a:rect l="f170" t="f173" r="f171" b="f172"/>
                <a:pathLst>
                  <a:path w="62" h="247">
                    <a:moveTo>
                      <a:pt x="f5" y="f5"/>
                    </a:moveTo>
                    <a:cubicBezTo>
                      <a:pt x="f8" y="f9"/>
                      <a:pt x="f10" y="f8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13"/>
                      <a:pt x="f6" y="f20"/>
                      <a:pt x="f6" y="f21"/>
                    </a:cubicBezTo>
                    <a:cubicBezTo>
                      <a:pt x="f6" y="f22"/>
                      <a:pt x="f6" y="f23"/>
                      <a:pt x="f6" y="f24"/>
                    </a:cubicBezTo>
                    <a:cubicBezTo>
                      <a:pt x="f6" y="f25"/>
                      <a:pt x="f19" y="f26"/>
                      <a:pt x="f17" y="f26"/>
                    </a:cubicBezTo>
                    <a:cubicBezTo>
                      <a:pt x="f17" y="f26"/>
                      <a:pt x="f23" y="f26"/>
                      <a:pt x="f23" y="f27"/>
                    </a:cubicBezTo>
                    <a:cubicBezTo>
                      <a:pt x="f28" y="f29"/>
                      <a:pt x="f30" y="f29"/>
                      <a:pt x="f15" y="f31"/>
                    </a:cubicBezTo>
                    <a:cubicBezTo>
                      <a:pt x="f32" y="f33"/>
                      <a:pt x="f15" y="f34"/>
                      <a:pt x="f35" y="f36"/>
                    </a:cubicBezTo>
                    <a:cubicBezTo>
                      <a:pt x="f35" y="f37"/>
                      <a:pt x="f32" y="f38"/>
                      <a:pt x="f39" y="f40"/>
                    </a:cubicBezTo>
                    <a:cubicBezTo>
                      <a:pt x="f41" y="f42"/>
                      <a:pt x="f43" y="f44"/>
                      <a:pt x="f43" y="f45"/>
                    </a:cubicBezTo>
                    <a:cubicBezTo>
                      <a:pt x="f43" y="f46"/>
                      <a:pt x="f43" y="f47"/>
                      <a:pt x="f43" y="f48"/>
                    </a:cubicBezTo>
                    <a:cubicBezTo>
                      <a:pt x="f43" y="f49"/>
                      <a:pt x="f43" y="f50"/>
                      <a:pt x="f43" y="f51"/>
                    </a:cubicBezTo>
                    <a:cubicBezTo>
                      <a:pt x="f52" y="f53"/>
                      <a:pt x="f11" y="f54"/>
                      <a:pt x="f55" y="f56"/>
                    </a:cubicBezTo>
                    <a:cubicBezTo>
                      <a:pt x="f57" y="f58"/>
                      <a:pt x="f59" y="f60"/>
                      <a:pt x="f59" y="f61"/>
                    </a:cubicBezTo>
                    <a:cubicBezTo>
                      <a:pt x="f57" y="f62"/>
                      <a:pt x="f59" y="f63"/>
                      <a:pt x="f59" y="f64"/>
                    </a:cubicBezTo>
                    <a:cubicBezTo>
                      <a:pt x="f57" y="f65"/>
                      <a:pt x="f9" y="f7"/>
                      <a:pt x="f5" y="f66"/>
                    </a:cubicBezTo>
                    <a:cubicBezTo>
                      <a:pt x="f5" y="f67"/>
                      <a:pt x="f5" y="f68"/>
                      <a:pt x="f5" y="f5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7" name="Freeform 7">
                <a:extLst>
                  <a:ext uri="{FF2B5EF4-FFF2-40B4-BE49-F238E27FC236}">
                    <a16:creationId xmlns:a16="http://schemas.microsoft.com/office/drawing/2014/main" id="{60965E63-CF20-C71C-14D7-64F2DD6CE7DD}"/>
                  </a:ext>
                </a:extLst>
              </p:cNvPr>
              <p:cNvSpPr/>
              <p:nvPr/>
            </p:nvSpPr>
            <p:spPr>
              <a:xfrm>
                <a:off x="11274039" y="950052"/>
                <a:ext cx="58741" cy="2397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155"/>
                  <a:gd name="f8" fmla="val 36"/>
                  <a:gd name="f9" fmla="val 150"/>
                  <a:gd name="f10" fmla="val 145"/>
                  <a:gd name="f11" fmla="val 141"/>
                  <a:gd name="f12" fmla="val 137"/>
                  <a:gd name="f13" fmla="val 35"/>
                  <a:gd name="f14" fmla="val 136"/>
                  <a:gd name="f15" fmla="val 32"/>
                  <a:gd name="f16" fmla="val 135"/>
                  <a:gd name="f17" fmla="val 21"/>
                  <a:gd name="f18" fmla="val 133"/>
                  <a:gd name="f19" fmla="val 11"/>
                  <a:gd name="f20" fmla="val 130"/>
                  <a:gd name="f21" fmla="val 128"/>
                  <a:gd name="f22" fmla="val 85"/>
                  <a:gd name="f23" fmla="val 43"/>
                  <a:gd name="f24" fmla="val 1"/>
                  <a:gd name="f25" fmla="val 3"/>
                  <a:gd name="f26" fmla="val 4"/>
                  <a:gd name="f27" fmla="val 2"/>
                  <a:gd name="f28" fmla="val 14"/>
                  <a:gd name="f29" fmla="val 7"/>
                  <a:gd name="f30" fmla="val 24"/>
                  <a:gd name="f31" fmla="val 12"/>
                  <a:gd name="f32" fmla="val 17"/>
                  <a:gd name="f33" fmla="val 18"/>
                  <a:gd name="f34" fmla="val 37"/>
                  <a:gd name="f35" fmla="val 20"/>
                  <a:gd name="f36" fmla="val 22"/>
                  <a:gd name="f37" fmla="val 65"/>
                  <a:gd name="f38" fmla="val 108"/>
                  <a:gd name="f39" fmla="val 152"/>
                  <a:gd name="f40" fmla="val 153"/>
                  <a:gd name="f41" fmla="val 154"/>
                  <a:gd name="f42" fmla="+- 0 0 -90"/>
                  <a:gd name="f43" fmla="*/ f3 1 38"/>
                  <a:gd name="f44" fmla="*/ f4 1 155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38"/>
                  <a:gd name="f53" fmla="*/ f49 1 155"/>
                  <a:gd name="f54" fmla="*/ 36 f50 1"/>
                  <a:gd name="f55" fmla="*/ 155 f49 1"/>
                  <a:gd name="f56" fmla="*/ 141 f49 1"/>
                  <a:gd name="f57" fmla="*/ 32 f50 1"/>
                  <a:gd name="f58" fmla="*/ 135 f49 1"/>
                  <a:gd name="f59" fmla="*/ 0 f50 1"/>
                  <a:gd name="f60" fmla="*/ 128 f49 1"/>
                  <a:gd name="f61" fmla="*/ 0 f49 1"/>
                  <a:gd name="f62" fmla="*/ 4 f50 1"/>
                  <a:gd name="f63" fmla="*/ 2 f49 1"/>
                  <a:gd name="f64" fmla="*/ 35 f50 1"/>
                  <a:gd name="f65" fmla="*/ 17 f49 1"/>
                  <a:gd name="f66" fmla="*/ 37 f50 1"/>
                  <a:gd name="f67" fmla="*/ 22 f49 1"/>
                  <a:gd name="f68" fmla="*/ 38 f50 1"/>
                  <a:gd name="f69" fmla="*/ 152 f49 1"/>
                  <a:gd name="f70" fmla="+- f51 0 f1"/>
                  <a:gd name="f71" fmla="*/ f54 1 38"/>
                  <a:gd name="f72" fmla="*/ f55 1 155"/>
                  <a:gd name="f73" fmla="*/ f56 1 155"/>
                  <a:gd name="f74" fmla="*/ f57 1 38"/>
                  <a:gd name="f75" fmla="*/ f58 1 155"/>
                  <a:gd name="f76" fmla="*/ f59 1 38"/>
                  <a:gd name="f77" fmla="*/ f60 1 155"/>
                  <a:gd name="f78" fmla="*/ f61 1 155"/>
                  <a:gd name="f79" fmla="*/ f62 1 38"/>
                  <a:gd name="f80" fmla="*/ f63 1 155"/>
                  <a:gd name="f81" fmla="*/ f64 1 38"/>
                  <a:gd name="f82" fmla="*/ f65 1 155"/>
                  <a:gd name="f83" fmla="*/ f66 1 38"/>
                  <a:gd name="f84" fmla="*/ f67 1 155"/>
                  <a:gd name="f85" fmla="*/ f68 1 38"/>
                  <a:gd name="f86" fmla="*/ f69 1 155"/>
                  <a:gd name="f87" fmla="*/ 0 1 f52"/>
                  <a:gd name="f88" fmla="*/ f46 1 f52"/>
                  <a:gd name="f89" fmla="*/ 0 1 f53"/>
                  <a:gd name="f90" fmla="*/ f47 1 f53"/>
                  <a:gd name="f91" fmla="*/ f71 1 f52"/>
                  <a:gd name="f92" fmla="*/ f72 1 f53"/>
                  <a:gd name="f93" fmla="*/ f73 1 f53"/>
                  <a:gd name="f94" fmla="*/ f74 1 f52"/>
                  <a:gd name="f95" fmla="*/ f75 1 f53"/>
                  <a:gd name="f96" fmla="*/ f76 1 f52"/>
                  <a:gd name="f97" fmla="*/ f77 1 f53"/>
                  <a:gd name="f98" fmla="*/ f78 1 f53"/>
                  <a:gd name="f99" fmla="*/ f79 1 f52"/>
                  <a:gd name="f100" fmla="*/ f80 1 f53"/>
                  <a:gd name="f101" fmla="*/ f81 1 f52"/>
                  <a:gd name="f102" fmla="*/ f82 1 f53"/>
                  <a:gd name="f103" fmla="*/ f83 1 f52"/>
                  <a:gd name="f104" fmla="*/ f84 1 f53"/>
                  <a:gd name="f105" fmla="*/ f85 1 f52"/>
                  <a:gd name="f106" fmla="*/ f86 1 f53"/>
                  <a:gd name="f107" fmla="*/ f87 f43 1"/>
                  <a:gd name="f108" fmla="*/ f88 f43 1"/>
                  <a:gd name="f109" fmla="*/ f90 f44 1"/>
                  <a:gd name="f110" fmla="*/ f89 f44 1"/>
                  <a:gd name="f111" fmla="*/ f91 f43 1"/>
                  <a:gd name="f112" fmla="*/ f92 f44 1"/>
                  <a:gd name="f113" fmla="*/ f93 f44 1"/>
                  <a:gd name="f114" fmla="*/ f94 f43 1"/>
                  <a:gd name="f115" fmla="*/ f95 f44 1"/>
                  <a:gd name="f116" fmla="*/ f96 f43 1"/>
                  <a:gd name="f117" fmla="*/ f97 f44 1"/>
                  <a:gd name="f118" fmla="*/ f98 f44 1"/>
                  <a:gd name="f119" fmla="*/ f99 f43 1"/>
                  <a:gd name="f120" fmla="*/ f100 f44 1"/>
                  <a:gd name="f121" fmla="*/ f101 f43 1"/>
                  <a:gd name="f122" fmla="*/ f102 f44 1"/>
                  <a:gd name="f123" fmla="*/ f103 f43 1"/>
                  <a:gd name="f124" fmla="*/ f104 f44 1"/>
                  <a:gd name="f125" fmla="*/ f105 f43 1"/>
                  <a:gd name="f126" fmla="*/ f106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11" y="f112"/>
                  </a:cxn>
                  <a:cxn ang="f70">
                    <a:pos x="f111" y="f113"/>
                  </a:cxn>
                  <a:cxn ang="f70">
                    <a:pos x="f114" y="f115"/>
                  </a:cxn>
                  <a:cxn ang="f70">
                    <a:pos x="f116" y="f117"/>
                  </a:cxn>
                  <a:cxn ang="f70">
                    <a:pos x="f116" y="f118"/>
                  </a:cxn>
                  <a:cxn ang="f70">
                    <a:pos x="f119" y="f120"/>
                  </a:cxn>
                  <a:cxn ang="f70">
                    <a:pos x="f121" y="f122"/>
                  </a:cxn>
                  <a:cxn ang="f70">
                    <a:pos x="f123" y="f124"/>
                  </a:cxn>
                  <a:cxn ang="f70">
                    <a:pos x="f125" y="f126"/>
                  </a:cxn>
                  <a:cxn ang="f70">
                    <a:pos x="f123" y="f112"/>
                  </a:cxn>
                  <a:cxn ang="f70">
                    <a:pos x="f111" y="f112"/>
                  </a:cxn>
                </a:cxnLst>
                <a:rect l="f107" t="f110" r="f108" b="f109"/>
                <a:pathLst>
                  <a:path w="38" h="155">
                    <a:moveTo>
                      <a:pt x="f8" y="f7"/>
                    </a:moveTo>
                    <a:cubicBezTo>
                      <a:pt x="f8" y="f9"/>
                      <a:pt x="f8" y="f10"/>
                      <a:pt x="f8" y="f11"/>
                    </a:cubicBezTo>
                    <a:cubicBezTo>
                      <a:pt x="f8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5" y="f21"/>
                    </a:cubicBezTo>
                    <a:cubicBezTo>
                      <a:pt x="f5" y="f22"/>
                      <a:pt x="f5" y="f23"/>
                      <a:pt x="f5" y="f5"/>
                    </a:cubicBezTo>
                    <a:cubicBezTo>
                      <a:pt x="f24" y="f24"/>
                      <a:pt x="f25" y="f24"/>
                      <a:pt x="f26" y="f27"/>
                    </a:cubicBezTo>
                    <a:cubicBezTo>
                      <a:pt x="f28" y="f29"/>
                      <a:pt x="f30" y="f31"/>
                      <a:pt x="f13" y="f32"/>
                    </a:cubicBezTo>
                    <a:cubicBezTo>
                      <a:pt x="f8" y="f33"/>
                      <a:pt x="f34" y="f35"/>
                      <a:pt x="f34" y="f36"/>
                    </a:cubicBezTo>
                    <a:cubicBezTo>
                      <a:pt x="f6" y="f37"/>
                      <a:pt x="f6" y="f38"/>
                      <a:pt x="f6" y="f39"/>
                    </a:cubicBezTo>
                    <a:cubicBezTo>
                      <a:pt x="f6" y="f40"/>
                      <a:pt x="f34" y="f41"/>
                      <a:pt x="f34" y="f7"/>
                    </a:cubicBezTo>
                    <a:cubicBezTo>
                      <a:pt x="f34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8" name="Freeform 8">
                <a:extLst>
                  <a:ext uri="{FF2B5EF4-FFF2-40B4-BE49-F238E27FC236}">
                    <a16:creationId xmlns:a16="http://schemas.microsoft.com/office/drawing/2014/main" id="{B59312CB-6014-70FE-731C-AD4EA19CAF3D}"/>
                  </a:ext>
                </a:extLst>
              </p:cNvPr>
              <p:cNvSpPr/>
              <p:nvPr/>
            </p:nvSpPr>
            <p:spPr>
              <a:xfrm>
                <a:off x="11220062" y="950052"/>
                <a:ext cx="47621" cy="1952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26"/>
                  <a:gd name="f8" fmla="val 13"/>
                  <a:gd name="f9" fmla="val 21"/>
                  <a:gd name="f10" fmla="val 8"/>
                  <a:gd name="f11" fmla="val 7"/>
                  <a:gd name="f12" fmla="val 23"/>
                  <a:gd name="f13" fmla="val 27"/>
                  <a:gd name="f14" fmla="val 57"/>
                  <a:gd name="f15" fmla="val 88"/>
                  <a:gd name="f16" fmla="val 118"/>
                  <a:gd name="f17" fmla="val 123"/>
                  <a:gd name="f18" fmla="val 5"/>
                  <a:gd name="f19" fmla="val 125"/>
                  <a:gd name="f20" fmla="val 122"/>
                  <a:gd name="f21" fmla="val 120"/>
                  <a:gd name="f22" fmla="val 86"/>
                  <a:gd name="f23" fmla="val 52"/>
                  <a:gd name="f24" fmla="val 18"/>
                  <a:gd name="f25" fmla="val 14"/>
                  <a:gd name="f26" fmla="val 1"/>
                  <a:gd name="f27" fmla="val 12"/>
                  <a:gd name="f28" fmla="val 10"/>
                  <a:gd name="f29" fmla="val 3"/>
                  <a:gd name="f30" fmla="val 42"/>
                  <a:gd name="f31" fmla="val 84"/>
                  <a:gd name="f32" fmla="val 25"/>
                  <a:gd name="f33" fmla="val 89"/>
                  <a:gd name="f34" fmla="val 55"/>
                  <a:gd name="f35" fmla="val 22"/>
                  <a:gd name="f36" fmla="val 19"/>
                  <a:gd name="f37" fmla="val 16"/>
                  <a:gd name="f38" fmla="val 17"/>
                  <a:gd name="f39" fmla="val 53"/>
                  <a:gd name="f40" fmla="val 124"/>
                  <a:gd name="f41" fmla="val 15"/>
                  <a:gd name="f42" fmla="+- 0 0 -90"/>
                  <a:gd name="f43" fmla="*/ f3 1 30"/>
                  <a:gd name="f44" fmla="*/ f4 1 126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30"/>
                  <a:gd name="f53" fmla="*/ f49 1 126"/>
                  <a:gd name="f54" fmla="*/ 13 f50 1"/>
                  <a:gd name="f55" fmla="*/ 21 f49 1"/>
                  <a:gd name="f56" fmla="*/ 7 f50 1"/>
                  <a:gd name="f57" fmla="*/ 27 f49 1"/>
                  <a:gd name="f58" fmla="*/ 118 f49 1"/>
                  <a:gd name="f59" fmla="*/ 0 f50 1"/>
                  <a:gd name="f60" fmla="*/ 125 f49 1"/>
                  <a:gd name="f61" fmla="*/ 120 f49 1"/>
                  <a:gd name="f62" fmla="*/ 18 f49 1"/>
                  <a:gd name="f63" fmla="*/ 5 f50 1"/>
                  <a:gd name="f64" fmla="*/ 10 f49 1"/>
                  <a:gd name="f65" fmla="*/ 30 f50 1"/>
                  <a:gd name="f66" fmla="*/ 0 f49 1"/>
                  <a:gd name="f67" fmla="*/ 126 f49 1"/>
                  <a:gd name="f68" fmla="*/ 25 f50 1"/>
                  <a:gd name="f69" fmla="*/ 122 f49 1"/>
                  <a:gd name="f70" fmla="*/ 22 f49 1"/>
                  <a:gd name="f71" fmla="*/ 16 f49 1"/>
                  <a:gd name="f72" fmla="*/ 19 f50 1"/>
                  <a:gd name="f73" fmla="*/ 124 f49 1"/>
                  <a:gd name="f74" fmla="*/ 123 f49 1"/>
                  <a:gd name="f75" fmla="+- f51 0 f1"/>
                  <a:gd name="f76" fmla="*/ f54 1 30"/>
                  <a:gd name="f77" fmla="*/ f55 1 126"/>
                  <a:gd name="f78" fmla="*/ f56 1 30"/>
                  <a:gd name="f79" fmla="*/ f57 1 126"/>
                  <a:gd name="f80" fmla="*/ f58 1 126"/>
                  <a:gd name="f81" fmla="*/ f59 1 30"/>
                  <a:gd name="f82" fmla="*/ f60 1 126"/>
                  <a:gd name="f83" fmla="*/ f61 1 126"/>
                  <a:gd name="f84" fmla="*/ f62 1 126"/>
                  <a:gd name="f85" fmla="*/ f63 1 30"/>
                  <a:gd name="f86" fmla="*/ f64 1 126"/>
                  <a:gd name="f87" fmla="*/ f65 1 30"/>
                  <a:gd name="f88" fmla="*/ f66 1 126"/>
                  <a:gd name="f89" fmla="*/ f67 1 126"/>
                  <a:gd name="f90" fmla="*/ f68 1 30"/>
                  <a:gd name="f91" fmla="*/ f69 1 126"/>
                  <a:gd name="f92" fmla="*/ f70 1 126"/>
                  <a:gd name="f93" fmla="*/ f71 1 126"/>
                  <a:gd name="f94" fmla="*/ f72 1 30"/>
                  <a:gd name="f95" fmla="*/ f73 1 126"/>
                  <a:gd name="f96" fmla="*/ f74 1 126"/>
                  <a:gd name="f97" fmla="*/ 0 1 f52"/>
                  <a:gd name="f98" fmla="*/ f46 1 f52"/>
                  <a:gd name="f99" fmla="*/ 0 1 f53"/>
                  <a:gd name="f100" fmla="*/ f47 1 f53"/>
                  <a:gd name="f101" fmla="*/ f76 1 f52"/>
                  <a:gd name="f102" fmla="*/ f77 1 f53"/>
                  <a:gd name="f103" fmla="*/ f78 1 f52"/>
                  <a:gd name="f104" fmla="*/ f79 1 f53"/>
                  <a:gd name="f105" fmla="*/ f80 1 f53"/>
                  <a:gd name="f106" fmla="*/ f81 1 f52"/>
                  <a:gd name="f107" fmla="*/ f82 1 f53"/>
                  <a:gd name="f108" fmla="*/ f83 1 f53"/>
                  <a:gd name="f109" fmla="*/ f84 1 f53"/>
                  <a:gd name="f110" fmla="*/ f85 1 f52"/>
                  <a:gd name="f111" fmla="*/ f86 1 f53"/>
                  <a:gd name="f112" fmla="*/ f87 1 f52"/>
                  <a:gd name="f113" fmla="*/ f88 1 f53"/>
                  <a:gd name="f114" fmla="*/ f89 1 f53"/>
                  <a:gd name="f115" fmla="*/ f90 1 f52"/>
                  <a:gd name="f116" fmla="*/ f91 1 f53"/>
                  <a:gd name="f117" fmla="*/ f92 1 f53"/>
                  <a:gd name="f118" fmla="*/ f93 1 f53"/>
                  <a:gd name="f119" fmla="*/ f94 1 f52"/>
                  <a:gd name="f120" fmla="*/ f95 1 f53"/>
                  <a:gd name="f121" fmla="*/ f96 1 f53"/>
                  <a:gd name="f122" fmla="*/ f97 f43 1"/>
                  <a:gd name="f123" fmla="*/ f98 f43 1"/>
                  <a:gd name="f124" fmla="*/ f100 f44 1"/>
                  <a:gd name="f125" fmla="*/ f99 f44 1"/>
                  <a:gd name="f126" fmla="*/ f101 f43 1"/>
                  <a:gd name="f127" fmla="*/ f102 f44 1"/>
                  <a:gd name="f128" fmla="*/ f103 f43 1"/>
                  <a:gd name="f129" fmla="*/ f104 f44 1"/>
                  <a:gd name="f130" fmla="*/ f105 f44 1"/>
                  <a:gd name="f131" fmla="*/ f106 f43 1"/>
                  <a:gd name="f132" fmla="*/ f107 f44 1"/>
                  <a:gd name="f133" fmla="*/ f108 f44 1"/>
                  <a:gd name="f134" fmla="*/ f109 f44 1"/>
                  <a:gd name="f135" fmla="*/ f110 f43 1"/>
                  <a:gd name="f136" fmla="*/ f111 f44 1"/>
                  <a:gd name="f137" fmla="*/ f112 f43 1"/>
                  <a:gd name="f138" fmla="*/ f113 f44 1"/>
                  <a:gd name="f139" fmla="*/ f114 f44 1"/>
                  <a:gd name="f140" fmla="*/ f115 f43 1"/>
                  <a:gd name="f141" fmla="*/ f116 f44 1"/>
                  <a:gd name="f142" fmla="*/ f117 f44 1"/>
                  <a:gd name="f143" fmla="*/ f118 f44 1"/>
                  <a:gd name="f144" fmla="*/ f119 f43 1"/>
                  <a:gd name="f145" fmla="*/ f120 f44 1"/>
                  <a:gd name="f146" fmla="*/ f121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26" y="f127"/>
                  </a:cxn>
                  <a:cxn ang="f75">
                    <a:pos x="f128" y="f129"/>
                  </a:cxn>
                  <a:cxn ang="f75">
                    <a:pos x="f128" y="f130"/>
                  </a:cxn>
                  <a:cxn ang="f75">
                    <a:pos x="f131" y="f132"/>
                  </a:cxn>
                  <a:cxn ang="f75">
                    <a:pos x="f131" y="f133"/>
                  </a:cxn>
                  <a:cxn ang="f75">
                    <a:pos x="f131" y="f134"/>
                  </a:cxn>
                  <a:cxn ang="f75">
                    <a:pos x="f135" y="f136"/>
                  </a:cxn>
                  <a:cxn ang="f75">
                    <a:pos x="f137" y="f138"/>
                  </a:cxn>
                  <a:cxn ang="f75">
                    <a:pos x="f137" y="f139"/>
                  </a:cxn>
                  <a:cxn ang="f75">
                    <a:pos x="f140" y="f141"/>
                  </a:cxn>
                  <a:cxn ang="f75">
                    <a:pos x="f140" y="f142"/>
                  </a:cxn>
                  <a:cxn ang="f75">
                    <a:pos x="f140" y="f143"/>
                  </a:cxn>
                  <a:cxn ang="f75">
                    <a:pos x="f144" y="f134"/>
                  </a:cxn>
                  <a:cxn ang="f75">
                    <a:pos x="f144" y="f145"/>
                  </a:cxn>
                  <a:cxn ang="f75">
                    <a:pos x="f126" y="f146"/>
                  </a:cxn>
                  <a:cxn ang="f75">
                    <a:pos x="f126" y="f127"/>
                  </a:cxn>
                </a:cxnLst>
                <a:rect l="f122" t="f125" r="f123" b="f124"/>
                <a:pathLst>
                  <a:path w="30" h="126">
                    <a:moveTo>
                      <a:pt x="f8" y="f9"/>
                    </a:moveTo>
                    <a:cubicBezTo>
                      <a:pt x="f10" y="f9"/>
                      <a:pt x="f11" y="f12"/>
                      <a:pt x="f11" y="f13"/>
                    </a:cubicBezTo>
                    <a:cubicBezTo>
                      <a:pt x="f11" y="f14"/>
                      <a:pt x="f11" y="f15"/>
                      <a:pt x="f11" y="f16"/>
                    </a:cubicBezTo>
                    <a:cubicBezTo>
                      <a:pt x="f10" y="f17"/>
                      <a:pt x="f18" y="f19"/>
                      <a:pt x="f5" y="f19"/>
                    </a:cubicBezTo>
                    <a:cubicBezTo>
                      <a:pt x="f5" y="f17"/>
                      <a:pt x="f5" y="f20"/>
                      <a:pt x="f5" y="f21"/>
                    </a:cubicBezTo>
                    <a:cubicBezTo>
                      <a:pt x="f5" y="f22"/>
                      <a:pt x="f5" y="f23"/>
                      <a:pt x="f5" y="f24"/>
                    </a:cubicBezTo>
                    <a:cubicBezTo>
                      <a:pt x="f5" y="f25"/>
                      <a:pt x="f26" y="f27"/>
                      <a:pt x="f18" y="f28"/>
                    </a:cubicBezTo>
                    <a:cubicBezTo>
                      <a:pt x="f8" y="f11"/>
                      <a:pt x="f9" y="f29"/>
                      <a:pt x="f6" y="f5"/>
                    </a:cubicBezTo>
                    <a:cubicBezTo>
                      <a:pt x="f6" y="f30"/>
                      <a:pt x="f6" y="f31"/>
                      <a:pt x="f6" y="f7"/>
                    </a:cubicBezTo>
                    <a:cubicBezTo>
                      <a:pt x="f32" y="f7"/>
                      <a:pt x="f32" y="f7"/>
                      <a:pt x="f32" y="f20"/>
                    </a:cubicBezTo>
                    <a:cubicBezTo>
                      <a:pt x="f32" y="f33"/>
                      <a:pt x="f32" y="f34"/>
                      <a:pt x="f32" y="f35"/>
                    </a:cubicBezTo>
                    <a:cubicBezTo>
                      <a:pt x="f32" y="f9"/>
                      <a:pt x="f32" y="f36"/>
                      <a:pt x="f32" y="f37"/>
                    </a:cubicBezTo>
                    <a:cubicBezTo>
                      <a:pt x="f12" y="f38"/>
                      <a:pt x="f9" y="f24"/>
                      <a:pt x="f36" y="f24"/>
                    </a:cubicBezTo>
                    <a:cubicBezTo>
                      <a:pt x="f36" y="f39"/>
                      <a:pt x="f36" y="f15"/>
                      <a:pt x="f36" y="f40"/>
                    </a:cubicBezTo>
                    <a:cubicBezTo>
                      <a:pt x="f38" y="f40"/>
                      <a:pt x="f41" y="f17"/>
                      <a:pt x="f8" y="f17"/>
                    </a:cubicBezTo>
                    <a:cubicBezTo>
                      <a:pt x="f8" y="f33"/>
                      <a:pt x="f8" y="f34"/>
                      <a:pt x="f8" y="f9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9" name="Freeform 9">
                <a:extLst>
                  <a:ext uri="{FF2B5EF4-FFF2-40B4-BE49-F238E27FC236}">
                    <a16:creationId xmlns:a16="http://schemas.microsoft.com/office/drawing/2014/main" id="{7777EEDE-390F-2976-277F-5E72F6EA34E3}"/>
                  </a:ext>
                </a:extLst>
              </p:cNvPr>
              <p:cNvSpPr/>
              <p:nvPr/>
            </p:nvSpPr>
            <p:spPr>
              <a:xfrm>
                <a:off x="10302489" y="827815"/>
                <a:ext cx="1690689" cy="631822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1099"/>
                  <a:gd name="f8" fmla="val 409"/>
                  <a:gd name="f9" fmla="val 732"/>
                  <a:gd name="f10" fmla="val 367"/>
                  <a:gd name="f11" fmla="val 395"/>
                  <a:gd name="f12" fmla="val 382"/>
                  <a:gd name="f13" fmla="val 368"/>
                  <a:gd name="f14" fmla="val 22"/>
                  <a:gd name="f15" fmla="val 43"/>
                  <a:gd name="f16" fmla="val 65"/>
                  <a:gd name="f17" fmla="val 342"/>
                  <a:gd name="f18" fmla="val 317"/>
                  <a:gd name="f19" fmla="val 291"/>
                  <a:gd name="f20" fmla="val 104"/>
                  <a:gd name="f21" fmla="val 281"/>
                  <a:gd name="f22" fmla="val 144"/>
                  <a:gd name="f23" fmla="val 271"/>
                  <a:gd name="f24" fmla="val 184"/>
                  <a:gd name="f25" fmla="val 260"/>
                  <a:gd name="f26" fmla="val 296"/>
                  <a:gd name="f27" fmla="val 332"/>
                  <a:gd name="f28" fmla="val 187"/>
                  <a:gd name="f29" fmla="val 189"/>
                  <a:gd name="f30" fmla="val 191"/>
                  <a:gd name="f31" fmla="val 208"/>
                  <a:gd name="f32" fmla="val 264"/>
                  <a:gd name="f33" fmla="val 224"/>
                  <a:gd name="f34" fmla="val 269"/>
                  <a:gd name="f35" fmla="val 241"/>
                  <a:gd name="f36" fmla="val 273"/>
                  <a:gd name="f37" fmla="val 267"/>
                  <a:gd name="f38" fmla="val 237"/>
                  <a:gd name="f39" fmla="val 242"/>
                  <a:gd name="f40" fmla="val 207"/>
                  <a:gd name="f41" fmla="val 177"/>
                  <a:gd name="f42" fmla="val 173"/>
                  <a:gd name="f43" fmla="val 172"/>
                  <a:gd name="f44" fmla="val 246"/>
                  <a:gd name="f45" fmla="val 171"/>
                  <a:gd name="f46" fmla="val 166"/>
                  <a:gd name="f47" fmla="val 288"/>
                  <a:gd name="f48" fmla="val 160"/>
                  <a:gd name="f49" fmla="val 309"/>
                  <a:gd name="f50" fmla="val 155"/>
                  <a:gd name="f51" fmla="val 311"/>
                  <a:gd name="f52" fmla="val 312"/>
                  <a:gd name="f53" fmla="val 154"/>
                  <a:gd name="f54" fmla="val 314"/>
                  <a:gd name="f55" fmla="val 225"/>
                  <a:gd name="f56" fmla="val 319"/>
                  <a:gd name="f57" fmla="val 322"/>
                  <a:gd name="f58" fmla="val 365"/>
                  <a:gd name="f59" fmla="val 364"/>
                  <a:gd name="f60" fmla="val 362"/>
                  <a:gd name="f61" fmla="val 282"/>
                  <a:gd name="f62" fmla="val 201"/>
                  <a:gd name="f63" fmla="val 121"/>
                  <a:gd name="f64" fmla="val 116"/>
                  <a:gd name="f65" fmla="val 323"/>
                  <a:gd name="f66" fmla="val 114"/>
                  <a:gd name="f67" fmla="val 327"/>
                  <a:gd name="f68" fmla="val 113"/>
                  <a:gd name="f69" fmla="val 340"/>
                  <a:gd name="f70" fmla="val 109"/>
                  <a:gd name="f71" fmla="val 353"/>
                  <a:gd name="f72" fmla="val 105"/>
                  <a:gd name="f73" fmla="val 366"/>
                  <a:gd name="f74" fmla="val 100"/>
                  <a:gd name="f75" fmla="val 369"/>
                  <a:gd name="f76" fmla="val 99"/>
                  <a:gd name="f77" fmla="val 372"/>
                  <a:gd name="f78" fmla="val 188"/>
                  <a:gd name="f79" fmla="val 278"/>
                  <a:gd name="f80" fmla="val 374"/>
                  <a:gd name="f81" fmla="val 376"/>
                  <a:gd name="f82" fmla="val 379"/>
                  <a:gd name="f83" fmla="val 381"/>
                  <a:gd name="f84" fmla="val 383"/>
                  <a:gd name="f85" fmla="val 385"/>
                  <a:gd name="f86" fmla="val 101"/>
                  <a:gd name="f87" fmla="val 402"/>
                  <a:gd name="f88" fmla="val 107"/>
                  <a:gd name="f89" fmla="val 419"/>
                  <a:gd name="f90" fmla="val 436"/>
                  <a:gd name="f91" fmla="val 118"/>
                  <a:gd name="f92" fmla="val 440"/>
                  <a:gd name="f93" fmla="val 119"/>
                  <a:gd name="f94" fmla="val 441"/>
                  <a:gd name="f95" fmla="val 125"/>
                  <a:gd name="f96" fmla="val 204"/>
                  <a:gd name="f97" fmla="val 283"/>
                  <a:gd name="f98" fmla="val 361"/>
                  <a:gd name="f99" fmla="val 363"/>
                  <a:gd name="f100" fmla="val 445"/>
                  <a:gd name="f101" fmla="val 448"/>
                  <a:gd name="f102" fmla="val 452"/>
                  <a:gd name="f103" fmla="val 276"/>
                  <a:gd name="f104" fmla="val 190"/>
                  <a:gd name="f105" fmla="val 453"/>
                  <a:gd name="f106" fmla="val 456"/>
                  <a:gd name="f107" fmla="val 97"/>
                  <a:gd name="f108" fmla="val 465"/>
                  <a:gd name="f109" fmla="val 93"/>
                  <a:gd name="f110" fmla="val 473"/>
                  <a:gd name="f111" fmla="val 89"/>
                  <a:gd name="f112" fmla="val 482"/>
                  <a:gd name="f113" fmla="val 85"/>
                  <a:gd name="f114" fmla="val 87"/>
                  <a:gd name="f115" fmla="val 90"/>
                  <a:gd name="f116" fmla="val 149"/>
                  <a:gd name="f117" fmla="val 266"/>
                  <a:gd name="f118" fmla="val 268"/>
                  <a:gd name="f119" fmla="val 483"/>
                  <a:gd name="f120" fmla="val 270"/>
                  <a:gd name="f121" fmla="val 479"/>
                  <a:gd name="f122" fmla="val 478"/>
                  <a:gd name="f123" fmla="val 275"/>
                  <a:gd name="f124" fmla="val 279"/>
                  <a:gd name="f125" fmla="val 287"/>
                  <a:gd name="f126" fmla="val 474"/>
                  <a:gd name="f127" fmla="val 470"/>
                  <a:gd name="f128" fmla="val 466"/>
                  <a:gd name="f129" fmla="val 289"/>
                  <a:gd name="f130" fmla="val 315"/>
                  <a:gd name="f131" fmla="val 341"/>
                  <a:gd name="f132" fmla="val 468"/>
                  <a:gd name="f133" fmla="val 472"/>
                  <a:gd name="f134" fmla="val 343"/>
                  <a:gd name="f135" fmla="val 294"/>
                  <a:gd name="f136" fmla="val 497"/>
                  <a:gd name="f137" fmla="val 290"/>
                  <a:gd name="f138" fmla="val 520"/>
                  <a:gd name="f139" fmla="val 286"/>
                  <a:gd name="f140" fmla="val 545"/>
                  <a:gd name="f141" fmla="val 339"/>
                  <a:gd name="f142" fmla="val 547"/>
                  <a:gd name="f143" fmla="val 550"/>
                  <a:gd name="f144" fmla="val 552"/>
                  <a:gd name="f145" fmla="val 326"/>
                  <a:gd name="f146" fmla="val 284"/>
                  <a:gd name="f147" fmla="val 569"/>
                  <a:gd name="f148" fmla="val 585"/>
                  <a:gd name="f149" fmla="val 232"/>
                  <a:gd name="f150" fmla="val 602"/>
                  <a:gd name="f151" fmla="val 227"/>
                  <a:gd name="f152" fmla="val 274"/>
                  <a:gd name="f153" fmla="val 321"/>
                  <a:gd name="f154" fmla="val 605"/>
                  <a:gd name="f155" fmla="val 607"/>
                  <a:gd name="f156" fmla="val 609"/>
                  <a:gd name="f157" fmla="val 631"/>
                  <a:gd name="f158" fmla="val 651"/>
                  <a:gd name="f159" fmla="val 236"/>
                  <a:gd name="f160" fmla="val 672"/>
                  <a:gd name="f161" fmla="val 325"/>
                  <a:gd name="f162" fmla="val 675"/>
                  <a:gd name="f163" fmla="val 678"/>
                  <a:gd name="f164" fmla="val 681"/>
                  <a:gd name="f165" fmla="val 220"/>
                  <a:gd name="f166" fmla="val 680"/>
                  <a:gd name="f167" fmla="val 145"/>
                  <a:gd name="f168" fmla="val 143"/>
                  <a:gd name="f169" fmla="val 684"/>
                  <a:gd name="f170" fmla="val 141"/>
                  <a:gd name="f171" fmla="val 697"/>
                  <a:gd name="f172" fmla="val 134"/>
                  <a:gd name="f173" fmla="val 709"/>
                  <a:gd name="f174" fmla="val 127"/>
                  <a:gd name="f175" fmla="val 722"/>
                  <a:gd name="f176" fmla="val 202"/>
                  <a:gd name="f177" fmla="val 285"/>
                  <a:gd name="f178" fmla="val 724"/>
                  <a:gd name="f179" fmla="val 726"/>
                  <a:gd name="f180" fmla="val 728"/>
                  <a:gd name="f181" fmla="val 203"/>
                  <a:gd name="f182" fmla="val 120"/>
                  <a:gd name="f183" fmla="val 752"/>
                  <a:gd name="f184" fmla="val 126"/>
                  <a:gd name="f185" fmla="val 775"/>
                  <a:gd name="f186" fmla="val 133"/>
                  <a:gd name="f187" fmla="val 799"/>
                  <a:gd name="f188" fmla="val 139"/>
                  <a:gd name="f189" fmla="val 215"/>
                  <a:gd name="f190" fmla="val 801"/>
                  <a:gd name="f191" fmla="val 802"/>
                  <a:gd name="f192" fmla="val 805"/>
                  <a:gd name="f193" fmla="val 213"/>
                  <a:gd name="f194" fmla="val 138"/>
                  <a:gd name="f195" fmla="val 803"/>
                  <a:gd name="f196" fmla="val 800"/>
                  <a:gd name="f197" fmla="val 132"/>
                  <a:gd name="f198" fmla="val 791"/>
                  <a:gd name="f199" fmla="val 130"/>
                  <a:gd name="f200" fmla="val 783"/>
                  <a:gd name="f201" fmla="val 774"/>
                  <a:gd name="f202" fmla="val 771"/>
                  <a:gd name="f203" fmla="val 770"/>
                  <a:gd name="f204" fmla="val 123"/>
                  <a:gd name="f205" fmla="val 91"/>
                  <a:gd name="f206" fmla="val 62"/>
                  <a:gd name="f207" fmla="val 33"/>
                  <a:gd name="f208" fmla="val 32"/>
                  <a:gd name="f209" fmla="val 29"/>
                  <a:gd name="f210" fmla="val 772"/>
                  <a:gd name="f211" fmla="val 786"/>
                  <a:gd name="f212" fmla="val 19"/>
                  <a:gd name="f213" fmla="val 10"/>
                  <a:gd name="f214" fmla="val 816"/>
                  <a:gd name="f215" fmla="val 245"/>
                  <a:gd name="f216" fmla="val 818"/>
                  <a:gd name="f217" fmla="val 820"/>
                  <a:gd name="f218" fmla="val 822"/>
                  <a:gd name="f219" fmla="val 124"/>
                  <a:gd name="f220" fmla="val 1"/>
                  <a:gd name="f221" fmla="val 827"/>
                  <a:gd name="f222" fmla="val 3"/>
                  <a:gd name="f223" fmla="val 831"/>
                  <a:gd name="f224" fmla="val 5"/>
                  <a:gd name="f225" fmla="val 836"/>
                  <a:gd name="f226" fmla="val 7"/>
                  <a:gd name="f227" fmla="val 853"/>
                  <a:gd name="f228" fmla="val 15"/>
                  <a:gd name="f229" fmla="val 871"/>
                  <a:gd name="f230" fmla="val 23"/>
                  <a:gd name="f231" fmla="val 889"/>
                  <a:gd name="f232" fmla="val 31"/>
                  <a:gd name="f233" fmla="val 892"/>
                  <a:gd name="f234" fmla="val 893"/>
                  <a:gd name="f235" fmla="val 34"/>
                  <a:gd name="f236" fmla="val 37"/>
                  <a:gd name="f237" fmla="val 88"/>
                  <a:gd name="f238" fmla="val 196"/>
                  <a:gd name="f239" fmla="val 895"/>
                  <a:gd name="f240" fmla="val 896"/>
                  <a:gd name="f241" fmla="val 898"/>
                  <a:gd name="f242" fmla="val 357"/>
                  <a:gd name="f243" fmla="val 223"/>
                  <a:gd name="f244" fmla="val 219"/>
                  <a:gd name="f245" fmla="val 899"/>
                  <a:gd name="f246" fmla="val 217"/>
                  <a:gd name="f247" fmla="val 902"/>
                  <a:gd name="f248" fmla="val 216"/>
                  <a:gd name="f249" fmla="val 913"/>
                  <a:gd name="f250" fmla="val 212"/>
                  <a:gd name="f251" fmla="val 924"/>
                  <a:gd name="f252" fmla="val 935"/>
                  <a:gd name="f253" fmla="val 936"/>
                  <a:gd name="f254" fmla="val 938"/>
                  <a:gd name="f255" fmla="val 940"/>
                  <a:gd name="f256" fmla="val 200"/>
                  <a:gd name="f257" fmla="val 256"/>
                  <a:gd name="f258" fmla="val 993"/>
                  <a:gd name="f259" fmla="val 1046"/>
                  <a:gd name="f260" fmla="val 178"/>
                  <a:gd name="f261" fmla="val 169"/>
                  <a:gd name="f262" fmla="val 152"/>
                  <a:gd name="f263" fmla="val 148"/>
                  <a:gd name="f264" fmla="val 142"/>
                  <a:gd name="f265" fmla="val 137"/>
                  <a:gd name="f266" fmla="val 293"/>
                  <a:gd name="f267" fmla="val 302"/>
                  <a:gd name="f268" fmla="val 320"/>
                  <a:gd name="f269" fmla="val 151"/>
                  <a:gd name="f270" fmla="val 163"/>
                  <a:gd name="f271" fmla="val 176"/>
                  <a:gd name="f272" fmla="val 313"/>
                  <a:gd name="f273" fmla="val 305"/>
                  <a:gd name="f274" fmla="val 298"/>
                  <a:gd name="f275" fmla="val 165"/>
                  <a:gd name="f276" fmla="val 352"/>
                  <a:gd name="f277" fmla="val 337"/>
                  <a:gd name="f278" fmla="val 153"/>
                  <a:gd name="f279" fmla="val 324"/>
                  <a:gd name="f280" fmla="val 140"/>
                  <a:gd name="f281" fmla="val 328"/>
                  <a:gd name="f282" fmla="val 329"/>
                  <a:gd name="f283" fmla="val 354"/>
                  <a:gd name="f284" fmla="val 307"/>
                  <a:gd name="f285" fmla="val 280"/>
                  <a:gd name="f286" fmla="val 111"/>
                  <a:gd name="f287" fmla="val 102"/>
                  <a:gd name="f288" fmla="val 300"/>
                  <a:gd name="f289" fmla="val 112"/>
                  <a:gd name="f290" fmla="val 122"/>
                  <a:gd name="f291" fmla="val 95"/>
                  <a:gd name="f292" fmla="val 292"/>
                  <a:gd name="f293" fmla="val 79"/>
                  <a:gd name="f294" fmla="val 71"/>
                  <a:gd name="f295" fmla="val 318"/>
                  <a:gd name="f296" fmla="val 335"/>
                  <a:gd name="f297" fmla="val 346"/>
                  <a:gd name="f298" fmla="val 355"/>
                  <a:gd name="f299" fmla="val 344"/>
                  <a:gd name="f300" fmla="val 333"/>
                  <a:gd name="f301" fmla="val 334"/>
                  <a:gd name="f302" fmla="val 359"/>
                  <a:gd name="f303" fmla="val 351"/>
                  <a:gd name="f304" fmla="val 350"/>
                  <a:gd name="f305" fmla="val 128"/>
                  <a:gd name="f306" fmla="val 330"/>
                  <a:gd name="f307" fmla="val 331"/>
                  <a:gd name="f308" fmla="val 106"/>
                  <a:gd name="f309" fmla="val 210"/>
                  <a:gd name="f310" fmla="val 198"/>
                  <a:gd name="f311" fmla="val 194"/>
                  <a:gd name="f312" fmla="val 146"/>
                  <a:gd name="f313" fmla="val 150"/>
                  <a:gd name="f314" fmla="val 159"/>
                  <a:gd name="f315" fmla="val 338"/>
                  <a:gd name="f316" fmla="val 161"/>
                  <a:gd name="f317" fmla="val 158"/>
                  <a:gd name="f318" fmla="val 115"/>
                  <a:gd name="f319" fmla="val 129"/>
                  <a:gd name="f320" fmla="val 222"/>
                  <a:gd name="f321" fmla="val 226"/>
                  <a:gd name="f322" fmla="val 228"/>
                  <a:gd name="f323" fmla="val 240"/>
                  <a:gd name="f324" fmla="val 239"/>
                  <a:gd name="f325" fmla="val 345"/>
                  <a:gd name="f326" fmla="val 233"/>
                  <a:gd name="f327" fmla="val 221"/>
                  <a:gd name="f328" fmla="val 167"/>
                  <a:gd name="f329" fmla="val 170"/>
                  <a:gd name="f330" fmla="val 175"/>
                  <a:gd name="f331" fmla="val 181"/>
                  <a:gd name="f332" fmla="val 185"/>
                  <a:gd name="f333" fmla="val 186"/>
                  <a:gd name="f334" fmla="val 182"/>
                  <a:gd name="f335" fmla="val 179"/>
                  <a:gd name="f336" fmla="val 248"/>
                  <a:gd name="f337" fmla="val 250"/>
                  <a:gd name="f338" fmla="val 252"/>
                  <a:gd name="f339" fmla="val 254"/>
                  <a:gd name="f340" fmla="val 258"/>
                  <a:gd name="f341" fmla="val 262"/>
                  <a:gd name="f342" fmla="val 259"/>
                  <a:gd name="f343" fmla="val 592"/>
                  <a:gd name="f344" fmla="val 303"/>
                  <a:gd name="f345" fmla="val 582"/>
                  <a:gd name="f346" fmla="val 304"/>
                  <a:gd name="f347" fmla="val 572"/>
                  <a:gd name="f348" fmla="val 562"/>
                  <a:gd name="f349" fmla="val 306"/>
                  <a:gd name="f350" fmla="val 591"/>
                  <a:gd name="f351" fmla="val 583"/>
                  <a:gd name="f352" fmla="val 244"/>
                  <a:gd name="f353" fmla="val 575"/>
                  <a:gd name="f354" fmla="val 567"/>
                  <a:gd name="f355" fmla="val 561"/>
                  <a:gd name="f356" fmla="val 560"/>
                  <a:gd name="f357" fmla="val 251"/>
                  <a:gd name="f358" fmla="val 563"/>
                  <a:gd name="f359" fmla="val 576"/>
                  <a:gd name="f360" fmla="val 568"/>
                  <a:gd name="f361" fmla="val 301"/>
                  <a:gd name="f362" fmla="val 297"/>
                  <a:gd name="f363" fmla="val 263"/>
                  <a:gd name="f364" fmla="val 257"/>
                  <a:gd name="f365" fmla="val 584"/>
                  <a:gd name="f366" fmla="val 261"/>
                  <a:gd name="f367" fmla="val 581"/>
                  <a:gd name="f368" fmla="val 573"/>
                  <a:gd name="f369" fmla="val 564"/>
                  <a:gd name="f370" fmla="val 336"/>
                  <a:gd name="f371" fmla="val 349"/>
                  <a:gd name="f372" fmla="val 295"/>
                  <a:gd name="f373" fmla="val 218"/>
                  <a:gd name="f374" fmla="val 243"/>
                  <a:gd name="f375" fmla="val 234"/>
                  <a:gd name="f376" fmla="val 193"/>
                  <a:gd name="f377" fmla="val 195"/>
                  <a:gd name="f378" fmla="val 316"/>
                  <a:gd name="f379" fmla="val 308"/>
                  <a:gd name="f380" fmla="val 206"/>
                  <a:gd name="f381" fmla="val 205"/>
                  <a:gd name="f382" fmla="val 229"/>
                  <a:gd name="f383" fmla="val 230"/>
                  <a:gd name="f384" fmla="val 238"/>
                  <a:gd name="f385" fmla="val 247"/>
                  <a:gd name="f386" fmla="val 272"/>
                  <a:gd name="f387" fmla="val 310"/>
                  <a:gd name="f388" fmla="val 265"/>
                  <a:gd name="f389" fmla="val 231"/>
                  <a:gd name="f390" fmla="val 249"/>
                  <a:gd name="f391" fmla="val 253"/>
                  <a:gd name="f392" fmla="val 255"/>
                  <a:gd name="f393" fmla="val 211"/>
                  <a:gd name="f394" fmla="val 197"/>
                  <a:gd name="f395" fmla="val 183"/>
                  <a:gd name="f396" fmla="val 740"/>
                  <a:gd name="f397" fmla="val 743"/>
                  <a:gd name="f398" fmla="val 746"/>
                  <a:gd name="f399" fmla="val 749"/>
                  <a:gd name="f400" fmla="val 748"/>
                  <a:gd name="f401" fmla="val 744"/>
                  <a:gd name="f402" fmla="val 742"/>
                  <a:gd name="f403" fmla="val 750"/>
                  <a:gd name="f404" fmla="val 741"/>
                  <a:gd name="f405" fmla="val 235"/>
                  <a:gd name="f406" fmla="val 739"/>
                  <a:gd name="f407" fmla="val 214"/>
                  <a:gd name="f408" fmla="val 747"/>
                  <a:gd name="f409" fmla="val 157"/>
                  <a:gd name="f410" fmla="val 168"/>
                  <a:gd name="f411" fmla="val 174"/>
                  <a:gd name="f412" fmla="val 763"/>
                  <a:gd name="f413" fmla="val 762"/>
                  <a:gd name="f414" fmla="val 761"/>
                  <a:gd name="f415" fmla="val 759"/>
                  <a:gd name="f416" fmla="val 758"/>
                  <a:gd name="f417" fmla="val 756"/>
                  <a:gd name="f418" fmla="val 754"/>
                  <a:gd name="f419" fmla="val 757"/>
                  <a:gd name="f420" fmla="val 760"/>
                  <a:gd name="f421" fmla="val 199"/>
                  <a:gd name="f422" fmla="val 753"/>
                  <a:gd name="f423" fmla="val 776"/>
                  <a:gd name="f424" fmla="val 773"/>
                  <a:gd name="f425" fmla="val 767"/>
                  <a:gd name="f426" fmla="val 162"/>
                  <a:gd name="f427" fmla="val 156"/>
                  <a:gd name="f428" fmla="val 768"/>
                  <a:gd name="f429" fmla="val 347"/>
                  <a:gd name="f430" fmla="val 755"/>
                  <a:gd name="f431" fmla="val 769"/>
                  <a:gd name="f432" fmla="val 780"/>
                  <a:gd name="f433" fmla="val 299"/>
                  <a:gd name="f434" fmla="val 785"/>
                  <a:gd name="f435" fmla="val 788"/>
                  <a:gd name="f436" fmla="val 164"/>
                  <a:gd name="f437" fmla="val 192"/>
                  <a:gd name="f438" fmla="val 209"/>
                  <a:gd name="f439" fmla="val 842"/>
                  <a:gd name="f440" fmla="val 348"/>
                  <a:gd name="f441" fmla="val 839"/>
                  <a:gd name="f442" fmla="val 833"/>
                  <a:gd name="f443" fmla="val 837"/>
                  <a:gd name="f444" fmla="val 843"/>
                  <a:gd name="f445" fmla="val 844"/>
                  <a:gd name="f446" fmla="val 834"/>
                  <a:gd name="f447" fmla="val 832"/>
                  <a:gd name="f448" fmla="val 96"/>
                  <a:gd name="f449" fmla="val 108"/>
                  <a:gd name="f450" fmla="val 110"/>
                  <a:gd name="f451" fmla="val 98"/>
                  <a:gd name="f452" fmla="val 845"/>
                  <a:gd name="f453" fmla="val 50"/>
                  <a:gd name="f454" fmla="val 40"/>
                  <a:gd name="f455" fmla="val 35"/>
                  <a:gd name="f456" fmla="val 47"/>
                  <a:gd name="f457" fmla="val 49"/>
                  <a:gd name="f458" fmla="val 80"/>
                  <a:gd name="f459" fmla="val 78"/>
                  <a:gd name="f460" fmla="val 77"/>
                  <a:gd name="f461" fmla="val 55"/>
                  <a:gd name="f462" fmla="val 68"/>
                  <a:gd name="f463" fmla="val 69"/>
                  <a:gd name="f464" fmla="val 70"/>
                  <a:gd name="f465" fmla="val 59"/>
                  <a:gd name="f466" fmla="val 58"/>
                  <a:gd name="f467" fmla="val 840"/>
                  <a:gd name="f468" fmla="val 848"/>
                  <a:gd name="f469" fmla="val 846"/>
                  <a:gd name="f470" fmla="val 856"/>
                  <a:gd name="f471" fmla="val 850"/>
                  <a:gd name="f472" fmla="val 847"/>
                  <a:gd name="f473" fmla="val 277"/>
                  <a:gd name="f474" fmla="val 851"/>
                  <a:gd name="f475" fmla="val 857"/>
                  <a:gd name="f476" fmla="val 858"/>
                  <a:gd name="f477" fmla="val 86"/>
                  <a:gd name="f478" fmla="val 84"/>
                  <a:gd name="f479" fmla="val 82"/>
                  <a:gd name="f480" fmla="val 861"/>
                  <a:gd name="f481" fmla="val 860"/>
                  <a:gd name="f482" fmla="val 869"/>
                  <a:gd name="f483" fmla="val 870"/>
                  <a:gd name="f484" fmla="val 881"/>
                  <a:gd name="f485" fmla="val 883"/>
                  <a:gd name="f486" fmla="val 882"/>
                  <a:gd name="f487" fmla="val 94"/>
                  <a:gd name="f488" fmla="val 874"/>
                  <a:gd name="f489" fmla="val 873"/>
                  <a:gd name="f490" fmla="val 872"/>
                  <a:gd name="f491" fmla="val 864"/>
                  <a:gd name="f492" fmla="val 867"/>
                  <a:gd name="f493" fmla="val 866"/>
                  <a:gd name="f494" fmla="val 147"/>
                  <a:gd name="f495" fmla="val 859"/>
                  <a:gd name="f496" fmla="val 879"/>
                  <a:gd name="f497" fmla="val 877"/>
                  <a:gd name="f498" fmla="val 876"/>
                  <a:gd name="f499" fmla="val 878"/>
                  <a:gd name="f500" fmla="val 75"/>
                  <a:gd name="f501" fmla="val 76"/>
                  <a:gd name="f502" fmla="val 73"/>
                  <a:gd name="f503" fmla="val 83"/>
                  <a:gd name="f504" fmla="val 57"/>
                  <a:gd name="f505" fmla="val 56"/>
                  <a:gd name="f506" fmla="val 54"/>
                  <a:gd name="f507" fmla="val 67"/>
                  <a:gd name="f508" fmla="val 64"/>
                  <a:gd name="f509" fmla="val 467"/>
                  <a:gd name="f510" fmla="val 469"/>
                  <a:gd name="f511" fmla="val 471"/>
                  <a:gd name="f512" fmla="val 131"/>
                  <a:gd name="f513" fmla="val 462"/>
                  <a:gd name="f514" fmla="val 458"/>
                  <a:gd name="f515" fmla="val 463"/>
                  <a:gd name="f516" fmla="val 136"/>
                  <a:gd name="f517" fmla="val 457"/>
                  <a:gd name="f518" fmla="val 459"/>
                  <a:gd name="f519" fmla="val 461"/>
                  <a:gd name="f520" fmla="val 460"/>
                  <a:gd name="f521" fmla="val 464"/>
                  <a:gd name="f522" fmla="val 117"/>
                  <a:gd name="f523" fmla="val 455"/>
                  <a:gd name="f524" fmla="val 103"/>
                  <a:gd name="f525" fmla="+- 0 0 -90"/>
                  <a:gd name="f526" fmla="*/ f4 1 1099"/>
                  <a:gd name="f527" fmla="*/ f5 1 409"/>
                  <a:gd name="f528" fmla="val f6"/>
                  <a:gd name="f529" fmla="val f7"/>
                  <a:gd name="f530" fmla="val f8"/>
                  <a:gd name="f531" fmla="*/ f525 f0 1"/>
                  <a:gd name="f532" fmla="+- f530 0 f528"/>
                  <a:gd name="f533" fmla="+- f529 0 f528"/>
                  <a:gd name="f534" fmla="*/ f531 1 f3"/>
                  <a:gd name="f535" fmla="*/ f533 1 1099"/>
                  <a:gd name="f536" fmla="*/ f532 1 409"/>
                  <a:gd name="f537" fmla="*/ 241 f533 1"/>
                  <a:gd name="f538" fmla="*/ 177 f532 1"/>
                  <a:gd name="f539" fmla="*/ 379 f533 1"/>
                  <a:gd name="f540" fmla="*/ 367 f532 1"/>
                  <a:gd name="f541" fmla="*/ 482 f533 1"/>
                  <a:gd name="f542" fmla="*/ 90 f532 1"/>
                  <a:gd name="f543" fmla="*/ 552 f533 1"/>
                  <a:gd name="f544" fmla="*/ 242 f532 1"/>
                  <a:gd name="f545" fmla="*/ 722 f533 1"/>
                  <a:gd name="f546" fmla="*/ 772 f533 1"/>
                  <a:gd name="f547" fmla="*/ 29 f532 1"/>
                  <a:gd name="f548" fmla="*/ 898 f533 1"/>
                  <a:gd name="f549" fmla="*/ 357 f532 1"/>
                  <a:gd name="f550" fmla="*/ 138 f533 1"/>
                  <a:gd name="f551" fmla="*/ 320 f532 1"/>
                  <a:gd name="f552" fmla="*/ 132 f533 1"/>
                  <a:gd name="f553" fmla="*/ 280 f532 1"/>
                  <a:gd name="f554" fmla="*/ 95 f533 1"/>
                  <a:gd name="f555" fmla="*/ 332 f532 1"/>
                  <a:gd name="f556" fmla="*/ 363 f533 1"/>
                  <a:gd name="f557" fmla="*/ 208 f532 1"/>
                  <a:gd name="f558" fmla="*/ 332 f533 1"/>
                  <a:gd name="f559" fmla="*/ 123 f532 1"/>
                  <a:gd name="f560" fmla="*/ 220 f532 1"/>
                  <a:gd name="f561" fmla="*/ 361 f533 1"/>
                  <a:gd name="f562" fmla="*/ 260 f532 1"/>
                  <a:gd name="f563" fmla="*/ 591 f533 1"/>
                  <a:gd name="f564" fmla="*/ 252 f532 1"/>
                  <a:gd name="f565" fmla="*/ 562 f533 1"/>
                  <a:gd name="f566" fmla="*/ 335 f532 1"/>
                  <a:gd name="f567" fmla="*/ 303 f533 1"/>
                  <a:gd name="f568" fmla="*/ 287 f532 1"/>
                  <a:gd name="f569" fmla="*/ 295 f533 1"/>
                  <a:gd name="f570" fmla="*/ 333 f532 1"/>
                  <a:gd name="f571" fmla="*/ 279 f533 1"/>
                  <a:gd name="f572" fmla="*/ 290 f532 1"/>
                  <a:gd name="f573" fmla="*/ 287 f533 1"/>
                  <a:gd name="f574" fmla="*/ 246 f532 1"/>
                  <a:gd name="f575" fmla="*/ 250 f533 1"/>
                  <a:gd name="f576" fmla="*/ 213 f532 1"/>
                  <a:gd name="f577" fmla="*/ 292 f532 1"/>
                  <a:gd name="f578" fmla="*/ 749 f533 1"/>
                  <a:gd name="f579" fmla="*/ 241 f532 1"/>
                  <a:gd name="f580" fmla="*/ 214 f532 1"/>
                  <a:gd name="f581" fmla="*/ 186 f532 1"/>
                  <a:gd name="f582" fmla="*/ 296 f532 1"/>
                  <a:gd name="f583" fmla="*/ 754 f533 1"/>
                  <a:gd name="f584" fmla="*/ 281 f532 1"/>
                  <a:gd name="f585" fmla="*/ 187 f532 1"/>
                  <a:gd name="f586" fmla="*/ 762 f533 1"/>
                  <a:gd name="f587" fmla="*/ 243 f532 1"/>
                  <a:gd name="f588" fmla="*/ 352 f532 1"/>
                  <a:gd name="f589" fmla="*/ 325 f532 1"/>
                  <a:gd name="f590" fmla="*/ 768 f533 1"/>
                  <a:gd name="f591" fmla="*/ 244 f532 1"/>
                  <a:gd name="f592" fmla="*/ 776 f533 1"/>
                  <a:gd name="f593" fmla="*/ 218 f532 1"/>
                  <a:gd name="f594" fmla="*/ 192 f532 1"/>
                  <a:gd name="f595" fmla="*/ 788 f533 1"/>
                  <a:gd name="f596" fmla="*/ 231 f532 1"/>
                  <a:gd name="f597" fmla="*/ 311 f532 1"/>
                  <a:gd name="f598" fmla="*/ 842 f533 1"/>
                  <a:gd name="f599" fmla="*/ 355 f532 1"/>
                  <a:gd name="f600" fmla="*/ 834 f533 1"/>
                  <a:gd name="f601" fmla="*/ 179 f532 1"/>
                  <a:gd name="f602" fmla="*/ 833 f533 1"/>
                  <a:gd name="f603" fmla="*/ 55 f532 1"/>
                  <a:gd name="f604" fmla="*/ 302 f532 1"/>
                  <a:gd name="f605" fmla="*/ 856 f533 1"/>
                  <a:gd name="f606" fmla="*/ 275 f532 1"/>
                  <a:gd name="f607" fmla="*/ 848 f533 1"/>
                  <a:gd name="f608" fmla="*/ 82 f532 1"/>
                  <a:gd name="f609" fmla="*/ 874 f533 1"/>
                  <a:gd name="f610" fmla="*/ 93 f532 1"/>
                  <a:gd name="f611" fmla="*/ 869 f533 1"/>
                  <a:gd name="f612" fmla="*/ 160 f532 1"/>
                  <a:gd name="f613" fmla="*/ 861 f533 1"/>
                  <a:gd name="f614" fmla="*/ 128 f532 1"/>
                  <a:gd name="f615" fmla="*/ 882 f533 1"/>
                  <a:gd name="f616" fmla="*/ 222 f532 1"/>
                  <a:gd name="f617" fmla="*/ 344 f532 1"/>
                  <a:gd name="f618" fmla="*/ 248 f532 1"/>
                  <a:gd name="f619" fmla="*/ 73 f532 1"/>
                  <a:gd name="f620" fmla="*/ 326 f532 1"/>
                  <a:gd name="f621" fmla="*/ 467 f533 1"/>
                  <a:gd name="f622" fmla="*/ 271 f532 1"/>
                  <a:gd name="f623" fmla="*/ 472 f533 1"/>
                  <a:gd name="f624" fmla="*/ 193 f532 1"/>
                  <a:gd name="f625" fmla="*/ 209 f532 1"/>
                  <a:gd name="f626" fmla="*/ 457 f533 1"/>
                  <a:gd name="f627" fmla="*/ 237 f532 1"/>
                  <a:gd name="f628" fmla="*/ 462 f533 1"/>
                  <a:gd name="f629" fmla="*/ 182 f532 1"/>
                  <a:gd name="f630" fmla="*/ 463 f533 1"/>
                  <a:gd name="f631" fmla="*/ 102 f532 1"/>
                  <a:gd name="f632" fmla="+- f534 0 f1"/>
                  <a:gd name="f633" fmla="*/ f537 1 1099"/>
                  <a:gd name="f634" fmla="*/ f538 1 409"/>
                  <a:gd name="f635" fmla="*/ f539 1 1099"/>
                  <a:gd name="f636" fmla="*/ f540 1 409"/>
                  <a:gd name="f637" fmla="*/ f541 1 1099"/>
                  <a:gd name="f638" fmla="*/ f542 1 409"/>
                  <a:gd name="f639" fmla="*/ f543 1 1099"/>
                  <a:gd name="f640" fmla="*/ f544 1 409"/>
                  <a:gd name="f641" fmla="*/ f545 1 1099"/>
                  <a:gd name="f642" fmla="*/ f546 1 1099"/>
                  <a:gd name="f643" fmla="*/ f547 1 409"/>
                  <a:gd name="f644" fmla="*/ f548 1 1099"/>
                  <a:gd name="f645" fmla="*/ f549 1 409"/>
                  <a:gd name="f646" fmla="*/ f550 1 1099"/>
                  <a:gd name="f647" fmla="*/ f551 1 409"/>
                  <a:gd name="f648" fmla="*/ f552 1 1099"/>
                  <a:gd name="f649" fmla="*/ f553 1 409"/>
                  <a:gd name="f650" fmla="*/ f554 1 1099"/>
                  <a:gd name="f651" fmla="*/ f555 1 409"/>
                  <a:gd name="f652" fmla="*/ f556 1 1099"/>
                  <a:gd name="f653" fmla="*/ f557 1 409"/>
                  <a:gd name="f654" fmla="*/ f558 1 1099"/>
                  <a:gd name="f655" fmla="*/ f559 1 409"/>
                  <a:gd name="f656" fmla="*/ f560 1 409"/>
                  <a:gd name="f657" fmla="*/ f561 1 1099"/>
                  <a:gd name="f658" fmla="*/ f562 1 409"/>
                  <a:gd name="f659" fmla="*/ f563 1 1099"/>
                  <a:gd name="f660" fmla="*/ f564 1 409"/>
                  <a:gd name="f661" fmla="*/ f565 1 1099"/>
                  <a:gd name="f662" fmla="*/ f566 1 409"/>
                  <a:gd name="f663" fmla="*/ f567 1 1099"/>
                  <a:gd name="f664" fmla="*/ f568 1 409"/>
                  <a:gd name="f665" fmla="*/ f569 1 1099"/>
                  <a:gd name="f666" fmla="*/ f570 1 409"/>
                  <a:gd name="f667" fmla="*/ f571 1 1099"/>
                  <a:gd name="f668" fmla="*/ f572 1 409"/>
                  <a:gd name="f669" fmla="*/ f573 1 1099"/>
                  <a:gd name="f670" fmla="*/ f574 1 409"/>
                  <a:gd name="f671" fmla="*/ f575 1 1099"/>
                  <a:gd name="f672" fmla="*/ f576 1 409"/>
                  <a:gd name="f673" fmla="*/ f577 1 409"/>
                  <a:gd name="f674" fmla="*/ f578 1 1099"/>
                  <a:gd name="f675" fmla="*/ f579 1 409"/>
                  <a:gd name="f676" fmla="*/ f580 1 409"/>
                  <a:gd name="f677" fmla="*/ f581 1 409"/>
                  <a:gd name="f678" fmla="*/ f582 1 409"/>
                  <a:gd name="f679" fmla="*/ f583 1 1099"/>
                  <a:gd name="f680" fmla="*/ f584 1 409"/>
                  <a:gd name="f681" fmla="*/ f585 1 409"/>
                  <a:gd name="f682" fmla="*/ f586 1 1099"/>
                  <a:gd name="f683" fmla="*/ f587 1 409"/>
                  <a:gd name="f684" fmla="*/ f588 1 409"/>
                  <a:gd name="f685" fmla="*/ f589 1 409"/>
                  <a:gd name="f686" fmla="*/ f590 1 1099"/>
                  <a:gd name="f687" fmla="*/ f591 1 409"/>
                  <a:gd name="f688" fmla="*/ f592 1 1099"/>
                  <a:gd name="f689" fmla="*/ f593 1 409"/>
                  <a:gd name="f690" fmla="*/ f594 1 409"/>
                  <a:gd name="f691" fmla="*/ f595 1 1099"/>
                  <a:gd name="f692" fmla="*/ f596 1 409"/>
                  <a:gd name="f693" fmla="*/ f597 1 409"/>
                  <a:gd name="f694" fmla="*/ f598 1 1099"/>
                  <a:gd name="f695" fmla="*/ f599 1 409"/>
                  <a:gd name="f696" fmla="*/ f600 1 1099"/>
                  <a:gd name="f697" fmla="*/ f601 1 409"/>
                  <a:gd name="f698" fmla="*/ f602 1 1099"/>
                  <a:gd name="f699" fmla="*/ f603 1 409"/>
                  <a:gd name="f700" fmla="*/ f604 1 409"/>
                  <a:gd name="f701" fmla="*/ f605 1 1099"/>
                  <a:gd name="f702" fmla="*/ f606 1 409"/>
                  <a:gd name="f703" fmla="*/ f607 1 1099"/>
                  <a:gd name="f704" fmla="*/ f608 1 409"/>
                  <a:gd name="f705" fmla="*/ f609 1 1099"/>
                  <a:gd name="f706" fmla="*/ f610 1 409"/>
                  <a:gd name="f707" fmla="*/ f611 1 1099"/>
                  <a:gd name="f708" fmla="*/ f612 1 409"/>
                  <a:gd name="f709" fmla="*/ f613 1 1099"/>
                  <a:gd name="f710" fmla="*/ f614 1 409"/>
                  <a:gd name="f711" fmla="*/ f615 1 1099"/>
                  <a:gd name="f712" fmla="*/ f616 1 409"/>
                  <a:gd name="f713" fmla="*/ f617 1 409"/>
                  <a:gd name="f714" fmla="*/ f618 1 409"/>
                  <a:gd name="f715" fmla="*/ f619 1 409"/>
                  <a:gd name="f716" fmla="*/ f620 1 409"/>
                  <a:gd name="f717" fmla="*/ f621 1 1099"/>
                  <a:gd name="f718" fmla="*/ f622 1 409"/>
                  <a:gd name="f719" fmla="*/ f623 1 1099"/>
                  <a:gd name="f720" fmla="*/ f624 1 409"/>
                  <a:gd name="f721" fmla="*/ f625 1 409"/>
                  <a:gd name="f722" fmla="*/ f626 1 1099"/>
                  <a:gd name="f723" fmla="*/ f627 1 409"/>
                  <a:gd name="f724" fmla="*/ f628 1 1099"/>
                  <a:gd name="f725" fmla="*/ f629 1 409"/>
                  <a:gd name="f726" fmla="*/ f630 1 1099"/>
                  <a:gd name="f727" fmla="*/ f631 1 409"/>
                  <a:gd name="f728" fmla="*/ 0 1 f535"/>
                  <a:gd name="f729" fmla="*/ f529 1 f535"/>
                  <a:gd name="f730" fmla="*/ 0 1 f536"/>
                  <a:gd name="f731" fmla="*/ f530 1 f536"/>
                  <a:gd name="f732" fmla="*/ f633 1 f535"/>
                  <a:gd name="f733" fmla="*/ f634 1 f536"/>
                  <a:gd name="f734" fmla="*/ f635 1 f535"/>
                  <a:gd name="f735" fmla="*/ f636 1 f536"/>
                  <a:gd name="f736" fmla="*/ f637 1 f535"/>
                  <a:gd name="f737" fmla="*/ f638 1 f536"/>
                  <a:gd name="f738" fmla="*/ f639 1 f535"/>
                  <a:gd name="f739" fmla="*/ f640 1 f536"/>
                  <a:gd name="f740" fmla="*/ f641 1 f535"/>
                  <a:gd name="f741" fmla="*/ f642 1 f535"/>
                  <a:gd name="f742" fmla="*/ f643 1 f536"/>
                  <a:gd name="f743" fmla="*/ f644 1 f535"/>
                  <a:gd name="f744" fmla="*/ f645 1 f536"/>
                  <a:gd name="f745" fmla="*/ f646 1 f535"/>
                  <a:gd name="f746" fmla="*/ f647 1 f536"/>
                  <a:gd name="f747" fmla="*/ f648 1 f535"/>
                  <a:gd name="f748" fmla="*/ f649 1 f536"/>
                  <a:gd name="f749" fmla="*/ f650 1 f535"/>
                  <a:gd name="f750" fmla="*/ f651 1 f536"/>
                  <a:gd name="f751" fmla="*/ f652 1 f535"/>
                  <a:gd name="f752" fmla="*/ f653 1 f536"/>
                  <a:gd name="f753" fmla="*/ f654 1 f535"/>
                  <a:gd name="f754" fmla="*/ f655 1 f536"/>
                  <a:gd name="f755" fmla="*/ f656 1 f536"/>
                  <a:gd name="f756" fmla="*/ f657 1 f535"/>
                  <a:gd name="f757" fmla="*/ f658 1 f536"/>
                  <a:gd name="f758" fmla="*/ f659 1 f535"/>
                  <a:gd name="f759" fmla="*/ f660 1 f536"/>
                  <a:gd name="f760" fmla="*/ f661 1 f535"/>
                  <a:gd name="f761" fmla="*/ f662 1 f536"/>
                  <a:gd name="f762" fmla="*/ f663 1 f535"/>
                  <a:gd name="f763" fmla="*/ f664 1 f536"/>
                  <a:gd name="f764" fmla="*/ f665 1 f535"/>
                  <a:gd name="f765" fmla="*/ f666 1 f536"/>
                  <a:gd name="f766" fmla="*/ f667 1 f535"/>
                  <a:gd name="f767" fmla="*/ f668 1 f536"/>
                  <a:gd name="f768" fmla="*/ f669 1 f535"/>
                  <a:gd name="f769" fmla="*/ f670 1 f536"/>
                  <a:gd name="f770" fmla="*/ f671 1 f535"/>
                  <a:gd name="f771" fmla="*/ f672 1 f536"/>
                  <a:gd name="f772" fmla="*/ f673 1 f536"/>
                  <a:gd name="f773" fmla="*/ f674 1 f535"/>
                  <a:gd name="f774" fmla="*/ f675 1 f536"/>
                  <a:gd name="f775" fmla="*/ f676 1 f536"/>
                  <a:gd name="f776" fmla="*/ f677 1 f536"/>
                  <a:gd name="f777" fmla="*/ f678 1 f536"/>
                  <a:gd name="f778" fmla="*/ f679 1 f535"/>
                  <a:gd name="f779" fmla="*/ f680 1 f536"/>
                  <a:gd name="f780" fmla="*/ f681 1 f536"/>
                  <a:gd name="f781" fmla="*/ f682 1 f535"/>
                  <a:gd name="f782" fmla="*/ f683 1 f536"/>
                  <a:gd name="f783" fmla="*/ f684 1 f536"/>
                  <a:gd name="f784" fmla="*/ f685 1 f536"/>
                  <a:gd name="f785" fmla="*/ f686 1 f535"/>
                  <a:gd name="f786" fmla="*/ f687 1 f536"/>
                  <a:gd name="f787" fmla="*/ f688 1 f535"/>
                  <a:gd name="f788" fmla="*/ f689 1 f536"/>
                  <a:gd name="f789" fmla="*/ f690 1 f536"/>
                  <a:gd name="f790" fmla="*/ f691 1 f535"/>
                  <a:gd name="f791" fmla="*/ f692 1 f536"/>
                  <a:gd name="f792" fmla="*/ f693 1 f536"/>
                  <a:gd name="f793" fmla="*/ f694 1 f535"/>
                  <a:gd name="f794" fmla="*/ f695 1 f536"/>
                  <a:gd name="f795" fmla="*/ f696 1 f535"/>
                  <a:gd name="f796" fmla="*/ f697 1 f536"/>
                  <a:gd name="f797" fmla="*/ f698 1 f535"/>
                  <a:gd name="f798" fmla="*/ f699 1 f536"/>
                  <a:gd name="f799" fmla="*/ f700 1 f536"/>
                  <a:gd name="f800" fmla="*/ f701 1 f535"/>
                  <a:gd name="f801" fmla="*/ f702 1 f536"/>
                  <a:gd name="f802" fmla="*/ f703 1 f535"/>
                  <a:gd name="f803" fmla="*/ f704 1 f536"/>
                  <a:gd name="f804" fmla="*/ f705 1 f535"/>
                  <a:gd name="f805" fmla="*/ f706 1 f536"/>
                  <a:gd name="f806" fmla="*/ f707 1 f535"/>
                  <a:gd name="f807" fmla="*/ f708 1 f536"/>
                  <a:gd name="f808" fmla="*/ f709 1 f535"/>
                  <a:gd name="f809" fmla="*/ f710 1 f536"/>
                  <a:gd name="f810" fmla="*/ f711 1 f535"/>
                  <a:gd name="f811" fmla="*/ f712 1 f536"/>
                  <a:gd name="f812" fmla="*/ f713 1 f536"/>
                  <a:gd name="f813" fmla="*/ f714 1 f536"/>
                  <a:gd name="f814" fmla="*/ f715 1 f536"/>
                  <a:gd name="f815" fmla="*/ f716 1 f536"/>
                  <a:gd name="f816" fmla="*/ f717 1 f535"/>
                  <a:gd name="f817" fmla="*/ f718 1 f536"/>
                  <a:gd name="f818" fmla="*/ f719 1 f535"/>
                  <a:gd name="f819" fmla="*/ f720 1 f536"/>
                  <a:gd name="f820" fmla="*/ f721 1 f536"/>
                  <a:gd name="f821" fmla="*/ f722 1 f535"/>
                  <a:gd name="f822" fmla="*/ f723 1 f536"/>
                  <a:gd name="f823" fmla="*/ f724 1 f535"/>
                  <a:gd name="f824" fmla="*/ f725 1 f536"/>
                  <a:gd name="f825" fmla="*/ f726 1 f535"/>
                  <a:gd name="f826" fmla="*/ f727 1 f536"/>
                  <a:gd name="f827" fmla="*/ f728 f526 1"/>
                  <a:gd name="f828" fmla="*/ f729 f526 1"/>
                  <a:gd name="f829" fmla="*/ f731 f527 1"/>
                  <a:gd name="f830" fmla="*/ f730 f527 1"/>
                  <a:gd name="f831" fmla="*/ f732 f526 1"/>
                  <a:gd name="f832" fmla="*/ f733 f527 1"/>
                  <a:gd name="f833" fmla="*/ f734 f526 1"/>
                  <a:gd name="f834" fmla="*/ f735 f527 1"/>
                  <a:gd name="f835" fmla="*/ f736 f526 1"/>
                  <a:gd name="f836" fmla="*/ f737 f527 1"/>
                  <a:gd name="f837" fmla="*/ f738 f526 1"/>
                  <a:gd name="f838" fmla="*/ f739 f527 1"/>
                  <a:gd name="f839" fmla="*/ f740 f526 1"/>
                  <a:gd name="f840" fmla="*/ f741 f526 1"/>
                  <a:gd name="f841" fmla="*/ f742 f527 1"/>
                  <a:gd name="f842" fmla="*/ f743 f526 1"/>
                  <a:gd name="f843" fmla="*/ f744 f527 1"/>
                  <a:gd name="f844" fmla="*/ f745 f526 1"/>
                  <a:gd name="f845" fmla="*/ f746 f527 1"/>
                  <a:gd name="f846" fmla="*/ f747 f526 1"/>
                  <a:gd name="f847" fmla="*/ f748 f527 1"/>
                  <a:gd name="f848" fmla="*/ f749 f526 1"/>
                  <a:gd name="f849" fmla="*/ f750 f527 1"/>
                  <a:gd name="f850" fmla="*/ f751 f526 1"/>
                  <a:gd name="f851" fmla="*/ f752 f527 1"/>
                  <a:gd name="f852" fmla="*/ f753 f526 1"/>
                  <a:gd name="f853" fmla="*/ f754 f527 1"/>
                  <a:gd name="f854" fmla="*/ f755 f527 1"/>
                  <a:gd name="f855" fmla="*/ f756 f526 1"/>
                  <a:gd name="f856" fmla="*/ f757 f527 1"/>
                  <a:gd name="f857" fmla="*/ f758 f526 1"/>
                  <a:gd name="f858" fmla="*/ f759 f527 1"/>
                  <a:gd name="f859" fmla="*/ f760 f526 1"/>
                  <a:gd name="f860" fmla="*/ f761 f527 1"/>
                  <a:gd name="f861" fmla="*/ f762 f526 1"/>
                  <a:gd name="f862" fmla="*/ f763 f527 1"/>
                  <a:gd name="f863" fmla="*/ f764 f526 1"/>
                  <a:gd name="f864" fmla="*/ f765 f527 1"/>
                  <a:gd name="f865" fmla="*/ f766 f526 1"/>
                  <a:gd name="f866" fmla="*/ f767 f527 1"/>
                  <a:gd name="f867" fmla="*/ f768 f526 1"/>
                  <a:gd name="f868" fmla="*/ f769 f527 1"/>
                  <a:gd name="f869" fmla="*/ f770 f526 1"/>
                  <a:gd name="f870" fmla="*/ f771 f527 1"/>
                  <a:gd name="f871" fmla="*/ f772 f527 1"/>
                  <a:gd name="f872" fmla="*/ f773 f526 1"/>
                  <a:gd name="f873" fmla="*/ f774 f527 1"/>
                  <a:gd name="f874" fmla="*/ f775 f527 1"/>
                  <a:gd name="f875" fmla="*/ f776 f527 1"/>
                  <a:gd name="f876" fmla="*/ f777 f527 1"/>
                  <a:gd name="f877" fmla="*/ f778 f526 1"/>
                  <a:gd name="f878" fmla="*/ f779 f527 1"/>
                  <a:gd name="f879" fmla="*/ f780 f527 1"/>
                  <a:gd name="f880" fmla="*/ f781 f526 1"/>
                  <a:gd name="f881" fmla="*/ f782 f527 1"/>
                  <a:gd name="f882" fmla="*/ f783 f527 1"/>
                  <a:gd name="f883" fmla="*/ f784 f527 1"/>
                  <a:gd name="f884" fmla="*/ f785 f526 1"/>
                  <a:gd name="f885" fmla="*/ f786 f527 1"/>
                  <a:gd name="f886" fmla="*/ f787 f526 1"/>
                  <a:gd name="f887" fmla="*/ f788 f527 1"/>
                  <a:gd name="f888" fmla="*/ f789 f527 1"/>
                  <a:gd name="f889" fmla="*/ f790 f526 1"/>
                  <a:gd name="f890" fmla="*/ f791 f527 1"/>
                  <a:gd name="f891" fmla="*/ f792 f527 1"/>
                  <a:gd name="f892" fmla="*/ f793 f526 1"/>
                  <a:gd name="f893" fmla="*/ f794 f527 1"/>
                  <a:gd name="f894" fmla="*/ f795 f526 1"/>
                  <a:gd name="f895" fmla="*/ f796 f527 1"/>
                  <a:gd name="f896" fmla="*/ f797 f526 1"/>
                  <a:gd name="f897" fmla="*/ f798 f527 1"/>
                  <a:gd name="f898" fmla="*/ f799 f527 1"/>
                  <a:gd name="f899" fmla="*/ f800 f526 1"/>
                  <a:gd name="f900" fmla="*/ f801 f527 1"/>
                  <a:gd name="f901" fmla="*/ f802 f526 1"/>
                  <a:gd name="f902" fmla="*/ f803 f527 1"/>
                  <a:gd name="f903" fmla="*/ f804 f526 1"/>
                  <a:gd name="f904" fmla="*/ f805 f527 1"/>
                  <a:gd name="f905" fmla="*/ f806 f526 1"/>
                  <a:gd name="f906" fmla="*/ f807 f527 1"/>
                  <a:gd name="f907" fmla="*/ f808 f526 1"/>
                  <a:gd name="f908" fmla="*/ f809 f527 1"/>
                  <a:gd name="f909" fmla="*/ f810 f526 1"/>
                  <a:gd name="f910" fmla="*/ f811 f527 1"/>
                  <a:gd name="f911" fmla="*/ f812 f527 1"/>
                  <a:gd name="f912" fmla="*/ f813 f527 1"/>
                  <a:gd name="f913" fmla="*/ f814 f527 1"/>
                  <a:gd name="f914" fmla="*/ f815 f527 1"/>
                  <a:gd name="f915" fmla="*/ f816 f526 1"/>
                  <a:gd name="f916" fmla="*/ f817 f527 1"/>
                  <a:gd name="f917" fmla="*/ f818 f526 1"/>
                  <a:gd name="f918" fmla="*/ f819 f527 1"/>
                  <a:gd name="f919" fmla="*/ f820 f527 1"/>
                  <a:gd name="f920" fmla="*/ f821 f526 1"/>
                  <a:gd name="f921" fmla="*/ f822 f527 1"/>
                  <a:gd name="f922" fmla="*/ f823 f526 1"/>
                  <a:gd name="f923" fmla="*/ f824 f527 1"/>
                  <a:gd name="f924" fmla="*/ f825 f526 1"/>
                  <a:gd name="f925" fmla="*/ f826 f5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2">
                    <a:pos x="f831" y="f832"/>
                  </a:cxn>
                  <a:cxn ang="f632">
                    <a:pos x="f833" y="f834"/>
                  </a:cxn>
                  <a:cxn ang="f632">
                    <a:pos x="f835" y="f836"/>
                  </a:cxn>
                  <a:cxn ang="f632">
                    <a:pos x="f837" y="f838"/>
                  </a:cxn>
                  <a:cxn ang="f632">
                    <a:pos x="f839" y="f834"/>
                  </a:cxn>
                  <a:cxn ang="f632">
                    <a:pos x="f840" y="f841"/>
                  </a:cxn>
                  <a:cxn ang="f632">
                    <a:pos x="f842" y="f843"/>
                  </a:cxn>
                  <a:cxn ang="f632">
                    <a:pos x="f844" y="f845"/>
                  </a:cxn>
                  <a:cxn ang="f632">
                    <a:pos x="f846" y="f847"/>
                  </a:cxn>
                  <a:cxn ang="f632">
                    <a:pos x="f848" y="f849"/>
                  </a:cxn>
                  <a:cxn ang="f632">
                    <a:pos x="f850" y="f851"/>
                  </a:cxn>
                  <a:cxn ang="f632">
                    <a:pos x="f852" y="f853"/>
                  </a:cxn>
                  <a:cxn ang="f632">
                    <a:pos x="f850" y="f854"/>
                  </a:cxn>
                  <a:cxn ang="f632">
                    <a:pos x="f855" y="f856"/>
                  </a:cxn>
                  <a:cxn ang="f632">
                    <a:pos x="f857" y="f858"/>
                  </a:cxn>
                  <a:cxn ang="f632">
                    <a:pos x="f859" y="f845"/>
                  </a:cxn>
                  <a:cxn ang="f632">
                    <a:pos x="f859" y="f860"/>
                  </a:cxn>
                  <a:cxn ang="f632">
                    <a:pos x="f861" y="f862"/>
                  </a:cxn>
                  <a:cxn ang="f632">
                    <a:pos x="f863" y="f864"/>
                  </a:cxn>
                  <a:cxn ang="f632">
                    <a:pos x="f865" y="f866"/>
                  </a:cxn>
                  <a:cxn ang="f632">
                    <a:pos x="f867" y="f868"/>
                  </a:cxn>
                  <a:cxn ang="f632">
                    <a:pos x="f869" y="f858"/>
                  </a:cxn>
                  <a:cxn ang="f632">
                    <a:pos x="f869" y="f870"/>
                  </a:cxn>
                  <a:cxn ang="f632">
                    <a:pos x="f869" y="f871"/>
                  </a:cxn>
                  <a:cxn ang="f632">
                    <a:pos x="f872" y="f873"/>
                  </a:cxn>
                  <a:cxn ang="f632">
                    <a:pos x="f872" y="f874"/>
                  </a:cxn>
                  <a:cxn ang="f632">
                    <a:pos x="f872" y="f875"/>
                  </a:cxn>
                  <a:cxn ang="f632">
                    <a:pos x="f872" y="f876"/>
                  </a:cxn>
                  <a:cxn ang="f632">
                    <a:pos x="f877" y="f878"/>
                  </a:cxn>
                  <a:cxn ang="f632">
                    <a:pos x="f877" y="f879"/>
                  </a:cxn>
                  <a:cxn ang="f632">
                    <a:pos x="f880" y="f881"/>
                  </a:cxn>
                  <a:cxn ang="f632">
                    <a:pos x="f880" y="f882"/>
                  </a:cxn>
                  <a:cxn ang="f632">
                    <a:pos x="f877" y="f883"/>
                  </a:cxn>
                  <a:cxn ang="f632">
                    <a:pos x="f884" y="f885"/>
                  </a:cxn>
                  <a:cxn ang="f632">
                    <a:pos x="f886" y="f887"/>
                  </a:cxn>
                  <a:cxn ang="f632">
                    <a:pos x="f886" y="f888"/>
                  </a:cxn>
                  <a:cxn ang="f632">
                    <a:pos x="f889" y="f890"/>
                  </a:cxn>
                  <a:cxn ang="f632">
                    <a:pos x="f889" y="f891"/>
                  </a:cxn>
                  <a:cxn ang="f632">
                    <a:pos x="f892" y="f893"/>
                  </a:cxn>
                  <a:cxn ang="f632">
                    <a:pos x="f894" y="f895"/>
                  </a:cxn>
                  <a:cxn ang="f632">
                    <a:pos x="f892" y="f870"/>
                  </a:cxn>
                  <a:cxn ang="f632">
                    <a:pos x="f896" y="f897"/>
                  </a:cxn>
                  <a:cxn ang="f632">
                    <a:pos x="f896" y="f898"/>
                  </a:cxn>
                  <a:cxn ang="f632">
                    <a:pos x="f899" y="f900"/>
                  </a:cxn>
                  <a:cxn ang="f632">
                    <a:pos x="f901" y="f902"/>
                  </a:cxn>
                  <a:cxn ang="f632">
                    <a:pos x="f903" y="f904"/>
                  </a:cxn>
                  <a:cxn ang="f632">
                    <a:pos x="f905" y="f906"/>
                  </a:cxn>
                  <a:cxn ang="f632">
                    <a:pos x="f907" y="f908"/>
                  </a:cxn>
                  <a:cxn ang="f632">
                    <a:pos x="f909" y="f910"/>
                  </a:cxn>
                  <a:cxn ang="f632">
                    <a:pos x="f907" y="f911"/>
                  </a:cxn>
                  <a:cxn ang="f632">
                    <a:pos x="f903" y="f912"/>
                  </a:cxn>
                  <a:cxn ang="f632">
                    <a:pos x="f903" y="f913"/>
                  </a:cxn>
                  <a:cxn ang="f632">
                    <a:pos x="f903" y="f914"/>
                  </a:cxn>
                  <a:cxn ang="f632">
                    <a:pos x="f915" y="f916"/>
                  </a:cxn>
                  <a:cxn ang="f632">
                    <a:pos x="f915" y="f890"/>
                  </a:cxn>
                  <a:cxn ang="f632">
                    <a:pos x="f917" y="f918"/>
                  </a:cxn>
                  <a:cxn ang="f632">
                    <a:pos x="f915" y="f919"/>
                  </a:cxn>
                  <a:cxn ang="f632">
                    <a:pos x="f920" y="f921"/>
                  </a:cxn>
                  <a:cxn ang="f632">
                    <a:pos x="f922" y="f923"/>
                  </a:cxn>
                  <a:cxn ang="f632">
                    <a:pos x="f920" y="f887"/>
                  </a:cxn>
                  <a:cxn ang="f632">
                    <a:pos x="f924" y="f925"/>
                  </a:cxn>
                </a:cxnLst>
                <a:rect l="f827" t="f830" r="f828" b="f829"/>
                <a:pathLst>
                  <a:path w="1099" h="409">
                    <a:moveTo>
                      <a:pt x="f7" y="f8"/>
                    </a:moveTo>
                    <a:cubicBezTo>
                      <a:pt x="f9" y="f8"/>
                      <a:pt x="f10" y="f8"/>
                      <a:pt x="f6" y="f8"/>
                    </a:cubicBezTo>
                    <a:cubicBezTo>
                      <a:pt x="f6" y="f11"/>
                      <a:pt x="f6" y="f12"/>
                      <a:pt x="f6" y="f13"/>
                    </a:cubicBezTo>
                    <a:cubicBezTo>
                      <a:pt x="f14" y="f13"/>
                      <a:pt x="f15" y="f13"/>
                      <a:pt x="f16" y="f13"/>
                    </a:cubicBezTo>
                    <a:cubicBezTo>
                      <a:pt x="f16" y="f17"/>
                      <a:pt x="f16" y="f18"/>
                      <a:pt x="f16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4" y="f26"/>
                      <a:pt x="f24" y="f27"/>
                      <a:pt x="f24" y="f10"/>
                    </a:cubicBezTo>
                    <a:cubicBezTo>
                      <a:pt x="f28" y="f10"/>
                      <a:pt x="f29" y="f10"/>
                      <a:pt x="f30" y="f10"/>
                    </a:cubicBezTo>
                    <a:cubicBezTo>
                      <a:pt x="f30" y="f27"/>
                      <a:pt x="f30" y="f26"/>
                      <a:pt x="f30" y="f25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5" y="f23"/>
                      <a:pt x="f35" y="f34"/>
                      <a:pt x="f35" y="f37"/>
                    </a:cubicBezTo>
                    <a:cubicBezTo>
                      <a:pt x="f35" y="f38"/>
                      <a:pt x="f39" y="f40"/>
                      <a:pt x="f35" y="f41"/>
                    </a:cubicBezTo>
                    <a:cubicBezTo>
                      <a:pt x="f35" y="f42"/>
                      <a:pt x="f39" y="f43"/>
                      <a:pt x="f44" y="f45"/>
                    </a:cubicBezTo>
                    <a:cubicBezTo>
                      <a:pt x="f37" y="f46"/>
                      <a:pt x="f47" y="f48"/>
                      <a:pt x="f49" y="f50"/>
                    </a:cubicBezTo>
                    <a:cubicBezTo>
                      <a:pt x="f51" y="f50"/>
                      <a:pt x="f52" y="f53"/>
                      <a:pt x="f54" y="f53"/>
                    </a:cubicBezTo>
                    <a:cubicBezTo>
                      <a:pt x="f54" y="f55"/>
                      <a:pt x="f54" y="f26"/>
                      <a:pt x="f54" y="f10"/>
                    </a:cubicBezTo>
                    <a:cubicBezTo>
                      <a:pt x="f18" y="f10"/>
                      <a:pt x="f56" y="f10"/>
                      <a:pt x="f57" y="f10"/>
                    </a:cubicBezTo>
                    <a:cubicBezTo>
                      <a:pt x="f57" y="f58"/>
                      <a:pt x="f57" y="f59"/>
                      <a:pt x="f57" y="f60"/>
                    </a:cubicBezTo>
                    <a:cubicBezTo>
                      <a:pt x="f57" y="f61"/>
                      <a:pt x="f57" y="f62"/>
                      <a:pt x="f57" y="f63"/>
                    </a:cubicBezTo>
                    <a:cubicBezTo>
                      <a:pt x="f57" y="f64"/>
                      <a:pt x="f65" y="f66"/>
                      <a:pt x="f67" y="f68"/>
                    </a:cubicBezTo>
                    <a:cubicBezTo>
                      <a:pt x="f69" y="f70"/>
                      <a:pt x="f71" y="f72"/>
                      <a:pt x="f73" y="f74"/>
                    </a:cubicBezTo>
                    <a:cubicBezTo>
                      <a:pt x="f13" y="f74"/>
                      <a:pt x="f75" y="f76"/>
                      <a:pt x="f77" y="f76"/>
                    </a:cubicBezTo>
                    <a:cubicBezTo>
                      <a:pt x="f77" y="f78"/>
                      <a:pt x="f77" y="f79"/>
                      <a:pt x="f77" y="f10"/>
                    </a:cubicBezTo>
                    <a:cubicBezTo>
                      <a:pt x="f80" y="f10"/>
                      <a:pt x="f81" y="f10"/>
                      <a:pt x="f82" y="f10"/>
                    </a:cubicBezTo>
                    <a:cubicBezTo>
                      <a:pt x="f82" y="f79"/>
                      <a:pt x="f82" y="f29"/>
                      <a:pt x="f82" y="f76"/>
                    </a:cubicBezTo>
                    <a:cubicBezTo>
                      <a:pt x="f83" y="f74"/>
                      <a:pt x="f84" y="f74"/>
                      <a:pt x="f85" y="f86"/>
                    </a:cubicBezTo>
                    <a:cubicBezTo>
                      <a:pt x="f87" y="f88"/>
                      <a:pt x="f89" y="f68"/>
                      <a:pt x="f90" y="f91"/>
                    </a:cubicBezTo>
                    <a:cubicBezTo>
                      <a:pt x="f92" y="f93"/>
                      <a:pt x="f94" y="f63"/>
                      <a:pt x="f94" y="f95"/>
                    </a:cubicBezTo>
                    <a:cubicBezTo>
                      <a:pt x="f94" y="f96"/>
                      <a:pt x="f94" y="f97"/>
                      <a:pt x="f94" y="f98"/>
                    </a:cubicBezTo>
                    <a:cubicBezTo>
                      <a:pt x="f94" y="f99"/>
                      <a:pt x="f94" y="f58"/>
                      <a:pt x="f94" y="f10"/>
                    </a:cubicBezTo>
                    <a:cubicBezTo>
                      <a:pt x="f100" y="f10"/>
                      <a:pt x="f101" y="f10"/>
                      <a:pt x="f102" y="f10"/>
                    </a:cubicBezTo>
                    <a:cubicBezTo>
                      <a:pt x="f102" y="f58"/>
                      <a:pt x="f102" y="f59"/>
                      <a:pt x="f102" y="f60"/>
                    </a:cubicBezTo>
                    <a:cubicBezTo>
                      <a:pt x="f102" y="f103"/>
                      <a:pt x="f102" y="f104"/>
                      <a:pt x="f102" y="f72"/>
                    </a:cubicBezTo>
                    <a:cubicBezTo>
                      <a:pt x="f102" y="f86"/>
                      <a:pt x="f105" y="f76"/>
                      <a:pt x="f106" y="f107"/>
                    </a:cubicBezTo>
                    <a:cubicBezTo>
                      <a:pt x="f108" y="f109"/>
                      <a:pt x="f110" y="f111"/>
                      <a:pt x="f112" y="f113"/>
                    </a:cubicBezTo>
                    <a:cubicBezTo>
                      <a:pt x="f112" y="f114"/>
                      <a:pt x="f112" y="f111"/>
                      <a:pt x="f112" y="f115"/>
                    </a:cubicBezTo>
                    <a:cubicBezTo>
                      <a:pt x="f112" y="f116"/>
                      <a:pt x="f112" y="f40"/>
                      <a:pt x="f112" y="f117"/>
                    </a:cubicBezTo>
                    <a:cubicBezTo>
                      <a:pt x="f112" y="f118"/>
                      <a:pt x="f119" y="f120"/>
                      <a:pt x="f121" y="f23"/>
                    </a:cubicBezTo>
                    <a:cubicBezTo>
                      <a:pt x="f121" y="f23"/>
                      <a:pt x="f121" y="f36"/>
                      <a:pt x="f122" y="f123"/>
                    </a:cubicBezTo>
                    <a:cubicBezTo>
                      <a:pt x="f122" y="f124"/>
                      <a:pt x="f122" y="f97"/>
                      <a:pt x="f122" y="f125"/>
                    </a:cubicBezTo>
                    <a:cubicBezTo>
                      <a:pt x="f126" y="f47"/>
                      <a:pt x="f127" y="f47"/>
                      <a:pt x="f128" y="f129"/>
                    </a:cubicBezTo>
                    <a:cubicBezTo>
                      <a:pt x="f128" y="f130"/>
                      <a:pt x="f128" y="f131"/>
                      <a:pt x="f128" y="f10"/>
                    </a:cubicBezTo>
                    <a:cubicBezTo>
                      <a:pt x="f132" y="f10"/>
                      <a:pt x="f127" y="f10"/>
                      <a:pt x="f133" y="f10"/>
                    </a:cubicBezTo>
                    <a:cubicBezTo>
                      <a:pt x="f133" y="f134"/>
                      <a:pt x="f133" y="f56"/>
                      <a:pt x="f133" y="f135"/>
                    </a:cubicBezTo>
                    <a:cubicBezTo>
                      <a:pt x="f136" y="f137"/>
                      <a:pt x="f138" y="f139"/>
                      <a:pt x="f140" y="f61"/>
                    </a:cubicBezTo>
                    <a:cubicBezTo>
                      <a:pt x="f140" y="f51"/>
                      <a:pt x="f140" y="f141"/>
                      <a:pt x="f140" y="f10"/>
                    </a:cubicBezTo>
                    <a:cubicBezTo>
                      <a:pt x="f142" y="f10"/>
                      <a:pt x="f143" y="f10"/>
                      <a:pt x="f144" y="f10"/>
                    </a:cubicBezTo>
                    <a:cubicBezTo>
                      <a:pt x="f144" y="f145"/>
                      <a:pt x="f144" y="f146"/>
                      <a:pt x="f144" y="f39"/>
                    </a:cubicBezTo>
                    <a:cubicBezTo>
                      <a:pt x="f147" y="f38"/>
                      <a:pt x="f148" y="f149"/>
                      <a:pt x="f150" y="f151"/>
                    </a:cubicBezTo>
                    <a:cubicBezTo>
                      <a:pt x="f150" y="f152"/>
                      <a:pt x="f150" y="f153"/>
                      <a:pt x="f150" y="f10"/>
                    </a:cubicBezTo>
                    <a:cubicBezTo>
                      <a:pt x="f154" y="f10"/>
                      <a:pt x="f155" y="f10"/>
                      <a:pt x="f156" y="f10"/>
                    </a:cubicBezTo>
                    <a:cubicBezTo>
                      <a:pt x="f156" y="f153"/>
                      <a:pt x="f156" y="f152"/>
                      <a:pt x="f156" y="f151"/>
                    </a:cubicBezTo>
                    <a:cubicBezTo>
                      <a:pt x="f157" y="f149"/>
                      <a:pt x="f158" y="f159"/>
                      <a:pt x="f160" y="f35"/>
                    </a:cubicBezTo>
                    <a:cubicBezTo>
                      <a:pt x="f160" y="f97"/>
                      <a:pt x="f160" y="f161"/>
                      <a:pt x="f160" y="f10"/>
                    </a:cubicBezTo>
                    <a:cubicBezTo>
                      <a:pt x="f162" y="f10"/>
                      <a:pt x="f163" y="f10"/>
                      <a:pt x="f164" y="f10"/>
                    </a:cubicBezTo>
                    <a:cubicBezTo>
                      <a:pt x="f164" y="f58"/>
                      <a:pt x="f164" y="f59"/>
                      <a:pt x="f164" y="f60"/>
                    </a:cubicBezTo>
                    <a:cubicBezTo>
                      <a:pt x="f164" y="f19"/>
                      <a:pt x="f164" y="f165"/>
                      <a:pt x="f166" y="f116"/>
                    </a:cubicBezTo>
                    <a:cubicBezTo>
                      <a:pt x="f166" y="f167"/>
                      <a:pt x="f164" y="f168"/>
                      <a:pt x="f169" y="f170"/>
                    </a:cubicBezTo>
                    <a:cubicBezTo>
                      <a:pt x="f171" y="f172"/>
                      <a:pt x="f173" y="f174"/>
                      <a:pt x="f175" y="f93"/>
                    </a:cubicBezTo>
                    <a:cubicBezTo>
                      <a:pt x="f175" y="f176"/>
                      <a:pt x="f175" y="f177"/>
                      <a:pt x="f175" y="f10"/>
                    </a:cubicBezTo>
                    <a:cubicBezTo>
                      <a:pt x="f178" y="f13"/>
                      <a:pt x="f179" y="f13"/>
                      <a:pt x="f180" y="f13"/>
                    </a:cubicBezTo>
                    <a:cubicBezTo>
                      <a:pt x="f180" y="f177"/>
                      <a:pt x="f180" y="f181"/>
                      <a:pt x="f180" y="f182"/>
                    </a:cubicBezTo>
                    <a:cubicBezTo>
                      <a:pt x="f183" y="f184"/>
                      <a:pt x="f185" y="f186"/>
                      <a:pt x="f187" y="f188"/>
                    </a:cubicBezTo>
                    <a:cubicBezTo>
                      <a:pt x="f187" y="f189"/>
                      <a:pt x="f187" y="f19"/>
                      <a:pt x="f187" y="f10"/>
                    </a:cubicBezTo>
                    <a:cubicBezTo>
                      <a:pt x="f190" y="f10"/>
                      <a:pt x="f191" y="f13"/>
                      <a:pt x="f192" y="f13"/>
                    </a:cubicBezTo>
                    <a:cubicBezTo>
                      <a:pt x="f192" y="f73"/>
                      <a:pt x="f192" y="f59"/>
                      <a:pt x="f192" y="f60"/>
                    </a:cubicBezTo>
                    <a:cubicBezTo>
                      <a:pt x="f192" y="f125"/>
                      <a:pt x="f192" y="f193"/>
                      <a:pt x="f192" y="f194"/>
                    </a:cubicBezTo>
                    <a:cubicBezTo>
                      <a:pt x="f192" y="f172"/>
                      <a:pt x="f195" y="f186"/>
                      <a:pt x="f196" y="f197"/>
                    </a:cubicBezTo>
                    <a:cubicBezTo>
                      <a:pt x="f198" y="f199"/>
                      <a:pt x="f200" y="f174"/>
                      <a:pt x="f201" y="f95"/>
                    </a:cubicBezTo>
                    <a:cubicBezTo>
                      <a:pt x="f202" y="f95"/>
                      <a:pt x="f203" y="f204"/>
                      <a:pt x="f203" y="f182"/>
                    </a:cubicBezTo>
                    <a:cubicBezTo>
                      <a:pt x="f203" y="f205"/>
                      <a:pt x="f203" y="f206"/>
                      <a:pt x="f203" y="f207"/>
                    </a:cubicBezTo>
                    <a:cubicBezTo>
                      <a:pt x="f203" y="f208"/>
                      <a:pt x="f202" y="f209"/>
                      <a:pt x="f210" y="f209"/>
                    </a:cubicBezTo>
                    <a:cubicBezTo>
                      <a:pt x="f211" y="f212"/>
                      <a:pt x="f190" y="f213"/>
                      <a:pt x="f214" y="f6"/>
                    </a:cubicBezTo>
                    <a:cubicBezTo>
                      <a:pt x="f214" y="f204"/>
                      <a:pt x="f214" y="f215"/>
                      <a:pt x="f214" y="f10"/>
                    </a:cubicBezTo>
                    <a:cubicBezTo>
                      <a:pt x="f216" y="f10"/>
                      <a:pt x="f217" y="f10"/>
                      <a:pt x="f218" y="f10"/>
                    </a:cubicBezTo>
                    <a:cubicBezTo>
                      <a:pt x="f218" y="f44"/>
                      <a:pt x="f218" y="f219"/>
                      <a:pt x="f218" y="f220"/>
                    </a:cubicBezTo>
                    <a:cubicBezTo>
                      <a:pt x="f221" y="f222"/>
                      <a:pt x="f223" y="f224"/>
                      <a:pt x="f225" y="f226"/>
                    </a:cubicBezTo>
                    <a:cubicBezTo>
                      <a:pt x="f227" y="f228"/>
                      <a:pt x="f229" y="f230"/>
                      <a:pt x="f231" y="f232"/>
                    </a:cubicBezTo>
                    <a:cubicBezTo>
                      <a:pt x="f233" y="f208"/>
                      <a:pt x="f234" y="f235"/>
                      <a:pt x="f234" y="f236"/>
                    </a:cubicBezTo>
                    <a:cubicBezTo>
                      <a:pt x="f234" y="f206"/>
                      <a:pt x="f234" y="f237"/>
                      <a:pt x="f234" y="f68"/>
                    </a:cubicBezTo>
                    <a:cubicBezTo>
                      <a:pt x="f234" y="f238"/>
                      <a:pt x="f234" y="f79"/>
                      <a:pt x="f234" y="f98"/>
                    </a:cubicBezTo>
                    <a:cubicBezTo>
                      <a:pt x="f234" y="f99"/>
                      <a:pt x="f234" y="f58"/>
                      <a:pt x="f234" y="f10"/>
                    </a:cubicBezTo>
                    <a:cubicBezTo>
                      <a:pt x="f239" y="f10"/>
                      <a:pt x="f240" y="f10"/>
                      <a:pt x="f241" y="f10"/>
                    </a:cubicBezTo>
                    <a:cubicBezTo>
                      <a:pt x="f241" y="f59"/>
                      <a:pt x="f241" y="f2"/>
                      <a:pt x="f241" y="f242"/>
                    </a:cubicBezTo>
                    <a:cubicBezTo>
                      <a:pt x="f241" y="f52"/>
                      <a:pt x="f241" y="f37"/>
                      <a:pt x="f241" y="f243"/>
                    </a:cubicBezTo>
                    <a:cubicBezTo>
                      <a:pt x="f241" y="f244"/>
                      <a:pt x="f245" y="f246"/>
                      <a:pt x="f247" y="f248"/>
                    </a:cubicBezTo>
                    <a:cubicBezTo>
                      <a:pt x="f249" y="f250"/>
                      <a:pt x="f251" y="f40"/>
                      <a:pt x="f252" y="f176"/>
                    </a:cubicBezTo>
                    <a:cubicBezTo>
                      <a:pt x="f253" y="f62"/>
                      <a:pt x="f254" y="f62"/>
                      <a:pt x="f255" y="f256"/>
                    </a:cubicBezTo>
                    <a:cubicBezTo>
                      <a:pt x="f255" y="f257"/>
                      <a:pt x="f255" y="f52"/>
                      <a:pt x="f255" y="f13"/>
                    </a:cubicBezTo>
                    <a:cubicBezTo>
                      <a:pt x="f258" y="f13"/>
                      <a:pt x="f259" y="f13"/>
                      <a:pt x="f7" y="f13"/>
                    </a:cubicBezTo>
                    <a:cubicBezTo>
                      <a:pt x="f7" y="f12"/>
                      <a:pt x="f7" y="f11"/>
                      <a:pt x="f7" y="f8"/>
                    </a:cubicBezTo>
                    <a:close/>
                    <a:moveTo>
                      <a:pt x="f260" y="f118"/>
                    </a:moveTo>
                    <a:cubicBezTo>
                      <a:pt x="f261" y="f23"/>
                      <a:pt x="f48" y="f36"/>
                      <a:pt x="f262" y="f123"/>
                    </a:cubicBezTo>
                    <a:cubicBezTo>
                      <a:pt x="f263" y="f103"/>
                      <a:pt x="f264" y="f103"/>
                      <a:pt x="f188" y="f124"/>
                    </a:cubicBezTo>
                    <a:cubicBezTo>
                      <a:pt x="f265" y="f61"/>
                      <a:pt x="f194" y="f47"/>
                      <a:pt x="f194" y="f266"/>
                    </a:cubicBezTo>
                    <a:cubicBezTo>
                      <a:pt x="f194" y="f267"/>
                      <a:pt x="f194" y="f51"/>
                      <a:pt x="f194" y="f268"/>
                    </a:cubicBezTo>
                    <a:cubicBezTo>
                      <a:pt x="f269" y="f56"/>
                      <a:pt x="f270" y="f18"/>
                      <a:pt x="f271" y="f130"/>
                    </a:cubicBezTo>
                    <a:cubicBezTo>
                      <a:pt x="f41" y="f130"/>
                      <a:pt x="f260" y="f272"/>
                      <a:pt x="f260" y="f52"/>
                    </a:cubicBezTo>
                    <a:cubicBezTo>
                      <a:pt x="f260" y="f273"/>
                      <a:pt x="f260" y="f274"/>
                      <a:pt x="f260" y="f19"/>
                    </a:cubicBezTo>
                    <a:cubicBezTo>
                      <a:pt x="f260" y="f146"/>
                      <a:pt x="f260" y="f103"/>
                      <a:pt x="f260" y="f118"/>
                    </a:cubicBezTo>
                    <a:close/>
                    <a:moveTo>
                      <a:pt x="f194" y="f10"/>
                    </a:moveTo>
                    <a:cubicBezTo>
                      <a:pt x="f262" y="f10"/>
                      <a:pt x="f275" y="f10"/>
                      <a:pt x="f260" y="f10"/>
                    </a:cubicBezTo>
                    <a:cubicBezTo>
                      <a:pt x="f260" y="f276"/>
                      <a:pt x="f260" y="f277"/>
                      <a:pt x="f260" y="f153"/>
                    </a:cubicBezTo>
                    <a:cubicBezTo>
                      <a:pt x="f275" y="f65"/>
                      <a:pt x="f278" y="f279"/>
                      <a:pt x="f264" y="f145"/>
                    </a:cubicBezTo>
                    <a:cubicBezTo>
                      <a:pt x="f280" y="f145"/>
                      <a:pt x="f188" y="f281"/>
                      <a:pt x="f194" y="f282"/>
                    </a:cubicBezTo>
                    <a:cubicBezTo>
                      <a:pt x="f194" y="f17"/>
                      <a:pt x="f194" y="f283"/>
                      <a:pt x="f194" y="f10"/>
                    </a:cubicBezTo>
                    <a:close/>
                    <a:moveTo>
                      <a:pt x="f197" y="f153"/>
                    </a:moveTo>
                    <a:cubicBezTo>
                      <a:pt x="f197" y="f284"/>
                      <a:pt x="f197" y="f135"/>
                      <a:pt x="f197" y="f285"/>
                    </a:cubicBezTo>
                    <a:cubicBezTo>
                      <a:pt x="f63" y="f97"/>
                      <a:pt x="f286" y="f177"/>
                      <a:pt x="f287" y="f47"/>
                    </a:cubicBezTo>
                    <a:cubicBezTo>
                      <a:pt x="f287" y="f288"/>
                      <a:pt x="f287" y="f272"/>
                      <a:pt x="f287" y="f161"/>
                    </a:cubicBezTo>
                    <a:cubicBezTo>
                      <a:pt x="f289" y="f279"/>
                      <a:pt x="f290" y="f57"/>
                      <a:pt x="f197" y="f153"/>
                    </a:cubicBezTo>
                    <a:close/>
                    <a:moveTo>
                      <a:pt x="f291" y="f145"/>
                    </a:moveTo>
                    <a:cubicBezTo>
                      <a:pt x="f291" y="f272"/>
                      <a:pt x="f291" y="f267"/>
                      <a:pt x="f291" y="f129"/>
                    </a:cubicBezTo>
                    <a:cubicBezTo>
                      <a:pt x="f114" y="f292"/>
                      <a:pt x="f293" y="f135"/>
                      <a:pt x="f294" y="f26"/>
                    </a:cubicBezTo>
                    <a:cubicBezTo>
                      <a:pt x="f294" y="f284"/>
                      <a:pt x="f294" y="f295"/>
                      <a:pt x="f294" y="f282"/>
                    </a:cubicBezTo>
                    <a:cubicBezTo>
                      <a:pt x="f293" y="f281"/>
                      <a:pt x="f114" y="f67"/>
                      <a:pt x="f291" y="f145"/>
                    </a:cubicBezTo>
                    <a:close/>
                    <a:moveTo>
                      <a:pt x="f294" y="f296"/>
                    </a:moveTo>
                    <a:cubicBezTo>
                      <a:pt x="f294" y="f297"/>
                      <a:pt x="f294" y="f242"/>
                      <a:pt x="f294" y="f10"/>
                    </a:cubicBezTo>
                    <a:cubicBezTo>
                      <a:pt x="f293" y="f10"/>
                      <a:pt x="f114" y="f10"/>
                      <a:pt x="f291" y="f10"/>
                    </a:cubicBezTo>
                    <a:cubicBezTo>
                      <a:pt x="f291" y="f298"/>
                      <a:pt x="f291" y="f299"/>
                      <a:pt x="f291" y="f27"/>
                    </a:cubicBezTo>
                    <a:cubicBezTo>
                      <a:pt x="f114" y="f300"/>
                      <a:pt x="f293" y="f301"/>
                      <a:pt x="f294" y="f296"/>
                    </a:cubicBezTo>
                    <a:close/>
                    <a:moveTo>
                      <a:pt x="f70" y="f10"/>
                    </a:moveTo>
                    <a:cubicBezTo>
                      <a:pt x="f70" y="f302"/>
                      <a:pt x="f70" y="f303"/>
                      <a:pt x="f70" y="f134"/>
                    </a:cubicBezTo>
                    <a:cubicBezTo>
                      <a:pt x="f66" y="f17"/>
                      <a:pt x="f93" y="f17"/>
                      <a:pt x="f95" y="f131"/>
                    </a:cubicBezTo>
                    <a:cubicBezTo>
                      <a:pt x="f95" y="f304"/>
                      <a:pt x="f95" y="f302"/>
                      <a:pt x="f95" y="f10"/>
                    </a:cubicBezTo>
                    <a:cubicBezTo>
                      <a:pt x="f305" y="f10"/>
                      <a:pt x="f199" y="f10"/>
                      <a:pt x="f197" y="f10"/>
                    </a:cubicBezTo>
                    <a:cubicBezTo>
                      <a:pt x="f197" y="f283"/>
                      <a:pt x="f197" y="f131"/>
                      <a:pt x="f197" y="f67"/>
                    </a:cubicBezTo>
                    <a:cubicBezTo>
                      <a:pt x="f290" y="f282"/>
                      <a:pt x="f289" y="f306"/>
                      <a:pt x="f287" y="f307"/>
                    </a:cubicBezTo>
                    <a:cubicBezTo>
                      <a:pt x="f287" y="f134"/>
                      <a:pt x="f287" y="f298"/>
                      <a:pt x="f287" y="f10"/>
                    </a:cubicBezTo>
                    <a:cubicBezTo>
                      <a:pt x="f20" y="f10"/>
                      <a:pt x="f308" y="f10"/>
                      <a:pt x="f70" y="f10"/>
                    </a:cubicBezTo>
                    <a:close/>
                    <a:moveTo>
                      <a:pt x="f306" y="f189"/>
                    </a:moveTo>
                    <a:cubicBezTo>
                      <a:pt x="f17" y="f250"/>
                      <a:pt x="f71" y="f309"/>
                      <a:pt x="f99" y="f31"/>
                    </a:cubicBezTo>
                    <a:cubicBezTo>
                      <a:pt x="f99" y="f181"/>
                      <a:pt x="f99" y="f310"/>
                      <a:pt x="f99" y="f311"/>
                    </a:cubicBezTo>
                    <a:cubicBezTo>
                      <a:pt x="f71" y="f238"/>
                      <a:pt x="f17" y="f310"/>
                      <a:pt x="f27" y="f62"/>
                    </a:cubicBezTo>
                    <a:cubicBezTo>
                      <a:pt x="f307" y="f62"/>
                      <a:pt x="f306" y="f176"/>
                      <a:pt x="f306" y="f181"/>
                    </a:cubicBezTo>
                    <a:cubicBezTo>
                      <a:pt x="f306" y="f40"/>
                      <a:pt x="f306" y="f309"/>
                      <a:pt x="f306" y="f189"/>
                    </a:cubicBezTo>
                    <a:close/>
                    <a:moveTo>
                      <a:pt x="f99" y="f170"/>
                    </a:moveTo>
                    <a:cubicBezTo>
                      <a:pt x="f71" y="f22"/>
                      <a:pt x="f17" y="f312"/>
                      <a:pt x="f27" y="f116"/>
                    </a:cubicBezTo>
                    <a:cubicBezTo>
                      <a:pt x="f307" y="f116"/>
                      <a:pt x="f306" y="f313"/>
                      <a:pt x="f306" y="f269"/>
                    </a:cubicBezTo>
                    <a:cubicBezTo>
                      <a:pt x="f306" y="f50"/>
                      <a:pt x="f306" y="f314"/>
                      <a:pt x="f306" y="f270"/>
                    </a:cubicBezTo>
                    <a:cubicBezTo>
                      <a:pt x="f315" y="f316"/>
                      <a:pt x="f297" y="f314"/>
                      <a:pt x="f71" y="f317"/>
                    </a:cubicBezTo>
                    <a:cubicBezTo>
                      <a:pt x="f58" y="f50"/>
                      <a:pt x="f58" y="f50"/>
                      <a:pt x="f99" y="f170"/>
                    </a:cubicBezTo>
                    <a:close/>
                    <a:moveTo>
                      <a:pt x="f59" y="f318"/>
                    </a:moveTo>
                    <a:cubicBezTo>
                      <a:pt x="f71" y="f91"/>
                      <a:pt x="f17" y="f182"/>
                      <a:pt x="f27" y="f204"/>
                    </a:cubicBezTo>
                    <a:cubicBezTo>
                      <a:pt x="f307" y="f204"/>
                      <a:pt x="f306" y="f95"/>
                      <a:pt x="f306" y="f184"/>
                    </a:cubicBezTo>
                    <a:cubicBezTo>
                      <a:pt x="f306" y="f319"/>
                      <a:pt x="f306" y="f186"/>
                      <a:pt x="f306" y="f265"/>
                    </a:cubicBezTo>
                    <a:cubicBezTo>
                      <a:pt x="f131" y="f172"/>
                      <a:pt x="f303" y="f197"/>
                      <a:pt x="f98" y="f319"/>
                    </a:cubicBezTo>
                    <a:cubicBezTo>
                      <a:pt x="f60" y="f319"/>
                      <a:pt x="f59" y="f174"/>
                      <a:pt x="f59" y="f184"/>
                    </a:cubicBezTo>
                    <a:cubicBezTo>
                      <a:pt x="f59" y="f204"/>
                      <a:pt x="f59" y="f93"/>
                      <a:pt x="f59" y="f318"/>
                    </a:cubicBezTo>
                    <a:close/>
                    <a:moveTo>
                      <a:pt x="f99" y="f165"/>
                    </a:moveTo>
                    <a:cubicBezTo>
                      <a:pt x="f71" y="f320"/>
                      <a:pt x="f134" y="f33"/>
                      <a:pt x="f27" y="f321"/>
                    </a:cubicBezTo>
                    <a:cubicBezTo>
                      <a:pt x="f27" y="f321"/>
                      <a:pt x="f306" y="f151"/>
                      <a:pt x="f306" y="f322"/>
                    </a:cubicBezTo>
                    <a:cubicBezTo>
                      <a:pt x="f306" y="f149"/>
                      <a:pt x="f306" y="f159"/>
                      <a:pt x="f306" y="f323"/>
                    </a:cubicBezTo>
                    <a:cubicBezTo>
                      <a:pt x="f315" y="f324"/>
                      <a:pt x="f325" y="f38"/>
                      <a:pt x="f276" y="f159"/>
                    </a:cubicBezTo>
                    <a:cubicBezTo>
                      <a:pt x="f59" y="f326"/>
                      <a:pt x="f59" y="f326"/>
                      <a:pt x="f59" y="f327"/>
                    </a:cubicBezTo>
                    <a:cubicBezTo>
                      <a:pt x="f59" y="f327"/>
                      <a:pt x="f59" y="f327"/>
                      <a:pt x="f99" y="f165"/>
                    </a:cubicBezTo>
                    <a:close/>
                    <a:moveTo>
                      <a:pt x="f59" y="f328"/>
                    </a:moveTo>
                    <a:cubicBezTo>
                      <a:pt x="f71" y="f329"/>
                      <a:pt x="f134" y="f43"/>
                      <a:pt x="f27" y="f330"/>
                    </a:cubicBezTo>
                    <a:cubicBezTo>
                      <a:pt x="f307" y="f330"/>
                      <a:pt x="f306" y="f271"/>
                      <a:pt x="f306" y="f41"/>
                    </a:cubicBezTo>
                    <a:cubicBezTo>
                      <a:pt x="f306" y="f331"/>
                      <a:pt x="f306" y="f332"/>
                      <a:pt x="f306" y="f29"/>
                    </a:cubicBezTo>
                    <a:cubicBezTo>
                      <a:pt x="f131" y="f333"/>
                      <a:pt x="f303" y="f24"/>
                      <a:pt x="f98" y="f334"/>
                    </a:cubicBezTo>
                    <a:cubicBezTo>
                      <a:pt x="f60" y="f331"/>
                      <a:pt x="f59" y="f3"/>
                      <a:pt x="f59" y="f335"/>
                    </a:cubicBezTo>
                    <a:cubicBezTo>
                      <a:pt x="f59" y="f330"/>
                      <a:pt x="f59" y="f45"/>
                      <a:pt x="f59" y="f328"/>
                    </a:cubicBezTo>
                    <a:close/>
                    <a:moveTo>
                      <a:pt x="f59" y="f44"/>
                    </a:moveTo>
                    <a:cubicBezTo>
                      <a:pt x="f71" y="f336"/>
                      <a:pt x="f134" y="f337"/>
                      <a:pt x="f300" y="f338"/>
                    </a:cubicBezTo>
                    <a:cubicBezTo>
                      <a:pt x="f27" y="f338"/>
                      <a:pt x="f306" y="f339"/>
                      <a:pt x="f306" y="f339"/>
                    </a:cubicBezTo>
                    <a:cubicBezTo>
                      <a:pt x="f306" y="f340"/>
                      <a:pt x="f306" y="f341"/>
                      <a:pt x="f306" y="f117"/>
                    </a:cubicBezTo>
                    <a:cubicBezTo>
                      <a:pt x="f131" y="f32"/>
                      <a:pt x="f303" y="f341"/>
                      <a:pt x="f98" y="f25"/>
                    </a:cubicBezTo>
                    <a:cubicBezTo>
                      <a:pt x="f60" y="f25"/>
                      <a:pt x="f59" y="f342"/>
                      <a:pt x="f59" y="f340"/>
                    </a:cubicBezTo>
                    <a:cubicBezTo>
                      <a:pt x="f59" y="f339"/>
                      <a:pt x="f59" y="f337"/>
                      <a:pt x="f59" y="f44"/>
                    </a:cubicBezTo>
                    <a:close/>
                    <a:moveTo>
                      <a:pt x="f343" y="f344"/>
                    </a:moveTo>
                    <a:cubicBezTo>
                      <a:pt x="f345" y="f346"/>
                      <a:pt x="f347" y="f273"/>
                      <a:pt x="f348" y="f349"/>
                    </a:cubicBezTo>
                    <a:cubicBezTo>
                      <a:pt x="f348" y="f49"/>
                      <a:pt x="f348" y="f52"/>
                      <a:pt x="f348" y="f130"/>
                    </a:cubicBezTo>
                    <a:cubicBezTo>
                      <a:pt x="f347" y="f54"/>
                      <a:pt x="f345" y="f272"/>
                      <a:pt x="f343" y="f52"/>
                    </a:cubicBezTo>
                    <a:cubicBezTo>
                      <a:pt x="f343" y="f49"/>
                      <a:pt x="f343" y="f349"/>
                      <a:pt x="f343" y="f344"/>
                    </a:cubicBezTo>
                    <a:close/>
                    <a:moveTo>
                      <a:pt x="f350" y="f338"/>
                    </a:moveTo>
                    <a:cubicBezTo>
                      <a:pt x="f350" y="f336"/>
                      <a:pt x="f350" y="f215"/>
                      <a:pt x="f350" y="f39"/>
                    </a:cubicBezTo>
                    <a:cubicBezTo>
                      <a:pt x="f351" y="f352"/>
                      <a:pt x="f353" y="f44"/>
                      <a:pt x="f354" y="f336"/>
                    </a:cubicBezTo>
                    <a:cubicBezTo>
                      <a:pt x="f355" y="f337"/>
                      <a:pt x="f356" y="f357"/>
                      <a:pt x="f358" y="f340"/>
                    </a:cubicBezTo>
                    <a:cubicBezTo>
                      <a:pt x="f347" y="f257"/>
                      <a:pt x="f345" y="f339"/>
                      <a:pt x="f350" y="f338"/>
                    </a:cubicBezTo>
                    <a:close/>
                    <a:moveTo>
                      <a:pt x="f343" y="f47"/>
                    </a:moveTo>
                    <a:cubicBezTo>
                      <a:pt x="f351" y="f129"/>
                      <a:pt x="f359" y="f137"/>
                      <a:pt x="f360" y="f19"/>
                    </a:cubicBezTo>
                    <a:cubicBezTo>
                      <a:pt x="f355" y="f292"/>
                      <a:pt x="f356" y="f135"/>
                      <a:pt x="f358" y="f361"/>
                    </a:cubicBezTo>
                    <a:cubicBezTo>
                      <a:pt x="f347" y="f288"/>
                      <a:pt x="f345" y="f274"/>
                      <a:pt x="f343" y="f362"/>
                    </a:cubicBezTo>
                    <a:cubicBezTo>
                      <a:pt x="f343" y="f135"/>
                      <a:pt x="f343" y="f19"/>
                      <a:pt x="f343" y="f47"/>
                    </a:cubicBezTo>
                    <a:close/>
                    <a:moveTo>
                      <a:pt x="f348" y="f36"/>
                    </a:moveTo>
                    <a:cubicBezTo>
                      <a:pt x="f347" y="f23"/>
                      <a:pt x="f345" y="f34"/>
                      <a:pt x="f350" y="f37"/>
                    </a:cubicBezTo>
                    <a:cubicBezTo>
                      <a:pt x="f350" y="f363"/>
                      <a:pt x="f350" y="f25"/>
                      <a:pt x="f350" y="f364"/>
                    </a:cubicBezTo>
                    <a:cubicBezTo>
                      <a:pt x="f365" y="f342"/>
                      <a:pt x="f359" y="f366"/>
                      <a:pt x="f360" y="f341"/>
                    </a:cubicBezTo>
                    <a:cubicBezTo>
                      <a:pt x="f355" y="f32"/>
                      <a:pt x="f355" y="f32"/>
                      <a:pt x="f348" y="f36"/>
                    </a:cubicBezTo>
                    <a:close/>
                    <a:moveTo>
                      <a:pt x="f350" y="f295"/>
                    </a:moveTo>
                    <a:cubicBezTo>
                      <a:pt x="f367" y="f56"/>
                      <a:pt x="f347" y="f56"/>
                      <a:pt x="f348" y="f268"/>
                    </a:cubicBezTo>
                    <a:cubicBezTo>
                      <a:pt x="f348" y="f65"/>
                      <a:pt x="f348" y="f145"/>
                      <a:pt x="f348" y="f282"/>
                    </a:cubicBezTo>
                    <a:cubicBezTo>
                      <a:pt x="f347" y="f282"/>
                      <a:pt x="f345" y="f281"/>
                      <a:pt x="f350" y="f67"/>
                    </a:cubicBezTo>
                    <a:cubicBezTo>
                      <a:pt x="f350" y="f279"/>
                      <a:pt x="f350" y="f153"/>
                      <a:pt x="f350" y="f295"/>
                    </a:cubicBezTo>
                    <a:close/>
                    <a:moveTo>
                      <a:pt x="f348" y="f125"/>
                    </a:moveTo>
                    <a:cubicBezTo>
                      <a:pt x="f347" y="f177"/>
                      <a:pt x="f345" y="f146"/>
                      <a:pt x="f350" y="f61"/>
                    </a:cubicBezTo>
                    <a:cubicBezTo>
                      <a:pt x="f350" y="f124"/>
                      <a:pt x="f350" y="f103"/>
                      <a:pt x="f350" y="f36"/>
                    </a:cubicBezTo>
                    <a:cubicBezTo>
                      <a:pt x="f345" y="f152"/>
                      <a:pt x="f368" y="f103"/>
                      <a:pt x="f369" y="f79"/>
                    </a:cubicBezTo>
                    <a:cubicBezTo>
                      <a:pt x="f358" y="f79"/>
                      <a:pt x="f348" y="f285"/>
                      <a:pt x="f348" y="f21"/>
                    </a:cubicBezTo>
                    <a:cubicBezTo>
                      <a:pt x="f355" y="f61"/>
                      <a:pt x="f348" y="f146"/>
                      <a:pt x="f348" y="f125"/>
                    </a:cubicBezTo>
                    <a:close/>
                    <a:moveTo>
                      <a:pt x="f350" y="f134"/>
                    </a:moveTo>
                    <a:cubicBezTo>
                      <a:pt x="f350" y="f141"/>
                      <a:pt x="f350" y="f370"/>
                      <a:pt x="f350" y="f300"/>
                    </a:cubicBezTo>
                    <a:cubicBezTo>
                      <a:pt x="f367" y="f301"/>
                      <a:pt x="f347" y="f301"/>
                      <a:pt x="f348" y="f296"/>
                    </a:cubicBezTo>
                    <a:cubicBezTo>
                      <a:pt x="f348" y="f315"/>
                      <a:pt x="f348" y="f131"/>
                      <a:pt x="f348" y="f134"/>
                    </a:cubicBezTo>
                    <a:cubicBezTo>
                      <a:pt x="f347" y="f134"/>
                      <a:pt x="f345" y="f134"/>
                      <a:pt x="f350" y="f134"/>
                    </a:cubicBezTo>
                    <a:close/>
                    <a:moveTo>
                      <a:pt x="f348" y="f242"/>
                    </a:moveTo>
                    <a:cubicBezTo>
                      <a:pt x="f347" y="f242"/>
                      <a:pt x="f345" y="f242"/>
                      <a:pt x="f350" y="f242"/>
                    </a:cubicBezTo>
                    <a:cubicBezTo>
                      <a:pt x="f350" y="f283"/>
                      <a:pt x="f350" y="f303"/>
                      <a:pt x="f350" y="f371"/>
                    </a:cubicBezTo>
                    <a:cubicBezTo>
                      <a:pt x="f367" y="f371"/>
                      <a:pt x="f347" y="f371"/>
                      <a:pt x="f348" y="f371"/>
                    </a:cubicBezTo>
                    <a:cubicBezTo>
                      <a:pt x="f348" y="f276"/>
                      <a:pt x="f348" y="f298"/>
                      <a:pt x="f348" y="f242"/>
                    </a:cubicBezTo>
                    <a:close/>
                    <a:moveTo>
                      <a:pt x="f344" y="f125"/>
                    </a:moveTo>
                    <a:cubicBezTo>
                      <a:pt x="f344" y="f79"/>
                      <a:pt x="f344" y="f34"/>
                      <a:pt x="f344" y="f25"/>
                    </a:cubicBezTo>
                    <a:cubicBezTo>
                      <a:pt x="f288" y="f366"/>
                      <a:pt x="f274" y="f366"/>
                      <a:pt x="f372" y="f366"/>
                    </a:cubicBezTo>
                    <a:cubicBezTo>
                      <a:pt x="f372" y="f120"/>
                      <a:pt x="f372" y="f124"/>
                      <a:pt x="f372" y="f47"/>
                    </a:cubicBezTo>
                    <a:cubicBezTo>
                      <a:pt x="f274" y="f125"/>
                      <a:pt x="f361" y="f125"/>
                      <a:pt x="f344" y="f125"/>
                    </a:cubicBezTo>
                    <a:close/>
                    <a:moveTo>
                      <a:pt x="f372" y="f373"/>
                    </a:moveTo>
                    <a:cubicBezTo>
                      <a:pt x="f372" y="f151"/>
                      <a:pt x="f372" y="f159"/>
                      <a:pt x="f372" y="f352"/>
                    </a:cubicBezTo>
                    <a:cubicBezTo>
                      <a:pt x="f274" y="f352"/>
                      <a:pt x="f361" y="f352"/>
                      <a:pt x="f344" y="f374"/>
                    </a:cubicBezTo>
                    <a:cubicBezTo>
                      <a:pt x="f344" y="f375"/>
                      <a:pt x="f344" y="f321"/>
                      <a:pt x="f344" y="f246"/>
                    </a:cubicBezTo>
                    <a:cubicBezTo>
                      <a:pt x="f361" y="f246"/>
                      <a:pt x="f274" y="f373"/>
                      <a:pt x="f372" y="f373"/>
                    </a:cubicBezTo>
                    <a:close/>
                    <a:moveTo>
                      <a:pt x="f344" y="f176"/>
                    </a:moveTo>
                    <a:cubicBezTo>
                      <a:pt x="f344" y="f376"/>
                      <a:pt x="f344" y="f24"/>
                      <a:pt x="f344" y="f330"/>
                    </a:cubicBezTo>
                    <a:cubicBezTo>
                      <a:pt x="f361" y="f271"/>
                      <a:pt x="f274" y="f41"/>
                      <a:pt x="f372" y="f41"/>
                    </a:cubicBezTo>
                    <a:cubicBezTo>
                      <a:pt x="f372" y="f333"/>
                      <a:pt x="f372" y="f377"/>
                      <a:pt x="f372" y="f96"/>
                    </a:cubicBezTo>
                    <a:cubicBezTo>
                      <a:pt x="f274" y="f181"/>
                      <a:pt x="f361" y="f176"/>
                      <a:pt x="f344" y="f176"/>
                    </a:cubicBezTo>
                    <a:close/>
                    <a:moveTo>
                      <a:pt x="f372" y="f284"/>
                    </a:moveTo>
                    <a:cubicBezTo>
                      <a:pt x="f372" y="f378"/>
                      <a:pt x="f372" y="f161"/>
                      <a:pt x="f372" y="f300"/>
                    </a:cubicBezTo>
                    <a:cubicBezTo>
                      <a:pt x="f274" y="f300"/>
                      <a:pt x="f361" y="f300"/>
                      <a:pt x="f344" y="f27"/>
                    </a:cubicBezTo>
                    <a:cubicBezTo>
                      <a:pt x="f344" y="f279"/>
                      <a:pt x="f344" y="f130"/>
                      <a:pt x="f344" y="f349"/>
                    </a:cubicBezTo>
                    <a:cubicBezTo>
                      <a:pt x="f361" y="f284"/>
                      <a:pt x="f274" y="f284"/>
                      <a:pt x="f372" y="f284"/>
                    </a:cubicBezTo>
                    <a:close/>
                    <a:moveTo>
                      <a:pt x="f285" y="f49"/>
                    </a:moveTo>
                    <a:cubicBezTo>
                      <a:pt x="f285" y="f295"/>
                      <a:pt x="f285" y="f145"/>
                      <a:pt x="f285" y="f370"/>
                    </a:cubicBezTo>
                    <a:cubicBezTo>
                      <a:pt x="f97" y="f301"/>
                      <a:pt x="f125" y="f300"/>
                      <a:pt x="f125" y="f27"/>
                    </a:cubicBezTo>
                    <a:cubicBezTo>
                      <a:pt x="f47" y="f279"/>
                      <a:pt x="f47" y="f378"/>
                      <a:pt x="f47" y="f379"/>
                    </a:cubicBezTo>
                    <a:cubicBezTo>
                      <a:pt x="f177" y="f379"/>
                      <a:pt x="f61" y="f379"/>
                      <a:pt x="f285" y="f49"/>
                    </a:cubicBezTo>
                    <a:close/>
                    <a:moveTo>
                      <a:pt x="f125" y="f129"/>
                    </a:moveTo>
                    <a:cubicBezTo>
                      <a:pt x="f125" y="f285"/>
                      <a:pt x="f125" y="f23"/>
                      <a:pt x="f125" y="f366"/>
                    </a:cubicBezTo>
                    <a:cubicBezTo>
                      <a:pt x="f146" y="f363"/>
                      <a:pt x="f285" y="f32"/>
                      <a:pt x="f285" y="f117"/>
                    </a:cubicBezTo>
                    <a:cubicBezTo>
                      <a:pt x="f124" y="f152"/>
                      <a:pt x="f124" y="f21"/>
                      <a:pt x="f124" y="f137"/>
                    </a:cubicBezTo>
                    <a:cubicBezTo>
                      <a:pt x="f61" y="f129"/>
                      <a:pt x="f177" y="f129"/>
                      <a:pt x="f125" y="f129"/>
                    </a:cubicBezTo>
                    <a:close/>
                    <a:moveTo>
                      <a:pt x="f47" y="f260"/>
                    </a:moveTo>
                    <a:cubicBezTo>
                      <a:pt x="f146" y="f3"/>
                      <a:pt x="f285" y="f331"/>
                      <a:pt x="f285" y="f334"/>
                    </a:cubicBezTo>
                    <a:cubicBezTo>
                      <a:pt x="f124" y="f104"/>
                      <a:pt x="f124" y="f310"/>
                      <a:pt x="f124" y="f380"/>
                    </a:cubicBezTo>
                    <a:cubicBezTo>
                      <a:pt x="f285" y="f40"/>
                      <a:pt x="f285" y="f40"/>
                      <a:pt x="f21" y="f40"/>
                    </a:cubicBezTo>
                    <a:cubicBezTo>
                      <a:pt x="f97" y="f380"/>
                      <a:pt x="f125" y="f381"/>
                      <a:pt x="f125" y="f181"/>
                    </a:cubicBezTo>
                    <a:cubicBezTo>
                      <a:pt x="f47" y="f377"/>
                      <a:pt x="f47" y="f28"/>
                      <a:pt x="f47" y="f260"/>
                    </a:cubicBezTo>
                    <a:close/>
                    <a:moveTo>
                      <a:pt x="f125" y="f44"/>
                    </a:moveTo>
                    <a:cubicBezTo>
                      <a:pt x="f125" y="f38"/>
                      <a:pt x="f125" y="f382"/>
                      <a:pt x="f125" y="f165"/>
                    </a:cubicBezTo>
                    <a:cubicBezTo>
                      <a:pt x="f177" y="f165"/>
                      <a:pt x="f61" y="f327"/>
                      <a:pt x="f285" y="f327"/>
                    </a:cubicBezTo>
                    <a:cubicBezTo>
                      <a:pt x="f285" y="f383"/>
                      <a:pt x="f285" y="f384"/>
                      <a:pt x="f285" y="f385"/>
                    </a:cubicBezTo>
                    <a:cubicBezTo>
                      <a:pt x="f61" y="f385"/>
                      <a:pt x="f177" y="f44"/>
                      <a:pt x="f125" y="f44"/>
                    </a:cubicBezTo>
                    <a:close/>
                    <a:moveTo>
                      <a:pt x="f386" y="f49"/>
                    </a:moveTo>
                    <a:cubicBezTo>
                      <a:pt x="f34" y="f387"/>
                      <a:pt x="f388" y="f51"/>
                      <a:pt x="f388" y="f52"/>
                    </a:cubicBezTo>
                    <a:cubicBezTo>
                      <a:pt x="f32" y="f268"/>
                      <a:pt x="f32" y="f281"/>
                      <a:pt x="f32" y="f370"/>
                    </a:cubicBezTo>
                    <a:cubicBezTo>
                      <a:pt x="f37" y="f296"/>
                      <a:pt x="f120" y="f296"/>
                      <a:pt x="f386" y="f296"/>
                    </a:cubicBezTo>
                    <a:cubicBezTo>
                      <a:pt x="f386" y="f67"/>
                      <a:pt x="f386" y="f295"/>
                      <a:pt x="f386" y="f49"/>
                    </a:cubicBezTo>
                    <a:close/>
                    <a:moveTo>
                      <a:pt x="f386" y="f336"/>
                    </a:moveTo>
                    <a:cubicBezTo>
                      <a:pt x="f386" y="f323"/>
                      <a:pt x="f386" y="f389"/>
                      <a:pt x="f386" y="f320"/>
                    </a:cubicBezTo>
                    <a:cubicBezTo>
                      <a:pt x="f34" y="f243"/>
                      <a:pt x="f388" y="f33"/>
                      <a:pt x="f388" y="f321"/>
                    </a:cubicBezTo>
                    <a:cubicBezTo>
                      <a:pt x="f32" y="f375"/>
                      <a:pt x="f32" y="f35"/>
                      <a:pt x="f32" y="f337"/>
                    </a:cubicBezTo>
                    <a:cubicBezTo>
                      <a:pt x="f37" y="f390"/>
                      <a:pt x="f34" y="f390"/>
                      <a:pt x="f386" y="f336"/>
                    </a:cubicBezTo>
                    <a:close/>
                    <a:moveTo>
                      <a:pt x="f337" y="f151"/>
                    </a:moveTo>
                    <a:cubicBezTo>
                      <a:pt x="f337" y="f159"/>
                      <a:pt x="f337" y="f352"/>
                      <a:pt x="f337" y="f338"/>
                    </a:cubicBezTo>
                    <a:cubicBezTo>
                      <a:pt x="f391" y="f357"/>
                      <a:pt x="f392" y="f357"/>
                      <a:pt x="f364" y="f357"/>
                    </a:cubicBezTo>
                    <a:cubicBezTo>
                      <a:pt x="f364" y="f39"/>
                      <a:pt x="f364" y="f375"/>
                      <a:pt x="f364" y="f55"/>
                    </a:cubicBezTo>
                    <a:cubicBezTo>
                      <a:pt x="f392" y="f321"/>
                      <a:pt x="f338" y="f321"/>
                      <a:pt x="f337" y="f151"/>
                    </a:cubicBezTo>
                    <a:close/>
                    <a:moveTo>
                      <a:pt x="f388" y="f117"/>
                    </a:moveTo>
                    <a:cubicBezTo>
                      <a:pt x="f388" y="f123"/>
                      <a:pt x="f388" y="f97"/>
                      <a:pt x="f388" y="f19"/>
                    </a:cubicBezTo>
                    <a:cubicBezTo>
                      <a:pt x="f37" y="f19"/>
                      <a:pt x="f120" y="f19"/>
                      <a:pt x="f386" y="f137"/>
                    </a:cubicBezTo>
                    <a:cubicBezTo>
                      <a:pt x="f386" y="f61"/>
                      <a:pt x="f386" y="f152"/>
                      <a:pt x="f386" y="f388"/>
                    </a:cubicBezTo>
                    <a:cubicBezTo>
                      <a:pt x="f34" y="f388"/>
                      <a:pt x="f37" y="f117"/>
                      <a:pt x="f388" y="f117"/>
                    </a:cubicBezTo>
                    <a:close/>
                    <a:moveTo>
                      <a:pt x="f340" y="f393"/>
                    </a:moveTo>
                    <a:cubicBezTo>
                      <a:pt x="f340" y="f181"/>
                      <a:pt x="f340" y="f311"/>
                      <a:pt x="f340" y="f332"/>
                    </a:cubicBezTo>
                    <a:cubicBezTo>
                      <a:pt x="f339" y="f28"/>
                      <a:pt x="f337" y="f78"/>
                      <a:pt x="f337" y="f104"/>
                    </a:cubicBezTo>
                    <a:cubicBezTo>
                      <a:pt x="f390" y="f394"/>
                      <a:pt x="f337" y="f381"/>
                      <a:pt x="f337" y="f193"/>
                    </a:cubicBezTo>
                    <a:cubicBezTo>
                      <a:pt x="f391" y="f250"/>
                      <a:pt x="f392" y="f250"/>
                      <a:pt x="f340" y="f393"/>
                    </a:cubicBezTo>
                    <a:close/>
                    <a:moveTo>
                      <a:pt x="f386" y="f334"/>
                    </a:moveTo>
                    <a:cubicBezTo>
                      <a:pt x="f34" y="f395"/>
                      <a:pt x="f388" y="f24"/>
                      <a:pt x="f388" y="f333"/>
                    </a:cubicBezTo>
                    <a:cubicBezTo>
                      <a:pt x="f32" y="f311"/>
                      <a:pt x="f32" y="f62"/>
                      <a:pt x="f32" y="f309"/>
                    </a:cubicBezTo>
                    <a:cubicBezTo>
                      <a:pt x="f37" y="f31"/>
                      <a:pt x="f386" y="f393"/>
                      <a:pt x="f386" y="f380"/>
                    </a:cubicBezTo>
                    <a:cubicBezTo>
                      <a:pt x="f36" y="f310"/>
                      <a:pt x="f386" y="f30"/>
                      <a:pt x="f386" y="f334"/>
                    </a:cubicBezTo>
                    <a:close/>
                    <a:moveTo>
                      <a:pt x="f364" y="f370"/>
                    </a:moveTo>
                    <a:cubicBezTo>
                      <a:pt x="f364" y="f281"/>
                      <a:pt x="f364" y="f268"/>
                      <a:pt x="f364" y="f51"/>
                    </a:cubicBezTo>
                    <a:cubicBezTo>
                      <a:pt x="f392" y="f51"/>
                      <a:pt x="f338" y="f52"/>
                      <a:pt x="f337" y="f52"/>
                    </a:cubicBezTo>
                    <a:cubicBezTo>
                      <a:pt x="f337" y="f268"/>
                      <a:pt x="f337" y="f281"/>
                      <a:pt x="f337" y="f277"/>
                    </a:cubicBezTo>
                    <a:cubicBezTo>
                      <a:pt x="f391" y="f277"/>
                      <a:pt x="f392" y="f370"/>
                      <a:pt x="f364" y="f370"/>
                    </a:cubicBezTo>
                    <a:close/>
                    <a:moveTo>
                      <a:pt x="f337" y="f292"/>
                    </a:moveTo>
                    <a:cubicBezTo>
                      <a:pt x="f337" y="f266"/>
                      <a:pt x="f357" y="f266"/>
                      <a:pt x="f357" y="f135"/>
                    </a:cubicBezTo>
                    <a:cubicBezTo>
                      <a:pt x="f391" y="f266"/>
                      <a:pt x="f364" y="f292"/>
                      <a:pt x="f364" y="f137"/>
                    </a:cubicBezTo>
                    <a:cubicBezTo>
                      <a:pt x="f340" y="f97"/>
                      <a:pt x="f340" y="f123"/>
                      <a:pt x="f340" y="f37"/>
                    </a:cubicBezTo>
                    <a:cubicBezTo>
                      <a:pt x="f392" y="f118"/>
                      <a:pt x="f337" y="f117"/>
                      <a:pt x="f337" y="f23"/>
                    </a:cubicBezTo>
                    <a:cubicBezTo>
                      <a:pt x="f337" y="f79"/>
                      <a:pt x="f337" y="f177"/>
                      <a:pt x="f337" y="f292"/>
                    </a:cubicBezTo>
                    <a:close/>
                    <a:moveTo>
                      <a:pt x="f396" y="f161"/>
                    </a:moveTo>
                    <a:cubicBezTo>
                      <a:pt x="f397" y="f161"/>
                      <a:pt x="f398" y="f161"/>
                      <a:pt x="f399" y="f161"/>
                    </a:cubicBezTo>
                    <a:cubicBezTo>
                      <a:pt x="f399" y="f153"/>
                      <a:pt x="f399" y="f18"/>
                      <a:pt x="f399" y="f272"/>
                    </a:cubicBezTo>
                    <a:cubicBezTo>
                      <a:pt x="f399" y="f387"/>
                      <a:pt x="f400" y="f379"/>
                      <a:pt x="f401" y="f379"/>
                    </a:cubicBezTo>
                    <a:cubicBezTo>
                      <a:pt x="f397" y="f379"/>
                      <a:pt x="f402" y="f379"/>
                      <a:pt x="f396" y="f379"/>
                    </a:cubicBezTo>
                    <a:cubicBezTo>
                      <a:pt x="f396" y="f54"/>
                      <a:pt x="f396" y="f56"/>
                      <a:pt x="f396" y="f161"/>
                    </a:cubicBezTo>
                    <a:close/>
                    <a:moveTo>
                      <a:pt x="f399" y="f35"/>
                    </a:moveTo>
                    <a:cubicBezTo>
                      <a:pt x="f399" y="f38"/>
                      <a:pt x="f399" y="f326"/>
                      <a:pt x="f399" y="f383"/>
                    </a:cubicBezTo>
                    <a:cubicBezTo>
                      <a:pt x="f403" y="f321"/>
                      <a:pt x="f400" y="f33"/>
                      <a:pt x="f401" y="f33"/>
                    </a:cubicBezTo>
                    <a:cubicBezTo>
                      <a:pt x="f397" y="f33"/>
                      <a:pt x="f404" y="f33"/>
                      <a:pt x="f396" y="f33"/>
                    </a:cubicBezTo>
                    <a:cubicBezTo>
                      <a:pt x="f396" y="f382"/>
                      <a:pt x="f396" y="f405"/>
                      <a:pt x="f396" y="f323"/>
                    </a:cubicBezTo>
                    <a:cubicBezTo>
                      <a:pt x="f397" y="f35"/>
                      <a:pt x="f398" y="f35"/>
                      <a:pt x="f399" y="f35"/>
                    </a:cubicBezTo>
                    <a:close/>
                    <a:moveTo>
                      <a:pt x="f396" y="f338"/>
                    </a:moveTo>
                    <a:cubicBezTo>
                      <a:pt x="f396" y="f364"/>
                      <a:pt x="f406" y="f341"/>
                      <a:pt x="f396" y="f117"/>
                    </a:cubicBezTo>
                    <a:cubicBezTo>
                      <a:pt x="f396" y="f37"/>
                      <a:pt x="f404" y="f34"/>
                      <a:pt x="f402" y="f34"/>
                    </a:cubicBezTo>
                    <a:cubicBezTo>
                      <a:pt x="f401" y="f120"/>
                      <a:pt x="f398" y="f120"/>
                      <a:pt x="f399" y="f120"/>
                    </a:cubicBezTo>
                    <a:cubicBezTo>
                      <a:pt x="f399" y="f32"/>
                      <a:pt x="f399" y="f342"/>
                      <a:pt x="f399" y="f391"/>
                    </a:cubicBezTo>
                    <a:cubicBezTo>
                      <a:pt x="f398" y="f391"/>
                      <a:pt x="f397" y="f391"/>
                      <a:pt x="f396" y="f338"/>
                    </a:cubicBezTo>
                    <a:close/>
                    <a:moveTo>
                      <a:pt x="f399" y="f407"/>
                    </a:moveTo>
                    <a:cubicBezTo>
                      <a:pt x="f399" y="f393"/>
                      <a:pt x="f399" y="f31"/>
                      <a:pt x="f399" y="f381"/>
                    </a:cubicBezTo>
                    <a:cubicBezTo>
                      <a:pt x="f399" y="f310"/>
                      <a:pt x="f399" y="f310"/>
                      <a:pt x="f402" y="f394"/>
                    </a:cubicBezTo>
                    <a:cubicBezTo>
                      <a:pt x="f404" y="f238"/>
                      <a:pt x="f404" y="f394"/>
                      <a:pt x="f396" y="f394"/>
                    </a:cubicBezTo>
                    <a:cubicBezTo>
                      <a:pt x="f396" y="f62"/>
                      <a:pt x="f406" y="f381"/>
                      <a:pt x="f396" y="f309"/>
                    </a:cubicBezTo>
                    <a:cubicBezTo>
                      <a:pt x="f396" y="f393"/>
                      <a:pt x="f404" y="f193"/>
                      <a:pt x="f397" y="f193"/>
                    </a:cubicBezTo>
                    <a:cubicBezTo>
                      <a:pt x="f401" y="f407"/>
                      <a:pt x="f408" y="f407"/>
                      <a:pt x="f399" y="f407"/>
                    </a:cubicBezTo>
                    <a:close/>
                    <a:moveTo>
                      <a:pt x="f396" y="f170"/>
                    </a:moveTo>
                    <a:cubicBezTo>
                      <a:pt x="f396" y="f312"/>
                      <a:pt x="f396" y="f262"/>
                      <a:pt x="f396" y="f409"/>
                    </a:cubicBezTo>
                    <a:cubicBezTo>
                      <a:pt x="f397" y="f317"/>
                      <a:pt x="f398" y="f317"/>
                      <a:pt x="f399" y="f314"/>
                    </a:cubicBezTo>
                    <a:cubicBezTo>
                      <a:pt x="f399" y="f53"/>
                      <a:pt x="f399" y="f263"/>
                      <a:pt x="f399" y="f168"/>
                    </a:cubicBezTo>
                    <a:cubicBezTo>
                      <a:pt x="f398" y="f264"/>
                      <a:pt x="f397" y="f170"/>
                      <a:pt x="f396" y="f170"/>
                    </a:cubicBezTo>
                    <a:close/>
                    <a:moveTo>
                      <a:pt x="f399" y="f333"/>
                    </a:moveTo>
                    <a:cubicBezTo>
                      <a:pt x="f399" y="f3"/>
                      <a:pt x="f399" y="f330"/>
                      <a:pt x="f399" y="f329"/>
                    </a:cubicBezTo>
                    <a:cubicBezTo>
                      <a:pt x="f398" y="f261"/>
                      <a:pt x="f397" y="f261"/>
                      <a:pt x="f396" y="f410"/>
                    </a:cubicBezTo>
                    <a:cubicBezTo>
                      <a:pt x="f396" y="f411"/>
                      <a:pt x="f396" y="f335"/>
                      <a:pt x="f396" y="f332"/>
                    </a:cubicBezTo>
                    <a:cubicBezTo>
                      <a:pt x="f397" y="f332"/>
                      <a:pt x="f398" y="f333"/>
                      <a:pt x="f399" y="f333"/>
                    </a:cubicBezTo>
                    <a:close/>
                    <a:moveTo>
                      <a:pt x="f399" y="f26"/>
                    </a:moveTo>
                    <a:cubicBezTo>
                      <a:pt x="f399" y="f266"/>
                      <a:pt x="f399" y="f137"/>
                      <a:pt x="f399" y="f47"/>
                    </a:cubicBezTo>
                    <a:cubicBezTo>
                      <a:pt x="f399" y="f285"/>
                      <a:pt x="f399" y="f285"/>
                      <a:pt x="f404" y="f285"/>
                    </a:cubicBezTo>
                    <a:cubicBezTo>
                      <a:pt x="f404" y="f285"/>
                      <a:pt x="f396" y="f285"/>
                      <a:pt x="f396" y="f285"/>
                    </a:cubicBezTo>
                    <a:cubicBezTo>
                      <a:pt x="f396" y="f21"/>
                      <a:pt x="f396" y="f21"/>
                      <a:pt x="f396" y="f21"/>
                    </a:cubicBezTo>
                    <a:cubicBezTo>
                      <a:pt x="f396" y="f146"/>
                      <a:pt x="f396" y="f125"/>
                      <a:pt x="f396" y="f137"/>
                    </a:cubicBezTo>
                    <a:cubicBezTo>
                      <a:pt x="f396" y="f362"/>
                      <a:pt x="f396" y="f362"/>
                      <a:pt x="f398" y="f362"/>
                    </a:cubicBezTo>
                    <a:cubicBezTo>
                      <a:pt x="f408" y="f362"/>
                      <a:pt x="f400" y="f26"/>
                      <a:pt x="f399" y="f26"/>
                    </a:cubicBezTo>
                    <a:close/>
                    <a:moveTo>
                      <a:pt x="f396" y="f370"/>
                    </a:moveTo>
                    <a:cubicBezTo>
                      <a:pt x="f396" y="f131"/>
                      <a:pt x="f396" y="f297"/>
                      <a:pt x="f396" y="f276"/>
                    </a:cubicBezTo>
                    <a:cubicBezTo>
                      <a:pt x="f397" y="f276"/>
                      <a:pt x="f398" y="f276"/>
                      <a:pt x="f399" y="f276"/>
                    </a:cubicBezTo>
                    <a:cubicBezTo>
                      <a:pt x="f399" y="f297"/>
                      <a:pt x="f399" y="f131"/>
                      <a:pt x="f399" y="f370"/>
                    </a:cubicBezTo>
                    <a:cubicBezTo>
                      <a:pt x="f398" y="f370"/>
                      <a:pt x="f397" y="f370"/>
                      <a:pt x="f396" y="f370"/>
                    </a:cubicBezTo>
                    <a:close/>
                    <a:moveTo>
                      <a:pt x="f412" y="f23"/>
                    </a:moveTo>
                    <a:cubicBezTo>
                      <a:pt x="f412" y="f117"/>
                      <a:pt x="f412" y="f341"/>
                      <a:pt x="f413" y="f340"/>
                    </a:cubicBezTo>
                    <a:cubicBezTo>
                      <a:pt x="f413" y="f364"/>
                      <a:pt x="f414" y="f392"/>
                      <a:pt x="f415" y="f392"/>
                    </a:cubicBezTo>
                    <a:cubicBezTo>
                      <a:pt x="f416" y="f339"/>
                      <a:pt x="f417" y="f339"/>
                      <a:pt x="f418" y="f339"/>
                    </a:cubicBezTo>
                    <a:cubicBezTo>
                      <a:pt x="f418" y="f25"/>
                      <a:pt x="f418" y="f388"/>
                      <a:pt x="f418" y="f23"/>
                    </a:cubicBezTo>
                    <a:cubicBezTo>
                      <a:pt x="f419" y="f23"/>
                      <a:pt x="f415" y="f23"/>
                      <a:pt x="f412" y="f23"/>
                    </a:cubicBezTo>
                    <a:close/>
                    <a:moveTo>
                      <a:pt x="f418" y="f21"/>
                    </a:moveTo>
                    <a:cubicBezTo>
                      <a:pt x="f418" y="f139"/>
                      <a:pt x="f418" y="f292"/>
                      <a:pt x="f418" y="f362"/>
                    </a:cubicBezTo>
                    <a:cubicBezTo>
                      <a:pt x="f419" y="f362"/>
                      <a:pt x="f420" y="f362"/>
                      <a:pt x="f412" y="f362"/>
                    </a:cubicBezTo>
                    <a:cubicBezTo>
                      <a:pt x="f412" y="f266"/>
                      <a:pt x="f413" y="f129"/>
                      <a:pt x="f412" y="f177"/>
                    </a:cubicBezTo>
                    <a:cubicBezTo>
                      <a:pt x="f412" y="f61"/>
                      <a:pt x="f413" y="f21"/>
                      <a:pt x="f415" y="f21"/>
                    </a:cubicBezTo>
                    <a:cubicBezTo>
                      <a:pt x="f419" y="f21"/>
                      <a:pt x="f417" y="f21"/>
                      <a:pt x="f418" y="f21"/>
                    </a:cubicBezTo>
                    <a:close/>
                    <a:moveTo>
                      <a:pt x="f413" y="f256"/>
                    </a:moveTo>
                    <a:cubicBezTo>
                      <a:pt x="f415" y="f256"/>
                      <a:pt x="f419" y="f421"/>
                      <a:pt x="f418" y="f421"/>
                    </a:cubicBezTo>
                    <a:cubicBezTo>
                      <a:pt x="f418" y="f176"/>
                      <a:pt x="f418" y="f381"/>
                      <a:pt x="f418" y="f31"/>
                    </a:cubicBezTo>
                    <a:cubicBezTo>
                      <a:pt x="f422" y="f248"/>
                      <a:pt x="f418" y="f248"/>
                      <a:pt x="f413" y="f248"/>
                    </a:cubicBezTo>
                    <a:cubicBezTo>
                      <a:pt x="f413" y="f393"/>
                      <a:pt x="f413" y="f380"/>
                      <a:pt x="f413" y="f256"/>
                    </a:cubicBezTo>
                    <a:close/>
                    <a:moveTo>
                      <a:pt x="f418" y="f45"/>
                    </a:moveTo>
                    <a:cubicBezTo>
                      <a:pt x="f418" y="f41"/>
                      <a:pt x="f418" y="f334"/>
                      <a:pt x="f418" y="f28"/>
                    </a:cubicBezTo>
                    <a:cubicBezTo>
                      <a:pt x="f419" y="f78"/>
                      <a:pt x="f420" y="f78"/>
                      <a:pt x="f413" y="f29"/>
                    </a:cubicBezTo>
                    <a:cubicBezTo>
                      <a:pt x="f413" y="f395"/>
                      <a:pt x="f413" y="f260"/>
                      <a:pt x="f413" y="f42"/>
                    </a:cubicBezTo>
                    <a:cubicBezTo>
                      <a:pt x="f415" y="f43"/>
                      <a:pt x="f419" y="f43"/>
                      <a:pt x="f418" y="f45"/>
                    </a:cubicBezTo>
                    <a:close/>
                    <a:moveTo>
                      <a:pt x="f423" y="f36"/>
                    </a:moveTo>
                    <a:cubicBezTo>
                      <a:pt x="f423" y="f37"/>
                      <a:pt x="f423" y="f341"/>
                      <a:pt x="f423" y="f257"/>
                    </a:cubicBezTo>
                    <a:cubicBezTo>
                      <a:pt x="f424" y="f257"/>
                      <a:pt x="f203" y="f257"/>
                      <a:pt x="f425" y="f257"/>
                    </a:cubicBezTo>
                    <a:cubicBezTo>
                      <a:pt x="f425" y="f366"/>
                      <a:pt x="f425" y="f117"/>
                      <a:pt x="f425" y="f386"/>
                    </a:cubicBezTo>
                    <a:cubicBezTo>
                      <a:pt x="f203" y="f386"/>
                      <a:pt x="f424" y="f386"/>
                      <a:pt x="f423" y="f36"/>
                    </a:cubicBezTo>
                    <a:close/>
                    <a:moveTo>
                      <a:pt x="f413" y="f151"/>
                    </a:moveTo>
                    <a:cubicBezTo>
                      <a:pt x="f415" y="f321"/>
                      <a:pt x="f419" y="f321"/>
                      <a:pt x="f418" y="f321"/>
                    </a:cubicBezTo>
                    <a:cubicBezTo>
                      <a:pt x="f418" y="f149"/>
                      <a:pt x="f418" y="f38"/>
                      <a:pt x="f418" y="f39"/>
                    </a:cubicBezTo>
                    <a:cubicBezTo>
                      <a:pt x="f419" y="f39"/>
                      <a:pt x="f415" y="f374"/>
                      <a:pt x="f413" y="f374"/>
                    </a:cubicBezTo>
                    <a:cubicBezTo>
                      <a:pt x="f413" y="f38"/>
                      <a:pt x="f413" y="f149"/>
                      <a:pt x="f413" y="f151"/>
                    </a:cubicBezTo>
                    <a:close/>
                    <a:moveTo>
                      <a:pt x="f418" y="f167"/>
                    </a:moveTo>
                    <a:cubicBezTo>
                      <a:pt x="f418" y="f263"/>
                      <a:pt x="f418" y="f269"/>
                      <a:pt x="f418" y="f53"/>
                    </a:cubicBezTo>
                    <a:cubicBezTo>
                      <a:pt x="f418" y="f316"/>
                      <a:pt x="f418" y="f426"/>
                      <a:pt x="f412" y="f426"/>
                    </a:cubicBezTo>
                    <a:cubicBezTo>
                      <a:pt x="f412" y="f314"/>
                      <a:pt x="f412" y="f427"/>
                      <a:pt x="f412" y="f278"/>
                    </a:cubicBezTo>
                    <a:cubicBezTo>
                      <a:pt x="f412" y="f167"/>
                      <a:pt x="f413" y="f167"/>
                      <a:pt x="f418" y="f167"/>
                    </a:cubicBezTo>
                    <a:close/>
                    <a:moveTo>
                      <a:pt x="f423" y="f276"/>
                    </a:moveTo>
                    <a:cubicBezTo>
                      <a:pt x="f423" y="f297"/>
                      <a:pt x="f423" y="f131"/>
                      <a:pt x="f423" y="f370"/>
                    </a:cubicBezTo>
                    <a:cubicBezTo>
                      <a:pt x="f424" y="f370"/>
                      <a:pt x="f203" y="f370"/>
                      <a:pt x="f428" y="f370"/>
                    </a:cubicBezTo>
                    <a:cubicBezTo>
                      <a:pt x="f428" y="f17"/>
                      <a:pt x="f428" y="f429"/>
                      <a:pt x="f428" y="f276"/>
                    </a:cubicBezTo>
                    <a:cubicBezTo>
                      <a:pt x="f202" y="f276"/>
                      <a:pt x="f424" y="f276"/>
                      <a:pt x="f423" y="f276"/>
                    </a:cubicBezTo>
                    <a:close/>
                    <a:moveTo>
                      <a:pt x="f413" y="f276"/>
                    </a:moveTo>
                    <a:cubicBezTo>
                      <a:pt x="f413" y="f303"/>
                      <a:pt x="f412" y="f304"/>
                      <a:pt x="f412" y="f304"/>
                    </a:cubicBezTo>
                    <a:cubicBezTo>
                      <a:pt x="f412" y="f429"/>
                      <a:pt x="f412" y="f299"/>
                      <a:pt x="f412" y="f17"/>
                    </a:cubicBezTo>
                    <a:cubicBezTo>
                      <a:pt x="f412" y="f296"/>
                      <a:pt x="f412" y="f296"/>
                      <a:pt x="f417" y="f370"/>
                    </a:cubicBezTo>
                    <a:cubicBezTo>
                      <a:pt x="f417" y="f370"/>
                      <a:pt x="f430" y="f370"/>
                      <a:pt x="f418" y="f370"/>
                    </a:cubicBezTo>
                    <a:cubicBezTo>
                      <a:pt x="f418" y="f131"/>
                      <a:pt x="f418" y="f297"/>
                      <a:pt x="f418" y="f276"/>
                    </a:cubicBezTo>
                    <a:cubicBezTo>
                      <a:pt x="f419" y="f276"/>
                      <a:pt x="f415" y="f276"/>
                      <a:pt x="f413" y="f276"/>
                    </a:cubicBezTo>
                    <a:close/>
                    <a:moveTo>
                      <a:pt x="f418" y="f161"/>
                    </a:moveTo>
                    <a:cubicBezTo>
                      <a:pt x="f419" y="f161"/>
                      <a:pt x="f420" y="f161"/>
                      <a:pt x="f412" y="f161"/>
                    </a:cubicBezTo>
                    <a:cubicBezTo>
                      <a:pt x="f412" y="f268"/>
                      <a:pt x="f412" y="f378"/>
                      <a:pt x="f413" y="f52"/>
                    </a:cubicBezTo>
                    <a:cubicBezTo>
                      <a:pt x="f413" y="f51"/>
                      <a:pt x="f414" y="f387"/>
                      <a:pt x="f420" y="f49"/>
                    </a:cubicBezTo>
                    <a:cubicBezTo>
                      <a:pt x="f416" y="f49"/>
                      <a:pt x="f417" y="f49"/>
                      <a:pt x="f418" y="f49"/>
                    </a:cubicBezTo>
                    <a:cubicBezTo>
                      <a:pt x="f418" y="f54"/>
                      <a:pt x="f418" y="f268"/>
                      <a:pt x="f418" y="f161"/>
                    </a:cubicBezTo>
                    <a:close/>
                    <a:moveTo>
                      <a:pt x="f428" y="f387"/>
                    </a:moveTo>
                    <a:cubicBezTo>
                      <a:pt x="f428" y="f130"/>
                      <a:pt x="f428" y="f268"/>
                      <a:pt x="f428" y="f145"/>
                    </a:cubicBezTo>
                    <a:cubicBezTo>
                      <a:pt x="f202" y="f145"/>
                      <a:pt x="f424" y="f145"/>
                      <a:pt x="f423" y="f145"/>
                    </a:cubicBezTo>
                    <a:cubicBezTo>
                      <a:pt x="f423" y="f268"/>
                      <a:pt x="f423" y="f130"/>
                      <a:pt x="f423" y="f387"/>
                    </a:cubicBezTo>
                    <a:cubicBezTo>
                      <a:pt x="f424" y="f387"/>
                      <a:pt x="f203" y="f387"/>
                      <a:pt x="f428" y="f387"/>
                    </a:cubicBezTo>
                    <a:close/>
                    <a:moveTo>
                      <a:pt x="f428" y="f61"/>
                    </a:moveTo>
                    <a:cubicBezTo>
                      <a:pt x="f428" y="f47"/>
                      <a:pt x="f428" y="f266"/>
                      <a:pt x="f428" y="f274"/>
                    </a:cubicBezTo>
                    <a:cubicBezTo>
                      <a:pt x="f202" y="f274"/>
                      <a:pt x="f424" y="f274"/>
                      <a:pt x="f423" y="f274"/>
                    </a:cubicBezTo>
                    <a:cubicBezTo>
                      <a:pt x="f423" y="f135"/>
                      <a:pt x="f423" y="f137"/>
                      <a:pt x="f423" y="f139"/>
                    </a:cubicBezTo>
                    <a:cubicBezTo>
                      <a:pt x="f423" y="f97"/>
                      <a:pt x="f185" y="f61"/>
                      <a:pt x="f210" y="f61"/>
                    </a:cubicBezTo>
                    <a:cubicBezTo>
                      <a:pt x="f202" y="f61"/>
                      <a:pt x="f431" y="f61"/>
                      <a:pt x="f428" y="f61"/>
                    </a:cubicBezTo>
                    <a:close/>
                    <a:moveTo>
                      <a:pt x="f428" y="f352"/>
                    </a:moveTo>
                    <a:cubicBezTo>
                      <a:pt x="f202" y="f352"/>
                      <a:pt x="f424" y="f352"/>
                      <a:pt x="f423" y="f215"/>
                    </a:cubicBezTo>
                    <a:cubicBezTo>
                      <a:pt x="f423" y="f324"/>
                      <a:pt x="f423" y="f375"/>
                      <a:pt x="f423" y="f382"/>
                    </a:cubicBezTo>
                    <a:cubicBezTo>
                      <a:pt x="f424" y="f322"/>
                      <a:pt x="f203" y="f322"/>
                      <a:pt x="f428" y="f322"/>
                    </a:cubicBezTo>
                    <a:cubicBezTo>
                      <a:pt x="f428" y="f326"/>
                      <a:pt x="f428" y="f384"/>
                      <a:pt x="f428" y="f352"/>
                    </a:cubicBezTo>
                    <a:close/>
                    <a:moveTo>
                      <a:pt x="f432" y="f97"/>
                    </a:moveTo>
                    <a:cubicBezTo>
                      <a:pt x="f432" y="f129"/>
                      <a:pt x="f432" y="f135"/>
                      <a:pt x="f432" y="f433"/>
                    </a:cubicBezTo>
                    <a:cubicBezTo>
                      <a:pt x="f200" y="f433"/>
                      <a:pt x="f434" y="f433"/>
                      <a:pt x="f435" y="f433"/>
                    </a:cubicBezTo>
                    <a:cubicBezTo>
                      <a:pt x="f435" y="f135"/>
                      <a:pt x="f435" y="f129"/>
                      <a:pt x="f435" y="f146"/>
                    </a:cubicBezTo>
                    <a:cubicBezTo>
                      <a:pt x="f211" y="f146"/>
                      <a:pt x="f200" y="f97"/>
                      <a:pt x="f432" y="f97"/>
                    </a:cubicBezTo>
                    <a:close/>
                    <a:moveTo>
                      <a:pt x="f425" y="f62"/>
                    </a:moveTo>
                    <a:cubicBezTo>
                      <a:pt x="f425" y="f381"/>
                      <a:pt x="f425" y="f31"/>
                      <a:pt x="f425" y="f393"/>
                    </a:cubicBezTo>
                    <a:cubicBezTo>
                      <a:pt x="f425" y="f373"/>
                      <a:pt x="f428" y="f244"/>
                      <a:pt x="f423" y="f373"/>
                    </a:cubicBezTo>
                    <a:cubicBezTo>
                      <a:pt x="f423" y="f193"/>
                      <a:pt x="f423" y="f31"/>
                      <a:pt x="f423" y="f181"/>
                    </a:cubicBezTo>
                    <a:cubicBezTo>
                      <a:pt x="f424" y="f176"/>
                      <a:pt x="f202" y="f176"/>
                      <a:pt x="f425" y="f62"/>
                    </a:cubicBezTo>
                    <a:close/>
                    <a:moveTo>
                      <a:pt x="f423" y="f275"/>
                    </a:moveTo>
                    <a:cubicBezTo>
                      <a:pt x="f423" y="f426"/>
                      <a:pt x="f423" y="f314"/>
                      <a:pt x="f423" y="f427"/>
                    </a:cubicBezTo>
                    <a:cubicBezTo>
                      <a:pt x="f423" y="f116"/>
                      <a:pt x="f423" y="f263"/>
                      <a:pt x="f428" y="f263"/>
                    </a:cubicBezTo>
                    <a:cubicBezTo>
                      <a:pt x="f428" y="f278"/>
                      <a:pt x="f428" y="f317"/>
                      <a:pt x="f428" y="f270"/>
                    </a:cubicBezTo>
                    <a:cubicBezTo>
                      <a:pt x="f203" y="f436"/>
                      <a:pt x="f424" y="f275"/>
                      <a:pt x="f423" y="f275"/>
                    </a:cubicBezTo>
                    <a:close/>
                    <a:moveTo>
                      <a:pt x="f423" y="f437"/>
                    </a:moveTo>
                    <a:cubicBezTo>
                      <a:pt x="f423" y="f78"/>
                      <a:pt x="f423" y="f332"/>
                      <a:pt x="f423" y="f334"/>
                    </a:cubicBezTo>
                    <a:cubicBezTo>
                      <a:pt x="f423" y="f330"/>
                      <a:pt x="f185" y="f411"/>
                      <a:pt x="f425" y="f330"/>
                    </a:cubicBezTo>
                    <a:cubicBezTo>
                      <a:pt x="f425" y="f3"/>
                      <a:pt x="f425" y="f332"/>
                      <a:pt x="f425" y="f104"/>
                    </a:cubicBezTo>
                    <a:cubicBezTo>
                      <a:pt x="f203" y="f104"/>
                      <a:pt x="f424" y="f30"/>
                      <a:pt x="f423" y="f437"/>
                    </a:cubicBezTo>
                    <a:close/>
                    <a:moveTo>
                      <a:pt x="f432" y="f364"/>
                    </a:moveTo>
                    <a:cubicBezTo>
                      <a:pt x="f432" y="f366"/>
                      <a:pt x="f432" y="f32"/>
                      <a:pt x="f432" y="f37"/>
                    </a:cubicBezTo>
                    <a:cubicBezTo>
                      <a:pt x="f432" y="f152"/>
                      <a:pt x="f432" y="f152"/>
                      <a:pt x="f435" y="f36"/>
                    </a:cubicBezTo>
                    <a:cubicBezTo>
                      <a:pt x="f435" y="f118"/>
                      <a:pt x="f435" y="f363"/>
                      <a:pt x="f435" y="f340"/>
                    </a:cubicBezTo>
                    <a:cubicBezTo>
                      <a:pt x="f434" y="f340"/>
                      <a:pt x="f200" y="f364"/>
                      <a:pt x="f432" y="f364"/>
                    </a:cubicBezTo>
                    <a:close/>
                    <a:moveTo>
                      <a:pt x="f432" y="f96"/>
                    </a:moveTo>
                    <a:cubicBezTo>
                      <a:pt x="f432" y="f438"/>
                      <a:pt x="f432" y="f407"/>
                      <a:pt x="f432" y="f244"/>
                    </a:cubicBezTo>
                    <a:cubicBezTo>
                      <a:pt x="f200" y="f165"/>
                      <a:pt x="f434" y="f165"/>
                      <a:pt x="f435" y="f165"/>
                    </a:cubicBezTo>
                    <a:cubicBezTo>
                      <a:pt x="f435" y="f189"/>
                      <a:pt x="f435" y="f309"/>
                      <a:pt x="f435" y="f381"/>
                    </a:cubicBezTo>
                    <a:cubicBezTo>
                      <a:pt x="f434" y="f381"/>
                      <a:pt x="f200" y="f96"/>
                      <a:pt x="f432" y="f96"/>
                    </a:cubicBezTo>
                    <a:close/>
                    <a:moveTo>
                      <a:pt x="f435" y="f44"/>
                    </a:moveTo>
                    <a:cubicBezTo>
                      <a:pt x="f435" y="f35"/>
                      <a:pt x="f435" y="f159"/>
                      <a:pt x="f435" y="f389"/>
                    </a:cubicBezTo>
                    <a:cubicBezTo>
                      <a:pt x="f434" y="f383"/>
                      <a:pt x="f200" y="f383"/>
                      <a:pt x="f432" y="f382"/>
                    </a:cubicBezTo>
                    <a:cubicBezTo>
                      <a:pt x="f432" y="f326"/>
                      <a:pt x="f432" y="f159"/>
                      <a:pt x="f432" y="f384"/>
                    </a:cubicBezTo>
                    <a:cubicBezTo>
                      <a:pt x="f432" y="f44"/>
                      <a:pt x="f432" y="f44"/>
                      <a:pt x="f435" y="f44"/>
                    </a:cubicBezTo>
                    <a:close/>
                    <a:moveTo>
                      <a:pt x="f432" y="f437"/>
                    </a:moveTo>
                    <a:cubicBezTo>
                      <a:pt x="f200" y="f376"/>
                      <a:pt x="f434" y="f376"/>
                      <a:pt x="f435" y="f311"/>
                    </a:cubicBezTo>
                    <a:cubicBezTo>
                      <a:pt x="f435" y="f78"/>
                      <a:pt x="f435" y="f395"/>
                      <a:pt x="f435" y="f260"/>
                    </a:cubicBezTo>
                    <a:cubicBezTo>
                      <a:pt x="f434" y="f260"/>
                      <a:pt x="f200" y="f41"/>
                      <a:pt x="f432" y="f41"/>
                    </a:cubicBezTo>
                    <a:cubicBezTo>
                      <a:pt x="f432" y="f334"/>
                      <a:pt x="f432" y="f28"/>
                      <a:pt x="f432" y="f437"/>
                    </a:cubicBezTo>
                    <a:close/>
                    <a:moveTo>
                      <a:pt x="f432" y="f51"/>
                    </a:moveTo>
                    <a:cubicBezTo>
                      <a:pt x="f432" y="f378"/>
                      <a:pt x="f432" y="f153"/>
                      <a:pt x="f432" y="f145"/>
                    </a:cubicBezTo>
                    <a:cubicBezTo>
                      <a:pt x="f200" y="f145"/>
                      <a:pt x="f434" y="f145"/>
                      <a:pt x="f435" y="f145"/>
                    </a:cubicBezTo>
                    <a:cubicBezTo>
                      <a:pt x="f435" y="f153"/>
                      <a:pt x="f435" y="f378"/>
                      <a:pt x="f435" y="f51"/>
                    </a:cubicBezTo>
                    <a:cubicBezTo>
                      <a:pt x="f434" y="f51"/>
                      <a:pt x="f200" y="f51"/>
                      <a:pt x="f432" y="f51"/>
                    </a:cubicBezTo>
                    <a:close/>
                    <a:moveTo>
                      <a:pt x="f435" y="f410"/>
                    </a:moveTo>
                    <a:cubicBezTo>
                      <a:pt x="f435" y="f426"/>
                      <a:pt x="f435" y="f317"/>
                      <a:pt x="f435" y="f278"/>
                    </a:cubicBezTo>
                    <a:cubicBezTo>
                      <a:pt x="f434" y="f262"/>
                      <a:pt x="f200" y="f269"/>
                      <a:pt x="f432" y="f313"/>
                    </a:cubicBezTo>
                    <a:cubicBezTo>
                      <a:pt x="f432" y="f53"/>
                      <a:pt x="f432" y="f409"/>
                      <a:pt x="f432" y="f48"/>
                    </a:cubicBezTo>
                    <a:cubicBezTo>
                      <a:pt x="f432" y="f328"/>
                      <a:pt x="f432" y="f328"/>
                      <a:pt x="f435" y="f410"/>
                    </a:cubicBezTo>
                    <a:close/>
                    <a:moveTo>
                      <a:pt x="f432" y="f370"/>
                    </a:moveTo>
                    <a:cubicBezTo>
                      <a:pt x="f432" y="f17"/>
                      <a:pt x="f432" y="f429"/>
                      <a:pt x="f432" y="f276"/>
                    </a:cubicBezTo>
                    <a:cubicBezTo>
                      <a:pt x="f200" y="f276"/>
                      <a:pt x="f434" y="f276"/>
                      <a:pt x="f435" y="f276"/>
                    </a:cubicBezTo>
                    <a:cubicBezTo>
                      <a:pt x="f435" y="f297"/>
                      <a:pt x="f435" y="f131"/>
                      <a:pt x="f435" y="f370"/>
                    </a:cubicBezTo>
                    <a:cubicBezTo>
                      <a:pt x="f434" y="f370"/>
                      <a:pt x="f200" y="f370"/>
                      <a:pt x="f432" y="f370"/>
                    </a:cubicBezTo>
                    <a:close/>
                    <a:moveTo>
                      <a:pt x="f439" y="f298"/>
                    </a:moveTo>
                    <a:cubicBezTo>
                      <a:pt x="f439" y="f303"/>
                      <a:pt x="f439" y="f440"/>
                      <a:pt x="f439" y="f299"/>
                    </a:cubicBezTo>
                    <a:cubicBezTo>
                      <a:pt x="f441" y="f299"/>
                      <a:pt x="f225" y="f299"/>
                      <a:pt x="f442" y="f299"/>
                    </a:cubicBezTo>
                    <a:cubicBezTo>
                      <a:pt x="f442" y="f440"/>
                      <a:pt x="f442" y="f276"/>
                      <a:pt x="f442" y="f298"/>
                    </a:cubicBezTo>
                    <a:cubicBezTo>
                      <a:pt x="f443" y="f298"/>
                      <a:pt x="f441" y="f298"/>
                      <a:pt x="f439" y="f298"/>
                    </a:cubicBezTo>
                    <a:close/>
                    <a:moveTo>
                      <a:pt x="f439" y="f326"/>
                    </a:moveTo>
                    <a:cubicBezTo>
                      <a:pt x="f444" y="f165"/>
                      <a:pt x="f445" y="f327"/>
                      <a:pt x="f446" y="f327"/>
                    </a:cubicBezTo>
                    <a:cubicBezTo>
                      <a:pt x="f442" y="f405"/>
                      <a:pt x="f447" y="f149"/>
                      <a:pt x="f439" y="f326"/>
                    </a:cubicBezTo>
                    <a:close/>
                    <a:moveTo>
                      <a:pt x="f442" y="f448"/>
                    </a:moveTo>
                    <a:cubicBezTo>
                      <a:pt x="f442" y="f74"/>
                      <a:pt x="f442" y="f20"/>
                      <a:pt x="f442" y="f449"/>
                    </a:cubicBezTo>
                    <a:cubicBezTo>
                      <a:pt x="f225" y="f70"/>
                      <a:pt x="f441" y="f450"/>
                      <a:pt x="f439" y="f286"/>
                    </a:cubicBezTo>
                    <a:cubicBezTo>
                      <a:pt x="f444" y="f451"/>
                      <a:pt x="f452" y="f74"/>
                      <a:pt x="f442" y="f448"/>
                    </a:cubicBezTo>
                    <a:close/>
                    <a:moveTo>
                      <a:pt x="f446" y="f335"/>
                    </a:moveTo>
                    <a:cubicBezTo>
                      <a:pt x="f447" y="f30"/>
                      <a:pt x="f442" y="f437"/>
                      <a:pt x="f439" y="f437"/>
                    </a:cubicBezTo>
                    <a:cubicBezTo>
                      <a:pt x="f444" y="f335"/>
                      <a:pt x="f445" y="f331"/>
                      <a:pt x="f446" y="f335"/>
                    </a:cubicBezTo>
                    <a:close/>
                    <a:moveTo>
                      <a:pt x="f439" y="f372"/>
                    </a:moveTo>
                    <a:cubicBezTo>
                      <a:pt x="f439" y="f19"/>
                      <a:pt x="f439" y="f125"/>
                      <a:pt x="f439" y="f97"/>
                    </a:cubicBezTo>
                    <a:cubicBezTo>
                      <a:pt x="f441" y="f97"/>
                      <a:pt x="f225" y="f97"/>
                      <a:pt x="f442" y="f61"/>
                    </a:cubicBezTo>
                    <a:cubicBezTo>
                      <a:pt x="f442" y="f125"/>
                      <a:pt x="f442" y="f137"/>
                      <a:pt x="f442" y="f135"/>
                    </a:cubicBezTo>
                    <a:cubicBezTo>
                      <a:pt x="f225" y="f372"/>
                      <a:pt x="f441" y="f372"/>
                      <a:pt x="f439" y="f372"/>
                    </a:cubicBezTo>
                    <a:close/>
                    <a:moveTo>
                      <a:pt x="f439" y="f42"/>
                    </a:moveTo>
                    <a:cubicBezTo>
                      <a:pt x="f444" y="f314"/>
                      <a:pt x="f445" y="f316"/>
                      <a:pt x="f442" y="f314"/>
                    </a:cubicBezTo>
                    <a:cubicBezTo>
                      <a:pt x="f442" y="f270"/>
                      <a:pt x="f442" y="f328"/>
                      <a:pt x="f442" y="f45"/>
                    </a:cubicBezTo>
                    <a:cubicBezTo>
                      <a:pt x="f225" y="f45"/>
                      <a:pt x="f441" y="f43"/>
                      <a:pt x="f439" y="f42"/>
                    </a:cubicBezTo>
                    <a:close/>
                    <a:moveTo>
                      <a:pt x="f439" y="f193"/>
                    </a:moveTo>
                    <a:cubicBezTo>
                      <a:pt x="f444" y="f62"/>
                      <a:pt x="f445" y="f62"/>
                      <a:pt x="f446" y="f256"/>
                    </a:cubicBezTo>
                    <a:cubicBezTo>
                      <a:pt x="f442" y="f407"/>
                      <a:pt x="f447" y="f250"/>
                      <a:pt x="f439" y="f193"/>
                    </a:cubicBezTo>
                    <a:close/>
                    <a:moveTo>
                      <a:pt x="f439" y="f453"/>
                    </a:moveTo>
                    <a:cubicBezTo>
                      <a:pt x="f445" y="f454"/>
                      <a:pt x="f439" y="f236"/>
                      <a:pt x="f442" y="f455"/>
                    </a:cubicBezTo>
                    <a:cubicBezTo>
                      <a:pt x="f447" y="f456"/>
                      <a:pt x="f442" y="f457"/>
                      <a:pt x="f439" y="f453"/>
                    </a:cubicBezTo>
                    <a:close/>
                    <a:moveTo>
                      <a:pt x="f446" y="f91"/>
                    </a:moveTo>
                    <a:cubicBezTo>
                      <a:pt x="f442" y="f197"/>
                      <a:pt x="f223" y="f319"/>
                      <a:pt x="f439" y="f197"/>
                    </a:cubicBezTo>
                    <a:cubicBezTo>
                      <a:pt x="f445" y="f63"/>
                      <a:pt x="f444" y="f182"/>
                      <a:pt x="f446" y="f91"/>
                    </a:cubicBezTo>
                    <a:close/>
                    <a:moveTo>
                      <a:pt x="f439" y="f205"/>
                    </a:moveTo>
                    <a:cubicBezTo>
                      <a:pt x="f445" y="f458"/>
                      <a:pt x="f439" y="f459"/>
                      <a:pt x="f442" y="f460"/>
                    </a:cubicBezTo>
                    <a:cubicBezTo>
                      <a:pt x="f442" y="f115"/>
                      <a:pt x="f223" y="f237"/>
                      <a:pt x="f439" y="f205"/>
                    </a:cubicBezTo>
                    <a:close/>
                    <a:moveTo>
                      <a:pt x="f442" y="f461"/>
                    </a:moveTo>
                    <a:cubicBezTo>
                      <a:pt x="f442" y="f462"/>
                      <a:pt x="f446" y="f463"/>
                      <a:pt x="f439" y="f464"/>
                    </a:cubicBezTo>
                    <a:cubicBezTo>
                      <a:pt x="f445" y="f465"/>
                      <a:pt x="f444" y="f466"/>
                      <a:pt x="f442" y="f461"/>
                    </a:cubicBezTo>
                    <a:close/>
                    <a:moveTo>
                      <a:pt x="f446" y="f65"/>
                    </a:moveTo>
                    <a:cubicBezTo>
                      <a:pt x="f446" y="f281"/>
                      <a:pt x="f446" y="f27"/>
                      <a:pt x="f446" y="f296"/>
                    </a:cubicBezTo>
                    <a:cubicBezTo>
                      <a:pt x="f443" y="f296"/>
                      <a:pt x="f441" y="f296"/>
                      <a:pt x="f439" y="f296"/>
                    </a:cubicBezTo>
                    <a:cubicBezTo>
                      <a:pt x="f439" y="f307"/>
                      <a:pt x="f439" y="f281"/>
                      <a:pt x="f439" y="f279"/>
                    </a:cubicBezTo>
                    <a:cubicBezTo>
                      <a:pt x="f441" y="f279"/>
                      <a:pt x="f443" y="f65"/>
                      <a:pt x="f446" y="f65"/>
                    </a:cubicBezTo>
                    <a:close/>
                    <a:moveTo>
                      <a:pt x="f442" y="f267"/>
                    </a:moveTo>
                    <a:cubicBezTo>
                      <a:pt x="f442" y="f284"/>
                      <a:pt x="f442" y="f51"/>
                      <a:pt x="f442" y="f130"/>
                    </a:cubicBezTo>
                    <a:cubicBezTo>
                      <a:pt x="f443" y="f130"/>
                      <a:pt x="f467" y="f130"/>
                      <a:pt x="f439" y="f130"/>
                    </a:cubicBezTo>
                    <a:cubicBezTo>
                      <a:pt x="f439" y="f51"/>
                      <a:pt x="f439" y="f284"/>
                      <a:pt x="f439" y="f344"/>
                    </a:cubicBezTo>
                    <a:cubicBezTo>
                      <a:pt x="f441" y="f344"/>
                      <a:pt x="f225" y="f344"/>
                      <a:pt x="f442" y="f267"/>
                    </a:cubicBezTo>
                    <a:close/>
                    <a:moveTo>
                      <a:pt x="f442" y="f36"/>
                    </a:moveTo>
                    <a:cubicBezTo>
                      <a:pt x="f225" y="f36"/>
                      <a:pt x="f441" y="f152"/>
                      <a:pt x="f439" y="f152"/>
                    </a:cubicBezTo>
                    <a:cubicBezTo>
                      <a:pt x="f439" y="f120"/>
                      <a:pt x="f439" y="f117"/>
                      <a:pt x="f439" y="f341"/>
                    </a:cubicBezTo>
                    <a:cubicBezTo>
                      <a:pt x="f441" y="f341"/>
                      <a:pt x="f225" y="f366"/>
                      <a:pt x="f446" y="f366"/>
                    </a:cubicBezTo>
                    <a:cubicBezTo>
                      <a:pt x="f442" y="f341"/>
                      <a:pt x="f442" y="f363"/>
                      <a:pt x="f442" y="f32"/>
                    </a:cubicBezTo>
                    <a:cubicBezTo>
                      <a:pt x="f442" y="f37"/>
                      <a:pt x="f442" y="f120"/>
                      <a:pt x="f442" y="f36"/>
                    </a:cubicBezTo>
                    <a:close/>
                    <a:moveTo>
                      <a:pt x="f468" y="f146"/>
                    </a:moveTo>
                    <a:cubicBezTo>
                      <a:pt x="f469" y="f26"/>
                      <a:pt x="f469" y="f362"/>
                      <a:pt x="f470" y="f26"/>
                    </a:cubicBezTo>
                    <a:cubicBezTo>
                      <a:pt x="f470" y="f292"/>
                      <a:pt x="f470" y="f129"/>
                      <a:pt x="f470" y="f177"/>
                    </a:cubicBezTo>
                    <a:cubicBezTo>
                      <a:pt x="f227" y="f146"/>
                      <a:pt x="f471" y="f146"/>
                      <a:pt x="f468" y="f146"/>
                    </a:cubicBezTo>
                    <a:close/>
                    <a:moveTo>
                      <a:pt x="f468" y="f363"/>
                    </a:moveTo>
                    <a:cubicBezTo>
                      <a:pt x="f472" y="f473"/>
                      <a:pt x="f472" y="f103"/>
                      <a:pt x="f470" y="f123"/>
                    </a:cubicBezTo>
                    <a:cubicBezTo>
                      <a:pt x="f470" y="f386"/>
                      <a:pt x="f470" y="f118"/>
                      <a:pt x="f470" y="f32"/>
                    </a:cubicBezTo>
                    <a:cubicBezTo>
                      <a:pt x="f227" y="f32"/>
                      <a:pt x="f474" y="f363"/>
                      <a:pt x="f468" y="f363"/>
                    </a:cubicBezTo>
                    <a:close/>
                    <a:moveTo>
                      <a:pt x="f470" y="f381"/>
                    </a:moveTo>
                    <a:cubicBezTo>
                      <a:pt x="f227" y="f96"/>
                      <a:pt x="f474" y="f96"/>
                      <a:pt x="f468" y="f181"/>
                    </a:cubicBezTo>
                    <a:cubicBezTo>
                      <a:pt x="f468" y="f40"/>
                      <a:pt x="f468" y="f393"/>
                      <a:pt x="f468" y="f189"/>
                    </a:cubicBezTo>
                    <a:cubicBezTo>
                      <a:pt x="f474" y="f248"/>
                      <a:pt x="f227" y="f248"/>
                      <a:pt x="f470" y="f246"/>
                    </a:cubicBezTo>
                    <a:cubicBezTo>
                      <a:pt x="f470" y="f250"/>
                      <a:pt x="f470" y="f438"/>
                      <a:pt x="f470" y="f381"/>
                    </a:cubicBezTo>
                    <a:close/>
                    <a:moveTo>
                      <a:pt x="f468" y="f264"/>
                    </a:moveTo>
                    <a:cubicBezTo>
                      <a:pt x="f469" y="f53"/>
                      <a:pt x="f472" y="f50"/>
                      <a:pt x="f470" y="f427"/>
                    </a:cubicBezTo>
                    <a:cubicBezTo>
                      <a:pt x="f475" y="f168"/>
                      <a:pt x="f476" y="f167"/>
                      <a:pt x="f468" y="f264"/>
                    </a:cubicBezTo>
                    <a:close/>
                    <a:moveTo>
                      <a:pt x="f470" y="f448"/>
                    </a:moveTo>
                    <a:cubicBezTo>
                      <a:pt x="f476" y="f477"/>
                      <a:pt x="f475" y="f478"/>
                      <a:pt x="f468" y="f479"/>
                    </a:cubicBezTo>
                    <a:cubicBezTo>
                      <a:pt x="f472" y="f448"/>
                      <a:pt x="f469" y="f109"/>
                      <a:pt x="f470" y="f448"/>
                    </a:cubicBezTo>
                    <a:close/>
                    <a:moveTo>
                      <a:pt x="f470" y="f159"/>
                    </a:moveTo>
                    <a:cubicBezTo>
                      <a:pt x="f475" y="f33"/>
                      <a:pt x="f476" y="f33"/>
                      <a:pt x="f468" y="f243"/>
                    </a:cubicBezTo>
                    <a:cubicBezTo>
                      <a:pt x="f469" y="f405"/>
                      <a:pt x="f472" y="f159"/>
                      <a:pt x="f470" y="f159"/>
                    </a:cubicBezTo>
                    <a:close/>
                    <a:moveTo>
                      <a:pt x="f470" y="f271"/>
                    </a:moveTo>
                    <a:cubicBezTo>
                      <a:pt x="f475" y="f436"/>
                      <a:pt x="f476" y="f436"/>
                      <a:pt x="f468" y="f270"/>
                    </a:cubicBezTo>
                    <a:cubicBezTo>
                      <a:pt x="f469" y="f330"/>
                      <a:pt x="f472" y="f271"/>
                      <a:pt x="f470" y="f271"/>
                    </a:cubicBezTo>
                    <a:close/>
                    <a:moveTo>
                      <a:pt x="f480" y="f88"/>
                    </a:moveTo>
                    <a:cubicBezTo>
                      <a:pt x="f481" y="f91"/>
                      <a:pt x="f480" y="f93"/>
                      <a:pt x="f482" y="f182"/>
                    </a:cubicBezTo>
                    <a:cubicBezTo>
                      <a:pt x="f229" y="f450"/>
                      <a:pt x="f483" y="f70"/>
                      <a:pt x="f480" y="f88"/>
                    </a:cubicBezTo>
                    <a:close/>
                    <a:moveTo>
                      <a:pt x="f484" y="f308"/>
                    </a:moveTo>
                    <a:cubicBezTo>
                      <a:pt x="f485" y="f448"/>
                      <a:pt x="f486" y="f487"/>
                      <a:pt x="f488" y="f109"/>
                    </a:cubicBezTo>
                    <a:cubicBezTo>
                      <a:pt x="f489" y="f72"/>
                      <a:pt x="f490" y="f20"/>
                      <a:pt x="f484" y="f308"/>
                    </a:cubicBezTo>
                    <a:close/>
                    <a:moveTo>
                      <a:pt x="f480" y="f388"/>
                    </a:moveTo>
                    <a:cubicBezTo>
                      <a:pt x="f480" y="f34"/>
                      <a:pt x="f480" y="f36"/>
                      <a:pt x="f480" y="f103"/>
                    </a:cubicBezTo>
                    <a:cubicBezTo>
                      <a:pt x="f491" y="f473"/>
                      <a:pt x="f492" y="f473"/>
                      <a:pt x="f482" y="f473"/>
                    </a:cubicBezTo>
                    <a:cubicBezTo>
                      <a:pt x="f482" y="f36"/>
                      <a:pt x="f482" y="f120"/>
                      <a:pt x="f482" y="f117"/>
                    </a:cubicBezTo>
                    <a:cubicBezTo>
                      <a:pt x="f493" y="f388"/>
                      <a:pt x="f491" y="f388"/>
                      <a:pt x="f480" y="f388"/>
                    </a:cubicBezTo>
                    <a:close/>
                    <a:moveTo>
                      <a:pt x="f482" y="f362"/>
                    </a:moveTo>
                    <a:cubicBezTo>
                      <a:pt x="f482" y="f135"/>
                      <a:pt x="f482" y="f137"/>
                      <a:pt x="f482" y="f139"/>
                    </a:cubicBezTo>
                    <a:cubicBezTo>
                      <a:pt x="f492" y="f139"/>
                      <a:pt x="f491" y="f139"/>
                      <a:pt x="f480" y="f177"/>
                    </a:cubicBezTo>
                    <a:cubicBezTo>
                      <a:pt x="f481" y="f288"/>
                      <a:pt x="f480" y="f362"/>
                      <a:pt x="f482" y="f362"/>
                    </a:cubicBezTo>
                    <a:close/>
                    <a:moveTo>
                      <a:pt x="f480" y="f494"/>
                    </a:moveTo>
                    <a:cubicBezTo>
                      <a:pt x="f481" y="f314"/>
                      <a:pt x="f481" y="f317"/>
                      <a:pt x="f482" y="f48"/>
                    </a:cubicBezTo>
                    <a:cubicBezTo>
                      <a:pt x="f483" y="f494"/>
                      <a:pt x="f229" y="f116"/>
                      <a:pt x="f480" y="f494"/>
                    </a:cubicBezTo>
                    <a:close/>
                    <a:moveTo>
                      <a:pt x="f482" y="f151"/>
                    </a:moveTo>
                    <a:cubicBezTo>
                      <a:pt x="f492" y="f321"/>
                      <a:pt x="f491" y="f321"/>
                      <a:pt x="f480" y="f321"/>
                    </a:cubicBezTo>
                    <a:cubicBezTo>
                      <a:pt x="f480" y="f383"/>
                      <a:pt x="f480" y="f326"/>
                      <a:pt x="f480" y="f38"/>
                    </a:cubicBezTo>
                    <a:cubicBezTo>
                      <a:pt x="f491" y="f384"/>
                      <a:pt x="f493" y="f384"/>
                      <a:pt x="f482" y="f384"/>
                    </a:cubicBezTo>
                    <a:cubicBezTo>
                      <a:pt x="f482" y="f375"/>
                      <a:pt x="f482" y="f389"/>
                      <a:pt x="f482" y="f151"/>
                    </a:cubicBezTo>
                    <a:close/>
                    <a:moveTo>
                      <a:pt x="f480" y="f333"/>
                    </a:moveTo>
                    <a:cubicBezTo>
                      <a:pt x="f481" y="f310"/>
                      <a:pt x="f481" y="f310"/>
                      <a:pt x="f482" y="f421"/>
                    </a:cubicBezTo>
                    <a:cubicBezTo>
                      <a:pt x="f229" y="f78"/>
                      <a:pt x="f483" y="f28"/>
                      <a:pt x="f480" y="f333"/>
                    </a:cubicBezTo>
                    <a:close/>
                    <a:moveTo>
                      <a:pt x="f480" y="f305"/>
                    </a:moveTo>
                    <a:cubicBezTo>
                      <a:pt x="f480" y="f170"/>
                      <a:pt x="f495" y="f188"/>
                      <a:pt x="f482" y="f170"/>
                    </a:cubicBezTo>
                    <a:cubicBezTo>
                      <a:pt x="f483" y="f305"/>
                      <a:pt x="f229" y="f199"/>
                      <a:pt x="f480" y="f305"/>
                    </a:cubicBezTo>
                    <a:close/>
                    <a:moveTo>
                      <a:pt x="f488" y="f289"/>
                    </a:moveTo>
                    <a:cubicBezTo>
                      <a:pt x="f489" y="f219"/>
                      <a:pt x="f490" y="f204"/>
                      <a:pt x="f484" y="f95"/>
                    </a:cubicBezTo>
                    <a:cubicBezTo>
                      <a:pt x="f486" y="f68"/>
                      <a:pt x="f485" y="f66"/>
                      <a:pt x="f488" y="f289"/>
                    </a:cubicBezTo>
                    <a:close/>
                    <a:moveTo>
                      <a:pt x="f486" y="f30"/>
                    </a:moveTo>
                    <a:cubicBezTo>
                      <a:pt x="f496" y="f104"/>
                      <a:pt x="f497" y="f104"/>
                      <a:pt x="f488" y="f29"/>
                    </a:cubicBezTo>
                    <a:cubicBezTo>
                      <a:pt x="f489" y="f62"/>
                      <a:pt x="f490" y="f62"/>
                      <a:pt x="f486" y="f176"/>
                    </a:cubicBezTo>
                    <a:cubicBezTo>
                      <a:pt x="f486" y="f310"/>
                      <a:pt x="f486" y="f377"/>
                      <a:pt x="f486" y="f30"/>
                    </a:cubicBezTo>
                    <a:close/>
                    <a:moveTo>
                      <a:pt x="f482" y="f3"/>
                    </a:moveTo>
                    <a:cubicBezTo>
                      <a:pt x="f483" y="f410"/>
                      <a:pt x="f229" y="f410"/>
                      <a:pt x="f480" y="f328"/>
                    </a:cubicBezTo>
                    <a:cubicBezTo>
                      <a:pt x="f480" y="f45"/>
                      <a:pt x="f480" y="f411"/>
                      <a:pt x="f480" y="f260"/>
                    </a:cubicBezTo>
                    <a:cubicBezTo>
                      <a:pt x="f491" y="f335"/>
                      <a:pt x="f493" y="f335"/>
                      <a:pt x="f482" y="f3"/>
                    </a:cubicBezTo>
                    <a:close/>
                    <a:moveTo>
                      <a:pt x="f486" y="f320"/>
                    </a:moveTo>
                    <a:cubicBezTo>
                      <a:pt x="f486" y="f373"/>
                      <a:pt x="f486" y="f407"/>
                      <a:pt x="f486" y="f393"/>
                    </a:cubicBezTo>
                    <a:cubicBezTo>
                      <a:pt x="f496" y="f309"/>
                      <a:pt x="f498" y="f438"/>
                      <a:pt x="f488" y="f438"/>
                    </a:cubicBezTo>
                    <a:cubicBezTo>
                      <a:pt x="f488" y="f193"/>
                      <a:pt x="f488" y="f248"/>
                      <a:pt x="f488" y="f165"/>
                    </a:cubicBezTo>
                    <a:cubicBezTo>
                      <a:pt x="f498" y="f327"/>
                      <a:pt x="f499" y="f327"/>
                      <a:pt x="f486" y="f320"/>
                    </a:cubicBezTo>
                    <a:close/>
                    <a:moveTo>
                      <a:pt x="f484" y="f298"/>
                    </a:moveTo>
                    <a:cubicBezTo>
                      <a:pt x="f485" y="f299"/>
                      <a:pt x="f486" y="f134"/>
                      <a:pt x="f488" y="f325"/>
                    </a:cubicBezTo>
                    <a:cubicBezTo>
                      <a:pt x="f488" y="f440"/>
                      <a:pt x="f488" y="f276"/>
                      <a:pt x="f488" y="f298"/>
                    </a:cubicBezTo>
                    <a:cubicBezTo>
                      <a:pt x="f498" y="f298"/>
                      <a:pt x="f496" y="f298"/>
                      <a:pt x="f484" y="f298"/>
                    </a:cubicBezTo>
                    <a:close/>
                    <a:moveTo>
                      <a:pt x="f480" y="f298"/>
                    </a:moveTo>
                    <a:cubicBezTo>
                      <a:pt x="f491" y="f298"/>
                      <a:pt x="f492" y="f298"/>
                      <a:pt x="f482" y="f298"/>
                    </a:cubicBezTo>
                    <a:cubicBezTo>
                      <a:pt x="f482" y="f303"/>
                      <a:pt x="f482" y="f440"/>
                      <a:pt x="f482" y="f299"/>
                    </a:cubicBezTo>
                    <a:cubicBezTo>
                      <a:pt x="f493" y="f299"/>
                      <a:pt x="f491" y="f299"/>
                      <a:pt x="f480" y="f299"/>
                    </a:cubicBezTo>
                    <a:cubicBezTo>
                      <a:pt x="f480" y="f440"/>
                      <a:pt x="f480" y="f303"/>
                      <a:pt x="f480" y="f298"/>
                    </a:cubicBezTo>
                    <a:close/>
                    <a:moveTo>
                      <a:pt x="f484" y="f167"/>
                    </a:moveTo>
                    <a:cubicBezTo>
                      <a:pt x="f486" y="f197"/>
                      <a:pt x="f485" y="f172"/>
                      <a:pt x="f488" y="f197"/>
                    </a:cubicBezTo>
                    <a:cubicBezTo>
                      <a:pt x="f489" y="f22"/>
                      <a:pt x="f490" y="f168"/>
                      <a:pt x="f484" y="f167"/>
                    </a:cubicBezTo>
                    <a:close/>
                    <a:moveTo>
                      <a:pt x="f488" y="f313"/>
                    </a:moveTo>
                    <a:cubicBezTo>
                      <a:pt x="f488" y="f53"/>
                      <a:pt x="f488" y="f317"/>
                      <a:pt x="f488" y="f426"/>
                    </a:cubicBezTo>
                    <a:cubicBezTo>
                      <a:pt x="f498" y="f426"/>
                      <a:pt x="f496" y="f270"/>
                      <a:pt x="f486" y="f436"/>
                    </a:cubicBezTo>
                    <a:cubicBezTo>
                      <a:pt x="f486" y="f48"/>
                      <a:pt x="f486" y="f427"/>
                      <a:pt x="f486" y="f278"/>
                    </a:cubicBezTo>
                    <a:cubicBezTo>
                      <a:pt x="f496" y="f262"/>
                      <a:pt x="f497" y="f269"/>
                      <a:pt x="f488" y="f313"/>
                    </a:cubicBezTo>
                    <a:close/>
                    <a:moveTo>
                      <a:pt x="f486" y="f25"/>
                    </a:moveTo>
                    <a:cubicBezTo>
                      <a:pt x="f486" y="f257"/>
                      <a:pt x="f486" y="f391"/>
                      <a:pt x="f486" y="f390"/>
                    </a:cubicBezTo>
                    <a:cubicBezTo>
                      <a:pt x="f496" y="f336"/>
                      <a:pt x="f498" y="f336"/>
                      <a:pt x="f488" y="f336"/>
                    </a:cubicBezTo>
                    <a:cubicBezTo>
                      <a:pt x="f488" y="f338"/>
                      <a:pt x="f488" y="f392"/>
                      <a:pt x="f488" y="f342"/>
                    </a:cubicBezTo>
                    <a:cubicBezTo>
                      <a:pt x="f498" y="f342"/>
                      <a:pt x="f496" y="f25"/>
                      <a:pt x="f486" y="f25"/>
                    </a:cubicBezTo>
                    <a:close/>
                    <a:moveTo>
                      <a:pt x="f488" y="f274"/>
                    </a:moveTo>
                    <a:cubicBezTo>
                      <a:pt x="f497" y="f274"/>
                      <a:pt x="f496" y="f433"/>
                      <a:pt x="f486" y="f433"/>
                    </a:cubicBezTo>
                    <a:cubicBezTo>
                      <a:pt x="f486" y="f372"/>
                      <a:pt x="f486" y="f19"/>
                      <a:pt x="f486" y="f125"/>
                    </a:cubicBezTo>
                    <a:cubicBezTo>
                      <a:pt x="f496" y="f125"/>
                      <a:pt x="f498" y="f125"/>
                      <a:pt x="f488" y="f125"/>
                    </a:cubicBezTo>
                    <a:cubicBezTo>
                      <a:pt x="f488" y="f19"/>
                      <a:pt x="f488" y="f135"/>
                      <a:pt x="f488" y="f274"/>
                    </a:cubicBezTo>
                    <a:close/>
                    <a:moveTo>
                      <a:pt x="f488" y="f349"/>
                    </a:moveTo>
                    <a:cubicBezTo>
                      <a:pt x="f490" y="f378"/>
                      <a:pt x="f489" y="f56"/>
                      <a:pt x="f486" y="f18"/>
                    </a:cubicBezTo>
                    <a:cubicBezTo>
                      <a:pt x="f485" y="f349"/>
                      <a:pt x="f485" y="f349"/>
                      <a:pt x="f488" y="f349"/>
                    </a:cubicBezTo>
                    <a:close/>
                    <a:moveTo>
                      <a:pt x="f484" y="f477"/>
                    </a:moveTo>
                    <a:cubicBezTo>
                      <a:pt x="f486" y="f500"/>
                      <a:pt x="f485" y="f501"/>
                      <a:pt x="f488" y="f502"/>
                    </a:cubicBezTo>
                    <a:cubicBezTo>
                      <a:pt x="f490" y="f503"/>
                      <a:pt x="f489" y="f113"/>
                      <a:pt x="f484" y="f477"/>
                    </a:cubicBezTo>
                    <a:close/>
                    <a:moveTo>
                      <a:pt x="f486" y="f462"/>
                    </a:moveTo>
                    <a:cubicBezTo>
                      <a:pt x="f485" y="f504"/>
                      <a:pt x="f486" y="f505"/>
                      <a:pt x="f488" y="f506"/>
                    </a:cubicBezTo>
                    <a:cubicBezTo>
                      <a:pt x="f489" y="f507"/>
                      <a:pt x="f490" y="f508"/>
                      <a:pt x="f486" y="f462"/>
                    </a:cubicBezTo>
                    <a:close/>
                    <a:moveTo>
                      <a:pt x="f486" y="f124"/>
                    </a:moveTo>
                    <a:cubicBezTo>
                      <a:pt x="f485" y="f37"/>
                      <a:pt x="f486" y="f37"/>
                      <a:pt x="f488" y="f37"/>
                    </a:cubicBezTo>
                    <a:cubicBezTo>
                      <a:pt x="f488" y="f23"/>
                      <a:pt x="f488" y="f152"/>
                      <a:pt x="f488" y="f79"/>
                    </a:cubicBezTo>
                    <a:cubicBezTo>
                      <a:pt x="f498" y="f79"/>
                      <a:pt x="f496" y="f124"/>
                      <a:pt x="f486" y="f124"/>
                    </a:cubicBezTo>
                    <a:close/>
                    <a:moveTo>
                      <a:pt x="f488" y="f277"/>
                    </a:moveTo>
                    <a:cubicBezTo>
                      <a:pt x="f498" y="f277"/>
                      <a:pt x="f496" y="f277"/>
                      <a:pt x="f486" y="f277"/>
                    </a:cubicBezTo>
                    <a:cubicBezTo>
                      <a:pt x="f486" y="f300"/>
                      <a:pt x="f486" y="f306"/>
                      <a:pt x="f486" y="f145"/>
                    </a:cubicBezTo>
                    <a:cubicBezTo>
                      <a:pt x="f496" y="f145"/>
                      <a:pt x="f498" y="f145"/>
                      <a:pt x="f488" y="f145"/>
                    </a:cubicBezTo>
                    <a:cubicBezTo>
                      <a:pt x="f488" y="f306"/>
                      <a:pt x="f488" y="f300"/>
                      <a:pt x="f488" y="f277"/>
                    </a:cubicBezTo>
                    <a:close/>
                    <a:moveTo>
                      <a:pt x="f486" y="f395"/>
                    </a:moveTo>
                    <a:cubicBezTo>
                      <a:pt x="f485" y="f43"/>
                      <a:pt x="f486" y="f329"/>
                      <a:pt x="f488" y="f45"/>
                    </a:cubicBezTo>
                    <a:cubicBezTo>
                      <a:pt x="f489" y="f334"/>
                      <a:pt x="f489" y="f334"/>
                      <a:pt x="f486" y="f395"/>
                    </a:cubicBezTo>
                    <a:close/>
                    <a:moveTo>
                      <a:pt x="f509" y="f340"/>
                    </a:moveTo>
                    <a:cubicBezTo>
                      <a:pt x="f110" y="f342"/>
                      <a:pt x="f126" y="f340"/>
                      <a:pt x="f133" y="f337"/>
                    </a:cubicBezTo>
                    <a:cubicBezTo>
                      <a:pt x="f127" y="f337"/>
                      <a:pt x="f510" y="f337"/>
                      <a:pt x="f509" y="f337"/>
                    </a:cubicBezTo>
                    <a:cubicBezTo>
                      <a:pt x="f509" y="f391"/>
                      <a:pt x="f509" y="f392"/>
                      <a:pt x="f509" y="f340"/>
                    </a:cubicBezTo>
                    <a:close/>
                    <a:moveTo>
                      <a:pt x="f509" y="f23"/>
                    </a:moveTo>
                    <a:cubicBezTo>
                      <a:pt x="f510" y="f23"/>
                      <a:pt x="f511" y="f23"/>
                      <a:pt x="f133" y="f23"/>
                    </a:cubicBezTo>
                    <a:cubicBezTo>
                      <a:pt x="f133" y="f34"/>
                      <a:pt x="f133" y="f117"/>
                      <a:pt x="f133" y="f32"/>
                    </a:cubicBezTo>
                    <a:cubicBezTo>
                      <a:pt x="f509" y="f363"/>
                      <a:pt x="f509" y="f363"/>
                      <a:pt x="f509" y="f23"/>
                    </a:cubicBezTo>
                    <a:close/>
                    <a:moveTo>
                      <a:pt x="f133" y="f374"/>
                    </a:moveTo>
                    <a:cubicBezTo>
                      <a:pt x="f133" y="f323"/>
                      <a:pt x="f133" y="f384"/>
                      <a:pt x="f133" y="f405"/>
                    </a:cubicBezTo>
                    <a:cubicBezTo>
                      <a:pt x="f127" y="f159"/>
                      <a:pt x="f510" y="f159"/>
                      <a:pt x="f509" y="f159"/>
                    </a:cubicBezTo>
                    <a:cubicBezTo>
                      <a:pt x="f509" y="f324"/>
                      <a:pt x="f509" y="f35"/>
                      <a:pt x="f509" y="f352"/>
                    </a:cubicBezTo>
                    <a:cubicBezTo>
                      <a:pt x="f510" y="f352"/>
                      <a:pt x="f511" y="f374"/>
                      <a:pt x="f133" y="f374"/>
                    </a:cubicBezTo>
                    <a:close/>
                    <a:moveTo>
                      <a:pt x="f133" y="f194"/>
                    </a:moveTo>
                    <a:cubicBezTo>
                      <a:pt x="f128" y="f188"/>
                      <a:pt x="f128" y="f188"/>
                      <a:pt x="f509" y="f494"/>
                    </a:cubicBezTo>
                    <a:cubicBezTo>
                      <a:pt x="f110" y="f312"/>
                      <a:pt x="f110" y="f312"/>
                      <a:pt x="f133" y="f194"/>
                    </a:cubicBezTo>
                    <a:close/>
                    <a:moveTo>
                      <a:pt x="f133" y="f383"/>
                    </a:moveTo>
                    <a:cubicBezTo>
                      <a:pt x="f133" y="f322"/>
                      <a:pt x="f110" y="f151"/>
                      <a:pt x="f110" y="f321"/>
                    </a:cubicBezTo>
                    <a:cubicBezTo>
                      <a:pt x="f110" y="f55"/>
                      <a:pt x="f133" y="f243"/>
                      <a:pt x="f133" y="f320"/>
                    </a:cubicBezTo>
                    <a:cubicBezTo>
                      <a:pt x="f128" y="f320"/>
                      <a:pt x="f128" y="f320"/>
                      <a:pt x="f509" y="f389"/>
                    </a:cubicBezTo>
                    <a:cubicBezTo>
                      <a:pt x="f510" y="f383"/>
                      <a:pt x="f511" y="f383"/>
                      <a:pt x="f133" y="f383"/>
                    </a:cubicBezTo>
                    <a:close/>
                    <a:moveTo>
                      <a:pt x="f509" y="f330"/>
                    </a:moveTo>
                    <a:cubicBezTo>
                      <a:pt x="f110" y="f411"/>
                      <a:pt x="f126" y="f42"/>
                      <a:pt x="f133" y="f46"/>
                    </a:cubicBezTo>
                    <a:cubicBezTo>
                      <a:pt x="f128" y="f328"/>
                      <a:pt x="f128" y="f328"/>
                      <a:pt x="f509" y="f330"/>
                    </a:cubicBezTo>
                    <a:close/>
                    <a:moveTo>
                      <a:pt x="f509" y="f316"/>
                    </a:moveTo>
                    <a:cubicBezTo>
                      <a:pt x="f110" y="f48"/>
                      <a:pt x="f110" y="f48"/>
                      <a:pt x="f133" y="f278"/>
                    </a:cubicBezTo>
                    <a:cubicBezTo>
                      <a:pt x="f128" y="f278"/>
                      <a:pt x="f128" y="f278"/>
                      <a:pt x="f509" y="f316"/>
                    </a:cubicBezTo>
                    <a:close/>
                    <a:moveTo>
                      <a:pt x="f133" y="f286"/>
                    </a:moveTo>
                    <a:cubicBezTo>
                      <a:pt x="f128" y="f289"/>
                      <a:pt x="f128" y="f68"/>
                      <a:pt x="f132" y="f182"/>
                    </a:cubicBezTo>
                    <a:cubicBezTo>
                      <a:pt x="f126" y="f182"/>
                      <a:pt x="f110" y="f318"/>
                      <a:pt x="f133" y="f286"/>
                    </a:cubicBezTo>
                    <a:close/>
                    <a:moveTo>
                      <a:pt x="f509" y="f176"/>
                    </a:moveTo>
                    <a:cubicBezTo>
                      <a:pt x="f110" y="f176"/>
                      <a:pt x="f126" y="f62"/>
                      <a:pt x="f133" y="f376"/>
                    </a:cubicBezTo>
                    <a:cubicBezTo>
                      <a:pt x="f128" y="f311"/>
                      <a:pt x="f128" y="f311"/>
                      <a:pt x="f509" y="f176"/>
                    </a:cubicBezTo>
                    <a:close/>
                    <a:moveTo>
                      <a:pt x="f133" y="f3"/>
                    </a:moveTo>
                    <a:cubicBezTo>
                      <a:pt x="f128" y="f3"/>
                      <a:pt x="f128" y="f331"/>
                      <a:pt x="f132" y="f78"/>
                    </a:cubicBezTo>
                    <a:cubicBezTo>
                      <a:pt x="f110" y="f78"/>
                      <a:pt x="f110" y="f28"/>
                      <a:pt x="f133" y="f3"/>
                    </a:cubicBezTo>
                    <a:close/>
                    <a:moveTo>
                      <a:pt x="f509" y="f172"/>
                    </a:moveTo>
                    <a:cubicBezTo>
                      <a:pt x="f110" y="f197"/>
                      <a:pt x="f126" y="f512"/>
                      <a:pt x="f133" y="f95"/>
                    </a:cubicBezTo>
                    <a:cubicBezTo>
                      <a:pt x="f108" y="f95"/>
                      <a:pt x="f509" y="f319"/>
                      <a:pt x="f509" y="f172"/>
                    </a:cubicBezTo>
                    <a:close/>
                    <a:moveTo>
                      <a:pt x="f509" y="f308"/>
                    </a:moveTo>
                    <a:cubicBezTo>
                      <a:pt x="f110" y="f72"/>
                      <a:pt x="f110" y="f72"/>
                      <a:pt x="f133" y="f107"/>
                    </a:cubicBezTo>
                    <a:cubicBezTo>
                      <a:pt x="f128" y="f451"/>
                      <a:pt x="f509" y="f287"/>
                      <a:pt x="f509" y="f308"/>
                    </a:cubicBezTo>
                    <a:close/>
                    <a:moveTo>
                      <a:pt x="f133" y="f31"/>
                    </a:moveTo>
                    <a:cubicBezTo>
                      <a:pt x="f127" y="f31"/>
                      <a:pt x="f510" y="f438"/>
                      <a:pt x="f509" y="f438"/>
                    </a:cubicBezTo>
                    <a:cubicBezTo>
                      <a:pt x="f509" y="f309"/>
                      <a:pt x="f509" y="f250"/>
                      <a:pt x="f509" y="f193"/>
                    </a:cubicBezTo>
                    <a:cubicBezTo>
                      <a:pt x="f509" y="f407"/>
                      <a:pt x="f509" y="f189"/>
                      <a:pt x="f509" y="f248"/>
                    </a:cubicBezTo>
                    <a:cubicBezTo>
                      <a:pt x="f110" y="f246"/>
                      <a:pt x="f110" y="f248"/>
                      <a:pt x="f133" y="f31"/>
                    </a:cubicBezTo>
                    <a:close/>
                    <a:moveTo>
                      <a:pt x="f513" y="f305"/>
                    </a:moveTo>
                    <a:cubicBezTo>
                      <a:pt x="f106" y="f199"/>
                      <a:pt x="f106" y="f199"/>
                      <a:pt x="f514" y="f265"/>
                    </a:cubicBezTo>
                    <a:cubicBezTo>
                      <a:pt x="f515" y="f516"/>
                      <a:pt x="f515" y="f516"/>
                      <a:pt x="f513" y="f305"/>
                    </a:cubicBezTo>
                    <a:close/>
                    <a:moveTo>
                      <a:pt x="f517" y="f32"/>
                    </a:moveTo>
                    <a:cubicBezTo>
                      <a:pt x="f517" y="f37"/>
                      <a:pt x="f517" y="f34"/>
                      <a:pt x="f517" y="f386"/>
                    </a:cubicBezTo>
                    <a:cubicBezTo>
                      <a:pt x="f518" y="f386"/>
                      <a:pt x="f519" y="f23"/>
                      <a:pt x="f513" y="f23"/>
                    </a:cubicBezTo>
                    <a:cubicBezTo>
                      <a:pt x="f513" y="f34"/>
                      <a:pt x="f513" y="f117"/>
                      <a:pt x="f513" y="f32"/>
                    </a:cubicBezTo>
                    <a:cubicBezTo>
                      <a:pt x="f519" y="f32"/>
                      <a:pt x="f518" y="f32"/>
                      <a:pt x="f517" y="f32"/>
                    </a:cubicBezTo>
                    <a:close/>
                    <a:moveTo>
                      <a:pt x="f517" y="f38"/>
                    </a:moveTo>
                    <a:cubicBezTo>
                      <a:pt x="f517" y="f323"/>
                      <a:pt x="f517" y="f39"/>
                      <a:pt x="f517" y="f215"/>
                    </a:cubicBezTo>
                    <a:cubicBezTo>
                      <a:pt x="f518" y="f352"/>
                      <a:pt x="f519" y="f352"/>
                      <a:pt x="f513" y="f352"/>
                    </a:cubicBezTo>
                    <a:cubicBezTo>
                      <a:pt x="f513" y="f35"/>
                      <a:pt x="f513" y="f324"/>
                      <a:pt x="f513" y="f159"/>
                    </a:cubicBezTo>
                    <a:cubicBezTo>
                      <a:pt x="f520" y="f159"/>
                      <a:pt x="f518" y="f38"/>
                      <a:pt x="f517" y="f38"/>
                    </a:cubicBezTo>
                    <a:close/>
                    <a:moveTo>
                      <a:pt x="f517" y="f357"/>
                    </a:moveTo>
                    <a:cubicBezTo>
                      <a:pt x="f517" y="f339"/>
                      <a:pt x="f517" y="f257"/>
                      <a:pt x="f517" y="f340"/>
                    </a:cubicBezTo>
                    <a:cubicBezTo>
                      <a:pt x="f518" y="f340"/>
                      <a:pt x="f519" y="f340"/>
                      <a:pt x="f513" y="f340"/>
                    </a:cubicBezTo>
                    <a:cubicBezTo>
                      <a:pt x="f513" y="f257"/>
                      <a:pt x="f513" y="f391"/>
                      <a:pt x="f513" y="f357"/>
                    </a:cubicBezTo>
                    <a:cubicBezTo>
                      <a:pt x="f520" y="f357"/>
                      <a:pt x="f518" y="f357"/>
                      <a:pt x="f517" y="f357"/>
                    </a:cubicBezTo>
                    <a:close/>
                    <a:moveTo>
                      <a:pt x="f514" y="f395"/>
                    </a:moveTo>
                    <a:cubicBezTo>
                      <a:pt x="f514" y="f333"/>
                      <a:pt x="f514" y="f78"/>
                      <a:pt x="f514" y="f104"/>
                    </a:cubicBezTo>
                    <a:cubicBezTo>
                      <a:pt x="f515" y="f104"/>
                      <a:pt x="f521" y="f29"/>
                      <a:pt x="f513" y="f334"/>
                    </a:cubicBezTo>
                    <a:cubicBezTo>
                      <a:pt x="f520" y="f334"/>
                      <a:pt x="f518" y="f395"/>
                      <a:pt x="f514" y="f395"/>
                    </a:cubicBezTo>
                    <a:close/>
                    <a:moveTo>
                      <a:pt x="f513" y="f318"/>
                    </a:moveTo>
                    <a:cubicBezTo>
                      <a:pt x="f517" y="f64"/>
                      <a:pt x="f106" y="f522"/>
                      <a:pt x="f514" y="f219"/>
                    </a:cubicBezTo>
                    <a:cubicBezTo>
                      <a:pt x="f515" y="f290"/>
                      <a:pt x="f515" y="f290"/>
                      <a:pt x="f513" y="f318"/>
                    </a:cubicBezTo>
                    <a:close/>
                    <a:moveTo>
                      <a:pt x="f517" y="f313"/>
                    </a:moveTo>
                    <a:cubicBezTo>
                      <a:pt x="f515" y="f116"/>
                      <a:pt x="f521" y="f494"/>
                      <a:pt x="f513" y="f170"/>
                    </a:cubicBezTo>
                    <a:cubicBezTo>
                      <a:pt x="f523" y="f264"/>
                      <a:pt x="f514" y="f312"/>
                      <a:pt x="f517" y="f313"/>
                    </a:cubicBezTo>
                    <a:close/>
                    <a:moveTo>
                      <a:pt x="f513" y="f410"/>
                    </a:moveTo>
                    <a:cubicBezTo>
                      <a:pt x="f520" y="f261"/>
                      <a:pt x="f518" y="f261"/>
                      <a:pt x="f514" y="f329"/>
                    </a:cubicBezTo>
                    <a:cubicBezTo>
                      <a:pt x="f514" y="f42"/>
                      <a:pt x="f514" y="f330"/>
                      <a:pt x="f514" y="f41"/>
                    </a:cubicBezTo>
                    <a:cubicBezTo>
                      <a:pt x="f515" y="f271"/>
                      <a:pt x="f515" y="f271"/>
                      <a:pt x="f513" y="f410"/>
                    </a:cubicBezTo>
                    <a:close/>
                    <a:moveTo>
                      <a:pt x="f517" y="f373"/>
                    </a:moveTo>
                    <a:cubicBezTo>
                      <a:pt x="f515" y="f246"/>
                      <a:pt x="f515" y="f246"/>
                      <a:pt x="f513" y="f309"/>
                    </a:cubicBezTo>
                    <a:cubicBezTo>
                      <a:pt x="f520" y="f309"/>
                      <a:pt x="f518" y="f309"/>
                      <a:pt x="f517" y="f309"/>
                    </a:cubicBezTo>
                    <a:cubicBezTo>
                      <a:pt x="f517" y="f193"/>
                      <a:pt x="f517" y="f189"/>
                      <a:pt x="f517" y="f373"/>
                    </a:cubicBezTo>
                    <a:close/>
                    <a:moveTo>
                      <a:pt x="f513" y="f427"/>
                    </a:moveTo>
                    <a:cubicBezTo>
                      <a:pt x="f106" y="f409"/>
                      <a:pt x="f106" y="f409"/>
                      <a:pt x="f514" y="f436"/>
                    </a:cubicBezTo>
                    <a:cubicBezTo>
                      <a:pt x="f515" y="f270"/>
                      <a:pt x="f515" y="f270"/>
                      <a:pt x="f513" y="f427"/>
                    </a:cubicBezTo>
                    <a:close/>
                    <a:moveTo>
                      <a:pt x="f513" y="f243"/>
                    </a:moveTo>
                    <a:cubicBezTo>
                      <a:pt x="f517" y="f33"/>
                      <a:pt x="f106" y="f33"/>
                      <a:pt x="f514" y="f389"/>
                    </a:cubicBezTo>
                    <a:cubicBezTo>
                      <a:pt x="f515" y="f389"/>
                      <a:pt x="f515" y="f389"/>
                      <a:pt x="f513" y="f243"/>
                    </a:cubicBezTo>
                    <a:close/>
                    <a:moveTo>
                      <a:pt x="f515" y="f287"/>
                    </a:moveTo>
                    <a:cubicBezTo>
                      <a:pt x="f517" y="f524"/>
                      <a:pt x="f106" y="f20"/>
                      <a:pt x="f514" y="f450"/>
                    </a:cubicBezTo>
                    <a:cubicBezTo>
                      <a:pt x="f521" y="f450"/>
                      <a:pt x="f513" y="f308"/>
                      <a:pt x="f515" y="f287"/>
                    </a:cubicBezTo>
                    <a:close/>
                    <a:moveTo>
                      <a:pt x="f513" y="f238"/>
                    </a:moveTo>
                    <a:cubicBezTo>
                      <a:pt x="f517" y="f238"/>
                      <a:pt x="f106" y="f238"/>
                      <a:pt x="f514" y="f96"/>
                    </a:cubicBezTo>
                    <a:cubicBezTo>
                      <a:pt x="f515" y="f181"/>
                      <a:pt x="f515" y="f181"/>
                      <a:pt x="f513" y="f238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30" name="Freeform 10">
                <a:extLst>
                  <a:ext uri="{FF2B5EF4-FFF2-40B4-BE49-F238E27FC236}">
                    <a16:creationId xmlns:a16="http://schemas.microsoft.com/office/drawing/2014/main" id="{6B0FD6A8-7CBC-1353-F59D-3478A1831441}"/>
                  </a:ext>
                </a:extLst>
              </p:cNvPr>
              <p:cNvSpPr/>
              <p:nvPr/>
            </p:nvSpPr>
            <p:spPr>
              <a:xfrm>
                <a:off x="10427909" y="1199290"/>
                <a:ext cx="236536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3"/>
                  <a:gd name="f7" fmla="val 41"/>
                  <a:gd name="f8" fmla="val 1"/>
                  <a:gd name="f9" fmla="val 38"/>
                  <a:gd name="f10" fmla="val 35"/>
                  <a:gd name="f11" fmla="val 32"/>
                  <a:gd name="f12" fmla="val 30"/>
                  <a:gd name="f13" fmla="val 3"/>
                  <a:gd name="f14" fmla="val 29"/>
                  <a:gd name="f15" fmla="val 4"/>
                  <a:gd name="f16" fmla="val 20"/>
                  <a:gd name="f17" fmla="val 61"/>
                  <a:gd name="f18" fmla="val 13"/>
                  <a:gd name="f19" fmla="val 89"/>
                  <a:gd name="f20" fmla="val 100"/>
                  <a:gd name="f21" fmla="val 110"/>
                  <a:gd name="f22" fmla="val 120"/>
                  <a:gd name="f23" fmla="val 5"/>
                  <a:gd name="f24" fmla="val 129"/>
                  <a:gd name="f25" fmla="val 8"/>
                  <a:gd name="f26" fmla="val 138"/>
                  <a:gd name="f27" fmla="val 11"/>
                  <a:gd name="f28" fmla="val 147"/>
                  <a:gd name="f29" fmla="val 151"/>
                  <a:gd name="f30" fmla="val 15"/>
                  <a:gd name="f31" fmla="val 17"/>
                  <a:gd name="f32" fmla="val 152"/>
                  <a:gd name="f33" fmla="val 21"/>
                  <a:gd name="f34" fmla="val 23"/>
                  <a:gd name="f35" fmla="val 24"/>
                  <a:gd name="f36" fmla="val 26"/>
                  <a:gd name="f37" fmla="val 149"/>
                  <a:gd name="f38" fmla="val 25"/>
                  <a:gd name="f39" fmla="val 144"/>
                  <a:gd name="f40" fmla="val 133"/>
                  <a:gd name="f41" fmla="val 121"/>
                  <a:gd name="f42" fmla="val 18"/>
                  <a:gd name="f43" fmla="val 109"/>
                  <a:gd name="f44" fmla="val 106"/>
                  <a:gd name="f45" fmla="val 14"/>
                  <a:gd name="f46" fmla="val 103"/>
                  <a:gd name="f47" fmla="val 68"/>
                  <a:gd name="f48" fmla="val 36"/>
                  <a:gd name="f49" fmla="val 40"/>
                  <a:gd name="f50" fmla="val 2"/>
                  <a:gd name="f51" fmla="+- 0 0 -90"/>
                  <a:gd name="f52" fmla="*/ f3 1 153"/>
                  <a:gd name="f53" fmla="*/ f4 1 41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153"/>
                  <a:gd name="f62" fmla="*/ f58 1 41"/>
                  <a:gd name="f63" fmla="*/ 1 f59 1"/>
                  <a:gd name="f64" fmla="*/ 41 f58 1"/>
                  <a:gd name="f65" fmla="*/ 32 f58 1"/>
                  <a:gd name="f66" fmla="*/ 4 f59 1"/>
                  <a:gd name="f67" fmla="*/ 29 f58 1"/>
                  <a:gd name="f68" fmla="*/ 89 f59 1"/>
                  <a:gd name="f69" fmla="*/ 4 f58 1"/>
                  <a:gd name="f70" fmla="*/ 120 f59 1"/>
                  <a:gd name="f71" fmla="*/ 5 f58 1"/>
                  <a:gd name="f72" fmla="*/ 147 f59 1"/>
                  <a:gd name="f73" fmla="*/ 13 f58 1"/>
                  <a:gd name="f74" fmla="*/ 152 f59 1"/>
                  <a:gd name="f75" fmla="*/ 21 f58 1"/>
                  <a:gd name="f76" fmla="*/ 26 f58 1"/>
                  <a:gd name="f77" fmla="*/ 144 f59 1"/>
                  <a:gd name="f78" fmla="*/ 25 f58 1"/>
                  <a:gd name="f79" fmla="*/ 109 f59 1"/>
                  <a:gd name="f80" fmla="*/ 15 f58 1"/>
                  <a:gd name="f81" fmla="*/ 100 f59 1"/>
                  <a:gd name="f82" fmla="*/ 40 f58 1"/>
                  <a:gd name="f83" fmla="+- f60 0 f1"/>
                  <a:gd name="f84" fmla="*/ f63 1 153"/>
                  <a:gd name="f85" fmla="*/ f64 1 41"/>
                  <a:gd name="f86" fmla="*/ f65 1 41"/>
                  <a:gd name="f87" fmla="*/ f66 1 153"/>
                  <a:gd name="f88" fmla="*/ f67 1 41"/>
                  <a:gd name="f89" fmla="*/ f68 1 153"/>
                  <a:gd name="f90" fmla="*/ f69 1 41"/>
                  <a:gd name="f91" fmla="*/ f70 1 153"/>
                  <a:gd name="f92" fmla="*/ f71 1 41"/>
                  <a:gd name="f93" fmla="*/ f72 1 153"/>
                  <a:gd name="f94" fmla="*/ f73 1 41"/>
                  <a:gd name="f95" fmla="*/ f74 1 153"/>
                  <a:gd name="f96" fmla="*/ f75 1 41"/>
                  <a:gd name="f97" fmla="*/ f76 1 41"/>
                  <a:gd name="f98" fmla="*/ f77 1 153"/>
                  <a:gd name="f99" fmla="*/ f78 1 41"/>
                  <a:gd name="f100" fmla="*/ f79 1 153"/>
                  <a:gd name="f101" fmla="*/ f80 1 41"/>
                  <a:gd name="f102" fmla="*/ f81 1 153"/>
                  <a:gd name="f103" fmla="*/ f82 1 41"/>
                  <a:gd name="f104" fmla="*/ 0 1 f61"/>
                  <a:gd name="f105" fmla="*/ f55 1 f61"/>
                  <a:gd name="f106" fmla="*/ 0 1 f62"/>
                  <a:gd name="f107" fmla="*/ f56 1 f62"/>
                  <a:gd name="f108" fmla="*/ f84 1 f61"/>
                  <a:gd name="f109" fmla="*/ f85 1 f62"/>
                  <a:gd name="f110" fmla="*/ f86 1 f62"/>
                  <a:gd name="f111" fmla="*/ f87 1 f61"/>
                  <a:gd name="f112" fmla="*/ f88 1 f62"/>
                  <a:gd name="f113" fmla="*/ f89 1 f61"/>
                  <a:gd name="f114" fmla="*/ f90 1 f62"/>
                  <a:gd name="f115" fmla="*/ f91 1 f61"/>
                  <a:gd name="f116" fmla="*/ f92 1 f62"/>
                  <a:gd name="f117" fmla="*/ f93 1 f61"/>
                  <a:gd name="f118" fmla="*/ f94 1 f62"/>
                  <a:gd name="f119" fmla="*/ f95 1 f61"/>
                  <a:gd name="f120" fmla="*/ f96 1 f62"/>
                  <a:gd name="f121" fmla="*/ f97 1 f62"/>
                  <a:gd name="f122" fmla="*/ f98 1 f61"/>
                  <a:gd name="f123" fmla="*/ f99 1 f62"/>
                  <a:gd name="f124" fmla="*/ f100 1 f61"/>
                  <a:gd name="f125" fmla="*/ f101 1 f62"/>
                  <a:gd name="f126" fmla="*/ f102 1 f61"/>
                  <a:gd name="f127" fmla="*/ f103 1 f62"/>
                  <a:gd name="f128" fmla="*/ f104 f52 1"/>
                  <a:gd name="f129" fmla="*/ f105 f52 1"/>
                  <a:gd name="f130" fmla="*/ f107 f53 1"/>
                  <a:gd name="f131" fmla="*/ f106 f53 1"/>
                  <a:gd name="f132" fmla="*/ f108 f52 1"/>
                  <a:gd name="f133" fmla="*/ f109 f53 1"/>
                  <a:gd name="f134" fmla="*/ f110 f53 1"/>
                  <a:gd name="f135" fmla="*/ f111 f52 1"/>
                  <a:gd name="f136" fmla="*/ f112 f53 1"/>
                  <a:gd name="f137" fmla="*/ f113 f52 1"/>
                  <a:gd name="f138" fmla="*/ f114 f53 1"/>
                  <a:gd name="f139" fmla="*/ f115 f52 1"/>
                  <a:gd name="f140" fmla="*/ f116 f53 1"/>
                  <a:gd name="f141" fmla="*/ f117 f52 1"/>
                  <a:gd name="f142" fmla="*/ f118 f53 1"/>
                  <a:gd name="f143" fmla="*/ f119 f52 1"/>
                  <a:gd name="f144" fmla="*/ f120 f53 1"/>
                  <a:gd name="f145" fmla="*/ f121 f53 1"/>
                  <a:gd name="f146" fmla="*/ f122 f52 1"/>
                  <a:gd name="f147" fmla="*/ f123 f53 1"/>
                  <a:gd name="f148" fmla="*/ f124 f52 1"/>
                  <a:gd name="f149" fmla="*/ f125 f53 1"/>
                  <a:gd name="f150" fmla="*/ f126 f52 1"/>
                  <a:gd name="f151" fmla="*/ f127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3">
                    <a:pos x="f132" y="f133"/>
                  </a:cxn>
                  <a:cxn ang="f83">
                    <a:pos x="f132" y="f134"/>
                  </a:cxn>
                  <a:cxn ang="f83">
                    <a:pos x="f135" y="f136"/>
                  </a:cxn>
                  <a:cxn ang="f83">
                    <a:pos x="f137" y="f138"/>
                  </a:cxn>
                  <a:cxn ang="f83">
                    <a:pos x="f139" y="f140"/>
                  </a:cxn>
                  <a:cxn ang="f83">
                    <a:pos x="f141" y="f142"/>
                  </a:cxn>
                  <a:cxn ang="f83">
                    <a:pos x="f143" y="f144"/>
                  </a:cxn>
                  <a:cxn ang="f83">
                    <a:pos x="f143" y="f145"/>
                  </a:cxn>
                  <a:cxn ang="f83">
                    <a:pos x="f146" y="f147"/>
                  </a:cxn>
                  <a:cxn ang="f83">
                    <a:pos x="f148" y="f149"/>
                  </a:cxn>
                  <a:cxn ang="f83">
                    <a:pos x="f150" y="f149"/>
                  </a:cxn>
                  <a:cxn ang="f83">
                    <a:pos x="f135" y="f151"/>
                  </a:cxn>
                  <a:cxn ang="f83">
                    <a:pos x="f132" y="f133"/>
                  </a:cxn>
                </a:cxnLst>
                <a:rect l="f128" t="f131" r="f129" b="f130"/>
                <a:pathLst>
                  <a:path w="153" h="41">
                    <a:moveTo>
                      <a:pt x="f8" y="f7"/>
                    </a:moveTo>
                    <a:cubicBezTo>
                      <a:pt x="f8" y="f9"/>
                      <a:pt x="f5" y="f10"/>
                      <a:pt x="f8" y="f11"/>
                    </a:cubicBezTo>
                    <a:cubicBezTo>
                      <a:pt x="f8" y="f12"/>
                      <a:pt x="f13" y="f14"/>
                      <a:pt x="f15" y="f14"/>
                    </a:cubicBezTo>
                    <a:cubicBezTo>
                      <a:pt x="f11" y="f16"/>
                      <a:pt x="f17" y="f18"/>
                      <a:pt x="f19" y="f15"/>
                    </a:cubicBezTo>
                    <a:cubicBezTo>
                      <a:pt x="f20" y="f5"/>
                      <a:pt x="f21" y="f5"/>
                      <a:pt x="f22" y="f23"/>
                    </a:cubicBezTo>
                    <a:cubicBezTo>
                      <a:pt x="f24" y="f25"/>
                      <a:pt x="f26" y="f27"/>
                      <a:pt x="f28" y="f18"/>
                    </a:cubicBezTo>
                    <a:cubicBezTo>
                      <a:pt x="f29" y="f30"/>
                      <a:pt x="f6" y="f31"/>
                      <a:pt x="f32" y="f33"/>
                    </a:cubicBezTo>
                    <a:cubicBezTo>
                      <a:pt x="f32" y="f34"/>
                      <a:pt x="f32" y="f35"/>
                      <a:pt x="f32" y="f36"/>
                    </a:cubicBezTo>
                    <a:cubicBezTo>
                      <a:pt x="f37" y="f36"/>
                      <a:pt x="f28" y="f38"/>
                      <a:pt x="f39" y="f38"/>
                    </a:cubicBezTo>
                    <a:cubicBezTo>
                      <a:pt x="f40" y="f33"/>
                      <a:pt x="f41" y="f42"/>
                      <a:pt x="f43" y="f30"/>
                    </a:cubicBezTo>
                    <a:cubicBezTo>
                      <a:pt x="f44" y="f45"/>
                      <a:pt x="f46" y="f45"/>
                      <a:pt x="f20" y="f30"/>
                    </a:cubicBezTo>
                    <a:cubicBezTo>
                      <a:pt x="f47" y="f35"/>
                      <a:pt x="f48" y="f11"/>
                      <a:pt x="f15" y="f49"/>
                    </a:cubicBezTo>
                    <a:cubicBezTo>
                      <a:pt x="f13" y="f7"/>
                      <a:pt x="f50" y="f7"/>
                      <a:pt x="f8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31" name="Freeform 11">
                <a:extLst>
                  <a:ext uri="{FF2B5EF4-FFF2-40B4-BE49-F238E27FC236}">
                    <a16:creationId xmlns:a16="http://schemas.microsoft.com/office/drawing/2014/main" id="{213F54AC-AD07-5450-0FE0-15CD10D53344}"/>
                  </a:ext>
                </a:extLst>
              </p:cNvPr>
              <p:cNvSpPr/>
              <p:nvPr/>
            </p:nvSpPr>
            <p:spPr>
              <a:xfrm>
                <a:off x="11080370" y="767492"/>
                <a:ext cx="152403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"/>
                  <a:gd name="f7" fmla="val 47"/>
                  <a:gd name="f8" fmla="val 40"/>
                  <a:gd name="f9" fmla="val 34"/>
                  <a:gd name="f10" fmla="val 29"/>
                  <a:gd name="f11" fmla="val 24"/>
                  <a:gd name="f12" fmla="val 23"/>
                  <a:gd name="f13" fmla="val 1"/>
                  <a:gd name="f14" fmla="val 21"/>
                  <a:gd name="f15" fmla="val 3"/>
                  <a:gd name="f16" fmla="val 16"/>
                  <a:gd name="f17" fmla="val 14"/>
                  <a:gd name="f18" fmla="val 8"/>
                  <a:gd name="f19" fmla="val 42"/>
                  <a:gd name="f20" fmla="val 43"/>
                  <a:gd name="f21" fmla="val 46"/>
                  <a:gd name="f22" fmla="val 63"/>
                  <a:gd name="f23" fmla="val 10"/>
                  <a:gd name="f24" fmla="val 79"/>
                  <a:gd name="f25" fmla="val 19"/>
                  <a:gd name="f26" fmla="val 95"/>
                  <a:gd name="f27" fmla="val 27"/>
                  <a:gd name="f28" fmla="val 98"/>
                  <a:gd name="f29" fmla="val 30"/>
                  <a:gd name="f30" fmla="val 33"/>
                  <a:gd name="f31" fmla="val 38"/>
                  <a:gd name="f32" fmla="val 97"/>
                  <a:gd name="f33" fmla="val 96"/>
                  <a:gd name="f34" fmla="val 64"/>
                  <a:gd name="f35" fmla="val 49"/>
                  <a:gd name="f36" fmla="val 22"/>
                  <a:gd name="f37" fmla="val 20"/>
                  <a:gd name="f38" fmla="val 28"/>
                  <a:gd name="f39" fmla="val 4"/>
                  <a:gd name="f40" fmla="val 39"/>
                  <a:gd name="f41" fmla="val 2"/>
                  <a:gd name="f42" fmla="+- 0 0 -90"/>
                  <a:gd name="f43" fmla="*/ f3 1 99"/>
                  <a:gd name="f44" fmla="*/ f4 1 47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99"/>
                  <a:gd name="f53" fmla="*/ f49 1 47"/>
                  <a:gd name="f54" fmla="*/ 0 f50 1"/>
                  <a:gd name="f55" fmla="*/ 40 f49 1"/>
                  <a:gd name="f56" fmla="*/ 24 f49 1"/>
                  <a:gd name="f57" fmla="*/ 3 f50 1"/>
                  <a:gd name="f58" fmla="*/ 21 f49 1"/>
                  <a:gd name="f59" fmla="*/ 42 f50 1"/>
                  <a:gd name="f60" fmla="*/ 1 f49 1"/>
                  <a:gd name="f61" fmla="*/ 47 f50 1"/>
                  <a:gd name="f62" fmla="*/ 95 f50 1"/>
                  <a:gd name="f63" fmla="*/ 27 f49 1"/>
                  <a:gd name="f64" fmla="*/ 99 f50 1"/>
                  <a:gd name="f65" fmla="*/ 33 f49 1"/>
                  <a:gd name="f66" fmla="*/ 47 f49 1"/>
                  <a:gd name="f67" fmla="*/ 46 f49 1"/>
                  <a:gd name="f68" fmla="*/ 49 f50 1"/>
                  <a:gd name="f69" fmla="*/ 22 f49 1"/>
                  <a:gd name="f70" fmla="*/ 40 f50 1"/>
                  <a:gd name="f71" fmla="*/ 4 f50 1"/>
                  <a:gd name="f72" fmla="*/ 39 f49 1"/>
                  <a:gd name="f73" fmla="+- f51 0 f1"/>
                  <a:gd name="f74" fmla="*/ f54 1 99"/>
                  <a:gd name="f75" fmla="*/ f55 1 47"/>
                  <a:gd name="f76" fmla="*/ f56 1 47"/>
                  <a:gd name="f77" fmla="*/ f57 1 99"/>
                  <a:gd name="f78" fmla="*/ f58 1 47"/>
                  <a:gd name="f79" fmla="*/ f59 1 99"/>
                  <a:gd name="f80" fmla="*/ f60 1 47"/>
                  <a:gd name="f81" fmla="*/ f61 1 99"/>
                  <a:gd name="f82" fmla="*/ f62 1 99"/>
                  <a:gd name="f83" fmla="*/ f63 1 47"/>
                  <a:gd name="f84" fmla="*/ f64 1 99"/>
                  <a:gd name="f85" fmla="*/ f65 1 47"/>
                  <a:gd name="f86" fmla="*/ f66 1 47"/>
                  <a:gd name="f87" fmla="*/ f67 1 47"/>
                  <a:gd name="f88" fmla="*/ f68 1 99"/>
                  <a:gd name="f89" fmla="*/ f69 1 47"/>
                  <a:gd name="f90" fmla="*/ f70 1 99"/>
                  <a:gd name="f91" fmla="*/ f71 1 99"/>
                  <a:gd name="f92" fmla="*/ f72 1 47"/>
                  <a:gd name="f93" fmla="*/ 0 1 f52"/>
                  <a:gd name="f94" fmla="*/ f46 1 f52"/>
                  <a:gd name="f95" fmla="*/ 0 1 f53"/>
                  <a:gd name="f96" fmla="*/ f47 1 f53"/>
                  <a:gd name="f97" fmla="*/ f74 1 f52"/>
                  <a:gd name="f98" fmla="*/ f75 1 f53"/>
                  <a:gd name="f99" fmla="*/ f76 1 f53"/>
                  <a:gd name="f100" fmla="*/ f77 1 f52"/>
                  <a:gd name="f101" fmla="*/ f78 1 f53"/>
                  <a:gd name="f102" fmla="*/ f79 1 f52"/>
                  <a:gd name="f103" fmla="*/ f80 1 f53"/>
                  <a:gd name="f104" fmla="*/ f81 1 f52"/>
                  <a:gd name="f105" fmla="*/ f82 1 f52"/>
                  <a:gd name="f106" fmla="*/ f83 1 f53"/>
                  <a:gd name="f107" fmla="*/ f84 1 f52"/>
                  <a:gd name="f108" fmla="*/ f85 1 f53"/>
                  <a:gd name="f109" fmla="*/ f86 1 f53"/>
                  <a:gd name="f110" fmla="*/ f87 1 f53"/>
                  <a:gd name="f111" fmla="*/ f88 1 f52"/>
                  <a:gd name="f112" fmla="*/ f89 1 f53"/>
                  <a:gd name="f113" fmla="*/ f90 1 f52"/>
                  <a:gd name="f114" fmla="*/ f91 1 f52"/>
                  <a:gd name="f115" fmla="*/ f92 1 f53"/>
                  <a:gd name="f116" fmla="*/ f93 f43 1"/>
                  <a:gd name="f117" fmla="*/ f94 f43 1"/>
                  <a:gd name="f118" fmla="*/ f96 f44 1"/>
                  <a:gd name="f119" fmla="*/ f95 f44 1"/>
                  <a:gd name="f120" fmla="*/ f97 f43 1"/>
                  <a:gd name="f121" fmla="*/ f98 f44 1"/>
                  <a:gd name="f122" fmla="*/ f99 f44 1"/>
                  <a:gd name="f123" fmla="*/ f100 f43 1"/>
                  <a:gd name="f124" fmla="*/ f101 f44 1"/>
                  <a:gd name="f125" fmla="*/ f102 f43 1"/>
                  <a:gd name="f126" fmla="*/ f103 f44 1"/>
                  <a:gd name="f127" fmla="*/ f104 f43 1"/>
                  <a:gd name="f128" fmla="*/ f105 f43 1"/>
                  <a:gd name="f129" fmla="*/ f106 f44 1"/>
                  <a:gd name="f130" fmla="*/ f107 f43 1"/>
                  <a:gd name="f131" fmla="*/ f108 f44 1"/>
                  <a:gd name="f132" fmla="*/ f109 f44 1"/>
                  <a:gd name="f133" fmla="*/ f110 f44 1"/>
                  <a:gd name="f134" fmla="*/ f111 f43 1"/>
                  <a:gd name="f135" fmla="*/ f112 f44 1"/>
                  <a:gd name="f136" fmla="*/ f113 f43 1"/>
                  <a:gd name="f137" fmla="*/ f114 f43 1"/>
                  <a:gd name="f138" fmla="*/ f115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20" y="f121"/>
                  </a:cxn>
                  <a:cxn ang="f73">
                    <a:pos x="f120" y="f122"/>
                  </a:cxn>
                  <a:cxn ang="f73">
                    <a:pos x="f123" y="f124"/>
                  </a:cxn>
                  <a:cxn ang="f73">
                    <a:pos x="f125" y="f126"/>
                  </a:cxn>
                  <a:cxn ang="f73">
                    <a:pos x="f127" y="f126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0" y="f132"/>
                  </a:cxn>
                  <a:cxn ang="f73">
                    <a:pos x="f128" y="f133"/>
                  </a:cxn>
                  <a:cxn ang="f73">
                    <a:pos x="f134" y="f135"/>
                  </a:cxn>
                  <a:cxn ang="f73">
                    <a:pos x="f136" y="f135"/>
                  </a:cxn>
                  <a:cxn ang="f73">
                    <a:pos x="f137" y="f138"/>
                  </a:cxn>
                  <a:cxn ang="f73">
                    <a:pos x="f120" y="f121"/>
                  </a:cxn>
                </a:cxnLst>
                <a:rect l="f116" t="f119" r="f117" b="f118"/>
                <a:pathLst>
                  <a:path w="99" h="47">
                    <a:moveTo>
                      <a:pt x="f5" y="f8"/>
                    </a:moveTo>
                    <a:cubicBezTo>
                      <a:pt x="f5" y="f9"/>
                      <a:pt x="f5" y="f10"/>
                      <a:pt x="f5" y="f11"/>
                    </a:cubicBezTo>
                    <a:cubicBezTo>
                      <a:pt x="f5" y="f12"/>
                      <a:pt x="f13" y="f14"/>
                      <a:pt x="f15" y="f14"/>
                    </a:cubicBezTo>
                    <a:cubicBezTo>
                      <a:pt x="f16" y="f17"/>
                      <a:pt x="f10" y="f18"/>
                      <a:pt x="f19" y="f13"/>
                    </a:cubicBezTo>
                    <a:cubicBezTo>
                      <a:pt x="f20" y="f5"/>
                      <a:pt x="f21" y="f13"/>
                      <a:pt x="f7" y="f13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10"/>
                      <a:pt x="f6" y="f29"/>
                      <a:pt x="f6" y="f30"/>
                    </a:cubicBezTo>
                    <a:cubicBezTo>
                      <a:pt x="f28" y="f31"/>
                      <a:pt x="f6" y="f19"/>
                      <a:pt x="f6" y="f7"/>
                    </a:cubicBezTo>
                    <a:cubicBezTo>
                      <a:pt x="f32" y="f7"/>
                      <a:pt x="f33" y="f21"/>
                      <a:pt x="f26" y="f21"/>
                    </a:cubicBezTo>
                    <a:cubicBezTo>
                      <a:pt x="f24" y="f31"/>
                      <a:pt x="f34" y="f29"/>
                      <a:pt x="f35" y="f36"/>
                    </a:cubicBezTo>
                    <a:cubicBezTo>
                      <a:pt x="f21" y="f37"/>
                      <a:pt x="f20" y="f37"/>
                      <a:pt x="f8" y="f36"/>
                    </a:cubicBezTo>
                    <a:cubicBezTo>
                      <a:pt x="f38" y="f27"/>
                      <a:pt x="f16" y="f30"/>
                      <a:pt x="f39" y="f40"/>
                    </a:cubicBezTo>
                    <a:cubicBezTo>
                      <a:pt x="f15" y="f40"/>
                      <a:pt x="f41" y="f40"/>
                      <a:pt x="f5" y="f8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32" name="Freeform 12">
                <a:extLst>
                  <a:ext uri="{FF2B5EF4-FFF2-40B4-BE49-F238E27FC236}">
                    <a16:creationId xmlns:a16="http://schemas.microsoft.com/office/drawing/2014/main" id="{2DB6D3CF-6C1B-16E3-BA98-3979E2B5FCC3}"/>
                  </a:ext>
                </a:extLst>
              </p:cNvPr>
              <p:cNvSpPr/>
              <p:nvPr/>
            </p:nvSpPr>
            <p:spPr>
              <a:xfrm>
                <a:off x="11694727" y="1100864"/>
                <a:ext cx="153984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0"/>
                  <a:gd name="f7" fmla="val 34"/>
                  <a:gd name="f8" fmla="val 92"/>
                  <a:gd name="f9" fmla="val 32"/>
                  <a:gd name="f10" fmla="val 84"/>
                  <a:gd name="f11" fmla="val 30"/>
                  <a:gd name="f12" fmla="val 77"/>
                  <a:gd name="f13" fmla="val 28"/>
                  <a:gd name="f14" fmla="val 64"/>
                  <a:gd name="f15" fmla="val 25"/>
                  <a:gd name="f16" fmla="val 51"/>
                  <a:gd name="f17" fmla="val 22"/>
                  <a:gd name="f18" fmla="val 38"/>
                  <a:gd name="f19" fmla="val 18"/>
                  <a:gd name="f20" fmla="val 36"/>
                  <a:gd name="f21" fmla="val 19"/>
                  <a:gd name="f22" fmla="val 23"/>
                  <a:gd name="f23" fmla="val 12"/>
                  <a:gd name="f24" fmla="val 27"/>
                  <a:gd name="f25" fmla="val 1"/>
                  <a:gd name="f26" fmla="val 17"/>
                  <a:gd name="f27" fmla="val 16"/>
                  <a:gd name="f28" fmla="val 2"/>
                  <a:gd name="f29" fmla="val 15"/>
                  <a:gd name="f30" fmla="val 3"/>
                  <a:gd name="f31" fmla="val 14"/>
                  <a:gd name="f32" fmla="val 13"/>
                  <a:gd name="f33" fmla="val 10"/>
                  <a:gd name="f34" fmla="val 5"/>
                  <a:gd name="f35" fmla="val 33"/>
                  <a:gd name="f36" fmla="val 37"/>
                  <a:gd name="f37" fmla="val 57"/>
                  <a:gd name="f38" fmla="val 6"/>
                  <a:gd name="f39" fmla="val 96"/>
                  <a:gd name="f40" fmla="val 99"/>
                  <a:gd name="f41" fmla="val 26"/>
                  <a:gd name="f42" fmla="+- 0 0 -90"/>
                  <a:gd name="f43" fmla="*/ f3 1 100"/>
                  <a:gd name="f44" fmla="*/ f4 1 3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100"/>
                  <a:gd name="f53" fmla="*/ f49 1 34"/>
                  <a:gd name="f54" fmla="*/ 100 f50 1"/>
                  <a:gd name="f55" fmla="*/ 34 f49 1"/>
                  <a:gd name="f56" fmla="*/ 77 f50 1"/>
                  <a:gd name="f57" fmla="*/ 28 f49 1"/>
                  <a:gd name="f58" fmla="*/ 38 f50 1"/>
                  <a:gd name="f59" fmla="*/ 18 f49 1"/>
                  <a:gd name="f60" fmla="*/ 32 f50 1"/>
                  <a:gd name="f61" fmla="*/ 19 f49 1"/>
                  <a:gd name="f62" fmla="*/ 0 f50 1"/>
                  <a:gd name="f63" fmla="*/ 32 f49 1"/>
                  <a:gd name="f64" fmla="*/ 1 f50 1"/>
                  <a:gd name="f65" fmla="*/ 17 f49 1"/>
                  <a:gd name="f66" fmla="*/ 3 f50 1"/>
                  <a:gd name="f67" fmla="*/ 14 f49 1"/>
                  <a:gd name="f68" fmla="*/ 1 f49 1"/>
                  <a:gd name="f69" fmla="*/ 37 f50 1"/>
                  <a:gd name="f70" fmla="*/ 0 f49 1"/>
                  <a:gd name="f71" fmla="*/ 96 f50 1"/>
                  <a:gd name="f72" fmla="*/ 22 f49 1"/>
                  <a:gd name="f73" fmla="+- f51 0 f1"/>
                  <a:gd name="f74" fmla="*/ f54 1 100"/>
                  <a:gd name="f75" fmla="*/ f55 1 34"/>
                  <a:gd name="f76" fmla="*/ f56 1 100"/>
                  <a:gd name="f77" fmla="*/ f57 1 34"/>
                  <a:gd name="f78" fmla="*/ f58 1 100"/>
                  <a:gd name="f79" fmla="*/ f59 1 34"/>
                  <a:gd name="f80" fmla="*/ f60 1 100"/>
                  <a:gd name="f81" fmla="*/ f61 1 34"/>
                  <a:gd name="f82" fmla="*/ f62 1 100"/>
                  <a:gd name="f83" fmla="*/ f63 1 34"/>
                  <a:gd name="f84" fmla="*/ f64 1 100"/>
                  <a:gd name="f85" fmla="*/ f65 1 34"/>
                  <a:gd name="f86" fmla="*/ f66 1 100"/>
                  <a:gd name="f87" fmla="*/ f67 1 34"/>
                  <a:gd name="f88" fmla="*/ f68 1 34"/>
                  <a:gd name="f89" fmla="*/ f69 1 100"/>
                  <a:gd name="f90" fmla="*/ f70 1 34"/>
                  <a:gd name="f91" fmla="*/ f71 1 100"/>
                  <a:gd name="f92" fmla="*/ f72 1 34"/>
                  <a:gd name="f93" fmla="*/ 0 1 f52"/>
                  <a:gd name="f94" fmla="*/ f46 1 f52"/>
                  <a:gd name="f95" fmla="*/ 0 1 f53"/>
                  <a:gd name="f96" fmla="*/ f47 1 f53"/>
                  <a:gd name="f97" fmla="*/ f74 1 f52"/>
                  <a:gd name="f98" fmla="*/ f75 1 f53"/>
                  <a:gd name="f99" fmla="*/ f76 1 f52"/>
                  <a:gd name="f100" fmla="*/ f77 1 f53"/>
                  <a:gd name="f101" fmla="*/ f78 1 f52"/>
                  <a:gd name="f102" fmla="*/ f79 1 f53"/>
                  <a:gd name="f103" fmla="*/ f80 1 f52"/>
                  <a:gd name="f104" fmla="*/ f81 1 f53"/>
                  <a:gd name="f105" fmla="*/ f82 1 f52"/>
                  <a:gd name="f106" fmla="*/ f83 1 f53"/>
                  <a:gd name="f107" fmla="*/ f84 1 f52"/>
                  <a:gd name="f108" fmla="*/ f85 1 f53"/>
                  <a:gd name="f109" fmla="*/ f86 1 f52"/>
                  <a:gd name="f110" fmla="*/ f87 1 f53"/>
                  <a:gd name="f111" fmla="*/ f88 1 f53"/>
                  <a:gd name="f112" fmla="*/ f89 1 f52"/>
                  <a:gd name="f113" fmla="*/ f90 1 f53"/>
                  <a:gd name="f114" fmla="*/ f91 1 f52"/>
                  <a:gd name="f115" fmla="*/ f92 1 f53"/>
                  <a:gd name="f116" fmla="*/ f93 f43 1"/>
                  <a:gd name="f117" fmla="*/ f94 f43 1"/>
                  <a:gd name="f118" fmla="*/ f96 f44 1"/>
                  <a:gd name="f119" fmla="*/ f95 f44 1"/>
                  <a:gd name="f120" fmla="*/ f97 f43 1"/>
                  <a:gd name="f121" fmla="*/ f98 f44 1"/>
                  <a:gd name="f122" fmla="*/ f99 f43 1"/>
                  <a:gd name="f123" fmla="*/ f100 f44 1"/>
                  <a:gd name="f124" fmla="*/ f101 f43 1"/>
                  <a:gd name="f125" fmla="*/ f102 f44 1"/>
                  <a:gd name="f126" fmla="*/ f103 f43 1"/>
                  <a:gd name="f127" fmla="*/ f104 f44 1"/>
                  <a:gd name="f128" fmla="*/ f105 f43 1"/>
                  <a:gd name="f129" fmla="*/ f106 f44 1"/>
                  <a:gd name="f130" fmla="*/ f107 f43 1"/>
                  <a:gd name="f131" fmla="*/ f108 f44 1"/>
                  <a:gd name="f132" fmla="*/ f109 f43 1"/>
                  <a:gd name="f133" fmla="*/ f110 f44 1"/>
                  <a:gd name="f134" fmla="*/ f111 f44 1"/>
                  <a:gd name="f135" fmla="*/ f112 f43 1"/>
                  <a:gd name="f136" fmla="*/ f113 f44 1"/>
                  <a:gd name="f137" fmla="*/ f114 f43 1"/>
                  <a:gd name="f138" fmla="*/ f115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20" y="f121"/>
                  </a:cxn>
                  <a:cxn ang="f73">
                    <a:pos x="f122" y="f123"/>
                  </a:cxn>
                  <a:cxn ang="f73">
                    <a:pos x="f124" y="f125"/>
                  </a:cxn>
                  <a:cxn ang="f73">
                    <a:pos x="f126" y="f127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2" y="f133"/>
                  </a:cxn>
                  <a:cxn ang="f73">
                    <a:pos x="f126" y="f134"/>
                  </a:cxn>
                  <a:cxn ang="f73">
                    <a:pos x="f135" y="f136"/>
                  </a:cxn>
                  <a:cxn ang="f73">
                    <a:pos x="f137" y="f131"/>
                  </a:cxn>
                  <a:cxn ang="f73">
                    <a:pos x="f120" y="f138"/>
                  </a:cxn>
                  <a:cxn ang="f73">
                    <a:pos x="f120" y="f121"/>
                  </a:cxn>
                </a:cxnLst>
                <a:rect l="f116" t="f119" r="f117" b="f118"/>
                <a:pathLst>
                  <a:path w="100" h="34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19"/>
                      <a:pt x="f7" y="f19"/>
                      <a:pt x="f9" y="f21"/>
                    </a:cubicBezTo>
                    <a:cubicBezTo>
                      <a:pt x="f17" y="f22"/>
                      <a:pt x="f23" y="f13"/>
                      <a:pt x="f5" y="f9"/>
                    </a:cubicBezTo>
                    <a:cubicBezTo>
                      <a:pt x="f5" y="f24"/>
                      <a:pt x="f5" y="f17"/>
                      <a:pt x="f25" y="f26"/>
                    </a:cubicBezTo>
                    <a:cubicBezTo>
                      <a:pt x="f25" y="f27"/>
                      <a:pt x="f28" y="f29"/>
                      <a:pt x="f30" y="f31"/>
                    </a:cubicBezTo>
                    <a:cubicBezTo>
                      <a:pt x="f32" y="f33"/>
                      <a:pt x="f17" y="f34"/>
                      <a:pt x="f9" y="f25"/>
                    </a:cubicBezTo>
                    <a:cubicBezTo>
                      <a:pt x="f35" y="f5"/>
                      <a:pt x="f20" y="f5"/>
                      <a:pt x="f36" y="f5"/>
                    </a:cubicBezTo>
                    <a:cubicBezTo>
                      <a:pt x="f37" y="f38"/>
                      <a:pt x="f12" y="f23"/>
                      <a:pt x="f39" y="f26"/>
                    </a:cubicBezTo>
                    <a:cubicBezTo>
                      <a:pt x="f40" y="f19"/>
                      <a:pt x="f6" y="f21"/>
                      <a:pt x="f6" y="f17"/>
                    </a:cubicBezTo>
                    <a:cubicBezTo>
                      <a:pt x="f6" y="f41"/>
                      <a:pt x="f6" y="f11"/>
                      <a:pt x="f6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33" name="Freeform 13">
                <a:extLst>
                  <a:ext uri="{FF2B5EF4-FFF2-40B4-BE49-F238E27FC236}">
                    <a16:creationId xmlns:a16="http://schemas.microsoft.com/office/drawing/2014/main" id="{52314C42-C09B-87FF-002D-8406C46AC5A6}"/>
                  </a:ext>
                </a:extLst>
              </p:cNvPr>
              <p:cNvSpPr/>
              <p:nvPr/>
            </p:nvSpPr>
            <p:spPr>
              <a:xfrm>
                <a:off x="11367701" y="953225"/>
                <a:ext cx="95253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2"/>
                  <a:gd name="f7" fmla="val 50"/>
                  <a:gd name="f8" fmla="val 24"/>
                  <a:gd name="f9" fmla="val 18"/>
                  <a:gd name="f10" fmla="val 32"/>
                  <a:gd name="f11" fmla="val 14"/>
                  <a:gd name="f12" fmla="val 26"/>
                  <a:gd name="f13" fmla="val 7"/>
                  <a:gd name="f14" fmla="val 30"/>
                  <a:gd name="f15" fmla="val 1"/>
                  <a:gd name="f16" fmla="val 2"/>
                  <a:gd name="f17" fmla="val 3"/>
                  <a:gd name="f18" fmla="val 4"/>
                  <a:gd name="f19" fmla="val 6"/>
                  <a:gd name="f20" fmla="val 9"/>
                  <a:gd name="f21" fmla="val 31"/>
                  <a:gd name="f22" fmla="val 34"/>
                  <a:gd name="f23" fmla="val 15"/>
                  <a:gd name="f24" fmla="val 39"/>
                  <a:gd name="f25" fmla="val 10"/>
                  <a:gd name="f26" fmla="val 5"/>
                  <a:gd name="f27" fmla="val 41"/>
                  <a:gd name="f28" fmla="val 43"/>
                  <a:gd name="f29" fmla="val 45"/>
                  <a:gd name="f30" fmla="val 46"/>
                  <a:gd name="f31" fmla="val 12"/>
                  <a:gd name="f32" fmla="val 19"/>
                  <a:gd name="f33" fmla="val 47"/>
                  <a:gd name="f34" fmla="val 48"/>
                  <a:gd name="f35" fmla="val 49"/>
                  <a:gd name="f36" fmla="val 51"/>
                  <a:gd name="f37" fmla="val 53"/>
                  <a:gd name="f38" fmla="val 56"/>
                  <a:gd name="f39" fmla="val 8"/>
                  <a:gd name="f40" fmla="val 11"/>
                  <a:gd name="f41" fmla="val 23"/>
                  <a:gd name="f42" fmla="val 29"/>
                  <a:gd name="f43" fmla="val 40"/>
                  <a:gd name="f44" fmla="val 37"/>
                  <a:gd name="f45" fmla="val 44"/>
                  <a:gd name="f46" fmla="val 35"/>
                  <a:gd name="f47" fmla="val 28"/>
                  <a:gd name="f48" fmla="val 33"/>
                  <a:gd name="f49" fmla="val 38"/>
                  <a:gd name="f50" fmla="val 22"/>
                  <a:gd name="f51" fmla="val 21"/>
                  <a:gd name="f52" fmla="val 20"/>
                  <a:gd name="f53" fmla="val 13"/>
                  <a:gd name="f54" fmla="+- 0 0 -90"/>
                  <a:gd name="f55" fmla="*/ f3 1 62"/>
                  <a:gd name="f56" fmla="*/ f4 1 50"/>
                  <a:gd name="f57" fmla="val f5"/>
                  <a:gd name="f58" fmla="val f6"/>
                  <a:gd name="f59" fmla="val f7"/>
                  <a:gd name="f60" fmla="*/ f54 f0 1"/>
                  <a:gd name="f61" fmla="+- f59 0 f57"/>
                  <a:gd name="f62" fmla="+- f58 0 f57"/>
                  <a:gd name="f63" fmla="*/ f60 1 f2"/>
                  <a:gd name="f64" fmla="*/ f62 1 62"/>
                  <a:gd name="f65" fmla="*/ f61 1 50"/>
                  <a:gd name="f66" fmla="*/ 24 f62 1"/>
                  <a:gd name="f67" fmla="*/ 18 f61 1"/>
                  <a:gd name="f68" fmla="*/ 30 f62 1"/>
                  <a:gd name="f69" fmla="*/ 1 f61 1"/>
                  <a:gd name="f70" fmla="*/ 32 f62 1"/>
                  <a:gd name="f71" fmla="*/ 4 f61 1"/>
                  <a:gd name="f72" fmla="*/ 9 f61 1"/>
                  <a:gd name="f73" fmla="*/ 39 f62 1"/>
                  <a:gd name="f74" fmla="*/ 15 f61 1"/>
                  <a:gd name="f75" fmla="*/ 0 f61 1"/>
                  <a:gd name="f76" fmla="*/ 45 f62 1"/>
                  <a:gd name="f77" fmla="*/ 46 f62 1"/>
                  <a:gd name="f78" fmla="*/ 19 f61 1"/>
                  <a:gd name="f79" fmla="*/ 49 f62 1"/>
                  <a:gd name="f80" fmla="*/ 5 f61 1"/>
                  <a:gd name="f81" fmla="*/ 56 f62 1"/>
                  <a:gd name="f82" fmla="*/ 62 f62 1"/>
                  <a:gd name="f83" fmla="*/ 24 f61 1"/>
                  <a:gd name="f84" fmla="*/ 40 f61 1"/>
                  <a:gd name="f85" fmla="*/ 35 f62 1"/>
                  <a:gd name="f86" fmla="*/ 32 f61 1"/>
                  <a:gd name="f87" fmla="*/ 28 f62 1"/>
                  <a:gd name="f88" fmla="*/ 33 f61 1"/>
                  <a:gd name="f89" fmla="*/ 0 f62 1"/>
                  <a:gd name="f90" fmla="*/ 50 f61 1"/>
                  <a:gd name="f91" fmla="*/ 35 f61 1"/>
                  <a:gd name="f92" fmla="*/ 2 f62 1"/>
                  <a:gd name="f93" fmla="*/ 31 f61 1"/>
                  <a:gd name="f94" fmla="*/ 15 f62 1"/>
                  <a:gd name="f95" fmla="*/ 20 f62 1"/>
                  <a:gd name="f96" fmla="*/ 14 f61 1"/>
                  <a:gd name="f97" fmla="*/ 11 f61 1"/>
                  <a:gd name="f98" fmla="*/ 22 f62 1"/>
                  <a:gd name="f99" fmla="+- f63 0 f1"/>
                  <a:gd name="f100" fmla="*/ f66 1 62"/>
                  <a:gd name="f101" fmla="*/ f67 1 50"/>
                  <a:gd name="f102" fmla="*/ f68 1 62"/>
                  <a:gd name="f103" fmla="*/ f69 1 50"/>
                  <a:gd name="f104" fmla="*/ f70 1 62"/>
                  <a:gd name="f105" fmla="*/ f71 1 50"/>
                  <a:gd name="f106" fmla="*/ f72 1 50"/>
                  <a:gd name="f107" fmla="*/ f73 1 62"/>
                  <a:gd name="f108" fmla="*/ f74 1 50"/>
                  <a:gd name="f109" fmla="*/ f75 1 50"/>
                  <a:gd name="f110" fmla="*/ f76 1 62"/>
                  <a:gd name="f111" fmla="*/ f77 1 62"/>
                  <a:gd name="f112" fmla="*/ f78 1 50"/>
                  <a:gd name="f113" fmla="*/ f79 1 62"/>
                  <a:gd name="f114" fmla="*/ f80 1 50"/>
                  <a:gd name="f115" fmla="*/ f81 1 62"/>
                  <a:gd name="f116" fmla="*/ f82 1 62"/>
                  <a:gd name="f117" fmla="*/ f83 1 50"/>
                  <a:gd name="f118" fmla="*/ f84 1 50"/>
                  <a:gd name="f119" fmla="*/ f85 1 62"/>
                  <a:gd name="f120" fmla="*/ f86 1 50"/>
                  <a:gd name="f121" fmla="*/ f87 1 62"/>
                  <a:gd name="f122" fmla="*/ f88 1 50"/>
                  <a:gd name="f123" fmla="*/ f89 1 62"/>
                  <a:gd name="f124" fmla="*/ f90 1 50"/>
                  <a:gd name="f125" fmla="*/ f91 1 50"/>
                  <a:gd name="f126" fmla="*/ f92 1 62"/>
                  <a:gd name="f127" fmla="*/ f93 1 50"/>
                  <a:gd name="f128" fmla="*/ f94 1 62"/>
                  <a:gd name="f129" fmla="*/ f95 1 62"/>
                  <a:gd name="f130" fmla="*/ f96 1 50"/>
                  <a:gd name="f131" fmla="*/ f97 1 50"/>
                  <a:gd name="f132" fmla="*/ f98 1 62"/>
                  <a:gd name="f133" fmla="*/ 0 1 f64"/>
                  <a:gd name="f134" fmla="*/ f58 1 f64"/>
                  <a:gd name="f135" fmla="*/ 0 1 f65"/>
                  <a:gd name="f136" fmla="*/ f59 1 f65"/>
                  <a:gd name="f137" fmla="*/ f100 1 f64"/>
                  <a:gd name="f138" fmla="*/ f101 1 f65"/>
                  <a:gd name="f139" fmla="*/ f102 1 f64"/>
                  <a:gd name="f140" fmla="*/ f103 1 f65"/>
                  <a:gd name="f141" fmla="*/ f104 1 f64"/>
                  <a:gd name="f142" fmla="*/ f105 1 f65"/>
                  <a:gd name="f143" fmla="*/ f106 1 f65"/>
                  <a:gd name="f144" fmla="*/ f107 1 f64"/>
                  <a:gd name="f145" fmla="*/ f108 1 f65"/>
                  <a:gd name="f146" fmla="*/ f109 1 f65"/>
                  <a:gd name="f147" fmla="*/ f110 1 f64"/>
                  <a:gd name="f148" fmla="*/ f111 1 f64"/>
                  <a:gd name="f149" fmla="*/ f112 1 f65"/>
                  <a:gd name="f150" fmla="*/ f113 1 f64"/>
                  <a:gd name="f151" fmla="*/ f114 1 f65"/>
                  <a:gd name="f152" fmla="*/ f115 1 f64"/>
                  <a:gd name="f153" fmla="*/ f116 1 f64"/>
                  <a:gd name="f154" fmla="*/ f117 1 f65"/>
                  <a:gd name="f155" fmla="*/ f118 1 f65"/>
                  <a:gd name="f156" fmla="*/ f119 1 f64"/>
                  <a:gd name="f157" fmla="*/ f120 1 f65"/>
                  <a:gd name="f158" fmla="*/ f121 1 f64"/>
                  <a:gd name="f159" fmla="*/ f122 1 f65"/>
                  <a:gd name="f160" fmla="*/ f123 1 f64"/>
                  <a:gd name="f161" fmla="*/ f124 1 f65"/>
                  <a:gd name="f162" fmla="*/ f125 1 f65"/>
                  <a:gd name="f163" fmla="*/ f126 1 f64"/>
                  <a:gd name="f164" fmla="*/ f127 1 f65"/>
                  <a:gd name="f165" fmla="*/ f128 1 f64"/>
                  <a:gd name="f166" fmla="*/ f129 1 f64"/>
                  <a:gd name="f167" fmla="*/ f130 1 f65"/>
                  <a:gd name="f168" fmla="*/ f131 1 f65"/>
                  <a:gd name="f169" fmla="*/ f132 1 f64"/>
                  <a:gd name="f170" fmla="*/ f133 f55 1"/>
                  <a:gd name="f171" fmla="*/ f134 f55 1"/>
                  <a:gd name="f172" fmla="*/ f136 f56 1"/>
                  <a:gd name="f173" fmla="*/ f135 f56 1"/>
                  <a:gd name="f174" fmla="*/ f137 f55 1"/>
                  <a:gd name="f175" fmla="*/ f138 f56 1"/>
                  <a:gd name="f176" fmla="*/ f139 f55 1"/>
                  <a:gd name="f177" fmla="*/ f140 f56 1"/>
                  <a:gd name="f178" fmla="*/ f141 f55 1"/>
                  <a:gd name="f179" fmla="*/ f142 f56 1"/>
                  <a:gd name="f180" fmla="*/ f143 f56 1"/>
                  <a:gd name="f181" fmla="*/ f144 f55 1"/>
                  <a:gd name="f182" fmla="*/ f145 f56 1"/>
                  <a:gd name="f183" fmla="*/ f146 f56 1"/>
                  <a:gd name="f184" fmla="*/ f147 f55 1"/>
                  <a:gd name="f185" fmla="*/ f148 f55 1"/>
                  <a:gd name="f186" fmla="*/ f149 f56 1"/>
                  <a:gd name="f187" fmla="*/ f150 f55 1"/>
                  <a:gd name="f188" fmla="*/ f151 f56 1"/>
                  <a:gd name="f189" fmla="*/ f152 f55 1"/>
                  <a:gd name="f190" fmla="*/ f153 f55 1"/>
                  <a:gd name="f191" fmla="*/ f154 f56 1"/>
                  <a:gd name="f192" fmla="*/ f155 f56 1"/>
                  <a:gd name="f193" fmla="*/ f156 f55 1"/>
                  <a:gd name="f194" fmla="*/ f157 f56 1"/>
                  <a:gd name="f195" fmla="*/ f158 f55 1"/>
                  <a:gd name="f196" fmla="*/ f159 f56 1"/>
                  <a:gd name="f197" fmla="*/ f160 f55 1"/>
                  <a:gd name="f198" fmla="*/ f161 f56 1"/>
                  <a:gd name="f199" fmla="*/ f162 f56 1"/>
                  <a:gd name="f200" fmla="*/ f163 f55 1"/>
                  <a:gd name="f201" fmla="*/ f164 f56 1"/>
                  <a:gd name="f202" fmla="*/ f165 f55 1"/>
                  <a:gd name="f203" fmla="*/ f166 f55 1"/>
                  <a:gd name="f204" fmla="*/ f167 f56 1"/>
                  <a:gd name="f205" fmla="*/ f168 f56 1"/>
                  <a:gd name="f206" fmla="*/ f169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9">
                    <a:pos x="f174" y="f175"/>
                  </a:cxn>
                  <a:cxn ang="f99">
                    <a:pos x="f176" y="f177"/>
                  </a:cxn>
                  <a:cxn ang="f99">
                    <a:pos x="f178" y="f179"/>
                  </a:cxn>
                  <a:cxn ang="f99">
                    <a:pos x="f178" y="f180"/>
                  </a:cxn>
                  <a:cxn ang="f99">
                    <a:pos x="f181" y="f182"/>
                  </a:cxn>
                  <a:cxn ang="f99">
                    <a:pos x="f181" y="f183"/>
                  </a:cxn>
                  <a:cxn ang="f99">
                    <a:pos x="f184" y="f183"/>
                  </a:cxn>
                  <a:cxn ang="f99">
                    <a:pos x="f185" y="f186"/>
                  </a:cxn>
                  <a:cxn ang="f99">
                    <a:pos x="f187" y="f186"/>
                  </a:cxn>
                  <a:cxn ang="f99">
                    <a:pos x="f187" y="f188"/>
                  </a:cxn>
                  <a:cxn ang="f99">
                    <a:pos x="f189" y="f188"/>
                  </a:cxn>
                  <a:cxn ang="f99">
                    <a:pos x="f189" y="f182"/>
                  </a:cxn>
                  <a:cxn ang="f99">
                    <a:pos x="f190" y="f191"/>
                  </a:cxn>
                  <a:cxn ang="f99">
                    <a:pos x="f190" y="f192"/>
                  </a:cxn>
                  <a:cxn ang="f99">
                    <a:pos x="f193" y="f194"/>
                  </a:cxn>
                  <a:cxn ang="f99">
                    <a:pos x="f195" y="f196"/>
                  </a:cxn>
                  <a:cxn ang="f99">
                    <a:pos x="f197" y="f198"/>
                  </a:cxn>
                  <a:cxn ang="f99">
                    <a:pos x="f197" y="f199"/>
                  </a:cxn>
                  <a:cxn ang="f99">
                    <a:pos x="f200" y="f201"/>
                  </a:cxn>
                  <a:cxn ang="f99">
                    <a:pos x="f202" y="f191"/>
                  </a:cxn>
                  <a:cxn ang="f99">
                    <a:pos x="f203" y="f204"/>
                  </a:cxn>
                  <a:cxn ang="f99">
                    <a:pos x="f203" y="f205"/>
                  </a:cxn>
                  <a:cxn ang="f99">
                    <a:pos x="f206" y="f180"/>
                  </a:cxn>
                  <a:cxn ang="f99">
                    <a:pos x="f174" y="f205"/>
                  </a:cxn>
                  <a:cxn ang="f99">
                    <a:pos x="f174" y="f175"/>
                  </a:cxn>
                </a:cxnLst>
                <a:rect l="f170" t="f173" r="f171" b="f172"/>
                <a:pathLst>
                  <a:path w="62" h="50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4" y="f16"/>
                      <a:pt x="f10" y="f17"/>
                      <a:pt x="f10" y="f18"/>
                    </a:cubicBezTo>
                    <a:cubicBezTo>
                      <a:pt x="f10" y="f19"/>
                      <a:pt x="f10" y="f13"/>
                      <a:pt x="f10" y="f20"/>
                    </a:cubicBezTo>
                    <a:cubicBezTo>
                      <a:pt x="f21" y="f11"/>
                      <a:pt x="f22" y="f23"/>
                      <a:pt x="f24" y="f23"/>
                    </a:cubicBezTo>
                    <a:cubicBezTo>
                      <a:pt x="f24" y="f25"/>
                      <a:pt x="f24" y="f26"/>
                      <a:pt x="f24" y="f5"/>
                    </a:cubicBezTo>
                    <a:cubicBezTo>
                      <a:pt x="f27" y="f5"/>
                      <a:pt x="f28" y="f5"/>
                      <a:pt x="f29" y="f5"/>
                    </a:cubicBezTo>
                    <a:cubicBezTo>
                      <a:pt x="f29" y="f19"/>
                      <a:pt x="f30" y="f31"/>
                      <a:pt x="f30" y="f32"/>
                    </a:cubicBezTo>
                    <a:cubicBezTo>
                      <a:pt x="f33" y="f32"/>
                      <a:pt x="f34" y="f32"/>
                      <a:pt x="f35" y="f32"/>
                    </a:cubicBezTo>
                    <a:cubicBezTo>
                      <a:pt x="f35" y="f11"/>
                      <a:pt x="f35" y="f25"/>
                      <a:pt x="f35" y="f26"/>
                    </a:cubicBezTo>
                    <a:cubicBezTo>
                      <a:pt x="f36" y="f26"/>
                      <a:pt x="f37" y="f26"/>
                      <a:pt x="f38" y="f26"/>
                    </a:cubicBezTo>
                    <a:cubicBezTo>
                      <a:pt x="f38" y="f39"/>
                      <a:pt x="f38" y="f40"/>
                      <a:pt x="f38" y="f23"/>
                    </a:cubicBezTo>
                    <a:cubicBezTo>
                      <a:pt x="f38" y="f32"/>
                      <a:pt x="f38" y="f41"/>
                      <a:pt x="f6" y="f8"/>
                    </a:cubicBezTo>
                    <a:cubicBezTo>
                      <a:pt x="f6" y="f42"/>
                      <a:pt x="f6" y="f22"/>
                      <a:pt x="f6" y="f43"/>
                    </a:cubicBezTo>
                    <a:cubicBezTo>
                      <a:pt x="f37" y="f44"/>
                      <a:pt x="f45" y="f46"/>
                      <a:pt x="f46" y="f10"/>
                    </a:cubicBezTo>
                    <a:cubicBezTo>
                      <a:pt x="f10" y="f10"/>
                      <a:pt x="f14" y="f10"/>
                      <a:pt x="f47" y="f48"/>
                    </a:cubicBezTo>
                    <a:cubicBezTo>
                      <a:pt x="f32" y="f49"/>
                      <a:pt x="f25" y="f45"/>
                      <a:pt x="f5" y="f7"/>
                    </a:cubicBezTo>
                    <a:cubicBezTo>
                      <a:pt x="f5" y="f45"/>
                      <a:pt x="f5" y="f24"/>
                      <a:pt x="f5" y="f46"/>
                    </a:cubicBezTo>
                    <a:cubicBezTo>
                      <a:pt x="f5" y="f48"/>
                      <a:pt x="f15" y="f10"/>
                      <a:pt x="f16" y="f21"/>
                    </a:cubicBezTo>
                    <a:cubicBezTo>
                      <a:pt x="f19" y="f42"/>
                      <a:pt x="f25" y="f12"/>
                      <a:pt x="f23" y="f8"/>
                    </a:cubicBezTo>
                    <a:cubicBezTo>
                      <a:pt x="f32" y="f50"/>
                      <a:pt x="f51" y="f32"/>
                      <a:pt x="f52" y="f11"/>
                    </a:cubicBezTo>
                    <a:cubicBezTo>
                      <a:pt x="f52" y="f53"/>
                      <a:pt x="f52" y="f31"/>
                      <a:pt x="f52" y="f40"/>
                    </a:cubicBezTo>
                    <a:cubicBezTo>
                      <a:pt x="f51" y="f25"/>
                      <a:pt x="f51" y="f20"/>
                      <a:pt x="f50" y="f20"/>
                    </a:cubicBezTo>
                    <a:cubicBezTo>
                      <a:pt x="f41" y="f20"/>
                      <a:pt x="f8" y="f25"/>
                      <a:pt x="f8" y="f40"/>
                    </a:cubicBezTo>
                    <a:cubicBezTo>
                      <a:pt x="f8" y="f53"/>
                      <a:pt x="f8" y="f23"/>
                      <a:pt x="f8" y="f9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34" name="Freeform 14">
                <a:extLst>
                  <a:ext uri="{FF2B5EF4-FFF2-40B4-BE49-F238E27FC236}">
                    <a16:creationId xmlns:a16="http://schemas.microsoft.com/office/drawing/2014/main" id="{0863659F-7A0A-0CDB-87AB-84A4293E1CCE}"/>
                  </a:ext>
                </a:extLst>
              </p:cNvPr>
              <p:cNvSpPr/>
              <p:nvPr/>
            </p:nvSpPr>
            <p:spPr>
              <a:xfrm>
                <a:off x="11169267" y="1148495"/>
                <a:ext cx="150811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8"/>
                  <a:gd name="f7" fmla="val 26"/>
                  <a:gd name="f8" fmla="val 25"/>
                  <a:gd name="f9" fmla="val 85"/>
                  <a:gd name="f10" fmla="val 22"/>
                  <a:gd name="f11" fmla="val 72"/>
                  <a:gd name="f12" fmla="val 20"/>
                  <a:gd name="f13" fmla="val 59"/>
                  <a:gd name="f14" fmla="val 16"/>
                  <a:gd name="f15" fmla="val 49"/>
                  <a:gd name="f16" fmla="val 14"/>
                  <a:gd name="f17" fmla="val 40"/>
                  <a:gd name="f18" fmla="val 31"/>
                  <a:gd name="f19" fmla="val 17"/>
                  <a:gd name="f20" fmla="val 21"/>
                  <a:gd name="f21" fmla="val 11"/>
                  <a:gd name="f22" fmla="val 23"/>
                  <a:gd name="f23" fmla="val 19"/>
                  <a:gd name="f24" fmla="val 15"/>
                  <a:gd name="f25" fmla="val 2"/>
                  <a:gd name="f26" fmla="val 13"/>
                  <a:gd name="f27" fmla="val 3"/>
                  <a:gd name="f28" fmla="val 9"/>
                  <a:gd name="f29" fmla="val 30"/>
                  <a:gd name="f30" fmla="val 4"/>
                  <a:gd name="f31" fmla="val 43"/>
                  <a:gd name="f32" fmla="val 44"/>
                  <a:gd name="f33" fmla="val 46"/>
                  <a:gd name="f34" fmla="val 47"/>
                  <a:gd name="f35" fmla="val 64"/>
                  <a:gd name="f36" fmla="val 80"/>
                  <a:gd name="f37" fmla="val 8"/>
                  <a:gd name="f38" fmla="val 97"/>
                  <a:gd name="f39" fmla="val 12"/>
                  <a:gd name="f40" fmla="+- 0 0 -90"/>
                  <a:gd name="f41" fmla="*/ f3 1 98"/>
                  <a:gd name="f42" fmla="*/ f4 1 26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98"/>
                  <a:gd name="f51" fmla="*/ f47 1 26"/>
                  <a:gd name="f52" fmla="*/ 98 f48 1"/>
                  <a:gd name="f53" fmla="*/ 25 f47 1"/>
                  <a:gd name="f54" fmla="*/ 59 f48 1"/>
                  <a:gd name="f55" fmla="*/ 16 f47 1"/>
                  <a:gd name="f56" fmla="*/ 31 f48 1"/>
                  <a:gd name="f57" fmla="*/ 17 f47 1"/>
                  <a:gd name="f58" fmla="*/ 0 f48 1"/>
                  <a:gd name="f59" fmla="*/ 26 f47 1"/>
                  <a:gd name="f60" fmla="*/ 3 f48 1"/>
                  <a:gd name="f61" fmla="*/ 13 f47 1"/>
                  <a:gd name="f62" fmla="*/ 43 f48 1"/>
                  <a:gd name="f63" fmla="*/ 0 f47 1"/>
                  <a:gd name="f64" fmla="*/ 47 f48 1"/>
                  <a:gd name="f65" fmla="*/ 97 f48 1"/>
                  <a:gd name="f66" fmla="*/ 12 f47 1"/>
                  <a:gd name="f67" fmla="+- f49 0 f1"/>
                  <a:gd name="f68" fmla="*/ f52 1 98"/>
                  <a:gd name="f69" fmla="*/ f53 1 26"/>
                  <a:gd name="f70" fmla="*/ f54 1 98"/>
                  <a:gd name="f71" fmla="*/ f55 1 26"/>
                  <a:gd name="f72" fmla="*/ f56 1 98"/>
                  <a:gd name="f73" fmla="*/ f57 1 26"/>
                  <a:gd name="f74" fmla="*/ f58 1 98"/>
                  <a:gd name="f75" fmla="*/ f59 1 26"/>
                  <a:gd name="f76" fmla="*/ f60 1 98"/>
                  <a:gd name="f77" fmla="*/ f61 1 26"/>
                  <a:gd name="f78" fmla="*/ f62 1 98"/>
                  <a:gd name="f79" fmla="*/ f63 1 26"/>
                  <a:gd name="f80" fmla="*/ f64 1 98"/>
                  <a:gd name="f81" fmla="*/ f65 1 98"/>
                  <a:gd name="f82" fmla="*/ f66 1 26"/>
                  <a:gd name="f83" fmla="*/ 0 1 f50"/>
                  <a:gd name="f84" fmla="*/ f44 1 f50"/>
                  <a:gd name="f85" fmla="*/ 0 1 f51"/>
                  <a:gd name="f86" fmla="*/ f45 1 f51"/>
                  <a:gd name="f87" fmla="*/ f68 1 f50"/>
                  <a:gd name="f88" fmla="*/ f69 1 f51"/>
                  <a:gd name="f89" fmla="*/ f70 1 f50"/>
                  <a:gd name="f90" fmla="*/ f71 1 f51"/>
                  <a:gd name="f91" fmla="*/ f72 1 f50"/>
                  <a:gd name="f92" fmla="*/ f73 1 f51"/>
                  <a:gd name="f93" fmla="*/ f74 1 f50"/>
                  <a:gd name="f94" fmla="*/ f75 1 f51"/>
                  <a:gd name="f95" fmla="*/ f76 1 f50"/>
                  <a:gd name="f96" fmla="*/ f77 1 f51"/>
                  <a:gd name="f97" fmla="*/ f78 1 f50"/>
                  <a:gd name="f98" fmla="*/ f79 1 f51"/>
                  <a:gd name="f99" fmla="*/ f80 1 f50"/>
                  <a:gd name="f100" fmla="*/ f81 1 f50"/>
                  <a:gd name="f101" fmla="*/ f82 1 f51"/>
                  <a:gd name="f102" fmla="*/ f83 f41 1"/>
                  <a:gd name="f103" fmla="*/ f84 f41 1"/>
                  <a:gd name="f104" fmla="*/ f86 f42 1"/>
                  <a:gd name="f105" fmla="*/ f85 f42 1"/>
                  <a:gd name="f106" fmla="*/ f87 f41 1"/>
                  <a:gd name="f107" fmla="*/ f88 f42 1"/>
                  <a:gd name="f108" fmla="*/ f89 f41 1"/>
                  <a:gd name="f109" fmla="*/ f90 f42 1"/>
                  <a:gd name="f110" fmla="*/ f91 f41 1"/>
                  <a:gd name="f111" fmla="*/ f92 f42 1"/>
                  <a:gd name="f112" fmla="*/ f93 f41 1"/>
                  <a:gd name="f113" fmla="*/ f94 f42 1"/>
                  <a:gd name="f114" fmla="*/ f95 f41 1"/>
                  <a:gd name="f115" fmla="*/ f96 f42 1"/>
                  <a:gd name="f116" fmla="*/ f97 f41 1"/>
                  <a:gd name="f117" fmla="*/ f98 f42 1"/>
                  <a:gd name="f118" fmla="*/ f99 f41 1"/>
                  <a:gd name="f119" fmla="*/ f100 f41 1"/>
                  <a:gd name="f120" fmla="*/ f101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06" y="f107"/>
                  </a:cxn>
                  <a:cxn ang="f67">
                    <a:pos x="f108" y="f109"/>
                  </a:cxn>
                  <a:cxn ang="f67">
                    <a:pos x="f110" y="f111"/>
                  </a:cxn>
                  <a:cxn ang="f67">
                    <a:pos x="f112" y="f113"/>
                  </a:cxn>
                  <a:cxn ang="f67">
                    <a:pos x="f112" y="f109"/>
                  </a:cxn>
                  <a:cxn ang="f67">
                    <a:pos x="f114" y="f115"/>
                  </a:cxn>
                  <a:cxn ang="f67">
                    <a:pos x="f116" y="f117"/>
                  </a:cxn>
                  <a:cxn ang="f67">
                    <a:pos x="f118" y="f117"/>
                  </a:cxn>
                  <a:cxn ang="f67">
                    <a:pos x="f119" y="f120"/>
                  </a:cxn>
                  <a:cxn ang="f67">
                    <a:pos x="f106" y="f120"/>
                  </a:cxn>
                  <a:cxn ang="f67">
                    <a:pos x="f106" y="f107"/>
                  </a:cxn>
                </a:cxnLst>
                <a:rect l="f102" t="f105" r="f103" b="f104"/>
                <a:pathLst>
                  <a:path w="98" h="26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6"/>
                      <a:pt x="f18" y="f19"/>
                    </a:cubicBezTo>
                    <a:cubicBezTo>
                      <a:pt x="f20" y="f20"/>
                      <a:pt x="f21" y="f22"/>
                      <a:pt x="f5" y="f7"/>
                    </a:cubicBezTo>
                    <a:cubicBezTo>
                      <a:pt x="f5" y="f10"/>
                      <a:pt x="f5" y="f23"/>
                      <a:pt x="f5" y="f14"/>
                    </a:cubicBezTo>
                    <a:cubicBezTo>
                      <a:pt x="f5" y="f24"/>
                      <a:pt x="f25" y="f26"/>
                      <a:pt x="f27" y="f26"/>
                    </a:cubicBezTo>
                    <a:cubicBezTo>
                      <a:pt x="f14" y="f28"/>
                      <a:pt x="f29" y="f30"/>
                      <a:pt x="f31" y="f5"/>
                    </a:cubicBezTo>
                    <a:cubicBezTo>
                      <a:pt x="f32" y="f5"/>
                      <a:pt x="f33" y="f5"/>
                      <a:pt x="f34" y="f5"/>
                    </a:cubicBezTo>
                    <a:cubicBezTo>
                      <a:pt x="f35" y="f30"/>
                      <a:pt x="f36" y="f37"/>
                      <a:pt x="f38" y="f39"/>
                    </a:cubicBezTo>
                    <a:cubicBezTo>
                      <a:pt x="f38" y="f39"/>
                      <a:pt x="f6" y="f39"/>
                      <a:pt x="f6" y="f39"/>
                    </a:cubicBezTo>
                    <a:cubicBezTo>
                      <a:pt x="f6" y="f14"/>
                      <a:pt x="f6" y="f12"/>
                      <a:pt x="f6" y="f8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35" name="Freeform 15">
                <a:extLst>
                  <a:ext uri="{FF2B5EF4-FFF2-40B4-BE49-F238E27FC236}">
                    <a16:creationId xmlns:a16="http://schemas.microsoft.com/office/drawing/2014/main" id="{C802C554-6B43-AC47-6FFF-62807BE77582}"/>
                  </a:ext>
                </a:extLst>
              </p:cNvPr>
              <p:cNvSpPr/>
              <p:nvPr/>
            </p:nvSpPr>
            <p:spPr>
              <a:xfrm>
                <a:off x="10813666" y="950052"/>
                <a:ext cx="152403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"/>
                  <a:gd name="f7" fmla="val 33"/>
                  <a:gd name="f8" fmla="val 82"/>
                  <a:gd name="f9" fmla="val 27"/>
                  <a:gd name="f10" fmla="val 66"/>
                  <a:gd name="f11" fmla="val 22"/>
                  <a:gd name="f12" fmla="val 50"/>
                  <a:gd name="f13" fmla="val 16"/>
                  <a:gd name="f14" fmla="val 46"/>
                  <a:gd name="f15" fmla="val 14"/>
                  <a:gd name="f16" fmla="val 43"/>
                  <a:gd name="f17" fmla="val 40"/>
                  <a:gd name="f18" fmla="val 20"/>
                  <a:gd name="f19" fmla="val 24"/>
                  <a:gd name="f20" fmla="val 28"/>
                  <a:gd name="f21" fmla="val 21"/>
                  <a:gd name="f22" fmla="val 1"/>
                  <a:gd name="f23" fmla="val 17"/>
                  <a:gd name="f24" fmla="val 2"/>
                  <a:gd name="f25" fmla="val 15"/>
                  <a:gd name="f26" fmla="val 3"/>
                  <a:gd name="f27" fmla="val 10"/>
                  <a:gd name="f28" fmla="val 30"/>
                  <a:gd name="f29" fmla="val 5"/>
                  <a:gd name="f30" fmla="val 44"/>
                  <a:gd name="f31" fmla="val 47"/>
                  <a:gd name="f32" fmla="val 48"/>
                  <a:gd name="f33" fmla="val 64"/>
                  <a:gd name="f34" fmla="val 7"/>
                  <a:gd name="f35" fmla="val 80"/>
                  <a:gd name="f36" fmla="val 13"/>
                  <a:gd name="f37" fmla="val 96"/>
                  <a:gd name="f38" fmla="val 19"/>
                  <a:gd name="f39" fmla="val 97"/>
                  <a:gd name="f40" fmla="val 26"/>
                  <a:gd name="f41" fmla="val 29"/>
                  <a:gd name="f42" fmla="+- 0 0 -90"/>
                  <a:gd name="f43" fmla="*/ f3 1 99"/>
                  <a:gd name="f44" fmla="*/ f4 1 33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99"/>
                  <a:gd name="f53" fmla="*/ f49 1 33"/>
                  <a:gd name="f54" fmla="*/ 99 f50 1"/>
                  <a:gd name="f55" fmla="*/ 33 f49 1"/>
                  <a:gd name="f56" fmla="*/ 50 f50 1"/>
                  <a:gd name="f57" fmla="*/ 16 f49 1"/>
                  <a:gd name="f58" fmla="*/ 40 f50 1"/>
                  <a:gd name="f59" fmla="*/ 0 f50 1"/>
                  <a:gd name="f60" fmla="*/ 28 f49 1"/>
                  <a:gd name="f61" fmla="*/ 1 f50 1"/>
                  <a:gd name="f62" fmla="*/ 17 f49 1"/>
                  <a:gd name="f63" fmla="*/ 3 f50 1"/>
                  <a:gd name="f64" fmla="*/ 14 f49 1"/>
                  <a:gd name="f65" fmla="*/ 43 f50 1"/>
                  <a:gd name="f66" fmla="*/ 1 f49 1"/>
                  <a:gd name="f67" fmla="*/ 48 f50 1"/>
                  <a:gd name="f68" fmla="*/ 96 f50 1"/>
                  <a:gd name="f69" fmla="*/ 19 f49 1"/>
                  <a:gd name="f70" fmla="*/ 24 f49 1"/>
                  <a:gd name="f71" fmla="+- f51 0 f1"/>
                  <a:gd name="f72" fmla="*/ f54 1 99"/>
                  <a:gd name="f73" fmla="*/ f55 1 33"/>
                  <a:gd name="f74" fmla="*/ f56 1 99"/>
                  <a:gd name="f75" fmla="*/ f57 1 33"/>
                  <a:gd name="f76" fmla="*/ f58 1 99"/>
                  <a:gd name="f77" fmla="*/ f59 1 99"/>
                  <a:gd name="f78" fmla="*/ f60 1 33"/>
                  <a:gd name="f79" fmla="*/ f61 1 99"/>
                  <a:gd name="f80" fmla="*/ f62 1 33"/>
                  <a:gd name="f81" fmla="*/ f63 1 99"/>
                  <a:gd name="f82" fmla="*/ f64 1 33"/>
                  <a:gd name="f83" fmla="*/ f65 1 99"/>
                  <a:gd name="f84" fmla="*/ f66 1 33"/>
                  <a:gd name="f85" fmla="*/ f67 1 99"/>
                  <a:gd name="f86" fmla="*/ f68 1 99"/>
                  <a:gd name="f87" fmla="*/ f69 1 33"/>
                  <a:gd name="f88" fmla="*/ f70 1 33"/>
                  <a:gd name="f89" fmla="*/ 0 1 f52"/>
                  <a:gd name="f90" fmla="*/ f46 1 f52"/>
                  <a:gd name="f91" fmla="*/ 0 1 f53"/>
                  <a:gd name="f92" fmla="*/ f47 1 f53"/>
                  <a:gd name="f93" fmla="*/ f72 1 f52"/>
                  <a:gd name="f94" fmla="*/ f73 1 f53"/>
                  <a:gd name="f95" fmla="*/ f74 1 f52"/>
                  <a:gd name="f96" fmla="*/ f75 1 f53"/>
                  <a:gd name="f97" fmla="*/ f76 1 f52"/>
                  <a:gd name="f98" fmla="*/ f77 1 f52"/>
                  <a:gd name="f99" fmla="*/ f78 1 f53"/>
                  <a:gd name="f100" fmla="*/ f79 1 f52"/>
                  <a:gd name="f101" fmla="*/ f80 1 f53"/>
                  <a:gd name="f102" fmla="*/ f81 1 f52"/>
                  <a:gd name="f103" fmla="*/ f82 1 f53"/>
                  <a:gd name="f104" fmla="*/ f83 1 f52"/>
                  <a:gd name="f105" fmla="*/ f84 1 f53"/>
                  <a:gd name="f106" fmla="*/ f85 1 f52"/>
                  <a:gd name="f107" fmla="*/ f86 1 f52"/>
                  <a:gd name="f108" fmla="*/ f87 1 f53"/>
                  <a:gd name="f109" fmla="*/ f88 1 f53"/>
                  <a:gd name="f110" fmla="*/ f89 f43 1"/>
                  <a:gd name="f111" fmla="*/ f90 f43 1"/>
                  <a:gd name="f112" fmla="*/ f92 f44 1"/>
                  <a:gd name="f113" fmla="*/ f91 f44 1"/>
                  <a:gd name="f114" fmla="*/ f93 f43 1"/>
                  <a:gd name="f115" fmla="*/ f94 f44 1"/>
                  <a:gd name="f116" fmla="*/ f95 f43 1"/>
                  <a:gd name="f117" fmla="*/ f96 f44 1"/>
                  <a:gd name="f118" fmla="*/ f97 f43 1"/>
                  <a:gd name="f119" fmla="*/ f98 f43 1"/>
                  <a:gd name="f120" fmla="*/ f99 f44 1"/>
                  <a:gd name="f121" fmla="*/ f100 f43 1"/>
                  <a:gd name="f122" fmla="*/ f101 f44 1"/>
                  <a:gd name="f123" fmla="*/ f102 f43 1"/>
                  <a:gd name="f124" fmla="*/ f103 f44 1"/>
                  <a:gd name="f125" fmla="*/ f104 f43 1"/>
                  <a:gd name="f126" fmla="*/ f105 f44 1"/>
                  <a:gd name="f127" fmla="*/ f106 f43 1"/>
                  <a:gd name="f128" fmla="*/ f107 f43 1"/>
                  <a:gd name="f129" fmla="*/ f108 f44 1"/>
                  <a:gd name="f130" fmla="*/ f109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14" y="f115"/>
                  </a:cxn>
                  <a:cxn ang="f71">
                    <a:pos x="f116" y="f117"/>
                  </a:cxn>
                  <a:cxn ang="f71">
                    <a:pos x="f118" y="f117"/>
                  </a:cxn>
                  <a:cxn ang="f71">
                    <a:pos x="f119" y="f120"/>
                  </a:cxn>
                  <a:cxn ang="f71">
                    <a:pos x="f121" y="f122"/>
                  </a:cxn>
                  <a:cxn ang="f71">
                    <a:pos x="f123" y="f124"/>
                  </a:cxn>
                  <a:cxn ang="f71">
                    <a:pos x="f125" y="f126"/>
                  </a:cxn>
                  <a:cxn ang="f71">
                    <a:pos x="f127" y="f126"/>
                  </a:cxn>
                  <a:cxn ang="f71">
                    <a:pos x="f128" y="f129"/>
                  </a:cxn>
                  <a:cxn ang="f71">
                    <a:pos x="f114" y="f130"/>
                  </a:cxn>
                  <a:cxn ang="f71">
                    <a:pos x="f114" y="f115"/>
                  </a:cxn>
                </a:cxnLst>
                <a:rect l="f110" t="f113" r="f111" b="f112"/>
                <a:pathLst>
                  <a:path w="99" h="33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5"/>
                      <a:pt x="f17" y="f13"/>
                    </a:cubicBezTo>
                    <a:cubicBezTo>
                      <a:pt x="f9" y="f18"/>
                      <a:pt x="f15" y="f19"/>
                      <a:pt x="f5" y="f20"/>
                    </a:cubicBezTo>
                    <a:cubicBezTo>
                      <a:pt x="f5" y="f19"/>
                      <a:pt x="f5" y="f21"/>
                      <a:pt x="f22" y="f23"/>
                    </a:cubicBezTo>
                    <a:cubicBezTo>
                      <a:pt x="f22" y="f13"/>
                      <a:pt x="f24" y="f25"/>
                      <a:pt x="f26" y="f15"/>
                    </a:cubicBezTo>
                    <a:cubicBezTo>
                      <a:pt x="f13" y="f27"/>
                      <a:pt x="f28" y="f29"/>
                      <a:pt x="f16" y="f22"/>
                    </a:cubicBezTo>
                    <a:cubicBezTo>
                      <a:pt x="f30" y="f5"/>
                      <a:pt x="f31" y="f22"/>
                      <a:pt x="f32" y="f2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18"/>
                      <a:pt x="f6" y="f11"/>
                      <a:pt x="f6" y="f19"/>
                    </a:cubicBezTo>
                    <a:cubicBezTo>
                      <a:pt x="f6" y="f40"/>
                      <a:pt x="f6" y="f41"/>
                      <a:pt x="f6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36" name="Freeform 16">
                <a:extLst>
                  <a:ext uri="{FF2B5EF4-FFF2-40B4-BE49-F238E27FC236}">
                    <a16:creationId xmlns:a16="http://schemas.microsoft.com/office/drawing/2014/main" id="{82FB4B16-1660-023A-3596-359DCD8E6D48}"/>
                  </a:ext>
                </a:extLst>
              </p:cNvPr>
              <p:cNvSpPr/>
              <p:nvPr/>
            </p:nvSpPr>
            <p:spPr>
              <a:xfrm>
                <a:off x="11753469" y="1138967"/>
                <a:ext cx="39684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54"/>
                  <a:gd name="f8" fmla="val 8"/>
                  <a:gd name="f9" fmla="val 2"/>
                  <a:gd name="f10" fmla="val 16"/>
                  <a:gd name="f11" fmla="val 4"/>
                  <a:gd name="f12" fmla="val 24"/>
                  <a:gd name="f13" fmla="val 6"/>
                  <a:gd name="f14" fmla="val 25"/>
                  <a:gd name="f15" fmla="val 7"/>
                  <a:gd name="f16" fmla="val 23"/>
                  <a:gd name="f17" fmla="val 38"/>
                  <a:gd name="f18" fmla="val 18"/>
                  <a:gd name="f19" fmla="val 52"/>
                  <a:gd name="f20" fmla="val 10"/>
                  <a:gd name="f21" fmla="val 51"/>
                  <a:gd name="f22" fmla="val 49"/>
                  <a:gd name="f23" fmla="val 1"/>
                  <a:gd name="f24" fmla="val 48"/>
                  <a:gd name="f25" fmla="val 47"/>
                  <a:gd name="f26" fmla="val 32"/>
                  <a:gd name="f27" fmla="+- 0 0 -90"/>
                  <a:gd name="f28" fmla="*/ f3 1 26"/>
                  <a:gd name="f29" fmla="*/ f4 1 54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6"/>
                  <a:gd name="f38" fmla="*/ f34 1 54"/>
                  <a:gd name="f39" fmla="*/ 0 f35 1"/>
                  <a:gd name="f40" fmla="*/ 0 f34 1"/>
                  <a:gd name="f41" fmla="*/ 24 f35 1"/>
                  <a:gd name="f42" fmla="*/ 6 f34 1"/>
                  <a:gd name="f43" fmla="*/ 26 f35 1"/>
                  <a:gd name="f44" fmla="*/ 8 f34 1"/>
                  <a:gd name="f45" fmla="*/ 54 f34 1"/>
                  <a:gd name="f46" fmla="*/ 2 f35 1"/>
                  <a:gd name="f47" fmla="*/ 49 f34 1"/>
                  <a:gd name="f48" fmla="*/ 47 f34 1"/>
                  <a:gd name="f49" fmla="+- f36 0 f1"/>
                  <a:gd name="f50" fmla="*/ f39 1 26"/>
                  <a:gd name="f51" fmla="*/ f40 1 54"/>
                  <a:gd name="f52" fmla="*/ f41 1 26"/>
                  <a:gd name="f53" fmla="*/ f42 1 54"/>
                  <a:gd name="f54" fmla="*/ f43 1 26"/>
                  <a:gd name="f55" fmla="*/ f44 1 54"/>
                  <a:gd name="f56" fmla="*/ f45 1 54"/>
                  <a:gd name="f57" fmla="*/ f46 1 26"/>
                  <a:gd name="f58" fmla="*/ f47 1 54"/>
                  <a:gd name="f59" fmla="*/ f48 1 54"/>
                  <a:gd name="f60" fmla="*/ 0 1 f37"/>
                  <a:gd name="f61" fmla="*/ f31 1 f37"/>
                  <a:gd name="f62" fmla="*/ 0 1 f38"/>
                  <a:gd name="f63" fmla="*/ f32 1 f38"/>
                  <a:gd name="f64" fmla="*/ f50 1 f37"/>
                  <a:gd name="f65" fmla="*/ f51 1 f38"/>
                  <a:gd name="f66" fmla="*/ f52 1 f37"/>
                  <a:gd name="f67" fmla="*/ f53 1 f38"/>
                  <a:gd name="f68" fmla="*/ f54 1 f37"/>
                  <a:gd name="f69" fmla="*/ f55 1 f38"/>
                  <a:gd name="f70" fmla="*/ f56 1 f38"/>
                  <a:gd name="f71" fmla="*/ f57 1 f37"/>
                  <a:gd name="f72" fmla="*/ f58 1 f38"/>
                  <a:gd name="f73" fmla="*/ f59 1 f38"/>
                  <a:gd name="f74" fmla="*/ f60 f28 1"/>
                  <a:gd name="f75" fmla="*/ f61 f28 1"/>
                  <a:gd name="f76" fmla="*/ f63 f29 1"/>
                  <a:gd name="f77" fmla="*/ f62 f29 1"/>
                  <a:gd name="f78" fmla="*/ f64 f28 1"/>
                  <a:gd name="f79" fmla="*/ f65 f29 1"/>
                  <a:gd name="f80" fmla="*/ f66 f28 1"/>
                  <a:gd name="f81" fmla="*/ f67 f29 1"/>
                  <a:gd name="f82" fmla="*/ f68 f28 1"/>
                  <a:gd name="f83" fmla="*/ f69 f29 1"/>
                  <a:gd name="f84" fmla="*/ f70 f29 1"/>
                  <a:gd name="f85" fmla="*/ f71 f28 1"/>
                  <a:gd name="f86" fmla="*/ f72 f29 1"/>
                  <a:gd name="f87" fmla="*/ f73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78" y="f79"/>
                  </a:cxn>
                  <a:cxn ang="f49">
                    <a:pos x="f80" y="f81"/>
                  </a:cxn>
                  <a:cxn ang="f49">
                    <a:pos x="f82" y="f83"/>
                  </a:cxn>
                  <a:cxn ang="f49">
                    <a:pos x="f82" y="f84"/>
                  </a:cxn>
                  <a:cxn ang="f49">
                    <a:pos x="f85" y="f86"/>
                  </a:cxn>
                  <a:cxn ang="f49">
                    <a:pos x="f78" y="f87"/>
                  </a:cxn>
                  <a:cxn ang="f49">
                    <a:pos x="f78" y="f79"/>
                  </a:cxn>
                </a:cxnLst>
                <a:rect l="f74" t="f77" r="f75" b="f76"/>
                <a:pathLst>
                  <a:path w="26" h="54">
                    <a:moveTo>
                      <a:pt x="f5" y="f5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3"/>
                      <a:pt x="f6" y="f15"/>
                      <a:pt x="f6" y="f8"/>
                    </a:cubicBezTo>
                    <a:cubicBezTo>
                      <a:pt x="f6" y="f16"/>
                      <a:pt x="f6" y="f17"/>
                      <a:pt x="f6" y="f7"/>
                    </a:cubicBezTo>
                    <a:cubicBezTo>
                      <a:pt x="f18" y="f19"/>
                      <a:pt x="f20" y="f21"/>
                      <a:pt x="f9" y="f22"/>
                    </a:cubicBezTo>
                    <a:cubicBezTo>
                      <a:pt x="f23" y="f22"/>
                      <a:pt x="f5" y="f24"/>
                      <a:pt x="f5" y="f25"/>
                    </a:cubicBezTo>
                    <a:cubicBezTo>
                      <a:pt x="f5" y="f26"/>
                      <a:pt x="f5" y="f10"/>
                      <a:pt x="f5" y="f5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37" name="Freeform 17">
                <a:extLst>
                  <a:ext uri="{FF2B5EF4-FFF2-40B4-BE49-F238E27FC236}">
                    <a16:creationId xmlns:a16="http://schemas.microsoft.com/office/drawing/2014/main" id="{A8DC83A0-8726-4EED-1D2F-C518BE5860FF}"/>
                  </a:ext>
                </a:extLst>
              </p:cNvPr>
              <p:cNvSpPr/>
              <p:nvPr/>
            </p:nvSpPr>
            <p:spPr>
              <a:xfrm>
                <a:off x="11753469" y="1223101"/>
                <a:ext cx="39684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51"/>
                  <a:gd name="f8" fmla="val 49"/>
                  <a:gd name="f9" fmla="val 33"/>
                  <a:gd name="f10" fmla="val 16"/>
                  <a:gd name="f11" fmla="val 8"/>
                  <a:gd name="f12" fmla="val 1"/>
                  <a:gd name="f13" fmla="val 2"/>
                  <a:gd name="f14" fmla="val 24"/>
                  <a:gd name="f15" fmla="val 4"/>
                  <a:gd name="f16" fmla="val 25"/>
                  <a:gd name="f17" fmla="val 5"/>
                  <a:gd name="f18" fmla="val 6"/>
                  <a:gd name="f19" fmla="val 21"/>
                  <a:gd name="f20" fmla="val 36"/>
                  <a:gd name="f21" fmla="val 18"/>
                  <a:gd name="f22" fmla="val 9"/>
                  <a:gd name="f23" fmla="val 50"/>
                  <a:gd name="f24" fmla="+- 0 0 -90"/>
                  <a:gd name="f25" fmla="*/ f3 1 26"/>
                  <a:gd name="f26" fmla="*/ f4 1 51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6"/>
                  <a:gd name="f35" fmla="*/ f31 1 51"/>
                  <a:gd name="f36" fmla="*/ 0 f32 1"/>
                  <a:gd name="f37" fmla="*/ 49 f31 1"/>
                  <a:gd name="f38" fmla="*/ 0 f31 1"/>
                  <a:gd name="f39" fmla="*/ 24 f32 1"/>
                  <a:gd name="f40" fmla="*/ 4 f31 1"/>
                  <a:gd name="f41" fmla="*/ 26 f32 1"/>
                  <a:gd name="f42" fmla="*/ 6 f31 1"/>
                  <a:gd name="f43" fmla="*/ 51 f31 1"/>
                  <a:gd name="f44" fmla="+- f33 0 f1"/>
                  <a:gd name="f45" fmla="*/ f36 1 26"/>
                  <a:gd name="f46" fmla="*/ f37 1 51"/>
                  <a:gd name="f47" fmla="*/ f38 1 51"/>
                  <a:gd name="f48" fmla="*/ f39 1 26"/>
                  <a:gd name="f49" fmla="*/ f40 1 51"/>
                  <a:gd name="f50" fmla="*/ f41 1 26"/>
                  <a:gd name="f51" fmla="*/ f42 1 51"/>
                  <a:gd name="f52" fmla="*/ f43 1 51"/>
                  <a:gd name="f53" fmla="*/ 0 1 f34"/>
                  <a:gd name="f54" fmla="*/ f28 1 f34"/>
                  <a:gd name="f55" fmla="*/ 0 1 f35"/>
                  <a:gd name="f56" fmla="*/ f29 1 f35"/>
                  <a:gd name="f57" fmla="*/ f45 1 f34"/>
                  <a:gd name="f58" fmla="*/ f46 1 f35"/>
                  <a:gd name="f59" fmla="*/ f47 1 f35"/>
                  <a:gd name="f60" fmla="*/ f48 1 f34"/>
                  <a:gd name="f61" fmla="*/ f49 1 f35"/>
                  <a:gd name="f62" fmla="*/ f50 1 f34"/>
                  <a:gd name="f63" fmla="*/ f51 1 f35"/>
                  <a:gd name="f64" fmla="*/ f52 1 f35"/>
                  <a:gd name="f65" fmla="*/ f53 f25 1"/>
                  <a:gd name="f66" fmla="*/ f54 f25 1"/>
                  <a:gd name="f67" fmla="*/ f56 f26 1"/>
                  <a:gd name="f68" fmla="*/ f55 f26 1"/>
                  <a:gd name="f69" fmla="*/ f57 f25 1"/>
                  <a:gd name="f70" fmla="*/ f58 f26 1"/>
                  <a:gd name="f71" fmla="*/ f59 f26 1"/>
                  <a:gd name="f72" fmla="*/ f60 f25 1"/>
                  <a:gd name="f73" fmla="*/ f61 f26 1"/>
                  <a:gd name="f74" fmla="*/ f62 f25 1"/>
                  <a:gd name="f75" fmla="*/ f63 f26 1"/>
                  <a:gd name="f76" fmla="*/ f64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69" y="f70"/>
                  </a:cxn>
                  <a:cxn ang="f44">
                    <a:pos x="f69" y="f71"/>
                  </a:cxn>
                  <a:cxn ang="f44">
                    <a:pos x="f72" y="f73"/>
                  </a:cxn>
                  <a:cxn ang="f44">
                    <a:pos x="f74" y="f75"/>
                  </a:cxn>
                  <a:cxn ang="f44">
                    <a:pos x="f74" y="f76"/>
                  </a:cxn>
                  <a:cxn ang="f44">
                    <a:pos x="f69" y="f70"/>
                  </a:cxn>
                </a:cxnLst>
                <a:rect l="f65" t="f68" r="f66" b="f67"/>
                <a:pathLst>
                  <a:path w="26" h="51">
                    <a:moveTo>
                      <a:pt x="f5" y="f8"/>
                    </a:moveTo>
                    <a:cubicBezTo>
                      <a:pt x="f5" y="f9"/>
                      <a:pt x="f5" y="f10"/>
                      <a:pt x="f5" y="f5"/>
                    </a:cubicBezTo>
                    <a:cubicBezTo>
                      <a:pt x="f11" y="f12"/>
                      <a:pt x="f10" y="f13"/>
                      <a:pt x="f14" y="f15"/>
                    </a:cubicBezTo>
                    <a:cubicBezTo>
                      <a:pt x="f16" y="f15"/>
                      <a:pt x="f6" y="f17"/>
                      <a:pt x="f6" y="f18"/>
                    </a:cubicBezTo>
                    <a:cubicBezTo>
                      <a:pt x="f6" y="f19"/>
                      <a:pt x="f6" y="f20"/>
                      <a:pt x="f6" y="f7"/>
                    </a:cubicBezTo>
                    <a:cubicBezTo>
                      <a:pt x="f21" y="f7"/>
                      <a:pt x="f22" y="f23"/>
                      <a:pt x="f5" y="f8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38" name="Freeform 18">
                <a:extLst>
                  <a:ext uri="{FF2B5EF4-FFF2-40B4-BE49-F238E27FC236}">
                    <a16:creationId xmlns:a16="http://schemas.microsoft.com/office/drawing/2014/main" id="{961A351C-1513-C414-360F-3F6F3AA341BD}"/>
                  </a:ext>
                </a:extLst>
              </p:cNvPr>
              <p:cNvSpPr/>
              <p:nvPr/>
            </p:nvSpPr>
            <p:spPr>
              <a:xfrm>
                <a:off x="11753469" y="1307244"/>
                <a:ext cx="41276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49"/>
                  <a:gd name="f8" fmla="val 26"/>
                  <a:gd name="f9" fmla="val 17"/>
                  <a:gd name="f10" fmla="val 9"/>
                  <a:gd name="f11" fmla="val 33"/>
                  <a:gd name="f12" fmla="val 8"/>
                  <a:gd name="f13" fmla="val 1"/>
                  <a:gd name="f14" fmla="val 16"/>
                  <a:gd name="f15" fmla="val 24"/>
                  <a:gd name="f16" fmla="val 2"/>
                  <a:gd name="f17" fmla="val 25"/>
                  <a:gd name="f18" fmla="val 4"/>
                  <a:gd name="f19" fmla="val 5"/>
                  <a:gd name="f20" fmla="val 19"/>
                  <a:gd name="f21" fmla="val 34"/>
                  <a:gd name="f22" fmla="+- 0 0 -90"/>
                  <a:gd name="f23" fmla="*/ f3 1 27"/>
                  <a:gd name="f24" fmla="*/ f4 1 49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7"/>
                  <a:gd name="f33" fmla="*/ f29 1 49"/>
                  <a:gd name="f34" fmla="*/ 26 f30 1"/>
                  <a:gd name="f35" fmla="*/ 49 f29 1"/>
                  <a:gd name="f36" fmla="*/ 0 f30 1"/>
                  <a:gd name="f37" fmla="*/ 0 f29 1"/>
                  <a:gd name="f38" fmla="*/ 24 f30 1"/>
                  <a:gd name="f39" fmla="*/ 2 f29 1"/>
                  <a:gd name="f40" fmla="*/ 5 f29 1"/>
                  <a:gd name="f41" fmla="+- f31 0 f1"/>
                  <a:gd name="f42" fmla="*/ f34 1 27"/>
                  <a:gd name="f43" fmla="*/ f35 1 49"/>
                  <a:gd name="f44" fmla="*/ f36 1 27"/>
                  <a:gd name="f45" fmla="*/ f37 1 49"/>
                  <a:gd name="f46" fmla="*/ f38 1 27"/>
                  <a:gd name="f47" fmla="*/ f39 1 49"/>
                  <a:gd name="f48" fmla="*/ f40 1 49"/>
                  <a:gd name="f49" fmla="*/ 0 1 f32"/>
                  <a:gd name="f50" fmla="*/ f26 1 f32"/>
                  <a:gd name="f51" fmla="*/ 0 1 f33"/>
                  <a:gd name="f52" fmla="*/ f27 1 f33"/>
                  <a:gd name="f53" fmla="*/ f42 1 f32"/>
                  <a:gd name="f54" fmla="*/ f43 1 f33"/>
                  <a:gd name="f55" fmla="*/ f44 1 f32"/>
                  <a:gd name="f56" fmla="*/ f45 1 f33"/>
                  <a:gd name="f57" fmla="*/ f46 1 f32"/>
                  <a:gd name="f58" fmla="*/ f47 1 f33"/>
                  <a:gd name="f59" fmla="*/ f48 1 f33"/>
                  <a:gd name="f60" fmla="*/ f49 f23 1"/>
                  <a:gd name="f61" fmla="*/ f50 f23 1"/>
                  <a:gd name="f62" fmla="*/ f52 f24 1"/>
                  <a:gd name="f63" fmla="*/ f51 f24 1"/>
                  <a:gd name="f64" fmla="*/ f53 f23 1"/>
                  <a:gd name="f65" fmla="*/ f54 f24 1"/>
                  <a:gd name="f66" fmla="*/ f55 f23 1"/>
                  <a:gd name="f67" fmla="*/ f56 f24 1"/>
                  <a:gd name="f68" fmla="*/ f57 f23 1"/>
                  <a:gd name="f69" fmla="*/ f58 f24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4" y="f65"/>
                  </a:cxn>
                  <a:cxn ang="f41">
                    <a:pos x="f66" y="f65"/>
                  </a:cxn>
                  <a:cxn ang="f41">
                    <a:pos x="f66" y="f67"/>
                  </a:cxn>
                  <a:cxn ang="f41">
                    <a:pos x="f68" y="f69"/>
                  </a:cxn>
                  <a:cxn ang="f41">
                    <a:pos x="f64" y="f70"/>
                  </a:cxn>
                  <a:cxn ang="f41">
                    <a:pos x="f64" y="f65"/>
                  </a:cxn>
                </a:cxnLst>
                <a:rect l="f60" t="f63" r="f61" b="f62"/>
                <a:pathLst>
                  <a:path w="27" h="49">
                    <a:moveTo>
                      <a:pt x="f8" y="f7"/>
                    </a:moveTo>
                    <a:cubicBezTo>
                      <a:pt x="f9" y="f7"/>
                      <a:pt x="f10" y="f7"/>
                      <a:pt x="f5" y="f7"/>
                    </a:cubicBezTo>
                    <a:cubicBezTo>
                      <a:pt x="f5" y="f11"/>
                      <a:pt x="f5" y="f9"/>
                      <a:pt x="f5" y="f5"/>
                    </a:cubicBezTo>
                    <a:cubicBezTo>
                      <a:pt x="f12" y="f13"/>
                      <a:pt x="f14" y="f13"/>
                      <a:pt x="f15" y="f16"/>
                    </a:cubicBezTo>
                    <a:cubicBezTo>
                      <a:pt x="f17" y="f16"/>
                      <a:pt x="f8" y="f18"/>
                      <a:pt x="f8" y="f19"/>
                    </a:cubicBezTo>
                    <a:cubicBezTo>
                      <a:pt x="f6" y="f20"/>
                      <a:pt x="f8" y="f21"/>
                      <a:pt x="f8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39" name="Freeform 19">
                <a:extLst>
                  <a:ext uri="{FF2B5EF4-FFF2-40B4-BE49-F238E27FC236}">
                    <a16:creationId xmlns:a16="http://schemas.microsoft.com/office/drawing/2014/main" id="{D770FED2-47C4-E2D7-BDAA-227032602A8D}"/>
                  </a:ext>
                </a:extLst>
              </p:cNvPr>
              <p:cNvSpPr/>
              <p:nvPr/>
            </p:nvSpPr>
            <p:spPr>
              <a:xfrm>
                <a:off x="11799509" y="1148495"/>
                <a:ext cx="36511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51"/>
                  <a:gd name="f8" fmla="val 7"/>
                  <a:gd name="f9" fmla="val 2"/>
                  <a:gd name="f10" fmla="val 14"/>
                  <a:gd name="f11" fmla="val 4"/>
                  <a:gd name="f12" fmla="val 22"/>
                  <a:gd name="f13" fmla="val 5"/>
                  <a:gd name="f14" fmla="val 23"/>
                  <a:gd name="f15" fmla="val 6"/>
                  <a:gd name="f16" fmla="val 8"/>
                  <a:gd name="f17" fmla="val 36"/>
                  <a:gd name="f18" fmla="val 15"/>
                  <a:gd name="f19" fmla="val 50"/>
                  <a:gd name="f20" fmla="val 48"/>
                  <a:gd name="f21" fmla="val 47"/>
                  <a:gd name="f22" fmla="val 31"/>
                  <a:gd name="f23" fmla="val 16"/>
                  <a:gd name="f24" fmla="+- 0 0 -90"/>
                  <a:gd name="f25" fmla="*/ f3 1 24"/>
                  <a:gd name="f26" fmla="*/ f4 1 51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4"/>
                  <a:gd name="f35" fmla="*/ f31 1 51"/>
                  <a:gd name="f36" fmla="*/ 0 f32 1"/>
                  <a:gd name="f37" fmla="*/ 0 f31 1"/>
                  <a:gd name="f38" fmla="*/ 22 f32 1"/>
                  <a:gd name="f39" fmla="*/ 5 f31 1"/>
                  <a:gd name="f40" fmla="*/ 24 f32 1"/>
                  <a:gd name="f41" fmla="*/ 8 f31 1"/>
                  <a:gd name="f42" fmla="*/ 51 f31 1"/>
                  <a:gd name="f43" fmla="*/ 47 f31 1"/>
                  <a:gd name="f44" fmla="+- f33 0 f1"/>
                  <a:gd name="f45" fmla="*/ f36 1 24"/>
                  <a:gd name="f46" fmla="*/ f37 1 51"/>
                  <a:gd name="f47" fmla="*/ f38 1 24"/>
                  <a:gd name="f48" fmla="*/ f39 1 51"/>
                  <a:gd name="f49" fmla="*/ f40 1 24"/>
                  <a:gd name="f50" fmla="*/ f41 1 51"/>
                  <a:gd name="f51" fmla="*/ f42 1 51"/>
                  <a:gd name="f52" fmla="*/ f43 1 51"/>
                  <a:gd name="f53" fmla="*/ 0 1 f34"/>
                  <a:gd name="f54" fmla="*/ f28 1 f34"/>
                  <a:gd name="f55" fmla="*/ 0 1 f35"/>
                  <a:gd name="f56" fmla="*/ f29 1 f35"/>
                  <a:gd name="f57" fmla="*/ f45 1 f34"/>
                  <a:gd name="f58" fmla="*/ f46 1 f35"/>
                  <a:gd name="f59" fmla="*/ f47 1 f34"/>
                  <a:gd name="f60" fmla="*/ f48 1 f35"/>
                  <a:gd name="f61" fmla="*/ f49 1 f34"/>
                  <a:gd name="f62" fmla="*/ f50 1 f35"/>
                  <a:gd name="f63" fmla="*/ f51 1 f35"/>
                  <a:gd name="f64" fmla="*/ f52 1 f35"/>
                  <a:gd name="f65" fmla="*/ f53 f25 1"/>
                  <a:gd name="f66" fmla="*/ f54 f25 1"/>
                  <a:gd name="f67" fmla="*/ f56 f26 1"/>
                  <a:gd name="f68" fmla="*/ f55 f26 1"/>
                  <a:gd name="f69" fmla="*/ f57 f25 1"/>
                  <a:gd name="f70" fmla="*/ f58 f26 1"/>
                  <a:gd name="f71" fmla="*/ f59 f25 1"/>
                  <a:gd name="f72" fmla="*/ f60 f26 1"/>
                  <a:gd name="f73" fmla="*/ f61 f25 1"/>
                  <a:gd name="f74" fmla="*/ f62 f26 1"/>
                  <a:gd name="f75" fmla="*/ f63 f26 1"/>
                  <a:gd name="f76" fmla="*/ f64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69" y="f70"/>
                  </a:cxn>
                  <a:cxn ang="f44">
                    <a:pos x="f71" y="f72"/>
                  </a:cxn>
                  <a:cxn ang="f44">
                    <a:pos x="f73" y="f74"/>
                  </a:cxn>
                  <a:cxn ang="f44">
                    <a:pos x="f73" y="f75"/>
                  </a:cxn>
                  <a:cxn ang="f44">
                    <a:pos x="f69" y="f76"/>
                  </a:cxn>
                  <a:cxn ang="f44">
                    <a:pos x="f69" y="f70"/>
                  </a:cxn>
                </a:cxnLst>
                <a:rect l="f65" t="f68" r="f66" b="f67"/>
                <a:pathLst>
                  <a:path w="24" h="51">
                    <a:moveTo>
                      <a:pt x="f5" y="f5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6" y="f8"/>
                      <a:pt x="f6" y="f16"/>
                    </a:cubicBezTo>
                    <a:cubicBezTo>
                      <a:pt x="f6" y="f12"/>
                      <a:pt x="f6" y="f17"/>
                      <a:pt x="f6" y="f7"/>
                    </a:cubicBezTo>
                    <a:cubicBezTo>
                      <a:pt x="f18" y="f19"/>
                      <a:pt x="f16" y="f20"/>
                      <a:pt x="f5" y="f21"/>
                    </a:cubicBezTo>
                    <a:cubicBezTo>
                      <a:pt x="f5" y="f22"/>
                      <a:pt x="f5" y="f23"/>
                      <a:pt x="f5" y="f5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40" name="Freeform 20">
                <a:extLst>
                  <a:ext uri="{FF2B5EF4-FFF2-40B4-BE49-F238E27FC236}">
                    <a16:creationId xmlns:a16="http://schemas.microsoft.com/office/drawing/2014/main" id="{B54968B9-29DB-9034-0B0C-34A5B13B43BF}"/>
                  </a:ext>
                </a:extLst>
              </p:cNvPr>
              <p:cNvSpPr/>
              <p:nvPr/>
            </p:nvSpPr>
            <p:spPr>
              <a:xfrm>
                <a:off x="11799509" y="1229456"/>
                <a:ext cx="34920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50"/>
                  <a:gd name="f8" fmla="val 48"/>
                  <a:gd name="f9" fmla="val 32"/>
                  <a:gd name="f10" fmla="val 16"/>
                  <a:gd name="f11" fmla="val 8"/>
                  <a:gd name="f12" fmla="val 2"/>
                  <a:gd name="f13" fmla="val 15"/>
                  <a:gd name="f14" fmla="val 3"/>
                  <a:gd name="f15" fmla="val 4"/>
                  <a:gd name="f16" fmla="val 19"/>
                  <a:gd name="f17" fmla="val 34"/>
                  <a:gd name="f18" fmla="val 49"/>
                  <a:gd name="f19" fmla="+- 0 0 -90"/>
                  <a:gd name="f20" fmla="*/ f3 1 23"/>
                  <a:gd name="f21" fmla="*/ f4 1 50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23"/>
                  <a:gd name="f30" fmla="*/ f26 1 50"/>
                  <a:gd name="f31" fmla="*/ 0 f27 1"/>
                  <a:gd name="f32" fmla="*/ 48 f26 1"/>
                  <a:gd name="f33" fmla="*/ 0 f26 1"/>
                  <a:gd name="f34" fmla="*/ 23 f27 1"/>
                  <a:gd name="f35" fmla="*/ 4 f26 1"/>
                  <a:gd name="f36" fmla="*/ 50 f26 1"/>
                  <a:gd name="f37" fmla="+- f28 0 f1"/>
                  <a:gd name="f38" fmla="*/ f31 1 23"/>
                  <a:gd name="f39" fmla="*/ f32 1 50"/>
                  <a:gd name="f40" fmla="*/ f33 1 50"/>
                  <a:gd name="f41" fmla="*/ f34 1 23"/>
                  <a:gd name="f42" fmla="*/ f35 1 50"/>
                  <a:gd name="f43" fmla="*/ f36 1 50"/>
                  <a:gd name="f44" fmla="*/ 0 1 f29"/>
                  <a:gd name="f45" fmla="*/ f23 1 f29"/>
                  <a:gd name="f46" fmla="*/ 0 1 f30"/>
                  <a:gd name="f47" fmla="*/ f24 1 f30"/>
                  <a:gd name="f48" fmla="*/ f38 1 f29"/>
                  <a:gd name="f49" fmla="*/ f39 1 f30"/>
                  <a:gd name="f50" fmla="*/ f40 1 f30"/>
                  <a:gd name="f51" fmla="*/ f41 1 f29"/>
                  <a:gd name="f52" fmla="*/ f42 1 f30"/>
                  <a:gd name="f53" fmla="*/ f43 1 f30"/>
                  <a:gd name="f54" fmla="*/ f44 f20 1"/>
                  <a:gd name="f55" fmla="*/ f45 f20 1"/>
                  <a:gd name="f56" fmla="*/ f47 f21 1"/>
                  <a:gd name="f57" fmla="*/ f46 f21 1"/>
                  <a:gd name="f58" fmla="*/ f48 f20 1"/>
                  <a:gd name="f59" fmla="*/ f49 f21 1"/>
                  <a:gd name="f60" fmla="*/ f50 f21 1"/>
                  <a:gd name="f61" fmla="*/ f51 f20 1"/>
                  <a:gd name="f62" fmla="*/ f52 f21 1"/>
                  <a:gd name="f63" fmla="*/ f53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58" y="f59"/>
                  </a:cxn>
                  <a:cxn ang="f37">
                    <a:pos x="f58" y="f60"/>
                  </a:cxn>
                  <a:cxn ang="f37">
                    <a:pos x="f61" y="f62"/>
                  </a:cxn>
                  <a:cxn ang="f37">
                    <a:pos x="f61" y="f63"/>
                  </a:cxn>
                  <a:cxn ang="f37">
                    <a:pos x="f58" y="f59"/>
                  </a:cxn>
                </a:cxnLst>
                <a:rect l="f54" t="f57" r="f55" b="f56"/>
                <a:pathLst>
                  <a:path w="23" h="50">
                    <a:moveTo>
                      <a:pt x="f5" y="f8"/>
                    </a:moveTo>
                    <a:cubicBezTo>
                      <a:pt x="f5" y="f9"/>
                      <a:pt x="f5" y="f10"/>
                      <a:pt x="f5" y="f5"/>
                    </a:cubicBezTo>
                    <a:cubicBezTo>
                      <a:pt x="f11" y="f12"/>
                      <a:pt x="f13" y="f14"/>
                      <a:pt x="f6" y="f15"/>
                    </a:cubicBezTo>
                    <a:cubicBezTo>
                      <a:pt x="f6" y="f16"/>
                      <a:pt x="f6" y="f17"/>
                      <a:pt x="f6" y="f7"/>
                    </a:cubicBezTo>
                    <a:cubicBezTo>
                      <a:pt x="f13" y="f18"/>
                      <a:pt x="f11" y="f8"/>
                      <a:pt x="f5" y="f8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41" name="Freeform 21">
                <a:extLst>
                  <a:ext uri="{FF2B5EF4-FFF2-40B4-BE49-F238E27FC236}">
                    <a16:creationId xmlns:a16="http://schemas.microsoft.com/office/drawing/2014/main" id="{3330DC4A-D57B-2B10-1E1F-5F0E7CB58D30}"/>
                  </a:ext>
                </a:extLst>
              </p:cNvPr>
              <p:cNvSpPr/>
              <p:nvPr/>
            </p:nvSpPr>
            <p:spPr>
              <a:xfrm>
                <a:off x="11799509" y="1311999"/>
                <a:ext cx="34920" cy="698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6"/>
                  <a:gd name="f8" fmla="val 31"/>
                  <a:gd name="f9" fmla="val 15"/>
                  <a:gd name="f10" fmla="val 8"/>
                  <a:gd name="f11" fmla="val 1"/>
                  <a:gd name="f12" fmla="val 16"/>
                  <a:gd name="f13" fmla="+- 0 0 -90"/>
                  <a:gd name="f14" fmla="*/ f3 1 23"/>
                  <a:gd name="f15" fmla="*/ f4 1 46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23"/>
                  <a:gd name="f24" fmla="*/ f20 1 46"/>
                  <a:gd name="f25" fmla="*/ 0 f21 1"/>
                  <a:gd name="f26" fmla="*/ 46 f20 1"/>
                  <a:gd name="f27" fmla="*/ 0 f20 1"/>
                  <a:gd name="f28" fmla="*/ 23 f21 1"/>
                  <a:gd name="f29" fmla="*/ 1 f20 1"/>
                  <a:gd name="f30" fmla="+- f22 0 f1"/>
                  <a:gd name="f31" fmla="*/ f25 1 23"/>
                  <a:gd name="f32" fmla="*/ f26 1 46"/>
                  <a:gd name="f33" fmla="*/ f27 1 46"/>
                  <a:gd name="f34" fmla="*/ f28 1 23"/>
                  <a:gd name="f35" fmla="*/ f29 1 46"/>
                  <a:gd name="f36" fmla="*/ 0 1 f23"/>
                  <a:gd name="f37" fmla="*/ f17 1 f23"/>
                  <a:gd name="f38" fmla="*/ 0 1 f24"/>
                  <a:gd name="f39" fmla="*/ f18 1 f24"/>
                  <a:gd name="f40" fmla="*/ f31 1 f23"/>
                  <a:gd name="f41" fmla="*/ f32 1 f24"/>
                  <a:gd name="f42" fmla="*/ f33 1 f24"/>
                  <a:gd name="f43" fmla="*/ f34 1 f23"/>
                  <a:gd name="f44" fmla="*/ f35 1 f24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5 1"/>
                  <a:gd name="f52" fmla="*/ f43 f14 1"/>
                  <a:gd name="f53" fmla="*/ f44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49" y="f51"/>
                  </a:cxn>
                  <a:cxn ang="f30">
                    <a:pos x="f52" y="f53"/>
                  </a:cxn>
                  <a:cxn ang="f30">
                    <a:pos x="f52" y="f50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23" h="46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9" y="f11"/>
                      <a:pt x="f6" y="f11"/>
                    </a:cubicBezTo>
                    <a:cubicBezTo>
                      <a:pt x="f6" y="f12"/>
                      <a:pt x="f6" y="f8"/>
                      <a:pt x="f6" y="f7"/>
                    </a:cubicBezTo>
                    <a:cubicBezTo>
                      <a:pt x="f12" y="f7"/>
                      <a:pt x="f10" y="f7"/>
                      <a:pt x="f5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42" name="Freeform 22">
                <a:extLst>
                  <a:ext uri="{FF2B5EF4-FFF2-40B4-BE49-F238E27FC236}">
                    <a16:creationId xmlns:a16="http://schemas.microsoft.com/office/drawing/2014/main" id="{F03A5441-E247-8E26-D793-FE87992421AB}"/>
                  </a:ext>
                </a:extLst>
              </p:cNvPr>
              <p:cNvSpPr/>
              <p:nvPr/>
            </p:nvSpPr>
            <p:spPr>
              <a:xfrm>
                <a:off x="11840775" y="1159605"/>
                <a:ext cx="33339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48"/>
                  <a:gd name="f8" fmla="val 7"/>
                  <a:gd name="f9" fmla="val 1"/>
                  <a:gd name="f10" fmla="val 13"/>
                  <a:gd name="f11" fmla="val 3"/>
                  <a:gd name="f12" fmla="val 20"/>
                  <a:gd name="f13" fmla="val 4"/>
                  <a:gd name="f14" fmla="val 21"/>
                  <a:gd name="f15" fmla="val 5"/>
                  <a:gd name="f16" fmla="val 6"/>
                  <a:gd name="f17" fmla="val 34"/>
                  <a:gd name="f18" fmla="val 15"/>
                  <a:gd name="f19" fmla="val 47"/>
                  <a:gd name="f20" fmla="val 8"/>
                  <a:gd name="f21" fmla="val 46"/>
                  <a:gd name="f22" fmla="val 2"/>
                  <a:gd name="f23" fmla="val 45"/>
                  <a:gd name="f24" fmla="val 43"/>
                  <a:gd name="f25" fmla="val 42"/>
                  <a:gd name="f26" fmla="val 28"/>
                  <a:gd name="f27" fmla="val 14"/>
                  <a:gd name="f28" fmla="+- 0 0 -90"/>
                  <a:gd name="f29" fmla="*/ f3 1 22"/>
                  <a:gd name="f30" fmla="*/ f4 1 48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2"/>
                  <a:gd name="f39" fmla="*/ f35 1 48"/>
                  <a:gd name="f40" fmla="*/ 0 f36 1"/>
                  <a:gd name="f41" fmla="*/ 0 f35 1"/>
                  <a:gd name="f42" fmla="*/ 20 f36 1"/>
                  <a:gd name="f43" fmla="*/ 4 f35 1"/>
                  <a:gd name="f44" fmla="*/ 22 f36 1"/>
                  <a:gd name="f45" fmla="*/ 7 f35 1"/>
                  <a:gd name="f46" fmla="*/ 48 f35 1"/>
                  <a:gd name="f47" fmla="*/ 2 f36 1"/>
                  <a:gd name="f48" fmla="*/ 45 f35 1"/>
                  <a:gd name="f49" fmla="*/ 42 f35 1"/>
                  <a:gd name="f50" fmla="+- f37 0 f1"/>
                  <a:gd name="f51" fmla="*/ f40 1 22"/>
                  <a:gd name="f52" fmla="*/ f41 1 48"/>
                  <a:gd name="f53" fmla="*/ f42 1 22"/>
                  <a:gd name="f54" fmla="*/ f43 1 48"/>
                  <a:gd name="f55" fmla="*/ f44 1 22"/>
                  <a:gd name="f56" fmla="*/ f45 1 48"/>
                  <a:gd name="f57" fmla="*/ f46 1 48"/>
                  <a:gd name="f58" fmla="*/ f47 1 22"/>
                  <a:gd name="f59" fmla="*/ f48 1 48"/>
                  <a:gd name="f60" fmla="*/ f49 1 48"/>
                  <a:gd name="f61" fmla="*/ 0 1 f38"/>
                  <a:gd name="f62" fmla="*/ f32 1 f38"/>
                  <a:gd name="f63" fmla="*/ 0 1 f39"/>
                  <a:gd name="f64" fmla="*/ f33 1 f39"/>
                  <a:gd name="f65" fmla="*/ f51 1 f38"/>
                  <a:gd name="f66" fmla="*/ f52 1 f39"/>
                  <a:gd name="f67" fmla="*/ f53 1 f38"/>
                  <a:gd name="f68" fmla="*/ f54 1 f39"/>
                  <a:gd name="f69" fmla="*/ f55 1 f38"/>
                  <a:gd name="f70" fmla="*/ f56 1 f39"/>
                  <a:gd name="f71" fmla="*/ f57 1 f39"/>
                  <a:gd name="f72" fmla="*/ f58 1 f38"/>
                  <a:gd name="f73" fmla="*/ f59 1 f39"/>
                  <a:gd name="f74" fmla="*/ f60 1 f39"/>
                  <a:gd name="f75" fmla="*/ f61 f29 1"/>
                  <a:gd name="f76" fmla="*/ f62 f29 1"/>
                  <a:gd name="f77" fmla="*/ f64 f30 1"/>
                  <a:gd name="f78" fmla="*/ f63 f30 1"/>
                  <a:gd name="f79" fmla="*/ f65 f29 1"/>
                  <a:gd name="f80" fmla="*/ f66 f30 1"/>
                  <a:gd name="f81" fmla="*/ f67 f29 1"/>
                  <a:gd name="f82" fmla="*/ f68 f30 1"/>
                  <a:gd name="f83" fmla="*/ f69 f29 1"/>
                  <a:gd name="f84" fmla="*/ f70 f30 1"/>
                  <a:gd name="f85" fmla="*/ f71 f30 1"/>
                  <a:gd name="f86" fmla="*/ f72 f29 1"/>
                  <a:gd name="f87" fmla="*/ f73 f30 1"/>
                  <a:gd name="f88" fmla="*/ f74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79" y="f80"/>
                  </a:cxn>
                  <a:cxn ang="f50">
                    <a:pos x="f81" y="f82"/>
                  </a:cxn>
                  <a:cxn ang="f50">
                    <a:pos x="f83" y="f84"/>
                  </a:cxn>
                  <a:cxn ang="f50">
                    <a:pos x="f83" y="f85"/>
                  </a:cxn>
                  <a:cxn ang="f50">
                    <a:pos x="f86" y="f87"/>
                  </a:cxn>
                  <a:cxn ang="f50">
                    <a:pos x="f79" y="f88"/>
                  </a:cxn>
                  <a:cxn ang="f50">
                    <a:pos x="f79" y="f80"/>
                  </a:cxn>
                </a:cxnLst>
                <a:rect l="f75" t="f78" r="f76" b="f77"/>
                <a:pathLst>
                  <a:path w="22" h="48">
                    <a:moveTo>
                      <a:pt x="f5" y="f5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6" y="f16"/>
                      <a:pt x="f6" y="f8"/>
                    </a:cubicBezTo>
                    <a:cubicBezTo>
                      <a:pt x="f6" y="f14"/>
                      <a:pt x="f6" y="f17"/>
                      <a:pt x="f6" y="f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9" y="f23"/>
                      <a:pt x="f5" y="f24"/>
                      <a:pt x="f5" y="f25"/>
                    </a:cubicBezTo>
                    <a:cubicBezTo>
                      <a:pt x="f5" y="f26"/>
                      <a:pt x="f5" y="f27"/>
                      <a:pt x="f5" y="f5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43" name="Freeform 23">
                <a:extLst>
                  <a:ext uri="{FF2B5EF4-FFF2-40B4-BE49-F238E27FC236}">
                    <a16:creationId xmlns:a16="http://schemas.microsoft.com/office/drawing/2014/main" id="{BCD54D4F-D0C4-DB0B-FEF8-D2A0FF9E92B5}"/>
                  </a:ext>
                </a:extLst>
              </p:cNvPr>
              <p:cNvSpPr/>
              <p:nvPr/>
            </p:nvSpPr>
            <p:spPr>
              <a:xfrm>
                <a:off x="11840775" y="1237393"/>
                <a:ext cx="33339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47"/>
                  <a:gd name="f8" fmla="val 14"/>
                  <a:gd name="f9" fmla="val 46"/>
                  <a:gd name="f10" fmla="val 7"/>
                  <a:gd name="f11" fmla="val 45"/>
                  <a:gd name="f12" fmla="val 30"/>
                  <a:gd name="f13" fmla="val 15"/>
                  <a:gd name="f14" fmla="val 1"/>
                  <a:gd name="f15" fmla="val 2"/>
                  <a:gd name="f16" fmla="val 20"/>
                  <a:gd name="f17" fmla="val 3"/>
                  <a:gd name="f18" fmla="val 21"/>
                  <a:gd name="f19" fmla="val 5"/>
                  <a:gd name="f20" fmla="val 19"/>
                  <a:gd name="f21" fmla="val 33"/>
                  <a:gd name="f22" fmla="+- 0 0 -90"/>
                  <a:gd name="f23" fmla="*/ f3 1 22"/>
                  <a:gd name="f24" fmla="*/ f4 1 47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2"/>
                  <a:gd name="f33" fmla="*/ f29 1 47"/>
                  <a:gd name="f34" fmla="*/ 22 f30 1"/>
                  <a:gd name="f35" fmla="*/ 47 f29 1"/>
                  <a:gd name="f36" fmla="*/ 0 f30 1"/>
                  <a:gd name="f37" fmla="*/ 45 f29 1"/>
                  <a:gd name="f38" fmla="*/ 0 f29 1"/>
                  <a:gd name="f39" fmla="*/ 20 f30 1"/>
                  <a:gd name="f40" fmla="*/ 3 f29 1"/>
                  <a:gd name="f41" fmla="*/ 5 f29 1"/>
                  <a:gd name="f42" fmla="+- f31 0 f1"/>
                  <a:gd name="f43" fmla="*/ f34 1 22"/>
                  <a:gd name="f44" fmla="*/ f35 1 47"/>
                  <a:gd name="f45" fmla="*/ f36 1 22"/>
                  <a:gd name="f46" fmla="*/ f37 1 47"/>
                  <a:gd name="f47" fmla="*/ f38 1 47"/>
                  <a:gd name="f48" fmla="*/ f39 1 22"/>
                  <a:gd name="f49" fmla="*/ f40 1 47"/>
                  <a:gd name="f50" fmla="*/ f41 1 47"/>
                  <a:gd name="f51" fmla="*/ 0 1 f32"/>
                  <a:gd name="f52" fmla="*/ f26 1 f32"/>
                  <a:gd name="f53" fmla="*/ 0 1 f33"/>
                  <a:gd name="f54" fmla="*/ f27 1 f33"/>
                  <a:gd name="f55" fmla="*/ f43 1 f32"/>
                  <a:gd name="f56" fmla="*/ f44 1 f33"/>
                  <a:gd name="f57" fmla="*/ f45 1 f32"/>
                  <a:gd name="f58" fmla="*/ f46 1 f33"/>
                  <a:gd name="f59" fmla="*/ f47 1 f33"/>
                  <a:gd name="f60" fmla="*/ f48 1 f32"/>
                  <a:gd name="f61" fmla="*/ f49 1 f33"/>
                  <a:gd name="f62" fmla="*/ f50 1 f33"/>
                  <a:gd name="f63" fmla="*/ f51 f23 1"/>
                  <a:gd name="f64" fmla="*/ f52 f23 1"/>
                  <a:gd name="f65" fmla="*/ f54 f24 1"/>
                  <a:gd name="f66" fmla="*/ f53 f24 1"/>
                  <a:gd name="f67" fmla="*/ f55 f23 1"/>
                  <a:gd name="f68" fmla="*/ f56 f24 1"/>
                  <a:gd name="f69" fmla="*/ f57 f23 1"/>
                  <a:gd name="f70" fmla="*/ f58 f24 1"/>
                  <a:gd name="f71" fmla="*/ f59 f24 1"/>
                  <a:gd name="f72" fmla="*/ f60 f23 1"/>
                  <a:gd name="f73" fmla="*/ f61 f24 1"/>
                  <a:gd name="f74" fmla="*/ f62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67" y="f68"/>
                  </a:cxn>
                  <a:cxn ang="f42">
                    <a:pos x="f69" y="f70"/>
                  </a:cxn>
                  <a:cxn ang="f42">
                    <a:pos x="f69" y="f71"/>
                  </a:cxn>
                  <a:cxn ang="f42">
                    <a:pos x="f72" y="f73"/>
                  </a:cxn>
                  <a:cxn ang="f42">
                    <a:pos x="f67" y="f74"/>
                  </a:cxn>
                  <a:cxn ang="f42">
                    <a:pos x="f67" y="f68"/>
                  </a:cxn>
                </a:cxnLst>
                <a:rect l="f63" t="f66" r="f64" b="f65"/>
                <a:pathLst>
                  <a:path w="22" h="47">
                    <a:moveTo>
                      <a:pt x="f6" y="f7"/>
                    </a:moveTo>
                    <a:cubicBezTo>
                      <a:pt x="f8" y="f9"/>
                      <a:pt x="f10" y="f11"/>
                      <a:pt x="f5" y="f11"/>
                    </a:cubicBezTo>
                    <a:cubicBezTo>
                      <a:pt x="f5" y="f12"/>
                      <a:pt x="f5" y="f13"/>
                      <a:pt x="f5" y="f5"/>
                    </a:cubicBezTo>
                    <a:cubicBezTo>
                      <a:pt x="f10" y="f14"/>
                      <a:pt x="f8" y="f15"/>
                      <a:pt x="f16" y="f17"/>
                    </a:cubicBezTo>
                    <a:cubicBezTo>
                      <a:pt x="f18" y="f17"/>
                      <a:pt x="f6" y="f19"/>
                      <a:pt x="f6" y="f19"/>
                    </a:cubicBezTo>
                    <a:cubicBezTo>
                      <a:pt x="f6" y="f20"/>
                      <a:pt x="f6" y="f21"/>
                      <a:pt x="f6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44" name="Freeform 24">
                <a:extLst>
                  <a:ext uri="{FF2B5EF4-FFF2-40B4-BE49-F238E27FC236}">
                    <a16:creationId xmlns:a16="http://schemas.microsoft.com/office/drawing/2014/main" id="{E3118DFB-9719-0CE9-15D4-8F024E0114D8}"/>
                  </a:ext>
                </a:extLst>
              </p:cNvPr>
              <p:cNvSpPr/>
              <p:nvPr/>
            </p:nvSpPr>
            <p:spPr>
              <a:xfrm>
                <a:off x="11840775" y="1315181"/>
                <a:ext cx="33339" cy="666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44"/>
                  <a:gd name="f8" fmla="val 29"/>
                  <a:gd name="f9" fmla="val 15"/>
                  <a:gd name="f10" fmla="val 7"/>
                  <a:gd name="f11" fmla="val 14"/>
                  <a:gd name="f12" fmla="val 1"/>
                  <a:gd name="f13" fmla="val 16"/>
                  <a:gd name="f14" fmla="val 30"/>
                  <a:gd name="f15" fmla="+- 0 0 -90"/>
                  <a:gd name="f16" fmla="*/ f3 1 22"/>
                  <a:gd name="f17" fmla="*/ f4 1 44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22"/>
                  <a:gd name="f26" fmla="*/ f22 1 44"/>
                  <a:gd name="f27" fmla="*/ 0 f23 1"/>
                  <a:gd name="f28" fmla="*/ 44 f22 1"/>
                  <a:gd name="f29" fmla="*/ 0 f22 1"/>
                  <a:gd name="f30" fmla="*/ 22 f23 1"/>
                  <a:gd name="f31" fmla="*/ 1 f22 1"/>
                  <a:gd name="f32" fmla="+- f24 0 f1"/>
                  <a:gd name="f33" fmla="*/ f27 1 22"/>
                  <a:gd name="f34" fmla="*/ f28 1 44"/>
                  <a:gd name="f35" fmla="*/ f29 1 44"/>
                  <a:gd name="f36" fmla="*/ f30 1 22"/>
                  <a:gd name="f37" fmla="*/ f31 1 44"/>
                  <a:gd name="f38" fmla="*/ 0 1 f25"/>
                  <a:gd name="f39" fmla="*/ f19 1 f25"/>
                  <a:gd name="f40" fmla="*/ 0 1 f26"/>
                  <a:gd name="f41" fmla="*/ f20 1 f26"/>
                  <a:gd name="f42" fmla="*/ f33 1 f25"/>
                  <a:gd name="f43" fmla="*/ f34 1 f26"/>
                  <a:gd name="f44" fmla="*/ f35 1 f26"/>
                  <a:gd name="f45" fmla="*/ f36 1 f25"/>
                  <a:gd name="f46" fmla="*/ f37 1 f26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7 1"/>
                  <a:gd name="f54" fmla="*/ f45 f16 1"/>
                  <a:gd name="f55" fmla="*/ f46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1" y="f53"/>
                  </a:cxn>
                  <a:cxn ang="f32">
                    <a:pos x="f54" y="f55"/>
                  </a:cxn>
                  <a:cxn ang="f32">
                    <a:pos x="f54" y="f52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22" h="44">
                    <a:moveTo>
                      <a:pt x="f5" y="f7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1" y="f12"/>
                      <a:pt x="f6" y="f12"/>
                    </a:cubicBezTo>
                    <a:cubicBezTo>
                      <a:pt x="f6" y="f13"/>
                      <a:pt x="f6" y="f14"/>
                      <a:pt x="f6" y="f7"/>
                    </a:cubicBezTo>
                    <a:cubicBezTo>
                      <a:pt x="f11" y="f7"/>
                      <a:pt x="f10" y="f7"/>
                      <a:pt x="f5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45" name="Freeform 25">
                <a:extLst>
                  <a:ext uri="{FF2B5EF4-FFF2-40B4-BE49-F238E27FC236}">
                    <a16:creationId xmlns:a16="http://schemas.microsoft.com/office/drawing/2014/main" id="{342AA8E0-1C68-32C8-6918-E110DE72AB1F}"/>
                  </a:ext>
                </a:extLst>
              </p:cNvPr>
              <p:cNvSpPr/>
              <p:nvPr/>
            </p:nvSpPr>
            <p:spPr>
              <a:xfrm>
                <a:off x="11050203" y="961162"/>
                <a:ext cx="7936" cy="2841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84"/>
                  <a:gd name="f8" fmla="val 183"/>
                  <a:gd name="f9" fmla="val 122"/>
                  <a:gd name="f10" fmla="val 61"/>
                  <a:gd name="f11" fmla="val 4"/>
                  <a:gd name="f12" fmla="val 2"/>
                  <a:gd name="f13" fmla="val 27"/>
                  <a:gd name="f14" fmla="val 49"/>
                  <a:gd name="f15" fmla="val 72"/>
                  <a:gd name="f16" fmla="val 107"/>
                  <a:gd name="f17" fmla="val 143"/>
                  <a:gd name="f18" fmla="val 178"/>
                  <a:gd name="f19" fmla="val 181"/>
                  <a:gd name="f20" fmla="+- 0 0 -90"/>
                  <a:gd name="f21" fmla="*/ f3 1 5"/>
                  <a:gd name="f22" fmla="*/ f4 1 184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5"/>
                  <a:gd name="f31" fmla="*/ f27 1 184"/>
                  <a:gd name="f32" fmla="*/ 0 f28 1"/>
                  <a:gd name="f33" fmla="*/ 183 f27 1"/>
                  <a:gd name="f34" fmla="*/ 0 f27 1"/>
                  <a:gd name="f35" fmla="*/ 5 f28 1"/>
                  <a:gd name="f36" fmla="*/ 5 f27 1"/>
                  <a:gd name="f37" fmla="*/ 72 f27 1"/>
                  <a:gd name="f38" fmla="*/ 178 f27 1"/>
                  <a:gd name="f39" fmla="+- f29 0 f1"/>
                  <a:gd name="f40" fmla="*/ f32 1 5"/>
                  <a:gd name="f41" fmla="*/ f33 1 184"/>
                  <a:gd name="f42" fmla="*/ f34 1 184"/>
                  <a:gd name="f43" fmla="*/ f35 1 5"/>
                  <a:gd name="f44" fmla="*/ f36 1 184"/>
                  <a:gd name="f45" fmla="*/ f37 1 184"/>
                  <a:gd name="f46" fmla="*/ f38 1 184"/>
                  <a:gd name="f47" fmla="*/ 0 1 f30"/>
                  <a:gd name="f48" fmla="*/ f24 1 f30"/>
                  <a:gd name="f49" fmla="*/ 0 1 f31"/>
                  <a:gd name="f50" fmla="*/ f25 1 f31"/>
                  <a:gd name="f51" fmla="*/ f40 1 f30"/>
                  <a:gd name="f52" fmla="*/ f41 1 f31"/>
                  <a:gd name="f53" fmla="*/ f42 1 f31"/>
                  <a:gd name="f54" fmla="*/ f43 1 f30"/>
                  <a:gd name="f55" fmla="*/ f44 1 f31"/>
                  <a:gd name="f56" fmla="*/ f45 1 f31"/>
                  <a:gd name="f57" fmla="*/ f46 1 f31"/>
                  <a:gd name="f58" fmla="*/ f47 f21 1"/>
                  <a:gd name="f59" fmla="*/ f48 f21 1"/>
                  <a:gd name="f60" fmla="*/ f50 f22 1"/>
                  <a:gd name="f61" fmla="*/ f49 f22 1"/>
                  <a:gd name="f62" fmla="*/ f51 f21 1"/>
                  <a:gd name="f63" fmla="*/ f52 f22 1"/>
                  <a:gd name="f64" fmla="*/ f53 f22 1"/>
                  <a:gd name="f65" fmla="*/ f54 f21 1"/>
                  <a:gd name="f66" fmla="*/ f55 f22 1"/>
                  <a:gd name="f67" fmla="*/ f56 f22 1"/>
                  <a:gd name="f68" fmla="*/ f57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2" y="f63"/>
                  </a:cxn>
                  <a:cxn ang="f39">
                    <a:pos x="f62" y="f64"/>
                  </a:cxn>
                  <a:cxn ang="f39">
                    <a:pos x="f65" y="f66"/>
                  </a:cxn>
                  <a:cxn ang="f39">
                    <a:pos x="f65" y="f67"/>
                  </a:cxn>
                  <a:cxn ang="f39">
                    <a:pos x="f65" y="f68"/>
                  </a:cxn>
                  <a:cxn ang="f39">
                    <a:pos x="f62" y="f63"/>
                  </a:cxn>
                </a:cxnLst>
                <a:rect l="f58" t="f61" r="f59" b="f60"/>
                <a:pathLst>
                  <a:path w="5" h="184">
                    <a:moveTo>
                      <a:pt x="f5" y="f8"/>
                    </a:moveTo>
                    <a:cubicBezTo>
                      <a:pt x="f5" y="f9"/>
                      <a:pt x="f5" y="f10"/>
                      <a:pt x="f5" y="f5"/>
                    </a:cubicBezTo>
                    <a:cubicBezTo>
                      <a:pt x="f11" y="f5"/>
                      <a:pt x="f6" y="f12"/>
                      <a:pt x="f6" y="f6"/>
                    </a:cubicBezTo>
                    <a:cubicBezTo>
                      <a:pt x="f6" y="f13"/>
                      <a:pt x="f6" y="f14"/>
                      <a:pt x="f6" y="f15"/>
                    </a:cubicBezTo>
                    <a:cubicBezTo>
                      <a:pt x="f6" y="f16"/>
                      <a:pt x="f6" y="f17"/>
                      <a:pt x="f6" y="f18"/>
                    </a:cubicBezTo>
                    <a:cubicBezTo>
                      <a:pt x="f6" y="f19"/>
                      <a:pt x="f6" y="f7"/>
                      <a:pt x="f5" y="f8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46" name="Freeform 26">
                <a:extLst>
                  <a:ext uri="{FF2B5EF4-FFF2-40B4-BE49-F238E27FC236}">
                    <a16:creationId xmlns:a16="http://schemas.microsoft.com/office/drawing/2014/main" id="{2D4AC226-DD3B-13AE-253A-215B6830DE52}"/>
                  </a:ext>
                </a:extLst>
              </p:cNvPr>
              <p:cNvSpPr/>
              <p:nvPr/>
            </p:nvSpPr>
            <p:spPr>
              <a:xfrm>
                <a:off x="11047030" y="1237393"/>
                <a:ext cx="92070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22"/>
                  <a:gd name="f8" fmla="val 1"/>
                  <a:gd name="f9" fmla="val 11"/>
                  <a:gd name="f10" fmla="val 9"/>
                  <a:gd name="f11" fmla="val 25"/>
                  <a:gd name="f12" fmla="val 6"/>
                  <a:gd name="f13" fmla="val 41"/>
                  <a:gd name="f14" fmla="val 3"/>
                  <a:gd name="f15" fmla="val 57"/>
                  <a:gd name="f16" fmla="val 58"/>
                  <a:gd name="f17" fmla="val 59"/>
                  <a:gd name="f18" fmla="val 4"/>
                  <a:gd name="f19" fmla="val 8"/>
                  <a:gd name="f20" fmla="val 13"/>
                  <a:gd name="f21" fmla="val 16"/>
                  <a:gd name="f22" fmla="val 21"/>
                  <a:gd name="f23" fmla="val 19"/>
                  <a:gd name="f24" fmla="+- 0 0 -90"/>
                  <a:gd name="f25" fmla="*/ f3 1 60"/>
                  <a:gd name="f26" fmla="*/ f4 1 22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60"/>
                  <a:gd name="f35" fmla="*/ f31 1 22"/>
                  <a:gd name="f36" fmla="*/ 1 f32 1"/>
                  <a:gd name="f37" fmla="*/ 22 f31 1"/>
                  <a:gd name="f38" fmla="*/ 9 f32 1"/>
                  <a:gd name="f39" fmla="*/ 9 f31 1"/>
                  <a:gd name="f40" fmla="*/ 57 f32 1"/>
                  <a:gd name="f41" fmla="*/ 0 f31 1"/>
                  <a:gd name="f42" fmla="*/ 60 f32 1"/>
                  <a:gd name="f43" fmla="*/ 13 f31 1"/>
                  <a:gd name="f44" fmla="+- f33 0 f1"/>
                  <a:gd name="f45" fmla="*/ f36 1 60"/>
                  <a:gd name="f46" fmla="*/ f37 1 22"/>
                  <a:gd name="f47" fmla="*/ f38 1 60"/>
                  <a:gd name="f48" fmla="*/ f39 1 22"/>
                  <a:gd name="f49" fmla="*/ f40 1 60"/>
                  <a:gd name="f50" fmla="*/ f41 1 22"/>
                  <a:gd name="f51" fmla="*/ f42 1 60"/>
                  <a:gd name="f52" fmla="*/ f43 1 22"/>
                  <a:gd name="f53" fmla="*/ 0 1 f34"/>
                  <a:gd name="f54" fmla="*/ f28 1 f34"/>
                  <a:gd name="f55" fmla="*/ 0 1 f35"/>
                  <a:gd name="f56" fmla="*/ f29 1 f35"/>
                  <a:gd name="f57" fmla="*/ f45 1 f34"/>
                  <a:gd name="f58" fmla="*/ f46 1 f35"/>
                  <a:gd name="f59" fmla="*/ f47 1 f34"/>
                  <a:gd name="f60" fmla="*/ f48 1 f35"/>
                  <a:gd name="f61" fmla="*/ f49 1 f34"/>
                  <a:gd name="f62" fmla="*/ f50 1 f35"/>
                  <a:gd name="f63" fmla="*/ f51 1 f34"/>
                  <a:gd name="f64" fmla="*/ f52 1 f35"/>
                  <a:gd name="f65" fmla="*/ f53 f25 1"/>
                  <a:gd name="f66" fmla="*/ f54 f25 1"/>
                  <a:gd name="f67" fmla="*/ f56 f26 1"/>
                  <a:gd name="f68" fmla="*/ f55 f26 1"/>
                  <a:gd name="f69" fmla="*/ f57 f25 1"/>
                  <a:gd name="f70" fmla="*/ f58 f26 1"/>
                  <a:gd name="f71" fmla="*/ f59 f25 1"/>
                  <a:gd name="f72" fmla="*/ f60 f26 1"/>
                  <a:gd name="f73" fmla="*/ f61 f25 1"/>
                  <a:gd name="f74" fmla="*/ f62 f26 1"/>
                  <a:gd name="f75" fmla="*/ f63 f25 1"/>
                  <a:gd name="f76" fmla="*/ f64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69" y="f70"/>
                  </a:cxn>
                  <a:cxn ang="f44">
                    <a:pos x="f71" y="f72"/>
                  </a:cxn>
                  <a:cxn ang="f44">
                    <a:pos x="f73" y="f74"/>
                  </a:cxn>
                  <a:cxn ang="f44">
                    <a:pos x="f75" y="f74"/>
                  </a:cxn>
                  <a:cxn ang="f44">
                    <a:pos x="f75" y="f76"/>
                  </a:cxn>
                  <a:cxn ang="f44">
                    <a:pos x="f69" y="f70"/>
                  </a:cxn>
                </a:cxnLst>
                <a:rect l="f65" t="f68" r="f66" b="f67"/>
                <a:pathLst>
                  <a:path w="60" h="22">
                    <a:moveTo>
                      <a:pt x="f8" y="f7"/>
                    </a:moveTo>
                    <a:cubicBezTo>
                      <a:pt x="f5" y="f9"/>
                      <a:pt x="f5" y="f9"/>
                      <a:pt x="f10" y="f10"/>
                    </a:cubicBezTo>
                    <a:cubicBezTo>
                      <a:pt x="f11" y="f12"/>
                      <a:pt x="f13" y="f14"/>
                      <a:pt x="f15" y="f5"/>
                    </a:cubicBezTo>
                    <a:cubicBezTo>
                      <a:pt x="f16" y="f5"/>
                      <a:pt x="f17" y="f5"/>
                      <a:pt x="f6" y="f5"/>
                    </a:cubicBezTo>
                    <a:cubicBezTo>
                      <a:pt x="f6" y="f18"/>
                      <a:pt x="f6" y="f19"/>
                      <a:pt x="f6" y="f20"/>
                    </a:cubicBezTo>
                    <a:cubicBezTo>
                      <a:pt x="f13" y="f21"/>
                      <a:pt x="f22" y="f23"/>
                      <a:pt x="f8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47" name="Freeform 27">
                <a:extLst>
                  <a:ext uri="{FF2B5EF4-FFF2-40B4-BE49-F238E27FC236}">
                    <a16:creationId xmlns:a16="http://schemas.microsoft.com/office/drawing/2014/main" id="{2D1D5C36-640E-6243-36B5-D25FF0D36C75}"/>
                  </a:ext>
                </a:extLst>
              </p:cNvPr>
              <p:cNvSpPr/>
              <p:nvPr/>
            </p:nvSpPr>
            <p:spPr>
              <a:xfrm>
                <a:off x="10693021" y="1037368"/>
                <a:ext cx="92070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29"/>
                  <a:gd name="f8" fmla="val 26"/>
                  <a:gd name="f9" fmla="val 23"/>
                  <a:gd name="f10" fmla="val 20"/>
                  <a:gd name="f11" fmla="val 19"/>
                  <a:gd name="f12" fmla="val 1"/>
                  <a:gd name="f13" fmla="val 18"/>
                  <a:gd name="f14" fmla="val 2"/>
                  <a:gd name="f15" fmla="val 21"/>
                  <a:gd name="f16" fmla="val 12"/>
                  <a:gd name="f17" fmla="val 40"/>
                  <a:gd name="f18" fmla="val 6"/>
                  <a:gd name="f19" fmla="val 4"/>
                  <a:gd name="f20" fmla="val 8"/>
                  <a:gd name="f21" fmla="val 13"/>
                  <a:gd name="f22" fmla="val 58"/>
                  <a:gd name="f23" fmla="val 14"/>
                  <a:gd name="f24" fmla="val 57"/>
                  <a:gd name="f25" fmla="val 39"/>
                  <a:gd name="f26" fmla="val 24"/>
                  <a:gd name="f27" fmla="+- 0 0 -90"/>
                  <a:gd name="f28" fmla="*/ f3 1 60"/>
                  <a:gd name="f29" fmla="*/ f4 1 29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60"/>
                  <a:gd name="f38" fmla="*/ f34 1 29"/>
                  <a:gd name="f39" fmla="*/ 0 f35 1"/>
                  <a:gd name="f40" fmla="*/ 29 f34 1"/>
                  <a:gd name="f41" fmla="*/ 20 f34 1"/>
                  <a:gd name="f42" fmla="*/ 2 f35 1"/>
                  <a:gd name="f43" fmla="*/ 18 f34 1"/>
                  <a:gd name="f44" fmla="*/ 60 f35 1"/>
                  <a:gd name="f45" fmla="*/ 0 f34 1"/>
                  <a:gd name="f46" fmla="*/ 12 f34 1"/>
                  <a:gd name="f47" fmla="*/ 57 f35 1"/>
                  <a:gd name="f48" fmla="*/ 14 f34 1"/>
                  <a:gd name="f49" fmla="*/ 1 f35 1"/>
                  <a:gd name="f50" fmla="+- f36 0 f1"/>
                  <a:gd name="f51" fmla="*/ f39 1 60"/>
                  <a:gd name="f52" fmla="*/ f40 1 29"/>
                  <a:gd name="f53" fmla="*/ f41 1 29"/>
                  <a:gd name="f54" fmla="*/ f42 1 60"/>
                  <a:gd name="f55" fmla="*/ f43 1 29"/>
                  <a:gd name="f56" fmla="*/ f44 1 60"/>
                  <a:gd name="f57" fmla="*/ f45 1 29"/>
                  <a:gd name="f58" fmla="*/ f46 1 29"/>
                  <a:gd name="f59" fmla="*/ f47 1 60"/>
                  <a:gd name="f60" fmla="*/ f48 1 29"/>
                  <a:gd name="f61" fmla="*/ f49 1 60"/>
                  <a:gd name="f62" fmla="*/ 0 1 f37"/>
                  <a:gd name="f63" fmla="*/ f31 1 f37"/>
                  <a:gd name="f64" fmla="*/ 0 1 f38"/>
                  <a:gd name="f65" fmla="*/ f32 1 f38"/>
                  <a:gd name="f66" fmla="*/ f51 1 f37"/>
                  <a:gd name="f67" fmla="*/ f52 1 f38"/>
                  <a:gd name="f68" fmla="*/ f53 1 f38"/>
                  <a:gd name="f69" fmla="*/ f54 1 f37"/>
                  <a:gd name="f70" fmla="*/ f55 1 f38"/>
                  <a:gd name="f71" fmla="*/ f56 1 f37"/>
                  <a:gd name="f72" fmla="*/ f57 1 f38"/>
                  <a:gd name="f73" fmla="*/ f58 1 f38"/>
                  <a:gd name="f74" fmla="*/ f59 1 f37"/>
                  <a:gd name="f75" fmla="*/ f60 1 f38"/>
                  <a:gd name="f76" fmla="*/ f61 1 f37"/>
                  <a:gd name="f77" fmla="*/ f62 f28 1"/>
                  <a:gd name="f78" fmla="*/ f63 f28 1"/>
                  <a:gd name="f79" fmla="*/ f65 f29 1"/>
                  <a:gd name="f80" fmla="*/ f64 f29 1"/>
                  <a:gd name="f81" fmla="*/ f66 f28 1"/>
                  <a:gd name="f82" fmla="*/ f67 f29 1"/>
                  <a:gd name="f83" fmla="*/ f68 f29 1"/>
                  <a:gd name="f84" fmla="*/ f69 f28 1"/>
                  <a:gd name="f85" fmla="*/ f70 f29 1"/>
                  <a:gd name="f86" fmla="*/ f71 f28 1"/>
                  <a:gd name="f87" fmla="*/ f72 f29 1"/>
                  <a:gd name="f88" fmla="*/ f73 f29 1"/>
                  <a:gd name="f89" fmla="*/ f74 f28 1"/>
                  <a:gd name="f90" fmla="*/ f75 f29 1"/>
                  <a:gd name="f91" fmla="*/ f76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1" y="f82"/>
                  </a:cxn>
                  <a:cxn ang="f50">
                    <a:pos x="f81" y="f83"/>
                  </a:cxn>
                  <a:cxn ang="f50">
                    <a:pos x="f84" y="f85"/>
                  </a:cxn>
                  <a:cxn ang="f50">
                    <a:pos x="f86" y="f87"/>
                  </a:cxn>
                  <a:cxn ang="f50">
                    <a:pos x="f86" y="f88"/>
                  </a:cxn>
                  <a:cxn ang="f50">
                    <a:pos x="f89" y="f90"/>
                  </a:cxn>
                  <a:cxn ang="f50">
                    <a:pos x="f91" y="f82"/>
                  </a:cxn>
                  <a:cxn ang="f50">
                    <a:pos x="f81" y="f82"/>
                  </a:cxn>
                </a:cxnLst>
                <a:rect l="f77" t="f80" r="f78" b="f79"/>
                <a:pathLst>
                  <a:path w="60" h="29">
                    <a:moveTo>
                      <a:pt x="f5" y="f7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5" y="f11"/>
                      <a:pt x="f12" y="f13"/>
                      <a:pt x="f14" y="f13"/>
                    </a:cubicBezTo>
                    <a:cubicBezTo>
                      <a:pt x="f15" y="f16"/>
                      <a:pt x="f17" y="f18"/>
                      <a:pt x="f6" y="f5"/>
                    </a:cubicBezTo>
                    <a:cubicBezTo>
                      <a:pt x="f6" y="f19"/>
                      <a:pt x="f6" y="f20"/>
                      <a:pt x="f6" y="f16"/>
                    </a:cubicBezTo>
                    <a:cubicBezTo>
                      <a:pt x="f6" y="f21"/>
                      <a:pt x="f22" y="f23"/>
                      <a:pt x="f24" y="f23"/>
                    </a:cubicBezTo>
                    <a:cubicBezTo>
                      <a:pt x="f25" y="f11"/>
                      <a:pt x="f10" y="f26"/>
                      <a:pt x="f12" y="f7"/>
                    </a:cubicBezTo>
                    <a:cubicBezTo>
                      <a:pt x="f12" y="f7"/>
                      <a:pt x="f12" y="f7"/>
                      <a:pt x="f5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48" name="Freeform 28">
                <a:extLst>
                  <a:ext uri="{FF2B5EF4-FFF2-40B4-BE49-F238E27FC236}">
                    <a16:creationId xmlns:a16="http://schemas.microsoft.com/office/drawing/2014/main" id="{F077FEAD-B29A-4183-D66E-1F3771CEC748}"/>
                  </a:ext>
                </a:extLst>
              </p:cNvPr>
              <p:cNvSpPr/>
              <p:nvPr/>
            </p:nvSpPr>
            <p:spPr>
              <a:xfrm>
                <a:off x="11229590" y="921477"/>
                <a:ext cx="93661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1"/>
                  <a:gd name="f7" fmla="val 30"/>
                  <a:gd name="f8" fmla="val 60"/>
                  <a:gd name="f9" fmla="val 50"/>
                  <a:gd name="f10" fmla="val 24"/>
                  <a:gd name="f11" fmla="val 41"/>
                  <a:gd name="f12" fmla="val 20"/>
                  <a:gd name="f13" fmla="val 32"/>
                  <a:gd name="f14" fmla="val 15"/>
                  <a:gd name="f15" fmla="val 29"/>
                  <a:gd name="f16" fmla="val 13"/>
                  <a:gd name="f17" fmla="val 26"/>
                  <a:gd name="f18" fmla="val 23"/>
                  <a:gd name="f19" fmla="val 14"/>
                  <a:gd name="f20" fmla="val 16"/>
                  <a:gd name="f21" fmla="val 17"/>
                  <a:gd name="f22" fmla="val 9"/>
                  <a:gd name="f23" fmla="val 19"/>
                  <a:gd name="f24" fmla="val 1"/>
                  <a:gd name="f25" fmla="val 12"/>
                  <a:gd name="f26" fmla="val 2"/>
                  <a:gd name="f27" fmla="val 11"/>
                  <a:gd name="f28" fmla="val 4"/>
                  <a:gd name="f29" fmla="val 10"/>
                  <a:gd name="f30" fmla="val 7"/>
                  <a:gd name="f31" fmla="val 18"/>
                  <a:gd name="f32" fmla="val 25"/>
                  <a:gd name="f33" fmla="val 27"/>
                  <a:gd name="f34" fmla="val 40"/>
                  <a:gd name="f35" fmla="val 6"/>
                  <a:gd name="f36" fmla="val 49"/>
                  <a:gd name="f37" fmla="val 58"/>
                  <a:gd name="f38" fmla="val 59"/>
                  <a:gd name="f39" fmla="+- 0 0 -90"/>
                  <a:gd name="f40" fmla="*/ f3 1 61"/>
                  <a:gd name="f41" fmla="*/ f4 1 30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61"/>
                  <a:gd name="f50" fmla="*/ f46 1 30"/>
                  <a:gd name="f51" fmla="*/ 60 f47 1"/>
                  <a:gd name="f52" fmla="*/ 30 f46 1"/>
                  <a:gd name="f53" fmla="*/ 32 f47 1"/>
                  <a:gd name="f54" fmla="*/ 15 f46 1"/>
                  <a:gd name="f55" fmla="*/ 23 f47 1"/>
                  <a:gd name="f56" fmla="*/ 14 f46 1"/>
                  <a:gd name="f57" fmla="*/ 0 f47 1"/>
                  <a:gd name="f58" fmla="*/ 23 f46 1"/>
                  <a:gd name="f59" fmla="*/ 1 f47 1"/>
                  <a:gd name="f60" fmla="*/ 13 f46 1"/>
                  <a:gd name="f61" fmla="*/ 4 f47 1"/>
                  <a:gd name="f62" fmla="*/ 10 f46 1"/>
                  <a:gd name="f63" fmla="*/ 25 f47 1"/>
                  <a:gd name="f64" fmla="*/ 1 f46 1"/>
                  <a:gd name="f65" fmla="*/ 30 f47 1"/>
                  <a:gd name="f66" fmla="*/ 58 f47 1"/>
                  <a:gd name="f67" fmla="*/ 16 f46 1"/>
                  <a:gd name="f68" fmla="*/ 20 f46 1"/>
                  <a:gd name="f69" fmla="+- f48 0 f1"/>
                  <a:gd name="f70" fmla="*/ f51 1 61"/>
                  <a:gd name="f71" fmla="*/ f52 1 30"/>
                  <a:gd name="f72" fmla="*/ f53 1 61"/>
                  <a:gd name="f73" fmla="*/ f54 1 30"/>
                  <a:gd name="f74" fmla="*/ f55 1 61"/>
                  <a:gd name="f75" fmla="*/ f56 1 30"/>
                  <a:gd name="f76" fmla="*/ f57 1 61"/>
                  <a:gd name="f77" fmla="*/ f58 1 30"/>
                  <a:gd name="f78" fmla="*/ f59 1 61"/>
                  <a:gd name="f79" fmla="*/ f60 1 30"/>
                  <a:gd name="f80" fmla="*/ f61 1 61"/>
                  <a:gd name="f81" fmla="*/ f62 1 30"/>
                  <a:gd name="f82" fmla="*/ f63 1 61"/>
                  <a:gd name="f83" fmla="*/ f64 1 30"/>
                  <a:gd name="f84" fmla="*/ f65 1 61"/>
                  <a:gd name="f85" fmla="*/ f66 1 61"/>
                  <a:gd name="f86" fmla="*/ f67 1 30"/>
                  <a:gd name="f87" fmla="*/ f68 1 30"/>
                  <a:gd name="f88" fmla="*/ 0 1 f49"/>
                  <a:gd name="f89" fmla="*/ f43 1 f49"/>
                  <a:gd name="f90" fmla="*/ 0 1 f50"/>
                  <a:gd name="f91" fmla="*/ f44 1 f50"/>
                  <a:gd name="f92" fmla="*/ f70 1 f49"/>
                  <a:gd name="f93" fmla="*/ f71 1 f50"/>
                  <a:gd name="f94" fmla="*/ f72 1 f49"/>
                  <a:gd name="f95" fmla="*/ f73 1 f50"/>
                  <a:gd name="f96" fmla="*/ f74 1 f49"/>
                  <a:gd name="f97" fmla="*/ f75 1 f50"/>
                  <a:gd name="f98" fmla="*/ f76 1 f49"/>
                  <a:gd name="f99" fmla="*/ f77 1 f50"/>
                  <a:gd name="f100" fmla="*/ f78 1 f49"/>
                  <a:gd name="f101" fmla="*/ f79 1 f50"/>
                  <a:gd name="f102" fmla="*/ f80 1 f49"/>
                  <a:gd name="f103" fmla="*/ f81 1 f50"/>
                  <a:gd name="f104" fmla="*/ f82 1 f49"/>
                  <a:gd name="f105" fmla="*/ f83 1 f50"/>
                  <a:gd name="f106" fmla="*/ f84 1 f49"/>
                  <a:gd name="f107" fmla="*/ f85 1 f49"/>
                  <a:gd name="f108" fmla="*/ f86 1 f50"/>
                  <a:gd name="f109" fmla="*/ f87 1 f50"/>
                  <a:gd name="f110" fmla="*/ f88 f40 1"/>
                  <a:gd name="f111" fmla="*/ f89 f40 1"/>
                  <a:gd name="f112" fmla="*/ f91 f41 1"/>
                  <a:gd name="f113" fmla="*/ f90 f41 1"/>
                  <a:gd name="f114" fmla="*/ f92 f40 1"/>
                  <a:gd name="f115" fmla="*/ f93 f41 1"/>
                  <a:gd name="f116" fmla="*/ f94 f40 1"/>
                  <a:gd name="f117" fmla="*/ f95 f41 1"/>
                  <a:gd name="f118" fmla="*/ f96 f40 1"/>
                  <a:gd name="f119" fmla="*/ f97 f41 1"/>
                  <a:gd name="f120" fmla="*/ f98 f40 1"/>
                  <a:gd name="f121" fmla="*/ f99 f41 1"/>
                  <a:gd name="f122" fmla="*/ f100 f40 1"/>
                  <a:gd name="f123" fmla="*/ f101 f41 1"/>
                  <a:gd name="f124" fmla="*/ f102 f40 1"/>
                  <a:gd name="f125" fmla="*/ f103 f41 1"/>
                  <a:gd name="f126" fmla="*/ f104 f40 1"/>
                  <a:gd name="f127" fmla="*/ f105 f41 1"/>
                  <a:gd name="f128" fmla="*/ f106 f40 1"/>
                  <a:gd name="f129" fmla="*/ f107 f40 1"/>
                  <a:gd name="f130" fmla="*/ f108 f41 1"/>
                  <a:gd name="f131" fmla="*/ f109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4" y="f115"/>
                  </a:cxn>
                  <a:cxn ang="f69">
                    <a:pos x="f116" y="f117"/>
                  </a:cxn>
                  <a:cxn ang="f69">
                    <a:pos x="f118" y="f119"/>
                  </a:cxn>
                  <a:cxn ang="f69">
                    <a:pos x="f120" y="f121"/>
                  </a:cxn>
                  <a:cxn ang="f69">
                    <a:pos x="f122" y="f123"/>
                  </a:cxn>
                  <a:cxn ang="f69">
                    <a:pos x="f124" y="f125"/>
                  </a:cxn>
                  <a:cxn ang="f69">
                    <a:pos x="f126" y="f127"/>
                  </a:cxn>
                  <a:cxn ang="f69">
                    <a:pos x="f128" y="f127"/>
                  </a:cxn>
                  <a:cxn ang="f69">
                    <a:pos x="f129" y="f130"/>
                  </a:cxn>
                  <a:cxn ang="f69">
                    <a:pos x="f114" y="f131"/>
                  </a:cxn>
                  <a:cxn ang="f69">
                    <a:pos x="f114" y="f115"/>
                  </a:cxn>
                </a:cxnLst>
                <a:rect l="f110" t="f113" r="f111" b="f112"/>
                <a:pathLst>
                  <a:path w="61" h="30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6"/>
                      <a:pt x="f18" y="f19"/>
                    </a:cubicBezTo>
                    <a:cubicBezTo>
                      <a:pt x="f20" y="f21"/>
                      <a:pt x="f22" y="f12"/>
                      <a:pt x="f5" y="f18"/>
                    </a:cubicBezTo>
                    <a:cubicBezTo>
                      <a:pt x="f5" y="f23"/>
                      <a:pt x="f5" y="f20"/>
                      <a:pt x="f24" y="f16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27" y="f30"/>
                      <a:pt x="f31" y="f28"/>
                      <a:pt x="f32" y="f24"/>
                    </a:cubicBezTo>
                    <a:cubicBezTo>
                      <a:pt x="f33" y="f5"/>
                      <a:pt x="f15" y="f24"/>
                      <a:pt x="f7" y="f24"/>
                    </a:cubicBezTo>
                    <a:cubicBezTo>
                      <a:pt x="f34" y="f35"/>
                      <a:pt x="f36" y="f27"/>
                      <a:pt x="f37" y="f20"/>
                    </a:cubicBezTo>
                    <a:cubicBezTo>
                      <a:pt x="f38" y="f21"/>
                      <a:pt x="f8" y="f23"/>
                      <a:pt x="f8" y="f12"/>
                    </a:cubicBezTo>
                    <a:cubicBezTo>
                      <a:pt x="f6" y="f18"/>
                      <a:pt x="f8" y="f17"/>
                      <a:pt x="f8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49" name="Freeform 29">
                <a:extLst>
                  <a:ext uri="{FF2B5EF4-FFF2-40B4-BE49-F238E27FC236}">
                    <a16:creationId xmlns:a16="http://schemas.microsoft.com/office/drawing/2014/main" id="{CFB04508-EE0C-F847-812C-2F4359CC75E3}"/>
                  </a:ext>
                </a:extLst>
              </p:cNvPr>
              <p:cNvSpPr/>
              <p:nvPr/>
            </p:nvSpPr>
            <p:spPr>
              <a:xfrm>
                <a:off x="11005754" y="931005"/>
                <a:ext cx="52385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25"/>
                  <a:gd name="f8" fmla="val 2"/>
                  <a:gd name="f9" fmla="val 1"/>
                  <a:gd name="f10" fmla="val 24"/>
                  <a:gd name="f11" fmla="val 17"/>
                  <a:gd name="f12" fmla="val 13"/>
                  <a:gd name="f13" fmla="val 9"/>
                  <a:gd name="f14" fmla="val 10"/>
                  <a:gd name="f15" fmla="val 14"/>
                  <a:gd name="f16" fmla="val 8"/>
                  <a:gd name="f17" fmla="val 20"/>
                  <a:gd name="f18" fmla="val 5"/>
                  <a:gd name="f19" fmla="val 30"/>
                  <a:gd name="f20" fmla="val 16"/>
                  <a:gd name="f21" fmla="val 28"/>
                  <a:gd name="f22" fmla="val 11"/>
                  <a:gd name="f23" fmla="val 15"/>
                  <a:gd name="f24" fmla="val 19"/>
                  <a:gd name="f25" fmla="val 22"/>
                  <a:gd name="f26" fmla="+- 0 0 -90"/>
                  <a:gd name="f27" fmla="*/ f3 1 34"/>
                  <a:gd name="f28" fmla="*/ f4 1 25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34"/>
                  <a:gd name="f37" fmla="*/ f33 1 25"/>
                  <a:gd name="f38" fmla="*/ 2 f34 1"/>
                  <a:gd name="f39" fmla="*/ 25 f33 1"/>
                  <a:gd name="f40" fmla="*/ 1 f34 1"/>
                  <a:gd name="f41" fmla="*/ 24 f33 1"/>
                  <a:gd name="f42" fmla="*/ 9 f34 1"/>
                  <a:gd name="f43" fmla="*/ 10 f33 1"/>
                  <a:gd name="f44" fmla="*/ 25 f34 1"/>
                  <a:gd name="f45" fmla="*/ 2 f33 1"/>
                  <a:gd name="f46" fmla="*/ 34 f34 1"/>
                  <a:gd name="f47" fmla="*/ 8 f33 1"/>
                  <a:gd name="f48" fmla="*/ 16 f33 1"/>
                  <a:gd name="f49" fmla="*/ 19 f34 1"/>
                  <a:gd name="f50" fmla="*/ 17 f33 1"/>
                  <a:gd name="f51" fmla="+- f35 0 f1"/>
                  <a:gd name="f52" fmla="*/ f38 1 34"/>
                  <a:gd name="f53" fmla="*/ f39 1 25"/>
                  <a:gd name="f54" fmla="*/ f40 1 34"/>
                  <a:gd name="f55" fmla="*/ f41 1 25"/>
                  <a:gd name="f56" fmla="*/ f42 1 34"/>
                  <a:gd name="f57" fmla="*/ f43 1 25"/>
                  <a:gd name="f58" fmla="*/ f44 1 34"/>
                  <a:gd name="f59" fmla="*/ f45 1 25"/>
                  <a:gd name="f60" fmla="*/ f46 1 34"/>
                  <a:gd name="f61" fmla="*/ f47 1 25"/>
                  <a:gd name="f62" fmla="*/ f48 1 25"/>
                  <a:gd name="f63" fmla="*/ f49 1 34"/>
                  <a:gd name="f64" fmla="*/ f50 1 25"/>
                  <a:gd name="f65" fmla="*/ 0 1 f36"/>
                  <a:gd name="f66" fmla="*/ f30 1 f36"/>
                  <a:gd name="f67" fmla="*/ 0 1 f37"/>
                  <a:gd name="f68" fmla="*/ f31 1 f37"/>
                  <a:gd name="f69" fmla="*/ f52 1 f36"/>
                  <a:gd name="f70" fmla="*/ f53 1 f37"/>
                  <a:gd name="f71" fmla="*/ f54 1 f36"/>
                  <a:gd name="f72" fmla="*/ f55 1 f37"/>
                  <a:gd name="f73" fmla="*/ f56 1 f36"/>
                  <a:gd name="f74" fmla="*/ f57 1 f37"/>
                  <a:gd name="f75" fmla="*/ f58 1 f36"/>
                  <a:gd name="f76" fmla="*/ f59 1 f37"/>
                  <a:gd name="f77" fmla="*/ f60 1 f36"/>
                  <a:gd name="f78" fmla="*/ f61 1 f37"/>
                  <a:gd name="f79" fmla="*/ f62 1 f37"/>
                  <a:gd name="f80" fmla="*/ f63 1 f36"/>
                  <a:gd name="f81" fmla="*/ f64 1 f37"/>
                  <a:gd name="f82" fmla="*/ f65 f27 1"/>
                  <a:gd name="f83" fmla="*/ f66 f27 1"/>
                  <a:gd name="f84" fmla="*/ f68 f28 1"/>
                  <a:gd name="f85" fmla="*/ f67 f28 1"/>
                  <a:gd name="f86" fmla="*/ f69 f27 1"/>
                  <a:gd name="f87" fmla="*/ f70 f28 1"/>
                  <a:gd name="f88" fmla="*/ f71 f27 1"/>
                  <a:gd name="f89" fmla="*/ f72 f28 1"/>
                  <a:gd name="f90" fmla="*/ f73 f27 1"/>
                  <a:gd name="f91" fmla="*/ f74 f28 1"/>
                  <a:gd name="f92" fmla="*/ f75 f27 1"/>
                  <a:gd name="f93" fmla="*/ f76 f28 1"/>
                  <a:gd name="f94" fmla="*/ f77 f27 1"/>
                  <a:gd name="f95" fmla="*/ f78 f28 1"/>
                  <a:gd name="f96" fmla="*/ f79 f28 1"/>
                  <a:gd name="f97" fmla="*/ f80 f27 1"/>
                  <a:gd name="f98" fmla="*/ f81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94" y="f96"/>
                  </a:cxn>
                  <a:cxn ang="f51">
                    <a:pos x="f97" y="f98"/>
                  </a:cxn>
                  <a:cxn ang="f51">
                    <a:pos x="f86" y="f87"/>
                  </a:cxn>
                </a:cxnLst>
                <a:rect l="f82" t="f85" r="f83" b="f84"/>
                <a:pathLst>
                  <a:path w="34" h="25">
                    <a:moveTo>
                      <a:pt x="f8" y="f7"/>
                    </a:moveTo>
                    <a:cubicBezTo>
                      <a:pt x="f9" y="f10"/>
                      <a:pt x="f9" y="f10"/>
                      <a:pt x="f9" y="f10"/>
                    </a:cubicBezTo>
                    <a:cubicBezTo>
                      <a:pt x="f5" y="f11"/>
                      <a:pt x="f9" y="f12"/>
                      <a:pt x="f13" y="f14"/>
                    </a:cubicBezTo>
                    <a:cubicBezTo>
                      <a:pt x="f15" y="f16"/>
                      <a:pt x="f17" y="f18"/>
                      <a:pt x="f7" y="f8"/>
                    </a:cubicBezTo>
                    <a:cubicBezTo>
                      <a:pt x="f19" y="f5"/>
                      <a:pt x="f6" y="f8"/>
                      <a:pt x="f6" y="f16"/>
                    </a:cubicBezTo>
                    <a:cubicBezTo>
                      <a:pt x="f6" y="f14"/>
                      <a:pt x="f6" y="f12"/>
                      <a:pt x="f6" y="f20"/>
                    </a:cubicBezTo>
                    <a:cubicBezTo>
                      <a:pt x="f21" y="f22"/>
                      <a:pt x="f10" y="f23"/>
                      <a:pt x="f24" y="f11"/>
                    </a:cubicBezTo>
                    <a:cubicBezTo>
                      <a:pt x="f15" y="f17"/>
                      <a:pt x="f16" y="f25"/>
                      <a:pt x="f8" y="f7"/>
                    </a:cubicBezTo>
                    <a:close/>
                  </a:path>
                </a:pathLst>
              </a:custGeom>
              <a:solidFill>
                <a:srgbClr val="0F78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00" b="0" i="0" u="none" strike="noStrike" kern="1200" cap="none" spc="0" baseline="0">
                  <a:solidFill>
                    <a:srgbClr val="232323"/>
                  </a:solidFill>
                  <a:uFillTx/>
                  <a:latin typeface="Arial"/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50" name="Grupo 68">
            <a:extLst>
              <a:ext uri="{FF2B5EF4-FFF2-40B4-BE49-F238E27FC236}">
                <a16:creationId xmlns:a16="http://schemas.microsoft.com/office/drawing/2014/main" id="{7129BC85-4FEE-82CE-0227-15A31226B356}"/>
              </a:ext>
            </a:extLst>
          </p:cNvPr>
          <p:cNvGrpSpPr/>
          <p:nvPr/>
        </p:nvGrpSpPr>
        <p:grpSpPr>
          <a:xfrm>
            <a:off x="4105399" y="2094076"/>
            <a:ext cx="3812874" cy="3805613"/>
            <a:chOff x="4105399" y="2094076"/>
            <a:chExt cx="3812874" cy="3805613"/>
          </a:xfrm>
        </p:grpSpPr>
        <p:sp>
          <p:nvSpPr>
            <p:cNvPr id="51" name="Freeform 13">
              <a:extLst>
                <a:ext uri="{FF2B5EF4-FFF2-40B4-BE49-F238E27FC236}">
                  <a16:creationId xmlns:a16="http://schemas.microsoft.com/office/drawing/2014/main" id="{5D3BE6B1-3AB7-8399-54FE-6218BDFF7AF7}"/>
                </a:ext>
              </a:extLst>
            </p:cNvPr>
            <p:cNvSpPr/>
            <p:nvPr/>
          </p:nvSpPr>
          <p:spPr>
            <a:xfrm>
              <a:off x="4901357" y="2094076"/>
              <a:ext cx="3016916" cy="32999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4"/>
                <a:gd name="f7" fmla="val 431"/>
                <a:gd name="f8" fmla="val 59"/>
                <a:gd name="f9" fmla="val 52"/>
                <a:gd name="f10" fmla="val 42"/>
                <a:gd name="f11" fmla="val 56"/>
                <a:gd name="f12" fmla="val 30"/>
                <a:gd name="f13" fmla="val 17"/>
                <a:gd name="f14" fmla="val 62"/>
                <a:gd name="f15" fmla="val 14"/>
                <a:gd name="f16" fmla="val 63"/>
                <a:gd name="f17" fmla="val 11"/>
                <a:gd name="f18" fmla="val 64"/>
                <a:gd name="f19" fmla="val 8"/>
                <a:gd name="f20" fmla="val 5"/>
                <a:gd name="f21" fmla="val 2"/>
                <a:gd name="f22" fmla="val 1"/>
                <a:gd name="f23" fmla="val 60"/>
                <a:gd name="f24" fmla="val 3"/>
                <a:gd name="f25" fmla="val 55"/>
                <a:gd name="f26" fmla="val 19"/>
                <a:gd name="f27" fmla="val 46"/>
                <a:gd name="f28" fmla="val 34"/>
                <a:gd name="f29" fmla="val 36"/>
                <a:gd name="f30" fmla="val 50"/>
                <a:gd name="f31" fmla="val 29"/>
                <a:gd name="f32" fmla="val 108"/>
                <a:gd name="f33" fmla="val 167"/>
                <a:gd name="f34" fmla="val 226"/>
                <a:gd name="f35" fmla="val 22"/>
                <a:gd name="f36" fmla="val 313"/>
                <a:gd name="f37" fmla="val 367"/>
                <a:gd name="f38" fmla="val 117"/>
                <a:gd name="f39" fmla="val 384"/>
                <a:gd name="f40" fmla="val 210"/>
                <a:gd name="f41" fmla="val 264"/>
                <a:gd name="f42" fmla="val 316"/>
                <a:gd name="f43" fmla="val 359"/>
                <a:gd name="f44" fmla="val 365"/>
                <a:gd name="f45" fmla="val 357"/>
                <a:gd name="f46" fmla="val 368"/>
                <a:gd name="f47" fmla="val 373"/>
                <a:gd name="f48" fmla="val 361"/>
                <a:gd name="f49" fmla="val 376"/>
                <a:gd name="f50" fmla="val 364"/>
                <a:gd name="f51" fmla="val 381"/>
                <a:gd name="f52" fmla="val 369"/>
                <a:gd name="f53" fmla="val 388"/>
                <a:gd name="f54" fmla="val 380"/>
                <a:gd name="f55" fmla="val 396"/>
                <a:gd name="f56" fmla="val 379"/>
                <a:gd name="f57" fmla="val 398"/>
                <a:gd name="f58" fmla="val 370"/>
                <a:gd name="f59" fmla="val 401"/>
                <a:gd name="f60" fmla="val 338"/>
                <a:gd name="f61" fmla="val 409"/>
                <a:gd name="f62" fmla="val 307"/>
                <a:gd name="f63" fmla="val 418"/>
                <a:gd name="f64" fmla="val 276"/>
                <a:gd name="f65" fmla="val 426"/>
                <a:gd name="f66" fmla="val 271"/>
                <a:gd name="f67" fmla="val 427"/>
                <a:gd name="f68" fmla="val 266"/>
                <a:gd name="f69" fmla="val 429"/>
                <a:gd name="f70" fmla="val 261"/>
                <a:gd name="f71" fmla="val 430"/>
                <a:gd name="f72" fmla="val 258"/>
                <a:gd name="f73" fmla="val 253"/>
                <a:gd name="f74" fmla="val 252"/>
                <a:gd name="f75" fmla="val 250"/>
                <a:gd name="f76" fmla="val 428"/>
                <a:gd name="f77" fmla="val 251"/>
                <a:gd name="f78" fmla="val 423"/>
                <a:gd name="f79" fmla="val 420"/>
                <a:gd name="f80" fmla="val 257"/>
                <a:gd name="f81" fmla="val 375"/>
                <a:gd name="f82" fmla="val 270"/>
                <a:gd name="f83" fmla="val 353"/>
                <a:gd name="f84" fmla="val 273"/>
                <a:gd name="f85" fmla="val 339"/>
                <a:gd name="f86" fmla="val 277"/>
                <a:gd name="f87" fmla="val 325"/>
                <a:gd name="f88" fmla="val 281"/>
                <a:gd name="f89" fmla="val 311"/>
                <a:gd name="f90" fmla="val 283"/>
                <a:gd name="f91" fmla="val 302"/>
                <a:gd name="f92" fmla="val 286"/>
                <a:gd name="f93" fmla="val 293"/>
                <a:gd name="f94" fmla="val 308"/>
                <a:gd name="f95" fmla="val 297"/>
                <a:gd name="f96" fmla="val 301"/>
                <a:gd name="f97" fmla="val 319"/>
                <a:gd name="f98" fmla="val 306"/>
                <a:gd name="f99" fmla="val 324"/>
                <a:gd name="f100" fmla="val 285"/>
                <a:gd name="f101" fmla="val 329"/>
                <a:gd name="f102" fmla="val 247"/>
                <a:gd name="f103" fmla="val 208"/>
                <a:gd name="f104" fmla="val 141"/>
                <a:gd name="f105" fmla="val 259"/>
                <a:gd name="f106" fmla="val 97"/>
                <a:gd name="f107" fmla="val 193"/>
                <a:gd name="f108" fmla="val 78"/>
                <a:gd name="f109" fmla="val 147"/>
                <a:gd name="f110" fmla="val 65"/>
                <a:gd name="f111" fmla="val 103"/>
                <a:gd name="f112" fmla="val 71"/>
                <a:gd name="f113" fmla="val 61"/>
                <a:gd name="f114" fmla="val 93"/>
                <a:gd name="f115" fmla="val 58"/>
                <a:gd name="f116" fmla="val 95"/>
                <a:gd name="f117" fmla="val 54"/>
                <a:gd name="f118" fmla="val 51"/>
                <a:gd name="f119" fmla="val 96"/>
                <a:gd name="f120" fmla="val 92"/>
                <a:gd name="f121" fmla="val 89"/>
                <a:gd name="f122" fmla="val 85"/>
                <a:gd name="f123" fmla="val 53"/>
                <a:gd name="f124" fmla="val 75"/>
                <a:gd name="f125" fmla="+- 0 0 -90"/>
                <a:gd name="f126" fmla="*/ f3 1 394"/>
                <a:gd name="f127" fmla="*/ f4 1 431"/>
                <a:gd name="f128" fmla="val f5"/>
                <a:gd name="f129" fmla="val f6"/>
                <a:gd name="f130" fmla="val f7"/>
                <a:gd name="f131" fmla="*/ f125 f0 1"/>
                <a:gd name="f132" fmla="+- f130 0 f128"/>
                <a:gd name="f133" fmla="+- f129 0 f128"/>
                <a:gd name="f134" fmla="*/ f131 1 f2"/>
                <a:gd name="f135" fmla="*/ f133 1 394"/>
                <a:gd name="f136" fmla="*/ f132 1 431"/>
                <a:gd name="f137" fmla="*/ 59 f133 1"/>
                <a:gd name="f138" fmla="*/ 52 f132 1"/>
                <a:gd name="f139" fmla="*/ 17 f133 1"/>
                <a:gd name="f140" fmla="*/ 62 f132 1"/>
                <a:gd name="f141" fmla="*/ 8 f133 1"/>
                <a:gd name="f142" fmla="*/ 64 f132 1"/>
                <a:gd name="f143" fmla="*/ 0 f133 1"/>
                <a:gd name="f144" fmla="*/ 3 f133 1"/>
                <a:gd name="f145" fmla="*/ 55 f132 1"/>
                <a:gd name="f146" fmla="*/ 50 f133 1"/>
                <a:gd name="f147" fmla="*/ 29 f132 1"/>
                <a:gd name="f148" fmla="*/ 226 f133 1"/>
                <a:gd name="f149" fmla="*/ 22 f132 1"/>
                <a:gd name="f150" fmla="*/ 384 f133 1"/>
                <a:gd name="f151" fmla="*/ 210 f132 1"/>
                <a:gd name="f152" fmla="*/ 359 f133 1"/>
                <a:gd name="f153" fmla="*/ 365 f132 1"/>
                <a:gd name="f154" fmla="*/ 361 f133 1"/>
                <a:gd name="f155" fmla="*/ 376 f132 1"/>
                <a:gd name="f156" fmla="*/ 373 f133 1"/>
                <a:gd name="f157" fmla="*/ 388 f132 1"/>
                <a:gd name="f158" fmla="*/ 370 f133 1"/>
                <a:gd name="f159" fmla="*/ 401 f132 1"/>
                <a:gd name="f160" fmla="*/ 276 f133 1"/>
                <a:gd name="f161" fmla="*/ 426 f132 1"/>
                <a:gd name="f162" fmla="*/ 261 f133 1"/>
                <a:gd name="f163" fmla="*/ 430 f132 1"/>
                <a:gd name="f164" fmla="*/ 252 f133 1"/>
                <a:gd name="f165" fmla="*/ 420 f132 1"/>
                <a:gd name="f166" fmla="*/ 270 f133 1"/>
                <a:gd name="f167" fmla="*/ 353 f132 1"/>
                <a:gd name="f168" fmla="*/ 281 f133 1"/>
                <a:gd name="f169" fmla="*/ 311 f132 1"/>
                <a:gd name="f170" fmla="*/ 293 f133 1"/>
                <a:gd name="f171" fmla="*/ 308 f132 1"/>
                <a:gd name="f172" fmla="*/ 306 f133 1"/>
                <a:gd name="f173" fmla="*/ 324 f132 1"/>
                <a:gd name="f174" fmla="*/ 319 f133 1"/>
                <a:gd name="f175" fmla="*/ 208 f132 1"/>
                <a:gd name="f176" fmla="*/ 193 f133 1"/>
                <a:gd name="f177" fmla="*/ 78 f132 1"/>
                <a:gd name="f178" fmla="*/ 61 f133 1"/>
                <a:gd name="f179" fmla="*/ 93 f132 1"/>
                <a:gd name="f180" fmla="*/ 51 f133 1"/>
                <a:gd name="f181" fmla="*/ 96 f132 1"/>
                <a:gd name="f182" fmla="*/ 85 f132 1"/>
                <a:gd name="f183" fmla="+- f134 0 f1"/>
                <a:gd name="f184" fmla="*/ f137 1 394"/>
                <a:gd name="f185" fmla="*/ f138 1 431"/>
                <a:gd name="f186" fmla="*/ f139 1 394"/>
                <a:gd name="f187" fmla="*/ f140 1 431"/>
                <a:gd name="f188" fmla="*/ f141 1 394"/>
                <a:gd name="f189" fmla="*/ f142 1 431"/>
                <a:gd name="f190" fmla="*/ f143 1 394"/>
                <a:gd name="f191" fmla="*/ f144 1 394"/>
                <a:gd name="f192" fmla="*/ f145 1 431"/>
                <a:gd name="f193" fmla="*/ f146 1 394"/>
                <a:gd name="f194" fmla="*/ f147 1 431"/>
                <a:gd name="f195" fmla="*/ f148 1 394"/>
                <a:gd name="f196" fmla="*/ f149 1 431"/>
                <a:gd name="f197" fmla="*/ f150 1 394"/>
                <a:gd name="f198" fmla="*/ f151 1 431"/>
                <a:gd name="f199" fmla="*/ f152 1 394"/>
                <a:gd name="f200" fmla="*/ f153 1 431"/>
                <a:gd name="f201" fmla="*/ f154 1 394"/>
                <a:gd name="f202" fmla="*/ f155 1 431"/>
                <a:gd name="f203" fmla="*/ f156 1 394"/>
                <a:gd name="f204" fmla="*/ f157 1 431"/>
                <a:gd name="f205" fmla="*/ f158 1 394"/>
                <a:gd name="f206" fmla="*/ f159 1 431"/>
                <a:gd name="f207" fmla="*/ f160 1 394"/>
                <a:gd name="f208" fmla="*/ f161 1 431"/>
                <a:gd name="f209" fmla="*/ f162 1 394"/>
                <a:gd name="f210" fmla="*/ f163 1 431"/>
                <a:gd name="f211" fmla="*/ f164 1 394"/>
                <a:gd name="f212" fmla="*/ f165 1 431"/>
                <a:gd name="f213" fmla="*/ f166 1 394"/>
                <a:gd name="f214" fmla="*/ f167 1 431"/>
                <a:gd name="f215" fmla="*/ f168 1 394"/>
                <a:gd name="f216" fmla="*/ f169 1 431"/>
                <a:gd name="f217" fmla="*/ f170 1 394"/>
                <a:gd name="f218" fmla="*/ f171 1 431"/>
                <a:gd name="f219" fmla="*/ f172 1 394"/>
                <a:gd name="f220" fmla="*/ f173 1 431"/>
                <a:gd name="f221" fmla="*/ f174 1 394"/>
                <a:gd name="f222" fmla="*/ f175 1 431"/>
                <a:gd name="f223" fmla="*/ f176 1 394"/>
                <a:gd name="f224" fmla="*/ f177 1 431"/>
                <a:gd name="f225" fmla="*/ f178 1 394"/>
                <a:gd name="f226" fmla="*/ f179 1 431"/>
                <a:gd name="f227" fmla="*/ f180 1 394"/>
                <a:gd name="f228" fmla="*/ f181 1 431"/>
                <a:gd name="f229" fmla="*/ f182 1 431"/>
                <a:gd name="f230" fmla="*/ 0 1 f135"/>
                <a:gd name="f231" fmla="*/ f129 1 f135"/>
                <a:gd name="f232" fmla="*/ 0 1 f136"/>
                <a:gd name="f233" fmla="*/ f130 1 f136"/>
                <a:gd name="f234" fmla="*/ f184 1 f135"/>
                <a:gd name="f235" fmla="*/ f185 1 f136"/>
                <a:gd name="f236" fmla="*/ f186 1 f135"/>
                <a:gd name="f237" fmla="*/ f187 1 f136"/>
                <a:gd name="f238" fmla="*/ f188 1 f135"/>
                <a:gd name="f239" fmla="*/ f189 1 f136"/>
                <a:gd name="f240" fmla="*/ f190 1 f135"/>
                <a:gd name="f241" fmla="*/ f191 1 f135"/>
                <a:gd name="f242" fmla="*/ f192 1 f136"/>
                <a:gd name="f243" fmla="*/ f193 1 f135"/>
                <a:gd name="f244" fmla="*/ f194 1 f136"/>
                <a:gd name="f245" fmla="*/ f195 1 f135"/>
                <a:gd name="f246" fmla="*/ f196 1 f136"/>
                <a:gd name="f247" fmla="*/ f197 1 f135"/>
                <a:gd name="f248" fmla="*/ f198 1 f136"/>
                <a:gd name="f249" fmla="*/ f199 1 f135"/>
                <a:gd name="f250" fmla="*/ f200 1 f136"/>
                <a:gd name="f251" fmla="*/ f201 1 f135"/>
                <a:gd name="f252" fmla="*/ f202 1 f136"/>
                <a:gd name="f253" fmla="*/ f203 1 f135"/>
                <a:gd name="f254" fmla="*/ f204 1 f136"/>
                <a:gd name="f255" fmla="*/ f205 1 f135"/>
                <a:gd name="f256" fmla="*/ f206 1 f136"/>
                <a:gd name="f257" fmla="*/ f207 1 f135"/>
                <a:gd name="f258" fmla="*/ f208 1 f136"/>
                <a:gd name="f259" fmla="*/ f209 1 f135"/>
                <a:gd name="f260" fmla="*/ f210 1 f136"/>
                <a:gd name="f261" fmla="*/ f211 1 f135"/>
                <a:gd name="f262" fmla="*/ f212 1 f136"/>
                <a:gd name="f263" fmla="*/ f213 1 f135"/>
                <a:gd name="f264" fmla="*/ f214 1 f136"/>
                <a:gd name="f265" fmla="*/ f215 1 f135"/>
                <a:gd name="f266" fmla="*/ f216 1 f136"/>
                <a:gd name="f267" fmla="*/ f217 1 f135"/>
                <a:gd name="f268" fmla="*/ f218 1 f136"/>
                <a:gd name="f269" fmla="*/ f219 1 f135"/>
                <a:gd name="f270" fmla="*/ f220 1 f136"/>
                <a:gd name="f271" fmla="*/ f221 1 f135"/>
                <a:gd name="f272" fmla="*/ f222 1 f136"/>
                <a:gd name="f273" fmla="*/ f223 1 f135"/>
                <a:gd name="f274" fmla="*/ f224 1 f136"/>
                <a:gd name="f275" fmla="*/ f225 1 f135"/>
                <a:gd name="f276" fmla="*/ f226 1 f136"/>
                <a:gd name="f277" fmla="*/ f227 1 f135"/>
                <a:gd name="f278" fmla="*/ f228 1 f136"/>
                <a:gd name="f279" fmla="*/ f229 1 f136"/>
                <a:gd name="f280" fmla="*/ f230 f126 1"/>
                <a:gd name="f281" fmla="*/ f231 f126 1"/>
                <a:gd name="f282" fmla="*/ f233 f127 1"/>
                <a:gd name="f283" fmla="*/ f232 f127 1"/>
                <a:gd name="f284" fmla="*/ f234 f126 1"/>
                <a:gd name="f285" fmla="*/ f235 f127 1"/>
                <a:gd name="f286" fmla="*/ f236 f126 1"/>
                <a:gd name="f287" fmla="*/ f237 f127 1"/>
                <a:gd name="f288" fmla="*/ f238 f126 1"/>
                <a:gd name="f289" fmla="*/ f239 f127 1"/>
                <a:gd name="f290" fmla="*/ f240 f126 1"/>
                <a:gd name="f291" fmla="*/ f241 f126 1"/>
                <a:gd name="f292" fmla="*/ f242 f127 1"/>
                <a:gd name="f293" fmla="*/ f243 f126 1"/>
                <a:gd name="f294" fmla="*/ f244 f127 1"/>
                <a:gd name="f295" fmla="*/ f245 f126 1"/>
                <a:gd name="f296" fmla="*/ f246 f127 1"/>
                <a:gd name="f297" fmla="*/ f247 f126 1"/>
                <a:gd name="f298" fmla="*/ f248 f127 1"/>
                <a:gd name="f299" fmla="*/ f249 f126 1"/>
                <a:gd name="f300" fmla="*/ f250 f127 1"/>
                <a:gd name="f301" fmla="*/ f251 f126 1"/>
                <a:gd name="f302" fmla="*/ f252 f127 1"/>
                <a:gd name="f303" fmla="*/ f253 f126 1"/>
                <a:gd name="f304" fmla="*/ f254 f127 1"/>
                <a:gd name="f305" fmla="*/ f255 f126 1"/>
                <a:gd name="f306" fmla="*/ f256 f127 1"/>
                <a:gd name="f307" fmla="*/ f257 f126 1"/>
                <a:gd name="f308" fmla="*/ f258 f127 1"/>
                <a:gd name="f309" fmla="*/ f259 f126 1"/>
                <a:gd name="f310" fmla="*/ f260 f127 1"/>
                <a:gd name="f311" fmla="*/ f261 f126 1"/>
                <a:gd name="f312" fmla="*/ f262 f127 1"/>
                <a:gd name="f313" fmla="*/ f263 f126 1"/>
                <a:gd name="f314" fmla="*/ f264 f127 1"/>
                <a:gd name="f315" fmla="*/ f265 f126 1"/>
                <a:gd name="f316" fmla="*/ f266 f127 1"/>
                <a:gd name="f317" fmla="*/ f267 f126 1"/>
                <a:gd name="f318" fmla="*/ f268 f127 1"/>
                <a:gd name="f319" fmla="*/ f269 f126 1"/>
                <a:gd name="f320" fmla="*/ f270 f127 1"/>
                <a:gd name="f321" fmla="*/ f271 f126 1"/>
                <a:gd name="f322" fmla="*/ f272 f127 1"/>
                <a:gd name="f323" fmla="*/ f273 f126 1"/>
                <a:gd name="f324" fmla="*/ f274 f127 1"/>
                <a:gd name="f325" fmla="*/ f275 f126 1"/>
                <a:gd name="f326" fmla="*/ f276 f127 1"/>
                <a:gd name="f327" fmla="*/ f277 f126 1"/>
                <a:gd name="f328" fmla="*/ f278 f127 1"/>
                <a:gd name="f329" fmla="*/ f279 f1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3">
                  <a:pos x="f284" y="f285"/>
                </a:cxn>
                <a:cxn ang="f183">
                  <a:pos x="f286" y="f287"/>
                </a:cxn>
                <a:cxn ang="f183">
                  <a:pos x="f288" y="f289"/>
                </a:cxn>
                <a:cxn ang="f183">
                  <a:pos x="f290" y="f287"/>
                </a:cxn>
                <a:cxn ang="f183">
                  <a:pos x="f291" y="f292"/>
                </a:cxn>
                <a:cxn ang="f183">
                  <a:pos x="f293" y="f294"/>
                </a:cxn>
                <a:cxn ang="f183">
                  <a:pos x="f295" y="f296"/>
                </a:cxn>
                <a:cxn ang="f183">
                  <a:pos x="f297" y="f298"/>
                </a:cxn>
                <a:cxn ang="f183">
                  <a:pos x="f299" y="f300"/>
                </a:cxn>
                <a:cxn ang="f183">
                  <a:pos x="f301" y="f302"/>
                </a:cxn>
                <a:cxn ang="f183">
                  <a:pos x="f303" y="f304"/>
                </a:cxn>
                <a:cxn ang="f183">
                  <a:pos x="f305" y="f306"/>
                </a:cxn>
                <a:cxn ang="f183">
                  <a:pos x="f307" y="f308"/>
                </a:cxn>
                <a:cxn ang="f183">
                  <a:pos x="f309" y="f310"/>
                </a:cxn>
                <a:cxn ang="f183">
                  <a:pos x="f311" y="f310"/>
                </a:cxn>
                <a:cxn ang="f183">
                  <a:pos x="f311" y="f312"/>
                </a:cxn>
                <a:cxn ang="f183">
                  <a:pos x="f313" y="f314"/>
                </a:cxn>
                <a:cxn ang="f183">
                  <a:pos x="f315" y="f316"/>
                </a:cxn>
                <a:cxn ang="f183">
                  <a:pos x="f317" y="f318"/>
                </a:cxn>
                <a:cxn ang="f183">
                  <a:pos x="f319" y="f320"/>
                </a:cxn>
                <a:cxn ang="f183">
                  <a:pos x="f321" y="f322"/>
                </a:cxn>
                <a:cxn ang="f183">
                  <a:pos x="f323" y="f324"/>
                </a:cxn>
                <a:cxn ang="f183">
                  <a:pos x="f325" y="f326"/>
                </a:cxn>
                <a:cxn ang="f183">
                  <a:pos x="f327" y="f328"/>
                </a:cxn>
                <a:cxn ang="f183">
                  <a:pos x="f293" y="f329"/>
                </a:cxn>
                <a:cxn ang="f183">
                  <a:pos x="f284" y="f285"/>
                </a:cxn>
              </a:cxnLst>
              <a:rect l="f280" t="f283" r="f281" b="f282"/>
              <a:pathLst>
                <a:path w="394" h="431">
                  <a:moveTo>
                    <a:pt x="f8" y="f9"/>
                  </a:moveTo>
                  <a:cubicBezTo>
                    <a:pt x="f10" y="f11"/>
                    <a:pt x="f12" y="f8"/>
                    <a:pt x="f13" y="f1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5" y="f14"/>
                  </a:cubicBezTo>
                  <a:cubicBezTo>
                    <a:pt x="f22" y="f23"/>
                    <a:pt x="f22" y="f11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24"/>
                    <a:pt x="f33" y="f5"/>
                    <a:pt x="f34" y="f35"/>
                  </a:cubicBezTo>
                  <a:cubicBezTo>
                    <a:pt x="f36" y="f25"/>
                    <a:pt x="f37" y="f38"/>
                    <a:pt x="f39" y="f40"/>
                  </a:cubicBezTo>
                  <a:cubicBezTo>
                    <a:pt x="f6" y="f41"/>
                    <a:pt x="f39" y="f42"/>
                    <a:pt x="f43" y="f44"/>
                  </a:cubicBezTo>
                  <a:cubicBezTo>
                    <a:pt x="f45" y="f46"/>
                    <a:pt x="f43" y="f47"/>
                    <a:pt x="f48" y="f49"/>
                  </a:cubicBezTo>
                  <a:cubicBezTo>
                    <a:pt x="f50" y="f51"/>
                    <a:pt x="f52" y="f39"/>
                    <a:pt x="f47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"/>
                    <a:pt x="f73" y="f7"/>
                    <a:pt x="f74" y="f71"/>
                  </a:cubicBezTo>
                  <a:cubicBezTo>
                    <a:pt x="f75" y="f76"/>
                    <a:pt x="f77" y="f78"/>
                    <a:pt x="f74" y="f79"/>
                  </a:cubicBezTo>
                  <a:cubicBezTo>
                    <a:pt x="f80" y="f57"/>
                    <a:pt x="f41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1"/>
                    <a:pt x="f93" y="f94"/>
                  </a:cubicBezTo>
                  <a:cubicBezTo>
                    <a:pt x="f95" y="f36"/>
                    <a:pt x="f96" y="f97"/>
                    <a:pt x="f98" y="f99"/>
                  </a:cubicBezTo>
                  <a:cubicBezTo>
                    <a:pt x="f87" y="f100"/>
                    <a:pt x="f101" y="f102"/>
                    <a:pt x="f97" y="f103"/>
                  </a:cubicBezTo>
                  <a:cubicBezTo>
                    <a:pt x="f91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117" y="f116"/>
                    <a:pt x="f118" y="f119"/>
                  </a:cubicBezTo>
                  <a:cubicBezTo>
                    <a:pt x="f30" y="f120"/>
                    <a:pt x="f30" y="f121"/>
                    <a:pt x="f30" y="f122"/>
                  </a:cubicBezTo>
                  <a:cubicBezTo>
                    <a:pt x="f123" y="f124"/>
                    <a:pt x="f25" y="f110"/>
                    <a:pt x="f8" y="f9"/>
                  </a:cubicBezTo>
                  <a:close/>
                </a:path>
              </a:pathLst>
            </a:custGeom>
            <a:solidFill>
              <a:srgbClr val="002060">
                <a:alpha val="18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Freeform 14">
              <a:extLst>
                <a:ext uri="{FF2B5EF4-FFF2-40B4-BE49-F238E27FC236}">
                  <a16:creationId xmlns:a16="http://schemas.microsoft.com/office/drawing/2014/main" id="{1B6AA4D6-D799-132B-12B6-52D23D209F45}"/>
                </a:ext>
              </a:extLst>
            </p:cNvPr>
            <p:cNvSpPr/>
            <p:nvPr/>
          </p:nvSpPr>
          <p:spPr>
            <a:xfrm>
              <a:off x="4105399" y="2606972"/>
              <a:ext cx="3038688" cy="32927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7"/>
                <a:gd name="f7" fmla="val 430"/>
                <a:gd name="f8" fmla="val 88"/>
                <a:gd name="f9" fmla="val 109"/>
                <a:gd name="f10" fmla="val 77"/>
                <a:gd name="f11" fmla="val 134"/>
                <a:gd name="f12" fmla="val 71"/>
                <a:gd name="f13" fmla="val 159"/>
                <a:gd name="f14" fmla="val 72"/>
                <a:gd name="f15" fmla="val 185"/>
                <a:gd name="f16" fmla="val 73"/>
                <a:gd name="f17" fmla="val 236"/>
                <a:gd name="f18" fmla="val 91"/>
                <a:gd name="f19" fmla="val 280"/>
                <a:gd name="f20" fmla="val 130"/>
                <a:gd name="f21" fmla="val 314"/>
                <a:gd name="f22" fmla="val 190"/>
                <a:gd name="f23" fmla="val 366"/>
                <a:gd name="f24" fmla="val 257"/>
                <a:gd name="f25" fmla="val 374"/>
                <a:gd name="f26" fmla="val 329"/>
                <a:gd name="f27" fmla="val 342"/>
                <a:gd name="f28" fmla="val 334"/>
                <a:gd name="f29" fmla="val 340"/>
                <a:gd name="f30" fmla="val 339"/>
                <a:gd name="f31" fmla="val 345"/>
                <a:gd name="f32" fmla="val 337"/>
                <a:gd name="f33" fmla="val 343"/>
                <a:gd name="f34" fmla="val 349"/>
                <a:gd name="f35" fmla="val 344"/>
                <a:gd name="f36" fmla="val 356"/>
                <a:gd name="f37" fmla="val 362"/>
                <a:gd name="f38" fmla="val 369"/>
                <a:gd name="f39" fmla="val 376"/>
                <a:gd name="f40" fmla="val 377"/>
                <a:gd name="f41" fmla="val 380"/>
                <a:gd name="f42" fmla="val 346"/>
                <a:gd name="f43" fmla="val 379"/>
                <a:gd name="f44" fmla="val 352"/>
                <a:gd name="f45" fmla="val 358"/>
                <a:gd name="f46" fmla="val 368"/>
                <a:gd name="f47" fmla="val 373"/>
                <a:gd name="f48" fmla="val 378"/>
                <a:gd name="f49" fmla="val 370"/>
                <a:gd name="f50" fmla="val 388"/>
                <a:gd name="f51" fmla="val 390"/>
                <a:gd name="f52" fmla="val 394"/>
                <a:gd name="f53" fmla="val 395"/>
                <a:gd name="f54" fmla="val 392"/>
                <a:gd name="f55" fmla="val 400"/>
                <a:gd name="f56" fmla="val 414"/>
                <a:gd name="f57" fmla="val 293"/>
                <a:gd name="f58" fmla="val 421"/>
                <a:gd name="f59" fmla="val 182"/>
                <a:gd name="f60" fmla="val 422"/>
                <a:gd name="f61" fmla="val 131"/>
                <a:gd name="f62" fmla="val 393"/>
                <a:gd name="f63" fmla="val 78"/>
                <a:gd name="f64" fmla="val 363"/>
                <a:gd name="f65" fmla="val 41"/>
                <a:gd name="f66" fmla="val 319"/>
                <a:gd name="f67" fmla="val 22"/>
                <a:gd name="f68" fmla="val 261"/>
                <a:gd name="f69" fmla="val 195"/>
                <a:gd name="f70" fmla="val 5"/>
                <a:gd name="f71" fmla="val 37"/>
                <a:gd name="f72" fmla="val 69"/>
                <a:gd name="f73" fmla="val 40"/>
                <a:gd name="f74" fmla="val 63"/>
                <a:gd name="f75" fmla="val 60"/>
                <a:gd name="f76" fmla="val 35"/>
                <a:gd name="f77" fmla="val 56"/>
                <a:gd name="f78" fmla="val 30"/>
                <a:gd name="f79" fmla="val 52"/>
                <a:gd name="f80" fmla="val 26"/>
                <a:gd name="f81" fmla="val 47"/>
                <a:gd name="f82" fmla="val 43"/>
                <a:gd name="f83" fmla="val 17"/>
                <a:gd name="f84" fmla="val 38"/>
                <a:gd name="f85" fmla="val 18"/>
                <a:gd name="f86" fmla="val 34"/>
                <a:gd name="f87" fmla="val 25"/>
                <a:gd name="f88" fmla="val 32"/>
                <a:gd name="f89" fmla="val 62"/>
                <a:gd name="f90" fmla="val 100"/>
                <a:gd name="f91" fmla="val 12"/>
                <a:gd name="f92" fmla="val 138"/>
                <a:gd name="f93" fmla="val 2"/>
                <a:gd name="f94" fmla="val 144"/>
                <a:gd name="f95" fmla="val 147"/>
                <a:gd name="f96" fmla="val 3"/>
                <a:gd name="f97" fmla="val 145"/>
                <a:gd name="f98" fmla="val 10"/>
                <a:gd name="f99" fmla="val 136"/>
                <a:gd name="f100" fmla="val 127"/>
                <a:gd name="f101" fmla="val 118"/>
                <a:gd name="f102" fmla="val 110"/>
                <a:gd name="f103" fmla="val 111"/>
                <a:gd name="f104" fmla="val 117"/>
                <a:gd name="f105" fmla="val 112"/>
                <a:gd name="f106" fmla="val 113"/>
                <a:gd name="f107" fmla="val 114"/>
                <a:gd name="f108" fmla="val 123"/>
                <a:gd name="f109" fmla="val 128"/>
                <a:gd name="f110" fmla="val 106"/>
                <a:gd name="f111" fmla="val 124"/>
                <a:gd name="f112" fmla="val 101"/>
                <a:gd name="f113" fmla="val 121"/>
                <a:gd name="f114" fmla="val 97"/>
                <a:gd name="f115" fmla="val 94"/>
                <a:gd name="f116" fmla="val 115"/>
                <a:gd name="f117" fmla="+- 0 0 -90"/>
                <a:gd name="f118" fmla="*/ f3 1 397"/>
                <a:gd name="f119" fmla="*/ f4 1 430"/>
                <a:gd name="f120" fmla="val f5"/>
                <a:gd name="f121" fmla="val f6"/>
                <a:gd name="f122" fmla="val f7"/>
                <a:gd name="f123" fmla="*/ f117 f0 1"/>
                <a:gd name="f124" fmla="+- f122 0 f120"/>
                <a:gd name="f125" fmla="+- f121 0 f120"/>
                <a:gd name="f126" fmla="*/ f123 1 f2"/>
                <a:gd name="f127" fmla="*/ f125 1 397"/>
                <a:gd name="f128" fmla="*/ f124 1 430"/>
                <a:gd name="f129" fmla="*/ 88 f125 1"/>
                <a:gd name="f130" fmla="*/ 109 f124 1"/>
                <a:gd name="f131" fmla="*/ 72 f125 1"/>
                <a:gd name="f132" fmla="*/ 185 f124 1"/>
                <a:gd name="f133" fmla="*/ 130 f125 1"/>
                <a:gd name="f134" fmla="*/ 314 f124 1"/>
                <a:gd name="f135" fmla="*/ 329 f125 1"/>
                <a:gd name="f136" fmla="*/ 342 f124 1"/>
                <a:gd name="f137" fmla="*/ 345 f125 1"/>
                <a:gd name="f138" fmla="*/ 337 f124 1"/>
                <a:gd name="f139" fmla="*/ 344 f125 1"/>
                <a:gd name="f140" fmla="*/ 356 f124 1"/>
                <a:gd name="f141" fmla="*/ 339 f125 1"/>
                <a:gd name="f142" fmla="*/ 376 f124 1"/>
                <a:gd name="f143" fmla="*/ 340 f125 1"/>
                <a:gd name="f144" fmla="*/ 380 f124 1"/>
                <a:gd name="f145" fmla="*/ 358 f125 1"/>
                <a:gd name="f146" fmla="*/ 388 f125 1"/>
                <a:gd name="f147" fmla="*/ 368 f124 1"/>
                <a:gd name="f148" fmla="*/ 397 f125 1"/>
                <a:gd name="f149" fmla="*/ 370 f124 1"/>
                <a:gd name="f150" fmla="*/ 392 f125 1"/>
                <a:gd name="f151" fmla="*/ 378 f124 1"/>
                <a:gd name="f152" fmla="*/ 293 f125 1"/>
                <a:gd name="f153" fmla="*/ 421 f124 1"/>
                <a:gd name="f154" fmla="*/ 131 f125 1"/>
                <a:gd name="f155" fmla="*/ 393 f124 1"/>
                <a:gd name="f156" fmla="*/ 22 f125 1"/>
                <a:gd name="f157" fmla="*/ 261 f124 1"/>
                <a:gd name="f158" fmla="*/ 37 f125 1"/>
                <a:gd name="f159" fmla="*/ 69 f124 1"/>
                <a:gd name="f160" fmla="*/ 35 f125 1"/>
                <a:gd name="f161" fmla="*/ 56 f124 1"/>
                <a:gd name="f162" fmla="*/ 43 f124 1"/>
                <a:gd name="f163" fmla="*/ 25 f125 1"/>
                <a:gd name="f164" fmla="*/ 32 f124 1"/>
                <a:gd name="f165" fmla="*/ 138 f125 1"/>
                <a:gd name="f166" fmla="*/ 2 f124 1"/>
                <a:gd name="f167" fmla="*/ 145 f125 1"/>
                <a:gd name="f168" fmla="*/ 10 f124 1"/>
                <a:gd name="f169" fmla="*/ 118 f125 1"/>
                <a:gd name="f170" fmla="*/ 110 f124 1"/>
                <a:gd name="f171" fmla="*/ 117 f125 1"/>
                <a:gd name="f172" fmla="*/ 113 f124 1"/>
                <a:gd name="f173" fmla="*/ 110 f125 1"/>
                <a:gd name="f174" fmla="*/ 128 f124 1"/>
                <a:gd name="f175" fmla="*/ 97 f125 1"/>
                <a:gd name="f176" fmla="*/ 118 f124 1"/>
                <a:gd name="f177" fmla="+- f126 0 f1"/>
                <a:gd name="f178" fmla="*/ f129 1 397"/>
                <a:gd name="f179" fmla="*/ f130 1 430"/>
                <a:gd name="f180" fmla="*/ f131 1 397"/>
                <a:gd name="f181" fmla="*/ f132 1 430"/>
                <a:gd name="f182" fmla="*/ f133 1 397"/>
                <a:gd name="f183" fmla="*/ f134 1 430"/>
                <a:gd name="f184" fmla="*/ f135 1 397"/>
                <a:gd name="f185" fmla="*/ f136 1 430"/>
                <a:gd name="f186" fmla="*/ f137 1 397"/>
                <a:gd name="f187" fmla="*/ f138 1 430"/>
                <a:gd name="f188" fmla="*/ f139 1 397"/>
                <a:gd name="f189" fmla="*/ f140 1 430"/>
                <a:gd name="f190" fmla="*/ f141 1 397"/>
                <a:gd name="f191" fmla="*/ f142 1 430"/>
                <a:gd name="f192" fmla="*/ f143 1 397"/>
                <a:gd name="f193" fmla="*/ f144 1 430"/>
                <a:gd name="f194" fmla="*/ f145 1 397"/>
                <a:gd name="f195" fmla="*/ f146 1 397"/>
                <a:gd name="f196" fmla="*/ f147 1 430"/>
                <a:gd name="f197" fmla="*/ f148 1 397"/>
                <a:gd name="f198" fmla="*/ f149 1 430"/>
                <a:gd name="f199" fmla="*/ f150 1 397"/>
                <a:gd name="f200" fmla="*/ f151 1 430"/>
                <a:gd name="f201" fmla="*/ f152 1 397"/>
                <a:gd name="f202" fmla="*/ f153 1 430"/>
                <a:gd name="f203" fmla="*/ f154 1 397"/>
                <a:gd name="f204" fmla="*/ f155 1 430"/>
                <a:gd name="f205" fmla="*/ f156 1 397"/>
                <a:gd name="f206" fmla="*/ f157 1 430"/>
                <a:gd name="f207" fmla="*/ f158 1 397"/>
                <a:gd name="f208" fmla="*/ f159 1 430"/>
                <a:gd name="f209" fmla="*/ f160 1 397"/>
                <a:gd name="f210" fmla="*/ f161 1 430"/>
                <a:gd name="f211" fmla="*/ f162 1 430"/>
                <a:gd name="f212" fmla="*/ f163 1 397"/>
                <a:gd name="f213" fmla="*/ f164 1 430"/>
                <a:gd name="f214" fmla="*/ f165 1 397"/>
                <a:gd name="f215" fmla="*/ f166 1 430"/>
                <a:gd name="f216" fmla="*/ f167 1 397"/>
                <a:gd name="f217" fmla="*/ f168 1 430"/>
                <a:gd name="f218" fmla="*/ f169 1 397"/>
                <a:gd name="f219" fmla="*/ f170 1 430"/>
                <a:gd name="f220" fmla="*/ f171 1 397"/>
                <a:gd name="f221" fmla="*/ f172 1 430"/>
                <a:gd name="f222" fmla="*/ f173 1 397"/>
                <a:gd name="f223" fmla="*/ f174 1 430"/>
                <a:gd name="f224" fmla="*/ f175 1 397"/>
                <a:gd name="f225" fmla="*/ f176 1 430"/>
                <a:gd name="f226" fmla="*/ 0 1 f127"/>
                <a:gd name="f227" fmla="*/ f121 1 f127"/>
                <a:gd name="f228" fmla="*/ 0 1 f128"/>
                <a:gd name="f229" fmla="*/ f122 1 f128"/>
                <a:gd name="f230" fmla="*/ f178 1 f127"/>
                <a:gd name="f231" fmla="*/ f179 1 f128"/>
                <a:gd name="f232" fmla="*/ f180 1 f127"/>
                <a:gd name="f233" fmla="*/ f181 1 f128"/>
                <a:gd name="f234" fmla="*/ f182 1 f127"/>
                <a:gd name="f235" fmla="*/ f183 1 f128"/>
                <a:gd name="f236" fmla="*/ f184 1 f127"/>
                <a:gd name="f237" fmla="*/ f185 1 f128"/>
                <a:gd name="f238" fmla="*/ f186 1 f127"/>
                <a:gd name="f239" fmla="*/ f187 1 f128"/>
                <a:gd name="f240" fmla="*/ f188 1 f127"/>
                <a:gd name="f241" fmla="*/ f189 1 f128"/>
                <a:gd name="f242" fmla="*/ f190 1 f127"/>
                <a:gd name="f243" fmla="*/ f191 1 f128"/>
                <a:gd name="f244" fmla="*/ f192 1 f127"/>
                <a:gd name="f245" fmla="*/ f193 1 f128"/>
                <a:gd name="f246" fmla="*/ f194 1 f127"/>
                <a:gd name="f247" fmla="*/ f195 1 f127"/>
                <a:gd name="f248" fmla="*/ f196 1 f128"/>
                <a:gd name="f249" fmla="*/ f197 1 f127"/>
                <a:gd name="f250" fmla="*/ f198 1 f128"/>
                <a:gd name="f251" fmla="*/ f199 1 f127"/>
                <a:gd name="f252" fmla="*/ f200 1 f128"/>
                <a:gd name="f253" fmla="*/ f201 1 f127"/>
                <a:gd name="f254" fmla="*/ f202 1 f128"/>
                <a:gd name="f255" fmla="*/ f203 1 f127"/>
                <a:gd name="f256" fmla="*/ f204 1 f128"/>
                <a:gd name="f257" fmla="*/ f205 1 f127"/>
                <a:gd name="f258" fmla="*/ f206 1 f128"/>
                <a:gd name="f259" fmla="*/ f207 1 f127"/>
                <a:gd name="f260" fmla="*/ f208 1 f128"/>
                <a:gd name="f261" fmla="*/ f209 1 f127"/>
                <a:gd name="f262" fmla="*/ f210 1 f128"/>
                <a:gd name="f263" fmla="*/ f211 1 f128"/>
                <a:gd name="f264" fmla="*/ f212 1 f127"/>
                <a:gd name="f265" fmla="*/ f213 1 f128"/>
                <a:gd name="f266" fmla="*/ f214 1 f127"/>
                <a:gd name="f267" fmla="*/ f215 1 f128"/>
                <a:gd name="f268" fmla="*/ f216 1 f127"/>
                <a:gd name="f269" fmla="*/ f217 1 f128"/>
                <a:gd name="f270" fmla="*/ f218 1 f127"/>
                <a:gd name="f271" fmla="*/ f219 1 f128"/>
                <a:gd name="f272" fmla="*/ f220 1 f127"/>
                <a:gd name="f273" fmla="*/ f221 1 f128"/>
                <a:gd name="f274" fmla="*/ f222 1 f127"/>
                <a:gd name="f275" fmla="*/ f223 1 f128"/>
                <a:gd name="f276" fmla="*/ f224 1 f127"/>
                <a:gd name="f277" fmla="*/ f225 1 f128"/>
                <a:gd name="f278" fmla="*/ f226 f118 1"/>
                <a:gd name="f279" fmla="*/ f227 f118 1"/>
                <a:gd name="f280" fmla="*/ f229 f119 1"/>
                <a:gd name="f281" fmla="*/ f228 f119 1"/>
                <a:gd name="f282" fmla="*/ f230 f118 1"/>
                <a:gd name="f283" fmla="*/ f231 f119 1"/>
                <a:gd name="f284" fmla="*/ f232 f118 1"/>
                <a:gd name="f285" fmla="*/ f233 f119 1"/>
                <a:gd name="f286" fmla="*/ f234 f118 1"/>
                <a:gd name="f287" fmla="*/ f235 f119 1"/>
                <a:gd name="f288" fmla="*/ f236 f118 1"/>
                <a:gd name="f289" fmla="*/ f237 f119 1"/>
                <a:gd name="f290" fmla="*/ f238 f118 1"/>
                <a:gd name="f291" fmla="*/ f239 f119 1"/>
                <a:gd name="f292" fmla="*/ f240 f118 1"/>
                <a:gd name="f293" fmla="*/ f241 f119 1"/>
                <a:gd name="f294" fmla="*/ f242 f118 1"/>
                <a:gd name="f295" fmla="*/ f243 f119 1"/>
                <a:gd name="f296" fmla="*/ f244 f118 1"/>
                <a:gd name="f297" fmla="*/ f245 f119 1"/>
                <a:gd name="f298" fmla="*/ f246 f118 1"/>
                <a:gd name="f299" fmla="*/ f247 f118 1"/>
                <a:gd name="f300" fmla="*/ f248 f119 1"/>
                <a:gd name="f301" fmla="*/ f249 f118 1"/>
                <a:gd name="f302" fmla="*/ f250 f119 1"/>
                <a:gd name="f303" fmla="*/ f251 f118 1"/>
                <a:gd name="f304" fmla="*/ f252 f119 1"/>
                <a:gd name="f305" fmla="*/ f253 f118 1"/>
                <a:gd name="f306" fmla="*/ f254 f119 1"/>
                <a:gd name="f307" fmla="*/ f255 f118 1"/>
                <a:gd name="f308" fmla="*/ f256 f119 1"/>
                <a:gd name="f309" fmla="*/ f257 f118 1"/>
                <a:gd name="f310" fmla="*/ f258 f119 1"/>
                <a:gd name="f311" fmla="*/ f259 f118 1"/>
                <a:gd name="f312" fmla="*/ f260 f119 1"/>
                <a:gd name="f313" fmla="*/ f261 f118 1"/>
                <a:gd name="f314" fmla="*/ f262 f119 1"/>
                <a:gd name="f315" fmla="*/ f263 f119 1"/>
                <a:gd name="f316" fmla="*/ f264 f118 1"/>
                <a:gd name="f317" fmla="*/ f265 f119 1"/>
                <a:gd name="f318" fmla="*/ f266 f118 1"/>
                <a:gd name="f319" fmla="*/ f267 f119 1"/>
                <a:gd name="f320" fmla="*/ f268 f118 1"/>
                <a:gd name="f321" fmla="*/ f269 f119 1"/>
                <a:gd name="f322" fmla="*/ f270 f118 1"/>
                <a:gd name="f323" fmla="*/ f271 f119 1"/>
                <a:gd name="f324" fmla="*/ f272 f118 1"/>
                <a:gd name="f325" fmla="*/ f273 f119 1"/>
                <a:gd name="f326" fmla="*/ f274 f118 1"/>
                <a:gd name="f327" fmla="*/ f275 f119 1"/>
                <a:gd name="f328" fmla="*/ f276 f118 1"/>
                <a:gd name="f329" fmla="*/ f277 f1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7">
                  <a:pos x="f282" y="f283"/>
                </a:cxn>
                <a:cxn ang="f177">
                  <a:pos x="f284" y="f285"/>
                </a:cxn>
                <a:cxn ang="f177">
                  <a:pos x="f286" y="f287"/>
                </a:cxn>
                <a:cxn ang="f177">
                  <a:pos x="f288" y="f289"/>
                </a:cxn>
                <a:cxn ang="f177">
                  <a:pos x="f290" y="f291"/>
                </a:cxn>
                <a:cxn ang="f177">
                  <a:pos x="f292" y="f293"/>
                </a:cxn>
                <a:cxn ang="f177">
                  <a:pos x="f294" y="f295"/>
                </a:cxn>
                <a:cxn ang="f177">
                  <a:pos x="f296" y="f297"/>
                </a:cxn>
                <a:cxn ang="f177">
                  <a:pos x="f298" y="f295"/>
                </a:cxn>
                <a:cxn ang="f177">
                  <a:pos x="f299" y="f300"/>
                </a:cxn>
                <a:cxn ang="f177">
                  <a:pos x="f301" y="f302"/>
                </a:cxn>
                <a:cxn ang="f177">
                  <a:pos x="f303" y="f304"/>
                </a:cxn>
                <a:cxn ang="f177">
                  <a:pos x="f305" y="f306"/>
                </a:cxn>
                <a:cxn ang="f177">
                  <a:pos x="f307" y="f308"/>
                </a:cxn>
                <a:cxn ang="f177">
                  <a:pos x="f309" y="f310"/>
                </a:cxn>
                <a:cxn ang="f177">
                  <a:pos x="f311" y="f312"/>
                </a:cxn>
                <a:cxn ang="f177">
                  <a:pos x="f313" y="f314"/>
                </a:cxn>
                <a:cxn ang="f177">
                  <a:pos x="f309" y="f315"/>
                </a:cxn>
                <a:cxn ang="f177">
                  <a:pos x="f316" y="f317"/>
                </a:cxn>
                <a:cxn ang="f177">
                  <a:pos x="f318" y="f319"/>
                </a:cxn>
                <a:cxn ang="f177">
                  <a:pos x="f320" y="f321"/>
                </a:cxn>
                <a:cxn ang="f177">
                  <a:pos x="f322" y="f323"/>
                </a:cxn>
                <a:cxn ang="f177">
                  <a:pos x="f324" y="f325"/>
                </a:cxn>
                <a:cxn ang="f177">
                  <a:pos x="f326" y="f327"/>
                </a:cxn>
                <a:cxn ang="f177">
                  <a:pos x="f328" y="f329"/>
                </a:cxn>
                <a:cxn ang="f177">
                  <a:pos x="f282" y="f283"/>
                </a:cxn>
              </a:cxnLst>
              <a:rect l="f278" t="f281" r="f279" b="f280"/>
              <a:pathLst>
                <a:path w="397" h="4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29" y="f30"/>
                    <a:pt x="f31" y="f32"/>
                  </a:cubicBezTo>
                  <a:cubicBezTo>
                    <a:pt x="f31" y="f33"/>
                    <a:pt x="f31" y="f34"/>
                    <a:pt x="f35" y="f36"/>
                  </a:cubicBezTo>
                  <a:cubicBezTo>
                    <a:pt x="f33" y="f37"/>
                    <a:pt x="f29" y="f38"/>
                    <a:pt x="f30" y="f39"/>
                  </a:cubicBezTo>
                  <a:cubicBezTo>
                    <a:pt x="f30" y="f39"/>
                    <a:pt x="f30" y="f40"/>
                    <a:pt x="f29" y="f41"/>
                  </a:cubicBezTo>
                  <a:cubicBezTo>
                    <a:pt x="f42" y="f43"/>
                    <a:pt x="f44" y="f40"/>
                    <a:pt x="f45" y="f39"/>
                  </a:cubicBezTo>
                  <a:cubicBezTo>
                    <a:pt x="f46" y="f47"/>
                    <a:pt x="f48" y="f49"/>
                    <a:pt x="f50" y="f46"/>
                  </a:cubicBezTo>
                  <a:cubicBezTo>
                    <a:pt x="f51" y="f46"/>
                    <a:pt x="f52" y="f38"/>
                    <a:pt x="f6" y="f49"/>
                  </a:cubicBezTo>
                  <a:cubicBezTo>
                    <a:pt x="f53" y="f47"/>
                    <a:pt x="f52" y="f40"/>
                    <a:pt x="f54" y="f48"/>
                  </a:cubicBezTo>
                  <a:cubicBezTo>
                    <a:pt x="f37" y="f55"/>
                    <a:pt x="f26" y="f56"/>
                    <a:pt x="f57" y="f58"/>
                  </a:cubicBezTo>
                  <a:cubicBezTo>
                    <a:pt x="f17" y="f7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5" y="f69"/>
                    <a:pt x="f70" y="f61"/>
                    <a:pt x="f71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79"/>
                    <a:pt x="f80" y="f81"/>
                    <a:pt x="f67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67"/>
                    <a:pt x="f90" y="f91"/>
                    <a:pt x="f92" y="f93"/>
                  </a:cubicBezTo>
                  <a:cubicBezTo>
                    <a:pt x="f94" y="f5"/>
                    <a:pt x="f95" y="f96"/>
                    <a:pt x="f97" y="f98"/>
                  </a:cubicBezTo>
                  <a:cubicBezTo>
                    <a:pt x="f99" y="f82"/>
                    <a:pt x="f100" y="f10"/>
                    <a:pt x="f101" y="f102"/>
                  </a:cubicBezTo>
                  <a:cubicBezTo>
                    <a:pt x="f101" y="f103"/>
                    <a:pt x="f104" y="f105"/>
                    <a:pt x="f104" y="f106"/>
                  </a:cubicBezTo>
                  <a:cubicBezTo>
                    <a:pt x="f107" y="f101"/>
                    <a:pt x="f105" y="f108"/>
                    <a:pt x="f102" y="f109"/>
                  </a:cubicBezTo>
                  <a:cubicBezTo>
                    <a:pt x="f110" y="f111"/>
                    <a:pt x="f112" y="f113"/>
                    <a:pt x="f114" y="f101"/>
                  </a:cubicBezTo>
                  <a:cubicBezTo>
                    <a:pt x="f115" y="f116"/>
                    <a:pt x="f18" y="f106"/>
                    <a:pt x="f8" y="f9"/>
                  </a:cubicBezTo>
                  <a:close/>
                </a:path>
              </a:pathLst>
            </a:custGeom>
            <a:solidFill>
              <a:srgbClr val="002060">
                <a:alpha val="18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Freeform 15">
              <a:extLst>
                <a:ext uri="{FF2B5EF4-FFF2-40B4-BE49-F238E27FC236}">
                  <a16:creationId xmlns:a16="http://schemas.microsoft.com/office/drawing/2014/main" id="{61928CA5-A6EA-EAC7-395B-FE85732C834D}"/>
                </a:ext>
              </a:extLst>
            </p:cNvPr>
            <p:cNvSpPr/>
            <p:nvPr/>
          </p:nvSpPr>
          <p:spPr>
            <a:xfrm>
              <a:off x="5208614" y="3823901"/>
              <a:ext cx="1620956" cy="11032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2"/>
                <a:gd name="f7" fmla="val 144"/>
                <a:gd name="f8" fmla="val 127"/>
                <a:gd name="f9" fmla="val 70"/>
                <a:gd name="f10" fmla="val 135"/>
                <a:gd name="f11" fmla="val 47"/>
                <a:gd name="f12" fmla="val 142"/>
                <a:gd name="f13" fmla="val 24"/>
                <a:gd name="f14" fmla="val 149"/>
                <a:gd name="f15" fmla="val 1"/>
                <a:gd name="f16" fmla="val 182"/>
                <a:gd name="f17" fmla="val 209"/>
                <a:gd name="f18" fmla="val 22"/>
                <a:gd name="f19" fmla="val 211"/>
                <a:gd name="f20" fmla="val 54"/>
                <a:gd name="f21" fmla="val 83"/>
                <a:gd name="f22" fmla="val 112"/>
                <a:gd name="f23" fmla="val 143"/>
                <a:gd name="f24" fmla="val 207"/>
                <a:gd name="f25" fmla="val 203"/>
                <a:gd name="f26" fmla="val 198"/>
                <a:gd name="f27" fmla="val 137"/>
                <a:gd name="f28" fmla="val 75"/>
                <a:gd name="f29" fmla="val 13"/>
                <a:gd name="f30" fmla="val 4"/>
                <a:gd name="f31" fmla="val 141"/>
                <a:gd name="f32" fmla="val 131"/>
                <a:gd name="f33" fmla="val 109"/>
                <a:gd name="f34" fmla="val 86"/>
                <a:gd name="f35" fmla="val 64"/>
                <a:gd name="f36" fmla="val 25"/>
                <a:gd name="f37" fmla="val 2"/>
                <a:gd name="f38" fmla="val 71"/>
                <a:gd name="f39" fmla="val 23"/>
                <a:gd name="f40" fmla="val 79"/>
                <a:gd name="f41" fmla="val 87"/>
                <a:gd name="f42" fmla="val 88"/>
                <a:gd name="f43" fmla="val 90"/>
                <a:gd name="f44" fmla="val 59"/>
                <a:gd name="f45" fmla="val 92"/>
                <a:gd name="f46" fmla="val 94"/>
                <a:gd name="f47" fmla="val 35"/>
                <a:gd name="f48" fmla="val 102"/>
                <a:gd name="f49" fmla="val 110"/>
                <a:gd name="f50" fmla="val 120"/>
                <a:gd name="f51" fmla="val 122"/>
                <a:gd name="f52" fmla="val 46"/>
                <a:gd name="f53" fmla="val 123"/>
                <a:gd name="f54" fmla="val 58"/>
                <a:gd name="f55" fmla="val 125"/>
                <a:gd name="f56" fmla="val 69"/>
                <a:gd name="f57" fmla="val 126"/>
                <a:gd name="f58" fmla="+- 0 0 -90"/>
                <a:gd name="f59" fmla="*/ f3 1 212"/>
                <a:gd name="f60" fmla="*/ f4 1 144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6 1 212"/>
                <a:gd name="f69" fmla="*/ f65 1 144"/>
                <a:gd name="f70" fmla="*/ 127 f66 1"/>
                <a:gd name="f71" fmla="*/ 70 f65 1"/>
                <a:gd name="f72" fmla="*/ 149 f66 1"/>
                <a:gd name="f73" fmla="*/ 1 f65 1"/>
                <a:gd name="f74" fmla="*/ 211 f66 1"/>
                <a:gd name="f75" fmla="*/ 54 f65 1"/>
                <a:gd name="f76" fmla="*/ 143 f65 1"/>
                <a:gd name="f77" fmla="*/ 198 f66 1"/>
                <a:gd name="f78" fmla="*/ 13 f66 1"/>
                <a:gd name="f79" fmla="*/ 0 f66 1"/>
                <a:gd name="f80" fmla="*/ 131 f65 1"/>
                <a:gd name="f81" fmla="*/ 1 f66 1"/>
                <a:gd name="f82" fmla="*/ 64 f65 1"/>
                <a:gd name="f83" fmla="*/ 64 f66 1"/>
                <a:gd name="f84" fmla="*/ 86 f66 1"/>
                <a:gd name="f85" fmla="*/ 88 f66 1"/>
                <a:gd name="f86" fmla="*/ 94 f66 1"/>
                <a:gd name="f87" fmla="*/ 35 f65 1"/>
                <a:gd name="f88" fmla="*/ 120 f66 1"/>
                <a:gd name="f89" fmla="*/ 125 f66 1"/>
                <a:gd name="f90" fmla="*/ 69 f65 1"/>
                <a:gd name="f91" fmla="+- f67 0 f1"/>
                <a:gd name="f92" fmla="*/ f70 1 212"/>
                <a:gd name="f93" fmla="*/ f71 1 144"/>
                <a:gd name="f94" fmla="*/ f72 1 212"/>
                <a:gd name="f95" fmla="*/ f73 1 144"/>
                <a:gd name="f96" fmla="*/ f74 1 212"/>
                <a:gd name="f97" fmla="*/ f75 1 144"/>
                <a:gd name="f98" fmla="*/ f76 1 144"/>
                <a:gd name="f99" fmla="*/ f77 1 212"/>
                <a:gd name="f100" fmla="*/ f78 1 212"/>
                <a:gd name="f101" fmla="*/ f79 1 212"/>
                <a:gd name="f102" fmla="*/ f80 1 144"/>
                <a:gd name="f103" fmla="*/ f81 1 212"/>
                <a:gd name="f104" fmla="*/ f82 1 144"/>
                <a:gd name="f105" fmla="*/ f83 1 212"/>
                <a:gd name="f106" fmla="*/ f84 1 212"/>
                <a:gd name="f107" fmla="*/ f85 1 212"/>
                <a:gd name="f108" fmla="*/ f86 1 212"/>
                <a:gd name="f109" fmla="*/ f87 1 144"/>
                <a:gd name="f110" fmla="*/ f88 1 212"/>
                <a:gd name="f111" fmla="*/ f89 1 212"/>
                <a:gd name="f112" fmla="*/ f90 1 144"/>
                <a:gd name="f113" fmla="*/ 0 1 f68"/>
                <a:gd name="f114" fmla="*/ f62 1 f68"/>
                <a:gd name="f115" fmla="*/ 0 1 f69"/>
                <a:gd name="f116" fmla="*/ f63 1 f69"/>
                <a:gd name="f117" fmla="*/ f92 1 f68"/>
                <a:gd name="f118" fmla="*/ f93 1 f69"/>
                <a:gd name="f119" fmla="*/ f94 1 f68"/>
                <a:gd name="f120" fmla="*/ f95 1 f69"/>
                <a:gd name="f121" fmla="*/ f96 1 f68"/>
                <a:gd name="f122" fmla="*/ f97 1 f69"/>
                <a:gd name="f123" fmla="*/ f98 1 f69"/>
                <a:gd name="f124" fmla="*/ f99 1 f68"/>
                <a:gd name="f125" fmla="*/ f100 1 f68"/>
                <a:gd name="f126" fmla="*/ f101 1 f68"/>
                <a:gd name="f127" fmla="*/ f102 1 f69"/>
                <a:gd name="f128" fmla="*/ f103 1 f68"/>
                <a:gd name="f129" fmla="*/ f104 1 f69"/>
                <a:gd name="f130" fmla="*/ f105 1 f68"/>
                <a:gd name="f131" fmla="*/ f106 1 f68"/>
                <a:gd name="f132" fmla="*/ f107 1 f68"/>
                <a:gd name="f133" fmla="*/ f108 1 f68"/>
                <a:gd name="f134" fmla="*/ f109 1 f69"/>
                <a:gd name="f135" fmla="*/ f110 1 f68"/>
                <a:gd name="f136" fmla="*/ f111 1 f68"/>
                <a:gd name="f137" fmla="*/ f112 1 f69"/>
                <a:gd name="f138" fmla="*/ f113 f59 1"/>
                <a:gd name="f139" fmla="*/ f114 f59 1"/>
                <a:gd name="f140" fmla="*/ f116 f60 1"/>
                <a:gd name="f141" fmla="*/ f115 f60 1"/>
                <a:gd name="f142" fmla="*/ f117 f59 1"/>
                <a:gd name="f143" fmla="*/ f118 f60 1"/>
                <a:gd name="f144" fmla="*/ f119 f59 1"/>
                <a:gd name="f145" fmla="*/ f120 f60 1"/>
                <a:gd name="f146" fmla="*/ f121 f59 1"/>
                <a:gd name="f147" fmla="*/ f122 f60 1"/>
                <a:gd name="f148" fmla="*/ f123 f60 1"/>
                <a:gd name="f149" fmla="*/ f124 f59 1"/>
                <a:gd name="f150" fmla="*/ f125 f59 1"/>
                <a:gd name="f151" fmla="*/ f126 f59 1"/>
                <a:gd name="f152" fmla="*/ f127 f60 1"/>
                <a:gd name="f153" fmla="*/ f128 f59 1"/>
                <a:gd name="f154" fmla="*/ f129 f60 1"/>
                <a:gd name="f155" fmla="*/ f130 f59 1"/>
                <a:gd name="f156" fmla="*/ f131 f59 1"/>
                <a:gd name="f157" fmla="*/ f132 f59 1"/>
                <a:gd name="f158" fmla="*/ f133 f59 1"/>
                <a:gd name="f159" fmla="*/ f134 f60 1"/>
                <a:gd name="f160" fmla="*/ f135 f59 1"/>
                <a:gd name="f161" fmla="*/ f136 f59 1"/>
                <a:gd name="f162" fmla="*/ f13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1">
                  <a:pos x="f142" y="f143"/>
                </a:cxn>
                <a:cxn ang="f91">
                  <a:pos x="f144" y="f145"/>
                </a:cxn>
                <a:cxn ang="f91">
                  <a:pos x="f146" y="f147"/>
                </a:cxn>
                <a:cxn ang="f91">
                  <a:pos x="f146" y="f148"/>
                </a:cxn>
                <a:cxn ang="f91">
                  <a:pos x="f149" y="f148"/>
                </a:cxn>
                <a:cxn ang="f91">
                  <a:pos x="f150" y="f148"/>
                </a:cxn>
                <a:cxn ang="f91">
                  <a:pos x="f151" y="f152"/>
                </a:cxn>
                <a:cxn ang="f91">
                  <a:pos x="f153" y="f154"/>
                </a:cxn>
                <a:cxn ang="f91">
                  <a:pos x="f155" y="f145"/>
                </a:cxn>
                <a:cxn ang="f91">
                  <a:pos x="f156" y="f143"/>
                </a:cxn>
                <a:cxn ang="f91">
                  <a:pos x="f157" y="f143"/>
                </a:cxn>
                <a:cxn ang="f91">
                  <a:pos x="f158" y="f159"/>
                </a:cxn>
                <a:cxn ang="f91">
                  <a:pos x="f160" y="f159"/>
                </a:cxn>
                <a:cxn ang="f91">
                  <a:pos x="f161" y="f162"/>
                </a:cxn>
                <a:cxn ang="f91">
                  <a:pos x="f142" y="f143"/>
                </a:cxn>
              </a:cxnLst>
              <a:rect l="f138" t="f141" r="f139" b="f140"/>
              <a:pathLst>
                <a:path w="212" h="14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5"/>
                    <a:pt x="f17" y="f18"/>
                    <a:pt x="f19" y="f20"/>
                  </a:cubicBezTo>
                  <a:cubicBezTo>
                    <a:pt x="f6" y="f21"/>
                    <a:pt x="f19" y="f22"/>
                    <a:pt x="f19" y="f23"/>
                  </a:cubicBezTo>
                  <a:cubicBezTo>
                    <a:pt x="f24" y="f23"/>
                    <a:pt x="f25" y="f23"/>
                    <a:pt x="f26" y="f23"/>
                  </a:cubicBezTo>
                  <a:cubicBezTo>
                    <a:pt x="f27" y="f23"/>
                    <a:pt x="f28" y="f23"/>
                    <a:pt x="f29" y="f23"/>
                  </a:cubicBezTo>
                  <a:cubicBezTo>
                    <a:pt x="f30" y="f7"/>
                    <a:pt x="f5" y="f31"/>
                    <a:pt x="f5" y="f32"/>
                  </a:cubicBezTo>
                  <a:cubicBezTo>
                    <a:pt x="f15" y="f33"/>
                    <a:pt x="f15" y="f34"/>
                    <a:pt x="f15" y="f35"/>
                  </a:cubicBezTo>
                  <a:cubicBezTo>
                    <a:pt x="f15" y="f36"/>
                    <a:pt x="f13" y="f37"/>
                    <a:pt x="f35" y="f15"/>
                  </a:cubicBezTo>
                  <a:cubicBezTo>
                    <a:pt x="f38" y="f39"/>
                    <a:pt x="f40" y="f11"/>
                    <a:pt x="f34" y="f9"/>
                  </a:cubicBezTo>
                  <a:cubicBezTo>
                    <a:pt x="f41" y="f9"/>
                    <a:pt x="f41" y="f9"/>
                    <a:pt x="f42" y="f9"/>
                  </a:cubicBezTo>
                  <a:cubicBezTo>
                    <a:pt x="f43" y="f44"/>
                    <a:pt x="f45" y="f11"/>
                    <a:pt x="f46" y="f47"/>
                  </a:cubicBezTo>
                  <a:cubicBezTo>
                    <a:pt x="f48" y="f47"/>
                    <a:pt x="f49" y="f47"/>
                    <a:pt x="f50" y="f47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9"/>
                    <a:pt x="f57" y="f9"/>
                    <a:pt x="f8" y="f9"/>
                  </a:cubicBezTo>
                  <a:close/>
                </a:path>
              </a:pathLst>
            </a:custGeom>
            <a:solidFill>
              <a:srgbClr val="002060">
                <a:alpha val="18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Freeform 16">
              <a:extLst>
                <a:ext uri="{FF2B5EF4-FFF2-40B4-BE49-F238E27FC236}">
                  <a16:creationId xmlns:a16="http://schemas.microsoft.com/office/drawing/2014/main" id="{B4043AF9-E478-2E7E-6758-E0ACF7915DF6}"/>
                </a:ext>
              </a:extLst>
            </p:cNvPr>
            <p:cNvSpPr/>
            <p:nvPr/>
          </p:nvSpPr>
          <p:spPr>
            <a:xfrm>
              <a:off x="5598130" y="2836807"/>
              <a:ext cx="834673" cy="9653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9"/>
                <a:gd name="f7" fmla="val 126"/>
                <a:gd name="f8" fmla="val 61"/>
                <a:gd name="f9" fmla="val 107"/>
                <a:gd name="f10" fmla="val 78"/>
                <a:gd name="f11" fmla="val 99"/>
                <a:gd name="f12" fmla="val 96"/>
                <a:gd name="f13" fmla="val 83"/>
                <a:gd name="f14" fmla="val 111"/>
                <a:gd name="f15" fmla="val 66"/>
                <a:gd name="f16" fmla="val 47"/>
                <a:gd name="f17" fmla="val 30"/>
                <a:gd name="f18" fmla="val 112"/>
                <a:gd name="f19" fmla="val 10"/>
                <a:gd name="f20" fmla="val 94"/>
                <a:gd name="f21" fmla="val 72"/>
                <a:gd name="f22" fmla="val 4"/>
                <a:gd name="f23" fmla="val 45"/>
                <a:gd name="f24" fmla="val 9"/>
                <a:gd name="f25" fmla="val 18"/>
                <a:gd name="f26" fmla="val 34"/>
                <a:gd name="f27" fmla="val 60"/>
                <a:gd name="f28" fmla="val 3"/>
                <a:gd name="f29" fmla="val 89"/>
                <a:gd name="f30" fmla="val 6"/>
                <a:gd name="f31" fmla="val 28"/>
                <a:gd name="f32" fmla="+- 0 0 -90"/>
                <a:gd name="f33" fmla="*/ f3 1 109"/>
                <a:gd name="f34" fmla="*/ f4 1 126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109"/>
                <a:gd name="f43" fmla="*/ f39 1 126"/>
                <a:gd name="f44" fmla="*/ 109 f40 1"/>
                <a:gd name="f45" fmla="*/ 61 f39 1"/>
                <a:gd name="f46" fmla="*/ 83 f40 1"/>
                <a:gd name="f47" fmla="*/ 111 f39 1"/>
                <a:gd name="f48" fmla="*/ 30 f40 1"/>
                <a:gd name="f49" fmla="*/ 112 f39 1"/>
                <a:gd name="f50" fmla="*/ 4 f40 1"/>
                <a:gd name="f51" fmla="*/ 45 f39 1"/>
                <a:gd name="f52" fmla="*/ 60 f40 1"/>
                <a:gd name="f53" fmla="*/ 3 f39 1"/>
                <a:gd name="f54" fmla="+- f41 0 f1"/>
                <a:gd name="f55" fmla="*/ f44 1 109"/>
                <a:gd name="f56" fmla="*/ f45 1 126"/>
                <a:gd name="f57" fmla="*/ f46 1 109"/>
                <a:gd name="f58" fmla="*/ f47 1 126"/>
                <a:gd name="f59" fmla="*/ f48 1 109"/>
                <a:gd name="f60" fmla="*/ f49 1 126"/>
                <a:gd name="f61" fmla="*/ f50 1 109"/>
                <a:gd name="f62" fmla="*/ f51 1 126"/>
                <a:gd name="f63" fmla="*/ f52 1 109"/>
                <a:gd name="f64" fmla="*/ f53 1 126"/>
                <a:gd name="f65" fmla="*/ 0 1 f42"/>
                <a:gd name="f66" fmla="*/ f36 1 f42"/>
                <a:gd name="f67" fmla="*/ 0 1 f43"/>
                <a:gd name="f68" fmla="*/ f37 1 f43"/>
                <a:gd name="f69" fmla="*/ f55 1 f42"/>
                <a:gd name="f70" fmla="*/ f56 1 f43"/>
                <a:gd name="f71" fmla="*/ f57 1 f42"/>
                <a:gd name="f72" fmla="*/ f58 1 f43"/>
                <a:gd name="f73" fmla="*/ f59 1 f42"/>
                <a:gd name="f74" fmla="*/ f60 1 f43"/>
                <a:gd name="f75" fmla="*/ f61 1 f42"/>
                <a:gd name="f76" fmla="*/ f62 1 f43"/>
                <a:gd name="f77" fmla="*/ f63 1 f42"/>
                <a:gd name="f78" fmla="*/ f64 1 f43"/>
                <a:gd name="f79" fmla="*/ f65 f33 1"/>
                <a:gd name="f80" fmla="*/ f66 f33 1"/>
                <a:gd name="f81" fmla="*/ f68 f34 1"/>
                <a:gd name="f82" fmla="*/ f67 f34 1"/>
                <a:gd name="f83" fmla="*/ f69 f33 1"/>
                <a:gd name="f84" fmla="*/ f70 f34 1"/>
                <a:gd name="f85" fmla="*/ f71 f33 1"/>
                <a:gd name="f86" fmla="*/ f72 f34 1"/>
                <a:gd name="f87" fmla="*/ f73 f33 1"/>
                <a:gd name="f88" fmla="*/ f74 f34 1"/>
                <a:gd name="f89" fmla="*/ f75 f33 1"/>
                <a:gd name="f90" fmla="*/ f76 f34 1"/>
                <a:gd name="f91" fmla="*/ f77 f33 1"/>
                <a:gd name="f92" fmla="*/ f78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3" y="f84"/>
                </a:cxn>
                <a:cxn ang="f54">
                  <a:pos x="f85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83" y="f84"/>
                </a:cxn>
              </a:cxnLst>
              <a:rect l="f79" t="f82" r="f80" b="f81"/>
              <a:pathLst>
                <a:path w="109" h="126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7"/>
                    <a:pt x="f16" y="f7"/>
                    <a:pt x="f17" y="f18"/>
                  </a:cubicBezTo>
                  <a:cubicBezTo>
                    <a:pt x="f19" y="f20"/>
                    <a:pt x="f5" y="f21"/>
                    <a:pt x="f22" y="f23"/>
                  </a:cubicBezTo>
                  <a:cubicBezTo>
                    <a:pt x="f24" y="f25"/>
                    <a:pt x="f26" y="f5"/>
                    <a:pt x="f27" y="f28"/>
                  </a:cubicBezTo>
                  <a:cubicBezTo>
                    <a:pt x="f29" y="f30"/>
                    <a:pt x="f6" y="f31"/>
                    <a:pt x="f6" y="f8"/>
                  </a:cubicBezTo>
                  <a:close/>
                </a:path>
              </a:pathLst>
            </a:custGeom>
            <a:solidFill>
              <a:srgbClr val="002060">
                <a:alpha val="18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55" name="Freeform 17">
              <a:extLst>
                <a:ext uri="{FF2B5EF4-FFF2-40B4-BE49-F238E27FC236}">
                  <a16:creationId xmlns:a16="http://schemas.microsoft.com/office/drawing/2014/main" id="{8BC466BA-61EC-E961-01B1-8E949FE170E9}"/>
                </a:ext>
              </a:extLst>
            </p:cNvPr>
            <p:cNvSpPr/>
            <p:nvPr/>
          </p:nvSpPr>
          <p:spPr>
            <a:xfrm>
              <a:off x="5842485" y="3831153"/>
              <a:ext cx="367735" cy="20806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27"/>
                <a:gd name="f8" fmla="val 16"/>
                <a:gd name="f9" fmla="val 32"/>
                <a:gd name="f10" fmla="val 44"/>
                <a:gd name="f11" fmla="val 18"/>
                <a:gd name="f12" fmla="val 38"/>
                <a:gd name="f13" fmla="val 29"/>
                <a:gd name="f14" fmla="val 9"/>
                <a:gd name="f15" fmla="val 6"/>
                <a:gd name="f16" fmla="val 25"/>
                <a:gd name="f17" fmla="+- 0 0 -90"/>
                <a:gd name="f18" fmla="*/ f3 1 48"/>
                <a:gd name="f19" fmla="*/ f4 1 2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48"/>
                <a:gd name="f28" fmla="*/ f24 1 27"/>
                <a:gd name="f29" fmla="*/ 0 f25 1"/>
                <a:gd name="f30" fmla="*/ 0 f24 1"/>
                <a:gd name="f31" fmla="*/ 48 f25 1"/>
                <a:gd name="f32" fmla="*/ 29 f25 1"/>
                <a:gd name="f33" fmla="*/ 27 f24 1"/>
                <a:gd name="f34" fmla="+- f26 0 f1"/>
                <a:gd name="f35" fmla="*/ f29 1 48"/>
                <a:gd name="f36" fmla="*/ f30 1 27"/>
                <a:gd name="f37" fmla="*/ f31 1 48"/>
                <a:gd name="f38" fmla="*/ f32 1 48"/>
                <a:gd name="f39" fmla="*/ f33 1 27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7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8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4"/>
                </a:cxn>
                <a:cxn ang="f34">
                  <a:pos x="f56" y="f57"/>
                </a:cxn>
                <a:cxn ang="f34">
                  <a:pos x="f53" y="f54"/>
                </a:cxn>
              </a:cxnLst>
              <a:rect l="f49" t="f52" r="f50" b="f51"/>
              <a:pathLst>
                <a:path w="48" h="27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10" y="f11"/>
                    <a:pt x="f12" y="f7"/>
                    <a:pt x="f13" y="f7"/>
                  </a:cubicBezTo>
                  <a:cubicBezTo>
                    <a:pt x="f14" y="f7"/>
                    <a:pt x="f15" y="f16"/>
                    <a:pt x="f5" y="f5"/>
                  </a:cubicBezTo>
                  <a:close/>
                </a:path>
              </a:pathLst>
            </a:custGeom>
            <a:solidFill>
              <a:srgbClr val="002060">
                <a:alpha val="18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6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7">
            <a:extLst>
              <a:ext uri="{FF2B5EF4-FFF2-40B4-BE49-F238E27FC236}">
                <a16:creationId xmlns:a16="http://schemas.microsoft.com/office/drawing/2014/main" id="{477B59EC-6048-4E5F-28A5-C748763D6B49}"/>
              </a:ext>
            </a:extLst>
          </p:cNvPr>
          <p:cNvSpPr/>
          <p:nvPr/>
        </p:nvSpPr>
        <p:spPr>
          <a:xfrm>
            <a:off x="6096003" y="0"/>
            <a:ext cx="6106427" cy="6882350"/>
          </a:xfrm>
          <a:prstGeom prst="rect">
            <a:avLst/>
          </a:pr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5400" b="1" i="0" u="none" strike="noStrike" kern="1200" cap="none" spc="0" baseline="0">
              <a:solidFill>
                <a:srgbClr val="1F315C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3" name="Rectángulo 3">
            <a:extLst>
              <a:ext uri="{FF2B5EF4-FFF2-40B4-BE49-F238E27FC236}">
                <a16:creationId xmlns:a16="http://schemas.microsoft.com/office/drawing/2014/main" id="{A1CB2354-B74A-D34F-06C8-6EADB48F62AC}"/>
              </a:ext>
            </a:extLst>
          </p:cNvPr>
          <p:cNvSpPr/>
          <p:nvPr/>
        </p:nvSpPr>
        <p:spPr>
          <a:xfrm>
            <a:off x="468922" y="562712"/>
            <a:ext cx="11243654" cy="5732583"/>
          </a:xfrm>
          <a:prstGeom prst="rect">
            <a:avLst/>
          </a:prstGeom>
          <a:blipFill>
            <a:blip r:embed="rId2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2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4" name="CuadroTexto 4">
            <a:extLst>
              <a:ext uri="{FF2B5EF4-FFF2-40B4-BE49-F238E27FC236}">
                <a16:creationId xmlns:a16="http://schemas.microsoft.com/office/drawing/2014/main" id="{5051CB2F-BBEE-5B02-F01C-05AE3CA47420}"/>
              </a:ext>
            </a:extLst>
          </p:cNvPr>
          <p:cNvSpPr txBox="1"/>
          <p:nvPr/>
        </p:nvSpPr>
        <p:spPr>
          <a:xfrm>
            <a:off x="535033" y="1086471"/>
            <a:ext cx="11212125" cy="144655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lvl="0" algn="ct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8800" b="1" dirty="0">
                <a:solidFill>
                  <a:srgbClr val="002060"/>
                </a:solidFill>
                <a:latin typeface="Arial"/>
                <a:cs typeface="B Nazanin" panose="00000400000000000000" pitchFamily="2" charset="-78"/>
              </a:rPr>
              <a:t>قالب </a:t>
            </a:r>
            <a:r>
              <a:rPr lang="fa-IR" sz="8800" b="1" dirty="0">
                <a:solidFill>
                  <a:srgbClr val="00B0F0"/>
                </a:solidFill>
                <a:latin typeface="Arial"/>
                <a:cs typeface="B Nazanin" panose="00000400000000000000" pitchFamily="2" charset="-78"/>
              </a:rPr>
              <a:t>رایگان</a:t>
            </a:r>
            <a:endParaRPr lang="es-ES" sz="8800" b="1" i="0" u="none" strike="noStrike" kern="1200" cap="none" spc="0" baseline="0" dirty="0">
              <a:solidFill>
                <a:srgbClr val="00B0F0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5" name="Marcador de contenido 16">
            <a:extLst>
              <a:ext uri="{FF2B5EF4-FFF2-40B4-BE49-F238E27FC236}">
                <a16:creationId xmlns:a16="http://schemas.microsoft.com/office/drawing/2014/main" id="{1348DFBE-C186-26F2-DFA1-24AF4D7A8E8F}"/>
              </a:ext>
            </a:extLst>
          </p:cNvPr>
          <p:cNvSpPr txBox="1"/>
          <p:nvPr/>
        </p:nvSpPr>
        <p:spPr>
          <a:xfrm>
            <a:off x="3471144" y="2619884"/>
            <a:ext cx="5329406" cy="11719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noAutofit/>
          </a:bodyPr>
          <a:lstStyle/>
          <a:p>
            <a:pPr lvl="0" algn="ctr" rtl="1">
              <a:lnSpc>
                <a:spcPct val="150000"/>
              </a:lnSpc>
              <a:spcBef>
                <a:spcPts val="1000"/>
              </a:spcBef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002060"/>
                </a:solidFill>
                <a:latin typeface="Arial"/>
                <a:cs typeface="B Nazanin" panose="00000400000000000000" pitchFamily="2" charset="-78"/>
              </a:rPr>
              <a:t>برای جلب توجه، ایجاد مکالمه و کسب موفقیت، پروژه های خود را سازماندهی و نشان دهید.</a:t>
            </a:r>
            <a:endParaRPr lang="en-US" sz="1200" b="0" i="0" u="none" strike="noStrike" kern="1200" cap="none" spc="0" baseline="0" dirty="0">
              <a:solidFill>
                <a:srgbClr val="002060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6" name="Rectángulo 8">
            <a:extLst>
              <a:ext uri="{FF2B5EF4-FFF2-40B4-BE49-F238E27FC236}">
                <a16:creationId xmlns:a16="http://schemas.microsoft.com/office/drawing/2014/main" id="{1EC2C4A2-6773-F86B-A6AA-71ABC8204320}"/>
              </a:ext>
            </a:extLst>
          </p:cNvPr>
          <p:cNvSpPr/>
          <p:nvPr/>
        </p:nvSpPr>
        <p:spPr>
          <a:xfrm>
            <a:off x="510948" y="6209288"/>
            <a:ext cx="11357524" cy="82552"/>
          </a:xfrm>
          <a:prstGeom prst="rect">
            <a:avLst/>
          </a:pr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grpSp>
        <p:nvGrpSpPr>
          <p:cNvPr id="7" name="Grupo 9">
            <a:extLst>
              <a:ext uri="{FF2B5EF4-FFF2-40B4-BE49-F238E27FC236}">
                <a16:creationId xmlns:a16="http://schemas.microsoft.com/office/drawing/2014/main" id="{047B29C2-1420-71B2-2D37-C73E20A02295}"/>
              </a:ext>
            </a:extLst>
          </p:cNvPr>
          <p:cNvGrpSpPr/>
          <p:nvPr/>
        </p:nvGrpSpPr>
        <p:grpSpPr>
          <a:xfrm>
            <a:off x="10175534" y="5568824"/>
            <a:ext cx="1690689" cy="692154"/>
            <a:chOff x="10175534" y="5568824"/>
            <a:chExt cx="1690689" cy="692154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B2425602-84CF-7DFD-D575-84D8EA314006}"/>
                </a:ext>
              </a:extLst>
            </p:cNvPr>
            <p:cNvSpPr/>
            <p:nvPr/>
          </p:nvSpPr>
          <p:spPr>
            <a:xfrm>
              <a:off x="10937540" y="5611691"/>
              <a:ext cx="76196" cy="431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"/>
                <a:gd name="f7" fmla="val 279"/>
                <a:gd name="f8" fmla="val 90"/>
                <a:gd name="f9" fmla="val 179"/>
                <a:gd name="f10" fmla="val 269"/>
                <a:gd name="f11" fmla="val 34"/>
                <a:gd name="f12" fmla="val 272"/>
                <a:gd name="f13" fmla="val 17"/>
                <a:gd name="f14" fmla="val 275"/>
                <a:gd name="f15" fmla="val 1"/>
                <a:gd name="f16" fmla="val 277"/>
                <a:gd name="f17" fmla="val 274"/>
                <a:gd name="f18" fmla="val 192"/>
                <a:gd name="f19" fmla="val 111"/>
                <a:gd name="f20" fmla="val 29"/>
                <a:gd name="f21" fmla="val 25"/>
                <a:gd name="f22" fmla="val 23"/>
                <a:gd name="f23" fmla="val 5"/>
                <a:gd name="f24" fmla="val 21"/>
                <a:gd name="f25" fmla="val 20"/>
                <a:gd name="f26" fmla="val 14"/>
                <a:gd name="f27" fmla="val 35"/>
                <a:gd name="f28" fmla="val 7"/>
                <a:gd name="f29" fmla="val 38"/>
                <a:gd name="f30" fmla="val 228"/>
                <a:gd name="f31" fmla="val 230"/>
                <a:gd name="f32" fmla="val 232"/>
                <a:gd name="f33" fmla="val 234"/>
                <a:gd name="f34" fmla="val 40"/>
                <a:gd name="f35" fmla="val 42"/>
                <a:gd name="f36" fmla="val 44"/>
                <a:gd name="f37" fmla="val 231"/>
                <a:gd name="f38" fmla="val 43"/>
                <a:gd name="f39" fmla="val 227"/>
                <a:gd name="f40" fmla="val 41"/>
                <a:gd name="f41" fmla="val 39"/>
                <a:gd name="f42" fmla="val 84"/>
                <a:gd name="f43" fmla="val 85"/>
                <a:gd name="f44" fmla="val 37"/>
                <a:gd name="f45" fmla="val 91"/>
                <a:gd name="f46" fmla="val 45"/>
                <a:gd name="f47" fmla="val 88"/>
                <a:gd name="f48" fmla="val 194"/>
                <a:gd name="f49" fmla="val 200"/>
                <a:gd name="f50" fmla="val 201"/>
                <a:gd name="f51" fmla="val 61"/>
                <a:gd name="f52" fmla="val 62"/>
                <a:gd name="f53" fmla="val 63"/>
                <a:gd name="f54" fmla="val 66"/>
                <a:gd name="f55" fmla="val 67"/>
                <a:gd name="f56" fmla="val 69"/>
                <a:gd name="f57" fmla="val 80"/>
                <a:gd name="f58" fmla="val 78"/>
                <a:gd name="f59" fmla="val 73"/>
                <a:gd name="f60" fmla="val 75"/>
                <a:gd name="f61" fmla="val 94"/>
                <a:gd name="f62" fmla="val 95"/>
                <a:gd name="f63" fmla="val 101"/>
                <a:gd name="f64" fmla="val 100"/>
                <a:gd name="f65" fmla="val 184"/>
                <a:gd name="f66" fmla="val 183"/>
                <a:gd name="f67" fmla="val 190"/>
                <a:gd name="f68" fmla="val 189"/>
                <a:gd name="f69" fmla="val 187"/>
                <a:gd name="f70" fmla="val 185"/>
                <a:gd name="f71" fmla="val 249"/>
                <a:gd name="f72" fmla="val 252"/>
                <a:gd name="f73" fmla="val 253"/>
                <a:gd name="f74" fmla="val 256"/>
                <a:gd name="f75" fmla="val 255"/>
                <a:gd name="f76" fmla="val 251"/>
                <a:gd name="f77" fmla="val 140"/>
                <a:gd name="f78" fmla="val 146"/>
                <a:gd name="f79" fmla="val 145"/>
                <a:gd name="f80" fmla="val 157"/>
                <a:gd name="f81" fmla="val 156"/>
                <a:gd name="f82" fmla="val 150"/>
                <a:gd name="f83" fmla="val 152"/>
                <a:gd name="f84" fmla="val 134"/>
                <a:gd name="f85" fmla="val 128"/>
                <a:gd name="f86" fmla="val 129"/>
                <a:gd name="f87" fmla="val 117"/>
                <a:gd name="f88" fmla="val 118"/>
                <a:gd name="f89" fmla="val 119"/>
                <a:gd name="f90" fmla="val 124"/>
                <a:gd name="f91" fmla="val 123"/>
                <a:gd name="f92" fmla="val 205"/>
                <a:gd name="f93" fmla="val 208"/>
                <a:gd name="f94" fmla="val 209"/>
                <a:gd name="f95" fmla="val 212"/>
                <a:gd name="f96" fmla="val 211"/>
                <a:gd name="f97" fmla="val 207"/>
                <a:gd name="f98" fmla="val 18"/>
                <a:gd name="f99" fmla="val 19"/>
                <a:gd name="f100" fmla="val 113"/>
                <a:gd name="f101" fmla="val 112"/>
                <a:gd name="f102" fmla="val 106"/>
                <a:gd name="f103" fmla="val 109"/>
                <a:gd name="f104" fmla="val 36"/>
                <a:gd name="f105" fmla="val 33"/>
                <a:gd name="f106" fmla="val 28"/>
                <a:gd name="f107" fmla="val 30"/>
                <a:gd name="f108" fmla="val 58"/>
                <a:gd name="f109" fmla="val 56"/>
                <a:gd name="f110" fmla="val 52"/>
                <a:gd name="f111" fmla="val 178"/>
                <a:gd name="f112" fmla="val 172"/>
                <a:gd name="f113" fmla="val 174"/>
                <a:gd name="f114" fmla="val 176"/>
                <a:gd name="f115" fmla="val 239"/>
                <a:gd name="f116" fmla="val 241"/>
                <a:gd name="f117" fmla="val 243"/>
                <a:gd name="f118" fmla="val 245"/>
                <a:gd name="f119" fmla="val 242"/>
                <a:gd name="f120" fmla="val 47"/>
                <a:gd name="f121" fmla="val 167"/>
                <a:gd name="f122" fmla="val 165"/>
                <a:gd name="f123" fmla="val 163"/>
                <a:gd name="f124" fmla="val 161"/>
                <a:gd name="f125" fmla="val 162"/>
                <a:gd name="f126" fmla="val 164"/>
                <a:gd name="f127" fmla="val 166"/>
                <a:gd name="f128" fmla="val 168"/>
                <a:gd name="f129" fmla="val 59"/>
                <a:gd name="f130" fmla="val 54"/>
                <a:gd name="f131" fmla="val 27"/>
                <a:gd name="f132" fmla="val 57"/>
                <a:gd name="f133" fmla="val 131"/>
                <a:gd name="f134" fmla="val 133"/>
                <a:gd name="f135" fmla="val 135"/>
                <a:gd name="f136" fmla="val 137"/>
                <a:gd name="f137" fmla="val 136"/>
                <a:gd name="f138" fmla="val 130"/>
                <a:gd name="f139" fmla="val 32"/>
                <a:gd name="f140" fmla="val 31"/>
                <a:gd name="f141" fmla="val 148"/>
                <a:gd name="f142" fmla="val 142"/>
                <a:gd name="f143" fmla="val 175"/>
                <a:gd name="f144" fmla="val 181"/>
                <a:gd name="f145" fmla="val 24"/>
                <a:gd name="f146" fmla="val 22"/>
                <a:gd name="f147" fmla="val 83"/>
                <a:gd name="f148" fmla="val 76"/>
                <a:gd name="f149" fmla="val 120"/>
                <a:gd name="f150" fmla="val 121"/>
                <a:gd name="f151" fmla="val 126"/>
                <a:gd name="f152" fmla="val 127"/>
                <a:gd name="f153" fmla="val 104"/>
                <a:gd name="f154" fmla="val 103"/>
                <a:gd name="f155" fmla="val 97"/>
                <a:gd name="f156" fmla="val 51"/>
                <a:gd name="f157" fmla="val 48"/>
                <a:gd name="f158" fmla="val 26"/>
                <a:gd name="f159" fmla="val 46"/>
                <a:gd name="f160" fmla="val 202"/>
                <a:gd name="f161" fmla="val 195"/>
                <a:gd name="f162" fmla="val 196"/>
                <a:gd name="f163" fmla="val 169"/>
                <a:gd name="f164" fmla="val 115"/>
                <a:gd name="f165" fmla="val 116"/>
                <a:gd name="f166" fmla="val 177"/>
                <a:gd name="f167" fmla="val 173"/>
                <a:gd name="f168" fmla="val 87"/>
                <a:gd name="f169" fmla="val 93"/>
                <a:gd name="f170" fmla="val 79"/>
                <a:gd name="f171" fmla="val 82"/>
                <a:gd name="f172" fmla="val 86"/>
                <a:gd name="f173" fmla="val 72"/>
                <a:gd name="f174" fmla="val 147"/>
                <a:gd name="f175" fmla="val 143"/>
                <a:gd name="f176" fmla="val 144"/>
                <a:gd name="f177" fmla="val 186"/>
                <a:gd name="f178" fmla="val 191"/>
                <a:gd name="f179" fmla="val 193"/>
                <a:gd name="f180" fmla="val 139"/>
                <a:gd name="f181" fmla="val 138"/>
                <a:gd name="f182" fmla="val 132"/>
                <a:gd name="f183" fmla="val 171"/>
                <a:gd name="f184" fmla="val 65"/>
                <a:gd name="f185" fmla="val 216"/>
                <a:gd name="f186" fmla="val 217"/>
                <a:gd name="f187" fmla="val 219"/>
                <a:gd name="f188" fmla="val 221"/>
                <a:gd name="f189" fmla="val 222"/>
                <a:gd name="f190" fmla="val 223"/>
                <a:gd name="f191" fmla="val 206"/>
                <a:gd name="f192" fmla="val 210"/>
                <a:gd name="f193" fmla="val 8"/>
                <a:gd name="f194" fmla="val 10"/>
                <a:gd name="f195" fmla="val 11"/>
                <a:gd name="f196" fmla="val 13"/>
                <a:gd name="f197" fmla="val 149"/>
                <a:gd name="f198" fmla="val 9"/>
                <a:gd name="f199" fmla="val 89"/>
                <a:gd name="f200" fmla="val 12"/>
                <a:gd name="f201" fmla="val 68"/>
                <a:gd name="f202" fmla="val 64"/>
                <a:gd name="f203" fmla="val 188"/>
                <a:gd name="f204" fmla="val 155"/>
                <a:gd name="f205" fmla="val 159"/>
                <a:gd name="f206" fmla="val 170"/>
                <a:gd name="f207" fmla="val 182"/>
                <a:gd name="f208" fmla="val 53"/>
                <a:gd name="f209" fmla="val 55"/>
                <a:gd name="f210" fmla="+- 0 0 -90"/>
                <a:gd name="f211" fmla="*/ f3 1 50"/>
                <a:gd name="f212" fmla="*/ f4 1 279"/>
                <a:gd name="f213" fmla="val f5"/>
                <a:gd name="f214" fmla="val f6"/>
                <a:gd name="f215" fmla="val f7"/>
                <a:gd name="f216" fmla="*/ f210 f0 1"/>
                <a:gd name="f217" fmla="+- f215 0 f213"/>
                <a:gd name="f218" fmla="+- f214 0 f213"/>
                <a:gd name="f219" fmla="*/ f216 1 f2"/>
                <a:gd name="f220" fmla="*/ f218 1 50"/>
                <a:gd name="f221" fmla="*/ f217 1 279"/>
                <a:gd name="f222" fmla="*/ 0 f218 1"/>
                <a:gd name="f223" fmla="*/ 274 f217 1"/>
                <a:gd name="f224" fmla="*/ 38 f218 1"/>
                <a:gd name="f225" fmla="*/ 228 f217 1"/>
                <a:gd name="f226" fmla="*/ 41 f218 1"/>
                <a:gd name="f227" fmla="*/ 227 f217 1"/>
                <a:gd name="f228" fmla="*/ 44 f218 1"/>
                <a:gd name="f229" fmla="*/ 84 f217 1"/>
                <a:gd name="f230" fmla="*/ 61 f217 1"/>
                <a:gd name="f231" fmla="*/ 80 f217 1"/>
                <a:gd name="f232" fmla="*/ 39 f218 1"/>
                <a:gd name="f233" fmla="*/ 101 f217 1"/>
                <a:gd name="f234" fmla="*/ 189 f217 1"/>
                <a:gd name="f235" fmla="*/ 255 f217 1"/>
                <a:gd name="f236" fmla="*/ 146 f217 1"/>
                <a:gd name="f237" fmla="*/ 157 f217 1"/>
                <a:gd name="f238" fmla="*/ 43 f218 1"/>
                <a:gd name="f239" fmla="*/ 117 f217 1"/>
                <a:gd name="f240" fmla="*/ 212 f217 1"/>
                <a:gd name="f241" fmla="*/ 18 f217 1"/>
                <a:gd name="f242" fmla="*/ 106 f217 1"/>
                <a:gd name="f243" fmla="*/ 36 f217 1"/>
                <a:gd name="f244" fmla="*/ 178 f217 1"/>
                <a:gd name="f245" fmla="*/ 239 f217 1"/>
                <a:gd name="f246" fmla="*/ 167 f217 1"/>
                <a:gd name="f247" fmla="*/ 28 f218 1"/>
                <a:gd name="f248" fmla="*/ 131 f217 1"/>
                <a:gd name="f249" fmla="*/ 18 f218 1"/>
                <a:gd name="f250" fmla="*/ 175 f217 1"/>
                <a:gd name="f251" fmla="*/ 83 f217 1"/>
                <a:gd name="f252" fmla="*/ 126 f217 1"/>
                <a:gd name="f253" fmla="*/ 104 f217 1"/>
                <a:gd name="f254" fmla="*/ 51 f217 1"/>
                <a:gd name="f255" fmla="*/ 33 f218 1"/>
                <a:gd name="f256" fmla="*/ 33 f217 1"/>
                <a:gd name="f257" fmla="*/ 201 f217 1"/>
                <a:gd name="f258" fmla="*/ 169 f217 1"/>
                <a:gd name="f259" fmla="*/ 116 f217 1"/>
                <a:gd name="f260" fmla="*/ 174 f217 1"/>
                <a:gd name="f261" fmla="*/ 94 f217 1"/>
                <a:gd name="f262" fmla="*/ 22 f218 1"/>
                <a:gd name="f263" fmla="*/ 79 f217 1"/>
                <a:gd name="f264" fmla="*/ 150 f217 1"/>
                <a:gd name="f265" fmla="*/ 186 f217 1"/>
                <a:gd name="f266" fmla="*/ 164 f217 1"/>
                <a:gd name="f267" fmla="*/ 65 f217 1"/>
                <a:gd name="f268" fmla="*/ 216 f217 1"/>
                <a:gd name="f269" fmla="*/ 206 f217 1"/>
                <a:gd name="f270" fmla="*/ 8 f218 1"/>
                <a:gd name="f271" fmla="*/ 147 f217 1"/>
                <a:gd name="f272" fmla="*/ 89 f217 1"/>
                <a:gd name="f273" fmla="*/ 13 f218 1"/>
                <a:gd name="f274" fmla="*/ 187 f217 1"/>
                <a:gd name="f275" fmla="*/ 156 f217 1"/>
                <a:gd name="f276" fmla="*/ 172 f217 1"/>
                <a:gd name="f277" fmla="*/ 9 f218 1"/>
                <a:gd name="f278" fmla="*/ 48 f217 1"/>
                <a:gd name="f279" fmla="*/ 38 f217 1"/>
                <a:gd name="f280" fmla="*/ 182 f217 1"/>
                <a:gd name="f281" fmla="+- f219 0 f1"/>
                <a:gd name="f282" fmla="*/ f222 1 50"/>
                <a:gd name="f283" fmla="*/ f223 1 279"/>
                <a:gd name="f284" fmla="*/ f224 1 50"/>
                <a:gd name="f285" fmla="*/ f225 1 279"/>
                <a:gd name="f286" fmla="*/ f226 1 50"/>
                <a:gd name="f287" fmla="*/ f227 1 279"/>
                <a:gd name="f288" fmla="*/ f228 1 50"/>
                <a:gd name="f289" fmla="*/ f229 1 279"/>
                <a:gd name="f290" fmla="*/ f230 1 279"/>
                <a:gd name="f291" fmla="*/ f231 1 279"/>
                <a:gd name="f292" fmla="*/ f232 1 50"/>
                <a:gd name="f293" fmla="*/ f233 1 279"/>
                <a:gd name="f294" fmla="*/ f234 1 279"/>
                <a:gd name="f295" fmla="*/ f235 1 279"/>
                <a:gd name="f296" fmla="*/ f236 1 279"/>
                <a:gd name="f297" fmla="*/ f237 1 279"/>
                <a:gd name="f298" fmla="*/ f238 1 50"/>
                <a:gd name="f299" fmla="*/ f239 1 279"/>
                <a:gd name="f300" fmla="*/ f240 1 279"/>
                <a:gd name="f301" fmla="*/ f241 1 279"/>
                <a:gd name="f302" fmla="*/ f242 1 279"/>
                <a:gd name="f303" fmla="*/ f243 1 279"/>
                <a:gd name="f304" fmla="*/ f244 1 279"/>
                <a:gd name="f305" fmla="*/ f245 1 279"/>
                <a:gd name="f306" fmla="*/ f246 1 279"/>
                <a:gd name="f307" fmla="*/ f247 1 50"/>
                <a:gd name="f308" fmla="*/ f248 1 279"/>
                <a:gd name="f309" fmla="*/ f249 1 50"/>
                <a:gd name="f310" fmla="*/ f250 1 279"/>
                <a:gd name="f311" fmla="*/ f251 1 279"/>
                <a:gd name="f312" fmla="*/ f252 1 279"/>
                <a:gd name="f313" fmla="*/ f253 1 279"/>
                <a:gd name="f314" fmla="*/ f254 1 279"/>
                <a:gd name="f315" fmla="*/ f255 1 50"/>
                <a:gd name="f316" fmla="*/ f256 1 279"/>
                <a:gd name="f317" fmla="*/ f257 1 279"/>
                <a:gd name="f318" fmla="*/ f258 1 279"/>
                <a:gd name="f319" fmla="*/ f259 1 279"/>
                <a:gd name="f320" fmla="*/ f260 1 279"/>
                <a:gd name="f321" fmla="*/ f261 1 279"/>
                <a:gd name="f322" fmla="*/ f262 1 50"/>
                <a:gd name="f323" fmla="*/ f263 1 279"/>
                <a:gd name="f324" fmla="*/ f264 1 279"/>
                <a:gd name="f325" fmla="*/ f265 1 279"/>
                <a:gd name="f326" fmla="*/ f266 1 279"/>
                <a:gd name="f327" fmla="*/ f267 1 279"/>
                <a:gd name="f328" fmla="*/ f268 1 279"/>
                <a:gd name="f329" fmla="*/ f269 1 279"/>
                <a:gd name="f330" fmla="*/ f270 1 50"/>
                <a:gd name="f331" fmla="*/ f271 1 279"/>
                <a:gd name="f332" fmla="*/ f272 1 279"/>
                <a:gd name="f333" fmla="*/ f273 1 50"/>
                <a:gd name="f334" fmla="*/ f274 1 279"/>
                <a:gd name="f335" fmla="*/ f275 1 279"/>
                <a:gd name="f336" fmla="*/ f276 1 279"/>
                <a:gd name="f337" fmla="*/ f277 1 50"/>
                <a:gd name="f338" fmla="*/ f278 1 279"/>
                <a:gd name="f339" fmla="*/ f279 1 279"/>
                <a:gd name="f340" fmla="*/ f280 1 279"/>
                <a:gd name="f341" fmla="*/ 0 1 f220"/>
                <a:gd name="f342" fmla="*/ f214 1 f220"/>
                <a:gd name="f343" fmla="*/ 0 1 f221"/>
                <a:gd name="f344" fmla="*/ f215 1 f221"/>
                <a:gd name="f345" fmla="*/ f282 1 f220"/>
                <a:gd name="f346" fmla="*/ f283 1 f221"/>
                <a:gd name="f347" fmla="*/ f284 1 f220"/>
                <a:gd name="f348" fmla="*/ f285 1 f221"/>
                <a:gd name="f349" fmla="*/ f286 1 f220"/>
                <a:gd name="f350" fmla="*/ f287 1 f221"/>
                <a:gd name="f351" fmla="*/ f288 1 f220"/>
                <a:gd name="f352" fmla="*/ f289 1 f221"/>
                <a:gd name="f353" fmla="*/ f290 1 f221"/>
                <a:gd name="f354" fmla="*/ f291 1 f221"/>
                <a:gd name="f355" fmla="*/ f292 1 f220"/>
                <a:gd name="f356" fmla="*/ f293 1 f221"/>
                <a:gd name="f357" fmla="*/ f294 1 f221"/>
                <a:gd name="f358" fmla="*/ f295 1 f221"/>
                <a:gd name="f359" fmla="*/ f296 1 f221"/>
                <a:gd name="f360" fmla="*/ f297 1 f221"/>
                <a:gd name="f361" fmla="*/ f298 1 f220"/>
                <a:gd name="f362" fmla="*/ f299 1 f221"/>
                <a:gd name="f363" fmla="*/ f300 1 f221"/>
                <a:gd name="f364" fmla="*/ f301 1 f221"/>
                <a:gd name="f365" fmla="*/ f302 1 f221"/>
                <a:gd name="f366" fmla="*/ f303 1 f221"/>
                <a:gd name="f367" fmla="*/ f304 1 f221"/>
                <a:gd name="f368" fmla="*/ f305 1 f221"/>
                <a:gd name="f369" fmla="*/ f306 1 f221"/>
                <a:gd name="f370" fmla="*/ f307 1 f220"/>
                <a:gd name="f371" fmla="*/ f308 1 f221"/>
                <a:gd name="f372" fmla="*/ f309 1 f220"/>
                <a:gd name="f373" fmla="*/ f310 1 f221"/>
                <a:gd name="f374" fmla="*/ f311 1 f221"/>
                <a:gd name="f375" fmla="*/ f312 1 f221"/>
                <a:gd name="f376" fmla="*/ f313 1 f221"/>
                <a:gd name="f377" fmla="*/ f314 1 f221"/>
                <a:gd name="f378" fmla="*/ f315 1 f220"/>
                <a:gd name="f379" fmla="*/ f316 1 f221"/>
                <a:gd name="f380" fmla="*/ f317 1 f221"/>
                <a:gd name="f381" fmla="*/ f318 1 f221"/>
                <a:gd name="f382" fmla="*/ f319 1 f221"/>
                <a:gd name="f383" fmla="*/ f320 1 f221"/>
                <a:gd name="f384" fmla="*/ f321 1 f221"/>
                <a:gd name="f385" fmla="*/ f322 1 f220"/>
                <a:gd name="f386" fmla="*/ f323 1 f221"/>
                <a:gd name="f387" fmla="*/ f324 1 f221"/>
                <a:gd name="f388" fmla="*/ f325 1 f221"/>
                <a:gd name="f389" fmla="*/ f326 1 f221"/>
                <a:gd name="f390" fmla="*/ f327 1 f221"/>
                <a:gd name="f391" fmla="*/ f328 1 f221"/>
                <a:gd name="f392" fmla="*/ f329 1 f221"/>
                <a:gd name="f393" fmla="*/ f330 1 f220"/>
                <a:gd name="f394" fmla="*/ f331 1 f221"/>
                <a:gd name="f395" fmla="*/ f332 1 f221"/>
                <a:gd name="f396" fmla="*/ f333 1 f220"/>
                <a:gd name="f397" fmla="*/ f334 1 f221"/>
                <a:gd name="f398" fmla="*/ f335 1 f221"/>
                <a:gd name="f399" fmla="*/ f336 1 f221"/>
                <a:gd name="f400" fmla="*/ f337 1 f220"/>
                <a:gd name="f401" fmla="*/ f338 1 f221"/>
                <a:gd name="f402" fmla="*/ f339 1 f221"/>
                <a:gd name="f403" fmla="*/ f340 1 f221"/>
                <a:gd name="f404" fmla="*/ f341 f211 1"/>
                <a:gd name="f405" fmla="*/ f342 f211 1"/>
                <a:gd name="f406" fmla="*/ f344 f212 1"/>
                <a:gd name="f407" fmla="*/ f343 f212 1"/>
                <a:gd name="f408" fmla="*/ f345 f211 1"/>
                <a:gd name="f409" fmla="*/ f346 f212 1"/>
                <a:gd name="f410" fmla="*/ f347 f211 1"/>
                <a:gd name="f411" fmla="*/ f348 f212 1"/>
                <a:gd name="f412" fmla="*/ f349 f211 1"/>
                <a:gd name="f413" fmla="*/ f350 f212 1"/>
                <a:gd name="f414" fmla="*/ f351 f211 1"/>
                <a:gd name="f415" fmla="*/ f352 f212 1"/>
                <a:gd name="f416" fmla="*/ f353 f212 1"/>
                <a:gd name="f417" fmla="*/ f354 f212 1"/>
                <a:gd name="f418" fmla="*/ f355 f211 1"/>
                <a:gd name="f419" fmla="*/ f356 f212 1"/>
                <a:gd name="f420" fmla="*/ f357 f212 1"/>
                <a:gd name="f421" fmla="*/ f358 f212 1"/>
                <a:gd name="f422" fmla="*/ f359 f212 1"/>
                <a:gd name="f423" fmla="*/ f360 f212 1"/>
                <a:gd name="f424" fmla="*/ f361 f211 1"/>
                <a:gd name="f425" fmla="*/ f362 f212 1"/>
                <a:gd name="f426" fmla="*/ f363 f212 1"/>
                <a:gd name="f427" fmla="*/ f364 f212 1"/>
                <a:gd name="f428" fmla="*/ f365 f212 1"/>
                <a:gd name="f429" fmla="*/ f366 f212 1"/>
                <a:gd name="f430" fmla="*/ f367 f212 1"/>
                <a:gd name="f431" fmla="*/ f368 f212 1"/>
                <a:gd name="f432" fmla="*/ f369 f212 1"/>
                <a:gd name="f433" fmla="*/ f370 f211 1"/>
                <a:gd name="f434" fmla="*/ f371 f212 1"/>
                <a:gd name="f435" fmla="*/ f372 f211 1"/>
                <a:gd name="f436" fmla="*/ f373 f212 1"/>
                <a:gd name="f437" fmla="*/ f374 f212 1"/>
                <a:gd name="f438" fmla="*/ f375 f212 1"/>
                <a:gd name="f439" fmla="*/ f376 f212 1"/>
                <a:gd name="f440" fmla="*/ f377 f212 1"/>
                <a:gd name="f441" fmla="*/ f378 f211 1"/>
                <a:gd name="f442" fmla="*/ f379 f212 1"/>
                <a:gd name="f443" fmla="*/ f380 f212 1"/>
                <a:gd name="f444" fmla="*/ f381 f212 1"/>
                <a:gd name="f445" fmla="*/ f382 f212 1"/>
                <a:gd name="f446" fmla="*/ f383 f212 1"/>
                <a:gd name="f447" fmla="*/ f384 f212 1"/>
                <a:gd name="f448" fmla="*/ f385 f211 1"/>
                <a:gd name="f449" fmla="*/ f386 f212 1"/>
                <a:gd name="f450" fmla="*/ f387 f212 1"/>
                <a:gd name="f451" fmla="*/ f388 f212 1"/>
                <a:gd name="f452" fmla="*/ f389 f212 1"/>
                <a:gd name="f453" fmla="*/ f390 f212 1"/>
                <a:gd name="f454" fmla="*/ f391 f212 1"/>
                <a:gd name="f455" fmla="*/ f392 f212 1"/>
                <a:gd name="f456" fmla="*/ f393 f211 1"/>
                <a:gd name="f457" fmla="*/ f394 f212 1"/>
                <a:gd name="f458" fmla="*/ f395 f212 1"/>
                <a:gd name="f459" fmla="*/ f396 f211 1"/>
                <a:gd name="f460" fmla="*/ f397 f212 1"/>
                <a:gd name="f461" fmla="*/ f398 f212 1"/>
                <a:gd name="f462" fmla="*/ f399 f212 1"/>
                <a:gd name="f463" fmla="*/ f400 f211 1"/>
                <a:gd name="f464" fmla="*/ f401 f212 1"/>
                <a:gd name="f465" fmla="*/ f402 f212 1"/>
                <a:gd name="f466" fmla="*/ f403 f2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1">
                  <a:pos x="f408" y="f409"/>
                </a:cxn>
                <a:cxn ang="f281">
                  <a:pos x="f410" y="f411"/>
                </a:cxn>
                <a:cxn ang="f281">
                  <a:pos x="f412" y="f413"/>
                </a:cxn>
                <a:cxn ang="f281">
                  <a:pos x="f414" y="f415"/>
                </a:cxn>
                <a:cxn ang="f281">
                  <a:pos x="f414" y="f416"/>
                </a:cxn>
                <a:cxn ang="f281">
                  <a:pos x="f410" y="f417"/>
                </a:cxn>
                <a:cxn ang="f281">
                  <a:pos x="f418" y="f419"/>
                </a:cxn>
                <a:cxn ang="f281">
                  <a:pos x="f414" y="f420"/>
                </a:cxn>
                <a:cxn ang="f281">
                  <a:pos x="f414" y="f421"/>
                </a:cxn>
                <a:cxn ang="f281">
                  <a:pos x="f418" y="f422"/>
                </a:cxn>
                <a:cxn ang="f281">
                  <a:pos x="f410" y="f423"/>
                </a:cxn>
                <a:cxn ang="f281">
                  <a:pos x="f424" y="f425"/>
                </a:cxn>
                <a:cxn ang="f281">
                  <a:pos x="f410" y="f426"/>
                </a:cxn>
                <a:cxn ang="f281">
                  <a:pos x="f414" y="f427"/>
                </a:cxn>
                <a:cxn ang="f281">
                  <a:pos x="f424" y="f428"/>
                </a:cxn>
                <a:cxn ang="f281">
                  <a:pos x="f410" y="f429"/>
                </a:cxn>
                <a:cxn ang="f281">
                  <a:pos x="f410" y="f430"/>
                </a:cxn>
                <a:cxn ang="f281">
                  <a:pos x="f410" y="f431"/>
                </a:cxn>
                <a:cxn ang="f281">
                  <a:pos x="f410" y="f431"/>
                </a:cxn>
                <a:cxn ang="f281">
                  <a:pos x="f414" y="f432"/>
                </a:cxn>
                <a:cxn ang="f281">
                  <a:pos x="f414" y="f432"/>
                </a:cxn>
                <a:cxn ang="f281">
                  <a:pos x="f433" y="f434"/>
                </a:cxn>
                <a:cxn ang="f281">
                  <a:pos x="f433" y="f434"/>
                </a:cxn>
                <a:cxn ang="f281">
                  <a:pos x="f435" y="f436"/>
                </a:cxn>
                <a:cxn ang="f281">
                  <a:pos x="f433" y="f437"/>
                </a:cxn>
                <a:cxn ang="f281">
                  <a:pos x="f433" y="f438"/>
                </a:cxn>
                <a:cxn ang="f281">
                  <a:pos x="f433" y="f439"/>
                </a:cxn>
                <a:cxn ang="f281">
                  <a:pos x="f433" y="f440"/>
                </a:cxn>
                <a:cxn ang="f281">
                  <a:pos x="f441" y="f442"/>
                </a:cxn>
                <a:cxn ang="f281">
                  <a:pos x="f433" y="f443"/>
                </a:cxn>
                <a:cxn ang="f281">
                  <a:pos x="f433" y="f444"/>
                </a:cxn>
                <a:cxn ang="f281">
                  <a:pos x="f433" y="f445"/>
                </a:cxn>
                <a:cxn ang="f281">
                  <a:pos x="f433" y="f446"/>
                </a:cxn>
                <a:cxn ang="f281">
                  <a:pos x="f433" y="f447"/>
                </a:cxn>
                <a:cxn ang="f281">
                  <a:pos x="f448" y="f449"/>
                </a:cxn>
                <a:cxn ang="f281">
                  <a:pos x="f435" y="f450"/>
                </a:cxn>
                <a:cxn ang="f281">
                  <a:pos x="f435" y="f450"/>
                </a:cxn>
                <a:cxn ang="f281">
                  <a:pos x="f448" y="f451"/>
                </a:cxn>
                <a:cxn ang="f281">
                  <a:pos x="f448" y="f452"/>
                </a:cxn>
                <a:cxn ang="f281">
                  <a:pos x="f435" y="f453"/>
                </a:cxn>
                <a:cxn ang="f281">
                  <a:pos x="f433" y="f411"/>
                </a:cxn>
                <a:cxn ang="f281">
                  <a:pos x="f441" y="f454"/>
                </a:cxn>
                <a:cxn ang="f281">
                  <a:pos x="f433" y="f455"/>
                </a:cxn>
                <a:cxn ang="f281">
                  <a:pos x="f433" y="f455"/>
                </a:cxn>
                <a:cxn ang="f281">
                  <a:pos x="f456" y="f457"/>
                </a:cxn>
                <a:cxn ang="f281">
                  <a:pos x="f456" y="f458"/>
                </a:cxn>
                <a:cxn ang="f281">
                  <a:pos x="f459" y="f460"/>
                </a:cxn>
                <a:cxn ang="f281">
                  <a:pos x="f459" y="f461"/>
                </a:cxn>
                <a:cxn ang="f281">
                  <a:pos x="f456" y="f449"/>
                </a:cxn>
                <a:cxn ang="f281">
                  <a:pos x="f459" y="f462"/>
                </a:cxn>
                <a:cxn ang="f281">
                  <a:pos x="f463" y="f464"/>
                </a:cxn>
                <a:cxn ang="f281">
                  <a:pos x="f456" y="f465"/>
                </a:cxn>
                <a:cxn ang="f281">
                  <a:pos x="f459" y="f466"/>
                </a:cxn>
                <a:cxn ang="f281">
                  <a:pos x="f459" y="f440"/>
                </a:cxn>
              </a:cxnLst>
              <a:rect l="f404" t="f407" r="f405" b="f406"/>
              <a:pathLst>
                <a:path w="50" h="279">
                  <a:moveTo>
                    <a:pt x="f6" y="f5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12"/>
                    <a:pt x="f13" y="f14"/>
                    <a:pt x="f15" y="f7"/>
                  </a:cubicBezTo>
                  <a:cubicBezTo>
                    <a:pt x="f15" y="f16"/>
                    <a:pt x="f5" y="f14"/>
                    <a:pt x="f5" y="f17"/>
                  </a:cubicBezTo>
                  <a:cubicBezTo>
                    <a:pt x="f5" y="f18"/>
                    <a:pt x="f5" y="f19"/>
                    <a:pt x="f5" y="f20"/>
                  </a:cubicBezTo>
                  <a:cubicBezTo>
                    <a:pt x="f5" y="f21"/>
                    <a:pt x="f15" y="f22"/>
                    <a:pt x="f23" y="f24"/>
                  </a:cubicBezTo>
                  <a:cubicBezTo>
                    <a:pt x="f25" y="f26"/>
                    <a:pt x="f27" y="f28"/>
                    <a:pt x="f6" y="f5"/>
                  </a:cubicBezTo>
                  <a:close/>
                  <a:moveTo>
                    <a:pt x="f29" y="f30"/>
                  </a:moveTo>
                  <a:cubicBezTo>
                    <a:pt x="f29" y="f31"/>
                    <a:pt x="f29" y="f32"/>
                    <a:pt x="f29" y="f33"/>
                  </a:cubicBezTo>
                  <a:cubicBezTo>
                    <a:pt x="f34" y="f33"/>
                    <a:pt x="f35" y="f33"/>
                    <a:pt x="f36" y="f33"/>
                  </a:cubicBezTo>
                  <a:cubicBezTo>
                    <a:pt x="f36" y="f37"/>
                    <a:pt x="f36" y="f31"/>
                    <a:pt x="f36" y="f30"/>
                  </a:cubicBezTo>
                  <a:cubicBezTo>
                    <a:pt x="f38" y="f30"/>
                    <a:pt x="f35" y="f39"/>
                    <a:pt x="f40" y="f39"/>
                  </a:cubicBezTo>
                  <a:cubicBezTo>
                    <a:pt x="f34" y="f39"/>
                    <a:pt x="f41" y="f30"/>
                    <a:pt x="f29" y="f30"/>
                  </a:cubicBezTo>
                  <a:close/>
                  <a:moveTo>
                    <a:pt x="f36" y="f42"/>
                  </a:moveTo>
                  <a:cubicBezTo>
                    <a:pt x="f29" y="f43"/>
                    <a:pt x="f44" y="f43"/>
                    <a:pt x="f41" y="f45"/>
                  </a:cubicBezTo>
                  <a:cubicBezTo>
                    <a:pt x="f36" y="f45"/>
                    <a:pt x="f46" y="f47"/>
                    <a:pt x="f36" y="f42"/>
                  </a:cubicBezTo>
                  <a:close/>
                  <a:moveTo>
                    <a:pt x="f36" y="f48"/>
                  </a:moveTo>
                  <a:cubicBezTo>
                    <a:pt x="f29" y="f48"/>
                    <a:pt x="f44" y="f48"/>
                    <a:pt x="f41" y="f49"/>
                  </a:cubicBezTo>
                  <a:cubicBezTo>
                    <a:pt x="f46" y="f50"/>
                    <a:pt x="f46" y="f49"/>
                    <a:pt x="f36" y="f48"/>
                  </a:cubicBezTo>
                  <a:close/>
                  <a:moveTo>
                    <a:pt x="f36" y="f51"/>
                  </a:moveTo>
                  <a:cubicBezTo>
                    <a:pt x="f35" y="f52"/>
                    <a:pt x="f34" y="f53"/>
                    <a:pt x="f29" y="f53"/>
                  </a:cubicBezTo>
                  <a:cubicBezTo>
                    <a:pt x="f29" y="f54"/>
                    <a:pt x="f29" y="f55"/>
                    <a:pt x="f29" y="f56"/>
                  </a:cubicBezTo>
                  <a:cubicBezTo>
                    <a:pt x="f36" y="f56"/>
                    <a:pt x="f46" y="f55"/>
                    <a:pt x="f36" y="f51"/>
                  </a:cubicBezTo>
                  <a:close/>
                  <a:moveTo>
                    <a:pt x="f29" y="f57"/>
                  </a:moveTo>
                  <a:cubicBezTo>
                    <a:pt x="f46" y="f58"/>
                    <a:pt x="f46" y="f58"/>
                    <a:pt x="f38" y="f59"/>
                  </a:cubicBezTo>
                  <a:cubicBezTo>
                    <a:pt x="f29" y="f59"/>
                    <a:pt x="f44" y="f60"/>
                    <a:pt x="f29" y="f57"/>
                  </a:cubicBezTo>
                  <a:close/>
                  <a:moveTo>
                    <a:pt x="f36" y="f61"/>
                  </a:moveTo>
                  <a:cubicBezTo>
                    <a:pt x="f29" y="f62"/>
                    <a:pt x="f44" y="f62"/>
                    <a:pt x="f41" y="f63"/>
                  </a:cubicBezTo>
                  <a:cubicBezTo>
                    <a:pt x="f46" y="f63"/>
                    <a:pt x="f46" y="f64"/>
                    <a:pt x="f36" y="f61"/>
                  </a:cubicBezTo>
                  <a:close/>
                  <a:moveTo>
                    <a:pt x="f36" y="f65"/>
                  </a:moveTo>
                  <a:cubicBezTo>
                    <a:pt x="f29" y="f66"/>
                    <a:pt x="f44" y="f65"/>
                    <a:pt x="f41" y="f67"/>
                  </a:cubicBezTo>
                  <a:cubicBezTo>
                    <a:pt x="f34" y="f67"/>
                    <a:pt x="f35" y="f67"/>
                    <a:pt x="f36" y="f68"/>
                  </a:cubicBezTo>
                  <a:cubicBezTo>
                    <a:pt x="f36" y="f69"/>
                    <a:pt x="f36" y="f70"/>
                    <a:pt x="f36" y="f65"/>
                  </a:cubicBezTo>
                  <a:close/>
                  <a:moveTo>
                    <a:pt x="f29" y="f71"/>
                  </a:moveTo>
                  <a:cubicBezTo>
                    <a:pt x="f29" y="f72"/>
                    <a:pt x="f29" y="f73"/>
                    <a:pt x="f29" y="f74"/>
                  </a:cubicBezTo>
                  <a:cubicBezTo>
                    <a:pt x="f34" y="f74"/>
                    <a:pt x="f35" y="f75"/>
                    <a:pt x="f36" y="f75"/>
                  </a:cubicBezTo>
                  <a:cubicBezTo>
                    <a:pt x="f36" y="f73"/>
                    <a:pt x="f36" y="f76"/>
                    <a:pt x="f36" y="f71"/>
                  </a:cubicBezTo>
                  <a:cubicBezTo>
                    <a:pt x="f35" y="f71"/>
                    <a:pt x="f34" y="f71"/>
                    <a:pt x="f29" y="f71"/>
                  </a:cubicBezTo>
                  <a:close/>
                  <a:moveTo>
                    <a:pt x="f36" y="f77"/>
                  </a:moveTo>
                  <a:cubicBezTo>
                    <a:pt x="f29" y="f77"/>
                    <a:pt x="f44" y="f77"/>
                    <a:pt x="f41" y="f78"/>
                  </a:cubicBezTo>
                  <a:cubicBezTo>
                    <a:pt x="f46" y="f78"/>
                    <a:pt x="f46" y="f79"/>
                    <a:pt x="f36" y="f77"/>
                  </a:cubicBezTo>
                  <a:close/>
                  <a:moveTo>
                    <a:pt x="f29" y="f80"/>
                  </a:moveTo>
                  <a:cubicBezTo>
                    <a:pt x="f46" y="f80"/>
                    <a:pt x="f46" y="f81"/>
                    <a:pt x="f38" y="f82"/>
                  </a:cubicBezTo>
                  <a:cubicBezTo>
                    <a:pt x="f41" y="f82"/>
                    <a:pt x="f44" y="f83"/>
                    <a:pt x="f29" y="f80"/>
                  </a:cubicBezTo>
                  <a:close/>
                  <a:moveTo>
                    <a:pt x="f41" y="f84"/>
                  </a:moveTo>
                  <a:cubicBezTo>
                    <a:pt x="f36" y="f84"/>
                    <a:pt x="f46" y="f84"/>
                    <a:pt x="f38" y="f85"/>
                  </a:cubicBezTo>
                  <a:cubicBezTo>
                    <a:pt x="f29" y="f85"/>
                    <a:pt x="f44" y="f86"/>
                    <a:pt x="f41" y="f84"/>
                  </a:cubicBezTo>
                  <a:close/>
                  <a:moveTo>
                    <a:pt x="f38" y="f87"/>
                  </a:moveTo>
                  <a:cubicBezTo>
                    <a:pt x="f44" y="f88"/>
                    <a:pt x="f44" y="f89"/>
                    <a:pt x="f41" y="f90"/>
                  </a:cubicBezTo>
                  <a:cubicBezTo>
                    <a:pt x="f46" y="f91"/>
                    <a:pt x="f46" y="f91"/>
                    <a:pt x="f38" y="f87"/>
                  </a:cubicBezTo>
                  <a:close/>
                  <a:moveTo>
                    <a:pt x="f29" y="f92"/>
                  </a:moveTo>
                  <a:cubicBezTo>
                    <a:pt x="f29" y="f93"/>
                    <a:pt x="f29" y="f94"/>
                    <a:pt x="f29" y="f95"/>
                  </a:cubicBezTo>
                  <a:cubicBezTo>
                    <a:pt x="f34" y="f95"/>
                    <a:pt x="f35" y="f96"/>
                    <a:pt x="f36" y="f96"/>
                  </a:cubicBezTo>
                  <a:cubicBezTo>
                    <a:pt x="f36" y="f94"/>
                    <a:pt x="f36" y="f97"/>
                    <a:pt x="f36" y="f92"/>
                  </a:cubicBezTo>
                  <a:cubicBezTo>
                    <a:pt x="f35" y="f92"/>
                    <a:pt x="f34" y="f92"/>
                    <a:pt x="f29" y="f92"/>
                  </a:cubicBezTo>
                  <a:close/>
                  <a:moveTo>
                    <a:pt x="f36" y="f98"/>
                  </a:moveTo>
                  <a:cubicBezTo>
                    <a:pt x="f29" y="f99"/>
                    <a:pt x="f44" y="f25"/>
                    <a:pt x="f41" y="f21"/>
                  </a:cubicBezTo>
                  <a:cubicBezTo>
                    <a:pt x="f38" y="f21"/>
                    <a:pt x="f46" y="f22"/>
                    <a:pt x="f36" y="f98"/>
                  </a:cubicBezTo>
                  <a:close/>
                  <a:moveTo>
                    <a:pt x="f29" y="f100"/>
                  </a:moveTo>
                  <a:cubicBezTo>
                    <a:pt x="f46" y="f101"/>
                    <a:pt x="f46" y="f101"/>
                    <a:pt x="f38" y="f102"/>
                  </a:cubicBezTo>
                  <a:cubicBezTo>
                    <a:pt x="f29" y="f102"/>
                    <a:pt x="f44" y="f103"/>
                    <a:pt x="f29" y="f100"/>
                  </a:cubicBezTo>
                  <a:close/>
                  <a:moveTo>
                    <a:pt x="f29" y="f104"/>
                  </a:moveTo>
                  <a:cubicBezTo>
                    <a:pt x="f38" y="f104"/>
                    <a:pt x="f46" y="f105"/>
                    <a:pt x="f36" y="f106"/>
                  </a:cubicBezTo>
                  <a:cubicBezTo>
                    <a:pt x="f29" y="f107"/>
                    <a:pt x="f29" y="f107"/>
                    <a:pt x="f29" y="f104"/>
                  </a:cubicBezTo>
                  <a:close/>
                  <a:moveTo>
                    <a:pt x="f29" y="f108"/>
                  </a:moveTo>
                  <a:cubicBezTo>
                    <a:pt x="f46" y="f109"/>
                    <a:pt x="f46" y="f109"/>
                    <a:pt x="f36" y="f6"/>
                  </a:cubicBezTo>
                  <a:cubicBezTo>
                    <a:pt x="f29" y="f110"/>
                    <a:pt x="f29" y="f110"/>
                    <a:pt x="f29" y="f108"/>
                  </a:cubicBezTo>
                  <a:close/>
                  <a:moveTo>
                    <a:pt x="f29" y="f111"/>
                  </a:moveTo>
                  <a:cubicBezTo>
                    <a:pt x="f36" y="f111"/>
                    <a:pt x="f46" y="f111"/>
                    <a:pt x="f38" y="f112"/>
                  </a:cubicBezTo>
                  <a:cubicBezTo>
                    <a:pt x="f35" y="f112"/>
                    <a:pt x="f34" y="f112"/>
                    <a:pt x="f29" y="f112"/>
                  </a:cubicBezTo>
                  <a:cubicBezTo>
                    <a:pt x="f29" y="f113"/>
                    <a:pt x="f29" y="f114"/>
                    <a:pt x="f29" y="f111"/>
                  </a:cubicBezTo>
                  <a:close/>
                  <a:moveTo>
                    <a:pt x="f29" y="f115"/>
                  </a:moveTo>
                  <a:cubicBezTo>
                    <a:pt x="f29" y="f116"/>
                    <a:pt x="f29" y="f117"/>
                    <a:pt x="f29" y="f118"/>
                  </a:cubicBezTo>
                  <a:cubicBezTo>
                    <a:pt x="f40" y="f118"/>
                    <a:pt x="f35" y="f118"/>
                    <a:pt x="f36" y="f118"/>
                  </a:cubicBezTo>
                  <a:cubicBezTo>
                    <a:pt x="f36" y="f119"/>
                    <a:pt x="f36" y="f116"/>
                    <a:pt x="f36" y="f115"/>
                  </a:cubicBezTo>
                  <a:cubicBezTo>
                    <a:pt x="f35" y="f115"/>
                    <a:pt x="f34" y="f115"/>
                    <a:pt x="f29" y="f115"/>
                  </a:cubicBezTo>
                  <a:close/>
                  <a:moveTo>
                    <a:pt x="f36" y="f34"/>
                  </a:moveTo>
                  <a:cubicBezTo>
                    <a:pt x="f44" y="f40"/>
                    <a:pt x="f44" y="f40"/>
                    <a:pt x="f41" y="f120"/>
                  </a:cubicBezTo>
                  <a:cubicBezTo>
                    <a:pt x="f36" y="f120"/>
                    <a:pt x="f46" y="f36"/>
                    <a:pt x="f36" y="f34"/>
                  </a:cubicBezTo>
                  <a:close/>
                  <a:moveTo>
                    <a:pt x="f36" y="f121"/>
                  </a:moveTo>
                  <a:cubicBezTo>
                    <a:pt x="f36" y="f122"/>
                    <a:pt x="f36" y="f123"/>
                    <a:pt x="f36" y="f124"/>
                  </a:cubicBezTo>
                  <a:cubicBezTo>
                    <a:pt x="f35" y="f124"/>
                    <a:pt x="f34" y="f124"/>
                    <a:pt x="f29" y="f125"/>
                  </a:cubicBezTo>
                  <a:cubicBezTo>
                    <a:pt x="f29" y="f126"/>
                    <a:pt x="f29" y="f127"/>
                    <a:pt x="f29" y="f128"/>
                  </a:cubicBezTo>
                  <a:cubicBezTo>
                    <a:pt x="f34" y="f128"/>
                    <a:pt x="f35" y="f121"/>
                    <a:pt x="f36" y="f121"/>
                  </a:cubicBezTo>
                  <a:close/>
                  <a:moveTo>
                    <a:pt x="f106" y="f51"/>
                  </a:moveTo>
                  <a:cubicBezTo>
                    <a:pt x="f105" y="f51"/>
                    <a:pt x="f27" y="f129"/>
                    <a:pt x="f105" y="f130"/>
                  </a:cubicBezTo>
                  <a:cubicBezTo>
                    <a:pt x="f106" y="f130"/>
                    <a:pt x="f131" y="f132"/>
                    <a:pt x="f106" y="f51"/>
                  </a:cubicBezTo>
                  <a:close/>
                  <a:moveTo>
                    <a:pt x="f106" y="f133"/>
                  </a:moveTo>
                  <a:cubicBezTo>
                    <a:pt x="f106" y="f134"/>
                    <a:pt x="f106" y="f135"/>
                    <a:pt x="f106" y="f136"/>
                  </a:cubicBezTo>
                  <a:cubicBezTo>
                    <a:pt x="f11" y="f136"/>
                    <a:pt x="f11" y="f137"/>
                    <a:pt x="f105" y="f138"/>
                  </a:cubicBezTo>
                  <a:cubicBezTo>
                    <a:pt x="f139" y="f138"/>
                    <a:pt x="f139" y="f138"/>
                    <a:pt x="f140" y="f138"/>
                  </a:cubicBezTo>
                  <a:cubicBezTo>
                    <a:pt x="f107" y="f138"/>
                    <a:pt x="f20" y="f133"/>
                    <a:pt x="f106" y="f133"/>
                  </a:cubicBezTo>
                  <a:close/>
                  <a:moveTo>
                    <a:pt x="f106" y="f141"/>
                  </a:moveTo>
                  <a:cubicBezTo>
                    <a:pt x="f11" y="f141"/>
                    <a:pt x="f11" y="f141"/>
                    <a:pt x="f105" y="f142"/>
                  </a:cubicBezTo>
                  <a:cubicBezTo>
                    <a:pt x="f106" y="f142"/>
                    <a:pt x="f131" y="f142"/>
                    <a:pt x="f106" y="f141"/>
                  </a:cubicBezTo>
                  <a:close/>
                  <a:moveTo>
                    <a:pt x="f98" y="f143"/>
                  </a:moveTo>
                  <a:cubicBezTo>
                    <a:pt x="f98" y="f111"/>
                    <a:pt x="f98" y="f9"/>
                    <a:pt x="f98" y="f144"/>
                  </a:cubicBezTo>
                  <a:cubicBezTo>
                    <a:pt x="f22" y="f144"/>
                    <a:pt x="f145" y="f144"/>
                    <a:pt x="f146" y="f143"/>
                  </a:cubicBezTo>
                  <a:cubicBezTo>
                    <a:pt x="f24" y="f143"/>
                    <a:pt x="f25" y="f143"/>
                    <a:pt x="f98" y="f143"/>
                  </a:cubicBezTo>
                  <a:close/>
                  <a:moveTo>
                    <a:pt x="f106" y="f147"/>
                  </a:moveTo>
                  <a:cubicBezTo>
                    <a:pt x="f105" y="f147"/>
                    <a:pt x="f27" y="f57"/>
                    <a:pt x="f105" y="f148"/>
                  </a:cubicBezTo>
                  <a:cubicBezTo>
                    <a:pt x="f106" y="f148"/>
                    <a:pt x="f131" y="f58"/>
                    <a:pt x="f106" y="f147"/>
                  </a:cubicBezTo>
                  <a:close/>
                  <a:moveTo>
                    <a:pt x="f105" y="f149"/>
                  </a:moveTo>
                  <a:cubicBezTo>
                    <a:pt x="f131" y="f149"/>
                    <a:pt x="f131" y="f150"/>
                    <a:pt x="f106" y="f151"/>
                  </a:cubicBezTo>
                  <a:cubicBezTo>
                    <a:pt x="f11" y="f152"/>
                    <a:pt x="f27" y="f90"/>
                    <a:pt x="f105" y="f149"/>
                  </a:cubicBezTo>
                  <a:close/>
                  <a:moveTo>
                    <a:pt x="f106" y="f153"/>
                  </a:moveTo>
                  <a:cubicBezTo>
                    <a:pt x="f11" y="f153"/>
                    <a:pt x="f11" y="f154"/>
                    <a:pt x="f105" y="f155"/>
                  </a:cubicBezTo>
                  <a:cubicBezTo>
                    <a:pt x="f106" y="f155"/>
                    <a:pt x="f131" y="f64"/>
                    <a:pt x="f106" y="f153"/>
                  </a:cubicBezTo>
                  <a:close/>
                  <a:moveTo>
                    <a:pt x="f106" y="f107"/>
                  </a:moveTo>
                  <a:cubicBezTo>
                    <a:pt x="f105" y="f20"/>
                    <a:pt x="f27" y="f131"/>
                    <a:pt x="f105" y="f146"/>
                  </a:cubicBezTo>
                  <a:cubicBezTo>
                    <a:pt x="f106" y="f22"/>
                    <a:pt x="f131" y="f21"/>
                    <a:pt x="f106" y="f107"/>
                  </a:cubicBezTo>
                  <a:close/>
                  <a:moveTo>
                    <a:pt x="f106" y="f156"/>
                  </a:moveTo>
                  <a:cubicBezTo>
                    <a:pt x="f11" y="f6"/>
                    <a:pt x="f27" y="f157"/>
                    <a:pt x="f105" y="f38"/>
                  </a:cubicBezTo>
                  <a:cubicBezTo>
                    <a:pt x="f20" y="f36"/>
                    <a:pt x="f158" y="f159"/>
                    <a:pt x="f106" y="f156"/>
                  </a:cubicBezTo>
                  <a:close/>
                  <a:moveTo>
                    <a:pt x="f106" y="f34"/>
                  </a:moveTo>
                  <a:cubicBezTo>
                    <a:pt x="f11" y="f41"/>
                    <a:pt x="f27" y="f29"/>
                    <a:pt x="f105" y="f105"/>
                  </a:cubicBezTo>
                  <a:cubicBezTo>
                    <a:pt x="f106" y="f105"/>
                    <a:pt x="f131" y="f104"/>
                    <a:pt x="f106" y="f34"/>
                  </a:cubicBezTo>
                  <a:close/>
                  <a:moveTo>
                    <a:pt x="f106" y="f50"/>
                  </a:moveTo>
                  <a:cubicBezTo>
                    <a:pt x="f11" y="f160"/>
                    <a:pt x="f11" y="f50"/>
                    <a:pt x="f105" y="f161"/>
                  </a:cubicBezTo>
                  <a:cubicBezTo>
                    <a:pt x="f131" y="f161"/>
                    <a:pt x="f131" y="f162"/>
                    <a:pt x="f106" y="f50"/>
                  </a:cubicBezTo>
                  <a:close/>
                  <a:moveTo>
                    <a:pt x="f105" y="f163"/>
                  </a:moveTo>
                  <a:cubicBezTo>
                    <a:pt x="f105" y="f121"/>
                    <a:pt x="f105" y="f122"/>
                    <a:pt x="f105" y="f123"/>
                  </a:cubicBezTo>
                  <a:cubicBezTo>
                    <a:pt x="f140" y="f123"/>
                    <a:pt x="f107" y="f123"/>
                    <a:pt x="f106" y="f126"/>
                  </a:cubicBezTo>
                  <a:cubicBezTo>
                    <a:pt x="f106" y="f127"/>
                    <a:pt x="f106" y="f121"/>
                    <a:pt x="f106" y="f163"/>
                  </a:cubicBezTo>
                  <a:cubicBezTo>
                    <a:pt x="f107" y="f163"/>
                    <a:pt x="f140" y="f163"/>
                    <a:pt x="f105" y="f163"/>
                  </a:cubicBezTo>
                  <a:close/>
                  <a:moveTo>
                    <a:pt x="f11" y="f164"/>
                  </a:moveTo>
                  <a:cubicBezTo>
                    <a:pt x="f11" y="f101"/>
                    <a:pt x="f105" y="f19"/>
                    <a:pt x="f105" y="f103"/>
                  </a:cubicBezTo>
                  <a:cubicBezTo>
                    <a:pt x="f106" y="f103"/>
                    <a:pt x="f131" y="f19"/>
                    <a:pt x="f106" y="f165"/>
                  </a:cubicBezTo>
                  <a:cubicBezTo>
                    <a:pt x="f107" y="f164"/>
                    <a:pt x="f139" y="f164"/>
                    <a:pt x="f11" y="f164"/>
                  </a:cubicBezTo>
                  <a:close/>
                  <a:moveTo>
                    <a:pt x="f11" y="f9"/>
                  </a:moveTo>
                  <a:cubicBezTo>
                    <a:pt x="f105" y="f166"/>
                    <a:pt x="f105" y="f143"/>
                    <a:pt x="f105" y="f167"/>
                  </a:cubicBezTo>
                  <a:cubicBezTo>
                    <a:pt x="f140" y="f167"/>
                    <a:pt x="f20" y="f113"/>
                    <a:pt x="f106" y="f113"/>
                  </a:cubicBezTo>
                  <a:cubicBezTo>
                    <a:pt x="f106" y="f114"/>
                    <a:pt x="f106" y="f111"/>
                    <a:pt x="f106" y="f2"/>
                  </a:cubicBezTo>
                  <a:cubicBezTo>
                    <a:pt x="f107" y="f2"/>
                    <a:pt x="f139" y="f2"/>
                    <a:pt x="f11" y="f9"/>
                  </a:cubicBezTo>
                  <a:close/>
                  <a:moveTo>
                    <a:pt x="f105" y="f168"/>
                  </a:moveTo>
                  <a:cubicBezTo>
                    <a:pt x="f106" y="f168"/>
                    <a:pt x="f131" y="f168"/>
                    <a:pt x="f106" y="f61"/>
                  </a:cubicBezTo>
                  <a:cubicBezTo>
                    <a:pt x="f11" y="f169"/>
                    <a:pt x="f11" y="f169"/>
                    <a:pt x="f105" y="f168"/>
                  </a:cubicBezTo>
                  <a:close/>
                  <a:moveTo>
                    <a:pt x="f146" y="f170"/>
                  </a:moveTo>
                  <a:cubicBezTo>
                    <a:pt x="f13" y="f170"/>
                    <a:pt x="f13" y="f171"/>
                    <a:pt x="f98" y="f172"/>
                  </a:cubicBezTo>
                  <a:cubicBezTo>
                    <a:pt x="f22" y="f172"/>
                    <a:pt x="f145" y="f42"/>
                    <a:pt x="f146" y="f170"/>
                  </a:cubicBezTo>
                  <a:close/>
                  <a:moveTo>
                    <a:pt x="f98" y="f148"/>
                  </a:moveTo>
                  <a:cubicBezTo>
                    <a:pt x="f22" y="f148"/>
                    <a:pt x="f145" y="f59"/>
                    <a:pt x="f146" y="f56"/>
                  </a:cubicBezTo>
                  <a:cubicBezTo>
                    <a:pt x="f13" y="f56"/>
                    <a:pt x="f13" y="f173"/>
                    <a:pt x="f98" y="f148"/>
                  </a:cubicBezTo>
                  <a:close/>
                  <a:moveTo>
                    <a:pt x="f98" y="f82"/>
                  </a:moveTo>
                  <a:cubicBezTo>
                    <a:pt x="f99" y="f82"/>
                    <a:pt x="f24" y="f82"/>
                    <a:pt x="f22" y="f82"/>
                  </a:cubicBezTo>
                  <a:cubicBezTo>
                    <a:pt x="f22" y="f174"/>
                    <a:pt x="f22" y="f78"/>
                    <a:pt x="f22" y="f175"/>
                  </a:cubicBezTo>
                  <a:cubicBezTo>
                    <a:pt x="f24" y="f176"/>
                    <a:pt x="f99" y="f176"/>
                    <a:pt x="f98" y="f79"/>
                  </a:cubicBezTo>
                  <a:cubicBezTo>
                    <a:pt x="f98" y="f174"/>
                    <a:pt x="f98" y="f141"/>
                    <a:pt x="f98" y="f82"/>
                  </a:cubicBezTo>
                  <a:close/>
                  <a:moveTo>
                    <a:pt x="f146" y="f177"/>
                  </a:moveTo>
                  <a:cubicBezTo>
                    <a:pt x="f24" y="f177"/>
                    <a:pt x="f99" y="f177"/>
                    <a:pt x="f13" y="f69"/>
                  </a:cubicBezTo>
                  <a:cubicBezTo>
                    <a:pt x="f98" y="f68"/>
                    <a:pt x="f98" y="f178"/>
                    <a:pt x="f98" y="f18"/>
                  </a:cubicBezTo>
                  <a:cubicBezTo>
                    <a:pt x="f22" y="f179"/>
                    <a:pt x="f145" y="f67"/>
                    <a:pt x="f146" y="f177"/>
                  </a:cubicBezTo>
                  <a:close/>
                  <a:moveTo>
                    <a:pt x="f98" y="f180"/>
                  </a:moveTo>
                  <a:cubicBezTo>
                    <a:pt x="f145" y="f181"/>
                    <a:pt x="f145" y="f181"/>
                    <a:pt x="f146" y="f134"/>
                  </a:cubicBezTo>
                  <a:cubicBezTo>
                    <a:pt x="f13" y="f182"/>
                    <a:pt x="f13" y="f137"/>
                    <a:pt x="f98" y="f180"/>
                  </a:cubicBezTo>
                  <a:close/>
                  <a:moveTo>
                    <a:pt x="f146" y="f126"/>
                  </a:moveTo>
                  <a:cubicBezTo>
                    <a:pt x="f24" y="f122"/>
                    <a:pt x="f99" y="f122"/>
                    <a:pt x="f13" y="f127"/>
                  </a:cubicBezTo>
                  <a:cubicBezTo>
                    <a:pt x="f98" y="f128"/>
                    <a:pt x="f98" y="f163"/>
                    <a:pt x="f98" y="f183"/>
                  </a:cubicBezTo>
                  <a:cubicBezTo>
                    <a:pt x="f22" y="f112"/>
                    <a:pt x="f145" y="f163"/>
                    <a:pt x="f146" y="f126"/>
                  </a:cubicBezTo>
                  <a:close/>
                  <a:moveTo>
                    <a:pt x="f98" y="f184"/>
                  </a:moveTo>
                  <a:cubicBezTo>
                    <a:pt x="f22" y="f184"/>
                    <a:pt x="f145" y="f52"/>
                    <a:pt x="f146" y="f108"/>
                  </a:cubicBezTo>
                  <a:cubicBezTo>
                    <a:pt x="f98" y="f108"/>
                    <a:pt x="f13" y="f51"/>
                    <a:pt x="f98" y="f184"/>
                  </a:cubicBezTo>
                  <a:close/>
                  <a:moveTo>
                    <a:pt x="f105" y="f30"/>
                  </a:moveTo>
                  <a:cubicBezTo>
                    <a:pt x="f140" y="f30"/>
                    <a:pt x="f107" y="f30"/>
                    <a:pt x="f106" y="f30"/>
                  </a:cubicBezTo>
                  <a:cubicBezTo>
                    <a:pt x="f106" y="f31"/>
                    <a:pt x="f106" y="f32"/>
                    <a:pt x="f106" y="f33"/>
                  </a:cubicBezTo>
                  <a:cubicBezTo>
                    <a:pt x="f107" y="f33"/>
                    <a:pt x="f139" y="f33"/>
                    <a:pt x="f105" y="f33"/>
                  </a:cubicBezTo>
                  <a:cubicBezTo>
                    <a:pt x="f105" y="f32"/>
                    <a:pt x="f105" y="f31"/>
                    <a:pt x="f105" y="f30"/>
                  </a:cubicBezTo>
                  <a:close/>
                  <a:moveTo>
                    <a:pt x="f105" y="f185"/>
                  </a:moveTo>
                  <a:cubicBezTo>
                    <a:pt x="f140" y="f186"/>
                    <a:pt x="f107" y="f186"/>
                    <a:pt x="f106" y="f186"/>
                  </a:cubicBezTo>
                  <a:cubicBezTo>
                    <a:pt x="f106" y="f187"/>
                    <a:pt x="f106" y="f188"/>
                    <a:pt x="f106" y="f189"/>
                  </a:cubicBezTo>
                  <a:cubicBezTo>
                    <a:pt x="f11" y="f190"/>
                    <a:pt x="f11" y="f190"/>
                    <a:pt x="f105" y="f185"/>
                  </a:cubicBezTo>
                  <a:close/>
                  <a:moveTo>
                    <a:pt x="f106" y="f191"/>
                  </a:moveTo>
                  <a:cubicBezTo>
                    <a:pt x="f106" y="f94"/>
                    <a:pt x="f106" y="f192"/>
                    <a:pt x="f106" y="f95"/>
                  </a:cubicBezTo>
                  <a:cubicBezTo>
                    <a:pt x="f107" y="f95"/>
                    <a:pt x="f139" y="f95"/>
                    <a:pt x="f105" y="f95"/>
                  </a:cubicBezTo>
                  <a:cubicBezTo>
                    <a:pt x="f105" y="f192"/>
                    <a:pt x="f105" y="f93"/>
                    <a:pt x="f105" y="f191"/>
                  </a:cubicBezTo>
                  <a:cubicBezTo>
                    <a:pt x="f140" y="f191"/>
                    <a:pt x="f107" y="f191"/>
                    <a:pt x="f106" y="f191"/>
                  </a:cubicBezTo>
                  <a:close/>
                  <a:moveTo>
                    <a:pt x="f193" y="f83"/>
                  </a:moveTo>
                  <a:cubicBezTo>
                    <a:pt x="f194" y="f83"/>
                    <a:pt x="f195" y="f83"/>
                    <a:pt x="f196" y="f83"/>
                  </a:cubicBezTo>
                  <a:cubicBezTo>
                    <a:pt x="f196" y="f197"/>
                    <a:pt x="f196" y="f174"/>
                    <a:pt x="f196" y="f79"/>
                  </a:cubicBezTo>
                  <a:cubicBezTo>
                    <a:pt x="f195" y="f78"/>
                    <a:pt x="f198" y="f78"/>
                    <a:pt x="f193" y="f174"/>
                  </a:cubicBezTo>
                  <a:cubicBezTo>
                    <a:pt x="f193" y="f141"/>
                    <a:pt x="f193" y="f82"/>
                    <a:pt x="f193" y="f83"/>
                  </a:cubicBezTo>
                  <a:close/>
                  <a:moveTo>
                    <a:pt x="f193" y="f199"/>
                  </a:moveTo>
                  <a:cubicBezTo>
                    <a:pt x="f26" y="f199"/>
                    <a:pt x="f196" y="f172"/>
                    <a:pt x="f200" y="f147"/>
                  </a:cubicBezTo>
                  <a:cubicBezTo>
                    <a:pt x="f28" y="f147"/>
                    <a:pt x="f28" y="f172"/>
                    <a:pt x="f193" y="f199"/>
                  </a:cubicBezTo>
                  <a:close/>
                  <a:moveTo>
                    <a:pt x="f193" y="f201"/>
                  </a:moveTo>
                  <a:cubicBezTo>
                    <a:pt x="f196" y="f201"/>
                    <a:pt x="f196" y="f184"/>
                    <a:pt x="f196" y="f52"/>
                  </a:cubicBezTo>
                  <a:cubicBezTo>
                    <a:pt x="f193" y="f52"/>
                    <a:pt x="f28" y="f202"/>
                    <a:pt x="f193" y="f201"/>
                  </a:cubicBezTo>
                  <a:close/>
                  <a:moveTo>
                    <a:pt x="f196" y="f69"/>
                  </a:moveTo>
                  <a:cubicBezTo>
                    <a:pt x="f28" y="f203"/>
                    <a:pt x="f28" y="f203"/>
                    <a:pt x="f198" y="f48"/>
                  </a:cubicBezTo>
                  <a:cubicBezTo>
                    <a:pt x="f194" y="f179"/>
                    <a:pt x="f195" y="f179"/>
                    <a:pt x="f196" y="f179"/>
                  </a:cubicBezTo>
                  <a:cubicBezTo>
                    <a:pt x="f196" y="f178"/>
                    <a:pt x="f196" y="f68"/>
                    <a:pt x="f196" y="f69"/>
                  </a:cubicBezTo>
                  <a:close/>
                  <a:moveTo>
                    <a:pt x="f196" y="f81"/>
                  </a:moveTo>
                  <a:cubicBezTo>
                    <a:pt x="f28" y="f204"/>
                    <a:pt x="f193" y="f205"/>
                    <a:pt x="f193" y="f125"/>
                  </a:cubicBezTo>
                  <a:cubicBezTo>
                    <a:pt x="f196" y="f125"/>
                    <a:pt x="f196" y="f125"/>
                    <a:pt x="f196" y="f81"/>
                  </a:cubicBezTo>
                  <a:close/>
                  <a:moveTo>
                    <a:pt x="f200" y="f173"/>
                  </a:moveTo>
                  <a:cubicBezTo>
                    <a:pt x="f193" y="f59"/>
                    <a:pt x="f28" y="f60"/>
                    <a:pt x="f193" y="f170"/>
                  </a:cubicBezTo>
                  <a:cubicBezTo>
                    <a:pt x="f196" y="f58"/>
                    <a:pt x="f196" y="f58"/>
                    <a:pt x="f200" y="f173"/>
                  </a:cubicBezTo>
                  <a:close/>
                  <a:moveTo>
                    <a:pt x="f196" y="f127"/>
                  </a:moveTo>
                  <a:cubicBezTo>
                    <a:pt x="f28" y="f121"/>
                    <a:pt x="f28" y="f121"/>
                    <a:pt x="f193" y="f167"/>
                  </a:cubicBezTo>
                  <a:cubicBezTo>
                    <a:pt x="f194" y="f167"/>
                    <a:pt x="f195" y="f112"/>
                    <a:pt x="f196" y="f112"/>
                  </a:cubicBezTo>
                  <a:cubicBezTo>
                    <a:pt x="f196" y="f183"/>
                    <a:pt x="f196" y="f206"/>
                    <a:pt x="f196" y="f206"/>
                  </a:cubicBezTo>
                  <a:cubicBezTo>
                    <a:pt x="f196" y="f163"/>
                    <a:pt x="f196" y="f128"/>
                    <a:pt x="f196" y="f127"/>
                  </a:cubicBezTo>
                  <a:close/>
                  <a:moveTo>
                    <a:pt x="f196" y="f40"/>
                  </a:moveTo>
                  <a:cubicBezTo>
                    <a:pt x="f28" y="f38"/>
                    <a:pt x="f28" y="f38"/>
                    <a:pt x="f198" y="f157"/>
                  </a:cubicBezTo>
                  <a:cubicBezTo>
                    <a:pt x="f196" y="f157"/>
                    <a:pt x="f196" y="f46"/>
                    <a:pt x="f196" y="f40"/>
                  </a:cubicBezTo>
                  <a:close/>
                  <a:moveTo>
                    <a:pt x="f193" y="f29"/>
                  </a:moveTo>
                  <a:cubicBezTo>
                    <a:pt x="f26" y="f104"/>
                    <a:pt x="f26" y="f104"/>
                    <a:pt x="f200" y="f140"/>
                  </a:cubicBezTo>
                  <a:cubicBezTo>
                    <a:pt x="f193" y="f139"/>
                    <a:pt x="f193" y="f139"/>
                    <a:pt x="f193" y="f29"/>
                  </a:cubicBezTo>
                  <a:close/>
                  <a:moveTo>
                    <a:pt x="f196" y="f114"/>
                  </a:moveTo>
                  <a:cubicBezTo>
                    <a:pt x="f195" y="f166"/>
                    <a:pt x="f198" y="f166"/>
                    <a:pt x="f193" y="f166"/>
                  </a:cubicBezTo>
                  <a:cubicBezTo>
                    <a:pt x="f193" y="f9"/>
                    <a:pt x="f193" y="f144"/>
                    <a:pt x="f193" y="f66"/>
                  </a:cubicBezTo>
                  <a:cubicBezTo>
                    <a:pt x="f194" y="f207"/>
                    <a:pt x="f195" y="f207"/>
                    <a:pt x="f196" y="f207"/>
                  </a:cubicBezTo>
                  <a:cubicBezTo>
                    <a:pt x="f196" y="f2"/>
                    <a:pt x="f196" y="f9"/>
                    <a:pt x="f196" y="f114"/>
                  </a:cubicBezTo>
                  <a:close/>
                  <a:moveTo>
                    <a:pt x="f196" y="f156"/>
                  </a:moveTo>
                  <a:cubicBezTo>
                    <a:pt x="f28" y="f208"/>
                    <a:pt x="f28" y="f208"/>
                    <a:pt x="f198" y="f108"/>
                  </a:cubicBezTo>
                  <a:cubicBezTo>
                    <a:pt x="f26" y="f108"/>
                    <a:pt x="f196" y="f209"/>
                    <a:pt x="f196" y="f156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E96D2D4F-1863-CAF9-2F8E-C15BF127DF7A}"/>
                </a:ext>
              </a:extLst>
            </p:cNvPr>
            <p:cNvSpPr/>
            <p:nvPr/>
          </p:nvSpPr>
          <p:spPr>
            <a:xfrm>
              <a:off x="11026438" y="5611691"/>
              <a:ext cx="95253" cy="3825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247"/>
                <a:gd name="f8" fmla="val 6"/>
                <a:gd name="f9" fmla="val 3"/>
                <a:gd name="f10" fmla="val 12"/>
                <a:gd name="f11" fmla="val 18"/>
                <a:gd name="f12" fmla="val 9"/>
                <a:gd name="f13" fmla="val 31"/>
                <a:gd name="f14" fmla="val 16"/>
                <a:gd name="f15" fmla="val 45"/>
                <a:gd name="f16" fmla="val 23"/>
                <a:gd name="f17" fmla="val 58"/>
                <a:gd name="f18" fmla="val 29"/>
                <a:gd name="f19" fmla="val 61"/>
                <a:gd name="f20" fmla="val 32"/>
                <a:gd name="f21" fmla="val 35"/>
                <a:gd name="f22" fmla="val 46"/>
                <a:gd name="f23" fmla="val 57"/>
                <a:gd name="f24" fmla="val 68"/>
                <a:gd name="f25" fmla="val 71"/>
                <a:gd name="f26" fmla="val 73"/>
                <a:gd name="f27" fmla="val 74"/>
                <a:gd name="f28" fmla="val 53"/>
                <a:gd name="f29" fmla="val 75"/>
                <a:gd name="f30" fmla="val 48"/>
                <a:gd name="f31" fmla="val 78"/>
                <a:gd name="f32" fmla="val 43"/>
                <a:gd name="f33" fmla="val 80"/>
                <a:gd name="f34" fmla="val 85"/>
                <a:gd name="f35" fmla="val 44"/>
                <a:gd name="f36" fmla="val 89"/>
                <a:gd name="f37" fmla="val 91"/>
                <a:gd name="f38" fmla="val 93"/>
                <a:gd name="f39" fmla="val 41"/>
                <a:gd name="f40" fmla="val 94"/>
                <a:gd name="f41" fmla="val 37"/>
                <a:gd name="f42" fmla="val 95"/>
                <a:gd name="f43" fmla="val 36"/>
                <a:gd name="f44" fmla="val 98"/>
                <a:gd name="f45" fmla="val 102"/>
                <a:gd name="f46" fmla="val 139"/>
                <a:gd name="f47" fmla="val 176"/>
                <a:gd name="f48" fmla="val 214"/>
                <a:gd name="f49" fmla="val 215"/>
                <a:gd name="f50" fmla="val 216"/>
                <a:gd name="f51" fmla="val 218"/>
                <a:gd name="f52" fmla="val 27"/>
                <a:gd name="f53" fmla="val 221"/>
                <a:gd name="f54" fmla="val 224"/>
                <a:gd name="f55" fmla="val 8"/>
                <a:gd name="f56" fmla="val 227"/>
                <a:gd name="f57" fmla="val 5"/>
                <a:gd name="f58" fmla="val 228"/>
                <a:gd name="f59" fmla="val 4"/>
                <a:gd name="f60" fmla="val 229"/>
                <a:gd name="f61" fmla="val 232"/>
                <a:gd name="f62" fmla="val 236"/>
                <a:gd name="f63" fmla="val 239"/>
                <a:gd name="f64" fmla="val 242"/>
                <a:gd name="f65" fmla="val 245"/>
                <a:gd name="f66" fmla="val 246"/>
                <a:gd name="f67" fmla="val 165"/>
                <a:gd name="f68" fmla="val 83"/>
                <a:gd name="f69" fmla="+- 0 0 -90"/>
                <a:gd name="f70" fmla="*/ f3 1 62"/>
                <a:gd name="f71" fmla="*/ f4 1 247"/>
                <a:gd name="f72" fmla="val f5"/>
                <a:gd name="f73" fmla="val f6"/>
                <a:gd name="f74" fmla="val f7"/>
                <a:gd name="f75" fmla="*/ f69 f0 1"/>
                <a:gd name="f76" fmla="+- f74 0 f72"/>
                <a:gd name="f77" fmla="+- f73 0 f72"/>
                <a:gd name="f78" fmla="*/ f75 1 f2"/>
                <a:gd name="f79" fmla="*/ f77 1 62"/>
                <a:gd name="f80" fmla="*/ f76 1 247"/>
                <a:gd name="f81" fmla="*/ 0 f77 1"/>
                <a:gd name="f82" fmla="*/ 0 f76 1"/>
                <a:gd name="f83" fmla="*/ 18 f77 1"/>
                <a:gd name="f84" fmla="*/ 9 f76 1"/>
                <a:gd name="f85" fmla="*/ 58 f77 1"/>
                <a:gd name="f86" fmla="*/ 29 f76 1"/>
                <a:gd name="f87" fmla="*/ 62 f77 1"/>
                <a:gd name="f88" fmla="*/ 35 f76 1"/>
                <a:gd name="f89" fmla="*/ 68 f76 1"/>
                <a:gd name="f90" fmla="*/ 73 f76 1"/>
                <a:gd name="f91" fmla="*/ 57 f77 1"/>
                <a:gd name="f92" fmla="*/ 74 f76 1"/>
                <a:gd name="f93" fmla="*/ 45 f77 1"/>
                <a:gd name="f94" fmla="*/ 78 f76 1"/>
                <a:gd name="f95" fmla="*/ 44 f77 1"/>
                <a:gd name="f96" fmla="*/ 89 f76 1"/>
                <a:gd name="f97" fmla="*/ 41 f77 1"/>
                <a:gd name="f98" fmla="*/ 94 f76 1"/>
                <a:gd name="f99" fmla="*/ 36 f77 1"/>
                <a:gd name="f100" fmla="*/ 102 f76 1"/>
                <a:gd name="f101" fmla="*/ 214 f76 1"/>
                <a:gd name="f102" fmla="*/ 218 f76 1"/>
                <a:gd name="f103" fmla="*/ 8 f77 1"/>
                <a:gd name="f104" fmla="*/ 227 f76 1"/>
                <a:gd name="f105" fmla="*/ 4 f77 1"/>
                <a:gd name="f106" fmla="*/ 232 f76 1"/>
                <a:gd name="f107" fmla="*/ 242 f76 1"/>
                <a:gd name="f108" fmla="*/ 246 f76 1"/>
                <a:gd name="f109" fmla="+- f78 0 f1"/>
                <a:gd name="f110" fmla="*/ f81 1 62"/>
                <a:gd name="f111" fmla="*/ f82 1 247"/>
                <a:gd name="f112" fmla="*/ f83 1 62"/>
                <a:gd name="f113" fmla="*/ f84 1 247"/>
                <a:gd name="f114" fmla="*/ f85 1 62"/>
                <a:gd name="f115" fmla="*/ f86 1 247"/>
                <a:gd name="f116" fmla="*/ f87 1 62"/>
                <a:gd name="f117" fmla="*/ f88 1 247"/>
                <a:gd name="f118" fmla="*/ f89 1 247"/>
                <a:gd name="f119" fmla="*/ f90 1 247"/>
                <a:gd name="f120" fmla="*/ f91 1 62"/>
                <a:gd name="f121" fmla="*/ f92 1 247"/>
                <a:gd name="f122" fmla="*/ f93 1 62"/>
                <a:gd name="f123" fmla="*/ f94 1 247"/>
                <a:gd name="f124" fmla="*/ f95 1 62"/>
                <a:gd name="f125" fmla="*/ f96 1 247"/>
                <a:gd name="f126" fmla="*/ f97 1 62"/>
                <a:gd name="f127" fmla="*/ f98 1 247"/>
                <a:gd name="f128" fmla="*/ f99 1 62"/>
                <a:gd name="f129" fmla="*/ f100 1 247"/>
                <a:gd name="f130" fmla="*/ f101 1 247"/>
                <a:gd name="f131" fmla="*/ f102 1 247"/>
                <a:gd name="f132" fmla="*/ f103 1 62"/>
                <a:gd name="f133" fmla="*/ f104 1 247"/>
                <a:gd name="f134" fmla="*/ f105 1 62"/>
                <a:gd name="f135" fmla="*/ f106 1 247"/>
                <a:gd name="f136" fmla="*/ f107 1 247"/>
                <a:gd name="f137" fmla="*/ f108 1 247"/>
                <a:gd name="f138" fmla="*/ 0 1 f79"/>
                <a:gd name="f139" fmla="*/ f73 1 f79"/>
                <a:gd name="f140" fmla="*/ 0 1 f80"/>
                <a:gd name="f141" fmla="*/ f74 1 f80"/>
                <a:gd name="f142" fmla="*/ f110 1 f79"/>
                <a:gd name="f143" fmla="*/ f111 1 f80"/>
                <a:gd name="f144" fmla="*/ f112 1 f79"/>
                <a:gd name="f145" fmla="*/ f113 1 f80"/>
                <a:gd name="f146" fmla="*/ f114 1 f79"/>
                <a:gd name="f147" fmla="*/ f115 1 f80"/>
                <a:gd name="f148" fmla="*/ f116 1 f79"/>
                <a:gd name="f149" fmla="*/ f117 1 f80"/>
                <a:gd name="f150" fmla="*/ f118 1 f80"/>
                <a:gd name="f151" fmla="*/ f119 1 f80"/>
                <a:gd name="f152" fmla="*/ f120 1 f79"/>
                <a:gd name="f153" fmla="*/ f121 1 f80"/>
                <a:gd name="f154" fmla="*/ f122 1 f79"/>
                <a:gd name="f155" fmla="*/ f123 1 f80"/>
                <a:gd name="f156" fmla="*/ f124 1 f79"/>
                <a:gd name="f157" fmla="*/ f125 1 f80"/>
                <a:gd name="f158" fmla="*/ f126 1 f79"/>
                <a:gd name="f159" fmla="*/ f127 1 f80"/>
                <a:gd name="f160" fmla="*/ f128 1 f79"/>
                <a:gd name="f161" fmla="*/ f129 1 f80"/>
                <a:gd name="f162" fmla="*/ f130 1 f80"/>
                <a:gd name="f163" fmla="*/ f131 1 f80"/>
                <a:gd name="f164" fmla="*/ f132 1 f79"/>
                <a:gd name="f165" fmla="*/ f133 1 f80"/>
                <a:gd name="f166" fmla="*/ f134 1 f79"/>
                <a:gd name="f167" fmla="*/ f135 1 f80"/>
                <a:gd name="f168" fmla="*/ f136 1 f80"/>
                <a:gd name="f169" fmla="*/ f137 1 f80"/>
                <a:gd name="f170" fmla="*/ f138 f70 1"/>
                <a:gd name="f171" fmla="*/ f139 f70 1"/>
                <a:gd name="f172" fmla="*/ f141 f71 1"/>
                <a:gd name="f173" fmla="*/ f140 f71 1"/>
                <a:gd name="f174" fmla="*/ f142 f70 1"/>
                <a:gd name="f175" fmla="*/ f143 f71 1"/>
                <a:gd name="f176" fmla="*/ f144 f70 1"/>
                <a:gd name="f177" fmla="*/ f145 f71 1"/>
                <a:gd name="f178" fmla="*/ f146 f70 1"/>
                <a:gd name="f179" fmla="*/ f147 f71 1"/>
                <a:gd name="f180" fmla="*/ f148 f70 1"/>
                <a:gd name="f181" fmla="*/ f149 f71 1"/>
                <a:gd name="f182" fmla="*/ f150 f71 1"/>
                <a:gd name="f183" fmla="*/ f151 f71 1"/>
                <a:gd name="f184" fmla="*/ f152 f70 1"/>
                <a:gd name="f185" fmla="*/ f153 f71 1"/>
                <a:gd name="f186" fmla="*/ f154 f70 1"/>
                <a:gd name="f187" fmla="*/ f155 f71 1"/>
                <a:gd name="f188" fmla="*/ f156 f70 1"/>
                <a:gd name="f189" fmla="*/ f157 f71 1"/>
                <a:gd name="f190" fmla="*/ f158 f70 1"/>
                <a:gd name="f191" fmla="*/ f159 f71 1"/>
                <a:gd name="f192" fmla="*/ f160 f70 1"/>
                <a:gd name="f193" fmla="*/ f161 f71 1"/>
                <a:gd name="f194" fmla="*/ f162 f71 1"/>
                <a:gd name="f195" fmla="*/ f163 f71 1"/>
                <a:gd name="f196" fmla="*/ f164 f70 1"/>
                <a:gd name="f197" fmla="*/ f165 f71 1"/>
                <a:gd name="f198" fmla="*/ f166 f70 1"/>
                <a:gd name="f199" fmla="*/ f167 f71 1"/>
                <a:gd name="f200" fmla="*/ f168 f71 1"/>
                <a:gd name="f201" fmla="*/ f169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9">
                  <a:pos x="f174" y="f175"/>
                </a:cxn>
                <a:cxn ang="f109">
                  <a:pos x="f176" y="f177"/>
                </a:cxn>
                <a:cxn ang="f109">
                  <a:pos x="f178" y="f179"/>
                </a:cxn>
                <a:cxn ang="f109">
                  <a:pos x="f180" y="f181"/>
                </a:cxn>
                <a:cxn ang="f109">
                  <a:pos x="f180" y="f182"/>
                </a:cxn>
                <a:cxn ang="f109">
                  <a:pos x="f178" y="f183"/>
                </a:cxn>
                <a:cxn ang="f109">
                  <a:pos x="f184" y="f185"/>
                </a:cxn>
                <a:cxn ang="f109">
                  <a:pos x="f186" y="f187"/>
                </a:cxn>
                <a:cxn ang="f109">
                  <a:pos x="f188" y="f189"/>
                </a:cxn>
                <a:cxn ang="f109">
                  <a:pos x="f190" y="f191"/>
                </a:cxn>
                <a:cxn ang="f109">
                  <a:pos x="f192" y="f193"/>
                </a:cxn>
                <a:cxn ang="f109">
                  <a:pos x="f192" y="f194"/>
                </a:cxn>
                <a:cxn ang="f109">
                  <a:pos x="f192" y="f195"/>
                </a:cxn>
                <a:cxn ang="f109">
                  <a:pos x="f196" y="f197"/>
                </a:cxn>
                <a:cxn ang="f109">
                  <a:pos x="f198" y="f199"/>
                </a:cxn>
                <a:cxn ang="f109">
                  <a:pos x="f198" y="f200"/>
                </a:cxn>
                <a:cxn ang="f109">
                  <a:pos x="f174" y="f201"/>
                </a:cxn>
                <a:cxn ang="f109">
                  <a:pos x="f174" y="f175"/>
                </a:cxn>
              </a:cxnLst>
              <a:rect l="f170" t="f173" r="f171" b="f172"/>
              <a:pathLst>
                <a:path w="62" h="247">
                  <a:moveTo>
                    <a:pt x="f5" y="f5"/>
                  </a:moveTo>
                  <a:cubicBezTo>
                    <a:pt x="f8" y="f9"/>
                    <a:pt x="f10" y="f8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13"/>
                    <a:pt x="f6" y="f20"/>
                    <a:pt x="f6" y="f21"/>
                  </a:cubicBezTo>
                  <a:cubicBezTo>
                    <a:pt x="f6" y="f22"/>
                    <a:pt x="f6" y="f23"/>
                    <a:pt x="f6" y="f24"/>
                  </a:cubicBezTo>
                  <a:cubicBezTo>
                    <a:pt x="f6" y="f25"/>
                    <a:pt x="f19" y="f26"/>
                    <a:pt x="f17" y="f26"/>
                  </a:cubicBezTo>
                  <a:cubicBezTo>
                    <a:pt x="f17" y="f26"/>
                    <a:pt x="f23" y="f26"/>
                    <a:pt x="f23" y="f27"/>
                  </a:cubicBezTo>
                  <a:cubicBezTo>
                    <a:pt x="f28" y="f29"/>
                    <a:pt x="f30" y="f29"/>
                    <a:pt x="f15" y="f31"/>
                  </a:cubicBezTo>
                  <a:cubicBezTo>
                    <a:pt x="f32" y="f33"/>
                    <a:pt x="f15" y="f34"/>
                    <a:pt x="f35" y="f36"/>
                  </a:cubicBezTo>
                  <a:cubicBezTo>
                    <a:pt x="f35" y="f37"/>
                    <a:pt x="f32" y="f38"/>
                    <a:pt x="f39" y="f40"/>
                  </a:cubicBezTo>
                  <a:cubicBezTo>
                    <a:pt x="f41" y="f42"/>
                    <a:pt x="f43" y="f44"/>
                    <a:pt x="f43" y="f45"/>
                  </a:cubicBezTo>
                  <a:cubicBezTo>
                    <a:pt x="f43" y="f46"/>
                    <a:pt x="f43" y="f47"/>
                    <a:pt x="f43" y="f48"/>
                  </a:cubicBezTo>
                  <a:cubicBezTo>
                    <a:pt x="f43" y="f49"/>
                    <a:pt x="f43" y="f50"/>
                    <a:pt x="f43" y="f51"/>
                  </a:cubicBezTo>
                  <a:cubicBezTo>
                    <a:pt x="f52" y="f53"/>
                    <a:pt x="f11" y="f54"/>
                    <a:pt x="f55" y="f56"/>
                  </a:cubicBezTo>
                  <a:cubicBezTo>
                    <a:pt x="f57" y="f58"/>
                    <a:pt x="f59" y="f60"/>
                    <a:pt x="f59" y="f61"/>
                  </a:cubicBezTo>
                  <a:cubicBezTo>
                    <a:pt x="f57" y="f62"/>
                    <a:pt x="f59" y="f63"/>
                    <a:pt x="f59" y="f64"/>
                  </a:cubicBezTo>
                  <a:cubicBezTo>
                    <a:pt x="f57" y="f65"/>
                    <a:pt x="f9" y="f7"/>
                    <a:pt x="f5" y="f66"/>
                  </a:cubicBezTo>
                  <a:cubicBezTo>
                    <a:pt x="f5" y="f67"/>
                    <a:pt x="f5" y="f68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5796209A-EDB9-11E6-3FF7-E615E2272400}"/>
                </a:ext>
              </a:extLst>
            </p:cNvPr>
            <p:cNvSpPr/>
            <p:nvPr/>
          </p:nvSpPr>
          <p:spPr>
            <a:xfrm>
              <a:off x="11147084" y="5751393"/>
              <a:ext cx="58741" cy="2397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155"/>
                <a:gd name="f8" fmla="val 36"/>
                <a:gd name="f9" fmla="val 150"/>
                <a:gd name="f10" fmla="val 145"/>
                <a:gd name="f11" fmla="val 141"/>
                <a:gd name="f12" fmla="val 137"/>
                <a:gd name="f13" fmla="val 35"/>
                <a:gd name="f14" fmla="val 136"/>
                <a:gd name="f15" fmla="val 32"/>
                <a:gd name="f16" fmla="val 135"/>
                <a:gd name="f17" fmla="val 21"/>
                <a:gd name="f18" fmla="val 133"/>
                <a:gd name="f19" fmla="val 11"/>
                <a:gd name="f20" fmla="val 130"/>
                <a:gd name="f21" fmla="val 128"/>
                <a:gd name="f22" fmla="val 85"/>
                <a:gd name="f23" fmla="val 43"/>
                <a:gd name="f24" fmla="val 1"/>
                <a:gd name="f25" fmla="val 3"/>
                <a:gd name="f26" fmla="val 4"/>
                <a:gd name="f27" fmla="val 2"/>
                <a:gd name="f28" fmla="val 14"/>
                <a:gd name="f29" fmla="val 7"/>
                <a:gd name="f30" fmla="val 24"/>
                <a:gd name="f31" fmla="val 12"/>
                <a:gd name="f32" fmla="val 17"/>
                <a:gd name="f33" fmla="val 18"/>
                <a:gd name="f34" fmla="val 37"/>
                <a:gd name="f35" fmla="val 20"/>
                <a:gd name="f36" fmla="val 22"/>
                <a:gd name="f37" fmla="val 65"/>
                <a:gd name="f38" fmla="val 108"/>
                <a:gd name="f39" fmla="val 152"/>
                <a:gd name="f40" fmla="val 153"/>
                <a:gd name="f41" fmla="val 154"/>
                <a:gd name="f42" fmla="+- 0 0 -90"/>
                <a:gd name="f43" fmla="*/ f3 1 38"/>
                <a:gd name="f44" fmla="*/ f4 1 155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8"/>
                <a:gd name="f53" fmla="*/ f49 1 155"/>
                <a:gd name="f54" fmla="*/ 36 f50 1"/>
                <a:gd name="f55" fmla="*/ 155 f49 1"/>
                <a:gd name="f56" fmla="*/ 141 f49 1"/>
                <a:gd name="f57" fmla="*/ 32 f50 1"/>
                <a:gd name="f58" fmla="*/ 135 f49 1"/>
                <a:gd name="f59" fmla="*/ 0 f50 1"/>
                <a:gd name="f60" fmla="*/ 128 f49 1"/>
                <a:gd name="f61" fmla="*/ 0 f49 1"/>
                <a:gd name="f62" fmla="*/ 4 f50 1"/>
                <a:gd name="f63" fmla="*/ 2 f49 1"/>
                <a:gd name="f64" fmla="*/ 35 f50 1"/>
                <a:gd name="f65" fmla="*/ 17 f49 1"/>
                <a:gd name="f66" fmla="*/ 37 f50 1"/>
                <a:gd name="f67" fmla="*/ 22 f49 1"/>
                <a:gd name="f68" fmla="*/ 38 f50 1"/>
                <a:gd name="f69" fmla="*/ 152 f49 1"/>
                <a:gd name="f70" fmla="+- f51 0 f1"/>
                <a:gd name="f71" fmla="*/ f54 1 38"/>
                <a:gd name="f72" fmla="*/ f55 1 155"/>
                <a:gd name="f73" fmla="*/ f56 1 155"/>
                <a:gd name="f74" fmla="*/ f57 1 38"/>
                <a:gd name="f75" fmla="*/ f58 1 155"/>
                <a:gd name="f76" fmla="*/ f59 1 38"/>
                <a:gd name="f77" fmla="*/ f60 1 155"/>
                <a:gd name="f78" fmla="*/ f61 1 155"/>
                <a:gd name="f79" fmla="*/ f62 1 38"/>
                <a:gd name="f80" fmla="*/ f63 1 155"/>
                <a:gd name="f81" fmla="*/ f64 1 38"/>
                <a:gd name="f82" fmla="*/ f65 1 155"/>
                <a:gd name="f83" fmla="*/ f66 1 38"/>
                <a:gd name="f84" fmla="*/ f67 1 155"/>
                <a:gd name="f85" fmla="*/ f68 1 38"/>
                <a:gd name="f86" fmla="*/ f69 1 155"/>
                <a:gd name="f87" fmla="*/ 0 1 f52"/>
                <a:gd name="f88" fmla="*/ f46 1 f52"/>
                <a:gd name="f89" fmla="*/ 0 1 f53"/>
                <a:gd name="f90" fmla="*/ f47 1 f53"/>
                <a:gd name="f91" fmla="*/ f71 1 f52"/>
                <a:gd name="f92" fmla="*/ f72 1 f53"/>
                <a:gd name="f93" fmla="*/ f73 1 f53"/>
                <a:gd name="f94" fmla="*/ f74 1 f52"/>
                <a:gd name="f95" fmla="*/ f75 1 f53"/>
                <a:gd name="f96" fmla="*/ f76 1 f52"/>
                <a:gd name="f97" fmla="*/ f77 1 f53"/>
                <a:gd name="f98" fmla="*/ f78 1 f53"/>
                <a:gd name="f99" fmla="*/ f79 1 f52"/>
                <a:gd name="f100" fmla="*/ f80 1 f53"/>
                <a:gd name="f101" fmla="*/ f81 1 f52"/>
                <a:gd name="f102" fmla="*/ f82 1 f53"/>
                <a:gd name="f103" fmla="*/ f83 1 f52"/>
                <a:gd name="f104" fmla="*/ f84 1 f53"/>
                <a:gd name="f105" fmla="*/ f85 1 f52"/>
                <a:gd name="f106" fmla="*/ f86 1 f53"/>
                <a:gd name="f107" fmla="*/ f87 f43 1"/>
                <a:gd name="f108" fmla="*/ f88 f43 1"/>
                <a:gd name="f109" fmla="*/ f90 f44 1"/>
                <a:gd name="f110" fmla="*/ f89 f44 1"/>
                <a:gd name="f111" fmla="*/ f91 f43 1"/>
                <a:gd name="f112" fmla="*/ f92 f44 1"/>
                <a:gd name="f113" fmla="*/ f93 f44 1"/>
                <a:gd name="f114" fmla="*/ f94 f43 1"/>
                <a:gd name="f115" fmla="*/ f95 f44 1"/>
                <a:gd name="f116" fmla="*/ f96 f43 1"/>
                <a:gd name="f117" fmla="*/ f97 f44 1"/>
                <a:gd name="f118" fmla="*/ f98 f44 1"/>
                <a:gd name="f119" fmla="*/ f99 f43 1"/>
                <a:gd name="f120" fmla="*/ f100 f44 1"/>
                <a:gd name="f121" fmla="*/ f101 f43 1"/>
                <a:gd name="f122" fmla="*/ f102 f44 1"/>
                <a:gd name="f123" fmla="*/ f103 f43 1"/>
                <a:gd name="f124" fmla="*/ f104 f44 1"/>
                <a:gd name="f125" fmla="*/ f105 f43 1"/>
                <a:gd name="f126" fmla="*/ f106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11" y="f112"/>
                </a:cxn>
                <a:cxn ang="f70">
                  <a:pos x="f111" y="f113"/>
                </a:cxn>
                <a:cxn ang="f70">
                  <a:pos x="f114" y="f115"/>
                </a:cxn>
                <a:cxn ang="f70">
                  <a:pos x="f116" y="f117"/>
                </a:cxn>
                <a:cxn ang="f70">
                  <a:pos x="f116" y="f118"/>
                </a:cxn>
                <a:cxn ang="f70">
                  <a:pos x="f119" y="f120"/>
                </a:cxn>
                <a:cxn ang="f70">
                  <a:pos x="f121" y="f122"/>
                </a:cxn>
                <a:cxn ang="f70">
                  <a:pos x="f123" y="f124"/>
                </a:cxn>
                <a:cxn ang="f70">
                  <a:pos x="f125" y="f126"/>
                </a:cxn>
                <a:cxn ang="f70">
                  <a:pos x="f123" y="f112"/>
                </a:cxn>
                <a:cxn ang="f70">
                  <a:pos x="f111" y="f112"/>
                </a:cxn>
              </a:cxnLst>
              <a:rect l="f107" t="f110" r="f108" b="f109"/>
              <a:pathLst>
                <a:path w="38" h="155">
                  <a:moveTo>
                    <a:pt x="f8" y="f7"/>
                  </a:moveTo>
                  <a:cubicBezTo>
                    <a:pt x="f8" y="f9"/>
                    <a:pt x="f8" y="f10"/>
                    <a:pt x="f8" y="f11"/>
                  </a:cubicBezTo>
                  <a:cubicBezTo>
                    <a:pt x="f8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1"/>
                  </a:cubicBezTo>
                  <a:cubicBezTo>
                    <a:pt x="f5" y="f22"/>
                    <a:pt x="f5" y="f23"/>
                    <a:pt x="f5" y="f5"/>
                  </a:cubicBezTo>
                  <a:cubicBezTo>
                    <a:pt x="f24" y="f24"/>
                    <a:pt x="f25" y="f24"/>
                    <a:pt x="f26" y="f27"/>
                  </a:cubicBezTo>
                  <a:cubicBezTo>
                    <a:pt x="f28" y="f29"/>
                    <a:pt x="f30" y="f31"/>
                    <a:pt x="f13" y="f32"/>
                  </a:cubicBezTo>
                  <a:cubicBezTo>
                    <a:pt x="f8" y="f33"/>
                    <a:pt x="f34" y="f35"/>
                    <a:pt x="f34" y="f36"/>
                  </a:cubicBezTo>
                  <a:cubicBezTo>
                    <a:pt x="f6" y="f37"/>
                    <a:pt x="f6" y="f38"/>
                    <a:pt x="f6" y="f39"/>
                  </a:cubicBezTo>
                  <a:cubicBezTo>
                    <a:pt x="f6" y="f40"/>
                    <a:pt x="f34" y="f41"/>
                    <a:pt x="f34" y="f7"/>
                  </a:cubicBezTo>
                  <a:cubicBezTo>
                    <a:pt x="f34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B5411FF6-534D-F215-7EEA-14CBF7D5831B}"/>
                </a:ext>
              </a:extLst>
            </p:cNvPr>
            <p:cNvSpPr/>
            <p:nvPr/>
          </p:nvSpPr>
          <p:spPr>
            <a:xfrm>
              <a:off x="11093107" y="5751393"/>
              <a:ext cx="47621" cy="1952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126"/>
                <a:gd name="f8" fmla="val 13"/>
                <a:gd name="f9" fmla="val 21"/>
                <a:gd name="f10" fmla="val 8"/>
                <a:gd name="f11" fmla="val 7"/>
                <a:gd name="f12" fmla="val 23"/>
                <a:gd name="f13" fmla="val 27"/>
                <a:gd name="f14" fmla="val 57"/>
                <a:gd name="f15" fmla="val 88"/>
                <a:gd name="f16" fmla="val 118"/>
                <a:gd name="f17" fmla="val 123"/>
                <a:gd name="f18" fmla="val 5"/>
                <a:gd name="f19" fmla="val 125"/>
                <a:gd name="f20" fmla="val 122"/>
                <a:gd name="f21" fmla="val 120"/>
                <a:gd name="f22" fmla="val 86"/>
                <a:gd name="f23" fmla="val 52"/>
                <a:gd name="f24" fmla="val 18"/>
                <a:gd name="f25" fmla="val 14"/>
                <a:gd name="f26" fmla="val 1"/>
                <a:gd name="f27" fmla="val 12"/>
                <a:gd name="f28" fmla="val 10"/>
                <a:gd name="f29" fmla="val 3"/>
                <a:gd name="f30" fmla="val 42"/>
                <a:gd name="f31" fmla="val 84"/>
                <a:gd name="f32" fmla="val 25"/>
                <a:gd name="f33" fmla="val 89"/>
                <a:gd name="f34" fmla="val 55"/>
                <a:gd name="f35" fmla="val 22"/>
                <a:gd name="f36" fmla="val 19"/>
                <a:gd name="f37" fmla="val 16"/>
                <a:gd name="f38" fmla="val 17"/>
                <a:gd name="f39" fmla="val 53"/>
                <a:gd name="f40" fmla="val 124"/>
                <a:gd name="f41" fmla="val 15"/>
                <a:gd name="f42" fmla="+- 0 0 -90"/>
                <a:gd name="f43" fmla="*/ f3 1 30"/>
                <a:gd name="f44" fmla="*/ f4 1 126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0"/>
                <a:gd name="f53" fmla="*/ f49 1 126"/>
                <a:gd name="f54" fmla="*/ 13 f50 1"/>
                <a:gd name="f55" fmla="*/ 21 f49 1"/>
                <a:gd name="f56" fmla="*/ 7 f50 1"/>
                <a:gd name="f57" fmla="*/ 27 f49 1"/>
                <a:gd name="f58" fmla="*/ 118 f49 1"/>
                <a:gd name="f59" fmla="*/ 0 f50 1"/>
                <a:gd name="f60" fmla="*/ 125 f49 1"/>
                <a:gd name="f61" fmla="*/ 120 f49 1"/>
                <a:gd name="f62" fmla="*/ 18 f49 1"/>
                <a:gd name="f63" fmla="*/ 5 f50 1"/>
                <a:gd name="f64" fmla="*/ 10 f49 1"/>
                <a:gd name="f65" fmla="*/ 30 f50 1"/>
                <a:gd name="f66" fmla="*/ 0 f49 1"/>
                <a:gd name="f67" fmla="*/ 126 f49 1"/>
                <a:gd name="f68" fmla="*/ 25 f50 1"/>
                <a:gd name="f69" fmla="*/ 122 f49 1"/>
                <a:gd name="f70" fmla="*/ 22 f49 1"/>
                <a:gd name="f71" fmla="*/ 16 f49 1"/>
                <a:gd name="f72" fmla="*/ 19 f50 1"/>
                <a:gd name="f73" fmla="*/ 124 f49 1"/>
                <a:gd name="f74" fmla="*/ 123 f49 1"/>
                <a:gd name="f75" fmla="+- f51 0 f1"/>
                <a:gd name="f76" fmla="*/ f54 1 30"/>
                <a:gd name="f77" fmla="*/ f55 1 126"/>
                <a:gd name="f78" fmla="*/ f56 1 30"/>
                <a:gd name="f79" fmla="*/ f57 1 126"/>
                <a:gd name="f80" fmla="*/ f58 1 126"/>
                <a:gd name="f81" fmla="*/ f59 1 30"/>
                <a:gd name="f82" fmla="*/ f60 1 126"/>
                <a:gd name="f83" fmla="*/ f61 1 126"/>
                <a:gd name="f84" fmla="*/ f62 1 126"/>
                <a:gd name="f85" fmla="*/ f63 1 30"/>
                <a:gd name="f86" fmla="*/ f64 1 126"/>
                <a:gd name="f87" fmla="*/ f65 1 30"/>
                <a:gd name="f88" fmla="*/ f66 1 126"/>
                <a:gd name="f89" fmla="*/ f67 1 126"/>
                <a:gd name="f90" fmla="*/ f68 1 30"/>
                <a:gd name="f91" fmla="*/ f69 1 126"/>
                <a:gd name="f92" fmla="*/ f70 1 126"/>
                <a:gd name="f93" fmla="*/ f71 1 126"/>
                <a:gd name="f94" fmla="*/ f72 1 30"/>
                <a:gd name="f95" fmla="*/ f73 1 126"/>
                <a:gd name="f96" fmla="*/ f74 1 126"/>
                <a:gd name="f97" fmla="*/ 0 1 f52"/>
                <a:gd name="f98" fmla="*/ f46 1 f52"/>
                <a:gd name="f99" fmla="*/ 0 1 f53"/>
                <a:gd name="f100" fmla="*/ f47 1 f53"/>
                <a:gd name="f101" fmla="*/ f76 1 f52"/>
                <a:gd name="f102" fmla="*/ f77 1 f53"/>
                <a:gd name="f103" fmla="*/ f78 1 f52"/>
                <a:gd name="f104" fmla="*/ f79 1 f53"/>
                <a:gd name="f105" fmla="*/ f80 1 f53"/>
                <a:gd name="f106" fmla="*/ f81 1 f52"/>
                <a:gd name="f107" fmla="*/ f82 1 f53"/>
                <a:gd name="f108" fmla="*/ f83 1 f53"/>
                <a:gd name="f109" fmla="*/ f84 1 f53"/>
                <a:gd name="f110" fmla="*/ f85 1 f52"/>
                <a:gd name="f111" fmla="*/ f86 1 f53"/>
                <a:gd name="f112" fmla="*/ f87 1 f52"/>
                <a:gd name="f113" fmla="*/ f88 1 f53"/>
                <a:gd name="f114" fmla="*/ f89 1 f53"/>
                <a:gd name="f115" fmla="*/ f90 1 f52"/>
                <a:gd name="f116" fmla="*/ f91 1 f53"/>
                <a:gd name="f117" fmla="*/ f92 1 f53"/>
                <a:gd name="f118" fmla="*/ f93 1 f53"/>
                <a:gd name="f119" fmla="*/ f94 1 f52"/>
                <a:gd name="f120" fmla="*/ f95 1 f53"/>
                <a:gd name="f121" fmla="*/ f96 1 f53"/>
                <a:gd name="f122" fmla="*/ f97 f43 1"/>
                <a:gd name="f123" fmla="*/ f98 f43 1"/>
                <a:gd name="f124" fmla="*/ f100 f44 1"/>
                <a:gd name="f125" fmla="*/ f99 f44 1"/>
                <a:gd name="f126" fmla="*/ f101 f43 1"/>
                <a:gd name="f127" fmla="*/ f102 f44 1"/>
                <a:gd name="f128" fmla="*/ f103 f43 1"/>
                <a:gd name="f129" fmla="*/ f104 f44 1"/>
                <a:gd name="f130" fmla="*/ f105 f44 1"/>
                <a:gd name="f131" fmla="*/ f106 f43 1"/>
                <a:gd name="f132" fmla="*/ f107 f44 1"/>
                <a:gd name="f133" fmla="*/ f108 f44 1"/>
                <a:gd name="f134" fmla="*/ f109 f44 1"/>
                <a:gd name="f135" fmla="*/ f110 f43 1"/>
                <a:gd name="f136" fmla="*/ f111 f44 1"/>
                <a:gd name="f137" fmla="*/ f112 f43 1"/>
                <a:gd name="f138" fmla="*/ f113 f44 1"/>
                <a:gd name="f139" fmla="*/ f114 f44 1"/>
                <a:gd name="f140" fmla="*/ f115 f43 1"/>
                <a:gd name="f141" fmla="*/ f116 f44 1"/>
                <a:gd name="f142" fmla="*/ f117 f44 1"/>
                <a:gd name="f143" fmla="*/ f118 f44 1"/>
                <a:gd name="f144" fmla="*/ f119 f43 1"/>
                <a:gd name="f145" fmla="*/ f120 f44 1"/>
                <a:gd name="f146" fmla="*/ f12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26" y="f127"/>
                </a:cxn>
                <a:cxn ang="f75">
                  <a:pos x="f128" y="f129"/>
                </a:cxn>
                <a:cxn ang="f75">
                  <a:pos x="f128" y="f130"/>
                </a:cxn>
                <a:cxn ang="f75">
                  <a:pos x="f131" y="f132"/>
                </a:cxn>
                <a:cxn ang="f75">
                  <a:pos x="f131" y="f133"/>
                </a:cxn>
                <a:cxn ang="f75">
                  <a:pos x="f131" y="f134"/>
                </a:cxn>
                <a:cxn ang="f75">
                  <a:pos x="f135" y="f136"/>
                </a:cxn>
                <a:cxn ang="f75">
                  <a:pos x="f137" y="f138"/>
                </a:cxn>
                <a:cxn ang="f75">
                  <a:pos x="f137" y="f139"/>
                </a:cxn>
                <a:cxn ang="f75">
                  <a:pos x="f140" y="f141"/>
                </a:cxn>
                <a:cxn ang="f75">
                  <a:pos x="f140" y="f142"/>
                </a:cxn>
                <a:cxn ang="f75">
                  <a:pos x="f140" y="f143"/>
                </a:cxn>
                <a:cxn ang="f75">
                  <a:pos x="f144" y="f134"/>
                </a:cxn>
                <a:cxn ang="f75">
                  <a:pos x="f144" y="f145"/>
                </a:cxn>
                <a:cxn ang="f75">
                  <a:pos x="f126" y="f146"/>
                </a:cxn>
                <a:cxn ang="f75">
                  <a:pos x="f126" y="f127"/>
                </a:cxn>
              </a:cxnLst>
              <a:rect l="f122" t="f125" r="f123" b="f124"/>
              <a:pathLst>
                <a:path w="30" h="126">
                  <a:moveTo>
                    <a:pt x="f8" y="f9"/>
                  </a:moveTo>
                  <a:cubicBezTo>
                    <a:pt x="f10" y="f9"/>
                    <a:pt x="f11" y="f12"/>
                    <a:pt x="f11" y="f13"/>
                  </a:cubicBezTo>
                  <a:cubicBezTo>
                    <a:pt x="f11" y="f14"/>
                    <a:pt x="f11" y="f15"/>
                    <a:pt x="f11" y="f16"/>
                  </a:cubicBezTo>
                  <a:cubicBezTo>
                    <a:pt x="f10" y="f17"/>
                    <a:pt x="f18" y="f19"/>
                    <a:pt x="f5" y="f19"/>
                  </a:cubicBezTo>
                  <a:cubicBezTo>
                    <a:pt x="f5" y="f17"/>
                    <a:pt x="f5" y="f20"/>
                    <a:pt x="f5" y="f21"/>
                  </a:cubicBezTo>
                  <a:cubicBezTo>
                    <a:pt x="f5" y="f22"/>
                    <a:pt x="f5" y="f23"/>
                    <a:pt x="f5" y="f24"/>
                  </a:cubicBezTo>
                  <a:cubicBezTo>
                    <a:pt x="f5" y="f25"/>
                    <a:pt x="f26" y="f27"/>
                    <a:pt x="f18" y="f28"/>
                  </a:cubicBezTo>
                  <a:cubicBezTo>
                    <a:pt x="f8" y="f11"/>
                    <a:pt x="f9" y="f29"/>
                    <a:pt x="f6" y="f5"/>
                  </a:cubicBezTo>
                  <a:cubicBezTo>
                    <a:pt x="f6" y="f30"/>
                    <a:pt x="f6" y="f31"/>
                    <a:pt x="f6" y="f7"/>
                  </a:cubicBezTo>
                  <a:cubicBezTo>
                    <a:pt x="f32" y="f7"/>
                    <a:pt x="f32" y="f7"/>
                    <a:pt x="f32" y="f20"/>
                  </a:cubicBezTo>
                  <a:cubicBezTo>
                    <a:pt x="f32" y="f33"/>
                    <a:pt x="f32" y="f34"/>
                    <a:pt x="f32" y="f35"/>
                  </a:cubicBezTo>
                  <a:cubicBezTo>
                    <a:pt x="f32" y="f9"/>
                    <a:pt x="f32" y="f36"/>
                    <a:pt x="f32" y="f37"/>
                  </a:cubicBezTo>
                  <a:cubicBezTo>
                    <a:pt x="f12" y="f38"/>
                    <a:pt x="f9" y="f24"/>
                    <a:pt x="f36" y="f24"/>
                  </a:cubicBezTo>
                  <a:cubicBezTo>
                    <a:pt x="f36" y="f39"/>
                    <a:pt x="f36" y="f15"/>
                    <a:pt x="f36" y="f40"/>
                  </a:cubicBezTo>
                  <a:cubicBezTo>
                    <a:pt x="f38" y="f40"/>
                    <a:pt x="f41" y="f17"/>
                    <a:pt x="f8" y="f17"/>
                  </a:cubicBezTo>
                  <a:cubicBezTo>
                    <a:pt x="f8" y="f33"/>
                    <a:pt x="f8" y="f34"/>
                    <a:pt x="f8" y="f9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2997F9DF-9E3E-A088-571A-C4456E2EC1CE}"/>
                </a:ext>
              </a:extLst>
            </p:cNvPr>
            <p:cNvSpPr/>
            <p:nvPr/>
          </p:nvSpPr>
          <p:spPr>
            <a:xfrm>
              <a:off x="10175534" y="5629156"/>
              <a:ext cx="1690689" cy="631822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099"/>
                <a:gd name="f8" fmla="val 409"/>
                <a:gd name="f9" fmla="val 732"/>
                <a:gd name="f10" fmla="val 367"/>
                <a:gd name="f11" fmla="val 395"/>
                <a:gd name="f12" fmla="val 382"/>
                <a:gd name="f13" fmla="val 368"/>
                <a:gd name="f14" fmla="val 22"/>
                <a:gd name="f15" fmla="val 43"/>
                <a:gd name="f16" fmla="val 65"/>
                <a:gd name="f17" fmla="val 342"/>
                <a:gd name="f18" fmla="val 317"/>
                <a:gd name="f19" fmla="val 291"/>
                <a:gd name="f20" fmla="val 104"/>
                <a:gd name="f21" fmla="val 281"/>
                <a:gd name="f22" fmla="val 144"/>
                <a:gd name="f23" fmla="val 271"/>
                <a:gd name="f24" fmla="val 184"/>
                <a:gd name="f25" fmla="val 260"/>
                <a:gd name="f26" fmla="val 296"/>
                <a:gd name="f27" fmla="val 332"/>
                <a:gd name="f28" fmla="val 187"/>
                <a:gd name="f29" fmla="val 189"/>
                <a:gd name="f30" fmla="val 191"/>
                <a:gd name="f31" fmla="val 208"/>
                <a:gd name="f32" fmla="val 264"/>
                <a:gd name="f33" fmla="val 224"/>
                <a:gd name="f34" fmla="val 269"/>
                <a:gd name="f35" fmla="val 241"/>
                <a:gd name="f36" fmla="val 273"/>
                <a:gd name="f37" fmla="val 267"/>
                <a:gd name="f38" fmla="val 237"/>
                <a:gd name="f39" fmla="val 242"/>
                <a:gd name="f40" fmla="val 207"/>
                <a:gd name="f41" fmla="val 177"/>
                <a:gd name="f42" fmla="val 173"/>
                <a:gd name="f43" fmla="val 172"/>
                <a:gd name="f44" fmla="val 246"/>
                <a:gd name="f45" fmla="val 171"/>
                <a:gd name="f46" fmla="val 166"/>
                <a:gd name="f47" fmla="val 288"/>
                <a:gd name="f48" fmla="val 160"/>
                <a:gd name="f49" fmla="val 309"/>
                <a:gd name="f50" fmla="val 155"/>
                <a:gd name="f51" fmla="val 311"/>
                <a:gd name="f52" fmla="val 312"/>
                <a:gd name="f53" fmla="val 154"/>
                <a:gd name="f54" fmla="val 314"/>
                <a:gd name="f55" fmla="val 225"/>
                <a:gd name="f56" fmla="val 319"/>
                <a:gd name="f57" fmla="val 322"/>
                <a:gd name="f58" fmla="val 365"/>
                <a:gd name="f59" fmla="val 364"/>
                <a:gd name="f60" fmla="val 362"/>
                <a:gd name="f61" fmla="val 282"/>
                <a:gd name="f62" fmla="val 201"/>
                <a:gd name="f63" fmla="val 121"/>
                <a:gd name="f64" fmla="val 116"/>
                <a:gd name="f65" fmla="val 323"/>
                <a:gd name="f66" fmla="val 114"/>
                <a:gd name="f67" fmla="val 327"/>
                <a:gd name="f68" fmla="val 113"/>
                <a:gd name="f69" fmla="val 340"/>
                <a:gd name="f70" fmla="val 109"/>
                <a:gd name="f71" fmla="val 353"/>
                <a:gd name="f72" fmla="val 105"/>
                <a:gd name="f73" fmla="val 366"/>
                <a:gd name="f74" fmla="val 100"/>
                <a:gd name="f75" fmla="val 369"/>
                <a:gd name="f76" fmla="val 99"/>
                <a:gd name="f77" fmla="val 372"/>
                <a:gd name="f78" fmla="val 188"/>
                <a:gd name="f79" fmla="val 278"/>
                <a:gd name="f80" fmla="val 374"/>
                <a:gd name="f81" fmla="val 376"/>
                <a:gd name="f82" fmla="val 379"/>
                <a:gd name="f83" fmla="val 381"/>
                <a:gd name="f84" fmla="val 383"/>
                <a:gd name="f85" fmla="val 385"/>
                <a:gd name="f86" fmla="val 101"/>
                <a:gd name="f87" fmla="val 402"/>
                <a:gd name="f88" fmla="val 107"/>
                <a:gd name="f89" fmla="val 419"/>
                <a:gd name="f90" fmla="val 436"/>
                <a:gd name="f91" fmla="val 118"/>
                <a:gd name="f92" fmla="val 440"/>
                <a:gd name="f93" fmla="val 119"/>
                <a:gd name="f94" fmla="val 441"/>
                <a:gd name="f95" fmla="val 125"/>
                <a:gd name="f96" fmla="val 204"/>
                <a:gd name="f97" fmla="val 283"/>
                <a:gd name="f98" fmla="val 361"/>
                <a:gd name="f99" fmla="val 363"/>
                <a:gd name="f100" fmla="val 445"/>
                <a:gd name="f101" fmla="val 448"/>
                <a:gd name="f102" fmla="val 452"/>
                <a:gd name="f103" fmla="val 276"/>
                <a:gd name="f104" fmla="val 190"/>
                <a:gd name="f105" fmla="val 453"/>
                <a:gd name="f106" fmla="val 456"/>
                <a:gd name="f107" fmla="val 97"/>
                <a:gd name="f108" fmla="val 465"/>
                <a:gd name="f109" fmla="val 93"/>
                <a:gd name="f110" fmla="val 473"/>
                <a:gd name="f111" fmla="val 89"/>
                <a:gd name="f112" fmla="val 482"/>
                <a:gd name="f113" fmla="val 85"/>
                <a:gd name="f114" fmla="val 87"/>
                <a:gd name="f115" fmla="val 90"/>
                <a:gd name="f116" fmla="val 149"/>
                <a:gd name="f117" fmla="val 266"/>
                <a:gd name="f118" fmla="val 268"/>
                <a:gd name="f119" fmla="val 483"/>
                <a:gd name="f120" fmla="val 270"/>
                <a:gd name="f121" fmla="val 479"/>
                <a:gd name="f122" fmla="val 478"/>
                <a:gd name="f123" fmla="val 275"/>
                <a:gd name="f124" fmla="val 279"/>
                <a:gd name="f125" fmla="val 287"/>
                <a:gd name="f126" fmla="val 474"/>
                <a:gd name="f127" fmla="val 470"/>
                <a:gd name="f128" fmla="val 466"/>
                <a:gd name="f129" fmla="val 289"/>
                <a:gd name="f130" fmla="val 315"/>
                <a:gd name="f131" fmla="val 341"/>
                <a:gd name="f132" fmla="val 468"/>
                <a:gd name="f133" fmla="val 472"/>
                <a:gd name="f134" fmla="val 343"/>
                <a:gd name="f135" fmla="val 294"/>
                <a:gd name="f136" fmla="val 497"/>
                <a:gd name="f137" fmla="val 290"/>
                <a:gd name="f138" fmla="val 520"/>
                <a:gd name="f139" fmla="val 286"/>
                <a:gd name="f140" fmla="val 545"/>
                <a:gd name="f141" fmla="val 339"/>
                <a:gd name="f142" fmla="val 547"/>
                <a:gd name="f143" fmla="val 550"/>
                <a:gd name="f144" fmla="val 552"/>
                <a:gd name="f145" fmla="val 326"/>
                <a:gd name="f146" fmla="val 284"/>
                <a:gd name="f147" fmla="val 569"/>
                <a:gd name="f148" fmla="val 585"/>
                <a:gd name="f149" fmla="val 232"/>
                <a:gd name="f150" fmla="val 602"/>
                <a:gd name="f151" fmla="val 227"/>
                <a:gd name="f152" fmla="val 274"/>
                <a:gd name="f153" fmla="val 321"/>
                <a:gd name="f154" fmla="val 605"/>
                <a:gd name="f155" fmla="val 607"/>
                <a:gd name="f156" fmla="val 609"/>
                <a:gd name="f157" fmla="val 631"/>
                <a:gd name="f158" fmla="val 651"/>
                <a:gd name="f159" fmla="val 236"/>
                <a:gd name="f160" fmla="val 672"/>
                <a:gd name="f161" fmla="val 325"/>
                <a:gd name="f162" fmla="val 675"/>
                <a:gd name="f163" fmla="val 678"/>
                <a:gd name="f164" fmla="val 681"/>
                <a:gd name="f165" fmla="val 220"/>
                <a:gd name="f166" fmla="val 680"/>
                <a:gd name="f167" fmla="val 145"/>
                <a:gd name="f168" fmla="val 143"/>
                <a:gd name="f169" fmla="val 684"/>
                <a:gd name="f170" fmla="val 141"/>
                <a:gd name="f171" fmla="val 697"/>
                <a:gd name="f172" fmla="val 134"/>
                <a:gd name="f173" fmla="val 709"/>
                <a:gd name="f174" fmla="val 127"/>
                <a:gd name="f175" fmla="val 722"/>
                <a:gd name="f176" fmla="val 202"/>
                <a:gd name="f177" fmla="val 285"/>
                <a:gd name="f178" fmla="val 724"/>
                <a:gd name="f179" fmla="val 726"/>
                <a:gd name="f180" fmla="val 728"/>
                <a:gd name="f181" fmla="val 203"/>
                <a:gd name="f182" fmla="val 120"/>
                <a:gd name="f183" fmla="val 752"/>
                <a:gd name="f184" fmla="val 126"/>
                <a:gd name="f185" fmla="val 775"/>
                <a:gd name="f186" fmla="val 133"/>
                <a:gd name="f187" fmla="val 799"/>
                <a:gd name="f188" fmla="val 139"/>
                <a:gd name="f189" fmla="val 215"/>
                <a:gd name="f190" fmla="val 801"/>
                <a:gd name="f191" fmla="val 802"/>
                <a:gd name="f192" fmla="val 805"/>
                <a:gd name="f193" fmla="val 213"/>
                <a:gd name="f194" fmla="val 138"/>
                <a:gd name="f195" fmla="val 803"/>
                <a:gd name="f196" fmla="val 800"/>
                <a:gd name="f197" fmla="val 132"/>
                <a:gd name="f198" fmla="val 791"/>
                <a:gd name="f199" fmla="val 130"/>
                <a:gd name="f200" fmla="val 783"/>
                <a:gd name="f201" fmla="val 774"/>
                <a:gd name="f202" fmla="val 771"/>
                <a:gd name="f203" fmla="val 770"/>
                <a:gd name="f204" fmla="val 123"/>
                <a:gd name="f205" fmla="val 91"/>
                <a:gd name="f206" fmla="val 62"/>
                <a:gd name="f207" fmla="val 33"/>
                <a:gd name="f208" fmla="val 32"/>
                <a:gd name="f209" fmla="val 29"/>
                <a:gd name="f210" fmla="val 772"/>
                <a:gd name="f211" fmla="val 786"/>
                <a:gd name="f212" fmla="val 19"/>
                <a:gd name="f213" fmla="val 10"/>
                <a:gd name="f214" fmla="val 816"/>
                <a:gd name="f215" fmla="val 245"/>
                <a:gd name="f216" fmla="val 818"/>
                <a:gd name="f217" fmla="val 820"/>
                <a:gd name="f218" fmla="val 822"/>
                <a:gd name="f219" fmla="val 124"/>
                <a:gd name="f220" fmla="val 1"/>
                <a:gd name="f221" fmla="val 827"/>
                <a:gd name="f222" fmla="val 3"/>
                <a:gd name="f223" fmla="val 831"/>
                <a:gd name="f224" fmla="val 5"/>
                <a:gd name="f225" fmla="val 836"/>
                <a:gd name="f226" fmla="val 7"/>
                <a:gd name="f227" fmla="val 853"/>
                <a:gd name="f228" fmla="val 15"/>
                <a:gd name="f229" fmla="val 871"/>
                <a:gd name="f230" fmla="val 23"/>
                <a:gd name="f231" fmla="val 889"/>
                <a:gd name="f232" fmla="val 31"/>
                <a:gd name="f233" fmla="val 892"/>
                <a:gd name="f234" fmla="val 893"/>
                <a:gd name="f235" fmla="val 34"/>
                <a:gd name="f236" fmla="val 37"/>
                <a:gd name="f237" fmla="val 88"/>
                <a:gd name="f238" fmla="val 196"/>
                <a:gd name="f239" fmla="val 895"/>
                <a:gd name="f240" fmla="val 896"/>
                <a:gd name="f241" fmla="val 898"/>
                <a:gd name="f242" fmla="val 357"/>
                <a:gd name="f243" fmla="val 223"/>
                <a:gd name="f244" fmla="val 219"/>
                <a:gd name="f245" fmla="val 899"/>
                <a:gd name="f246" fmla="val 217"/>
                <a:gd name="f247" fmla="val 902"/>
                <a:gd name="f248" fmla="val 216"/>
                <a:gd name="f249" fmla="val 913"/>
                <a:gd name="f250" fmla="val 212"/>
                <a:gd name="f251" fmla="val 924"/>
                <a:gd name="f252" fmla="val 935"/>
                <a:gd name="f253" fmla="val 936"/>
                <a:gd name="f254" fmla="val 938"/>
                <a:gd name="f255" fmla="val 940"/>
                <a:gd name="f256" fmla="val 200"/>
                <a:gd name="f257" fmla="val 256"/>
                <a:gd name="f258" fmla="val 993"/>
                <a:gd name="f259" fmla="val 1046"/>
                <a:gd name="f260" fmla="val 178"/>
                <a:gd name="f261" fmla="val 169"/>
                <a:gd name="f262" fmla="val 152"/>
                <a:gd name="f263" fmla="val 148"/>
                <a:gd name="f264" fmla="val 142"/>
                <a:gd name="f265" fmla="val 137"/>
                <a:gd name="f266" fmla="val 293"/>
                <a:gd name="f267" fmla="val 302"/>
                <a:gd name="f268" fmla="val 320"/>
                <a:gd name="f269" fmla="val 151"/>
                <a:gd name="f270" fmla="val 163"/>
                <a:gd name="f271" fmla="val 176"/>
                <a:gd name="f272" fmla="val 313"/>
                <a:gd name="f273" fmla="val 305"/>
                <a:gd name="f274" fmla="val 298"/>
                <a:gd name="f275" fmla="val 165"/>
                <a:gd name="f276" fmla="val 352"/>
                <a:gd name="f277" fmla="val 337"/>
                <a:gd name="f278" fmla="val 153"/>
                <a:gd name="f279" fmla="val 324"/>
                <a:gd name="f280" fmla="val 140"/>
                <a:gd name="f281" fmla="val 328"/>
                <a:gd name="f282" fmla="val 329"/>
                <a:gd name="f283" fmla="val 354"/>
                <a:gd name="f284" fmla="val 307"/>
                <a:gd name="f285" fmla="val 280"/>
                <a:gd name="f286" fmla="val 111"/>
                <a:gd name="f287" fmla="val 102"/>
                <a:gd name="f288" fmla="val 300"/>
                <a:gd name="f289" fmla="val 112"/>
                <a:gd name="f290" fmla="val 122"/>
                <a:gd name="f291" fmla="val 95"/>
                <a:gd name="f292" fmla="val 292"/>
                <a:gd name="f293" fmla="val 79"/>
                <a:gd name="f294" fmla="val 71"/>
                <a:gd name="f295" fmla="val 318"/>
                <a:gd name="f296" fmla="val 335"/>
                <a:gd name="f297" fmla="val 346"/>
                <a:gd name="f298" fmla="val 355"/>
                <a:gd name="f299" fmla="val 344"/>
                <a:gd name="f300" fmla="val 333"/>
                <a:gd name="f301" fmla="val 334"/>
                <a:gd name="f302" fmla="val 359"/>
                <a:gd name="f303" fmla="val 351"/>
                <a:gd name="f304" fmla="val 350"/>
                <a:gd name="f305" fmla="val 128"/>
                <a:gd name="f306" fmla="val 330"/>
                <a:gd name="f307" fmla="val 331"/>
                <a:gd name="f308" fmla="val 106"/>
                <a:gd name="f309" fmla="val 210"/>
                <a:gd name="f310" fmla="val 198"/>
                <a:gd name="f311" fmla="val 194"/>
                <a:gd name="f312" fmla="val 146"/>
                <a:gd name="f313" fmla="val 150"/>
                <a:gd name="f314" fmla="val 159"/>
                <a:gd name="f315" fmla="val 338"/>
                <a:gd name="f316" fmla="val 161"/>
                <a:gd name="f317" fmla="val 158"/>
                <a:gd name="f318" fmla="val 115"/>
                <a:gd name="f319" fmla="val 129"/>
                <a:gd name="f320" fmla="val 222"/>
                <a:gd name="f321" fmla="val 226"/>
                <a:gd name="f322" fmla="val 228"/>
                <a:gd name="f323" fmla="val 240"/>
                <a:gd name="f324" fmla="val 239"/>
                <a:gd name="f325" fmla="val 345"/>
                <a:gd name="f326" fmla="val 233"/>
                <a:gd name="f327" fmla="val 221"/>
                <a:gd name="f328" fmla="val 167"/>
                <a:gd name="f329" fmla="val 170"/>
                <a:gd name="f330" fmla="val 175"/>
                <a:gd name="f331" fmla="val 181"/>
                <a:gd name="f332" fmla="val 185"/>
                <a:gd name="f333" fmla="val 186"/>
                <a:gd name="f334" fmla="val 182"/>
                <a:gd name="f335" fmla="val 179"/>
                <a:gd name="f336" fmla="val 248"/>
                <a:gd name="f337" fmla="val 250"/>
                <a:gd name="f338" fmla="val 252"/>
                <a:gd name="f339" fmla="val 254"/>
                <a:gd name="f340" fmla="val 258"/>
                <a:gd name="f341" fmla="val 262"/>
                <a:gd name="f342" fmla="val 259"/>
                <a:gd name="f343" fmla="val 592"/>
                <a:gd name="f344" fmla="val 303"/>
                <a:gd name="f345" fmla="val 582"/>
                <a:gd name="f346" fmla="val 304"/>
                <a:gd name="f347" fmla="val 572"/>
                <a:gd name="f348" fmla="val 562"/>
                <a:gd name="f349" fmla="val 306"/>
                <a:gd name="f350" fmla="val 591"/>
                <a:gd name="f351" fmla="val 583"/>
                <a:gd name="f352" fmla="val 244"/>
                <a:gd name="f353" fmla="val 575"/>
                <a:gd name="f354" fmla="val 567"/>
                <a:gd name="f355" fmla="val 561"/>
                <a:gd name="f356" fmla="val 560"/>
                <a:gd name="f357" fmla="val 251"/>
                <a:gd name="f358" fmla="val 563"/>
                <a:gd name="f359" fmla="val 576"/>
                <a:gd name="f360" fmla="val 568"/>
                <a:gd name="f361" fmla="val 301"/>
                <a:gd name="f362" fmla="val 297"/>
                <a:gd name="f363" fmla="val 263"/>
                <a:gd name="f364" fmla="val 257"/>
                <a:gd name="f365" fmla="val 584"/>
                <a:gd name="f366" fmla="val 261"/>
                <a:gd name="f367" fmla="val 581"/>
                <a:gd name="f368" fmla="val 573"/>
                <a:gd name="f369" fmla="val 564"/>
                <a:gd name="f370" fmla="val 336"/>
                <a:gd name="f371" fmla="val 349"/>
                <a:gd name="f372" fmla="val 295"/>
                <a:gd name="f373" fmla="val 218"/>
                <a:gd name="f374" fmla="val 243"/>
                <a:gd name="f375" fmla="val 234"/>
                <a:gd name="f376" fmla="val 193"/>
                <a:gd name="f377" fmla="val 195"/>
                <a:gd name="f378" fmla="val 316"/>
                <a:gd name="f379" fmla="val 308"/>
                <a:gd name="f380" fmla="val 206"/>
                <a:gd name="f381" fmla="val 205"/>
                <a:gd name="f382" fmla="val 229"/>
                <a:gd name="f383" fmla="val 230"/>
                <a:gd name="f384" fmla="val 238"/>
                <a:gd name="f385" fmla="val 247"/>
                <a:gd name="f386" fmla="val 272"/>
                <a:gd name="f387" fmla="val 310"/>
                <a:gd name="f388" fmla="val 265"/>
                <a:gd name="f389" fmla="val 231"/>
                <a:gd name="f390" fmla="val 249"/>
                <a:gd name="f391" fmla="val 253"/>
                <a:gd name="f392" fmla="val 255"/>
                <a:gd name="f393" fmla="val 211"/>
                <a:gd name="f394" fmla="val 197"/>
                <a:gd name="f395" fmla="val 183"/>
                <a:gd name="f396" fmla="val 740"/>
                <a:gd name="f397" fmla="val 743"/>
                <a:gd name="f398" fmla="val 746"/>
                <a:gd name="f399" fmla="val 749"/>
                <a:gd name="f400" fmla="val 748"/>
                <a:gd name="f401" fmla="val 744"/>
                <a:gd name="f402" fmla="val 742"/>
                <a:gd name="f403" fmla="val 750"/>
                <a:gd name="f404" fmla="val 741"/>
                <a:gd name="f405" fmla="val 235"/>
                <a:gd name="f406" fmla="val 739"/>
                <a:gd name="f407" fmla="val 214"/>
                <a:gd name="f408" fmla="val 747"/>
                <a:gd name="f409" fmla="val 157"/>
                <a:gd name="f410" fmla="val 168"/>
                <a:gd name="f411" fmla="val 174"/>
                <a:gd name="f412" fmla="val 763"/>
                <a:gd name="f413" fmla="val 762"/>
                <a:gd name="f414" fmla="val 761"/>
                <a:gd name="f415" fmla="val 759"/>
                <a:gd name="f416" fmla="val 758"/>
                <a:gd name="f417" fmla="val 756"/>
                <a:gd name="f418" fmla="val 754"/>
                <a:gd name="f419" fmla="val 757"/>
                <a:gd name="f420" fmla="val 760"/>
                <a:gd name="f421" fmla="val 199"/>
                <a:gd name="f422" fmla="val 753"/>
                <a:gd name="f423" fmla="val 776"/>
                <a:gd name="f424" fmla="val 773"/>
                <a:gd name="f425" fmla="val 767"/>
                <a:gd name="f426" fmla="val 162"/>
                <a:gd name="f427" fmla="val 156"/>
                <a:gd name="f428" fmla="val 768"/>
                <a:gd name="f429" fmla="val 347"/>
                <a:gd name="f430" fmla="val 755"/>
                <a:gd name="f431" fmla="val 769"/>
                <a:gd name="f432" fmla="val 780"/>
                <a:gd name="f433" fmla="val 299"/>
                <a:gd name="f434" fmla="val 785"/>
                <a:gd name="f435" fmla="val 788"/>
                <a:gd name="f436" fmla="val 164"/>
                <a:gd name="f437" fmla="val 192"/>
                <a:gd name="f438" fmla="val 209"/>
                <a:gd name="f439" fmla="val 842"/>
                <a:gd name="f440" fmla="val 348"/>
                <a:gd name="f441" fmla="val 839"/>
                <a:gd name="f442" fmla="val 833"/>
                <a:gd name="f443" fmla="val 837"/>
                <a:gd name="f444" fmla="val 843"/>
                <a:gd name="f445" fmla="val 844"/>
                <a:gd name="f446" fmla="val 834"/>
                <a:gd name="f447" fmla="val 832"/>
                <a:gd name="f448" fmla="val 96"/>
                <a:gd name="f449" fmla="val 108"/>
                <a:gd name="f450" fmla="val 110"/>
                <a:gd name="f451" fmla="val 98"/>
                <a:gd name="f452" fmla="val 845"/>
                <a:gd name="f453" fmla="val 50"/>
                <a:gd name="f454" fmla="val 40"/>
                <a:gd name="f455" fmla="val 35"/>
                <a:gd name="f456" fmla="val 47"/>
                <a:gd name="f457" fmla="val 49"/>
                <a:gd name="f458" fmla="val 80"/>
                <a:gd name="f459" fmla="val 78"/>
                <a:gd name="f460" fmla="val 77"/>
                <a:gd name="f461" fmla="val 55"/>
                <a:gd name="f462" fmla="val 68"/>
                <a:gd name="f463" fmla="val 69"/>
                <a:gd name="f464" fmla="val 70"/>
                <a:gd name="f465" fmla="val 59"/>
                <a:gd name="f466" fmla="val 58"/>
                <a:gd name="f467" fmla="val 840"/>
                <a:gd name="f468" fmla="val 848"/>
                <a:gd name="f469" fmla="val 846"/>
                <a:gd name="f470" fmla="val 856"/>
                <a:gd name="f471" fmla="val 850"/>
                <a:gd name="f472" fmla="val 847"/>
                <a:gd name="f473" fmla="val 277"/>
                <a:gd name="f474" fmla="val 851"/>
                <a:gd name="f475" fmla="val 857"/>
                <a:gd name="f476" fmla="val 858"/>
                <a:gd name="f477" fmla="val 86"/>
                <a:gd name="f478" fmla="val 84"/>
                <a:gd name="f479" fmla="val 82"/>
                <a:gd name="f480" fmla="val 861"/>
                <a:gd name="f481" fmla="val 860"/>
                <a:gd name="f482" fmla="val 869"/>
                <a:gd name="f483" fmla="val 870"/>
                <a:gd name="f484" fmla="val 881"/>
                <a:gd name="f485" fmla="val 883"/>
                <a:gd name="f486" fmla="val 882"/>
                <a:gd name="f487" fmla="val 94"/>
                <a:gd name="f488" fmla="val 874"/>
                <a:gd name="f489" fmla="val 873"/>
                <a:gd name="f490" fmla="val 872"/>
                <a:gd name="f491" fmla="val 864"/>
                <a:gd name="f492" fmla="val 867"/>
                <a:gd name="f493" fmla="val 866"/>
                <a:gd name="f494" fmla="val 147"/>
                <a:gd name="f495" fmla="val 859"/>
                <a:gd name="f496" fmla="val 879"/>
                <a:gd name="f497" fmla="val 877"/>
                <a:gd name="f498" fmla="val 876"/>
                <a:gd name="f499" fmla="val 878"/>
                <a:gd name="f500" fmla="val 75"/>
                <a:gd name="f501" fmla="val 76"/>
                <a:gd name="f502" fmla="val 73"/>
                <a:gd name="f503" fmla="val 83"/>
                <a:gd name="f504" fmla="val 57"/>
                <a:gd name="f505" fmla="val 56"/>
                <a:gd name="f506" fmla="val 54"/>
                <a:gd name="f507" fmla="val 67"/>
                <a:gd name="f508" fmla="val 64"/>
                <a:gd name="f509" fmla="val 467"/>
                <a:gd name="f510" fmla="val 469"/>
                <a:gd name="f511" fmla="val 471"/>
                <a:gd name="f512" fmla="val 131"/>
                <a:gd name="f513" fmla="val 462"/>
                <a:gd name="f514" fmla="val 458"/>
                <a:gd name="f515" fmla="val 463"/>
                <a:gd name="f516" fmla="val 136"/>
                <a:gd name="f517" fmla="val 457"/>
                <a:gd name="f518" fmla="val 459"/>
                <a:gd name="f519" fmla="val 461"/>
                <a:gd name="f520" fmla="val 460"/>
                <a:gd name="f521" fmla="val 464"/>
                <a:gd name="f522" fmla="val 117"/>
                <a:gd name="f523" fmla="val 455"/>
                <a:gd name="f524" fmla="val 103"/>
                <a:gd name="f525" fmla="+- 0 0 -90"/>
                <a:gd name="f526" fmla="*/ f4 1 1099"/>
                <a:gd name="f527" fmla="*/ f5 1 409"/>
                <a:gd name="f528" fmla="val f6"/>
                <a:gd name="f529" fmla="val f7"/>
                <a:gd name="f530" fmla="val f8"/>
                <a:gd name="f531" fmla="*/ f525 f0 1"/>
                <a:gd name="f532" fmla="+- f530 0 f528"/>
                <a:gd name="f533" fmla="+- f529 0 f528"/>
                <a:gd name="f534" fmla="*/ f531 1 f3"/>
                <a:gd name="f535" fmla="*/ f533 1 1099"/>
                <a:gd name="f536" fmla="*/ f532 1 409"/>
                <a:gd name="f537" fmla="*/ 241 f533 1"/>
                <a:gd name="f538" fmla="*/ 177 f532 1"/>
                <a:gd name="f539" fmla="*/ 379 f533 1"/>
                <a:gd name="f540" fmla="*/ 367 f532 1"/>
                <a:gd name="f541" fmla="*/ 482 f533 1"/>
                <a:gd name="f542" fmla="*/ 90 f532 1"/>
                <a:gd name="f543" fmla="*/ 552 f533 1"/>
                <a:gd name="f544" fmla="*/ 242 f532 1"/>
                <a:gd name="f545" fmla="*/ 722 f533 1"/>
                <a:gd name="f546" fmla="*/ 772 f533 1"/>
                <a:gd name="f547" fmla="*/ 29 f532 1"/>
                <a:gd name="f548" fmla="*/ 898 f533 1"/>
                <a:gd name="f549" fmla="*/ 357 f532 1"/>
                <a:gd name="f550" fmla="*/ 138 f533 1"/>
                <a:gd name="f551" fmla="*/ 320 f532 1"/>
                <a:gd name="f552" fmla="*/ 132 f533 1"/>
                <a:gd name="f553" fmla="*/ 280 f532 1"/>
                <a:gd name="f554" fmla="*/ 95 f533 1"/>
                <a:gd name="f555" fmla="*/ 332 f532 1"/>
                <a:gd name="f556" fmla="*/ 363 f533 1"/>
                <a:gd name="f557" fmla="*/ 208 f532 1"/>
                <a:gd name="f558" fmla="*/ 332 f533 1"/>
                <a:gd name="f559" fmla="*/ 123 f532 1"/>
                <a:gd name="f560" fmla="*/ 220 f532 1"/>
                <a:gd name="f561" fmla="*/ 361 f533 1"/>
                <a:gd name="f562" fmla="*/ 260 f532 1"/>
                <a:gd name="f563" fmla="*/ 591 f533 1"/>
                <a:gd name="f564" fmla="*/ 252 f532 1"/>
                <a:gd name="f565" fmla="*/ 562 f533 1"/>
                <a:gd name="f566" fmla="*/ 335 f532 1"/>
                <a:gd name="f567" fmla="*/ 303 f533 1"/>
                <a:gd name="f568" fmla="*/ 287 f532 1"/>
                <a:gd name="f569" fmla="*/ 295 f533 1"/>
                <a:gd name="f570" fmla="*/ 333 f532 1"/>
                <a:gd name="f571" fmla="*/ 279 f533 1"/>
                <a:gd name="f572" fmla="*/ 290 f532 1"/>
                <a:gd name="f573" fmla="*/ 287 f533 1"/>
                <a:gd name="f574" fmla="*/ 246 f532 1"/>
                <a:gd name="f575" fmla="*/ 250 f533 1"/>
                <a:gd name="f576" fmla="*/ 213 f532 1"/>
                <a:gd name="f577" fmla="*/ 292 f532 1"/>
                <a:gd name="f578" fmla="*/ 749 f533 1"/>
                <a:gd name="f579" fmla="*/ 241 f532 1"/>
                <a:gd name="f580" fmla="*/ 214 f532 1"/>
                <a:gd name="f581" fmla="*/ 186 f532 1"/>
                <a:gd name="f582" fmla="*/ 296 f532 1"/>
                <a:gd name="f583" fmla="*/ 754 f533 1"/>
                <a:gd name="f584" fmla="*/ 281 f532 1"/>
                <a:gd name="f585" fmla="*/ 187 f532 1"/>
                <a:gd name="f586" fmla="*/ 762 f533 1"/>
                <a:gd name="f587" fmla="*/ 243 f532 1"/>
                <a:gd name="f588" fmla="*/ 352 f532 1"/>
                <a:gd name="f589" fmla="*/ 325 f532 1"/>
                <a:gd name="f590" fmla="*/ 768 f533 1"/>
                <a:gd name="f591" fmla="*/ 244 f532 1"/>
                <a:gd name="f592" fmla="*/ 776 f533 1"/>
                <a:gd name="f593" fmla="*/ 218 f532 1"/>
                <a:gd name="f594" fmla="*/ 192 f532 1"/>
                <a:gd name="f595" fmla="*/ 788 f533 1"/>
                <a:gd name="f596" fmla="*/ 231 f532 1"/>
                <a:gd name="f597" fmla="*/ 311 f532 1"/>
                <a:gd name="f598" fmla="*/ 842 f533 1"/>
                <a:gd name="f599" fmla="*/ 355 f532 1"/>
                <a:gd name="f600" fmla="*/ 834 f533 1"/>
                <a:gd name="f601" fmla="*/ 179 f532 1"/>
                <a:gd name="f602" fmla="*/ 833 f533 1"/>
                <a:gd name="f603" fmla="*/ 55 f532 1"/>
                <a:gd name="f604" fmla="*/ 302 f532 1"/>
                <a:gd name="f605" fmla="*/ 856 f533 1"/>
                <a:gd name="f606" fmla="*/ 275 f532 1"/>
                <a:gd name="f607" fmla="*/ 848 f533 1"/>
                <a:gd name="f608" fmla="*/ 82 f532 1"/>
                <a:gd name="f609" fmla="*/ 874 f533 1"/>
                <a:gd name="f610" fmla="*/ 93 f532 1"/>
                <a:gd name="f611" fmla="*/ 869 f533 1"/>
                <a:gd name="f612" fmla="*/ 160 f532 1"/>
                <a:gd name="f613" fmla="*/ 861 f533 1"/>
                <a:gd name="f614" fmla="*/ 128 f532 1"/>
                <a:gd name="f615" fmla="*/ 882 f533 1"/>
                <a:gd name="f616" fmla="*/ 222 f532 1"/>
                <a:gd name="f617" fmla="*/ 344 f532 1"/>
                <a:gd name="f618" fmla="*/ 248 f532 1"/>
                <a:gd name="f619" fmla="*/ 73 f532 1"/>
                <a:gd name="f620" fmla="*/ 326 f532 1"/>
                <a:gd name="f621" fmla="*/ 467 f533 1"/>
                <a:gd name="f622" fmla="*/ 271 f532 1"/>
                <a:gd name="f623" fmla="*/ 472 f533 1"/>
                <a:gd name="f624" fmla="*/ 193 f532 1"/>
                <a:gd name="f625" fmla="*/ 209 f532 1"/>
                <a:gd name="f626" fmla="*/ 457 f533 1"/>
                <a:gd name="f627" fmla="*/ 237 f532 1"/>
                <a:gd name="f628" fmla="*/ 462 f533 1"/>
                <a:gd name="f629" fmla="*/ 182 f532 1"/>
                <a:gd name="f630" fmla="*/ 463 f533 1"/>
                <a:gd name="f631" fmla="*/ 102 f532 1"/>
                <a:gd name="f632" fmla="+- f534 0 f1"/>
                <a:gd name="f633" fmla="*/ f537 1 1099"/>
                <a:gd name="f634" fmla="*/ f538 1 409"/>
                <a:gd name="f635" fmla="*/ f539 1 1099"/>
                <a:gd name="f636" fmla="*/ f540 1 409"/>
                <a:gd name="f637" fmla="*/ f541 1 1099"/>
                <a:gd name="f638" fmla="*/ f542 1 409"/>
                <a:gd name="f639" fmla="*/ f543 1 1099"/>
                <a:gd name="f640" fmla="*/ f544 1 409"/>
                <a:gd name="f641" fmla="*/ f545 1 1099"/>
                <a:gd name="f642" fmla="*/ f546 1 1099"/>
                <a:gd name="f643" fmla="*/ f547 1 409"/>
                <a:gd name="f644" fmla="*/ f548 1 1099"/>
                <a:gd name="f645" fmla="*/ f549 1 409"/>
                <a:gd name="f646" fmla="*/ f550 1 1099"/>
                <a:gd name="f647" fmla="*/ f551 1 409"/>
                <a:gd name="f648" fmla="*/ f552 1 1099"/>
                <a:gd name="f649" fmla="*/ f553 1 409"/>
                <a:gd name="f650" fmla="*/ f554 1 1099"/>
                <a:gd name="f651" fmla="*/ f555 1 409"/>
                <a:gd name="f652" fmla="*/ f556 1 1099"/>
                <a:gd name="f653" fmla="*/ f557 1 409"/>
                <a:gd name="f654" fmla="*/ f558 1 1099"/>
                <a:gd name="f655" fmla="*/ f559 1 409"/>
                <a:gd name="f656" fmla="*/ f560 1 409"/>
                <a:gd name="f657" fmla="*/ f561 1 1099"/>
                <a:gd name="f658" fmla="*/ f562 1 409"/>
                <a:gd name="f659" fmla="*/ f563 1 1099"/>
                <a:gd name="f660" fmla="*/ f564 1 409"/>
                <a:gd name="f661" fmla="*/ f565 1 1099"/>
                <a:gd name="f662" fmla="*/ f566 1 409"/>
                <a:gd name="f663" fmla="*/ f567 1 1099"/>
                <a:gd name="f664" fmla="*/ f568 1 409"/>
                <a:gd name="f665" fmla="*/ f569 1 1099"/>
                <a:gd name="f666" fmla="*/ f570 1 409"/>
                <a:gd name="f667" fmla="*/ f571 1 1099"/>
                <a:gd name="f668" fmla="*/ f572 1 409"/>
                <a:gd name="f669" fmla="*/ f573 1 1099"/>
                <a:gd name="f670" fmla="*/ f574 1 409"/>
                <a:gd name="f671" fmla="*/ f575 1 1099"/>
                <a:gd name="f672" fmla="*/ f576 1 409"/>
                <a:gd name="f673" fmla="*/ f577 1 409"/>
                <a:gd name="f674" fmla="*/ f578 1 1099"/>
                <a:gd name="f675" fmla="*/ f579 1 409"/>
                <a:gd name="f676" fmla="*/ f580 1 409"/>
                <a:gd name="f677" fmla="*/ f581 1 409"/>
                <a:gd name="f678" fmla="*/ f582 1 409"/>
                <a:gd name="f679" fmla="*/ f583 1 1099"/>
                <a:gd name="f680" fmla="*/ f584 1 409"/>
                <a:gd name="f681" fmla="*/ f585 1 409"/>
                <a:gd name="f682" fmla="*/ f586 1 1099"/>
                <a:gd name="f683" fmla="*/ f587 1 409"/>
                <a:gd name="f684" fmla="*/ f588 1 409"/>
                <a:gd name="f685" fmla="*/ f589 1 409"/>
                <a:gd name="f686" fmla="*/ f590 1 1099"/>
                <a:gd name="f687" fmla="*/ f591 1 409"/>
                <a:gd name="f688" fmla="*/ f592 1 1099"/>
                <a:gd name="f689" fmla="*/ f593 1 409"/>
                <a:gd name="f690" fmla="*/ f594 1 409"/>
                <a:gd name="f691" fmla="*/ f595 1 1099"/>
                <a:gd name="f692" fmla="*/ f596 1 409"/>
                <a:gd name="f693" fmla="*/ f597 1 409"/>
                <a:gd name="f694" fmla="*/ f598 1 1099"/>
                <a:gd name="f695" fmla="*/ f599 1 409"/>
                <a:gd name="f696" fmla="*/ f600 1 1099"/>
                <a:gd name="f697" fmla="*/ f601 1 409"/>
                <a:gd name="f698" fmla="*/ f602 1 1099"/>
                <a:gd name="f699" fmla="*/ f603 1 409"/>
                <a:gd name="f700" fmla="*/ f604 1 409"/>
                <a:gd name="f701" fmla="*/ f605 1 1099"/>
                <a:gd name="f702" fmla="*/ f606 1 409"/>
                <a:gd name="f703" fmla="*/ f607 1 1099"/>
                <a:gd name="f704" fmla="*/ f608 1 409"/>
                <a:gd name="f705" fmla="*/ f609 1 1099"/>
                <a:gd name="f706" fmla="*/ f610 1 409"/>
                <a:gd name="f707" fmla="*/ f611 1 1099"/>
                <a:gd name="f708" fmla="*/ f612 1 409"/>
                <a:gd name="f709" fmla="*/ f613 1 1099"/>
                <a:gd name="f710" fmla="*/ f614 1 409"/>
                <a:gd name="f711" fmla="*/ f615 1 1099"/>
                <a:gd name="f712" fmla="*/ f616 1 409"/>
                <a:gd name="f713" fmla="*/ f617 1 409"/>
                <a:gd name="f714" fmla="*/ f618 1 409"/>
                <a:gd name="f715" fmla="*/ f619 1 409"/>
                <a:gd name="f716" fmla="*/ f620 1 409"/>
                <a:gd name="f717" fmla="*/ f621 1 1099"/>
                <a:gd name="f718" fmla="*/ f622 1 409"/>
                <a:gd name="f719" fmla="*/ f623 1 1099"/>
                <a:gd name="f720" fmla="*/ f624 1 409"/>
                <a:gd name="f721" fmla="*/ f625 1 409"/>
                <a:gd name="f722" fmla="*/ f626 1 1099"/>
                <a:gd name="f723" fmla="*/ f627 1 409"/>
                <a:gd name="f724" fmla="*/ f628 1 1099"/>
                <a:gd name="f725" fmla="*/ f629 1 409"/>
                <a:gd name="f726" fmla="*/ f630 1 1099"/>
                <a:gd name="f727" fmla="*/ f631 1 409"/>
                <a:gd name="f728" fmla="*/ 0 1 f535"/>
                <a:gd name="f729" fmla="*/ f529 1 f535"/>
                <a:gd name="f730" fmla="*/ 0 1 f536"/>
                <a:gd name="f731" fmla="*/ f530 1 f536"/>
                <a:gd name="f732" fmla="*/ f633 1 f535"/>
                <a:gd name="f733" fmla="*/ f634 1 f536"/>
                <a:gd name="f734" fmla="*/ f635 1 f535"/>
                <a:gd name="f735" fmla="*/ f636 1 f536"/>
                <a:gd name="f736" fmla="*/ f637 1 f535"/>
                <a:gd name="f737" fmla="*/ f638 1 f536"/>
                <a:gd name="f738" fmla="*/ f639 1 f535"/>
                <a:gd name="f739" fmla="*/ f640 1 f536"/>
                <a:gd name="f740" fmla="*/ f641 1 f535"/>
                <a:gd name="f741" fmla="*/ f642 1 f535"/>
                <a:gd name="f742" fmla="*/ f643 1 f536"/>
                <a:gd name="f743" fmla="*/ f644 1 f535"/>
                <a:gd name="f744" fmla="*/ f645 1 f536"/>
                <a:gd name="f745" fmla="*/ f646 1 f535"/>
                <a:gd name="f746" fmla="*/ f647 1 f536"/>
                <a:gd name="f747" fmla="*/ f648 1 f535"/>
                <a:gd name="f748" fmla="*/ f649 1 f536"/>
                <a:gd name="f749" fmla="*/ f650 1 f535"/>
                <a:gd name="f750" fmla="*/ f651 1 f536"/>
                <a:gd name="f751" fmla="*/ f652 1 f535"/>
                <a:gd name="f752" fmla="*/ f653 1 f536"/>
                <a:gd name="f753" fmla="*/ f654 1 f535"/>
                <a:gd name="f754" fmla="*/ f655 1 f536"/>
                <a:gd name="f755" fmla="*/ f656 1 f536"/>
                <a:gd name="f756" fmla="*/ f657 1 f535"/>
                <a:gd name="f757" fmla="*/ f658 1 f536"/>
                <a:gd name="f758" fmla="*/ f659 1 f535"/>
                <a:gd name="f759" fmla="*/ f660 1 f536"/>
                <a:gd name="f760" fmla="*/ f661 1 f535"/>
                <a:gd name="f761" fmla="*/ f662 1 f536"/>
                <a:gd name="f762" fmla="*/ f663 1 f535"/>
                <a:gd name="f763" fmla="*/ f664 1 f536"/>
                <a:gd name="f764" fmla="*/ f665 1 f535"/>
                <a:gd name="f765" fmla="*/ f666 1 f536"/>
                <a:gd name="f766" fmla="*/ f667 1 f535"/>
                <a:gd name="f767" fmla="*/ f668 1 f536"/>
                <a:gd name="f768" fmla="*/ f669 1 f535"/>
                <a:gd name="f769" fmla="*/ f670 1 f536"/>
                <a:gd name="f770" fmla="*/ f671 1 f535"/>
                <a:gd name="f771" fmla="*/ f672 1 f536"/>
                <a:gd name="f772" fmla="*/ f673 1 f536"/>
                <a:gd name="f773" fmla="*/ f674 1 f535"/>
                <a:gd name="f774" fmla="*/ f675 1 f536"/>
                <a:gd name="f775" fmla="*/ f676 1 f536"/>
                <a:gd name="f776" fmla="*/ f677 1 f536"/>
                <a:gd name="f777" fmla="*/ f678 1 f536"/>
                <a:gd name="f778" fmla="*/ f679 1 f535"/>
                <a:gd name="f779" fmla="*/ f680 1 f536"/>
                <a:gd name="f780" fmla="*/ f681 1 f536"/>
                <a:gd name="f781" fmla="*/ f682 1 f535"/>
                <a:gd name="f782" fmla="*/ f683 1 f536"/>
                <a:gd name="f783" fmla="*/ f684 1 f536"/>
                <a:gd name="f784" fmla="*/ f685 1 f536"/>
                <a:gd name="f785" fmla="*/ f686 1 f535"/>
                <a:gd name="f786" fmla="*/ f687 1 f536"/>
                <a:gd name="f787" fmla="*/ f688 1 f535"/>
                <a:gd name="f788" fmla="*/ f689 1 f536"/>
                <a:gd name="f789" fmla="*/ f690 1 f536"/>
                <a:gd name="f790" fmla="*/ f691 1 f535"/>
                <a:gd name="f791" fmla="*/ f692 1 f536"/>
                <a:gd name="f792" fmla="*/ f693 1 f536"/>
                <a:gd name="f793" fmla="*/ f694 1 f535"/>
                <a:gd name="f794" fmla="*/ f695 1 f536"/>
                <a:gd name="f795" fmla="*/ f696 1 f535"/>
                <a:gd name="f796" fmla="*/ f697 1 f536"/>
                <a:gd name="f797" fmla="*/ f698 1 f535"/>
                <a:gd name="f798" fmla="*/ f699 1 f536"/>
                <a:gd name="f799" fmla="*/ f700 1 f536"/>
                <a:gd name="f800" fmla="*/ f701 1 f535"/>
                <a:gd name="f801" fmla="*/ f702 1 f536"/>
                <a:gd name="f802" fmla="*/ f703 1 f535"/>
                <a:gd name="f803" fmla="*/ f704 1 f536"/>
                <a:gd name="f804" fmla="*/ f705 1 f535"/>
                <a:gd name="f805" fmla="*/ f706 1 f536"/>
                <a:gd name="f806" fmla="*/ f707 1 f535"/>
                <a:gd name="f807" fmla="*/ f708 1 f536"/>
                <a:gd name="f808" fmla="*/ f709 1 f535"/>
                <a:gd name="f809" fmla="*/ f710 1 f536"/>
                <a:gd name="f810" fmla="*/ f711 1 f535"/>
                <a:gd name="f811" fmla="*/ f712 1 f536"/>
                <a:gd name="f812" fmla="*/ f713 1 f536"/>
                <a:gd name="f813" fmla="*/ f714 1 f536"/>
                <a:gd name="f814" fmla="*/ f715 1 f536"/>
                <a:gd name="f815" fmla="*/ f716 1 f536"/>
                <a:gd name="f816" fmla="*/ f717 1 f535"/>
                <a:gd name="f817" fmla="*/ f718 1 f536"/>
                <a:gd name="f818" fmla="*/ f719 1 f535"/>
                <a:gd name="f819" fmla="*/ f720 1 f536"/>
                <a:gd name="f820" fmla="*/ f721 1 f536"/>
                <a:gd name="f821" fmla="*/ f722 1 f535"/>
                <a:gd name="f822" fmla="*/ f723 1 f536"/>
                <a:gd name="f823" fmla="*/ f724 1 f535"/>
                <a:gd name="f824" fmla="*/ f725 1 f536"/>
                <a:gd name="f825" fmla="*/ f726 1 f535"/>
                <a:gd name="f826" fmla="*/ f727 1 f536"/>
                <a:gd name="f827" fmla="*/ f728 f526 1"/>
                <a:gd name="f828" fmla="*/ f729 f526 1"/>
                <a:gd name="f829" fmla="*/ f731 f527 1"/>
                <a:gd name="f830" fmla="*/ f730 f527 1"/>
                <a:gd name="f831" fmla="*/ f732 f526 1"/>
                <a:gd name="f832" fmla="*/ f733 f527 1"/>
                <a:gd name="f833" fmla="*/ f734 f526 1"/>
                <a:gd name="f834" fmla="*/ f735 f527 1"/>
                <a:gd name="f835" fmla="*/ f736 f526 1"/>
                <a:gd name="f836" fmla="*/ f737 f527 1"/>
                <a:gd name="f837" fmla="*/ f738 f526 1"/>
                <a:gd name="f838" fmla="*/ f739 f527 1"/>
                <a:gd name="f839" fmla="*/ f740 f526 1"/>
                <a:gd name="f840" fmla="*/ f741 f526 1"/>
                <a:gd name="f841" fmla="*/ f742 f527 1"/>
                <a:gd name="f842" fmla="*/ f743 f526 1"/>
                <a:gd name="f843" fmla="*/ f744 f527 1"/>
                <a:gd name="f844" fmla="*/ f745 f526 1"/>
                <a:gd name="f845" fmla="*/ f746 f527 1"/>
                <a:gd name="f846" fmla="*/ f747 f526 1"/>
                <a:gd name="f847" fmla="*/ f748 f527 1"/>
                <a:gd name="f848" fmla="*/ f749 f526 1"/>
                <a:gd name="f849" fmla="*/ f750 f527 1"/>
                <a:gd name="f850" fmla="*/ f751 f526 1"/>
                <a:gd name="f851" fmla="*/ f752 f527 1"/>
                <a:gd name="f852" fmla="*/ f753 f526 1"/>
                <a:gd name="f853" fmla="*/ f754 f527 1"/>
                <a:gd name="f854" fmla="*/ f755 f527 1"/>
                <a:gd name="f855" fmla="*/ f756 f526 1"/>
                <a:gd name="f856" fmla="*/ f757 f527 1"/>
                <a:gd name="f857" fmla="*/ f758 f526 1"/>
                <a:gd name="f858" fmla="*/ f759 f527 1"/>
                <a:gd name="f859" fmla="*/ f760 f526 1"/>
                <a:gd name="f860" fmla="*/ f761 f527 1"/>
                <a:gd name="f861" fmla="*/ f762 f526 1"/>
                <a:gd name="f862" fmla="*/ f763 f527 1"/>
                <a:gd name="f863" fmla="*/ f764 f526 1"/>
                <a:gd name="f864" fmla="*/ f765 f527 1"/>
                <a:gd name="f865" fmla="*/ f766 f526 1"/>
                <a:gd name="f866" fmla="*/ f767 f527 1"/>
                <a:gd name="f867" fmla="*/ f768 f526 1"/>
                <a:gd name="f868" fmla="*/ f769 f527 1"/>
                <a:gd name="f869" fmla="*/ f770 f526 1"/>
                <a:gd name="f870" fmla="*/ f771 f527 1"/>
                <a:gd name="f871" fmla="*/ f772 f527 1"/>
                <a:gd name="f872" fmla="*/ f773 f526 1"/>
                <a:gd name="f873" fmla="*/ f774 f527 1"/>
                <a:gd name="f874" fmla="*/ f775 f527 1"/>
                <a:gd name="f875" fmla="*/ f776 f527 1"/>
                <a:gd name="f876" fmla="*/ f777 f527 1"/>
                <a:gd name="f877" fmla="*/ f778 f526 1"/>
                <a:gd name="f878" fmla="*/ f779 f527 1"/>
                <a:gd name="f879" fmla="*/ f780 f527 1"/>
                <a:gd name="f880" fmla="*/ f781 f526 1"/>
                <a:gd name="f881" fmla="*/ f782 f527 1"/>
                <a:gd name="f882" fmla="*/ f783 f527 1"/>
                <a:gd name="f883" fmla="*/ f784 f527 1"/>
                <a:gd name="f884" fmla="*/ f785 f526 1"/>
                <a:gd name="f885" fmla="*/ f786 f527 1"/>
                <a:gd name="f886" fmla="*/ f787 f526 1"/>
                <a:gd name="f887" fmla="*/ f788 f527 1"/>
                <a:gd name="f888" fmla="*/ f789 f527 1"/>
                <a:gd name="f889" fmla="*/ f790 f526 1"/>
                <a:gd name="f890" fmla="*/ f791 f527 1"/>
                <a:gd name="f891" fmla="*/ f792 f527 1"/>
                <a:gd name="f892" fmla="*/ f793 f526 1"/>
                <a:gd name="f893" fmla="*/ f794 f527 1"/>
                <a:gd name="f894" fmla="*/ f795 f526 1"/>
                <a:gd name="f895" fmla="*/ f796 f527 1"/>
                <a:gd name="f896" fmla="*/ f797 f526 1"/>
                <a:gd name="f897" fmla="*/ f798 f527 1"/>
                <a:gd name="f898" fmla="*/ f799 f527 1"/>
                <a:gd name="f899" fmla="*/ f800 f526 1"/>
                <a:gd name="f900" fmla="*/ f801 f527 1"/>
                <a:gd name="f901" fmla="*/ f802 f526 1"/>
                <a:gd name="f902" fmla="*/ f803 f527 1"/>
                <a:gd name="f903" fmla="*/ f804 f526 1"/>
                <a:gd name="f904" fmla="*/ f805 f527 1"/>
                <a:gd name="f905" fmla="*/ f806 f526 1"/>
                <a:gd name="f906" fmla="*/ f807 f527 1"/>
                <a:gd name="f907" fmla="*/ f808 f526 1"/>
                <a:gd name="f908" fmla="*/ f809 f527 1"/>
                <a:gd name="f909" fmla="*/ f810 f526 1"/>
                <a:gd name="f910" fmla="*/ f811 f527 1"/>
                <a:gd name="f911" fmla="*/ f812 f527 1"/>
                <a:gd name="f912" fmla="*/ f813 f527 1"/>
                <a:gd name="f913" fmla="*/ f814 f527 1"/>
                <a:gd name="f914" fmla="*/ f815 f527 1"/>
                <a:gd name="f915" fmla="*/ f816 f526 1"/>
                <a:gd name="f916" fmla="*/ f817 f527 1"/>
                <a:gd name="f917" fmla="*/ f818 f526 1"/>
                <a:gd name="f918" fmla="*/ f819 f527 1"/>
                <a:gd name="f919" fmla="*/ f820 f527 1"/>
                <a:gd name="f920" fmla="*/ f821 f526 1"/>
                <a:gd name="f921" fmla="*/ f822 f527 1"/>
                <a:gd name="f922" fmla="*/ f823 f526 1"/>
                <a:gd name="f923" fmla="*/ f824 f527 1"/>
                <a:gd name="f924" fmla="*/ f825 f526 1"/>
                <a:gd name="f925" fmla="*/ f826 f5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2">
                  <a:pos x="f831" y="f832"/>
                </a:cxn>
                <a:cxn ang="f632">
                  <a:pos x="f833" y="f834"/>
                </a:cxn>
                <a:cxn ang="f632">
                  <a:pos x="f835" y="f836"/>
                </a:cxn>
                <a:cxn ang="f632">
                  <a:pos x="f837" y="f838"/>
                </a:cxn>
                <a:cxn ang="f632">
                  <a:pos x="f839" y="f834"/>
                </a:cxn>
                <a:cxn ang="f632">
                  <a:pos x="f840" y="f841"/>
                </a:cxn>
                <a:cxn ang="f632">
                  <a:pos x="f842" y="f843"/>
                </a:cxn>
                <a:cxn ang="f632">
                  <a:pos x="f844" y="f845"/>
                </a:cxn>
                <a:cxn ang="f632">
                  <a:pos x="f846" y="f847"/>
                </a:cxn>
                <a:cxn ang="f632">
                  <a:pos x="f848" y="f849"/>
                </a:cxn>
                <a:cxn ang="f632">
                  <a:pos x="f850" y="f851"/>
                </a:cxn>
                <a:cxn ang="f632">
                  <a:pos x="f852" y="f853"/>
                </a:cxn>
                <a:cxn ang="f632">
                  <a:pos x="f850" y="f854"/>
                </a:cxn>
                <a:cxn ang="f632">
                  <a:pos x="f855" y="f856"/>
                </a:cxn>
                <a:cxn ang="f632">
                  <a:pos x="f857" y="f858"/>
                </a:cxn>
                <a:cxn ang="f632">
                  <a:pos x="f859" y="f845"/>
                </a:cxn>
                <a:cxn ang="f632">
                  <a:pos x="f859" y="f860"/>
                </a:cxn>
                <a:cxn ang="f632">
                  <a:pos x="f861" y="f862"/>
                </a:cxn>
                <a:cxn ang="f632">
                  <a:pos x="f863" y="f864"/>
                </a:cxn>
                <a:cxn ang="f632">
                  <a:pos x="f865" y="f866"/>
                </a:cxn>
                <a:cxn ang="f632">
                  <a:pos x="f867" y="f868"/>
                </a:cxn>
                <a:cxn ang="f632">
                  <a:pos x="f869" y="f858"/>
                </a:cxn>
                <a:cxn ang="f632">
                  <a:pos x="f869" y="f870"/>
                </a:cxn>
                <a:cxn ang="f632">
                  <a:pos x="f869" y="f871"/>
                </a:cxn>
                <a:cxn ang="f632">
                  <a:pos x="f872" y="f873"/>
                </a:cxn>
                <a:cxn ang="f632">
                  <a:pos x="f872" y="f874"/>
                </a:cxn>
                <a:cxn ang="f632">
                  <a:pos x="f872" y="f875"/>
                </a:cxn>
                <a:cxn ang="f632">
                  <a:pos x="f872" y="f876"/>
                </a:cxn>
                <a:cxn ang="f632">
                  <a:pos x="f877" y="f878"/>
                </a:cxn>
                <a:cxn ang="f632">
                  <a:pos x="f877" y="f879"/>
                </a:cxn>
                <a:cxn ang="f632">
                  <a:pos x="f880" y="f881"/>
                </a:cxn>
                <a:cxn ang="f632">
                  <a:pos x="f880" y="f882"/>
                </a:cxn>
                <a:cxn ang="f632">
                  <a:pos x="f877" y="f883"/>
                </a:cxn>
                <a:cxn ang="f632">
                  <a:pos x="f884" y="f885"/>
                </a:cxn>
                <a:cxn ang="f632">
                  <a:pos x="f886" y="f887"/>
                </a:cxn>
                <a:cxn ang="f632">
                  <a:pos x="f886" y="f888"/>
                </a:cxn>
                <a:cxn ang="f632">
                  <a:pos x="f889" y="f890"/>
                </a:cxn>
                <a:cxn ang="f632">
                  <a:pos x="f889" y="f891"/>
                </a:cxn>
                <a:cxn ang="f632">
                  <a:pos x="f892" y="f893"/>
                </a:cxn>
                <a:cxn ang="f632">
                  <a:pos x="f894" y="f895"/>
                </a:cxn>
                <a:cxn ang="f632">
                  <a:pos x="f892" y="f870"/>
                </a:cxn>
                <a:cxn ang="f632">
                  <a:pos x="f896" y="f897"/>
                </a:cxn>
                <a:cxn ang="f632">
                  <a:pos x="f896" y="f898"/>
                </a:cxn>
                <a:cxn ang="f632">
                  <a:pos x="f899" y="f900"/>
                </a:cxn>
                <a:cxn ang="f632">
                  <a:pos x="f901" y="f902"/>
                </a:cxn>
                <a:cxn ang="f632">
                  <a:pos x="f903" y="f904"/>
                </a:cxn>
                <a:cxn ang="f632">
                  <a:pos x="f905" y="f906"/>
                </a:cxn>
                <a:cxn ang="f632">
                  <a:pos x="f907" y="f908"/>
                </a:cxn>
                <a:cxn ang="f632">
                  <a:pos x="f909" y="f910"/>
                </a:cxn>
                <a:cxn ang="f632">
                  <a:pos x="f907" y="f911"/>
                </a:cxn>
                <a:cxn ang="f632">
                  <a:pos x="f903" y="f912"/>
                </a:cxn>
                <a:cxn ang="f632">
                  <a:pos x="f903" y="f913"/>
                </a:cxn>
                <a:cxn ang="f632">
                  <a:pos x="f903" y="f914"/>
                </a:cxn>
                <a:cxn ang="f632">
                  <a:pos x="f915" y="f916"/>
                </a:cxn>
                <a:cxn ang="f632">
                  <a:pos x="f915" y="f890"/>
                </a:cxn>
                <a:cxn ang="f632">
                  <a:pos x="f917" y="f918"/>
                </a:cxn>
                <a:cxn ang="f632">
                  <a:pos x="f915" y="f919"/>
                </a:cxn>
                <a:cxn ang="f632">
                  <a:pos x="f920" y="f921"/>
                </a:cxn>
                <a:cxn ang="f632">
                  <a:pos x="f922" y="f923"/>
                </a:cxn>
                <a:cxn ang="f632">
                  <a:pos x="f920" y="f887"/>
                </a:cxn>
                <a:cxn ang="f632">
                  <a:pos x="f924" y="f925"/>
                </a:cxn>
              </a:cxnLst>
              <a:rect l="f827" t="f830" r="f828" b="f829"/>
              <a:pathLst>
                <a:path w="1099" h="409">
                  <a:moveTo>
                    <a:pt x="f7" y="f8"/>
                  </a:moveTo>
                  <a:cubicBezTo>
                    <a:pt x="f9" y="f8"/>
                    <a:pt x="f10" y="f8"/>
                    <a:pt x="f6" y="f8"/>
                  </a:cubicBezTo>
                  <a:cubicBezTo>
                    <a:pt x="f6" y="f11"/>
                    <a:pt x="f6" y="f12"/>
                    <a:pt x="f6" y="f13"/>
                  </a:cubicBezTo>
                  <a:cubicBezTo>
                    <a:pt x="f14" y="f13"/>
                    <a:pt x="f15" y="f13"/>
                    <a:pt x="f16" y="f13"/>
                  </a:cubicBezTo>
                  <a:cubicBezTo>
                    <a:pt x="f16" y="f17"/>
                    <a:pt x="f16" y="f18"/>
                    <a:pt x="f16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4" y="f26"/>
                    <a:pt x="f24" y="f27"/>
                    <a:pt x="f24" y="f10"/>
                  </a:cubicBezTo>
                  <a:cubicBezTo>
                    <a:pt x="f28" y="f10"/>
                    <a:pt x="f29" y="f10"/>
                    <a:pt x="f30" y="f10"/>
                  </a:cubicBezTo>
                  <a:cubicBezTo>
                    <a:pt x="f30" y="f27"/>
                    <a:pt x="f30" y="f26"/>
                    <a:pt x="f30" y="f25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5" y="f23"/>
                    <a:pt x="f35" y="f34"/>
                    <a:pt x="f35" y="f37"/>
                  </a:cubicBezTo>
                  <a:cubicBezTo>
                    <a:pt x="f35" y="f38"/>
                    <a:pt x="f39" y="f40"/>
                    <a:pt x="f35" y="f41"/>
                  </a:cubicBezTo>
                  <a:cubicBezTo>
                    <a:pt x="f35" y="f42"/>
                    <a:pt x="f39" y="f43"/>
                    <a:pt x="f44" y="f45"/>
                  </a:cubicBezTo>
                  <a:cubicBezTo>
                    <a:pt x="f37" y="f46"/>
                    <a:pt x="f47" y="f48"/>
                    <a:pt x="f49" y="f50"/>
                  </a:cubicBezTo>
                  <a:cubicBezTo>
                    <a:pt x="f51" y="f50"/>
                    <a:pt x="f52" y="f53"/>
                    <a:pt x="f54" y="f53"/>
                  </a:cubicBezTo>
                  <a:cubicBezTo>
                    <a:pt x="f54" y="f55"/>
                    <a:pt x="f54" y="f26"/>
                    <a:pt x="f54" y="f10"/>
                  </a:cubicBezTo>
                  <a:cubicBezTo>
                    <a:pt x="f18" y="f10"/>
                    <a:pt x="f56" y="f10"/>
                    <a:pt x="f57" y="f10"/>
                  </a:cubicBezTo>
                  <a:cubicBezTo>
                    <a:pt x="f57" y="f58"/>
                    <a:pt x="f57" y="f59"/>
                    <a:pt x="f57" y="f60"/>
                  </a:cubicBezTo>
                  <a:cubicBezTo>
                    <a:pt x="f57" y="f61"/>
                    <a:pt x="f57" y="f62"/>
                    <a:pt x="f57" y="f63"/>
                  </a:cubicBezTo>
                  <a:cubicBezTo>
                    <a:pt x="f57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13" y="f74"/>
                    <a:pt x="f75" y="f76"/>
                    <a:pt x="f77" y="f76"/>
                  </a:cubicBezTo>
                  <a:cubicBezTo>
                    <a:pt x="f77" y="f78"/>
                    <a:pt x="f77" y="f79"/>
                    <a:pt x="f77" y="f10"/>
                  </a:cubicBezTo>
                  <a:cubicBezTo>
                    <a:pt x="f80" y="f10"/>
                    <a:pt x="f81" y="f10"/>
                    <a:pt x="f82" y="f10"/>
                  </a:cubicBezTo>
                  <a:cubicBezTo>
                    <a:pt x="f82" y="f79"/>
                    <a:pt x="f82" y="f29"/>
                    <a:pt x="f82" y="f76"/>
                  </a:cubicBezTo>
                  <a:cubicBezTo>
                    <a:pt x="f83" y="f74"/>
                    <a:pt x="f84" y="f74"/>
                    <a:pt x="f85" y="f86"/>
                  </a:cubicBezTo>
                  <a:cubicBezTo>
                    <a:pt x="f87" y="f88"/>
                    <a:pt x="f89" y="f68"/>
                    <a:pt x="f90" y="f91"/>
                  </a:cubicBezTo>
                  <a:cubicBezTo>
                    <a:pt x="f92" y="f93"/>
                    <a:pt x="f94" y="f63"/>
                    <a:pt x="f94" y="f95"/>
                  </a:cubicBezTo>
                  <a:cubicBezTo>
                    <a:pt x="f94" y="f96"/>
                    <a:pt x="f94" y="f97"/>
                    <a:pt x="f94" y="f98"/>
                  </a:cubicBezTo>
                  <a:cubicBezTo>
                    <a:pt x="f94" y="f99"/>
                    <a:pt x="f94" y="f58"/>
                    <a:pt x="f94" y="f10"/>
                  </a:cubicBezTo>
                  <a:cubicBezTo>
                    <a:pt x="f100" y="f10"/>
                    <a:pt x="f101" y="f10"/>
                    <a:pt x="f102" y="f10"/>
                  </a:cubicBezTo>
                  <a:cubicBezTo>
                    <a:pt x="f102" y="f58"/>
                    <a:pt x="f102" y="f59"/>
                    <a:pt x="f102" y="f60"/>
                  </a:cubicBezTo>
                  <a:cubicBezTo>
                    <a:pt x="f102" y="f103"/>
                    <a:pt x="f102" y="f104"/>
                    <a:pt x="f102" y="f72"/>
                  </a:cubicBezTo>
                  <a:cubicBezTo>
                    <a:pt x="f102" y="f86"/>
                    <a:pt x="f105" y="f76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2" y="f114"/>
                    <a:pt x="f112" y="f111"/>
                    <a:pt x="f112" y="f115"/>
                  </a:cubicBezTo>
                  <a:cubicBezTo>
                    <a:pt x="f112" y="f116"/>
                    <a:pt x="f112" y="f40"/>
                    <a:pt x="f112" y="f117"/>
                  </a:cubicBezTo>
                  <a:cubicBezTo>
                    <a:pt x="f112" y="f118"/>
                    <a:pt x="f119" y="f120"/>
                    <a:pt x="f121" y="f23"/>
                  </a:cubicBezTo>
                  <a:cubicBezTo>
                    <a:pt x="f121" y="f23"/>
                    <a:pt x="f121" y="f36"/>
                    <a:pt x="f122" y="f123"/>
                  </a:cubicBezTo>
                  <a:cubicBezTo>
                    <a:pt x="f122" y="f124"/>
                    <a:pt x="f122" y="f97"/>
                    <a:pt x="f122" y="f125"/>
                  </a:cubicBezTo>
                  <a:cubicBezTo>
                    <a:pt x="f126" y="f47"/>
                    <a:pt x="f127" y="f47"/>
                    <a:pt x="f128" y="f129"/>
                  </a:cubicBezTo>
                  <a:cubicBezTo>
                    <a:pt x="f128" y="f130"/>
                    <a:pt x="f128" y="f131"/>
                    <a:pt x="f128" y="f10"/>
                  </a:cubicBezTo>
                  <a:cubicBezTo>
                    <a:pt x="f132" y="f10"/>
                    <a:pt x="f127" y="f10"/>
                    <a:pt x="f133" y="f10"/>
                  </a:cubicBezTo>
                  <a:cubicBezTo>
                    <a:pt x="f133" y="f134"/>
                    <a:pt x="f133" y="f56"/>
                    <a:pt x="f133" y="f135"/>
                  </a:cubicBezTo>
                  <a:cubicBezTo>
                    <a:pt x="f136" y="f137"/>
                    <a:pt x="f138" y="f139"/>
                    <a:pt x="f140" y="f61"/>
                  </a:cubicBezTo>
                  <a:cubicBezTo>
                    <a:pt x="f140" y="f51"/>
                    <a:pt x="f140" y="f141"/>
                    <a:pt x="f140" y="f10"/>
                  </a:cubicBezTo>
                  <a:cubicBezTo>
                    <a:pt x="f142" y="f10"/>
                    <a:pt x="f143" y="f10"/>
                    <a:pt x="f144" y="f10"/>
                  </a:cubicBezTo>
                  <a:cubicBezTo>
                    <a:pt x="f144" y="f145"/>
                    <a:pt x="f144" y="f146"/>
                    <a:pt x="f144" y="f39"/>
                  </a:cubicBezTo>
                  <a:cubicBezTo>
                    <a:pt x="f147" y="f38"/>
                    <a:pt x="f148" y="f149"/>
                    <a:pt x="f150" y="f151"/>
                  </a:cubicBezTo>
                  <a:cubicBezTo>
                    <a:pt x="f150" y="f152"/>
                    <a:pt x="f150" y="f153"/>
                    <a:pt x="f150" y="f10"/>
                  </a:cubicBezTo>
                  <a:cubicBezTo>
                    <a:pt x="f154" y="f10"/>
                    <a:pt x="f155" y="f10"/>
                    <a:pt x="f156" y="f10"/>
                  </a:cubicBezTo>
                  <a:cubicBezTo>
                    <a:pt x="f156" y="f153"/>
                    <a:pt x="f156" y="f152"/>
                    <a:pt x="f156" y="f151"/>
                  </a:cubicBezTo>
                  <a:cubicBezTo>
                    <a:pt x="f157" y="f149"/>
                    <a:pt x="f158" y="f159"/>
                    <a:pt x="f160" y="f35"/>
                  </a:cubicBezTo>
                  <a:cubicBezTo>
                    <a:pt x="f160" y="f97"/>
                    <a:pt x="f160" y="f161"/>
                    <a:pt x="f160" y="f10"/>
                  </a:cubicBezTo>
                  <a:cubicBezTo>
                    <a:pt x="f162" y="f10"/>
                    <a:pt x="f163" y="f10"/>
                    <a:pt x="f164" y="f10"/>
                  </a:cubicBezTo>
                  <a:cubicBezTo>
                    <a:pt x="f164" y="f58"/>
                    <a:pt x="f164" y="f59"/>
                    <a:pt x="f164" y="f60"/>
                  </a:cubicBezTo>
                  <a:cubicBezTo>
                    <a:pt x="f164" y="f19"/>
                    <a:pt x="f164" y="f165"/>
                    <a:pt x="f166" y="f116"/>
                  </a:cubicBezTo>
                  <a:cubicBezTo>
                    <a:pt x="f166" y="f167"/>
                    <a:pt x="f164" y="f168"/>
                    <a:pt x="f169" y="f170"/>
                  </a:cubicBezTo>
                  <a:cubicBezTo>
                    <a:pt x="f171" y="f172"/>
                    <a:pt x="f173" y="f174"/>
                    <a:pt x="f175" y="f93"/>
                  </a:cubicBezTo>
                  <a:cubicBezTo>
                    <a:pt x="f175" y="f176"/>
                    <a:pt x="f175" y="f177"/>
                    <a:pt x="f175" y="f10"/>
                  </a:cubicBezTo>
                  <a:cubicBezTo>
                    <a:pt x="f178" y="f13"/>
                    <a:pt x="f179" y="f13"/>
                    <a:pt x="f180" y="f13"/>
                  </a:cubicBezTo>
                  <a:cubicBezTo>
                    <a:pt x="f180" y="f177"/>
                    <a:pt x="f180" y="f181"/>
                    <a:pt x="f180" y="f182"/>
                  </a:cubicBezTo>
                  <a:cubicBezTo>
                    <a:pt x="f183" y="f184"/>
                    <a:pt x="f185" y="f186"/>
                    <a:pt x="f187" y="f188"/>
                  </a:cubicBezTo>
                  <a:cubicBezTo>
                    <a:pt x="f187" y="f189"/>
                    <a:pt x="f187" y="f19"/>
                    <a:pt x="f187" y="f10"/>
                  </a:cubicBezTo>
                  <a:cubicBezTo>
                    <a:pt x="f190" y="f10"/>
                    <a:pt x="f191" y="f13"/>
                    <a:pt x="f192" y="f13"/>
                  </a:cubicBezTo>
                  <a:cubicBezTo>
                    <a:pt x="f192" y="f73"/>
                    <a:pt x="f192" y="f59"/>
                    <a:pt x="f192" y="f60"/>
                  </a:cubicBezTo>
                  <a:cubicBezTo>
                    <a:pt x="f192" y="f125"/>
                    <a:pt x="f192" y="f193"/>
                    <a:pt x="f192" y="f194"/>
                  </a:cubicBezTo>
                  <a:cubicBezTo>
                    <a:pt x="f192" y="f172"/>
                    <a:pt x="f195" y="f186"/>
                    <a:pt x="f196" y="f197"/>
                  </a:cubicBezTo>
                  <a:cubicBezTo>
                    <a:pt x="f198" y="f199"/>
                    <a:pt x="f200" y="f174"/>
                    <a:pt x="f201" y="f95"/>
                  </a:cubicBezTo>
                  <a:cubicBezTo>
                    <a:pt x="f202" y="f95"/>
                    <a:pt x="f203" y="f204"/>
                    <a:pt x="f203" y="f182"/>
                  </a:cubicBezTo>
                  <a:cubicBezTo>
                    <a:pt x="f203" y="f205"/>
                    <a:pt x="f203" y="f206"/>
                    <a:pt x="f203" y="f207"/>
                  </a:cubicBezTo>
                  <a:cubicBezTo>
                    <a:pt x="f203" y="f208"/>
                    <a:pt x="f202" y="f209"/>
                    <a:pt x="f210" y="f209"/>
                  </a:cubicBezTo>
                  <a:cubicBezTo>
                    <a:pt x="f211" y="f212"/>
                    <a:pt x="f190" y="f213"/>
                    <a:pt x="f214" y="f6"/>
                  </a:cubicBezTo>
                  <a:cubicBezTo>
                    <a:pt x="f214" y="f204"/>
                    <a:pt x="f214" y="f215"/>
                    <a:pt x="f214" y="f10"/>
                  </a:cubicBezTo>
                  <a:cubicBezTo>
                    <a:pt x="f216" y="f10"/>
                    <a:pt x="f217" y="f10"/>
                    <a:pt x="f218" y="f10"/>
                  </a:cubicBezTo>
                  <a:cubicBezTo>
                    <a:pt x="f218" y="f44"/>
                    <a:pt x="f218" y="f219"/>
                    <a:pt x="f218" y="f220"/>
                  </a:cubicBezTo>
                  <a:cubicBezTo>
                    <a:pt x="f221" y="f222"/>
                    <a:pt x="f223" y="f224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08"/>
                    <a:pt x="f234" y="f235"/>
                    <a:pt x="f234" y="f236"/>
                  </a:cubicBezTo>
                  <a:cubicBezTo>
                    <a:pt x="f234" y="f206"/>
                    <a:pt x="f234" y="f237"/>
                    <a:pt x="f234" y="f68"/>
                  </a:cubicBezTo>
                  <a:cubicBezTo>
                    <a:pt x="f234" y="f238"/>
                    <a:pt x="f234" y="f79"/>
                    <a:pt x="f234" y="f98"/>
                  </a:cubicBezTo>
                  <a:cubicBezTo>
                    <a:pt x="f234" y="f99"/>
                    <a:pt x="f234" y="f58"/>
                    <a:pt x="f234" y="f10"/>
                  </a:cubicBezTo>
                  <a:cubicBezTo>
                    <a:pt x="f239" y="f10"/>
                    <a:pt x="f240" y="f10"/>
                    <a:pt x="f241" y="f10"/>
                  </a:cubicBezTo>
                  <a:cubicBezTo>
                    <a:pt x="f241" y="f59"/>
                    <a:pt x="f241" y="f2"/>
                    <a:pt x="f241" y="f242"/>
                  </a:cubicBezTo>
                  <a:cubicBezTo>
                    <a:pt x="f241" y="f52"/>
                    <a:pt x="f241" y="f37"/>
                    <a:pt x="f241" y="f243"/>
                  </a:cubicBezTo>
                  <a:cubicBezTo>
                    <a:pt x="f241" y="f244"/>
                    <a:pt x="f245" y="f246"/>
                    <a:pt x="f247" y="f248"/>
                  </a:cubicBezTo>
                  <a:cubicBezTo>
                    <a:pt x="f249" y="f250"/>
                    <a:pt x="f251" y="f40"/>
                    <a:pt x="f252" y="f176"/>
                  </a:cubicBezTo>
                  <a:cubicBezTo>
                    <a:pt x="f253" y="f62"/>
                    <a:pt x="f254" y="f62"/>
                    <a:pt x="f255" y="f256"/>
                  </a:cubicBezTo>
                  <a:cubicBezTo>
                    <a:pt x="f255" y="f257"/>
                    <a:pt x="f255" y="f52"/>
                    <a:pt x="f255" y="f13"/>
                  </a:cubicBezTo>
                  <a:cubicBezTo>
                    <a:pt x="f258" y="f13"/>
                    <a:pt x="f259" y="f13"/>
                    <a:pt x="f7" y="f13"/>
                  </a:cubicBezTo>
                  <a:cubicBezTo>
                    <a:pt x="f7" y="f12"/>
                    <a:pt x="f7" y="f11"/>
                    <a:pt x="f7" y="f8"/>
                  </a:cubicBezTo>
                  <a:close/>
                  <a:moveTo>
                    <a:pt x="f260" y="f118"/>
                  </a:moveTo>
                  <a:cubicBezTo>
                    <a:pt x="f261" y="f23"/>
                    <a:pt x="f48" y="f36"/>
                    <a:pt x="f262" y="f123"/>
                  </a:cubicBezTo>
                  <a:cubicBezTo>
                    <a:pt x="f263" y="f103"/>
                    <a:pt x="f264" y="f103"/>
                    <a:pt x="f188" y="f124"/>
                  </a:cubicBezTo>
                  <a:cubicBezTo>
                    <a:pt x="f265" y="f61"/>
                    <a:pt x="f194" y="f47"/>
                    <a:pt x="f194" y="f266"/>
                  </a:cubicBezTo>
                  <a:cubicBezTo>
                    <a:pt x="f194" y="f267"/>
                    <a:pt x="f194" y="f51"/>
                    <a:pt x="f194" y="f268"/>
                  </a:cubicBezTo>
                  <a:cubicBezTo>
                    <a:pt x="f269" y="f56"/>
                    <a:pt x="f270" y="f18"/>
                    <a:pt x="f271" y="f130"/>
                  </a:cubicBezTo>
                  <a:cubicBezTo>
                    <a:pt x="f41" y="f130"/>
                    <a:pt x="f260" y="f272"/>
                    <a:pt x="f260" y="f52"/>
                  </a:cubicBezTo>
                  <a:cubicBezTo>
                    <a:pt x="f260" y="f273"/>
                    <a:pt x="f260" y="f274"/>
                    <a:pt x="f260" y="f19"/>
                  </a:cubicBezTo>
                  <a:cubicBezTo>
                    <a:pt x="f260" y="f146"/>
                    <a:pt x="f260" y="f103"/>
                    <a:pt x="f260" y="f118"/>
                  </a:cubicBezTo>
                  <a:close/>
                  <a:moveTo>
                    <a:pt x="f194" y="f10"/>
                  </a:moveTo>
                  <a:cubicBezTo>
                    <a:pt x="f262" y="f10"/>
                    <a:pt x="f275" y="f10"/>
                    <a:pt x="f260" y="f10"/>
                  </a:cubicBezTo>
                  <a:cubicBezTo>
                    <a:pt x="f260" y="f276"/>
                    <a:pt x="f260" y="f277"/>
                    <a:pt x="f260" y="f153"/>
                  </a:cubicBezTo>
                  <a:cubicBezTo>
                    <a:pt x="f275" y="f65"/>
                    <a:pt x="f278" y="f279"/>
                    <a:pt x="f264" y="f145"/>
                  </a:cubicBezTo>
                  <a:cubicBezTo>
                    <a:pt x="f280" y="f145"/>
                    <a:pt x="f188" y="f281"/>
                    <a:pt x="f194" y="f282"/>
                  </a:cubicBezTo>
                  <a:cubicBezTo>
                    <a:pt x="f194" y="f17"/>
                    <a:pt x="f194" y="f283"/>
                    <a:pt x="f194" y="f10"/>
                  </a:cubicBezTo>
                  <a:close/>
                  <a:moveTo>
                    <a:pt x="f197" y="f153"/>
                  </a:moveTo>
                  <a:cubicBezTo>
                    <a:pt x="f197" y="f284"/>
                    <a:pt x="f197" y="f135"/>
                    <a:pt x="f197" y="f285"/>
                  </a:cubicBezTo>
                  <a:cubicBezTo>
                    <a:pt x="f63" y="f97"/>
                    <a:pt x="f286" y="f177"/>
                    <a:pt x="f287" y="f47"/>
                  </a:cubicBezTo>
                  <a:cubicBezTo>
                    <a:pt x="f287" y="f288"/>
                    <a:pt x="f287" y="f272"/>
                    <a:pt x="f287" y="f161"/>
                  </a:cubicBezTo>
                  <a:cubicBezTo>
                    <a:pt x="f289" y="f279"/>
                    <a:pt x="f290" y="f57"/>
                    <a:pt x="f197" y="f153"/>
                  </a:cubicBezTo>
                  <a:close/>
                  <a:moveTo>
                    <a:pt x="f291" y="f145"/>
                  </a:moveTo>
                  <a:cubicBezTo>
                    <a:pt x="f291" y="f272"/>
                    <a:pt x="f291" y="f267"/>
                    <a:pt x="f291" y="f129"/>
                  </a:cubicBezTo>
                  <a:cubicBezTo>
                    <a:pt x="f114" y="f292"/>
                    <a:pt x="f293" y="f135"/>
                    <a:pt x="f294" y="f26"/>
                  </a:cubicBezTo>
                  <a:cubicBezTo>
                    <a:pt x="f294" y="f284"/>
                    <a:pt x="f294" y="f295"/>
                    <a:pt x="f294" y="f282"/>
                  </a:cubicBezTo>
                  <a:cubicBezTo>
                    <a:pt x="f293" y="f281"/>
                    <a:pt x="f114" y="f67"/>
                    <a:pt x="f291" y="f145"/>
                  </a:cubicBezTo>
                  <a:close/>
                  <a:moveTo>
                    <a:pt x="f294" y="f296"/>
                  </a:moveTo>
                  <a:cubicBezTo>
                    <a:pt x="f294" y="f297"/>
                    <a:pt x="f294" y="f242"/>
                    <a:pt x="f294" y="f10"/>
                  </a:cubicBezTo>
                  <a:cubicBezTo>
                    <a:pt x="f293" y="f10"/>
                    <a:pt x="f114" y="f10"/>
                    <a:pt x="f291" y="f10"/>
                  </a:cubicBezTo>
                  <a:cubicBezTo>
                    <a:pt x="f291" y="f298"/>
                    <a:pt x="f291" y="f299"/>
                    <a:pt x="f291" y="f27"/>
                  </a:cubicBezTo>
                  <a:cubicBezTo>
                    <a:pt x="f114" y="f300"/>
                    <a:pt x="f293" y="f301"/>
                    <a:pt x="f294" y="f296"/>
                  </a:cubicBezTo>
                  <a:close/>
                  <a:moveTo>
                    <a:pt x="f70" y="f10"/>
                  </a:moveTo>
                  <a:cubicBezTo>
                    <a:pt x="f70" y="f302"/>
                    <a:pt x="f70" y="f303"/>
                    <a:pt x="f70" y="f134"/>
                  </a:cubicBezTo>
                  <a:cubicBezTo>
                    <a:pt x="f66" y="f17"/>
                    <a:pt x="f93" y="f17"/>
                    <a:pt x="f95" y="f131"/>
                  </a:cubicBezTo>
                  <a:cubicBezTo>
                    <a:pt x="f95" y="f304"/>
                    <a:pt x="f95" y="f302"/>
                    <a:pt x="f95" y="f10"/>
                  </a:cubicBezTo>
                  <a:cubicBezTo>
                    <a:pt x="f305" y="f10"/>
                    <a:pt x="f199" y="f10"/>
                    <a:pt x="f197" y="f10"/>
                  </a:cubicBezTo>
                  <a:cubicBezTo>
                    <a:pt x="f197" y="f283"/>
                    <a:pt x="f197" y="f131"/>
                    <a:pt x="f197" y="f67"/>
                  </a:cubicBezTo>
                  <a:cubicBezTo>
                    <a:pt x="f290" y="f282"/>
                    <a:pt x="f289" y="f306"/>
                    <a:pt x="f287" y="f307"/>
                  </a:cubicBezTo>
                  <a:cubicBezTo>
                    <a:pt x="f287" y="f134"/>
                    <a:pt x="f287" y="f298"/>
                    <a:pt x="f287" y="f10"/>
                  </a:cubicBezTo>
                  <a:cubicBezTo>
                    <a:pt x="f20" y="f10"/>
                    <a:pt x="f308" y="f10"/>
                    <a:pt x="f70" y="f10"/>
                  </a:cubicBezTo>
                  <a:close/>
                  <a:moveTo>
                    <a:pt x="f306" y="f189"/>
                  </a:moveTo>
                  <a:cubicBezTo>
                    <a:pt x="f17" y="f250"/>
                    <a:pt x="f71" y="f309"/>
                    <a:pt x="f99" y="f31"/>
                  </a:cubicBezTo>
                  <a:cubicBezTo>
                    <a:pt x="f99" y="f181"/>
                    <a:pt x="f99" y="f310"/>
                    <a:pt x="f99" y="f311"/>
                  </a:cubicBezTo>
                  <a:cubicBezTo>
                    <a:pt x="f71" y="f238"/>
                    <a:pt x="f17" y="f310"/>
                    <a:pt x="f27" y="f62"/>
                  </a:cubicBezTo>
                  <a:cubicBezTo>
                    <a:pt x="f307" y="f62"/>
                    <a:pt x="f306" y="f176"/>
                    <a:pt x="f306" y="f181"/>
                  </a:cubicBezTo>
                  <a:cubicBezTo>
                    <a:pt x="f306" y="f40"/>
                    <a:pt x="f306" y="f309"/>
                    <a:pt x="f306" y="f189"/>
                  </a:cubicBezTo>
                  <a:close/>
                  <a:moveTo>
                    <a:pt x="f99" y="f170"/>
                  </a:moveTo>
                  <a:cubicBezTo>
                    <a:pt x="f71" y="f22"/>
                    <a:pt x="f17" y="f312"/>
                    <a:pt x="f27" y="f116"/>
                  </a:cubicBezTo>
                  <a:cubicBezTo>
                    <a:pt x="f307" y="f116"/>
                    <a:pt x="f306" y="f313"/>
                    <a:pt x="f306" y="f269"/>
                  </a:cubicBezTo>
                  <a:cubicBezTo>
                    <a:pt x="f306" y="f50"/>
                    <a:pt x="f306" y="f314"/>
                    <a:pt x="f306" y="f270"/>
                  </a:cubicBezTo>
                  <a:cubicBezTo>
                    <a:pt x="f315" y="f316"/>
                    <a:pt x="f297" y="f314"/>
                    <a:pt x="f71" y="f317"/>
                  </a:cubicBezTo>
                  <a:cubicBezTo>
                    <a:pt x="f58" y="f50"/>
                    <a:pt x="f58" y="f50"/>
                    <a:pt x="f99" y="f170"/>
                  </a:cubicBezTo>
                  <a:close/>
                  <a:moveTo>
                    <a:pt x="f59" y="f318"/>
                  </a:moveTo>
                  <a:cubicBezTo>
                    <a:pt x="f71" y="f91"/>
                    <a:pt x="f17" y="f182"/>
                    <a:pt x="f27" y="f204"/>
                  </a:cubicBezTo>
                  <a:cubicBezTo>
                    <a:pt x="f307" y="f204"/>
                    <a:pt x="f306" y="f95"/>
                    <a:pt x="f306" y="f184"/>
                  </a:cubicBezTo>
                  <a:cubicBezTo>
                    <a:pt x="f306" y="f319"/>
                    <a:pt x="f306" y="f186"/>
                    <a:pt x="f306" y="f265"/>
                  </a:cubicBezTo>
                  <a:cubicBezTo>
                    <a:pt x="f131" y="f172"/>
                    <a:pt x="f303" y="f197"/>
                    <a:pt x="f98" y="f319"/>
                  </a:cubicBezTo>
                  <a:cubicBezTo>
                    <a:pt x="f60" y="f319"/>
                    <a:pt x="f59" y="f174"/>
                    <a:pt x="f59" y="f184"/>
                  </a:cubicBezTo>
                  <a:cubicBezTo>
                    <a:pt x="f59" y="f204"/>
                    <a:pt x="f59" y="f93"/>
                    <a:pt x="f59" y="f318"/>
                  </a:cubicBezTo>
                  <a:close/>
                  <a:moveTo>
                    <a:pt x="f99" y="f165"/>
                  </a:moveTo>
                  <a:cubicBezTo>
                    <a:pt x="f71" y="f320"/>
                    <a:pt x="f134" y="f33"/>
                    <a:pt x="f27" y="f321"/>
                  </a:cubicBezTo>
                  <a:cubicBezTo>
                    <a:pt x="f27" y="f321"/>
                    <a:pt x="f306" y="f151"/>
                    <a:pt x="f306" y="f322"/>
                  </a:cubicBezTo>
                  <a:cubicBezTo>
                    <a:pt x="f306" y="f149"/>
                    <a:pt x="f306" y="f159"/>
                    <a:pt x="f306" y="f323"/>
                  </a:cubicBezTo>
                  <a:cubicBezTo>
                    <a:pt x="f315" y="f324"/>
                    <a:pt x="f325" y="f38"/>
                    <a:pt x="f276" y="f159"/>
                  </a:cubicBezTo>
                  <a:cubicBezTo>
                    <a:pt x="f59" y="f326"/>
                    <a:pt x="f59" y="f326"/>
                    <a:pt x="f59" y="f327"/>
                  </a:cubicBezTo>
                  <a:cubicBezTo>
                    <a:pt x="f59" y="f327"/>
                    <a:pt x="f59" y="f327"/>
                    <a:pt x="f99" y="f165"/>
                  </a:cubicBezTo>
                  <a:close/>
                  <a:moveTo>
                    <a:pt x="f59" y="f328"/>
                  </a:moveTo>
                  <a:cubicBezTo>
                    <a:pt x="f71" y="f329"/>
                    <a:pt x="f134" y="f43"/>
                    <a:pt x="f27" y="f330"/>
                  </a:cubicBezTo>
                  <a:cubicBezTo>
                    <a:pt x="f307" y="f330"/>
                    <a:pt x="f306" y="f271"/>
                    <a:pt x="f306" y="f41"/>
                  </a:cubicBezTo>
                  <a:cubicBezTo>
                    <a:pt x="f306" y="f331"/>
                    <a:pt x="f306" y="f332"/>
                    <a:pt x="f306" y="f29"/>
                  </a:cubicBezTo>
                  <a:cubicBezTo>
                    <a:pt x="f131" y="f333"/>
                    <a:pt x="f303" y="f24"/>
                    <a:pt x="f98" y="f334"/>
                  </a:cubicBezTo>
                  <a:cubicBezTo>
                    <a:pt x="f60" y="f331"/>
                    <a:pt x="f59" y="f3"/>
                    <a:pt x="f59" y="f335"/>
                  </a:cubicBezTo>
                  <a:cubicBezTo>
                    <a:pt x="f59" y="f330"/>
                    <a:pt x="f59" y="f45"/>
                    <a:pt x="f59" y="f328"/>
                  </a:cubicBezTo>
                  <a:close/>
                  <a:moveTo>
                    <a:pt x="f59" y="f44"/>
                  </a:moveTo>
                  <a:cubicBezTo>
                    <a:pt x="f71" y="f336"/>
                    <a:pt x="f134" y="f337"/>
                    <a:pt x="f300" y="f338"/>
                  </a:cubicBezTo>
                  <a:cubicBezTo>
                    <a:pt x="f27" y="f338"/>
                    <a:pt x="f306" y="f339"/>
                    <a:pt x="f306" y="f339"/>
                  </a:cubicBezTo>
                  <a:cubicBezTo>
                    <a:pt x="f306" y="f340"/>
                    <a:pt x="f306" y="f341"/>
                    <a:pt x="f306" y="f117"/>
                  </a:cubicBezTo>
                  <a:cubicBezTo>
                    <a:pt x="f131" y="f32"/>
                    <a:pt x="f303" y="f341"/>
                    <a:pt x="f98" y="f25"/>
                  </a:cubicBezTo>
                  <a:cubicBezTo>
                    <a:pt x="f60" y="f25"/>
                    <a:pt x="f59" y="f342"/>
                    <a:pt x="f59" y="f340"/>
                  </a:cubicBezTo>
                  <a:cubicBezTo>
                    <a:pt x="f59" y="f339"/>
                    <a:pt x="f59" y="f337"/>
                    <a:pt x="f59" y="f44"/>
                  </a:cubicBezTo>
                  <a:close/>
                  <a:moveTo>
                    <a:pt x="f343" y="f344"/>
                  </a:moveTo>
                  <a:cubicBezTo>
                    <a:pt x="f345" y="f346"/>
                    <a:pt x="f347" y="f273"/>
                    <a:pt x="f348" y="f349"/>
                  </a:cubicBezTo>
                  <a:cubicBezTo>
                    <a:pt x="f348" y="f49"/>
                    <a:pt x="f348" y="f52"/>
                    <a:pt x="f348" y="f130"/>
                  </a:cubicBezTo>
                  <a:cubicBezTo>
                    <a:pt x="f347" y="f54"/>
                    <a:pt x="f345" y="f272"/>
                    <a:pt x="f343" y="f52"/>
                  </a:cubicBezTo>
                  <a:cubicBezTo>
                    <a:pt x="f343" y="f49"/>
                    <a:pt x="f343" y="f349"/>
                    <a:pt x="f343" y="f344"/>
                  </a:cubicBezTo>
                  <a:close/>
                  <a:moveTo>
                    <a:pt x="f350" y="f338"/>
                  </a:moveTo>
                  <a:cubicBezTo>
                    <a:pt x="f350" y="f336"/>
                    <a:pt x="f350" y="f215"/>
                    <a:pt x="f350" y="f39"/>
                  </a:cubicBezTo>
                  <a:cubicBezTo>
                    <a:pt x="f351" y="f352"/>
                    <a:pt x="f353" y="f44"/>
                    <a:pt x="f354" y="f336"/>
                  </a:cubicBezTo>
                  <a:cubicBezTo>
                    <a:pt x="f355" y="f337"/>
                    <a:pt x="f356" y="f357"/>
                    <a:pt x="f358" y="f340"/>
                  </a:cubicBezTo>
                  <a:cubicBezTo>
                    <a:pt x="f347" y="f257"/>
                    <a:pt x="f345" y="f339"/>
                    <a:pt x="f350" y="f338"/>
                  </a:cubicBezTo>
                  <a:close/>
                  <a:moveTo>
                    <a:pt x="f343" y="f47"/>
                  </a:moveTo>
                  <a:cubicBezTo>
                    <a:pt x="f351" y="f129"/>
                    <a:pt x="f359" y="f137"/>
                    <a:pt x="f360" y="f19"/>
                  </a:cubicBezTo>
                  <a:cubicBezTo>
                    <a:pt x="f355" y="f292"/>
                    <a:pt x="f356" y="f135"/>
                    <a:pt x="f358" y="f361"/>
                  </a:cubicBezTo>
                  <a:cubicBezTo>
                    <a:pt x="f347" y="f288"/>
                    <a:pt x="f345" y="f274"/>
                    <a:pt x="f343" y="f362"/>
                  </a:cubicBezTo>
                  <a:cubicBezTo>
                    <a:pt x="f343" y="f135"/>
                    <a:pt x="f343" y="f19"/>
                    <a:pt x="f343" y="f47"/>
                  </a:cubicBezTo>
                  <a:close/>
                  <a:moveTo>
                    <a:pt x="f348" y="f36"/>
                  </a:moveTo>
                  <a:cubicBezTo>
                    <a:pt x="f347" y="f23"/>
                    <a:pt x="f345" y="f34"/>
                    <a:pt x="f350" y="f37"/>
                  </a:cubicBezTo>
                  <a:cubicBezTo>
                    <a:pt x="f350" y="f363"/>
                    <a:pt x="f350" y="f25"/>
                    <a:pt x="f350" y="f364"/>
                  </a:cubicBezTo>
                  <a:cubicBezTo>
                    <a:pt x="f365" y="f342"/>
                    <a:pt x="f359" y="f366"/>
                    <a:pt x="f360" y="f341"/>
                  </a:cubicBezTo>
                  <a:cubicBezTo>
                    <a:pt x="f355" y="f32"/>
                    <a:pt x="f355" y="f32"/>
                    <a:pt x="f348" y="f36"/>
                  </a:cubicBezTo>
                  <a:close/>
                  <a:moveTo>
                    <a:pt x="f350" y="f295"/>
                  </a:moveTo>
                  <a:cubicBezTo>
                    <a:pt x="f367" y="f56"/>
                    <a:pt x="f347" y="f56"/>
                    <a:pt x="f348" y="f268"/>
                  </a:cubicBezTo>
                  <a:cubicBezTo>
                    <a:pt x="f348" y="f65"/>
                    <a:pt x="f348" y="f145"/>
                    <a:pt x="f348" y="f282"/>
                  </a:cubicBezTo>
                  <a:cubicBezTo>
                    <a:pt x="f347" y="f282"/>
                    <a:pt x="f345" y="f281"/>
                    <a:pt x="f350" y="f67"/>
                  </a:cubicBezTo>
                  <a:cubicBezTo>
                    <a:pt x="f350" y="f279"/>
                    <a:pt x="f350" y="f153"/>
                    <a:pt x="f350" y="f295"/>
                  </a:cubicBezTo>
                  <a:close/>
                  <a:moveTo>
                    <a:pt x="f348" y="f125"/>
                  </a:moveTo>
                  <a:cubicBezTo>
                    <a:pt x="f347" y="f177"/>
                    <a:pt x="f345" y="f146"/>
                    <a:pt x="f350" y="f61"/>
                  </a:cubicBezTo>
                  <a:cubicBezTo>
                    <a:pt x="f350" y="f124"/>
                    <a:pt x="f350" y="f103"/>
                    <a:pt x="f350" y="f36"/>
                  </a:cubicBezTo>
                  <a:cubicBezTo>
                    <a:pt x="f345" y="f152"/>
                    <a:pt x="f368" y="f103"/>
                    <a:pt x="f369" y="f79"/>
                  </a:cubicBezTo>
                  <a:cubicBezTo>
                    <a:pt x="f358" y="f79"/>
                    <a:pt x="f348" y="f285"/>
                    <a:pt x="f348" y="f21"/>
                  </a:cubicBezTo>
                  <a:cubicBezTo>
                    <a:pt x="f355" y="f61"/>
                    <a:pt x="f348" y="f146"/>
                    <a:pt x="f348" y="f125"/>
                  </a:cubicBezTo>
                  <a:close/>
                  <a:moveTo>
                    <a:pt x="f350" y="f134"/>
                  </a:moveTo>
                  <a:cubicBezTo>
                    <a:pt x="f350" y="f141"/>
                    <a:pt x="f350" y="f370"/>
                    <a:pt x="f350" y="f300"/>
                  </a:cubicBezTo>
                  <a:cubicBezTo>
                    <a:pt x="f367" y="f301"/>
                    <a:pt x="f347" y="f301"/>
                    <a:pt x="f348" y="f296"/>
                  </a:cubicBezTo>
                  <a:cubicBezTo>
                    <a:pt x="f348" y="f315"/>
                    <a:pt x="f348" y="f131"/>
                    <a:pt x="f348" y="f134"/>
                  </a:cubicBezTo>
                  <a:cubicBezTo>
                    <a:pt x="f347" y="f134"/>
                    <a:pt x="f345" y="f134"/>
                    <a:pt x="f350" y="f134"/>
                  </a:cubicBezTo>
                  <a:close/>
                  <a:moveTo>
                    <a:pt x="f348" y="f242"/>
                  </a:moveTo>
                  <a:cubicBezTo>
                    <a:pt x="f347" y="f242"/>
                    <a:pt x="f345" y="f242"/>
                    <a:pt x="f350" y="f242"/>
                  </a:cubicBezTo>
                  <a:cubicBezTo>
                    <a:pt x="f350" y="f283"/>
                    <a:pt x="f350" y="f303"/>
                    <a:pt x="f350" y="f371"/>
                  </a:cubicBezTo>
                  <a:cubicBezTo>
                    <a:pt x="f367" y="f371"/>
                    <a:pt x="f347" y="f371"/>
                    <a:pt x="f348" y="f371"/>
                  </a:cubicBezTo>
                  <a:cubicBezTo>
                    <a:pt x="f348" y="f276"/>
                    <a:pt x="f348" y="f298"/>
                    <a:pt x="f348" y="f242"/>
                  </a:cubicBezTo>
                  <a:close/>
                  <a:moveTo>
                    <a:pt x="f344" y="f125"/>
                  </a:moveTo>
                  <a:cubicBezTo>
                    <a:pt x="f344" y="f79"/>
                    <a:pt x="f344" y="f34"/>
                    <a:pt x="f344" y="f25"/>
                  </a:cubicBezTo>
                  <a:cubicBezTo>
                    <a:pt x="f288" y="f366"/>
                    <a:pt x="f274" y="f366"/>
                    <a:pt x="f372" y="f366"/>
                  </a:cubicBezTo>
                  <a:cubicBezTo>
                    <a:pt x="f372" y="f120"/>
                    <a:pt x="f372" y="f124"/>
                    <a:pt x="f372" y="f47"/>
                  </a:cubicBezTo>
                  <a:cubicBezTo>
                    <a:pt x="f274" y="f125"/>
                    <a:pt x="f361" y="f125"/>
                    <a:pt x="f344" y="f125"/>
                  </a:cubicBezTo>
                  <a:close/>
                  <a:moveTo>
                    <a:pt x="f372" y="f373"/>
                  </a:moveTo>
                  <a:cubicBezTo>
                    <a:pt x="f372" y="f151"/>
                    <a:pt x="f372" y="f159"/>
                    <a:pt x="f372" y="f352"/>
                  </a:cubicBezTo>
                  <a:cubicBezTo>
                    <a:pt x="f274" y="f352"/>
                    <a:pt x="f361" y="f352"/>
                    <a:pt x="f344" y="f374"/>
                  </a:cubicBezTo>
                  <a:cubicBezTo>
                    <a:pt x="f344" y="f375"/>
                    <a:pt x="f344" y="f321"/>
                    <a:pt x="f344" y="f246"/>
                  </a:cubicBezTo>
                  <a:cubicBezTo>
                    <a:pt x="f361" y="f246"/>
                    <a:pt x="f274" y="f373"/>
                    <a:pt x="f372" y="f373"/>
                  </a:cubicBezTo>
                  <a:close/>
                  <a:moveTo>
                    <a:pt x="f344" y="f176"/>
                  </a:moveTo>
                  <a:cubicBezTo>
                    <a:pt x="f344" y="f376"/>
                    <a:pt x="f344" y="f24"/>
                    <a:pt x="f344" y="f330"/>
                  </a:cubicBezTo>
                  <a:cubicBezTo>
                    <a:pt x="f361" y="f271"/>
                    <a:pt x="f274" y="f41"/>
                    <a:pt x="f372" y="f41"/>
                  </a:cubicBezTo>
                  <a:cubicBezTo>
                    <a:pt x="f372" y="f333"/>
                    <a:pt x="f372" y="f377"/>
                    <a:pt x="f372" y="f96"/>
                  </a:cubicBezTo>
                  <a:cubicBezTo>
                    <a:pt x="f274" y="f181"/>
                    <a:pt x="f361" y="f176"/>
                    <a:pt x="f344" y="f176"/>
                  </a:cubicBezTo>
                  <a:close/>
                  <a:moveTo>
                    <a:pt x="f372" y="f284"/>
                  </a:moveTo>
                  <a:cubicBezTo>
                    <a:pt x="f372" y="f378"/>
                    <a:pt x="f372" y="f161"/>
                    <a:pt x="f372" y="f300"/>
                  </a:cubicBezTo>
                  <a:cubicBezTo>
                    <a:pt x="f274" y="f300"/>
                    <a:pt x="f361" y="f300"/>
                    <a:pt x="f344" y="f27"/>
                  </a:cubicBezTo>
                  <a:cubicBezTo>
                    <a:pt x="f344" y="f279"/>
                    <a:pt x="f344" y="f130"/>
                    <a:pt x="f344" y="f349"/>
                  </a:cubicBezTo>
                  <a:cubicBezTo>
                    <a:pt x="f361" y="f284"/>
                    <a:pt x="f274" y="f284"/>
                    <a:pt x="f372" y="f284"/>
                  </a:cubicBezTo>
                  <a:close/>
                  <a:moveTo>
                    <a:pt x="f285" y="f49"/>
                  </a:moveTo>
                  <a:cubicBezTo>
                    <a:pt x="f285" y="f295"/>
                    <a:pt x="f285" y="f145"/>
                    <a:pt x="f285" y="f370"/>
                  </a:cubicBezTo>
                  <a:cubicBezTo>
                    <a:pt x="f97" y="f301"/>
                    <a:pt x="f125" y="f300"/>
                    <a:pt x="f125" y="f27"/>
                  </a:cubicBezTo>
                  <a:cubicBezTo>
                    <a:pt x="f47" y="f279"/>
                    <a:pt x="f47" y="f378"/>
                    <a:pt x="f47" y="f379"/>
                  </a:cubicBezTo>
                  <a:cubicBezTo>
                    <a:pt x="f177" y="f379"/>
                    <a:pt x="f61" y="f379"/>
                    <a:pt x="f285" y="f49"/>
                  </a:cubicBezTo>
                  <a:close/>
                  <a:moveTo>
                    <a:pt x="f125" y="f129"/>
                  </a:moveTo>
                  <a:cubicBezTo>
                    <a:pt x="f125" y="f285"/>
                    <a:pt x="f125" y="f23"/>
                    <a:pt x="f125" y="f366"/>
                  </a:cubicBezTo>
                  <a:cubicBezTo>
                    <a:pt x="f146" y="f363"/>
                    <a:pt x="f285" y="f32"/>
                    <a:pt x="f285" y="f117"/>
                  </a:cubicBezTo>
                  <a:cubicBezTo>
                    <a:pt x="f124" y="f152"/>
                    <a:pt x="f124" y="f21"/>
                    <a:pt x="f124" y="f137"/>
                  </a:cubicBezTo>
                  <a:cubicBezTo>
                    <a:pt x="f61" y="f129"/>
                    <a:pt x="f177" y="f129"/>
                    <a:pt x="f125" y="f129"/>
                  </a:cubicBezTo>
                  <a:close/>
                  <a:moveTo>
                    <a:pt x="f47" y="f260"/>
                  </a:moveTo>
                  <a:cubicBezTo>
                    <a:pt x="f146" y="f3"/>
                    <a:pt x="f285" y="f331"/>
                    <a:pt x="f285" y="f334"/>
                  </a:cubicBezTo>
                  <a:cubicBezTo>
                    <a:pt x="f124" y="f104"/>
                    <a:pt x="f124" y="f310"/>
                    <a:pt x="f124" y="f380"/>
                  </a:cubicBezTo>
                  <a:cubicBezTo>
                    <a:pt x="f285" y="f40"/>
                    <a:pt x="f285" y="f40"/>
                    <a:pt x="f21" y="f40"/>
                  </a:cubicBezTo>
                  <a:cubicBezTo>
                    <a:pt x="f97" y="f380"/>
                    <a:pt x="f125" y="f381"/>
                    <a:pt x="f125" y="f181"/>
                  </a:cubicBezTo>
                  <a:cubicBezTo>
                    <a:pt x="f47" y="f377"/>
                    <a:pt x="f47" y="f28"/>
                    <a:pt x="f47" y="f260"/>
                  </a:cubicBezTo>
                  <a:close/>
                  <a:moveTo>
                    <a:pt x="f125" y="f44"/>
                  </a:moveTo>
                  <a:cubicBezTo>
                    <a:pt x="f125" y="f38"/>
                    <a:pt x="f125" y="f382"/>
                    <a:pt x="f125" y="f165"/>
                  </a:cubicBezTo>
                  <a:cubicBezTo>
                    <a:pt x="f177" y="f165"/>
                    <a:pt x="f61" y="f327"/>
                    <a:pt x="f285" y="f327"/>
                  </a:cubicBezTo>
                  <a:cubicBezTo>
                    <a:pt x="f285" y="f383"/>
                    <a:pt x="f285" y="f384"/>
                    <a:pt x="f285" y="f385"/>
                  </a:cubicBezTo>
                  <a:cubicBezTo>
                    <a:pt x="f61" y="f385"/>
                    <a:pt x="f177" y="f44"/>
                    <a:pt x="f125" y="f44"/>
                  </a:cubicBezTo>
                  <a:close/>
                  <a:moveTo>
                    <a:pt x="f386" y="f49"/>
                  </a:moveTo>
                  <a:cubicBezTo>
                    <a:pt x="f34" y="f387"/>
                    <a:pt x="f388" y="f51"/>
                    <a:pt x="f388" y="f52"/>
                  </a:cubicBezTo>
                  <a:cubicBezTo>
                    <a:pt x="f32" y="f268"/>
                    <a:pt x="f32" y="f281"/>
                    <a:pt x="f32" y="f370"/>
                  </a:cubicBezTo>
                  <a:cubicBezTo>
                    <a:pt x="f37" y="f296"/>
                    <a:pt x="f120" y="f296"/>
                    <a:pt x="f386" y="f296"/>
                  </a:cubicBezTo>
                  <a:cubicBezTo>
                    <a:pt x="f386" y="f67"/>
                    <a:pt x="f386" y="f295"/>
                    <a:pt x="f386" y="f49"/>
                  </a:cubicBezTo>
                  <a:close/>
                  <a:moveTo>
                    <a:pt x="f386" y="f336"/>
                  </a:moveTo>
                  <a:cubicBezTo>
                    <a:pt x="f386" y="f323"/>
                    <a:pt x="f386" y="f389"/>
                    <a:pt x="f386" y="f320"/>
                  </a:cubicBezTo>
                  <a:cubicBezTo>
                    <a:pt x="f34" y="f243"/>
                    <a:pt x="f388" y="f33"/>
                    <a:pt x="f388" y="f321"/>
                  </a:cubicBezTo>
                  <a:cubicBezTo>
                    <a:pt x="f32" y="f375"/>
                    <a:pt x="f32" y="f35"/>
                    <a:pt x="f32" y="f337"/>
                  </a:cubicBezTo>
                  <a:cubicBezTo>
                    <a:pt x="f37" y="f390"/>
                    <a:pt x="f34" y="f390"/>
                    <a:pt x="f386" y="f336"/>
                  </a:cubicBezTo>
                  <a:close/>
                  <a:moveTo>
                    <a:pt x="f337" y="f151"/>
                  </a:moveTo>
                  <a:cubicBezTo>
                    <a:pt x="f337" y="f159"/>
                    <a:pt x="f337" y="f352"/>
                    <a:pt x="f337" y="f338"/>
                  </a:cubicBezTo>
                  <a:cubicBezTo>
                    <a:pt x="f391" y="f357"/>
                    <a:pt x="f392" y="f357"/>
                    <a:pt x="f364" y="f357"/>
                  </a:cubicBezTo>
                  <a:cubicBezTo>
                    <a:pt x="f364" y="f39"/>
                    <a:pt x="f364" y="f375"/>
                    <a:pt x="f364" y="f55"/>
                  </a:cubicBezTo>
                  <a:cubicBezTo>
                    <a:pt x="f392" y="f321"/>
                    <a:pt x="f338" y="f321"/>
                    <a:pt x="f337" y="f151"/>
                  </a:cubicBezTo>
                  <a:close/>
                  <a:moveTo>
                    <a:pt x="f388" y="f117"/>
                  </a:moveTo>
                  <a:cubicBezTo>
                    <a:pt x="f388" y="f123"/>
                    <a:pt x="f388" y="f97"/>
                    <a:pt x="f388" y="f19"/>
                  </a:cubicBezTo>
                  <a:cubicBezTo>
                    <a:pt x="f37" y="f19"/>
                    <a:pt x="f120" y="f19"/>
                    <a:pt x="f386" y="f137"/>
                  </a:cubicBezTo>
                  <a:cubicBezTo>
                    <a:pt x="f386" y="f61"/>
                    <a:pt x="f386" y="f152"/>
                    <a:pt x="f386" y="f388"/>
                  </a:cubicBezTo>
                  <a:cubicBezTo>
                    <a:pt x="f34" y="f388"/>
                    <a:pt x="f37" y="f117"/>
                    <a:pt x="f388" y="f117"/>
                  </a:cubicBezTo>
                  <a:close/>
                  <a:moveTo>
                    <a:pt x="f340" y="f393"/>
                  </a:moveTo>
                  <a:cubicBezTo>
                    <a:pt x="f340" y="f181"/>
                    <a:pt x="f340" y="f311"/>
                    <a:pt x="f340" y="f332"/>
                  </a:cubicBezTo>
                  <a:cubicBezTo>
                    <a:pt x="f339" y="f28"/>
                    <a:pt x="f337" y="f78"/>
                    <a:pt x="f337" y="f104"/>
                  </a:cubicBezTo>
                  <a:cubicBezTo>
                    <a:pt x="f390" y="f394"/>
                    <a:pt x="f337" y="f381"/>
                    <a:pt x="f337" y="f193"/>
                  </a:cubicBezTo>
                  <a:cubicBezTo>
                    <a:pt x="f391" y="f250"/>
                    <a:pt x="f392" y="f250"/>
                    <a:pt x="f340" y="f393"/>
                  </a:cubicBezTo>
                  <a:close/>
                  <a:moveTo>
                    <a:pt x="f386" y="f334"/>
                  </a:moveTo>
                  <a:cubicBezTo>
                    <a:pt x="f34" y="f395"/>
                    <a:pt x="f388" y="f24"/>
                    <a:pt x="f388" y="f333"/>
                  </a:cubicBezTo>
                  <a:cubicBezTo>
                    <a:pt x="f32" y="f311"/>
                    <a:pt x="f32" y="f62"/>
                    <a:pt x="f32" y="f309"/>
                  </a:cubicBezTo>
                  <a:cubicBezTo>
                    <a:pt x="f37" y="f31"/>
                    <a:pt x="f386" y="f393"/>
                    <a:pt x="f386" y="f380"/>
                  </a:cubicBezTo>
                  <a:cubicBezTo>
                    <a:pt x="f36" y="f310"/>
                    <a:pt x="f386" y="f30"/>
                    <a:pt x="f386" y="f334"/>
                  </a:cubicBezTo>
                  <a:close/>
                  <a:moveTo>
                    <a:pt x="f364" y="f370"/>
                  </a:moveTo>
                  <a:cubicBezTo>
                    <a:pt x="f364" y="f281"/>
                    <a:pt x="f364" y="f268"/>
                    <a:pt x="f364" y="f51"/>
                  </a:cubicBezTo>
                  <a:cubicBezTo>
                    <a:pt x="f392" y="f51"/>
                    <a:pt x="f338" y="f52"/>
                    <a:pt x="f337" y="f52"/>
                  </a:cubicBezTo>
                  <a:cubicBezTo>
                    <a:pt x="f337" y="f268"/>
                    <a:pt x="f337" y="f281"/>
                    <a:pt x="f337" y="f277"/>
                  </a:cubicBezTo>
                  <a:cubicBezTo>
                    <a:pt x="f391" y="f277"/>
                    <a:pt x="f392" y="f370"/>
                    <a:pt x="f364" y="f370"/>
                  </a:cubicBezTo>
                  <a:close/>
                  <a:moveTo>
                    <a:pt x="f337" y="f292"/>
                  </a:moveTo>
                  <a:cubicBezTo>
                    <a:pt x="f337" y="f266"/>
                    <a:pt x="f357" y="f266"/>
                    <a:pt x="f357" y="f135"/>
                  </a:cubicBezTo>
                  <a:cubicBezTo>
                    <a:pt x="f391" y="f266"/>
                    <a:pt x="f364" y="f292"/>
                    <a:pt x="f364" y="f137"/>
                  </a:cubicBezTo>
                  <a:cubicBezTo>
                    <a:pt x="f340" y="f97"/>
                    <a:pt x="f340" y="f123"/>
                    <a:pt x="f340" y="f37"/>
                  </a:cubicBezTo>
                  <a:cubicBezTo>
                    <a:pt x="f392" y="f118"/>
                    <a:pt x="f337" y="f117"/>
                    <a:pt x="f337" y="f23"/>
                  </a:cubicBezTo>
                  <a:cubicBezTo>
                    <a:pt x="f337" y="f79"/>
                    <a:pt x="f337" y="f177"/>
                    <a:pt x="f337" y="f292"/>
                  </a:cubicBezTo>
                  <a:close/>
                  <a:moveTo>
                    <a:pt x="f396" y="f161"/>
                  </a:moveTo>
                  <a:cubicBezTo>
                    <a:pt x="f397" y="f161"/>
                    <a:pt x="f398" y="f161"/>
                    <a:pt x="f399" y="f161"/>
                  </a:cubicBezTo>
                  <a:cubicBezTo>
                    <a:pt x="f399" y="f153"/>
                    <a:pt x="f399" y="f18"/>
                    <a:pt x="f399" y="f272"/>
                  </a:cubicBezTo>
                  <a:cubicBezTo>
                    <a:pt x="f399" y="f387"/>
                    <a:pt x="f400" y="f379"/>
                    <a:pt x="f401" y="f379"/>
                  </a:cubicBezTo>
                  <a:cubicBezTo>
                    <a:pt x="f397" y="f379"/>
                    <a:pt x="f402" y="f379"/>
                    <a:pt x="f396" y="f379"/>
                  </a:cubicBezTo>
                  <a:cubicBezTo>
                    <a:pt x="f396" y="f54"/>
                    <a:pt x="f396" y="f56"/>
                    <a:pt x="f396" y="f161"/>
                  </a:cubicBezTo>
                  <a:close/>
                  <a:moveTo>
                    <a:pt x="f399" y="f35"/>
                  </a:moveTo>
                  <a:cubicBezTo>
                    <a:pt x="f399" y="f38"/>
                    <a:pt x="f399" y="f326"/>
                    <a:pt x="f399" y="f383"/>
                  </a:cubicBezTo>
                  <a:cubicBezTo>
                    <a:pt x="f403" y="f321"/>
                    <a:pt x="f400" y="f33"/>
                    <a:pt x="f401" y="f33"/>
                  </a:cubicBezTo>
                  <a:cubicBezTo>
                    <a:pt x="f397" y="f33"/>
                    <a:pt x="f404" y="f33"/>
                    <a:pt x="f396" y="f33"/>
                  </a:cubicBezTo>
                  <a:cubicBezTo>
                    <a:pt x="f396" y="f382"/>
                    <a:pt x="f396" y="f405"/>
                    <a:pt x="f396" y="f323"/>
                  </a:cubicBezTo>
                  <a:cubicBezTo>
                    <a:pt x="f397" y="f35"/>
                    <a:pt x="f398" y="f35"/>
                    <a:pt x="f399" y="f35"/>
                  </a:cubicBezTo>
                  <a:close/>
                  <a:moveTo>
                    <a:pt x="f396" y="f338"/>
                  </a:moveTo>
                  <a:cubicBezTo>
                    <a:pt x="f396" y="f364"/>
                    <a:pt x="f406" y="f341"/>
                    <a:pt x="f396" y="f117"/>
                  </a:cubicBezTo>
                  <a:cubicBezTo>
                    <a:pt x="f396" y="f37"/>
                    <a:pt x="f404" y="f34"/>
                    <a:pt x="f402" y="f34"/>
                  </a:cubicBezTo>
                  <a:cubicBezTo>
                    <a:pt x="f401" y="f120"/>
                    <a:pt x="f398" y="f120"/>
                    <a:pt x="f399" y="f120"/>
                  </a:cubicBezTo>
                  <a:cubicBezTo>
                    <a:pt x="f399" y="f32"/>
                    <a:pt x="f399" y="f342"/>
                    <a:pt x="f399" y="f391"/>
                  </a:cubicBezTo>
                  <a:cubicBezTo>
                    <a:pt x="f398" y="f391"/>
                    <a:pt x="f397" y="f391"/>
                    <a:pt x="f396" y="f338"/>
                  </a:cubicBezTo>
                  <a:close/>
                  <a:moveTo>
                    <a:pt x="f399" y="f407"/>
                  </a:moveTo>
                  <a:cubicBezTo>
                    <a:pt x="f399" y="f393"/>
                    <a:pt x="f399" y="f31"/>
                    <a:pt x="f399" y="f381"/>
                  </a:cubicBezTo>
                  <a:cubicBezTo>
                    <a:pt x="f399" y="f310"/>
                    <a:pt x="f399" y="f310"/>
                    <a:pt x="f402" y="f394"/>
                  </a:cubicBezTo>
                  <a:cubicBezTo>
                    <a:pt x="f404" y="f238"/>
                    <a:pt x="f404" y="f394"/>
                    <a:pt x="f396" y="f394"/>
                  </a:cubicBezTo>
                  <a:cubicBezTo>
                    <a:pt x="f396" y="f62"/>
                    <a:pt x="f406" y="f381"/>
                    <a:pt x="f396" y="f309"/>
                  </a:cubicBezTo>
                  <a:cubicBezTo>
                    <a:pt x="f396" y="f393"/>
                    <a:pt x="f404" y="f193"/>
                    <a:pt x="f397" y="f193"/>
                  </a:cubicBezTo>
                  <a:cubicBezTo>
                    <a:pt x="f401" y="f407"/>
                    <a:pt x="f408" y="f407"/>
                    <a:pt x="f399" y="f407"/>
                  </a:cubicBezTo>
                  <a:close/>
                  <a:moveTo>
                    <a:pt x="f396" y="f170"/>
                  </a:moveTo>
                  <a:cubicBezTo>
                    <a:pt x="f396" y="f312"/>
                    <a:pt x="f396" y="f262"/>
                    <a:pt x="f396" y="f409"/>
                  </a:cubicBezTo>
                  <a:cubicBezTo>
                    <a:pt x="f397" y="f317"/>
                    <a:pt x="f398" y="f317"/>
                    <a:pt x="f399" y="f314"/>
                  </a:cubicBezTo>
                  <a:cubicBezTo>
                    <a:pt x="f399" y="f53"/>
                    <a:pt x="f399" y="f263"/>
                    <a:pt x="f399" y="f168"/>
                  </a:cubicBezTo>
                  <a:cubicBezTo>
                    <a:pt x="f398" y="f264"/>
                    <a:pt x="f397" y="f170"/>
                    <a:pt x="f396" y="f170"/>
                  </a:cubicBezTo>
                  <a:close/>
                  <a:moveTo>
                    <a:pt x="f399" y="f333"/>
                  </a:moveTo>
                  <a:cubicBezTo>
                    <a:pt x="f399" y="f3"/>
                    <a:pt x="f399" y="f330"/>
                    <a:pt x="f399" y="f329"/>
                  </a:cubicBezTo>
                  <a:cubicBezTo>
                    <a:pt x="f398" y="f261"/>
                    <a:pt x="f397" y="f261"/>
                    <a:pt x="f396" y="f410"/>
                  </a:cubicBezTo>
                  <a:cubicBezTo>
                    <a:pt x="f396" y="f411"/>
                    <a:pt x="f396" y="f335"/>
                    <a:pt x="f396" y="f332"/>
                  </a:cubicBezTo>
                  <a:cubicBezTo>
                    <a:pt x="f397" y="f332"/>
                    <a:pt x="f398" y="f333"/>
                    <a:pt x="f399" y="f333"/>
                  </a:cubicBezTo>
                  <a:close/>
                  <a:moveTo>
                    <a:pt x="f399" y="f26"/>
                  </a:moveTo>
                  <a:cubicBezTo>
                    <a:pt x="f399" y="f266"/>
                    <a:pt x="f399" y="f137"/>
                    <a:pt x="f399" y="f47"/>
                  </a:cubicBezTo>
                  <a:cubicBezTo>
                    <a:pt x="f399" y="f285"/>
                    <a:pt x="f399" y="f285"/>
                    <a:pt x="f404" y="f285"/>
                  </a:cubicBezTo>
                  <a:cubicBezTo>
                    <a:pt x="f404" y="f285"/>
                    <a:pt x="f396" y="f285"/>
                    <a:pt x="f396" y="f285"/>
                  </a:cubicBezTo>
                  <a:cubicBezTo>
                    <a:pt x="f396" y="f21"/>
                    <a:pt x="f396" y="f21"/>
                    <a:pt x="f396" y="f21"/>
                  </a:cubicBezTo>
                  <a:cubicBezTo>
                    <a:pt x="f396" y="f146"/>
                    <a:pt x="f396" y="f125"/>
                    <a:pt x="f396" y="f137"/>
                  </a:cubicBezTo>
                  <a:cubicBezTo>
                    <a:pt x="f396" y="f362"/>
                    <a:pt x="f396" y="f362"/>
                    <a:pt x="f398" y="f362"/>
                  </a:cubicBezTo>
                  <a:cubicBezTo>
                    <a:pt x="f408" y="f362"/>
                    <a:pt x="f400" y="f26"/>
                    <a:pt x="f399" y="f26"/>
                  </a:cubicBezTo>
                  <a:close/>
                  <a:moveTo>
                    <a:pt x="f396" y="f370"/>
                  </a:moveTo>
                  <a:cubicBezTo>
                    <a:pt x="f396" y="f131"/>
                    <a:pt x="f396" y="f297"/>
                    <a:pt x="f396" y="f276"/>
                  </a:cubicBezTo>
                  <a:cubicBezTo>
                    <a:pt x="f397" y="f276"/>
                    <a:pt x="f398" y="f276"/>
                    <a:pt x="f399" y="f276"/>
                  </a:cubicBezTo>
                  <a:cubicBezTo>
                    <a:pt x="f399" y="f297"/>
                    <a:pt x="f399" y="f131"/>
                    <a:pt x="f399" y="f370"/>
                  </a:cubicBezTo>
                  <a:cubicBezTo>
                    <a:pt x="f398" y="f370"/>
                    <a:pt x="f397" y="f370"/>
                    <a:pt x="f396" y="f370"/>
                  </a:cubicBezTo>
                  <a:close/>
                  <a:moveTo>
                    <a:pt x="f412" y="f23"/>
                  </a:moveTo>
                  <a:cubicBezTo>
                    <a:pt x="f412" y="f117"/>
                    <a:pt x="f412" y="f341"/>
                    <a:pt x="f413" y="f340"/>
                  </a:cubicBezTo>
                  <a:cubicBezTo>
                    <a:pt x="f413" y="f364"/>
                    <a:pt x="f414" y="f392"/>
                    <a:pt x="f415" y="f392"/>
                  </a:cubicBezTo>
                  <a:cubicBezTo>
                    <a:pt x="f416" y="f339"/>
                    <a:pt x="f417" y="f339"/>
                    <a:pt x="f418" y="f339"/>
                  </a:cubicBezTo>
                  <a:cubicBezTo>
                    <a:pt x="f418" y="f25"/>
                    <a:pt x="f418" y="f388"/>
                    <a:pt x="f418" y="f23"/>
                  </a:cubicBezTo>
                  <a:cubicBezTo>
                    <a:pt x="f419" y="f23"/>
                    <a:pt x="f415" y="f23"/>
                    <a:pt x="f412" y="f23"/>
                  </a:cubicBezTo>
                  <a:close/>
                  <a:moveTo>
                    <a:pt x="f418" y="f21"/>
                  </a:moveTo>
                  <a:cubicBezTo>
                    <a:pt x="f418" y="f139"/>
                    <a:pt x="f418" y="f292"/>
                    <a:pt x="f418" y="f362"/>
                  </a:cubicBezTo>
                  <a:cubicBezTo>
                    <a:pt x="f419" y="f362"/>
                    <a:pt x="f420" y="f362"/>
                    <a:pt x="f412" y="f362"/>
                  </a:cubicBezTo>
                  <a:cubicBezTo>
                    <a:pt x="f412" y="f266"/>
                    <a:pt x="f413" y="f129"/>
                    <a:pt x="f412" y="f177"/>
                  </a:cubicBezTo>
                  <a:cubicBezTo>
                    <a:pt x="f412" y="f61"/>
                    <a:pt x="f413" y="f21"/>
                    <a:pt x="f415" y="f21"/>
                  </a:cubicBezTo>
                  <a:cubicBezTo>
                    <a:pt x="f419" y="f21"/>
                    <a:pt x="f417" y="f21"/>
                    <a:pt x="f418" y="f21"/>
                  </a:cubicBezTo>
                  <a:close/>
                  <a:moveTo>
                    <a:pt x="f413" y="f256"/>
                  </a:moveTo>
                  <a:cubicBezTo>
                    <a:pt x="f415" y="f256"/>
                    <a:pt x="f419" y="f421"/>
                    <a:pt x="f418" y="f421"/>
                  </a:cubicBezTo>
                  <a:cubicBezTo>
                    <a:pt x="f418" y="f176"/>
                    <a:pt x="f418" y="f381"/>
                    <a:pt x="f418" y="f31"/>
                  </a:cubicBezTo>
                  <a:cubicBezTo>
                    <a:pt x="f422" y="f248"/>
                    <a:pt x="f418" y="f248"/>
                    <a:pt x="f413" y="f248"/>
                  </a:cubicBezTo>
                  <a:cubicBezTo>
                    <a:pt x="f413" y="f393"/>
                    <a:pt x="f413" y="f380"/>
                    <a:pt x="f413" y="f256"/>
                  </a:cubicBezTo>
                  <a:close/>
                  <a:moveTo>
                    <a:pt x="f418" y="f45"/>
                  </a:moveTo>
                  <a:cubicBezTo>
                    <a:pt x="f418" y="f41"/>
                    <a:pt x="f418" y="f334"/>
                    <a:pt x="f418" y="f28"/>
                  </a:cubicBezTo>
                  <a:cubicBezTo>
                    <a:pt x="f419" y="f78"/>
                    <a:pt x="f420" y="f78"/>
                    <a:pt x="f413" y="f29"/>
                  </a:cubicBezTo>
                  <a:cubicBezTo>
                    <a:pt x="f413" y="f395"/>
                    <a:pt x="f413" y="f260"/>
                    <a:pt x="f413" y="f42"/>
                  </a:cubicBezTo>
                  <a:cubicBezTo>
                    <a:pt x="f415" y="f43"/>
                    <a:pt x="f419" y="f43"/>
                    <a:pt x="f418" y="f45"/>
                  </a:cubicBezTo>
                  <a:close/>
                  <a:moveTo>
                    <a:pt x="f423" y="f36"/>
                  </a:moveTo>
                  <a:cubicBezTo>
                    <a:pt x="f423" y="f37"/>
                    <a:pt x="f423" y="f341"/>
                    <a:pt x="f423" y="f257"/>
                  </a:cubicBezTo>
                  <a:cubicBezTo>
                    <a:pt x="f424" y="f257"/>
                    <a:pt x="f203" y="f257"/>
                    <a:pt x="f425" y="f257"/>
                  </a:cubicBezTo>
                  <a:cubicBezTo>
                    <a:pt x="f425" y="f366"/>
                    <a:pt x="f425" y="f117"/>
                    <a:pt x="f425" y="f386"/>
                  </a:cubicBezTo>
                  <a:cubicBezTo>
                    <a:pt x="f203" y="f386"/>
                    <a:pt x="f424" y="f386"/>
                    <a:pt x="f423" y="f36"/>
                  </a:cubicBezTo>
                  <a:close/>
                  <a:moveTo>
                    <a:pt x="f413" y="f151"/>
                  </a:moveTo>
                  <a:cubicBezTo>
                    <a:pt x="f415" y="f321"/>
                    <a:pt x="f419" y="f321"/>
                    <a:pt x="f418" y="f321"/>
                  </a:cubicBezTo>
                  <a:cubicBezTo>
                    <a:pt x="f418" y="f149"/>
                    <a:pt x="f418" y="f38"/>
                    <a:pt x="f418" y="f39"/>
                  </a:cubicBezTo>
                  <a:cubicBezTo>
                    <a:pt x="f419" y="f39"/>
                    <a:pt x="f415" y="f374"/>
                    <a:pt x="f413" y="f374"/>
                  </a:cubicBezTo>
                  <a:cubicBezTo>
                    <a:pt x="f413" y="f38"/>
                    <a:pt x="f413" y="f149"/>
                    <a:pt x="f413" y="f151"/>
                  </a:cubicBezTo>
                  <a:close/>
                  <a:moveTo>
                    <a:pt x="f418" y="f167"/>
                  </a:moveTo>
                  <a:cubicBezTo>
                    <a:pt x="f418" y="f263"/>
                    <a:pt x="f418" y="f269"/>
                    <a:pt x="f418" y="f53"/>
                  </a:cubicBezTo>
                  <a:cubicBezTo>
                    <a:pt x="f418" y="f316"/>
                    <a:pt x="f418" y="f426"/>
                    <a:pt x="f412" y="f426"/>
                  </a:cubicBezTo>
                  <a:cubicBezTo>
                    <a:pt x="f412" y="f314"/>
                    <a:pt x="f412" y="f427"/>
                    <a:pt x="f412" y="f278"/>
                  </a:cubicBezTo>
                  <a:cubicBezTo>
                    <a:pt x="f412" y="f167"/>
                    <a:pt x="f413" y="f167"/>
                    <a:pt x="f418" y="f167"/>
                  </a:cubicBezTo>
                  <a:close/>
                  <a:moveTo>
                    <a:pt x="f423" y="f276"/>
                  </a:moveTo>
                  <a:cubicBezTo>
                    <a:pt x="f423" y="f297"/>
                    <a:pt x="f423" y="f131"/>
                    <a:pt x="f423" y="f370"/>
                  </a:cubicBezTo>
                  <a:cubicBezTo>
                    <a:pt x="f424" y="f370"/>
                    <a:pt x="f203" y="f370"/>
                    <a:pt x="f428" y="f370"/>
                  </a:cubicBezTo>
                  <a:cubicBezTo>
                    <a:pt x="f428" y="f17"/>
                    <a:pt x="f428" y="f429"/>
                    <a:pt x="f428" y="f276"/>
                  </a:cubicBezTo>
                  <a:cubicBezTo>
                    <a:pt x="f202" y="f276"/>
                    <a:pt x="f424" y="f276"/>
                    <a:pt x="f423" y="f276"/>
                  </a:cubicBezTo>
                  <a:close/>
                  <a:moveTo>
                    <a:pt x="f413" y="f276"/>
                  </a:moveTo>
                  <a:cubicBezTo>
                    <a:pt x="f413" y="f303"/>
                    <a:pt x="f412" y="f304"/>
                    <a:pt x="f412" y="f304"/>
                  </a:cubicBezTo>
                  <a:cubicBezTo>
                    <a:pt x="f412" y="f429"/>
                    <a:pt x="f412" y="f299"/>
                    <a:pt x="f412" y="f17"/>
                  </a:cubicBezTo>
                  <a:cubicBezTo>
                    <a:pt x="f412" y="f296"/>
                    <a:pt x="f412" y="f296"/>
                    <a:pt x="f417" y="f370"/>
                  </a:cubicBezTo>
                  <a:cubicBezTo>
                    <a:pt x="f417" y="f370"/>
                    <a:pt x="f430" y="f370"/>
                    <a:pt x="f418" y="f370"/>
                  </a:cubicBezTo>
                  <a:cubicBezTo>
                    <a:pt x="f418" y="f131"/>
                    <a:pt x="f418" y="f297"/>
                    <a:pt x="f418" y="f276"/>
                  </a:cubicBezTo>
                  <a:cubicBezTo>
                    <a:pt x="f419" y="f276"/>
                    <a:pt x="f415" y="f276"/>
                    <a:pt x="f413" y="f276"/>
                  </a:cubicBezTo>
                  <a:close/>
                  <a:moveTo>
                    <a:pt x="f418" y="f161"/>
                  </a:moveTo>
                  <a:cubicBezTo>
                    <a:pt x="f419" y="f161"/>
                    <a:pt x="f420" y="f161"/>
                    <a:pt x="f412" y="f161"/>
                  </a:cubicBezTo>
                  <a:cubicBezTo>
                    <a:pt x="f412" y="f268"/>
                    <a:pt x="f412" y="f378"/>
                    <a:pt x="f413" y="f52"/>
                  </a:cubicBezTo>
                  <a:cubicBezTo>
                    <a:pt x="f413" y="f51"/>
                    <a:pt x="f414" y="f387"/>
                    <a:pt x="f420" y="f49"/>
                  </a:cubicBezTo>
                  <a:cubicBezTo>
                    <a:pt x="f416" y="f49"/>
                    <a:pt x="f417" y="f49"/>
                    <a:pt x="f418" y="f49"/>
                  </a:cubicBezTo>
                  <a:cubicBezTo>
                    <a:pt x="f418" y="f54"/>
                    <a:pt x="f418" y="f268"/>
                    <a:pt x="f418" y="f161"/>
                  </a:cubicBezTo>
                  <a:close/>
                  <a:moveTo>
                    <a:pt x="f428" y="f387"/>
                  </a:moveTo>
                  <a:cubicBezTo>
                    <a:pt x="f428" y="f130"/>
                    <a:pt x="f428" y="f268"/>
                    <a:pt x="f428" y="f145"/>
                  </a:cubicBezTo>
                  <a:cubicBezTo>
                    <a:pt x="f202" y="f145"/>
                    <a:pt x="f424" y="f145"/>
                    <a:pt x="f423" y="f145"/>
                  </a:cubicBezTo>
                  <a:cubicBezTo>
                    <a:pt x="f423" y="f268"/>
                    <a:pt x="f423" y="f130"/>
                    <a:pt x="f423" y="f387"/>
                  </a:cubicBezTo>
                  <a:cubicBezTo>
                    <a:pt x="f424" y="f387"/>
                    <a:pt x="f203" y="f387"/>
                    <a:pt x="f428" y="f387"/>
                  </a:cubicBezTo>
                  <a:close/>
                  <a:moveTo>
                    <a:pt x="f428" y="f61"/>
                  </a:moveTo>
                  <a:cubicBezTo>
                    <a:pt x="f428" y="f47"/>
                    <a:pt x="f428" y="f266"/>
                    <a:pt x="f428" y="f274"/>
                  </a:cubicBezTo>
                  <a:cubicBezTo>
                    <a:pt x="f202" y="f274"/>
                    <a:pt x="f424" y="f274"/>
                    <a:pt x="f423" y="f274"/>
                  </a:cubicBezTo>
                  <a:cubicBezTo>
                    <a:pt x="f423" y="f135"/>
                    <a:pt x="f423" y="f137"/>
                    <a:pt x="f423" y="f139"/>
                  </a:cubicBezTo>
                  <a:cubicBezTo>
                    <a:pt x="f423" y="f97"/>
                    <a:pt x="f185" y="f61"/>
                    <a:pt x="f210" y="f61"/>
                  </a:cubicBezTo>
                  <a:cubicBezTo>
                    <a:pt x="f202" y="f61"/>
                    <a:pt x="f431" y="f61"/>
                    <a:pt x="f428" y="f61"/>
                  </a:cubicBezTo>
                  <a:close/>
                  <a:moveTo>
                    <a:pt x="f428" y="f352"/>
                  </a:moveTo>
                  <a:cubicBezTo>
                    <a:pt x="f202" y="f352"/>
                    <a:pt x="f424" y="f352"/>
                    <a:pt x="f423" y="f215"/>
                  </a:cubicBezTo>
                  <a:cubicBezTo>
                    <a:pt x="f423" y="f324"/>
                    <a:pt x="f423" y="f375"/>
                    <a:pt x="f423" y="f382"/>
                  </a:cubicBezTo>
                  <a:cubicBezTo>
                    <a:pt x="f424" y="f322"/>
                    <a:pt x="f203" y="f322"/>
                    <a:pt x="f428" y="f322"/>
                  </a:cubicBezTo>
                  <a:cubicBezTo>
                    <a:pt x="f428" y="f326"/>
                    <a:pt x="f428" y="f384"/>
                    <a:pt x="f428" y="f352"/>
                  </a:cubicBezTo>
                  <a:close/>
                  <a:moveTo>
                    <a:pt x="f432" y="f97"/>
                  </a:moveTo>
                  <a:cubicBezTo>
                    <a:pt x="f432" y="f129"/>
                    <a:pt x="f432" y="f135"/>
                    <a:pt x="f432" y="f433"/>
                  </a:cubicBezTo>
                  <a:cubicBezTo>
                    <a:pt x="f200" y="f433"/>
                    <a:pt x="f434" y="f433"/>
                    <a:pt x="f435" y="f433"/>
                  </a:cubicBezTo>
                  <a:cubicBezTo>
                    <a:pt x="f435" y="f135"/>
                    <a:pt x="f435" y="f129"/>
                    <a:pt x="f435" y="f146"/>
                  </a:cubicBezTo>
                  <a:cubicBezTo>
                    <a:pt x="f211" y="f146"/>
                    <a:pt x="f200" y="f97"/>
                    <a:pt x="f432" y="f97"/>
                  </a:cubicBezTo>
                  <a:close/>
                  <a:moveTo>
                    <a:pt x="f425" y="f62"/>
                  </a:moveTo>
                  <a:cubicBezTo>
                    <a:pt x="f425" y="f381"/>
                    <a:pt x="f425" y="f31"/>
                    <a:pt x="f425" y="f393"/>
                  </a:cubicBezTo>
                  <a:cubicBezTo>
                    <a:pt x="f425" y="f373"/>
                    <a:pt x="f428" y="f244"/>
                    <a:pt x="f423" y="f373"/>
                  </a:cubicBezTo>
                  <a:cubicBezTo>
                    <a:pt x="f423" y="f193"/>
                    <a:pt x="f423" y="f31"/>
                    <a:pt x="f423" y="f181"/>
                  </a:cubicBezTo>
                  <a:cubicBezTo>
                    <a:pt x="f424" y="f176"/>
                    <a:pt x="f202" y="f176"/>
                    <a:pt x="f425" y="f62"/>
                  </a:cubicBezTo>
                  <a:close/>
                  <a:moveTo>
                    <a:pt x="f423" y="f275"/>
                  </a:moveTo>
                  <a:cubicBezTo>
                    <a:pt x="f423" y="f426"/>
                    <a:pt x="f423" y="f314"/>
                    <a:pt x="f423" y="f427"/>
                  </a:cubicBezTo>
                  <a:cubicBezTo>
                    <a:pt x="f423" y="f116"/>
                    <a:pt x="f423" y="f263"/>
                    <a:pt x="f428" y="f263"/>
                  </a:cubicBezTo>
                  <a:cubicBezTo>
                    <a:pt x="f428" y="f278"/>
                    <a:pt x="f428" y="f317"/>
                    <a:pt x="f428" y="f270"/>
                  </a:cubicBezTo>
                  <a:cubicBezTo>
                    <a:pt x="f203" y="f436"/>
                    <a:pt x="f424" y="f275"/>
                    <a:pt x="f423" y="f275"/>
                  </a:cubicBezTo>
                  <a:close/>
                  <a:moveTo>
                    <a:pt x="f423" y="f437"/>
                  </a:moveTo>
                  <a:cubicBezTo>
                    <a:pt x="f423" y="f78"/>
                    <a:pt x="f423" y="f332"/>
                    <a:pt x="f423" y="f334"/>
                  </a:cubicBezTo>
                  <a:cubicBezTo>
                    <a:pt x="f423" y="f330"/>
                    <a:pt x="f185" y="f411"/>
                    <a:pt x="f425" y="f330"/>
                  </a:cubicBezTo>
                  <a:cubicBezTo>
                    <a:pt x="f425" y="f3"/>
                    <a:pt x="f425" y="f332"/>
                    <a:pt x="f425" y="f104"/>
                  </a:cubicBezTo>
                  <a:cubicBezTo>
                    <a:pt x="f203" y="f104"/>
                    <a:pt x="f424" y="f30"/>
                    <a:pt x="f423" y="f437"/>
                  </a:cubicBezTo>
                  <a:close/>
                  <a:moveTo>
                    <a:pt x="f432" y="f364"/>
                  </a:moveTo>
                  <a:cubicBezTo>
                    <a:pt x="f432" y="f366"/>
                    <a:pt x="f432" y="f32"/>
                    <a:pt x="f432" y="f37"/>
                  </a:cubicBezTo>
                  <a:cubicBezTo>
                    <a:pt x="f432" y="f152"/>
                    <a:pt x="f432" y="f152"/>
                    <a:pt x="f435" y="f36"/>
                  </a:cubicBezTo>
                  <a:cubicBezTo>
                    <a:pt x="f435" y="f118"/>
                    <a:pt x="f435" y="f363"/>
                    <a:pt x="f435" y="f340"/>
                  </a:cubicBezTo>
                  <a:cubicBezTo>
                    <a:pt x="f434" y="f340"/>
                    <a:pt x="f200" y="f364"/>
                    <a:pt x="f432" y="f364"/>
                  </a:cubicBezTo>
                  <a:close/>
                  <a:moveTo>
                    <a:pt x="f432" y="f96"/>
                  </a:moveTo>
                  <a:cubicBezTo>
                    <a:pt x="f432" y="f438"/>
                    <a:pt x="f432" y="f407"/>
                    <a:pt x="f432" y="f244"/>
                  </a:cubicBezTo>
                  <a:cubicBezTo>
                    <a:pt x="f200" y="f165"/>
                    <a:pt x="f434" y="f165"/>
                    <a:pt x="f435" y="f165"/>
                  </a:cubicBezTo>
                  <a:cubicBezTo>
                    <a:pt x="f435" y="f189"/>
                    <a:pt x="f435" y="f309"/>
                    <a:pt x="f435" y="f381"/>
                  </a:cubicBezTo>
                  <a:cubicBezTo>
                    <a:pt x="f434" y="f381"/>
                    <a:pt x="f200" y="f96"/>
                    <a:pt x="f432" y="f96"/>
                  </a:cubicBezTo>
                  <a:close/>
                  <a:moveTo>
                    <a:pt x="f435" y="f44"/>
                  </a:moveTo>
                  <a:cubicBezTo>
                    <a:pt x="f435" y="f35"/>
                    <a:pt x="f435" y="f159"/>
                    <a:pt x="f435" y="f389"/>
                  </a:cubicBezTo>
                  <a:cubicBezTo>
                    <a:pt x="f434" y="f383"/>
                    <a:pt x="f200" y="f383"/>
                    <a:pt x="f432" y="f382"/>
                  </a:cubicBezTo>
                  <a:cubicBezTo>
                    <a:pt x="f432" y="f326"/>
                    <a:pt x="f432" y="f159"/>
                    <a:pt x="f432" y="f384"/>
                  </a:cubicBezTo>
                  <a:cubicBezTo>
                    <a:pt x="f432" y="f44"/>
                    <a:pt x="f432" y="f44"/>
                    <a:pt x="f435" y="f44"/>
                  </a:cubicBezTo>
                  <a:close/>
                  <a:moveTo>
                    <a:pt x="f432" y="f437"/>
                  </a:moveTo>
                  <a:cubicBezTo>
                    <a:pt x="f200" y="f376"/>
                    <a:pt x="f434" y="f376"/>
                    <a:pt x="f435" y="f311"/>
                  </a:cubicBezTo>
                  <a:cubicBezTo>
                    <a:pt x="f435" y="f78"/>
                    <a:pt x="f435" y="f395"/>
                    <a:pt x="f435" y="f260"/>
                  </a:cubicBezTo>
                  <a:cubicBezTo>
                    <a:pt x="f434" y="f260"/>
                    <a:pt x="f200" y="f41"/>
                    <a:pt x="f432" y="f41"/>
                  </a:cubicBezTo>
                  <a:cubicBezTo>
                    <a:pt x="f432" y="f334"/>
                    <a:pt x="f432" y="f28"/>
                    <a:pt x="f432" y="f437"/>
                  </a:cubicBezTo>
                  <a:close/>
                  <a:moveTo>
                    <a:pt x="f432" y="f51"/>
                  </a:moveTo>
                  <a:cubicBezTo>
                    <a:pt x="f432" y="f378"/>
                    <a:pt x="f432" y="f153"/>
                    <a:pt x="f432" y="f145"/>
                  </a:cubicBezTo>
                  <a:cubicBezTo>
                    <a:pt x="f200" y="f145"/>
                    <a:pt x="f434" y="f145"/>
                    <a:pt x="f435" y="f145"/>
                  </a:cubicBezTo>
                  <a:cubicBezTo>
                    <a:pt x="f435" y="f153"/>
                    <a:pt x="f435" y="f378"/>
                    <a:pt x="f435" y="f51"/>
                  </a:cubicBezTo>
                  <a:cubicBezTo>
                    <a:pt x="f434" y="f51"/>
                    <a:pt x="f200" y="f51"/>
                    <a:pt x="f432" y="f51"/>
                  </a:cubicBezTo>
                  <a:close/>
                  <a:moveTo>
                    <a:pt x="f435" y="f410"/>
                  </a:moveTo>
                  <a:cubicBezTo>
                    <a:pt x="f435" y="f426"/>
                    <a:pt x="f435" y="f317"/>
                    <a:pt x="f435" y="f278"/>
                  </a:cubicBezTo>
                  <a:cubicBezTo>
                    <a:pt x="f434" y="f262"/>
                    <a:pt x="f200" y="f269"/>
                    <a:pt x="f432" y="f313"/>
                  </a:cubicBezTo>
                  <a:cubicBezTo>
                    <a:pt x="f432" y="f53"/>
                    <a:pt x="f432" y="f409"/>
                    <a:pt x="f432" y="f48"/>
                  </a:cubicBezTo>
                  <a:cubicBezTo>
                    <a:pt x="f432" y="f328"/>
                    <a:pt x="f432" y="f328"/>
                    <a:pt x="f435" y="f410"/>
                  </a:cubicBezTo>
                  <a:close/>
                  <a:moveTo>
                    <a:pt x="f432" y="f370"/>
                  </a:moveTo>
                  <a:cubicBezTo>
                    <a:pt x="f432" y="f17"/>
                    <a:pt x="f432" y="f429"/>
                    <a:pt x="f432" y="f276"/>
                  </a:cubicBezTo>
                  <a:cubicBezTo>
                    <a:pt x="f200" y="f276"/>
                    <a:pt x="f434" y="f276"/>
                    <a:pt x="f435" y="f276"/>
                  </a:cubicBezTo>
                  <a:cubicBezTo>
                    <a:pt x="f435" y="f297"/>
                    <a:pt x="f435" y="f131"/>
                    <a:pt x="f435" y="f370"/>
                  </a:cubicBezTo>
                  <a:cubicBezTo>
                    <a:pt x="f434" y="f370"/>
                    <a:pt x="f200" y="f370"/>
                    <a:pt x="f432" y="f370"/>
                  </a:cubicBezTo>
                  <a:close/>
                  <a:moveTo>
                    <a:pt x="f439" y="f298"/>
                  </a:moveTo>
                  <a:cubicBezTo>
                    <a:pt x="f439" y="f303"/>
                    <a:pt x="f439" y="f440"/>
                    <a:pt x="f439" y="f299"/>
                  </a:cubicBezTo>
                  <a:cubicBezTo>
                    <a:pt x="f441" y="f299"/>
                    <a:pt x="f225" y="f299"/>
                    <a:pt x="f442" y="f299"/>
                  </a:cubicBezTo>
                  <a:cubicBezTo>
                    <a:pt x="f442" y="f440"/>
                    <a:pt x="f442" y="f276"/>
                    <a:pt x="f442" y="f298"/>
                  </a:cubicBezTo>
                  <a:cubicBezTo>
                    <a:pt x="f443" y="f298"/>
                    <a:pt x="f441" y="f298"/>
                    <a:pt x="f439" y="f298"/>
                  </a:cubicBezTo>
                  <a:close/>
                  <a:moveTo>
                    <a:pt x="f439" y="f326"/>
                  </a:moveTo>
                  <a:cubicBezTo>
                    <a:pt x="f444" y="f165"/>
                    <a:pt x="f445" y="f327"/>
                    <a:pt x="f446" y="f327"/>
                  </a:cubicBezTo>
                  <a:cubicBezTo>
                    <a:pt x="f442" y="f405"/>
                    <a:pt x="f447" y="f149"/>
                    <a:pt x="f439" y="f326"/>
                  </a:cubicBezTo>
                  <a:close/>
                  <a:moveTo>
                    <a:pt x="f442" y="f448"/>
                  </a:moveTo>
                  <a:cubicBezTo>
                    <a:pt x="f442" y="f74"/>
                    <a:pt x="f442" y="f20"/>
                    <a:pt x="f442" y="f449"/>
                  </a:cubicBezTo>
                  <a:cubicBezTo>
                    <a:pt x="f225" y="f70"/>
                    <a:pt x="f441" y="f450"/>
                    <a:pt x="f439" y="f286"/>
                  </a:cubicBezTo>
                  <a:cubicBezTo>
                    <a:pt x="f444" y="f451"/>
                    <a:pt x="f452" y="f74"/>
                    <a:pt x="f442" y="f448"/>
                  </a:cubicBezTo>
                  <a:close/>
                  <a:moveTo>
                    <a:pt x="f446" y="f335"/>
                  </a:moveTo>
                  <a:cubicBezTo>
                    <a:pt x="f447" y="f30"/>
                    <a:pt x="f442" y="f437"/>
                    <a:pt x="f439" y="f437"/>
                  </a:cubicBezTo>
                  <a:cubicBezTo>
                    <a:pt x="f444" y="f335"/>
                    <a:pt x="f445" y="f331"/>
                    <a:pt x="f446" y="f335"/>
                  </a:cubicBezTo>
                  <a:close/>
                  <a:moveTo>
                    <a:pt x="f439" y="f372"/>
                  </a:moveTo>
                  <a:cubicBezTo>
                    <a:pt x="f439" y="f19"/>
                    <a:pt x="f439" y="f125"/>
                    <a:pt x="f439" y="f97"/>
                  </a:cubicBezTo>
                  <a:cubicBezTo>
                    <a:pt x="f441" y="f97"/>
                    <a:pt x="f225" y="f97"/>
                    <a:pt x="f442" y="f61"/>
                  </a:cubicBezTo>
                  <a:cubicBezTo>
                    <a:pt x="f442" y="f125"/>
                    <a:pt x="f442" y="f137"/>
                    <a:pt x="f442" y="f135"/>
                  </a:cubicBezTo>
                  <a:cubicBezTo>
                    <a:pt x="f225" y="f372"/>
                    <a:pt x="f441" y="f372"/>
                    <a:pt x="f439" y="f372"/>
                  </a:cubicBezTo>
                  <a:close/>
                  <a:moveTo>
                    <a:pt x="f439" y="f42"/>
                  </a:moveTo>
                  <a:cubicBezTo>
                    <a:pt x="f444" y="f314"/>
                    <a:pt x="f445" y="f316"/>
                    <a:pt x="f442" y="f314"/>
                  </a:cubicBezTo>
                  <a:cubicBezTo>
                    <a:pt x="f442" y="f270"/>
                    <a:pt x="f442" y="f328"/>
                    <a:pt x="f442" y="f45"/>
                  </a:cubicBezTo>
                  <a:cubicBezTo>
                    <a:pt x="f225" y="f45"/>
                    <a:pt x="f441" y="f43"/>
                    <a:pt x="f439" y="f42"/>
                  </a:cubicBezTo>
                  <a:close/>
                  <a:moveTo>
                    <a:pt x="f439" y="f193"/>
                  </a:moveTo>
                  <a:cubicBezTo>
                    <a:pt x="f444" y="f62"/>
                    <a:pt x="f445" y="f62"/>
                    <a:pt x="f446" y="f256"/>
                  </a:cubicBezTo>
                  <a:cubicBezTo>
                    <a:pt x="f442" y="f407"/>
                    <a:pt x="f447" y="f250"/>
                    <a:pt x="f439" y="f193"/>
                  </a:cubicBezTo>
                  <a:close/>
                  <a:moveTo>
                    <a:pt x="f439" y="f453"/>
                  </a:moveTo>
                  <a:cubicBezTo>
                    <a:pt x="f445" y="f454"/>
                    <a:pt x="f439" y="f236"/>
                    <a:pt x="f442" y="f455"/>
                  </a:cubicBezTo>
                  <a:cubicBezTo>
                    <a:pt x="f447" y="f456"/>
                    <a:pt x="f442" y="f457"/>
                    <a:pt x="f439" y="f453"/>
                  </a:cubicBezTo>
                  <a:close/>
                  <a:moveTo>
                    <a:pt x="f446" y="f91"/>
                  </a:moveTo>
                  <a:cubicBezTo>
                    <a:pt x="f442" y="f197"/>
                    <a:pt x="f223" y="f319"/>
                    <a:pt x="f439" y="f197"/>
                  </a:cubicBezTo>
                  <a:cubicBezTo>
                    <a:pt x="f445" y="f63"/>
                    <a:pt x="f444" y="f182"/>
                    <a:pt x="f446" y="f91"/>
                  </a:cubicBezTo>
                  <a:close/>
                  <a:moveTo>
                    <a:pt x="f439" y="f205"/>
                  </a:moveTo>
                  <a:cubicBezTo>
                    <a:pt x="f445" y="f458"/>
                    <a:pt x="f439" y="f459"/>
                    <a:pt x="f442" y="f460"/>
                  </a:cubicBezTo>
                  <a:cubicBezTo>
                    <a:pt x="f442" y="f115"/>
                    <a:pt x="f223" y="f237"/>
                    <a:pt x="f439" y="f205"/>
                  </a:cubicBezTo>
                  <a:close/>
                  <a:moveTo>
                    <a:pt x="f442" y="f461"/>
                  </a:moveTo>
                  <a:cubicBezTo>
                    <a:pt x="f442" y="f462"/>
                    <a:pt x="f446" y="f463"/>
                    <a:pt x="f439" y="f464"/>
                  </a:cubicBezTo>
                  <a:cubicBezTo>
                    <a:pt x="f445" y="f465"/>
                    <a:pt x="f444" y="f466"/>
                    <a:pt x="f442" y="f461"/>
                  </a:cubicBezTo>
                  <a:close/>
                  <a:moveTo>
                    <a:pt x="f446" y="f65"/>
                  </a:moveTo>
                  <a:cubicBezTo>
                    <a:pt x="f446" y="f281"/>
                    <a:pt x="f446" y="f27"/>
                    <a:pt x="f446" y="f296"/>
                  </a:cubicBezTo>
                  <a:cubicBezTo>
                    <a:pt x="f443" y="f296"/>
                    <a:pt x="f441" y="f296"/>
                    <a:pt x="f439" y="f296"/>
                  </a:cubicBezTo>
                  <a:cubicBezTo>
                    <a:pt x="f439" y="f307"/>
                    <a:pt x="f439" y="f281"/>
                    <a:pt x="f439" y="f279"/>
                  </a:cubicBezTo>
                  <a:cubicBezTo>
                    <a:pt x="f441" y="f279"/>
                    <a:pt x="f443" y="f65"/>
                    <a:pt x="f446" y="f65"/>
                  </a:cubicBezTo>
                  <a:close/>
                  <a:moveTo>
                    <a:pt x="f442" y="f267"/>
                  </a:moveTo>
                  <a:cubicBezTo>
                    <a:pt x="f442" y="f284"/>
                    <a:pt x="f442" y="f51"/>
                    <a:pt x="f442" y="f130"/>
                  </a:cubicBezTo>
                  <a:cubicBezTo>
                    <a:pt x="f443" y="f130"/>
                    <a:pt x="f467" y="f130"/>
                    <a:pt x="f439" y="f130"/>
                  </a:cubicBezTo>
                  <a:cubicBezTo>
                    <a:pt x="f439" y="f51"/>
                    <a:pt x="f439" y="f284"/>
                    <a:pt x="f439" y="f344"/>
                  </a:cubicBezTo>
                  <a:cubicBezTo>
                    <a:pt x="f441" y="f344"/>
                    <a:pt x="f225" y="f344"/>
                    <a:pt x="f442" y="f267"/>
                  </a:cubicBezTo>
                  <a:close/>
                  <a:moveTo>
                    <a:pt x="f442" y="f36"/>
                  </a:moveTo>
                  <a:cubicBezTo>
                    <a:pt x="f225" y="f36"/>
                    <a:pt x="f441" y="f152"/>
                    <a:pt x="f439" y="f152"/>
                  </a:cubicBezTo>
                  <a:cubicBezTo>
                    <a:pt x="f439" y="f120"/>
                    <a:pt x="f439" y="f117"/>
                    <a:pt x="f439" y="f341"/>
                  </a:cubicBezTo>
                  <a:cubicBezTo>
                    <a:pt x="f441" y="f341"/>
                    <a:pt x="f225" y="f366"/>
                    <a:pt x="f446" y="f366"/>
                  </a:cubicBezTo>
                  <a:cubicBezTo>
                    <a:pt x="f442" y="f341"/>
                    <a:pt x="f442" y="f363"/>
                    <a:pt x="f442" y="f32"/>
                  </a:cubicBezTo>
                  <a:cubicBezTo>
                    <a:pt x="f442" y="f37"/>
                    <a:pt x="f442" y="f120"/>
                    <a:pt x="f442" y="f36"/>
                  </a:cubicBezTo>
                  <a:close/>
                  <a:moveTo>
                    <a:pt x="f468" y="f146"/>
                  </a:moveTo>
                  <a:cubicBezTo>
                    <a:pt x="f469" y="f26"/>
                    <a:pt x="f469" y="f362"/>
                    <a:pt x="f470" y="f26"/>
                  </a:cubicBezTo>
                  <a:cubicBezTo>
                    <a:pt x="f470" y="f292"/>
                    <a:pt x="f470" y="f129"/>
                    <a:pt x="f470" y="f177"/>
                  </a:cubicBezTo>
                  <a:cubicBezTo>
                    <a:pt x="f227" y="f146"/>
                    <a:pt x="f471" y="f146"/>
                    <a:pt x="f468" y="f146"/>
                  </a:cubicBezTo>
                  <a:close/>
                  <a:moveTo>
                    <a:pt x="f468" y="f363"/>
                  </a:moveTo>
                  <a:cubicBezTo>
                    <a:pt x="f472" y="f473"/>
                    <a:pt x="f472" y="f103"/>
                    <a:pt x="f470" y="f123"/>
                  </a:cubicBezTo>
                  <a:cubicBezTo>
                    <a:pt x="f470" y="f386"/>
                    <a:pt x="f470" y="f118"/>
                    <a:pt x="f470" y="f32"/>
                  </a:cubicBezTo>
                  <a:cubicBezTo>
                    <a:pt x="f227" y="f32"/>
                    <a:pt x="f474" y="f363"/>
                    <a:pt x="f468" y="f363"/>
                  </a:cubicBezTo>
                  <a:close/>
                  <a:moveTo>
                    <a:pt x="f470" y="f381"/>
                  </a:moveTo>
                  <a:cubicBezTo>
                    <a:pt x="f227" y="f96"/>
                    <a:pt x="f474" y="f96"/>
                    <a:pt x="f468" y="f181"/>
                  </a:cubicBezTo>
                  <a:cubicBezTo>
                    <a:pt x="f468" y="f40"/>
                    <a:pt x="f468" y="f393"/>
                    <a:pt x="f468" y="f189"/>
                  </a:cubicBezTo>
                  <a:cubicBezTo>
                    <a:pt x="f474" y="f248"/>
                    <a:pt x="f227" y="f248"/>
                    <a:pt x="f470" y="f246"/>
                  </a:cubicBezTo>
                  <a:cubicBezTo>
                    <a:pt x="f470" y="f250"/>
                    <a:pt x="f470" y="f438"/>
                    <a:pt x="f470" y="f381"/>
                  </a:cubicBezTo>
                  <a:close/>
                  <a:moveTo>
                    <a:pt x="f468" y="f264"/>
                  </a:moveTo>
                  <a:cubicBezTo>
                    <a:pt x="f469" y="f53"/>
                    <a:pt x="f472" y="f50"/>
                    <a:pt x="f470" y="f427"/>
                  </a:cubicBezTo>
                  <a:cubicBezTo>
                    <a:pt x="f475" y="f168"/>
                    <a:pt x="f476" y="f167"/>
                    <a:pt x="f468" y="f264"/>
                  </a:cubicBezTo>
                  <a:close/>
                  <a:moveTo>
                    <a:pt x="f470" y="f448"/>
                  </a:moveTo>
                  <a:cubicBezTo>
                    <a:pt x="f476" y="f477"/>
                    <a:pt x="f475" y="f478"/>
                    <a:pt x="f468" y="f479"/>
                  </a:cubicBezTo>
                  <a:cubicBezTo>
                    <a:pt x="f472" y="f448"/>
                    <a:pt x="f469" y="f109"/>
                    <a:pt x="f470" y="f448"/>
                  </a:cubicBezTo>
                  <a:close/>
                  <a:moveTo>
                    <a:pt x="f470" y="f159"/>
                  </a:moveTo>
                  <a:cubicBezTo>
                    <a:pt x="f475" y="f33"/>
                    <a:pt x="f476" y="f33"/>
                    <a:pt x="f468" y="f243"/>
                  </a:cubicBezTo>
                  <a:cubicBezTo>
                    <a:pt x="f469" y="f405"/>
                    <a:pt x="f472" y="f159"/>
                    <a:pt x="f470" y="f159"/>
                  </a:cubicBezTo>
                  <a:close/>
                  <a:moveTo>
                    <a:pt x="f470" y="f271"/>
                  </a:moveTo>
                  <a:cubicBezTo>
                    <a:pt x="f475" y="f436"/>
                    <a:pt x="f476" y="f436"/>
                    <a:pt x="f468" y="f270"/>
                  </a:cubicBezTo>
                  <a:cubicBezTo>
                    <a:pt x="f469" y="f330"/>
                    <a:pt x="f472" y="f271"/>
                    <a:pt x="f470" y="f271"/>
                  </a:cubicBezTo>
                  <a:close/>
                  <a:moveTo>
                    <a:pt x="f480" y="f88"/>
                  </a:moveTo>
                  <a:cubicBezTo>
                    <a:pt x="f481" y="f91"/>
                    <a:pt x="f480" y="f93"/>
                    <a:pt x="f482" y="f182"/>
                  </a:cubicBezTo>
                  <a:cubicBezTo>
                    <a:pt x="f229" y="f450"/>
                    <a:pt x="f483" y="f70"/>
                    <a:pt x="f480" y="f88"/>
                  </a:cubicBezTo>
                  <a:close/>
                  <a:moveTo>
                    <a:pt x="f484" y="f308"/>
                  </a:moveTo>
                  <a:cubicBezTo>
                    <a:pt x="f485" y="f448"/>
                    <a:pt x="f486" y="f487"/>
                    <a:pt x="f488" y="f109"/>
                  </a:cubicBezTo>
                  <a:cubicBezTo>
                    <a:pt x="f489" y="f72"/>
                    <a:pt x="f490" y="f20"/>
                    <a:pt x="f484" y="f308"/>
                  </a:cubicBezTo>
                  <a:close/>
                  <a:moveTo>
                    <a:pt x="f480" y="f388"/>
                  </a:moveTo>
                  <a:cubicBezTo>
                    <a:pt x="f480" y="f34"/>
                    <a:pt x="f480" y="f36"/>
                    <a:pt x="f480" y="f103"/>
                  </a:cubicBezTo>
                  <a:cubicBezTo>
                    <a:pt x="f491" y="f473"/>
                    <a:pt x="f492" y="f473"/>
                    <a:pt x="f482" y="f473"/>
                  </a:cubicBezTo>
                  <a:cubicBezTo>
                    <a:pt x="f482" y="f36"/>
                    <a:pt x="f482" y="f120"/>
                    <a:pt x="f482" y="f117"/>
                  </a:cubicBezTo>
                  <a:cubicBezTo>
                    <a:pt x="f493" y="f388"/>
                    <a:pt x="f491" y="f388"/>
                    <a:pt x="f480" y="f388"/>
                  </a:cubicBezTo>
                  <a:close/>
                  <a:moveTo>
                    <a:pt x="f482" y="f362"/>
                  </a:moveTo>
                  <a:cubicBezTo>
                    <a:pt x="f482" y="f135"/>
                    <a:pt x="f482" y="f137"/>
                    <a:pt x="f482" y="f139"/>
                  </a:cubicBezTo>
                  <a:cubicBezTo>
                    <a:pt x="f492" y="f139"/>
                    <a:pt x="f491" y="f139"/>
                    <a:pt x="f480" y="f177"/>
                  </a:cubicBezTo>
                  <a:cubicBezTo>
                    <a:pt x="f481" y="f288"/>
                    <a:pt x="f480" y="f362"/>
                    <a:pt x="f482" y="f362"/>
                  </a:cubicBezTo>
                  <a:close/>
                  <a:moveTo>
                    <a:pt x="f480" y="f494"/>
                  </a:moveTo>
                  <a:cubicBezTo>
                    <a:pt x="f481" y="f314"/>
                    <a:pt x="f481" y="f317"/>
                    <a:pt x="f482" y="f48"/>
                  </a:cubicBezTo>
                  <a:cubicBezTo>
                    <a:pt x="f483" y="f494"/>
                    <a:pt x="f229" y="f116"/>
                    <a:pt x="f480" y="f494"/>
                  </a:cubicBezTo>
                  <a:close/>
                  <a:moveTo>
                    <a:pt x="f482" y="f151"/>
                  </a:moveTo>
                  <a:cubicBezTo>
                    <a:pt x="f492" y="f321"/>
                    <a:pt x="f491" y="f321"/>
                    <a:pt x="f480" y="f321"/>
                  </a:cubicBezTo>
                  <a:cubicBezTo>
                    <a:pt x="f480" y="f383"/>
                    <a:pt x="f480" y="f326"/>
                    <a:pt x="f480" y="f38"/>
                  </a:cubicBezTo>
                  <a:cubicBezTo>
                    <a:pt x="f491" y="f384"/>
                    <a:pt x="f493" y="f384"/>
                    <a:pt x="f482" y="f384"/>
                  </a:cubicBezTo>
                  <a:cubicBezTo>
                    <a:pt x="f482" y="f375"/>
                    <a:pt x="f482" y="f389"/>
                    <a:pt x="f482" y="f151"/>
                  </a:cubicBezTo>
                  <a:close/>
                  <a:moveTo>
                    <a:pt x="f480" y="f333"/>
                  </a:moveTo>
                  <a:cubicBezTo>
                    <a:pt x="f481" y="f310"/>
                    <a:pt x="f481" y="f310"/>
                    <a:pt x="f482" y="f421"/>
                  </a:cubicBezTo>
                  <a:cubicBezTo>
                    <a:pt x="f229" y="f78"/>
                    <a:pt x="f483" y="f28"/>
                    <a:pt x="f480" y="f333"/>
                  </a:cubicBezTo>
                  <a:close/>
                  <a:moveTo>
                    <a:pt x="f480" y="f305"/>
                  </a:moveTo>
                  <a:cubicBezTo>
                    <a:pt x="f480" y="f170"/>
                    <a:pt x="f495" y="f188"/>
                    <a:pt x="f482" y="f170"/>
                  </a:cubicBezTo>
                  <a:cubicBezTo>
                    <a:pt x="f483" y="f305"/>
                    <a:pt x="f229" y="f199"/>
                    <a:pt x="f480" y="f305"/>
                  </a:cubicBezTo>
                  <a:close/>
                  <a:moveTo>
                    <a:pt x="f488" y="f289"/>
                  </a:moveTo>
                  <a:cubicBezTo>
                    <a:pt x="f489" y="f219"/>
                    <a:pt x="f490" y="f204"/>
                    <a:pt x="f484" y="f95"/>
                  </a:cubicBezTo>
                  <a:cubicBezTo>
                    <a:pt x="f486" y="f68"/>
                    <a:pt x="f485" y="f66"/>
                    <a:pt x="f488" y="f289"/>
                  </a:cubicBezTo>
                  <a:close/>
                  <a:moveTo>
                    <a:pt x="f486" y="f30"/>
                  </a:moveTo>
                  <a:cubicBezTo>
                    <a:pt x="f496" y="f104"/>
                    <a:pt x="f497" y="f104"/>
                    <a:pt x="f488" y="f29"/>
                  </a:cubicBezTo>
                  <a:cubicBezTo>
                    <a:pt x="f489" y="f62"/>
                    <a:pt x="f490" y="f62"/>
                    <a:pt x="f486" y="f176"/>
                  </a:cubicBezTo>
                  <a:cubicBezTo>
                    <a:pt x="f486" y="f310"/>
                    <a:pt x="f486" y="f377"/>
                    <a:pt x="f486" y="f30"/>
                  </a:cubicBezTo>
                  <a:close/>
                  <a:moveTo>
                    <a:pt x="f482" y="f3"/>
                  </a:moveTo>
                  <a:cubicBezTo>
                    <a:pt x="f483" y="f410"/>
                    <a:pt x="f229" y="f410"/>
                    <a:pt x="f480" y="f328"/>
                  </a:cubicBezTo>
                  <a:cubicBezTo>
                    <a:pt x="f480" y="f45"/>
                    <a:pt x="f480" y="f411"/>
                    <a:pt x="f480" y="f260"/>
                  </a:cubicBezTo>
                  <a:cubicBezTo>
                    <a:pt x="f491" y="f335"/>
                    <a:pt x="f493" y="f335"/>
                    <a:pt x="f482" y="f3"/>
                  </a:cubicBezTo>
                  <a:close/>
                  <a:moveTo>
                    <a:pt x="f486" y="f320"/>
                  </a:moveTo>
                  <a:cubicBezTo>
                    <a:pt x="f486" y="f373"/>
                    <a:pt x="f486" y="f407"/>
                    <a:pt x="f486" y="f393"/>
                  </a:cubicBezTo>
                  <a:cubicBezTo>
                    <a:pt x="f496" y="f309"/>
                    <a:pt x="f498" y="f438"/>
                    <a:pt x="f488" y="f438"/>
                  </a:cubicBezTo>
                  <a:cubicBezTo>
                    <a:pt x="f488" y="f193"/>
                    <a:pt x="f488" y="f248"/>
                    <a:pt x="f488" y="f165"/>
                  </a:cubicBezTo>
                  <a:cubicBezTo>
                    <a:pt x="f498" y="f327"/>
                    <a:pt x="f499" y="f327"/>
                    <a:pt x="f486" y="f320"/>
                  </a:cubicBezTo>
                  <a:close/>
                  <a:moveTo>
                    <a:pt x="f484" y="f298"/>
                  </a:moveTo>
                  <a:cubicBezTo>
                    <a:pt x="f485" y="f299"/>
                    <a:pt x="f486" y="f134"/>
                    <a:pt x="f488" y="f325"/>
                  </a:cubicBezTo>
                  <a:cubicBezTo>
                    <a:pt x="f488" y="f440"/>
                    <a:pt x="f488" y="f276"/>
                    <a:pt x="f488" y="f298"/>
                  </a:cubicBezTo>
                  <a:cubicBezTo>
                    <a:pt x="f498" y="f298"/>
                    <a:pt x="f496" y="f298"/>
                    <a:pt x="f484" y="f298"/>
                  </a:cubicBezTo>
                  <a:close/>
                  <a:moveTo>
                    <a:pt x="f480" y="f298"/>
                  </a:moveTo>
                  <a:cubicBezTo>
                    <a:pt x="f491" y="f298"/>
                    <a:pt x="f492" y="f298"/>
                    <a:pt x="f482" y="f298"/>
                  </a:cubicBezTo>
                  <a:cubicBezTo>
                    <a:pt x="f482" y="f303"/>
                    <a:pt x="f482" y="f440"/>
                    <a:pt x="f482" y="f299"/>
                  </a:cubicBezTo>
                  <a:cubicBezTo>
                    <a:pt x="f493" y="f299"/>
                    <a:pt x="f491" y="f299"/>
                    <a:pt x="f480" y="f299"/>
                  </a:cubicBezTo>
                  <a:cubicBezTo>
                    <a:pt x="f480" y="f440"/>
                    <a:pt x="f480" y="f303"/>
                    <a:pt x="f480" y="f298"/>
                  </a:cubicBezTo>
                  <a:close/>
                  <a:moveTo>
                    <a:pt x="f484" y="f167"/>
                  </a:moveTo>
                  <a:cubicBezTo>
                    <a:pt x="f486" y="f197"/>
                    <a:pt x="f485" y="f172"/>
                    <a:pt x="f488" y="f197"/>
                  </a:cubicBezTo>
                  <a:cubicBezTo>
                    <a:pt x="f489" y="f22"/>
                    <a:pt x="f490" y="f168"/>
                    <a:pt x="f484" y="f167"/>
                  </a:cubicBezTo>
                  <a:close/>
                  <a:moveTo>
                    <a:pt x="f488" y="f313"/>
                  </a:moveTo>
                  <a:cubicBezTo>
                    <a:pt x="f488" y="f53"/>
                    <a:pt x="f488" y="f317"/>
                    <a:pt x="f488" y="f426"/>
                  </a:cubicBezTo>
                  <a:cubicBezTo>
                    <a:pt x="f498" y="f426"/>
                    <a:pt x="f496" y="f270"/>
                    <a:pt x="f486" y="f436"/>
                  </a:cubicBezTo>
                  <a:cubicBezTo>
                    <a:pt x="f486" y="f48"/>
                    <a:pt x="f486" y="f427"/>
                    <a:pt x="f486" y="f278"/>
                  </a:cubicBezTo>
                  <a:cubicBezTo>
                    <a:pt x="f496" y="f262"/>
                    <a:pt x="f497" y="f269"/>
                    <a:pt x="f488" y="f313"/>
                  </a:cubicBezTo>
                  <a:close/>
                  <a:moveTo>
                    <a:pt x="f486" y="f25"/>
                  </a:moveTo>
                  <a:cubicBezTo>
                    <a:pt x="f486" y="f257"/>
                    <a:pt x="f486" y="f391"/>
                    <a:pt x="f486" y="f390"/>
                  </a:cubicBezTo>
                  <a:cubicBezTo>
                    <a:pt x="f496" y="f336"/>
                    <a:pt x="f498" y="f336"/>
                    <a:pt x="f488" y="f336"/>
                  </a:cubicBezTo>
                  <a:cubicBezTo>
                    <a:pt x="f488" y="f338"/>
                    <a:pt x="f488" y="f392"/>
                    <a:pt x="f488" y="f342"/>
                  </a:cubicBezTo>
                  <a:cubicBezTo>
                    <a:pt x="f498" y="f342"/>
                    <a:pt x="f496" y="f25"/>
                    <a:pt x="f486" y="f25"/>
                  </a:cubicBezTo>
                  <a:close/>
                  <a:moveTo>
                    <a:pt x="f488" y="f274"/>
                  </a:moveTo>
                  <a:cubicBezTo>
                    <a:pt x="f497" y="f274"/>
                    <a:pt x="f496" y="f433"/>
                    <a:pt x="f486" y="f433"/>
                  </a:cubicBezTo>
                  <a:cubicBezTo>
                    <a:pt x="f486" y="f372"/>
                    <a:pt x="f486" y="f19"/>
                    <a:pt x="f486" y="f125"/>
                  </a:cubicBezTo>
                  <a:cubicBezTo>
                    <a:pt x="f496" y="f125"/>
                    <a:pt x="f498" y="f125"/>
                    <a:pt x="f488" y="f125"/>
                  </a:cubicBezTo>
                  <a:cubicBezTo>
                    <a:pt x="f488" y="f19"/>
                    <a:pt x="f488" y="f135"/>
                    <a:pt x="f488" y="f274"/>
                  </a:cubicBezTo>
                  <a:close/>
                  <a:moveTo>
                    <a:pt x="f488" y="f349"/>
                  </a:moveTo>
                  <a:cubicBezTo>
                    <a:pt x="f490" y="f378"/>
                    <a:pt x="f489" y="f56"/>
                    <a:pt x="f486" y="f18"/>
                  </a:cubicBezTo>
                  <a:cubicBezTo>
                    <a:pt x="f485" y="f349"/>
                    <a:pt x="f485" y="f349"/>
                    <a:pt x="f488" y="f349"/>
                  </a:cubicBezTo>
                  <a:close/>
                  <a:moveTo>
                    <a:pt x="f484" y="f477"/>
                  </a:moveTo>
                  <a:cubicBezTo>
                    <a:pt x="f486" y="f500"/>
                    <a:pt x="f485" y="f501"/>
                    <a:pt x="f488" y="f502"/>
                  </a:cubicBezTo>
                  <a:cubicBezTo>
                    <a:pt x="f490" y="f503"/>
                    <a:pt x="f489" y="f113"/>
                    <a:pt x="f484" y="f477"/>
                  </a:cubicBezTo>
                  <a:close/>
                  <a:moveTo>
                    <a:pt x="f486" y="f462"/>
                  </a:moveTo>
                  <a:cubicBezTo>
                    <a:pt x="f485" y="f504"/>
                    <a:pt x="f486" y="f505"/>
                    <a:pt x="f488" y="f506"/>
                  </a:cubicBezTo>
                  <a:cubicBezTo>
                    <a:pt x="f489" y="f507"/>
                    <a:pt x="f490" y="f508"/>
                    <a:pt x="f486" y="f462"/>
                  </a:cubicBezTo>
                  <a:close/>
                  <a:moveTo>
                    <a:pt x="f486" y="f124"/>
                  </a:moveTo>
                  <a:cubicBezTo>
                    <a:pt x="f485" y="f37"/>
                    <a:pt x="f486" y="f37"/>
                    <a:pt x="f488" y="f37"/>
                  </a:cubicBezTo>
                  <a:cubicBezTo>
                    <a:pt x="f488" y="f23"/>
                    <a:pt x="f488" y="f152"/>
                    <a:pt x="f488" y="f79"/>
                  </a:cubicBezTo>
                  <a:cubicBezTo>
                    <a:pt x="f498" y="f79"/>
                    <a:pt x="f496" y="f124"/>
                    <a:pt x="f486" y="f124"/>
                  </a:cubicBezTo>
                  <a:close/>
                  <a:moveTo>
                    <a:pt x="f488" y="f277"/>
                  </a:moveTo>
                  <a:cubicBezTo>
                    <a:pt x="f498" y="f277"/>
                    <a:pt x="f496" y="f277"/>
                    <a:pt x="f486" y="f277"/>
                  </a:cubicBezTo>
                  <a:cubicBezTo>
                    <a:pt x="f486" y="f300"/>
                    <a:pt x="f486" y="f306"/>
                    <a:pt x="f486" y="f145"/>
                  </a:cubicBezTo>
                  <a:cubicBezTo>
                    <a:pt x="f496" y="f145"/>
                    <a:pt x="f498" y="f145"/>
                    <a:pt x="f488" y="f145"/>
                  </a:cubicBezTo>
                  <a:cubicBezTo>
                    <a:pt x="f488" y="f306"/>
                    <a:pt x="f488" y="f300"/>
                    <a:pt x="f488" y="f277"/>
                  </a:cubicBezTo>
                  <a:close/>
                  <a:moveTo>
                    <a:pt x="f486" y="f395"/>
                  </a:moveTo>
                  <a:cubicBezTo>
                    <a:pt x="f485" y="f43"/>
                    <a:pt x="f486" y="f329"/>
                    <a:pt x="f488" y="f45"/>
                  </a:cubicBezTo>
                  <a:cubicBezTo>
                    <a:pt x="f489" y="f334"/>
                    <a:pt x="f489" y="f334"/>
                    <a:pt x="f486" y="f395"/>
                  </a:cubicBezTo>
                  <a:close/>
                  <a:moveTo>
                    <a:pt x="f509" y="f340"/>
                  </a:moveTo>
                  <a:cubicBezTo>
                    <a:pt x="f110" y="f342"/>
                    <a:pt x="f126" y="f340"/>
                    <a:pt x="f133" y="f337"/>
                  </a:cubicBezTo>
                  <a:cubicBezTo>
                    <a:pt x="f127" y="f337"/>
                    <a:pt x="f510" y="f337"/>
                    <a:pt x="f509" y="f337"/>
                  </a:cubicBezTo>
                  <a:cubicBezTo>
                    <a:pt x="f509" y="f391"/>
                    <a:pt x="f509" y="f392"/>
                    <a:pt x="f509" y="f340"/>
                  </a:cubicBezTo>
                  <a:close/>
                  <a:moveTo>
                    <a:pt x="f509" y="f23"/>
                  </a:moveTo>
                  <a:cubicBezTo>
                    <a:pt x="f510" y="f23"/>
                    <a:pt x="f511" y="f23"/>
                    <a:pt x="f133" y="f23"/>
                  </a:cubicBezTo>
                  <a:cubicBezTo>
                    <a:pt x="f133" y="f34"/>
                    <a:pt x="f133" y="f117"/>
                    <a:pt x="f133" y="f32"/>
                  </a:cubicBezTo>
                  <a:cubicBezTo>
                    <a:pt x="f509" y="f363"/>
                    <a:pt x="f509" y="f363"/>
                    <a:pt x="f509" y="f23"/>
                  </a:cubicBezTo>
                  <a:close/>
                  <a:moveTo>
                    <a:pt x="f133" y="f374"/>
                  </a:moveTo>
                  <a:cubicBezTo>
                    <a:pt x="f133" y="f323"/>
                    <a:pt x="f133" y="f384"/>
                    <a:pt x="f133" y="f405"/>
                  </a:cubicBezTo>
                  <a:cubicBezTo>
                    <a:pt x="f127" y="f159"/>
                    <a:pt x="f510" y="f159"/>
                    <a:pt x="f509" y="f159"/>
                  </a:cubicBezTo>
                  <a:cubicBezTo>
                    <a:pt x="f509" y="f324"/>
                    <a:pt x="f509" y="f35"/>
                    <a:pt x="f509" y="f352"/>
                  </a:cubicBezTo>
                  <a:cubicBezTo>
                    <a:pt x="f510" y="f352"/>
                    <a:pt x="f511" y="f374"/>
                    <a:pt x="f133" y="f374"/>
                  </a:cubicBezTo>
                  <a:close/>
                  <a:moveTo>
                    <a:pt x="f133" y="f194"/>
                  </a:moveTo>
                  <a:cubicBezTo>
                    <a:pt x="f128" y="f188"/>
                    <a:pt x="f128" y="f188"/>
                    <a:pt x="f509" y="f494"/>
                  </a:cubicBezTo>
                  <a:cubicBezTo>
                    <a:pt x="f110" y="f312"/>
                    <a:pt x="f110" y="f312"/>
                    <a:pt x="f133" y="f194"/>
                  </a:cubicBezTo>
                  <a:close/>
                  <a:moveTo>
                    <a:pt x="f133" y="f383"/>
                  </a:moveTo>
                  <a:cubicBezTo>
                    <a:pt x="f133" y="f322"/>
                    <a:pt x="f110" y="f151"/>
                    <a:pt x="f110" y="f321"/>
                  </a:cubicBezTo>
                  <a:cubicBezTo>
                    <a:pt x="f110" y="f55"/>
                    <a:pt x="f133" y="f243"/>
                    <a:pt x="f133" y="f320"/>
                  </a:cubicBezTo>
                  <a:cubicBezTo>
                    <a:pt x="f128" y="f320"/>
                    <a:pt x="f128" y="f320"/>
                    <a:pt x="f509" y="f389"/>
                  </a:cubicBezTo>
                  <a:cubicBezTo>
                    <a:pt x="f510" y="f383"/>
                    <a:pt x="f511" y="f383"/>
                    <a:pt x="f133" y="f383"/>
                  </a:cubicBezTo>
                  <a:close/>
                  <a:moveTo>
                    <a:pt x="f509" y="f330"/>
                  </a:moveTo>
                  <a:cubicBezTo>
                    <a:pt x="f110" y="f411"/>
                    <a:pt x="f126" y="f42"/>
                    <a:pt x="f133" y="f46"/>
                  </a:cubicBezTo>
                  <a:cubicBezTo>
                    <a:pt x="f128" y="f328"/>
                    <a:pt x="f128" y="f328"/>
                    <a:pt x="f509" y="f330"/>
                  </a:cubicBezTo>
                  <a:close/>
                  <a:moveTo>
                    <a:pt x="f509" y="f316"/>
                  </a:moveTo>
                  <a:cubicBezTo>
                    <a:pt x="f110" y="f48"/>
                    <a:pt x="f110" y="f48"/>
                    <a:pt x="f133" y="f278"/>
                  </a:cubicBezTo>
                  <a:cubicBezTo>
                    <a:pt x="f128" y="f278"/>
                    <a:pt x="f128" y="f278"/>
                    <a:pt x="f509" y="f316"/>
                  </a:cubicBezTo>
                  <a:close/>
                  <a:moveTo>
                    <a:pt x="f133" y="f286"/>
                  </a:moveTo>
                  <a:cubicBezTo>
                    <a:pt x="f128" y="f289"/>
                    <a:pt x="f128" y="f68"/>
                    <a:pt x="f132" y="f182"/>
                  </a:cubicBezTo>
                  <a:cubicBezTo>
                    <a:pt x="f126" y="f182"/>
                    <a:pt x="f110" y="f318"/>
                    <a:pt x="f133" y="f286"/>
                  </a:cubicBezTo>
                  <a:close/>
                  <a:moveTo>
                    <a:pt x="f509" y="f176"/>
                  </a:moveTo>
                  <a:cubicBezTo>
                    <a:pt x="f110" y="f176"/>
                    <a:pt x="f126" y="f62"/>
                    <a:pt x="f133" y="f376"/>
                  </a:cubicBezTo>
                  <a:cubicBezTo>
                    <a:pt x="f128" y="f311"/>
                    <a:pt x="f128" y="f311"/>
                    <a:pt x="f509" y="f176"/>
                  </a:cubicBezTo>
                  <a:close/>
                  <a:moveTo>
                    <a:pt x="f133" y="f3"/>
                  </a:moveTo>
                  <a:cubicBezTo>
                    <a:pt x="f128" y="f3"/>
                    <a:pt x="f128" y="f331"/>
                    <a:pt x="f132" y="f78"/>
                  </a:cubicBezTo>
                  <a:cubicBezTo>
                    <a:pt x="f110" y="f78"/>
                    <a:pt x="f110" y="f28"/>
                    <a:pt x="f133" y="f3"/>
                  </a:cubicBezTo>
                  <a:close/>
                  <a:moveTo>
                    <a:pt x="f509" y="f172"/>
                  </a:moveTo>
                  <a:cubicBezTo>
                    <a:pt x="f110" y="f197"/>
                    <a:pt x="f126" y="f512"/>
                    <a:pt x="f133" y="f95"/>
                  </a:cubicBezTo>
                  <a:cubicBezTo>
                    <a:pt x="f108" y="f95"/>
                    <a:pt x="f509" y="f319"/>
                    <a:pt x="f509" y="f172"/>
                  </a:cubicBezTo>
                  <a:close/>
                  <a:moveTo>
                    <a:pt x="f509" y="f308"/>
                  </a:moveTo>
                  <a:cubicBezTo>
                    <a:pt x="f110" y="f72"/>
                    <a:pt x="f110" y="f72"/>
                    <a:pt x="f133" y="f107"/>
                  </a:cubicBezTo>
                  <a:cubicBezTo>
                    <a:pt x="f128" y="f451"/>
                    <a:pt x="f509" y="f287"/>
                    <a:pt x="f509" y="f308"/>
                  </a:cubicBezTo>
                  <a:close/>
                  <a:moveTo>
                    <a:pt x="f133" y="f31"/>
                  </a:moveTo>
                  <a:cubicBezTo>
                    <a:pt x="f127" y="f31"/>
                    <a:pt x="f510" y="f438"/>
                    <a:pt x="f509" y="f438"/>
                  </a:cubicBezTo>
                  <a:cubicBezTo>
                    <a:pt x="f509" y="f309"/>
                    <a:pt x="f509" y="f250"/>
                    <a:pt x="f509" y="f193"/>
                  </a:cubicBezTo>
                  <a:cubicBezTo>
                    <a:pt x="f509" y="f407"/>
                    <a:pt x="f509" y="f189"/>
                    <a:pt x="f509" y="f248"/>
                  </a:cubicBezTo>
                  <a:cubicBezTo>
                    <a:pt x="f110" y="f246"/>
                    <a:pt x="f110" y="f248"/>
                    <a:pt x="f133" y="f31"/>
                  </a:cubicBezTo>
                  <a:close/>
                  <a:moveTo>
                    <a:pt x="f513" y="f305"/>
                  </a:moveTo>
                  <a:cubicBezTo>
                    <a:pt x="f106" y="f199"/>
                    <a:pt x="f106" y="f199"/>
                    <a:pt x="f514" y="f265"/>
                  </a:cubicBezTo>
                  <a:cubicBezTo>
                    <a:pt x="f515" y="f516"/>
                    <a:pt x="f515" y="f516"/>
                    <a:pt x="f513" y="f305"/>
                  </a:cubicBezTo>
                  <a:close/>
                  <a:moveTo>
                    <a:pt x="f517" y="f32"/>
                  </a:moveTo>
                  <a:cubicBezTo>
                    <a:pt x="f517" y="f37"/>
                    <a:pt x="f517" y="f34"/>
                    <a:pt x="f517" y="f386"/>
                  </a:cubicBezTo>
                  <a:cubicBezTo>
                    <a:pt x="f518" y="f386"/>
                    <a:pt x="f519" y="f23"/>
                    <a:pt x="f513" y="f23"/>
                  </a:cubicBezTo>
                  <a:cubicBezTo>
                    <a:pt x="f513" y="f34"/>
                    <a:pt x="f513" y="f117"/>
                    <a:pt x="f513" y="f32"/>
                  </a:cubicBezTo>
                  <a:cubicBezTo>
                    <a:pt x="f519" y="f32"/>
                    <a:pt x="f518" y="f32"/>
                    <a:pt x="f517" y="f32"/>
                  </a:cubicBezTo>
                  <a:close/>
                  <a:moveTo>
                    <a:pt x="f517" y="f38"/>
                  </a:moveTo>
                  <a:cubicBezTo>
                    <a:pt x="f517" y="f323"/>
                    <a:pt x="f517" y="f39"/>
                    <a:pt x="f517" y="f215"/>
                  </a:cubicBezTo>
                  <a:cubicBezTo>
                    <a:pt x="f518" y="f352"/>
                    <a:pt x="f519" y="f352"/>
                    <a:pt x="f513" y="f352"/>
                  </a:cubicBezTo>
                  <a:cubicBezTo>
                    <a:pt x="f513" y="f35"/>
                    <a:pt x="f513" y="f324"/>
                    <a:pt x="f513" y="f159"/>
                  </a:cubicBezTo>
                  <a:cubicBezTo>
                    <a:pt x="f520" y="f159"/>
                    <a:pt x="f518" y="f38"/>
                    <a:pt x="f517" y="f38"/>
                  </a:cubicBezTo>
                  <a:close/>
                  <a:moveTo>
                    <a:pt x="f517" y="f357"/>
                  </a:moveTo>
                  <a:cubicBezTo>
                    <a:pt x="f517" y="f339"/>
                    <a:pt x="f517" y="f257"/>
                    <a:pt x="f517" y="f340"/>
                  </a:cubicBezTo>
                  <a:cubicBezTo>
                    <a:pt x="f518" y="f340"/>
                    <a:pt x="f519" y="f340"/>
                    <a:pt x="f513" y="f340"/>
                  </a:cubicBezTo>
                  <a:cubicBezTo>
                    <a:pt x="f513" y="f257"/>
                    <a:pt x="f513" y="f391"/>
                    <a:pt x="f513" y="f357"/>
                  </a:cubicBezTo>
                  <a:cubicBezTo>
                    <a:pt x="f520" y="f357"/>
                    <a:pt x="f518" y="f357"/>
                    <a:pt x="f517" y="f357"/>
                  </a:cubicBezTo>
                  <a:close/>
                  <a:moveTo>
                    <a:pt x="f514" y="f395"/>
                  </a:moveTo>
                  <a:cubicBezTo>
                    <a:pt x="f514" y="f333"/>
                    <a:pt x="f514" y="f78"/>
                    <a:pt x="f514" y="f104"/>
                  </a:cubicBezTo>
                  <a:cubicBezTo>
                    <a:pt x="f515" y="f104"/>
                    <a:pt x="f521" y="f29"/>
                    <a:pt x="f513" y="f334"/>
                  </a:cubicBezTo>
                  <a:cubicBezTo>
                    <a:pt x="f520" y="f334"/>
                    <a:pt x="f518" y="f395"/>
                    <a:pt x="f514" y="f395"/>
                  </a:cubicBezTo>
                  <a:close/>
                  <a:moveTo>
                    <a:pt x="f513" y="f318"/>
                  </a:moveTo>
                  <a:cubicBezTo>
                    <a:pt x="f517" y="f64"/>
                    <a:pt x="f106" y="f522"/>
                    <a:pt x="f514" y="f219"/>
                  </a:cubicBezTo>
                  <a:cubicBezTo>
                    <a:pt x="f515" y="f290"/>
                    <a:pt x="f515" y="f290"/>
                    <a:pt x="f513" y="f318"/>
                  </a:cubicBezTo>
                  <a:close/>
                  <a:moveTo>
                    <a:pt x="f517" y="f313"/>
                  </a:moveTo>
                  <a:cubicBezTo>
                    <a:pt x="f515" y="f116"/>
                    <a:pt x="f521" y="f494"/>
                    <a:pt x="f513" y="f170"/>
                  </a:cubicBezTo>
                  <a:cubicBezTo>
                    <a:pt x="f523" y="f264"/>
                    <a:pt x="f514" y="f312"/>
                    <a:pt x="f517" y="f313"/>
                  </a:cubicBezTo>
                  <a:close/>
                  <a:moveTo>
                    <a:pt x="f513" y="f410"/>
                  </a:moveTo>
                  <a:cubicBezTo>
                    <a:pt x="f520" y="f261"/>
                    <a:pt x="f518" y="f261"/>
                    <a:pt x="f514" y="f329"/>
                  </a:cubicBezTo>
                  <a:cubicBezTo>
                    <a:pt x="f514" y="f42"/>
                    <a:pt x="f514" y="f330"/>
                    <a:pt x="f514" y="f41"/>
                  </a:cubicBezTo>
                  <a:cubicBezTo>
                    <a:pt x="f515" y="f271"/>
                    <a:pt x="f515" y="f271"/>
                    <a:pt x="f513" y="f410"/>
                  </a:cubicBezTo>
                  <a:close/>
                  <a:moveTo>
                    <a:pt x="f517" y="f373"/>
                  </a:moveTo>
                  <a:cubicBezTo>
                    <a:pt x="f515" y="f246"/>
                    <a:pt x="f515" y="f246"/>
                    <a:pt x="f513" y="f309"/>
                  </a:cubicBezTo>
                  <a:cubicBezTo>
                    <a:pt x="f520" y="f309"/>
                    <a:pt x="f518" y="f309"/>
                    <a:pt x="f517" y="f309"/>
                  </a:cubicBezTo>
                  <a:cubicBezTo>
                    <a:pt x="f517" y="f193"/>
                    <a:pt x="f517" y="f189"/>
                    <a:pt x="f517" y="f373"/>
                  </a:cubicBezTo>
                  <a:close/>
                  <a:moveTo>
                    <a:pt x="f513" y="f427"/>
                  </a:moveTo>
                  <a:cubicBezTo>
                    <a:pt x="f106" y="f409"/>
                    <a:pt x="f106" y="f409"/>
                    <a:pt x="f514" y="f436"/>
                  </a:cubicBezTo>
                  <a:cubicBezTo>
                    <a:pt x="f515" y="f270"/>
                    <a:pt x="f515" y="f270"/>
                    <a:pt x="f513" y="f427"/>
                  </a:cubicBezTo>
                  <a:close/>
                  <a:moveTo>
                    <a:pt x="f513" y="f243"/>
                  </a:moveTo>
                  <a:cubicBezTo>
                    <a:pt x="f517" y="f33"/>
                    <a:pt x="f106" y="f33"/>
                    <a:pt x="f514" y="f389"/>
                  </a:cubicBezTo>
                  <a:cubicBezTo>
                    <a:pt x="f515" y="f389"/>
                    <a:pt x="f515" y="f389"/>
                    <a:pt x="f513" y="f243"/>
                  </a:cubicBezTo>
                  <a:close/>
                  <a:moveTo>
                    <a:pt x="f515" y="f287"/>
                  </a:moveTo>
                  <a:cubicBezTo>
                    <a:pt x="f517" y="f524"/>
                    <a:pt x="f106" y="f20"/>
                    <a:pt x="f514" y="f450"/>
                  </a:cubicBezTo>
                  <a:cubicBezTo>
                    <a:pt x="f521" y="f450"/>
                    <a:pt x="f513" y="f308"/>
                    <a:pt x="f515" y="f287"/>
                  </a:cubicBezTo>
                  <a:close/>
                  <a:moveTo>
                    <a:pt x="f513" y="f238"/>
                  </a:moveTo>
                  <a:cubicBezTo>
                    <a:pt x="f517" y="f238"/>
                    <a:pt x="f106" y="f238"/>
                    <a:pt x="f514" y="f96"/>
                  </a:cubicBezTo>
                  <a:cubicBezTo>
                    <a:pt x="f515" y="f181"/>
                    <a:pt x="f515" y="f181"/>
                    <a:pt x="f513" y="f238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A896B67E-0E9C-550D-7EB0-91970A4CFD2C}"/>
                </a:ext>
              </a:extLst>
            </p:cNvPr>
            <p:cNvSpPr/>
            <p:nvPr/>
          </p:nvSpPr>
          <p:spPr>
            <a:xfrm>
              <a:off x="10300953" y="6000631"/>
              <a:ext cx="236536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3"/>
                <a:gd name="f7" fmla="val 41"/>
                <a:gd name="f8" fmla="val 1"/>
                <a:gd name="f9" fmla="val 38"/>
                <a:gd name="f10" fmla="val 35"/>
                <a:gd name="f11" fmla="val 32"/>
                <a:gd name="f12" fmla="val 30"/>
                <a:gd name="f13" fmla="val 3"/>
                <a:gd name="f14" fmla="val 29"/>
                <a:gd name="f15" fmla="val 4"/>
                <a:gd name="f16" fmla="val 20"/>
                <a:gd name="f17" fmla="val 61"/>
                <a:gd name="f18" fmla="val 13"/>
                <a:gd name="f19" fmla="val 89"/>
                <a:gd name="f20" fmla="val 100"/>
                <a:gd name="f21" fmla="val 110"/>
                <a:gd name="f22" fmla="val 120"/>
                <a:gd name="f23" fmla="val 5"/>
                <a:gd name="f24" fmla="val 129"/>
                <a:gd name="f25" fmla="val 8"/>
                <a:gd name="f26" fmla="val 138"/>
                <a:gd name="f27" fmla="val 11"/>
                <a:gd name="f28" fmla="val 147"/>
                <a:gd name="f29" fmla="val 151"/>
                <a:gd name="f30" fmla="val 15"/>
                <a:gd name="f31" fmla="val 17"/>
                <a:gd name="f32" fmla="val 152"/>
                <a:gd name="f33" fmla="val 21"/>
                <a:gd name="f34" fmla="val 23"/>
                <a:gd name="f35" fmla="val 24"/>
                <a:gd name="f36" fmla="val 26"/>
                <a:gd name="f37" fmla="val 149"/>
                <a:gd name="f38" fmla="val 25"/>
                <a:gd name="f39" fmla="val 144"/>
                <a:gd name="f40" fmla="val 133"/>
                <a:gd name="f41" fmla="val 121"/>
                <a:gd name="f42" fmla="val 18"/>
                <a:gd name="f43" fmla="val 109"/>
                <a:gd name="f44" fmla="val 106"/>
                <a:gd name="f45" fmla="val 14"/>
                <a:gd name="f46" fmla="val 103"/>
                <a:gd name="f47" fmla="val 68"/>
                <a:gd name="f48" fmla="val 36"/>
                <a:gd name="f49" fmla="val 40"/>
                <a:gd name="f50" fmla="val 2"/>
                <a:gd name="f51" fmla="+- 0 0 -90"/>
                <a:gd name="f52" fmla="*/ f3 1 153"/>
                <a:gd name="f53" fmla="*/ f4 1 41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153"/>
                <a:gd name="f62" fmla="*/ f58 1 41"/>
                <a:gd name="f63" fmla="*/ 1 f59 1"/>
                <a:gd name="f64" fmla="*/ 41 f58 1"/>
                <a:gd name="f65" fmla="*/ 32 f58 1"/>
                <a:gd name="f66" fmla="*/ 4 f59 1"/>
                <a:gd name="f67" fmla="*/ 29 f58 1"/>
                <a:gd name="f68" fmla="*/ 89 f59 1"/>
                <a:gd name="f69" fmla="*/ 4 f58 1"/>
                <a:gd name="f70" fmla="*/ 120 f59 1"/>
                <a:gd name="f71" fmla="*/ 5 f58 1"/>
                <a:gd name="f72" fmla="*/ 147 f59 1"/>
                <a:gd name="f73" fmla="*/ 13 f58 1"/>
                <a:gd name="f74" fmla="*/ 152 f59 1"/>
                <a:gd name="f75" fmla="*/ 21 f58 1"/>
                <a:gd name="f76" fmla="*/ 26 f58 1"/>
                <a:gd name="f77" fmla="*/ 144 f59 1"/>
                <a:gd name="f78" fmla="*/ 25 f58 1"/>
                <a:gd name="f79" fmla="*/ 109 f59 1"/>
                <a:gd name="f80" fmla="*/ 15 f58 1"/>
                <a:gd name="f81" fmla="*/ 100 f59 1"/>
                <a:gd name="f82" fmla="*/ 40 f58 1"/>
                <a:gd name="f83" fmla="+- f60 0 f1"/>
                <a:gd name="f84" fmla="*/ f63 1 153"/>
                <a:gd name="f85" fmla="*/ f64 1 41"/>
                <a:gd name="f86" fmla="*/ f65 1 41"/>
                <a:gd name="f87" fmla="*/ f66 1 153"/>
                <a:gd name="f88" fmla="*/ f67 1 41"/>
                <a:gd name="f89" fmla="*/ f68 1 153"/>
                <a:gd name="f90" fmla="*/ f69 1 41"/>
                <a:gd name="f91" fmla="*/ f70 1 153"/>
                <a:gd name="f92" fmla="*/ f71 1 41"/>
                <a:gd name="f93" fmla="*/ f72 1 153"/>
                <a:gd name="f94" fmla="*/ f73 1 41"/>
                <a:gd name="f95" fmla="*/ f74 1 153"/>
                <a:gd name="f96" fmla="*/ f75 1 41"/>
                <a:gd name="f97" fmla="*/ f76 1 41"/>
                <a:gd name="f98" fmla="*/ f77 1 153"/>
                <a:gd name="f99" fmla="*/ f78 1 41"/>
                <a:gd name="f100" fmla="*/ f79 1 153"/>
                <a:gd name="f101" fmla="*/ f80 1 41"/>
                <a:gd name="f102" fmla="*/ f81 1 153"/>
                <a:gd name="f103" fmla="*/ f82 1 41"/>
                <a:gd name="f104" fmla="*/ 0 1 f61"/>
                <a:gd name="f105" fmla="*/ f55 1 f61"/>
                <a:gd name="f106" fmla="*/ 0 1 f62"/>
                <a:gd name="f107" fmla="*/ f56 1 f62"/>
                <a:gd name="f108" fmla="*/ f84 1 f61"/>
                <a:gd name="f109" fmla="*/ f85 1 f62"/>
                <a:gd name="f110" fmla="*/ f86 1 f62"/>
                <a:gd name="f111" fmla="*/ f87 1 f61"/>
                <a:gd name="f112" fmla="*/ f88 1 f62"/>
                <a:gd name="f113" fmla="*/ f89 1 f61"/>
                <a:gd name="f114" fmla="*/ f90 1 f62"/>
                <a:gd name="f115" fmla="*/ f91 1 f61"/>
                <a:gd name="f116" fmla="*/ f92 1 f62"/>
                <a:gd name="f117" fmla="*/ f93 1 f61"/>
                <a:gd name="f118" fmla="*/ f94 1 f62"/>
                <a:gd name="f119" fmla="*/ f95 1 f61"/>
                <a:gd name="f120" fmla="*/ f96 1 f62"/>
                <a:gd name="f121" fmla="*/ f97 1 f62"/>
                <a:gd name="f122" fmla="*/ f98 1 f61"/>
                <a:gd name="f123" fmla="*/ f99 1 f62"/>
                <a:gd name="f124" fmla="*/ f100 1 f61"/>
                <a:gd name="f125" fmla="*/ f101 1 f62"/>
                <a:gd name="f126" fmla="*/ f102 1 f61"/>
                <a:gd name="f127" fmla="*/ f103 1 f62"/>
                <a:gd name="f128" fmla="*/ f104 f52 1"/>
                <a:gd name="f129" fmla="*/ f105 f52 1"/>
                <a:gd name="f130" fmla="*/ f107 f53 1"/>
                <a:gd name="f131" fmla="*/ f106 f53 1"/>
                <a:gd name="f132" fmla="*/ f108 f52 1"/>
                <a:gd name="f133" fmla="*/ f109 f53 1"/>
                <a:gd name="f134" fmla="*/ f110 f53 1"/>
                <a:gd name="f135" fmla="*/ f111 f52 1"/>
                <a:gd name="f136" fmla="*/ f112 f53 1"/>
                <a:gd name="f137" fmla="*/ f113 f52 1"/>
                <a:gd name="f138" fmla="*/ f114 f53 1"/>
                <a:gd name="f139" fmla="*/ f115 f52 1"/>
                <a:gd name="f140" fmla="*/ f116 f53 1"/>
                <a:gd name="f141" fmla="*/ f117 f52 1"/>
                <a:gd name="f142" fmla="*/ f118 f53 1"/>
                <a:gd name="f143" fmla="*/ f119 f52 1"/>
                <a:gd name="f144" fmla="*/ f120 f53 1"/>
                <a:gd name="f145" fmla="*/ f121 f53 1"/>
                <a:gd name="f146" fmla="*/ f122 f52 1"/>
                <a:gd name="f147" fmla="*/ f123 f53 1"/>
                <a:gd name="f148" fmla="*/ f124 f52 1"/>
                <a:gd name="f149" fmla="*/ f125 f53 1"/>
                <a:gd name="f150" fmla="*/ f126 f52 1"/>
                <a:gd name="f151" fmla="*/ f127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2" y="f133"/>
                </a:cxn>
                <a:cxn ang="f83">
                  <a:pos x="f132" y="f134"/>
                </a:cxn>
                <a:cxn ang="f83">
                  <a:pos x="f135" y="f136"/>
                </a:cxn>
                <a:cxn ang="f83">
                  <a:pos x="f137" y="f138"/>
                </a:cxn>
                <a:cxn ang="f83">
                  <a:pos x="f139" y="f140"/>
                </a:cxn>
                <a:cxn ang="f83">
                  <a:pos x="f141" y="f142"/>
                </a:cxn>
                <a:cxn ang="f83">
                  <a:pos x="f143" y="f144"/>
                </a:cxn>
                <a:cxn ang="f83">
                  <a:pos x="f143" y="f145"/>
                </a:cxn>
                <a:cxn ang="f83">
                  <a:pos x="f146" y="f147"/>
                </a:cxn>
                <a:cxn ang="f83">
                  <a:pos x="f148" y="f149"/>
                </a:cxn>
                <a:cxn ang="f83">
                  <a:pos x="f150" y="f149"/>
                </a:cxn>
                <a:cxn ang="f83">
                  <a:pos x="f135" y="f151"/>
                </a:cxn>
                <a:cxn ang="f83">
                  <a:pos x="f132" y="f133"/>
                </a:cxn>
              </a:cxnLst>
              <a:rect l="f128" t="f131" r="f129" b="f130"/>
              <a:pathLst>
                <a:path w="153" h="41">
                  <a:moveTo>
                    <a:pt x="f8" y="f7"/>
                  </a:moveTo>
                  <a:cubicBezTo>
                    <a:pt x="f8" y="f9"/>
                    <a:pt x="f5" y="f10"/>
                    <a:pt x="f8" y="f11"/>
                  </a:cubicBezTo>
                  <a:cubicBezTo>
                    <a:pt x="f8" y="f12"/>
                    <a:pt x="f13" y="f14"/>
                    <a:pt x="f15" y="f14"/>
                  </a:cubicBezTo>
                  <a:cubicBezTo>
                    <a:pt x="f11" y="f16"/>
                    <a:pt x="f17" y="f18"/>
                    <a:pt x="f19" y="f15"/>
                  </a:cubicBezTo>
                  <a:cubicBezTo>
                    <a:pt x="f20" y="f5"/>
                    <a:pt x="f21" y="f5"/>
                    <a:pt x="f22" y="f23"/>
                  </a:cubicBezTo>
                  <a:cubicBezTo>
                    <a:pt x="f24" y="f25"/>
                    <a:pt x="f26" y="f27"/>
                    <a:pt x="f28" y="f18"/>
                  </a:cubicBezTo>
                  <a:cubicBezTo>
                    <a:pt x="f29" y="f30"/>
                    <a:pt x="f6" y="f31"/>
                    <a:pt x="f32" y="f33"/>
                  </a:cubicBezTo>
                  <a:cubicBezTo>
                    <a:pt x="f32" y="f34"/>
                    <a:pt x="f32" y="f35"/>
                    <a:pt x="f32" y="f36"/>
                  </a:cubicBezTo>
                  <a:cubicBezTo>
                    <a:pt x="f37" y="f36"/>
                    <a:pt x="f28" y="f38"/>
                    <a:pt x="f39" y="f38"/>
                  </a:cubicBezTo>
                  <a:cubicBezTo>
                    <a:pt x="f40" y="f33"/>
                    <a:pt x="f41" y="f42"/>
                    <a:pt x="f43" y="f30"/>
                  </a:cubicBezTo>
                  <a:cubicBezTo>
                    <a:pt x="f44" y="f45"/>
                    <a:pt x="f46" y="f45"/>
                    <a:pt x="f20" y="f30"/>
                  </a:cubicBezTo>
                  <a:cubicBezTo>
                    <a:pt x="f47" y="f35"/>
                    <a:pt x="f48" y="f11"/>
                    <a:pt x="f15" y="f49"/>
                  </a:cubicBezTo>
                  <a:cubicBezTo>
                    <a:pt x="f13" y="f7"/>
                    <a:pt x="f50" y="f7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127A2E73-B922-3A50-926F-477E2D753AA6}"/>
                </a:ext>
              </a:extLst>
            </p:cNvPr>
            <p:cNvSpPr/>
            <p:nvPr/>
          </p:nvSpPr>
          <p:spPr>
            <a:xfrm>
              <a:off x="10953414" y="5568824"/>
              <a:ext cx="152403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"/>
                <a:gd name="f7" fmla="val 47"/>
                <a:gd name="f8" fmla="val 40"/>
                <a:gd name="f9" fmla="val 34"/>
                <a:gd name="f10" fmla="val 29"/>
                <a:gd name="f11" fmla="val 24"/>
                <a:gd name="f12" fmla="val 23"/>
                <a:gd name="f13" fmla="val 1"/>
                <a:gd name="f14" fmla="val 21"/>
                <a:gd name="f15" fmla="val 3"/>
                <a:gd name="f16" fmla="val 16"/>
                <a:gd name="f17" fmla="val 14"/>
                <a:gd name="f18" fmla="val 8"/>
                <a:gd name="f19" fmla="val 42"/>
                <a:gd name="f20" fmla="val 43"/>
                <a:gd name="f21" fmla="val 46"/>
                <a:gd name="f22" fmla="val 63"/>
                <a:gd name="f23" fmla="val 10"/>
                <a:gd name="f24" fmla="val 79"/>
                <a:gd name="f25" fmla="val 19"/>
                <a:gd name="f26" fmla="val 95"/>
                <a:gd name="f27" fmla="val 27"/>
                <a:gd name="f28" fmla="val 98"/>
                <a:gd name="f29" fmla="val 30"/>
                <a:gd name="f30" fmla="val 33"/>
                <a:gd name="f31" fmla="val 38"/>
                <a:gd name="f32" fmla="val 97"/>
                <a:gd name="f33" fmla="val 96"/>
                <a:gd name="f34" fmla="val 64"/>
                <a:gd name="f35" fmla="val 49"/>
                <a:gd name="f36" fmla="val 22"/>
                <a:gd name="f37" fmla="val 20"/>
                <a:gd name="f38" fmla="val 28"/>
                <a:gd name="f39" fmla="val 4"/>
                <a:gd name="f40" fmla="val 39"/>
                <a:gd name="f41" fmla="val 2"/>
                <a:gd name="f42" fmla="+- 0 0 -90"/>
                <a:gd name="f43" fmla="*/ f3 1 99"/>
                <a:gd name="f44" fmla="*/ f4 1 47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99"/>
                <a:gd name="f53" fmla="*/ f49 1 47"/>
                <a:gd name="f54" fmla="*/ 0 f50 1"/>
                <a:gd name="f55" fmla="*/ 40 f49 1"/>
                <a:gd name="f56" fmla="*/ 24 f49 1"/>
                <a:gd name="f57" fmla="*/ 3 f50 1"/>
                <a:gd name="f58" fmla="*/ 21 f49 1"/>
                <a:gd name="f59" fmla="*/ 42 f50 1"/>
                <a:gd name="f60" fmla="*/ 1 f49 1"/>
                <a:gd name="f61" fmla="*/ 47 f50 1"/>
                <a:gd name="f62" fmla="*/ 95 f50 1"/>
                <a:gd name="f63" fmla="*/ 27 f49 1"/>
                <a:gd name="f64" fmla="*/ 99 f50 1"/>
                <a:gd name="f65" fmla="*/ 33 f49 1"/>
                <a:gd name="f66" fmla="*/ 47 f49 1"/>
                <a:gd name="f67" fmla="*/ 46 f49 1"/>
                <a:gd name="f68" fmla="*/ 49 f50 1"/>
                <a:gd name="f69" fmla="*/ 22 f49 1"/>
                <a:gd name="f70" fmla="*/ 40 f50 1"/>
                <a:gd name="f71" fmla="*/ 4 f50 1"/>
                <a:gd name="f72" fmla="*/ 39 f49 1"/>
                <a:gd name="f73" fmla="+- f51 0 f1"/>
                <a:gd name="f74" fmla="*/ f54 1 99"/>
                <a:gd name="f75" fmla="*/ f55 1 47"/>
                <a:gd name="f76" fmla="*/ f56 1 47"/>
                <a:gd name="f77" fmla="*/ f57 1 99"/>
                <a:gd name="f78" fmla="*/ f58 1 47"/>
                <a:gd name="f79" fmla="*/ f59 1 99"/>
                <a:gd name="f80" fmla="*/ f60 1 47"/>
                <a:gd name="f81" fmla="*/ f61 1 99"/>
                <a:gd name="f82" fmla="*/ f62 1 99"/>
                <a:gd name="f83" fmla="*/ f63 1 47"/>
                <a:gd name="f84" fmla="*/ f64 1 99"/>
                <a:gd name="f85" fmla="*/ f65 1 47"/>
                <a:gd name="f86" fmla="*/ f66 1 47"/>
                <a:gd name="f87" fmla="*/ f67 1 47"/>
                <a:gd name="f88" fmla="*/ f68 1 99"/>
                <a:gd name="f89" fmla="*/ f69 1 47"/>
                <a:gd name="f90" fmla="*/ f70 1 99"/>
                <a:gd name="f91" fmla="*/ f71 1 99"/>
                <a:gd name="f92" fmla="*/ f72 1 47"/>
                <a:gd name="f93" fmla="*/ 0 1 f52"/>
                <a:gd name="f94" fmla="*/ f46 1 f52"/>
                <a:gd name="f95" fmla="*/ 0 1 f53"/>
                <a:gd name="f96" fmla="*/ f47 1 f53"/>
                <a:gd name="f97" fmla="*/ f74 1 f52"/>
                <a:gd name="f98" fmla="*/ f75 1 f53"/>
                <a:gd name="f99" fmla="*/ f76 1 f53"/>
                <a:gd name="f100" fmla="*/ f77 1 f52"/>
                <a:gd name="f101" fmla="*/ f78 1 f53"/>
                <a:gd name="f102" fmla="*/ f79 1 f52"/>
                <a:gd name="f103" fmla="*/ f80 1 f53"/>
                <a:gd name="f104" fmla="*/ f81 1 f52"/>
                <a:gd name="f105" fmla="*/ f82 1 f52"/>
                <a:gd name="f106" fmla="*/ f83 1 f53"/>
                <a:gd name="f107" fmla="*/ f84 1 f52"/>
                <a:gd name="f108" fmla="*/ f85 1 f53"/>
                <a:gd name="f109" fmla="*/ f86 1 f53"/>
                <a:gd name="f110" fmla="*/ f87 1 f53"/>
                <a:gd name="f111" fmla="*/ f88 1 f52"/>
                <a:gd name="f112" fmla="*/ f89 1 f53"/>
                <a:gd name="f113" fmla="*/ f90 1 f52"/>
                <a:gd name="f114" fmla="*/ f91 1 f52"/>
                <a:gd name="f115" fmla="*/ f92 1 f53"/>
                <a:gd name="f116" fmla="*/ f93 f43 1"/>
                <a:gd name="f117" fmla="*/ f94 f43 1"/>
                <a:gd name="f118" fmla="*/ f96 f44 1"/>
                <a:gd name="f119" fmla="*/ f95 f44 1"/>
                <a:gd name="f120" fmla="*/ f97 f43 1"/>
                <a:gd name="f121" fmla="*/ f98 f44 1"/>
                <a:gd name="f122" fmla="*/ f99 f44 1"/>
                <a:gd name="f123" fmla="*/ f100 f43 1"/>
                <a:gd name="f124" fmla="*/ f101 f44 1"/>
                <a:gd name="f125" fmla="*/ f102 f43 1"/>
                <a:gd name="f126" fmla="*/ f103 f44 1"/>
                <a:gd name="f127" fmla="*/ f104 f43 1"/>
                <a:gd name="f128" fmla="*/ f105 f43 1"/>
                <a:gd name="f129" fmla="*/ f106 f44 1"/>
                <a:gd name="f130" fmla="*/ f107 f43 1"/>
                <a:gd name="f131" fmla="*/ f108 f44 1"/>
                <a:gd name="f132" fmla="*/ f109 f44 1"/>
                <a:gd name="f133" fmla="*/ f110 f44 1"/>
                <a:gd name="f134" fmla="*/ f111 f43 1"/>
                <a:gd name="f135" fmla="*/ f112 f44 1"/>
                <a:gd name="f136" fmla="*/ f113 f43 1"/>
                <a:gd name="f137" fmla="*/ f114 f43 1"/>
                <a:gd name="f138" fmla="*/ f115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20" y="f121"/>
                </a:cxn>
                <a:cxn ang="f73">
                  <a:pos x="f120" y="f122"/>
                </a:cxn>
                <a:cxn ang="f73">
                  <a:pos x="f123" y="f124"/>
                </a:cxn>
                <a:cxn ang="f73">
                  <a:pos x="f125" y="f126"/>
                </a:cxn>
                <a:cxn ang="f73">
                  <a:pos x="f127" y="f126"/>
                </a:cxn>
                <a:cxn ang="f73">
                  <a:pos x="f128" y="f129"/>
                </a:cxn>
                <a:cxn ang="f73">
                  <a:pos x="f130" y="f131"/>
                </a:cxn>
                <a:cxn ang="f73">
                  <a:pos x="f130" y="f132"/>
                </a:cxn>
                <a:cxn ang="f73">
                  <a:pos x="f128" y="f133"/>
                </a:cxn>
                <a:cxn ang="f73">
                  <a:pos x="f134" y="f135"/>
                </a:cxn>
                <a:cxn ang="f73">
                  <a:pos x="f136" y="f135"/>
                </a:cxn>
                <a:cxn ang="f73">
                  <a:pos x="f137" y="f138"/>
                </a:cxn>
                <a:cxn ang="f73">
                  <a:pos x="f120" y="f121"/>
                </a:cxn>
              </a:cxnLst>
              <a:rect l="f116" t="f119" r="f117" b="f118"/>
              <a:pathLst>
                <a:path w="99" h="47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5" y="f12"/>
                    <a:pt x="f13" y="f14"/>
                    <a:pt x="f15" y="f14"/>
                  </a:cubicBezTo>
                  <a:cubicBezTo>
                    <a:pt x="f16" y="f17"/>
                    <a:pt x="f10" y="f18"/>
                    <a:pt x="f19" y="f13"/>
                  </a:cubicBezTo>
                  <a:cubicBezTo>
                    <a:pt x="f20" y="f5"/>
                    <a:pt x="f21" y="f13"/>
                    <a:pt x="f7" y="f13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10"/>
                    <a:pt x="f6" y="f29"/>
                    <a:pt x="f6" y="f30"/>
                  </a:cubicBezTo>
                  <a:cubicBezTo>
                    <a:pt x="f28" y="f31"/>
                    <a:pt x="f6" y="f19"/>
                    <a:pt x="f6" y="f7"/>
                  </a:cubicBezTo>
                  <a:cubicBezTo>
                    <a:pt x="f32" y="f7"/>
                    <a:pt x="f33" y="f21"/>
                    <a:pt x="f26" y="f21"/>
                  </a:cubicBezTo>
                  <a:cubicBezTo>
                    <a:pt x="f24" y="f31"/>
                    <a:pt x="f34" y="f29"/>
                    <a:pt x="f35" y="f36"/>
                  </a:cubicBezTo>
                  <a:cubicBezTo>
                    <a:pt x="f21" y="f37"/>
                    <a:pt x="f20" y="f37"/>
                    <a:pt x="f8" y="f36"/>
                  </a:cubicBezTo>
                  <a:cubicBezTo>
                    <a:pt x="f38" y="f27"/>
                    <a:pt x="f16" y="f30"/>
                    <a:pt x="f39" y="f40"/>
                  </a:cubicBezTo>
                  <a:cubicBezTo>
                    <a:pt x="f15" y="f40"/>
                    <a:pt x="f41" y="f40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ACB3A55C-548E-D054-8045-6695FF7995FA}"/>
                </a:ext>
              </a:extLst>
            </p:cNvPr>
            <p:cNvSpPr/>
            <p:nvPr/>
          </p:nvSpPr>
          <p:spPr>
            <a:xfrm>
              <a:off x="11567772" y="5902205"/>
              <a:ext cx="153984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34"/>
                <a:gd name="f8" fmla="val 92"/>
                <a:gd name="f9" fmla="val 32"/>
                <a:gd name="f10" fmla="val 84"/>
                <a:gd name="f11" fmla="val 30"/>
                <a:gd name="f12" fmla="val 77"/>
                <a:gd name="f13" fmla="val 28"/>
                <a:gd name="f14" fmla="val 64"/>
                <a:gd name="f15" fmla="val 25"/>
                <a:gd name="f16" fmla="val 51"/>
                <a:gd name="f17" fmla="val 22"/>
                <a:gd name="f18" fmla="val 38"/>
                <a:gd name="f19" fmla="val 18"/>
                <a:gd name="f20" fmla="val 36"/>
                <a:gd name="f21" fmla="val 19"/>
                <a:gd name="f22" fmla="val 23"/>
                <a:gd name="f23" fmla="val 12"/>
                <a:gd name="f24" fmla="val 27"/>
                <a:gd name="f25" fmla="val 1"/>
                <a:gd name="f26" fmla="val 17"/>
                <a:gd name="f27" fmla="val 16"/>
                <a:gd name="f28" fmla="val 2"/>
                <a:gd name="f29" fmla="val 15"/>
                <a:gd name="f30" fmla="val 3"/>
                <a:gd name="f31" fmla="val 14"/>
                <a:gd name="f32" fmla="val 13"/>
                <a:gd name="f33" fmla="val 10"/>
                <a:gd name="f34" fmla="val 5"/>
                <a:gd name="f35" fmla="val 33"/>
                <a:gd name="f36" fmla="val 37"/>
                <a:gd name="f37" fmla="val 57"/>
                <a:gd name="f38" fmla="val 6"/>
                <a:gd name="f39" fmla="val 96"/>
                <a:gd name="f40" fmla="val 99"/>
                <a:gd name="f41" fmla="val 26"/>
                <a:gd name="f42" fmla="+- 0 0 -90"/>
                <a:gd name="f43" fmla="*/ f3 1 100"/>
                <a:gd name="f44" fmla="*/ f4 1 34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100"/>
                <a:gd name="f53" fmla="*/ f49 1 34"/>
                <a:gd name="f54" fmla="*/ 100 f50 1"/>
                <a:gd name="f55" fmla="*/ 34 f49 1"/>
                <a:gd name="f56" fmla="*/ 77 f50 1"/>
                <a:gd name="f57" fmla="*/ 28 f49 1"/>
                <a:gd name="f58" fmla="*/ 38 f50 1"/>
                <a:gd name="f59" fmla="*/ 18 f49 1"/>
                <a:gd name="f60" fmla="*/ 32 f50 1"/>
                <a:gd name="f61" fmla="*/ 19 f49 1"/>
                <a:gd name="f62" fmla="*/ 0 f50 1"/>
                <a:gd name="f63" fmla="*/ 32 f49 1"/>
                <a:gd name="f64" fmla="*/ 1 f50 1"/>
                <a:gd name="f65" fmla="*/ 17 f49 1"/>
                <a:gd name="f66" fmla="*/ 3 f50 1"/>
                <a:gd name="f67" fmla="*/ 14 f49 1"/>
                <a:gd name="f68" fmla="*/ 1 f49 1"/>
                <a:gd name="f69" fmla="*/ 37 f50 1"/>
                <a:gd name="f70" fmla="*/ 0 f49 1"/>
                <a:gd name="f71" fmla="*/ 96 f50 1"/>
                <a:gd name="f72" fmla="*/ 22 f49 1"/>
                <a:gd name="f73" fmla="+- f51 0 f1"/>
                <a:gd name="f74" fmla="*/ f54 1 100"/>
                <a:gd name="f75" fmla="*/ f55 1 34"/>
                <a:gd name="f76" fmla="*/ f56 1 100"/>
                <a:gd name="f77" fmla="*/ f57 1 34"/>
                <a:gd name="f78" fmla="*/ f58 1 100"/>
                <a:gd name="f79" fmla="*/ f59 1 34"/>
                <a:gd name="f80" fmla="*/ f60 1 100"/>
                <a:gd name="f81" fmla="*/ f61 1 34"/>
                <a:gd name="f82" fmla="*/ f62 1 100"/>
                <a:gd name="f83" fmla="*/ f63 1 34"/>
                <a:gd name="f84" fmla="*/ f64 1 100"/>
                <a:gd name="f85" fmla="*/ f65 1 34"/>
                <a:gd name="f86" fmla="*/ f66 1 100"/>
                <a:gd name="f87" fmla="*/ f67 1 34"/>
                <a:gd name="f88" fmla="*/ f68 1 34"/>
                <a:gd name="f89" fmla="*/ f69 1 100"/>
                <a:gd name="f90" fmla="*/ f70 1 34"/>
                <a:gd name="f91" fmla="*/ f71 1 100"/>
                <a:gd name="f92" fmla="*/ f72 1 34"/>
                <a:gd name="f93" fmla="*/ 0 1 f52"/>
                <a:gd name="f94" fmla="*/ f46 1 f52"/>
                <a:gd name="f95" fmla="*/ 0 1 f53"/>
                <a:gd name="f96" fmla="*/ f47 1 f53"/>
                <a:gd name="f97" fmla="*/ f74 1 f52"/>
                <a:gd name="f98" fmla="*/ f75 1 f53"/>
                <a:gd name="f99" fmla="*/ f76 1 f52"/>
                <a:gd name="f100" fmla="*/ f77 1 f53"/>
                <a:gd name="f101" fmla="*/ f78 1 f52"/>
                <a:gd name="f102" fmla="*/ f79 1 f53"/>
                <a:gd name="f103" fmla="*/ f80 1 f52"/>
                <a:gd name="f104" fmla="*/ f81 1 f53"/>
                <a:gd name="f105" fmla="*/ f82 1 f52"/>
                <a:gd name="f106" fmla="*/ f83 1 f53"/>
                <a:gd name="f107" fmla="*/ f84 1 f52"/>
                <a:gd name="f108" fmla="*/ f85 1 f53"/>
                <a:gd name="f109" fmla="*/ f86 1 f52"/>
                <a:gd name="f110" fmla="*/ f87 1 f53"/>
                <a:gd name="f111" fmla="*/ f88 1 f53"/>
                <a:gd name="f112" fmla="*/ f89 1 f52"/>
                <a:gd name="f113" fmla="*/ f90 1 f53"/>
                <a:gd name="f114" fmla="*/ f91 1 f52"/>
                <a:gd name="f115" fmla="*/ f92 1 f53"/>
                <a:gd name="f116" fmla="*/ f93 f43 1"/>
                <a:gd name="f117" fmla="*/ f94 f43 1"/>
                <a:gd name="f118" fmla="*/ f96 f44 1"/>
                <a:gd name="f119" fmla="*/ f95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3 1"/>
                <a:gd name="f131" fmla="*/ f108 f44 1"/>
                <a:gd name="f132" fmla="*/ f109 f43 1"/>
                <a:gd name="f133" fmla="*/ f110 f44 1"/>
                <a:gd name="f134" fmla="*/ f111 f44 1"/>
                <a:gd name="f135" fmla="*/ f112 f43 1"/>
                <a:gd name="f136" fmla="*/ f113 f44 1"/>
                <a:gd name="f137" fmla="*/ f114 f43 1"/>
                <a:gd name="f138" fmla="*/ f115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30" y="f131"/>
                </a:cxn>
                <a:cxn ang="f73">
                  <a:pos x="f132" y="f133"/>
                </a:cxn>
                <a:cxn ang="f73">
                  <a:pos x="f126" y="f134"/>
                </a:cxn>
                <a:cxn ang="f73">
                  <a:pos x="f135" y="f136"/>
                </a:cxn>
                <a:cxn ang="f73">
                  <a:pos x="f137" y="f131"/>
                </a:cxn>
                <a:cxn ang="f73">
                  <a:pos x="f120" y="f138"/>
                </a:cxn>
                <a:cxn ang="f73">
                  <a:pos x="f120" y="f121"/>
                </a:cxn>
              </a:cxnLst>
              <a:rect l="f116" t="f119" r="f117" b="f118"/>
              <a:pathLst>
                <a:path w="100" h="34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19"/>
                    <a:pt x="f7" y="f19"/>
                    <a:pt x="f9" y="f21"/>
                  </a:cubicBezTo>
                  <a:cubicBezTo>
                    <a:pt x="f17" y="f22"/>
                    <a:pt x="f23" y="f13"/>
                    <a:pt x="f5" y="f9"/>
                  </a:cubicBezTo>
                  <a:cubicBezTo>
                    <a:pt x="f5" y="f24"/>
                    <a:pt x="f5" y="f17"/>
                    <a:pt x="f25" y="f26"/>
                  </a:cubicBezTo>
                  <a:cubicBezTo>
                    <a:pt x="f25" y="f27"/>
                    <a:pt x="f28" y="f29"/>
                    <a:pt x="f30" y="f31"/>
                  </a:cubicBezTo>
                  <a:cubicBezTo>
                    <a:pt x="f32" y="f33"/>
                    <a:pt x="f17" y="f34"/>
                    <a:pt x="f9" y="f25"/>
                  </a:cubicBezTo>
                  <a:cubicBezTo>
                    <a:pt x="f35" y="f5"/>
                    <a:pt x="f20" y="f5"/>
                    <a:pt x="f36" y="f5"/>
                  </a:cubicBezTo>
                  <a:cubicBezTo>
                    <a:pt x="f37" y="f38"/>
                    <a:pt x="f12" y="f23"/>
                    <a:pt x="f39" y="f26"/>
                  </a:cubicBezTo>
                  <a:cubicBezTo>
                    <a:pt x="f40" y="f19"/>
                    <a:pt x="f6" y="f21"/>
                    <a:pt x="f6" y="f17"/>
                  </a:cubicBezTo>
                  <a:cubicBezTo>
                    <a:pt x="f6" y="f41"/>
                    <a:pt x="f6" y="f11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61DC8453-3E54-D6C3-C2B1-CBC07873CBC9}"/>
                </a:ext>
              </a:extLst>
            </p:cNvPr>
            <p:cNvSpPr/>
            <p:nvPr/>
          </p:nvSpPr>
          <p:spPr>
            <a:xfrm>
              <a:off x="11240746" y="5754566"/>
              <a:ext cx="95253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50"/>
                <a:gd name="f8" fmla="val 24"/>
                <a:gd name="f9" fmla="val 18"/>
                <a:gd name="f10" fmla="val 32"/>
                <a:gd name="f11" fmla="val 14"/>
                <a:gd name="f12" fmla="val 26"/>
                <a:gd name="f13" fmla="val 7"/>
                <a:gd name="f14" fmla="val 30"/>
                <a:gd name="f15" fmla="val 1"/>
                <a:gd name="f16" fmla="val 2"/>
                <a:gd name="f17" fmla="val 3"/>
                <a:gd name="f18" fmla="val 4"/>
                <a:gd name="f19" fmla="val 6"/>
                <a:gd name="f20" fmla="val 9"/>
                <a:gd name="f21" fmla="val 31"/>
                <a:gd name="f22" fmla="val 34"/>
                <a:gd name="f23" fmla="val 15"/>
                <a:gd name="f24" fmla="val 39"/>
                <a:gd name="f25" fmla="val 10"/>
                <a:gd name="f26" fmla="val 5"/>
                <a:gd name="f27" fmla="val 41"/>
                <a:gd name="f28" fmla="val 43"/>
                <a:gd name="f29" fmla="val 45"/>
                <a:gd name="f30" fmla="val 46"/>
                <a:gd name="f31" fmla="val 12"/>
                <a:gd name="f32" fmla="val 19"/>
                <a:gd name="f33" fmla="val 47"/>
                <a:gd name="f34" fmla="val 48"/>
                <a:gd name="f35" fmla="val 49"/>
                <a:gd name="f36" fmla="val 51"/>
                <a:gd name="f37" fmla="val 53"/>
                <a:gd name="f38" fmla="val 56"/>
                <a:gd name="f39" fmla="val 8"/>
                <a:gd name="f40" fmla="val 11"/>
                <a:gd name="f41" fmla="val 23"/>
                <a:gd name="f42" fmla="val 29"/>
                <a:gd name="f43" fmla="val 40"/>
                <a:gd name="f44" fmla="val 37"/>
                <a:gd name="f45" fmla="val 44"/>
                <a:gd name="f46" fmla="val 35"/>
                <a:gd name="f47" fmla="val 28"/>
                <a:gd name="f48" fmla="val 33"/>
                <a:gd name="f49" fmla="val 38"/>
                <a:gd name="f50" fmla="val 22"/>
                <a:gd name="f51" fmla="val 21"/>
                <a:gd name="f52" fmla="val 20"/>
                <a:gd name="f53" fmla="val 13"/>
                <a:gd name="f54" fmla="+- 0 0 -90"/>
                <a:gd name="f55" fmla="*/ f3 1 62"/>
                <a:gd name="f56" fmla="*/ f4 1 50"/>
                <a:gd name="f57" fmla="val f5"/>
                <a:gd name="f58" fmla="val f6"/>
                <a:gd name="f59" fmla="val f7"/>
                <a:gd name="f60" fmla="*/ f54 f0 1"/>
                <a:gd name="f61" fmla="+- f59 0 f57"/>
                <a:gd name="f62" fmla="+- f58 0 f57"/>
                <a:gd name="f63" fmla="*/ f60 1 f2"/>
                <a:gd name="f64" fmla="*/ f62 1 62"/>
                <a:gd name="f65" fmla="*/ f61 1 50"/>
                <a:gd name="f66" fmla="*/ 24 f62 1"/>
                <a:gd name="f67" fmla="*/ 18 f61 1"/>
                <a:gd name="f68" fmla="*/ 30 f62 1"/>
                <a:gd name="f69" fmla="*/ 1 f61 1"/>
                <a:gd name="f70" fmla="*/ 32 f62 1"/>
                <a:gd name="f71" fmla="*/ 4 f61 1"/>
                <a:gd name="f72" fmla="*/ 9 f61 1"/>
                <a:gd name="f73" fmla="*/ 39 f62 1"/>
                <a:gd name="f74" fmla="*/ 15 f61 1"/>
                <a:gd name="f75" fmla="*/ 0 f61 1"/>
                <a:gd name="f76" fmla="*/ 45 f62 1"/>
                <a:gd name="f77" fmla="*/ 46 f62 1"/>
                <a:gd name="f78" fmla="*/ 19 f61 1"/>
                <a:gd name="f79" fmla="*/ 49 f62 1"/>
                <a:gd name="f80" fmla="*/ 5 f61 1"/>
                <a:gd name="f81" fmla="*/ 56 f62 1"/>
                <a:gd name="f82" fmla="*/ 62 f62 1"/>
                <a:gd name="f83" fmla="*/ 24 f61 1"/>
                <a:gd name="f84" fmla="*/ 40 f61 1"/>
                <a:gd name="f85" fmla="*/ 35 f62 1"/>
                <a:gd name="f86" fmla="*/ 32 f61 1"/>
                <a:gd name="f87" fmla="*/ 28 f62 1"/>
                <a:gd name="f88" fmla="*/ 33 f61 1"/>
                <a:gd name="f89" fmla="*/ 0 f62 1"/>
                <a:gd name="f90" fmla="*/ 50 f61 1"/>
                <a:gd name="f91" fmla="*/ 35 f61 1"/>
                <a:gd name="f92" fmla="*/ 2 f62 1"/>
                <a:gd name="f93" fmla="*/ 31 f61 1"/>
                <a:gd name="f94" fmla="*/ 15 f62 1"/>
                <a:gd name="f95" fmla="*/ 20 f62 1"/>
                <a:gd name="f96" fmla="*/ 14 f61 1"/>
                <a:gd name="f97" fmla="*/ 11 f61 1"/>
                <a:gd name="f98" fmla="*/ 22 f62 1"/>
                <a:gd name="f99" fmla="+- f63 0 f1"/>
                <a:gd name="f100" fmla="*/ f66 1 62"/>
                <a:gd name="f101" fmla="*/ f67 1 50"/>
                <a:gd name="f102" fmla="*/ f68 1 62"/>
                <a:gd name="f103" fmla="*/ f69 1 50"/>
                <a:gd name="f104" fmla="*/ f70 1 62"/>
                <a:gd name="f105" fmla="*/ f71 1 50"/>
                <a:gd name="f106" fmla="*/ f72 1 50"/>
                <a:gd name="f107" fmla="*/ f73 1 62"/>
                <a:gd name="f108" fmla="*/ f74 1 50"/>
                <a:gd name="f109" fmla="*/ f75 1 50"/>
                <a:gd name="f110" fmla="*/ f76 1 62"/>
                <a:gd name="f111" fmla="*/ f77 1 62"/>
                <a:gd name="f112" fmla="*/ f78 1 50"/>
                <a:gd name="f113" fmla="*/ f79 1 62"/>
                <a:gd name="f114" fmla="*/ f80 1 50"/>
                <a:gd name="f115" fmla="*/ f81 1 62"/>
                <a:gd name="f116" fmla="*/ f82 1 62"/>
                <a:gd name="f117" fmla="*/ f83 1 50"/>
                <a:gd name="f118" fmla="*/ f84 1 50"/>
                <a:gd name="f119" fmla="*/ f85 1 62"/>
                <a:gd name="f120" fmla="*/ f86 1 50"/>
                <a:gd name="f121" fmla="*/ f87 1 62"/>
                <a:gd name="f122" fmla="*/ f88 1 50"/>
                <a:gd name="f123" fmla="*/ f89 1 62"/>
                <a:gd name="f124" fmla="*/ f90 1 50"/>
                <a:gd name="f125" fmla="*/ f91 1 50"/>
                <a:gd name="f126" fmla="*/ f92 1 62"/>
                <a:gd name="f127" fmla="*/ f93 1 50"/>
                <a:gd name="f128" fmla="*/ f94 1 62"/>
                <a:gd name="f129" fmla="*/ f95 1 62"/>
                <a:gd name="f130" fmla="*/ f96 1 50"/>
                <a:gd name="f131" fmla="*/ f97 1 50"/>
                <a:gd name="f132" fmla="*/ f98 1 62"/>
                <a:gd name="f133" fmla="*/ 0 1 f64"/>
                <a:gd name="f134" fmla="*/ f58 1 f64"/>
                <a:gd name="f135" fmla="*/ 0 1 f65"/>
                <a:gd name="f136" fmla="*/ f59 1 f65"/>
                <a:gd name="f137" fmla="*/ f100 1 f64"/>
                <a:gd name="f138" fmla="*/ f101 1 f65"/>
                <a:gd name="f139" fmla="*/ f102 1 f64"/>
                <a:gd name="f140" fmla="*/ f103 1 f65"/>
                <a:gd name="f141" fmla="*/ f104 1 f64"/>
                <a:gd name="f142" fmla="*/ f105 1 f65"/>
                <a:gd name="f143" fmla="*/ f106 1 f65"/>
                <a:gd name="f144" fmla="*/ f107 1 f64"/>
                <a:gd name="f145" fmla="*/ f108 1 f65"/>
                <a:gd name="f146" fmla="*/ f109 1 f65"/>
                <a:gd name="f147" fmla="*/ f110 1 f64"/>
                <a:gd name="f148" fmla="*/ f111 1 f64"/>
                <a:gd name="f149" fmla="*/ f112 1 f65"/>
                <a:gd name="f150" fmla="*/ f113 1 f64"/>
                <a:gd name="f151" fmla="*/ f114 1 f65"/>
                <a:gd name="f152" fmla="*/ f115 1 f64"/>
                <a:gd name="f153" fmla="*/ f116 1 f64"/>
                <a:gd name="f154" fmla="*/ f117 1 f65"/>
                <a:gd name="f155" fmla="*/ f118 1 f65"/>
                <a:gd name="f156" fmla="*/ f119 1 f64"/>
                <a:gd name="f157" fmla="*/ f120 1 f65"/>
                <a:gd name="f158" fmla="*/ f121 1 f64"/>
                <a:gd name="f159" fmla="*/ f122 1 f65"/>
                <a:gd name="f160" fmla="*/ f123 1 f64"/>
                <a:gd name="f161" fmla="*/ f124 1 f65"/>
                <a:gd name="f162" fmla="*/ f125 1 f65"/>
                <a:gd name="f163" fmla="*/ f126 1 f64"/>
                <a:gd name="f164" fmla="*/ f127 1 f65"/>
                <a:gd name="f165" fmla="*/ f128 1 f64"/>
                <a:gd name="f166" fmla="*/ f129 1 f64"/>
                <a:gd name="f167" fmla="*/ f130 1 f65"/>
                <a:gd name="f168" fmla="*/ f131 1 f65"/>
                <a:gd name="f169" fmla="*/ f132 1 f64"/>
                <a:gd name="f170" fmla="*/ f133 f55 1"/>
                <a:gd name="f171" fmla="*/ f134 f55 1"/>
                <a:gd name="f172" fmla="*/ f136 f56 1"/>
                <a:gd name="f173" fmla="*/ f135 f56 1"/>
                <a:gd name="f174" fmla="*/ f137 f55 1"/>
                <a:gd name="f175" fmla="*/ f138 f56 1"/>
                <a:gd name="f176" fmla="*/ f139 f55 1"/>
                <a:gd name="f177" fmla="*/ f140 f56 1"/>
                <a:gd name="f178" fmla="*/ f141 f55 1"/>
                <a:gd name="f179" fmla="*/ f142 f56 1"/>
                <a:gd name="f180" fmla="*/ f143 f56 1"/>
                <a:gd name="f181" fmla="*/ f144 f55 1"/>
                <a:gd name="f182" fmla="*/ f145 f56 1"/>
                <a:gd name="f183" fmla="*/ f146 f56 1"/>
                <a:gd name="f184" fmla="*/ f147 f55 1"/>
                <a:gd name="f185" fmla="*/ f148 f55 1"/>
                <a:gd name="f186" fmla="*/ f149 f56 1"/>
                <a:gd name="f187" fmla="*/ f150 f55 1"/>
                <a:gd name="f188" fmla="*/ f151 f56 1"/>
                <a:gd name="f189" fmla="*/ f152 f55 1"/>
                <a:gd name="f190" fmla="*/ f153 f55 1"/>
                <a:gd name="f191" fmla="*/ f154 f56 1"/>
                <a:gd name="f192" fmla="*/ f155 f56 1"/>
                <a:gd name="f193" fmla="*/ f156 f55 1"/>
                <a:gd name="f194" fmla="*/ f157 f56 1"/>
                <a:gd name="f195" fmla="*/ f158 f55 1"/>
                <a:gd name="f196" fmla="*/ f159 f56 1"/>
                <a:gd name="f197" fmla="*/ f160 f55 1"/>
                <a:gd name="f198" fmla="*/ f161 f56 1"/>
                <a:gd name="f199" fmla="*/ f162 f56 1"/>
                <a:gd name="f200" fmla="*/ f163 f55 1"/>
                <a:gd name="f201" fmla="*/ f164 f56 1"/>
                <a:gd name="f202" fmla="*/ f165 f55 1"/>
                <a:gd name="f203" fmla="*/ f166 f55 1"/>
                <a:gd name="f204" fmla="*/ f167 f56 1"/>
                <a:gd name="f205" fmla="*/ f168 f56 1"/>
                <a:gd name="f206" fmla="*/ f169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9">
                  <a:pos x="f174" y="f175"/>
                </a:cxn>
                <a:cxn ang="f99">
                  <a:pos x="f176" y="f177"/>
                </a:cxn>
                <a:cxn ang="f99">
                  <a:pos x="f178" y="f179"/>
                </a:cxn>
                <a:cxn ang="f99">
                  <a:pos x="f178" y="f180"/>
                </a:cxn>
                <a:cxn ang="f99">
                  <a:pos x="f181" y="f182"/>
                </a:cxn>
                <a:cxn ang="f99">
                  <a:pos x="f181" y="f183"/>
                </a:cxn>
                <a:cxn ang="f99">
                  <a:pos x="f184" y="f183"/>
                </a:cxn>
                <a:cxn ang="f99">
                  <a:pos x="f185" y="f186"/>
                </a:cxn>
                <a:cxn ang="f99">
                  <a:pos x="f187" y="f186"/>
                </a:cxn>
                <a:cxn ang="f99">
                  <a:pos x="f187" y="f188"/>
                </a:cxn>
                <a:cxn ang="f99">
                  <a:pos x="f189" y="f188"/>
                </a:cxn>
                <a:cxn ang="f99">
                  <a:pos x="f189" y="f182"/>
                </a:cxn>
                <a:cxn ang="f99">
                  <a:pos x="f190" y="f191"/>
                </a:cxn>
                <a:cxn ang="f99">
                  <a:pos x="f190" y="f192"/>
                </a:cxn>
                <a:cxn ang="f99">
                  <a:pos x="f193" y="f194"/>
                </a:cxn>
                <a:cxn ang="f99">
                  <a:pos x="f195" y="f196"/>
                </a:cxn>
                <a:cxn ang="f99">
                  <a:pos x="f197" y="f198"/>
                </a:cxn>
                <a:cxn ang="f99">
                  <a:pos x="f197" y="f199"/>
                </a:cxn>
                <a:cxn ang="f99">
                  <a:pos x="f200" y="f201"/>
                </a:cxn>
                <a:cxn ang="f99">
                  <a:pos x="f202" y="f191"/>
                </a:cxn>
                <a:cxn ang="f99">
                  <a:pos x="f203" y="f204"/>
                </a:cxn>
                <a:cxn ang="f99">
                  <a:pos x="f203" y="f205"/>
                </a:cxn>
                <a:cxn ang="f99">
                  <a:pos x="f206" y="f180"/>
                </a:cxn>
                <a:cxn ang="f99">
                  <a:pos x="f174" y="f205"/>
                </a:cxn>
                <a:cxn ang="f99">
                  <a:pos x="f174" y="f175"/>
                </a:cxn>
              </a:cxnLst>
              <a:rect l="f170" t="f173" r="f171" b="f172"/>
              <a:pathLst>
                <a:path w="62" h="5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4" y="f16"/>
                    <a:pt x="f10" y="f17"/>
                    <a:pt x="f10" y="f18"/>
                  </a:cubicBezTo>
                  <a:cubicBezTo>
                    <a:pt x="f10" y="f19"/>
                    <a:pt x="f10" y="f13"/>
                    <a:pt x="f10" y="f20"/>
                  </a:cubicBezTo>
                  <a:cubicBezTo>
                    <a:pt x="f21" y="f11"/>
                    <a:pt x="f22" y="f23"/>
                    <a:pt x="f24" y="f23"/>
                  </a:cubicBezTo>
                  <a:cubicBezTo>
                    <a:pt x="f24" y="f25"/>
                    <a:pt x="f24" y="f26"/>
                    <a:pt x="f24" y="f5"/>
                  </a:cubicBezTo>
                  <a:cubicBezTo>
                    <a:pt x="f27" y="f5"/>
                    <a:pt x="f28" y="f5"/>
                    <a:pt x="f29" y="f5"/>
                  </a:cubicBezTo>
                  <a:cubicBezTo>
                    <a:pt x="f29" y="f19"/>
                    <a:pt x="f30" y="f31"/>
                    <a:pt x="f30" y="f32"/>
                  </a:cubicBezTo>
                  <a:cubicBezTo>
                    <a:pt x="f33" y="f32"/>
                    <a:pt x="f34" y="f32"/>
                    <a:pt x="f35" y="f32"/>
                  </a:cubicBezTo>
                  <a:cubicBezTo>
                    <a:pt x="f35" y="f11"/>
                    <a:pt x="f35" y="f25"/>
                    <a:pt x="f35" y="f26"/>
                  </a:cubicBezTo>
                  <a:cubicBezTo>
                    <a:pt x="f36" y="f26"/>
                    <a:pt x="f37" y="f26"/>
                    <a:pt x="f38" y="f26"/>
                  </a:cubicBezTo>
                  <a:cubicBezTo>
                    <a:pt x="f38" y="f39"/>
                    <a:pt x="f38" y="f40"/>
                    <a:pt x="f38" y="f23"/>
                  </a:cubicBezTo>
                  <a:cubicBezTo>
                    <a:pt x="f38" y="f32"/>
                    <a:pt x="f38" y="f41"/>
                    <a:pt x="f6" y="f8"/>
                  </a:cubicBezTo>
                  <a:cubicBezTo>
                    <a:pt x="f6" y="f42"/>
                    <a:pt x="f6" y="f22"/>
                    <a:pt x="f6" y="f43"/>
                  </a:cubicBezTo>
                  <a:cubicBezTo>
                    <a:pt x="f37" y="f44"/>
                    <a:pt x="f45" y="f46"/>
                    <a:pt x="f46" y="f10"/>
                  </a:cubicBezTo>
                  <a:cubicBezTo>
                    <a:pt x="f10" y="f10"/>
                    <a:pt x="f14" y="f10"/>
                    <a:pt x="f47" y="f48"/>
                  </a:cubicBezTo>
                  <a:cubicBezTo>
                    <a:pt x="f32" y="f49"/>
                    <a:pt x="f25" y="f45"/>
                    <a:pt x="f5" y="f7"/>
                  </a:cubicBezTo>
                  <a:cubicBezTo>
                    <a:pt x="f5" y="f45"/>
                    <a:pt x="f5" y="f24"/>
                    <a:pt x="f5" y="f46"/>
                  </a:cubicBezTo>
                  <a:cubicBezTo>
                    <a:pt x="f5" y="f48"/>
                    <a:pt x="f15" y="f10"/>
                    <a:pt x="f16" y="f21"/>
                  </a:cubicBezTo>
                  <a:cubicBezTo>
                    <a:pt x="f19" y="f42"/>
                    <a:pt x="f25" y="f12"/>
                    <a:pt x="f23" y="f8"/>
                  </a:cubicBezTo>
                  <a:cubicBezTo>
                    <a:pt x="f32" y="f50"/>
                    <a:pt x="f51" y="f32"/>
                    <a:pt x="f52" y="f11"/>
                  </a:cubicBezTo>
                  <a:cubicBezTo>
                    <a:pt x="f52" y="f53"/>
                    <a:pt x="f52" y="f31"/>
                    <a:pt x="f52" y="f40"/>
                  </a:cubicBezTo>
                  <a:cubicBezTo>
                    <a:pt x="f51" y="f25"/>
                    <a:pt x="f51" y="f20"/>
                    <a:pt x="f50" y="f20"/>
                  </a:cubicBezTo>
                  <a:cubicBezTo>
                    <a:pt x="f41" y="f20"/>
                    <a:pt x="f8" y="f25"/>
                    <a:pt x="f8" y="f40"/>
                  </a:cubicBezTo>
                  <a:cubicBezTo>
                    <a:pt x="f8" y="f53"/>
                    <a:pt x="f8" y="f23"/>
                    <a:pt x="f8" y="f9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620C795F-2C1A-168D-806B-1C67C4079F78}"/>
                </a:ext>
              </a:extLst>
            </p:cNvPr>
            <p:cNvSpPr/>
            <p:nvPr/>
          </p:nvSpPr>
          <p:spPr>
            <a:xfrm>
              <a:off x="11042312" y="5949827"/>
              <a:ext cx="150811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8"/>
                <a:gd name="f7" fmla="val 26"/>
                <a:gd name="f8" fmla="val 25"/>
                <a:gd name="f9" fmla="val 85"/>
                <a:gd name="f10" fmla="val 22"/>
                <a:gd name="f11" fmla="val 72"/>
                <a:gd name="f12" fmla="val 20"/>
                <a:gd name="f13" fmla="val 59"/>
                <a:gd name="f14" fmla="val 16"/>
                <a:gd name="f15" fmla="val 49"/>
                <a:gd name="f16" fmla="val 14"/>
                <a:gd name="f17" fmla="val 40"/>
                <a:gd name="f18" fmla="val 31"/>
                <a:gd name="f19" fmla="val 17"/>
                <a:gd name="f20" fmla="val 21"/>
                <a:gd name="f21" fmla="val 11"/>
                <a:gd name="f22" fmla="val 23"/>
                <a:gd name="f23" fmla="val 19"/>
                <a:gd name="f24" fmla="val 15"/>
                <a:gd name="f25" fmla="val 2"/>
                <a:gd name="f26" fmla="val 13"/>
                <a:gd name="f27" fmla="val 3"/>
                <a:gd name="f28" fmla="val 9"/>
                <a:gd name="f29" fmla="val 30"/>
                <a:gd name="f30" fmla="val 4"/>
                <a:gd name="f31" fmla="val 43"/>
                <a:gd name="f32" fmla="val 44"/>
                <a:gd name="f33" fmla="val 46"/>
                <a:gd name="f34" fmla="val 47"/>
                <a:gd name="f35" fmla="val 64"/>
                <a:gd name="f36" fmla="val 80"/>
                <a:gd name="f37" fmla="val 8"/>
                <a:gd name="f38" fmla="val 97"/>
                <a:gd name="f39" fmla="val 12"/>
                <a:gd name="f40" fmla="+- 0 0 -90"/>
                <a:gd name="f41" fmla="*/ f3 1 98"/>
                <a:gd name="f42" fmla="*/ f4 1 26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98"/>
                <a:gd name="f51" fmla="*/ f47 1 26"/>
                <a:gd name="f52" fmla="*/ 98 f48 1"/>
                <a:gd name="f53" fmla="*/ 25 f47 1"/>
                <a:gd name="f54" fmla="*/ 59 f48 1"/>
                <a:gd name="f55" fmla="*/ 16 f47 1"/>
                <a:gd name="f56" fmla="*/ 31 f48 1"/>
                <a:gd name="f57" fmla="*/ 17 f47 1"/>
                <a:gd name="f58" fmla="*/ 0 f48 1"/>
                <a:gd name="f59" fmla="*/ 26 f47 1"/>
                <a:gd name="f60" fmla="*/ 3 f48 1"/>
                <a:gd name="f61" fmla="*/ 13 f47 1"/>
                <a:gd name="f62" fmla="*/ 43 f48 1"/>
                <a:gd name="f63" fmla="*/ 0 f47 1"/>
                <a:gd name="f64" fmla="*/ 47 f48 1"/>
                <a:gd name="f65" fmla="*/ 97 f48 1"/>
                <a:gd name="f66" fmla="*/ 12 f47 1"/>
                <a:gd name="f67" fmla="+- f49 0 f1"/>
                <a:gd name="f68" fmla="*/ f52 1 98"/>
                <a:gd name="f69" fmla="*/ f53 1 26"/>
                <a:gd name="f70" fmla="*/ f54 1 98"/>
                <a:gd name="f71" fmla="*/ f55 1 26"/>
                <a:gd name="f72" fmla="*/ f56 1 98"/>
                <a:gd name="f73" fmla="*/ f57 1 26"/>
                <a:gd name="f74" fmla="*/ f58 1 98"/>
                <a:gd name="f75" fmla="*/ f59 1 26"/>
                <a:gd name="f76" fmla="*/ f60 1 98"/>
                <a:gd name="f77" fmla="*/ f61 1 26"/>
                <a:gd name="f78" fmla="*/ f62 1 98"/>
                <a:gd name="f79" fmla="*/ f63 1 26"/>
                <a:gd name="f80" fmla="*/ f64 1 98"/>
                <a:gd name="f81" fmla="*/ f65 1 98"/>
                <a:gd name="f82" fmla="*/ f66 1 26"/>
                <a:gd name="f83" fmla="*/ 0 1 f50"/>
                <a:gd name="f84" fmla="*/ f44 1 f50"/>
                <a:gd name="f85" fmla="*/ 0 1 f51"/>
                <a:gd name="f86" fmla="*/ f45 1 f51"/>
                <a:gd name="f87" fmla="*/ f68 1 f50"/>
                <a:gd name="f88" fmla="*/ f69 1 f51"/>
                <a:gd name="f89" fmla="*/ f70 1 f50"/>
                <a:gd name="f90" fmla="*/ f71 1 f51"/>
                <a:gd name="f91" fmla="*/ f72 1 f50"/>
                <a:gd name="f92" fmla="*/ f73 1 f51"/>
                <a:gd name="f93" fmla="*/ f74 1 f50"/>
                <a:gd name="f94" fmla="*/ f75 1 f51"/>
                <a:gd name="f95" fmla="*/ f76 1 f50"/>
                <a:gd name="f96" fmla="*/ f77 1 f51"/>
                <a:gd name="f97" fmla="*/ f78 1 f50"/>
                <a:gd name="f98" fmla="*/ f79 1 f51"/>
                <a:gd name="f99" fmla="*/ f80 1 f50"/>
                <a:gd name="f100" fmla="*/ f81 1 f50"/>
                <a:gd name="f101" fmla="*/ f82 1 f51"/>
                <a:gd name="f102" fmla="*/ f83 f41 1"/>
                <a:gd name="f103" fmla="*/ f84 f41 1"/>
                <a:gd name="f104" fmla="*/ f86 f42 1"/>
                <a:gd name="f105" fmla="*/ f85 f42 1"/>
                <a:gd name="f106" fmla="*/ f87 f41 1"/>
                <a:gd name="f107" fmla="*/ f88 f42 1"/>
                <a:gd name="f108" fmla="*/ f89 f41 1"/>
                <a:gd name="f109" fmla="*/ f90 f42 1"/>
                <a:gd name="f110" fmla="*/ f91 f41 1"/>
                <a:gd name="f111" fmla="*/ f92 f42 1"/>
                <a:gd name="f112" fmla="*/ f93 f41 1"/>
                <a:gd name="f113" fmla="*/ f94 f42 1"/>
                <a:gd name="f114" fmla="*/ f95 f41 1"/>
                <a:gd name="f115" fmla="*/ f96 f42 1"/>
                <a:gd name="f116" fmla="*/ f97 f41 1"/>
                <a:gd name="f117" fmla="*/ f98 f42 1"/>
                <a:gd name="f118" fmla="*/ f99 f41 1"/>
                <a:gd name="f119" fmla="*/ f100 f41 1"/>
                <a:gd name="f120" fmla="*/ f101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06" y="f107"/>
                </a:cxn>
                <a:cxn ang="f67">
                  <a:pos x="f108" y="f109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2" y="f109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18" y="f117"/>
                </a:cxn>
                <a:cxn ang="f67">
                  <a:pos x="f119" y="f120"/>
                </a:cxn>
                <a:cxn ang="f67">
                  <a:pos x="f106" y="f120"/>
                </a:cxn>
                <a:cxn ang="f67">
                  <a:pos x="f106" y="f107"/>
                </a:cxn>
              </a:cxnLst>
              <a:rect l="f102" t="f105" r="f103" b="f104"/>
              <a:pathLst>
                <a:path w="98" h="26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6"/>
                    <a:pt x="f18" y="f19"/>
                  </a:cubicBezTo>
                  <a:cubicBezTo>
                    <a:pt x="f20" y="f20"/>
                    <a:pt x="f21" y="f22"/>
                    <a:pt x="f5" y="f7"/>
                  </a:cubicBezTo>
                  <a:cubicBezTo>
                    <a:pt x="f5" y="f10"/>
                    <a:pt x="f5" y="f23"/>
                    <a:pt x="f5" y="f14"/>
                  </a:cubicBezTo>
                  <a:cubicBezTo>
                    <a:pt x="f5" y="f24"/>
                    <a:pt x="f25" y="f26"/>
                    <a:pt x="f27" y="f26"/>
                  </a:cubicBezTo>
                  <a:cubicBezTo>
                    <a:pt x="f14" y="f28"/>
                    <a:pt x="f29" y="f30"/>
                    <a:pt x="f31" y="f5"/>
                  </a:cubicBezTo>
                  <a:cubicBezTo>
                    <a:pt x="f32" y="f5"/>
                    <a:pt x="f33" y="f5"/>
                    <a:pt x="f34" y="f5"/>
                  </a:cubicBezTo>
                  <a:cubicBezTo>
                    <a:pt x="f35" y="f30"/>
                    <a:pt x="f36" y="f37"/>
                    <a:pt x="f38" y="f39"/>
                  </a:cubicBezTo>
                  <a:cubicBezTo>
                    <a:pt x="f38" y="f39"/>
                    <a:pt x="f6" y="f39"/>
                    <a:pt x="f6" y="f39"/>
                  </a:cubicBezTo>
                  <a:cubicBezTo>
                    <a:pt x="f6" y="f14"/>
                    <a:pt x="f6" y="f12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7A2C91EE-2C5A-A2F8-02E6-8EA732B7E7F0}"/>
                </a:ext>
              </a:extLst>
            </p:cNvPr>
            <p:cNvSpPr/>
            <p:nvPr/>
          </p:nvSpPr>
          <p:spPr>
            <a:xfrm>
              <a:off x="10686711" y="5751393"/>
              <a:ext cx="152403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"/>
                <a:gd name="f7" fmla="val 33"/>
                <a:gd name="f8" fmla="val 82"/>
                <a:gd name="f9" fmla="val 27"/>
                <a:gd name="f10" fmla="val 66"/>
                <a:gd name="f11" fmla="val 22"/>
                <a:gd name="f12" fmla="val 50"/>
                <a:gd name="f13" fmla="val 16"/>
                <a:gd name="f14" fmla="val 46"/>
                <a:gd name="f15" fmla="val 14"/>
                <a:gd name="f16" fmla="val 43"/>
                <a:gd name="f17" fmla="val 40"/>
                <a:gd name="f18" fmla="val 20"/>
                <a:gd name="f19" fmla="val 24"/>
                <a:gd name="f20" fmla="val 28"/>
                <a:gd name="f21" fmla="val 21"/>
                <a:gd name="f22" fmla="val 1"/>
                <a:gd name="f23" fmla="val 17"/>
                <a:gd name="f24" fmla="val 2"/>
                <a:gd name="f25" fmla="val 15"/>
                <a:gd name="f26" fmla="val 3"/>
                <a:gd name="f27" fmla="val 10"/>
                <a:gd name="f28" fmla="val 30"/>
                <a:gd name="f29" fmla="val 5"/>
                <a:gd name="f30" fmla="val 44"/>
                <a:gd name="f31" fmla="val 47"/>
                <a:gd name="f32" fmla="val 48"/>
                <a:gd name="f33" fmla="val 64"/>
                <a:gd name="f34" fmla="val 7"/>
                <a:gd name="f35" fmla="val 80"/>
                <a:gd name="f36" fmla="val 13"/>
                <a:gd name="f37" fmla="val 96"/>
                <a:gd name="f38" fmla="val 19"/>
                <a:gd name="f39" fmla="val 97"/>
                <a:gd name="f40" fmla="val 26"/>
                <a:gd name="f41" fmla="val 29"/>
                <a:gd name="f42" fmla="+- 0 0 -90"/>
                <a:gd name="f43" fmla="*/ f3 1 99"/>
                <a:gd name="f44" fmla="*/ f4 1 33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99"/>
                <a:gd name="f53" fmla="*/ f49 1 33"/>
                <a:gd name="f54" fmla="*/ 99 f50 1"/>
                <a:gd name="f55" fmla="*/ 33 f49 1"/>
                <a:gd name="f56" fmla="*/ 50 f50 1"/>
                <a:gd name="f57" fmla="*/ 16 f49 1"/>
                <a:gd name="f58" fmla="*/ 40 f50 1"/>
                <a:gd name="f59" fmla="*/ 0 f50 1"/>
                <a:gd name="f60" fmla="*/ 28 f49 1"/>
                <a:gd name="f61" fmla="*/ 1 f50 1"/>
                <a:gd name="f62" fmla="*/ 17 f49 1"/>
                <a:gd name="f63" fmla="*/ 3 f50 1"/>
                <a:gd name="f64" fmla="*/ 14 f49 1"/>
                <a:gd name="f65" fmla="*/ 43 f50 1"/>
                <a:gd name="f66" fmla="*/ 1 f49 1"/>
                <a:gd name="f67" fmla="*/ 48 f50 1"/>
                <a:gd name="f68" fmla="*/ 96 f50 1"/>
                <a:gd name="f69" fmla="*/ 19 f49 1"/>
                <a:gd name="f70" fmla="*/ 24 f49 1"/>
                <a:gd name="f71" fmla="+- f51 0 f1"/>
                <a:gd name="f72" fmla="*/ f54 1 99"/>
                <a:gd name="f73" fmla="*/ f55 1 33"/>
                <a:gd name="f74" fmla="*/ f56 1 99"/>
                <a:gd name="f75" fmla="*/ f57 1 33"/>
                <a:gd name="f76" fmla="*/ f58 1 99"/>
                <a:gd name="f77" fmla="*/ f59 1 99"/>
                <a:gd name="f78" fmla="*/ f60 1 33"/>
                <a:gd name="f79" fmla="*/ f61 1 99"/>
                <a:gd name="f80" fmla="*/ f62 1 33"/>
                <a:gd name="f81" fmla="*/ f63 1 99"/>
                <a:gd name="f82" fmla="*/ f64 1 33"/>
                <a:gd name="f83" fmla="*/ f65 1 99"/>
                <a:gd name="f84" fmla="*/ f66 1 33"/>
                <a:gd name="f85" fmla="*/ f67 1 99"/>
                <a:gd name="f86" fmla="*/ f68 1 99"/>
                <a:gd name="f87" fmla="*/ f69 1 33"/>
                <a:gd name="f88" fmla="*/ f70 1 33"/>
                <a:gd name="f89" fmla="*/ 0 1 f52"/>
                <a:gd name="f90" fmla="*/ f46 1 f52"/>
                <a:gd name="f91" fmla="*/ 0 1 f53"/>
                <a:gd name="f92" fmla="*/ f47 1 f53"/>
                <a:gd name="f93" fmla="*/ f72 1 f52"/>
                <a:gd name="f94" fmla="*/ f73 1 f53"/>
                <a:gd name="f95" fmla="*/ f74 1 f52"/>
                <a:gd name="f96" fmla="*/ f75 1 f53"/>
                <a:gd name="f97" fmla="*/ f76 1 f52"/>
                <a:gd name="f98" fmla="*/ f77 1 f52"/>
                <a:gd name="f99" fmla="*/ f78 1 f53"/>
                <a:gd name="f100" fmla="*/ f79 1 f52"/>
                <a:gd name="f101" fmla="*/ f80 1 f53"/>
                <a:gd name="f102" fmla="*/ f81 1 f52"/>
                <a:gd name="f103" fmla="*/ f82 1 f53"/>
                <a:gd name="f104" fmla="*/ f83 1 f52"/>
                <a:gd name="f105" fmla="*/ f84 1 f53"/>
                <a:gd name="f106" fmla="*/ f85 1 f52"/>
                <a:gd name="f107" fmla="*/ f86 1 f52"/>
                <a:gd name="f108" fmla="*/ f87 1 f53"/>
                <a:gd name="f109" fmla="*/ f88 1 f53"/>
                <a:gd name="f110" fmla="*/ f89 f43 1"/>
                <a:gd name="f111" fmla="*/ f90 f43 1"/>
                <a:gd name="f112" fmla="*/ f92 f44 1"/>
                <a:gd name="f113" fmla="*/ f91 f44 1"/>
                <a:gd name="f114" fmla="*/ f93 f43 1"/>
                <a:gd name="f115" fmla="*/ f94 f44 1"/>
                <a:gd name="f116" fmla="*/ f95 f43 1"/>
                <a:gd name="f117" fmla="*/ f96 f44 1"/>
                <a:gd name="f118" fmla="*/ f97 f43 1"/>
                <a:gd name="f119" fmla="*/ f98 f43 1"/>
                <a:gd name="f120" fmla="*/ f99 f44 1"/>
                <a:gd name="f121" fmla="*/ f100 f43 1"/>
                <a:gd name="f122" fmla="*/ f101 f44 1"/>
                <a:gd name="f123" fmla="*/ f102 f43 1"/>
                <a:gd name="f124" fmla="*/ f103 f44 1"/>
                <a:gd name="f125" fmla="*/ f104 f43 1"/>
                <a:gd name="f126" fmla="*/ f105 f44 1"/>
                <a:gd name="f127" fmla="*/ f106 f43 1"/>
                <a:gd name="f128" fmla="*/ f107 f43 1"/>
                <a:gd name="f129" fmla="*/ f108 f44 1"/>
                <a:gd name="f130" fmla="*/ f10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4" y="f115"/>
                </a:cxn>
                <a:cxn ang="f71">
                  <a:pos x="f116" y="f117"/>
                </a:cxn>
                <a:cxn ang="f71">
                  <a:pos x="f118" y="f117"/>
                </a:cxn>
                <a:cxn ang="f71">
                  <a:pos x="f119" y="f120"/>
                </a:cxn>
                <a:cxn ang="f71">
                  <a:pos x="f121" y="f122"/>
                </a:cxn>
                <a:cxn ang="f71">
                  <a:pos x="f123" y="f124"/>
                </a:cxn>
                <a:cxn ang="f71">
                  <a:pos x="f125" y="f126"/>
                </a:cxn>
                <a:cxn ang="f71">
                  <a:pos x="f127" y="f126"/>
                </a:cxn>
                <a:cxn ang="f71">
                  <a:pos x="f128" y="f129"/>
                </a:cxn>
                <a:cxn ang="f71">
                  <a:pos x="f114" y="f130"/>
                </a:cxn>
                <a:cxn ang="f71">
                  <a:pos x="f114" y="f115"/>
                </a:cxn>
              </a:cxnLst>
              <a:rect l="f110" t="f113" r="f111" b="f112"/>
              <a:pathLst>
                <a:path w="99" h="33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5"/>
                    <a:pt x="f17" y="f13"/>
                  </a:cubicBezTo>
                  <a:cubicBezTo>
                    <a:pt x="f9" y="f18"/>
                    <a:pt x="f15" y="f19"/>
                    <a:pt x="f5" y="f20"/>
                  </a:cubicBezTo>
                  <a:cubicBezTo>
                    <a:pt x="f5" y="f19"/>
                    <a:pt x="f5" y="f21"/>
                    <a:pt x="f22" y="f23"/>
                  </a:cubicBezTo>
                  <a:cubicBezTo>
                    <a:pt x="f22" y="f13"/>
                    <a:pt x="f24" y="f25"/>
                    <a:pt x="f26" y="f15"/>
                  </a:cubicBezTo>
                  <a:cubicBezTo>
                    <a:pt x="f13" y="f27"/>
                    <a:pt x="f28" y="f29"/>
                    <a:pt x="f16" y="f22"/>
                  </a:cubicBezTo>
                  <a:cubicBezTo>
                    <a:pt x="f30" y="f5"/>
                    <a:pt x="f31" y="f22"/>
                    <a:pt x="f32" y="f2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18"/>
                    <a:pt x="f6" y="f11"/>
                    <a:pt x="f6" y="f19"/>
                  </a:cubicBezTo>
                  <a:cubicBezTo>
                    <a:pt x="f6" y="f40"/>
                    <a:pt x="f6" y="f41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8CD95443-9204-EE42-7BA0-E3ECA6C76A9B}"/>
                </a:ext>
              </a:extLst>
            </p:cNvPr>
            <p:cNvSpPr/>
            <p:nvPr/>
          </p:nvSpPr>
          <p:spPr>
            <a:xfrm>
              <a:off x="11626513" y="5940299"/>
              <a:ext cx="39684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54"/>
                <a:gd name="f8" fmla="val 8"/>
                <a:gd name="f9" fmla="val 2"/>
                <a:gd name="f10" fmla="val 16"/>
                <a:gd name="f11" fmla="val 4"/>
                <a:gd name="f12" fmla="val 24"/>
                <a:gd name="f13" fmla="val 6"/>
                <a:gd name="f14" fmla="val 25"/>
                <a:gd name="f15" fmla="val 7"/>
                <a:gd name="f16" fmla="val 23"/>
                <a:gd name="f17" fmla="val 38"/>
                <a:gd name="f18" fmla="val 18"/>
                <a:gd name="f19" fmla="val 52"/>
                <a:gd name="f20" fmla="val 10"/>
                <a:gd name="f21" fmla="val 51"/>
                <a:gd name="f22" fmla="val 49"/>
                <a:gd name="f23" fmla="val 1"/>
                <a:gd name="f24" fmla="val 48"/>
                <a:gd name="f25" fmla="val 47"/>
                <a:gd name="f26" fmla="val 32"/>
                <a:gd name="f27" fmla="+- 0 0 -90"/>
                <a:gd name="f28" fmla="*/ f3 1 26"/>
                <a:gd name="f29" fmla="*/ f4 1 54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6"/>
                <a:gd name="f38" fmla="*/ f34 1 54"/>
                <a:gd name="f39" fmla="*/ 0 f35 1"/>
                <a:gd name="f40" fmla="*/ 0 f34 1"/>
                <a:gd name="f41" fmla="*/ 24 f35 1"/>
                <a:gd name="f42" fmla="*/ 6 f34 1"/>
                <a:gd name="f43" fmla="*/ 26 f35 1"/>
                <a:gd name="f44" fmla="*/ 8 f34 1"/>
                <a:gd name="f45" fmla="*/ 54 f34 1"/>
                <a:gd name="f46" fmla="*/ 2 f35 1"/>
                <a:gd name="f47" fmla="*/ 49 f34 1"/>
                <a:gd name="f48" fmla="*/ 47 f34 1"/>
                <a:gd name="f49" fmla="+- f36 0 f1"/>
                <a:gd name="f50" fmla="*/ f39 1 26"/>
                <a:gd name="f51" fmla="*/ f40 1 54"/>
                <a:gd name="f52" fmla="*/ f41 1 26"/>
                <a:gd name="f53" fmla="*/ f42 1 54"/>
                <a:gd name="f54" fmla="*/ f43 1 26"/>
                <a:gd name="f55" fmla="*/ f44 1 54"/>
                <a:gd name="f56" fmla="*/ f45 1 54"/>
                <a:gd name="f57" fmla="*/ f46 1 26"/>
                <a:gd name="f58" fmla="*/ f47 1 54"/>
                <a:gd name="f59" fmla="*/ f48 1 54"/>
                <a:gd name="f60" fmla="*/ 0 1 f37"/>
                <a:gd name="f61" fmla="*/ f31 1 f37"/>
                <a:gd name="f62" fmla="*/ 0 1 f38"/>
                <a:gd name="f63" fmla="*/ f32 1 f38"/>
                <a:gd name="f64" fmla="*/ f50 1 f37"/>
                <a:gd name="f65" fmla="*/ f51 1 f38"/>
                <a:gd name="f66" fmla="*/ f52 1 f37"/>
                <a:gd name="f67" fmla="*/ f53 1 f38"/>
                <a:gd name="f68" fmla="*/ f54 1 f37"/>
                <a:gd name="f69" fmla="*/ f55 1 f38"/>
                <a:gd name="f70" fmla="*/ f56 1 f38"/>
                <a:gd name="f71" fmla="*/ f57 1 f37"/>
                <a:gd name="f72" fmla="*/ f58 1 f38"/>
                <a:gd name="f73" fmla="*/ f59 1 f38"/>
                <a:gd name="f74" fmla="*/ f60 f28 1"/>
                <a:gd name="f75" fmla="*/ f61 f28 1"/>
                <a:gd name="f76" fmla="*/ f63 f29 1"/>
                <a:gd name="f77" fmla="*/ f62 f29 1"/>
                <a:gd name="f78" fmla="*/ f64 f28 1"/>
                <a:gd name="f79" fmla="*/ f65 f29 1"/>
                <a:gd name="f80" fmla="*/ f66 f28 1"/>
                <a:gd name="f81" fmla="*/ f67 f29 1"/>
                <a:gd name="f82" fmla="*/ f68 f28 1"/>
                <a:gd name="f83" fmla="*/ f69 f29 1"/>
                <a:gd name="f84" fmla="*/ f70 f29 1"/>
                <a:gd name="f85" fmla="*/ f71 f28 1"/>
                <a:gd name="f86" fmla="*/ f72 f29 1"/>
                <a:gd name="f87" fmla="*/ f73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8" y="f79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2" y="f84"/>
                </a:cxn>
                <a:cxn ang="f49">
                  <a:pos x="f85" y="f86"/>
                </a:cxn>
                <a:cxn ang="f49">
                  <a:pos x="f78" y="f87"/>
                </a:cxn>
                <a:cxn ang="f49">
                  <a:pos x="f78" y="f79"/>
                </a:cxn>
              </a:cxnLst>
              <a:rect l="f74" t="f77" r="f75" b="f76"/>
              <a:pathLst>
                <a:path w="26" h="54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3"/>
                    <a:pt x="f6" y="f15"/>
                    <a:pt x="f6" y="f8"/>
                  </a:cubicBezTo>
                  <a:cubicBezTo>
                    <a:pt x="f6" y="f16"/>
                    <a:pt x="f6" y="f17"/>
                    <a:pt x="f6" y="f7"/>
                  </a:cubicBezTo>
                  <a:cubicBezTo>
                    <a:pt x="f18" y="f19"/>
                    <a:pt x="f20" y="f21"/>
                    <a:pt x="f9" y="f22"/>
                  </a:cubicBezTo>
                  <a:cubicBezTo>
                    <a:pt x="f23" y="f22"/>
                    <a:pt x="f5" y="f24"/>
                    <a:pt x="f5" y="f25"/>
                  </a:cubicBezTo>
                  <a:cubicBezTo>
                    <a:pt x="f5" y="f26"/>
                    <a:pt x="f5" y="f10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17">
              <a:extLst>
                <a:ext uri="{FF2B5EF4-FFF2-40B4-BE49-F238E27FC236}">
                  <a16:creationId xmlns:a16="http://schemas.microsoft.com/office/drawing/2014/main" id="{B17E771F-6A16-5025-1DDA-77E5C6C6E032}"/>
                </a:ext>
              </a:extLst>
            </p:cNvPr>
            <p:cNvSpPr/>
            <p:nvPr/>
          </p:nvSpPr>
          <p:spPr>
            <a:xfrm>
              <a:off x="11626513" y="6024442"/>
              <a:ext cx="39684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51"/>
                <a:gd name="f8" fmla="val 49"/>
                <a:gd name="f9" fmla="val 33"/>
                <a:gd name="f10" fmla="val 16"/>
                <a:gd name="f11" fmla="val 8"/>
                <a:gd name="f12" fmla="val 1"/>
                <a:gd name="f13" fmla="val 2"/>
                <a:gd name="f14" fmla="val 24"/>
                <a:gd name="f15" fmla="val 4"/>
                <a:gd name="f16" fmla="val 25"/>
                <a:gd name="f17" fmla="val 5"/>
                <a:gd name="f18" fmla="val 6"/>
                <a:gd name="f19" fmla="val 21"/>
                <a:gd name="f20" fmla="val 36"/>
                <a:gd name="f21" fmla="val 18"/>
                <a:gd name="f22" fmla="val 9"/>
                <a:gd name="f23" fmla="val 50"/>
                <a:gd name="f24" fmla="+- 0 0 -90"/>
                <a:gd name="f25" fmla="*/ f3 1 26"/>
                <a:gd name="f26" fmla="*/ f4 1 5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"/>
                <a:gd name="f35" fmla="*/ f31 1 51"/>
                <a:gd name="f36" fmla="*/ 0 f32 1"/>
                <a:gd name="f37" fmla="*/ 49 f31 1"/>
                <a:gd name="f38" fmla="*/ 0 f31 1"/>
                <a:gd name="f39" fmla="*/ 24 f32 1"/>
                <a:gd name="f40" fmla="*/ 4 f31 1"/>
                <a:gd name="f41" fmla="*/ 26 f32 1"/>
                <a:gd name="f42" fmla="*/ 6 f31 1"/>
                <a:gd name="f43" fmla="*/ 51 f31 1"/>
                <a:gd name="f44" fmla="+- f33 0 f1"/>
                <a:gd name="f45" fmla="*/ f36 1 26"/>
                <a:gd name="f46" fmla="*/ f37 1 51"/>
                <a:gd name="f47" fmla="*/ f38 1 51"/>
                <a:gd name="f48" fmla="*/ f39 1 26"/>
                <a:gd name="f49" fmla="*/ f40 1 51"/>
                <a:gd name="f50" fmla="*/ f41 1 26"/>
                <a:gd name="f51" fmla="*/ f42 1 51"/>
                <a:gd name="f52" fmla="*/ f43 1 51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5"/>
                <a:gd name="f60" fmla="*/ f48 1 f34"/>
                <a:gd name="f61" fmla="*/ f49 1 f35"/>
                <a:gd name="f62" fmla="*/ f50 1 f34"/>
                <a:gd name="f63" fmla="*/ f51 1 f35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6 1"/>
                <a:gd name="f72" fmla="*/ f60 f25 1"/>
                <a:gd name="f73" fmla="*/ f61 f26 1"/>
                <a:gd name="f74" fmla="*/ f62 f25 1"/>
                <a:gd name="f75" fmla="*/ f63 f26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69" y="f71"/>
                </a:cxn>
                <a:cxn ang="f44">
                  <a:pos x="f72" y="f73"/>
                </a:cxn>
                <a:cxn ang="f44">
                  <a:pos x="f74" y="f75"/>
                </a:cxn>
                <a:cxn ang="f44">
                  <a:pos x="f74" y="f76"/>
                </a:cxn>
                <a:cxn ang="f44">
                  <a:pos x="f69" y="f70"/>
                </a:cxn>
              </a:cxnLst>
              <a:rect l="f65" t="f68" r="f66" b="f67"/>
              <a:pathLst>
                <a:path w="26" h="51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12"/>
                    <a:pt x="f10" y="f13"/>
                    <a:pt x="f14" y="f15"/>
                  </a:cubicBezTo>
                  <a:cubicBezTo>
                    <a:pt x="f16" y="f15"/>
                    <a:pt x="f6" y="f17"/>
                    <a:pt x="f6" y="f18"/>
                  </a:cubicBezTo>
                  <a:cubicBezTo>
                    <a:pt x="f6" y="f19"/>
                    <a:pt x="f6" y="f20"/>
                    <a:pt x="f6" y="f7"/>
                  </a:cubicBezTo>
                  <a:cubicBezTo>
                    <a:pt x="f21" y="f7"/>
                    <a:pt x="f22" y="f23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BAC7421F-671D-E326-F2DC-A02C9B0892C8}"/>
                </a:ext>
              </a:extLst>
            </p:cNvPr>
            <p:cNvSpPr/>
            <p:nvPr/>
          </p:nvSpPr>
          <p:spPr>
            <a:xfrm>
              <a:off x="11626513" y="6108576"/>
              <a:ext cx="41276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49"/>
                <a:gd name="f8" fmla="val 26"/>
                <a:gd name="f9" fmla="val 17"/>
                <a:gd name="f10" fmla="val 9"/>
                <a:gd name="f11" fmla="val 33"/>
                <a:gd name="f12" fmla="val 8"/>
                <a:gd name="f13" fmla="val 1"/>
                <a:gd name="f14" fmla="val 16"/>
                <a:gd name="f15" fmla="val 24"/>
                <a:gd name="f16" fmla="val 2"/>
                <a:gd name="f17" fmla="val 25"/>
                <a:gd name="f18" fmla="val 4"/>
                <a:gd name="f19" fmla="val 5"/>
                <a:gd name="f20" fmla="val 19"/>
                <a:gd name="f21" fmla="val 34"/>
                <a:gd name="f22" fmla="+- 0 0 -90"/>
                <a:gd name="f23" fmla="*/ f3 1 27"/>
                <a:gd name="f24" fmla="*/ f4 1 49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7"/>
                <a:gd name="f33" fmla="*/ f29 1 49"/>
                <a:gd name="f34" fmla="*/ 26 f30 1"/>
                <a:gd name="f35" fmla="*/ 49 f29 1"/>
                <a:gd name="f36" fmla="*/ 0 f30 1"/>
                <a:gd name="f37" fmla="*/ 0 f29 1"/>
                <a:gd name="f38" fmla="*/ 24 f30 1"/>
                <a:gd name="f39" fmla="*/ 2 f29 1"/>
                <a:gd name="f40" fmla="*/ 5 f29 1"/>
                <a:gd name="f41" fmla="+- f31 0 f1"/>
                <a:gd name="f42" fmla="*/ f34 1 27"/>
                <a:gd name="f43" fmla="*/ f35 1 49"/>
                <a:gd name="f44" fmla="*/ f36 1 27"/>
                <a:gd name="f45" fmla="*/ f37 1 49"/>
                <a:gd name="f46" fmla="*/ f38 1 27"/>
                <a:gd name="f47" fmla="*/ f39 1 49"/>
                <a:gd name="f48" fmla="*/ f40 1 49"/>
                <a:gd name="f49" fmla="*/ 0 1 f32"/>
                <a:gd name="f50" fmla="*/ f26 1 f32"/>
                <a:gd name="f51" fmla="*/ 0 1 f33"/>
                <a:gd name="f52" fmla="*/ f27 1 f33"/>
                <a:gd name="f53" fmla="*/ f42 1 f32"/>
                <a:gd name="f54" fmla="*/ f43 1 f33"/>
                <a:gd name="f55" fmla="*/ f44 1 f32"/>
                <a:gd name="f56" fmla="*/ f45 1 f33"/>
                <a:gd name="f57" fmla="*/ f46 1 f32"/>
                <a:gd name="f58" fmla="*/ f47 1 f33"/>
                <a:gd name="f59" fmla="*/ f48 1 f33"/>
                <a:gd name="f60" fmla="*/ f49 f23 1"/>
                <a:gd name="f61" fmla="*/ f50 f23 1"/>
                <a:gd name="f62" fmla="*/ f52 f24 1"/>
                <a:gd name="f63" fmla="*/ f51 f24 1"/>
                <a:gd name="f64" fmla="*/ f53 f23 1"/>
                <a:gd name="f65" fmla="*/ f54 f24 1"/>
                <a:gd name="f66" fmla="*/ f55 f23 1"/>
                <a:gd name="f67" fmla="*/ f56 f24 1"/>
                <a:gd name="f68" fmla="*/ f57 f23 1"/>
                <a:gd name="f69" fmla="*/ f58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4" y="f65"/>
                </a:cxn>
                <a:cxn ang="f41">
                  <a:pos x="f66" y="f65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64" y="f70"/>
                </a:cxn>
                <a:cxn ang="f41">
                  <a:pos x="f64" y="f65"/>
                </a:cxn>
              </a:cxnLst>
              <a:rect l="f60" t="f63" r="f61" b="f62"/>
              <a:pathLst>
                <a:path w="27" h="49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5" y="f11"/>
                    <a:pt x="f5" y="f9"/>
                    <a:pt x="f5" y="f5"/>
                  </a:cubicBezTo>
                  <a:cubicBezTo>
                    <a:pt x="f12" y="f13"/>
                    <a:pt x="f14" y="f13"/>
                    <a:pt x="f15" y="f16"/>
                  </a:cubicBezTo>
                  <a:cubicBezTo>
                    <a:pt x="f17" y="f16"/>
                    <a:pt x="f8" y="f18"/>
                    <a:pt x="f8" y="f19"/>
                  </a:cubicBezTo>
                  <a:cubicBezTo>
                    <a:pt x="f6" y="f20"/>
                    <a:pt x="f8" y="f21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19">
              <a:extLst>
                <a:ext uri="{FF2B5EF4-FFF2-40B4-BE49-F238E27FC236}">
                  <a16:creationId xmlns:a16="http://schemas.microsoft.com/office/drawing/2014/main" id="{30C617F7-14EE-48B6-FE57-CC11B1576AC0}"/>
                </a:ext>
              </a:extLst>
            </p:cNvPr>
            <p:cNvSpPr/>
            <p:nvPr/>
          </p:nvSpPr>
          <p:spPr>
            <a:xfrm>
              <a:off x="11672553" y="5949827"/>
              <a:ext cx="36511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51"/>
                <a:gd name="f8" fmla="val 7"/>
                <a:gd name="f9" fmla="val 2"/>
                <a:gd name="f10" fmla="val 14"/>
                <a:gd name="f11" fmla="val 4"/>
                <a:gd name="f12" fmla="val 22"/>
                <a:gd name="f13" fmla="val 5"/>
                <a:gd name="f14" fmla="val 23"/>
                <a:gd name="f15" fmla="val 6"/>
                <a:gd name="f16" fmla="val 8"/>
                <a:gd name="f17" fmla="val 36"/>
                <a:gd name="f18" fmla="val 15"/>
                <a:gd name="f19" fmla="val 50"/>
                <a:gd name="f20" fmla="val 48"/>
                <a:gd name="f21" fmla="val 47"/>
                <a:gd name="f22" fmla="val 31"/>
                <a:gd name="f23" fmla="val 16"/>
                <a:gd name="f24" fmla="+- 0 0 -90"/>
                <a:gd name="f25" fmla="*/ f3 1 24"/>
                <a:gd name="f26" fmla="*/ f4 1 5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4"/>
                <a:gd name="f35" fmla="*/ f31 1 51"/>
                <a:gd name="f36" fmla="*/ 0 f32 1"/>
                <a:gd name="f37" fmla="*/ 0 f31 1"/>
                <a:gd name="f38" fmla="*/ 22 f32 1"/>
                <a:gd name="f39" fmla="*/ 5 f31 1"/>
                <a:gd name="f40" fmla="*/ 24 f32 1"/>
                <a:gd name="f41" fmla="*/ 8 f31 1"/>
                <a:gd name="f42" fmla="*/ 51 f31 1"/>
                <a:gd name="f43" fmla="*/ 47 f31 1"/>
                <a:gd name="f44" fmla="+- f33 0 f1"/>
                <a:gd name="f45" fmla="*/ f36 1 24"/>
                <a:gd name="f46" fmla="*/ f37 1 51"/>
                <a:gd name="f47" fmla="*/ f38 1 24"/>
                <a:gd name="f48" fmla="*/ f39 1 51"/>
                <a:gd name="f49" fmla="*/ f40 1 24"/>
                <a:gd name="f50" fmla="*/ f41 1 51"/>
                <a:gd name="f51" fmla="*/ f42 1 51"/>
                <a:gd name="f52" fmla="*/ f43 1 51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5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6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3" y="f75"/>
                </a:cxn>
                <a:cxn ang="f44">
                  <a:pos x="f69" y="f76"/>
                </a:cxn>
                <a:cxn ang="f44">
                  <a:pos x="f69" y="f70"/>
                </a:cxn>
              </a:cxnLst>
              <a:rect l="f65" t="f68" r="f66" b="f67"/>
              <a:pathLst>
                <a:path w="24" h="51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6" y="f8"/>
                    <a:pt x="f6" y="f16"/>
                  </a:cubicBezTo>
                  <a:cubicBezTo>
                    <a:pt x="f6" y="f12"/>
                    <a:pt x="f6" y="f17"/>
                    <a:pt x="f6" y="f7"/>
                  </a:cubicBezTo>
                  <a:cubicBezTo>
                    <a:pt x="f18" y="f19"/>
                    <a:pt x="f16" y="f20"/>
                    <a:pt x="f5" y="f21"/>
                  </a:cubicBezTo>
                  <a:cubicBezTo>
                    <a:pt x="f5" y="f22"/>
                    <a:pt x="f5" y="f23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20">
              <a:extLst>
                <a:ext uri="{FF2B5EF4-FFF2-40B4-BE49-F238E27FC236}">
                  <a16:creationId xmlns:a16="http://schemas.microsoft.com/office/drawing/2014/main" id="{1DABF816-462B-8B96-2C4D-2C671FA4D99D}"/>
                </a:ext>
              </a:extLst>
            </p:cNvPr>
            <p:cNvSpPr/>
            <p:nvPr/>
          </p:nvSpPr>
          <p:spPr>
            <a:xfrm>
              <a:off x="11672553" y="6030788"/>
              <a:ext cx="34920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50"/>
                <a:gd name="f8" fmla="val 48"/>
                <a:gd name="f9" fmla="val 32"/>
                <a:gd name="f10" fmla="val 16"/>
                <a:gd name="f11" fmla="val 8"/>
                <a:gd name="f12" fmla="val 2"/>
                <a:gd name="f13" fmla="val 15"/>
                <a:gd name="f14" fmla="val 3"/>
                <a:gd name="f15" fmla="val 4"/>
                <a:gd name="f16" fmla="val 19"/>
                <a:gd name="f17" fmla="val 34"/>
                <a:gd name="f18" fmla="val 49"/>
                <a:gd name="f19" fmla="+- 0 0 -90"/>
                <a:gd name="f20" fmla="*/ f3 1 23"/>
                <a:gd name="f21" fmla="*/ f4 1 50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3"/>
                <a:gd name="f30" fmla="*/ f26 1 50"/>
                <a:gd name="f31" fmla="*/ 0 f27 1"/>
                <a:gd name="f32" fmla="*/ 48 f26 1"/>
                <a:gd name="f33" fmla="*/ 0 f26 1"/>
                <a:gd name="f34" fmla="*/ 23 f27 1"/>
                <a:gd name="f35" fmla="*/ 4 f26 1"/>
                <a:gd name="f36" fmla="*/ 50 f26 1"/>
                <a:gd name="f37" fmla="+- f28 0 f1"/>
                <a:gd name="f38" fmla="*/ f31 1 23"/>
                <a:gd name="f39" fmla="*/ f32 1 50"/>
                <a:gd name="f40" fmla="*/ f33 1 50"/>
                <a:gd name="f41" fmla="*/ f34 1 23"/>
                <a:gd name="f42" fmla="*/ f35 1 50"/>
                <a:gd name="f43" fmla="*/ f36 1 50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30"/>
                <a:gd name="f51" fmla="*/ f41 1 f29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1 1"/>
                <a:gd name="f61" fmla="*/ f51 f20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58" y="f60"/>
                </a:cxn>
                <a:cxn ang="f37">
                  <a:pos x="f61" y="f62"/>
                </a:cxn>
                <a:cxn ang="f37">
                  <a:pos x="f61" y="f63"/>
                </a:cxn>
                <a:cxn ang="f37">
                  <a:pos x="f58" y="f59"/>
                </a:cxn>
              </a:cxnLst>
              <a:rect l="f54" t="f57" r="f55" b="f56"/>
              <a:pathLst>
                <a:path w="23" h="50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12"/>
                    <a:pt x="f13" y="f14"/>
                    <a:pt x="f6" y="f15"/>
                  </a:cubicBezTo>
                  <a:cubicBezTo>
                    <a:pt x="f6" y="f16"/>
                    <a:pt x="f6" y="f17"/>
                    <a:pt x="f6" y="f7"/>
                  </a:cubicBezTo>
                  <a:cubicBezTo>
                    <a:pt x="f13" y="f18"/>
                    <a:pt x="f11" y="f8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21">
              <a:extLst>
                <a:ext uri="{FF2B5EF4-FFF2-40B4-BE49-F238E27FC236}">
                  <a16:creationId xmlns:a16="http://schemas.microsoft.com/office/drawing/2014/main" id="{4D72C0D8-6829-4DC7-C4C9-D932761CFE61}"/>
                </a:ext>
              </a:extLst>
            </p:cNvPr>
            <p:cNvSpPr/>
            <p:nvPr/>
          </p:nvSpPr>
          <p:spPr>
            <a:xfrm>
              <a:off x="11672553" y="6113340"/>
              <a:ext cx="34920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46"/>
                <a:gd name="f8" fmla="val 31"/>
                <a:gd name="f9" fmla="val 15"/>
                <a:gd name="f10" fmla="val 8"/>
                <a:gd name="f11" fmla="val 1"/>
                <a:gd name="f12" fmla="val 16"/>
                <a:gd name="f13" fmla="+- 0 0 -90"/>
                <a:gd name="f14" fmla="*/ f3 1 23"/>
                <a:gd name="f15" fmla="*/ f4 1 4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3"/>
                <a:gd name="f24" fmla="*/ f20 1 46"/>
                <a:gd name="f25" fmla="*/ 0 f21 1"/>
                <a:gd name="f26" fmla="*/ 46 f20 1"/>
                <a:gd name="f27" fmla="*/ 0 f20 1"/>
                <a:gd name="f28" fmla="*/ 23 f21 1"/>
                <a:gd name="f29" fmla="*/ 1 f20 1"/>
                <a:gd name="f30" fmla="+- f22 0 f1"/>
                <a:gd name="f31" fmla="*/ f25 1 23"/>
                <a:gd name="f32" fmla="*/ f26 1 46"/>
                <a:gd name="f33" fmla="*/ f27 1 46"/>
                <a:gd name="f34" fmla="*/ f28 1 23"/>
                <a:gd name="f35" fmla="*/ f29 1 46"/>
                <a:gd name="f36" fmla="*/ 0 1 f23"/>
                <a:gd name="f37" fmla="*/ f17 1 f23"/>
                <a:gd name="f38" fmla="*/ 0 1 f24"/>
                <a:gd name="f39" fmla="*/ f18 1 f24"/>
                <a:gd name="f40" fmla="*/ f31 1 f23"/>
                <a:gd name="f41" fmla="*/ f32 1 f24"/>
                <a:gd name="f42" fmla="*/ f33 1 f24"/>
                <a:gd name="f43" fmla="*/ f34 1 f23"/>
                <a:gd name="f44" fmla="*/ f35 1 f24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5 1"/>
                <a:gd name="f52" fmla="*/ f43 f14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49" y="f51"/>
                </a:cxn>
                <a:cxn ang="f30">
                  <a:pos x="f52" y="f53"/>
                </a:cxn>
                <a:cxn ang="f30">
                  <a:pos x="f52" y="f50"/>
                </a:cxn>
                <a:cxn ang="f30">
                  <a:pos x="f49" y="f50"/>
                </a:cxn>
              </a:cxnLst>
              <a:rect l="f45" t="f48" r="f46" b="f47"/>
              <a:pathLst>
                <a:path w="23" h="46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9" y="f11"/>
                    <a:pt x="f6" y="f11"/>
                  </a:cubicBezTo>
                  <a:cubicBezTo>
                    <a:pt x="f6" y="f12"/>
                    <a:pt x="f6" y="f8"/>
                    <a:pt x="f6" y="f7"/>
                  </a:cubicBezTo>
                  <a:cubicBezTo>
                    <a:pt x="f12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8AB5E87F-EDE6-7A72-A83A-CCAD6F09530B}"/>
                </a:ext>
              </a:extLst>
            </p:cNvPr>
            <p:cNvSpPr/>
            <p:nvPr/>
          </p:nvSpPr>
          <p:spPr>
            <a:xfrm>
              <a:off x="11713820" y="5960937"/>
              <a:ext cx="33339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48"/>
                <a:gd name="f8" fmla="val 7"/>
                <a:gd name="f9" fmla="val 1"/>
                <a:gd name="f10" fmla="val 13"/>
                <a:gd name="f11" fmla="val 3"/>
                <a:gd name="f12" fmla="val 20"/>
                <a:gd name="f13" fmla="val 4"/>
                <a:gd name="f14" fmla="val 21"/>
                <a:gd name="f15" fmla="val 5"/>
                <a:gd name="f16" fmla="val 6"/>
                <a:gd name="f17" fmla="val 34"/>
                <a:gd name="f18" fmla="val 15"/>
                <a:gd name="f19" fmla="val 47"/>
                <a:gd name="f20" fmla="val 8"/>
                <a:gd name="f21" fmla="val 46"/>
                <a:gd name="f22" fmla="val 2"/>
                <a:gd name="f23" fmla="val 45"/>
                <a:gd name="f24" fmla="val 43"/>
                <a:gd name="f25" fmla="val 42"/>
                <a:gd name="f26" fmla="val 28"/>
                <a:gd name="f27" fmla="val 14"/>
                <a:gd name="f28" fmla="+- 0 0 -90"/>
                <a:gd name="f29" fmla="*/ f3 1 22"/>
                <a:gd name="f30" fmla="*/ f4 1 48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22"/>
                <a:gd name="f39" fmla="*/ f35 1 48"/>
                <a:gd name="f40" fmla="*/ 0 f36 1"/>
                <a:gd name="f41" fmla="*/ 0 f35 1"/>
                <a:gd name="f42" fmla="*/ 20 f36 1"/>
                <a:gd name="f43" fmla="*/ 4 f35 1"/>
                <a:gd name="f44" fmla="*/ 22 f36 1"/>
                <a:gd name="f45" fmla="*/ 7 f35 1"/>
                <a:gd name="f46" fmla="*/ 48 f35 1"/>
                <a:gd name="f47" fmla="*/ 2 f36 1"/>
                <a:gd name="f48" fmla="*/ 45 f35 1"/>
                <a:gd name="f49" fmla="*/ 42 f35 1"/>
                <a:gd name="f50" fmla="+- f37 0 f1"/>
                <a:gd name="f51" fmla="*/ f40 1 22"/>
                <a:gd name="f52" fmla="*/ f41 1 48"/>
                <a:gd name="f53" fmla="*/ f42 1 22"/>
                <a:gd name="f54" fmla="*/ f43 1 48"/>
                <a:gd name="f55" fmla="*/ f44 1 22"/>
                <a:gd name="f56" fmla="*/ f45 1 48"/>
                <a:gd name="f57" fmla="*/ f46 1 48"/>
                <a:gd name="f58" fmla="*/ f47 1 22"/>
                <a:gd name="f59" fmla="*/ f48 1 48"/>
                <a:gd name="f60" fmla="*/ f49 1 48"/>
                <a:gd name="f61" fmla="*/ 0 1 f38"/>
                <a:gd name="f62" fmla="*/ f32 1 f38"/>
                <a:gd name="f63" fmla="*/ 0 1 f39"/>
                <a:gd name="f64" fmla="*/ f33 1 f39"/>
                <a:gd name="f65" fmla="*/ f51 1 f38"/>
                <a:gd name="f66" fmla="*/ f52 1 f39"/>
                <a:gd name="f67" fmla="*/ f53 1 f38"/>
                <a:gd name="f68" fmla="*/ f54 1 f39"/>
                <a:gd name="f69" fmla="*/ f55 1 f38"/>
                <a:gd name="f70" fmla="*/ f56 1 f39"/>
                <a:gd name="f71" fmla="*/ f57 1 f39"/>
                <a:gd name="f72" fmla="*/ f58 1 f38"/>
                <a:gd name="f73" fmla="*/ f59 1 f39"/>
                <a:gd name="f74" fmla="*/ f60 1 f39"/>
                <a:gd name="f75" fmla="*/ f61 f29 1"/>
                <a:gd name="f76" fmla="*/ f62 f29 1"/>
                <a:gd name="f77" fmla="*/ f64 f30 1"/>
                <a:gd name="f78" fmla="*/ f63 f30 1"/>
                <a:gd name="f79" fmla="*/ f65 f29 1"/>
                <a:gd name="f80" fmla="*/ f66 f30 1"/>
                <a:gd name="f81" fmla="*/ f67 f29 1"/>
                <a:gd name="f82" fmla="*/ f68 f30 1"/>
                <a:gd name="f83" fmla="*/ f69 f29 1"/>
                <a:gd name="f84" fmla="*/ f70 f30 1"/>
                <a:gd name="f85" fmla="*/ f71 f30 1"/>
                <a:gd name="f86" fmla="*/ f72 f29 1"/>
                <a:gd name="f87" fmla="*/ f73 f30 1"/>
                <a:gd name="f88" fmla="*/ f74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79" y="f80"/>
                </a:cxn>
                <a:cxn ang="f50">
                  <a:pos x="f81" y="f82"/>
                </a:cxn>
                <a:cxn ang="f50">
                  <a:pos x="f83" y="f84"/>
                </a:cxn>
                <a:cxn ang="f50">
                  <a:pos x="f83" y="f85"/>
                </a:cxn>
                <a:cxn ang="f50">
                  <a:pos x="f86" y="f87"/>
                </a:cxn>
                <a:cxn ang="f50">
                  <a:pos x="f79" y="f88"/>
                </a:cxn>
                <a:cxn ang="f50">
                  <a:pos x="f79" y="f80"/>
                </a:cxn>
              </a:cxnLst>
              <a:rect l="f75" t="f78" r="f76" b="f77"/>
              <a:pathLst>
                <a:path w="22" h="48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6" y="f16"/>
                    <a:pt x="f6" y="f8"/>
                  </a:cubicBezTo>
                  <a:cubicBezTo>
                    <a:pt x="f6" y="f14"/>
                    <a:pt x="f6" y="f17"/>
                    <a:pt x="f6" y="f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9" y="f23"/>
                    <a:pt x="f5" y="f24"/>
                    <a:pt x="f5" y="f25"/>
                  </a:cubicBezTo>
                  <a:cubicBezTo>
                    <a:pt x="f5" y="f26"/>
                    <a:pt x="f5" y="f27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23">
              <a:extLst>
                <a:ext uri="{FF2B5EF4-FFF2-40B4-BE49-F238E27FC236}">
                  <a16:creationId xmlns:a16="http://schemas.microsoft.com/office/drawing/2014/main" id="{549DB61B-A9C7-FEF3-14DA-07D3BE3FDFAE}"/>
                </a:ext>
              </a:extLst>
            </p:cNvPr>
            <p:cNvSpPr/>
            <p:nvPr/>
          </p:nvSpPr>
          <p:spPr>
            <a:xfrm>
              <a:off x="11713820" y="6038725"/>
              <a:ext cx="33339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47"/>
                <a:gd name="f8" fmla="val 14"/>
                <a:gd name="f9" fmla="val 46"/>
                <a:gd name="f10" fmla="val 7"/>
                <a:gd name="f11" fmla="val 45"/>
                <a:gd name="f12" fmla="val 30"/>
                <a:gd name="f13" fmla="val 15"/>
                <a:gd name="f14" fmla="val 1"/>
                <a:gd name="f15" fmla="val 2"/>
                <a:gd name="f16" fmla="val 20"/>
                <a:gd name="f17" fmla="val 3"/>
                <a:gd name="f18" fmla="val 21"/>
                <a:gd name="f19" fmla="val 5"/>
                <a:gd name="f20" fmla="val 19"/>
                <a:gd name="f21" fmla="val 33"/>
                <a:gd name="f22" fmla="+- 0 0 -90"/>
                <a:gd name="f23" fmla="*/ f3 1 22"/>
                <a:gd name="f24" fmla="*/ f4 1 47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2"/>
                <a:gd name="f33" fmla="*/ f29 1 47"/>
                <a:gd name="f34" fmla="*/ 22 f30 1"/>
                <a:gd name="f35" fmla="*/ 47 f29 1"/>
                <a:gd name="f36" fmla="*/ 0 f30 1"/>
                <a:gd name="f37" fmla="*/ 45 f29 1"/>
                <a:gd name="f38" fmla="*/ 0 f29 1"/>
                <a:gd name="f39" fmla="*/ 20 f30 1"/>
                <a:gd name="f40" fmla="*/ 3 f29 1"/>
                <a:gd name="f41" fmla="*/ 5 f29 1"/>
                <a:gd name="f42" fmla="+- f31 0 f1"/>
                <a:gd name="f43" fmla="*/ f34 1 22"/>
                <a:gd name="f44" fmla="*/ f35 1 47"/>
                <a:gd name="f45" fmla="*/ f36 1 22"/>
                <a:gd name="f46" fmla="*/ f37 1 47"/>
                <a:gd name="f47" fmla="*/ f38 1 47"/>
                <a:gd name="f48" fmla="*/ f39 1 22"/>
                <a:gd name="f49" fmla="*/ f40 1 47"/>
                <a:gd name="f50" fmla="*/ f41 1 47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3"/>
                <a:gd name="f60" fmla="*/ f48 1 f32"/>
                <a:gd name="f61" fmla="*/ f49 1 f33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4 1"/>
                <a:gd name="f72" fmla="*/ f60 f23 1"/>
                <a:gd name="f73" fmla="*/ f61 f24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69" y="f71"/>
                </a:cxn>
                <a:cxn ang="f42">
                  <a:pos x="f72" y="f73"/>
                </a:cxn>
                <a:cxn ang="f42">
                  <a:pos x="f67" y="f74"/>
                </a:cxn>
                <a:cxn ang="f42">
                  <a:pos x="f67" y="f68"/>
                </a:cxn>
              </a:cxnLst>
              <a:rect l="f63" t="f66" r="f64" b="f65"/>
              <a:pathLst>
                <a:path w="22" h="47">
                  <a:moveTo>
                    <a:pt x="f6" y="f7"/>
                  </a:moveTo>
                  <a:cubicBezTo>
                    <a:pt x="f8" y="f9"/>
                    <a:pt x="f10" y="f11"/>
                    <a:pt x="f5" y="f11"/>
                  </a:cubicBezTo>
                  <a:cubicBezTo>
                    <a:pt x="f5" y="f12"/>
                    <a:pt x="f5" y="f13"/>
                    <a:pt x="f5" y="f5"/>
                  </a:cubicBezTo>
                  <a:cubicBezTo>
                    <a:pt x="f10" y="f14"/>
                    <a:pt x="f8" y="f15"/>
                    <a:pt x="f16" y="f17"/>
                  </a:cubicBezTo>
                  <a:cubicBezTo>
                    <a:pt x="f18" y="f17"/>
                    <a:pt x="f6" y="f19"/>
                    <a:pt x="f6" y="f19"/>
                  </a:cubicBezTo>
                  <a:cubicBezTo>
                    <a:pt x="f6" y="f20"/>
                    <a:pt x="f6" y="f21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24">
              <a:extLst>
                <a:ext uri="{FF2B5EF4-FFF2-40B4-BE49-F238E27FC236}">
                  <a16:creationId xmlns:a16="http://schemas.microsoft.com/office/drawing/2014/main" id="{E3F9228D-1075-1CC5-10F0-FC353E40BA40}"/>
                </a:ext>
              </a:extLst>
            </p:cNvPr>
            <p:cNvSpPr/>
            <p:nvPr/>
          </p:nvSpPr>
          <p:spPr>
            <a:xfrm>
              <a:off x="11713820" y="6116513"/>
              <a:ext cx="33339" cy="666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44"/>
                <a:gd name="f8" fmla="val 29"/>
                <a:gd name="f9" fmla="val 15"/>
                <a:gd name="f10" fmla="val 7"/>
                <a:gd name="f11" fmla="val 14"/>
                <a:gd name="f12" fmla="val 1"/>
                <a:gd name="f13" fmla="val 16"/>
                <a:gd name="f14" fmla="val 30"/>
                <a:gd name="f15" fmla="+- 0 0 -90"/>
                <a:gd name="f16" fmla="*/ f3 1 22"/>
                <a:gd name="f17" fmla="*/ f4 1 44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2"/>
                <a:gd name="f26" fmla="*/ f22 1 44"/>
                <a:gd name="f27" fmla="*/ 0 f23 1"/>
                <a:gd name="f28" fmla="*/ 44 f22 1"/>
                <a:gd name="f29" fmla="*/ 0 f22 1"/>
                <a:gd name="f30" fmla="*/ 22 f23 1"/>
                <a:gd name="f31" fmla="*/ 1 f22 1"/>
                <a:gd name="f32" fmla="+- f24 0 f1"/>
                <a:gd name="f33" fmla="*/ f27 1 22"/>
                <a:gd name="f34" fmla="*/ f28 1 44"/>
                <a:gd name="f35" fmla="*/ f29 1 44"/>
                <a:gd name="f36" fmla="*/ f30 1 22"/>
                <a:gd name="f37" fmla="*/ f31 1 44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7 1"/>
                <a:gd name="f54" fmla="*/ f45 f16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1" y="f53"/>
                </a:cxn>
                <a:cxn ang="f32">
                  <a:pos x="f54" y="f55"/>
                </a:cxn>
                <a:cxn ang="f32">
                  <a:pos x="f54" y="f52"/>
                </a:cxn>
                <a:cxn ang="f32">
                  <a:pos x="f51" y="f52"/>
                </a:cxn>
              </a:cxnLst>
              <a:rect l="f47" t="f50" r="f48" b="f49"/>
              <a:pathLst>
                <a:path w="22" h="44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12"/>
                    <a:pt x="f6" y="f12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1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25">
              <a:extLst>
                <a:ext uri="{FF2B5EF4-FFF2-40B4-BE49-F238E27FC236}">
                  <a16:creationId xmlns:a16="http://schemas.microsoft.com/office/drawing/2014/main" id="{4B983F35-ECAD-7416-7745-6E03452A9948}"/>
                </a:ext>
              </a:extLst>
            </p:cNvPr>
            <p:cNvSpPr/>
            <p:nvPr/>
          </p:nvSpPr>
          <p:spPr>
            <a:xfrm>
              <a:off x="10923248" y="5762503"/>
              <a:ext cx="7936" cy="2841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184"/>
                <a:gd name="f8" fmla="val 183"/>
                <a:gd name="f9" fmla="val 122"/>
                <a:gd name="f10" fmla="val 61"/>
                <a:gd name="f11" fmla="val 4"/>
                <a:gd name="f12" fmla="val 2"/>
                <a:gd name="f13" fmla="val 27"/>
                <a:gd name="f14" fmla="val 49"/>
                <a:gd name="f15" fmla="val 72"/>
                <a:gd name="f16" fmla="val 107"/>
                <a:gd name="f17" fmla="val 143"/>
                <a:gd name="f18" fmla="val 178"/>
                <a:gd name="f19" fmla="val 181"/>
                <a:gd name="f20" fmla="+- 0 0 -90"/>
                <a:gd name="f21" fmla="*/ f3 1 5"/>
                <a:gd name="f22" fmla="*/ f4 1 184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5"/>
                <a:gd name="f31" fmla="*/ f27 1 184"/>
                <a:gd name="f32" fmla="*/ 0 f28 1"/>
                <a:gd name="f33" fmla="*/ 183 f27 1"/>
                <a:gd name="f34" fmla="*/ 0 f27 1"/>
                <a:gd name="f35" fmla="*/ 5 f28 1"/>
                <a:gd name="f36" fmla="*/ 5 f27 1"/>
                <a:gd name="f37" fmla="*/ 72 f27 1"/>
                <a:gd name="f38" fmla="*/ 178 f27 1"/>
                <a:gd name="f39" fmla="+- f29 0 f1"/>
                <a:gd name="f40" fmla="*/ f32 1 5"/>
                <a:gd name="f41" fmla="*/ f33 1 184"/>
                <a:gd name="f42" fmla="*/ f34 1 184"/>
                <a:gd name="f43" fmla="*/ f35 1 5"/>
                <a:gd name="f44" fmla="*/ f36 1 184"/>
                <a:gd name="f45" fmla="*/ f37 1 184"/>
                <a:gd name="f46" fmla="*/ f38 1 184"/>
                <a:gd name="f47" fmla="*/ 0 1 f30"/>
                <a:gd name="f48" fmla="*/ f24 1 f30"/>
                <a:gd name="f49" fmla="*/ 0 1 f31"/>
                <a:gd name="f50" fmla="*/ f25 1 f31"/>
                <a:gd name="f51" fmla="*/ f40 1 f30"/>
                <a:gd name="f52" fmla="*/ f41 1 f31"/>
                <a:gd name="f53" fmla="*/ f42 1 f31"/>
                <a:gd name="f54" fmla="*/ f43 1 f30"/>
                <a:gd name="f55" fmla="*/ f44 1 f31"/>
                <a:gd name="f56" fmla="*/ f45 1 f31"/>
                <a:gd name="f57" fmla="*/ f46 1 f31"/>
                <a:gd name="f58" fmla="*/ f47 f21 1"/>
                <a:gd name="f59" fmla="*/ f48 f21 1"/>
                <a:gd name="f60" fmla="*/ f50 f22 1"/>
                <a:gd name="f61" fmla="*/ f49 f22 1"/>
                <a:gd name="f62" fmla="*/ f51 f21 1"/>
                <a:gd name="f63" fmla="*/ f52 f22 1"/>
                <a:gd name="f64" fmla="*/ f53 f22 1"/>
                <a:gd name="f65" fmla="*/ f54 f21 1"/>
                <a:gd name="f66" fmla="*/ f55 f22 1"/>
                <a:gd name="f67" fmla="*/ f56 f22 1"/>
                <a:gd name="f68" fmla="*/ f57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2" y="f63"/>
                </a:cxn>
                <a:cxn ang="f39">
                  <a:pos x="f62" y="f64"/>
                </a:cxn>
                <a:cxn ang="f39">
                  <a:pos x="f65" y="f66"/>
                </a:cxn>
                <a:cxn ang="f39">
                  <a:pos x="f65" y="f67"/>
                </a:cxn>
                <a:cxn ang="f39">
                  <a:pos x="f65" y="f68"/>
                </a:cxn>
                <a:cxn ang="f39">
                  <a:pos x="f62" y="f63"/>
                </a:cxn>
              </a:cxnLst>
              <a:rect l="f58" t="f61" r="f59" b="f60"/>
              <a:pathLst>
                <a:path w="5" h="184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5"/>
                    <a:pt x="f6" y="f12"/>
                    <a:pt x="f6" y="f6"/>
                  </a:cubicBezTo>
                  <a:cubicBezTo>
                    <a:pt x="f6" y="f13"/>
                    <a:pt x="f6" y="f14"/>
                    <a:pt x="f6" y="f15"/>
                  </a:cubicBezTo>
                  <a:cubicBezTo>
                    <a:pt x="f6" y="f16"/>
                    <a:pt x="f6" y="f17"/>
                    <a:pt x="f6" y="f18"/>
                  </a:cubicBezTo>
                  <a:cubicBezTo>
                    <a:pt x="f6" y="f19"/>
                    <a:pt x="f6" y="f7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07E5ABDB-6793-8F94-4610-6D8D8E7CEF0B}"/>
                </a:ext>
              </a:extLst>
            </p:cNvPr>
            <p:cNvSpPr/>
            <p:nvPr/>
          </p:nvSpPr>
          <p:spPr>
            <a:xfrm>
              <a:off x="10920075" y="6038725"/>
              <a:ext cx="92070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22"/>
                <a:gd name="f8" fmla="val 1"/>
                <a:gd name="f9" fmla="val 11"/>
                <a:gd name="f10" fmla="val 9"/>
                <a:gd name="f11" fmla="val 25"/>
                <a:gd name="f12" fmla="val 6"/>
                <a:gd name="f13" fmla="val 41"/>
                <a:gd name="f14" fmla="val 3"/>
                <a:gd name="f15" fmla="val 57"/>
                <a:gd name="f16" fmla="val 58"/>
                <a:gd name="f17" fmla="val 59"/>
                <a:gd name="f18" fmla="val 4"/>
                <a:gd name="f19" fmla="val 8"/>
                <a:gd name="f20" fmla="val 13"/>
                <a:gd name="f21" fmla="val 16"/>
                <a:gd name="f22" fmla="val 21"/>
                <a:gd name="f23" fmla="val 19"/>
                <a:gd name="f24" fmla="+- 0 0 -90"/>
                <a:gd name="f25" fmla="*/ f3 1 60"/>
                <a:gd name="f26" fmla="*/ f4 1 22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0"/>
                <a:gd name="f35" fmla="*/ f31 1 22"/>
                <a:gd name="f36" fmla="*/ 1 f32 1"/>
                <a:gd name="f37" fmla="*/ 22 f31 1"/>
                <a:gd name="f38" fmla="*/ 9 f32 1"/>
                <a:gd name="f39" fmla="*/ 9 f31 1"/>
                <a:gd name="f40" fmla="*/ 57 f32 1"/>
                <a:gd name="f41" fmla="*/ 0 f31 1"/>
                <a:gd name="f42" fmla="*/ 60 f32 1"/>
                <a:gd name="f43" fmla="*/ 13 f31 1"/>
                <a:gd name="f44" fmla="+- f33 0 f1"/>
                <a:gd name="f45" fmla="*/ f36 1 60"/>
                <a:gd name="f46" fmla="*/ f37 1 22"/>
                <a:gd name="f47" fmla="*/ f38 1 60"/>
                <a:gd name="f48" fmla="*/ f39 1 22"/>
                <a:gd name="f49" fmla="*/ f40 1 60"/>
                <a:gd name="f50" fmla="*/ f41 1 22"/>
                <a:gd name="f51" fmla="*/ f42 1 60"/>
                <a:gd name="f52" fmla="*/ f43 1 22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0" h="22">
                  <a:moveTo>
                    <a:pt x="f8" y="f7"/>
                  </a:moveTo>
                  <a:cubicBezTo>
                    <a:pt x="f5" y="f9"/>
                    <a:pt x="f5" y="f9"/>
                    <a:pt x="f10" y="f10"/>
                  </a:cubicBezTo>
                  <a:cubicBezTo>
                    <a:pt x="f11" y="f12"/>
                    <a:pt x="f13" y="f14"/>
                    <a:pt x="f15" y="f5"/>
                  </a:cubicBezTo>
                  <a:cubicBezTo>
                    <a:pt x="f16" y="f5"/>
                    <a:pt x="f17" y="f5"/>
                    <a:pt x="f6" y="f5"/>
                  </a:cubicBezTo>
                  <a:cubicBezTo>
                    <a:pt x="f6" y="f18"/>
                    <a:pt x="f6" y="f19"/>
                    <a:pt x="f6" y="f20"/>
                  </a:cubicBezTo>
                  <a:cubicBezTo>
                    <a:pt x="f13" y="f21"/>
                    <a:pt x="f22" y="f23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27">
              <a:extLst>
                <a:ext uri="{FF2B5EF4-FFF2-40B4-BE49-F238E27FC236}">
                  <a16:creationId xmlns:a16="http://schemas.microsoft.com/office/drawing/2014/main" id="{067449CC-77EB-2A84-24F2-011EB3276446}"/>
                </a:ext>
              </a:extLst>
            </p:cNvPr>
            <p:cNvSpPr/>
            <p:nvPr/>
          </p:nvSpPr>
          <p:spPr>
            <a:xfrm>
              <a:off x="10566065" y="5838700"/>
              <a:ext cx="92070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29"/>
                <a:gd name="f8" fmla="val 26"/>
                <a:gd name="f9" fmla="val 23"/>
                <a:gd name="f10" fmla="val 20"/>
                <a:gd name="f11" fmla="val 19"/>
                <a:gd name="f12" fmla="val 1"/>
                <a:gd name="f13" fmla="val 18"/>
                <a:gd name="f14" fmla="val 2"/>
                <a:gd name="f15" fmla="val 21"/>
                <a:gd name="f16" fmla="val 12"/>
                <a:gd name="f17" fmla="val 40"/>
                <a:gd name="f18" fmla="val 6"/>
                <a:gd name="f19" fmla="val 4"/>
                <a:gd name="f20" fmla="val 8"/>
                <a:gd name="f21" fmla="val 13"/>
                <a:gd name="f22" fmla="val 58"/>
                <a:gd name="f23" fmla="val 14"/>
                <a:gd name="f24" fmla="val 57"/>
                <a:gd name="f25" fmla="val 39"/>
                <a:gd name="f26" fmla="val 24"/>
                <a:gd name="f27" fmla="+- 0 0 -90"/>
                <a:gd name="f28" fmla="*/ f3 1 60"/>
                <a:gd name="f29" fmla="*/ f4 1 29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60"/>
                <a:gd name="f38" fmla="*/ f34 1 29"/>
                <a:gd name="f39" fmla="*/ 0 f35 1"/>
                <a:gd name="f40" fmla="*/ 29 f34 1"/>
                <a:gd name="f41" fmla="*/ 20 f34 1"/>
                <a:gd name="f42" fmla="*/ 2 f35 1"/>
                <a:gd name="f43" fmla="*/ 18 f34 1"/>
                <a:gd name="f44" fmla="*/ 60 f35 1"/>
                <a:gd name="f45" fmla="*/ 0 f34 1"/>
                <a:gd name="f46" fmla="*/ 12 f34 1"/>
                <a:gd name="f47" fmla="*/ 57 f35 1"/>
                <a:gd name="f48" fmla="*/ 14 f34 1"/>
                <a:gd name="f49" fmla="*/ 1 f35 1"/>
                <a:gd name="f50" fmla="+- f36 0 f1"/>
                <a:gd name="f51" fmla="*/ f39 1 60"/>
                <a:gd name="f52" fmla="*/ f40 1 29"/>
                <a:gd name="f53" fmla="*/ f41 1 29"/>
                <a:gd name="f54" fmla="*/ f42 1 60"/>
                <a:gd name="f55" fmla="*/ f43 1 29"/>
                <a:gd name="f56" fmla="*/ f44 1 60"/>
                <a:gd name="f57" fmla="*/ f45 1 29"/>
                <a:gd name="f58" fmla="*/ f46 1 29"/>
                <a:gd name="f59" fmla="*/ f47 1 60"/>
                <a:gd name="f60" fmla="*/ f48 1 29"/>
                <a:gd name="f61" fmla="*/ f49 1 60"/>
                <a:gd name="f62" fmla="*/ 0 1 f37"/>
                <a:gd name="f63" fmla="*/ f31 1 f37"/>
                <a:gd name="f64" fmla="*/ 0 1 f38"/>
                <a:gd name="f65" fmla="*/ f32 1 f38"/>
                <a:gd name="f66" fmla="*/ f51 1 f37"/>
                <a:gd name="f67" fmla="*/ f52 1 f38"/>
                <a:gd name="f68" fmla="*/ f53 1 f38"/>
                <a:gd name="f69" fmla="*/ f54 1 f37"/>
                <a:gd name="f70" fmla="*/ f55 1 f38"/>
                <a:gd name="f71" fmla="*/ f56 1 f37"/>
                <a:gd name="f72" fmla="*/ f57 1 f38"/>
                <a:gd name="f73" fmla="*/ f58 1 f38"/>
                <a:gd name="f74" fmla="*/ f59 1 f37"/>
                <a:gd name="f75" fmla="*/ f60 1 f38"/>
                <a:gd name="f76" fmla="*/ f61 1 f37"/>
                <a:gd name="f77" fmla="*/ f62 f28 1"/>
                <a:gd name="f78" fmla="*/ f63 f28 1"/>
                <a:gd name="f79" fmla="*/ f65 f29 1"/>
                <a:gd name="f80" fmla="*/ f64 f29 1"/>
                <a:gd name="f81" fmla="*/ f66 f28 1"/>
                <a:gd name="f82" fmla="*/ f67 f29 1"/>
                <a:gd name="f83" fmla="*/ f68 f29 1"/>
                <a:gd name="f84" fmla="*/ f69 f28 1"/>
                <a:gd name="f85" fmla="*/ f70 f29 1"/>
                <a:gd name="f86" fmla="*/ f71 f28 1"/>
                <a:gd name="f87" fmla="*/ f72 f29 1"/>
                <a:gd name="f88" fmla="*/ f73 f29 1"/>
                <a:gd name="f89" fmla="*/ f74 f28 1"/>
                <a:gd name="f90" fmla="*/ f75 f29 1"/>
                <a:gd name="f91" fmla="*/ f7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1" y="f82"/>
                </a:cxn>
                <a:cxn ang="f50">
                  <a:pos x="f81" y="f83"/>
                </a:cxn>
                <a:cxn ang="f50">
                  <a:pos x="f84" y="f85"/>
                </a:cxn>
                <a:cxn ang="f50">
                  <a:pos x="f86" y="f87"/>
                </a:cxn>
                <a:cxn ang="f50">
                  <a:pos x="f86" y="f88"/>
                </a:cxn>
                <a:cxn ang="f50">
                  <a:pos x="f89" y="f90"/>
                </a:cxn>
                <a:cxn ang="f50">
                  <a:pos x="f91" y="f82"/>
                </a:cxn>
                <a:cxn ang="f50">
                  <a:pos x="f81" y="f82"/>
                </a:cxn>
              </a:cxnLst>
              <a:rect l="f77" t="f80" r="f78" b="f79"/>
              <a:pathLst>
                <a:path w="60" h="29">
                  <a:moveTo>
                    <a:pt x="f5" y="f7"/>
                  </a:moveTo>
                  <a:cubicBezTo>
                    <a:pt x="f5" y="f8"/>
                    <a:pt x="f5" y="f9"/>
                    <a:pt x="f5" y="f10"/>
                  </a:cubicBezTo>
                  <a:cubicBezTo>
                    <a:pt x="f5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6" y="f5"/>
                  </a:cubicBezTo>
                  <a:cubicBezTo>
                    <a:pt x="f6" y="f19"/>
                    <a:pt x="f6" y="f20"/>
                    <a:pt x="f6" y="f16"/>
                  </a:cubicBezTo>
                  <a:cubicBezTo>
                    <a:pt x="f6" y="f21"/>
                    <a:pt x="f22" y="f23"/>
                    <a:pt x="f24" y="f23"/>
                  </a:cubicBezTo>
                  <a:cubicBezTo>
                    <a:pt x="f25" y="f11"/>
                    <a:pt x="f10" y="f26"/>
                    <a:pt x="f12" y="f7"/>
                  </a:cubicBezTo>
                  <a:cubicBezTo>
                    <a:pt x="f12" y="f7"/>
                    <a:pt x="f12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28">
              <a:extLst>
                <a:ext uri="{FF2B5EF4-FFF2-40B4-BE49-F238E27FC236}">
                  <a16:creationId xmlns:a16="http://schemas.microsoft.com/office/drawing/2014/main" id="{AF8A9286-585C-7203-0AF6-2A3900737D6E}"/>
                </a:ext>
              </a:extLst>
            </p:cNvPr>
            <p:cNvSpPr/>
            <p:nvPr/>
          </p:nvSpPr>
          <p:spPr>
            <a:xfrm>
              <a:off x="11102635" y="5722818"/>
              <a:ext cx="93661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30"/>
                <a:gd name="f8" fmla="val 60"/>
                <a:gd name="f9" fmla="val 50"/>
                <a:gd name="f10" fmla="val 24"/>
                <a:gd name="f11" fmla="val 41"/>
                <a:gd name="f12" fmla="val 20"/>
                <a:gd name="f13" fmla="val 32"/>
                <a:gd name="f14" fmla="val 15"/>
                <a:gd name="f15" fmla="val 29"/>
                <a:gd name="f16" fmla="val 13"/>
                <a:gd name="f17" fmla="val 26"/>
                <a:gd name="f18" fmla="val 23"/>
                <a:gd name="f19" fmla="val 14"/>
                <a:gd name="f20" fmla="val 16"/>
                <a:gd name="f21" fmla="val 17"/>
                <a:gd name="f22" fmla="val 9"/>
                <a:gd name="f23" fmla="val 19"/>
                <a:gd name="f24" fmla="val 1"/>
                <a:gd name="f25" fmla="val 12"/>
                <a:gd name="f26" fmla="val 2"/>
                <a:gd name="f27" fmla="val 11"/>
                <a:gd name="f28" fmla="val 4"/>
                <a:gd name="f29" fmla="val 10"/>
                <a:gd name="f30" fmla="val 7"/>
                <a:gd name="f31" fmla="val 18"/>
                <a:gd name="f32" fmla="val 25"/>
                <a:gd name="f33" fmla="val 27"/>
                <a:gd name="f34" fmla="val 40"/>
                <a:gd name="f35" fmla="val 6"/>
                <a:gd name="f36" fmla="val 49"/>
                <a:gd name="f37" fmla="val 58"/>
                <a:gd name="f38" fmla="val 59"/>
                <a:gd name="f39" fmla="+- 0 0 -90"/>
                <a:gd name="f40" fmla="*/ f3 1 61"/>
                <a:gd name="f41" fmla="*/ f4 1 30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61"/>
                <a:gd name="f50" fmla="*/ f46 1 30"/>
                <a:gd name="f51" fmla="*/ 60 f47 1"/>
                <a:gd name="f52" fmla="*/ 30 f46 1"/>
                <a:gd name="f53" fmla="*/ 32 f47 1"/>
                <a:gd name="f54" fmla="*/ 15 f46 1"/>
                <a:gd name="f55" fmla="*/ 23 f47 1"/>
                <a:gd name="f56" fmla="*/ 14 f46 1"/>
                <a:gd name="f57" fmla="*/ 0 f47 1"/>
                <a:gd name="f58" fmla="*/ 23 f46 1"/>
                <a:gd name="f59" fmla="*/ 1 f47 1"/>
                <a:gd name="f60" fmla="*/ 13 f46 1"/>
                <a:gd name="f61" fmla="*/ 4 f47 1"/>
                <a:gd name="f62" fmla="*/ 10 f46 1"/>
                <a:gd name="f63" fmla="*/ 25 f47 1"/>
                <a:gd name="f64" fmla="*/ 1 f46 1"/>
                <a:gd name="f65" fmla="*/ 30 f47 1"/>
                <a:gd name="f66" fmla="*/ 58 f47 1"/>
                <a:gd name="f67" fmla="*/ 16 f46 1"/>
                <a:gd name="f68" fmla="*/ 20 f46 1"/>
                <a:gd name="f69" fmla="+- f48 0 f1"/>
                <a:gd name="f70" fmla="*/ f51 1 61"/>
                <a:gd name="f71" fmla="*/ f52 1 30"/>
                <a:gd name="f72" fmla="*/ f53 1 61"/>
                <a:gd name="f73" fmla="*/ f54 1 30"/>
                <a:gd name="f74" fmla="*/ f55 1 61"/>
                <a:gd name="f75" fmla="*/ f56 1 30"/>
                <a:gd name="f76" fmla="*/ f57 1 61"/>
                <a:gd name="f77" fmla="*/ f58 1 30"/>
                <a:gd name="f78" fmla="*/ f59 1 61"/>
                <a:gd name="f79" fmla="*/ f60 1 30"/>
                <a:gd name="f80" fmla="*/ f61 1 61"/>
                <a:gd name="f81" fmla="*/ f62 1 30"/>
                <a:gd name="f82" fmla="*/ f63 1 61"/>
                <a:gd name="f83" fmla="*/ f64 1 30"/>
                <a:gd name="f84" fmla="*/ f65 1 61"/>
                <a:gd name="f85" fmla="*/ f66 1 61"/>
                <a:gd name="f86" fmla="*/ f67 1 30"/>
                <a:gd name="f87" fmla="*/ f68 1 30"/>
                <a:gd name="f88" fmla="*/ 0 1 f49"/>
                <a:gd name="f89" fmla="*/ f43 1 f49"/>
                <a:gd name="f90" fmla="*/ 0 1 f50"/>
                <a:gd name="f91" fmla="*/ f44 1 f50"/>
                <a:gd name="f92" fmla="*/ f70 1 f49"/>
                <a:gd name="f93" fmla="*/ f71 1 f50"/>
                <a:gd name="f94" fmla="*/ f72 1 f49"/>
                <a:gd name="f95" fmla="*/ f73 1 f50"/>
                <a:gd name="f96" fmla="*/ f74 1 f49"/>
                <a:gd name="f97" fmla="*/ f75 1 f50"/>
                <a:gd name="f98" fmla="*/ f76 1 f49"/>
                <a:gd name="f99" fmla="*/ f77 1 f50"/>
                <a:gd name="f100" fmla="*/ f78 1 f49"/>
                <a:gd name="f101" fmla="*/ f79 1 f50"/>
                <a:gd name="f102" fmla="*/ f80 1 f49"/>
                <a:gd name="f103" fmla="*/ f81 1 f50"/>
                <a:gd name="f104" fmla="*/ f82 1 f49"/>
                <a:gd name="f105" fmla="*/ f83 1 f50"/>
                <a:gd name="f106" fmla="*/ f84 1 f49"/>
                <a:gd name="f107" fmla="*/ f85 1 f49"/>
                <a:gd name="f108" fmla="*/ f86 1 f50"/>
                <a:gd name="f109" fmla="*/ f87 1 f50"/>
                <a:gd name="f110" fmla="*/ f88 f40 1"/>
                <a:gd name="f111" fmla="*/ f89 f40 1"/>
                <a:gd name="f112" fmla="*/ f91 f41 1"/>
                <a:gd name="f113" fmla="*/ f90 f41 1"/>
                <a:gd name="f114" fmla="*/ f92 f40 1"/>
                <a:gd name="f115" fmla="*/ f93 f41 1"/>
                <a:gd name="f116" fmla="*/ f94 f40 1"/>
                <a:gd name="f117" fmla="*/ f95 f41 1"/>
                <a:gd name="f118" fmla="*/ f96 f40 1"/>
                <a:gd name="f119" fmla="*/ f97 f41 1"/>
                <a:gd name="f120" fmla="*/ f98 f40 1"/>
                <a:gd name="f121" fmla="*/ f99 f41 1"/>
                <a:gd name="f122" fmla="*/ f100 f40 1"/>
                <a:gd name="f123" fmla="*/ f101 f41 1"/>
                <a:gd name="f124" fmla="*/ f102 f40 1"/>
                <a:gd name="f125" fmla="*/ f103 f41 1"/>
                <a:gd name="f126" fmla="*/ f104 f40 1"/>
                <a:gd name="f127" fmla="*/ f105 f41 1"/>
                <a:gd name="f128" fmla="*/ f106 f40 1"/>
                <a:gd name="f129" fmla="*/ f107 f40 1"/>
                <a:gd name="f130" fmla="*/ f108 f41 1"/>
                <a:gd name="f131" fmla="*/ f109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114" y="f115"/>
                </a:cxn>
                <a:cxn ang="f69">
                  <a:pos x="f116" y="f117"/>
                </a:cxn>
                <a:cxn ang="f69">
                  <a:pos x="f118" y="f119"/>
                </a:cxn>
                <a:cxn ang="f69">
                  <a:pos x="f120" y="f121"/>
                </a:cxn>
                <a:cxn ang="f69">
                  <a:pos x="f122" y="f123"/>
                </a:cxn>
                <a:cxn ang="f69">
                  <a:pos x="f124" y="f125"/>
                </a:cxn>
                <a:cxn ang="f69">
                  <a:pos x="f126" y="f127"/>
                </a:cxn>
                <a:cxn ang="f69">
                  <a:pos x="f128" y="f127"/>
                </a:cxn>
                <a:cxn ang="f69">
                  <a:pos x="f129" y="f130"/>
                </a:cxn>
                <a:cxn ang="f69">
                  <a:pos x="f114" y="f131"/>
                </a:cxn>
                <a:cxn ang="f69">
                  <a:pos x="f114" y="f115"/>
                </a:cxn>
              </a:cxnLst>
              <a:rect l="f110" t="f113" r="f111" b="f112"/>
              <a:pathLst>
                <a:path w="61" h="3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6"/>
                    <a:pt x="f18" y="f19"/>
                  </a:cubicBezTo>
                  <a:cubicBezTo>
                    <a:pt x="f20" y="f21"/>
                    <a:pt x="f22" y="f12"/>
                    <a:pt x="f5" y="f18"/>
                  </a:cubicBezTo>
                  <a:cubicBezTo>
                    <a:pt x="f5" y="f23"/>
                    <a:pt x="f5" y="f20"/>
                    <a:pt x="f24" y="f16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7" y="f30"/>
                    <a:pt x="f31" y="f28"/>
                    <a:pt x="f32" y="f24"/>
                  </a:cubicBezTo>
                  <a:cubicBezTo>
                    <a:pt x="f33" y="f5"/>
                    <a:pt x="f15" y="f24"/>
                    <a:pt x="f7" y="f24"/>
                  </a:cubicBezTo>
                  <a:cubicBezTo>
                    <a:pt x="f34" y="f35"/>
                    <a:pt x="f36" y="f27"/>
                    <a:pt x="f37" y="f20"/>
                  </a:cubicBezTo>
                  <a:cubicBezTo>
                    <a:pt x="f38" y="f21"/>
                    <a:pt x="f8" y="f23"/>
                    <a:pt x="f8" y="f12"/>
                  </a:cubicBezTo>
                  <a:cubicBezTo>
                    <a:pt x="f6" y="f18"/>
                    <a:pt x="f8" y="f17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29">
              <a:extLst>
                <a:ext uri="{FF2B5EF4-FFF2-40B4-BE49-F238E27FC236}">
                  <a16:creationId xmlns:a16="http://schemas.microsoft.com/office/drawing/2014/main" id="{9F6DF53E-F92C-852D-E014-246B69886335}"/>
                </a:ext>
              </a:extLst>
            </p:cNvPr>
            <p:cNvSpPr/>
            <p:nvPr/>
          </p:nvSpPr>
          <p:spPr>
            <a:xfrm>
              <a:off x="10878799" y="5732337"/>
              <a:ext cx="52385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25"/>
                <a:gd name="f8" fmla="val 2"/>
                <a:gd name="f9" fmla="val 1"/>
                <a:gd name="f10" fmla="val 24"/>
                <a:gd name="f11" fmla="val 17"/>
                <a:gd name="f12" fmla="val 13"/>
                <a:gd name="f13" fmla="val 9"/>
                <a:gd name="f14" fmla="val 10"/>
                <a:gd name="f15" fmla="val 14"/>
                <a:gd name="f16" fmla="val 8"/>
                <a:gd name="f17" fmla="val 20"/>
                <a:gd name="f18" fmla="val 5"/>
                <a:gd name="f19" fmla="val 30"/>
                <a:gd name="f20" fmla="val 16"/>
                <a:gd name="f21" fmla="val 28"/>
                <a:gd name="f22" fmla="val 11"/>
                <a:gd name="f23" fmla="val 15"/>
                <a:gd name="f24" fmla="val 19"/>
                <a:gd name="f25" fmla="val 22"/>
                <a:gd name="f26" fmla="+- 0 0 -90"/>
                <a:gd name="f27" fmla="*/ f3 1 34"/>
                <a:gd name="f28" fmla="*/ f4 1 25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34"/>
                <a:gd name="f37" fmla="*/ f33 1 25"/>
                <a:gd name="f38" fmla="*/ 2 f34 1"/>
                <a:gd name="f39" fmla="*/ 25 f33 1"/>
                <a:gd name="f40" fmla="*/ 1 f34 1"/>
                <a:gd name="f41" fmla="*/ 24 f33 1"/>
                <a:gd name="f42" fmla="*/ 9 f34 1"/>
                <a:gd name="f43" fmla="*/ 10 f33 1"/>
                <a:gd name="f44" fmla="*/ 25 f34 1"/>
                <a:gd name="f45" fmla="*/ 2 f33 1"/>
                <a:gd name="f46" fmla="*/ 34 f34 1"/>
                <a:gd name="f47" fmla="*/ 8 f33 1"/>
                <a:gd name="f48" fmla="*/ 16 f33 1"/>
                <a:gd name="f49" fmla="*/ 19 f34 1"/>
                <a:gd name="f50" fmla="*/ 17 f33 1"/>
                <a:gd name="f51" fmla="+- f35 0 f1"/>
                <a:gd name="f52" fmla="*/ f38 1 34"/>
                <a:gd name="f53" fmla="*/ f39 1 25"/>
                <a:gd name="f54" fmla="*/ f40 1 34"/>
                <a:gd name="f55" fmla="*/ f41 1 25"/>
                <a:gd name="f56" fmla="*/ f42 1 34"/>
                <a:gd name="f57" fmla="*/ f43 1 25"/>
                <a:gd name="f58" fmla="*/ f44 1 34"/>
                <a:gd name="f59" fmla="*/ f45 1 25"/>
                <a:gd name="f60" fmla="*/ f46 1 34"/>
                <a:gd name="f61" fmla="*/ f47 1 25"/>
                <a:gd name="f62" fmla="*/ f48 1 25"/>
                <a:gd name="f63" fmla="*/ f49 1 34"/>
                <a:gd name="f64" fmla="*/ f50 1 25"/>
                <a:gd name="f65" fmla="*/ 0 1 f36"/>
                <a:gd name="f66" fmla="*/ f30 1 f36"/>
                <a:gd name="f67" fmla="*/ 0 1 f37"/>
                <a:gd name="f68" fmla="*/ f31 1 f37"/>
                <a:gd name="f69" fmla="*/ f52 1 f36"/>
                <a:gd name="f70" fmla="*/ f53 1 f37"/>
                <a:gd name="f71" fmla="*/ f54 1 f36"/>
                <a:gd name="f72" fmla="*/ f55 1 f37"/>
                <a:gd name="f73" fmla="*/ f56 1 f36"/>
                <a:gd name="f74" fmla="*/ f57 1 f37"/>
                <a:gd name="f75" fmla="*/ f58 1 f36"/>
                <a:gd name="f76" fmla="*/ f59 1 f37"/>
                <a:gd name="f77" fmla="*/ f60 1 f36"/>
                <a:gd name="f78" fmla="*/ f61 1 f37"/>
                <a:gd name="f79" fmla="*/ f62 1 f37"/>
                <a:gd name="f80" fmla="*/ f63 1 f36"/>
                <a:gd name="f81" fmla="*/ f64 1 f37"/>
                <a:gd name="f82" fmla="*/ f65 f27 1"/>
                <a:gd name="f83" fmla="*/ f66 f27 1"/>
                <a:gd name="f84" fmla="*/ f68 f28 1"/>
                <a:gd name="f85" fmla="*/ f67 f28 1"/>
                <a:gd name="f86" fmla="*/ f69 f27 1"/>
                <a:gd name="f87" fmla="*/ f70 f28 1"/>
                <a:gd name="f88" fmla="*/ f71 f27 1"/>
                <a:gd name="f89" fmla="*/ f72 f28 1"/>
                <a:gd name="f90" fmla="*/ f73 f27 1"/>
                <a:gd name="f91" fmla="*/ f74 f28 1"/>
                <a:gd name="f92" fmla="*/ f75 f27 1"/>
                <a:gd name="f93" fmla="*/ f76 f28 1"/>
                <a:gd name="f94" fmla="*/ f77 f27 1"/>
                <a:gd name="f95" fmla="*/ f78 f28 1"/>
                <a:gd name="f96" fmla="*/ f79 f28 1"/>
                <a:gd name="f97" fmla="*/ f80 f27 1"/>
                <a:gd name="f98" fmla="*/ f81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94" y="f96"/>
                </a:cxn>
                <a:cxn ang="f51">
                  <a:pos x="f97" y="f98"/>
                </a:cxn>
                <a:cxn ang="f51">
                  <a:pos x="f86" y="f87"/>
                </a:cxn>
              </a:cxnLst>
              <a:rect l="f82" t="f85" r="f83" b="f84"/>
              <a:pathLst>
                <a:path w="34" h="25">
                  <a:moveTo>
                    <a:pt x="f8" y="f7"/>
                  </a:moveTo>
                  <a:cubicBezTo>
                    <a:pt x="f9" y="f10"/>
                    <a:pt x="f9" y="f10"/>
                    <a:pt x="f9" y="f10"/>
                  </a:cubicBezTo>
                  <a:cubicBezTo>
                    <a:pt x="f5" y="f11"/>
                    <a:pt x="f9" y="f12"/>
                    <a:pt x="f13" y="f14"/>
                  </a:cubicBezTo>
                  <a:cubicBezTo>
                    <a:pt x="f15" y="f16"/>
                    <a:pt x="f17" y="f18"/>
                    <a:pt x="f7" y="f8"/>
                  </a:cubicBezTo>
                  <a:cubicBezTo>
                    <a:pt x="f19" y="f5"/>
                    <a:pt x="f6" y="f8"/>
                    <a:pt x="f6" y="f16"/>
                  </a:cubicBezTo>
                  <a:cubicBezTo>
                    <a:pt x="f6" y="f14"/>
                    <a:pt x="f6" y="f12"/>
                    <a:pt x="f6" y="f20"/>
                  </a:cubicBezTo>
                  <a:cubicBezTo>
                    <a:pt x="f21" y="f22"/>
                    <a:pt x="f10" y="f23"/>
                    <a:pt x="f24" y="f11"/>
                  </a:cubicBezTo>
                  <a:cubicBezTo>
                    <a:pt x="f15" y="f17"/>
                    <a:pt x="f16" y="f25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08085F8-D501-09D5-EBA9-A20ED20730F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23533" y="339507"/>
            <a:ext cx="11573195" cy="724250"/>
          </a:xfr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sz="4400" dirty="0">
                <a:solidFill>
                  <a:srgbClr val="002060"/>
                </a:solidFill>
                <a:cs typeface="B Nazanin" panose="00000400000000000000" pitchFamily="2" charset="-78"/>
              </a:rPr>
              <a:t>سبک اینفوگرافیک</a:t>
            </a:r>
            <a:endParaRPr lang="en-US" sz="4400" dirty="0">
              <a:solidFill>
                <a:srgbClr val="002060"/>
              </a:solidFill>
              <a:cs typeface="B Nazanin" panose="00000400000000000000" pitchFamily="2" charset="-78"/>
            </a:endParaRPr>
          </a:p>
        </p:txBody>
      </p:sp>
      <p:sp>
        <p:nvSpPr>
          <p:cNvPr id="3" name="Oval 104">
            <a:extLst>
              <a:ext uri="{FF2B5EF4-FFF2-40B4-BE49-F238E27FC236}">
                <a16:creationId xmlns:a16="http://schemas.microsoft.com/office/drawing/2014/main" id="{B565266E-94B1-623E-E9F7-2012973655AA}"/>
              </a:ext>
            </a:extLst>
          </p:cNvPr>
          <p:cNvSpPr/>
          <p:nvPr/>
        </p:nvSpPr>
        <p:spPr>
          <a:xfrm>
            <a:off x="7382426" y="1857567"/>
            <a:ext cx="656456" cy="65645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306BA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1" b="0" i="0" u="none" strike="noStrike" kern="1200" cap="none" spc="0" baseline="0">
              <a:solidFill>
                <a:srgbClr val="0599F1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4" name="Oval 105">
            <a:extLst>
              <a:ext uri="{FF2B5EF4-FFF2-40B4-BE49-F238E27FC236}">
                <a16:creationId xmlns:a16="http://schemas.microsoft.com/office/drawing/2014/main" id="{0DC17ED0-B274-AB90-9CB5-F6DCB7FED687}"/>
              </a:ext>
            </a:extLst>
          </p:cNvPr>
          <p:cNvSpPr/>
          <p:nvPr/>
        </p:nvSpPr>
        <p:spPr>
          <a:xfrm>
            <a:off x="7382426" y="3023225"/>
            <a:ext cx="656456" cy="65645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1" b="0" i="0" u="none" strike="noStrike" kern="1200" cap="none" spc="0" baseline="0">
              <a:solidFill>
                <a:srgbClr val="0599F1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5" name="Oval 106">
            <a:extLst>
              <a:ext uri="{FF2B5EF4-FFF2-40B4-BE49-F238E27FC236}">
                <a16:creationId xmlns:a16="http://schemas.microsoft.com/office/drawing/2014/main" id="{B476A2FF-1380-ACD6-F820-33B5CF73225B}"/>
              </a:ext>
            </a:extLst>
          </p:cNvPr>
          <p:cNvSpPr/>
          <p:nvPr/>
        </p:nvSpPr>
        <p:spPr>
          <a:xfrm>
            <a:off x="7382426" y="4188893"/>
            <a:ext cx="656456" cy="65645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306BA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1" b="0" i="0" u="none" strike="noStrike" kern="1200" cap="none" spc="0" baseline="0">
              <a:solidFill>
                <a:srgbClr val="0599F1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6" name="Oval 107">
            <a:extLst>
              <a:ext uri="{FF2B5EF4-FFF2-40B4-BE49-F238E27FC236}">
                <a16:creationId xmlns:a16="http://schemas.microsoft.com/office/drawing/2014/main" id="{877509EB-EE9F-B96B-37D3-FCF026FB6BCC}"/>
              </a:ext>
            </a:extLst>
          </p:cNvPr>
          <p:cNvSpPr/>
          <p:nvPr/>
        </p:nvSpPr>
        <p:spPr>
          <a:xfrm>
            <a:off x="7382426" y="5354552"/>
            <a:ext cx="656456" cy="65645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1" b="0" i="0" u="none" strike="noStrike" kern="1200" cap="none" spc="0" baseline="0">
              <a:solidFill>
                <a:srgbClr val="0599F1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grpSp>
        <p:nvGrpSpPr>
          <p:cNvPr id="7" name="Group 108">
            <a:extLst>
              <a:ext uri="{FF2B5EF4-FFF2-40B4-BE49-F238E27FC236}">
                <a16:creationId xmlns:a16="http://schemas.microsoft.com/office/drawing/2014/main" id="{666CB223-CC3E-90F2-9E6D-20D0931AE6F4}"/>
              </a:ext>
            </a:extLst>
          </p:cNvPr>
          <p:cNvGrpSpPr/>
          <p:nvPr/>
        </p:nvGrpSpPr>
        <p:grpSpPr>
          <a:xfrm>
            <a:off x="8225311" y="1638339"/>
            <a:ext cx="2212463" cy="868695"/>
            <a:chOff x="8225311" y="1638339"/>
            <a:chExt cx="2212463" cy="868695"/>
          </a:xfrm>
        </p:grpSpPr>
        <p:sp>
          <p:nvSpPr>
            <p:cNvPr id="8" name="TextBox 109">
              <a:extLst>
                <a:ext uri="{FF2B5EF4-FFF2-40B4-BE49-F238E27FC236}">
                  <a16:creationId xmlns:a16="http://schemas.microsoft.com/office/drawing/2014/main" id="{B9AC2A0D-7EE6-1332-3DB0-2606A9335E2D}"/>
                </a:ext>
              </a:extLst>
            </p:cNvPr>
            <p:cNvSpPr txBox="1"/>
            <p:nvPr/>
          </p:nvSpPr>
          <p:spPr>
            <a:xfrm>
              <a:off x="8225311" y="1638339"/>
              <a:ext cx="2212463" cy="30777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400" b="1" dirty="0">
                  <a:solidFill>
                    <a:srgbClr val="5A5A5A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محتوا در اینجا</a:t>
              </a:r>
              <a:endParaRPr lang="en-US" sz="1400" b="1" i="0" u="none" strike="noStrike" kern="1200" cap="none" spc="0" baseline="0" dirty="0">
                <a:solidFill>
                  <a:srgbClr val="5A5A5A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  <p:sp>
          <p:nvSpPr>
            <p:cNvPr id="9" name="TextBox 110">
              <a:extLst>
                <a:ext uri="{FF2B5EF4-FFF2-40B4-BE49-F238E27FC236}">
                  <a16:creationId xmlns:a16="http://schemas.microsoft.com/office/drawing/2014/main" id="{E25BEBA8-F44D-8B8B-2D0B-60611115BB29}"/>
                </a:ext>
              </a:extLst>
            </p:cNvPr>
            <p:cNvSpPr txBox="1"/>
            <p:nvPr/>
          </p:nvSpPr>
          <p:spPr>
            <a:xfrm>
              <a:off x="8225311" y="1860703"/>
              <a:ext cx="2212463" cy="6463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dirty="0">
                  <a:solidFill>
                    <a:srgbClr val="5A5A5A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sz="1200" b="0" i="0" u="none" strike="noStrike" kern="1200" cap="none" spc="0" baseline="0" dirty="0">
                <a:solidFill>
                  <a:srgbClr val="5A5A5A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</p:grpSp>
      <p:sp>
        <p:nvSpPr>
          <p:cNvPr id="10" name="TextBox 111">
            <a:extLst>
              <a:ext uri="{FF2B5EF4-FFF2-40B4-BE49-F238E27FC236}">
                <a16:creationId xmlns:a16="http://schemas.microsoft.com/office/drawing/2014/main" id="{523E71E9-692D-7BC4-F97A-5BDA525A4D89}"/>
              </a:ext>
            </a:extLst>
          </p:cNvPr>
          <p:cNvSpPr txBox="1"/>
          <p:nvPr/>
        </p:nvSpPr>
        <p:spPr>
          <a:xfrm>
            <a:off x="10496434" y="1801075"/>
            <a:ext cx="1080116" cy="76944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400" b="1" i="0" u="none" strike="noStrike" kern="1200" cap="none" spc="0" baseline="0">
                <a:solidFill>
                  <a:srgbClr val="306BAC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rPr>
              <a:t>99</a:t>
            </a:r>
            <a:r>
              <a:rPr lang="en-US" sz="2400" b="1" i="0" u="none" strike="noStrike" kern="1200" cap="none" spc="0" baseline="0">
                <a:solidFill>
                  <a:srgbClr val="306BAC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rPr>
              <a:t>%</a:t>
            </a:r>
          </a:p>
        </p:txBody>
      </p:sp>
      <p:grpSp>
        <p:nvGrpSpPr>
          <p:cNvPr id="11" name="Group 112">
            <a:extLst>
              <a:ext uri="{FF2B5EF4-FFF2-40B4-BE49-F238E27FC236}">
                <a16:creationId xmlns:a16="http://schemas.microsoft.com/office/drawing/2014/main" id="{A509DF75-F9F5-3D50-B753-B1578FEFB663}"/>
              </a:ext>
            </a:extLst>
          </p:cNvPr>
          <p:cNvGrpSpPr/>
          <p:nvPr/>
        </p:nvGrpSpPr>
        <p:grpSpPr>
          <a:xfrm>
            <a:off x="8225311" y="2803998"/>
            <a:ext cx="2212463" cy="868695"/>
            <a:chOff x="8225311" y="2803998"/>
            <a:chExt cx="2212463" cy="868695"/>
          </a:xfrm>
        </p:grpSpPr>
        <p:sp>
          <p:nvSpPr>
            <p:cNvPr id="12" name="TextBox 113">
              <a:extLst>
                <a:ext uri="{FF2B5EF4-FFF2-40B4-BE49-F238E27FC236}">
                  <a16:creationId xmlns:a16="http://schemas.microsoft.com/office/drawing/2014/main" id="{33220684-A52C-07F5-B9B7-EFE0EF6183F3}"/>
                </a:ext>
              </a:extLst>
            </p:cNvPr>
            <p:cNvSpPr txBox="1"/>
            <p:nvPr/>
          </p:nvSpPr>
          <p:spPr>
            <a:xfrm>
              <a:off x="8225311" y="2803998"/>
              <a:ext cx="2212463" cy="30777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400" b="1" dirty="0">
                  <a:solidFill>
                    <a:srgbClr val="5A5A5A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محتوا در اینجا</a:t>
              </a:r>
              <a:endParaRPr lang="en-US" sz="1400" b="1" i="0" u="none" strike="noStrike" kern="1200" cap="none" spc="0" baseline="0" dirty="0">
                <a:solidFill>
                  <a:srgbClr val="5A5A5A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  <p:sp>
          <p:nvSpPr>
            <p:cNvPr id="13" name="TextBox 114">
              <a:extLst>
                <a:ext uri="{FF2B5EF4-FFF2-40B4-BE49-F238E27FC236}">
                  <a16:creationId xmlns:a16="http://schemas.microsoft.com/office/drawing/2014/main" id="{75146FF0-5708-1263-7098-242844A5660B}"/>
                </a:ext>
              </a:extLst>
            </p:cNvPr>
            <p:cNvSpPr txBox="1"/>
            <p:nvPr/>
          </p:nvSpPr>
          <p:spPr>
            <a:xfrm>
              <a:off x="8225311" y="3026362"/>
              <a:ext cx="2212463" cy="6463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dirty="0">
                  <a:solidFill>
                    <a:srgbClr val="5A5A5A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sz="1200" b="0" i="0" u="none" strike="noStrike" kern="1200" cap="none" spc="0" baseline="0" dirty="0">
                <a:solidFill>
                  <a:srgbClr val="5A5A5A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</p:grpSp>
      <p:sp>
        <p:nvSpPr>
          <p:cNvPr id="14" name="TextBox 115">
            <a:extLst>
              <a:ext uri="{FF2B5EF4-FFF2-40B4-BE49-F238E27FC236}">
                <a16:creationId xmlns:a16="http://schemas.microsoft.com/office/drawing/2014/main" id="{9F735DBF-DD51-535B-F0BC-BD5117BB7956}"/>
              </a:ext>
            </a:extLst>
          </p:cNvPr>
          <p:cNvSpPr txBox="1"/>
          <p:nvPr/>
        </p:nvSpPr>
        <p:spPr>
          <a:xfrm>
            <a:off x="10496434" y="2966734"/>
            <a:ext cx="1080116" cy="76944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400" b="1" i="0" u="none" strike="noStrike" kern="1200" cap="none" spc="0" baseline="0">
                <a:solidFill>
                  <a:srgbClr val="0F78FF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rPr>
              <a:t>85</a:t>
            </a:r>
            <a:r>
              <a:rPr lang="en-US" sz="2400" b="1" i="0" u="none" strike="noStrike" kern="1200" cap="none" spc="0" baseline="0">
                <a:solidFill>
                  <a:srgbClr val="0F78FF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rPr>
              <a:t>%</a:t>
            </a:r>
          </a:p>
        </p:txBody>
      </p:sp>
      <p:grpSp>
        <p:nvGrpSpPr>
          <p:cNvPr id="15" name="Group 116">
            <a:extLst>
              <a:ext uri="{FF2B5EF4-FFF2-40B4-BE49-F238E27FC236}">
                <a16:creationId xmlns:a16="http://schemas.microsoft.com/office/drawing/2014/main" id="{CCAADF9C-260E-3458-30AB-EBAE7E7045BF}"/>
              </a:ext>
            </a:extLst>
          </p:cNvPr>
          <p:cNvGrpSpPr/>
          <p:nvPr/>
        </p:nvGrpSpPr>
        <p:grpSpPr>
          <a:xfrm>
            <a:off x="8225311" y="3969657"/>
            <a:ext cx="2212463" cy="868695"/>
            <a:chOff x="8225311" y="3969657"/>
            <a:chExt cx="2212463" cy="868695"/>
          </a:xfrm>
        </p:grpSpPr>
        <p:sp>
          <p:nvSpPr>
            <p:cNvPr id="16" name="TextBox 117">
              <a:extLst>
                <a:ext uri="{FF2B5EF4-FFF2-40B4-BE49-F238E27FC236}">
                  <a16:creationId xmlns:a16="http://schemas.microsoft.com/office/drawing/2014/main" id="{BEC9A43C-5CEE-6CB0-87A2-E7E775291BCE}"/>
                </a:ext>
              </a:extLst>
            </p:cNvPr>
            <p:cNvSpPr txBox="1"/>
            <p:nvPr/>
          </p:nvSpPr>
          <p:spPr>
            <a:xfrm>
              <a:off x="8225311" y="3969657"/>
              <a:ext cx="2212463" cy="30777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400" b="1" dirty="0">
                  <a:solidFill>
                    <a:srgbClr val="5A5A5A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محتوا در اینجا</a:t>
              </a:r>
              <a:endParaRPr lang="en-US" sz="1400" b="1" i="0" u="none" strike="noStrike" kern="1200" cap="none" spc="0" baseline="0" dirty="0">
                <a:solidFill>
                  <a:srgbClr val="5A5A5A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  <p:sp>
          <p:nvSpPr>
            <p:cNvPr id="17" name="TextBox 118">
              <a:extLst>
                <a:ext uri="{FF2B5EF4-FFF2-40B4-BE49-F238E27FC236}">
                  <a16:creationId xmlns:a16="http://schemas.microsoft.com/office/drawing/2014/main" id="{443F3289-C402-46A6-29BE-027315CF3E70}"/>
                </a:ext>
              </a:extLst>
            </p:cNvPr>
            <p:cNvSpPr txBox="1"/>
            <p:nvPr/>
          </p:nvSpPr>
          <p:spPr>
            <a:xfrm>
              <a:off x="8225311" y="4192021"/>
              <a:ext cx="2212463" cy="6463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dirty="0">
                  <a:solidFill>
                    <a:srgbClr val="5A5A5A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sz="1200" b="0" i="0" u="none" strike="noStrike" kern="1200" cap="none" spc="0" baseline="0" dirty="0">
                <a:solidFill>
                  <a:srgbClr val="5A5A5A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</p:grpSp>
      <p:sp>
        <p:nvSpPr>
          <p:cNvPr id="18" name="TextBox 119">
            <a:extLst>
              <a:ext uri="{FF2B5EF4-FFF2-40B4-BE49-F238E27FC236}">
                <a16:creationId xmlns:a16="http://schemas.microsoft.com/office/drawing/2014/main" id="{CF151F95-D13C-BAEC-7AA7-014354F070B5}"/>
              </a:ext>
            </a:extLst>
          </p:cNvPr>
          <p:cNvSpPr txBox="1"/>
          <p:nvPr/>
        </p:nvSpPr>
        <p:spPr>
          <a:xfrm>
            <a:off x="10496434" y="4132402"/>
            <a:ext cx="1080116" cy="76944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400" b="1" i="0" u="none" strike="noStrike" kern="1200" cap="none" spc="0" baseline="0">
                <a:solidFill>
                  <a:srgbClr val="306BAC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rPr>
              <a:t>67</a:t>
            </a:r>
            <a:r>
              <a:rPr lang="en-US" sz="2400" b="1" i="0" u="none" strike="noStrike" kern="1200" cap="none" spc="0" baseline="0">
                <a:solidFill>
                  <a:srgbClr val="306BAC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rPr>
              <a:t>%</a:t>
            </a:r>
          </a:p>
        </p:txBody>
      </p:sp>
      <p:grpSp>
        <p:nvGrpSpPr>
          <p:cNvPr id="19" name="Group 120">
            <a:extLst>
              <a:ext uri="{FF2B5EF4-FFF2-40B4-BE49-F238E27FC236}">
                <a16:creationId xmlns:a16="http://schemas.microsoft.com/office/drawing/2014/main" id="{E1A22AC4-5FD3-BC16-726C-840432ED7D96}"/>
              </a:ext>
            </a:extLst>
          </p:cNvPr>
          <p:cNvGrpSpPr/>
          <p:nvPr/>
        </p:nvGrpSpPr>
        <p:grpSpPr>
          <a:xfrm>
            <a:off x="8225311" y="5135325"/>
            <a:ext cx="2212463" cy="868695"/>
            <a:chOff x="8225311" y="5135325"/>
            <a:chExt cx="2212463" cy="868695"/>
          </a:xfrm>
        </p:grpSpPr>
        <p:sp>
          <p:nvSpPr>
            <p:cNvPr id="20" name="TextBox 121">
              <a:extLst>
                <a:ext uri="{FF2B5EF4-FFF2-40B4-BE49-F238E27FC236}">
                  <a16:creationId xmlns:a16="http://schemas.microsoft.com/office/drawing/2014/main" id="{9687BF18-6E9C-ED33-E297-427BAC6544E3}"/>
                </a:ext>
              </a:extLst>
            </p:cNvPr>
            <p:cNvSpPr txBox="1"/>
            <p:nvPr/>
          </p:nvSpPr>
          <p:spPr>
            <a:xfrm>
              <a:off x="8225311" y="5135325"/>
              <a:ext cx="2212463" cy="30777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400" b="1" dirty="0">
                  <a:solidFill>
                    <a:srgbClr val="5A5A5A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محتوا در اینجا</a:t>
              </a:r>
              <a:endParaRPr lang="en-US" sz="1400" b="1" i="0" u="none" strike="noStrike" kern="1200" cap="none" spc="0" baseline="0" dirty="0">
                <a:solidFill>
                  <a:srgbClr val="5A5A5A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  <p:sp>
          <p:nvSpPr>
            <p:cNvPr id="21" name="TextBox 122">
              <a:extLst>
                <a:ext uri="{FF2B5EF4-FFF2-40B4-BE49-F238E27FC236}">
                  <a16:creationId xmlns:a16="http://schemas.microsoft.com/office/drawing/2014/main" id="{649D6EF7-BD57-ACB8-643C-663E86CB80A7}"/>
                </a:ext>
              </a:extLst>
            </p:cNvPr>
            <p:cNvSpPr txBox="1"/>
            <p:nvPr/>
          </p:nvSpPr>
          <p:spPr>
            <a:xfrm>
              <a:off x="8225311" y="5357689"/>
              <a:ext cx="2212463" cy="6463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dirty="0">
                  <a:solidFill>
                    <a:srgbClr val="5A5A5A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sz="1200" b="0" i="0" u="none" strike="noStrike" kern="1200" cap="none" spc="0" baseline="0" dirty="0">
                <a:solidFill>
                  <a:srgbClr val="5A5A5A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</p:grpSp>
      <p:sp>
        <p:nvSpPr>
          <p:cNvPr id="22" name="TextBox 123">
            <a:extLst>
              <a:ext uri="{FF2B5EF4-FFF2-40B4-BE49-F238E27FC236}">
                <a16:creationId xmlns:a16="http://schemas.microsoft.com/office/drawing/2014/main" id="{4C45C287-0EFD-2205-8EE0-328438C1F230}"/>
              </a:ext>
            </a:extLst>
          </p:cNvPr>
          <p:cNvSpPr txBox="1"/>
          <p:nvPr/>
        </p:nvSpPr>
        <p:spPr>
          <a:xfrm>
            <a:off x="10496434" y="5298061"/>
            <a:ext cx="1080116" cy="76944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400" b="1" i="0" u="none" strike="noStrike" kern="1200" cap="none" spc="0" baseline="0">
                <a:solidFill>
                  <a:srgbClr val="0F78FF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rPr>
              <a:t>43</a:t>
            </a:r>
            <a:r>
              <a:rPr lang="en-US" sz="2400" b="1" i="0" u="none" strike="noStrike" kern="1200" cap="none" spc="0" baseline="0">
                <a:solidFill>
                  <a:srgbClr val="0F78FF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rPr>
              <a:t>%</a:t>
            </a:r>
          </a:p>
        </p:txBody>
      </p:sp>
      <p:sp>
        <p:nvSpPr>
          <p:cNvPr id="23" name="Oval 21">
            <a:extLst>
              <a:ext uri="{FF2B5EF4-FFF2-40B4-BE49-F238E27FC236}">
                <a16:creationId xmlns:a16="http://schemas.microsoft.com/office/drawing/2014/main" id="{8CE26761-98E4-5F9E-7EC0-2673F813CFB5}"/>
              </a:ext>
            </a:extLst>
          </p:cNvPr>
          <p:cNvSpPr/>
          <p:nvPr/>
        </p:nvSpPr>
        <p:spPr>
          <a:xfrm rot="20700014">
            <a:off x="7516862" y="4357810"/>
            <a:ext cx="387595" cy="314846"/>
          </a:xfrm>
          <a:custGeom>
            <a:avLst/>
            <a:gdLst>
              <a:gd name="f0" fmla="val w"/>
              <a:gd name="f1" fmla="val h"/>
              <a:gd name="f2" fmla="val 0"/>
              <a:gd name="f3" fmla="val 4088377"/>
              <a:gd name="f4" fmla="val 3321003"/>
              <a:gd name="f5" fmla="val 1365628"/>
              <a:gd name="f6" fmla="val 1622218"/>
              <a:gd name="f7" fmla="val 1121373"/>
              <a:gd name="f8" fmla="val 1556771"/>
              <a:gd name="f9" fmla="val 870309"/>
              <a:gd name="f10" fmla="val 1701722"/>
              <a:gd name="f11" fmla="val 804861"/>
              <a:gd name="f12" fmla="val 1945977"/>
              <a:gd name="f13" fmla="val 739413"/>
              <a:gd name="f14" fmla="val 2190232"/>
              <a:gd name="f15" fmla="val 884365"/>
              <a:gd name="f16" fmla="val 2441296"/>
              <a:gd name="f17" fmla="val 1128620"/>
              <a:gd name="f18" fmla="val 2506744"/>
              <a:gd name="f19" fmla="val 1372875"/>
              <a:gd name="f20" fmla="val 2572191"/>
              <a:gd name="f21" fmla="val 1623939"/>
              <a:gd name="f22" fmla="val 2427240"/>
              <a:gd name="f23" fmla="val 1689387"/>
              <a:gd name="f24" fmla="val 2182985"/>
              <a:gd name="f25" fmla="val 1754835"/>
              <a:gd name="f26" fmla="val 1938730"/>
              <a:gd name="f27" fmla="val 1609883"/>
              <a:gd name="f28" fmla="val 1687666"/>
              <a:gd name="f29" fmla="val 1447099"/>
              <a:gd name="f30" fmla="val 1318163"/>
              <a:gd name="f31" fmla="val 1859279"/>
              <a:gd name="f32" fmla="val 1428606"/>
              <a:gd name="f33" fmla="val 2103885"/>
              <a:gd name="f34" fmla="val 1852277"/>
              <a:gd name="f35" fmla="val 1993442"/>
              <a:gd name="f36" fmla="val 2264456"/>
              <a:gd name="f37" fmla="val 1882999"/>
              <a:gd name="f38" fmla="val 2676636"/>
              <a:gd name="f39" fmla="val 1459328"/>
              <a:gd name="f40" fmla="val 2921242"/>
              <a:gd name="f41" fmla="val 1047149"/>
              <a:gd name="f42" fmla="val 2810799"/>
              <a:gd name="f43" fmla="val 634969"/>
              <a:gd name="f44" fmla="val 2700356"/>
              <a:gd name="f45" fmla="val 390363"/>
              <a:gd name="f46" fmla="val 2276685"/>
              <a:gd name="f47" fmla="val 500806"/>
              <a:gd name="f48" fmla="val 1864505"/>
              <a:gd name="f49" fmla="val 611249"/>
              <a:gd name="f50" fmla="val 1452326"/>
              <a:gd name="f51" fmla="val 1034920"/>
              <a:gd name="f52" fmla="val 1207720"/>
              <a:gd name="f53" fmla="val 1476725"/>
              <a:gd name="f54" fmla="val 1207597"/>
              <a:gd name="f55" fmla="val 1003481"/>
              <a:gd name="f56" fmla="val 1080792"/>
              <a:gd name="f57" fmla="val 517045"/>
              <a:gd name="f58" fmla="val 1361635"/>
              <a:gd name="f59" fmla="val 390240"/>
              <a:gd name="f60" fmla="val 1834879"/>
              <a:gd name="f61" fmla="val 263435"/>
              <a:gd name="f62" fmla="val 2308124"/>
              <a:gd name="f63" fmla="val 544279"/>
              <a:gd name="f64" fmla="val 2794559"/>
              <a:gd name="f65" fmla="val 1017523"/>
              <a:gd name="f66" fmla="val 2921365"/>
              <a:gd name="f67" fmla="val 1490767"/>
              <a:gd name="f68" fmla="val 3048170"/>
              <a:gd name="f69" fmla="val 1977202"/>
              <a:gd name="f70" fmla="val 2767326"/>
              <a:gd name="f71" fmla="val 2104008"/>
              <a:gd name="f72" fmla="val 2294082"/>
              <a:gd name="f73" fmla="val 2230813"/>
              <a:gd name="f74" fmla="val 1820838"/>
              <a:gd name="f75" fmla="val 1949969"/>
              <a:gd name="f76" fmla="val 1334403"/>
              <a:gd name="f77" fmla="val 3290290"/>
              <a:gd name="f78" fmla="val 1590224"/>
              <a:gd name="f79" fmla="val 3269727"/>
              <a:gd name="f80" fmla="val 1586016"/>
              <a:gd name="f81" fmla="val 3248437"/>
              <a:gd name="f82" fmla="val 1583806"/>
              <a:gd name="f83" fmla="val 3226630"/>
              <a:gd name="f84" fmla="val 3052179"/>
              <a:gd name="f85" fmla="val 2910758"/>
              <a:gd name="f86" fmla="val 1725227"/>
              <a:gd name="f87" fmla="val 1899678"/>
              <a:gd name="f88" fmla="val 2074130"/>
              <a:gd name="f89" fmla="val 2215551"/>
              <a:gd name="f90" fmla="val 2215550"/>
              <a:gd name="f91" fmla="val 3401082"/>
              <a:gd name="f92" fmla="val 3542503"/>
              <a:gd name="f93" fmla="val 3542502"/>
              <a:gd name="f94" fmla="val 1747033"/>
              <a:gd name="f95" fmla="val 3434228"/>
              <a:gd name="f96" fmla="val 1619677"/>
              <a:gd name="f97" fmla="val 3334055"/>
              <a:gd name="f98" fmla="val 1377473"/>
              <a:gd name="f99" fmla="val 3576950"/>
              <a:gd name="f100" fmla="val 1427177"/>
              <a:gd name="f101" fmla="val 3759665"/>
              <a:gd name="f102" fmla="val 1642090"/>
              <a:gd name="f103" fmla="val 2194064"/>
              <a:gd name="f104" fmla="val 3521017"/>
              <a:gd name="f105" fmla="val 2432713"/>
              <a:gd name="f106" fmla="val 2932244"/>
              <a:gd name="f107" fmla="val 2432712"/>
              <a:gd name="f108" fmla="val 2693596"/>
              <a:gd name="f109" fmla="val 2194065"/>
              <a:gd name="f110" fmla="val 1605292"/>
              <a:gd name="f111" fmla="val 1366644"/>
              <a:gd name="f112" fmla="val 3263429"/>
              <a:gd name="f113" fmla="val 3299356"/>
              <a:gd name="f114" fmla="val 1370373"/>
              <a:gd name="f115" fmla="val 1391137"/>
              <a:gd name="f116" fmla="val 789478"/>
              <a:gd name="f117" fmla="val 1759910"/>
              <a:gd name="f118" fmla="val 888290"/>
              <a:gd name="f119" fmla="val 1754625"/>
              <a:gd name="f120" fmla="val 1202375"/>
              <a:gd name="f121" fmla="val 1744979"/>
              <a:gd name="f122" fmla="val 1199790"/>
              <a:gd name="f123" fmla="val 1823578"/>
              <a:gd name="f124" fmla="val 1244024"/>
              <a:gd name="f125" fmla="val 1894617"/>
              <a:gd name="f126" fmla="val 1298265"/>
              <a:gd name="f127" fmla="val 1954704"/>
              <a:gd name="f128" fmla="val 1362586"/>
              <a:gd name="f129" fmla="val 2234317"/>
              <a:gd name="f130" fmla="val 1293059"/>
              <a:gd name="f131" fmla="val 2413554"/>
              <a:gd name="f132" fmla="val 1630152"/>
              <a:gd name="f133" fmla="val 2214321"/>
              <a:gd name="f134" fmla="val 1809770"/>
              <a:gd name="f135" fmla="val 2239296"/>
              <a:gd name="f136" fmla="val 1900740"/>
              <a:gd name="f137" fmla="val 2251067"/>
              <a:gd name="f138" fmla="val 1995997"/>
              <a:gd name="f139" fmla="val 2246841"/>
              <a:gd name="f140" fmla="val 2092825"/>
              <a:gd name="f141" fmla="val 2495698"/>
              <a:gd name="f142" fmla="val 2230974"/>
              <a:gd name="f143" fmla="val 2396885"/>
              <a:gd name="f144" fmla="val 2599747"/>
              <a:gd name="f145" fmla="val 2094912"/>
              <a:gd name="f146" fmla="val 2594668"/>
              <a:gd name="f147" fmla="val 2056732"/>
              <a:gd name="f148" fmla="val 2658461"/>
              <a:gd name="f149" fmla="val 2010475"/>
              <a:gd name="f150" fmla="val 2715996"/>
              <a:gd name="f151" fmla="val 1958644"/>
              <a:gd name="f152" fmla="val 2767359"/>
              <a:gd name="f153" fmla="val 2057814"/>
              <a:gd name="f154" fmla="val 3026193"/>
              <a:gd name="f155" fmla="val 1745078"/>
              <a:gd name="f156" fmla="val 3245174"/>
              <a:gd name="f157" fmla="val 1507869"/>
              <a:gd name="f158" fmla="val 3039237"/>
              <a:gd name="f159" fmla="val 1536736"/>
              <a:gd name="f160" fmla="val 3019025"/>
              <a:gd name="f161" fmla="val 1445878"/>
              <a:gd name="f162" fmla="val 3048429"/>
              <a:gd name="f163" fmla="val 1349798"/>
              <a:gd name="f164" fmla="val 3062567"/>
              <a:gd name="f165" fmla="val 1251837"/>
              <a:gd name="f166" fmla="val 3062021"/>
              <a:gd name="f167" fmla="val 1108065"/>
              <a:gd name="f168" fmla="val 739291"/>
              <a:gd name="f169" fmla="val 3222191"/>
              <a:gd name="f170" fmla="val 744274"/>
              <a:gd name="f171" fmla="val 2926021"/>
              <a:gd name="f172" fmla="val 666128"/>
              <a:gd name="f173" fmla="val 2881484"/>
              <a:gd name="f174" fmla="val 595548"/>
              <a:gd name="f175" fmla="val 2827017"/>
              <a:gd name="f176" fmla="val 535891"/>
              <a:gd name="f177" fmla="val 2762576"/>
              <a:gd name="f178" fmla="val 540671"/>
              <a:gd name="f179" fmla="val 2772825"/>
              <a:gd name="f180" fmla="val 232276"/>
              <a:gd name="f181" fmla="val 2832568"/>
              <a:gd name="f182" fmla="val 70927"/>
              <a:gd name="f183" fmla="val 2486556"/>
              <a:gd name="f184" fmla="val 279495"/>
              <a:gd name="f185" fmla="val 2317444"/>
              <a:gd name="f186" fmla="val 257233"/>
              <a:gd name="f187" fmla="val 2235849"/>
              <a:gd name="f188" fmla="val 245603"/>
              <a:gd name="f189" fmla="val 2150814"/>
              <a:gd name="f190" fmla="val 245586"/>
              <a:gd name="f191" fmla="val 2064274"/>
              <a:gd name="f192" fmla="val 1927940"/>
              <a:gd name="f193" fmla="val 98812"/>
              <a:gd name="f194" fmla="val 1559167"/>
              <a:gd name="f195" fmla="val 380240"/>
              <a:gd name="f196" fmla="val 1563901"/>
              <a:gd name="f197" fmla="val 418421"/>
              <a:gd name="f198" fmla="val 1496524"/>
              <a:gd name="f199" fmla="val 464524"/>
              <a:gd name="f200" fmla="val 1435092"/>
              <a:gd name="f201" fmla="val 516679"/>
              <a:gd name="f202" fmla="val 1380105"/>
              <a:gd name="f203" fmla="val 422419"/>
              <a:gd name="f204" fmla="val 1089378"/>
              <a:gd name="f205" fmla="val 746189"/>
              <a:gd name="f206" fmla="val 887063"/>
              <a:gd name="f207" fmla="val 972292"/>
              <a:gd name="f208" fmla="val 1105134"/>
              <a:gd name="f209" fmla="val 970019"/>
              <a:gd name="f210" fmla="val 1106554"/>
              <a:gd name="f211" fmla="val 1058903"/>
              <a:gd name="f212" fmla="val 1078586"/>
              <a:gd name="f213" fmla="val 1152743"/>
              <a:gd name="f214" fmla="val 1065659"/>
              <a:gd name="f215" fmla="val 1248316"/>
              <a:gd name="f216" fmla="val 1066709"/>
              <a:gd name="f217" fmla="val 1238669"/>
              <a:gd name="f218" fmla="val 1064125"/>
              <a:gd name="f219" fmla="val 3349970"/>
              <a:gd name="f220" fmla="val 1300109"/>
              <a:gd name="f221" fmla="val 3310130"/>
              <a:gd name="f222" fmla="val 1291957"/>
              <a:gd name="f223" fmla="val 3268880"/>
              <a:gd name="f224" fmla="val 1287676"/>
              <a:gd name="f225" fmla="val 2888631"/>
              <a:gd name="f226" fmla="val 2614628"/>
              <a:gd name="f227" fmla="val 1561679"/>
              <a:gd name="f228" fmla="val 2237678"/>
              <a:gd name="f229" fmla="val 2888630"/>
              <a:gd name="f230" fmla="val 2511680"/>
              <a:gd name="f231" fmla="val 2511681"/>
              <a:gd name="f232" fmla="val 3564630"/>
              <a:gd name="f233" fmla="val 3838633"/>
              <a:gd name="f234" fmla="val 3838632"/>
              <a:gd name="f235" fmla="val 1603928"/>
              <a:gd name="f236" fmla="val 3628849"/>
              <a:gd name="f237" fmla="val 1357176"/>
              <a:gd name="f238" fmla="val 3358324"/>
              <a:gd name="f239" fmla="val 1024334"/>
              <a:gd name="f240" fmla="val 3410883"/>
              <a:gd name="f241" fmla="val 1234575"/>
              <a:gd name="f242" fmla="val 3403994"/>
              <a:gd name="f243" fmla="val 3464268"/>
              <a:gd name="f244" fmla="val 1250018"/>
              <a:gd name="f245" fmla="val 3521292"/>
              <a:gd name="f246" fmla="val 1273478"/>
              <a:gd name="f247" fmla="val 3572818"/>
              <a:gd name="f248" fmla="val 1305612"/>
              <a:gd name="f249" fmla="val 3746730"/>
              <a:gd name="f250" fmla="val 1209354"/>
              <a:gd name="f251" fmla="val 3926358"/>
              <a:gd name="f252" fmla="val 1401981"/>
              <a:gd name="f253" fmla="val 3825667"/>
              <a:gd name="f254" fmla="val 1557247"/>
              <a:gd name="f255" fmla="val 3858552"/>
              <a:gd name="f256" fmla="val 1613408"/>
              <a:gd name="f257" fmla="val 3883404"/>
              <a:gd name="f258" fmla="val 1674784"/>
              <a:gd name="f259" fmla="val 3897877"/>
              <a:gd name="f260" fmla="val 1740062"/>
              <a:gd name="f261" fmla="val 1787686"/>
              <a:gd name="f262" fmla="val 2051071"/>
              <a:gd name="f263" fmla="val 3886243"/>
              <a:gd name="f264" fmla="val 2101605"/>
              <a:gd name="f265" fmla="val 3872191"/>
              <a:gd name="f266" fmla="val 2150933"/>
              <a:gd name="f267" fmla="val 3851639"/>
              <a:gd name="f268" fmla="val 2197531"/>
              <a:gd name="f269" fmla="val 3826272"/>
              <a:gd name="f270" fmla="val 2241013"/>
              <a:gd name="f271" fmla="val 3938572"/>
              <a:gd name="f272" fmla="val 2395786"/>
              <a:gd name="f273" fmla="val 3769272"/>
              <a:gd name="f274" fmla="val 2597551"/>
              <a:gd name="f275" fmla="val 3574432"/>
              <a:gd name="f276" fmla="val 2502674"/>
              <a:gd name="f277" fmla="val 3590059"/>
              <a:gd name="f278" fmla="val 2484050"/>
              <a:gd name="f279" fmla="val 3534764"/>
              <a:gd name="f280" fmla="val 2519868"/>
              <a:gd name="f281" fmla="val 3473263"/>
              <a:gd name="f282" fmla="val 2546445"/>
              <a:gd name="f283" fmla="val 3407886"/>
              <a:gd name="f284" fmla="val 2563572"/>
              <a:gd name="f285" fmla="val 3358323"/>
              <a:gd name="f286" fmla="val 2761823"/>
              <a:gd name="f287" fmla="val 3094938"/>
              <a:gd name="f288" fmla="val 3045375"/>
              <a:gd name="f289" fmla="val 2563574"/>
              <a:gd name="f290" fmla="val 2985349"/>
              <a:gd name="f291" fmla="val 2547848"/>
              <a:gd name="f292" fmla="val 2928591"/>
              <a:gd name="f293" fmla="val 2524155"/>
              <a:gd name="f294" fmla="val 2877330"/>
              <a:gd name="f295" fmla="val 2491865"/>
              <a:gd name="f296" fmla="val 2882346"/>
              <a:gd name="f297" fmla="val 2497841"/>
              <a:gd name="f298" fmla="val 2687507"/>
              <a:gd name="f299" fmla="val 2592718"/>
              <a:gd name="f300" fmla="val 2518206"/>
              <a:gd name="f301" fmla="val 2390954"/>
              <a:gd name="f302" fmla="val 2626994"/>
              <a:gd name="f303" fmla="val 2241021"/>
              <a:gd name="f304" fmla="val 2597591"/>
              <a:gd name="f305" fmla="val 2190623"/>
              <a:gd name="f306" fmla="val 2574657"/>
              <a:gd name="f307" fmla="val 2136035"/>
              <a:gd name="f308" fmla="val 2559194"/>
              <a:gd name="f309" fmla="val 2078370"/>
              <a:gd name="f310" fmla="val 2371198"/>
              <a:gd name="f311" fmla="val 2031371"/>
              <a:gd name="f312" fmla="val 1767986"/>
              <a:gd name="f313" fmla="val 2559579"/>
              <a:gd name="f314" fmla="val 1720890"/>
              <a:gd name="f315" fmla="val 2572992"/>
              <a:gd name="f316" fmla="val 1669175"/>
              <a:gd name="f317" fmla="val 2592745"/>
              <a:gd name="f318" fmla="val 1620006"/>
              <a:gd name="f319" fmla="val 2617681"/>
              <a:gd name="f320" fmla="val 1574051"/>
              <a:gd name="f321" fmla="val 2502958"/>
              <a:gd name="f322" fmla="val 1397149"/>
              <a:gd name="f323" fmla="val 2682587"/>
              <a:gd name="f324" fmla="val 1204520"/>
              <a:gd name="f325" fmla="val 2872193"/>
              <a:gd name="f326" fmla="val 1309466"/>
              <a:gd name="f327" fmla="val 2870932"/>
              <a:gd name="f328" fmla="val 1310818"/>
              <a:gd name="f329" fmla="val 2925169"/>
              <a:gd name="f330" fmla="val 1276310"/>
              <a:gd name="f331" fmla="val 2985393"/>
              <a:gd name="f332" fmla="val 1250941"/>
              <a:gd name="f333" fmla="val 3049268"/>
              <a:gd name="f334" fmla="val 3042378"/>
              <a:gd name="f335" fmla="val 1234576"/>
              <a:gd name="f336" fmla="val 3094939"/>
              <a:gd name="f337" fmla="val 2786480"/>
              <a:gd name="f338" fmla="val 402820"/>
              <a:gd name="f339" fmla="val 2745900"/>
              <a:gd name="f340" fmla="val 389943"/>
              <a:gd name="f341" fmla="val 2701172"/>
              <a:gd name="f342" fmla="val 388627"/>
              <a:gd name="f343" fmla="val 2657264"/>
              <a:gd name="f344" fmla="val 401580"/>
              <a:gd name="f345" fmla="val 2540176"/>
              <a:gd name="f346" fmla="val 436121"/>
              <a:gd name="f347" fmla="val 2473258"/>
              <a:gd name="f348" fmla="val 559041"/>
              <a:gd name="f349" fmla="val 2507800"/>
              <a:gd name="f350" fmla="val 676128"/>
              <a:gd name="f351" fmla="val 2542340"/>
              <a:gd name="f352" fmla="val 793216"/>
              <a:gd name="f353" fmla="val 2665260"/>
              <a:gd name="f354" fmla="val 860133"/>
              <a:gd name="f355" fmla="val 2782348"/>
              <a:gd name="f356" fmla="val 825592"/>
              <a:gd name="f357" fmla="val 2899435"/>
              <a:gd name="f358" fmla="val 791051"/>
              <a:gd name="f359" fmla="val 2966353"/>
              <a:gd name="f360" fmla="val 668132"/>
              <a:gd name="f361" fmla="val 2931812"/>
              <a:gd name="f362" fmla="val 551045"/>
              <a:gd name="f363" fmla="val 2910223"/>
              <a:gd name="f364" fmla="val 477864"/>
              <a:gd name="f365" fmla="val 2854113"/>
              <a:gd name="f366" fmla="val 424282"/>
              <a:gd name="f367" fmla="val 2932202"/>
              <a:gd name="f368" fmla="val 47278"/>
              <a:gd name="f369" fmla="val 3090904"/>
              <a:gd name="f370" fmla="val 140999"/>
              <a:gd name="f371" fmla="val 3054065"/>
              <a:gd name="f372" fmla="val 265147"/>
              <a:gd name="f373" fmla="val 3087256"/>
              <a:gd name="f374" fmla="val 296329"/>
              <a:gd name="f375" fmla="val 3116089"/>
              <a:gd name="f376" fmla="val 332603"/>
              <a:gd name="f377" fmla="val 3138727"/>
              <a:gd name="f378" fmla="val 373550"/>
              <a:gd name="f379" fmla="val 3276016"/>
              <a:gd name="f380" fmla="val 367796"/>
              <a:gd name="f381" fmla="val 3328165"/>
              <a:gd name="f382" fmla="val 544574"/>
              <a:gd name="f383" fmla="val 3202503"/>
              <a:gd name="f384" fmla="val 618514"/>
              <a:gd name="f385" fmla="val 3202838"/>
              <a:gd name="f386" fmla="val 654403"/>
              <a:gd name="f387" fmla="val 3198271"/>
              <a:gd name="f388" fmla="val 689748"/>
              <a:gd name="f389" fmla="val 3189855"/>
              <a:gd name="f390" fmla="val 723955"/>
              <a:gd name="f391" fmla="val 3295873"/>
              <a:gd name="f392" fmla="val 805599"/>
              <a:gd name="f393" fmla="val 3222192"/>
              <a:gd name="f394" fmla="val 974540"/>
              <a:gd name="f395" fmla="val 3072634"/>
              <a:gd name="f396" fmla="val 949439"/>
              <a:gd name="f397" fmla="val 3079435"/>
              <a:gd name="f398" fmla="val 933845"/>
              <a:gd name="f399" fmla="val 3049413"/>
              <a:gd name="f400" fmla="val 968833"/>
              <a:gd name="f401" fmla="val 3013398"/>
              <a:gd name="f402" fmla="val 998848"/>
              <a:gd name="f403" fmla="val 2972910"/>
              <a:gd name="f404" fmla="val 1023288"/>
              <a:gd name="f405" fmla="val 2978897"/>
              <a:gd name="f406" fmla="val 1166163"/>
              <a:gd name="f407" fmla="val 2802119"/>
              <a:gd name="f408" fmla="val 1218312"/>
              <a:gd name="f409" fmla="val 2729602"/>
              <a:gd name="f410" fmla="val 1095065"/>
              <a:gd name="f411" fmla="val 2686199"/>
              <a:gd name="f412" fmla="val 1096396"/>
              <a:gd name="f413" fmla="val 2643414"/>
              <a:gd name="f414" fmla="val 1091732"/>
              <a:gd name="f415" fmla="val 2602615"/>
              <a:gd name="f416" fmla="val 1080209"/>
              <a:gd name="f417" fmla="val 2607165"/>
              <a:gd name="f418" fmla="val 1083226"/>
              <a:gd name="f419" fmla="val 2495179"/>
              <a:gd name="f420" fmla="val 1185484"/>
              <a:gd name="f421" fmla="val 2341599"/>
              <a:gd name="f422" fmla="val 1083585"/>
              <a:gd name="f423" fmla="val 2384929"/>
              <a:gd name="f424" fmla="val 961414"/>
              <a:gd name="f425" fmla="val 2355215"/>
              <a:gd name="f426" fmla="val 933409"/>
              <a:gd name="f427" fmla="val 2329015"/>
              <a:gd name="f428" fmla="val 901312"/>
              <a:gd name="f429" fmla="val 2307218"/>
              <a:gd name="f430" fmla="val 865670"/>
              <a:gd name="f431" fmla="val 2171734"/>
              <a:gd name="f432" fmla="val 871348"/>
              <a:gd name="f433" fmla="val 2119584"/>
              <a:gd name="f434" fmla="val 694571"/>
              <a:gd name="f435" fmla="val 2236697"/>
              <a:gd name="f436" fmla="val 625662"/>
              <a:gd name="f437" fmla="val 2235459"/>
              <a:gd name="f438" fmla="val 588297"/>
              <a:gd name="f439" fmla="val 2238982"/>
              <a:gd name="f440" fmla="val 551385"/>
              <a:gd name="f441" fmla="val 2246620"/>
              <a:gd name="f442" fmla="val 515603"/>
              <a:gd name="f443" fmla="val 2134594"/>
              <a:gd name="f444" fmla="val 419585"/>
              <a:gd name="f445" fmla="val 2217016"/>
              <a:gd name="f446" fmla="val 254732"/>
              <a:gd name="f447" fmla="val 2365055"/>
              <a:gd name="f448" fmla="val 287627"/>
              <a:gd name="f449" fmla="val 2364476"/>
              <a:gd name="f450" fmla="val 288784"/>
              <a:gd name="f451" fmla="val 2394046"/>
              <a:gd name="f452" fmla="val 254885"/>
              <a:gd name="f453" fmla="val 2429444"/>
              <a:gd name="f454" fmla="val 225933"/>
              <a:gd name="f455" fmla="val 2469075"/>
              <a:gd name="f456" fmla="val 202302"/>
              <a:gd name="f457" fmla="val 2464452"/>
              <a:gd name="f458" fmla="val 203666"/>
              <a:gd name="f459" fmla="val 2458102"/>
              <a:gd name="f460" fmla="val 52150"/>
              <a:gd name="f461" fmla="val 2634880"/>
              <a:gd name="f462" fmla="val 2711784"/>
              <a:gd name="f463" fmla="val 130703"/>
              <a:gd name="f464" fmla="val 2707159"/>
              <a:gd name="f465" fmla="val 132067"/>
              <a:gd name="f466" fmla="val 2750672"/>
              <a:gd name="f467" fmla="val 130497"/>
              <a:gd name="f468" fmla="val 2793590"/>
              <a:gd name="f469" fmla="val 134953"/>
              <a:gd name="f470" fmla="val 2834535"/>
              <a:gd name="f471" fmla="val 146319"/>
              <a:gd name="f472" fmla="*/ f0 1 4088377"/>
              <a:gd name="f473" fmla="*/ f1 1 3321003"/>
              <a:gd name="f474" fmla="val f2"/>
              <a:gd name="f475" fmla="val f3"/>
              <a:gd name="f476" fmla="val f4"/>
              <a:gd name="f477" fmla="+- f476 0 f474"/>
              <a:gd name="f478" fmla="+- f475 0 f474"/>
              <a:gd name="f479" fmla="*/ f478 1 4088377"/>
              <a:gd name="f480" fmla="*/ f477 1 3321003"/>
              <a:gd name="f481" fmla="*/ f474 1 f479"/>
              <a:gd name="f482" fmla="*/ f475 1 f479"/>
              <a:gd name="f483" fmla="*/ f474 1 f480"/>
              <a:gd name="f484" fmla="*/ f476 1 f480"/>
              <a:gd name="f485" fmla="*/ f481 f472 1"/>
              <a:gd name="f486" fmla="*/ f482 f472 1"/>
              <a:gd name="f487" fmla="*/ f484 f473 1"/>
              <a:gd name="f488" fmla="*/ f483 f47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5" t="f488" r="f486" b="f487"/>
            <a:pathLst>
              <a:path w="4088377" h="332100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2"/>
                </a:cubicBezTo>
                <a:cubicBezTo>
                  <a:pt x="f84" y="f82"/>
                  <a:pt x="f85" y="f86"/>
                  <a:pt x="f85" y="f87"/>
                </a:cubicBezTo>
                <a:cubicBezTo>
                  <a:pt x="f85" y="f88"/>
                  <a:pt x="f84" y="f89"/>
                  <a:pt x="f83" y="f90"/>
                </a:cubicBezTo>
                <a:cubicBezTo>
                  <a:pt x="f91" y="f89"/>
                  <a:pt x="f92" y="f88"/>
                  <a:pt x="f93" y="f87"/>
                </a:cubicBezTo>
                <a:cubicBezTo>
                  <a:pt x="f92" y="f94"/>
                  <a:pt x="f95" y="f96"/>
                  <a:pt x="f77" y="f78"/>
                </a:cubicBezTo>
                <a:close/>
                <a:moveTo>
                  <a:pt x="f97" y="f98"/>
                </a:moveTo>
                <a:cubicBezTo>
                  <a:pt x="f99" y="f100"/>
                  <a:pt x="f101" y="f102"/>
                  <a:pt x="f101" y="f87"/>
                </a:cubicBezTo>
                <a:cubicBezTo>
                  <a:pt x="f101" y="f103"/>
                  <a:pt x="f104" y="f105"/>
                  <a:pt x="f83" y="f105"/>
                </a:cubicBezTo>
                <a:cubicBezTo>
                  <a:pt x="f106" y="f107"/>
                  <a:pt x="f108" y="f109"/>
                  <a:pt x="f108" y="f87"/>
                </a:cubicBezTo>
                <a:cubicBezTo>
                  <a:pt x="f108" y="f110"/>
                  <a:pt x="f106" y="f111"/>
                  <a:pt x="f83" y="f111"/>
                </a:cubicBezTo>
                <a:cubicBezTo>
                  <a:pt x="f112" y="f111"/>
                  <a:pt x="f113" y="f114"/>
                  <a:pt x="f97" y="f98"/>
                </a:cubicBezTo>
                <a:close/>
                <a:moveTo>
                  <a:pt x="f115" y="f116"/>
                </a:move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lnTo>
                  <a:pt x="f133" y="f134"/>
                </a:lnTo>
                <a:cubicBezTo>
                  <a:pt x="f135" y="f136"/>
                  <a:pt x="f137" y="f138"/>
                  <a:pt x="f139" y="f140"/>
                </a:cubicBez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4"/>
                </a:lnTo>
                <a:lnTo>
                  <a:pt x="f168" y="f169"/>
                </a:lnTo>
                <a:lnTo>
                  <a:pt x="f170" y="f171"/>
                </a:lnTo>
                <a:cubicBezTo>
                  <a:pt x="f172" y="f173"/>
                  <a:pt x="f174" y="f175"/>
                  <a:pt x="f176" y="f177"/>
                </a:cubicBez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cubicBezTo>
                  <a:pt x="f186" y="f187"/>
                  <a:pt x="f188" y="f189"/>
                  <a:pt x="f190" y="f191"/>
                </a:cubicBezTo>
                <a:lnTo>
                  <a:pt x="f2" y="f192"/>
                </a:ln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lnTo>
                  <a:pt x="f203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7" y="f218"/>
                </a:lnTo>
                <a:close/>
                <a:moveTo>
                  <a:pt x="f219" y="f220"/>
                </a:moveTo>
                <a:cubicBezTo>
                  <a:pt x="f221" y="f222"/>
                  <a:pt x="f223" y="f224"/>
                  <a:pt x="f83" y="f224"/>
                </a:cubicBezTo>
                <a:cubicBezTo>
                  <a:pt x="f225" y="f224"/>
                  <a:pt x="f226" y="f227"/>
                  <a:pt x="f226" y="f87"/>
                </a:cubicBezTo>
                <a:cubicBezTo>
                  <a:pt x="f226" y="f228"/>
                  <a:pt x="f229" y="f230"/>
                  <a:pt x="f83" y="f231"/>
                </a:cubicBezTo>
                <a:cubicBezTo>
                  <a:pt x="f232" y="f231"/>
                  <a:pt x="f233" y="f228"/>
                  <a:pt x="f233" y="f87"/>
                </a:cubicBezTo>
                <a:cubicBezTo>
                  <a:pt x="f234" y="f235"/>
                  <a:pt x="f236" y="f237"/>
                  <a:pt x="f219" y="f220"/>
                </a:cubicBezTo>
                <a:close/>
                <a:moveTo>
                  <a:pt x="f238" y="f239"/>
                </a:moveTo>
                <a:lnTo>
                  <a:pt x="f240" y="f241"/>
                </a:lnTo>
                <a:lnTo>
                  <a:pt x="f242" y="f241"/>
                </a:ln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cubicBezTo>
                  <a:pt x="f255" y="f256"/>
                  <a:pt x="f257" y="f258"/>
                  <a:pt x="f259" y="f260"/>
                </a:cubicBezTo>
                <a:lnTo>
                  <a:pt x="f3" y="f261"/>
                </a:lnTo>
                <a:lnTo>
                  <a:pt x="f3" y="f262"/>
                </a:lnTo>
                <a:lnTo>
                  <a:pt x="f263" y="f264"/>
                </a:lnTo>
                <a:cubicBezTo>
                  <a:pt x="f265" y="f266"/>
                  <a:pt x="f267" y="f268"/>
                  <a:pt x="f269" y="f270"/>
                </a:cubicBezTo>
                <a:lnTo>
                  <a:pt x="f271" y="f272"/>
                </a:lnTo>
                <a:lnTo>
                  <a:pt x="f273" y="f274"/>
                </a:lnTo>
                <a:lnTo>
                  <a:pt x="f275" y="f276"/>
                </a:lnTo>
                <a:lnTo>
                  <a:pt x="f277" y="f278"/>
                </a:lnTo>
                <a:cubicBezTo>
                  <a:pt x="f279" y="f280"/>
                  <a:pt x="f281" y="f282"/>
                  <a:pt x="f283" y="f284"/>
                </a:cubicBezTo>
                <a:lnTo>
                  <a:pt x="f285" y="f286"/>
                </a:lnTo>
                <a:lnTo>
                  <a:pt x="f287" y="f286"/>
                </a:lnTo>
                <a:lnTo>
                  <a:pt x="f288" y="f289"/>
                </a:lnTo>
                <a:cubicBezTo>
                  <a:pt x="f290" y="f291"/>
                  <a:pt x="f292" y="f293"/>
                  <a:pt x="f294" y="f295"/>
                </a:cubicBezTo>
                <a:lnTo>
                  <a:pt x="f296" y="f297"/>
                </a:lnTo>
                <a:lnTo>
                  <a:pt x="f298" y="f299"/>
                </a:lnTo>
                <a:lnTo>
                  <a:pt x="f300" y="f301"/>
                </a:lnTo>
                <a:lnTo>
                  <a:pt x="f302" y="f303"/>
                </a:lnTo>
                <a:cubicBezTo>
                  <a:pt x="f304" y="f305"/>
                  <a:pt x="f306" y="f307"/>
                  <a:pt x="f308" y="f309"/>
                </a:cubicBezTo>
                <a:lnTo>
                  <a:pt x="f310" y="f311"/>
                </a:lnTo>
                <a:lnTo>
                  <a:pt x="f310" y="f312"/>
                </a:lnTo>
                <a:lnTo>
                  <a:pt x="f313" y="f314"/>
                </a:lnTo>
                <a:cubicBezTo>
                  <a:pt x="f315" y="f316"/>
                  <a:pt x="f317" y="f318"/>
                  <a:pt x="f319" y="f320"/>
                </a:cubicBezTo>
                <a:lnTo>
                  <a:pt x="f321" y="f322"/>
                </a:lnTo>
                <a:lnTo>
                  <a:pt x="f323" y="f324"/>
                </a:lnTo>
                <a:lnTo>
                  <a:pt x="f325" y="f326"/>
                </a:lnTo>
                <a:lnTo>
                  <a:pt x="f327" y="f328"/>
                </a:lnTo>
                <a:cubicBezTo>
                  <a:pt x="f329" y="f330"/>
                  <a:pt x="f331" y="f332"/>
                  <a:pt x="f333" y="f241"/>
                </a:cubicBezTo>
                <a:lnTo>
                  <a:pt x="f334" y="f335"/>
                </a:lnTo>
                <a:lnTo>
                  <a:pt x="f336" y="f239"/>
                </a:lnTo>
                <a:close/>
                <a:moveTo>
                  <a:pt x="f337" y="f338"/>
                </a:moveTo>
                <a:cubicBezTo>
                  <a:pt x="f339" y="f340"/>
                  <a:pt x="f341" y="f342"/>
                  <a:pt x="f343" y="f344"/>
                </a:cubicBezTo>
                <a:cubicBezTo>
                  <a:pt x="f345" y="f346"/>
                  <a:pt x="f347" y="f348"/>
                  <a:pt x="f349" y="f350"/>
                </a:cubicBezTo>
                <a:cubicBezTo>
                  <a:pt x="f351" y="f352"/>
                  <a:pt x="f353" y="f354"/>
                  <a:pt x="f355" y="f356"/>
                </a:cubicBezTo>
                <a:cubicBezTo>
                  <a:pt x="f357" y="f358"/>
                  <a:pt x="f359" y="f360"/>
                  <a:pt x="f361" y="f362"/>
                </a:cubicBezTo>
                <a:cubicBezTo>
                  <a:pt x="f363" y="f364"/>
                  <a:pt x="f365" y="f366"/>
                  <a:pt x="f337" y="f338"/>
                </a:cubicBezTo>
                <a:close/>
                <a:moveTo>
                  <a:pt x="f367" y="f368"/>
                </a:moveTo>
                <a:lnTo>
                  <a:pt x="f369" y="f370"/>
                </a:lnTo>
                <a:lnTo>
                  <a:pt x="f371" y="f372"/>
                </a:lnTo>
                <a:cubicBezTo>
                  <a:pt x="f373" y="f374"/>
                  <a:pt x="f375" y="f376"/>
                  <a:pt x="f377" y="f378"/>
                </a:cubicBezTo>
                <a:lnTo>
                  <a:pt x="f379" y="f380"/>
                </a:lnTo>
                <a:lnTo>
                  <a:pt x="f381" y="f382"/>
                </a:lnTo>
                <a:lnTo>
                  <a:pt x="f383" y="f384"/>
                </a:lnTo>
                <a:cubicBezTo>
                  <a:pt x="f385" y="f386"/>
                  <a:pt x="f387" y="f388"/>
                  <a:pt x="f389" y="f390"/>
                </a:cubicBezTo>
                <a:lnTo>
                  <a:pt x="f391" y="f392"/>
                </a:lnTo>
                <a:lnTo>
                  <a:pt x="f393" y="f394"/>
                </a:lnTo>
                <a:lnTo>
                  <a:pt x="f395" y="f396"/>
                </a:lnTo>
                <a:lnTo>
                  <a:pt x="f397" y="f398"/>
                </a:lnTo>
                <a:cubicBezTo>
                  <a:pt x="f399" y="f400"/>
                  <a:pt x="f401" y="f402"/>
                  <a:pt x="f403" y="f404"/>
                </a:cubicBezTo>
                <a:lnTo>
                  <a:pt x="f405" y="f406"/>
                </a:lnTo>
                <a:lnTo>
                  <a:pt x="f407" y="f408"/>
                </a:lnTo>
                <a:lnTo>
                  <a:pt x="f409" y="f410"/>
                </a:lnTo>
                <a:cubicBezTo>
                  <a:pt x="f411" y="f412"/>
                  <a:pt x="f413" y="f414"/>
                  <a:pt x="f415" y="f416"/>
                </a:cubicBezTo>
                <a:lnTo>
                  <a:pt x="f417" y="f418"/>
                </a:lnTo>
                <a:lnTo>
                  <a:pt x="f419" y="f420"/>
                </a:lnTo>
                <a:lnTo>
                  <a:pt x="f421" y="f422"/>
                </a:lnTo>
                <a:lnTo>
                  <a:pt x="f423" y="f424"/>
                </a:lnTo>
                <a:cubicBezTo>
                  <a:pt x="f425" y="f426"/>
                  <a:pt x="f427" y="f428"/>
                  <a:pt x="f429" y="f430"/>
                </a:cubicBezTo>
                <a:lnTo>
                  <a:pt x="f431" y="f432"/>
                </a:lnTo>
                <a:lnTo>
                  <a:pt x="f433" y="f434"/>
                </a:lnTo>
                <a:lnTo>
                  <a:pt x="f435" y="f436"/>
                </a:lnTo>
                <a:cubicBezTo>
                  <a:pt x="f437" y="f438"/>
                  <a:pt x="f439" y="f440"/>
                  <a:pt x="f441" y="f442"/>
                </a:cubicBezTo>
                <a:lnTo>
                  <a:pt x="f443" y="f444"/>
                </a:lnTo>
                <a:lnTo>
                  <a:pt x="f445" y="f446"/>
                </a:lnTo>
                <a:lnTo>
                  <a:pt x="f447" y="f448"/>
                </a:lnTo>
                <a:lnTo>
                  <a:pt x="f449" y="f450"/>
                </a:lnTo>
                <a:cubicBezTo>
                  <a:pt x="f451" y="f452"/>
                  <a:pt x="f453" y="f454"/>
                  <a:pt x="f455" y="f456"/>
                </a:cubicBezTo>
                <a:lnTo>
                  <a:pt x="f457" y="f458"/>
                </a:lnTo>
                <a:lnTo>
                  <a:pt x="f459" y="f460"/>
                </a:lnTo>
                <a:lnTo>
                  <a:pt x="f461" y="f2"/>
                </a:lnTo>
                <a:lnTo>
                  <a:pt x="f462" y="f463"/>
                </a:lnTo>
                <a:lnTo>
                  <a:pt x="f464" y="f465"/>
                </a:lnTo>
                <a:cubicBezTo>
                  <a:pt x="f466" y="f467"/>
                  <a:pt x="f468" y="f469"/>
                  <a:pt x="f470" y="f471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0599F1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24" name="Freeform 95">
            <a:extLst>
              <a:ext uri="{FF2B5EF4-FFF2-40B4-BE49-F238E27FC236}">
                <a16:creationId xmlns:a16="http://schemas.microsoft.com/office/drawing/2014/main" id="{BFBA5FF4-B06D-B0D6-F55B-2F7C87FEE2C7}"/>
              </a:ext>
            </a:extLst>
          </p:cNvPr>
          <p:cNvSpPr/>
          <p:nvPr/>
        </p:nvSpPr>
        <p:spPr>
          <a:xfrm>
            <a:off x="7541367" y="2016508"/>
            <a:ext cx="338574" cy="338574"/>
          </a:xfrm>
          <a:custGeom>
            <a:avLst/>
            <a:gdLst>
              <a:gd name="f0" fmla="val w"/>
              <a:gd name="f1" fmla="val h"/>
              <a:gd name="f2" fmla="val 0"/>
              <a:gd name="f3" fmla="val 2376266"/>
              <a:gd name="f4" fmla="val 2700265"/>
              <a:gd name="f5" fmla="val 1656387"/>
              <a:gd name="f6" fmla="val 1972892"/>
              <a:gd name="f7" fmla="val 1611887"/>
              <a:gd name="f8" fmla="val 1973356"/>
              <a:gd name="f9" fmla="val 1563385"/>
              <a:gd name="f10" fmla="val 2005080"/>
              <a:gd name="f11" fmla="val 1534629"/>
              <a:gd name="f12" fmla="val 2057337"/>
              <a:gd name="f13" fmla="val 1496288"/>
              <a:gd name="f14" fmla="val 2127013"/>
              <a:gd name="f15" fmla="val 1507568"/>
              <a:gd name="f16" fmla="val 2206808"/>
              <a:gd name="f17" fmla="val 1559826"/>
              <a:gd name="f18" fmla="val 2235565"/>
              <a:gd name="f19" fmla="val 1612084"/>
              <a:gd name="f20" fmla="val 2264320"/>
              <a:gd name="f21" fmla="val 1685527"/>
              <a:gd name="f22" fmla="val 2231149"/>
              <a:gd name="f23" fmla="val 1723869"/>
              <a:gd name="f24" fmla="val 2161473"/>
              <a:gd name="f25" fmla="val 1762211"/>
              <a:gd name="f26" fmla="val 2091796"/>
              <a:gd name="f27" fmla="val 1750931"/>
              <a:gd name="f28" fmla="val 2012000"/>
              <a:gd name="f29" fmla="val 1698673"/>
              <a:gd name="f30" fmla="val 1983245"/>
              <a:gd name="f31" fmla="val 1685608"/>
              <a:gd name="f32" fmla="val 1976055"/>
              <a:gd name="f33" fmla="val 1671220"/>
              <a:gd name="f34" fmla="val 1972736"/>
              <a:gd name="f35" fmla="val 312688"/>
              <a:gd name="f36" fmla="val 1634792"/>
              <a:gd name="f37" fmla="val 281116"/>
              <a:gd name="f38" fmla="val 1626772"/>
              <a:gd name="f39" fmla="val 249981"/>
              <a:gd name="f40" fmla="val 1631172"/>
              <a:gd name="f41" fmla="val 226763"/>
              <a:gd name="f42" fmla="val 1649891"/>
              <a:gd name="f43" fmla="val 180329"/>
              <a:gd name="f44" fmla="val 1687329"/>
              <a:gd name="f45" fmla="val 183153"/>
              <a:gd name="f46" fmla="val 1767868"/>
              <a:gd name="f47" fmla="val 233071"/>
              <a:gd name="f48" fmla="val 1829780"/>
              <a:gd name="f49" fmla="val 282989"/>
              <a:gd name="f50" fmla="val 1891692"/>
              <a:gd name="f51" fmla="val 361097"/>
              <a:gd name="f52" fmla="val 1911533"/>
              <a:gd name="f53" fmla="val 407532"/>
              <a:gd name="f54" fmla="val 1874094"/>
              <a:gd name="f55" fmla="val 453966"/>
              <a:gd name="f56" fmla="val 1836657"/>
              <a:gd name="f57" fmla="val 451142"/>
              <a:gd name="f58" fmla="val 1756118"/>
              <a:gd name="f59" fmla="val 401224"/>
              <a:gd name="f60" fmla="val 1694205"/>
              <a:gd name="f61" fmla="val 376265"/>
              <a:gd name="f62" fmla="val 1663249"/>
              <a:gd name="f63" fmla="val 344258"/>
              <a:gd name="f64" fmla="val 1642811"/>
              <a:gd name="f65" fmla="val 1869299"/>
              <a:gd name="f66" fmla="val 1519920"/>
              <a:gd name="f67" fmla="val 1824865"/>
              <a:gd name="f68" fmla="val 1522388"/>
              <a:gd name="f69" fmla="val 1777842"/>
              <a:gd name="f70" fmla="val 1556264"/>
              <a:gd name="f71" fmla="val 1751468"/>
              <a:gd name="f72" fmla="val 1609764"/>
              <a:gd name="f73" fmla="val 1716305"/>
              <a:gd name="f74" fmla="val 1681096"/>
              <a:gd name="f75" fmla="val 1731168"/>
              <a:gd name="f76" fmla="val 1760303"/>
              <a:gd name="f77" fmla="val 1784668"/>
              <a:gd name="f78" fmla="val 1786676"/>
              <a:gd name="f79" fmla="val 1838168"/>
              <a:gd name="f80" fmla="val 1813049"/>
              <a:gd name="f81" fmla="val 1910044"/>
              <a:gd name="f82" fmla="val 1776602"/>
              <a:gd name="f83" fmla="val 1945208"/>
              <a:gd name="f84" fmla="val 1705269"/>
              <a:gd name="f85" fmla="val 1980371"/>
              <a:gd name="f86" fmla="val 1633937"/>
              <a:gd name="f87" fmla="val 1965508"/>
              <a:gd name="f88" fmla="val 1554730"/>
              <a:gd name="f89" fmla="val 1912008"/>
              <a:gd name="f90" fmla="val 1528357"/>
              <a:gd name="f91" fmla="val 1898633"/>
              <a:gd name="f92" fmla="val 1521764"/>
              <a:gd name="f93" fmla="val 1884109"/>
              <a:gd name="f94" fmla="val 1519097"/>
              <a:gd name="f95" fmla="val 741251"/>
              <a:gd name="f96" fmla="val 1329992"/>
              <a:gd name="f97" fmla="val 709680"/>
              <a:gd name="f98" fmla="val 1321974"/>
              <a:gd name="f99" fmla="val 678544"/>
              <a:gd name="f100" fmla="val 1326372"/>
              <a:gd name="f101" fmla="val 655326"/>
              <a:gd name="f102" fmla="val 1345092"/>
              <a:gd name="f103" fmla="val 608892"/>
              <a:gd name="f104" fmla="val 1382530"/>
              <a:gd name="f105" fmla="val 611716"/>
              <a:gd name="f106" fmla="val 1463069"/>
              <a:gd name="f107" fmla="val 661634"/>
              <a:gd name="f108" fmla="val 1524981"/>
              <a:gd name="f109" fmla="val 711552"/>
              <a:gd name="f110" fmla="val 1586893"/>
              <a:gd name="f111" fmla="val 789660"/>
              <a:gd name="f112" fmla="val 1606734"/>
              <a:gd name="f113" fmla="val 836094"/>
              <a:gd name="f114" fmla="val 1569294"/>
              <a:gd name="f115" fmla="val 882529"/>
              <a:gd name="f116" fmla="val 1531856"/>
              <a:gd name="f117" fmla="val 879704"/>
              <a:gd name="f118" fmla="val 1451317"/>
              <a:gd name="f119" fmla="val 829787"/>
              <a:gd name="f120" fmla="val 1389406"/>
              <a:gd name="f121" fmla="val 804828"/>
              <a:gd name="f122" fmla="val 1358450"/>
              <a:gd name="f123" fmla="val 772822"/>
              <a:gd name="f124" fmla="val 1338012"/>
              <a:gd name="f125" fmla="val 2079316"/>
              <a:gd name="f126" fmla="val 1065457"/>
              <a:gd name="f127" fmla="val 2035146"/>
              <a:gd name="f128" fmla="val 1070876"/>
              <a:gd name="f129" fmla="val 1990481"/>
              <a:gd name="f130" fmla="val 1107807"/>
              <a:gd name="f131" fmla="val 1967725"/>
              <a:gd name="f132" fmla="val 1162943"/>
              <a:gd name="f133" fmla="val 1937386"/>
              <a:gd name="f134" fmla="val 1236457"/>
              <a:gd name="f135" fmla="val 1957487"/>
              <a:gd name="f136" fmla="val 1314499"/>
              <a:gd name="f137" fmla="val 2012623"/>
              <a:gd name="f138" fmla="val 1337253"/>
              <a:gd name="f139" fmla="val 2067759"/>
              <a:gd name="f140" fmla="val 1360009"/>
              <a:gd name="f141" fmla="val 2137051"/>
              <a:gd name="f142" fmla="val 1318860"/>
              <a:gd name="f143" fmla="val 2167391"/>
              <a:gd name="f144" fmla="val 1245345"/>
              <a:gd name="f145" fmla="val 2197730"/>
              <a:gd name="f146" fmla="val 1171831"/>
              <a:gd name="f147" fmla="val 2177629"/>
              <a:gd name="f148" fmla="val 1093789"/>
              <a:gd name="f149" fmla="val 2122493"/>
              <a:gd name="f150" fmla="val 1071035"/>
              <a:gd name="f151" fmla="val 2108709"/>
              <a:gd name="f152" fmla="val 1065345"/>
              <a:gd name="f153" fmla="val 2094040"/>
              <a:gd name="f154" fmla="val 1063650"/>
              <a:gd name="f155" fmla="val 654162"/>
              <a:gd name="f156" fmla="val 1082073"/>
              <a:gd name="f157" fmla="val 1244384"/>
              <a:gd name="f158" fmla="val 1121421"/>
              <a:gd name="f159" fmla="val 4918"/>
              <a:gd name="f160" fmla="val 1923139"/>
              <a:gd name="f161" fmla="val 3279"/>
              <a:gd name="f162" fmla="val 1498508"/>
              <a:gd name="f163" fmla="val 1639"/>
              <a:gd name="f164" fmla="val 1073875"/>
              <a:gd name="f165" fmla="val 2375644"/>
              <a:gd name="f166" fmla="val 688592"/>
              <a:gd name="f167" fmla="val 2360889"/>
              <a:gd name="f168" fmla="val 1967406"/>
              <a:gd name="f169" fmla="val 1293570"/>
              <a:gd name="f170" fmla="val 1249303"/>
              <a:gd name="f171" fmla="val 1239466"/>
              <a:gd name="f172" fmla="val 1214923"/>
              <a:gd name="f173" fmla="val 371219"/>
              <a:gd name="f174" fmla="val 1197013"/>
              <a:gd name="f175" fmla="val 368793"/>
              <a:gd name="f176" fmla="val 1177834"/>
              <a:gd name="f177" fmla="val 369067"/>
              <a:gd name="f178" fmla="val 1158247"/>
              <a:gd name="f179" fmla="val 372480"/>
              <a:gd name="f180" fmla="val 1079899"/>
              <a:gd name="f181" fmla="val 386133"/>
              <a:gd name="f182" fmla="val 1024686"/>
              <a:gd name="f183" fmla="val 444836"/>
              <a:gd name="f184" fmla="val 1034926"/>
              <a:gd name="f185" fmla="val 503598"/>
              <a:gd name="f186" fmla="val 1045165"/>
              <a:gd name="f187" fmla="val 562359"/>
              <a:gd name="f188" fmla="val 1116980"/>
              <a:gd name="f189" fmla="val 598927"/>
              <a:gd name="f190" fmla="val 1195328"/>
              <a:gd name="f191" fmla="val 585274"/>
              <a:gd name="f192" fmla="val 1273676"/>
              <a:gd name="f193" fmla="val 571621"/>
              <a:gd name="f194" fmla="val 1328889"/>
              <a:gd name="f195" fmla="val 512918"/>
              <a:gd name="f196" fmla="val 1318650"/>
              <a:gd name="f197" fmla="val 454156"/>
              <a:gd name="f198" fmla="val 1310970"/>
              <a:gd name="f199" fmla="val 410086"/>
              <a:gd name="f200" fmla="val 1268654"/>
              <a:gd name="f201" fmla="val 378499"/>
              <a:gd name="f202" fmla="val 1185985"/>
              <a:gd name="f203" fmla="val 506608"/>
              <a:gd name="f204" fmla="val 1161392"/>
              <a:gd name="f205" fmla="val 1101748"/>
              <a:gd name="f206" fmla="val 10460"/>
              <a:gd name="f207" fmla="val 491852"/>
              <a:gd name="f208" fmla="*/ f0 1 2376266"/>
              <a:gd name="f209" fmla="*/ f1 1 2700265"/>
              <a:gd name="f210" fmla="val f2"/>
              <a:gd name="f211" fmla="val f3"/>
              <a:gd name="f212" fmla="val f4"/>
              <a:gd name="f213" fmla="+- f212 0 f210"/>
              <a:gd name="f214" fmla="+- f211 0 f210"/>
              <a:gd name="f215" fmla="*/ f214 1 2376266"/>
              <a:gd name="f216" fmla="*/ f213 1 2700265"/>
              <a:gd name="f217" fmla="*/ f210 1 f215"/>
              <a:gd name="f218" fmla="*/ f211 1 f215"/>
              <a:gd name="f219" fmla="*/ f210 1 f216"/>
              <a:gd name="f220" fmla="*/ f212 1 f216"/>
              <a:gd name="f221" fmla="*/ f217 f208 1"/>
              <a:gd name="f222" fmla="*/ f218 f208 1"/>
              <a:gd name="f223" fmla="*/ f220 f209 1"/>
              <a:gd name="f224" fmla="*/ f219 f20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21" t="f224" r="f222" b="f223"/>
            <a:pathLst>
              <a:path w="2376266" h="2700265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5" y="f6"/>
                </a:cubicBezTo>
                <a:close/>
                <a:moveTo>
                  <a:pt x="f35" y="f36"/>
                </a:move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35" y="f36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65" y="f66"/>
                </a:cubicBezTo>
                <a:close/>
                <a:moveTo>
                  <a:pt x="f95" y="f96"/>
                </a:move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95" y="f96"/>
                </a:cubicBezTo>
                <a:close/>
                <a:moveTo>
                  <a:pt x="f125" y="f126"/>
                </a:move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25" y="f126"/>
                </a:cubicBezTo>
                <a:close/>
                <a:moveTo>
                  <a:pt x="f2" y="f155"/>
                </a:moveTo>
                <a:lnTo>
                  <a:pt x="f156" y="f157"/>
                </a:lnTo>
                <a:lnTo>
                  <a:pt x="f158" y="f4"/>
                </a:lnTo>
                <a:lnTo>
                  <a:pt x="f159" y="f160"/>
                </a:lnTo>
                <a:cubicBezTo>
                  <a:pt x="f161" y="f162"/>
                  <a:pt x="f163" y="f164"/>
                  <a:pt x="f2" y="f155"/>
                </a:cubicBezTo>
                <a:close/>
                <a:moveTo>
                  <a:pt x="f165" y="f166"/>
                </a:moveTo>
                <a:lnTo>
                  <a:pt x="f167" y="f168"/>
                </a:lnTo>
                <a:lnTo>
                  <a:pt x="f169" y="f4"/>
                </a:lnTo>
                <a:lnTo>
                  <a:pt x="f170" y="f171"/>
                </a:lnTo>
                <a:close/>
                <a:moveTo>
                  <a:pt x="f172" y="f173"/>
                </a:moveTo>
                <a:cubicBezTo>
                  <a:pt x="f174" y="f175"/>
                  <a:pt x="f176" y="f177"/>
                  <a:pt x="f178" y="f179"/>
                </a:cubicBezTo>
                <a:cubicBezTo>
                  <a:pt x="f180" y="f181"/>
                  <a:pt x="f182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cubicBezTo>
                  <a:pt x="f192" y="f193"/>
                  <a:pt x="f194" y="f195"/>
                  <a:pt x="f196" y="f197"/>
                </a:cubicBezTo>
                <a:cubicBezTo>
                  <a:pt x="f198" y="f199"/>
                  <a:pt x="f200" y="f201"/>
                  <a:pt x="f172" y="f173"/>
                </a:cubicBezTo>
                <a:close/>
                <a:moveTo>
                  <a:pt x="f202" y="f2"/>
                </a:moveTo>
                <a:lnTo>
                  <a:pt x="f3" y="f203"/>
                </a:lnTo>
                <a:lnTo>
                  <a:pt x="f204" y="f205"/>
                </a:lnTo>
                <a:lnTo>
                  <a:pt x="f206" y="f207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0599F1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25" name="Isosceles Triangle 20">
            <a:extLst>
              <a:ext uri="{FF2B5EF4-FFF2-40B4-BE49-F238E27FC236}">
                <a16:creationId xmlns:a16="http://schemas.microsoft.com/office/drawing/2014/main" id="{4352492C-9F68-ABA8-72E5-71552CBD1FBF}"/>
              </a:ext>
            </a:extLst>
          </p:cNvPr>
          <p:cNvSpPr/>
          <p:nvPr/>
        </p:nvSpPr>
        <p:spPr>
          <a:xfrm rot="8201226">
            <a:off x="7549164" y="5504725"/>
            <a:ext cx="322966" cy="356094"/>
          </a:xfrm>
          <a:custGeom>
            <a:avLst/>
            <a:gdLst>
              <a:gd name="f0" fmla="val w"/>
              <a:gd name="f1" fmla="val h"/>
              <a:gd name="f2" fmla="val 0"/>
              <a:gd name="f3" fmla="val 4285801"/>
              <a:gd name="f4" fmla="val 4725490"/>
              <a:gd name="f5" fmla="val 1428251"/>
              <a:gd name="f6" fmla="val 4622752"/>
              <a:gd name="f7" fmla="val 1313180"/>
              <a:gd name="f8" fmla="val 4505074"/>
              <a:gd name="f9" fmla="val 1240588"/>
              <a:gd name="f10" fmla="val 4345285"/>
              <a:gd name="f11" fmla="val 1235771"/>
              <a:gd name="f12" fmla="val 4167715"/>
              <a:gd name="f13" fmla="val 1227835"/>
              <a:gd name="f14" fmla="val 3875156"/>
              <a:gd name="f15" fmla="val 1406218"/>
              <a:gd name="f16" fmla="val 3620819"/>
              <a:gd name="f17" fmla="val 1664050"/>
              <a:gd name="f18" fmla="val 3520754"/>
              <a:gd name="f19" fmla="val 1635892"/>
              <a:gd name="f20" fmla="val 2482688"/>
              <a:gd name="f21" fmla="val 1044642"/>
              <a:gd name="f22" fmla="val 2469039"/>
              <a:gd name="f23" fmla="val 2667331"/>
              <a:gd name="f24" fmla="val 2727000"/>
              <a:gd name="f25" fmla="val 996271"/>
              <a:gd name="f26" fmla="val 2775371"/>
              <a:gd name="f27" fmla="val 936601"/>
              <a:gd name="f28" fmla="val 2775372"/>
              <a:gd name="f29" fmla="val 657382"/>
              <a:gd name="f30" fmla="val 637755"/>
              <a:gd name="f31" fmla="val 2823613"/>
              <a:gd name="f32" fmla="val 630101"/>
              <a:gd name="f33" fmla="val 2874237"/>
              <a:gd name="f34" fmla="val 622448"/>
              <a:gd name="f35" fmla="val 2945800"/>
              <a:gd name="f36" fmla="val 252030"/>
              <a:gd name="f37" fmla="val 256275"/>
              <a:gd name="f38" fmla="val 2883407"/>
              <a:gd name="f39" fmla="val 252593"/>
              <a:gd name="f40" fmla="val 2828938"/>
              <a:gd name="f41" fmla="val 235967"/>
              <a:gd name="f42" fmla="val 2775370"/>
              <a:gd name="f43" fmla="val 7267"/>
              <a:gd name="f44" fmla="val 1003"/>
              <a:gd name="f45" fmla="val 2679903"/>
              <a:gd name="f46" fmla="val -1109"/>
              <a:gd name="f47" fmla="val 2594661"/>
              <a:gd name="f48" fmla="val 535"/>
              <a:gd name="f49" fmla="val 2514852"/>
              <a:gd name="f50" fmla="val 5466"/>
              <a:gd name="f51" fmla="val 2275424"/>
              <a:gd name="f52" fmla="val 44187"/>
              <a:gd name="f53" fmla="val 2084887"/>
              <a:gd name="f54" fmla="val 105917"/>
              <a:gd name="f55" fmla="val 1813823"/>
              <a:gd name="f56" fmla="val 258635"/>
              <a:gd name="f57" fmla="val 1288584"/>
              <a:gd name="f58" fmla="val 488046"/>
              <a:gd name="f59" fmla="val 911620"/>
              <a:gd name="f60" fmla="val 870837"/>
              <a:gd name="f61" fmla="val 570445"/>
              <a:gd name="f62" fmla="val 674179"/>
              <a:gd name="f63" fmla="val 1284154"/>
              <a:gd name="f64" fmla="val 622718"/>
              <a:gd name="f65" fmla="val 1497188"/>
              <a:gd name="f66" fmla="val 741752"/>
              <a:gd name="f67" fmla="val 1669956"/>
              <a:gd name="f68" fmla="val 882751"/>
              <a:gd name="f69" fmla="val 1699943"/>
              <a:gd name="f70" fmla="val 788174"/>
              <a:gd name="f71" fmla="val 1674807"/>
              <a:gd name="f72" fmla="val 1710419"/>
              <a:gd name="f73" fmla="val 1001384"/>
              <a:gd name="f74" fmla="val 1730870"/>
              <a:gd name="f75" fmla="val 1758791"/>
              <a:gd name="f76" fmla="val 1818460"/>
              <a:gd name="f77" fmla="val 1970448"/>
              <a:gd name="f78" fmla="val 1621635"/>
              <a:gd name="f79" fmla="val 1957128"/>
              <a:gd name="f80" fmla="val 1601569"/>
              <a:gd name="f81" fmla="val 1217379"/>
              <a:gd name="f82" fmla="val 1338692"/>
              <a:gd name="f83" fmla="val 1131438"/>
              <a:gd name="f84" fmla="val 1146783"/>
              <a:gd name="f85" fmla="val 887145"/>
              <a:gd name="f86" fmla="val 1138847"/>
              <a:gd name="f87" fmla="val 594588"/>
              <a:gd name="f88" fmla="val 1132425"/>
              <a:gd name="f89" fmla="val 357828"/>
              <a:gd name="f90" fmla="val 1248029"/>
              <a:gd name="f91" fmla="val 146099"/>
              <a:gd name="f92" fmla="val 1428910"/>
              <a:gd name="f93" fmla="val 20243"/>
              <a:gd name="f94" fmla="val 1447318"/>
              <a:gd name="f95" fmla="val 698863"/>
              <a:gd name="f96" fmla="val 2193594"/>
              <a:gd name="f97" fmla="val 678620"/>
              <a:gd name="f98" fmla="val 2175185"/>
              <a:gd name="f99" fmla="val 2362624"/>
              <a:gd name="f100" fmla="val 115865"/>
              <a:gd name="f101" fmla="val 2489536"/>
              <a:gd name="f102" fmla="val 321015"/>
              <a:gd name="f103" fmla="val 2495958"/>
              <a:gd name="f104" fmla="val 557775"/>
              <a:gd name="f105" fmla="val 2503894"/>
              <a:gd name="f106" fmla="val 850332"/>
              <a:gd name="f107" fmla="val 2325511"/>
              <a:gd name="f108" fmla="val 1104670"/>
              <a:gd name="f109" fmla="val 2067679"/>
              <a:gd name="f110" fmla="val 1204735"/>
              <a:gd name="f111" fmla="val 2087796"/>
              <a:gd name="f112" fmla="val 1946367"/>
              <a:gd name="f113" fmla="val 1895627"/>
              <a:gd name="f114" fmla="val 2543859"/>
              <a:gd name="f115" fmla="val 2102637"/>
              <a:gd name="f116" fmla="val 2493462"/>
              <a:gd name="f117" fmla="val 2130160"/>
              <a:gd name="f118" fmla="val 3508110"/>
              <a:gd name="f119" fmla="val 2393037"/>
              <a:gd name="f120" fmla="val 3594051"/>
              <a:gd name="f121" fmla="val 2584946"/>
              <a:gd name="f122" fmla="val 3838344"/>
              <a:gd name="f123" fmla="val 2592882"/>
              <a:gd name="f124" fmla="val 4130902"/>
              <a:gd name="f125" fmla="val 2599304"/>
              <a:gd name="f126" fmla="val 4367662"/>
              <a:gd name="f127" fmla="val 2483700"/>
              <a:gd name="f128" fmla="val 4579391"/>
              <a:gd name="f129" fmla="val 2302820"/>
              <a:gd name="f130" fmla="val 4705247"/>
              <a:gd name="f131" fmla="val 2284411"/>
              <a:gd name="f132" fmla="val 4026626"/>
              <a:gd name="f133" fmla="val 1538135"/>
              <a:gd name="f134" fmla="val 4046869"/>
              <a:gd name="f135" fmla="val 1556544"/>
              <a:gd name="f136" fmla="val 1509684"/>
              <a:gd name="f137" fmla="val 4696524"/>
              <a:gd name="f138" fmla="val 1466607"/>
              <a:gd name="f139" fmla="val 4661977"/>
              <a:gd name="f140" fmla="val 44807"/>
              <a:gd name="f141" fmla="val 3562389"/>
              <a:gd name="f142" fmla="val 25255"/>
              <a:gd name="f143" fmla="val 3542837"/>
              <a:gd name="f144" fmla="val 13162"/>
              <a:gd name="f145" fmla="val 3515827"/>
              <a:gd name="f146" fmla="val 3485992"/>
              <a:gd name="f147" fmla="val 3053842"/>
              <a:gd name="f148" fmla="val 2994173"/>
              <a:gd name="f149" fmla="val 61534"/>
              <a:gd name="f150" fmla="val 2945801"/>
              <a:gd name="f151" fmla="val 121203"/>
              <a:gd name="f152" fmla="val 757287"/>
              <a:gd name="f153" fmla="val 816956"/>
              <a:gd name="f154" fmla="val 865328"/>
              <a:gd name="f155" fmla="val 3545662"/>
              <a:gd name="f156" fmla="val 3594033"/>
              <a:gd name="f157" fmla="val 91368"/>
              <a:gd name="f158" fmla="val 64358"/>
              <a:gd name="f159" fmla="val 3581940"/>
              <a:gd name="f160" fmla="*/ f0 1 4285801"/>
              <a:gd name="f161" fmla="*/ f1 1 4725490"/>
              <a:gd name="f162" fmla="val f2"/>
              <a:gd name="f163" fmla="val f3"/>
              <a:gd name="f164" fmla="val f4"/>
              <a:gd name="f165" fmla="+- f164 0 f162"/>
              <a:gd name="f166" fmla="+- f163 0 f162"/>
              <a:gd name="f167" fmla="*/ f166 1 4285801"/>
              <a:gd name="f168" fmla="*/ f165 1 4725490"/>
              <a:gd name="f169" fmla="*/ f162 1 f167"/>
              <a:gd name="f170" fmla="*/ f163 1 f167"/>
              <a:gd name="f171" fmla="*/ f162 1 f168"/>
              <a:gd name="f172" fmla="*/ f164 1 f168"/>
              <a:gd name="f173" fmla="*/ f169 f160 1"/>
              <a:gd name="f174" fmla="*/ f170 f160 1"/>
              <a:gd name="f175" fmla="*/ f172 f161 1"/>
              <a:gd name="f176" fmla="*/ f171 f16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3" t="f176" r="f174" b="f175"/>
            <a:pathLst>
              <a:path w="4285801" h="472549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cubicBezTo>
                  <a:pt x="f21" y="f24"/>
                  <a:pt x="f25" y="f26"/>
                  <a:pt x="f27" y="f28"/>
                </a:cubicBezTo>
                <a:lnTo>
                  <a:pt x="f29" y="f26"/>
                </a:lnTo>
                <a:cubicBezTo>
                  <a:pt x="f30" y="f31"/>
                  <a:pt x="f32" y="f33"/>
                  <a:pt x="f34" y="f35"/>
                </a:cubicBezTo>
                <a:lnTo>
                  <a:pt x="f36" y="f35"/>
                </a:lnTo>
                <a:cubicBezTo>
                  <a:pt x="f37" y="f38"/>
                  <a:pt x="f39" y="f40"/>
                  <a:pt x="f41" y="f42"/>
                </a:cubicBez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27" y="f72"/>
                </a:cubicBezTo>
                <a:cubicBezTo>
                  <a:pt x="f73" y="f74"/>
                  <a:pt x="f21" y="f75"/>
                  <a:pt x="f21" y="f76"/>
                </a:cubicBezTo>
                <a:lnTo>
                  <a:pt x="f21" y="f77"/>
                </a:lnTo>
                <a:lnTo>
                  <a:pt x="f78" y="f79"/>
                </a:lnTo>
                <a:lnTo>
                  <a:pt x="f80" y="f81"/>
                </a:ln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2"/>
                </a:ln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110"/>
                </a:cubicBezTo>
                <a:lnTo>
                  <a:pt x="f111" y="f112"/>
                </a:lnTo>
                <a:lnTo>
                  <a:pt x="f3" y="f113"/>
                </a:lnTo>
                <a:lnTo>
                  <a:pt x="f3" y="f114"/>
                </a:lnTo>
                <a:lnTo>
                  <a:pt x="f115" y="f116"/>
                </a:lnTo>
                <a:lnTo>
                  <a:pt x="f117" y="f118"/>
                </a:lnTo>
                <a:cubicBezTo>
                  <a:pt x="f119" y="f120"/>
                  <a:pt x="f121" y="f122"/>
                  <a:pt x="f123" y="f124"/>
                </a:cubicBezTo>
                <a:cubicBezTo>
                  <a:pt x="f125" y="f126"/>
                  <a:pt x="f127" y="f128"/>
                  <a:pt x="f129" y="f130"/>
                </a:cubicBezTo>
                <a:lnTo>
                  <a:pt x="f131" y="f132"/>
                </a:lnTo>
                <a:lnTo>
                  <a:pt x="f133" y="f134"/>
                </a:lnTo>
                <a:lnTo>
                  <a:pt x="f135" y="f4"/>
                </a:lnTo>
                <a:cubicBezTo>
                  <a:pt x="f136" y="f137"/>
                  <a:pt x="f138" y="f139"/>
                  <a:pt x="f5" y="f6"/>
                </a:cubicBezTo>
                <a:close/>
                <a:moveTo>
                  <a:pt x="f140" y="f141"/>
                </a:moveTo>
                <a:cubicBezTo>
                  <a:pt x="f142" y="f143"/>
                  <a:pt x="f144" y="f145"/>
                  <a:pt x="f144" y="f146"/>
                </a:cubicBezTo>
                <a:lnTo>
                  <a:pt x="f144" y="f147"/>
                </a:lnTo>
                <a:cubicBezTo>
                  <a:pt x="f144" y="f148"/>
                  <a:pt x="f149" y="f150"/>
                  <a:pt x="f151" y="f150"/>
                </a:cubicBezTo>
                <a:lnTo>
                  <a:pt x="f152" y="f150"/>
                </a:lnTo>
                <a:cubicBezTo>
                  <a:pt x="f153" y="f150"/>
                  <a:pt x="f154" y="f148"/>
                  <a:pt x="f154" y="f147"/>
                </a:cubicBezTo>
                <a:lnTo>
                  <a:pt x="f154" y="f146"/>
                </a:lnTo>
                <a:cubicBezTo>
                  <a:pt x="f154" y="f155"/>
                  <a:pt x="f153" y="f156"/>
                  <a:pt x="f152" y="f156"/>
                </a:cubicBezTo>
                <a:lnTo>
                  <a:pt x="f151" y="f156"/>
                </a:lnTo>
                <a:cubicBezTo>
                  <a:pt x="f157" y="f156"/>
                  <a:pt x="f158" y="f159"/>
                  <a:pt x="f140" y="f141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0599F1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26" name="Rounded Rectangle 1">
            <a:extLst>
              <a:ext uri="{FF2B5EF4-FFF2-40B4-BE49-F238E27FC236}">
                <a16:creationId xmlns:a16="http://schemas.microsoft.com/office/drawing/2014/main" id="{7E93A6E7-FA9A-77F0-C04D-9D7C7223CA34}"/>
              </a:ext>
            </a:extLst>
          </p:cNvPr>
          <p:cNvSpPr/>
          <p:nvPr/>
        </p:nvSpPr>
        <p:spPr>
          <a:xfrm>
            <a:off x="7610340" y="3187159"/>
            <a:ext cx="200628" cy="338574"/>
          </a:xfrm>
          <a:custGeom>
            <a:avLst/>
            <a:gdLst>
              <a:gd name="f0" fmla="val w"/>
              <a:gd name="f1" fmla="val h"/>
              <a:gd name="f2" fmla="val 0"/>
              <a:gd name="f3" fmla="val 2337548"/>
              <a:gd name="f4" fmla="val 3944720"/>
              <a:gd name="f5" fmla="val 2013548"/>
              <a:gd name="f6" fmla="val 1242075"/>
              <a:gd name="f7" fmla="val 1945866"/>
              <a:gd name="f8" fmla="val 1962155"/>
              <a:gd name="f9" fmla="val 2336798"/>
              <a:gd name="f10" fmla="val 2330129"/>
              <a:gd name="f11" fmla="val 2597501"/>
              <a:gd name="f12" fmla="val 1898450"/>
              <a:gd name="f13" fmla="val 3121603"/>
              <a:gd name="f14" fmla="val 1336990"/>
              <a:gd name="f15" fmla="val 3208701"/>
              <a:gd name="f16" fmla="val 3620720"/>
              <a:gd name="f17" fmla="val 1895070"/>
              <a:gd name="f18" fmla="val 454910"/>
              <a:gd name="f19" fmla="val 1012990"/>
              <a:gd name="f20" fmla="val 3210585"/>
              <a:gd name="f21" fmla="val 447376"/>
              <a:gd name="f22" fmla="val 3129632"/>
              <a:gd name="f23" fmla="val 8655"/>
              <a:gd name="f24" fmla="val 2604919"/>
              <a:gd name="f25" fmla="val 389"/>
              <a:gd name="f26" fmla="val 1964536"/>
              <a:gd name="f27" fmla="val 1244456"/>
              <a:gd name="f28" fmla="val 324000"/>
              <a:gd name="f29" fmla="val 323361"/>
              <a:gd name="f30" fmla="val 331926"/>
              <a:gd name="f31" fmla="val 2486037"/>
              <a:gd name="f32" fmla="val 710705"/>
              <a:gd name="f33" fmla="val 2903701"/>
              <a:gd name="f34" fmla="val 1173940"/>
              <a:gd name="f35" fmla="val 2900510"/>
              <a:gd name="f36" fmla="val 1634302"/>
              <a:gd name="f37" fmla="val 2897337"/>
              <a:gd name="f38" fmla="val 2006933"/>
              <a:gd name="f39" fmla="val 2479634"/>
              <a:gd name="f40" fmla="val 2014006"/>
              <a:gd name="f41" fmla="val 1168773"/>
              <a:gd name="f42" fmla="val 1546536"/>
              <a:gd name="f43" fmla="val 1852773"/>
              <a:gd name="f44" fmla="val 306237"/>
              <a:gd name="f45" fmla="val 684000"/>
              <a:gd name="f46" fmla="val 1980000"/>
              <a:gd name="f47" fmla="val 2357763"/>
              <a:gd name="f48" fmla="val 2664000"/>
              <a:gd name="f49" fmla="val 791010"/>
              <a:gd name="f50" fmla="val 484773"/>
              <a:gd name="f51" fmla="*/ f0 1 2337548"/>
              <a:gd name="f52" fmla="*/ f1 1 3944720"/>
              <a:gd name="f53" fmla="val f2"/>
              <a:gd name="f54" fmla="val f3"/>
              <a:gd name="f55" fmla="val f4"/>
              <a:gd name="f56" fmla="+- f55 0 f53"/>
              <a:gd name="f57" fmla="+- f54 0 f53"/>
              <a:gd name="f58" fmla="*/ f57 1 2337548"/>
              <a:gd name="f59" fmla="*/ f56 1 3944720"/>
              <a:gd name="f60" fmla="*/ f53 1 f58"/>
              <a:gd name="f61" fmla="*/ f54 1 f58"/>
              <a:gd name="f62" fmla="*/ f53 1 f59"/>
              <a:gd name="f63" fmla="*/ f55 1 f59"/>
              <a:gd name="f64" fmla="*/ f60 f51 1"/>
              <a:gd name="f65" fmla="*/ f61 f51 1"/>
              <a:gd name="f66" fmla="*/ f63 f52 1"/>
              <a:gd name="f67" fmla="*/ f62 f5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4" t="f67" r="f65" b="f66"/>
            <a:pathLst>
              <a:path w="2337548" h="3944720">
                <a:moveTo>
                  <a:pt x="f5" y="f6"/>
                </a:moveTo>
                <a:lnTo>
                  <a:pt x="f3" y="f6"/>
                </a:lnTo>
                <a:lnTo>
                  <a:pt x="f3" y="f7"/>
                </a:lnTo>
                <a:lnTo>
                  <a:pt x="f3" y="f8"/>
                </a:lnTo>
                <a:lnTo>
                  <a:pt x="f9" y="f8"/>
                </a:lnTo>
                <a:cubicBezTo>
                  <a:pt x="f10" y="f11"/>
                  <a:pt x="f12" y="f13"/>
                  <a:pt x="f14" y="f15"/>
                </a:cubicBezTo>
                <a:lnTo>
                  <a:pt x="f14" y="f16"/>
                </a:lnTo>
                <a:lnTo>
                  <a:pt x="f17" y="f16"/>
                </a:lnTo>
                <a:lnTo>
                  <a:pt x="f17" y="f4"/>
                </a:lnTo>
                <a:lnTo>
                  <a:pt x="f18" y="f4"/>
                </a:lnTo>
                <a:lnTo>
                  <a:pt x="f18" y="f16"/>
                </a:lnTo>
                <a:lnTo>
                  <a:pt x="f19" y="f16"/>
                </a:ln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lnTo>
                  <a:pt x="f2" y="f26"/>
                </a:lnTo>
                <a:lnTo>
                  <a:pt x="f2" y="f27"/>
                </a:lnTo>
                <a:lnTo>
                  <a:pt x="f28" y="f27"/>
                </a:lnTo>
                <a:lnTo>
                  <a:pt x="f28" y="f26"/>
                </a:lnTo>
                <a:lnTo>
                  <a:pt x="f29" y="f26"/>
                </a:ln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8"/>
                </a:cubicBezTo>
                <a:lnTo>
                  <a:pt x="f5" y="f8"/>
                </a:lnTo>
                <a:close/>
                <a:moveTo>
                  <a:pt x="f41" y="f2"/>
                </a:moveTo>
                <a:cubicBezTo>
                  <a:pt x="f42" y="f2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1" y="f48"/>
                </a:cubicBezTo>
                <a:cubicBezTo>
                  <a:pt x="f49" y="f48"/>
                  <a:pt x="f50" y="f47"/>
                  <a:pt x="f50" y="f46"/>
                </a:cubicBezTo>
                <a:lnTo>
                  <a:pt x="f50" y="f45"/>
                </a:lnTo>
                <a:cubicBezTo>
                  <a:pt x="f50" y="f44"/>
                  <a:pt x="f49" y="f2"/>
                  <a:pt x="f41" y="f2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232323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27" name="Elipse 48">
            <a:extLst>
              <a:ext uri="{FF2B5EF4-FFF2-40B4-BE49-F238E27FC236}">
                <a16:creationId xmlns:a16="http://schemas.microsoft.com/office/drawing/2014/main" id="{DAD06CE0-3537-10E0-74A1-C404919ED4BC}"/>
              </a:ext>
            </a:extLst>
          </p:cNvPr>
          <p:cNvSpPr/>
          <p:nvPr/>
        </p:nvSpPr>
        <p:spPr>
          <a:xfrm>
            <a:off x="945041" y="1307802"/>
            <a:ext cx="5323719" cy="532371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grpSp>
        <p:nvGrpSpPr>
          <p:cNvPr id="28" name="Grupo 47">
            <a:extLst>
              <a:ext uri="{FF2B5EF4-FFF2-40B4-BE49-F238E27FC236}">
                <a16:creationId xmlns:a16="http://schemas.microsoft.com/office/drawing/2014/main" id="{A6169ED1-31AA-8638-6144-61872B54A279}"/>
              </a:ext>
            </a:extLst>
          </p:cNvPr>
          <p:cNvGrpSpPr/>
          <p:nvPr/>
        </p:nvGrpSpPr>
        <p:grpSpPr>
          <a:xfrm>
            <a:off x="1598837" y="1739682"/>
            <a:ext cx="4236378" cy="3957733"/>
            <a:chOff x="1598837" y="1739682"/>
            <a:chExt cx="4236378" cy="3957733"/>
          </a:xfrm>
        </p:grpSpPr>
        <p:sp>
          <p:nvSpPr>
            <p:cNvPr id="29" name="Freeform 33">
              <a:extLst>
                <a:ext uri="{FF2B5EF4-FFF2-40B4-BE49-F238E27FC236}">
                  <a16:creationId xmlns:a16="http://schemas.microsoft.com/office/drawing/2014/main" id="{579D1578-A2D4-8015-7FD9-330CB3B86EB6}"/>
                </a:ext>
              </a:extLst>
            </p:cNvPr>
            <p:cNvSpPr/>
            <p:nvPr/>
          </p:nvSpPr>
          <p:spPr>
            <a:xfrm>
              <a:off x="3216511" y="1739682"/>
              <a:ext cx="1291297" cy="39577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8"/>
                <a:gd name="f7" fmla="val 423"/>
                <a:gd name="f8" fmla="val 92"/>
                <a:gd name="f9" fmla="val 76"/>
                <a:gd name="f10" fmla="val 63"/>
                <a:gd name="f11" fmla="val 46"/>
                <a:gd name="f12" fmla="val 41"/>
                <a:gd name="f13" fmla="val 384"/>
                <a:gd name="f14" fmla="val 37"/>
                <a:gd name="f15" fmla="val 347"/>
                <a:gd name="f16" fmla="val 32"/>
                <a:gd name="f17" fmla="val 309"/>
                <a:gd name="f18" fmla="val 29"/>
                <a:gd name="f19" fmla="val 289"/>
                <a:gd name="f20" fmla="val 35"/>
                <a:gd name="f21" fmla="val 266"/>
                <a:gd name="f22" fmla="val 12"/>
                <a:gd name="f23" fmla="val 252"/>
                <a:gd name="f24" fmla="val 9"/>
                <a:gd name="f25" fmla="val 250"/>
                <a:gd name="f26" fmla="val 10"/>
                <a:gd name="f27" fmla="val 242"/>
                <a:gd name="f28" fmla="val 236"/>
                <a:gd name="f29" fmla="val 7"/>
                <a:gd name="f30" fmla="val 202"/>
                <a:gd name="f31" fmla="val 6"/>
                <a:gd name="f32" fmla="val 167"/>
                <a:gd name="f33" fmla="val 2"/>
                <a:gd name="f34" fmla="val 133"/>
                <a:gd name="f35" fmla="val 113"/>
                <a:gd name="f36" fmla="val 102"/>
                <a:gd name="f37" fmla="val 25"/>
                <a:gd name="f38" fmla="val 96"/>
                <a:gd name="f39" fmla="val 33"/>
                <a:gd name="f40" fmla="val 94"/>
                <a:gd name="f41" fmla="val 40"/>
                <a:gd name="f42" fmla="val 90"/>
                <a:gd name="f43" fmla="val 48"/>
                <a:gd name="f44" fmla="val 86"/>
                <a:gd name="f45" fmla="val 59"/>
                <a:gd name="f46" fmla="val 28"/>
                <a:gd name="f47" fmla="val 27"/>
                <a:gd name="f48" fmla="val 60"/>
                <a:gd name="f49" fmla="val 77"/>
                <a:gd name="f50" fmla="val 91"/>
                <a:gd name="f51" fmla="val 109"/>
                <a:gd name="f52" fmla="val 26"/>
                <a:gd name="f53" fmla="val 108"/>
                <a:gd name="f54" fmla="val 89"/>
                <a:gd name="f55" fmla="val 85"/>
                <a:gd name="f56" fmla="val 93"/>
                <a:gd name="f57" fmla="val 87"/>
                <a:gd name="f58" fmla="val 99"/>
                <a:gd name="f59" fmla="val 134"/>
                <a:gd name="f60" fmla="val 151"/>
                <a:gd name="f61" fmla="val 132"/>
                <a:gd name="f62" fmla="val 175"/>
                <a:gd name="f63" fmla="val 198"/>
                <a:gd name="f64" fmla="val 129"/>
                <a:gd name="f65" fmla="val 222"/>
                <a:gd name="f66" fmla="val 128"/>
                <a:gd name="f67" fmla="val 131"/>
                <a:gd name="f68" fmla="val 253"/>
                <a:gd name="f69" fmla="val 263"/>
                <a:gd name="f70" fmla="val 279"/>
                <a:gd name="f71" fmla="val 287"/>
                <a:gd name="f72" fmla="val 332"/>
                <a:gd name="f73" fmla="val 98"/>
                <a:gd name="f74" fmla="val 376"/>
                <a:gd name="f75" fmla="val 65"/>
                <a:gd name="f76" fmla="val 194"/>
                <a:gd name="f77" fmla="val 68"/>
                <a:gd name="f78" fmla="val 71"/>
                <a:gd name="f79" fmla="val 74"/>
                <a:gd name="f80" fmla="val 187"/>
                <a:gd name="f81" fmla="val 79"/>
                <a:gd name="f82" fmla="val 179"/>
                <a:gd name="f83" fmla="val 172"/>
                <a:gd name="f84" fmla="val 148"/>
                <a:gd name="f85" fmla="val 78"/>
                <a:gd name="f86" fmla="val 124"/>
                <a:gd name="f87" fmla="val 101"/>
                <a:gd name="f88" fmla="val 95"/>
                <a:gd name="f89" fmla="val 61"/>
                <a:gd name="f90" fmla="val 97"/>
                <a:gd name="f91" fmla="val 100"/>
                <a:gd name="f92" fmla="val 125"/>
                <a:gd name="f93" fmla="val 58"/>
                <a:gd name="f94" fmla="val 149"/>
                <a:gd name="f95" fmla="val 57"/>
                <a:gd name="f96" fmla="val 174"/>
                <a:gd name="f97" fmla="val 181"/>
                <a:gd name="f98" fmla="val 62"/>
                <a:gd name="f99" fmla="+- 0 0 -90"/>
                <a:gd name="f100" fmla="*/ f3 1 138"/>
                <a:gd name="f101" fmla="*/ f4 1 423"/>
                <a:gd name="f102" fmla="val f5"/>
                <a:gd name="f103" fmla="val f6"/>
                <a:gd name="f104" fmla="val f7"/>
                <a:gd name="f105" fmla="*/ f99 f0 1"/>
                <a:gd name="f106" fmla="+- f104 0 f102"/>
                <a:gd name="f107" fmla="+- f103 0 f102"/>
                <a:gd name="f108" fmla="*/ f105 1 f2"/>
                <a:gd name="f109" fmla="*/ f107 1 138"/>
                <a:gd name="f110" fmla="*/ f106 1 423"/>
                <a:gd name="f111" fmla="*/ 92 f107 1"/>
                <a:gd name="f112" fmla="*/ 423 f106 1"/>
                <a:gd name="f113" fmla="*/ 46 f107 1"/>
                <a:gd name="f114" fmla="*/ 32 f107 1"/>
                <a:gd name="f115" fmla="*/ 309 f106 1"/>
                <a:gd name="f116" fmla="*/ 12 f107 1"/>
                <a:gd name="f117" fmla="*/ 252 f106 1"/>
                <a:gd name="f118" fmla="*/ 9 f107 1"/>
                <a:gd name="f119" fmla="*/ 236 f106 1"/>
                <a:gd name="f120" fmla="*/ 2 f107 1"/>
                <a:gd name="f121" fmla="*/ 133 f106 1"/>
                <a:gd name="f122" fmla="*/ 25 f107 1"/>
                <a:gd name="f123" fmla="*/ 96 f106 1"/>
                <a:gd name="f124" fmla="*/ 48 f107 1"/>
                <a:gd name="f125" fmla="*/ 86 f106 1"/>
                <a:gd name="f126" fmla="*/ 12 f106 1"/>
                <a:gd name="f127" fmla="*/ 91 f107 1"/>
                <a:gd name="f128" fmla="*/ 89 f107 1"/>
                <a:gd name="f129" fmla="*/ 85 f106 1"/>
                <a:gd name="f130" fmla="*/ 99 f107 1"/>
                <a:gd name="f131" fmla="*/ 91 f106 1"/>
                <a:gd name="f132" fmla="*/ 134 f107 1"/>
                <a:gd name="f133" fmla="*/ 151 f106 1"/>
                <a:gd name="f134" fmla="*/ 129 f107 1"/>
                <a:gd name="f135" fmla="*/ 222 f106 1"/>
                <a:gd name="f136" fmla="*/ 113 f107 1"/>
                <a:gd name="f137" fmla="*/ 263 f106 1"/>
                <a:gd name="f138" fmla="*/ 108 f107 1"/>
                <a:gd name="f139" fmla="*/ 287 f106 1"/>
                <a:gd name="f140" fmla="*/ 65 f107 1"/>
                <a:gd name="f141" fmla="*/ 194 f106 1"/>
                <a:gd name="f142" fmla="*/ 74 f107 1"/>
                <a:gd name="f143" fmla="*/ 79 f107 1"/>
                <a:gd name="f144" fmla="*/ 172 f106 1"/>
                <a:gd name="f145" fmla="*/ 77 f107 1"/>
                <a:gd name="f146" fmla="*/ 101 f106 1"/>
                <a:gd name="f147" fmla="*/ 68 f107 1"/>
                <a:gd name="f148" fmla="*/ 92 f106 1"/>
                <a:gd name="f149" fmla="*/ 61 f107 1"/>
                <a:gd name="f150" fmla="*/ 100 f106 1"/>
                <a:gd name="f151" fmla="*/ 57 f107 1"/>
                <a:gd name="f152" fmla="*/ 174 f106 1"/>
                <a:gd name="f153" fmla="+- f108 0 f1"/>
                <a:gd name="f154" fmla="*/ f111 1 138"/>
                <a:gd name="f155" fmla="*/ f112 1 423"/>
                <a:gd name="f156" fmla="*/ f113 1 138"/>
                <a:gd name="f157" fmla="*/ f114 1 138"/>
                <a:gd name="f158" fmla="*/ f115 1 423"/>
                <a:gd name="f159" fmla="*/ f116 1 138"/>
                <a:gd name="f160" fmla="*/ f117 1 423"/>
                <a:gd name="f161" fmla="*/ f118 1 138"/>
                <a:gd name="f162" fmla="*/ f119 1 423"/>
                <a:gd name="f163" fmla="*/ f120 1 138"/>
                <a:gd name="f164" fmla="*/ f121 1 423"/>
                <a:gd name="f165" fmla="*/ f122 1 138"/>
                <a:gd name="f166" fmla="*/ f123 1 423"/>
                <a:gd name="f167" fmla="*/ f124 1 138"/>
                <a:gd name="f168" fmla="*/ f125 1 423"/>
                <a:gd name="f169" fmla="*/ f126 1 423"/>
                <a:gd name="f170" fmla="*/ f127 1 138"/>
                <a:gd name="f171" fmla="*/ f128 1 138"/>
                <a:gd name="f172" fmla="*/ f129 1 423"/>
                <a:gd name="f173" fmla="*/ f130 1 138"/>
                <a:gd name="f174" fmla="*/ f131 1 423"/>
                <a:gd name="f175" fmla="*/ f132 1 138"/>
                <a:gd name="f176" fmla="*/ f133 1 423"/>
                <a:gd name="f177" fmla="*/ f134 1 138"/>
                <a:gd name="f178" fmla="*/ f135 1 423"/>
                <a:gd name="f179" fmla="*/ f136 1 138"/>
                <a:gd name="f180" fmla="*/ f137 1 423"/>
                <a:gd name="f181" fmla="*/ f138 1 138"/>
                <a:gd name="f182" fmla="*/ f139 1 423"/>
                <a:gd name="f183" fmla="*/ f140 1 138"/>
                <a:gd name="f184" fmla="*/ f141 1 423"/>
                <a:gd name="f185" fmla="*/ f142 1 138"/>
                <a:gd name="f186" fmla="*/ f143 1 138"/>
                <a:gd name="f187" fmla="*/ f144 1 423"/>
                <a:gd name="f188" fmla="*/ f145 1 138"/>
                <a:gd name="f189" fmla="*/ f146 1 423"/>
                <a:gd name="f190" fmla="*/ f147 1 138"/>
                <a:gd name="f191" fmla="*/ f148 1 423"/>
                <a:gd name="f192" fmla="*/ f149 1 138"/>
                <a:gd name="f193" fmla="*/ f150 1 423"/>
                <a:gd name="f194" fmla="*/ f151 1 138"/>
                <a:gd name="f195" fmla="*/ f152 1 423"/>
                <a:gd name="f196" fmla="*/ 0 1 f109"/>
                <a:gd name="f197" fmla="*/ f103 1 f109"/>
                <a:gd name="f198" fmla="*/ 0 1 f110"/>
                <a:gd name="f199" fmla="*/ f104 1 f110"/>
                <a:gd name="f200" fmla="*/ f154 1 f109"/>
                <a:gd name="f201" fmla="*/ f155 1 f110"/>
                <a:gd name="f202" fmla="*/ f156 1 f109"/>
                <a:gd name="f203" fmla="*/ f157 1 f109"/>
                <a:gd name="f204" fmla="*/ f158 1 f110"/>
                <a:gd name="f205" fmla="*/ f159 1 f109"/>
                <a:gd name="f206" fmla="*/ f160 1 f110"/>
                <a:gd name="f207" fmla="*/ f161 1 f109"/>
                <a:gd name="f208" fmla="*/ f162 1 f110"/>
                <a:gd name="f209" fmla="*/ f163 1 f109"/>
                <a:gd name="f210" fmla="*/ f164 1 f110"/>
                <a:gd name="f211" fmla="*/ f165 1 f109"/>
                <a:gd name="f212" fmla="*/ f166 1 f110"/>
                <a:gd name="f213" fmla="*/ f167 1 f109"/>
                <a:gd name="f214" fmla="*/ f168 1 f110"/>
                <a:gd name="f215" fmla="*/ f169 1 f110"/>
                <a:gd name="f216" fmla="*/ f170 1 f109"/>
                <a:gd name="f217" fmla="*/ f171 1 f109"/>
                <a:gd name="f218" fmla="*/ f172 1 f110"/>
                <a:gd name="f219" fmla="*/ f173 1 f109"/>
                <a:gd name="f220" fmla="*/ f174 1 f110"/>
                <a:gd name="f221" fmla="*/ f175 1 f109"/>
                <a:gd name="f222" fmla="*/ f176 1 f110"/>
                <a:gd name="f223" fmla="*/ f177 1 f109"/>
                <a:gd name="f224" fmla="*/ f178 1 f110"/>
                <a:gd name="f225" fmla="*/ f179 1 f109"/>
                <a:gd name="f226" fmla="*/ f180 1 f110"/>
                <a:gd name="f227" fmla="*/ f181 1 f109"/>
                <a:gd name="f228" fmla="*/ f182 1 f110"/>
                <a:gd name="f229" fmla="*/ f183 1 f109"/>
                <a:gd name="f230" fmla="*/ f184 1 f110"/>
                <a:gd name="f231" fmla="*/ f185 1 f109"/>
                <a:gd name="f232" fmla="*/ f186 1 f109"/>
                <a:gd name="f233" fmla="*/ f187 1 f110"/>
                <a:gd name="f234" fmla="*/ f188 1 f109"/>
                <a:gd name="f235" fmla="*/ f189 1 f110"/>
                <a:gd name="f236" fmla="*/ f190 1 f109"/>
                <a:gd name="f237" fmla="*/ f191 1 f110"/>
                <a:gd name="f238" fmla="*/ f192 1 f109"/>
                <a:gd name="f239" fmla="*/ f193 1 f110"/>
                <a:gd name="f240" fmla="*/ f194 1 f109"/>
                <a:gd name="f241" fmla="*/ f195 1 f110"/>
                <a:gd name="f242" fmla="*/ f196 f100 1"/>
                <a:gd name="f243" fmla="*/ f197 f100 1"/>
                <a:gd name="f244" fmla="*/ f199 f101 1"/>
                <a:gd name="f245" fmla="*/ f198 f101 1"/>
                <a:gd name="f246" fmla="*/ f200 f100 1"/>
                <a:gd name="f247" fmla="*/ f201 f101 1"/>
                <a:gd name="f248" fmla="*/ f202 f100 1"/>
                <a:gd name="f249" fmla="*/ f203 f100 1"/>
                <a:gd name="f250" fmla="*/ f204 f101 1"/>
                <a:gd name="f251" fmla="*/ f205 f100 1"/>
                <a:gd name="f252" fmla="*/ f206 f101 1"/>
                <a:gd name="f253" fmla="*/ f207 f100 1"/>
                <a:gd name="f254" fmla="*/ f208 f101 1"/>
                <a:gd name="f255" fmla="*/ f209 f100 1"/>
                <a:gd name="f256" fmla="*/ f210 f101 1"/>
                <a:gd name="f257" fmla="*/ f211 f100 1"/>
                <a:gd name="f258" fmla="*/ f212 f101 1"/>
                <a:gd name="f259" fmla="*/ f213 f100 1"/>
                <a:gd name="f260" fmla="*/ f214 f101 1"/>
                <a:gd name="f261" fmla="*/ f215 f101 1"/>
                <a:gd name="f262" fmla="*/ f216 f100 1"/>
                <a:gd name="f263" fmla="*/ f217 f100 1"/>
                <a:gd name="f264" fmla="*/ f218 f101 1"/>
                <a:gd name="f265" fmla="*/ f219 f100 1"/>
                <a:gd name="f266" fmla="*/ f220 f101 1"/>
                <a:gd name="f267" fmla="*/ f221 f100 1"/>
                <a:gd name="f268" fmla="*/ f222 f101 1"/>
                <a:gd name="f269" fmla="*/ f223 f100 1"/>
                <a:gd name="f270" fmla="*/ f224 f101 1"/>
                <a:gd name="f271" fmla="*/ f225 f100 1"/>
                <a:gd name="f272" fmla="*/ f226 f101 1"/>
                <a:gd name="f273" fmla="*/ f227 f100 1"/>
                <a:gd name="f274" fmla="*/ f228 f101 1"/>
                <a:gd name="f275" fmla="*/ f229 f100 1"/>
                <a:gd name="f276" fmla="*/ f230 f101 1"/>
                <a:gd name="f277" fmla="*/ f231 f100 1"/>
                <a:gd name="f278" fmla="*/ f232 f100 1"/>
                <a:gd name="f279" fmla="*/ f233 f101 1"/>
                <a:gd name="f280" fmla="*/ f234 f100 1"/>
                <a:gd name="f281" fmla="*/ f235 f101 1"/>
                <a:gd name="f282" fmla="*/ f236 f100 1"/>
                <a:gd name="f283" fmla="*/ f237 f101 1"/>
                <a:gd name="f284" fmla="*/ f238 f100 1"/>
                <a:gd name="f285" fmla="*/ f239 f101 1"/>
                <a:gd name="f286" fmla="*/ f240 f100 1"/>
                <a:gd name="f287" fmla="*/ f24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3">
                  <a:pos x="f246" y="f247"/>
                </a:cxn>
                <a:cxn ang="f153">
                  <a:pos x="f248" y="f247"/>
                </a:cxn>
                <a:cxn ang="f153">
                  <a:pos x="f249" y="f250"/>
                </a:cxn>
                <a:cxn ang="f153">
                  <a:pos x="f251" y="f252"/>
                </a:cxn>
                <a:cxn ang="f153">
                  <a:pos x="f253" y="f254"/>
                </a:cxn>
                <a:cxn ang="f153">
                  <a:pos x="f255" y="f256"/>
                </a:cxn>
                <a:cxn ang="f153">
                  <a:pos x="f257" y="f258"/>
                </a:cxn>
                <a:cxn ang="f153">
                  <a:pos x="f259" y="f260"/>
                </a:cxn>
                <a:cxn ang="f153">
                  <a:pos x="f248" y="f261"/>
                </a:cxn>
                <a:cxn ang="f153">
                  <a:pos x="f262" y="f261"/>
                </a:cxn>
                <a:cxn ang="f153">
                  <a:pos x="f263" y="f264"/>
                </a:cxn>
                <a:cxn ang="f153">
                  <a:pos x="f265" y="f266"/>
                </a:cxn>
                <a:cxn ang="f153">
                  <a:pos x="f267" y="f268"/>
                </a:cxn>
                <a:cxn ang="f153">
                  <a:pos x="f269" y="f270"/>
                </a:cxn>
                <a:cxn ang="f153">
                  <a:pos x="f271" y="f272"/>
                </a:cxn>
                <a:cxn ang="f153">
                  <a:pos x="f273" y="f274"/>
                </a:cxn>
                <a:cxn ang="f153">
                  <a:pos x="f246" y="f247"/>
                </a:cxn>
                <a:cxn ang="f153">
                  <a:pos x="f275" y="f276"/>
                </a:cxn>
                <a:cxn ang="f153">
                  <a:pos x="f277" y="f276"/>
                </a:cxn>
                <a:cxn ang="f153">
                  <a:pos x="f278" y="f279"/>
                </a:cxn>
                <a:cxn ang="f153">
                  <a:pos x="f280" y="f281"/>
                </a:cxn>
                <a:cxn ang="f153">
                  <a:pos x="f282" y="f283"/>
                </a:cxn>
                <a:cxn ang="f153">
                  <a:pos x="f284" y="f285"/>
                </a:cxn>
                <a:cxn ang="f153">
                  <a:pos x="f286" y="f287"/>
                </a:cxn>
                <a:cxn ang="f153">
                  <a:pos x="f275" y="f276"/>
                </a:cxn>
              </a:cxnLst>
              <a:rect l="f242" t="f245" r="f243" b="f244"/>
              <a:pathLst>
                <a:path w="138" h="423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4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5" y="f35"/>
                    <a:pt x="f31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18" y="f45"/>
                    <a:pt x="f46" y="f47"/>
                    <a:pt x="f11" y="f22"/>
                  </a:cubicBezTo>
                  <a:cubicBezTo>
                    <a:pt x="f48" y="f5"/>
                    <a:pt x="f49" y="f5"/>
                    <a:pt x="f50" y="f22"/>
                  </a:cubicBezTo>
                  <a:cubicBezTo>
                    <a:pt x="f51" y="f52"/>
                    <a:pt x="f53" y="f45"/>
                    <a:pt x="f54" y="f55"/>
                  </a:cubicBezTo>
                  <a:cubicBezTo>
                    <a:pt x="f56" y="f57"/>
                    <a:pt x="f38" y="f54"/>
                    <a:pt x="f58" y="f50"/>
                  </a:cubicBezTo>
                  <a:cubicBezTo>
                    <a:pt x="f6" y="f51"/>
                    <a:pt x="f6" y="f51"/>
                    <a:pt x="f59" y="f60"/>
                  </a:cubicBezTo>
                  <a:cubicBezTo>
                    <a:pt x="f61" y="f62"/>
                    <a:pt x="f61" y="f63"/>
                    <a:pt x="f64" y="f65"/>
                  </a:cubicBezTo>
                  <a:cubicBezTo>
                    <a:pt x="f66" y="f28"/>
                    <a:pt x="f67" y="f68"/>
                    <a:pt x="f35" y="f69"/>
                  </a:cubicBezTo>
                  <a:cubicBezTo>
                    <a:pt x="f53" y="f21"/>
                    <a:pt x="f51" y="f70"/>
                    <a:pt x="f53" y="f71"/>
                  </a:cubicBezTo>
                  <a:cubicBezTo>
                    <a:pt x="f36" y="f72"/>
                    <a:pt x="f73" y="f74"/>
                    <a:pt x="f8" y="f7"/>
                  </a:cubicBezTo>
                  <a:close/>
                  <a:moveTo>
                    <a:pt x="f75" y="f76"/>
                  </a:moveTo>
                  <a:cubicBezTo>
                    <a:pt x="f77" y="f76"/>
                    <a:pt x="f78" y="f76"/>
                    <a:pt x="f79" y="f76"/>
                  </a:cubicBezTo>
                  <a:cubicBezTo>
                    <a:pt x="f9" y="f80"/>
                    <a:pt x="f81" y="f82"/>
                    <a:pt x="f81" y="f83"/>
                  </a:cubicBezTo>
                  <a:cubicBezTo>
                    <a:pt x="f81" y="f84"/>
                    <a:pt x="f85" y="f86"/>
                    <a:pt x="f49" y="f87"/>
                  </a:cubicBezTo>
                  <a:cubicBezTo>
                    <a:pt x="f49" y="f73"/>
                    <a:pt x="f78" y="f88"/>
                    <a:pt x="f77" y="f8"/>
                  </a:cubicBezTo>
                  <a:cubicBezTo>
                    <a:pt x="f75" y="f88"/>
                    <a:pt x="f89" y="f90"/>
                    <a:pt x="f89" y="f91"/>
                  </a:cubicBezTo>
                  <a:cubicBezTo>
                    <a:pt x="f45" y="f92"/>
                    <a:pt x="f93" y="f94"/>
                    <a:pt x="f95" y="f96"/>
                  </a:cubicBezTo>
                  <a:cubicBezTo>
                    <a:pt x="f95" y="f97"/>
                    <a:pt x="f98" y="f80"/>
                    <a:pt x="f75" y="f7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34">
              <a:extLst>
                <a:ext uri="{FF2B5EF4-FFF2-40B4-BE49-F238E27FC236}">
                  <a16:creationId xmlns:a16="http://schemas.microsoft.com/office/drawing/2014/main" id="{76A85195-128C-040E-7506-98A74947DB1C}"/>
                </a:ext>
              </a:extLst>
            </p:cNvPr>
            <p:cNvSpPr/>
            <p:nvPr/>
          </p:nvSpPr>
          <p:spPr>
            <a:xfrm>
              <a:off x="1598837" y="3770144"/>
              <a:ext cx="1795689" cy="18808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2"/>
                <a:gd name="f7" fmla="val 201"/>
                <a:gd name="f8" fmla="val 197"/>
                <a:gd name="f9" fmla="val 32"/>
                <a:gd name="f10" fmla="val 166"/>
                <a:gd name="f11" fmla="val 64"/>
                <a:gd name="f12" fmla="val 135"/>
                <a:gd name="f13" fmla="val 97"/>
                <a:gd name="f14" fmla="val 105"/>
                <a:gd name="f15" fmla="val 110"/>
                <a:gd name="f16" fmla="val 93"/>
                <a:gd name="f17" fmla="val 117"/>
                <a:gd name="f18" fmla="val 81"/>
                <a:gd name="f19" fmla="val 62"/>
                <a:gd name="f20" fmla="val 116"/>
                <a:gd name="f21" fmla="val 16"/>
                <a:gd name="f22" fmla="val 167"/>
                <a:gd name="f23" fmla="val 163"/>
                <a:gd name="f24" fmla="val 7"/>
                <a:gd name="f25" fmla="val 160"/>
                <a:gd name="f26" fmla="val 155"/>
                <a:gd name="f27" fmla="val 18"/>
                <a:gd name="f28" fmla="val 137"/>
                <a:gd name="f29" fmla="val 24"/>
                <a:gd name="f30" fmla="val 131"/>
                <a:gd name="f31" fmla="val 36"/>
                <a:gd name="f32" fmla="val 134"/>
                <a:gd name="f33" fmla="val 54"/>
                <a:gd name="f34" fmla="val 139"/>
                <a:gd name="f35" fmla="val 83"/>
                <a:gd name="f36" fmla="val 129"/>
                <a:gd name="f37" fmla="val 121"/>
                <a:gd name="f38" fmla="val 96"/>
                <a:gd name="f39" fmla="val 127"/>
                <a:gd name="f40" fmla="val 87"/>
                <a:gd name="f41" fmla="val 79"/>
                <a:gd name="f42" fmla="val 143"/>
                <a:gd name="f43" fmla="val 80"/>
                <a:gd name="f44" fmla="val 145"/>
                <a:gd name="f45" fmla="val 82"/>
                <a:gd name="f46" fmla="val 147"/>
                <a:gd name="f47" fmla="val 149"/>
                <a:gd name="f48" fmla="val 109"/>
                <a:gd name="f49" fmla="val 138"/>
                <a:gd name="f50" fmla="val 128"/>
                <a:gd name="f51" fmla="val 164"/>
                <a:gd name="f52" fmla="val 114"/>
                <a:gd name="f53" fmla="val 107"/>
                <a:gd name="f54" fmla="val 102"/>
                <a:gd name="f55" fmla="val 171"/>
                <a:gd name="f56" fmla="val 95"/>
                <a:gd name="f57" fmla="val 176"/>
                <a:gd name="f58" fmla="val 88"/>
                <a:gd name="f59" fmla="val 183"/>
                <a:gd name="f60" fmla="val 76"/>
                <a:gd name="f61" fmla="val 111"/>
                <a:gd name="f62" fmla="val 186"/>
                <a:gd name="f63" fmla="val 125"/>
                <a:gd name="f64" fmla="val 161"/>
                <a:gd name="f65" fmla="val 70"/>
                <a:gd name="f66" fmla="val 174"/>
                <a:gd name="f67" fmla="val 194"/>
                <a:gd name="f68" fmla="val 17"/>
                <a:gd name="f69" fmla="val 196"/>
                <a:gd name="f70" fmla="val 10"/>
                <a:gd name="f71" fmla="val 199"/>
                <a:gd name="f72" fmla="val 3"/>
                <a:gd name="f73" fmla="val 2"/>
                <a:gd name="f74" fmla="val 200"/>
                <a:gd name="f75" fmla="val 1"/>
                <a:gd name="f76" fmla="val 198"/>
                <a:gd name="f77" fmla="+- 0 0 -90"/>
                <a:gd name="f78" fmla="*/ f3 1 192"/>
                <a:gd name="f79" fmla="*/ f4 1 201"/>
                <a:gd name="f80" fmla="val f5"/>
                <a:gd name="f81" fmla="val f6"/>
                <a:gd name="f82" fmla="val f7"/>
                <a:gd name="f83" fmla="*/ f77 f0 1"/>
                <a:gd name="f84" fmla="+- f82 0 f80"/>
                <a:gd name="f85" fmla="+- f81 0 f80"/>
                <a:gd name="f86" fmla="*/ f83 1 f2"/>
                <a:gd name="f87" fmla="*/ f85 1 192"/>
                <a:gd name="f88" fmla="*/ f84 1 201"/>
                <a:gd name="f89" fmla="*/ 0 f85 1"/>
                <a:gd name="f90" fmla="*/ 197 f84 1"/>
                <a:gd name="f91" fmla="*/ 97 f85 1"/>
                <a:gd name="f92" fmla="*/ 105 f84 1"/>
                <a:gd name="f93" fmla="*/ 117 f85 1"/>
                <a:gd name="f94" fmla="*/ 62 f84 1"/>
                <a:gd name="f95" fmla="*/ 167 f85 1"/>
                <a:gd name="f96" fmla="*/ 0 f84 1"/>
                <a:gd name="f97" fmla="*/ 155 f85 1"/>
                <a:gd name="f98" fmla="*/ 18 f84 1"/>
                <a:gd name="f99" fmla="*/ 134 f85 1"/>
                <a:gd name="f100" fmla="*/ 54 f84 1"/>
                <a:gd name="f101" fmla="*/ 105 f85 1"/>
                <a:gd name="f102" fmla="*/ 121 f84 1"/>
                <a:gd name="f103" fmla="*/ 79 f85 1"/>
                <a:gd name="f104" fmla="*/ 143 f84 1"/>
                <a:gd name="f105" fmla="*/ 83 f85 1"/>
                <a:gd name="f106" fmla="*/ 149 f84 1"/>
                <a:gd name="f107" fmla="*/ 160 f85 1"/>
                <a:gd name="f108" fmla="*/ 116 f84 1"/>
                <a:gd name="f109" fmla="*/ 102 f84 1"/>
                <a:gd name="f110" fmla="*/ 183 f85 1"/>
                <a:gd name="f111" fmla="*/ 76 f84 1"/>
                <a:gd name="f112" fmla="*/ 161 f85 1"/>
                <a:gd name="f113" fmla="*/ 135 f84 1"/>
                <a:gd name="f114" fmla="*/ 24 f85 1"/>
                <a:gd name="f115" fmla="*/ 194 f84 1"/>
                <a:gd name="f116" fmla="*/ 3 f85 1"/>
                <a:gd name="f117" fmla="*/ 201 f84 1"/>
                <a:gd name="f118" fmla="+- f86 0 f1"/>
                <a:gd name="f119" fmla="*/ f89 1 192"/>
                <a:gd name="f120" fmla="*/ f90 1 201"/>
                <a:gd name="f121" fmla="*/ f91 1 192"/>
                <a:gd name="f122" fmla="*/ f92 1 201"/>
                <a:gd name="f123" fmla="*/ f93 1 192"/>
                <a:gd name="f124" fmla="*/ f94 1 201"/>
                <a:gd name="f125" fmla="*/ f95 1 192"/>
                <a:gd name="f126" fmla="*/ f96 1 201"/>
                <a:gd name="f127" fmla="*/ f97 1 192"/>
                <a:gd name="f128" fmla="*/ f98 1 201"/>
                <a:gd name="f129" fmla="*/ f99 1 192"/>
                <a:gd name="f130" fmla="*/ f100 1 201"/>
                <a:gd name="f131" fmla="*/ f101 1 192"/>
                <a:gd name="f132" fmla="*/ f102 1 201"/>
                <a:gd name="f133" fmla="*/ f103 1 192"/>
                <a:gd name="f134" fmla="*/ f104 1 201"/>
                <a:gd name="f135" fmla="*/ f105 1 192"/>
                <a:gd name="f136" fmla="*/ f106 1 201"/>
                <a:gd name="f137" fmla="*/ f107 1 192"/>
                <a:gd name="f138" fmla="*/ f108 1 201"/>
                <a:gd name="f139" fmla="*/ f109 1 201"/>
                <a:gd name="f140" fmla="*/ f110 1 192"/>
                <a:gd name="f141" fmla="*/ f111 1 201"/>
                <a:gd name="f142" fmla="*/ f112 1 192"/>
                <a:gd name="f143" fmla="*/ f113 1 201"/>
                <a:gd name="f144" fmla="*/ f114 1 192"/>
                <a:gd name="f145" fmla="*/ f115 1 201"/>
                <a:gd name="f146" fmla="*/ f116 1 192"/>
                <a:gd name="f147" fmla="*/ f117 1 201"/>
                <a:gd name="f148" fmla="*/ 0 1 f87"/>
                <a:gd name="f149" fmla="*/ f81 1 f87"/>
                <a:gd name="f150" fmla="*/ 0 1 f88"/>
                <a:gd name="f151" fmla="*/ f82 1 f88"/>
                <a:gd name="f152" fmla="*/ f119 1 f87"/>
                <a:gd name="f153" fmla="*/ f120 1 f88"/>
                <a:gd name="f154" fmla="*/ f121 1 f87"/>
                <a:gd name="f155" fmla="*/ f122 1 f88"/>
                <a:gd name="f156" fmla="*/ f123 1 f87"/>
                <a:gd name="f157" fmla="*/ f124 1 f88"/>
                <a:gd name="f158" fmla="*/ f125 1 f87"/>
                <a:gd name="f159" fmla="*/ f126 1 f88"/>
                <a:gd name="f160" fmla="*/ f127 1 f87"/>
                <a:gd name="f161" fmla="*/ f128 1 f88"/>
                <a:gd name="f162" fmla="*/ f129 1 f87"/>
                <a:gd name="f163" fmla="*/ f130 1 f88"/>
                <a:gd name="f164" fmla="*/ f131 1 f87"/>
                <a:gd name="f165" fmla="*/ f132 1 f88"/>
                <a:gd name="f166" fmla="*/ f133 1 f87"/>
                <a:gd name="f167" fmla="*/ f134 1 f88"/>
                <a:gd name="f168" fmla="*/ f135 1 f87"/>
                <a:gd name="f169" fmla="*/ f136 1 f88"/>
                <a:gd name="f170" fmla="*/ f137 1 f87"/>
                <a:gd name="f171" fmla="*/ f138 1 f88"/>
                <a:gd name="f172" fmla="*/ f139 1 f88"/>
                <a:gd name="f173" fmla="*/ f140 1 f87"/>
                <a:gd name="f174" fmla="*/ f141 1 f88"/>
                <a:gd name="f175" fmla="*/ f142 1 f87"/>
                <a:gd name="f176" fmla="*/ f143 1 f88"/>
                <a:gd name="f177" fmla="*/ f144 1 f87"/>
                <a:gd name="f178" fmla="*/ f145 1 f88"/>
                <a:gd name="f179" fmla="*/ f146 1 f87"/>
                <a:gd name="f180" fmla="*/ f147 1 f88"/>
                <a:gd name="f181" fmla="*/ f148 f78 1"/>
                <a:gd name="f182" fmla="*/ f149 f78 1"/>
                <a:gd name="f183" fmla="*/ f151 f79 1"/>
                <a:gd name="f184" fmla="*/ f150 f79 1"/>
                <a:gd name="f185" fmla="*/ f152 f78 1"/>
                <a:gd name="f186" fmla="*/ f153 f79 1"/>
                <a:gd name="f187" fmla="*/ f154 f78 1"/>
                <a:gd name="f188" fmla="*/ f155 f79 1"/>
                <a:gd name="f189" fmla="*/ f156 f78 1"/>
                <a:gd name="f190" fmla="*/ f157 f79 1"/>
                <a:gd name="f191" fmla="*/ f158 f78 1"/>
                <a:gd name="f192" fmla="*/ f159 f79 1"/>
                <a:gd name="f193" fmla="*/ f160 f78 1"/>
                <a:gd name="f194" fmla="*/ f161 f79 1"/>
                <a:gd name="f195" fmla="*/ f162 f78 1"/>
                <a:gd name="f196" fmla="*/ f163 f79 1"/>
                <a:gd name="f197" fmla="*/ f164 f78 1"/>
                <a:gd name="f198" fmla="*/ f165 f79 1"/>
                <a:gd name="f199" fmla="*/ f166 f78 1"/>
                <a:gd name="f200" fmla="*/ f167 f79 1"/>
                <a:gd name="f201" fmla="*/ f168 f78 1"/>
                <a:gd name="f202" fmla="*/ f169 f79 1"/>
                <a:gd name="f203" fmla="*/ f170 f78 1"/>
                <a:gd name="f204" fmla="*/ f171 f79 1"/>
                <a:gd name="f205" fmla="*/ f172 f79 1"/>
                <a:gd name="f206" fmla="*/ f173 f78 1"/>
                <a:gd name="f207" fmla="*/ f174 f79 1"/>
                <a:gd name="f208" fmla="*/ f175 f78 1"/>
                <a:gd name="f209" fmla="*/ f176 f79 1"/>
                <a:gd name="f210" fmla="*/ f177 f78 1"/>
                <a:gd name="f211" fmla="*/ f178 f79 1"/>
                <a:gd name="f212" fmla="*/ f179 f78 1"/>
                <a:gd name="f213" fmla="*/ f180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8">
                  <a:pos x="f185" y="f186"/>
                </a:cxn>
                <a:cxn ang="f118">
                  <a:pos x="f187" y="f188"/>
                </a:cxn>
                <a:cxn ang="f118">
                  <a:pos x="f189" y="f190"/>
                </a:cxn>
                <a:cxn ang="f118">
                  <a:pos x="f191" y="f192"/>
                </a:cxn>
                <a:cxn ang="f118">
                  <a:pos x="f193" y="f194"/>
                </a:cxn>
                <a:cxn ang="f118">
                  <a:pos x="f195" y="f196"/>
                </a:cxn>
                <a:cxn ang="f118">
                  <a:pos x="f197" y="f198"/>
                </a:cxn>
                <a:cxn ang="f118">
                  <a:pos x="f199" y="f200"/>
                </a:cxn>
                <a:cxn ang="f118">
                  <a:pos x="f201" y="f202"/>
                </a:cxn>
                <a:cxn ang="f118">
                  <a:pos x="f203" y="f204"/>
                </a:cxn>
                <a:cxn ang="f118">
                  <a:pos x="f191" y="f205"/>
                </a:cxn>
                <a:cxn ang="f118">
                  <a:pos x="f206" y="f207"/>
                </a:cxn>
                <a:cxn ang="f118">
                  <a:pos x="f208" y="f209"/>
                </a:cxn>
                <a:cxn ang="f118">
                  <a:pos x="f210" y="f211"/>
                </a:cxn>
                <a:cxn ang="f118">
                  <a:pos x="f212" y="f213"/>
                </a:cxn>
                <a:cxn ang="f118">
                  <a:pos x="f185" y="f186"/>
                </a:cxn>
              </a:cxnLst>
              <a:rect l="f181" t="f184" r="f182" b="f183"/>
              <a:pathLst>
                <a:path w="192" h="20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cubicBezTo>
                    <a:pt x="f20" y="f21"/>
                    <a:pt x="f17" y="f21"/>
                    <a:pt x="f22" y="f5"/>
                  </a:cubicBezTo>
                  <a:cubicBezTo>
                    <a:pt x="f23" y="f24"/>
                    <a:pt x="f25" y="f21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14"/>
                    <a:pt x="f14" y="f37"/>
                  </a:cubicBezTo>
                  <a:cubicBezTo>
                    <a:pt x="f38" y="f39"/>
                    <a:pt x="f40" y="f12"/>
                    <a:pt x="f41" y="f42"/>
                  </a:cubicBezTo>
                  <a:cubicBezTo>
                    <a:pt x="f43" y="f44"/>
                    <a:pt x="f45" y="f46"/>
                    <a:pt x="f35" y="f47"/>
                  </a:cubicBezTo>
                  <a:cubicBezTo>
                    <a:pt x="f48" y="f49"/>
                    <a:pt x="f12" y="f50"/>
                    <a:pt x="f25" y="f20"/>
                  </a:cubicBezTo>
                  <a:cubicBezTo>
                    <a:pt x="f51" y="f52"/>
                    <a:pt x="f51" y="f53"/>
                    <a:pt x="f22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" y="f61"/>
                    <a:pt x="f62" y="f63"/>
                    <a:pt x="f64" y="f12"/>
                  </a:cubicBezTo>
                  <a:cubicBezTo>
                    <a:pt x="f20" y="f26"/>
                    <a:pt x="f65" y="f66"/>
                    <a:pt x="f29" y="f67"/>
                  </a:cubicBezTo>
                  <a:cubicBezTo>
                    <a:pt x="f68" y="f69"/>
                    <a:pt x="f70" y="f71"/>
                    <a:pt x="f72" y="f7"/>
                  </a:cubicBezTo>
                  <a:cubicBezTo>
                    <a:pt x="f73" y="f74"/>
                    <a:pt x="f75" y="f76"/>
                    <a:pt x="f5" y="f8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35">
              <a:extLst>
                <a:ext uri="{FF2B5EF4-FFF2-40B4-BE49-F238E27FC236}">
                  <a16:creationId xmlns:a16="http://schemas.microsoft.com/office/drawing/2014/main" id="{15F885E4-C5F7-B2D8-F9AA-A3CD7A1EC06A}"/>
                </a:ext>
              </a:extLst>
            </p:cNvPr>
            <p:cNvSpPr/>
            <p:nvPr/>
          </p:nvSpPr>
          <p:spPr>
            <a:xfrm>
              <a:off x="4554242" y="2451762"/>
              <a:ext cx="1280973" cy="18614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7"/>
                <a:gd name="f7" fmla="val 199"/>
                <a:gd name="f8" fmla="val 27"/>
                <a:gd name="f9" fmla="val 63"/>
                <a:gd name="f10" fmla="val 30"/>
                <a:gd name="f11" fmla="val 100"/>
                <a:gd name="f12" fmla="val 60"/>
                <a:gd name="f13" fmla="val 90"/>
                <a:gd name="f14" fmla="val 99"/>
                <a:gd name="f15" fmla="val 127"/>
                <a:gd name="f16" fmla="val 64"/>
                <a:gd name="f17" fmla="val 163"/>
                <a:gd name="f18" fmla="val 26"/>
                <a:gd name="f19" fmla="val 188"/>
                <a:gd name="f20" fmla="val 177"/>
                <a:gd name="f21" fmla="val 25"/>
                <a:gd name="f22" fmla="val 164"/>
                <a:gd name="f23" fmla="val 17"/>
                <a:gd name="f24" fmla="val 166"/>
                <a:gd name="f25" fmla="val 11"/>
                <a:gd name="f26" fmla="val 168"/>
                <a:gd name="f27" fmla="val 2"/>
                <a:gd name="f28" fmla="val 171"/>
                <a:gd name="f29" fmla="val 143"/>
                <a:gd name="f30" fmla="val 146"/>
                <a:gd name="f31" fmla="val 40"/>
                <a:gd name="f32" fmla="val 133"/>
                <a:gd name="f33" fmla="val 42"/>
                <a:gd name="f34" fmla="val 142"/>
                <a:gd name="f35" fmla="val 44"/>
                <a:gd name="f36" fmla="val 149"/>
                <a:gd name="f37" fmla="val 46"/>
                <a:gd name="f38" fmla="val 158"/>
                <a:gd name="f39" fmla="val 67"/>
                <a:gd name="f40" fmla="val 135"/>
                <a:gd name="f41" fmla="val 87"/>
                <a:gd name="f42" fmla="val 113"/>
                <a:gd name="f43" fmla="val 108"/>
                <a:gd name="f44" fmla="val 89"/>
                <a:gd name="f45" fmla="val 74"/>
                <a:gd name="f46" fmla="val 56"/>
                <a:gd name="f47" fmla="val 41"/>
                <a:gd name="f48" fmla="val 34"/>
                <a:gd name="f49" fmla="val 61"/>
                <a:gd name="f50" fmla="val 32"/>
                <a:gd name="f51" fmla="val 73"/>
                <a:gd name="f52" fmla="val 10"/>
                <a:gd name="f53" fmla="val 76"/>
                <a:gd name="f54" fmla="val 15"/>
                <a:gd name="f55" fmla="val 52"/>
                <a:gd name="f56" fmla="val 21"/>
                <a:gd name="f57" fmla="val 28"/>
                <a:gd name="f58" fmla="+- 0 0 -90"/>
                <a:gd name="f59" fmla="*/ f3 1 137"/>
                <a:gd name="f60" fmla="*/ f4 1 199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6 1 137"/>
                <a:gd name="f69" fmla="*/ f65 1 199"/>
                <a:gd name="f70" fmla="*/ 27 f66 1"/>
                <a:gd name="f71" fmla="*/ 0 f65 1"/>
                <a:gd name="f72" fmla="*/ 137 f66 1"/>
                <a:gd name="f73" fmla="*/ 90 f65 1"/>
                <a:gd name="f74" fmla="*/ 199 f65 1"/>
                <a:gd name="f75" fmla="*/ 25 f66 1"/>
                <a:gd name="f76" fmla="*/ 164 f65 1"/>
                <a:gd name="f77" fmla="*/ 2 f66 1"/>
                <a:gd name="f78" fmla="*/ 171 f65 1"/>
                <a:gd name="f79" fmla="*/ 40 f66 1"/>
                <a:gd name="f80" fmla="*/ 133 f65 1"/>
                <a:gd name="f81" fmla="*/ 46 f66 1"/>
                <a:gd name="f82" fmla="*/ 158 f65 1"/>
                <a:gd name="f83" fmla="*/ 108 f66 1"/>
                <a:gd name="f84" fmla="*/ 89 f65 1"/>
                <a:gd name="f85" fmla="*/ 41 f66 1"/>
                <a:gd name="f86" fmla="*/ 34 f65 1"/>
                <a:gd name="f87" fmla="*/ 10 f66 1"/>
                <a:gd name="f88" fmla="*/ 76 f65 1"/>
                <a:gd name="f89" fmla="+- f67 0 f1"/>
                <a:gd name="f90" fmla="*/ f70 1 137"/>
                <a:gd name="f91" fmla="*/ f71 1 199"/>
                <a:gd name="f92" fmla="*/ f72 1 137"/>
                <a:gd name="f93" fmla="*/ f73 1 199"/>
                <a:gd name="f94" fmla="*/ f74 1 199"/>
                <a:gd name="f95" fmla="*/ f75 1 137"/>
                <a:gd name="f96" fmla="*/ f76 1 199"/>
                <a:gd name="f97" fmla="*/ f77 1 137"/>
                <a:gd name="f98" fmla="*/ f78 1 199"/>
                <a:gd name="f99" fmla="*/ f79 1 137"/>
                <a:gd name="f100" fmla="*/ f80 1 199"/>
                <a:gd name="f101" fmla="*/ f81 1 137"/>
                <a:gd name="f102" fmla="*/ f82 1 199"/>
                <a:gd name="f103" fmla="*/ f83 1 137"/>
                <a:gd name="f104" fmla="*/ f84 1 199"/>
                <a:gd name="f105" fmla="*/ f85 1 137"/>
                <a:gd name="f106" fmla="*/ f86 1 199"/>
                <a:gd name="f107" fmla="*/ f87 1 137"/>
                <a:gd name="f108" fmla="*/ f88 1 199"/>
                <a:gd name="f109" fmla="*/ 0 1 f68"/>
                <a:gd name="f110" fmla="*/ f62 1 f68"/>
                <a:gd name="f111" fmla="*/ 0 1 f69"/>
                <a:gd name="f112" fmla="*/ f63 1 f69"/>
                <a:gd name="f113" fmla="*/ f90 1 f68"/>
                <a:gd name="f114" fmla="*/ f91 1 f69"/>
                <a:gd name="f115" fmla="*/ f92 1 f68"/>
                <a:gd name="f116" fmla="*/ f93 1 f69"/>
                <a:gd name="f117" fmla="*/ f94 1 f69"/>
                <a:gd name="f118" fmla="*/ f95 1 f68"/>
                <a:gd name="f119" fmla="*/ f96 1 f69"/>
                <a:gd name="f120" fmla="*/ f97 1 f68"/>
                <a:gd name="f121" fmla="*/ f98 1 f69"/>
                <a:gd name="f122" fmla="*/ f99 1 f68"/>
                <a:gd name="f123" fmla="*/ f100 1 f69"/>
                <a:gd name="f124" fmla="*/ f101 1 f68"/>
                <a:gd name="f125" fmla="*/ f102 1 f69"/>
                <a:gd name="f126" fmla="*/ f103 1 f68"/>
                <a:gd name="f127" fmla="*/ f104 1 f69"/>
                <a:gd name="f128" fmla="*/ f105 1 f68"/>
                <a:gd name="f129" fmla="*/ f106 1 f69"/>
                <a:gd name="f130" fmla="*/ f107 1 f68"/>
                <a:gd name="f131" fmla="*/ f108 1 f69"/>
                <a:gd name="f132" fmla="*/ f109 f59 1"/>
                <a:gd name="f133" fmla="*/ f110 f59 1"/>
                <a:gd name="f134" fmla="*/ f112 f60 1"/>
                <a:gd name="f135" fmla="*/ f111 f60 1"/>
                <a:gd name="f136" fmla="*/ f113 f59 1"/>
                <a:gd name="f137" fmla="*/ f114 f60 1"/>
                <a:gd name="f138" fmla="*/ f115 f59 1"/>
                <a:gd name="f139" fmla="*/ f116 f60 1"/>
                <a:gd name="f140" fmla="*/ f117 f60 1"/>
                <a:gd name="f141" fmla="*/ f118 f59 1"/>
                <a:gd name="f142" fmla="*/ f119 f60 1"/>
                <a:gd name="f143" fmla="*/ f120 f59 1"/>
                <a:gd name="f144" fmla="*/ f121 f60 1"/>
                <a:gd name="f145" fmla="*/ f122 f59 1"/>
                <a:gd name="f146" fmla="*/ f123 f60 1"/>
                <a:gd name="f147" fmla="*/ f124 f59 1"/>
                <a:gd name="f148" fmla="*/ f125 f60 1"/>
                <a:gd name="f149" fmla="*/ f126 f59 1"/>
                <a:gd name="f150" fmla="*/ f127 f60 1"/>
                <a:gd name="f151" fmla="*/ f128 f59 1"/>
                <a:gd name="f152" fmla="*/ f129 f60 1"/>
                <a:gd name="f153" fmla="*/ f130 f59 1"/>
                <a:gd name="f154" fmla="*/ f131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36" y="f137"/>
                </a:cxn>
                <a:cxn ang="f89">
                  <a:pos x="f138" y="f139"/>
                </a:cxn>
                <a:cxn ang="f89">
                  <a:pos x="f136" y="f140"/>
                </a:cxn>
                <a:cxn ang="f89">
                  <a:pos x="f141" y="f142"/>
                </a:cxn>
                <a:cxn ang="f89">
                  <a:pos x="f143" y="f144"/>
                </a:cxn>
                <a:cxn ang="f89">
                  <a:pos x="f145" y="f146"/>
                </a:cxn>
                <a:cxn ang="f89">
                  <a:pos x="f147" y="f148"/>
                </a:cxn>
                <a:cxn ang="f89">
                  <a:pos x="f149" y="f150"/>
                </a:cxn>
                <a:cxn ang="f89">
                  <a:pos x="f151" y="f152"/>
                </a:cxn>
                <a:cxn ang="f89">
                  <a:pos x="f153" y="f154"/>
                </a:cxn>
                <a:cxn ang="f89">
                  <a:pos x="f136" y="f137"/>
                </a:cxn>
              </a:cxnLst>
              <a:rect l="f132" t="f135" r="f133" b="f134"/>
              <a:pathLst>
                <a:path w="137" h="199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6" y="f17"/>
                    <a:pt x="f8" y="f7"/>
                  </a:cubicBezTo>
                  <a:cubicBezTo>
                    <a:pt x="f18" y="f19"/>
                    <a:pt x="f18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5" y="f29"/>
                    <a:pt x="f18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4" y="f45"/>
                    <a:pt x="f39" y="f46"/>
                    <a:pt x="f47" y="f48"/>
                  </a:cubicBezTo>
                  <a:cubicBezTo>
                    <a:pt x="f35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8" y="f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558C2BA-741D-37AE-1E08-444507567372}"/>
              </a:ext>
            </a:extLst>
          </p:cNvPr>
          <p:cNvSpPr txBox="1"/>
          <p:nvPr/>
        </p:nvSpPr>
        <p:spPr>
          <a:xfrm>
            <a:off x="323533" y="217928"/>
            <a:ext cx="11573195" cy="72425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lvl="0" algn="ctr" defTabSz="914427" rtl="1">
              <a:lnSpc>
                <a:spcPct val="90000"/>
              </a:lnSpc>
              <a:spcBef>
                <a:spcPts val="1000"/>
              </a:spcBef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5400" dirty="0">
                <a:solidFill>
                  <a:srgbClr val="232323"/>
                </a:solidFill>
                <a:latin typeface="Arial"/>
                <a:cs typeface="B Nazanin" panose="00000400000000000000" pitchFamily="2" charset="-78"/>
              </a:rPr>
              <a:t>سبک اینفوگرافیک</a:t>
            </a:r>
            <a:endParaRPr lang="en-US" sz="5400" b="0" i="0" u="none" strike="noStrike" kern="1200" cap="none" spc="0" baseline="0" dirty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64698A55-2060-DA04-9E6D-18E5EA4C3703}"/>
              </a:ext>
            </a:extLst>
          </p:cNvPr>
          <p:cNvCxnSpPr>
            <a:endCxn id="6" idx="1"/>
          </p:cNvCxnSpPr>
          <p:nvPr/>
        </p:nvCxnSpPr>
        <p:spPr>
          <a:xfrm flipV="1">
            <a:off x="2886504" y="2247394"/>
            <a:ext cx="1569934" cy="1020936"/>
          </a:xfrm>
          <a:prstGeom prst="straightConnector1">
            <a:avLst/>
          </a:prstGeom>
          <a:noFill/>
          <a:ln w="6345" cap="flat">
            <a:solidFill>
              <a:srgbClr val="5A5A5A"/>
            </a:solidFill>
            <a:custDash>
              <a:ds d="300173" sp="300173"/>
            </a:custDash>
            <a:miter/>
            <a:tailEnd type="arrow"/>
          </a:ln>
        </p:spPr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8329DF72-9D42-3D1A-F490-DD0D61DDC848}"/>
              </a:ext>
            </a:extLst>
          </p:cNvPr>
          <p:cNvCxnSpPr>
            <a:endCxn id="10" idx="1"/>
          </p:cNvCxnSpPr>
          <p:nvPr/>
        </p:nvCxnSpPr>
        <p:spPr>
          <a:xfrm flipV="1">
            <a:off x="2886504" y="3393704"/>
            <a:ext cx="1569934" cy="163065"/>
          </a:xfrm>
          <a:prstGeom prst="straightConnector1">
            <a:avLst/>
          </a:prstGeom>
          <a:noFill/>
          <a:ln w="6345" cap="flat">
            <a:solidFill>
              <a:srgbClr val="5A5A5A"/>
            </a:solidFill>
            <a:custDash>
              <a:ds d="300173" sp="300173"/>
            </a:custDash>
            <a:miter/>
            <a:tailEnd type="arrow"/>
          </a:ln>
        </p:spPr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A181E73-A9EE-F5E5-707D-0A567C67D59B}"/>
              </a:ext>
            </a:extLst>
          </p:cNvPr>
          <p:cNvCxnSpPr>
            <a:endCxn id="18" idx="1"/>
          </p:cNvCxnSpPr>
          <p:nvPr/>
        </p:nvCxnSpPr>
        <p:spPr>
          <a:xfrm>
            <a:off x="2886504" y="3803602"/>
            <a:ext cx="1569934" cy="736412"/>
          </a:xfrm>
          <a:prstGeom prst="straightConnector1">
            <a:avLst/>
          </a:prstGeom>
          <a:noFill/>
          <a:ln w="6345" cap="flat">
            <a:solidFill>
              <a:srgbClr val="5A5A5A"/>
            </a:solidFill>
            <a:custDash>
              <a:ds d="300173" sp="300173"/>
            </a:custDash>
            <a:miter/>
            <a:tailEnd type="arrow"/>
          </a:ln>
        </p:spPr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F5AB59F4-09A3-F9A6-E41C-21D1A9C9AF18}"/>
              </a:ext>
            </a:extLst>
          </p:cNvPr>
          <p:cNvSpPr txBox="1"/>
          <p:nvPr/>
        </p:nvSpPr>
        <p:spPr>
          <a:xfrm>
            <a:off x="4456438" y="1955005"/>
            <a:ext cx="1715761" cy="58477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0" i="0" u="none" strike="noStrike" kern="1200" cap="none" spc="0" baseline="0">
                <a:solidFill>
                  <a:srgbClr val="6F9CEB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rPr>
              <a:t>34,800</a:t>
            </a:r>
          </a:p>
        </p:txBody>
      </p:sp>
      <p:grpSp>
        <p:nvGrpSpPr>
          <p:cNvPr id="7" name="그룹 1">
            <a:extLst>
              <a:ext uri="{FF2B5EF4-FFF2-40B4-BE49-F238E27FC236}">
                <a16:creationId xmlns:a16="http://schemas.microsoft.com/office/drawing/2014/main" id="{CCCC91E7-9A6C-8DB8-C646-40AF32AF7782}"/>
              </a:ext>
            </a:extLst>
          </p:cNvPr>
          <p:cNvGrpSpPr/>
          <p:nvPr/>
        </p:nvGrpSpPr>
        <p:grpSpPr>
          <a:xfrm>
            <a:off x="7429500" y="1798752"/>
            <a:ext cx="4097216" cy="897282"/>
            <a:chOff x="7429500" y="1798752"/>
            <a:chExt cx="4097216" cy="897282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1EDEC92-E893-58E4-DBC7-AD6EF709B611}"/>
                </a:ext>
              </a:extLst>
            </p:cNvPr>
            <p:cNvSpPr txBox="1"/>
            <p:nvPr/>
          </p:nvSpPr>
          <p:spPr>
            <a:xfrm>
              <a:off x="7429500" y="1798752"/>
              <a:ext cx="4097216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dirty="0">
                  <a:solidFill>
                    <a:srgbClr val="5A5A5A"/>
                  </a:solidFill>
                  <a:latin typeface="Calibri" pitchFamily="34"/>
                  <a:ea typeface="굴림" pitchFamily="34"/>
                  <a:cs typeface="B Nazanin" panose="00000400000000000000" pitchFamily="2" charset="-78"/>
                </a:rPr>
                <a:t>متن شما در اینجا</a:t>
              </a:r>
              <a:endParaRPr lang="en-US" sz="1200" b="1" i="0" u="none" strike="noStrike" kern="1200" cap="none" spc="0" baseline="0" dirty="0">
                <a:solidFill>
                  <a:srgbClr val="5A5A5A"/>
                </a:solidFill>
                <a:uFillTx/>
                <a:latin typeface="Calibri" pitchFamily="34"/>
                <a:ea typeface="굴림" pitchFamily="34"/>
                <a:cs typeface="B Nazanin" panose="000004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19128758-F71C-6E26-E10B-AE7152382168}"/>
                </a:ext>
              </a:extLst>
            </p:cNvPr>
            <p:cNvSpPr txBox="1"/>
            <p:nvPr/>
          </p:nvSpPr>
          <p:spPr>
            <a:xfrm>
              <a:off x="7429500" y="2049700"/>
              <a:ext cx="4097216" cy="646334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dirty="0">
                  <a:solidFill>
                    <a:srgbClr val="5A5A5A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متن نمونه:</a:t>
              </a:r>
            </a:p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dirty="0">
                  <a:solidFill>
                    <a:srgbClr val="5A5A5A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sz="1200" b="0" i="0" u="none" strike="noStrike" kern="1200" cap="none" spc="0" baseline="0" dirty="0">
                <a:solidFill>
                  <a:srgbClr val="5A5A5A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08877982-9BE1-34C9-EB4B-C587D5F840A4}"/>
              </a:ext>
            </a:extLst>
          </p:cNvPr>
          <p:cNvSpPr txBox="1"/>
          <p:nvPr/>
        </p:nvSpPr>
        <p:spPr>
          <a:xfrm>
            <a:off x="4456438" y="3101315"/>
            <a:ext cx="1715761" cy="58477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0" i="0" u="none" strike="noStrike" kern="1200" cap="none" spc="0" baseline="0">
                <a:solidFill>
                  <a:srgbClr val="306BAC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rPr>
              <a:t>25,600</a:t>
            </a:r>
          </a:p>
        </p:txBody>
      </p:sp>
      <p:grpSp>
        <p:nvGrpSpPr>
          <p:cNvPr id="11" name="그룹 2">
            <a:extLst>
              <a:ext uri="{FF2B5EF4-FFF2-40B4-BE49-F238E27FC236}">
                <a16:creationId xmlns:a16="http://schemas.microsoft.com/office/drawing/2014/main" id="{4684E1FE-E378-644C-C766-4BDF4E55BFB7}"/>
              </a:ext>
            </a:extLst>
          </p:cNvPr>
          <p:cNvGrpSpPr/>
          <p:nvPr/>
        </p:nvGrpSpPr>
        <p:grpSpPr>
          <a:xfrm>
            <a:off x="7429500" y="2945062"/>
            <a:ext cx="4097216" cy="897292"/>
            <a:chOff x="7429500" y="2945062"/>
            <a:chExt cx="4097216" cy="897292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5A4315B-2B78-55F8-1A41-65C28483759E}"/>
                </a:ext>
              </a:extLst>
            </p:cNvPr>
            <p:cNvSpPr txBox="1"/>
            <p:nvPr/>
          </p:nvSpPr>
          <p:spPr>
            <a:xfrm>
              <a:off x="7429500" y="2945062"/>
              <a:ext cx="4097216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dirty="0">
                  <a:solidFill>
                    <a:srgbClr val="5A5A5A"/>
                  </a:solidFill>
                  <a:latin typeface="Calibri" pitchFamily="34"/>
                  <a:ea typeface="굴림" pitchFamily="34"/>
                  <a:cs typeface="B Nazanin" panose="00000400000000000000" pitchFamily="2" charset="-78"/>
                </a:rPr>
                <a:t>متن شما در اینجا</a:t>
              </a:r>
              <a:endParaRPr lang="en-US" sz="1200" b="1" i="0" u="none" strike="noStrike" kern="1200" cap="none" spc="0" baseline="0" dirty="0">
                <a:solidFill>
                  <a:srgbClr val="5A5A5A"/>
                </a:solidFill>
                <a:uFillTx/>
                <a:latin typeface="Calibri" pitchFamily="34"/>
                <a:ea typeface="굴림" pitchFamily="34"/>
                <a:cs typeface="B Nazanin" panose="000004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34C15A6-4C18-07B4-FFD9-A2BC2C92D593}"/>
                </a:ext>
              </a:extLst>
            </p:cNvPr>
            <p:cNvSpPr txBox="1"/>
            <p:nvPr/>
          </p:nvSpPr>
          <p:spPr>
            <a:xfrm>
              <a:off x="7429500" y="3196020"/>
              <a:ext cx="4097216" cy="646334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dirty="0">
                  <a:solidFill>
                    <a:srgbClr val="5A5A5A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متن نمونه:</a:t>
              </a:r>
            </a:p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dirty="0">
                  <a:solidFill>
                    <a:srgbClr val="5A5A5A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sz="1200" b="0" i="0" u="none" strike="noStrike" kern="1200" cap="none" spc="0" baseline="0" dirty="0">
                <a:solidFill>
                  <a:srgbClr val="5A5A5A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6A87D0A4-7906-7CCF-57F1-B58BD0E1B422}"/>
              </a:ext>
            </a:extLst>
          </p:cNvPr>
          <p:cNvSpPr txBox="1"/>
          <p:nvPr/>
        </p:nvSpPr>
        <p:spPr>
          <a:xfrm>
            <a:off x="4456438" y="5393935"/>
            <a:ext cx="1715761" cy="58477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0" i="0" u="none" strike="noStrike" kern="1200" cap="none" spc="0" baseline="0">
                <a:solidFill>
                  <a:srgbClr val="98B9F2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rPr>
              <a:t>14,200</a:t>
            </a:r>
          </a:p>
        </p:txBody>
      </p:sp>
      <p:grpSp>
        <p:nvGrpSpPr>
          <p:cNvPr id="15" name="그룹 6">
            <a:extLst>
              <a:ext uri="{FF2B5EF4-FFF2-40B4-BE49-F238E27FC236}">
                <a16:creationId xmlns:a16="http://schemas.microsoft.com/office/drawing/2014/main" id="{70F3036E-5B9B-0FA8-BD31-AD3198AE2D64}"/>
              </a:ext>
            </a:extLst>
          </p:cNvPr>
          <p:cNvGrpSpPr/>
          <p:nvPr/>
        </p:nvGrpSpPr>
        <p:grpSpPr>
          <a:xfrm>
            <a:off x="7429500" y="5237683"/>
            <a:ext cx="4097216" cy="897291"/>
            <a:chOff x="7429500" y="5237683"/>
            <a:chExt cx="4097216" cy="897291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38E2C43-7B78-7C8B-9306-AA32AC8AAF85}"/>
                </a:ext>
              </a:extLst>
            </p:cNvPr>
            <p:cNvSpPr txBox="1"/>
            <p:nvPr/>
          </p:nvSpPr>
          <p:spPr>
            <a:xfrm>
              <a:off x="7429500" y="5237683"/>
              <a:ext cx="4097216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dirty="0">
                  <a:solidFill>
                    <a:srgbClr val="5A5A5A"/>
                  </a:solidFill>
                  <a:latin typeface="Calibri" pitchFamily="34"/>
                  <a:ea typeface="굴림" pitchFamily="34"/>
                  <a:cs typeface="B Nazanin" panose="00000400000000000000" pitchFamily="2" charset="-78"/>
                </a:rPr>
                <a:t>متن شما در اینجا</a:t>
              </a:r>
              <a:endParaRPr lang="en-US" sz="1200" b="1" i="0" u="none" strike="noStrike" kern="1200" cap="none" spc="0" baseline="0" dirty="0">
                <a:solidFill>
                  <a:srgbClr val="5A5A5A"/>
                </a:solidFill>
                <a:uFillTx/>
                <a:latin typeface="Calibri" pitchFamily="34"/>
                <a:ea typeface="굴림" pitchFamily="34"/>
                <a:cs typeface="B Nazanin" panose="000004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70D39A5A-A74C-BCE4-41AA-3846A11F2B78}"/>
                </a:ext>
              </a:extLst>
            </p:cNvPr>
            <p:cNvSpPr txBox="1"/>
            <p:nvPr/>
          </p:nvSpPr>
          <p:spPr>
            <a:xfrm>
              <a:off x="7429500" y="5488640"/>
              <a:ext cx="4097216" cy="646334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dirty="0">
                  <a:solidFill>
                    <a:srgbClr val="5A5A5A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متن نمونه:</a:t>
              </a:r>
            </a:p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dirty="0">
                  <a:solidFill>
                    <a:srgbClr val="5A5A5A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sz="1200" b="0" i="0" u="none" strike="noStrike" kern="1200" cap="none" spc="0" baseline="0" dirty="0">
                <a:solidFill>
                  <a:srgbClr val="5A5A5A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73DD7CEF-17DA-B4C2-30CE-0FD222574C65}"/>
              </a:ext>
            </a:extLst>
          </p:cNvPr>
          <p:cNvSpPr txBox="1"/>
          <p:nvPr/>
        </p:nvSpPr>
        <p:spPr>
          <a:xfrm>
            <a:off x="4456438" y="4247625"/>
            <a:ext cx="1715761" cy="58477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0" i="0" u="none" strike="noStrike" kern="1200" cap="none" spc="0" baseline="0">
                <a:solidFill>
                  <a:srgbClr val="6F9CEB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rPr>
              <a:t>25,600</a:t>
            </a:r>
          </a:p>
        </p:txBody>
      </p:sp>
      <p:grpSp>
        <p:nvGrpSpPr>
          <p:cNvPr id="19" name="그룹 40">
            <a:extLst>
              <a:ext uri="{FF2B5EF4-FFF2-40B4-BE49-F238E27FC236}">
                <a16:creationId xmlns:a16="http://schemas.microsoft.com/office/drawing/2014/main" id="{C20D6C3E-C6C8-2247-ABEF-3236DE429F9A}"/>
              </a:ext>
            </a:extLst>
          </p:cNvPr>
          <p:cNvGrpSpPr/>
          <p:nvPr/>
        </p:nvGrpSpPr>
        <p:grpSpPr>
          <a:xfrm>
            <a:off x="7429500" y="4091373"/>
            <a:ext cx="4097216" cy="897291"/>
            <a:chOff x="7429500" y="4091373"/>
            <a:chExt cx="4097216" cy="897291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7C30833-DB19-3252-6A94-088250613704}"/>
                </a:ext>
              </a:extLst>
            </p:cNvPr>
            <p:cNvSpPr txBox="1"/>
            <p:nvPr/>
          </p:nvSpPr>
          <p:spPr>
            <a:xfrm>
              <a:off x="7429500" y="4091373"/>
              <a:ext cx="4097216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dirty="0">
                  <a:solidFill>
                    <a:srgbClr val="5A5A5A"/>
                  </a:solidFill>
                  <a:latin typeface="Calibri" pitchFamily="34"/>
                  <a:ea typeface="굴림" pitchFamily="34"/>
                  <a:cs typeface="B Nazanin" panose="00000400000000000000" pitchFamily="2" charset="-78"/>
                </a:rPr>
                <a:t>متن شما در اینجا</a:t>
              </a:r>
              <a:endParaRPr lang="en-US" sz="1200" b="1" i="0" u="none" strike="noStrike" kern="1200" cap="none" spc="0" baseline="0" dirty="0">
                <a:solidFill>
                  <a:srgbClr val="5A5A5A"/>
                </a:solidFill>
                <a:uFillTx/>
                <a:latin typeface="Calibri" pitchFamily="34"/>
                <a:ea typeface="굴림" pitchFamily="34"/>
                <a:cs typeface="B Nazanin" panose="000004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CDCA0D7-1B8A-ADB3-6715-D379057115A4}"/>
                </a:ext>
              </a:extLst>
            </p:cNvPr>
            <p:cNvSpPr txBox="1"/>
            <p:nvPr/>
          </p:nvSpPr>
          <p:spPr>
            <a:xfrm>
              <a:off x="7429500" y="4342330"/>
              <a:ext cx="4097216" cy="646334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dirty="0">
                  <a:solidFill>
                    <a:srgbClr val="5A5A5A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متن نمونه:</a:t>
              </a:r>
            </a:p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dirty="0">
                  <a:solidFill>
                    <a:srgbClr val="5A5A5A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sz="1200" b="0" i="0" u="none" strike="noStrike" kern="1200" cap="none" spc="0" baseline="0" dirty="0">
                <a:solidFill>
                  <a:srgbClr val="5A5A5A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</p:grpSp>
      <p:cxnSp>
        <p:nvCxnSpPr>
          <p:cNvPr id="22" name="Straight Connector 26">
            <a:extLst>
              <a:ext uri="{FF2B5EF4-FFF2-40B4-BE49-F238E27FC236}">
                <a16:creationId xmlns:a16="http://schemas.microsoft.com/office/drawing/2014/main" id="{4E8797C0-73AD-3B42-81CC-FDF4FE443372}"/>
              </a:ext>
            </a:extLst>
          </p:cNvPr>
          <p:cNvCxnSpPr>
            <a:endCxn id="14" idx="1"/>
          </p:cNvCxnSpPr>
          <p:nvPr/>
        </p:nvCxnSpPr>
        <p:spPr>
          <a:xfrm>
            <a:off x="2886504" y="4171803"/>
            <a:ext cx="1569934" cy="1514521"/>
          </a:xfrm>
          <a:prstGeom prst="straightConnector1">
            <a:avLst/>
          </a:prstGeom>
          <a:noFill/>
          <a:ln w="6345" cap="flat">
            <a:solidFill>
              <a:srgbClr val="5A5A5A"/>
            </a:solidFill>
            <a:custDash>
              <a:ds d="300173" sp="300173"/>
            </a:custDash>
            <a:miter/>
            <a:tailEnd type="arrow"/>
          </a:ln>
        </p:spPr>
      </p:cxnSp>
      <p:cxnSp>
        <p:nvCxnSpPr>
          <p:cNvPr id="23" name="Straight Connector 26">
            <a:extLst>
              <a:ext uri="{FF2B5EF4-FFF2-40B4-BE49-F238E27FC236}">
                <a16:creationId xmlns:a16="http://schemas.microsoft.com/office/drawing/2014/main" id="{099756AA-7805-7BA3-68D1-D9684307450E}"/>
              </a:ext>
            </a:extLst>
          </p:cNvPr>
          <p:cNvCxnSpPr>
            <a:stCxn id="6" idx="3"/>
          </p:cNvCxnSpPr>
          <p:nvPr/>
        </p:nvCxnSpPr>
        <p:spPr>
          <a:xfrm>
            <a:off x="6172200" y="2247394"/>
            <a:ext cx="1187997" cy="0"/>
          </a:xfrm>
          <a:prstGeom prst="straightConnector1">
            <a:avLst/>
          </a:prstGeom>
          <a:noFill/>
          <a:ln w="6345" cap="flat">
            <a:solidFill>
              <a:srgbClr val="5A5A5A"/>
            </a:solidFill>
            <a:custDash>
              <a:ds d="300173" sp="300173"/>
            </a:custDash>
            <a:miter/>
            <a:tailEnd type="arrow"/>
          </a:ln>
        </p:spPr>
      </p:cxnSp>
      <p:cxnSp>
        <p:nvCxnSpPr>
          <p:cNvPr id="24" name="Straight Connector 26">
            <a:extLst>
              <a:ext uri="{FF2B5EF4-FFF2-40B4-BE49-F238E27FC236}">
                <a16:creationId xmlns:a16="http://schemas.microsoft.com/office/drawing/2014/main" id="{9BB54A86-E106-38FA-9683-C9E2B8CF5DA6}"/>
              </a:ext>
            </a:extLst>
          </p:cNvPr>
          <p:cNvCxnSpPr>
            <a:stCxn id="10" idx="3"/>
          </p:cNvCxnSpPr>
          <p:nvPr/>
        </p:nvCxnSpPr>
        <p:spPr>
          <a:xfrm>
            <a:off x="6172200" y="3393704"/>
            <a:ext cx="1187997" cy="0"/>
          </a:xfrm>
          <a:prstGeom prst="straightConnector1">
            <a:avLst/>
          </a:prstGeom>
          <a:noFill/>
          <a:ln w="6345" cap="flat">
            <a:solidFill>
              <a:srgbClr val="5A5A5A"/>
            </a:solidFill>
            <a:custDash>
              <a:ds d="300173" sp="300173"/>
            </a:custDash>
            <a:miter/>
            <a:tailEnd type="arrow"/>
          </a:ln>
        </p:spPr>
      </p:cxnSp>
      <p:cxnSp>
        <p:nvCxnSpPr>
          <p:cNvPr id="25" name="Straight Connector 26">
            <a:extLst>
              <a:ext uri="{FF2B5EF4-FFF2-40B4-BE49-F238E27FC236}">
                <a16:creationId xmlns:a16="http://schemas.microsoft.com/office/drawing/2014/main" id="{C6B4BD94-E006-D460-868A-130A4C72B37A}"/>
              </a:ext>
            </a:extLst>
          </p:cNvPr>
          <p:cNvCxnSpPr>
            <a:stCxn id="18" idx="3"/>
          </p:cNvCxnSpPr>
          <p:nvPr/>
        </p:nvCxnSpPr>
        <p:spPr>
          <a:xfrm>
            <a:off x="6172200" y="4540014"/>
            <a:ext cx="1187997" cy="0"/>
          </a:xfrm>
          <a:prstGeom prst="straightConnector1">
            <a:avLst/>
          </a:prstGeom>
          <a:noFill/>
          <a:ln w="6345" cap="flat">
            <a:solidFill>
              <a:srgbClr val="5A5A5A"/>
            </a:solidFill>
            <a:custDash>
              <a:ds d="300173" sp="300173"/>
            </a:custDash>
            <a:miter/>
            <a:tailEnd type="arrow"/>
          </a:ln>
        </p:spPr>
      </p:cxnSp>
      <p:cxnSp>
        <p:nvCxnSpPr>
          <p:cNvPr id="26" name="Straight Connector 26">
            <a:extLst>
              <a:ext uri="{FF2B5EF4-FFF2-40B4-BE49-F238E27FC236}">
                <a16:creationId xmlns:a16="http://schemas.microsoft.com/office/drawing/2014/main" id="{9CAD0885-E45F-23BA-6AB7-B712A9D67271}"/>
              </a:ext>
            </a:extLst>
          </p:cNvPr>
          <p:cNvCxnSpPr>
            <a:stCxn id="14" idx="3"/>
          </p:cNvCxnSpPr>
          <p:nvPr/>
        </p:nvCxnSpPr>
        <p:spPr>
          <a:xfrm>
            <a:off x="6172200" y="5686324"/>
            <a:ext cx="1187997" cy="0"/>
          </a:xfrm>
          <a:prstGeom prst="straightConnector1">
            <a:avLst/>
          </a:prstGeom>
          <a:noFill/>
          <a:ln w="6345" cap="flat">
            <a:solidFill>
              <a:srgbClr val="5A5A5A"/>
            </a:solidFill>
            <a:custDash>
              <a:ds d="300173" sp="300173"/>
            </a:custDash>
            <a:miter/>
            <a:tailEnd type="arrow"/>
          </a:ln>
        </p:spPr>
      </p:cxnSp>
      <p:grpSp>
        <p:nvGrpSpPr>
          <p:cNvPr id="27" name="Grupo 1">
            <a:extLst>
              <a:ext uri="{FF2B5EF4-FFF2-40B4-BE49-F238E27FC236}">
                <a16:creationId xmlns:a16="http://schemas.microsoft.com/office/drawing/2014/main" id="{20314FBF-D13E-20D5-0FE3-8C2D6F22BF8F}"/>
              </a:ext>
            </a:extLst>
          </p:cNvPr>
          <p:cNvGrpSpPr/>
          <p:nvPr/>
        </p:nvGrpSpPr>
        <p:grpSpPr>
          <a:xfrm>
            <a:off x="836611" y="2024060"/>
            <a:ext cx="3000375" cy="4478338"/>
            <a:chOff x="836611" y="2024060"/>
            <a:chExt cx="3000375" cy="4478338"/>
          </a:xfrm>
        </p:grpSpPr>
        <p:sp>
          <p:nvSpPr>
            <p:cNvPr id="28" name="Freeform 5">
              <a:extLst>
                <a:ext uri="{FF2B5EF4-FFF2-40B4-BE49-F238E27FC236}">
                  <a16:creationId xmlns:a16="http://schemas.microsoft.com/office/drawing/2014/main" id="{DE3C2171-1376-4669-A804-F2B567D25C3A}"/>
                </a:ext>
              </a:extLst>
            </p:cNvPr>
            <p:cNvSpPr/>
            <p:nvPr/>
          </p:nvSpPr>
          <p:spPr>
            <a:xfrm>
              <a:off x="1258891" y="2651129"/>
              <a:ext cx="2047871" cy="2409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8"/>
                <a:gd name="f7" fmla="val 269"/>
                <a:gd name="f8" fmla="val 118"/>
                <a:gd name="f9" fmla="val 110"/>
                <a:gd name="f10" fmla="val 252"/>
                <a:gd name="f11" fmla="val 103"/>
                <a:gd name="f12" fmla="val 237"/>
                <a:gd name="f13" fmla="val 97"/>
                <a:gd name="f14" fmla="val 222"/>
                <a:gd name="f15" fmla="val 95"/>
                <a:gd name="f16" fmla="val 216"/>
                <a:gd name="f17" fmla="val 92"/>
                <a:gd name="f18" fmla="val 213"/>
                <a:gd name="f19" fmla="val 86"/>
                <a:gd name="f20" fmla="val 212"/>
                <a:gd name="f21" fmla="val 55"/>
                <a:gd name="f22" fmla="val 202"/>
                <a:gd name="f23" fmla="val 33"/>
                <a:gd name="f24" fmla="val 181"/>
                <a:gd name="f25" fmla="val 21"/>
                <a:gd name="f26" fmla="val 151"/>
                <a:gd name="f27" fmla="val 99"/>
                <a:gd name="f28" fmla="val 25"/>
                <a:gd name="f29" fmla="val 39"/>
                <a:gd name="f30" fmla="val 77"/>
                <a:gd name="f31" fmla="val 17"/>
                <a:gd name="f32" fmla="val 156"/>
                <a:gd name="f33" fmla="val 7"/>
                <a:gd name="f34" fmla="val 188"/>
                <a:gd name="f35" fmla="val 37"/>
                <a:gd name="f36" fmla="val 218"/>
                <a:gd name="f37" fmla="val 64"/>
                <a:gd name="f38" fmla="val 139"/>
                <a:gd name="f39" fmla="val 208"/>
                <a:gd name="f40" fmla="val 176"/>
                <a:gd name="f41" fmla="val 184"/>
                <a:gd name="f42" fmla="val 199"/>
                <a:gd name="f43" fmla="val 149"/>
                <a:gd name="f44" fmla="val 145"/>
                <a:gd name="f45" fmla="val 214"/>
                <a:gd name="f46" fmla="val 140"/>
                <a:gd name="f47" fmla="val 138"/>
                <a:gd name="f48" fmla="val 131"/>
                <a:gd name="f49" fmla="val 125"/>
                <a:gd name="f50" fmla="val 78"/>
                <a:gd name="f51" fmla="val 75"/>
                <a:gd name="f52" fmla="val 165"/>
                <a:gd name="f53" fmla="val 170"/>
                <a:gd name="f54" fmla="val 169"/>
                <a:gd name="f55" fmla="val 107"/>
                <a:gd name="f56" fmla="val 113"/>
                <a:gd name="f57" fmla="val 168"/>
                <a:gd name="f58" fmla="val 175"/>
                <a:gd name="f59" fmla="val 123"/>
                <a:gd name="f60" fmla="val 124"/>
                <a:gd name="f61" fmla="val 128"/>
                <a:gd name="f62" fmla="val 132"/>
                <a:gd name="f63" fmla="val 136"/>
                <a:gd name="f64" fmla="val 143"/>
                <a:gd name="f65" fmla="val 154"/>
                <a:gd name="f66" fmla="val 158"/>
                <a:gd name="f67" fmla="val 133"/>
                <a:gd name="f68" fmla="val 122"/>
                <a:gd name="f69" fmla="val 111"/>
                <a:gd name="f70" fmla="val 153"/>
                <a:gd name="f71" fmla="val 142"/>
                <a:gd name="f72" fmla="val 106"/>
                <a:gd name="f73" fmla="val 130"/>
                <a:gd name="f74" fmla="val 90"/>
                <a:gd name="f75" fmla="val 83"/>
                <a:gd name="f76" fmla="val 73"/>
                <a:gd name="f77" fmla="val 82"/>
                <a:gd name="f78" fmla="val 85"/>
                <a:gd name="f79" fmla="val 144"/>
                <a:gd name="f80" fmla="val 148"/>
                <a:gd name="f81" fmla="val 91"/>
                <a:gd name="f82" fmla="val 88"/>
                <a:gd name="f83" fmla="val 81"/>
                <a:gd name="f84" fmla="val 159"/>
                <a:gd name="f85" fmla="val 157"/>
                <a:gd name="f86" fmla="val 67"/>
                <a:gd name="f87" fmla="val 63"/>
                <a:gd name="f88" fmla="val 59"/>
                <a:gd name="f89" fmla="val 58"/>
                <a:gd name="f90" fmla="val 57"/>
                <a:gd name="f91" fmla="val 127"/>
                <a:gd name="f92" fmla="val 53"/>
                <a:gd name="f93" fmla="val 121"/>
                <a:gd name="f94" fmla="val 51"/>
                <a:gd name="f95" fmla="val 119"/>
                <a:gd name="f96" fmla="val 48"/>
                <a:gd name="f97" fmla="val 116"/>
                <a:gd name="f98" fmla="val 56"/>
                <a:gd name="f99" fmla="val 105"/>
                <a:gd name="f100" fmla="val 98"/>
                <a:gd name="f101" fmla="val 71"/>
                <a:gd name="f102" fmla="val 93"/>
                <a:gd name="f103" fmla="val 112"/>
                <a:gd name="f104" fmla="val 155"/>
                <a:gd name="f105" fmla="val 94"/>
                <a:gd name="f106" fmla="val 137"/>
                <a:gd name="f107" fmla="val 89"/>
                <a:gd name="f108" fmla="+- 0 0 -90"/>
                <a:gd name="f109" fmla="*/ f3 1 228"/>
                <a:gd name="f110" fmla="*/ f4 1 269"/>
                <a:gd name="f111" fmla="val f5"/>
                <a:gd name="f112" fmla="val f6"/>
                <a:gd name="f113" fmla="val f7"/>
                <a:gd name="f114" fmla="*/ f108 f0 1"/>
                <a:gd name="f115" fmla="+- f113 0 f111"/>
                <a:gd name="f116" fmla="+- f112 0 f111"/>
                <a:gd name="f117" fmla="*/ f114 1 f2"/>
                <a:gd name="f118" fmla="*/ f116 1 228"/>
                <a:gd name="f119" fmla="*/ f115 1 269"/>
                <a:gd name="f120" fmla="*/ 118 f116 1"/>
                <a:gd name="f121" fmla="*/ 269 f115 1"/>
                <a:gd name="f122" fmla="*/ 97 f116 1"/>
                <a:gd name="f123" fmla="*/ 222 f115 1"/>
                <a:gd name="f124" fmla="*/ 86 f116 1"/>
                <a:gd name="f125" fmla="*/ 212 f115 1"/>
                <a:gd name="f126" fmla="*/ 21 f116 1"/>
                <a:gd name="f127" fmla="*/ 151 f115 1"/>
                <a:gd name="f128" fmla="*/ 77 f116 1"/>
                <a:gd name="f129" fmla="*/ 17 f115 1"/>
                <a:gd name="f130" fmla="*/ 188 f116 1"/>
                <a:gd name="f131" fmla="*/ 37 f115 1"/>
                <a:gd name="f132" fmla="*/ 218 f116 1"/>
                <a:gd name="f133" fmla="*/ 139 f115 1"/>
                <a:gd name="f134" fmla="*/ 149 f116 1"/>
                <a:gd name="f135" fmla="*/ 138 f116 1"/>
                <a:gd name="f136" fmla="*/ 78 f116 1"/>
                <a:gd name="f137" fmla="*/ 138 f115 1"/>
                <a:gd name="f138" fmla="*/ 103 f116 1"/>
                <a:gd name="f139" fmla="*/ 169 f115 1"/>
                <a:gd name="f140" fmla="*/ 113 f116 1"/>
                <a:gd name="f141" fmla="*/ 175 f115 1"/>
                <a:gd name="f142" fmla="*/ 123 f116 1"/>
                <a:gd name="f143" fmla="*/ 132 f116 1"/>
                <a:gd name="f144" fmla="*/ 143 f116 1"/>
                <a:gd name="f145" fmla="*/ 158 f116 1"/>
                <a:gd name="f146" fmla="*/ 154 f115 1"/>
                <a:gd name="f147" fmla="*/ 122 f115 1"/>
                <a:gd name="f148" fmla="*/ 142 f116 1"/>
                <a:gd name="f149" fmla="*/ 106 f115 1"/>
                <a:gd name="f150" fmla="*/ 124 f116 1"/>
                <a:gd name="f151" fmla="*/ 83 f115 1"/>
                <a:gd name="f152" fmla="*/ 131 f116 1"/>
                <a:gd name="f153" fmla="*/ 73 f115 1"/>
                <a:gd name="f154" fmla="*/ 139 f116 1"/>
                <a:gd name="f155" fmla="*/ 82 f115 1"/>
                <a:gd name="f156" fmla="*/ 144 f116 1"/>
                <a:gd name="f157" fmla="*/ 90 f115 1"/>
                <a:gd name="f158" fmla="*/ 156 f116 1"/>
                <a:gd name="f159" fmla="*/ 88 f115 1"/>
                <a:gd name="f160" fmla="*/ 157 f116 1"/>
                <a:gd name="f161" fmla="*/ 67 f115 1"/>
                <a:gd name="f162" fmla="*/ 58 f115 1"/>
                <a:gd name="f163" fmla="*/ 127 f116 1"/>
                <a:gd name="f164" fmla="*/ 119 f116 1"/>
                <a:gd name="f165" fmla="*/ 48 f115 1"/>
                <a:gd name="f166" fmla="*/ 110 f116 1"/>
                <a:gd name="f167" fmla="*/ 56 f115 1"/>
                <a:gd name="f168" fmla="*/ 92 f116 1"/>
                <a:gd name="f169" fmla="*/ 71 f115 1"/>
                <a:gd name="f170" fmla="*/ 93 f116 1"/>
                <a:gd name="f171" fmla="*/ 121 f115 1"/>
                <a:gd name="f172" fmla="*/ 112 f116 1"/>
                <a:gd name="f173" fmla="*/ 155 f115 1"/>
                <a:gd name="f174" fmla="*/ 94 f116 1"/>
                <a:gd name="f175" fmla="*/ 137 f115 1"/>
                <a:gd name="f176" fmla="+- f117 0 f1"/>
                <a:gd name="f177" fmla="*/ f120 1 228"/>
                <a:gd name="f178" fmla="*/ f121 1 269"/>
                <a:gd name="f179" fmla="*/ f122 1 228"/>
                <a:gd name="f180" fmla="*/ f123 1 269"/>
                <a:gd name="f181" fmla="*/ f124 1 228"/>
                <a:gd name="f182" fmla="*/ f125 1 269"/>
                <a:gd name="f183" fmla="*/ f126 1 228"/>
                <a:gd name="f184" fmla="*/ f127 1 269"/>
                <a:gd name="f185" fmla="*/ f128 1 228"/>
                <a:gd name="f186" fmla="*/ f129 1 269"/>
                <a:gd name="f187" fmla="*/ f130 1 228"/>
                <a:gd name="f188" fmla="*/ f131 1 269"/>
                <a:gd name="f189" fmla="*/ f132 1 228"/>
                <a:gd name="f190" fmla="*/ f133 1 269"/>
                <a:gd name="f191" fmla="*/ f134 1 228"/>
                <a:gd name="f192" fmla="*/ f135 1 228"/>
                <a:gd name="f193" fmla="*/ f136 1 228"/>
                <a:gd name="f194" fmla="*/ f137 1 269"/>
                <a:gd name="f195" fmla="*/ f138 1 228"/>
                <a:gd name="f196" fmla="*/ f139 1 269"/>
                <a:gd name="f197" fmla="*/ f140 1 228"/>
                <a:gd name="f198" fmla="*/ f141 1 269"/>
                <a:gd name="f199" fmla="*/ f142 1 228"/>
                <a:gd name="f200" fmla="*/ f143 1 228"/>
                <a:gd name="f201" fmla="*/ f144 1 228"/>
                <a:gd name="f202" fmla="*/ f145 1 228"/>
                <a:gd name="f203" fmla="*/ f146 1 269"/>
                <a:gd name="f204" fmla="*/ f147 1 269"/>
                <a:gd name="f205" fmla="*/ f148 1 228"/>
                <a:gd name="f206" fmla="*/ f149 1 269"/>
                <a:gd name="f207" fmla="*/ f150 1 228"/>
                <a:gd name="f208" fmla="*/ f151 1 269"/>
                <a:gd name="f209" fmla="*/ f152 1 228"/>
                <a:gd name="f210" fmla="*/ f153 1 269"/>
                <a:gd name="f211" fmla="*/ f154 1 228"/>
                <a:gd name="f212" fmla="*/ f155 1 269"/>
                <a:gd name="f213" fmla="*/ f156 1 228"/>
                <a:gd name="f214" fmla="*/ f157 1 269"/>
                <a:gd name="f215" fmla="*/ f158 1 228"/>
                <a:gd name="f216" fmla="*/ f159 1 269"/>
                <a:gd name="f217" fmla="*/ f160 1 228"/>
                <a:gd name="f218" fmla="*/ f161 1 269"/>
                <a:gd name="f219" fmla="*/ f162 1 269"/>
                <a:gd name="f220" fmla="*/ f163 1 228"/>
                <a:gd name="f221" fmla="*/ f164 1 228"/>
                <a:gd name="f222" fmla="*/ f165 1 269"/>
                <a:gd name="f223" fmla="*/ f166 1 228"/>
                <a:gd name="f224" fmla="*/ f167 1 269"/>
                <a:gd name="f225" fmla="*/ f168 1 228"/>
                <a:gd name="f226" fmla="*/ f169 1 269"/>
                <a:gd name="f227" fmla="*/ f170 1 228"/>
                <a:gd name="f228" fmla="*/ f171 1 269"/>
                <a:gd name="f229" fmla="*/ f172 1 228"/>
                <a:gd name="f230" fmla="*/ f173 1 269"/>
                <a:gd name="f231" fmla="*/ f174 1 228"/>
                <a:gd name="f232" fmla="*/ f175 1 269"/>
                <a:gd name="f233" fmla="*/ 0 1 f118"/>
                <a:gd name="f234" fmla="*/ f112 1 f118"/>
                <a:gd name="f235" fmla="*/ 0 1 f119"/>
                <a:gd name="f236" fmla="*/ f113 1 f119"/>
                <a:gd name="f237" fmla="*/ f177 1 f118"/>
                <a:gd name="f238" fmla="*/ f178 1 f119"/>
                <a:gd name="f239" fmla="*/ f179 1 f118"/>
                <a:gd name="f240" fmla="*/ f180 1 f119"/>
                <a:gd name="f241" fmla="*/ f181 1 f118"/>
                <a:gd name="f242" fmla="*/ f182 1 f119"/>
                <a:gd name="f243" fmla="*/ f183 1 f118"/>
                <a:gd name="f244" fmla="*/ f184 1 f119"/>
                <a:gd name="f245" fmla="*/ f185 1 f118"/>
                <a:gd name="f246" fmla="*/ f186 1 f119"/>
                <a:gd name="f247" fmla="*/ f187 1 f118"/>
                <a:gd name="f248" fmla="*/ f188 1 f119"/>
                <a:gd name="f249" fmla="*/ f189 1 f118"/>
                <a:gd name="f250" fmla="*/ f190 1 f119"/>
                <a:gd name="f251" fmla="*/ f191 1 f118"/>
                <a:gd name="f252" fmla="*/ f192 1 f118"/>
                <a:gd name="f253" fmla="*/ f193 1 f118"/>
                <a:gd name="f254" fmla="*/ f194 1 f119"/>
                <a:gd name="f255" fmla="*/ f195 1 f118"/>
                <a:gd name="f256" fmla="*/ f196 1 f119"/>
                <a:gd name="f257" fmla="*/ f197 1 f118"/>
                <a:gd name="f258" fmla="*/ f198 1 f119"/>
                <a:gd name="f259" fmla="*/ f199 1 f118"/>
                <a:gd name="f260" fmla="*/ f200 1 f118"/>
                <a:gd name="f261" fmla="*/ f201 1 f118"/>
                <a:gd name="f262" fmla="*/ f202 1 f118"/>
                <a:gd name="f263" fmla="*/ f203 1 f119"/>
                <a:gd name="f264" fmla="*/ f204 1 f119"/>
                <a:gd name="f265" fmla="*/ f205 1 f118"/>
                <a:gd name="f266" fmla="*/ f206 1 f119"/>
                <a:gd name="f267" fmla="*/ f207 1 f118"/>
                <a:gd name="f268" fmla="*/ f208 1 f119"/>
                <a:gd name="f269" fmla="*/ f209 1 f118"/>
                <a:gd name="f270" fmla="*/ f210 1 f119"/>
                <a:gd name="f271" fmla="*/ f211 1 f118"/>
                <a:gd name="f272" fmla="*/ f212 1 f119"/>
                <a:gd name="f273" fmla="*/ f213 1 f118"/>
                <a:gd name="f274" fmla="*/ f214 1 f119"/>
                <a:gd name="f275" fmla="*/ f215 1 f118"/>
                <a:gd name="f276" fmla="*/ f216 1 f119"/>
                <a:gd name="f277" fmla="*/ f217 1 f118"/>
                <a:gd name="f278" fmla="*/ f218 1 f119"/>
                <a:gd name="f279" fmla="*/ f219 1 f119"/>
                <a:gd name="f280" fmla="*/ f220 1 f118"/>
                <a:gd name="f281" fmla="*/ f221 1 f118"/>
                <a:gd name="f282" fmla="*/ f222 1 f119"/>
                <a:gd name="f283" fmla="*/ f223 1 f118"/>
                <a:gd name="f284" fmla="*/ f224 1 f119"/>
                <a:gd name="f285" fmla="*/ f225 1 f118"/>
                <a:gd name="f286" fmla="*/ f226 1 f119"/>
                <a:gd name="f287" fmla="*/ f227 1 f118"/>
                <a:gd name="f288" fmla="*/ f228 1 f119"/>
                <a:gd name="f289" fmla="*/ f229 1 f118"/>
                <a:gd name="f290" fmla="*/ f230 1 f119"/>
                <a:gd name="f291" fmla="*/ f231 1 f118"/>
                <a:gd name="f292" fmla="*/ f232 1 f119"/>
                <a:gd name="f293" fmla="*/ f233 f109 1"/>
                <a:gd name="f294" fmla="*/ f234 f109 1"/>
                <a:gd name="f295" fmla="*/ f236 f110 1"/>
                <a:gd name="f296" fmla="*/ f235 f110 1"/>
                <a:gd name="f297" fmla="*/ f237 f109 1"/>
                <a:gd name="f298" fmla="*/ f238 f110 1"/>
                <a:gd name="f299" fmla="*/ f239 f109 1"/>
                <a:gd name="f300" fmla="*/ f240 f110 1"/>
                <a:gd name="f301" fmla="*/ f241 f109 1"/>
                <a:gd name="f302" fmla="*/ f242 f110 1"/>
                <a:gd name="f303" fmla="*/ f243 f109 1"/>
                <a:gd name="f304" fmla="*/ f244 f110 1"/>
                <a:gd name="f305" fmla="*/ f245 f109 1"/>
                <a:gd name="f306" fmla="*/ f246 f110 1"/>
                <a:gd name="f307" fmla="*/ f247 f109 1"/>
                <a:gd name="f308" fmla="*/ f248 f110 1"/>
                <a:gd name="f309" fmla="*/ f249 f109 1"/>
                <a:gd name="f310" fmla="*/ f250 f110 1"/>
                <a:gd name="f311" fmla="*/ f251 f109 1"/>
                <a:gd name="f312" fmla="*/ f252 f109 1"/>
                <a:gd name="f313" fmla="*/ f253 f109 1"/>
                <a:gd name="f314" fmla="*/ f254 f110 1"/>
                <a:gd name="f315" fmla="*/ f255 f109 1"/>
                <a:gd name="f316" fmla="*/ f256 f110 1"/>
                <a:gd name="f317" fmla="*/ f257 f109 1"/>
                <a:gd name="f318" fmla="*/ f258 f110 1"/>
                <a:gd name="f319" fmla="*/ f259 f109 1"/>
                <a:gd name="f320" fmla="*/ f260 f109 1"/>
                <a:gd name="f321" fmla="*/ f261 f109 1"/>
                <a:gd name="f322" fmla="*/ f262 f109 1"/>
                <a:gd name="f323" fmla="*/ f263 f110 1"/>
                <a:gd name="f324" fmla="*/ f264 f110 1"/>
                <a:gd name="f325" fmla="*/ f265 f109 1"/>
                <a:gd name="f326" fmla="*/ f266 f110 1"/>
                <a:gd name="f327" fmla="*/ f267 f109 1"/>
                <a:gd name="f328" fmla="*/ f268 f110 1"/>
                <a:gd name="f329" fmla="*/ f269 f109 1"/>
                <a:gd name="f330" fmla="*/ f270 f110 1"/>
                <a:gd name="f331" fmla="*/ f271 f109 1"/>
                <a:gd name="f332" fmla="*/ f272 f110 1"/>
                <a:gd name="f333" fmla="*/ f273 f109 1"/>
                <a:gd name="f334" fmla="*/ f274 f110 1"/>
                <a:gd name="f335" fmla="*/ f275 f109 1"/>
                <a:gd name="f336" fmla="*/ f276 f110 1"/>
                <a:gd name="f337" fmla="*/ f277 f109 1"/>
                <a:gd name="f338" fmla="*/ f278 f110 1"/>
                <a:gd name="f339" fmla="*/ f279 f110 1"/>
                <a:gd name="f340" fmla="*/ f280 f109 1"/>
                <a:gd name="f341" fmla="*/ f281 f109 1"/>
                <a:gd name="f342" fmla="*/ f282 f110 1"/>
                <a:gd name="f343" fmla="*/ f283 f109 1"/>
                <a:gd name="f344" fmla="*/ f284 f110 1"/>
                <a:gd name="f345" fmla="*/ f285 f109 1"/>
                <a:gd name="f346" fmla="*/ f286 f110 1"/>
                <a:gd name="f347" fmla="*/ f287 f109 1"/>
                <a:gd name="f348" fmla="*/ f288 f110 1"/>
                <a:gd name="f349" fmla="*/ f289 f109 1"/>
                <a:gd name="f350" fmla="*/ f290 f110 1"/>
                <a:gd name="f351" fmla="*/ f291 f109 1"/>
                <a:gd name="f352" fmla="*/ f292 f1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6">
                  <a:pos x="f297" y="f298"/>
                </a:cxn>
                <a:cxn ang="f176">
                  <a:pos x="f299" y="f300"/>
                </a:cxn>
                <a:cxn ang="f176">
                  <a:pos x="f301" y="f302"/>
                </a:cxn>
                <a:cxn ang="f176">
                  <a:pos x="f303" y="f304"/>
                </a:cxn>
                <a:cxn ang="f176">
                  <a:pos x="f305" y="f306"/>
                </a:cxn>
                <a:cxn ang="f176">
                  <a:pos x="f307" y="f308"/>
                </a:cxn>
                <a:cxn ang="f176">
                  <a:pos x="f309" y="f310"/>
                </a:cxn>
                <a:cxn ang="f176">
                  <a:pos x="f311" y="f302"/>
                </a:cxn>
                <a:cxn ang="f176">
                  <a:pos x="f312" y="f300"/>
                </a:cxn>
                <a:cxn ang="f176">
                  <a:pos x="f297" y="f298"/>
                </a:cxn>
                <a:cxn ang="f176">
                  <a:pos x="f313" y="f314"/>
                </a:cxn>
                <a:cxn ang="f176">
                  <a:pos x="f315" y="f316"/>
                </a:cxn>
                <a:cxn ang="f176">
                  <a:pos x="f317" y="f318"/>
                </a:cxn>
                <a:cxn ang="f176">
                  <a:pos x="f319" y="f318"/>
                </a:cxn>
                <a:cxn ang="f176">
                  <a:pos x="f320" y="f316"/>
                </a:cxn>
                <a:cxn ang="f176">
                  <a:pos x="f321" y="f316"/>
                </a:cxn>
                <a:cxn ang="f176">
                  <a:pos x="f322" y="f323"/>
                </a:cxn>
                <a:cxn ang="f176">
                  <a:pos x="f322" y="f324"/>
                </a:cxn>
                <a:cxn ang="f176">
                  <a:pos x="f325" y="f326"/>
                </a:cxn>
                <a:cxn ang="f176">
                  <a:pos x="f327" y="f326"/>
                </a:cxn>
                <a:cxn ang="f176">
                  <a:pos x="f327" y="f328"/>
                </a:cxn>
                <a:cxn ang="f176">
                  <a:pos x="f329" y="f330"/>
                </a:cxn>
                <a:cxn ang="f176">
                  <a:pos x="f331" y="f332"/>
                </a:cxn>
                <a:cxn ang="f176">
                  <a:pos x="f333" y="f334"/>
                </a:cxn>
                <a:cxn ang="f176">
                  <a:pos x="f335" y="f336"/>
                </a:cxn>
                <a:cxn ang="f176">
                  <a:pos x="f337" y="f338"/>
                </a:cxn>
                <a:cxn ang="f176">
                  <a:pos x="f333" y="f339"/>
                </a:cxn>
                <a:cxn ang="f176">
                  <a:pos x="f340" y="f339"/>
                </a:cxn>
                <a:cxn ang="f176">
                  <a:pos x="f341" y="f342"/>
                </a:cxn>
                <a:cxn ang="f176">
                  <a:pos x="f343" y="f344"/>
                </a:cxn>
                <a:cxn ang="f176">
                  <a:pos x="f345" y="f339"/>
                </a:cxn>
                <a:cxn ang="f176">
                  <a:pos x="f313" y="f346"/>
                </a:cxn>
                <a:cxn ang="f176">
                  <a:pos x="f305" y="f326"/>
                </a:cxn>
                <a:cxn ang="f176">
                  <a:pos x="f347" y="f348"/>
                </a:cxn>
                <a:cxn ang="f176">
                  <a:pos x="f349" y="f348"/>
                </a:cxn>
                <a:cxn ang="f176">
                  <a:pos x="f349" y="f350"/>
                </a:cxn>
                <a:cxn ang="f176">
                  <a:pos x="f351" y="f352"/>
                </a:cxn>
                <a:cxn ang="f176">
                  <a:pos x="f313" y="f314"/>
                </a:cxn>
              </a:cxnLst>
              <a:rect l="f293" t="f296" r="f294" b="f295"/>
              <a:pathLst>
                <a:path w="228" h="26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5" y="f27"/>
                    <a:pt x="f28" y="f29"/>
                    <a:pt x="f30" y="f31"/>
                  </a:cubicBezTo>
                  <a:cubicBezTo>
                    <a:pt x="f8" y="f5"/>
                    <a:pt x="f32" y="f33"/>
                    <a:pt x="f34" y="f35"/>
                  </a:cubicBezTo>
                  <a:cubicBezTo>
                    <a:pt x="f36" y="f37"/>
                    <a:pt x="f6" y="f27"/>
                    <a:pt x="f36" y="f38"/>
                  </a:cubicBezTo>
                  <a:cubicBezTo>
                    <a:pt x="f39" y="f40"/>
                    <a:pt x="f41" y="f42"/>
                    <a:pt x="f43" y="f20"/>
                  </a:cubicBezTo>
                  <a:cubicBezTo>
                    <a:pt x="f44" y="f45"/>
                    <a:pt x="f46" y="f36"/>
                    <a:pt x="f47" y="f14"/>
                  </a:cubicBezTo>
                  <a:cubicBezTo>
                    <a:pt x="f48" y="f12"/>
                    <a:pt x="f49" y="f10"/>
                    <a:pt x="f8" y="f7"/>
                  </a:cubicBezTo>
                  <a:close/>
                  <a:moveTo>
                    <a:pt x="f50" y="f47"/>
                  </a:moveTo>
                  <a:cubicBezTo>
                    <a:pt x="f51" y="f52"/>
                    <a:pt x="f30" y="f53"/>
                    <a:pt x="f11" y="f54"/>
                  </a:cubicBezTo>
                  <a:cubicBezTo>
                    <a:pt x="f55" y="f54"/>
                    <a:pt x="f56" y="f57"/>
                    <a:pt x="f56" y="f58"/>
                  </a:cubicBezTo>
                  <a:cubicBezTo>
                    <a:pt x="f56" y="f58"/>
                    <a:pt x="f59" y="f58"/>
                    <a:pt x="f59" y="f58"/>
                  </a:cubicBezTo>
                  <a:cubicBezTo>
                    <a:pt x="f60" y="f57"/>
                    <a:pt x="f61" y="f54"/>
                    <a:pt x="f62" y="f54"/>
                  </a:cubicBezTo>
                  <a:cubicBezTo>
                    <a:pt x="f63" y="f54"/>
                    <a:pt x="f38" y="f54"/>
                    <a:pt x="f64" y="f54"/>
                  </a:cubicBezTo>
                  <a:cubicBezTo>
                    <a:pt x="f65" y="f54"/>
                    <a:pt x="f66" y="f52"/>
                    <a:pt x="f66" y="f65"/>
                  </a:cubicBezTo>
                  <a:cubicBezTo>
                    <a:pt x="f66" y="f64"/>
                    <a:pt x="f66" y="f67"/>
                    <a:pt x="f66" y="f68"/>
                  </a:cubicBezTo>
                  <a:cubicBezTo>
                    <a:pt x="f66" y="f69"/>
                    <a:pt x="f70" y="f55"/>
                    <a:pt x="f71" y="f72"/>
                  </a:cubicBezTo>
                  <a:cubicBezTo>
                    <a:pt x="f63" y="f72"/>
                    <a:pt x="f73" y="f72"/>
                    <a:pt x="f60" y="f72"/>
                  </a:cubicBezTo>
                  <a:cubicBezTo>
                    <a:pt x="f60" y="f13"/>
                    <a:pt x="f60" y="f74"/>
                    <a:pt x="f60" y="f75"/>
                  </a:cubicBezTo>
                  <a:cubicBezTo>
                    <a:pt x="f60" y="f30"/>
                    <a:pt x="f60" y="f76"/>
                    <a:pt x="f48" y="f76"/>
                  </a:cubicBezTo>
                  <a:cubicBezTo>
                    <a:pt x="f47" y="f76"/>
                    <a:pt x="f38" y="f30"/>
                    <a:pt x="f38" y="f77"/>
                  </a:cubicBezTo>
                  <a:cubicBezTo>
                    <a:pt x="f46" y="f78"/>
                    <a:pt x="f71" y="f74"/>
                    <a:pt x="f79" y="f74"/>
                  </a:cubicBezTo>
                  <a:cubicBezTo>
                    <a:pt x="f80" y="f81"/>
                    <a:pt x="f32" y="f74"/>
                    <a:pt x="f32" y="f82"/>
                  </a:cubicBezTo>
                  <a:cubicBezTo>
                    <a:pt x="f66" y="f83"/>
                    <a:pt x="f84" y="f76"/>
                    <a:pt x="f85" y="f86"/>
                  </a:cubicBezTo>
                  <a:cubicBezTo>
                    <a:pt x="f32" y="f87"/>
                    <a:pt x="f43" y="f88"/>
                    <a:pt x="f79" y="f89"/>
                  </a:cubicBezTo>
                  <a:cubicBezTo>
                    <a:pt x="f47" y="f90"/>
                    <a:pt x="f48" y="f89"/>
                    <a:pt x="f91" y="f89"/>
                  </a:cubicBezTo>
                  <a:cubicBezTo>
                    <a:pt x="f59" y="f92"/>
                    <a:pt x="f93" y="f94"/>
                    <a:pt x="f95" y="f96"/>
                  </a:cubicBezTo>
                  <a:cubicBezTo>
                    <a:pt x="f97" y="f94"/>
                    <a:pt x="f56" y="f92"/>
                    <a:pt x="f9" y="f98"/>
                  </a:cubicBezTo>
                  <a:cubicBezTo>
                    <a:pt x="f99" y="f89"/>
                    <a:pt x="f100" y="f89"/>
                    <a:pt x="f17" y="f89"/>
                  </a:cubicBezTo>
                  <a:cubicBezTo>
                    <a:pt x="f75" y="f89"/>
                    <a:pt x="f50" y="f87"/>
                    <a:pt x="f50" y="f101"/>
                  </a:cubicBezTo>
                  <a:cubicBezTo>
                    <a:pt x="f30" y="f75"/>
                    <a:pt x="f30" y="f15"/>
                    <a:pt x="f30" y="f72"/>
                  </a:cubicBezTo>
                  <a:cubicBezTo>
                    <a:pt x="f50" y="f97"/>
                    <a:pt x="f75" y="f93"/>
                    <a:pt x="f102" y="f93"/>
                  </a:cubicBezTo>
                  <a:cubicBezTo>
                    <a:pt x="f27" y="f93"/>
                    <a:pt x="f72" y="f93"/>
                    <a:pt x="f103" y="f93"/>
                  </a:cubicBezTo>
                  <a:cubicBezTo>
                    <a:pt x="f103" y="f67"/>
                    <a:pt x="f103" y="f79"/>
                    <a:pt x="f103" y="f104"/>
                  </a:cubicBezTo>
                  <a:cubicBezTo>
                    <a:pt x="f100" y="f104"/>
                    <a:pt x="f13" y="f104"/>
                    <a:pt x="f105" y="f106"/>
                  </a:cubicBezTo>
                  <a:cubicBezTo>
                    <a:pt x="f107" y="f47"/>
                    <a:pt x="f75" y="f47"/>
                    <a:pt x="f50" y="f4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6">
              <a:extLst>
                <a:ext uri="{FF2B5EF4-FFF2-40B4-BE49-F238E27FC236}">
                  <a16:creationId xmlns:a16="http://schemas.microsoft.com/office/drawing/2014/main" id="{8C842214-D290-DFA1-5216-2682AF3B43AF}"/>
                </a:ext>
              </a:extLst>
            </p:cNvPr>
            <p:cNvSpPr/>
            <p:nvPr/>
          </p:nvSpPr>
          <p:spPr>
            <a:xfrm>
              <a:off x="2794004" y="4773616"/>
              <a:ext cx="969958" cy="17287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8"/>
                <a:gd name="f7" fmla="val 193"/>
                <a:gd name="f8" fmla="val 62"/>
                <a:gd name="f9" fmla="val 83"/>
                <a:gd name="f10" fmla="val 43"/>
                <a:gd name="f11" fmla="val 25"/>
                <a:gd name="f12" fmla="val 15"/>
                <a:gd name="f13" fmla="val 66"/>
                <a:gd name="f14" fmla="val 8"/>
                <a:gd name="f15" fmla="val 75"/>
                <a:gd name="f16" fmla="val 4"/>
                <a:gd name="f17" fmla="val 84"/>
                <a:gd name="f18" fmla="val 1"/>
                <a:gd name="f19" fmla="val 93"/>
                <a:gd name="f20" fmla="val 99"/>
                <a:gd name="f21" fmla="val 7"/>
                <a:gd name="f22" fmla="val 104"/>
                <a:gd name="f23" fmla="val 12"/>
                <a:gd name="f24" fmla="val 107"/>
                <a:gd name="f25" fmla="val 19"/>
                <a:gd name="f26" fmla="val 53"/>
                <a:gd name="f27" fmla="val 80"/>
                <a:gd name="f28" fmla="val 121"/>
                <a:gd name="f29" fmla="val 98"/>
                <a:gd name="f30" fmla="val 129"/>
                <a:gd name="f31" fmla="val 85"/>
                <a:gd name="f32" fmla="val 73"/>
                <a:gd name="f33" fmla="val 61"/>
                <a:gd name="f34" fmla="val 49"/>
                <a:gd name="f35" fmla="val 48"/>
                <a:gd name="f36" fmla="val 47"/>
                <a:gd name="f37" fmla="val 45"/>
                <a:gd name="f38" fmla="val 130"/>
                <a:gd name="f39" fmla="val 143"/>
                <a:gd name="f40" fmla="val 156"/>
                <a:gd name="f41" fmla="val 169"/>
                <a:gd name="f42" fmla="val 184"/>
                <a:gd name="f43" fmla="val 35"/>
                <a:gd name="f44" fmla="val 20"/>
                <a:gd name="f45" fmla="val 192"/>
                <a:gd name="f46" fmla="val 10"/>
                <a:gd name="f47" fmla="val 191"/>
                <a:gd name="f48" fmla="val 174"/>
                <a:gd name="f49" fmla="val 150"/>
                <a:gd name="f50" fmla="val 125"/>
                <a:gd name="f51" fmla="val 2"/>
                <a:gd name="f52" fmla="val 102"/>
                <a:gd name="f53" fmla="val 89"/>
                <a:gd name="f54" fmla="val 24"/>
                <a:gd name="f55" fmla="val 36"/>
                <a:gd name="f56" fmla="+- 0 0 -90"/>
                <a:gd name="f57" fmla="*/ f3 1 108"/>
                <a:gd name="f58" fmla="*/ f4 1 193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108"/>
                <a:gd name="f67" fmla="*/ f63 1 193"/>
                <a:gd name="f68" fmla="*/ 62 f64 1"/>
                <a:gd name="f69" fmla="*/ 83 f63 1"/>
                <a:gd name="f70" fmla="*/ 25 f63 1"/>
                <a:gd name="f71" fmla="*/ 75 f64 1"/>
                <a:gd name="f72" fmla="*/ 4 f63 1"/>
                <a:gd name="f73" fmla="*/ 99 f64 1"/>
                <a:gd name="f74" fmla="*/ 7 f63 1"/>
                <a:gd name="f75" fmla="*/ 108 f64 1"/>
                <a:gd name="f76" fmla="*/ 107 f64 1"/>
                <a:gd name="f77" fmla="*/ 108 f63 1"/>
                <a:gd name="f78" fmla="*/ 85 f64 1"/>
                <a:gd name="f79" fmla="*/ 129 f63 1"/>
                <a:gd name="f80" fmla="*/ 49 f64 1"/>
                <a:gd name="f81" fmla="*/ 45 f64 1"/>
                <a:gd name="f82" fmla="*/ 130 f63 1"/>
                <a:gd name="f83" fmla="*/ 169 f63 1"/>
                <a:gd name="f84" fmla="*/ 20 f64 1"/>
                <a:gd name="f85" fmla="*/ 192 f63 1"/>
                <a:gd name="f86" fmla="*/ 0 f64 1"/>
                <a:gd name="f87" fmla="*/ 174 f63 1"/>
                <a:gd name="f88" fmla="*/ 2 f64 1"/>
                <a:gd name="f89" fmla="*/ 102 f63 1"/>
                <a:gd name="f90" fmla="*/ 24 f64 1"/>
                <a:gd name="f91" fmla="+- f65 0 f1"/>
                <a:gd name="f92" fmla="*/ f68 1 108"/>
                <a:gd name="f93" fmla="*/ f69 1 193"/>
                <a:gd name="f94" fmla="*/ f70 1 193"/>
                <a:gd name="f95" fmla="*/ f71 1 108"/>
                <a:gd name="f96" fmla="*/ f72 1 193"/>
                <a:gd name="f97" fmla="*/ f73 1 108"/>
                <a:gd name="f98" fmla="*/ f74 1 193"/>
                <a:gd name="f99" fmla="*/ f75 1 108"/>
                <a:gd name="f100" fmla="*/ f76 1 108"/>
                <a:gd name="f101" fmla="*/ f77 1 193"/>
                <a:gd name="f102" fmla="*/ f78 1 108"/>
                <a:gd name="f103" fmla="*/ f79 1 193"/>
                <a:gd name="f104" fmla="*/ f80 1 108"/>
                <a:gd name="f105" fmla="*/ f81 1 108"/>
                <a:gd name="f106" fmla="*/ f82 1 193"/>
                <a:gd name="f107" fmla="*/ f83 1 193"/>
                <a:gd name="f108" fmla="*/ f84 1 108"/>
                <a:gd name="f109" fmla="*/ f85 1 193"/>
                <a:gd name="f110" fmla="*/ f86 1 108"/>
                <a:gd name="f111" fmla="*/ f87 1 193"/>
                <a:gd name="f112" fmla="*/ f88 1 108"/>
                <a:gd name="f113" fmla="*/ f89 1 193"/>
                <a:gd name="f114" fmla="*/ f90 1 108"/>
                <a:gd name="f115" fmla="*/ 0 1 f66"/>
                <a:gd name="f116" fmla="*/ f60 1 f66"/>
                <a:gd name="f117" fmla="*/ 0 1 f67"/>
                <a:gd name="f118" fmla="*/ f61 1 f67"/>
                <a:gd name="f119" fmla="*/ f92 1 f66"/>
                <a:gd name="f120" fmla="*/ f93 1 f67"/>
                <a:gd name="f121" fmla="*/ f94 1 f67"/>
                <a:gd name="f122" fmla="*/ f95 1 f66"/>
                <a:gd name="f123" fmla="*/ f96 1 f67"/>
                <a:gd name="f124" fmla="*/ f97 1 f66"/>
                <a:gd name="f125" fmla="*/ f98 1 f67"/>
                <a:gd name="f126" fmla="*/ f99 1 f66"/>
                <a:gd name="f127" fmla="*/ f100 1 f66"/>
                <a:gd name="f128" fmla="*/ f101 1 f67"/>
                <a:gd name="f129" fmla="*/ f102 1 f66"/>
                <a:gd name="f130" fmla="*/ f103 1 f67"/>
                <a:gd name="f131" fmla="*/ f104 1 f66"/>
                <a:gd name="f132" fmla="*/ f105 1 f66"/>
                <a:gd name="f133" fmla="*/ f106 1 f67"/>
                <a:gd name="f134" fmla="*/ f107 1 f67"/>
                <a:gd name="f135" fmla="*/ f108 1 f66"/>
                <a:gd name="f136" fmla="*/ f109 1 f67"/>
                <a:gd name="f137" fmla="*/ f110 1 f66"/>
                <a:gd name="f138" fmla="*/ f111 1 f67"/>
                <a:gd name="f139" fmla="*/ f112 1 f66"/>
                <a:gd name="f140" fmla="*/ f113 1 f67"/>
                <a:gd name="f141" fmla="*/ f114 1 f66"/>
                <a:gd name="f142" fmla="*/ f115 f57 1"/>
                <a:gd name="f143" fmla="*/ f116 f57 1"/>
                <a:gd name="f144" fmla="*/ f118 f58 1"/>
                <a:gd name="f145" fmla="*/ f117 f58 1"/>
                <a:gd name="f146" fmla="*/ f119 f57 1"/>
                <a:gd name="f147" fmla="*/ f120 f58 1"/>
                <a:gd name="f148" fmla="*/ f121 f58 1"/>
                <a:gd name="f149" fmla="*/ f122 f57 1"/>
                <a:gd name="f150" fmla="*/ f123 f58 1"/>
                <a:gd name="f151" fmla="*/ f124 f57 1"/>
                <a:gd name="f152" fmla="*/ f125 f58 1"/>
                <a:gd name="f153" fmla="*/ f126 f57 1"/>
                <a:gd name="f154" fmla="*/ f127 f57 1"/>
                <a:gd name="f155" fmla="*/ f128 f58 1"/>
                <a:gd name="f156" fmla="*/ f129 f57 1"/>
                <a:gd name="f157" fmla="*/ f130 f58 1"/>
                <a:gd name="f158" fmla="*/ f131 f57 1"/>
                <a:gd name="f159" fmla="*/ f132 f57 1"/>
                <a:gd name="f160" fmla="*/ f133 f58 1"/>
                <a:gd name="f161" fmla="*/ f134 f58 1"/>
                <a:gd name="f162" fmla="*/ f135 f57 1"/>
                <a:gd name="f163" fmla="*/ f136 f58 1"/>
                <a:gd name="f164" fmla="*/ f137 f57 1"/>
                <a:gd name="f165" fmla="*/ f138 f58 1"/>
                <a:gd name="f166" fmla="*/ f139 f57 1"/>
                <a:gd name="f167" fmla="*/ f140 f58 1"/>
                <a:gd name="f168" fmla="*/ f141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1">
                  <a:pos x="f146" y="f147"/>
                </a:cxn>
                <a:cxn ang="f91">
                  <a:pos x="f146" y="f148"/>
                </a:cxn>
                <a:cxn ang="f91">
                  <a:pos x="f149" y="f150"/>
                </a:cxn>
                <a:cxn ang="f91">
                  <a:pos x="f151" y="f152"/>
                </a:cxn>
                <a:cxn ang="f91">
                  <a:pos x="f153" y="f148"/>
                </a:cxn>
                <a:cxn ang="f91">
                  <a:pos x="f154" y="f155"/>
                </a:cxn>
                <a:cxn ang="f91">
                  <a:pos x="f156" y="f157"/>
                </a:cxn>
                <a:cxn ang="f91">
                  <a:pos x="f158" y="f157"/>
                </a:cxn>
                <a:cxn ang="f91">
                  <a:pos x="f159" y="f160"/>
                </a:cxn>
                <a:cxn ang="f91">
                  <a:pos x="f159" y="f161"/>
                </a:cxn>
                <a:cxn ang="f91">
                  <a:pos x="f162" y="f163"/>
                </a:cxn>
                <a:cxn ang="f91">
                  <a:pos x="f164" y="f165"/>
                </a:cxn>
                <a:cxn ang="f91">
                  <a:pos x="f166" y="f167"/>
                </a:cxn>
                <a:cxn ang="f91">
                  <a:pos x="f168" y="f147"/>
                </a:cxn>
                <a:cxn ang="f91">
                  <a:pos x="f146" y="f147"/>
                </a:cxn>
              </a:cxnLst>
              <a:rect l="f142" t="f145" r="f143" b="f144"/>
              <a:pathLst>
                <a:path w="108" h="193">
                  <a:moveTo>
                    <a:pt x="f8" y="f9"/>
                  </a:moveTo>
                  <a:cubicBezTo>
                    <a:pt x="f8" y="f8"/>
                    <a:pt x="f8" y="f10"/>
                    <a:pt x="f8" y="f11"/>
                  </a:cubicBezTo>
                  <a:cubicBezTo>
                    <a:pt x="f8" y="f12"/>
                    <a:pt x="f13" y="f14"/>
                    <a:pt x="f15" y="f16"/>
                  </a:cubicBezTo>
                  <a:cubicBezTo>
                    <a:pt x="f17" y="f18"/>
                    <a:pt x="f19" y="f5"/>
                    <a:pt x="f20" y="f21"/>
                  </a:cubicBezTo>
                  <a:cubicBezTo>
                    <a:pt x="f22" y="f23"/>
                    <a:pt x="f24" y="f25"/>
                    <a:pt x="f6" y="f11"/>
                  </a:cubicBezTo>
                  <a:cubicBezTo>
                    <a:pt x="f6" y="f26"/>
                    <a:pt x="f6" y="f27"/>
                    <a:pt x="f24" y="f6"/>
                  </a:cubicBezTo>
                  <a:cubicBezTo>
                    <a:pt x="f24" y="f28"/>
                    <a:pt x="f29" y="f30"/>
                    <a:pt x="f31" y="f30"/>
                  </a:cubicBezTo>
                  <a:cubicBezTo>
                    <a:pt x="f32" y="f30"/>
                    <a:pt x="f33" y="f30"/>
                    <a:pt x="f34" y="f30"/>
                  </a:cubicBezTo>
                  <a:cubicBezTo>
                    <a:pt x="f35" y="f30"/>
                    <a:pt x="f36" y="f30"/>
                    <a:pt x="f37" y="f38"/>
                  </a:cubicBezTo>
                  <a:cubicBezTo>
                    <a:pt x="f37" y="f39"/>
                    <a:pt x="f37" y="f40"/>
                    <a:pt x="f37" y="f41"/>
                  </a:cubicBezTo>
                  <a:cubicBezTo>
                    <a:pt x="f37" y="f42"/>
                    <a:pt x="f43" y="f7"/>
                    <a:pt x="f44" y="f45"/>
                  </a:cubicBezTo>
                  <a:cubicBezTo>
                    <a:pt x="f46" y="f47"/>
                    <a:pt x="f18" y="f42"/>
                    <a:pt x="f5" y="f48"/>
                  </a:cubicBezTo>
                  <a:cubicBezTo>
                    <a:pt x="f5" y="f49"/>
                    <a:pt x="f5" y="f50"/>
                    <a:pt x="f51" y="f52"/>
                  </a:cubicBezTo>
                  <a:cubicBezTo>
                    <a:pt x="f51" y="f53"/>
                    <a:pt x="f23" y="f9"/>
                    <a:pt x="f54" y="f9"/>
                  </a:cubicBezTo>
                  <a:cubicBezTo>
                    <a:pt x="f55" y="f9"/>
                    <a:pt x="f35" y="f9"/>
                    <a:pt x="f8" y="f9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7">
              <a:extLst>
                <a:ext uri="{FF2B5EF4-FFF2-40B4-BE49-F238E27FC236}">
                  <a16:creationId xmlns:a16="http://schemas.microsoft.com/office/drawing/2014/main" id="{485A2F2E-8AE1-BB87-A9D3-88E74B444CA0}"/>
                </a:ext>
              </a:extLst>
            </p:cNvPr>
            <p:cNvSpPr/>
            <p:nvPr/>
          </p:nvSpPr>
          <p:spPr>
            <a:xfrm>
              <a:off x="908054" y="4773616"/>
              <a:ext cx="962021" cy="17287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7"/>
                <a:gd name="f7" fmla="val 193"/>
                <a:gd name="f8" fmla="val 20"/>
                <a:gd name="f9" fmla="val 4"/>
                <a:gd name="f10" fmla="val 33"/>
                <a:gd name="f11" fmla="val 45"/>
                <a:gd name="f12" fmla="val 9"/>
                <a:gd name="f13" fmla="val 46"/>
                <a:gd name="f14" fmla="val 23"/>
                <a:gd name="f15" fmla="val 39"/>
                <a:gd name="f16" fmla="val 56"/>
                <a:gd name="f17" fmla="val 73"/>
                <a:gd name="f18" fmla="val 80"/>
                <a:gd name="f19" fmla="val 48"/>
                <a:gd name="f20" fmla="val 83"/>
                <a:gd name="f21" fmla="val 65"/>
                <a:gd name="f22" fmla="val 82"/>
                <a:gd name="f23" fmla="val 75"/>
                <a:gd name="f24" fmla="val 84"/>
                <a:gd name="f25" fmla="val 96"/>
                <a:gd name="f26" fmla="val 105"/>
                <a:gd name="f27" fmla="val 89"/>
                <a:gd name="f28" fmla="val 106"/>
                <a:gd name="f29" fmla="val 100"/>
                <a:gd name="f30" fmla="val 125"/>
                <a:gd name="f31" fmla="val 150"/>
                <a:gd name="f32" fmla="val 176"/>
                <a:gd name="f33" fmla="val 186"/>
                <a:gd name="f34" fmla="val 95"/>
                <a:gd name="f35" fmla="val 192"/>
                <a:gd name="f36" fmla="val 72"/>
                <a:gd name="f37" fmla="val 191"/>
                <a:gd name="f38" fmla="val 63"/>
                <a:gd name="f39" fmla="val 182"/>
                <a:gd name="f40" fmla="val 171"/>
                <a:gd name="f41" fmla="val 62"/>
                <a:gd name="f42" fmla="val 158"/>
                <a:gd name="f43" fmla="val 144"/>
                <a:gd name="f44" fmla="val 129"/>
                <a:gd name="f45" fmla="val 50"/>
                <a:gd name="f46" fmla="val 38"/>
                <a:gd name="f47" fmla="val 26"/>
                <a:gd name="f48" fmla="val 1"/>
                <a:gd name="f49" fmla="val 121"/>
                <a:gd name="f50" fmla="val 104"/>
                <a:gd name="f51" fmla="val 81"/>
                <a:gd name="f52" fmla="val 58"/>
                <a:gd name="f53" fmla="val 35"/>
                <a:gd name="f54" fmla="val 31"/>
                <a:gd name="f55" fmla="val 27"/>
                <a:gd name="f56" fmla="val 8"/>
                <a:gd name="f57" fmla="val 17"/>
                <a:gd name="f58" fmla="val 14"/>
                <a:gd name="f59" fmla="val 10"/>
                <a:gd name="f60" fmla="+- 0 0 -90"/>
                <a:gd name="f61" fmla="*/ f3 1 107"/>
                <a:gd name="f62" fmla="*/ f4 1 193"/>
                <a:gd name="f63" fmla="val f5"/>
                <a:gd name="f64" fmla="val f6"/>
                <a:gd name="f65" fmla="val f7"/>
                <a:gd name="f66" fmla="*/ f60 f0 1"/>
                <a:gd name="f67" fmla="+- f65 0 f63"/>
                <a:gd name="f68" fmla="+- f64 0 f63"/>
                <a:gd name="f69" fmla="*/ f66 1 f2"/>
                <a:gd name="f70" fmla="*/ f68 1 107"/>
                <a:gd name="f71" fmla="*/ f67 1 193"/>
                <a:gd name="f72" fmla="*/ 20 f68 1"/>
                <a:gd name="f73" fmla="*/ 4 f67 1"/>
                <a:gd name="f74" fmla="*/ 46 f68 1"/>
                <a:gd name="f75" fmla="*/ 23 f67 1"/>
                <a:gd name="f76" fmla="*/ 73 f67 1"/>
                <a:gd name="f77" fmla="*/ 56 f68 1"/>
                <a:gd name="f78" fmla="*/ 83 f67 1"/>
                <a:gd name="f79" fmla="*/ 84 f68 1"/>
                <a:gd name="f80" fmla="*/ 106 f68 1"/>
                <a:gd name="f81" fmla="*/ 100 f67 1"/>
                <a:gd name="f82" fmla="*/ 176 f67 1"/>
                <a:gd name="f83" fmla="*/ 83 f68 1"/>
                <a:gd name="f84" fmla="*/ 192 f67 1"/>
                <a:gd name="f85" fmla="*/ 63 f68 1"/>
                <a:gd name="f86" fmla="*/ 171 f67 1"/>
                <a:gd name="f87" fmla="*/ 129 f67 1"/>
                <a:gd name="f88" fmla="*/ 26 f68 1"/>
                <a:gd name="f89" fmla="*/ 1 f68 1"/>
                <a:gd name="f90" fmla="*/ 104 f67 1"/>
                <a:gd name="f91" fmla="*/ 0 f68 1"/>
                <a:gd name="f92" fmla="*/ 35 f67 1"/>
                <a:gd name="f93" fmla="+- f69 0 f1"/>
                <a:gd name="f94" fmla="*/ f72 1 107"/>
                <a:gd name="f95" fmla="*/ f73 1 193"/>
                <a:gd name="f96" fmla="*/ f74 1 107"/>
                <a:gd name="f97" fmla="*/ f75 1 193"/>
                <a:gd name="f98" fmla="*/ f76 1 193"/>
                <a:gd name="f99" fmla="*/ f77 1 107"/>
                <a:gd name="f100" fmla="*/ f78 1 193"/>
                <a:gd name="f101" fmla="*/ f79 1 107"/>
                <a:gd name="f102" fmla="*/ f80 1 107"/>
                <a:gd name="f103" fmla="*/ f81 1 193"/>
                <a:gd name="f104" fmla="*/ f82 1 193"/>
                <a:gd name="f105" fmla="*/ f83 1 107"/>
                <a:gd name="f106" fmla="*/ f84 1 193"/>
                <a:gd name="f107" fmla="*/ f85 1 107"/>
                <a:gd name="f108" fmla="*/ f86 1 193"/>
                <a:gd name="f109" fmla="*/ f87 1 193"/>
                <a:gd name="f110" fmla="*/ f88 1 107"/>
                <a:gd name="f111" fmla="*/ f89 1 107"/>
                <a:gd name="f112" fmla="*/ f90 1 193"/>
                <a:gd name="f113" fmla="*/ f91 1 107"/>
                <a:gd name="f114" fmla="*/ f92 1 193"/>
                <a:gd name="f115" fmla="*/ 0 1 f70"/>
                <a:gd name="f116" fmla="*/ f64 1 f70"/>
                <a:gd name="f117" fmla="*/ 0 1 f71"/>
                <a:gd name="f118" fmla="*/ f65 1 f71"/>
                <a:gd name="f119" fmla="*/ f94 1 f70"/>
                <a:gd name="f120" fmla="*/ f95 1 f71"/>
                <a:gd name="f121" fmla="*/ f96 1 f70"/>
                <a:gd name="f122" fmla="*/ f97 1 f71"/>
                <a:gd name="f123" fmla="*/ f98 1 f71"/>
                <a:gd name="f124" fmla="*/ f99 1 f70"/>
                <a:gd name="f125" fmla="*/ f100 1 f71"/>
                <a:gd name="f126" fmla="*/ f101 1 f70"/>
                <a:gd name="f127" fmla="*/ f102 1 f70"/>
                <a:gd name="f128" fmla="*/ f103 1 f71"/>
                <a:gd name="f129" fmla="*/ f104 1 f71"/>
                <a:gd name="f130" fmla="*/ f105 1 f70"/>
                <a:gd name="f131" fmla="*/ f106 1 f71"/>
                <a:gd name="f132" fmla="*/ f107 1 f70"/>
                <a:gd name="f133" fmla="*/ f108 1 f71"/>
                <a:gd name="f134" fmla="*/ f109 1 f71"/>
                <a:gd name="f135" fmla="*/ f110 1 f70"/>
                <a:gd name="f136" fmla="*/ f111 1 f70"/>
                <a:gd name="f137" fmla="*/ f112 1 f71"/>
                <a:gd name="f138" fmla="*/ f113 1 f70"/>
                <a:gd name="f139" fmla="*/ f114 1 f71"/>
                <a:gd name="f140" fmla="*/ f115 f61 1"/>
                <a:gd name="f141" fmla="*/ f116 f61 1"/>
                <a:gd name="f142" fmla="*/ f118 f62 1"/>
                <a:gd name="f143" fmla="*/ f117 f62 1"/>
                <a:gd name="f144" fmla="*/ f119 f61 1"/>
                <a:gd name="f145" fmla="*/ f120 f62 1"/>
                <a:gd name="f146" fmla="*/ f121 f61 1"/>
                <a:gd name="f147" fmla="*/ f122 f62 1"/>
                <a:gd name="f148" fmla="*/ f123 f62 1"/>
                <a:gd name="f149" fmla="*/ f124 f61 1"/>
                <a:gd name="f150" fmla="*/ f125 f62 1"/>
                <a:gd name="f151" fmla="*/ f126 f61 1"/>
                <a:gd name="f152" fmla="*/ f127 f61 1"/>
                <a:gd name="f153" fmla="*/ f128 f62 1"/>
                <a:gd name="f154" fmla="*/ f129 f62 1"/>
                <a:gd name="f155" fmla="*/ f130 f61 1"/>
                <a:gd name="f156" fmla="*/ f131 f62 1"/>
                <a:gd name="f157" fmla="*/ f132 f61 1"/>
                <a:gd name="f158" fmla="*/ f133 f62 1"/>
                <a:gd name="f159" fmla="*/ f134 f62 1"/>
                <a:gd name="f160" fmla="*/ f135 f61 1"/>
                <a:gd name="f161" fmla="*/ f136 f61 1"/>
                <a:gd name="f162" fmla="*/ f137 f62 1"/>
                <a:gd name="f163" fmla="*/ f138 f61 1"/>
                <a:gd name="f164" fmla="*/ f139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3">
                  <a:pos x="f144" y="f145"/>
                </a:cxn>
                <a:cxn ang="f93">
                  <a:pos x="f146" y="f147"/>
                </a:cxn>
                <a:cxn ang="f93">
                  <a:pos x="f146" y="f148"/>
                </a:cxn>
                <a:cxn ang="f93">
                  <a:pos x="f149" y="f150"/>
                </a:cxn>
                <a:cxn ang="f93">
                  <a:pos x="f151" y="f150"/>
                </a:cxn>
                <a:cxn ang="f93">
                  <a:pos x="f152" y="f153"/>
                </a:cxn>
                <a:cxn ang="f93">
                  <a:pos x="f152" y="f154"/>
                </a:cxn>
                <a:cxn ang="f93">
                  <a:pos x="f155" y="f156"/>
                </a:cxn>
                <a:cxn ang="f93">
                  <a:pos x="f157" y="f158"/>
                </a:cxn>
                <a:cxn ang="f93">
                  <a:pos x="f157" y="f159"/>
                </a:cxn>
                <a:cxn ang="f93">
                  <a:pos x="f160" y="f159"/>
                </a:cxn>
                <a:cxn ang="f93">
                  <a:pos x="f161" y="f162"/>
                </a:cxn>
                <a:cxn ang="f93">
                  <a:pos x="f163" y="f164"/>
                </a:cxn>
                <a:cxn ang="f93">
                  <a:pos x="f161" y="f147"/>
                </a:cxn>
                <a:cxn ang="f93">
                  <a:pos x="f144" y="f145"/>
                </a:cxn>
              </a:cxnLst>
              <a:rect l="f140" t="f143" r="f141" b="f142"/>
              <a:pathLst>
                <a:path w="107" h="193">
                  <a:moveTo>
                    <a:pt x="f8" y="f9"/>
                  </a:moveTo>
                  <a:cubicBezTo>
                    <a:pt x="f10" y="f5"/>
                    <a:pt x="f11" y="f12"/>
                    <a:pt x="f13" y="f14"/>
                  </a:cubicBezTo>
                  <a:cubicBezTo>
                    <a:pt x="f13" y="f15"/>
                    <a:pt x="f13" y="f16"/>
                    <a:pt x="f13" y="f17"/>
                  </a:cubicBezTo>
                  <a:cubicBezTo>
                    <a:pt x="f13" y="f18"/>
                    <a:pt x="f19" y="f20"/>
                    <a:pt x="f16" y="f20"/>
                  </a:cubicBezTo>
                  <a:cubicBezTo>
                    <a:pt x="f21" y="f22"/>
                    <a:pt x="f23" y="f22"/>
                    <a:pt x="f24" y="f20"/>
                  </a:cubicBezTo>
                  <a:cubicBezTo>
                    <a:pt x="f25" y="f20"/>
                    <a:pt x="f26" y="f27"/>
                    <a:pt x="f28" y="f29"/>
                  </a:cubicBezTo>
                  <a:cubicBezTo>
                    <a:pt x="f6" y="f30"/>
                    <a:pt x="f6" y="f31"/>
                    <a:pt x="f28" y="f32"/>
                  </a:cubicBezTo>
                  <a:cubicBezTo>
                    <a:pt x="f28" y="f33"/>
                    <a:pt x="f34" y="f7"/>
                    <a:pt x="f20" y="f35"/>
                  </a:cubicBezTo>
                  <a:cubicBezTo>
                    <a:pt x="f36" y="f37"/>
                    <a:pt x="f38" y="f39"/>
                    <a:pt x="f38" y="f40"/>
                  </a:cubicBezTo>
                  <a:cubicBezTo>
                    <a:pt x="f41" y="f42"/>
                    <a:pt x="f38" y="f43"/>
                    <a:pt x="f38" y="f44"/>
                  </a:cubicBezTo>
                  <a:cubicBezTo>
                    <a:pt x="f45" y="f44"/>
                    <a:pt x="f46" y="f44"/>
                    <a:pt x="f47" y="f44"/>
                  </a:cubicBezTo>
                  <a:cubicBezTo>
                    <a:pt x="f12" y="f44"/>
                    <a:pt x="f48" y="f49"/>
                    <a:pt x="f48" y="f50"/>
                  </a:cubicBezTo>
                  <a:cubicBezTo>
                    <a:pt x="f48" y="f51"/>
                    <a:pt x="f5" y="f52"/>
                    <a:pt x="f5" y="f53"/>
                  </a:cubicBezTo>
                  <a:cubicBezTo>
                    <a:pt x="f5" y="f54"/>
                    <a:pt x="f48" y="f55"/>
                    <a:pt x="f48" y="f14"/>
                  </a:cubicBezTo>
                  <a:cubicBezTo>
                    <a:pt x="f56" y="f57"/>
                    <a:pt x="f58" y="f59"/>
                    <a:pt x="f8" y="f9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8">
              <a:extLst>
                <a:ext uri="{FF2B5EF4-FFF2-40B4-BE49-F238E27FC236}">
                  <a16:creationId xmlns:a16="http://schemas.microsoft.com/office/drawing/2014/main" id="{E86B200A-95BD-414E-57AE-88527D6DA980}"/>
                </a:ext>
              </a:extLst>
            </p:cNvPr>
            <p:cNvSpPr/>
            <p:nvPr/>
          </p:nvSpPr>
          <p:spPr>
            <a:xfrm>
              <a:off x="1636711" y="5203822"/>
              <a:ext cx="1346197" cy="1290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0"/>
                <a:gd name="f7" fmla="val 144"/>
                <a:gd name="f8" fmla="val 87"/>
                <a:gd name="f9" fmla="val 17"/>
                <a:gd name="f10" fmla="val 60"/>
                <a:gd name="f11" fmla="val 101"/>
                <a:gd name="f12" fmla="val 80"/>
                <a:gd name="f13" fmla="val 73"/>
                <a:gd name="f14" fmla="val 64"/>
                <a:gd name="f15" fmla="val 102"/>
                <a:gd name="f16" fmla="val 43"/>
                <a:gd name="f17" fmla="val 23"/>
                <a:gd name="f18" fmla="val 3"/>
                <a:gd name="f19" fmla="val 6"/>
                <a:gd name="f20" fmla="val 4"/>
                <a:gd name="f21" fmla="val 15"/>
                <a:gd name="f22" fmla="val 55"/>
                <a:gd name="f23" fmla="val 96"/>
                <a:gd name="f24" fmla="val 137"/>
                <a:gd name="f25" fmla="val 140"/>
                <a:gd name="f26" fmla="val 145"/>
                <a:gd name="f27" fmla="val 2"/>
                <a:gd name="f28" fmla="val 147"/>
                <a:gd name="f29" fmla="val 5"/>
                <a:gd name="f30" fmla="val 149"/>
                <a:gd name="f31" fmla="val 7"/>
                <a:gd name="f32" fmla="val 11"/>
                <a:gd name="f33" fmla="val 14"/>
                <a:gd name="f34" fmla="val 16"/>
                <a:gd name="f35" fmla="val 142"/>
                <a:gd name="f36" fmla="val 124"/>
                <a:gd name="f37" fmla="val 106"/>
                <a:gd name="f38" fmla="+- 0 0 -90"/>
                <a:gd name="f39" fmla="*/ f3 1 150"/>
                <a:gd name="f40" fmla="*/ f4 1 144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150"/>
                <a:gd name="f49" fmla="*/ f45 1 144"/>
                <a:gd name="f50" fmla="*/ 87 f46 1"/>
                <a:gd name="f51" fmla="*/ 17 f45 1"/>
                <a:gd name="f52" fmla="*/ 144 f45 1"/>
                <a:gd name="f53" fmla="*/ 64 f46 1"/>
                <a:gd name="f54" fmla="*/ 3 f46 1"/>
                <a:gd name="f55" fmla="*/ 15 f46 1"/>
                <a:gd name="f56" fmla="*/ 0 f45 1"/>
                <a:gd name="f57" fmla="*/ 137 f46 1"/>
                <a:gd name="f58" fmla="*/ 147 f46 1"/>
                <a:gd name="f59" fmla="*/ 5 f45 1"/>
                <a:gd name="f60" fmla="*/ 150 f46 1"/>
                <a:gd name="f61" fmla="*/ 14 f45 1"/>
                <a:gd name="f62" fmla="*/ 142 f46 1"/>
                <a:gd name="f63" fmla="+- f47 0 f1"/>
                <a:gd name="f64" fmla="*/ f50 1 150"/>
                <a:gd name="f65" fmla="*/ f51 1 144"/>
                <a:gd name="f66" fmla="*/ f52 1 144"/>
                <a:gd name="f67" fmla="*/ f53 1 150"/>
                <a:gd name="f68" fmla="*/ f54 1 150"/>
                <a:gd name="f69" fmla="*/ f55 1 150"/>
                <a:gd name="f70" fmla="*/ f56 1 144"/>
                <a:gd name="f71" fmla="*/ f57 1 150"/>
                <a:gd name="f72" fmla="*/ f58 1 150"/>
                <a:gd name="f73" fmla="*/ f59 1 144"/>
                <a:gd name="f74" fmla="*/ f60 1 150"/>
                <a:gd name="f75" fmla="*/ f61 1 144"/>
                <a:gd name="f76" fmla="*/ f62 1 150"/>
                <a:gd name="f77" fmla="*/ 0 1 f48"/>
                <a:gd name="f78" fmla="*/ f42 1 f48"/>
                <a:gd name="f79" fmla="*/ 0 1 f49"/>
                <a:gd name="f80" fmla="*/ f43 1 f49"/>
                <a:gd name="f81" fmla="*/ f64 1 f48"/>
                <a:gd name="f82" fmla="*/ f65 1 f49"/>
                <a:gd name="f83" fmla="*/ f66 1 f49"/>
                <a:gd name="f84" fmla="*/ f67 1 f48"/>
                <a:gd name="f85" fmla="*/ f68 1 f48"/>
                <a:gd name="f86" fmla="*/ f69 1 f48"/>
                <a:gd name="f87" fmla="*/ f70 1 f49"/>
                <a:gd name="f88" fmla="*/ f71 1 f48"/>
                <a:gd name="f89" fmla="*/ f72 1 f48"/>
                <a:gd name="f90" fmla="*/ f73 1 f49"/>
                <a:gd name="f91" fmla="*/ f74 1 f48"/>
                <a:gd name="f92" fmla="*/ f75 1 f49"/>
                <a:gd name="f93" fmla="*/ f76 1 f48"/>
                <a:gd name="f94" fmla="*/ f77 f39 1"/>
                <a:gd name="f95" fmla="*/ f78 f39 1"/>
                <a:gd name="f96" fmla="*/ f80 f40 1"/>
                <a:gd name="f97" fmla="*/ f79 f40 1"/>
                <a:gd name="f98" fmla="*/ f81 f39 1"/>
                <a:gd name="f99" fmla="*/ f82 f40 1"/>
                <a:gd name="f100" fmla="*/ f83 f40 1"/>
                <a:gd name="f101" fmla="*/ f84 f39 1"/>
                <a:gd name="f102" fmla="*/ f85 f39 1"/>
                <a:gd name="f103" fmla="*/ f86 f39 1"/>
                <a:gd name="f104" fmla="*/ f87 f40 1"/>
                <a:gd name="f105" fmla="*/ f88 f39 1"/>
                <a:gd name="f106" fmla="*/ f89 f39 1"/>
                <a:gd name="f107" fmla="*/ f90 f40 1"/>
                <a:gd name="f108" fmla="*/ f91 f39 1"/>
                <a:gd name="f109" fmla="*/ f92 f40 1"/>
                <a:gd name="f110" fmla="*/ f93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8" y="f99"/>
                </a:cxn>
                <a:cxn ang="f63">
                  <a:pos x="f98" y="f100"/>
                </a:cxn>
                <a:cxn ang="f63">
                  <a:pos x="f101" y="f100"/>
                </a:cxn>
                <a:cxn ang="f63">
                  <a:pos x="f101" y="f99"/>
                </a:cxn>
                <a:cxn ang="f63">
                  <a:pos x="f102" y="f99"/>
                </a:cxn>
                <a:cxn ang="f63">
                  <a:pos x="f103" y="f104"/>
                </a:cxn>
                <a:cxn ang="f63">
                  <a:pos x="f105" y="f104"/>
                </a:cxn>
                <a:cxn ang="f63">
                  <a:pos x="f106" y="f107"/>
                </a:cxn>
                <a:cxn ang="f63">
                  <a:pos x="f108" y="f109"/>
                </a:cxn>
                <a:cxn ang="f63">
                  <a:pos x="f110" y="f99"/>
                </a:cxn>
                <a:cxn ang="f63">
                  <a:pos x="f98" y="f99"/>
                </a:cxn>
              </a:cxnLst>
              <a:rect l="f94" t="f97" r="f95" b="f96"/>
              <a:pathLst>
                <a:path w="150" h="144">
                  <a:moveTo>
                    <a:pt x="f8" y="f9"/>
                  </a:moveTo>
                  <a:cubicBezTo>
                    <a:pt x="f8" y="f10"/>
                    <a:pt x="f8" y="f11"/>
                    <a:pt x="f8" y="f7"/>
                  </a:cubicBezTo>
                  <a:cubicBezTo>
                    <a:pt x="f12" y="f7"/>
                    <a:pt x="f13" y="f7"/>
                    <a:pt x="f14" y="f7"/>
                  </a:cubicBezTo>
                  <a:cubicBezTo>
                    <a:pt x="f14" y="f15"/>
                    <a:pt x="f14" y="f10"/>
                    <a:pt x="f14" y="f9"/>
                  </a:cubicBezTo>
                  <a:cubicBezTo>
                    <a:pt x="f16" y="f9"/>
                    <a:pt x="f17" y="f9"/>
                    <a:pt x="f18" y="f9"/>
                  </a:cubicBezTo>
                  <a:cubicBezTo>
                    <a:pt x="f5" y="f19"/>
                    <a:pt x="f20" y="f5"/>
                    <a:pt x="f21" y="f5"/>
                  </a:cubicBezTo>
                  <a:cubicBezTo>
                    <a:pt x="f22" y="f5"/>
                    <a:pt x="f23" y="f5"/>
                    <a:pt x="f24" y="f5"/>
                  </a:cubicBezTo>
                  <a:cubicBezTo>
                    <a:pt x="f25" y="f5"/>
                    <a:pt x="f26" y="f27"/>
                    <a:pt x="f28" y="f29"/>
                  </a:cubicBezTo>
                  <a:cubicBezTo>
                    <a:pt x="f30" y="f31"/>
                    <a:pt x="f6" y="f32"/>
                    <a:pt x="f6" y="f33"/>
                  </a:cubicBezTo>
                  <a:cubicBezTo>
                    <a:pt x="f6" y="f34"/>
                    <a:pt x="f7" y="f9"/>
                    <a:pt x="f35" y="f9"/>
                  </a:cubicBezTo>
                  <a:cubicBezTo>
                    <a:pt x="f36" y="f9"/>
                    <a:pt x="f37" y="f9"/>
                    <a:pt x="f8" y="f9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9">
              <a:extLst>
                <a:ext uri="{FF2B5EF4-FFF2-40B4-BE49-F238E27FC236}">
                  <a16:creationId xmlns:a16="http://schemas.microsoft.com/office/drawing/2014/main" id="{6D9B0E16-46BB-40AD-6102-702B0D588DBA}"/>
                </a:ext>
              </a:extLst>
            </p:cNvPr>
            <p:cNvSpPr/>
            <p:nvPr/>
          </p:nvSpPr>
          <p:spPr>
            <a:xfrm>
              <a:off x="3270251" y="4165604"/>
              <a:ext cx="566735" cy="5730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"/>
                <a:gd name="f7" fmla="val 64"/>
                <a:gd name="f8" fmla="val 32"/>
                <a:gd name="f9" fmla="val 49"/>
                <a:gd name="f10" fmla="val 14"/>
                <a:gd name="f11" fmla="val 50"/>
                <a:gd name="f12" fmla="val 48"/>
                <a:gd name="f13" fmla="val 30"/>
                <a:gd name="f14" fmla="val 12"/>
                <a:gd name="f15" fmla="val 13"/>
                <a:gd name="f16" fmla="+- 0 0 -90"/>
                <a:gd name="f17" fmla="*/ f3 1 63"/>
                <a:gd name="f18" fmla="*/ f4 1 64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63"/>
                <a:gd name="f27" fmla="*/ f23 1 64"/>
                <a:gd name="f28" fmla="*/ 32 f24 1"/>
                <a:gd name="f29" fmla="*/ 0 f23 1"/>
                <a:gd name="f30" fmla="*/ 63 f24 1"/>
                <a:gd name="f31" fmla="*/ 32 f23 1"/>
                <a:gd name="f32" fmla="*/ 30 f24 1"/>
                <a:gd name="f33" fmla="*/ 64 f23 1"/>
                <a:gd name="f34" fmla="*/ 0 f24 1"/>
                <a:gd name="f35" fmla="*/ 30 f23 1"/>
                <a:gd name="f36" fmla="+- f25 0 f1"/>
                <a:gd name="f37" fmla="*/ f28 1 63"/>
                <a:gd name="f38" fmla="*/ f29 1 64"/>
                <a:gd name="f39" fmla="*/ f30 1 63"/>
                <a:gd name="f40" fmla="*/ f31 1 64"/>
                <a:gd name="f41" fmla="*/ f32 1 63"/>
                <a:gd name="f42" fmla="*/ f33 1 64"/>
                <a:gd name="f43" fmla="*/ f34 1 63"/>
                <a:gd name="f44" fmla="*/ f35 1 64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63" h="64">
                  <a:moveTo>
                    <a:pt x="f8" y="f5"/>
                  </a:moveTo>
                  <a:cubicBezTo>
                    <a:pt x="f9" y="f5"/>
                    <a:pt x="f6" y="f10"/>
                    <a:pt x="f6" y="f8"/>
                  </a:cubicBezTo>
                  <a:cubicBezTo>
                    <a:pt x="f6" y="f11"/>
                    <a:pt x="f12" y="f7"/>
                    <a:pt x="f13" y="f7"/>
                  </a:cubicBezTo>
                  <a:cubicBezTo>
                    <a:pt x="f14" y="f7"/>
                    <a:pt x="f5" y="f9"/>
                    <a:pt x="f5" y="f13"/>
                  </a:cubicBezTo>
                  <a:cubicBezTo>
                    <a:pt x="f5" y="f15"/>
                    <a:pt x="f10" y="f5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10">
              <a:extLst>
                <a:ext uri="{FF2B5EF4-FFF2-40B4-BE49-F238E27FC236}">
                  <a16:creationId xmlns:a16="http://schemas.microsoft.com/office/drawing/2014/main" id="{35744638-5CCE-FC8C-AA25-07D89590A2E5}"/>
                </a:ext>
              </a:extLst>
            </p:cNvPr>
            <p:cNvSpPr/>
            <p:nvPr/>
          </p:nvSpPr>
          <p:spPr>
            <a:xfrm>
              <a:off x="836611" y="4156076"/>
              <a:ext cx="574672" cy="5905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"/>
                <a:gd name="f7" fmla="val 66"/>
                <a:gd name="f8" fmla="val 32"/>
                <a:gd name="f9" fmla="val 63"/>
                <a:gd name="f10" fmla="val 51"/>
                <a:gd name="f11" fmla="val 50"/>
                <a:gd name="f12" fmla="val 31"/>
                <a:gd name="f13" fmla="val 65"/>
                <a:gd name="f14" fmla="val 15"/>
                <a:gd name="f15" fmla="val 1"/>
                <a:gd name="f16" fmla="val 33"/>
                <a:gd name="f17" fmla="val 16"/>
                <a:gd name="f18" fmla="val 14"/>
                <a:gd name="f19" fmla="val 48"/>
                <a:gd name="f20" fmla="+- 0 0 -90"/>
                <a:gd name="f21" fmla="*/ f3 1 64"/>
                <a:gd name="f22" fmla="*/ f4 1 66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64"/>
                <a:gd name="f31" fmla="*/ f27 1 66"/>
                <a:gd name="f32" fmla="*/ 64 f28 1"/>
                <a:gd name="f33" fmla="*/ 32 f27 1"/>
                <a:gd name="f34" fmla="*/ 31 f28 1"/>
                <a:gd name="f35" fmla="*/ 65 f27 1"/>
                <a:gd name="f36" fmla="*/ 0 f28 1"/>
                <a:gd name="f37" fmla="*/ 33 f27 1"/>
                <a:gd name="f38" fmla="*/ 1 f27 1"/>
                <a:gd name="f39" fmla="+- f29 0 f1"/>
                <a:gd name="f40" fmla="*/ f32 1 64"/>
                <a:gd name="f41" fmla="*/ f33 1 66"/>
                <a:gd name="f42" fmla="*/ f34 1 64"/>
                <a:gd name="f43" fmla="*/ f35 1 66"/>
                <a:gd name="f44" fmla="*/ f36 1 64"/>
                <a:gd name="f45" fmla="*/ f37 1 66"/>
                <a:gd name="f46" fmla="*/ f38 1 66"/>
                <a:gd name="f47" fmla="*/ 0 1 f30"/>
                <a:gd name="f48" fmla="*/ f24 1 f30"/>
                <a:gd name="f49" fmla="*/ 0 1 f31"/>
                <a:gd name="f50" fmla="*/ f25 1 f31"/>
                <a:gd name="f51" fmla="*/ f40 1 f30"/>
                <a:gd name="f52" fmla="*/ f41 1 f31"/>
                <a:gd name="f53" fmla="*/ f42 1 f30"/>
                <a:gd name="f54" fmla="*/ f43 1 f31"/>
                <a:gd name="f55" fmla="*/ f44 1 f30"/>
                <a:gd name="f56" fmla="*/ f45 1 f31"/>
                <a:gd name="f57" fmla="*/ f46 1 f31"/>
                <a:gd name="f58" fmla="*/ f47 f21 1"/>
                <a:gd name="f59" fmla="*/ f48 f21 1"/>
                <a:gd name="f60" fmla="*/ f50 f22 1"/>
                <a:gd name="f61" fmla="*/ f49 f22 1"/>
                <a:gd name="f62" fmla="*/ f51 f21 1"/>
                <a:gd name="f63" fmla="*/ f52 f22 1"/>
                <a:gd name="f64" fmla="*/ f53 f21 1"/>
                <a:gd name="f65" fmla="*/ f54 f22 1"/>
                <a:gd name="f66" fmla="*/ f55 f21 1"/>
                <a:gd name="f67" fmla="*/ f56 f22 1"/>
                <a:gd name="f68" fmla="*/ f57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2" y="f63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4" y="f68"/>
                </a:cxn>
                <a:cxn ang="f39">
                  <a:pos x="f62" y="f63"/>
                </a:cxn>
              </a:cxnLst>
              <a:rect l="f58" t="f61" r="f59" b="f60"/>
              <a:pathLst>
                <a:path w="64" h="66">
                  <a:moveTo>
                    <a:pt x="f6" y="f8"/>
                  </a:moveTo>
                  <a:cubicBezTo>
                    <a:pt x="f9" y="f10"/>
                    <a:pt x="f11" y="f9"/>
                    <a:pt x="f12" y="f13"/>
                  </a:cubicBezTo>
                  <a:cubicBezTo>
                    <a:pt x="f14" y="f7"/>
                    <a:pt x="f15" y="f11"/>
                    <a:pt x="f5" y="f16"/>
                  </a:cubicBezTo>
                  <a:cubicBezTo>
                    <a:pt x="f5" y="f17"/>
                    <a:pt x="f18" y="f15"/>
                    <a:pt x="f12" y="f15"/>
                  </a:cubicBezTo>
                  <a:cubicBezTo>
                    <a:pt x="f19" y="f5"/>
                    <a:pt x="f9" y="f14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11">
              <a:extLst>
                <a:ext uri="{FF2B5EF4-FFF2-40B4-BE49-F238E27FC236}">
                  <a16:creationId xmlns:a16="http://schemas.microsoft.com/office/drawing/2014/main" id="{558F0B7F-441B-1F46-0C9F-AA8F1EBF76F3}"/>
                </a:ext>
              </a:extLst>
            </p:cNvPr>
            <p:cNvSpPr/>
            <p:nvPr/>
          </p:nvSpPr>
          <p:spPr>
            <a:xfrm>
              <a:off x="2066928" y="2024060"/>
              <a:ext cx="592138" cy="5635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63"/>
                <a:gd name="f8" fmla="val 25"/>
                <a:gd name="f9" fmla="val 17"/>
                <a:gd name="f10" fmla="val 24"/>
                <a:gd name="f11" fmla="val 29"/>
                <a:gd name="f12" fmla="val 18"/>
                <a:gd name="f13" fmla="val 33"/>
                <a:gd name="f14" fmla="val 38"/>
                <a:gd name="f15" fmla="val 48"/>
                <a:gd name="f16" fmla="val 26"/>
                <a:gd name="f17" fmla="val 52"/>
                <a:gd name="f18" fmla="val 34"/>
                <a:gd name="f19" fmla="val 46"/>
                <a:gd name="f20" fmla="val 53"/>
                <a:gd name="f21" fmla="val 40"/>
                <a:gd name="f22" fmla="val 27"/>
                <a:gd name="f23" fmla="val 13"/>
                <a:gd name="f24" fmla="val 19"/>
                <a:gd name="f25" fmla="val 47"/>
                <a:gd name="f26" fmla="val 15"/>
                <a:gd name="f27" fmla="+- 0 0 -90"/>
                <a:gd name="f28" fmla="*/ f3 1 66"/>
                <a:gd name="f29" fmla="*/ f4 1 63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66"/>
                <a:gd name="f38" fmla="*/ f34 1 63"/>
                <a:gd name="f39" fmla="*/ 0 f35 1"/>
                <a:gd name="f40" fmla="*/ 25 f34 1"/>
                <a:gd name="f41" fmla="*/ 33 f35 1"/>
                <a:gd name="f42" fmla="*/ 0 f34 1"/>
                <a:gd name="f43" fmla="*/ 66 f35 1"/>
                <a:gd name="f44" fmla="*/ 24 f34 1"/>
                <a:gd name="f45" fmla="*/ 53 f35 1"/>
                <a:gd name="f46" fmla="*/ 63 f34 1"/>
                <a:gd name="f47" fmla="*/ 13 f35 1"/>
                <a:gd name="f48" fmla="+- f36 0 f1"/>
                <a:gd name="f49" fmla="*/ f39 1 66"/>
                <a:gd name="f50" fmla="*/ f40 1 63"/>
                <a:gd name="f51" fmla="*/ f41 1 66"/>
                <a:gd name="f52" fmla="*/ f42 1 63"/>
                <a:gd name="f53" fmla="*/ f43 1 66"/>
                <a:gd name="f54" fmla="*/ f44 1 63"/>
                <a:gd name="f55" fmla="*/ f45 1 66"/>
                <a:gd name="f56" fmla="*/ f46 1 63"/>
                <a:gd name="f57" fmla="*/ f47 1 66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8"/>
                <a:gd name="f66" fmla="*/ f53 1 f37"/>
                <a:gd name="f67" fmla="*/ f54 1 f38"/>
                <a:gd name="f68" fmla="*/ f55 1 f37"/>
                <a:gd name="f69" fmla="*/ f56 1 f38"/>
                <a:gd name="f70" fmla="*/ f57 1 f37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9 1"/>
                <a:gd name="f79" fmla="*/ f66 f28 1"/>
                <a:gd name="f80" fmla="*/ f67 f29 1"/>
                <a:gd name="f81" fmla="*/ f68 f28 1"/>
                <a:gd name="f82" fmla="*/ f69 f29 1"/>
                <a:gd name="f83" fmla="*/ f70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81" y="f82"/>
                </a:cxn>
                <a:cxn ang="f48">
                  <a:pos x="f83" y="f82"/>
                </a:cxn>
                <a:cxn ang="f48">
                  <a:pos x="f75" y="f76"/>
                </a:cxn>
              </a:cxnLst>
              <a:rect l="f71" t="f74" r="f72" b="f73"/>
              <a:pathLst>
                <a:path w="66" h="63">
                  <a:moveTo>
                    <a:pt x="f5" y="f8"/>
                  </a:moveTo>
                  <a:cubicBezTo>
                    <a:pt x="f9" y="f10"/>
                    <a:pt x="f11" y="f12"/>
                    <a:pt x="f13" y="f5"/>
                  </a:cubicBezTo>
                  <a:cubicBezTo>
                    <a:pt x="f14" y="f9"/>
                    <a:pt x="f15" y="f16"/>
                    <a:pt x="f6" y="f10"/>
                  </a:cubicBezTo>
                  <a:cubicBezTo>
                    <a:pt x="f17" y="f18"/>
                    <a:pt x="f15" y="f19"/>
                    <a:pt x="f20" y="f7"/>
                  </a:cubicBezTo>
                  <a:cubicBezTo>
                    <a:pt x="f21" y="f20"/>
                    <a:pt x="f22" y="f17"/>
                    <a:pt x="f23" y="f7"/>
                  </a:cubicBezTo>
                  <a:cubicBezTo>
                    <a:pt x="f24" y="f25"/>
                    <a:pt x="f26" y="f18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12">
              <a:extLst>
                <a:ext uri="{FF2B5EF4-FFF2-40B4-BE49-F238E27FC236}">
                  <a16:creationId xmlns:a16="http://schemas.microsoft.com/office/drawing/2014/main" id="{520262BF-75F3-1BB0-19B0-BB210C37F90B}"/>
                </a:ext>
              </a:extLst>
            </p:cNvPr>
            <p:cNvSpPr/>
            <p:nvPr/>
          </p:nvSpPr>
          <p:spPr>
            <a:xfrm>
              <a:off x="2857500" y="2436811"/>
              <a:ext cx="287341" cy="3222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36"/>
                <a:gd name="f8" fmla="val 20"/>
                <a:gd name="f9" fmla="val 26"/>
                <a:gd name="f10" fmla="val 21"/>
                <a:gd name="f11" fmla="val 31"/>
                <a:gd name="f12" fmla="val 17"/>
                <a:gd name="f13" fmla="val 12"/>
                <a:gd name="f14" fmla="val 34"/>
                <a:gd name="f15" fmla="val 6"/>
                <a:gd name="f16" fmla="val 28"/>
                <a:gd name="f17" fmla="val 22"/>
                <a:gd name="f18" fmla="val 15"/>
                <a:gd name="f19" fmla="val 7"/>
                <a:gd name="f20" fmla="val 8"/>
                <a:gd name="f21" fmla="val 10"/>
                <a:gd name="f22" fmla="val 16"/>
                <a:gd name="f23" fmla="val 11"/>
                <a:gd name="f24" fmla="val 25"/>
                <a:gd name="f25" fmla="+- 0 0 -90"/>
                <a:gd name="f26" fmla="*/ f3 1 32"/>
                <a:gd name="f27" fmla="*/ f4 1 36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2"/>
                <a:gd name="f36" fmla="*/ f32 1 36"/>
                <a:gd name="f37" fmla="*/ 32 f33 1"/>
                <a:gd name="f38" fmla="*/ 20 f32 1"/>
                <a:gd name="f39" fmla="*/ 17 f33 1"/>
                <a:gd name="f40" fmla="*/ 36 f32 1"/>
                <a:gd name="f41" fmla="*/ 0 f33 1"/>
                <a:gd name="f42" fmla="*/ 28 f32 1"/>
                <a:gd name="f43" fmla="*/ 7 f32 1"/>
                <a:gd name="f44" fmla="*/ 22 f33 1"/>
                <a:gd name="f45" fmla="*/ 0 f32 1"/>
                <a:gd name="f46" fmla="+- f34 0 f1"/>
                <a:gd name="f47" fmla="*/ f37 1 32"/>
                <a:gd name="f48" fmla="*/ f38 1 36"/>
                <a:gd name="f49" fmla="*/ f39 1 32"/>
                <a:gd name="f50" fmla="*/ f40 1 36"/>
                <a:gd name="f51" fmla="*/ f41 1 32"/>
                <a:gd name="f52" fmla="*/ f42 1 36"/>
                <a:gd name="f53" fmla="*/ f43 1 36"/>
                <a:gd name="f54" fmla="*/ f44 1 32"/>
                <a:gd name="f55" fmla="*/ f45 1 36"/>
                <a:gd name="f56" fmla="*/ 0 1 f35"/>
                <a:gd name="f57" fmla="*/ f29 1 f35"/>
                <a:gd name="f58" fmla="*/ 0 1 f36"/>
                <a:gd name="f59" fmla="*/ f30 1 f36"/>
                <a:gd name="f60" fmla="*/ f47 1 f35"/>
                <a:gd name="f61" fmla="*/ f48 1 f36"/>
                <a:gd name="f62" fmla="*/ f49 1 f35"/>
                <a:gd name="f63" fmla="*/ f50 1 f36"/>
                <a:gd name="f64" fmla="*/ f51 1 f35"/>
                <a:gd name="f65" fmla="*/ f52 1 f36"/>
                <a:gd name="f66" fmla="*/ f53 1 f36"/>
                <a:gd name="f67" fmla="*/ f54 1 f35"/>
                <a:gd name="f68" fmla="*/ f55 1 f36"/>
                <a:gd name="f69" fmla="*/ f56 f26 1"/>
                <a:gd name="f70" fmla="*/ f57 f26 1"/>
                <a:gd name="f71" fmla="*/ f59 f27 1"/>
                <a:gd name="f72" fmla="*/ f58 f27 1"/>
                <a:gd name="f73" fmla="*/ f60 f26 1"/>
                <a:gd name="f74" fmla="*/ f61 f27 1"/>
                <a:gd name="f75" fmla="*/ f62 f26 1"/>
                <a:gd name="f76" fmla="*/ f63 f27 1"/>
                <a:gd name="f77" fmla="*/ f64 f26 1"/>
                <a:gd name="f78" fmla="*/ f65 f27 1"/>
                <a:gd name="f79" fmla="*/ f66 f27 1"/>
                <a:gd name="f80" fmla="*/ f67 f26 1"/>
                <a:gd name="f81" fmla="*/ f68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7" y="f79"/>
                </a:cxn>
                <a:cxn ang="f46">
                  <a:pos x="f80" y="f81"/>
                </a:cxn>
                <a:cxn ang="f46">
                  <a:pos x="f73" y="f74"/>
                </a:cxn>
              </a:cxnLst>
              <a:rect l="f69" t="f72" r="f70" b="f71"/>
              <a:pathLst>
                <a:path w="32" h="36">
                  <a:moveTo>
                    <a:pt x="f6" y="f8"/>
                  </a:moveTo>
                  <a:cubicBezTo>
                    <a:pt x="f9" y="f9"/>
                    <a:pt x="f10" y="f11"/>
                    <a:pt x="f12" y="f7"/>
                  </a:cubicBezTo>
                  <a:cubicBezTo>
                    <a:pt x="f13" y="f14"/>
                    <a:pt x="f15" y="f11"/>
                    <a:pt x="f5" y="f16"/>
                  </a:cubicBezTo>
                  <a:cubicBezTo>
                    <a:pt x="f5" y="f17"/>
                    <a:pt x="f5" y="f18"/>
                    <a:pt x="f5" y="f19"/>
                  </a:cubicBezTo>
                  <a:cubicBezTo>
                    <a:pt x="f20" y="f21"/>
                    <a:pt x="f22" y="f20"/>
                    <a:pt x="f17" y="f5"/>
                  </a:cubicBezTo>
                  <a:cubicBezTo>
                    <a:pt x="f8" y="f23"/>
                    <a:pt x="f24" y="f12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Freeform 13">
              <a:extLst>
                <a:ext uri="{FF2B5EF4-FFF2-40B4-BE49-F238E27FC236}">
                  <a16:creationId xmlns:a16="http://schemas.microsoft.com/office/drawing/2014/main" id="{B9EC1BA8-2D00-A52F-3A5B-0E5A114817CE}"/>
                </a:ext>
              </a:extLst>
            </p:cNvPr>
            <p:cNvSpPr/>
            <p:nvPr/>
          </p:nvSpPr>
          <p:spPr>
            <a:xfrm>
              <a:off x="3189290" y="2892420"/>
              <a:ext cx="179386" cy="188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21"/>
                <a:gd name="f8" fmla="val 8"/>
                <a:gd name="f9" fmla="val 3"/>
                <a:gd name="f10" fmla="val 6"/>
                <a:gd name="f11" fmla="val 10"/>
                <a:gd name="f12" fmla="val 12"/>
                <a:gd name="f13" fmla="val 2"/>
                <a:gd name="f14" fmla="val 16"/>
                <a:gd name="f15" fmla="val 4"/>
                <a:gd name="f16" fmla="val 7"/>
                <a:gd name="f17" fmla="val 19"/>
                <a:gd name="f18" fmla="val 15"/>
                <a:gd name="f19" fmla="val 18"/>
                <a:gd name="f20" fmla="val 13"/>
                <a:gd name="f21" fmla="val 17"/>
                <a:gd name="f22" fmla="val 1"/>
                <a:gd name="f23" fmla="+- 0 0 -90"/>
                <a:gd name="f24" fmla="*/ f3 1 20"/>
                <a:gd name="f25" fmla="*/ f4 1 21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0"/>
                <a:gd name="f34" fmla="*/ f30 1 21"/>
                <a:gd name="f35" fmla="*/ 0 f31 1"/>
                <a:gd name="f36" fmla="*/ 8 f30 1"/>
                <a:gd name="f37" fmla="*/ 10 f31 1"/>
                <a:gd name="f38" fmla="*/ 0 f30 1"/>
                <a:gd name="f39" fmla="*/ 20 f31 1"/>
                <a:gd name="f40" fmla="*/ 7 f30 1"/>
                <a:gd name="f41" fmla="*/ 18 f31 1"/>
                <a:gd name="f42" fmla="*/ 20 f30 1"/>
                <a:gd name="f43" fmla="*/ 3 f31 1"/>
                <a:gd name="f44" fmla="*/ 21 f30 1"/>
                <a:gd name="f45" fmla="+- f32 0 f1"/>
                <a:gd name="f46" fmla="*/ f35 1 20"/>
                <a:gd name="f47" fmla="*/ f36 1 21"/>
                <a:gd name="f48" fmla="*/ f37 1 20"/>
                <a:gd name="f49" fmla="*/ f38 1 21"/>
                <a:gd name="f50" fmla="*/ f39 1 20"/>
                <a:gd name="f51" fmla="*/ f40 1 21"/>
                <a:gd name="f52" fmla="*/ f41 1 20"/>
                <a:gd name="f53" fmla="*/ f42 1 21"/>
                <a:gd name="f54" fmla="*/ f43 1 20"/>
                <a:gd name="f55" fmla="*/ f44 1 21"/>
                <a:gd name="f56" fmla="*/ 0 1 f33"/>
                <a:gd name="f57" fmla="*/ f27 1 f33"/>
                <a:gd name="f58" fmla="*/ 0 1 f34"/>
                <a:gd name="f59" fmla="*/ f28 1 f34"/>
                <a:gd name="f60" fmla="*/ f46 1 f33"/>
                <a:gd name="f61" fmla="*/ f47 1 f34"/>
                <a:gd name="f62" fmla="*/ f48 1 f33"/>
                <a:gd name="f63" fmla="*/ f49 1 f34"/>
                <a:gd name="f64" fmla="*/ f50 1 f33"/>
                <a:gd name="f65" fmla="*/ f51 1 f34"/>
                <a:gd name="f66" fmla="*/ f52 1 f33"/>
                <a:gd name="f67" fmla="*/ f53 1 f34"/>
                <a:gd name="f68" fmla="*/ f54 1 f33"/>
                <a:gd name="f69" fmla="*/ f55 1 f34"/>
                <a:gd name="f70" fmla="*/ f56 f24 1"/>
                <a:gd name="f71" fmla="*/ f57 f24 1"/>
                <a:gd name="f72" fmla="*/ f59 f25 1"/>
                <a:gd name="f73" fmla="*/ f58 f25 1"/>
                <a:gd name="f74" fmla="*/ f60 f24 1"/>
                <a:gd name="f75" fmla="*/ f61 f25 1"/>
                <a:gd name="f76" fmla="*/ f62 f24 1"/>
                <a:gd name="f77" fmla="*/ f63 f25 1"/>
                <a:gd name="f78" fmla="*/ f64 f24 1"/>
                <a:gd name="f79" fmla="*/ f65 f25 1"/>
                <a:gd name="f80" fmla="*/ f66 f24 1"/>
                <a:gd name="f81" fmla="*/ f67 f25 1"/>
                <a:gd name="f82" fmla="*/ f68 f24 1"/>
                <a:gd name="f83" fmla="*/ f69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8" y="f79"/>
                </a:cxn>
                <a:cxn ang="f45">
                  <a:pos x="f80" y="f81"/>
                </a:cxn>
                <a:cxn ang="f45">
                  <a:pos x="f82" y="f83"/>
                </a:cxn>
                <a:cxn ang="f45">
                  <a:pos x="f74" y="f75"/>
                </a:cxn>
              </a:cxnLst>
              <a:rect l="f70" t="f73" r="f71" b="f72"/>
              <a:pathLst>
                <a:path w="20" h="21">
                  <a:moveTo>
                    <a:pt x="f5" y="f8"/>
                  </a:moveTo>
                  <a:cubicBezTo>
                    <a:pt x="f9" y="f10"/>
                    <a:pt x="f10" y="f9"/>
                    <a:pt x="f11" y="f5"/>
                  </a:cubicBezTo>
                  <a:cubicBezTo>
                    <a:pt x="f12" y="f13"/>
                    <a:pt x="f14" y="f15"/>
                    <a:pt x="f6" y="f16"/>
                  </a:cubicBezTo>
                  <a:cubicBezTo>
                    <a:pt x="f6" y="f11"/>
                    <a:pt x="f17" y="f18"/>
                    <a:pt x="f19" y="f6"/>
                  </a:cubicBezTo>
                  <a:cubicBezTo>
                    <a:pt x="f20" y="f6"/>
                    <a:pt x="f8" y="f7"/>
                    <a:pt x="f9" y="f7"/>
                  </a:cubicBezTo>
                  <a:cubicBezTo>
                    <a:pt x="f13" y="f21"/>
                    <a:pt x="f22" y="f20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Freeform 14">
              <a:extLst>
                <a:ext uri="{FF2B5EF4-FFF2-40B4-BE49-F238E27FC236}">
                  <a16:creationId xmlns:a16="http://schemas.microsoft.com/office/drawing/2014/main" id="{D7F74EA1-717B-8E23-42A4-58D8779007BA}"/>
                </a:ext>
              </a:extLst>
            </p:cNvPr>
            <p:cNvSpPr/>
            <p:nvPr/>
          </p:nvSpPr>
          <p:spPr>
            <a:xfrm>
              <a:off x="3341683" y="3332165"/>
              <a:ext cx="153984" cy="1603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18"/>
                <a:gd name="f8" fmla="val 12"/>
                <a:gd name="f9" fmla="val 14"/>
                <a:gd name="f10" fmla="val 3"/>
                <a:gd name="f11" fmla="val 16"/>
                <a:gd name="f12" fmla="val 6"/>
                <a:gd name="f13" fmla="val 9"/>
                <a:gd name="f14" fmla="val 15"/>
                <a:gd name="f15" fmla="val 13"/>
                <a:gd name="f16" fmla="val 11"/>
                <a:gd name="f17" fmla="val 8"/>
                <a:gd name="f18" fmla="val 4"/>
                <a:gd name="f19" fmla="val 1"/>
                <a:gd name="f20" fmla="val 10"/>
                <a:gd name="f21" fmla="val 2"/>
                <a:gd name="f22" fmla="val 5"/>
                <a:gd name="f23" fmla="+- 0 0 -90"/>
                <a:gd name="f24" fmla="*/ f3 1 17"/>
                <a:gd name="f25" fmla="*/ f4 1 1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7"/>
                <a:gd name="f34" fmla="*/ f30 1 18"/>
                <a:gd name="f35" fmla="*/ 12 f31 1"/>
                <a:gd name="f36" fmla="*/ 0 f30 1"/>
                <a:gd name="f37" fmla="*/ 17 f31 1"/>
                <a:gd name="f38" fmla="*/ 9 f30 1"/>
                <a:gd name="f39" fmla="*/ 11 f31 1"/>
                <a:gd name="f40" fmla="*/ 18 f30 1"/>
                <a:gd name="f41" fmla="*/ 0 f31 1"/>
                <a:gd name="f42" fmla="*/ 13 f30 1"/>
                <a:gd name="f43" fmla="*/ 2 f31 1"/>
                <a:gd name="f44" fmla="*/ 2 f30 1"/>
                <a:gd name="f45" fmla="+- f32 0 f1"/>
                <a:gd name="f46" fmla="*/ f35 1 17"/>
                <a:gd name="f47" fmla="*/ f36 1 18"/>
                <a:gd name="f48" fmla="*/ f37 1 17"/>
                <a:gd name="f49" fmla="*/ f38 1 18"/>
                <a:gd name="f50" fmla="*/ f39 1 17"/>
                <a:gd name="f51" fmla="*/ f40 1 18"/>
                <a:gd name="f52" fmla="*/ f41 1 17"/>
                <a:gd name="f53" fmla="*/ f42 1 18"/>
                <a:gd name="f54" fmla="*/ f43 1 17"/>
                <a:gd name="f55" fmla="*/ f44 1 18"/>
                <a:gd name="f56" fmla="*/ 0 1 f33"/>
                <a:gd name="f57" fmla="*/ f27 1 f33"/>
                <a:gd name="f58" fmla="*/ 0 1 f34"/>
                <a:gd name="f59" fmla="*/ f28 1 f34"/>
                <a:gd name="f60" fmla="*/ f46 1 f33"/>
                <a:gd name="f61" fmla="*/ f47 1 f34"/>
                <a:gd name="f62" fmla="*/ f48 1 f33"/>
                <a:gd name="f63" fmla="*/ f49 1 f34"/>
                <a:gd name="f64" fmla="*/ f50 1 f33"/>
                <a:gd name="f65" fmla="*/ f51 1 f34"/>
                <a:gd name="f66" fmla="*/ f52 1 f33"/>
                <a:gd name="f67" fmla="*/ f53 1 f34"/>
                <a:gd name="f68" fmla="*/ f54 1 f33"/>
                <a:gd name="f69" fmla="*/ f55 1 f34"/>
                <a:gd name="f70" fmla="*/ f56 f24 1"/>
                <a:gd name="f71" fmla="*/ f57 f24 1"/>
                <a:gd name="f72" fmla="*/ f59 f25 1"/>
                <a:gd name="f73" fmla="*/ f58 f25 1"/>
                <a:gd name="f74" fmla="*/ f60 f24 1"/>
                <a:gd name="f75" fmla="*/ f61 f25 1"/>
                <a:gd name="f76" fmla="*/ f62 f24 1"/>
                <a:gd name="f77" fmla="*/ f63 f25 1"/>
                <a:gd name="f78" fmla="*/ f64 f24 1"/>
                <a:gd name="f79" fmla="*/ f65 f25 1"/>
                <a:gd name="f80" fmla="*/ f66 f24 1"/>
                <a:gd name="f81" fmla="*/ f67 f25 1"/>
                <a:gd name="f82" fmla="*/ f68 f24 1"/>
                <a:gd name="f83" fmla="*/ f69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8" y="f79"/>
                </a:cxn>
                <a:cxn ang="f45">
                  <a:pos x="f80" y="f81"/>
                </a:cxn>
                <a:cxn ang="f45">
                  <a:pos x="f82" y="f83"/>
                </a:cxn>
                <a:cxn ang="f45">
                  <a:pos x="f74" y="f75"/>
                </a:cxn>
              </a:cxnLst>
              <a:rect l="f70" t="f73" r="f71" b="f72"/>
              <a:pathLst>
                <a:path w="17" h="18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8"/>
                    <a:pt x="f15" y="f14"/>
                    <a:pt x="f16" y="f7"/>
                  </a:cubicBezTo>
                  <a:cubicBezTo>
                    <a:pt x="f17" y="f11"/>
                    <a:pt x="f18" y="f14"/>
                    <a:pt x="f5" y="f15"/>
                  </a:cubicBezTo>
                  <a:cubicBezTo>
                    <a:pt x="f19" y="f20"/>
                    <a:pt x="f19" y="f12"/>
                    <a:pt x="f21" y="f21"/>
                  </a:cubicBezTo>
                  <a:cubicBezTo>
                    <a:pt x="f22" y="f19"/>
                    <a:pt x="f17" y="f5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Freeform 15">
              <a:extLst>
                <a:ext uri="{FF2B5EF4-FFF2-40B4-BE49-F238E27FC236}">
                  <a16:creationId xmlns:a16="http://schemas.microsoft.com/office/drawing/2014/main" id="{BD61D48B-2B35-BA00-083B-AAAD335DA6A3}"/>
                </a:ext>
              </a:extLst>
            </p:cNvPr>
            <p:cNvSpPr/>
            <p:nvPr/>
          </p:nvSpPr>
          <p:spPr>
            <a:xfrm>
              <a:off x="917572" y="4791071"/>
              <a:ext cx="169858" cy="188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21"/>
                <a:gd name="f8" fmla="val 2"/>
                <a:gd name="f9" fmla="val 13"/>
                <a:gd name="f10" fmla="val 8"/>
                <a:gd name="f11" fmla="val 7"/>
                <a:gd name="f12" fmla="val 15"/>
                <a:gd name="f13" fmla="val 1"/>
                <a:gd name="f14" fmla="+- 0 0 -90"/>
                <a:gd name="f15" fmla="*/ f3 1 19"/>
                <a:gd name="f16" fmla="*/ f4 1 21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9"/>
                <a:gd name="f25" fmla="*/ f21 1 21"/>
                <a:gd name="f26" fmla="*/ 19 f22 1"/>
                <a:gd name="f27" fmla="*/ 2 f21 1"/>
                <a:gd name="f28" fmla="*/ 0 f22 1"/>
                <a:gd name="f29" fmla="*/ 21 f21 1"/>
                <a:gd name="f30" fmla="+- f23 0 f1"/>
                <a:gd name="f31" fmla="*/ f26 1 19"/>
                <a:gd name="f32" fmla="*/ f27 1 21"/>
                <a:gd name="f33" fmla="*/ f28 1 19"/>
                <a:gd name="f34" fmla="*/ f29 1 21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9" h="21">
                  <a:moveTo>
                    <a:pt x="f6" y="f8"/>
                  </a:moveTo>
                  <a:cubicBezTo>
                    <a:pt x="f9" y="f10"/>
                    <a:pt x="f11" y="f12"/>
                    <a:pt x="f5" y="f7"/>
                  </a:cubicBezTo>
                  <a:cubicBezTo>
                    <a:pt x="f13" y="f11"/>
                    <a:pt x="f10" y="f5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16">
              <a:extLst>
                <a:ext uri="{FF2B5EF4-FFF2-40B4-BE49-F238E27FC236}">
                  <a16:creationId xmlns:a16="http://schemas.microsoft.com/office/drawing/2014/main" id="{1FFBDBA0-B363-0AB0-B681-74B70BC00A96}"/>
                </a:ext>
              </a:extLst>
            </p:cNvPr>
            <p:cNvSpPr/>
            <p:nvPr/>
          </p:nvSpPr>
          <p:spPr>
            <a:xfrm>
              <a:off x="2120905" y="3295653"/>
              <a:ext cx="144466" cy="3222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36"/>
                <a:gd name="f8" fmla="val 2"/>
                <a:gd name="f9" fmla="val 12"/>
                <a:gd name="f10" fmla="val 23"/>
                <a:gd name="f11" fmla="val 33"/>
                <a:gd name="f12" fmla="val 34"/>
                <a:gd name="f13" fmla="val 22"/>
                <a:gd name="f14" fmla="val 19"/>
                <a:gd name="f15" fmla="val 17"/>
                <a:gd name="f16" fmla="val 15"/>
                <a:gd name="f17" fmla="val 1"/>
                <a:gd name="f18" fmla="+- 0 0 -90"/>
                <a:gd name="f19" fmla="*/ f3 1 16"/>
                <a:gd name="f20" fmla="*/ f4 1 36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6"/>
                <a:gd name="f29" fmla="*/ f25 1 36"/>
                <a:gd name="f30" fmla="*/ 16 f26 1"/>
                <a:gd name="f31" fmla="*/ 2 f25 1"/>
                <a:gd name="f32" fmla="*/ 33 f25 1"/>
                <a:gd name="f33" fmla="*/ 0 f26 1"/>
                <a:gd name="f34" fmla="*/ 22 f25 1"/>
                <a:gd name="f35" fmla="*/ 15 f25 1"/>
                <a:gd name="f36" fmla="+- f27 0 f1"/>
                <a:gd name="f37" fmla="*/ f30 1 16"/>
                <a:gd name="f38" fmla="*/ f31 1 36"/>
                <a:gd name="f39" fmla="*/ f32 1 36"/>
                <a:gd name="f40" fmla="*/ f33 1 16"/>
                <a:gd name="f41" fmla="*/ f34 1 36"/>
                <a:gd name="f42" fmla="*/ f35 1 36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9"/>
                <a:gd name="f50" fmla="*/ f40 1 f28"/>
                <a:gd name="f51" fmla="*/ f41 1 f29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20 1"/>
                <a:gd name="f60" fmla="*/ f50 f19 1"/>
                <a:gd name="f61" fmla="*/ f51 f20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60" y="f61"/>
                </a:cxn>
                <a:cxn ang="f36">
                  <a:pos x="f60" y="f62"/>
                </a:cxn>
                <a:cxn ang="f36">
                  <a:pos x="f57" y="f58"/>
                </a:cxn>
              </a:cxnLst>
              <a:rect l="f53" t="f56" r="f54" b="f55"/>
              <a:pathLst>
                <a:path w="16" h="36">
                  <a:moveTo>
                    <a:pt x="f6" y="f8"/>
                  </a:moveTo>
                  <a:cubicBezTo>
                    <a:pt x="f6" y="f9"/>
                    <a:pt x="f6" y="f10"/>
                    <a:pt x="f6" y="f11"/>
                  </a:cubicBezTo>
                  <a:cubicBezTo>
                    <a:pt x="f8" y="f7"/>
                    <a:pt x="f5" y="f12"/>
                    <a:pt x="f5" y="f13"/>
                  </a:cubicBezTo>
                  <a:cubicBezTo>
                    <a:pt x="f5" y="f14"/>
                    <a:pt x="f5" y="f15"/>
                    <a:pt x="f5" y="f16"/>
                  </a:cubicBezTo>
                  <a:cubicBezTo>
                    <a:pt x="f5" y="f5"/>
                    <a:pt x="f17" y="f5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17">
              <a:extLst>
                <a:ext uri="{FF2B5EF4-FFF2-40B4-BE49-F238E27FC236}">
                  <a16:creationId xmlns:a16="http://schemas.microsoft.com/office/drawing/2014/main" id="{149C2C28-F267-ED94-ECC3-D08EDC95B4D6}"/>
                </a:ext>
              </a:extLst>
            </p:cNvPr>
            <p:cNvSpPr/>
            <p:nvPr/>
          </p:nvSpPr>
          <p:spPr>
            <a:xfrm>
              <a:off x="2371725" y="3716341"/>
              <a:ext cx="144466" cy="3317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37"/>
                <a:gd name="f8" fmla="val 36"/>
                <a:gd name="f9" fmla="val 24"/>
                <a:gd name="f10" fmla="val 14"/>
                <a:gd name="f11" fmla="val 3"/>
                <a:gd name="f12" fmla="val 13"/>
                <a:gd name="f13" fmla="val 2"/>
                <a:gd name="f14" fmla="val 17"/>
                <a:gd name="f15" fmla="val 20"/>
                <a:gd name="f16" fmla="val 35"/>
                <a:gd name="f17" fmla="+- 0 0 -90"/>
                <a:gd name="f18" fmla="*/ f3 1 16"/>
                <a:gd name="f19" fmla="*/ f4 1 3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6"/>
                <a:gd name="f28" fmla="*/ f24 1 37"/>
                <a:gd name="f29" fmla="*/ 0 f25 1"/>
                <a:gd name="f30" fmla="*/ 36 f24 1"/>
                <a:gd name="f31" fmla="*/ 3 f24 1"/>
                <a:gd name="f32" fmla="*/ 16 f25 1"/>
                <a:gd name="f33" fmla="*/ 14 f24 1"/>
                <a:gd name="f34" fmla="*/ 24 f24 1"/>
                <a:gd name="f35" fmla="+- f26 0 f1"/>
                <a:gd name="f36" fmla="*/ f29 1 16"/>
                <a:gd name="f37" fmla="*/ f30 1 37"/>
                <a:gd name="f38" fmla="*/ f31 1 37"/>
                <a:gd name="f39" fmla="*/ f32 1 16"/>
                <a:gd name="f40" fmla="*/ f33 1 37"/>
                <a:gd name="f41" fmla="*/ f34 1 37"/>
                <a:gd name="f42" fmla="*/ 0 1 f27"/>
                <a:gd name="f43" fmla="*/ f21 1 f27"/>
                <a:gd name="f44" fmla="*/ 0 1 f28"/>
                <a:gd name="f45" fmla="*/ f22 1 f28"/>
                <a:gd name="f46" fmla="*/ f36 1 f27"/>
                <a:gd name="f47" fmla="*/ f37 1 f28"/>
                <a:gd name="f48" fmla="*/ f38 1 f28"/>
                <a:gd name="f49" fmla="*/ f39 1 f27"/>
                <a:gd name="f50" fmla="*/ f40 1 f28"/>
                <a:gd name="f51" fmla="*/ f41 1 f28"/>
                <a:gd name="f52" fmla="*/ f42 f18 1"/>
                <a:gd name="f53" fmla="*/ f43 f18 1"/>
                <a:gd name="f54" fmla="*/ f45 f19 1"/>
                <a:gd name="f55" fmla="*/ f44 f19 1"/>
                <a:gd name="f56" fmla="*/ f46 f18 1"/>
                <a:gd name="f57" fmla="*/ f47 f19 1"/>
                <a:gd name="f58" fmla="*/ f48 f19 1"/>
                <a:gd name="f59" fmla="*/ f49 f18 1"/>
                <a:gd name="f60" fmla="*/ f50 f19 1"/>
                <a:gd name="f61" fmla="*/ f51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7"/>
                </a:cxn>
                <a:cxn ang="f35">
                  <a:pos x="f56" y="f58"/>
                </a:cxn>
                <a:cxn ang="f35">
                  <a:pos x="f59" y="f60"/>
                </a:cxn>
                <a:cxn ang="f35">
                  <a:pos x="f59" y="f61"/>
                </a:cxn>
                <a:cxn ang="f35">
                  <a:pos x="f56" y="f57"/>
                </a:cxn>
              </a:cxnLst>
              <a:rect l="f52" t="f55" r="f53" b="f54"/>
              <a:pathLst>
                <a:path w="16" h="37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5"/>
                    <a:pt x="f6" y="f13"/>
                    <a:pt x="f6" y="f10"/>
                  </a:cubicBezTo>
                  <a:cubicBezTo>
                    <a:pt x="f6" y="f14"/>
                    <a:pt x="f6" y="f15"/>
                    <a:pt x="f6" y="f9"/>
                  </a:cubicBezTo>
                  <a:cubicBezTo>
                    <a:pt x="f6" y="f16"/>
                    <a:pt x="f10" y="f7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AB0108C-3FF9-9F7D-3F17-BA14389DF83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23533" y="339507"/>
            <a:ext cx="11573195" cy="724250"/>
          </a:xfrm>
        </p:spPr>
        <p:txBody>
          <a:bodyPr anchor="ctr" anchorCtr="1">
            <a:normAutofit lnSpcReduction="10000"/>
          </a:bodyPr>
          <a:lstStyle/>
          <a:p>
            <a:pPr marL="0" lvl="0" indent="0" algn="r" rtl="1">
              <a:lnSpc>
                <a:spcPct val="80000"/>
              </a:lnSpc>
              <a:buNone/>
            </a:pPr>
            <a:r>
              <a:rPr lang="fa-IR" sz="5000" dirty="0">
                <a:cs typeface="B Nazanin" panose="00000400000000000000" pitchFamily="2" charset="-78"/>
              </a:rPr>
              <a:t>سبک اینفوگرافیک</a:t>
            </a:r>
            <a:endParaRPr lang="en-US" sz="5000" dirty="0">
              <a:cs typeface="B Nazanin" panose="00000400000000000000" pitchFamily="2" charset="-78"/>
            </a:endParaRPr>
          </a:p>
        </p:txBody>
      </p:sp>
      <p:sp>
        <p:nvSpPr>
          <p:cNvPr id="3" name="Round Same Side Corner Rectangle 8">
            <a:extLst>
              <a:ext uri="{FF2B5EF4-FFF2-40B4-BE49-F238E27FC236}">
                <a16:creationId xmlns:a16="http://schemas.microsoft.com/office/drawing/2014/main" id="{E27C5932-8CF9-43A6-FD7B-57DE31CF0DA1}"/>
              </a:ext>
            </a:extLst>
          </p:cNvPr>
          <p:cNvSpPr/>
          <p:nvPr/>
        </p:nvSpPr>
        <p:spPr>
          <a:xfrm flipH="1">
            <a:off x="1190375" y="4671660"/>
            <a:ext cx="274173" cy="7221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489775"/>
              <a:gd name="f7" fmla="val 3923699"/>
              <a:gd name="f8" fmla="val 280204"/>
              <a:gd name="f9" fmla="val 750754"/>
              <a:gd name="f10" fmla="val 1209570"/>
              <a:gd name="f11" fmla="val 1364322"/>
              <a:gd name="f12" fmla="val 1489774"/>
              <a:gd name="f13" fmla="val 876206"/>
              <a:gd name="f14" fmla="val 1030958"/>
              <a:gd name="f15" fmla="val 1293518"/>
              <a:gd name="f16" fmla="val 2063902"/>
              <a:gd name="f17" fmla="val 2143440"/>
              <a:gd name="f18" fmla="val 1425297"/>
              <a:gd name="f19" fmla="val 2207918"/>
              <a:gd name="f20" fmla="val 1345759"/>
              <a:gd name="f21" fmla="val 1266221"/>
              <a:gd name="f22" fmla="val 1201743"/>
              <a:gd name="f23" fmla="val 1390678"/>
              <a:gd name="f24" fmla="val 1158887"/>
              <a:gd name="f25" fmla="val 1156542"/>
              <a:gd name="f26" fmla="val 2175018"/>
              <a:gd name="f27" fmla="val 1154198"/>
              <a:gd name="f28" fmla="val 2959359"/>
              <a:gd name="f29" fmla="val 1151853"/>
              <a:gd name="f30" fmla="val 3743699"/>
              <a:gd name="f31" fmla="val 3843110"/>
              <a:gd name="f32" fmla="val 1071264"/>
              <a:gd name="f33" fmla="val 971853"/>
              <a:gd name="f34" fmla="val 872442"/>
              <a:gd name="f35" fmla="val 791853"/>
              <a:gd name="f36" fmla="val 2305078"/>
              <a:gd name="f37" fmla="val 683854"/>
              <a:gd name="f38" fmla="val 3743698"/>
              <a:gd name="f39" fmla="val 3843109"/>
              <a:gd name="f40" fmla="val 603265"/>
              <a:gd name="f41" fmla="val 3923698"/>
              <a:gd name="f42" fmla="val 503854"/>
              <a:gd name="f43" fmla="val 404443"/>
              <a:gd name="f44" fmla="val 323854"/>
              <a:gd name="f45" fmla="val 326198"/>
              <a:gd name="f46" fmla="val 2959358"/>
              <a:gd name="f47" fmla="val 328543"/>
              <a:gd name="f48" fmla="val 330887"/>
              <a:gd name="f49" fmla="val 288033"/>
              <a:gd name="f50" fmla="val 223555"/>
              <a:gd name="f51" fmla="val 144017"/>
              <a:gd name="f52" fmla="val 64479"/>
              <a:gd name="f53" fmla="val 1"/>
              <a:gd name="f54" fmla="val 125452"/>
              <a:gd name="f55" fmla="val 744888"/>
              <a:gd name="f56" fmla="val 931180"/>
              <a:gd name="f57" fmla="val 1082199"/>
              <a:gd name="f58" fmla="val 151019"/>
              <a:gd name="f59" fmla="val 337311"/>
              <a:gd name="f60" fmla="val 523603"/>
              <a:gd name="f61" fmla="val 674622"/>
              <a:gd name="f62" fmla="val 558596"/>
              <a:gd name="f63" fmla="val 407577"/>
              <a:gd name="f64" fmla="+- 0 0 -90"/>
              <a:gd name="f65" fmla="*/ f3 1 1489775"/>
              <a:gd name="f66" fmla="*/ f4 1 3923699"/>
              <a:gd name="f67" fmla="val f5"/>
              <a:gd name="f68" fmla="val f6"/>
              <a:gd name="f69" fmla="val f7"/>
              <a:gd name="f70" fmla="*/ f64 f0 1"/>
              <a:gd name="f71" fmla="+- f69 0 f67"/>
              <a:gd name="f72" fmla="+- f68 0 f67"/>
              <a:gd name="f73" fmla="*/ f70 1 f2"/>
              <a:gd name="f74" fmla="*/ f72 1 1489775"/>
              <a:gd name="f75" fmla="*/ f71 1 3923699"/>
              <a:gd name="f76" fmla="*/ 280204 f72 1"/>
              <a:gd name="f77" fmla="*/ 750754 f71 1"/>
              <a:gd name="f78" fmla="*/ 1209570 f72 1"/>
              <a:gd name="f79" fmla="*/ 1489774 f72 1"/>
              <a:gd name="f80" fmla="*/ 1030958 f71 1"/>
              <a:gd name="f81" fmla="*/ 1293518 f71 1"/>
              <a:gd name="f82" fmla="*/ 1489775 f72 1"/>
              <a:gd name="f83" fmla="*/ 2063902 f71 1"/>
              <a:gd name="f84" fmla="*/ 1345759 f72 1"/>
              <a:gd name="f85" fmla="*/ 2207918 f71 1"/>
              <a:gd name="f86" fmla="*/ 1201743 f72 1"/>
              <a:gd name="f87" fmla="*/ 1390678 f71 1"/>
              <a:gd name="f88" fmla="*/ 1158887 f72 1"/>
              <a:gd name="f89" fmla="*/ 2305078 f71 1"/>
              <a:gd name="f90" fmla="*/ 1151853 f72 1"/>
              <a:gd name="f91" fmla="*/ 3743699 f71 1"/>
              <a:gd name="f92" fmla="*/ 971853 f72 1"/>
              <a:gd name="f93" fmla="*/ 3923699 f71 1"/>
              <a:gd name="f94" fmla="*/ 791853 f72 1"/>
              <a:gd name="f95" fmla="*/ 683854 f72 1"/>
              <a:gd name="f96" fmla="*/ 3743698 f71 1"/>
              <a:gd name="f97" fmla="*/ 503854 f72 1"/>
              <a:gd name="f98" fmla="*/ 3923698 f71 1"/>
              <a:gd name="f99" fmla="*/ 323854 f72 1"/>
              <a:gd name="f100" fmla="*/ 330887 f72 1"/>
              <a:gd name="f101" fmla="*/ 288033 f72 1"/>
              <a:gd name="f102" fmla="*/ 144017 f72 1"/>
              <a:gd name="f103" fmla="*/ 1 f72 1"/>
              <a:gd name="f104" fmla="*/ 0 f72 1"/>
              <a:gd name="f105" fmla="*/ 744888 f72 1"/>
              <a:gd name="f106" fmla="*/ 0 f71 1"/>
              <a:gd name="f107" fmla="*/ 1082199 f72 1"/>
              <a:gd name="f108" fmla="*/ 337311 f71 1"/>
              <a:gd name="f109" fmla="*/ 674622 f71 1"/>
              <a:gd name="f110" fmla="*/ 407577 f72 1"/>
              <a:gd name="f111" fmla="+- f73 0 f1"/>
              <a:gd name="f112" fmla="*/ f76 1 1489775"/>
              <a:gd name="f113" fmla="*/ f77 1 3923699"/>
              <a:gd name="f114" fmla="*/ f78 1 1489775"/>
              <a:gd name="f115" fmla="*/ f79 1 1489775"/>
              <a:gd name="f116" fmla="*/ f80 1 3923699"/>
              <a:gd name="f117" fmla="*/ f81 1 3923699"/>
              <a:gd name="f118" fmla="*/ f82 1 1489775"/>
              <a:gd name="f119" fmla="*/ f83 1 3923699"/>
              <a:gd name="f120" fmla="*/ f84 1 1489775"/>
              <a:gd name="f121" fmla="*/ f85 1 3923699"/>
              <a:gd name="f122" fmla="*/ f86 1 1489775"/>
              <a:gd name="f123" fmla="*/ f87 1 3923699"/>
              <a:gd name="f124" fmla="*/ f88 1 1489775"/>
              <a:gd name="f125" fmla="*/ f89 1 3923699"/>
              <a:gd name="f126" fmla="*/ f90 1 1489775"/>
              <a:gd name="f127" fmla="*/ f91 1 3923699"/>
              <a:gd name="f128" fmla="*/ f92 1 1489775"/>
              <a:gd name="f129" fmla="*/ f93 1 3923699"/>
              <a:gd name="f130" fmla="*/ f94 1 1489775"/>
              <a:gd name="f131" fmla="*/ f95 1 1489775"/>
              <a:gd name="f132" fmla="*/ f96 1 3923699"/>
              <a:gd name="f133" fmla="*/ f97 1 1489775"/>
              <a:gd name="f134" fmla="*/ f98 1 3923699"/>
              <a:gd name="f135" fmla="*/ f99 1 1489775"/>
              <a:gd name="f136" fmla="*/ f100 1 1489775"/>
              <a:gd name="f137" fmla="*/ f101 1 1489775"/>
              <a:gd name="f138" fmla="*/ f102 1 1489775"/>
              <a:gd name="f139" fmla="*/ f103 1 1489775"/>
              <a:gd name="f140" fmla="*/ f104 1 1489775"/>
              <a:gd name="f141" fmla="*/ f105 1 1489775"/>
              <a:gd name="f142" fmla="*/ f106 1 3923699"/>
              <a:gd name="f143" fmla="*/ f107 1 1489775"/>
              <a:gd name="f144" fmla="*/ f108 1 3923699"/>
              <a:gd name="f145" fmla="*/ f109 1 3923699"/>
              <a:gd name="f146" fmla="*/ f110 1 1489775"/>
              <a:gd name="f147" fmla="*/ f67 1 f74"/>
              <a:gd name="f148" fmla="*/ f68 1 f74"/>
              <a:gd name="f149" fmla="*/ f67 1 f75"/>
              <a:gd name="f150" fmla="*/ f69 1 f75"/>
              <a:gd name="f151" fmla="*/ f112 1 f74"/>
              <a:gd name="f152" fmla="*/ f113 1 f75"/>
              <a:gd name="f153" fmla="*/ f114 1 f74"/>
              <a:gd name="f154" fmla="*/ f115 1 f74"/>
              <a:gd name="f155" fmla="*/ f116 1 f75"/>
              <a:gd name="f156" fmla="*/ f117 1 f75"/>
              <a:gd name="f157" fmla="*/ f118 1 f74"/>
              <a:gd name="f158" fmla="*/ f119 1 f75"/>
              <a:gd name="f159" fmla="*/ f120 1 f74"/>
              <a:gd name="f160" fmla="*/ f121 1 f75"/>
              <a:gd name="f161" fmla="*/ f122 1 f74"/>
              <a:gd name="f162" fmla="*/ f123 1 f75"/>
              <a:gd name="f163" fmla="*/ f124 1 f74"/>
              <a:gd name="f164" fmla="*/ f126 1 f74"/>
              <a:gd name="f165" fmla="*/ f127 1 f75"/>
              <a:gd name="f166" fmla="*/ f128 1 f74"/>
              <a:gd name="f167" fmla="*/ f129 1 f75"/>
              <a:gd name="f168" fmla="*/ f130 1 f74"/>
              <a:gd name="f169" fmla="*/ f125 1 f75"/>
              <a:gd name="f170" fmla="*/ f131 1 f74"/>
              <a:gd name="f171" fmla="*/ f132 1 f75"/>
              <a:gd name="f172" fmla="*/ f133 1 f74"/>
              <a:gd name="f173" fmla="*/ f134 1 f75"/>
              <a:gd name="f174" fmla="*/ f135 1 f74"/>
              <a:gd name="f175" fmla="*/ f136 1 f74"/>
              <a:gd name="f176" fmla="*/ f137 1 f74"/>
              <a:gd name="f177" fmla="*/ f138 1 f74"/>
              <a:gd name="f178" fmla="*/ f139 1 f74"/>
              <a:gd name="f179" fmla="*/ f140 1 f74"/>
              <a:gd name="f180" fmla="*/ f141 1 f74"/>
              <a:gd name="f181" fmla="*/ f142 1 f75"/>
              <a:gd name="f182" fmla="*/ f143 1 f74"/>
              <a:gd name="f183" fmla="*/ f144 1 f75"/>
              <a:gd name="f184" fmla="*/ f145 1 f75"/>
              <a:gd name="f185" fmla="*/ f146 1 f74"/>
              <a:gd name="f186" fmla="*/ f147 f65 1"/>
              <a:gd name="f187" fmla="*/ f148 f65 1"/>
              <a:gd name="f188" fmla="*/ f150 f66 1"/>
              <a:gd name="f189" fmla="*/ f149 f66 1"/>
              <a:gd name="f190" fmla="*/ f151 f65 1"/>
              <a:gd name="f191" fmla="*/ f152 f66 1"/>
              <a:gd name="f192" fmla="*/ f153 f65 1"/>
              <a:gd name="f193" fmla="*/ f154 f65 1"/>
              <a:gd name="f194" fmla="*/ f155 f66 1"/>
              <a:gd name="f195" fmla="*/ f156 f66 1"/>
              <a:gd name="f196" fmla="*/ f157 f65 1"/>
              <a:gd name="f197" fmla="*/ f158 f66 1"/>
              <a:gd name="f198" fmla="*/ f159 f65 1"/>
              <a:gd name="f199" fmla="*/ f160 f66 1"/>
              <a:gd name="f200" fmla="*/ f161 f65 1"/>
              <a:gd name="f201" fmla="*/ f162 f66 1"/>
              <a:gd name="f202" fmla="*/ f163 f65 1"/>
              <a:gd name="f203" fmla="*/ f164 f65 1"/>
              <a:gd name="f204" fmla="*/ f165 f66 1"/>
              <a:gd name="f205" fmla="*/ f166 f65 1"/>
              <a:gd name="f206" fmla="*/ f167 f66 1"/>
              <a:gd name="f207" fmla="*/ f168 f65 1"/>
              <a:gd name="f208" fmla="*/ f169 f66 1"/>
              <a:gd name="f209" fmla="*/ f170 f65 1"/>
              <a:gd name="f210" fmla="*/ f171 f66 1"/>
              <a:gd name="f211" fmla="*/ f172 f65 1"/>
              <a:gd name="f212" fmla="*/ f173 f66 1"/>
              <a:gd name="f213" fmla="*/ f174 f65 1"/>
              <a:gd name="f214" fmla="*/ f175 f65 1"/>
              <a:gd name="f215" fmla="*/ f176 f65 1"/>
              <a:gd name="f216" fmla="*/ f177 f65 1"/>
              <a:gd name="f217" fmla="*/ f178 f65 1"/>
              <a:gd name="f218" fmla="*/ f179 f65 1"/>
              <a:gd name="f219" fmla="*/ f180 f65 1"/>
              <a:gd name="f220" fmla="*/ f181 f66 1"/>
              <a:gd name="f221" fmla="*/ f182 f65 1"/>
              <a:gd name="f222" fmla="*/ f183 f66 1"/>
              <a:gd name="f223" fmla="*/ f184 f66 1"/>
              <a:gd name="f224" fmla="*/ f18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1">
                <a:pos x="f190" y="f191"/>
              </a:cxn>
              <a:cxn ang="f111">
                <a:pos x="f192" y="f191"/>
              </a:cxn>
              <a:cxn ang="f111">
                <a:pos x="f193" y="f194"/>
              </a:cxn>
              <a:cxn ang="f111">
                <a:pos x="f193" y="f195"/>
              </a:cxn>
              <a:cxn ang="f111">
                <a:pos x="f196" y="f195"/>
              </a:cxn>
              <a:cxn ang="f111">
                <a:pos x="f196" y="f197"/>
              </a:cxn>
              <a:cxn ang="f111">
                <a:pos x="f198" y="f199"/>
              </a:cxn>
              <a:cxn ang="f111">
                <a:pos x="f200" y="f197"/>
              </a:cxn>
              <a:cxn ang="f111">
                <a:pos x="f200" y="f201"/>
              </a:cxn>
              <a:cxn ang="f111">
                <a:pos x="f202" y="f201"/>
              </a:cxn>
              <a:cxn ang="f111">
                <a:pos x="f203" y="f204"/>
              </a:cxn>
              <a:cxn ang="f111">
                <a:pos x="f205" y="f206"/>
              </a:cxn>
              <a:cxn ang="f111">
                <a:pos x="f207" y="f204"/>
              </a:cxn>
              <a:cxn ang="f111">
                <a:pos x="f207" y="f208"/>
              </a:cxn>
              <a:cxn ang="f111">
                <a:pos x="f209" y="f208"/>
              </a:cxn>
              <a:cxn ang="f111">
                <a:pos x="f209" y="f210"/>
              </a:cxn>
              <a:cxn ang="f111">
                <a:pos x="f211" y="f212"/>
              </a:cxn>
              <a:cxn ang="f111">
                <a:pos x="f213" y="f210"/>
              </a:cxn>
              <a:cxn ang="f111">
                <a:pos x="f214" y="f201"/>
              </a:cxn>
              <a:cxn ang="f111">
                <a:pos x="f215" y="f201"/>
              </a:cxn>
              <a:cxn ang="f111">
                <a:pos x="f215" y="f197"/>
              </a:cxn>
              <a:cxn ang="f111">
                <a:pos x="f216" y="f199"/>
              </a:cxn>
              <a:cxn ang="f111">
                <a:pos x="f217" y="f197"/>
              </a:cxn>
              <a:cxn ang="f111">
                <a:pos x="f217" y="f201"/>
              </a:cxn>
              <a:cxn ang="f111">
                <a:pos x="f218" y="f201"/>
              </a:cxn>
              <a:cxn ang="f111">
                <a:pos x="f218" y="f194"/>
              </a:cxn>
              <a:cxn ang="f111">
                <a:pos x="f190" y="f191"/>
              </a:cxn>
              <a:cxn ang="f111">
                <a:pos x="f219" y="f220"/>
              </a:cxn>
              <a:cxn ang="f111">
                <a:pos x="f221" y="f222"/>
              </a:cxn>
              <a:cxn ang="f111">
                <a:pos x="f219" y="f223"/>
              </a:cxn>
              <a:cxn ang="f111">
                <a:pos x="f224" y="f222"/>
              </a:cxn>
              <a:cxn ang="f111">
                <a:pos x="f219" y="f220"/>
              </a:cxn>
            </a:cxnLst>
            <a:rect l="f186" t="f189" r="f187" b="f188"/>
            <a:pathLst>
              <a:path w="1489775" h="3923699">
                <a:moveTo>
                  <a:pt x="f8" y="f9"/>
                </a:moveTo>
                <a:lnTo>
                  <a:pt x="f10" y="f9"/>
                </a:lnTo>
                <a:cubicBezTo>
                  <a:pt x="f11" y="f9"/>
                  <a:pt x="f12" y="f13"/>
                  <a:pt x="f12" y="f14"/>
                </a:cubicBezTo>
                <a:lnTo>
                  <a:pt x="f12" y="f15"/>
                </a:lnTo>
                <a:lnTo>
                  <a:pt x="f6" y="f15"/>
                </a:lnTo>
                <a:lnTo>
                  <a:pt x="f6" y="f16"/>
                </a:lnTo>
                <a:cubicBezTo>
                  <a:pt x="f6" y="f17"/>
                  <a:pt x="f18" y="f19"/>
                  <a:pt x="f20" y="f19"/>
                </a:cubicBezTo>
                <a:cubicBezTo>
                  <a:pt x="f21" y="f19"/>
                  <a:pt x="f22" y="f17"/>
                  <a:pt x="f22" y="f16"/>
                </a:cubicBezTo>
                <a:lnTo>
                  <a:pt x="f22" y="f23"/>
                </a:lnTo>
                <a:lnTo>
                  <a:pt x="f24" y="f23"/>
                </a:lnTo>
                <a:cubicBezTo>
                  <a:pt x="f25" y="f26"/>
                  <a:pt x="f27" y="f28"/>
                  <a:pt x="f29" y="f30"/>
                </a:cubicBezTo>
                <a:cubicBezTo>
                  <a:pt x="f29" y="f31"/>
                  <a:pt x="f32" y="f7"/>
                  <a:pt x="f33" y="f7"/>
                </a:cubicBezTo>
                <a:cubicBezTo>
                  <a:pt x="f34" y="f7"/>
                  <a:pt x="f35" y="f31"/>
                  <a:pt x="f35" y="f30"/>
                </a:cubicBezTo>
                <a:lnTo>
                  <a:pt x="f35" y="f36"/>
                </a:lnTo>
                <a:lnTo>
                  <a:pt x="f37" y="f36"/>
                </a:lnTo>
                <a:lnTo>
                  <a:pt x="f37" y="f38"/>
                </a:lnTo>
                <a:cubicBezTo>
                  <a:pt x="f37" y="f39"/>
                  <a:pt x="f40" y="f41"/>
                  <a:pt x="f42" y="f41"/>
                </a:cubicBezTo>
                <a:cubicBezTo>
                  <a:pt x="f43" y="f41"/>
                  <a:pt x="f44" y="f39"/>
                  <a:pt x="f44" y="f38"/>
                </a:cubicBezTo>
                <a:cubicBezTo>
                  <a:pt x="f45" y="f46"/>
                  <a:pt x="f47" y="f26"/>
                  <a:pt x="f48" y="f23"/>
                </a:cubicBezTo>
                <a:lnTo>
                  <a:pt x="f49" y="f23"/>
                </a:lnTo>
                <a:lnTo>
                  <a:pt x="f49" y="f16"/>
                </a:lnTo>
                <a:cubicBezTo>
                  <a:pt x="f49" y="f17"/>
                  <a:pt x="f50" y="f19"/>
                  <a:pt x="f51" y="f19"/>
                </a:cubicBezTo>
                <a:cubicBezTo>
                  <a:pt x="f52" y="f19"/>
                  <a:pt x="f53" y="f17"/>
                  <a:pt x="f53" y="f16"/>
                </a:cubicBezTo>
                <a:lnTo>
                  <a:pt x="f53" y="f23"/>
                </a:lnTo>
                <a:lnTo>
                  <a:pt x="f5" y="f23"/>
                </a:lnTo>
                <a:lnTo>
                  <a:pt x="f5" y="f14"/>
                </a:lnTo>
                <a:cubicBezTo>
                  <a:pt x="f5" y="f13"/>
                  <a:pt x="f54" y="f9"/>
                  <a:pt x="f8" y="f9"/>
                </a:cubicBezTo>
                <a:close/>
                <a:moveTo>
                  <a:pt x="f55" y="f5"/>
                </a:moveTo>
                <a:cubicBezTo>
                  <a:pt x="f56" y="f5"/>
                  <a:pt x="f57" y="f58"/>
                  <a:pt x="f57" y="f59"/>
                </a:cubicBezTo>
                <a:cubicBezTo>
                  <a:pt x="f57" y="f60"/>
                  <a:pt x="f56" y="f61"/>
                  <a:pt x="f55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"/>
                  <a:pt x="f55" y="f5"/>
                </a:cubicBezTo>
                <a:close/>
              </a:path>
            </a:pathLst>
          </a:cu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232323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4" name="TextBox 42">
            <a:extLst>
              <a:ext uri="{FF2B5EF4-FFF2-40B4-BE49-F238E27FC236}">
                <a16:creationId xmlns:a16="http://schemas.microsoft.com/office/drawing/2014/main" id="{1C2ED29C-09A2-BC2C-BFD7-45AC0A205DA0}"/>
              </a:ext>
            </a:extLst>
          </p:cNvPr>
          <p:cNvSpPr txBox="1"/>
          <p:nvPr/>
        </p:nvSpPr>
        <p:spPr>
          <a:xfrm>
            <a:off x="1545948" y="4801889"/>
            <a:ext cx="936107" cy="46166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1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1200" cap="none" spc="0" baseline="0">
                <a:solidFill>
                  <a:srgbClr val="232323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rPr>
              <a:t>60%</a:t>
            </a:r>
          </a:p>
        </p:txBody>
      </p:sp>
      <p:sp>
        <p:nvSpPr>
          <p:cNvPr id="5" name="Round Same Side Corner Rectangle 20">
            <a:extLst>
              <a:ext uri="{FF2B5EF4-FFF2-40B4-BE49-F238E27FC236}">
                <a16:creationId xmlns:a16="http://schemas.microsoft.com/office/drawing/2014/main" id="{66DC793A-60DB-3269-8D91-484622CBD31D}"/>
              </a:ext>
            </a:extLst>
          </p:cNvPr>
          <p:cNvSpPr/>
          <p:nvPr/>
        </p:nvSpPr>
        <p:spPr>
          <a:xfrm rot="10799991">
            <a:off x="3890333" y="4662598"/>
            <a:ext cx="347005" cy="74023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56332"/>
              <a:gd name="f7" fmla="val 3959924"/>
              <a:gd name="f8" fmla="val 1228565"/>
              <a:gd name="f9" fmla="val 3214674"/>
              <a:gd name="f10" fmla="val 622681"/>
              <a:gd name="f11" fmla="val 495703"/>
              <a:gd name="f12" fmla="val 3202920"/>
              <a:gd name="f13" fmla="val 501057"/>
              <a:gd name="f14" fmla="val 3225622"/>
              <a:gd name="f15" fmla="val 466697"/>
              <a:gd name="f16" fmla="val 3144149"/>
              <a:gd name="f17" fmla="val 8303"/>
              <a:gd name="f18" fmla="val 1942070"/>
              <a:gd name="f19" fmla="val -16491"/>
              <a:gd name="f20" fmla="val 1877049"/>
              <a:gd name="f21" fmla="val 16118"/>
              <a:gd name="f22" fmla="val 1804239"/>
              <a:gd name="f23" fmla="val 81139"/>
              <a:gd name="f24" fmla="val 1779444"/>
              <a:gd name="f25" fmla="val 146160"/>
              <a:gd name="f26" fmla="val 1754650"/>
              <a:gd name="f27" fmla="val 218970"/>
              <a:gd name="f28" fmla="val 1787259"/>
              <a:gd name="f29" fmla="val 243764"/>
              <a:gd name="f30" fmla="val 1852280"/>
              <a:gd name="f31" fmla="val 504770"/>
              <a:gd name="f32" fmla="val 2536736"/>
              <a:gd name="f33" fmla="val 555637"/>
              <a:gd name="f34" fmla="val 226299"/>
              <a:gd name="f35" fmla="val 1210417"/>
              <a:gd name="f36" fmla="val 551784"/>
              <a:gd name="f37" fmla="val 168335"/>
              <a:gd name="f38" fmla="val 75366"/>
              <a:gd name="f39" fmla="val 627150"/>
              <a:gd name="f40" fmla="val 720119"/>
              <a:gd name="f41" fmla="val 813088"/>
              <a:gd name="f42" fmla="val 888454"/>
              <a:gd name="f43" fmla="val 968040"/>
              <a:gd name="f44" fmla="val 1043406"/>
              <a:gd name="f45" fmla="val 1136375"/>
              <a:gd name="f46" fmla="val 1229344"/>
              <a:gd name="f47" fmla="val 1304710"/>
              <a:gd name="f48" fmla="val 1631589"/>
              <a:gd name="f49" fmla="val 1302251"/>
              <a:gd name="f50" fmla="val 1351562"/>
              <a:gd name="f51" fmla="val 1612568"/>
              <a:gd name="f52" fmla="val 1637362"/>
              <a:gd name="f53" fmla="val 1710172"/>
              <a:gd name="f54" fmla="val 1775193"/>
              <a:gd name="f55" fmla="val 1840214"/>
              <a:gd name="f56" fmla="val 1872823"/>
              <a:gd name="f57" fmla="val 1848029"/>
              <a:gd name="f58" fmla="val 1389635"/>
              <a:gd name="f59" fmla="val 1348984"/>
              <a:gd name="f60" fmla="val 1356391"/>
              <a:gd name="f61" fmla="val 925623"/>
              <a:gd name="f62" fmla="val 746683"/>
              <a:gd name="f63" fmla="val 601623"/>
              <a:gd name="f64" fmla="val 3814864"/>
              <a:gd name="f65" fmla="val 3635924"/>
              <a:gd name="f66" fmla="val 3456984"/>
              <a:gd name="f67" fmla="val 3311924"/>
              <a:gd name="f68" fmla="val 1104563"/>
              <a:gd name="f69" fmla="val 1249623"/>
              <a:gd name="f70" fmla="+- 0 0 -90"/>
              <a:gd name="f71" fmla="*/ f3 1 1856332"/>
              <a:gd name="f72" fmla="*/ f4 1 3959924"/>
              <a:gd name="f73" fmla="val f5"/>
              <a:gd name="f74" fmla="val f6"/>
              <a:gd name="f75" fmla="val f7"/>
              <a:gd name="f76" fmla="*/ f70 f0 1"/>
              <a:gd name="f77" fmla="+- f75 0 f73"/>
              <a:gd name="f78" fmla="+- f74 0 f73"/>
              <a:gd name="f79" fmla="*/ f76 1 f2"/>
              <a:gd name="f80" fmla="*/ f78 1 1856332"/>
              <a:gd name="f81" fmla="*/ f77 1 3959924"/>
              <a:gd name="f82" fmla="*/ 1228565 f78 1"/>
              <a:gd name="f83" fmla="*/ 3214674 f77 1"/>
              <a:gd name="f84" fmla="*/ 622681 f78 1"/>
              <a:gd name="f85" fmla="*/ 466697 f78 1"/>
              <a:gd name="f86" fmla="*/ 3144149 f77 1"/>
              <a:gd name="f87" fmla="*/ 8303 f78 1"/>
              <a:gd name="f88" fmla="*/ 1942070 f77 1"/>
              <a:gd name="f89" fmla="*/ 81139 f78 1"/>
              <a:gd name="f90" fmla="*/ 1779444 f77 1"/>
              <a:gd name="f91" fmla="*/ 243764 f78 1"/>
              <a:gd name="f92" fmla="*/ 1852280 f77 1"/>
              <a:gd name="f93" fmla="*/ 504770 f78 1"/>
              <a:gd name="f94" fmla="*/ 2536736 f77 1"/>
              <a:gd name="f95" fmla="*/ 555637 f78 1"/>
              <a:gd name="f96" fmla="*/ 226299 f78 1"/>
              <a:gd name="f97" fmla="*/ 1210417 f77 1"/>
              <a:gd name="f98" fmla="*/ 551784 f78 1"/>
              <a:gd name="f99" fmla="*/ 168335 f77 1"/>
              <a:gd name="f100" fmla="*/ 720119 f78 1"/>
              <a:gd name="f101" fmla="*/ 0 f77 1"/>
              <a:gd name="f102" fmla="*/ 888454 f78 1"/>
              <a:gd name="f103" fmla="*/ 968040 f78 1"/>
              <a:gd name="f104" fmla="*/ 1136375 f78 1"/>
              <a:gd name="f105" fmla="*/ 1304710 f78 1"/>
              <a:gd name="f106" fmla="*/ 1631589 f78 1"/>
              <a:gd name="f107" fmla="*/ 1302251 f78 1"/>
              <a:gd name="f108" fmla="*/ 1351562 f78 1"/>
              <a:gd name="f109" fmla="*/ 1612568 f78 1"/>
              <a:gd name="f110" fmla="*/ 1775193 f78 1"/>
              <a:gd name="f111" fmla="*/ 1848029 f78 1"/>
              <a:gd name="f112" fmla="*/ 1389635 f78 1"/>
              <a:gd name="f113" fmla="*/ 925623 f78 1"/>
              <a:gd name="f114" fmla="*/ 3959924 f77 1"/>
              <a:gd name="f115" fmla="*/ 601623 f78 1"/>
              <a:gd name="f116" fmla="*/ 3635924 f77 1"/>
              <a:gd name="f117" fmla="*/ 3311924 f77 1"/>
              <a:gd name="f118" fmla="*/ 1249623 f78 1"/>
              <a:gd name="f119" fmla="+- f79 0 f1"/>
              <a:gd name="f120" fmla="*/ f82 1 1856332"/>
              <a:gd name="f121" fmla="*/ f83 1 3959924"/>
              <a:gd name="f122" fmla="*/ f84 1 1856332"/>
              <a:gd name="f123" fmla="*/ f85 1 1856332"/>
              <a:gd name="f124" fmla="*/ f86 1 3959924"/>
              <a:gd name="f125" fmla="*/ f87 1 1856332"/>
              <a:gd name="f126" fmla="*/ f88 1 3959924"/>
              <a:gd name="f127" fmla="*/ f89 1 1856332"/>
              <a:gd name="f128" fmla="*/ f90 1 3959924"/>
              <a:gd name="f129" fmla="*/ f91 1 1856332"/>
              <a:gd name="f130" fmla="*/ f92 1 3959924"/>
              <a:gd name="f131" fmla="*/ f93 1 1856332"/>
              <a:gd name="f132" fmla="*/ f94 1 3959924"/>
              <a:gd name="f133" fmla="*/ f95 1 1856332"/>
              <a:gd name="f134" fmla="*/ f96 1 1856332"/>
              <a:gd name="f135" fmla="*/ f97 1 3959924"/>
              <a:gd name="f136" fmla="*/ f98 1 1856332"/>
              <a:gd name="f137" fmla="*/ f99 1 3959924"/>
              <a:gd name="f138" fmla="*/ f100 1 1856332"/>
              <a:gd name="f139" fmla="*/ f101 1 3959924"/>
              <a:gd name="f140" fmla="*/ f102 1 1856332"/>
              <a:gd name="f141" fmla="*/ f103 1 1856332"/>
              <a:gd name="f142" fmla="*/ f104 1 1856332"/>
              <a:gd name="f143" fmla="*/ f105 1 1856332"/>
              <a:gd name="f144" fmla="*/ f106 1 1856332"/>
              <a:gd name="f145" fmla="*/ f107 1 1856332"/>
              <a:gd name="f146" fmla="*/ f108 1 1856332"/>
              <a:gd name="f147" fmla="*/ f109 1 1856332"/>
              <a:gd name="f148" fmla="*/ f110 1 1856332"/>
              <a:gd name="f149" fmla="*/ f111 1 1856332"/>
              <a:gd name="f150" fmla="*/ f112 1 1856332"/>
              <a:gd name="f151" fmla="*/ f113 1 1856332"/>
              <a:gd name="f152" fmla="*/ f114 1 3959924"/>
              <a:gd name="f153" fmla="*/ f115 1 1856332"/>
              <a:gd name="f154" fmla="*/ f116 1 3959924"/>
              <a:gd name="f155" fmla="*/ f117 1 3959924"/>
              <a:gd name="f156" fmla="*/ f118 1 1856332"/>
              <a:gd name="f157" fmla="*/ f73 1 f80"/>
              <a:gd name="f158" fmla="*/ f74 1 f80"/>
              <a:gd name="f159" fmla="*/ f73 1 f81"/>
              <a:gd name="f160" fmla="*/ f75 1 f81"/>
              <a:gd name="f161" fmla="*/ f120 1 f80"/>
              <a:gd name="f162" fmla="*/ f121 1 f81"/>
              <a:gd name="f163" fmla="*/ f122 1 f80"/>
              <a:gd name="f164" fmla="*/ f123 1 f80"/>
              <a:gd name="f165" fmla="*/ f124 1 f81"/>
              <a:gd name="f166" fmla="*/ f125 1 f80"/>
              <a:gd name="f167" fmla="*/ f126 1 f81"/>
              <a:gd name="f168" fmla="*/ f127 1 f80"/>
              <a:gd name="f169" fmla="*/ f128 1 f81"/>
              <a:gd name="f170" fmla="*/ f129 1 f80"/>
              <a:gd name="f171" fmla="*/ f130 1 f81"/>
              <a:gd name="f172" fmla="*/ f131 1 f80"/>
              <a:gd name="f173" fmla="*/ f132 1 f81"/>
              <a:gd name="f174" fmla="*/ f133 1 f80"/>
              <a:gd name="f175" fmla="*/ f134 1 f80"/>
              <a:gd name="f176" fmla="*/ f135 1 f81"/>
              <a:gd name="f177" fmla="*/ f136 1 f80"/>
              <a:gd name="f178" fmla="*/ f137 1 f81"/>
              <a:gd name="f179" fmla="*/ f138 1 f80"/>
              <a:gd name="f180" fmla="*/ f139 1 f81"/>
              <a:gd name="f181" fmla="*/ f140 1 f80"/>
              <a:gd name="f182" fmla="*/ f141 1 f80"/>
              <a:gd name="f183" fmla="*/ f142 1 f80"/>
              <a:gd name="f184" fmla="*/ f143 1 f80"/>
              <a:gd name="f185" fmla="*/ f144 1 f80"/>
              <a:gd name="f186" fmla="*/ f145 1 f80"/>
              <a:gd name="f187" fmla="*/ f146 1 f80"/>
              <a:gd name="f188" fmla="*/ f147 1 f80"/>
              <a:gd name="f189" fmla="*/ f148 1 f80"/>
              <a:gd name="f190" fmla="*/ f149 1 f80"/>
              <a:gd name="f191" fmla="*/ f150 1 f80"/>
              <a:gd name="f192" fmla="*/ f151 1 f80"/>
              <a:gd name="f193" fmla="*/ f152 1 f81"/>
              <a:gd name="f194" fmla="*/ f153 1 f80"/>
              <a:gd name="f195" fmla="*/ f154 1 f81"/>
              <a:gd name="f196" fmla="*/ f155 1 f81"/>
              <a:gd name="f197" fmla="*/ f156 1 f80"/>
              <a:gd name="f198" fmla="*/ f157 f71 1"/>
              <a:gd name="f199" fmla="*/ f158 f71 1"/>
              <a:gd name="f200" fmla="*/ f160 f72 1"/>
              <a:gd name="f201" fmla="*/ f159 f72 1"/>
              <a:gd name="f202" fmla="*/ f161 f71 1"/>
              <a:gd name="f203" fmla="*/ f162 f72 1"/>
              <a:gd name="f204" fmla="*/ f163 f71 1"/>
              <a:gd name="f205" fmla="*/ f164 f71 1"/>
              <a:gd name="f206" fmla="*/ f165 f72 1"/>
              <a:gd name="f207" fmla="*/ f166 f71 1"/>
              <a:gd name="f208" fmla="*/ f167 f72 1"/>
              <a:gd name="f209" fmla="*/ f168 f71 1"/>
              <a:gd name="f210" fmla="*/ f169 f72 1"/>
              <a:gd name="f211" fmla="*/ f170 f71 1"/>
              <a:gd name="f212" fmla="*/ f171 f72 1"/>
              <a:gd name="f213" fmla="*/ f172 f71 1"/>
              <a:gd name="f214" fmla="*/ f173 f72 1"/>
              <a:gd name="f215" fmla="*/ f174 f71 1"/>
              <a:gd name="f216" fmla="*/ f175 f71 1"/>
              <a:gd name="f217" fmla="*/ f176 f72 1"/>
              <a:gd name="f218" fmla="*/ f177 f71 1"/>
              <a:gd name="f219" fmla="*/ f178 f72 1"/>
              <a:gd name="f220" fmla="*/ f179 f71 1"/>
              <a:gd name="f221" fmla="*/ f180 f72 1"/>
              <a:gd name="f222" fmla="*/ f181 f71 1"/>
              <a:gd name="f223" fmla="*/ f182 f71 1"/>
              <a:gd name="f224" fmla="*/ f183 f71 1"/>
              <a:gd name="f225" fmla="*/ f184 f71 1"/>
              <a:gd name="f226" fmla="*/ f185 f71 1"/>
              <a:gd name="f227" fmla="*/ f186 f71 1"/>
              <a:gd name="f228" fmla="*/ f187 f71 1"/>
              <a:gd name="f229" fmla="*/ f188 f71 1"/>
              <a:gd name="f230" fmla="*/ f189 f71 1"/>
              <a:gd name="f231" fmla="*/ f190 f71 1"/>
              <a:gd name="f232" fmla="*/ f191 f71 1"/>
              <a:gd name="f233" fmla="*/ f192 f71 1"/>
              <a:gd name="f234" fmla="*/ f193 f72 1"/>
              <a:gd name="f235" fmla="*/ f194 f71 1"/>
              <a:gd name="f236" fmla="*/ f195 f72 1"/>
              <a:gd name="f237" fmla="*/ f196 f72 1"/>
              <a:gd name="f238" fmla="*/ f197 f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9">
                <a:pos x="f202" y="f203"/>
              </a:cxn>
              <a:cxn ang="f119">
                <a:pos x="f204" y="f203"/>
              </a:cxn>
              <a:cxn ang="f119">
                <a:pos x="f205" y="f206"/>
              </a:cxn>
              <a:cxn ang="f119">
                <a:pos x="f207" y="f208"/>
              </a:cxn>
              <a:cxn ang="f119">
                <a:pos x="f209" y="f210"/>
              </a:cxn>
              <a:cxn ang="f119">
                <a:pos x="f211" y="f212"/>
              </a:cxn>
              <a:cxn ang="f119">
                <a:pos x="f213" y="f214"/>
              </a:cxn>
              <a:cxn ang="f119">
                <a:pos x="f215" y="f214"/>
              </a:cxn>
              <a:cxn ang="f119">
                <a:pos x="f216" y="f217"/>
              </a:cxn>
              <a:cxn ang="f119">
                <a:pos x="f218" y="f217"/>
              </a:cxn>
              <a:cxn ang="f119">
                <a:pos x="f218" y="f219"/>
              </a:cxn>
              <a:cxn ang="f119">
                <a:pos x="f220" y="f221"/>
              </a:cxn>
              <a:cxn ang="f119">
                <a:pos x="f222" y="f219"/>
              </a:cxn>
              <a:cxn ang="f119">
                <a:pos x="f222" y="f217"/>
              </a:cxn>
              <a:cxn ang="f119">
                <a:pos x="f223" y="f217"/>
              </a:cxn>
              <a:cxn ang="f119">
                <a:pos x="f223" y="f219"/>
              </a:cxn>
              <a:cxn ang="f119">
                <a:pos x="f224" y="f221"/>
              </a:cxn>
              <a:cxn ang="f119">
                <a:pos x="f225" y="f219"/>
              </a:cxn>
              <a:cxn ang="f119">
                <a:pos x="f225" y="f217"/>
              </a:cxn>
              <a:cxn ang="f119">
                <a:pos x="f226" y="f217"/>
              </a:cxn>
              <a:cxn ang="f119">
                <a:pos x="f227" y="f214"/>
              </a:cxn>
              <a:cxn ang="f119">
                <a:pos x="f228" y="f214"/>
              </a:cxn>
              <a:cxn ang="f119">
                <a:pos x="f229" y="f212"/>
              </a:cxn>
              <a:cxn ang="f119">
                <a:pos x="f230" y="f210"/>
              </a:cxn>
              <a:cxn ang="f119">
                <a:pos x="f231" y="f208"/>
              </a:cxn>
              <a:cxn ang="f119">
                <a:pos x="f232" y="f206"/>
              </a:cxn>
              <a:cxn ang="f119">
                <a:pos x="f202" y="f203"/>
              </a:cxn>
              <a:cxn ang="f119">
                <a:pos x="f233" y="f234"/>
              </a:cxn>
              <a:cxn ang="f119">
                <a:pos x="f235" y="f236"/>
              </a:cxn>
              <a:cxn ang="f119">
                <a:pos x="f233" y="f237"/>
              </a:cxn>
              <a:cxn ang="f119">
                <a:pos x="f238" y="f236"/>
              </a:cxn>
              <a:cxn ang="f119">
                <a:pos x="f233" y="f234"/>
              </a:cxn>
            </a:cxnLst>
            <a:rect l="f198" t="f201" r="f199" b="f200"/>
            <a:pathLst>
              <a:path w="1856332" h="3959924">
                <a:moveTo>
                  <a:pt x="f8" y="f9"/>
                </a:moveTo>
                <a:lnTo>
                  <a:pt x="f10" y="f9"/>
                </a:ln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5"/>
                </a:lnTo>
                <a:lnTo>
                  <a:pt x="f36" y="f37"/>
                </a:lnTo>
                <a:cubicBezTo>
                  <a:pt x="f36" y="f38"/>
                  <a:pt x="f39" y="f5"/>
                  <a:pt x="f40" y="f5"/>
                </a:cubicBezTo>
                <a:cubicBezTo>
                  <a:pt x="f41" y="f5"/>
                  <a:pt x="f42" y="f38"/>
                  <a:pt x="f42" y="f37"/>
                </a:cubicBezTo>
                <a:lnTo>
                  <a:pt x="f42" y="f35"/>
                </a:lnTo>
                <a:lnTo>
                  <a:pt x="f43" y="f35"/>
                </a:lnTo>
                <a:lnTo>
                  <a:pt x="f43" y="f37"/>
                </a:lnTo>
                <a:cubicBezTo>
                  <a:pt x="f43" y="f38"/>
                  <a:pt x="f44" y="f5"/>
                  <a:pt x="f45" y="f5"/>
                </a:cubicBezTo>
                <a:cubicBezTo>
                  <a:pt x="f46" y="f5"/>
                  <a:pt x="f47" y="f38"/>
                  <a:pt x="f47" y="f37"/>
                </a:cubicBezTo>
                <a:lnTo>
                  <a:pt x="f47" y="f35"/>
                </a:lnTo>
                <a:lnTo>
                  <a:pt x="f48" y="f35"/>
                </a:lnTo>
                <a:lnTo>
                  <a:pt x="f49" y="f32"/>
                </a:lnTo>
                <a:lnTo>
                  <a:pt x="f50" y="f32"/>
                </a:lnTo>
                <a:lnTo>
                  <a:pt x="f51" y="f30"/>
                </a:lnTo>
                <a:cubicBezTo>
                  <a:pt x="f52" y="f28"/>
                  <a:pt x="f53" y="f26"/>
                  <a:pt x="f54" y="f24"/>
                </a:cubicBezTo>
                <a:cubicBezTo>
                  <a:pt x="f55" y="f22"/>
                  <a:pt x="f56" y="f20"/>
                  <a:pt x="f57" y="f18"/>
                </a:cubicBezTo>
                <a:lnTo>
                  <a:pt x="f58" y="f16"/>
                </a:lnTo>
                <a:cubicBezTo>
                  <a:pt x="f59" y="f14"/>
                  <a:pt x="f60" y="f12"/>
                  <a:pt x="f8" y="f9"/>
                </a:cubicBezTo>
                <a:close/>
                <a:moveTo>
                  <a:pt x="f61" y="f7"/>
                </a:moveTo>
                <a:cubicBezTo>
                  <a:pt x="f62" y="f7"/>
                  <a:pt x="f63" y="f64"/>
                  <a:pt x="f63" y="f65"/>
                </a:cubicBezTo>
                <a:cubicBezTo>
                  <a:pt x="f63" y="f66"/>
                  <a:pt x="f62" y="f67"/>
                  <a:pt x="f61" y="f67"/>
                </a:cubicBezTo>
                <a:cubicBezTo>
                  <a:pt x="f68" y="f67"/>
                  <a:pt x="f69" y="f66"/>
                  <a:pt x="f69" y="f65"/>
                </a:cubicBezTo>
                <a:cubicBezTo>
                  <a:pt x="f69" y="f64"/>
                  <a:pt x="f68" y="f7"/>
                  <a:pt x="f61" y="f7"/>
                </a:cubicBezTo>
                <a:close/>
              </a:path>
            </a:pathLst>
          </a:custGeom>
          <a:solidFill>
            <a:srgbClr val="306BA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232323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6" name="TextBox 45">
            <a:extLst>
              <a:ext uri="{FF2B5EF4-FFF2-40B4-BE49-F238E27FC236}">
                <a16:creationId xmlns:a16="http://schemas.microsoft.com/office/drawing/2014/main" id="{F3F4089D-004E-34A0-8C67-F0A01B143931}"/>
              </a:ext>
            </a:extLst>
          </p:cNvPr>
          <p:cNvSpPr txBox="1"/>
          <p:nvPr/>
        </p:nvSpPr>
        <p:spPr>
          <a:xfrm>
            <a:off x="4290474" y="4801889"/>
            <a:ext cx="936107" cy="46166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1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1200" cap="none" spc="0" baseline="0">
                <a:solidFill>
                  <a:srgbClr val="232323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rPr>
              <a:t>40%</a:t>
            </a:r>
          </a:p>
        </p:txBody>
      </p:sp>
      <p:grpSp>
        <p:nvGrpSpPr>
          <p:cNvPr id="7" name="Group 46">
            <a:extLst>
              <a:ext uri="{FF2B5EF4-FFF2-40B4-BE49-F238E27FC236}">
                <a16:creationId xmlns:a16="http://schemas.microsoft.com/office/drawing/2014/main" id="{40850E21-5302-936B-ABFA-7D2F0FFE5F65}"/>
              </a:ext>
            </a:extLst>
          </p:cNvPr>
          <p:cNvGrpSpPr/>
          <p:nvPr/>
        </p:nvGrpSpPr>
        <p:grpSpPr>
          <a:xfrm>
            <a:off x="590181" y="5497647"/>
            <a:ext cx="2492060" cy="923330"/>
            <a:chOff x="590181" y="5497647"/>
            <a:chExt cx="2492060" cy="923330"/>
          </a:xfrm>
        </p:grpSpPr>
        <p:sp>
          <p:nvSpPr>
            <p:cNvPr id="8" name="TextBox 47">
              <a:extLst>
                <a:ext uri="{FF2B5EF4-FFF2-40B4-BE49-F238E27FC236}">
                  <a16:creationId xmlns:a16="http://schemas.microsoft.com/office/drawing/2014/main" id="{63B9A80C-8BB1-C7DD-63DE-20B677E8B504}"/>
                </a:ext>
              </a:extLst>
            </p:cNvPr>
            <p:cNvSpPr txBox="1"/>
            <p:nvPr/>
          </p:nvSpPr>
          <p:spPr>
            <a:xfrm>
              <a:off x="590181" y="5774646"/>
              <a:ext cx="2492060" cy="6463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dirty="0">
                  <a:solidFill>
                    <a:srgbClr val="232323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sz="1200" dirty="0">
                  <a:solidFill>
                    <a:srgbClr val="232323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zing </a:t>
              </a:r>
              <a:r>
                <a:rPr lang="fa-IR" sz="1200" dirty="0">
                  <a:solidFill>
                    <a:srgbClr val="232323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منحصر به فرد اضافه کنید.</a:t>
              </a:r>
              <a:endParaRPr lang="en-US" sz="1200" b="0" i="0" u="none" strike="noStrike" kern="1200" cap="none" spc="0" baseline="0" dirty="0">
                <a:solidFill>
                  <a:srgbClr val="232323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  <p:sp>
          <p:nvSpPr>
            <p:cNvPr id="9" name="TextBox 48">
              <a:extLst>
                <a:ext uri="{FF2B5EF4-FFF2-40B4-BE49-F238E27FC236}">
                  <a16:creationId xmlns:a16="http://schemas.microsoft.com/office/drawing/2014/main" id="{244C1A8B-4C1C-8398-7443-277CAABAE21C}"/>
                </a:ext>
              </a:extLst>
            </p:cNvPr>
            <p:cNvSpPr txBox="1"/>
            <p:nvPr/>
          </p:nvSpPr>
          <p:spPr>
            <a:xfrm>
              <a:off x="590181" y="5497647"/>
              <a:ext cx="2470873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dirty="0">
                  <a:solidFill>
                    <a:srgbClr val="232323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متن شما در اینجا</a:t>
              </a:r>
              <a:endParaRPr lang="en-US" sz="1200" b="1" i="0" u="none" strike="noStrike" kern="1200" cap="none" spc="0" baseline="0" dirty="0">
                <a:solidFill>
                  <a:srgbClr val="232323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</p:grpSp>
      <p:grpSp>
        <p:nvGrpSpPr>
          <p:cNvPr id="10" name="Group 49">
            <a:extLst>
              <a:ext uri="{FF2B5EF4-FFF2-40B4-BE49-F238E27FC236}">
                <a16:creationId xmlns:a16="http://schemas.microsoft.com/office/drawing/2014/main" id="{C0393CA2-912E-DD02-C58E-FF5A50E8243E}"/>
              </a:ext>
            </a:extLst>
          </p:cNvPr>
          <p:cNvGrpSpPr/>
          <p:nvPr/>
        </p:nvGrpSpPr>
        <p:grpSpPr>
          <a:xfrm>
            <a:off x="3312423" y="5497647"/>
            <a:ext cx="2492060" cy="923330"/>
            <a:chOff x="3312423" y="5497647"/>
            <a:chExt cx="2492060" cy="923330"/>
          </a:xfrm>
        </p:grpSpPr>
        <p:sp>
          <p:nvSpPr>
            <p:cNvPr id="11" name="TextBox 50">
              <a:extLst>
                <a:ext uri="{FF2B5EF4-FFF2-40B4-BE49-F238E27FC236}">
                  <a16:creationId xmlns:a16="http://schemas.microsoft.com/office/drawing/2014/main" id="{39C0C945-1C23-1A77-14D5-1C59A2009D44}"/>
                </a:ext>
              </a:extLst>
            </p:cNvPr>
            <p:cNvSpPr txBox="1"/>
            <p:nvPr/>
          </p:nvSpPr>
          <p:spPr>
            <a:xfrm>
              <a:off x="3312423" y="5774646"/>
              <a:ext cx="2492060" cy="6463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dirty="0">
                  <a:solidFill>
                    <a:srgbClr val="232323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sz="1200" dirty="0">
                  <a:solidFill>
                    <a:srgbClr val="232323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zing </a:t>
              </a:r>
              <a:r>
                <a:rPr lang="fa-IR" sz="1200" dirty="0">
                  <a:solidFill>
                    <a:srgbClr val="232323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منحصر به فرد اضافه کنید.</a:t>
              </a:r>
              <a:endParaRPr lang="en-US" sz="1200" b="0" i="0" u="none" strike="noStrike" kern="1200" cap="none" spc="0" baseline="0" dirty="0">
                <a:solidFill>
                  <a:srgbClr val="232323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  <p:sp>
          <p:nvSpPr>
            <p:cNvPr id="12" name="TextBox 51">
              <a:extLst>
                <a:ext uri="{FF2B5EF4-FFF2-40B4-BE49-F238E27FC236}">
                  <a16:creationId xmlns:a16="http://schemas.microsoft.com/office/drawing/2014/main" id="{E7EFA50E-CAD8-6670-1DF4-96B3AD4B240B}"/>
                </a:ext>
              </a:extLst>
            </p:cNvPr>
            <p:cNvSpPr txBox="1"/>
            <p:nvPr/>
          </p:nvSpPr>
          <p:spPr>
            <a:xfrm>
              <a:off x="3312423" y="5497647"/>
              <a:ext cx="2470873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dirty="0">
                  <a:solidFill>
                    <a:srgbClr val="232323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متن شما در اینجا</a:t>
              </a:r>
              <a:endParaRPr lang="en-US" sz="1200" b="1" i="0" u="none" strike="noStrike" kern="1200" cap="none" spc="0" baseline="0" dirty="0">
                <a:solidFill>
                  <a:srgbClr val="232323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</p:grpSp>
      <p:sp>
        <p:nvSpPr>
          <p:cNvPr id="13" name="TextBox 52">
            <a:extLst>
              <a:ext uri="{FF2B5EF4-FFF2-40B4-BE49-F238E27FC236}">
                <a16:creationId xmlns:a16="http://schemas.microsoft.com/office/drawing/2014/main" id="{6C1EA3A4-D28C-9146-862F-7C51EE82B9CB}"/>
              </a:ext>
            </a:extLst>
          </p:cNvPr>
          <p:cNvSpPr txBox="1"/>
          <p:nvPr/>
        </p:nvSpPr>
        <p:spPr>
          <a:xfrm>
            <a:off x="830293" y="3045811"/>
            <a:ext cx="1368152" cy="76944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1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400" b="1" i="0" u="none" strike="noStrike" kern="1200" cap="none" spc="0" baseline="0">
                <a:solidFill>
                  <a:srgbClr val="0F78FF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rPr>
              <a:t>60</a:t>
            </a:r>
            <a:r>
              <a:rPr lang="en-US" sz="2400" b="1" i="0" u="none" strike="noStrike" kern="1200" cap="none" spc="0" baseline="0">
                <a:solidFill>
                  <a:srgbClr val="0F78FF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rPr>
              <a:t>%</a:t>
            </a:r>
          </a:p>
        </p:txBody>
      </p:sp>
      <p:sp>
        <p:nvSpPr>
          <p:cNvPr id="14" name="TextBox 53">
            <a:extLst>
              <a:ext uri="{FF2B5EF4-FFF2-40B4-BE49-F238E27FC236}">
                <a16:creationId xmlns:a16="http://schemas.microsoft.com/office/drawing/2014/main" id="{C3E92223-2CD5-A234-F40C-7BDD4B2C00E9}"/>
              </a:ext>
            </a:extLst>
          </p:cNvPr>
          <p:cNvSpPr txBox="1"/>
          <p:nvPr/>
        </p:nvSpPr>
        <p:spPr>
          <a:xfrm>
            <a:off x="942142" y="3815251"/>
            <a:ext cx="5174123" cy="46166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232323"/>
                </a:solidFill>
                <a:latin typeface="Arial"/>
                <a:ea typeface="굴림" pitchFamily="34"/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  <a:endParaRPr lang="en-US" sz="1200" b="0" i="0" u="none" strike="noStrike" kern="1200" cap="none" spc="0" baseline="0" dirty="0">
              <a:solidFill>
                <a:srgbClr val="232323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15" name="TextBox 54">
            <a:extLst>
              <a:ext uri="{FF2B5EF4-FFF2-40B4-BE49-F238E27FC236}">
                <a16:creationId xmlns:a16="http://schemas.microsoft.com/office/drawing/2014/main" id="{E27B6EE0-7BC8-A0F8-E644-222E89B0371F}"/>
              </a:ext>
            </a:extLst>
          </p:cNvPr>
          <p:cNvSpPr txBox="1"/>
          <p:nvPr/>
        </p:nvSpPr>
        <p:spPr>
          <a:xfrm>
            <a:off x="2195776" y="2892009"/>
            <a:ext cx="4082942" cy="8309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232323"/>
                </a:solidFill>
                <a:latin typeface="Arial"/>
                <a:ea typeface="굴림" pitchFamily="34"/>
                <a:cs typeface="B Nazanin" panose="00000400000000000000" pitchFamily="2" charset="-78"/>
              </a:rPr>
              <a:t>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en-US" sz="1200" b="0" i="0" u="none" strike="noStrike" kern="1200" cap="none" spc="0" baseline="0" dirty="0">
              <a:solidFill>
                <a:srgbClr val="232323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16" name="Rectangle 60">
            <a:extLst>
              <a:ext uri="{FF2B5EF4-FFF2-40B4-BE49-F238E27FC236}">
                <a16:creationId xmlns:a16="http://schemas.microsoft.com/office/drawing/2014/main" id="{CD3BCEAF-D72D-28DC-765C-481317E6351C}"/>
              </a:ext>
            </a:extLst>
          </p:cNvPr>
          <p:cNvSpPr/>
          <p:nvPr/>
        </p:nvSpPr>
        <p:spPr>
          <a:xfrm>
            <a:off x="180753" y="1421983"/>
            <a:ext cx="6097964" cy="646331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b="1" dirty="0">
                <a:solidFill>
                  <a:srgbClr val="0F78FF"/>
                </a:solidFill>
                <a:latin typeface="Arial"/>
                <a:ea typeface="굴림" pitchFamily="34"/>
                <a:cs typeface="B Nazanin" panose="00000400000000000000" pitchFamily="2" charset="-78"/>
              </a:rPr>
              <a:t>بازاریابی از طریق رسانه های اجتماعی</a:t>
            </a:r>
            <a:endParaRPr lang="en-US" sz="3600" b="1" i="0" u="none" strike="noStrike" kern="1200" cap="none" spc="0" baseline="0" dirty="0">
              <a:solidFill>
                <a:srgbClr val="0F78FF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17" name="TextBox 63">
            <a:extLst>
              <a:ext uri="{FF2B5EF4-FFF2-40B4-BE49-F238E27FC236}">
                <a16:creationId xmlns:a16="http://schemas.microsoft.com/office/drawing/2014/main" id="{CB2414ED-F3E5-4E9D-C0DF-D4088D27FE90}"/>
              </a:ext>
            </a:extLst>
          </p:cNvPr>
          <p:cNvSpPr txBox="1"/>
          <p:nvPr/>
        </p:nvSpPr>
        <p:spPr>
          <a:xfrm>
            <a:off x="830293" y="2110736"/>
            <a:ext cx="5448424" cy="30777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47996" tIns="0" rIns="24003" bIns="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dirty="0">
                <a:solidFill>
                  <a:srgbClr val="232323"/>
                </a:solidFill>
                <a:latin typeface="Arial"/>
                <a:ea typeface="굴림" pitchFamily="34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n-US" sz="2000" b="0" i="0" u="none" strike="noStrike" kern="1200" cap="none" spc="0" baseline="0" dirty="0">
              <a:solidFill>
                <a:srgbClr val="232323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grpSp>
        <p:nvGrpSpPr>
          <p:cNvPr id="18" name="Grupo 2">
            <a:extLst>
              <a:ext uri="{FF2B5EF4-FFF2-40B4-BE49-F238E27FC236}">
                <a16:creationId xmlns:a16="http://schemas.microsoft.com/office/drawing/2014/main" id="{A5A4EF03-AAA3-10AE-83FE-D06DB2165163}"/>
              </a:ext>
            </a:extLst>
          </p:cNvPr>
          <p:cNvGrpSpPr/>
          <p:nvPr/>
        </p:nvGrpSpPr>
        <p:grpSpPr>
          <a:xfrm>
            <a:off x="6391271" y="1906588"/>
            <a:ext cx="5091114" cy="4548178"/>
            <a:chOff x="6391271" y="1906588"/>
            <a:chExt cx="5091114" cy="4548178"/>
          </a:xfrm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3DE27F31-8F54-8804-9B37-32879084949D}"/>
                </a:ext>
              </a:extLst>
            </p:cNvPr>
            <p:cNvSpPr/>
            <p:nvPr/>
          </p:nvSpPr>
          <p:spPr>
            <a:xfrm>
              <a:off x="9571033" y="2855908"/>
              <a:ext cx="1911352" cy="35988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1"/>
                <a:gd name="f7" fmla="val 303"/>
                <a:gd name="f8" fmla="val 78"/>
                <a:gd name="f9" fmla="val 70"/>
                <a:gd name="f10" fmla="val 62"/>
                <a:gd name="f11" fmla="val 54"/>
                <a:gd name="f12" fmla="val 297"/>
                <a:gd name="f13" fmla="val 291"/>
                <a:gd name="f14" fmla="val 53"/>
                <a:gd name="f15" fmla="val 285"/>
                <a:gd name="f16" fmla="val 35"/>
                <a:gd name="f17" fmla="val 18"/>
                <a:gd name="f18" fmla="val 260"/>
                <a:gd name="f19" fmla="val 236"/>
                <a:gd name="f20" fmla="val 211"/>
                <a:gd name="f21" fmla="val 4"/>
                <a:gd name="f22" fmla="val 8"/>
                <a:gd name="f23" fmla="val 13"/>
                <a:gd name="f24" fmla="val 218"/>
                <a:gd name="f25" fmla="val 225"/>
                <a:gd name="f26" fmla="val 232"/>
                <a:gd name="f27" fmla="val 246"/>
                <a:gd name="f28" fmla="val 251"/>
                <a:gd name="f29" fmla="val 32"/>
                <a:gd name="f30" fmla="val 39"/>
                <a:gd name="f31" fmla="val 252"/>
                <a:gd name="f32" fmla="val 46"/>
                <a:gd name="f33" fmla="val 224"/>
                <a:gd name="f34" fmla="val 198"/>
                <a:gd name="f35" fmla="val 170"/>
                <a:gd name="f36" fmla="val 36"/>
                <a:gd name="f37" fmla="val 121"/>
                <a:gd name="f38" fmla="val 72"/>
                <a:gd name="f39" fmla="val 23"/>
                <a:gd name="f40" fmla="val 15"/>
                <a:gd name="f41" fmla="val 7"/>
                <a:gd name="f42" fmla="val 69"/>
                <a:gd name="f43" fmla="val 79"/>
                <a:gd name="f44" fmla="val 14"/>
                <a:gd name="f45" fmla="val 22"/>
                <a:gd name="f46" fmla="val 90"/>
                <a:gd name="f47" fmla="val 101"/>
                <a:gd name="f48" fmla="val 112"/>
                <a:gd name="f49" fmla="val 119"/>
                <a:gd name="f50" fmla="val 126"/>
                <a:gd name="f51" fmla="val 133"/>
                <a:gd name="f52" fmla="val 148"/>
                <a:gd name="f53" fmla="val 160"/>
                <a:gd name="f54" fmla="val 33"/>
                <a:gd name="f55" fmla="val 48"/>
                <a:gd name="f56" fmla="val 63"/>
                <a:gd name="f57" fmla="val 95"/>
                <a:gd name="f58" fmla="val 147"/>
                <a:gd name="f59" fmla="val 134"/>
                <a:gd name="f60" fmla="val 88"/>
                <a:gd name="f61" fmla="val 80"/>
                <a:gd name="f62" fmla="val 60"/>
                <a:gd name="f63" fmla="val 113"/>
                <a:gd name="f64" fmla="val 55"/>
                <a:gd name="f65" fmla="val 94"/>
                <a:gd name="f66" fmla="val 87"/>
                <a:gd name="f67" fmla="val 82"/>
                <a:gd name="f68" fmla="val 109"/>
                <a:gd name="f69" fmla="val 137"/>
                <a:gd name="f70" fmla="val 96"/>
                <a:gd name="f71" fmla="val 128"/>
                <a:gd name="f72" fmla="val 135"/>
                <a:gd name="f73" fmla="val 138"/>
                <a:gd name="f74" fmla="val 142"/>
                <a:gd name="f75" fmla="val 139"/>
                <a:gd name="f76" fmla="val 157"/>
                <a:gd name="f77" fmla="val 167"/>
                <a:gd name="f78" fmla="val 196"/>
                <a:gd name="f79" fmla="val 226"/>
                <a:gd name="f80" fmla="val 255"/>
                <a:gd name="f81" fmla="val 273"/>
                <a:gd name="f82" fmla="val 150"/>
                <a:gd name="f83" fmla="val 284"/>
                <a:gd name="f84" fmla="val 132"/>
                <a:gd name="f85" fmla="val 118"/>
                <a:gd name="f86" fmla="val 104"/>
                <a:gd name="f87" fmla="val 77"/>
                <a:gd name="f88" fmla="val 287"/>
                <a:gd name="f89" fmla="val 298"/>
                <a:gd name="f90" fmla="val 300"/>
                <a:gd name="f91" fmla="val 103"/>
                <a:gd name="f92" fmla="val 219"/>
                <a:gd name="f93" fmla="val 202"/>
                <a:gd name="f94" fmla="val 185"/>
                <a:gd name="f95" fmla="val 177"/>
                <a:gd name="f96" fmla="val 114"/>
                <a:gd name="f97" fmla="val 172"/>
                <a:gd name="f98" fmla="val 107"/>
                <a:gd name="f99" fmla="val 171"/>
                <a:gd name="f100" fmla="val 98"/>
                <a:gd name="f101" fmla="val 89"/>
                <a:gd name="f102" fmla="val 44"/>
                <a:gd name="f103" fmla="val 37"/>
                <a:gd name="f104" fmla="val 29"/>
                <a:gd name="f105" fmla="val 20"/>
                <a:gd name="f106" fmla="val 68"/>
                <a:gd name="f107" fmla="val 105"/>
                <a:gd name="f108" fmla="val 123"/>
                <a:gd name="f109" fmla="val 130"/>
                <a:gd name="f110" fmla="val 19"/>
                <a:gd name="f111" fmla="val 136"/>
                <a:gd name="f112" fmla="val 26"/>
                <a:gd name="f113" fmla="val 83"/>
                <a:gd name="f114" fmla="+- 0 0 -90"/>
                <a:gd name="f115" fmla="*/ f3 1 161"/>
                <a:gd name="f116" fmla="*/ f4 1 303"/>
                <a:gd name="f117" fmla="val f5"/>
                <a:gd name="f118" fmla="val f6"/>
                <a:gd name="f119" fmla="val f7"/>
                <a:gd name="f120" fmla="*/ f114 f0 1"/>
                <a:gd name="f121" fmla="+- f119 0 f117"/>
                <a:gd name="f122" fmla="+- f118 0 f117"/>
                <a:gd name="f123" fmla="*/ f120 1 f2"/>
                <a:gd name="f124" fmla="*/ f122 1 161"/>
                <a:gd name="f125" fmla="*/ f121 1 303"/>
                <a:gd name="f126" fmla="*/ 78 f122 1"/>
                <a:gd name="f127" fmla="*/ 303 f121 1"/>
                <a:gd name="f128" fmla="*/ 54 f122 1"/>
                <a:gd name="f129" fmla="*/ 53 f122 1"/>
                <a:gd name="f130" fmla="*/ 285 f121 1"/>
                <a:gd name="f131" fmla="*/ 0 f122 1"/>
                <a:gd name="f132" fmla="*/ 211 f121 1"/>
                <a:gd name="f133" fmla="*/ 13 f122 1"/>
                <a:gd name="f134" fmla="*/ 232 f121 1"/>
                <a:gd name="f135" fmla="*/ 32 f122 1"/>
                <a:gd name="f136" fmla="*/ 251 f121 1"/>
                <a:gd name="f137" fmla="*/ 170 f121 1"/>
                <a:gd name="f138" fmla="*/ 23 f121 1"/>
                <a:gd name="f139" fmla="*/ 0 f121 1"/>
                <a:gd name="f140" fmla="*/ 79 f122 1"/>
                <a:gd name="f141" fmla="*/ 22 f121 1"/>
                <a:gd name="f142" fmla="*/ 112 f122 1"/>
                <a:gd name="f143" fmla="*/ 133 f122 1"/>
                <a:gd name="f144" fmla="*/ 161 f122 1"/>
                <a:gd name="f145" fmla="*/ 48 f121 1"/>
                <a:gd name="f146" fmla="*/ 95 f121 1"/>
                <a:gd name="f147" fmla="*/ 119 f122 1"/>
                <a:gd name="f148" fmla="*/ 72 f121 1"/>
                <a:gd name="f149" fmla="*/ 101 f122 1"/>
                <a:gd name="f150" fmla="*/ 55 f121 1"/>
                <a:gd name="f151" fmla="*/ 137 f121 1"/>
                <a:gd name="f152" fmla="*/ 128 f122 1"/>
                <a:gd name="f153" fmla="*/ 148 f122 1"/>
                <a:gd name="f154" fmla="*/ 142 f121 1"/>
                <a:gd name="f155" fmla="*/ 160 f122 1"/>
                <a:gd name="f156" fmla="*/ 167 f121 1"/>
                <a:gd name="f157" fmla="*/ 255 f121 1"/>
                <a:gd name="f158" fmla="*/ 132 f122 1"/>
                <a:gd name="f159" fmla="*/ 284 f121 1"/>
                <a:gd name="f160" fmla="*/ 90 f122 1"/>
                <a:gd name="f161" fmla="*/ 297 f121 1"/>
                <a:gd name="f162" fmla="*/ 252 f121 1"/>
                <a:gd name="f163" fmla="*/ 103 f122 1"/>
                <a:gd name="f164" fmla="*/ 236 f121 1"/>
                <a:gd name="f165" fmla="*/ 185 f121 1"/>
                <a:gd name="f166" fmla="*/ 107 f122 1"/>
                <a:gd name="f167" fmla="*/ 171 f121 1"/>
                <a:gd name="f168" fmla="*/ 29 f122 1"/>
                <a:gd name="f169" fmla="*/ 15 f122 1"/>
                <a:gd name="f170" fmla="*/ 68 f121 1"/>
                <a:gd name="f171" fmla="*/ 14 f122 1"/>
                <a:gd name="f172" fmla="*/ 123 f121 1"/>
                <a:gd name="f173" fmla="*/ 26 f122 1"/>
                <a:gd name="f174" fmla="*/ 136 f121 1"/>
                <a:gd name="f175" fmla="+- f123 0 f1"/>
                <a:gd name="f176" fmla="*/ f126 1 161"/>
                <a:gd name="f177" fmla="*/ f127 1 303"/>
                <a:gd name="f178" fmla="*/ f128 1 161"/>
                <a:gd name="f179" fmla="*/ f129 1 161"/>
                <a:gd name="f180" fmla="*/ f130 1 303"/>
                <a:gd name="f181" fmla="*/ f131 1 161"/>
                <a:gd name="f182" fmla="*/ f132 1 303"/>
                <a:gd name="f183" fmla="*/ f133 1 161"/>
                <a:gd name="f184" fmla="*/ f134 1 303"/>
                <a:gd name="f185" fmla="*/ f135 1 161"/>
                <a:gd name="f186" fmla="*/ f136 1 303"/>
                <a:gd name="f187" fmla="*/ f137 1 303"/>
                <a:gd name="f188" fmla="*/ f138 1 303"/>
                <a:gd name="f189" fmla="*/ f139 1 303"/>
                <a:gd name="f190" fmla="*/ f140 1 161"/>
                <a:gd name="f191" fmla="*/ f141 1 303"/>
                <a:gd name="f192" fmla="*/ f142 1 161"/>
                <a:gd name="f193" fmla="*/ f143 1 161"/>
                <a:gd name="f194" fmla="*/ f144 1 161"/>
                <a:gd name="f195" fmla="*/ f145 1 303"/>
                <a:gd name="f196" fmla="*/ f146 1 303"/>
                <a:gd name="f197" fmla="*/ f147 1 161"/>
                <a:gd name="f198" fmla="*/ f148 1 303"/>
                <a:gd name="f199" fmla="*/ f149 1 161"/>
                <a:gd name="f200" fmla="*/ f150 1 303"/>
                <a:gd name="f201" fmla="*/ f151 1 303"/>
                <a:gd name="f202" fmla="*/ f152 1 161"/>
                <a:gd name="f203" fmla="*/ f153 1 161"/>
                <a:gd name="f204" fmla="*/ f154 1 303"/>
                <a:gd name="f205" fmla="*/ f155 1 161"/>
                <a:gd name="f206" fmla="*/ f156 1 303"/>
                <a:gd name="f207" fmla="*/ f157 1 303"/>
                <a:gd name="f208" fmla="*/ f158 1 161"/>
                <a:gd name="f209" fmla="*/ f159 1 303"/>
                <a:gd name="f210" fmla="*/ f160 1 161"/>
                <a:gd name="f211" fmla="*/ f161 1 303"/>
                <a:gd name="f212" fmla="*/ f162 1 303"/>
                <a:gd name="f213" fmla="*/ f163 1 161"/>
                <a:gd name="f214" fmla="*/ f164 1 303"/>
                <a:gd name="f215" fmla="*/ f165 1 303"/>
                <a:gd name="f216" fmla="*/ f166 1 161"/>
                <a:gd name="f217" fmla="*/ f167 1 303"/>
                <a:gd name="f218" fmla="*/ f168 1 161"/>
                <a:gd name="f219" fmla="*/ f169 1 161"/>
                <a:gd name="f220" fmla="*/ f170 1 303"/>
                <a:gd name="f221" fmla="*/ f171 1 161"/>
                <a:gd name="f222" fmla="*/ f172 1 303"/>
                <a:gd name="f223" fmla="*/ f173 1 161"/>
                <a:gd name="f224" fmla="*/ f174 1 303"/>
                <a:gd name="f225" fmla="*/ 0 1 f124"/>
                <a:gd name="f226" fmla="*/ f118 1 f124"/>
                <a:gd name="f227" fmla="*/ 0 1 f125"/>
                <a:gd name="f228" fmla="*/ f119 1 f125"/>
                <a:gd name="f229" fmla="*/ f176 1 f124"/>
                <a:gd name="f230" fmla="*/ f177 1 f125"/>
                <a:gd name="f231" fmla="*/ f178 1 f124"/>
                <a:gd name="f232" fmla="*/ f179 1 f124"/>
                <a:gd name="f233" fmla="*/ f180 1 f125"/>
                <a:gd name="f234" fmla="*/ f181 1 f124"/>
                <a:gd name="f235" fmla="*/ f182 1 f125"/>
                <a:gd name="f236" fmla="*/ f183 1 f124"/>
                <a:gd name="f237" fmla="*/ f184 1 f125"/>
                <a:gd name="f238" fmla="*/ f185 1 f124"/>
                <a:gd name="f239" fmla="*/ f186 1 f125"/>
                <a:gd name="f240" fmla="*/ f187 1 f125"/>
                <a:gd name="f241" fmla="*/ f188 1 f125"/>
                <a:gd name="f242" fmla="*/ f189 1 f125"/>
                <a:gd name="f243" fmla="*/ f190 1 f124"/>
                <a:gd name="f244" fmla="*/ f191 1 f125"/>
                <a:gd name="f245" fmla="*/ f192 1 f124"/>
                <a:gd name="f246" fmla="*/ f193 1 f124"/>
                <a:gd name="f247" fmla="*/ f194 1 f124"/>
                <a:gd name="f248" fmla="*/ f195 1 f125"/>
                <a:gd name="f249" fmla="*/ f196 1 f125"/>
                <a:gd name="f250" fmla="*/ f197 1 f124"/>
                <a:gd name="f251" fmla="*/ f198 1 f125"/>
                <a:gd name="f252" fmla="*/ f199 1 f124"/>
                <a:gd name="f253" fmla="*/ f200 1 f125"/>
                <a:gd name="f254" fmla="*/ f201 1 f125"/>
                <a:gd name="f255" fmla="*/ f202 1 f124"/>
                <a:gd name="f256" fmla="*/ f203 1 f124"/>
                <a:gd name="f257" fmla="*/ f204 1 f125"/>
                <a:gd name="f258" fmla="*/ f205 1 f124"/>
                <a:gd name="f259" fmla="*/ f206 1 f125"/>
                <a:gd name="f260" fmla="*/ f207 1 f125"/>
                <a:gd name="f261" fmla="*/ f208 1 f124"/>
                <a:gd name="f262" fmla="*/ f209 1 f125"/>
                <a:gd name="f263" fmla="*/ f210 1 f124"/>
                <a:gd name="f264" fmla="*/ f211 1 f125"/>
                <a:gd name="f265" fmla="*/ f212 1 f125"/>
                <a:gd name="f266" fmla="*/ f213 1 f124"/>
                <a:gd name="f267" fmla="*/ f214 1 f125"/>
                <a:gd name="f268" fmla="*/ f215 1 f125"/>
                <a:gd name="f269" fmla="*/ f216 1 f124"/>
                <a:gd name="f270" fmla="*/ f217 1 f125"/>
                <a:gd name="f271" fmla="*/ f218 1 f124"/>
                <a:gd name="f272" fmla="*/ f219 1 f124"/>
                <a:gd name="f273" fmla="*/ f220 1 f125"/>
                <a:gd name="f274" fmla="*/ f221 1 f124"/>
                <a:gd name="f275" fmla="*/ f222 1 f125"/>
                <a:gd name="f276" fmla="*/ f223 1 f124"/>
                <a:gd name="f277" fmla="*/ f224 1 f125"/>
                <a:gd name="f278" fmla="*/ f225 f115 1"/>
                <a:gd name="f279" fmla="*/ f226 f115 1"/>
                <a:gd name="f280" fmla="*/ f228 f116 1"/>
                <a:gd name="f281" fmla="*/ f227 f116 1"/>
                <a:gd name="f282" fmla="*/ f229 f115 1"/>
                <a:gd name="f283" fmla="*/ f230 f116 1"/>
                <a:gd name="f284" fmla="*/ f231 f115 1"/>
                <a:gd name="f285" fmla="*/ f232 f115 1"/>
                <a:gd name="f286" fmla="*/ f233 f116 1"/>
                <a:gd name="f287" fmla="*/ f234 f115 1"/>
                <a:gd name="f288" fmla="*/ f235 f116 1"/>
                <a:gd name="f289" fmla="*/ f236 f115 1"/>
                <a:gd name="f290" fmla="*/ f237 f116 1"/>
                <a:gd name="f291" fmla="*/ f238 f115 1"/>
                <a:gd name="f292" fmla="*/ f239 f116 1"/>
                <a:gd name="f293" fmla="*/ f240 f116 1"/>
                <a:gd name="f294" fmla="*/ f241 f116 1"/>
                <a:gd name="f295" fmla="*/ f242 f116 1"/>
                <a:gd name="f296" fmla="*/ f243 f115 1"/>
                <a:gd name="f297" fmla="*/ f244 f116 1"/>
                <a:gd name="f298" fmla="*/ f245 f115 1"/>
                <a:gd name="f299" fmla="*/ f246 f115 1"/>
                <a:gd name="f300" fmla="*/ f247 f115 1"/>
                <a:gd name="f301" fmla="*/ f248 f116 1"/>
                <a:gd name="f302" fmla="*/ f249 f116 1"/>
                <a:gd name="f303" fmla="*/ f250 f115 1"/>
                <a:gd name="f304" fmla="*/ f251 f116 1"/>
                <a:gd name="f305" fmla="*/ f252 f115 1"/>
                <a:gd name="f306" fmla="*/ f253 f116 1"/>
                <a:gd name="f307" fmla="*/ f254 f116 1"/>
                <a:gd name="f308" fmla="*/ f255 f115 1"/>
                <a:gd name="f309" fmla="*/ f256 f115 1"/>
                <a:gd name="f310" fmla="*/ f257 f116 1"/>
                <a:gd name="f311" fmla="*/ f258 f115 1"/>
                <a:gd name="f312" fmla="*/ f259 f116 1"/>
                <a:gd name="f313" fmla="*/ f260 f116 1"/>
                <a:gd name="f314" fmla="*/ f261 f115 1"/>
                <a:gd name="f315" fmla="*/ f262 f116 1"/>
                <a:gd name="f316" fmla="*/ f263 f115 1"/>
                <a:gd name="f317" fmla="*/ f264 f116 1"/>
                <a:gd name="f318" fmla="*/ f265 f116 1"/>
                <a:gd name="f319" fmla="*/ f266 f115 1"/>
                <a:gd name="f320" fmla="*/ f267 f116 1"/>
                <a:gd name="f321" fmla="*/ f268 f116 1"/>
                <a:gd name="f322" fmla="*/ f269 f115 1"/>
                <a:gd name="f323" fmla="*/ f270 f116 1"/>
                <a:gd name="f324" fmla="*/ f271 f115 1"/>
                <a:gd name="f325" fmla="*/ f272 f115 1"/>
                <a:gd name="f326" fmla="*/ f273 f116 1"/>
                <a:gd name="f327" fmla="*/ f274 f115 1"/>
                <a:gd name="f328" fmla="*/ f275 f116 1"/>
                <a:gd name="f329" fmla="*/ f276 f115 1"/>
                <a:gd name="f330" fmla="*/ f277 f1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5">
                  <a:pos x="f282" y="f283"/>
                </a:cxn>
                <a:cxn ang="f175">
                  <a:pos x="f284" y="f283"/>
                </a:cxn>
                <a:cxn ang="f175">
                  <a:pos x="f285" y="f286"/>
                </a:cxn>
                <a:cxn ang="f175">
                  <a:pos x="f287" y="f286"/>
                </a:cxn>
                <a:cxn ang="f175">
                  <a:pos x="f287" y="f288"/>
                </a:cxn>
                <a:cxn ang="f175">
                  <a:pos x="f289" y="f288"/>
                </a:cxn>
                <a:cxn ang="f175">
                  <a:pos x="f289" y="f290"/>
                </a:cxn>
                <a:cxn ang="f175">
                  <a:pos x="f291" y="f292"/>
                </a:cxn>
                <a:cxn ang="f175">
                  <a:pos x="f285" y="f292"/>
                </a:cxn>
                <a:cxn ang="f175">
                  <a:pos x="f285" y="f293"/>
                </a:cxn>
                <a:cxn ang="f175">
                  <a:pos x="f287" y="f293"/>
                </a:cxn>
                <a:cxn ang="f175">
                  <a:pos x="f287" y="f294"/>
                </a:cxn>
                <a:cxn ang="f175">
                  <a:pos x="f285" y="f294"/>
                </a:cxn>
                <a:cxn ang="f175">
                  <a:pos x="f285" y="f295"/>
                </a:cxn>
                <a:cxn ang="f175">
                  <a:pos x="f282" y="f295"/>
                </a:cxn>
                <a:cxn ang="f175">
                  <a:pos x="f296" y="f297"/>
                </a:cxn>
                <a:cxn ang="f175">
                  <a:pos x="f298" y="f297"/>
                </a:cxn>
                <a:cxn ang="f175">
                  <a:pos x="f299" y="f297"/>
                </a:cxn>
                <a:cxn ang="f175">
                  <a:pos x="f300" y="f301"/>
                </a:cxn>
                <a:cxn ang="f175">
                  <a:pos x="f300" y="f302"/>
                </a:cxn>
                <a:cxn ang="f175">
                  <a:pos x="f303" y="f302"/>
                </a:cxn>
                <a:cxn ang="f175">
                  <a:pos x="f303" y="f304"/>
                </a:cxn>
                <a:cxn ang="f175">
                  <a:pos x="f305" y="f306"/>
                </a:cxn>
                <a:cxn ang="f175">
                  <a:pos x="f296" y="f306"/>
                </a:cxn>
                <a:cxn ang="f175">
                  <a:pos x="f296" y="f307"/>
                </a:cxn>
                <a:cxn ang="f175">
                  <a:pos x="f308" y="f307"/>
                </a:cxn>
                <a:cxn ang="f175">
                  <a:pos x="f309" y="f310"/>
                </a:cxn>
                <a:cxn ang="f175">
                  <a:pos x="f311" y="f312"/>
                </a:cxn>
                <a:cxn ang="f175">
                  <a:pos x="f311" y="f313"/>
                </a:cxn>
                <a:cxn ang="f175">
                  <a:pos x="f314" y="f315"/>
                </a:cxn>
                <a:cxn ang="f175">
                  <a:pos x="f316" y="f315"/>
                </a:cxn>
                <a:cxn ang="f175">
                  <a:pos x="f282" y="f317"/>
                </a:cxn>
                <a:cxn ang="f175">
                  <a:pos x="f282" y="f283"/>
                </a:cxn>
                <a:cxn ang="f175">
                  <a:pos x="f296" y="f318"/>
                </a:cxn>
                <a:cxn ang="f175">
                  <a:pos x="f319" y="f292"/>
                </a:cxn>
                <a:cxn ang="f175">
                  <a:pos x="f303" y="f320"/>
                </a:cxn>
                <a:cxn ang="f175">
                  <a:pos x="f303" y="f321"/>
                </a:cxn>
                <a:cxn ang="f175">
                  <a:pos x="f322" y="f323"/>
                </a:cxn>
                <a:cxn ang="f175">
                  <a:pos x="f296" y="f323"/>
                </a:cxn>
                <a:cxn ang="f175">
                  <a:pos x="f296" y="f318"/>
                </a:cxn>
                <a:cxn ang="f175">
                  <a:pos x="f285" y="f306"/>
                </a:cxn>
                <a:cxn ang="f175">
                  <a:pos x="f324" y="f306"/>
                </a:cxn>
                <a:cxn ang="f175">
                  <a:pos x="f325" y="f326"/>
                </a:cxn>
                <a:cxn ang="f175">
                  <a:pos x="f327" y="f328"/>
                </a:cxn>
                <a:cxn ang="f175">
                  <a:pos x="f329" y="f330"/>
                </a:cxn>
                <a:cxn ang="f175">
                  <a:pos x="f285" y="f307"/>
                </a:cxn>
                <a:cxn ang="f175">
                  <a:pos x="f285" y="f306"/>
                </a:cxn>
              </a:cxnLst>
              <a:rect l="f278" t="f281" r="f279" b="f280"/>
              <a:pathLst>
                <a:path w="161" h="303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1" y="f12"/>
                    <a:pt x="f11" y="f13"/>
                    <a:pt x="f14" y="f15"/>
                  </a:cubicBezTo>
                  <a:cubicBezTo>
                    <a:pt x="f16" y="f15"/>
                    <a:pt x="f17" y="f15"/>
                    <a:pt x="f5" y="f15"/>
                  </a:cubicBezTo>
                  <a:cubicBezTo>
                    <a:pt x="f5" y="f18"/>
                    <a:pt x="f5" y="f19"/>
                    <a:pt x="f5" y="f20"/>
                  </a:cubicBezTo>
                  <a:cubicBezTo>
                    <a:pt x="f21" y="f20"/>
                    <a:pt x="f22" y="f20"/>
                    <a:pt x="f23" y="f20"/>
                  </a:cubicBezTo>
                  <a:cubicBezTo>
                    <a:pt x="f23" y="f24"/>
                    <a:pt x="f23" y="f25"/>
                    <a:pt x="f23" y="f26"/>
                  </a:cubicBezTo>
                  <a:cubicBezTo>
                    <a:pt x="f23" y="f27"/>
                    <a:pt x="f17" y="f28"/>
                    <a:pt x="f29" y="f28"/>
                  </a:cubicBezTo>
                  <a:cubicBezTo>
                    <a:pt x="f30" y="f31"/>
                    <a:pt x="f32" y="f28"/>
                    <a:pt x="f14" y="f28"/>
                  </a:cubicBezTo>
                  <a:cubicBezTo>
                    <a:pt x="f14" y="f33"/>
                    <a:pt x="f14" y="f34"/>
                    <a:pt x="f14" y="f35"/>
                  </a:cubicBezTo>
                  <a:cubicBezTo>
                    <a:pt x="f36" y="f35"/>
                    <a:pt x="f17" y="f35"/>
                    <a:pt x="f5" y="f35"/>
                  </a:cubicBezTo>
                  <a:cubicBezTo>
                    <a:pt x="f5" y="f37"/>
                    <a:pt x="f5" y="f38"/>
                    <a:pt x="f5" y="f39"/>
                  </a:cubicBezTo>
                  <a:cubicBezTo>
                    <a:pt x="f17" y="f39"/>
                    <a:pt x="f16" y="f39"/>
                    <a:pt x="f14" y="f39"/>
                  </a:cubicBezTo>
                  <a:cubicBezTo>
                    <a:pt x="f14" y="f40"/>
                    <a:pt x="f14" y="f41"/>
                    <a:pt x="f14" y="f5"/>
                  </a:cubicBezTo>
                  <a:cubicBezTo>
                    <a:pt x="f10" y="f5"/>
                    <a:pt x="f42" y="f5"/>
                    <a:pt x="f8" y="f5"/>
                  </a:cubicBezTo>
                  <a:cubicBezTo>
                    <a:pt x="f8" y="f41"/>
                    <a:pt x="f43" y="f44"/>
                    <a:pt x="f43" y="f45"/>
                  </a:cubicBezTo>
                  <a:cubicBezTo>
                    <a:pt x="f46" y="f45"/>
                    <a:pt x="f47" y="f45"/>
                    <a:pt x="f48" y="f45"/>
                  </a:cubicBezTo>
                  <a:cubicBezTo>
                    <a:pt x="f49" y="f45"/>
                    <a:pt x="f50" y="f45"/>
                    <a:pt x="f51" y="f45"/>
                  </a:cubicBezTo>
                  <a:cubicBezTo>
                    <a:pt x="f52" y="f45"/>
                    <a:pt x="f53" y="f54"/>
                    <a:pt x="f6" y="f55"/>
                  </a:cubicBezTo>
                  <a:cubicBezTo>
                    <a:pt x="f6" y="f56"/>
                    <a:pt x="f6" y="f43"/>
                    <a:pt x="f6" y="f57"/>
                  </a:cubicBezTo>
                  <a:cubicBezTo>
                    <a:pt x="f58" y="f57"/>
                    <a:pt x="f59" y="f57"/>
                    <a:pt x="f49" y="f57"/>
                  </a:cubicBezTo>
                  <a:cubicBezTo>
                    <a:pt x="f49" y="f60"/>
                    <a:pt x="f49" y="f61"/>
                    <a:pt x="f49" y="f38"/>
                  </a:cubicBezTo>
                  <a:cubicBezTo>
                    <a:pt x="f49" y="f62"/>
                    <a:pt x="f63" y="f64"/>
                    <a:pt x="f47" y="f64"/>
                  </a:cubicBezTo>
                  <a:cubicBezTo>
                    <a:pt x="f65" y="f64"/>
                    <a:pt x="f66" y="f64"/>
                    <a:pt x="f43" y="f64"/>
                  </a:cubicBezTo>
                  <a:cubicBezTo>
                    <a:pt x="f43" y="f67"/>
                    <a:pt x="f43" y="f68"/>
                    <a:pt x="f43" y="f69"/>
                  </a:cubicBezTo>
                  <a:cubicBezTo>
                    <a:pt x="f70" y="f69"/>
                    <a:pt x="f48" y="f69"/>
                    <a:pt x="f71" y="f69"/>
                  </a:cubicBezTo>
                  <a:cubicBezTo>
                    <a:pt x="f72" y="f73"/>
                    <a:pt x="f74" y="f75"/>
                    <a:pt x="f52" y="f74"/>
                  </a:cubicBezTo>
                  <a:cubicBezTo>
                    <a:pt x="f76" y="f58"/>
                    <a:pt x="f53" y="f76"/>
                    <a:pt x="f53" y="f77"/>
                  </a:cubicBezTo>
                  <a:cubicBezTo>
                    <a:pt x="f6" y="f78"/>
                    <a:pt x="f6" y="f79"/>
                    <a:pt x="f53" y="f80"/>
                  </a:cubicBezTo>
                  <a:cubicBezTo>
                    <a:pt x="f53" y="f81"/>
                    <a:pt x="f82" y="f83"/>
                    <a:pt x="f84" y="f83"/>
                  </a:cubicBezTo>
                  <a:cubicBezTo>
                    <a:pt x="f85" y="f15"/>
                    <a:pt x="f86" y="f15"/>
                    <a:pt x="f46" y="f83"/>
                  </a:cubicBezTo>
                  <a:cubicBezTo>
                    <a:pt x="f61" y="f83"/>
                    <a:pt x="f87" y="f88"/>
                    <a:pt x="f8" y="f12"/>
                  </a:cubicBezTo>
                  <a:cubicBezTo>
                    <a:pt x="f43" y="f89"/>
                    <a:pt x="f8" y="f90"/>
                    <a:pt x="f8" y="f7"/>
                  </a:cubicBezTo>
                  <a:close/>
                  <a:moveTo>
                    <a:pt x="f43" y="f31"/>
                  </a:moveTo>
                  <a:cubicBezTo>
                    <a:pt x="f66" y="f31"/>
                    <a:pt x="f57" y="f31"/>
                    <a:pt x="f91" y="f28"/>
                  </a:cubicBezTo>
                  <a:cubicBezTo>
                    <a:pt x="f48" y="f28"/>
                    <a:pt x="f85" y="f27"/>
                    <a:pt x="f49" y="f19"/>
                  </a:cubicBezTo>
                  <a:cubicBezTo>
                    <a:pt x="f49" y="f92"/>
                    <a:pt x="f49" y="f93"/>
                    <a:pt x="f49" y="f94"/>
                  </a:cubicBezTo>
                  <a:cubicBezTo>
                    <a:pt x="f85" y="f95"/>
                    <a:pt x="f96" y="f97"/>
                    <a:pt x="f98" y="f99"/>
                  </a:cubicBezTo>
                  <a:cubicBezTo>
                    <a:pt x="f100" y="f35"/>
                    <a:pt x="f101" y="f99"/>
                    <a:pt x="f43" y="f99"/>
                  </a:cubicBezTo>
                  <a:cubicBezTo>
                    <a:pt x="f43" y="f34"/>
                    <a:pt x="f43" y="f33"/>
                    <a:pt x="f43" y="f31"/>
                  </a:cubicBezTo>
                  <a:close/>
                  <a:moveTo>
                    <a:pt x="f14" y="f64"/>
                  </a:moveTo>
                  <a:cubicBezTo>
                    <a:pt x="f102" y="f64"/>
                    <a:pt x="f103" y="f64"/>
                    <a:pt x="f104" y="f64"/>
                  </a:cubicBezTo>
                  <a:cubicBezTo>
                    <a:pt x="f105" y="f64"/>
                    <a:pt x="f40" y="f62"/>
                    <a:pt x="f40" y="f106"/>
                  </a:cubicBezTo>
                  <a:cubicBezTo>
                    <a:pt x="f44" y="f66"/>
                    <a:pt x="f44" y="f107"/>
                    <a:pt x="f44" y="f108"/>
                  </a:cubicBezTo>
                  <a:cubicBezTo>
                    <a:pt x="f44" y="f109"/>
                    <a:pt x="f110" y="f111"/>
                    <a:pt x="f112" y="f111"/>
                  </a:cubicBezTo>
                  <a:cubicBezTo>
                    <a:pt x="f16" y="f69"/>
                    <a:pt x="f102" y="f69"/>
                    <a:pt x="f14" y="f69"/>
                  </a:cubicBezTo>
                  <a:cubicBezTo>
                    <a:pt x="f14" y="f68"/>
                    <a:pt x="f14" y="f113"/>
                    <a:pt x="f14" y="f64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AD220174-BD52-E6E2-9F41-5125ABF96A3D}"/>
                </a:ext>
              </a:extLst>
            </p:cNvPr>
            <p:cNvSpPr/>
            <p:nvPr/>
          </p:nvSpPr>
          <p:spPr>
            <a:xfrm>
              <a:off x="8467728" y="1906588"/>
              <a:ext cx="1079504" cy="43576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1"/>
                <a:gd name="f7" fmla="val 367"/>
                <a:gd name="f8" fmla="val 46"/>
                <a:gd name="f9" fmla="val 51"/>
                <a:gd name="f10" fmla="val 9"/>
                <a:gd name="f11" fmla="val 56"/>
                <a:gd name="f12" fmla="val 17"/>
                <a:gd name="f13" fmla="val 60"/>
                <a:gd name="f14" fmla="val 24"/>
                <a:gd name="f15" fmla="val 70"/>
                <a:gd name="f16" fmla="val 43"/>
                <a:gd name="f17" fmla="val 81"/>
                <a:gd name="f18" fmla="val 61"/>
                <a:gd name="f19" fmla="val 80"/>
                <a:gd name="f20" fmla="val 84"/>
                <a:gd name="f21" fmla="val 78"/>
                <a:gd name="f22" fmla="val 71"/>
                <a:gd name="f23" fmla="val 82"/>
                <a:gd name="f24" fmla="val 177"/>
                <a:gd name="f25" fmla="val 272"/>
                <a:gd name="f26" fmla="val 54"/>
                <a:gd name="f27" fmla="val 37"/>
                <a:gd name="f28" fmla="val 20"/>
                <a:gd name="f29" fmla="val 13"/>
                <a:gd name="f30" fmla="val 8"/>
                <a:gd name="f31" fmla="val 16"/>
                <a:gd name="f32" fmla="val 30"/>
                <a:gd name="f33" fmla="val 28"/>
                <a:gd name="f34" fmla="+- 0 0 -90"/>
                <a:gd name="f35" fmla="*/ f3 1 91"/>
                <a:gd name="f36" fmla="*/ f4 1 367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91"/>
                <a:gd name="f45" fmla="*/ f41 1 367"/>
                <a:gd name="f46" fmla="*/ 46 f42 1"/>
                <a:gd name="f47" fmla="*/ 0 f41 1"/>
                <a:gd name="f48" fmla="*/ 60 f42 1"/>
                <a:gd name="f49" fmla="*/ 24 f41 1"/>
                <a:gd name="f50" fmla="*/ 91 f42 1"/>
                <a:gd name="f51" fmla="*/ 80 f41 1"/>
                <a:gd name="f52" fmla="*/ 71 f42 1"/>
                <a:gd name="f53" fmla="*/ 82 f41 1"/>
                <a:gd name="f54" fmla="*/ 367 f41 1"/>
                <a:gd name="f55" fmla="*/ 20 f42 1"/>
                <a:gd name="f56" fmla="*/ 81 f41 1"/>
                <a:gd name="f57" fmla="*/ 0 f42 1"/>
                <a:gd name="f58" fmla="+- f43 0 f1"/>
                <a:gd name="f59" fmla="*/ f46 1 91"/>
                <a:gd name="f60" fmla="*/ f47 1 367"/>
                <a:gd name="f61" fmla="*/ f48 1 91"/>
                <a:gd name="f62" fmla="*/ f49 1 367"/>
                <a:gd name="f63" fmla="*/ f50 1 91"/>
                <a:gd name="f64" fmla="*/ f51 1 367"/>
                <a:gd name="f65" fmla="*/ f52 1 91"/>
                <a:gd name="f66" fmla="*/ f53 1 367"/>
                <a:gd name="f67" fmla="*/ f54 1 367"/>
                <a:gd name="f68" fmla="*/ f55 1 91"/>
                <a:gd name="f69" fmla="*/ f56 1 367"/>
                <a:gd name="f70" fmla="*/ f57 1 91"/>
                <a:gd name="f71" fmla="*/ 0 1 f44"/>
                <a:gd name="f72" fmla="*/ f38 1 f44"/>
                <a:gd name="f73" fmla="*/ 0 1 f45"/>
                <a:gd name="f74" fmla="*/ f39 1 f45"/>
                <a:gd name="f75" fmla="*/ f59 1 f44"/>
                <a:gd name="f76" fmla="*/ f60 1 f45"/>
                <a:gd name="f77" fmla="*/ f61 1 f44"/>
                <a:gd name="f78" fmla="*/ f62 1 f45"/>
                <a:gd name="f79" fmla="*/ f63 1 f44"/>
                <a:gd name="f80" fmla="*/ f64 1 f45"/>
                <a:gd name="f81" fmla="*/ f65 1 f44"/>
                <a:gd name="f82" fmla="*/ f66 1 f45"/>
                <a:gd name="f83" fmla="*/ f67 1 f45"/>
                <a:gd name="f84" fmla="*/ f68 1 f44"/>
                <a:gd name="f85" fmla="*/ f69 1 f45"/>
                <a:gd name="f86" fmla="*/ f70 1 f44"/>
                <a:gd name="f87" fmla="*/ f71 f35 1"/>
                <a:gd name="f88" fmla="*/ f72 f35 1"/>
                <a:gd name="f89" fmla="*/ f74 f36 1"/>
                <a:gd name="f90" fmla="*/ f73 f36 1"/>
                <a:gd name="f91" fmla="*/ f75 f35 1"/>
                <a:gd name="f92" fmla="*/ f76 f36 1"/>
                <a:gd name="f93" fmla="*/ f77 f35 1"/>
                <a:gd name="f94" fmla="*/ f78 f36 1"/>
                <a:gd name="f95" fmla="*/ f79 f35 1"/>
                <a:gd name="f96" fmla="*/ f80 f36 1"/>
                <a:gd name="f97" fmla="*/ f81 f35 1"/>
                <a:gd name="f98" fmla="*/ f82 f36 1"/>
                <a:gd name="f99" fmla="*/ f83 f36 1"/>
                <a:gd name="f100" fmla="*/ f84 f35 1"/>
                <a:gd name="f101" fmla="*/ f85 f36 1"/>
                <a:gd name="f102" fmla="*/ f86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1" y="f92"/>
                </a:cxn>
                <a:cxn ang="f58">
                  <a:pos x="f93" y="f94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7" y="f99"/>
                </a:cxn>
                <a:cxn ang="f58">
                  <a:pos x="f100" y="f99"/>
                </a:cxn>
                <a:cxn ang="f58">
                  <a:pos x="f100" y="f101"/>
                </a:cxn>
                <a:cxn ang="f58">
                  <a:pos x="f102" y="f101"/>
                </a:cxn>
                <a:cxn ang="f58">
                  <a:pos x="f91" y="f92"/>
                </a:cxn>
              </a:cxnLst>
              <a:rect l="f87" t="f90" r="f88" b="f89"/>
              <a:pathLst>
                <a:path w="91" h="367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6" y="f19"/>
                  </a:cubicBezTo>
                  <a:cubicBezTo>
                    <a:pt x="f20" y="f17"/>
                    <a:pt x="f21" y="f17"/>
                    <a:pt x="f22" y="f23"/>
                  </a:cubicBezTo>
                  <a:cubicBezTo>
                    <a:pt x="f22" y="f24"/>
                    <a:pt x="f22" y="f25"/>
                    <a:pt x="f22" y="f7"/>
                  </a:cubicBezTo>
                  <a:cubicBezTo>
                    <a:pt x="f26" y="f7"/>
                    <a:pt x="f27" y="f7"/>
                    <a:pt x="f28" y="f7"/>
                  </a:cubicBezTo>
                  <a:cubicBezTo>
                    <a:pt x="f28" y="f25"/>
                    <a:pt x="f28" y="f24"/>
                    <a:pt x="f28" y="f17"/>
                  </a:cubicBezTo>
                  <a:cubicBezTo>
                    <a:pt x="f29" y="f17"/>
                    <a:pt x="f30" y="f17"/>
                    <a:pt x="f5" y="f17"/>
                  </a:cubicBezTo>
                  <a:cubicBezTo>
                    <a:pt x="f31" y="f26"/>
                    <a:pt x="f32" y="f33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0BC974B4-F483-882F-ED35-D739A5C2DBAE}"/>
                </a:ext>
              </a:extLst>
            </p:cNvPr>
            <p:cNvSpPr/>
            <p:nvPr/>
          </p:nvSpPr>
          <p:spPr>
            <a:xfrm>
              <a:off x="7423154" y="2725734"/>
              <a:ext cx="1092195" cy="35512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299"/>
                <a:gd name="f8" fmla="val 20"/>
                <a:gd name="f9" fmla="val 298"/>
                <a:gd name="f10" fmla="val 266"/>
                <a:gd name="f11" fmla="val 235"/>
                <a:gd name="f12" fmla="val 203"/>
                <a:gd name="f13" fmla="val 167"/>
                <a:gd name="f14" fmla="val 131"/>
                <a:gd name="f15" fmla="val 95"/>
                <a:gd name="f16" fmla="val 81"/>
                <a:gd name="f17" fmla="val 7"/>
                <a:gd name="f18" fmla="val 5"/>
                <a:gd name="f19" fmla="val 4"/>
                <a:gd name="f20" fmla="val 80"/>
                <a:gd name="f21" fmla="val 16"/>
                <a:gd name="f22" fmla="val 53"/>
                <a:gd name="f23" fmla="val 31"/>
                <a:gd name="f24" fmla="val 27"/>
                <a:gd name="f25" fmla="val 46"/>
                <a:gd name="f26" fmla="val 61"/>
                <a:gd name="f27" fmla="val 76"/>
                <a:gd name="f28" fmla="val 84"/>
                <a:gd name="f29" fmla="val 79"/>
                <a:gd name="f30" fmla="val 72"/>
                <a:gd name="f31" fmla="val 98"/>
                <a:gd name="f32" fmla="val 115"/>
                <a:gd name="f33" fmla="val 132"/>
                <a:gd name="f34" fmla="val 184"/>
                <a:gd name="f35" fmla="val 236"/>
                <a:gd name="f36" fmla="val 288"/>
                <a:gd name="f37" fmla="val 296"/>
                <a:gd name="f38" fmla="val 70"/>
                <a:gd name="f39" fmla="val 62"/>
                <a:gd name="f40" fmla="val 48"/>
                <a:gd name="f41" fmla="val 35"/>
                <a:gd name="f42" fmla="+- 0 0 -90"/>
                <a:gd name="f43" fmla="*/ f3 1 92"/>
                <a:gd name="f44" fmla="*/ f4 1 299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92"/>
                <a:gd name="f53" fmla="*/ f49 1 299"/>
                <a:gd name="f54" fmla="*/ 20 f50 1"/>
                <a:gd name="f55" fmla="*/ 298 f49 1"/>
                <a:gd name="f56" fmla="*/ 203 f49 1"/>
                <a:gd name="f57" fmla="*/ 95 f49 1"/>
                <a:gd name="f58" fmla="*/ 7 f50 1"/>
                <a:gd name="f59" fmla="*/ 81 f49 1"/>
                <a:gd name="f60" fmla="*/ 0 f50 1"/>
                <a:gd name="f61" fmla="*/ 80 f49 1"/>
                <a:gd name="f62" fmla="*/ 46 f50 1"/>
                <a:gd name="f63" fmla="*/ 0 f49 1"/>
                <a:gd name="f64" fmla="*/ 92 f50 1"/>
                <a:gd name="f65" fmla="*/ 72 f50 1"/>
                <a:gd name="f66" fmla="*/ 132 f49 1"/>
                <a:gd name="f67" fmla="*/ 288 f49 1"/>
                <a:gd name="f68" fmla="*/ 62 f50 1"/>
                <a:gd name="f69" fmla="*/ 299 f49 1"/>
                <a:gd name="f70" fmla="+- f51 0 f1"/>
                <a:gd name="f71" fmla="*/ f54 1 92"/>
                <a:gd name="f72" fmla="*/ f55 1 299"/>
                <a:gd name="f73" fmla="*/ f56 1 299"/>
                <a:gd name="f74" fmla="*/ f57 1 299"/>
                <a:gd name="f75" fmla="*/ f58 1 92"/>
                <a:gd name="f76" fmla="*/ f59 1 299"/>
                <a:gd name="f77" fmla="*/ f60 1 92"/>
                <a:gd name="f78" fmla="*/ f61 1 299"/>
                <a:gd name="f79" fmla="*/ f62 1 92"/>
                <a:gd name="f80" fmla="*/ f63 1 299"/>
                <a:gd name="f81" fmla="*/ f64 1 92"/>
                <a:gd name="f82" fmla="*/ f65 1 92"/>
                <a:gd name="f83" fmla="*/ f66 1 299"/>
                <a:gd name="f84" fmla="*/ f67 1 299"/>
                <a:gd name="f85" fmla="*/ f68 1 92"/>
                <a:gd name="f86" fmla="*/ f69 1 299"/>
                <a:gd name="f87" fmla="*/ 0 1 f52"/>
                <a:gd name="f88" fmla="*/ f46 1 f52"/>
                <a:gd name="f89" fmla="*/ 0 1 f53"/>
                <a:gd name="f90" fmla="*/ f47 1 f53"/>
                <a:gd name="f91" fmla="*/ f71 1 f52"/>
                <a:gd name="f92" fmla="*/ f72 1 f53"/>
                <a:gd name="f93" fmla="*/ f73 1 f53"/>
                <a:gd name="f94" fmla="*/ f74 1 f53"/>
                <a:gd name="f95" fmla="*/ f75 1 f52"/>
                <a:gd name="f96" fmla="*/ f76 1 f53"/>
                <a:gd name="f97" fmla="*/ f77 1 f52"/>
                <a:gd name="f98" fmla="*/ f78 1 f53"/>
                <a:gd name="f99" fmla="*/ f79 1 f52"/>
                <a:gd name="f100" fmla="*/ f80 1 f53"/>
                <a:gd name="f101" fmla="*/ f81 1 f52"/>
                <a:gd name="f102" fmla="*/ f82 1 f52"/>
                <a:gd name="f103" fmla="*/ f83 1 f53"/>
                <a:gd name="f104" fmla="*/ f84 1 f53"/>
                <a:gd name="f105" fmla="*/ f85 1 f52"/>
                <a:gd name="f106" fmla="*/ f86 1 f53"/>
                <a:gd name="f107" fmla="*/ f87 f43 1"/>
                <a:gd name="f108" fmla="*/ f88 f43 1"/>
                <a:gd name="f109" fmla="*/ f90 f44 1"/>
                <a:gd name="f110" fmla="*/ f89 f44 1"/>
                <a:gd name="f111" fmla="*/ f91 f43 1"/>
                <a:gd name="f112" fmla="*/ f92 f44 1"/>
                <a:gd name="f113" fmla="*/ f93 f44 1"/>
                <a:gd name="f114" fmla="*/ f94 f44 1"/>
                <a:gd name="f115" fmla="*/ f95 f43 1"/>
                <a:gd name="f116" fmla="*/ f96 f44 1"/>
                <a:gd name="f117" fmla="*/ f97 f43 1"/>
                <a:gd name="f118" fmla="*/ f98 f44 1"/>
                <a:gd name="f119" fmla="*/ f99 f43 1"/>
                <a:gd name="f120" fmla="*/ f100 f44 1"/>
                <a:gd name="f121" fmla="*/ f101 f43 1"/>
                <a:gd name="f122" fmla="*/ f102 f43 1"/>
                <a:gd name="f123" fmla="*/ f103 f44 1"/>
                <a:gd name="f124" fmla="*/ f104 f44 1"/>
                <a:gd name="f125" fmla="*/ f105 f43 1"/>
                <a:gd name="f126" fmla="*/ f106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11" y="f112"/>
                </a:cxn>
                <a:cxn ang="f70">
                  <a:pos x="f111" y="f113"/>
                </a:cxn>
                <a:cxn ang="f70">
                  <a:pos x="f111" y="f114"/>
                </a:cxn>
                <a:cxn ang="f70">
                  <a:pos x="f115" y="f116"/>
                </a:cxn>
                <a:cxn ang="f70">
                  <a:pos x="f117" y="f118"/>
                </a:cxn>
                <a:cxn ang="f70">
                  <a:pos x="f119" y="f120"/>
                </a:cxn>
                <a:cxn ang="f70">
                  <a:pos x="f121" y="f118"/>
                </a:cxn>
                <a:cxn ang="f70">
                  <a:pos x="f122" y="f116"/>
                </a:cxn>
                <a:cxn ang="f70">
                  <a:pos x="f122" y="f123"/>
                </a:cxn>
                <a:cxn ang="f70">
                  <a:pos x="f122" y="f124"/>
                </a:cxn>
                <a:cxn ang="f70">
                  <a:pos x="f125" y="f126"/>
                </a:cxn>
                <a:cxn ang="f70">
                  <a:pos x="f111" y="f112"/>
                </a:cxn>
              </a:cxnLst>
              <a:rect l="f107" t="f110" r="f108" b="f109"/>
              <a:pathLst>
                <a:path w="92" h="299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8" y="f13"/>
                    <a:pt x="f8" y="f14"/>
                    <a:pt x="f8" y="f15"/>
                  </a:cubicBezTo>
                  <a:cubicBezTo>
                    <a:pt x="f8" y="f16"/>
                    <a:pt x="f8" y="f16"/>
                    <a:pt x="f17" y="f16"/>
                  </a:cubicBezTo>
                  <a:cubicBezTo>
                    <a:pt x="f18" y="f16"/>
                    <a:pt x="f19" y="f16"/>
                    <a:pt x="f5" y="f20"/>
                  </a:cubicBezTo>
                  <a:cubicBezTo>
                    <a:pt x="f21" y="f22"/>
                    <a:pt x="f23" y="f24"/>
                    <a:pt x="f25" y="f5"/>
                  </a:cubicBezTo>
                  <a:cubicBezTo>
                    <a:pt x="f26" y="f24"/>
                    <a:pt x="f27" y="f22"/>
                    <a:pt x="f6" y="f20"/>
                  </a:cubicBezTo>
                  <a:cubicBezTo>
                    <a:pt x="f28" y="f16"/>
                    <a:pt x="f29" y="f16"/>
                    <a:pt x="f30" y="f16"/>
                  </a:cubicBezTo>
                  <a:cubicBezTo>
                    <a:pt x="f30" y="f31"/>
                    <a:pt x="f30" y="f32"/>
                    <a:pt x="f30" y="f33"/>
                  </a:cubicBezTo>
                  <a:cubicBezTo>
                    <a:pt x="f30" y="f34"/>
                    <a:pt x="f30" y="f35"/>
                    <a:pt x="f30" y="f36"/>
                  </a:cubicBezTo>
                  <a:cubicBezTo>
                    <a:pt x="f30" y="f37"/>
                    <a:pt x="f38" y="f7"/>
                    <a:pt x="f39" y="f7"/>
                  </a:cubicBezTo>
                  <a:cubicBezTo>
                    <a:pt x="f40" y="f9"/>
                    <a:pt x="f41" y="f9"/>
                    <a:pt x="f8" y="f9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310D9B6F-6ED6-FF73-37E8-437B8F2A3BD7}"/>
                </a:ext>
              </a:extLst>
            </p:cNvPr>
            <p:cNvSpPr/>
            <p:nvPr/>
          </p:nvSpPr>
          <p:spPr>
            <a:xfrm>
              <a:off x="6391271" y="3924303"/>
              <a:ext cx="1068384" cy="2339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"/>
                <a:gd name="f7" fmla="val 197"/>
                <a:gd name="f8" fmla="val 45"/>
                <a:gd name="f9" fmla="val 60"/>
                <a:gd name="f10" fmla="val 27"/>
                <a:gd name="f11" fmla="val 75"/>
                <a:gd name="f12" fmla="val 53"/>
                <a:gd name="f13" fmla="val 79"/>
                <a:gd name="f14" fmla="val 83"/>
                <a:gd name="f15" fmla="val 80"/>
                <a:gd name="f16" fmla="val 78"/>
                <a:gd name="f17" fmla="val 81"/>
                <a:gd name="f18" fmla="val 71"/>
                <a:gd name="f19" fmla="val 82"/>
                <a:gd name="f20" fmla="val 120"/>
                <a:gd name="f21" fmla="val 158"/>
                <a:gd name="f22" fmla="val 54"/>
                <a:gd name="f23" fmla="val 37"/>
                <a:gd name="f24" fmla="val 19"/>
                <a:gd name="f25" fmla="val 159"/>
                <a:gd name="f26" fmla="val 121"/>
                <a:gd name="f27" fmla="val 13"/>
                <a:gd name="f28" fmla="val 7"/>
                <a:gd name="f29" fmla="val 15"/>
                <a:gd name="f30" fmla="val 30"/>
                <a:gd name="f31" fmla="+- 0 0 -90"/>
                <a:gd name="f32" fmla="*/ f3 1 90"/>
                <a:gd name="f33" fmla="*/ f4 1 197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90"/>
                <a:gd name="f42" fmla="*/ f38 1 197"/>
                <a:gd name="f43" fmla="*/ 45 f39 1"/>
                <a:gd name="f44" fmla="*/ 0 f38 1"/>
                <a:gd name="f45" fmla="*/ 90 f39 1"/>
                <a:gd name="f46" fmla="*/ 79 f38 1"/>
                <a:gd name="f47" fmla="*/ 71 f39 1"/>
                <a:gd name="f48" fmla="*/ 82 f38 1"/>
                <a:gd name="f49" fmla="*/ 197 f38 1"/>
                <a:gd name="f50" fmla="*/ 19 f39 1"/>
                <a:gd name="f51" fmla="*/ 81 f38 1"/>
                <a:gd name="f52" fmla="*/ 0 f39 1"/>
                <a:gd name="f53" fmla="*/ 80 f38 1"/>
                <a:gd name="f54" fmla="+- f40 0 f1"/>
                <a:gd name="f55" fmla="*/ f43 1 90"/>
                <a:gd name="f56" fmla="*/ f44 1 197"/>
                <a:gd name="f57" fmla="*/ f45 1 90"/>
                <a:gd name="f58" fmla="*/ f46 1 197"/>
                <a:gd name="f59" fmla="*/ f47 1 90"/>
                <a:gd name="f60" fmla="*/ f48 1 197"/>
                <a:gd name="f61" fmla="*/ f49 1 197"/>
                <a:gd name="f62" fmla="*/ f50 1 90"/>
                <a:gd name="f63" fmla="*/ f51 1 197"/>
                <a:gd name="f64" fmla="*/ f52 1 90"/>
                <a:gd name="f65" fmla="*/ f53 1 197"/>
                <a:gd name="f66" fmla="*/ 0 1 f41"/>
                <a:gd name="f67" fmla="*/ f35 1 f41"/>
                <a:gd name="f68" fmla="*/ 0 1 f42"/>
                <a:gd name="f69" fmla="*/ f36 1 f42"/>
                <a:gd name="f70" fmla="*/ f55 1 f41"/>
                <a:gd name="f71" fmla="*/ f56 1 f42"/>
                <a:gd name="f72" fmla="*/ f57 1 f41"/>
                <a:gd name="f73" fmla="*/ f58 1 f42"/>
                <a:gd name="f74" fmla="*/ f59 1 f41"/>
                <a:gd name="f75" fmla="*/ f60 1 f42"/>
                <a:gd name="f76" fmla="*/ f61 1 f42"/>
                <a:gd name="f77" fmla="*/ f62 1 f41"/>
                <a:gd name="f78" fmla="*/ f63 1 f42"/>
                <a:gd name="f79" fmla="*/ f64 1 f41"/>
                <a:gd name="f80" fmla="*/ f65 1 f42"/>
                <a:gd name="f81" fmla="*/ f66 f32 1"/>
                <a:gd name="f82" fmla="*/ f67 f32 1"/>
                <a:gd name="f83" fmla="*/ f69 f33 1"/>
                <a:gd name="f84" fmla="*/ f68 f33 1"/>
                <a:gd name="f85" fmla="*/ f70 f32 1"/>
                <a:gd name="f86" fmla="*/ f71 f33 1"/>
                <a:gd name="f87" fmla="*/ f72 f32 1"/>
                <a:gd name="f88" fmla="*/ f73 f33 1"/>
                <a:gd name="f89" fmla="*/ f74 f32 1"/>
                <a:gd name="f90" fmla="*/ f75 f33 1"/>
                <a:gd name="f91" fmla="*/ f76 f33 1"/>
                <a:gd name="f92" fmla="*/ f77 f32 1"/>
                <a:gd name="f93" fmla="*/ f78 f33 1"/>
                <a:gd name="f94" fmla="*/ f79 f32 1"/>
                <a:gd name="f95" fmla="*/ f8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5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89" y="f91"/>
                </a:cxn>
                <a:cxn ang="f54">
                  <a:pos x="f92" y="f91"/>
                </a:cxn>
                <a:cxn ang="f54">
                  <a:pos x="f92" y="f93"/>
                </a:cxn>
                <a:cxn ang="f54">
                  <a:pos x="f94" y="f95"/>
                </a:cxn>
                <a:cxn ang="f54">
                  <a:pos x="f85" y="f86"/>
                </a:cxn>
              </a:cxnLst>
              <a:rect l="f81" t="f84" r="f82" b="f83"/>
              <a:pathLst>
                <a:path w="90" h="197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18" y="f20"/>
                    <a:pt x="f18" y="f21"/>
                    <a:pt x="f18" y="f7"/>
                  </a:cubicBezTo>
                  <a:cubicBezTo>
                    <a:pt x="f22" y="f7"/>
                    <a:pt x="f23" y="f7"/>
                    <a:pt x="f24" y="f7"/>
                  </a:cubicBezTo>
                  <a:cubicBezTo>
                    <a:pt x="f24" y="f25"/>
                    <a:pt x="f24" y="f26"/>
                    <a:pt x="f24" y="f17"/>
                  </a:cubicBezTo>
                  <a:cubicBezTo>
                    <a:pt x="f27" y="f17"/>
                    <a:pt x="f28" y="f17"/>
                    <a:pt x="f5" y="f15"/>
                  </a:cubicBezTo>
                  <a:cubicBezTo>
                    <a:pt x="f29" y="f12"/>
                    <a:pt x="f30" y="f10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6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mujer sentada en una silla amarilla sin brazos cerca de una computadora portátil gris">
            <a:extLst>
              <a:ext uri="{FF2B5EF4-FFF2-40B4-BE49-F238E27FC236}">
                <a16:creationId xmlns:a16="http://schemas.microsoft.com/office/drawing/2014/main" id="{6FBDE286-1871-9071-A246-6445E4747395}"/>
              </a:ext>
            </a:extLst>
          </p:cNvPr>
          <p:cNvPicPr>
            <a:picLocks noGrp="1" noChangeAspect="1"/>
          </p:cNvPicPr>
          <p:nvPr>
            <p:ph type="pic" idx="4294967295"/>
          </p:nvPr>
        </p:nvPicPr>
        <p:blipFill>
          <a:blip r:embed="rId2"/>
          <a:srcRect t="16003" b="16003"/>
          <a:stretch>
            <a:fillRect/>
          </a:stretch>
        </p:blipFill>
        <p:spPr>
          <a:xfrm>
            <a:off x="468922" y="562712"/>
            <a:ext cx="11243654" cy="5732583"/>
          </a:xfrm>
        </p:spPr>
      </p:pic>
      <p:sp>
        <p:nvSpPr>
          <p:cNvPr id="3" name="CuadroTexto 4">
            <a:extLst>
              <a:ext uri="{FF2B5EF4-FFF2-40B4-BE49-F238E27FC236}">
                <a16:creationId xmlns:a16="http://schemas.microsoft.com/office/drawing/2014/main" id="{8414F754-937D-9716-5F90-3CEBA48221C2}"/>
              </a:ext>
            </a:extLst>
          </p:cNvPr>
          <p:cNvSpPr txBox="1"/>
          <p:nvPr/>
        </p:nvSpPr>
        <p:spPr>
          <a:xfrm>
            <a:off x="585691" y="3896999"/>
            <a:ext cx="11212125" cy="132343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lvl="0" algn="ct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8000" b="1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عنوان </a:t>
            </a:r>
            <a:r>
              <a:rPr lang="fa-IR" sz="8000" b="1" dirty="0">
                <a:solidFill>
                  <a:srgbClr val="00B0F0"/>
                </a:solidFill>
                <a:latin typeface="Arial"/>
                <a:cs typeface="B Nazanin" panose="00000400000000000000" pitchFamily="2" charset="-78"/>
              </a:rPr>
              <a:t>اسلاید</a:t>
            </a:r>
            <a:endParaRPr lang="es-ES" sz="8000" b="1" i="0" u="none" strike="noStrike" kern="1200" cap="none" spc="0" baseline="0" dirty="0">
              <a:solidFill>
                <a:srgbClr val="00B0F0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4" name="Marcador de contenido 16">
            <a:extLst>
              <a:ext uri="{FF2B5EF4-FFF2-40B4-BE49-F238E27FC236}">
                <a16:creationId xmlns:a16="http://schemas.microsoft.com/office/drawing/2014/main" id="{64C0D133-2FFC-6438-E9CB-2A689C204241}"/>
              </a:ext>
            </a:extLst>
          </p:cNvPr>
          <p:cNvSpPr txBox="1"/>
          <p:nvPr/>
        </p:nvSpPr>
        <p:spPr>
          <a:xfrm>
            <a:off x="2715722" y="4985253"/>
            <a:ext cx="6961235" cy="11719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noAutofit/>
          </a:bodyPr>
          <a:lstStyle/>
          <a:p>
            <a:pPr lvl="0" algn="ctr" rtl="1">
              <a:lnSpc>
                <a:spcPct val="150000"/>
              </a:lnSpc>
              <a:spcBef>
                <a:spcPts val="1000"/>
              </a:spcBef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برای جلب توجه، ایجاد مکالمه و کسب موفقیت، پروژه های خود را سازماندهی و نشان دهید.</a:t>
            </a:r>
            <a:endParaRPr lang="en-US" sz="2000" b="0" i="0" u="none" strike="noStrike" kern="1200" cap="none" spc="0" baseline="0" dirty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grpSp>
        <p:nvGrpSpPr>
          <p:cNvPr id="5" name="Grupo 7">
            <a:extLst>
              <a:ext uri="{FF2B5EF4-FFF2-40B4-BE49-F238E27FC236}">
                <a16:creationId xmlns:a16="http://schemas.microsoft.com/office/drawing/2014/main" id="{F3B15692-474D-E60A-D750-4EECBE6837EA}"/>
              </a:ext>
            </a:extLst>
          </p:cNvPr>
          <p:cNvGrpSpPr/>
          <p:nvPr/>
        </p:nvGrpSpPr>
        <p:grpSpPr>
          <a:xfrm>
            <a:off x="4789901" y="2540669"/>
            <a:ext cx="3255026" cy="1332582"/>
            <a:chOff x="4789901" y="2540669"/>
            <a:chExt cx="3255026" cy="1332582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15C9F62-316B-4CA3-246D-ED5D7D420557}"/>
                </a:ext>
              </a:extLst>
            </p:cNvPr>
            <p:cNvSpPr/>
            <p:nvPr/>
          </p:nvSpPr>
          <p:spPr>
            <a:xfrm>
              <a:off x="6256955" y="2623194"/>
              <a:ext cx="146706" cy="8313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"/>
                <a:gd name="f7" fmla="val 279"/>
                <a:gd name="f8" fmla="val 90"/>
                <a:gd name="f9" fmla="val 179"/>
                <a:gd name="f10" fmla="val 269"/>
                <a:gd name="f11" fmla="val 34"/>
                <a:gd name="f12" fmla="val 272"/>
                <a:gd name="f13" fmla="val 17"/>
                <a:gd name="f14" fmla="val 275"/>
                <a:gd name="f15" fmla="val 1"/>
                <a:gd name="f16" fmla="val 277"/>
                <a:gd name="f17" fmla="val 274"/>
                <a:gd name="f18" fmla="val 192"/>
                <a:gd name="f19" fmla="val 111"/>
                <a:gd name="f20" fmla="val 29"/>
                <a:gd name="f21" fmla="val 25"/>
                <a:gd name="f22" fmla="val 23"/>
                <a:gd name="f23" fmla="val 5"/>
                <a:gd name="f24" fmla="val 21"/>
                <a:gd name="f25" fmla="val 20"/>
                <a:gd name="f26" fmla="val 14"/>
                <a:gd name="f27" fmla="val 35"/>
                <a:gd name="f28" fmla="val 7"/>
                <a:gd name="f29" fmla="val 38"/>
                <a:gd name="f30" fmla="val 228"/>
                <a:gd name="f31" fmla="val 230"/>
                <a:gd name="f32" fmla="val 232"/>
                <a:gd name="f33" fmla="val 234"/>
                <a:gd name="f34" fmla="val 40"/>
                <a:gd name="f35" fmla="val 42"/>
                <a:gd name="f36" fmla="val 44"/>
                <a:gd name="f37" fmla="val 231"/>
                <a:gd name="f38" fmla="val 43"/>
                <a:gd name="f39" fmla="val 227"/>
                <a:gd name="f40" fmla="val 41"/>
                <a:gd name="f41" fmla="val 39"/>
                <a:gd name="f42" fmla="val 84"/>
                <a:gd name="f43" fmla="val 85"/>
                <a:gd name="f44" fmla="val 37"/>
                <a:gd name="f45" fmla="val 91"/>
                <a:gd name="f46" fmla="val 45"/>
                <a:gd name="f47" fmla="val 88"/>
                <a:gd name="f48" fmla="val 194"/>
                <a:gd name="f49" fmla="val 200"/>
                <a:gd name="f50" fmla="val 201"/>
                <a:gd name="f51" fmla="val 61"/>
                <a:gd name="f52" fmla="val 62"/>
                <a:gd name="f53" fmla="val 63"/>
                <a:gd name="f54" fmla="val 66"/>
                <a:gd name="f55" fmla="val 67"/>
                <a:gd name="f56" fmla="val 69"/>
                <a:gd name="f57" fmla="val 80"/>
                <a:gd name="f58" fmla="val 78"/>
                <a:gd name="f59" fmla="val 73"/>
                <a:gd name="f60" fmla="val 75"/>
                <a:gd name="f61" fmla="val 94"/>
                <a:gd name="f62" fmla="val 95"/>
                <a:gd name="f63" fmla="val 101"/>
                <a:gd name="f64" fmla="val 100"/>
                <a:gd name="f65" fmla="val 184"/>
                <a:gd name="f66" fmla="val 183"/>
                <a:gd name="f67" fmla="val 190"/>
                <a:gd name="f68" fmla="val 189"/>
                <a:gd name="f69" fmla="val 187"/>
                <a:gd name="f70" fmla="val 185"/>
                <a:gd name="f71" fmla="val 249"/>
                <a:gd name="f72" fmla="val 252"/>
                <a:gd name="f73" fmla="val 253"/>
                <a:gd name="f74" fmla="val 256"/>
                <a:gd name="f75" fmla="val 255"/>
                <a:gd name="f76" fmla="val 251"/>
                <a:gd name="f77" fmla="val 140"/>
                <a:gd name="f78" fmla="val 146"/>
                <a:gd name="f79" fmla="val 145"/>
                <a:gd name="f80" fmla="val 157"/>
                <a:gd name="f81" fmla="val 156"/>
                <a:gd name="f82" fmla="val 150"/>
                <a:gd name="f83" fmla="val 152"/>
                <a:gd name="f84" fmla="val 134"/>
                <a:gd name="f85" fmla="val 128"/>
                <a:gd name="f86" fmla="val 129"/>
                <a:gd name="f87" fmla="val 117"/>
                <a:gd name="f88" fmla="val 118"/>
                <a:gd name="f89" fmla="val 119"/>
                <a:gd name="f90" fmla="val 124"/>
                <a:gd name="f91" fmla="val 123"/>
                <a:gd name="f92" fmla="val 205"/>
                <a:gd name="f93" fmla="val 208"/>
                <a:gd name="f94" fmla="val 209"/>
                <a:gd name="f95" fmla="val 212"/>
                <a:gd name="f96" fmla="val 211"/>
                <a:gd name="f97" fmla="val 207"/>
                <a:gd name="f98" fmla="val 18"/>
                <a:gd name="f99" fmla="val 19"/>
                <a:gd name="f100" fmla="val 113"/>
                <a:gd name="f101" fmla="val 112"/>
                <a:gd name="f102" fmla="val 106"/>
                <a:gd name="f103" fmla="val 109"/>
                <a:gd name="f104" fmla="val 36"/>
                <a:gd name="f105" fmla="val 33"/>
                <a:gd name="f106" fmla="val 28"/>
                <a:gd name="f107" fmla="val 30"/>
                <a:gd name="f108" fmla="val 58"/>
                <a:gd name="f109" fmla="val 56"/>
                <a:gd name="f110" fmla="val 52"/>
                <a:gd name="f111" fmla="val 178"/>
                <a:gd name="f112" fmla="val 172"/>
                <a:gd name="f113" fmla="val 174"/>
                <a:gd name="f114" fmla="val 176"/>
                <a:gd name="f115" fmla="val 239"/>
                <a:gd name="f116" fmla="val 241"/>
                <a:gd name="f117" fmla="val 243"/>
                <a:gd name="f118" fmla="val 245"/>
                <a:gd name="f119" fmla="val 242"/>
                <a:gd name="f120" fmla="val 47"/>
                <a:gd name="f121" fmla="val 167"/>
                <a:gd name="f122" fmla="val 165"/>
                <a:gd name="f123" fmla="val 163"/>
                <a:gd name="f124" fmla="val 161"/>
                <a:gd name="f125" fmla="val 162"/>
                <a:gd name="f126" fmla="val 164"/>
                <a:gd name="f127" fmla="val 166"/>
                <a:gd name="f128" fmla="val 168"/>
                <a:gd name="f129" fmla="val 59"/>
                <a:gd name="f130" fmla="val 54"/>
                <a:gd name="f131" fmla="val 27"/>
                <a:gd name="f132" fmla="val 57"/>
                <a:gd name="f133" fmla="val 131"/>
                <a:gd name="f134" fmla="val 133"/>
                <a:gd name="f135" fmla="val 135"/>
                <a:gd name="f136" fmla="val 137"/>
                <a:gd name="f137" fmla="val 136"/>
                <a:gd name="f138" fmla="val 130"/>
                <a:gd name="f139" fmla="val 32"/>
                <a:gd name="f140" fmla="val 31"/>
                <a:gd name="f141" fmla="val 148"/>
                <a:gd name="f142" fmla="val 142"/>
                <a:gd name="f143" fmla="val 175"/>
                <a:gd name="f144" fmla="val 181"/>
                <a:gd name="f145" fmla="val 24"/>
                <a:gd name="f146" fmla="val 22"/>
                <a:gd name="f147" fmla="val 83"/>
                <a:gd name="f148" fmla="val 76"/>
                <a:gd name="f149" fmla="val 120"/>
                <a:gd name="f150" fmla="val 121"/>
                <a:gd name="f151" fmla="val 126"/>
                <a:gd name="f152" fmla="val 127"/>
                <a:gd name="f153" fmla="val 104"/>
                <a:gd name="f154" fmla="val 103"/>
                <a:gd name="f155" fmla="val 97"/>
                <a:gd name="f156" fmla="val 51"/>
                <a:gd name="f157" fmla="val 48"/>
                <a:gd name="f158" fmla="val 26"/>
                <a:gd name="f159" fmla="val 46"/>
                <a:gd name="f160" fmla="val 202"/>
                <a:gd name="f161" fmla="val 195"/>
                <a:gd name="f162" fmla="val 196"/>
                <a:gd name="f163" fmla="val 169"/>
                <a:gd name="f164" fmla="val 115"/>
                <a:gd name="f165" fmla="val 116"/>
                <a:gd name="f166" fmla="val 177"/>
                <a:gd name="f167" fmla="val 173"/>
                <a:gd name="f168" fmla="val 87"/>
                <a:gd name="f169" fmla="val 93"/>
                <a:gd name="f170" fmla="val 79"/>
                <a:gd name="f171" fmla="val 82"/>
                <a:gd name="f172" fmla="val 86"/>
                <a:gd name="f173" fmla="val 72"/>
                <a:gd name="f174" fmla="val 147"/>
                <a:gd name="f175" fmla="val 143"/>
                <a:gd name="f176" fmla="val 144"/>
                <a:gd name="f177" fmla="val 186"/>
                <a:gd name="f178" fmla="val 191"/>
                <a:gd name="f179" fmla="val 193"/>
                <a:gd name="f180" fmla="val 139"/>
                <a:gd name="f181" fmla="val 138"/>
                <a:gd name="f182" fmla="val 132"/>
                <a:gd name="f183" fmla="val 171"/>
                <a:gd name="f184" fmla="val 65"/>
                <a:gd name="f185" fmla="val 216"/>
                <a:gd name="f186" fmla="val 217"/>
                <a:gd name="f187" fmla="val 219"/>
                <a:gd name="f188" fmla="val 221"/>
                <a:gd name="f189" fmla="val 222"/>
                <a:gd name="f190" fmla="val 223"/>
                <a:gd name="f191" fmla="val 206"/>
                <a:gd name="f192" fmla="val 210"/>
                <a:gd name="f193" fmla="val 8"/>
                <a:gd name="f194" fmla="val 10"/>
                <a:gd name="f195" fmla="val 11"/>
                <a:gd name="f196" fmla="val 13"/>
                <a:gd name="f197" fmla="val 149"/>
                <a:gd name="f198" fmla="val 9"/>
                <a:gd name="f199" fmla="val 89"/>
                <a:gd name="f200" fmla="val 12"/>
                <a:gd name="f201" fmla="val 68"/>
                <a:gd name="f202" fmla="val 64"/>
                <a:gd name="f203" fmla="val 188"/>
                <a:gd name="f204" fmla="val 155"/>
                <a:gd name="f205" fmla="val 159"/>
                <a:gd name="f206" fmla="val 170"/>
                <a:gd name="f207" fmla="val 182"/>
                <a:gd name="f208" fmla="val 53"/>
                <a:gd name="f209" fmla="val 55"/>
                <a:gd name="f210" fmla="+- 0 0 -90"/>
                <a:gd name="f211" fmla="*/ f3 1 50"/>
                <a:gd name="f212" fmla="*/ f4 1 279"/>
                <a:gd name="f213" fmla="val f5"/>
                <a:gd name="f214" fmla="val f6"/>
                <a:gd name="f215" fmla="val f7"/>
                <a:gd name="f216" fmla="*/ f210 f0 1"/>
                <a:gd name="f217" fmla="+- f215 0 f213"/>
                <a:gd name="f218" fmla="+- f214 0 f213"/>
                <a:gd name="f219" fmla="*/ f216 1 f2"/>
                <a:gd name="f220" fmla="*/ f218 1 50"/>
                <a:gd name="f221" fmla="*/ f217 1 279"/>
                <a:gd name="f222" fmla="*/ 0 f218 1"/>
                <a:gd name="f223" fmla="*/ 274 f217 1"/>
                <a:gd name="f224" fmla="*/ 38 f218 1"/>
                <a:gd name="f225" fmla="*/ 228 f217 1"/>
                <a:gd name="f226" fmla="*/ 41 f218 1"/>
                <a:gd name="f227" fmla="*/ 227 f217 1"/>
                <a:gd name="f228" fmla="*/ 44 f218 1"/>
                <a:gd name="f229" fmla="*/ 84 f217 1"/>
                <a:gd name="f230" fmla="*/ 61 f217 1"/>
                <a:gd name="f231" fmla="*/ 80 f217 1"/>
                <a:gd name="f232" fmla="*/ 39 f218 1"/>
                <a:gd name="f233" fmla="*/ 101 f217 1"/>
                <a:gd name="f234" fmla="*/ 189 f217 1"/>
                <a:gd name="f235" fmla="*/ 255 f217 1"/>
                <a:gd name="f236" fmla="*/ 146 f217 1"/>
                <a:gd name="f237" fmla="*/ 157 f217 1"/>
                <a:gd name="f238" fmla="*/ 43 f218 1"/>
                <a:gd name="f239" fmla="*/ 117 f217 1"/>
                <a:gd name="f240" fmla="*/ 212 f217 1"/>
                <a:gd name="f241" fmla="*/ 18 f217 1"/>
                <a:gd name="f242" fmla="*/ 106 f217 1"/>
                <a:gd name="f243" fmla="*/ 36 f217 1"/>
                <a:gd name="f244" fmla="*/ 178 f217 1"/>
                <a:gd name="f245" fmla="*/ 239 f217 1"/>
                <a:gd name="f246" fmla="*/ 167 f217 1"/>
                <a:gd name="f247" fmla="*/ 28 f218 1"/>
                <a:gd name="f248" fmla="*/ 131 f217 1"/>
                <a:gd name="f249" fmla="*/ 18 f218 1"/>
                <a:gd name="f250" fmla="*/ 175 f217 1"/>
                <a:gd name="f251" fmla="*/ 83 f217 1"/>
                <a:gd name="f252" fmla="*/ 126 f217 1"/>
                <a:gd name="f253" fmla="*/ 104 f217 1"/>
                <a:gd name="f254" fmla="*/ 51 f217 1"/>
                <a:gd name="f255" fmla="*/ 33 f218 1"/>
                <a:gd name="f256" fmla="*/ 33 f217 1"/>
                <a:gd name="f257" fmla="*/ 201 f217 1"/>
                <a:gd name="f258" fmla="*/ 169 f217 1"/>
                <a:gd name="f259" fmla="*/ 116 f217 1"/>
                <a:gd name="f260" fmla="*/ 174 f217 1"/>
                <a:gd name="f261" fmla="*/ 94 f217 1"/>
                <a:gd name="f262" fmla="*/ 22 f218 1"/>
                <a:gd name="f263" fmla="*/ 79 f217 1"/>
                <a:gd name="f264" fmla="*/ 150 f217 1"/>
                <a:gd name="f265" fmla="*/ 186 f217 1"/>
                <a:gd name="f266" fmla="*/ 164 f217 1"/>
                <a:gd name="f267" fmla="*/ 65 f217 1"/>
                <a:gd name="f268" fmla="*/ 216 f217 1"/>
                <a:gd name="f269" fmla="*/ 206 f217 1"/>
                <a:gd name="f270" fmla="*/ 8 f218 1"/>
                <a:gd name="f271" fmla="*/ 147 f217 1"/>
                <a:gd name="f272" fmla="*/ 89 f217 1"/>
                <a:gd name="f273" fmla="*/ 13 f218 1"/>
                <a:gd name="f274" fmla="*/ 187 f217 1"/>
                <a:gd name="f275" fmla="*/ 156 f217 1"/>
                <a:gd name="f276" fmla="*/ 172 f217 1"/>
                <a:gd name="f277" fmla="*/ 9 f218 1"/>
                <a:gd name="f278" fmla="*/ 48 f217 1"/>
                <a:gd name="f279" fmla="*/ 38 f217 1"/>
                <a:gd name="f280" fmla="*/ 182 f217 1"/>
                <a:gd name="f281" fmla="+- f219 0 f1"/>
                <a:gd name="f282" fmla="*/ f222 1 50"/>
                <a:gd name="f283" fmla="*/ f223 1 279"/>
                <a:gd name="f284" fmla="*/ f224 1 50"/>
                <a:gd name="f285" fmla="*/ f225 1 279"/>
                <a:gd name="f286" fmla="*/ f226 1 50"/>
                <a:gd name="f287" fmla="*/ f227 1 279"/>
                <a:gd name="f288" fmla="*/ f228 1 50"/>
                <a:gd name="f289" fmla="*/ f229 1 279"/>
                <a:gd name="f290" fmla="*/ f230 1 279"/>
                <a:gd name="f291" fmla="*/ f231 1 279"/>
                <a:gd name="f292" fmla="*/ f232 1 50"/>
                <a:gd name="f293" fmla="*/ f233 1 279"/>
                <a:gd name="f294" fmla="*/ f234 1 279"/>
                <a:gd name="f295" fmla="*/ f235 1 279"/>
                <a:gd name="f296" fmla="*/ f236 1 279"/>
                <a:gd name="f297" fmla="*/ f237 1 279"/>
                <a:gd name="f298" fmla="*/ f238 1 50"/>
                <a:gd name="f299" fmla="*/ f239 1 279"/>
                <a:gd name="f300" fmla="*/ f240 1 279"/>
                <a:gd name="f301" fmla="*/ f241 1 279"/>
                <a:gd name="f302" fmla="*/ f242 1 279"/>
                <a:gd name="f303" fmla="*/ f243 1 279"/>
                <a:gd name="f304" fmla="*/ f244 1 279"/>
                <a:gd name="f305" fmla="*/ f245 1 279"/>
                <a:gd name="f306" fmla="*/ f246 1 279"/>
                <a:gd name="f307" fmla="*/ f247 1 50"/>
                <a:gd name="f308" fmla="*/ f248 1 279"/>
                <a:gd name="f309" fmla="*/ f249 1 50"/>
                <a:gd name="f310" fmla="*/ f250 1 279"/>
                <a:gd name="f311" fmla="*/ f251 1 279"/>
                <a:gd name="f312" fmla="*/ f252 1 279"/>
                <a:gd name="f313" fmla="*/ f253 1 279"/>
                <a:gd name="f314" fmla="*/ f254 1 279"/>
                <a:gd name="f315" fmla="*/ f255 1 50"/>
                <a:gd name="f316" fmla="*/ f256 1 279"/>
                <a:gd name="f317" fmla="*/ f257 1 279"/>
                <a:gd name="f318" fmla="*/ f258 1 279"/>
                <a:gd name="f319" fmla="*/ f259 1 279"/>
                <a:gd name="f320" fmla="*/ f260 1 279"/>
                <a:gd name="f321" fmla="*/ f261 1 279"/>
                <a:gd name="f322" fmla="*/ f262 1 50"/>
                <a:gd name="f323" fmla="*/ f263 1 279"/>
                <a:gd name="f324" fmla="*/ f264 1 279"/>
                <a:gd name="f325" fmla="*/ f265 1 279"/>
                <a:gd name="f326" fmla="*/ f266 1 279"/>
                <a:gd name="f327" fmla="*/ f267 1 279"/>
                <a:gd name="f328" fmla="*/ f268 1 279"/>
                <a:gd name="f329" fmla="*/ f269 1 279"/>
                <a:gd name="f330" fmla="*/ f270 1 50"/>
                <a:gd name="f331" fmla="*/ f271 1 279"/>
                <a:gd name="f332" fmla="*/ f272 1 279"/>
                <a:gd name="f333" fmla="*/ f273 1 50"/>
                <a:gd name="f334" fmla="*/ f274 1 279"/>
                <a:gd name="f335" fmla="*/ f275 1 279"/>
                <a:gd name="f336" fmla="*/ f276 1 279"/>
                <a:gd name="f337" fmla="*/ f277 1 50"/>
                <a:gd name="f338" fmla="*/ f278 1 279"/>
                <a:gd name="f339" fmla="*/ f279 1 279"/>
                <a:gd name="f340" fmla="*/ f280 1 279"/>
                <a:gd name="f341" fmla="*/ 0 1 f220"/>
                <a:gd name="f342" fmla="*/ f214 1 f220"/>
                <a:gd name="f343" fmla="*/ 0 1 f221"/>
                <a:gd name="f344" fmla="*/ f215 1 f221"/>
                <a:gd name="f345" fmla="*/ f282 1 f220"/>
                <a:gd name="f346" fmla="*/ f283 1 f221"/>
                <a:gd name="f347" fmla="*/ f284 1 f220"/>
                <a:gd name="f348" fmla="*/ f285 1 f221"/>
                <a:gd name="f349" fmla="*/ f286 1 f220"/>
                <a:gd name="f350" fmla="*/ f287 1 f221"/>
                <a:gd name="f351" fmla="*/ f288 1 f220"/>
                <a:gd name="f352" fmla="*/ f289 1 f221"/>
                <a:gd name="f353" fmla="*/ f290 1 f221"/>
                <a:gd name="f354" fmla="*/ f291 1 f221"/>
                <a:gd name="f355" fmla="*/ f292 1 f220"/>
                <a:gd name="f356" fmla="*/ f293 1 f221"/>
                <a:gd name="f357" fmla="*/ f294 1 f221"/>
                <a:gd name="f358" fmla="*/ f295 1 f221"/>
                <a:gd name="f359" fmla="*/ f296 1 f221"/>
                <a:gd name="f360" fmla="*/ f297 1 f221"/>
                <a:gd name="f361" fmla="*/ f298 1 f220"/>
                <a:gd name="f362" fmla="*/ f299 1 f221"/>
                <a:gd name="f363" fmla="*/ f300 1 f221"/>
                <a:gd name="f364" fmla="*/ f301 1 f221"/>
                <a:gd name="f365" fmla="*/ f302 1 f221"/>
                <a:gd name="f366" fmla="*/ f303 1 f221"/>
                <a:gd name="f367" fmla="*/ f304 1 f221"/>
                <a:gd name="f368" fmla="*/ f305 1 f221"/>
                <a:gd name="f369" fmla="*/ f306 1 f221"/>
                <a:gd name="f370" fmla="*/ f307 1 f220"/>
                <a:gd name="f371" fmla="*/ f308 1 f221"/>
                <a:gd name="f372" fmla="*/ f309 1 f220"/>
                <a:gd name="f373" fmla="*/ f310 1 f221"/>
                <a:gd name="f374" fmla="*/ f311 1 f221"/>
                <a:gd name="f375" fmla="*/ f312 1 f221"/>
                <a:gd name="f376" fmla="*/ f313 1 f221"/>
                <a:gd name="f377" fmla="*/ f314 1 f221"/>
                <a:gd name="f378" fmla="*/ f315 1 f220"/>
                <a:gd name="f379" fmla="*/ f316 1 f221"/>
                <a:gd name="f380" fmla="*/ f317 1 f221"/>
                <a:gd name="f381" fmla="*/ f318 1 f221"/>
                <a:gd name="f382" fmla="*/ f319 1 f221"/>
                <a:gd name="f383" fmla="*/ f320 1 f221"/>
                <a:gd name="f384" fmla="*/ f321 1 f221"/>
                <a:gd name="f385" fmla="*/ f322 1 f220"/>
                <a:gd name="f386" fmla="*/ f323 1 f221"/>
                <a:gd name="f387" fmla="*/ f324 1 f221"/>
                <a:gd name="f388" fmla="*/ f325 1 f221"/>
                <a:gd name="f389" fmla="*/ f326 1 f221"/>
                <a:gd name="f390" fmla="*/ f327 1 f221"/>
                <a:gd name="f391" fmla="*/ f328 1 f221"/>
                <a:gd name="f392" fmla="*/ f329 1 f221"/>
                <a:gd name="f393" fmla="*/ f330 1 f220"/>
                <a:gd name="f394" fmla="*/ f331 1 f221"/>
                <a:gd name="f395" fmla="*/ f332 1 f221"/>
                <a:gd name="f396" fmla="*/ f333 1 f220"/>
                <a:gd name="f397" fmla="*/ f334 1 f221"/>
                <a:gd name="f398" fmla="*/ f335 1 f221"/>
                <a:gd name="f399" fmla="*/ f336 1 f221"/>
                <a:gd name="f400" fmla="*/ f337 1 f220"/>
                <a:gd name="f401" fmla="*/ f338 1 f221"/>
                <a:gd name="f402" fmla="*/ f339 1 f221"/>
                <a:gd name="f403" fmla="*/ f340 1 f221"/>
                <a:gd name="f404" fmla="*/ f341 f211 1"/>
                <a:gd name="f405" fmla="*/ f342 f211 1"/>
                <a:gd name="f406" fmla="*/ f344 f212 1"/>
                <a:gd name="f407" fmla="*/ f343 f212 1"/>
                <a:gd name="f408" fmla="*/ f345 f211 1"/>
                <a:gd name="f409" fmla="*/ f346 f212 1"/>
                <a:gd name="f410" fmla="*/ f347 f211 1"/>
                <a:gd name="f411" fmla="*/ f348 f212 1"/>
                <a:gd name="f412" fmla="*/ f349 f211 1"/>
                <a:gd name="f413" fmla="*/ f350 f212 1"/>
                <a:gd name="f414" fmla="*/ f351 f211 1"/>
                <a:gd name="f415" fmla="*/ f352 f212 1"/>
                <a:gd name="f416" fmla="*/ f353 f212 1"/>
                <a:gd name="f417" fmla="*/ f354 f212 1"/>
                <a:gd name="f418" fmla="*/ f355 f211 1"/>
                <a:gd name="f419" fmla="*/ f356 f212 1"/>
                <a:gd name="f420" fmla="*/ f357 f212 1"/>
                <a:gd name="f421" fmla="*/ f358 f212 1"/>
                <a:gd name="f422" fmla="*/ f359 f212 1"/>
                <a:gd name="f423" fmla="*/ f360 f212 1"/>
                <a:gd name="f424" fmla="*/ f361 f211 1"/>
                <a:gd name="f425" fmla="*/ f362 f212 1"/>
                <a:gd name="f426" fmla="*/ f363 f212 1"/>
                <a:gd name="f427" fmla="*/ f364 f212 1"/>
                <a:gd name="f428" fmla="*/ f365 f212 1"/>
                <a:gd name="f429" fmla="*/ f366 f212 1"/>
                <a:gd name="f430" fmla="*/ f367 f212 1"/>
                <a:gd name="f431" fmla="*/ f368 f212 1"/>
                <a:gd name="f432" fmla="*/ f369 f212 1"/>
                <a:gd name="f433" fmla="*/ f370 f211 1"/>
                <a:gd name="f434" fmla="*/ f371 f212 1"/>
                <a:gd name="f435" fmla="*/ f372 f211 1"/>
                <a:gd name="f436" fmla="*/ f373 f212 1"/>
                <a:gd name="f437" fmla="*/ f374 f212 1"/>
                <a:gd name="f438" fmla="*/ f375 f212 1"/>
                <a:gd name="f439" fmla="*/ f376 f212 1"/>
                <a:gd name="f440" fmla="*/ f377 f212 1"/>
                <a:gd name="f441" fmla="*/ f378 f211 1"/>
                <a:gd name="f442" fmla="*/ f379 f212 1"/>
                <a:gd name="f443" fmla="*/ f380 f212 1"/>
                <a:gd name="f444" fmla="*/ f381 f212 1"/>
                <a:gd name="f445" fmla="*/ f382 f212 1"/>
                <a:gd name="f446" fmla="*/ f383 f212 1"/>
                <a:gd name="f447" fmla="*/ f384 f212 1"/>
                <a:gd name="f448" fmla="*/ f385 f211 1"/>
                <a:gd name="f449" fmla="*/ f386 f212 1"/>
                <a:gd name="f450" fmla="*/ f387 f212 1"/>
                <a:gd name="f451" fmla="*/ f388 f212 1"/>
                <a:gd name="f452" fmla="*/ f389 f212 1"/>
                <a:gd name="f453" fmla="*/ f390 f212 1"/>
                <a:gd name="f454" fmla="*/ f391 f212 1"/>
                <a:gd name="f455" fmla="*/ f392 f212 1"/>
                <a:gd name="f456" fmla="*/ f393 f211 1"/>
                <a:gd name="f457" fmla="*/ f394 f212 1"/>
                <a:gd name="f458" fmla="*/ f395 f212 1"/>
                <a:gd name="f459" fmla="*/ f396 f211 1"/>
                <a:gd name="f460" fmla="*/ f397 f212 1"/>
                <a:gd name="f461" fmla="*/ f398 f212 1"/>
                <a:gd name="f462" fmla="*/ f399 f212 1"/>
                <a:gd name="f463" fmla="*/ f400 f211 1"/>
                <a:gd name="f464" fmla="*/ f401 f212 1"/>
                <a:gd name="f465" fmla="*/ f402 f212 1"/>
                <a:gd name="f466" fmla="*/ f403 f2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1">
                  <a:pos x="f408" y="f409"/>
                </a:cxn>
                <a:cxn ang="f281">
                  <a:pos x="f410" y="f411"/>
                </a:cxn>
                <a:cxn ang="f281">
                  <a:pos x="f412" y="f413"/>
                </a:cxn>
                <a:cxn ang="f281">
                  <a:pos x="f414" y="f415"/>
                </a:cxn>
                <a:cxn ang="f281">
                  <a:pos x="f414" y="f416"/>
                </a:cxn>
                <a:cxn ang="f281">
                  <a:pos x="f410" y="f417"/>
                </a:cxn>
                <a:cxn ang="f281">
                  <a:pos x="f418" y="f419"/>
                </a:cxn>
                <a:cxn ang="f281">
                  <a:pos x="f414" y="f420"/>
                </a:cxn>
                <a:cxn ang="f281">
                  <a:pos x="f414" y="f421"/>
                </a:cxn>
                <a:cxn ang="f281">
                  <a:pos x="f418" y="f422"/>
                </a:cxn>
                <a:cxn ang="f281">
                  <a:pos x="f410" y="f423"/>
                </a:cxn>
                <a:cxn ang="f281">
                  <a:pos x="f424" y="f425"/>
                </a:cxn>
                <a:cxn ang="f281">
                  <a:pos x="f410" y="f426"/>
                </a:cxn>
                <a:cxn ang="f281">
                  <a:pos x="f414" y="f427"/>
                </a:cxn>
                <a:cxn ang="f281">
                  <a:pos x="f424" y="f428"/>
                </a:cxn>
                <a:cxn ang="f281">
                  <a:pos x="f410" y="f429"/>
                </a:cxn>
                <a:cxn ang="f281">
                  <a:pos x="f410" y="f430"/>
                </a:cxn>
                <a:cxn ang="f281">
                  <a:pos x="f410" y="f431"/>
                </a:cxn>
                <a:cxn ang="f281">
                  <a:pos x="f410" y="f431"/>
                </a:cxn>
                <a:cxn ang="f281">
                  <a:pos x="f414" y="f432"/>
                </a:cxn>
                <a:cxn ang="f281">
                  <a:pos x="f414" y="f432"/>
                </a:cxn>
                <a:cxn ang="f281">
                  <a:pos x="f433" y="f434"/>
                </a:cxn>
                <a:cxn ang="f281">
                  <a:pos x="f433" y="f434"/>
                </a:cxn>
                <a:cxn ang="f281">
                  <a:pos x="f435" y="f436"/>
                </a:cxn>
                <a:cxn ang="f281">
                  <a:pos x="f433" y="f437"/>
                </a:cxn>
                <a:cxn ang="f281">
                  <a:pos x="f433" y="f438"/>
                </a:cxn>
                <a:cxn ang="f281">
                  <a:pos x="f433" y="f439"/>
                </a:cxn>
                <a:cxn ang="f281">
                  <a:pos x="f433" y="f440"/>
                </a:cxn>
                <a:cxn ang="f281">
                  <a:pos x="f441" y="f442"/>
                </a:cxn>
                <a:cxn ang="f281">
                  <a:pos x="f433" y="f443"/>
                </a:cxn>
                <a:cxn ang="f281">
                  <a:pos x="f433" y="f444"/>
                </a:cxn>
                <a:cxn ang="f281">
                  <a:pos x="f433" y="f445"/>
                </a:cxn>
                <a:cxn ang="f281">
                  <a:pos x="f433" y="f446"/>
                </a:cxn>
                <a:cxn ang="f281">
                  <a:pos x="f433" y="f447"/>
                </a:cxn>
                <a:cxn ang="f281">
                  <a:pos x="f448" y="f449"/>
                </a:cxn>
                <a:cxn ang="f281">
                  <a:pos x="f435" y="f450"/>
                </a:cxn>
                <a:cxn ang="f281">
                  <a:pos x="f435" y="f450"/>
                </a:cxn>
                <a:cxn ang="f281">
                  <a:pos x="f448" y="f451"/>
                </a:cxn>
                <a:cxn ang="f281">
                  <a:pos x="f448" y="f452"/>
                </a:cxn>
                <a:cxn ang="f281">
                  <a:pos x="f435" y="f453"/>
                </a:cxn>
                <a:cxn ang="f281">
                  <a:pos x="f433" y="f411"/>
                </a:cxn>
                <a:cxn ang="f281">
                  <a:pos x="f441" y="f454"/>
                </a:cxn>
                <a:cxn ang="f281">
                  <a:pos x="f433" y="f455"/>
                </a:cxn>
                <a:cxn ang="f281">
                  <a:pos x="f433" y="f455"/>
                </a:cxn>
                <a:cxn ang="f281">
                  <a:pos x="f456" y="f457"/>
                </a:cxn>
                <a:cxn ang="f281">
                  <a:pos x="f456" y="f458"/>
                </a:cxn>
                <a:cxn ang="f281">
                  <a:pos x="f459" y="f460"/>
                </a:cxn>
                <a:cxn ang="f281">
                  <a:pos x="f459" y="f461"/>
                </a:cxn>
                <a:cxn ang="f281">
                  <a:pos x="f456" y="f449"/>
                </a:cxn>
                <a:cxn ang="f281">
                  <a:pos x="f459" y="f462"/>
                </a:cxn>
                <a:cxn ang="f281">
                  <a:pos x="f463" y="f464"/>
                </a:cxn>
                <a:cxn ang="f281">
                  <a:pos x="f456" y="f465"/>
                </a:cxn>
                <a:cxn ang="f281">
                  <a:pos x="f459" y="f466"/>
                </a:cxn>
                <a:cxn ang="f281">
                  <a:pos x="f459" y="f440"/>
                </a:cxn>
              </a:cxnLst>
              <a:rect l="f404" t="f407" r="f405" b="f406"/>
              <a:pathLst>
                <a:path w="50" h="279">
                  <a:moveTo>
                    <a:pt x="f6" y="f5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12"/>
                    <a:pt x="f13" y="f14"/>
                    <a:pt x="f15" y="f7"/>
                  </a:cubicBezTo>
                  <a:cubicBezTo>
                    <a:pt x="f15" y="f16"/>
                    <a:pt x="f5" y="f14"/>
                    <a:pt x="f5" y="f17"/>
                  </a:cubicBezTo>
                  <a:cubicBezTo>
                    <a:pt x="f5" y="f18"/>
                    <a:pt x="f5" y="f19"/>
                    <a:pt x="f5" y="f20"/>
                  </a:cubicBezTo>
                  <a:cubicBezTo>
                    <a:pt x="f5" y="f21"/>
                    <a:pt x="f15" y="f22"/>
                    <a:pt x="f23" y="f24"/>
                  </a:cubicBezTo>
                  <a:cubicBezTo>
                    <a:pt x="f25" y="f26"/>
                    <a:pt x="f27" y="f28"/>
                    <a:pt x="f6" y="f5"/>
                  </a:cubicBezTo>
                  <a:close/>
                  <a:moveTo>
                    <a:pt x="f29" y="f30"/>
                  </a:moveTo>
                  <a:cubicBezTo>
                    <a:pt x="f29" y="f31"/>
                    <a:pt x="f29" y="f32"/>
                    <a:pt x="f29" y="f33"/>
                  </a:cubicBezTo>
                  <a:cubicBezTo>
                    <a:pt x="f34" y="f33"/>
                    <a:pt x="f35" y="f33"/>
                    <a:pt x="f36" y="f33"/>
                  </a:cubicBezTo>
                  <a:cubicBezTo>
                    <a:pt x="f36" y="f37"/>
                    <a:pt x="f36" y="f31"/>
                    <a:pt x="f36" y="f30"/>
                  </a:cubicBezTo>
                  <a:cubicBezTo>
                    <a:pt x="f38" y="f30"/>
                    <a:pt x="f35" y="f39"/>
                    <a:pt x="f40" y="f39"/>
                  </a:cubicBezTo>
                  <a:cubicBezTo>
                    <a:pt x="f34" y="f39"/>
                    <a:pt x="f41" y="f30"/>
                    <a:pt x="f29" y="f30"/>
                  </a:cubicBezTo>
                  <a:close/>
                  <a:moveTo>
                    <a:pt x="f36" y="f42"/>
                  </a:moveTo>
                  <a:cubicBezTo>
                    <a:pt x="f29" y="f43"/>
                    <a:pt x="f44" y="f43"/>
                    <a:pt x="f41" y="f45"/>
                  </a:cubicBezTo>
                  <a:cubicBezTo>
                    <a:pt x="f36" y="f45"/>
                    <a:pt x="f46" y="f47"/>
                    <a:pt x="f36" y="f42"/>
                  </a:cubicBezTo>
                  <a:close/>
                  <a:moveTo>
                    <a:pt x="f36" y="f48"/>
                  </a:moveTo>
                  <a:cubicBezTo>
                    <a:pt x="f29" y="f48"/>
                    <a:pt x="f44" y="f48"/>
                    <a:pt x="f41" y="f49"/>
                  </a:cubicBezTo>
                  <a:cubicBezTo>
                    <a:pt x="f46" y="f50"/>
                    <a:pt x="f46" y="f49"/>
                    <a:pt x="f36" y="f48"/>
                  </a:cubicBezTo>
                  <a:close/>
                  <a:moveTo>
                    <a:pt x="f36" y="f51"/>
                  </a:moveTo>
                  <a:cubicBezTo>
                    <a:pt x="f35" y="f52"/>
                    <a:pt x="f34" y="f53"/>
                    <a:pt x="f29" y="f53"/>
                  </a:cubicBezTo>
                  <a:cubicBezTo>
                    <a:pt x="f29" y="f54"/>
                    <a:pt x="f29" y="f55"/>
                    <a:pt x="f29" y="f56"/>
                  </a:cubicBezTo>
                  <a:cubicBezTo>
                    <a:pt x="f36" y="f56"/>
                    <a:pt x="f46" y="f55"/>
                    <a:pt x="f36" y="f51"/>
                  </a:cubicBezTo>
                  <a:close/>
                  <a:moveTo>
                    <a:pt x="f29" y="f57"/>
                  </a:moveTo>
                  <a:cubicBezTo>
                    <a:pt x="f46" y="f58"/>
                    <a:pt x="f46" y="f58"/>
                    <a:pt x="f38" y="f59"/>
                  </a:cubicBezTo>
                  <a:cubicBezTo>
                    <a:pt x="f29" y="f59"/>
                    <a:pt x="f44" y="f60"/>
                    <a:pt x="f29" y="f57"/>
                  </a:cubicBezTo>
                  <a:close/>
                  <a:moveTo>
                    <a:pt x="f36" y="f61"/>
                  </a:moveTo>
                  <a:cubicBezTo>
                    <a:pt x="f29" y="f62"/>
                    <a:pt x="f44" y="f62"/>
                    <a:pt x="f41" y="f63"/>
                  </a:cubicBezTo>
                  <a:cubicBezTo>
                    <a:pt x="f46" y="f63"/>
                    <a:pt x="f46" y="f64"/>
                    <a:pt x="f36" y="f61"/>
                  </a:cubicBezTo>
                  <a:close/>
                  <a:moveTo>
                    <a:pt x="f36" y="f65"/>
                  </a:moveTo>
                  <a:cubicBezTo>
                    <a:pt x="f29" y="f66"/>
                    <a:pt x="f44" y="f65"/>
                    <a:pt x="f41" y="f67"/>
                  </a:cubicBezTo>
                  <a:cubicBezTo>
                    <a:pt x="f34" y="f67"/>
                    <a:pt x="f35" y="f67"/>
                    <a:pt x="f36" y="f68"/>
                  </a:cubicBezTo>
                  <a:cubicBezTo>
                    <a:pt x="f36" y="f69"/>
                    <a:pt x="f36" y="f70"/>
                    <a:pt x="f36" y="f65"/>
                  </a:cubicBezTo>
                  <a:close/>
                  <a:moveTo>
                    <a:pt x="f29" y="f71"/>
                  </a:moveTo>
                  <a:cubicBezTo>
                    <a:pt x="f29" y="f72"/>
                    <a:pt x="f29" y="f73"/>
                    <a:pt x="f29" y="f74"/>
                  </a:cubicBezTo>
                  <a:cubicBezTo>
                    <a:pt x="f34" y="f74"/>
                    <a:pt x="f35" y="f75"/>
                    <a:pt x="f36" y="f75"/>
                  </a:cubicBezTo>
                  <a:cubicBezTo>
                    <a:pt x="f36" y="f73"/>
                    <a:pt x="f36" y="f76"/>
                    <a:pt x="f36" y="f71"/>
                  </a:cubicBezTo>
                  <a:cubicBezTo>
                    <a:pt x="f35" y="f71"/>
                    <a:pt x="f34" y="f71"/>
                    <a:pt x="f29" y="f71"/>
                  </a:cubicBezTo>
                  <a:close/>
                  <a:moveTo>
                    <a:pt x="f36" y="f77"/>
                  </a:moveTo>
                  <a:cubicBezTo>
                    <a:pt x="f29" y="f77"/>
                    <a:pt x="f44" y="f77"/>
                    <a:pt x="f41" y="f78"/>
                  </a:cubicBezTo>
                  <a:cubicBezTo>
                    <a:pt x="f46" y="f78"/>
                    <a:pt x="f46" y="f79"/>
                    <a:pt x="f36" y="f77"/>
                  </a:cubicBezTo>
                  <a:close/>
                  <a:moveTo>
                    <a:pt x="f29" y="f80"/>
                  </a:moveTo>
                  <a:cubicBezTo>
                    <a:pt x="f46" y="f80"/>
                    <a:pt x="f46" y="f81"/>
                    <a:pt x="f38" y="f82"/>
                  </a:cubicBezTo>
                  <a:cubicBezTo>
                    <a:pt x="f41" y="f82"/>
                    <a:pt x="f44" y="f83"/>
                    <a:pt x="f29" y="f80"/>
                  </a:cubicBezTo>
                  <a:close/>
                  <a:moveTo>
                    <a:pt x="f41" y="f84"/>
                  </a:moveTo>
                  <a:cubicBezTo>
                    <a:pt x="f36" y="f84"/>
                    <a:pt x="f46" y="f84"/>
                    <a:pt x="f38" y="f85"/>
                  </a:cubicBezTo>
                  <a:cubicBezTo>
                    <a:pt x="f29" y="f85"/>
                    <a:pt x="f44" y="f86"/>
                    <a:pt x="f41" y="f84"/>
                  </a:cubicBezTo>
                  <a:close/>
                  <a:moveTo>
                    <a:pt x="f38" y="f87"/>
                  </a:moveTo>
                  <a:cubicBezTo>
                    <a:pt x="f44" y="f88"/>
                    <a:pt x="f44" y="f89"/>
                    <a:pt x="f41" y="f90"/>
                  </a:cubicBezTo>
                  <a:cubicBezTo>
                    <a:pt x="f46" y="f91"/>
                    <a:pt x="f46" y="f91"/>
                    <a:pt x="f38" y="f87"/>
                  </a:cubicBezTo>
                  <a:close/>
                  <a:moveTo>
                    <a:pt x="f29" y="f92"/>
                  </a:moveTo>
                  <a:cubicBezTo>
                    <a:pt x="f29" y="f93"/>
                    <a:pt x="f29" y="f94"/>
                    <a:pt x="f29" y="f95"/>
                  </a:cubicBezTo>
                  <a:cubicBezTo>
                    <a:pt x="f34" y="f95"/>
                    <a:pt x="f35" y="f96"/>
                    <a:pt x="f36" y="f96"/>
                  </a:cubicBezTo>
                  <a:cubicBezTo>
                    <a:pt x="f36" y="f94"/>
                    <a:pt x="f36" y="f97"/>
                    <a:pt x="f36" y="f92"/>
                  </a:cubicBezTo>
                  <a:cubicBezTo>
                    <a:pt x="f35" y="f92"/>
                    <a:pt x="f34" y="f92"/>
                    <a:pt x="f29" y="f92"/>
                  </a:cubicBezTo>
                  <a:close/>
                  <a:moveTo>
                    <a:pt x="f36" y="f98"/>
                  </a:moveTo>
                  <a:cubicBezTo>
                    <a:pt x="f29" y="f99"/>
                    <a:pt x="f44" y="f25"/>
                    <a:pt x="f41" y="f21"/>
                  </a:cubicBezTo>
                  <a:cubicBezTo>
                    <a:pt x="f38" y="f21"/>
                    <a:pt x="f46" y="f22"/>
                    <a:pt x="f36" y="f98"/>
                  </a:cubicBezTo>
                  <a:close/>
                  <a:moveTo>
                    <a:pt x="f29" y="f100"/>
                  </a:moveTo>
                  <a:cubicBezTo>
                    <a:pt x="f46" y="f101"/>
                    <a:pt x="f46" y="f101"/>
                    <a:pt x="f38" y="f102"/>
                  </a:cubicBezTo>
                  <a:cubicBezTo>
                    <a:pt x="f29" y="f102"/>
                    <a:pt x="f44" y="f103"/>
                    <a:pt x="f29" y="f100"/>
                  </a:cubicBezTo>
                  <a:close/>
                  <a:moveTo>
                    <a:pt x="f29" y="f104"/>
                  </a:moveTo>
                  <a:cubicBezTo>
                    <a:pt x="f38" y="f104"/>
                    <a:pt x="f46" y="f105"/>
                    <a:pt x="f36" y="f106"/>
                  </a:cubicBezTo>
                  <a:cubicBezTo>
                    <a:pt x="f29" y="f107"/>
                    <a:pt x="f29" y="f107"/>
                    <a:pt x="f29" y="f104"/>
                  </a:cubicBezTo>
                  <a:close/>
                  <a:moveTo>
                    <a:pt x="f29" y="f108"/>
                  </a:moveTo>
                  <a:cubicBezTo>
                    <a:pt x="f46" y="f109"/>
                    <a:pt x="f46" y="f109"/>
                    <a:pt x="f36" y="f6"/>
                  </a:cubicBezTo>
                  <a:cubicBezTo>
                    <a:pt x="f29" y="f110"/>
                    <a:pt x="f29" y="f110"/>
                    <a:pt x="f29" y="f108"/>
                  </a:cubicBezTo>
                  <a:close/>
                  <a:moveTo>
                    <a:pt x="f29" y="f111"/>
                  </a:moveTo>
                  <a:cubicBezTo>
                    <a:pt x="f36" y="f111"/>
                    <a:pt x="f46" y="f111"/>
                    <a:pt x="f38" y="f112"/>
                  </a:cubicBezTo>
                  <a:cubicBezTo>
                    <a:pt x="f35" y="f112"/>
                    <a:pt x="f34" y="f112"/>
                    <a:pt x="f29" y="f112"/>
                  </a:cubicBezTo>
                  <a:cubicBezTo>
                    <a:pt x="f29" y="f113"/>
                    <a:pt x="f29" y="f114"/>
                    <a:pt x="f29" y="f111"/>
                  </a:cubicBezTo>
                  <a:close/>
                  <a:moveTo>
                    <a:pt x="f29" y="f115"/>
                  </a:moveTo>
                  <a:cubicBezTo>
                    <a:pt x="f29" y="f116"/>
                    <a:pt x="f29" y="f117"/>
                    <a:pt x="f29" y="f118"/>
                  </a:cubicBezTo>
                  <a:cubicBezTo>
                    <a:pt x="f40" y="f118"/>
                    <a:pt x="f35" y="f118"/>
                    <a:pt x="f36" y="f118"/>
                  </a:cubicBezTo>
                  <a:cubicBezTo>
                    <a:pt x="f36" y="f119"/>
                    <a:pt x="f36" y="f116"/>
                    <a:pt x="f36" y="f115"/>
                  </a:cubicBezTo>
                  <a:cubicBezTo>
                    <a:pt x="f35" y="f115"/>
                    <a:pt x="f34" y="f115"/>
                    <a:pt x="f29" y="f115"/>
                  </a:cubicBezTo>
                  <a:close/>
                  <a:moveTo>
                    <a:pt x="f36" y="f34"/>
                  </a:moveTo>
                  <a:cubicBezTo>
                    <a:pt x="f44" y="f40"/>
                    <a:pt x="f44" y="f40"/>
                    <a:pt x="f41" y="f120"/>
                  </a:cubicBezTo>
                  <a:cubicBezTo>
                    <a:pt x="f36" y="f120"/>
                    <a:pt x="f46" y="f36"/>
                    <a:pt x="f36" y="f34"/>
                  </a:cubicBezTo>
                  <a:close/>
                  <a:moveTo>
                    <a:pt x="f36" y="f121"/>
                  </a:moveTo>
                  <a:cubicBezTo>
                    <a:pt x="f36" y="f122"/>
                    <a:pt x="f36" y="f123"/>
                    <a:pt x="f36" y="f124"/>
                  </a:cubicBezTo>
                  <a:cubicBezTo>
                    <a:pt x="f35" y="f124"/>
                    <a:pt x="f34" y="f124"/>
                    <a:pt x="f29" y="f125"/>
                  </a:cubicBezTo>
                  <a:cubicBezTo>
                    <a:pt x="f29" y="f126"/>
                    <a:pt x="f29" y="f127"/>
                    <a:pt x="f29" y="f128"/>
                  </a:cubicBezTo>
                  <a:cubicBezTo>
                    <a:pt x="f34" y="f128"/>
                    <a:pt x="f35" y="f121"/>
                    <a:pt x="f36" y="f121"/>
                  </a:cubicBezTo>
                  <a:close/>
                  <a:moveTo>
                    <a:pt x="f106" y="f51"/>
                  </a:moveTo>
                  <a:cubicBezTo>
                    <a:pt x="f105" y="f51"/>
                    <a:pt x="f27" y="f129"/>
                    <a:pt x="f105" y="f130"/>
                  </a:cubicBezTo>
                  <a:cubicBezTo>
                    <a:pt x="f106" y="f130"/>
                    <a:pt x="f131" y="f132"/>
                    <a:pt x="f106" y="f51"/>
                  </a:cubicBezTo>
                  <a:close/>
                  <a:moveTo>
                    <a:pt x="f106" y="f133"/>
                  </a:moveTo>
                  <a:cubicBezTo>
                    <a:pt x="f106" y="f134"/>
                    <a:pt x="f106" y="f135"/>
                    <a:pt x="f106" y="f136"/>
                  </a:cubicBezTo>
                  <a:cubicBezTo>
                    <a:pt x="f11" y="f136"/>
                    <a:pt x="f11" y="f137"/>
                    <a:pt x="f105" y="f138"/>
                  </a:cubicBezTo>
                  <a:cubicBezTo>
                    <a:pt x="f139" y="f138"/>
                    <a:pt x="f139" y="f138"/>
                    <a:pt x="f140" y="f138"/>
                  </a:cubicBezTo>
                  <a:cubicBezTo>
                    <a:pt x="f107" y="f138"/>
                    <a:pt x="f20" y="f133"/>
                    <a:pt x="f106" y="f133"/>
                  </a:cubicBezTo>
                  <a:close/>
                  <a:moveTo>
                    <a:pt x="f106" y="f141"/>
                  </a:moveTo>
                  <a:cubicBezTo>
                    <a:pt x="f11" y="f141"/>
                    <a:pt x="f11" y="f141"/>
                    <a:pt x="f105" y="f142"/>
                  </a:cubicBezTo>
                  <a:cubicBezTo>
                    <a:pt x="f106" y="f142"/>
                    <a:pt x="f131" y="f142"/>
                    <a:pt x="f106" y="f141"/>
                  </a:cubicBezTo>
                  <a:close/>
                  <a:moveTo>
                    <a:pt x="f98" y="f143"/>
                  </a:moveTo>
                  <a:cubicBezTo>
                    <a:pt x="f98" y="f111"/>
                    <a:pt x="f98" y="f9"/>
                    <a:pt x="f98" y="f144"/>
                  </a:cubicBezTo>
                  <a:cubicBezTo>
                    <a:pt x="f22" y="f144"/>
                    <a:pt x="f145" y="f144"/>
                    <a:pt x="f146" y="f143"/>
                  </a:cubicBezTo>
                  <a:cubicBezTo>
                    <a:pt x="f24" y="f143"/>
                    <a:pt x="f25" y="f143"/>
                    <a:pt x="f98" y="f143"/>
                  </a:cubicBezTo>
                  <a:close/>
                  <a:moveTo>
                    <a:pt x="f106" y="f147"/>
                  </a:moveTo>
                  <a:cubicBezTo>
                    <a:pt x="f105" y="f147"/>
                    <a:pt x="f27" y="f57"/>
                    <a:pt x="f105" y="f148"/>
                  </a:cubicBezTo>
                  <a:cubicBezTo>
                    <a:pt x="f106" y="f148"/>
                    <a:pt x="f131" y="f58"/>
                    <a:pt x="f106" y="f147"/>
                  </a:cubicBezTo>
                  <a:close/>
                  <a:moveTo>
                    <a:pt x="f105" y="f149"/>
                  </a:moveTo>
                  <a:cubicBezTo>
                    <a:pt x="f131" y="f149"/>
                    <a:pt x="f131" y="f150"/>
                    <a:pt x="f106" y="f151"/>
                  </a:cubicBezTo>
                  <a:cubicBezTo>
                    <a:pt x="f11" y="f152"/>
                    <a:pt x="f27" y="f90"/>
                    <a:pt x="f105" y="f149"/>
                  </a:cubicBezTo>
                  <a:close/>
                  <a:moveTo>
                    <a:pt x="f106" y="f153"/>
                  </a:moveTo>
                  <a:cubicBezTo>
                    <a:pt x="f11" y="f153"/>
                    <a:pt x="f11" y="f154"/>
                    <a:pt x="f105" y="f155"/>
                  </a:cubicBezTo>
                  <a:cubicBezTo>
                    <a:pt x="f106" y="f155"/>
                    <a:pt x="f131" y="f64"/>
                    <a:pt x="f106" y="f153"/>
                  </a:cubicBezTo>
                  <a:close/>
                  <a:moveTo>
                    <a:pt x="f106" y="f107"/>
                  </a:moveTo>
                  <a:cubicBezTo>
                    <a:pt x="f105" y="f20"/>
                    <a:pt x="f27" y="f131"/>
                    <a:pt x="f105" y="f146"/>
                  </a:cubicBezTo>
                  <a:cubicBezTo>
                    <a:pt x="f106" y="f22"/>
                    <a:pt x="f131" y="f21"/>
                    <a:pt x="f106" y="f107"/>
                  </a:cubicBezTo>
                  <a:close/>
                  <a:moveTo>
                    <a:pt x="f106" y="f156"/>
                  </a:moveTo>
                  <a:cubicBezTo>
                    <a:pt x="f11" y="f6"/>
                    <a:pt x="f27" y="f157"/>
                    <a:pt x="f105" y="f38"/>
                  </a:cubicBezTo>
                  <a:cubicBezTo>
                    <a:pt x="f20" y="f36"/>
                    <a:pt x="f158" y="f159"/>
                    <a:pt x="f106" y="f156"/>
                  </a:cubicBezTo>
                  <a:close/>
                  <a:moveTo>
                    <a:pt x="f106" y="f34"/>
                  </a:moveTo>
                  <a:cubicBezTo>
                    <a:pt x="f11" y="f41"/>
                    <a:pt x="f27" y="f29"/>
                    <a:pt x="f105" y="f105"/>
                  </a:cubicBezTo>
                  <a:cubicBezTo>
                    <a:pt x="f106" y="f105"/>
                    <a:pt x="f131" y="f104"/>
                    <a:pt x="f106" y="f34"/>
                  </a:cubicBezTo>
                  <a:close/>
                  <a:moveTo>
                    <a:pt x="f106" y="f50"/>
                  </a:moveTo>
                  <a:cubicBezTo>
                    <a:pt x="f11" y="f160"/>
                    <a:pt x="f11" y="f50"/>
                    <a:pt x="f105" y="f161"/>
                  </a:cubicBezTo>
                  <a:cubicBezTo>
                    <a:pt x="f131" y="f161"/>
                    <a:pt x="f131" y="f162"/>
                    <a:pt x="f106" y="f50"/>
                  </a:cubicBezTo>
                  <a:close/>
                  <a:moveTo>
                    <a:pt x="f105" y="f163"/>
                  </a:moveTo>
                  <a:cubicBezTo>
                    <a:pt x="f105" y="f121"/>
                    <a:pt x="f105" y="f122"/>
                    <a:pt x="f105" y="f123"/>
                  </a:cubicBezTo>
                  <a:cubicBezTo>
                    <a:pt x="f140" y="f123"/>
                    <a:pt x="f107" y="f123"/>
                    <a:pt x="f106" y="f126"/>
                  </a:cubicBezTo>
                  <a:cubicBezTo>
                    <a:pt x="f106" y="f127"/>
                    <a:pt x="f106" y="f121"/>
                    <a:pt x="f106" y="f163"/>
                  </a:cubicBezTo>
                  <a:cubicBezTo>
                    <a:pt x="f107" y="f163"/>
                    <a:pt x="f140" y="f163"/>
                    <a:pt x="f105" y="f163"/>
                  </a:cubicBezTo>
                  <a:close/>
                  <a:moveTo>
                    <a:pt x="f11" y="f164"/>
                  </a:moveTo>
                  <a:cubicBezTo>
                    <a:pt x="f11" y="f101"/>
                    <a:pt x="f105" y="f19"/>
                    <a:pt x="f105" y="f103"/>
                  </a:cubicBezTo>
                  <a:cubicBezTo>
                    <a:pt x="f106" y="f103"/>
                    <a:pt x="f131" y="f19"/>
                    <a:pt x="f106" y="f165"/>
                  </a:cubicBezTo>
                  <a:cubicBezTo>
                    <a:pt x="f107" y="f164"/>
                    <a:pt x="f139" y="f164"/>
                    <a:pt x="f11" y="f164"/>
                  </a:cubicBezTo>
                  <a:close/>
                  <a:moveTo>
                    <a:pt x="f11" y="f9"/>
                  </a:moveTo>
                  <a:cubicBezTo>
                    <a:pt x="f105" y="f166"/>
                    <a:pt x="f105" y="f143"/>
                    <a:pt x="f105" y="f167"/>
                  </a:cubicBezTo>
                  <a:cubicBezTo>
                    <a:pt x="f140" y="f167"/>
                    <a:pt x="f20" y="f113"/>
                    <a:pt x="f106" y="f113"/>
                  </a:cubicBezTo>
                  <a:cubicBezTo>
                    <a:pt x="f106" y="f114"/>
                    <a:pt x="f106" y="f111"/>
                    <a:pt x="f106" y="f2"/>
                  </a:cubicBezTo>
                  <a:cubicBezTo>
                    <a:pt x="f107" y="f2"/>
                    <a:pt x="f139" y="f2"/>
                    <a:pt x="f11" y="f9"/>
                  </a:cubicBezTo>
                  <a:close/>
                  <a:moveTo>
                    <a:pt x="f105" y="f168"/>
                  </a:moveTo>
                  <a:cubicBezTo>
                    <a:pt x="f106" y="f168"/>
                    <a:pt x="f131" y="f168"/>
                    <a:pt x="f106" y="f61"/>
                  </a:cubicBezTo>
                  <a:cubicBezTo>
                    <a:pt x="f11" y="f169"/>
                    <a:pt x="f11" y="f169"/>
                    <a:pt x="f105" y="f168"/>
                  </a:cubicBezTo>
                  <a:close/>
                  <a:moveTo>
                    <a:pt x="f146" y="f170"/>
                  </a:moveTo>
                  <a:cubicBezTo>
                    <a:pt x="f13" y="f170"/>
                    <a:pt x="f13" y="f171"/>
                    <a:pt x="f98" y="f172"/>
                  </a:cubicBezTo>
                  <a:cubicBezTo>
                    <a:pt x="f22" y="f172"/>
                    <a:pt x="f145" y="f42"/>
                    <a:pt x="f146" y="f170"/>
                  </a:cubicBezTo>
                  <a:close/>
                  <a:moveTo>
                    <a:pt x="f98" y="f148"/>
                  </a:moveTo>
                  <a:cubicBezTo>
                    <a:pt x="f22" y="f148"/>
                    <a:pt x="f145" y="f59"/>
                    <a:pt x="f146" y="f56"/>
                  </a:cubicBezTo>
                  <a:cubicBezTo>
                    <a:pt x="f13" y="f56"/>
                    <a:pt x="f13" y="f173"/>
                    <a:pt x="f98" y="f148"/>
                  </a:cubicBezTo>
                  <a:close/>
                  <a:moveTo>
                    <a:pt x="f98" y="f82"/>
                  </a:moveTo>
                  <a:cubicBezTo>
                    <a:pt x="f99" y="f82"/>
                    <a:pt x="f24" y="f82"/>
                    <a:pt x="f22" y="f82"/>
                  </a:cubicBezTo>
                  <a:cubicBezTo>
                    <a:pt x="f22" y="f174"/>
                    <a:pt x="f22" y="f78"/>
                    <a:pt x="f22" y="f175"/>
                  </a:cubicBezTo>
                  <a:cubicBezTo>
                    <a:pt x="f24" y="f176"/>
                    <a:pt x="f99" y="f176"/>
                    <a:pt x="f98" y="f79"/>
                  </a:cubicBezTo>
                  <a:cubicBezTo>
                    <a:pt x="f98" y="f174"/>
                    <a:pt x="f98" y="f141"/>
                    <a:pt x="f98" y="f82"/>
                  </a:cubicBezTo>
                  <a:close/>
                  <a:moveTo>
                    <a:pt x="f146" y="f177"/>
                  </a:moveTo>
                  <a:cubicBezTo>
                    <a:pt x="f24" y="f177"/>
                    <a:pt x="f99" y="f177"/>
                    <a:pt x="f13" y="f69"/>
                  </a:cubicBezTo>
                  <a:cubicBezTo>
                    <a:pt x="f98" y="f68"/>
                    <a:pt x="f98" y="f178"/>
                    <a:pt x="f98" y="f18"/>
                  </a:cubicBezTo>
                  <a:cubicBezTo>
                    <a:pt x="f22" y="f179"/>
                    <a:pt x="f145" y="f67"/>
                    <a:pt x="f146" y="f177"/>
                  </a:cubicBezTo>
                  <a:close/>
                  <a:moveTo>
                    <a:pt x="f98" y="f180"/>
                  </a:moveTo>
                  <a:cubicBezTo>
                    <a:pt x="f145" y="f181"/>
                    <a:pt x="f145" y="f181"/>
                    <a:pt x="f146" y="f134"/>
                  </a:cubicBezTo>
                  <a:cubicBezTo>
                    <a:pt x="f13" y="f182"/>
                    <a:pt x="f13" y="f137"/>
                    <a:pt x="f98" y="f180"/>
                  </a:cubicBezTo>
                  <a:close/>
                  <a:moveTo>
                    <a:pt x="f146" y="f126"/>
                  </a:moveTo>
                  <a:cubicBezTo>
                    <a:pt x="f24" y="f122"/>
                    <a:pt x="f99" y="f122"/>
                    <a:pt x="f13" y="f127"/>
                  </a:cubicBezTo>
                  <a:cubicBezTo>
                    <a:pt x="f98" y="f128"/>
                    <a:pt x="f98" y="f163"/>
                    <a:pt x="f98" y="f183"/>
                  </a:cubicBezTo>
                  <a:cubicBezTo>
                    <a:pt x="f22" y="f112"/>
                    <a:pt x="f145" y="f163"/>
                    <a:pt x="f146" y="f126"/>
                  </a:cubicBezTo>
                  <a:close/>
                  <a:moveTo>
                    <a:pt x="f98" y="f184"/>
                  </a:moveTo>
                  <a:cubicBezTo>
                    <a:pt x="f22" y="f184"/>
                    <a:pt x="f145" y="f52"/>
                    <a:pt x="f146" y="f108"/>
                  </a:cubicBezTo>
                  <a:cubicBezTo>
                    <a:pt x="f98" y="f108"/>
                    <a:pt x="f13" y="f51"/>
                    <a:pt x="f98" y="f184"/>
                  </a:cubicBezTo>
                  <a:close/>
                  <a:moveTo>
                    <a:pt x="f105" y="f30"/>
                  </a:moveTo>
                  <a:cubicBezTo>
                    <a:pt x="f140" y="f30"/>
                    <a:pt x="f107" y="f30"/>
                    <a:pt x="f106" y="f30"/>
                  </a:cubicBezTo>
                  <a:cubicBezTo>
                    <a:pt x="f106" y="f31"/>
                    <a:pt x="f106" y="f32"/>
                    <a:pt x="f106" y="f33"/>
                  </a:cubicBezTo>
                  <a:cubicBezTo>
                    <a:pt x="f107" y="f33"/>
                    <a:pt x="f139" y="f33"/>
                    <a:pt x="f105" y="f33"/>
                  </a:cubicBezTo>
                  <a:cubicBezTo>
                    <a:pt x="f105" y="f32"/>
                    <a:pt x="f105" y="f31"/>
                    <a:pt x="f105" y="f30"/>
                  </a:cubicBezTo>
                  <a:close/>
                  <a:moveTo>
                    <a:pt x="f105" y="f185"/>
                  </a:moveTo>
                  <a:cubicBezTo>
                    <a:pt x="f140" y="f186"/>
                    <a:pt x="f107" y="f186"/>
                    <a:pt x="f106" y="f186"/>
                  </a:cubicBezTo>
                  <a:cubicBezTo>
                    <a:pt x="f106" y="f187"/>
                    <a:pt x="f106" y="f188"/>
                    <a:pt x="f106" y="f189"/>
                  </a:cubicBezTo>
                  <a:cubicBezTo>
                    <a:pt x="f11" y="f190"/>
                    <a:pt x="f11" y="f190"/>
                    <a:pt x="f105" y="f185"/>
                  </a:cubicBezTo>
                  <a:close/>
                  <a:moveTo>
                    <a:pt x="f106" y="f191"/>
                  </a:moveTo>
                  <a:cubicBezTo>
                    <a:pt x="f106" y="f94"/>
                    <a:pt x="f106" y="f192"/>
                    <a:pt x="f106" y="f95"/>
                  </a:cubicBezTo>
                  <a:cubicBezTo>
                    <a:pt x="f107" y="f95"/>
                    <a:pt x="f139" y="f95"/>
                    <a:pt x="f105" y="f95"/>
                  </a:cubicBezTo>
                  <a:cubicBezTo>
                    <a:pt x="f105" y="f192"/>
                    <a:pt x="f105" y="f93"/>
                    <a:pt x="f105" y="f191"/>
                  </a:cubicBezTo>
                  <a:cubicBezTo>
                    <a:pt x="f140" y="f191"/>
                    <a:pt x="f107" y="f191"/>
                    <a:pt x="f106" y="f191"/>
                  </a:cubicBezTo>
                  <a:close/>
                  <a:moveTo>
                    <a:pt x="f193" y="f83"/>
                  </a:moveTo>
                  <a:cubicBezTo>
                    <a:pt x="f194" y="f83"/>
                    <a:pt x="f195" y="f83"/>
                    <a:pt x="f196" y="f83"/>
                  </a:cubicBezTo>
                  <a:cubicBezTo>
                    <a:pt x="f196" y="f197"/>
                    <a:pt x="f196" y="f174"/>
                    <a:pt x="f196" y="f79"/>
                  </a:cubicBezTo>
                  <a:cubicBezTo>
                    <a:pt x="f195" y="f78"/>
                    <a:pt x="f198" y="f78"/>
                    <a:pt x="f193" y="f174"/>
                  </a:cubicBezTo>
                  <a:cubicBezTo>
                    <a:pt x="f193" y="f141"/>
                    <a:pt x="f193" y="f82"/>
                    <a:pt x="f193" y="f83"/>
                  </a:cubicBezTo>
                  <a:close/>
                  <a:moveTo>
                    <a:pt x="f193" y="f199"/>
                  </a:moveTo>
                  <a:cubicBezTo>
                    <a:pt x="f26" y="f199"/>
                    <a:pt x="f196" y="f172"/>
                    <a:pt x="f200" y="f147"/>
                  </a:cubicBezTo>
                  <a:cubicBezTo>
                    <a:pt x="f28" y="f147"/>
                    <a:pt x="f28" y="f172"/>
                    <a:pt x="f193" y="f199"/>
                  </a:cubicBezTo>
                  <a:close/>
                  <a:moveTo>
                    <a:pt x="f193" y="f201"/>
                  </a:moveTo>
                  <a:cubicBezTo>
                    <a:pt x="f196" y="f201"/>
                    <a:pt x="f196" y="f184"/>
                    <a:pt x="f196" y="f52"/>
                  </a:cubicBezTo>
                  <a:cubicBezTo>
                    <a:pt x="f193" y="f52"/>
                    <a:pt x="f28" y="f202"/>
                    <a:pt x="f193" y="f201"/>
                  </a:cubicBezTo>
                  <a:close/>
                  <a:moveTo>
                    <a:pt x="f196" y="f69"/>
                  </a:moveTo>
                  <a:cubicBezTo>
                    <a:pt x="f28" y="f203"/>
                    <a:pt x="f28" y="f203"/>
                    <a:pt x="f198" y="f48"/>
                  </a:cubicBezTo>
                  <a:cubicBezTo>
                    <a:pt x="f194" y="f179"/>
                    <a:pt x="f195" y="f179"/>
                    <a:pt x="f196" y="f179"/>
                  </a:cubicBezTo>
                  <a:cubicBezTo>
                    <a:pt x="f196" y="f178"/>
                    <a:pt x="f196" y="f68"/>
                    <a:pt x="f196" y="f69"/>
                  </a:cubicBezTo>
                  <a:close/>
                  <a:moveTo>
                    <a:pt x="f196" y="f81"/>
                  </a:moveTo>
                  <a:cubicBezTo>
                    <a:pt x="f28" y="f204"/>
                    <a:pt x="f193" y="f205"/>
                    <a:pt x="f193" y="f125"/>
                  </a:cubicBezTo>
                  <a:cubicBezTo>
                    <a:pt x="f196" y="f125"/>
                    <a:pt x="f196" y="f125"/>
                    <a:pt x="f196" y="f81"/>
                  </a:cubicBezTo>
                  <a:close/>
                  <a:moveTo>
                    <a:pt x="f200" y="f173"/>
                  </a:moveTo>
                  <a:cubicBezTo>
                    <a:pt x="f193" y="f59"/>
                    <a:pt x="f28" y="f60"/>
                    <a:pt x="f193" y="f170"/>
                  </a:cubicBezTo>
                  <a:cubicBezTo>
                    <a:pt x="f196" y="f58"/>
                    <a:pt x="f196" y="f58"/>
                    <a:pt x="f200" y="f173"/>
                  </a:cubicBezTo>
                  <a:close/>
                  <a:moveTo>
                    <a:pt x="f196" y="f127"/>
                  </a:moveTo>
                  <a:cubicBezTo>
                    <a:pt x="f28" y="f121"/>
                    <a:pt x="f28" y="f121"/>
                    <a:pt x="f193" y="f167"/>
                  </a:cubicBezTo>
                  <a:cubicBezTo>
                    <a:pt x="f194" y="f167"/>
                    <a:pt x="f195" y="f112"/>
                    <a:pt x="f196" y="f112"/>
                  </a:cubicBezTo>
                  <a:cubicBezTo>
                    <a:pt x="f196" y="f183"/>
                    <a:pt x="f196" y="f206"/>
                    <a:pt x="f196" y="f206"/>
                  </a:cubicBezTo>
                  <a:cubicBezTo>
                    <a:pt x="f196" y="f163"/>
                    <a:pt x="f196" y="f128"/>
                    <a:pt x="f196" y="f127"/>
                  </a:cubicBezTo>
                  <a:close/>
                  <a:moveTo>
                    <a:pt x="f196" y="f40"/>
                  </a:moveTo>
                  <a:cubicBezTo>
                    <a:pt x="f28" y="f38"/>
                    <a:pt x="f28" y="f38"/>
                    <a:pt x="f198" y="f157"/>
                  </a:cubicBezTo>
                  <a:cubicBezTo>
                    <a:pt x="f196" y="f157"/>
                    <a:pt x="f196" y="f46"/>
                    <a:pt x="f196" y="f40"/>
                  </a:cubicBezTo>
                  <a:close/>
                  <a:moveTo>
                    <a:pt x="f193" y="f29"/>
                  </a:moveTo>
                  <a:cubicBezTo>
                    <a:pt x="f26" y="f104"/>
                    <a:pt x="f26" y="f104"/>
                    <a:pt x="f200" y="f140"/>
                  </a:cubicBezTo>
                  <a:cubicBezTo>
                    <a:pt x="f193" y="f139"/>
                    <a:pt x="f193" y="f139"/>
                    <a:pt x="f193" y="f29"/>
                  </a:cubicBezTo>
                  <a:close/>
                  <a:moveTo>
                    <a:pt x="f196" y="f114"/>
                  </a:moveTo>
                  <a:cubicBezTo>
                    <a:pt x="f195" y="f166"/>
                    <a:pt x="f198" y="f166"/>
                    <a:pt x="f193" y="f166"/>
                  </a:cubicBezTo>
                  <a:cubicBezTo>
                    <a:pt x="f193" y="f9"/>
                    <a:pt x="f193" y="f144"/>
                    <a:pt x="f193" y="f66"/>
                  </a:cubicBezTo>
                  <a:cubicBezTo>
                    <a:pt x="f194" y="f207"/>
                    <a:pt x="f195" y="f207"/>
                    <a:pt x="f196" y="f207"/>
                  </a:cubicBezTo>
                  <a:cubicBezTo>
                    <a:pt x="f196" y="f2"/>
                    <a:pt x="f196" y="f9"/>
                    <a:pt x="f196" y="f114"/>
                  </a:cubicBezTo>
                  <a:close/>
                  <a:moveTo>
                    <a:pt x="f196" y="f156"/>
                  </a:moveTo>
                  <a:cubicBezTo>
                    <a:pt x="f28" y="f208"/>
                    <a:pt x="f28" y="f208"/>
                    <a:pt x="f198" y="f108"/>
                  </a:cubicBezTo>
                  <a:cubicBezTo>
                    <a:pt x="f26" y="f108"/>
                    <a:pt x="f196" y="f209"/>
                    <a:pt x="f196" y="f156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0FCE8785-98B5-0258-CF97-5D8AF0A3F10C}"/>
                </a:ext>
              </a:extLst>
            </p:cNvPr>
            <p:cNvSpPr/>
            <p:nvPr/>
          </p:nvSpPr>
          <p:spPr>
            <a:xfrm>
              <a:off x="6428113" y="2623194"/>
              <a:ext cx="183382" cy="7365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247"/>
                <a:gd name="f8" fmla="val 6"/>
                <a:gd name="f9" fmla="val 3"/>
                <a:gd name="f10" fmla="val 12"/>
                <a:gd name="f11" fmla="val 18"/>
                <a:gd name="f12" fmla="val 9"/>
                <a:gd name="f13" fmla="val 31"/>
                <a:gd name="f14" fmla="val 16"/>
                <a:gd name="f15" fmla="val 45"/>
                <a:gd name="f16" fmla="val 23"/>
                <a:gd name="f17" fmla="val 58"/>
                <a:gd name="f18" fmla="val 29"/>
                <a:gd name="f19" fmla="val 61"/>
                <a:gd name="f20" fmla="val 32"/>
                <a:gd name="f21" fmla="val 35"/>
                <a:gd name="f22" fmla="val 46"/>
                <a:gd name="f23" fmla="val 57"/>
                <a:gd name="f24" fmla="val 68"/>
                <a:gd name="f25" fmla="val 71"/>
                <a:gd name="f26" fmla="val 73"/>
                <a:gd name="f27" fmla="val 74"/>
                <a:gd name="f28" fmla="val 53"/>
                <a:gd name="f29" fmla="val 75"/>
                <a:gd name="f30" fmla="val 48"/>
                <a:gd name="f31" fmla="val 78"/>
                <a:gd name="f32" fmla="val 43"/>
                <a:gd name="f33" fmla="val 80"/>
                <a:gd name="f34" fmla="val 85"/>
                <a:gd name="f35" fmla="val 44"/>
                <a:gd name="f36" fmla="val 89"/>
                <a:gd name="f37" fmla="val 91"/>
                <a:gd name="f38" fmla="val 93"/>
                <a:gd name="f39" fmla="val 41"/>
                <a:gd name="f40" fmla="val 94"/>
                <a:gd name="f41" fmla="val 37"/>
                <a:gd name="f42" fmla="val 95"/>
                <a:gd name="f43" fmla="val 36"/>
                <a:gd name="f44" fmla="val 98"/>
                <a:gd name="f45" fmla="val 102"/>
                <a:gd name="f46" fmla="val 139"/>
                <a:gd name="f47" fmla="val 176"/>
                <a:gd name="f48" fmla="val 214"/>
                <a:gd name="f49" fmla="val 215"/>
                <a:gd name="f50" fmla="val 216"/>
                <a:gd name="f51" fmla="val 218"/>
                <a:gd name="f52" fmla="val 27"/>
                <a:gd name="f53" fmla="val 221"/>
                <a:gd name="f54" fmla="val 224"/>
                <a:gd name="f55" fmla="val 8"/>
                <a:gd name="f56" fmla="val 227"/>
                <a:gd name="f57" fmla="val 5"/>
                <a:gd name="f58" fmla="val 228"/>
                <a:gd name="f59" fmla="val 4"/>
                <a:gd name="f60" fmla="val 229"/>
                <a:gd name="f61" fmla="val 232"/>
                <a:gd name="f62" fmla="val 236"/>
                <a:gd name="f63" fmla="val 239"/>
                <a:gd name="f64" fmla="val 242"/>
                <a:gd name="f65" fmla="val 245"/>
                <a:gd name="f66" fmla="val 246"/>
                <a:gd name="f67" fmla="val 165"/>
                <a:gd name="f68" fmla="val 83"/>
                <a:gd name="f69" fmla="+- 0 0 -90"/>
                <a:gd name="f70" fmla="*/ f3 1 62"/>
                <a:gd name="f71" fmla="*/ f4 1 247"/>
                <a:gd name="f72" fmla="val f5"/>
                <a:gd name="f73" fmla="val f6"/>
                <a:gd name="f74" fmla="val f7"/>
                <a:gd name="f75" fmla="*/ f69 f0 1"/>
                <a:gd name="f76" fmla="+- f74 0 f72"/>
                <a:gd name="f77" fmla="+- f73 0 f72"/>
                <a:gd name="f78" fmla="*/ f75 1 f2"/>
                <a:gd name="f79" fmla="*/ f77 1 62"/>
                <a:gd name="f80" fmla="*/ f76 1 247"/>
                <a:gd name="f81" fmla="*/ 0 f77 1"/>
                <a:gd name="f82" fmla="*/ 0 f76 1"/>
                <a:gd name="f83" fmla="*/ 18 f77 1"/>
                <a:gd name="f84" fmla="*/ 9 f76 1"/>
                <a:gd name="f85" fmla="*/ 58 f77 1"/>
                <a:gd name="f86" fmla="*/ 29 f76 1"/>
                <a:gd name="f87" fmla="*/ 62 f77 1"/>
                <a:gd name="f88" fmla="*/ 35 f76 1"/>
                <a:gd name="f89" fmla="*/ 68 f76 1"/>
                <a:gd name="f90" fmla="*/ 73 f76 1"/>
                <a:gd name="f91" fmla="*/ 57 f77 1"/>
                <a:gd name="f92" fmla="*/ 74 f76 1"/>
                <a:gd name="f93" fmla="*/ 45 f77 1"/>
                <a:gd name="f94" fmla="*/ 78 f76 1"/>
                <a:gd name="f95" fmla="*/ 44 f77 1"/>
                <a:gd name="f96" fmla="*/ 89 f76 1"/>
                <a:gd name="f97" fmla="*/ 41 f77 1"/>
                <a:gd name="f98" fmla="*/ 94 f76 1"/>
                <a:gd name="f99" fmla="*/ 36 f77 1"/>
                <a:gd name="f100" fmla="*/ 102 f76 1"/>
                <a:gd name="f101" fmla="*/ 214 f76 1"/>
                <a:gd name="f102" fmla="*/ 218 f76 1"/>
                <a:gd name="f103" fmla="*/ 8 f77 1"/>
                <a:gd name="f104" fmla="*/ 227 f76 1"/>
                <a:gd name="f105" fmla="*/ 4 f77 1"/>
                <a:gd name="f106" fmla="*/ 232 f76 1"/>
                <a:gd name="f107" fmla="*/ 242 f76 1"/>
                <a:gd name="f108" fmla="*/ 246 f76 1"/>
                <a:gd name="f109" fmla="+- f78 0 f1"/>
                <a:gd name="f110" fmla="*/ f81 1 62"/>
                <a:gd name="f111" fmla="*/ f82 1 247"/>
                <a:gd name="f112" fmla="*/ f83 1 62"/>
                <a:gd name="f113" fmla="*/ f84 1 247"/>
                <a:gd name="f114" fmla="*/ f85 1 62"/>
                <a:gd name="f115" fmla="*/ f86 1 247"/>
                <a:gd name="f116" fmla="*/ f87 1 62"/>
                <a:gd name="f117" fmla="*/ f88 1 247"/>
                <a:gd name="f118" fmla="*/ f89 1 247"/>
                <a:gd name="f119" fmla="*/ f90 1 247"/>
                <a:gd name="f120" fmla="*/ f91 1 62"/>
                <a:gd name="f121" fmla="*/ f92 1 247"/>
                <a:gd name="f122" fmla="*/ f93 1 62"/>
                <a:gd name="f123" fmla="*/ f94 1 247"/>
                <a:gd name="f124" fmla="*/ f95 1 62"/>
                <a:gd name="f125" fmla="*/ f96 1 247"/>
                <a:gd name="f126" fmla="*/ f97 1 62"/>
                <a:gd name="f127" fmla="*/ f98 1 247"/>
                <a:gd name="f128" fmla="*/ f99 1 62"/>
                <a:gd name="f129" fmla="*/ f100 1 247"/>
                <a:gd name="f130" fmla="*/ f101 1 247"/>
                <a:gd name="f131" fmla="*/ f102 1 247"/>
                <a:gd name="f132" fmla="*/ f103 1 62"/>
                <a:gd name="f133" fmla="*/ f104 1 247"/>
                <a:gd name="f134" fmla="*/ f105 1 62"/>
                <a:gd name="f135" fmla="*/ f106 1 247"/>
                <a:gd name="f136" fmla="*/ f107 1 247"/>
                <a:gd name="f137" fmla="*/ f108 1 247"/>
                <a:gd name="f138" fmla="*/ 0 1 f79"/>
                <a:gd name="f139" fmla="*/ f73 1 f79"/>
                <a:gd name="f140" fmla="*/ 0 1 f80"/>
                <a:gd name="f141" fmla="*/ f74 1 f80"/>
                <a:gd name="f142" fmla="*/ f110 1 f79"/>
                <a:gd name="f143" fmla="*/ f111 1 f80"/>
                <a:gd name="f144" fmla="*/ f112 1 f79"/>
                <a:gd name="f145" fmla="*/ f113 1 f80"/>
                <a:gd name="f146" fmla="*/ f114 1 f79"/>
                <a:gd name="f147" fmla="*/ f115 1 f80"/>
                <a:gd name="f148" fmla="*/ f116 1 f79"/>
                <a:gd name="f149" fmla="*/ f117 1 f80"/>
                <a:gd name="f150" fmla="*/ f118 1 f80"/>
                <a:gd name="f151" fmla="*/ f119 1 f80"/>
                <a:gd name="f152" fmla="*/ f120 1 f79"/>
                <a:gd name="f153" fmla="*/ f121 1 f80"/>
                <a:gd name="f154" fmla="*/ f122 1 f79"/>
                <a:gd name="f155" fmla="*/ f123 1 f80"/>
                <a:gd name="f156" fmla="*/ f124 1 f79"/>
                <a:gd name="f157" fmla="*/ f125 1 f80"/>
                <a:gd name="f158" fmla="*/ f126 1 f79"/>
                <a:gd name="f159" fmla="*/ f127 1 f80"/>
                <a:gd name="f160" fmla="*/ f128 1 f79"/>
                <a:gd name="f161" fmla="*/ f129 1 f80"/>
                <a:gd name="f162" fmla="*/ f130 1 f80"/>
                <a:gd name="f163" fmla="*/ f131 1 f80"/>
                <a:gd name="f164" fmla="*/ f132 1 f79"/>
                <a:gd name="f165" fmla="*/ f133 1 f80"/>
                <a:gd name="f166" fmla="*/ f134 1 f79"/>
                <a:gd name="f167" fmla="*/ f135 1 f80"/>
                <a:gd name="f168" fmla="*/ f136 1 f80"/>
                <a:gd name="f169" fmla="*/ f137 1 f80"/>
                <a:gd name="f170" fmla="*/ f138 f70 1"/>
                <a:gd name="f171" fmla="*/ f139 f70 1"/>
                <a:gd name="f172" fmla="*/ f141 f71 1"/>
                <a:gd name="f173" fmla="*/ f140 f71 1"/>
                <a:gd name="f174" fmla="*/ f142 f70 1"/>
                <a:gd name="f175" fmla="*/ f143 f71 1"/>
                <a:gd name="f176" fmla="*/ f144 f70 1"/>
                <a:gd name="f177" fmla="*/ f145 f71 1"/>
                <a:gd name="f178" fmla="*/ f146 f70 1"/>
                <a:gd name="f179" fmla="*/ f147 f71 1"/>
                <a:gd name="f180" fmla="*/ f148 f70 1"/>
                <a:gd name="f181" fmla="*/ f149 f71 1"/>
                <a:gd name="f182" fmla="*/ f150 f71 1"/>
                <a:gd name="f183" fmla="*/ f151 f71 1"/>
                <a:gd name="f184" fmla="*/ f152 f70 1"/>
                <a:gd name="f185" fmla="*/ f153 f71 1"/>
                <a:gd name="f186" fmla="*/ f154 f70 1"/>
                <a:gd name="f187" fmla="*/ f155 f71 1"/>
                <a:gd name="f188" fmla="*/ f156 f70 1"/>
                <a:gd name="f189" fmla="*/ f157 f71 1"/>
                <a:gd name="f190" fmla="*/ f158 f70 1"/>
                <a:gd name="f191" fmla="*/ f159 f71 1"/>
                <a:gd name="f192" fmla="*/ f160 f70 1"/>
                <a:gd name="f193" fmla="*/ f161 f71 1"/>
                <a:gd name="f194" fmla="*/ f162 f71 1"/>
                <a:gd name="f195" fmla="*/ f163 f71 1"/>
                <a:gd name="f196" fmla="*/ f164 f70 1"/>
                <a:gd name="f197" fmla="*/ f165 f71 1"/>
                <a:gd name="f198" fmla="*/ f166 f70 1"/>
                <a:gd name="f199" fmla="*/ f167 f71 1"/>
                <a:gd name="f200" fmla="*/ f168 f71 1"/>
                <a:gd name="f201" fmla="*/ f169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9">
                  <a:pos x="f174" y="f175"/>
                </a:cxn>
                <a:cxn ang="f109">
                  <a:pos x="f176" y="f177"/>
                </a:cxn>
                <a:cxn ang="f109">
                  <a:pos x="f178" y="f179"/>
                </a:cxn>
                <a:cxn ang="f109">
                  <a:pos x="f180" y="f181"/>
                </a:cxn>
                <a:cxn ang="f109">
                  <a:pos x="f180" y="f182"/>
                </a:cxn>
                <a:cxn ang="f109">
                  <a:pos x="f178" y="f183"/>
                </a:cxn>
                <a:cxn ang="f109">
                  <a:pos x="f184" y="f185"/>
                </a:cxn>
                <a:cxn ang="f109">
                  <a:pos x="f186" y="f187"/>
                </a:cxn>
                <a:cxn ang="f109">
                  <a:pos x="f188" y="f189"/>
                </a:cxn>
                <a:cxn ang="f109">
                  <a:pos x="f190" y="f191"/>
                </a:cxn>
                <a:cxn ang="f109">
                  <a:pos x="f192" y="f193"/>
                </a:cxn>
                <a:cxn ang="f109">
                  <a:pos x="f192" y="f194"/>
                </a:cxn>
                <a:cxn ang="f109">
                  <a:pos x="f192" y="f195"/>
                </a:cxn>
                <a:cxn ang="f109">
                  <a:pos x="f196" y="f197"/>
                </a:cxn>
                <a:cxn ang="f109">
                  <a:pos x="f198" y="f199"/>
                </a:cxn>
                <a:cxn ang="f109">
                  <a:pos x="f198" y="f200"/>
                </a:cxn>
                <a:cxn ang="f109">
                  <a:pos x="f174" y="f201"/>
                </a:cxn>
                <a:cxn ang="f109">
                  <a:pos x="f174" y="f175"/>
                </a:cxn>
              </a:cxnLst>
              <a:rect l="f170" t="f173" r="f171" b="f172"/>
              <a:pathLst>
                <a:path w="62" h="247">
                  <a:moveTo>
                    <a:pt x="f5" y="f5"/>
                  </a:moveTo>
                  <a:cubicBezTo>
                    <a:pt x="f8" y="f9"/>
                    <a:pt x="f10" y="f8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13"/>
                    <a:pt x="f6" y="f20"/>
                    <a:pt x="f6" y="f21"/>
                  </a:cubicBezTo>
                  <a:cubicBezTo>
                    <a:pt x="f6" y="f22"/>
                    <a:pt x="f6" y="f23"/>
                    <a:pt x="f6" y="f24"/>
                  </a:cubicBezTo>
                  <a:cubicBezTo>
                    <a:pt x="f6" y="f25"/>
                    <a:pt x="f19" y="f26"/>
                    <a:pt x="f17" y="f26"/>
                  </a:cubicBezTo>
                  <a:cubicBezTo>
                    <a:pt x="f17" y="f26"/>
                    <a:pt x="f23" y="f26"/>
                    <a:pt x="f23" y="f27"/>
                  </a:cubicBezTo>
                  <a:cubicBezTo>
                    <a:pt x="f28" y="f29"/>
                    <a:pt x="f30" y="f29"/>
                    <a:pt x="f15" y="f31"/>
                  </a:cubicBezTo>
                  <a:cubicBezTo>
                    <a:pt x="f32" y="f33"/>
                    <a:pt x="f15" y="f34"/>
                    <a:pt x="f35" y="f36"/>
                  </a:cubicBezTo>
                  <a:cubicBezTo>
                    <a:pt x="f35" y="f37"/>
                    <a:pt x="f32" y="f38"/>
                    <a:pt x="f39" y="f40"/>
                  </a:cubicBezTo>
                  <a:cubicBezTo>
                    <a:pt x="f41" y="f42"/>
                    <a:pt x="f43" y="f44"/>
                    <a:pt x="f43" y="f45"/>
                  </a:cubicBezTo>
                  <a:cubicBezTo>
                    <a:pt x="f43" y="f46"/>
                    <a:pt x="f43" y="f47"/>
                    <a:pt x="f43" y="f48"/>
                  </a:cubicBezTo>
                  <a:cubicBezTo>
                    <a:pt x="f43" y="f49"/>
                    <a:pt x="f43" y="f50"/>
                    <a:pt x="f43" y="f51"/>
                  </a:cubicBezTo>
                  <a:cubicBezTo>
                    <a:pt x="f52" y="f53"/>
                    <a:pt x="f11" y="f54"/>
                    <a:pt x="f55" y="f56"/>
                  </a:cubicBezTo>
                  <a:cubicBezTo>
                    <a:pt x="f57" y="f58"/>
                    <a:pt x="f59" y="f60"/>
                    <a:pt x="f59" y="f61"/>
                  </a:cubicBezTo>
                  <a:cubicBezTo>
                    <a:pt x="f57" y="f62"/>
                    <a:pt x="f59" y="f63"/>
                    <a:pt x="f59" y="f64"/>
                  </a:cubicBezTo>
                  <a:cubicBezTo>
                    <a:pt x="f57" y="f65"/>
                    <a:pt x="f9" y="f7"/>
                    <a:pt x="f5" y="f66"/>
                  </a:cubicBezTo>
                  <a:cubicBezTo>
                    <a:pt x="f5" y="f67"/>
                    <a:pt x="f5" y="f68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9C7D0478-D02E-C0C8-4844-1F016CC280A3}"/>
                </a:ext>
              </a:extLst>
            </p:cNvPr>
            <p:cNvSpPr/>
            <p:nvPr/>
          </p:nvSpPr>
          <p:spPr>
            <a:xfrm>
              <a:off x="6660398" y="2892155"/>
              <a:ext cx="113083" cy="4615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155"/>
                <a:gd name="f8" fmla="val 36"/>
                <a:gd name="f9" fmla="val 150"/>
                <a:gd name="f10" fmla="val 145"/>
                <a:gd name="f11" fmla="val 141"/>
                <a:gd name="f12" fmla="val 137"/>
                <a:gd name="f13" fmla="val 35"/>
                <a:gd name="f14" fmla="val 136"/>
                <a:gd name="f15" fmla="val 32"/>
                <a:gd name="f16" fmla="val 135"/>
                <a:gd name="f17" fmla="val 21"/>
                <a:gd name="f18" fmla="val 133"/>
                <a:gd name="f19" fmla="val 11"/>
                <a:gd name="f20" fmla="val 130"/>
                <a:gd name="f21" fmla="val 128"/>
                <a:gd name="f22" fmla="val 85"/>
                <a:gd name="f23" fmla="val 43"/>
                <a:gd name="f24" fmla="val 1"/>
                <a:gd name="f25" fmla="val 3"/>
                <a:gd name="f26" fmla="val 4"/>
                <a:gd name="f27" fmla="val 2"/>
                <a:gd name="f28" fmla="val 14"/>
                <a:gd name="f29" fmla="val 7"/>
                <a:gd name="f30" fmla="val 24"/>
                <a:gd name="f31" fmla="val 12"/>
                <a:gd name="f32" fmla="val 17"/>
                <a:gd name="f33" fmla="val 18"/>
                <a:gd name="f34" fmla="val 37"/>
                <a:gd name="f35" fmla="val 20"/>
                <a:gd name="f36" fmla="val 22"/>
                <a:gd name="f37" fmla="val 65"/>
                <a:gd name="f38" fmla="val 108"/>
                <a:gd name="f39" fmla="val 152"/>
                <a:gd name="f40" fmla="val 153"/>
                <a:gd name="f41" fmla="val 154"/>
                <a:gd name="f42" fmla="+- 0 0 -90"/>
                <a:gd name="f43" fmla="*/ f3 1 38"/>
                <a:gd name="f44" fmla="*/ f4 1 155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8"/>
                <a:gd name="f53" fmla="*/ f49 1 155"/>
                <a:gd name="f54" fmla="*/ 36 f50 1"/>
                <a:gd name="f55" fmla="*/ 155 f49 1"/>
                <a:gd name="f56" fmla="*/ 141 f49 1"/>
                <a:gd name="f57" fmla="*/ 32 f50 1"/>
                <a:gd name="f58" fmla="*/ 135 f49 1"/>
                <a:gd name="f59" fmla="*/ 0 f50 1"/>
                <a:gd name="f60" fmla="*/ 128 f49 1"/>
                <a:gd name="f61" fmla="*/ 0 f49 1"/>
                <a:gd name="f62" fmla="*/ 4 f50 1"/>
                <a:gd name="f63" fmla="*/ 2 f49 1"/>
                <a:gd name="f64" fmla="*/ 35 f50 1"/>
                <a:gd name="f65" fmla="*/ 17 f49 1"/>
                <a:gd name="f66" fmla="*/ 37 f50 1"/>
                <a:gd name="f67" fmla="*/ 22 f49 1"/>
                <a:gd name="f68" fmla="*/ 38 f50 1"/>
                <a:gd name="f69" fmla="*/ 152 f49 1"/>
                <a:gd name="f70" fmla="+- f51 0 f1"/>
                <a:gd name="f71" fmla="*/ f54 1 38"/>
                <a:gd name="f72" fmla="*/ f55 1 155"/>
                <a:gd name="f73" fmla="*/ f56 1 155"/>
                <a:gd name="f74" fmla="*/ f57 1 38"/>
                <a:gd name="f75" fmla="*/ f58 1 155"/>
                <a:gd name="f76" fmla="*/ f59 1 38"/>
                <a:gd name="f77" fmla="*/ f60 1 155"/>
                <a:gd name="f78" fmla="*/ f61 1 155"/>
                <a:gd name="f79" fmla="*/ f62 1 38"/>
                <a:gd name="f80" fmla="*/ f63 1 155"/>
                <a:gd name="f81" fmla="*/ f64 1 38"/>
                <a:gd name="f82" fmla="*/ f65 1 155"/>
                <a:gd name="f83" fmla="*/ f66 1 38"/>
                <a:gd name="f84" fmla="*/ f67 1 155"/>
                <a:gd name="f85" fmla="*/ f68 1 38"/>
                <a:gd name="f86" fmla="*/ f69 1 155"/>
                <a:gd name="f87" fmla="*/ 0 1 f52"/>
                <a:gd name="f88" fmla="*/ f46 1 f52"/>
                <a:gd name="f89" fmla="*/ 0 1 f53"/>
                <a:gd name="f90" fmla="*/ f47 1 f53"/>
                <a:gd name="f91" fmla="*/ f71 1 f52"/>
                <a:gd name="f92" fmla="*/ f72 1 f53"/>
                <a:gd name="f93" fmla="*/ f73 1 f53"/>
                <a:gd name="f94" fmla="*/ f74 1 f52"/>
                <a:gd name="f95" fmla="*/ f75 1 f53"/>
                <a:gd name="f96" fmla="*/ f76 1 f52"/>
                <a:gd name="f97" fmla="*/ f77 1 f53"/>
                <a:gd name="f98" fmla="*/ f78 1 f53"/>
                <a:gd name="f99" fmla="*/ f79 1 f52"/>
                <a:gd name="f100" fmla="*/ f80 1 f53"/>
                <a:gd name="f101" fmla="*/ f81 1 f52"/>
                <a:gd name="f102" fmla="*/ f82 1 f53"/>
                <a:gd name="f103" fmla="*/ f83 1 f52"/>
                <a:gd name="f104" fmla="*/ f84 1 f53"/>
                <a:gd name="f105" fmla="*/ f85 1 f52"/>
                <a:gd name="f106" fmla="*/ f86 1 f53"/>
                <a:gd name="f107" fmla="*/ f87 f43 1"/>
                <a:gd name="f108" fmla="*/ f88 f43 1"/>
                <a:gd name="f109" fmla="*/ f90 f44 1"/>
                <a:gd name="f110" fmla="*/ f89 f44 1"/>
                <a:gd name="f111" fmla="*/ f91 f43 1"/>
                <a:gd name="f112" fmla="*/ f92 f44 1"/>
                <a:gd name="f113" fmla="*/ f93 f44 1"/>
                <a:gd name="f114" fmla="*/ f94 f43 1"/>
                <a:gd name="f115" fmla="*/ f95 f44 1"/>
                <a:gd name="f116" fmla="*/ f96 f43 1"/>
                <a:gd name="f117" fmla="*/ f97 f44 1"/>
                <a:gd name="f118" fmla="*/ f98 f44 1"/>
                <a:gd name="f119" fmla="*/ f99 f43 1"/>
                <a:gd name="f120" fmla="*/ f100 f44 1"/>
                <a:gd name="f121" fmla="*/ f101 f43 1"/>
                <a:gd name="f122" fmla="*/ f102 f44 1"/>
                <a:gd name="f123" fmla="*/ f103 f43 1"/>
                <a:gd name="f124" fmla="*/ f104 f44 1"/>
                <a:gd name="f125" fmla="*/ f105 f43 1"/>
                <a:gd name="f126" fmla="*/ f106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11" y="f112"/>
                </a:cxn>
                <a:cxn ang="f70">
                  <a:pos x="f111" y="f113"/>
                </a:cxn>
                <a:cxn ang="f70">
                  <a:pos x="f114" y="f115"/>
                </a:cxn>
                <a:cxn ang="f70">
                  <a:pos x="f116" y="f117"/>
                </a:cxn>
                <a:cxn ang="f70">
                  <a:pos x="f116" y="f118"/>
                </a:cxn>
                <a:cxn ang="f70">
                  <a:pos x="f119" y="f120"/>
                </a:cxn>
                <a:cxn ang="f70">
                  <a:pos x="f121" y="f122"/>
                </a:cxn>
                <a:cxn ang="f70">
                  <a:pos x="f123" y="f124"/>
                </a:cxn>
                <a:cxn ang="f70">
                  <a:pos x="f125" y="f126"/>
                </a:cxn>
                <a:cxn ang="f70">
                  <a:pos x="f123" y="f112"/>
                </a:cxn>
                <a:cxn ang="f70">
                  <a:pos x="f111" y="f112"/>
                </a:cxn>
              </a:cxnLst>
              <a:rect l="f107" t="f110" r="f108" b="f109"/>
              <a:pathLst>
                <a:path w="38" h="155">
                  <a:moveTo>
                    <a:pt x="f8" y="f7"/>
                  </a:moveTo>
                  <a:cubicBezTo>
                    <a:pt x="f8" y="f9"/>
                    <a:pt x="f8" y="f10"/>
                    <a:pt x="f8" y="f11"/>
                  </a:cubicBezTo>
                  <a:cubicBezTo>
                    <a:pt x="f8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1"/>
                  </a:cubicBezTo>
                  <a:cubicBezTo>
                    <a:pt x="f5" y="f22"/>
                    <a:pt x="f5" y="f23"/>
                    <a:pt x="f5" y="f5"/>
                  </a:cubicBezTo>
                  <a:cubicBezTo>
                    <a:pt x="f24" y="f24"/>
                    <a:pt x="f25" y="f24"/>
                    <a:pt x="f26" y="f27"/>
                  </a:cubicBezTo>
                  <a:cubicBezTo>
                    <a:pt x="f28" y="f29"/>
                    <a:pt x="f30" y="f31"/>
                    <a:pt x="f13" y="f32"/>
                  </a:cubicBezTo>
                  <a:cubicBezTo>
                    <a:pt x="f8" y="f33"/>
                    <a:pt x="f34" y="f35"/>
                    <a:pt x="f34" y="f36"/>
                  </a:cubicBezTo>
                  <a:cubicBezTo>
                    <a:pt x="f6" y="f37"/>
                    <a:pt x="f6" y="f38"/>
                    <a:pt x="f6" y="f39"/>
                  </a:cubicBezTo>
                  <a:cubicBezTo>
                    <a:pt x="f6" y="f40"/>
                    <a:pt x="f34" y="f41"/>
                    <a:pt x="f34" y="f7"/>
                  </a:cubicBezTo>
                  <a:cubicBezTo>
                    <a:pt x="f34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B3586DD2-D126-F491-D7B7-70EF917C6978}"/>
                </a:ext>
              </a:extLst>
            </p:cNvPr>
            <p:cNvSpPr/>
            <p:nvPr/>
          </p:nvSpPr>
          <p:spPr>
            <a:xfrm>
              <a:off x="6556476" y="2892155"/>
              <a:ext cx="91686" cy="3759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126"/>
                <a:gd name="f8" fmla="val 13"/>
                <a:gd name="f9" fmla="val 21"/>
                <a:gd name="f10" fmla="val 8"/>
                <a:gd name="f11" fmla="val 7"/>
                <a:gd name="f12" fmla="val 23"/>
                <a:gd name="f13" fmla="val 27"/>
                <a:gd name="f14" fmla="val 57"/>
                <a:gd name="f15" fmla="val 88"/>
                <a:gd name="f16" fmla="val 118"/>
                <a:gd name="f17" fmla="val 123"/>
                <a:gd name="f18" fmla="val 5"/>
                <a:gd name="f19" fmla="val 125"/>
                <a:gd name="f20" fmla="val 122"/>
                <a:gd name="f21" fmla="val 120"/>
                <a:gd name="f22" fmla="val 86"/>
                <a:gd name="f23" fmla="val 52"/>
                <a:gd name="f24" fmla="val 18"/>
                <a:gd name="f25" fmla="val 14"/>
                <a:gd name="f26" fmla="val 1"/>
                <a:gd name="f27" fmla="val 12"/>
                <a:gd name="f28" fmla="val 10"/>
                <a:gd name="f29" fmla="val 3"/>
                <a:gd name="f30" fmla="val 42"/>
                <a:gd name="f31" fmla="val 84"/>
                <a:gd name="f32" fmla="val 25"/>
                <a:gd name="f33" fmla="val 89"/>
                <a:gd name="f34" fmla="val 55"/>
                <a:gd name="f35" fmla="val 22"/>
                <a:gd name="f36" fmla="val 19"/>
                <a:gd name="f37" fmla="val 16"/>
                <a:gd name="f38" fmla="val 17"/>
                <a:gd name="f39" fmla="val 53"/>
                <a:gd name="f40" fmla="val 124"/>
                <a:gd name="f41" fmla="val 15"/>
                <a:gd name="f42" fmla="+- 0 0 -90"/>
                <a:gd name="f43" fmla="*/ f3 1 30"/>
                <a:gd name="f44" fmla="*/ f4 1 126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0"/>
                <a:gd name="f53" fmla="*/ f49 1 126"/>
                <a:gd name="f54" fmla="*/ 13 f50 1"/>
                <a:gd name="f55" fmla="*/ 21 f49 1"/>
                <a:gd name="f56" fmla="*/ 7 f50 1"/>
                <a:gd name="f57" fmla="*/ 27 f49 1"/>
                <a:gd name="f58" fmla="*/ 118 f49 1"/>
                <a:gd name="f59" fmla="*/ 0 f50 1"/>
                <a:gd name="f60" fmla="*/ 125 f49 1"/>
                <a:gd name="f61" fmla="*/ 120 f49 1"/>
                <a:gd name="f62" fmla="*/ 18 f49 1"/>
                <a:gd name="f63" fmla="*/ 5 f50 1"/>
                <a:gd name="f64" fmla="*/ 10 f49 1"/>
                <a:gd name="f65" fmla="*/ 30 f50 1"/>
                <a:gd name="f66" fmla="*/ 0 f49 1"/>
                <a:gd name="f67" fmla="*/ 126 f49 1"/>
                <a:gd name="f68" fmla="*/ 25 f50 1"/>
                <a:gd name="f69" fmla="*/ 122 f49 1"/>
                <a:gd name="f70" fmla="*/ 22 f49 1"/>
                <a:gd name="f71" fmla="*/ 16 f49 1"/>
                <a:gd name="f72" fmla="*/ 19 f50 1"/>
                <a:gd name="f73" fmla="*/ 124 f49 1"/>
                <a:gd name="f74" fmla="*/ 123 f49 1"/>
                <a:gd name="f75" fmla="+- f51 0 f1"/>
                <a:gd name="f76" fmla="*/ f54 1 30"/>
                <a:gd name="f77" fmla="*/ f55 1 126"/>
                <a:gd name="f78" fmla="*/ f56 1 30"/>
                <a:gd name="f79" fmla="*/ f57 1 126"/>
                <a:gd name="f80" fmla="*/ f58 1 126"/>
                <a:gd name="f81" fmla="*/ f59 1 30"/>
                <a:gd name="f82" fmla="*/ f60 1 126"/>
                <a:gd name="f83" fmla="*/ f61 1 126"/>
                <a:gd name="f84" fmla="*/ f62 1 126"/>
                <a:gd name="f85" fmla="*/ f63 1 30"/>
                <a:gd name="f86" fmla="*/ f64 1 126"/>
                <a:gd name="f87" fmla="*/ f65 1 30"/>
                <a:gd name="f88" fmla="*/ f66 1 126"/>
                <a:gd name="f89" fmla="*/ f67 1 126"/>
                <a:gd name="f90" fmla="*/ f68 1 30"/>
                <a:gd name="f91" fmla="*/ f69 1 126"/>
                <a:gd name="f92" fmla="*/ f70 1 126"/>
                <a:gd name="f93" fmla="*/ f71 1 126"/>
                <a:gd name="f94" fmla="*/ f72 1 30"/>
                <a:gd name="f95" fmla="*/ f73 1 126"/>
                <a:gd name="f96" fmla="*/ f74 1 126"/>
                <a:gd name="f97" fmla="*/ 0 1 f52"/>
                <a:gd name="f98" fmla="*/ f46 1 f52"/>
                <a:gd name="f99" fmla="*/ 0 1 f53"/>
                <a:gd name="f100" fmla="*/ f47 1 f53"/>
                <a:gd name="f101" fmla="*/ f76 1 f52"/>
                <a:gd name="f102" fmla="*/ f77 1 f53"/>
                <a:gd name="f103" fmla="*/ f78 1 f52"/>
                <a:gd name="f104" fmla="*/ f79 1 f53"/>
                <a:gd name="f105" fmla="*/ f80 1 f53"/>
                <a:gd name="f106" fmla="*/ f81 1 f52"/>
                <a:gd name="f107" fmla="*/ f82 1 f53"/>
                <a:gd name="f108" fmla="*/ f83 1 f53"/>
                <a:gd name="f109" fmla="*/ f84 1 f53"/>
                <a:gd name="f110" fmla="*/ f85 1 f52"/>
                <a:gd name="f111" fmla="*/ f86 1 f53"/>
                <a:gd name="f112" fmla="*/ f87 1 f52"/>
                <a:gd name="f113" fmla="*/ f88 1 f53"/>
                <a:gd name="f114" fmla="*/ f89 1 f53"/>
                <a:gd name="f115" fmla="*/ f90 1 f52"/>
                <a:gd name="f116" fmla="*/ f91 1 f53"/>
                <a:gd name="f117" fmla="*/ f92 1 f53"/>
                <a:gd name="f118" fmla="*/ f93 1 f53"/>
                <a:gd name="f119" fmla="*/ f94 1 f52"/>
                <a:gd name="f120" fmla="*/ f95 1 f53"/>
                <a:gd name="f121" fmla="*/ f96 1 f53"/>
                <a:gd name="f122" fmla="*/ f97 f43 1"/>
                <a:gd name="f123" fmla="*/ f98 f43 1"/>
                <a:gd name="f124" fmla="*/ f100 f44 1"/>
                <a:gd name="f125" fmla="*/ f99 f44 1"/>
                <a:gd name="f126" fmla="*/ f101 f43 1"/>
                <a:gd name="f127" fmla="*/ f102 f44 1"/>
                <a:gd name="f128" fmla="*/ f103 f43 1"/>
                <a:gd name="f129" fmla="*/ f104 f44 1"/>
                <a:gd name="f130" fmla="*/ f105 f44 1"/>
                <a:gd name="f131" fmla="*/ f106 f43 1"/>
                <a:gd name="f132" fmla="*/ f107 f44 1"/>
                <a:gd name="f133" fmla="*/ f108 f44 1"/>
                <a:gd name="f134" fmla="*/ f109 f44 1"/>
                <a:gd name="f135" fmla="*/ f110 f43 1"/>
                <a:gd name="f136" fmla="*/ f111 f44 1"/>
                <a:gd name="f137" fmla="*/ f112 f43 1"/>
                <a:gd name="f138" fmla="*/ f113 f44 1"/>
                <a:gd name="f139" fmla="*/ f114 f44 1"/>
                <a:gd name="f140" fmla="*/ f115 f43 1"/>
                <a:gd name="f141" fmla="*/ f116 f44 1"/>
                <a:gd name="f142" fmla="*/ f117 f44 1"/>
                <a:gd name="f143" fmla="*/ f118 f44 1"/>
                <a:gd name="f144" fmla="*/ f119 f43 1"/>
                <a:gd name="f145" fmla="*/ f120 f44 1"/>
                <a:gd name="f146" fmla="*/ f12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26" y="f127"/>
                </a:cxn>
                <a:cxn ang="f75">
                  <a:pos x="f128" y="f129"/>
                </a:cxn>
                <a:cxn ang="f75">
                  <a:pos x="f128" y="f130"/>
                </a:cxn>
                <a:cxn ang="f75">
                  <a:pos x="f131" y="f132"/>
                </a:cxn>
                <a:cxn ang="f75">
                  <a:pos x="f131" y="f133"/>
                </a:cxn>
                <a:cxn ang="f75">
                  <a:pos x="f131" y="f134"/>
                </a:cxn>
                <a:cxn ang="f75">
                  <a:pos x="f135" y="f136"/>
                </a:cxn>
                <a:cxn ang="f75">
                  <a:pos x="f137" y="f138"/>
                </a:cxn>
                <a:cxn ang="f75">
                  <a:pos x="f137" y="f139"/>
                </a:cxn>
                <a:cxn ang="f75">
                  <a:pos x="f140" y="f141"/>
                </a:cxn>
                <a:cxn ang="f75">
                  <a:pos x="f140" y="f142"/>
                </a:cxn>
                <a:cxn ang="f75">
                  <a:pos x="f140" y="f143"/>
                </a:cxn>
                <a:cxn ang="f75">
                  <a:pos x="f144" y="f134"/>
                </a:cxn>
                <a:cxn ang="f75">
                  <a:pos x="f144" y="f145"/>
                </a:cxn>
                <a:cxn ang="f75">
                  <a:pos x="f126" y="f146"/>
                </a:cxn>
                <a:cxn ang="f75">
                  <a:pos x="f126" y="f127"/>
                </a:cxn>
              </a:cxnLst>
              <a:rect l="f122" t="f125" r="f123" b="f124"/>
              <a:pathLst>
                <a:path w="30" h="126">
                  <a:moveTo>
                    <a:pt x="f8" y="f9"/>
                  </a:moveTo>
                  <a:cubicBezTo>
                    <a:pt x="f10" y="f9"/>
                    <a:pt x="f11" y="f12"/>
                    <a:pt x="f11" y="f13"/>
                  </a:cubicBezTo>
                  <a:cubicBezTo>
                    <a:pt x="f11" y="f14"/>
                    <a:pt x="f11" y="f15"/>
                    <a:pt x="f11" y="f16"/>
                  </a:cubicBezTo>
                  <a:cubicBezTo>
                    <a:pt x="f10" y="f17"/>
                    <a:pt x="f18" y="f19"/>
                    <a:pt x="f5" y="f19"/>
                  </a:cubicBezTo>
                  <a:cubicBezTo>
                    <a:pt x="f5" y="f17"/>
                    <a:pt x="f5" y="f20"/>
                    <a:pt x="f5" y="f21"/>
                  </a:cubicBezTo>
                  <a:cubicBezTo>
                    <a:pt x="f5" y="f22"/>
                    <a:pt x="f5" y="f23"/>
                    <a:pt x="f5" y="f24"/>
                  </a:cubicBezTo>
                  <a:cubicBezTo>
                    <a:pt x="f5" y="f25"/>
                    <a:pt x="f26" y="f27"/>
                    <a:pt x="f18" y="f28"/>
                  </a:cubicBezTo>
                  <a:cubicBezTo>
                    <a:pt x="f8" y="f11"/>
                    <a:pt x="f9" y="f29"/>
                    <a:pt x="f6" y="f5"/>
                  </a:cubicBezTo>
                  <a:cubicBezTo>
                    <a:pt x="f6" y="f30"/>
                    <a:pt x="f6" y="f31"/>
                    <a:pt x="f6" y="f7"/>
                  </a:cubicBezTo>
                  <a:cubicBezTo>
                    <a:pt x="f32" y="f7"/>
                    <a:pt x="f32" y="f7"/>
                    <a:pt x="f32" y="f20"/>
                  </a:cubicBezTo>
                  <a:cubicBezTo>
                    <a:pt x="f32" y="f33"/>
                    <a:pt x="f32" y="f34"/>
                    <a:pt x="f32" y="f35"/>
                  </a:cubicBezTo>
                  <a:cubicBezTo>
                    <a:pt x="f32" y="f9"/>
                    <a:pt x="f32" y="f36"/>
                    <a:pt x="f32" y="f37"/>
                  </a:cubicBezTo>
                  <a:cubicBezTo>
                    <a:pt x="f12" y="f38"/>
                    <a:pt x="f9" y="f24"/>
                    <a:pt x="f36" y="f24"/>
                  </a:cubicBezTo>
                  <a:cubicBezTo>
                    <a:pt x="f36" y="f39"/>
                    <a:pt x="f36" y="f15"/>
                    <a:pt x="f36" y="f40"/>
                  </a:cubicBezTo>
                  <a:cubicBezTo>
                    <a:pt x="f38" y="f40"/>
                    <a:pt x="f41" y="f17"/>
                    <a:pt x="f8" y="f17"/>
                  </a:cubicBezTo>
                  <a:cubicBezTo>
                    <a:pt x="f8" y="f33"/>
                    <a:pt x="f8" y="f34"/>
                    <a:pt x="f8" y="f9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B438922D-0B1F-FBC8-EA35-C341F59D92FC}"/>
                </a:ext>
              </a:extLst>
            </p:cNvPr>
            <p:cNvSpPr/>
            <p:nvPr/>
          </p:nvSpPr>
          <p:spPr>
            <a:xfrm>
              <a:off x="4789901" y="2656816"/>
              <a:ext cx="3255026" cy="1216435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099"/>
                <a:gd name="f8" fmla="val 409"/>
                <a:gd name="f9" fmla="val 732"/>
                <a:gd name="f10" fmla="val 367"/>
                <a:gd name="f11" fmla="val 395"/>
                <a:gd name="f12" fmla="val 382"/>
                <a:gd name="f13" fmla="val 368"/>
                <a:gd name="f14" fmla="val 22"/>
                <a:gd name="f15" fmla="val 43"/>
                <a:gd name="f16" fmla="val 65"/>
                <a:gd name="f17" fmla="val 342"/>
                <a:gd name="f18" fmla="val 317"/>
                <a:gd name="f19" fmla="val 291"/>
                <a:gd name="f20" fmla="val 104"/>
                <a:gd name="f21" fmla="val 281"/>
                <a:gd name="f22" fmla="val 144"/>
                <a:gd name="f23" fmla="val 271"/>
                <a:gd name="f24" fmla="val 184"/>
                <a:gd name="f25" fmla="val 260"/>
                <a:gd name="f26" fmla="val 296"/>
                <a:gd name="f27" fmla="val 332"/>
                <a:gd name="f28" fmla="val 187"/>
                <a:gd name="f29" fmla="val 189"/>
                <a:gd name="f30" fmla="val 191"/>
                <a:gd name="f31" fmla="val 208"/>
                <a:gd name="f32" fmla="val 264"/>
                <a:gd name="f33" fmla="val 224"/>
                <a:gd name="f34" fmla="val 269"/>
                <a:gd name="f35" fmla="val 241"/>
                <a:gd name="f36" fmla="val 273"/>
                <a:gd name="f37" fmla="val 267"/>
                <a:gd name="f38" fmla="val 237"/>
                <a:gd name="f39" fmla="val 242"/>
                <a:gd name="f40" fmla="val 207"/>
                <a:gd name="f41" fmla="val 177"/>
                <a:gd name="f42" fmla="val 173"/>
                <a:gd name="f43" fmla="val 172"/>
                <a:gd name="f44" fmla="val 246"/>
                <a:gd name="f45" fmla="val 171"/>
                <a:gd name="f46" fmla="val 166"/>
                <a:gd name="f47" fmla="val 288"/>
                <a:gd name="f48" fmla="val 160"/>
                <a:gd name="f49" fmla="val 309"/>
                <a:gd name="f50" fmla="val 155"/>
                <a:gd name="f51" fmla="val 311"/>
                <a:gd name="f52" fmla="val 312"/>
                <a:gd name="f53" fmla="val 154"/>
                <a:gd name="f54" fmla="val 314"/>
                <a:gd name="f55" fmla="val 225"/>
                <a:gd name="f56" fmla="val 319"/>
                <a:gd name="f57" fmla="val 322"/>
                <a:gd name="f58" fmla="val 365"/>
                <a:gd name="f59" fmla="val 364"/>
                <a:gd name="f60" fmla="val 362"/>
                <a:gd name="f61" fmla="val 282"/>
                <a:gd name="f62" fmla="val 201"/>
                <a:gd name="f63" fmla="val 121"/>
                <a:gd name="f64" fmla="val 116"/>
                <a:gd name="f65" fmla="val 323"/>
                <a:gd name="f66" fmla="val 114"/>
                <a:gd name="f67" fmla="val 327"/>
                <a:gd name="f68" fmla="val 113"/>
                <a:gd name="f69" fmla="val 340"/>
                <a:gd name="f70" fmla="val 109"/>
                <a:gd name="f71" fmla="val 353"/>
                <a:gd name="f72" fmla="val 105"/>
                <a:gd name="f73" fmla="val 366"/>
                <a:gd name="f74" fmla="val 100"/>
                <a:gd name="f75" fmla="val 369"/>
                <a:gd name="f76" fmla="val 99"/>
                <a:gd name="f77" fmla="val 372"/>
                <a:gd name="f78" fmla="val 188"/>
                <a:gd name="f79" fmla="val 278"/>
                <a:gd name="f80" fmla="val 374"/>
                <a:gd name="f81" fmla="val 376"/>
                <a:gd name="f82" fmla="val 379"/>
                <a:gd name="f83" fmla="val 381"/>
                <a:gd name="f84" fmla="val 383"/>
                <a:gd name="f85" fmla="val 385"/>
                <a:gd name="f86" fmla="val 101"/>
                <a:gd name="f87" fmla="val 402"/>
                <a:gd name="f88" fmla="val 107"/>
                <a:gd name="f89" fmla="val 419"/>
                <a:gd name="f90" fmla="val 436"/>
                <a:gd name="f91" fmla="val 118"/>
                <a:gd name="f92" fmla="val 440"/>
                <a:gd name="f93" fmla="val 119"/>
                <a:gd name="f94" fmla="val 441"/>
                <a:gd name="f95" fmla="val 125"/>
                <a:gd name="f96" fmla="val 204"/>
                <a:gd name="f97" fmla="val 283"/>
                <a:gd name="f98" fmla="val 361"/>
                <a:gd name="f99" fmla="val 363"/>
                <a:gd name="f100" fmla="val 445"/>
                <a:gd name="f101" fmla="val 448"/>
                <a:gd name="f102" fmla="val 452"/>
                <a:gd name="f103" fmla="val 276"/>
                <a:gd name="f104" fmla="val 190"/>
                <a:gd name="f105" fmla="val 453"/>
                <a:gd name="f106" fmla="val 456"/>
                <a:gd name="f107" fmla="val 97"/>
                <a:gd name="f108" fmla="val 465"/>
                <a:gd name="f109" fmla="val 93"/>
                <a:gd name="f110" fmla="val 473"/>
                <a:gd name="f111" fmla="val 89"/>
                <a:gd name="f112" fmla="val 482"/>
                <a:gd name="f113" fmla="val 85"/>
                <a:gd name="f114" fmla="val 87"/>
                <a:gd name="f115" fmla="val 90"/>
                <a:gd name="f116" fmla="val 149"/>
                <a:gd name="f117" fmla="val 266"/>
                <a:gd name="f118" fmla="val 268"/>
                <a:gd name="f119" fmla="val 483"/>
                <a:gd name="f120" fmla="val 270"/>
                <a:gd name="f121" fmla="val 479"/>
                <a:gd name="f122" fmla="val 478"/>
                <a:gd name="f123" fmla="val 275"/>
                <a:gd name="f124" fmla="val 279"/>
                <a:gd name="f125" fmla="val 287"/>
                <a:gd name="f126" fmla="val 474"/>
                <a:gd name="f127" fmla="val 470"/>
                <a:gd name="f128" fmla="val 466"/>
                <a:gd name="f129" fmla="val 289"/>
                <a:gd name="f130" fmla="val 315"/>
                <a:gd name="f131" fmla="val 341"/>
                <a:gd name="f132" fmla="val 468"/>
                <a:gd name="f133" fmla="val 472"/>
                <a:gd name="f134" fmla="val 343"/>
                <a:gd name="f135" fmla="val 294"/>
                <a:gd name="f136" fmla="val 497"/>
                <a:gd name="f137" fmla="val 290"/>
                <a:gd name="f138" fmla="val 520"/>
                <a:gd name="f139" fmla="val 286"/>
                <a:gd name="f140" fmla="val 545"/>
                <a:gd name="f141" fmla="val 339"/>
                <a:gd name="f142" fmla="val 547"/>
                <a:gd name="f143" fmla="val 550"/>
                <a:gd name="f144" fmla="val 552"/>
                <a:gd name="f145" fmla="val 326"/>
                <a:gd name="f146" fmla="val 284"/>
                <a:gd name="f147" fmla="val 569"/>
                <a:gd name="f148" fmla="val 585"/>
                <a:gd name="f149" fmla="val 232"/>
                <a:gd name="f150" fmla="val 602"/>
                <a:gd name="f151" fmla="val 227"/>
                <a:gd name="f152" fmla="val 274"/>
                <a:gd name="f153" fmla="val 321"/>
                <a:gd name="f154" fmla="val 605"/>
                <a:gd name="f155" fmla="val 607"/>
                <a:gd name="f156" fmla="val 609"/>
                <a:gd name="f157" fmla="val 631"/>
                <a:gd name="f158" fmla="val 651"/>
                <a:gd name="f159" fmla="val 236"/>
                <a:gd name="f160" fmla="val 672"/>
                <a:gd name="f161" fmla="val 325"/>
                <a:gd name="f162" fmla="val 675"/>
                <a:gd name="f163" fmla="val 678"/>
                <a:gd name="f164" fmla="val 681"/>
                <a:gd name="f165" fmla="val 220"/>
                <a:gd name="f166" fmla="val 680"/>
                <a:gd name="f167" fmla="val 145"/>
                <a:gd name="f168" fmla="val 143"/>
                <a:gd name="f169" fmla="val 684"/>
                <a:gd name="f170" fmla="val 141"/>
                <a:gd name="f171" fmla="val 697"/>
                <a:gd name="f172" fmla="val 134"/>
                <a:gd name="f173" fmla="val 709"/>
                <a:gd name="f174" fmla="val 127"/>
                <a:gd name="f175" fmla="val 722"/>
                <a:gd name="f176" fmla="val 202"/>
                <a:gd name="f177" fmla="val 285"/>
                <a:gd name="f178" fmla="val 724"/>
                <a:gd name="f179" fmla="val 726"/>
                <a:gd name="f180" fmla="val 728"/>
                <a:gd name="f181" fmla="val 203"/>
                <a:gd name="f182" fmla="val 120"/>
                <a:gd name="f183" fmla="val 752"/>
                <a:gd name="f184" fmla="val 126"/>
                <a:gd name="f185" fmla="val 775"/>
                <a:gd name="f186" fmla="val 133"/>
                <a:gd name="f187" fmla="val 799"/>
                <a:gd name="f188" fmla="val 139"/>
                <a:gd name="f189" fmla="val 215"/>
                <a:gd name="f190" fmla="val 801"/>
                <a:gd name="f191" fmla="val 802"/>
                <a:gd name="f192" fmla="val 805"/>
                <a:gd name="f193" fmla="val 213"/>
                <a:gd name="f194" fmla="val 138"/>
                <a:gd name="f195" fmla="val 803"/>
                <a:gd name="f196" fmla="val 800"/>
                <a:gd name="f197" fmla="val 132"/>
                <a:gd name="f198" fmla="val 791"/>
                <a:gd name="f199" fmla="val 130"/>
                <a:gd name="f200" fmla="val 783"/>
                <a:gd name="f201" fmla="val 774"/>
                <a:gd name="f202" fmla="val 771"/>
                <a:gd name="f203" fmla="val 770"/>
                <a:gd name="f204" fmla="val 123"/>
                <a:gd name="f205" fmla="val 91"/>
                <a:gd name="f206" fmla="val 62"/>
                <a:gd name="f207" fmla="val 33"/>
                <a:gd name="f208" fmla="val 32"/>
                <a:gd name="f209" fmla="val 29"/>
                <a:gd name="f210" fmla="val 772"/>
                <a:gd name="f211" fmla="val 786"/>
                <a:gd name="f212" fmla="val 19"/>
                <a:gd name="f213" fmla="val 10"/>
                <a:gd name="f214" fmla="val 816"/>
                <a:gd name="f215" fmla="val 245"/>
                <a:gd name="f216" fmla="val 818"/>
                <a:gd name="f217" fmla="val 820"/>
                <a:gd name="f218" fmla="val 822"/>
                <a:gd name="f219" fmla="val 124"/>
                <a:gd name="f220" fmla="val 1"/>
                <a:gd name="f221" fmla="val 827"/>
                <a:gd name="f222" fmla="val 3"/>
                <a:gd name="f223" fmla="val 831"/>
                <a:gd name="f224" fmla="val 5"/>
                <a:gd name="f225" fmla="val 836"/>
                <a:gd name="f226" fmla="val 7"/>
                <a:gd name="f227" fmla="val 853"/>
                <a:gd name="f228" fmla="val 15"/>
                <a:gd name="f229" fmla="val 871"/>
                <a:gd name="f230" fmla="val 23"/>
                <a:gd name="f231" fmla="val 889"/>
                <a:gd name="f232" fmla="val 31"/>
                <a:gd name="f233" fmla="val 892"/>
                <a:gd name="f234" fmla="val 893"/>
                <a:gd name="f235" fmla="val 34"/>
                <a:gd name="f236" fmla="val 37"/>
                <a:gd name="f237" fmla="val 88"/>
                <a:gd name="f238" fmla="val 196"/>
                <a:gd name="f239" fmla="val 895"/>
                <a:gd name="f240" fmla="val 896"/>
                <a:gd name="f241" fmla="val 898"/>
                <a:gd name="f242" fmla="val 357"/>
                <a:gd name="f243" fmla="val 223"/>
                <a:gd name="f244" fmla="val 219"/>
                <a:gd name="f245" fmla="val 899"/>
                <a:gd name="f246" fmla="val 217"/>
                <a:gd name="f247" fmla="val 902"/>
                <a:gd name="f248" fmla="val 216"/>
                <a:gd name="f249" fmla="val 913"/>
                <a:gd name="f250" fmla="val 212"/>
                <a:gd name="f251" fmla="val 924"/>
                <a:gd name="f252" fmla="val 935"/>
                <a:gd name="f253" fmla="val 936"/>
                <a:gd name="f254" fmla="val 938"/>
                <a:gd name="f255" fmla="val 940"/>
                <a:gd name="f256" fmla="val 200"/>
                <a:gd name="f257" fmla="val 256"/>
                <a:gd name="f258" fmla="val 993"/>
                <a:gd name="f259" fmla="val 1046"/>
                <a:gd name="f260" fmla="val 178"/>
                <a:gd name="f261" fmla="val 169"/>
                <a:gd name="f262" fmla="val 152"/>
                <a:gd name="f263" fmla="val 148"/>
                <a:gd name="f264" fmla="val 142"/>
                <a:gd name="f265" fmla="val 137"/>
                <a:gd name="f266" fmla="val 293"/>
                <a:gd name="f267" fmla="val 302"/>
                <a:gd name="f268" fmla="val 320"/>
                <a:gd name="f269" fmla="val 151"/>
                <a:gd name="f270" fmla="val 163"/>
                <a:gd name="f271" fmla="val 176"/>
                <a:gd name="f272" fmla="val 313"/>
                <a:gd name="f273" fmla="val 305"/>
                <a:gd name="f274" fmla="val 298"/>
                <a:gd name="f275" fmla="val 165"/>
                <a:gd name="f276" fmla="val 352"/>
                <a:gd name="f277" fmla="val 337"/>
                <a:gd name="f278" fmla="val 153"/>
                <a:gd name="f279" fmla="val 324"/>
                <a:gd name="f280" fmla="val 140"/>
                <a:gd name="f281" fmla="val 328"/>
                <a:gd name="f282" fmla="val 329"/>
                <a:gd name="f283" fmla="val 354"/>
                <a:gd name="f284" fmla="val 307"/>
                <a:gd name="f285" fmla="val 280"/>
                <a:gd name="f286" fmla="val 111"/>
                <a:gd name="f287" fmla="val 102"/>
                <a:gd name="f288" fmla="val 300"/>
                <a:gd name="f289" fmla="val 112"/>
                <a:gd name="f290" fmla="val 122"/>
                <a:gd name="f291" fmla="val 95"/>
                <a:gd name="f292" fmla="val 292"/>
                <a:gd name="f293" fmla="val 79"/>
                <a:gd name="f294" fmla="val 71"/>
                <a:gd name="f295" fmla="val 318"/>
                <a:gd name="f296" fmla="val 335"/>
                <a:gd name="f297" fmla="val 346"/>
                <a:gd name="f298" fmla="val 355"/>
                <a:gd name="f299" fmla="val 344"/>
                <a:gd name="f300" fmla="val 333"/>
                <a:gd name="f301" fmla="val 334"/>
                <a:gd name="f302" fmla="val 359"/>
                <a:gd name="f303" fmla="val 351"/>
                <a:gd name="f304" fmla="val 350"/>
                <a:gd name="f305" fmla="val 128"/>
                <a:gd name="f306" fmla="val 330"/>
                <a:gd name="f307" fmla="val 331"/>
                <a:gd name="f308" fmla="val 106"/>
                <a:gd name="f309" fmla="val 210"/>
                <a:gd name="f310" fmla="val 198"/>
                <a:gd name="f311" fmla="val 194"/>
                <a:gd name="f312" fmla="val 146"/>
                <a:gd name="f313" fmla="val 150"/>
                <a:gd name="f314" fmla="val 159"/>
                <a:gd name="f315" fmla="val 338"/>
                <a:gd name="f316" fmla="val 161"/>
                <a:gd name="f317" fmla="val 158"/>
                <a:gd name="f318" fmla="val 115"/>
                <a:gd name="f319" fmla="val 129"/>
                <a:gd name="f320" fmla="val 222"/>
                <a:gd name="f321" fmla="val 226"/>
                <a:gd name="f322" fmla="val 228"/>
                <a:gd name="f323" fmla="val 240"/>
                <a:gd name="f324" fmla="val 239"/>
                <a:gd name="f325" fmla="val 345"/>
                <a:gd name="f326" fmla="val 233"/>
                <a:gd name="f327" fmla="val 221"/>
                <a:gd name="f328" fmla="val 167"/>
                <a:gd name="f329" fmla="val 170"/>
                <a:gd name="f330" fmla="val 175"/>
                <a:gd name="f331" fmla="val 181"/>
                <a:gd name="f332" fmla="val 185"/>
                <a:gd name="f333" fmla="val 186"/>
                <a:gd name="f334" fmla="val 182"/>
                <a:gd name="f335" fmla="val 179"/>
                <a:gd name="f336" fmla="val 248"/>
                <a:gd name="f337" fmla="val 250"/>
                <a:gd name="f338" fmla="val 252"/>
                <a:gd name="f339" fmla="val 254"/>
                <a:gd name="f340" fmla="val 258"/>
                <a:gd name="f341" fmla="val 262"/>
                <a:gd name="f342" fmla="val 259"/>
                <a:gd name="f343" fmla="val 592"/>
                <a:gd name="f344" fmla="val 303"/>
                <a:gd name="f345" fmla="val 582"/>
                <a:gd name="f346" fmla="val 304"/>
                <a:gd name="f347" fmla="val 572"/>
                <a:gd name="f348" fmla="val 562"/>
                <a:gd name="f349" fmla="val 306"/>
                <a:gd name="f350" fmla="val 591"/>
                <a:gd name="f351" fmla="val 583"/>
                <a:gd name="f352" fmla="val 244"/>
                <a:gd name="f353" fmla="val 575"/>
                <a:gd name="f354" fmla="val 567"/>
                <a:gd name="f355" fmla="val 561"/>
                <a:gd name="f356" fmla="val 560"/>
                <a:gd name="f357" fmla="val 251"/>
                <a:gd name="f358" fmla="val 563"/>
                <a:gd name="f359" fmla="val 576"/>
                <a:gd name="f360" fmla="val 568"/>
                <a:gd name="f361" fmla="val 301"/>
                <a:gd name="f362" fmla="val 297"/>
                <a:gd name="f363" fmla="val 263"/>
                <a:gd name="f364" fmla="val 257"/>
                <a:gd name="f365" fmla="val 584"/>
                <a:gd name="f366" fmla="val 261"/>
                <a:gd name="f367" fmla="val 581"/>
                <a:gd name="f368" fmla="val 573"/>
                <a:gd name="f369" fmla="val 564"/>
                <a:gd name="f370" fmla="val 336"/>
                <a:gd name="f371" fmla="val 349"/>
                <a:gd name="f372" fmla="val 295"/>
                <a:gd name="f373" fmla="val 218"/>
                <a:gd name="f374" fmla="val 243"/>
                <a:gd name="f375" fmla="val 234"/>
                <a:gd name="f376" fmla="val 193"/>
                <a:gd name="f377" fmla="val 195"/>
                <a:gd name="f378" fmla="val 316"/>
                <a:gd name="f379" fmla="val 308"/>
                <a:gd name="f380" fmla="val 206"/>
                <a:gd name="f381" fmla="val 205"/>
                <a:gd name="f382" fmla="val 229"/>
                <a:gd name="f383" fmla="val 230"/>
                <a:gd name="f384" fmla="val 238"/>
                <a:gd name="f385" fmla="val 247"/>
                <a:gd name="f386" fmla="val 272"/>
                <a:gd name="f387" fmla="val 310"/>
                <a:gd name="f388" fmla="val 265"/>
                <a:gd name="f389" fmla="val 231"/>
                <a:gd name="f390" fmla="val 249"/>
                <a:gd name="f391" fmla="val 253"/>
                <a:gd name="f392" fmla="val 255"/>
                <a:gd name="f393" fmla="val 211"/>
                <a:gd name="f394" fmla="val 197"/>
                <a:gd name="f395" fmla="val 183"/>
                <a:gd name="f396" fmla="val 740"/>
                <a:gd name="f397" fmla="val 743"/>
                <a:gd name="f398" fmla="val 746"/>
                <a:gd name="f399" fmla="val 749"/>
                <a:gd name="f400" fmla="val 748"/>
                <a:gd name="f401" fmla="val 744"/>
                <a:gd name="f402" fmla="val 742"/>
                <a:gd name="f403" fmla="val 750"/>
                <a:gd name="f404" fmla="val 741"/>
                <a:gd name="f405" fmla="val 235"/>
                <a:gd name="f406" fmla="val 739"/>
                <a:gd name="f407" fmla="val 214"/>
                <a:gd name="f408" fmla="val 747"/>
                <a:gd name="f409" fmla="val 157"/>
                <a:gd name="f410" fmla="val 168"/>
                <a:gd name="f411" fmla="val 174"/>
                <a:gd name="f412" fmla="val 763"/>
                <a:gd name="f413" fmla="val 762"/>
                <a:gd name="f414" fmla="val 761"/>
                <a:gd name="f415" fmla="val 759"/>
                <a:gd name="f416" fmla="val 758"/>
                <a:gd name="f417" fmla="val 756"/>
                <a:gd name="f418" fmla="val 754"/>
                <a:gd name="f419" fmla="val 757"/>
                <a:gd name="f420" fmla="val 760"/>
                <a:gd name="f421" fmla="val 199"/>
                <a:gd name="f422" fmla="val 753"/>
                <a:gd name="f423" fmla="val 776"/>
                <a:gd name="f424" fmla="val 773"/>
                <a:gd name="f425" fmla="val 767"/>
                <a:gd name="f426" fmla="val 162"/>
                <a:gd name="f427" fmla="val 156"/>
                <a:gd name="f428" fmla="val 768"/>
                <a:gd name="f429" fmla="val 347"/>
                <a:gd name="f430" fmla="val 755"/>
                <a:gd name="f431" fmla="val 769"/>
                <a:gd name="f432" fmla="val 780"/>
                <a:gd name="f433" fmla="val 299"/>
                <a:gd name="f434" fmla="val 785"/>
                <a:gd name="f435" fmla="val 788"/>
                <a:gd name="f436" fmla="val 164"/>
                <a:gd name="f437" fmla="val 192"/>
                <a:gd name="f438" fmla="val 209"/>
                <a:gd name="f439" fmla="val 842"/>
                <a:gd name="f440" fmla="val 348"/>
                <a:gd name="f441" fmla="val 839"/>
                <a:gd name="f442" fmla="val 833"/>
                <a:gd name="f443" fmla="val 837"/>
                <a:gd name="f444" fmla="val 843"/>
                <a:gd name="f445" fmla="val 844"/>
                <a:gd name="f446" fmla="val 834"/>
                <a:gd name="f447" fmla="val 832"/>
                <a:gd name="f448" fmla="val 96"/>
                <a:gd name="f449" fmla="val 108"/>
                <a:gd name="f450" fmla="val 110"/>
                <a:gd name="f451" fmla="val 98"/>
                <a:gd name="f452" fmla="val 845"/>
                <a:gd name="f453" fmla="val 50"/>
                <a:gd name="f454" fmla="val 40"/>
                <a:gd name="f455" fmla="val 35"/>
                <a:gd name="f456" fmla="val 47"/>
                <a:gd name="f457" fmla="val 49"/>
                <a:gd name="f458" fmla="val 80"/>
                <a:gd name="f459" fmla="val 78"/>
                <a:gd name="f460" fmla="val 77"/>
                <a:gd name="f461" fmla="val 55"/>
                <a:gd name="f462" fmla="val 68"/>
                <a:gd name="f463" fmla="val 69"/>
                <a:gd name="f464" fmla="val 70"/>
                <a:gd name="f465" fmla="val 59"/>
                <a:gd name="f466" fmla="val 58"/>
                <a:gd name="f467" fmla="val 840"/>
                <a:gd name="f468" fmla="val 848"/>
                <a:gd name="f469" fmla="val 846"/>
                <a:gd name="f470" fmla="val 856"/>
                <a:gd name="f471" fmla="val 850"/>
                <a:gd name="f472" fmla="val 847"/>
                <a:gd name="f473" fmla="val 277"/>
                <a:gd name="f474" fmla="val 851"/>
                <a:gd name="f475" fmla="val 857"/>
                <a:gd name="f476" fmla="val 858"/>
                <a:gd name="f477" fmla="val 86"/>
                <a:gd name="f478" fmla="val 84"/>
                <a:gd name="f479" fmla="val 82"/>
                <a:gd name="f480" fmla="val 861"/>
                <a:gd name="f481" fmla="val 860"/>
                <a:gd name="f482" fmla="val 869"/>
                <a:gd name="f483" fmla="val 870"/>
                <a:gd name="f484" fmla="val 881"/>
                <a:gd name="f485" fmla="val 883"/>
                <a:gd name="f486" fmla="val 882"/>
                <a:gd name="f487" fmla="val 94"/>
                <a:gd name="f488" fmla="val 874"/>
                <a:gd name="f489" fmla="val 873"/>
                <a:gd name="f490" fmla="val 872"/>
                <a:gd name="f491" fmla="val 864"/>
                <a:gd name="f492" fmla="val 867"/>
                <a:gd name="f493" fmla="val 866"/>
                <a:gd name="f494" fmla="val 147"/>
                <a:gd name="f495" fmla="val 859"/>
                <a:gd name="f496" fmla="val 879"/>
                <a:gd name="f497" fmla="val 877"/>
                <a:gd name="f498" fmla="val 876"/>
                <a:gd name="f499" fmla="val 878"/>
                <a:gd name="f500" fmla="val 75"/>
                <a:gd name="f501" fmla="val 76"/>
                <a:gd name="f502" fmla="val 73"/>
                <a:gd name="f503" fmla="val 83"/>
                <a:gd name="f504" fmla="val 57"/>
                <a:gd name="f505" fmla="val 56"/>
                <a:gd name="f506" fmla="val 54"/>
                <a:gd name="f507" fmla="val 67"/>
                <a:gd name="f508" fmla="val 64"/>
                <a:gd name="f509" fmla="val 467"/>
                <a:gd name="f510" fmla="val 469"/>
                <a:gd name="f511" fmla="val 471"/>
                <a:gd name="f512" fmla="val 131"/>
                <a:gd name="f513" fmla="val 462"/>
                <a:gd name="f514" fmla="val 458"/>
                <a:gd name="f515" fmla="val 463"/>
                <a:gd name="f516" fmla="val 136"/>
                <a:gd name="f517" fmla="val 457"/>
                <a:gd name="f518" fmla="val 459"/>
                <a:gd name="f519" fmla="val 461"/>
                <a:gd name="f520" fmla="val 460"/>
                <a:gd name="f521" fmla="val 464"/>
                <a:gd name="f522" fmla="val 117"/>
                <a:gd name="f523" fmla="val 455"/>
                <a:gd name="f524" fmla="val 103"/>
                <a:gd name="f525" fmla="+- 0 0 -90"/>
                <a:gd name="f526" fmla="*/ f4 1 1099"/>
                <a:gd name="f527" fmla="*/ f5 1 409"/>
                <a:gd name="f528" fmla="val f6"/>
                <a:gd name="f529" fmla="val f7"/>
                <a:gd name="f530" fmla="val f8"/>
                <a:gd name="f531" fmla="*/ f525 f0 1"/>
                <a:gd name="f532" fmla="+- f530 0 f528"/>
                <a:gd name="f533" fmla="+- f529 0 f528"/>
                <a:gd name="f534" fmla="*/ f531 1 f3"/>
                <a:gd name="f535" fmla="*/ f533 1 1099"/>
                <a:gd name="f536" fmla="*/ f532 1 409"/>
                <a:gd name="f537" fmla="*/ 241 f533 1"/>
                <a:gd name="f538" fmla="*/ 177 f532 1"/>
                <a:gd name="f539" fmla="*/ 379 f533 1"/>
                <a:gd name="f540" fmla="*/ 367 f532 1"/>
                <a:gd name="f541" fmla="*/ 482 f533 1"/>
                <a:gd name="f542" fmla="*/ 90 f532 1"/>
                <a:gd name="f543" fmla="*/ 552 f533 1"/>
                <a:gd name="f544" fmla="*/ 242 f532 1"/>
                <a:gd name="f545" fmla="*/ 722 f533 1"/>
                <a:gd name="f546" fmla="*/ 772 f533 1"/>
                <a:gd name="f547" fmla="*/ 29 f532 1"/>
                <a:gd name="f548" fmla="*/ 898 f533 1"/>
                <a:gd name="f549" fmla="*/ 357 f532 1"/>
                <a:gd name="f550" fmla="*/ 138 f533 1"/>
                <a:gd name="f551" fmla="*/ 320 f532 1"/>
                <a:gd name="f552" fmla="*/ 132 f533 1"/>
                <a:gd name="f553" fmla="*/ 280 f532 1"/>
                <a:gd name="f554" fmla="*/ 95 f533 1"/>
                <a:gd name="f555" fmla="*/ 332 f532 1"/>
                <a:gd name="f556" fmla="*/ 363 f533 1"/>
                <a:gd name="f557" fmla="*/ 208 f532 1"/>
                <a:gd name="f558" fmla="*/ 332 f533 1"/>
                <a:gd name="f559" fmla="*/ 123 f532 1"/>
                <a:gd name="f560" fmla="*/ 220 f532 1"/>
                <a:gd name="f561" fmla="*/ 361 f533 1"/>
                <a:gd name="f562" fmla="*/ 260 f532 1"/>
                <a:gd name="f563" fmla="*/ 591 f533 1"/>
                <a:gd name="f564" fmla="*/ 252 f532 1"/>
                <a:gd name="f565" fmla="*/ 562 f533 1"/>
                <a:gd name="f566" fmla="*/ 335 f532 1"/>
                <a:gd name="f567" fmla="*/ 303 f533 1"/>
                <a:gd name="f568" fmla="*/ 287 f532 1"/>
                <a:gd name="f569" fmla="*/ 295 f533 1"/>
                <a:gd name="f570" fmla="*/ 333 f532 1"/>
                <a:gd name="f571" fmla="*/ 279 f533 1"/>
                <a:gd name="f572" fmla="*/ 290 f532 1"/>
                <a:gd name="f573" fmla="*/ 287 f533 1"/>
                <a:gd name="f574" fmla="*/ 246 f532 1"/>
                <a:gd name="f575" fmla="*/ 250 f533 1"/>
                <a:gd name="f576" fmla="*/ 213 f532 1"/>
                <a:gd name="f577" fmla="*/ 292 f532 1"/>
                <a:gd name="f578" fmla="*/ 749 f533 1"/>
                <a:gd name="f579" fmla="*/ 241 f532 1"/>
                <a:gd name="f580" fmla="*/ 214 f532 1"/>
                <a:gd name="f581" fmla="*/ 186 f532 1"/>
                <a:gd name="f582" fmla="*/ 296 f532 1"/>
                <a:gd name="f583" fmla="*/ 754 f533 1"/>
                <a:gd name="f584" fmla="*/ 281 f532 1"/>
                <a:gd name="f585" fmla="*/ 187 f532 1"/>
                <a:gd name="f586" fmla="*/ 762 f533 1"/>
                <a:gd name="f587" fmla="*/ 243 f532 1"/>
                <a:gd name="f588" fmla="*/ 352 f532 1"/>
                <a:gd name="f589" fmla="*/ 325 f532 1"/>
                <a:gd name="f590" fmla="*/ 768 f533 1"/>
                <a:gd name="f591" fmla="*/ 244 f532 1"/>
                <a:gd name="f592" fmla="*/ 776 f533 1"/>
                <a:gd name="f593" fmla="*/ 218 f532 1"/>
                <a:gd name="f594" fmla="*/ 192 f532 1"/>
                <a:gd name="f595" fmla="*/ 788 f533 1"/>
                <a:gd name="f596" fmla="*/ 231 f532 1"/>
                <a:gd name="f597" fmla="*/ 311 f532 1"/>
                <a:gd name="f598" fmla="*/ 842 f533 1"/>
                <a:gd name="f599" fmla="*/ 355 f532 1"/>
                <a:gd name="f600" fmla="*/ 834 f533 1"/>
                <a:gd name="f601" fmla="*/ 179 f532 1"/>
                <a:gd name="f602" fmla="*/ 833 f533 1"/>
                <a:gd name="f603" fmla="*/ 55 f532 1"/>
                <a:gd name="f604" fmla="*/ 302 f532 1"/>
                <a:gd name="f605" fmla="*/ 856 f533 1"/>
                <a:gd name="f606" fmla="*/ 275 f532 1"/>
                <a:gd name="f607" fmla="*/ 848 f533 1"/>
                <a:gd name="f608" fmla="*/ 82 f532 1"/>
                <a:gd name="f609" fmla="*/ 874 f533 1"/>
                <a:gd name="f610" fmla="*/ 93 f532 1"/>
                <a:gd name="f611" fmla="*/ 869 f533 1"/>
                <a:gd name="f612" fmla="*/ 160 f532 1"/>
                <a:gd name="f613" fmla="*/ 861 f533 1"/>
                <a:gd name="f614" fmla="*/ 128 f532 1"/>
                <a:gd name="f615" fmla="*/ 882 f533 1"/>
                <a:gd name="f616" fmla="*/ 222 f532 1"/>
                <a:gd name="f617" fmla="*/ 344 f532 1"/>
                <a:gd name="f618" fmla="*/ 248 f532 1"/>
                <a:gd name="f619" fmla="*/ 73 f532 1"/>
                <a:gd name="f620" fmla="*/ 326 f532 1"/>
                <a:gd name="f621" fmla="*/ 467 f533 1"/>
                <a:gd name="f622" fmla="*/ 271 f532 1"/>
                <a:gd name="f623" fmla="*/ 472 f533 1"/>
                <a:gd name="f624" fmla="*/ 193 f532 1"/>
                <a:gd name="f625" fmla="*/ 209 f532 1"/>
                <a:gd name="f626" fmla="*/ 457 f533 1"/>
                <a:gd name="f627" fmla="*/ 237 f532 1"/>
                <a:gd name="f628" fmla="*/ 462 f533 1"/>
                <a:gd name="f629" fmla="*/ 182 f532 1"/>
                <a:gd name="f630" fmla="*/ 463 f533 1"/>
                <a:gd name="f631" fmla="*/ 102 f532 1"/>
                <a:gd name="f632" fmla="+- f534 0 f1"/>
                <a:gd name="f633" fmla="*/ f537 1 1099"/>
                <a:gd name="f634" fmla="*/ f538 1 409"/>
                <a:gd name="f635" fmla="*/ f539 1 1099"/>
                <a:gd name="f636" fmla="*/ f540 1 409"/>
                <a:gd name="f637" fmla="*/ f541 1 1099"/>
                <a:gd name="f638" fmla="*/ f542 1 409"/>
                <a:gd name="f639" fmla="*/ f543 1 1099"/>
                <a:gd name="f640" fmla="*/ f544 1 409"/>
                <a:gd name="f641" fmla="*/ f545 1 1099"/>
                <a:gd name="f642" fmla="*/ f546 1 1099"/>
                <a:gd name="f643" fmla="*/ f547 1 409"/>
                <a:gd name="f644" fmla="*/ f548 1 1099"/>
                <a:gd name="f645" fmla="*/ f549 1 409"/>
                <a:gd name="f646" fmla="*/ f550 1 1099"/>
                <a:gd name="f647" fmla="*/ f551 1 409"/>
                <a:gd name="f648" fmla="*/ f552 1 1099"/>
                <a:gd name="f649" fmla="*/ f553 1 409"/>
                <a:gd name="f650" fmla="*/ f554 1 1099"/>
                <a:gd name="f651" fmla="*/ f555 1 409"/>
                <a:gd name="f652" fmla="*/ f556 1 1099"/>
                <a:gd name="f653" fmla="*/ f557 1 409"/>
                <a:gd name="f654" fmla="*/ f558 1 1099"/>
                <a:gd name="f655" fmla="*/ f559 1 409"/>
                <a:gd name="f656" fmla="*/ f560 1 409"/>
                <a:gd name="f657" fmla="*/ f561 1 1099"/>
                <a:gd name="f658" fmla="*/ f562 1 409"/>
                <a:gd name="f659" fmla="*/ f563 1 1099"/>
                <a:gd name="f660" fmla="*/ f564 1 409"/>
                <a:gd name="f661" fmla="*/ f565 1 1099"/>
                <a:gd name="f662" fmla="*/ f566 1 409"/>
                <a:gd name="f663" fmla="*/ f567 1 1099"/>
                <a:gd name="f664" fmla="*/ f568 1 409"/>
                <a:gd name="f665" fmla="*/ f569 1 1099"/>
                <a:gd name="f666" fmla="*/ f570 1 409"/>
                <a:gd name="f667" fmla="*/ f571 1 1099"/>
                <a:gd name="f668" fmla="*/ f572 1 409"/>
                <a:gd name="f669" fmla="*/ f573 1 1099"/>
                <a:gd name="f670" fmla="*/ f574 1 409"/>
                <a:gd name="f671" fmla="*/ f575 1 1099"/>
                <a:gd name="f672" fmla="*/ f576 1 409"/>
                <a:gd name="f673" fmla="*/ f577 1 409"/>
                <a:gd name="f674" fmla="*/ f578 1 1099"/>
                <a:gd name="f675" fmla="*/ f579 1 409"/>
                <a:gd name="f676" fmla="*/ f580 1 409"/>
                <a:gd name="f677" fmla="*/ f581 1 409"/>
                <a:gd name="f678" fmla="*/ f582 1 409"/>
                <a:gd name="f679" fmla="*/ f583 1 1099"/>
                <a:gd name="f680" fmla="*/ f584 1 409"/>
                <a:gd name="f681" fmla="*/ f585 1 409"/>
                <a:gd name="f682" fmla="*/ f586 1 1099"/>
                <a:gd name="f683" fmla="*/ f587 1 409"/>
                <a:gd name="f684" fmla="*/ f588 1 409"/>
                <a:gd name="f685" fmla="*/ f589 1 409"/>
                <a:gd name="f686" fmla="*/ f590 1 1099"/>
                <a:gd name="f687" fmla="*/ f591 1 409"/>
                <a:gd name="f688" fmla="*/ f592 1 1099"/>
                <a:gd name="f689" fmla="*/ f593 1 409"/>
                <a:gd name="f690" fmla="*/ f594 1 409"/>
                <a:gd name="f691" fmla="*/ f595 1 1099"/>
                <a:gd name="f692" fmla="*/ f596 1 409"/>
                <a:gd name="f693" fmla="*/ f597 1 409"/>
                <a:gd name="f694" fmla="*/ f598 1 1099"/>
                <a:gd name="f695" fmla="*/ f599 1 409"/>
                <a:gd name="f696" fmla="*/ f600 1 1099"/>
                <a:gd name="f697" fmla="*/ f601 1 409"/>
                <a:gd name="f698" fmla="*/ f602 1 1099"/>
                <a:gd name="f699" fmla="*/ f603 1 409"/>
                <a:gd name="f700" fmla="*/ f604 1 409"/>
                <a:gd name="f701" fmla="*/ f605 1 1099"/>
                <a:gd name="f702" fmla="*/ f606 1 409"/>
                <a:gd name="f703" fmla="*/ f607 1 1099"/>
                <a:gd name="f704" fmla="*/ f608 1 409"/>
                <a:gd name="f705" fmla="*/ f609 1 1099"/>
                <a:gd name="f706" fmla="*/ f610 1 409"/>
                <a:gd name="f707" fmla="*/ f611 1 1099"/>
                <a:gd name="f708" fmla="*/ f612 1 409"/>
                <a:gd name="f709" fmla="*/ f613 1 1099"/>
                <a:gd name="f710" fmla="*/ f614 1 409"/>
                <a:gd name="f711" fmla="*/ f615 1 1099"/>
                <a:gd name="f712" fmla="*/ f616 1 409"/>
                <a:gd name="f713" fmla="*/ f617 1 409"/>
                <a:gd name="f714" fmla="*/ f618 1 409"/>
                <a:gd name="f715" fmla="*/ f619 1 409"/>
                <a:gd name="f716" fmla="*/ f620 1 409"/>
                <a:gd name="f717" fmla="*/ f621 1 1099"/>
                <a:gd name="f718" fmla="*/ f622 1 409"/>
                <a:gd name="f719" fmla="*/ f623 1 1099"/>
                <a:gd name="f720" fmla="*/ f624 1 409"/>
                <a:gd name="f721" fmla="*/ f625 1 409"/>
                <a:gd name="f722" fmla="*/ f626 1 1099"/>
                <a:gd name="f723" fmla="*/ f627 1 409"/>
                <a:gd name="f724" fmla="*/ f628 1 1099"/>
                <a:gd name="f725" fmla="*/ f629 1 409"/>
                <a:gd name="f726" fmla="*/ f630 1 1099"/>
                <a:gd name="f727" fmla="*/ f631 1 409"/>
                <a:gd name="f728" fmla="*/ 0 1 f535"/>
                <a:gd name="f729" fmla="*/ f529 1 f535"/>
                <a:gd name="f730" fmla="*/ 0 1 f536"/>
                <a:gd name="f731" fmla="*/ f530 1 f536"/>
                <a:gd name="f732" fmla="*/ f633 1 f535"/>
                <a:gd name="f733" fmla="*/ f634 1 f536"/>
                <a:gd name="f734" fmla="*/ f635 1 f535"/>
                <a:gd name="f735" fmla="*/ f636 1 f536"/>
                <a:gd name="f736" fmla="*/ f637 1 f535"/>
                <a:gd name="f737" fmla="*/ f638 1 f536"/>
                <a:gd name="f738" fmla="*/ f639 1 f535"/>
                <a:gd name="f739" fmla="*/ f640 1 f536"/>
                <a:gd name="f740" fmla="*/ f641 1 f535"/>
                <a:gd name="f741" fmla="*/ f642 1 f535"/>
                <a:gd name="f742" fmla="*/ f643 1 f536"/>
                <a:gd name="f743" fmla="*/ f644 1 f535"/>
                <a:gd name="f744" fmla="*/ f645 1 f536"/>
                <a:gd name="f745" fmla="*/ f646 1 f535"/>
                <a:gd name="f746" fmla="*/ f647 1 f536"/>
                <a:gd name="f747" fmla="*/ f648 1 f535"/>
                <a:gd name="f748" fmla="*/ f649 1 f536"/>
                <a:gd name="f749" fmla="*/ f650 1 f535"/>
                <a:gd name="f750" fmla="*/ f651 1 f536"/>
                <a:gd name="f751" fmla="*/ f652 1 f535"/>
                <a:gd name="f752" fmla="*/ f653 1 f536"/>
                <a:gd name="f753" fmla="*/ f654 1 f535"/>
                <a:gd name="f754" fmla="*/ f655 1 f536"/>
                <a:gd name="f755" fmla="*/ f656 1 f536"/>
                <a:gd name="f756" fmla="*/ f657 1 f535"/>
                <a:gd name="f757" fmla="*/ f658 1 f536"/>
                <a:gd name="f758" fmla="*/ f659 1 f535"/>
                <a:gd name="f759" fmla="*/ f660 1 f536"/>
                <a:gd name="f760" fmla="*/ f661 1 f535"/>
                <a:gd name="f761" fmla="*/ f662 1 f536"/>
                <a:gd name="f762" fmla="*/ f663 1 f535"/>
                <a:gd name="f763" fmla="*/ f664 1 f536"/>
                <a:gd name="f764" fmla="*/ f665 1 f535"/>
                <a:gd name="f765" fmla="*/ f666 1 f536"/>
                <a:gd name="f766" fmla="*/ f667 1 f535"/>
                <a:gd name="f767" fmla="*/ f668 1 f536"/>
                <a:gd name="f768" fmla="*/ f669 1 f535"/>
                <a:gd name="f769" fmla="*/ f670 1 f536"/>
                <a:gd name="f770" fmla="*/ f671 1 f535"/>
                <a:gd name="f771" fmla="*/ f672 1 f536"/>
                <a:gd name="f772" fmla="*/ f673 1 f536"/>
                <a:gd name="f773" fmla="*/ f674 1 f535"/>
                <a:gd name="f774" fmla="*/ f675 1 f536"/>
                <a:gd name="f775" fmla="*/ f676 1 f536"/>
                <a:gd name="f776" fmla="*/ f677 1 f536"/>
                <a:gd name="f777" fmla="*/ f678 1 f536"/>
                <a:gd name="f778" fmla="*/ f679 1 f535"/>
                <a:gd name="f779" fmla="*/ f680 1 f536"/>
                <a:gd name="f780" fmla="*/ f681 1 f536"/>
                <a:gd name="f781" fmla="*/ f682 1 f535"/>
                <a:gd name="f782" fmla="*/ f683 1 f536"/>
                <a:gd name="f783" fmla="*/ f684 1 f536"/>
                <a:gd name="f784" fmla="*/ f685 1 f536"/>
                <a:gd name="f785" fmla="*/ f686 1 f535"/>
                <a:gd name="f786" fmla="*/ f687 1 f536"/>
                <a:gd name="f787" fmla="*/ f688 1 f535"/>
                <a:gd name="f788" fmla="*/ f689 1 f536"/>
                <a:gd name="f789" fmla="*/ f690 1 f536"/>
                <a:gd name="f790" fmla="*/ f691 1 f535"/>
                <a:gd name="f791" fmla="*/ f692 1 f536"/>
                <a:gd name="f792" fmla="*/ f693 1 f536"/>
                <a:gd name="f793" fmla="*/ f694 1 f535"/>
                <a:gd name="f794" fmla="*/ f695 1 f536"/>
                <a:gd name="f795" fmla="*/ f696 1 f535"/>
                <a:gd name="f796" fmla="*/ f697 1 f536"/>
                <a:gd name="f797" fmla="*/ f698 1 f535"/>
                <a:gd name="f798" fmla="*/ f699 1 f536"/>
                <a:gd name="f799" fmla="*/ f700 1 f536"/>
                <a:gd name="f800" fmla="*/ f701 1 f535"/>
                <a:gd name="f801" fmla="*/ f702 1 f536"/>
                <a:gd name="f802" fmla="*/ f703 1 f535"/>
                <a:gd name="f803" fmla="*/ f704 1 f536"/>
                <a:gd name="f804" fmla="*/ f705 1 f535"/>
                <a:gd name="f805" fmla="*/ f706 1 f536"/>
                <a:gd name="f806" fmla="*/ f707 1 f535"/>
                <a:gd name="f807" fmla="*/ f708 1 f536"/>
                <a:gd name="f808" fmla="*/ f709 1 f535"/>
                <a:gd name="f809" fmla="*/ f710 1 f536"/>
                <a:gd name="f810" fmla="*/ f711 1 f535"/>
                <a:gd name="f811" fmla="*/ f712 1 f536"/>
                <a:gd name="f812" fmla="*/ f713 1 f536"/>
                <a:gd name="f813" fmla="*/ f714 1 f536"/>
                <a:gd name="f814" fmla="*/ f715 1 f536"/>
                <a:gd name="f815" fmla="*/ f716 1 f536"/>
                <a:gd name="f816" fmla="*/ f717 1 f535"/>
                <a:gd name="f817" fmla="*/ f718 1 f536"/>
                <a:gd name="f818" fmla="*/ f719 1 f535"/>
                <a:gd name="f819" fmla="*/ f720 1 f536"/>
                <a:gd name="f820" fmla="*/ f721 1 f536"/>
                <a:gd name="f821" fmla="*/ f722 1 f535"/>
                <a:gd name="f822" fmla="*/ f723 1 f536"/>
                <a:gd name="f823" fmla="*/ f724 1 f535"/>
                <a:gd name="f824" fmla="*/ f725 1 f536"/>
                <a:gd name="f825" fmla="*/ f726 1 f535"/>
                <a:gd name="f826" fmla="*/ f727 1 f536"/>
                <a:gd name="f827" fmla="*/ f728 f526 1"/>
                <a:gd name="f828" fmla="*/ f729 f526 1"/>
                <a:gd name="f829" fmla="*/ f731 f527 1"/>
                <a:gd name="f830" fmla="*/ f730 f527 1"/>
                <a:gd name="f831" fmla="*/ f732 f526 1"/>
                <a:gd name="f832" fmla="*/ f733 f527 1"/>
                <a:gd name="f833" fmla="*/ f734 f526 1"/>
                <a:gd name="f834" fmla="*/ f735 f527 1"/>
                <a:gd name="f835" fmla="*/ f736 f526 1"/>
                <a:gd name="f836" fmla="*/ f737 f527 1"/>
                <a:gd name="f837" fmla="*/ f738 f526 1"/>
                <a:gd name="f838" fmla="*/ f739 f527 1"/>
                <a:gd name="f839" fmla="*/ f740 f526 1"/>
                <a:gd name="f840" fmla="*/ f741 f526 1"/>
                <a:gd name="f841" fmla="*/ f742 f527 1"/>
                <a:gd name="f842" fmla="*/ f743 f526 1"/>
                <a:gd name="f843" fmla="*/ f744 f527 1"/>
                <a:gd name="f844" fmla="*/ f745 f526 1"/>
                <a:gd name="f845" fmla="*/ f746 f527 1"/>
                <a:gd name="f846" fmla="*/ f747 f526 1"/>
                <a:gd name="f847" fmla="*/ f748 f527 1"/>
                <a:gd name="f848" fmla="*/ f749 f526 1"/>
                <a:gd name="f849" fmla="*/ f750 f527 1"/>
                <a:gd name="f850" fmla="*/ f751 f526 1"/>
                <a:gd name="f851" fmla="*/ f752 f527 1"/>
                <a:gd name="f852" fmla="*/ f753 f526 1"/>
                <a:gd name="f853" fmla="*/ f754 f527 1"/>
                <a:gd name="f854" fmla="*/ f755 f527 1"/>
                <a:gd name="f855" fmla="*/ f756 f526 1"/>
                <a:gd name="f856" fmla="*/ f757 f527 1"/>
                <a:gd name="f857" fmla="*/ f758 f526 1"/>
                <a:gd name="f858" fmla="*/ f759 f527 1"/>
                <a:gd name="f859" fmla="*/ f760 f526 1"/>
                <a:gd name="f860" fmla="*/ f761 f527 1"/>
                <a:gd name="f861" fmla="*/ f762 f526 1"/>
                <a:gd name="f862" fmla="*/ f763 f527 1"/>
                <a:gd name="f863" fmla="*/ f764 f526 1"/>
                <a:gd name="f864" fmla="*/ f765 f527 1"/>
                <a:gd name="f865" fmla="*/ f766 f526 1"/>
                <a:gd name="f866" fmla="*/ f767 f527 1"/>
                <a:gd name="f867" fmla="*/ f768 f526 1"/>
                <a:gd name="f868" fmla="*/ f769 f527 1"/>
                <a:gd name="f869" fmla="*/ f770 f526 1"/>
                <a:gd name="f870" fmla="*/ f771 f527 1"/>
                <a:gd name="f871" fmla="*/ f772 f527 1"/>
                <a:gd name="f872" fmla="*/ f773 f526 1"/>
                <a:gd name="f873" fmla="*/ f774 f527 1"/>
                <a:gd name="f874" fmla="*/ f775 f527 1"/>
                <a:gd name="f875" fmla="*/ f776 f527 1"/>
                <a:gd name="f876" fmla="*/ f777 f527 1"/>
                <a:gd name="f877" fmla="*/ f778 f526 1"/>
                <a:gd name="f878" fmla="*/ f779 f527 1"/>
                <a:gd name="f879" fmla="*/ f780 f527 1"/>
                <a:gd name="f880" fmla="*/ f781 f526 1"/>
                <a:gd name="f881" fmla="*/ f782 f527 1"/>
                <a:gd name="f882" fmla="*/ f783 f527 1"/>
                <a:gd name="f883" fmla="*/ f784 f527 1"/>
                <a:gd name="f884" fmla="*/ f785 f526 1"/>
                <a:gd name="f885" fmla="*/ f786 f527 1"/>
                <a:gd name="f886" fmla="*/ f787 f526 1"/>
                <a:gd name="f887" fmla="*/ f788 f527 1"/>
                <a:gd name="f888" fmla="*/ f789 f527 1"/>
                <a:gd name="f889" fmla="*/ f790 f526 1"/>
                <a:gd name="f890" fmla="*/ f791 f527 1"/>
                <a:gd name="f891" fmla="*/ f792 f527 1"/>
                <a:gd name="f892" fmla="*/ f793 f526 1"/>
                <a:gd name="f893" fmla="*/ f794 f527 1"/>
                <a:gd name="f894" fmla="*/ f795 f526 1"/>
                <a:gd name="f895" fmla="*/ f796 f527 1"/>
                <a:gd name="f896" fmla="*/ f797 f526 1"/>
                <a:gd name="f897" fmla="*/ f798 f527 1"/>
                <a:gd name="f898" fmla="*/ f799 f527 1"/>
                <a:gd name="f899" fmla="*/ f800 f526 1"/>
                <a:gd name="f900" fmla="*/ f801 f527 1"/>
                <a:gd name="f901" fmla="*/ f802 f526 1"/>
                <a:gd name="f902" fmla="*/ f803 f527 1"/>
                <a:gd name="f903" fmla="*/ f804 f526 1"/>
                <a:gd name="f904" fmla="*/ f805 f527 1"/>
                <a:gd name="f905" fmla="*/ f806 f526 1"/>
                <a:gd name="f906" fmla="*/ f807 f527 1"/>
                <a:gd name="f907" fmla="*/ f808 f526 1"/>
                <a:gd name="f908" fmla="*/ f809 f527 1"/>
                <a:gd name="f909" fmla="*/ f810 f526 1"/>
                <a:gd name="f910" fmla="*/ f811 f527 1"/>
                <a:gd name="f911" fmla="*/ f812 f527 1"/>
                <a:gd name="f912" fmla="*/ f813 f527 1"/>
                <a:gd name="f913" fmla="*/ f814 f527 1"/>
                <a:gd name="f914" fmla="*/ f815 f527 1"/>
                <a:gd name="f915" fmla="*/ f816 f526 1"/>
                <a:gd name="f916" fmla="*/ f817 f527 1"/>
                <a:gd name="f917" fmla="*/ f818 f526 1"/>
                <a:gd name="f918" fmla="*/ f819 f527 1"/>
                <a:gd name="f919" fmla="*/ f820 f527 1"/>
                <a:gd name="f920" fmla="*/ f821 f526 1"/>
                <a:gd name="f921" fmla="*/ f822 f527 1"/>
                <a:gd name="f922" fmla="*/ f823 f526 1"/>
                <a:gd name="f923" fmla="*/ f824 f527 1"/>
                <a:gd name="f924" fmla="*/ f825 f526 1"/>
                <a:gd name="f925" fmla="*/ f826 f5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2">
                  <a:pos x="f831" y="f832"/>
                </a:cxn>
                <a:cxn ang="f632">
                  <a:pos x="f833" y="f834"/>
                </a:cxn>
                <a:cxn ang="f632">
                  <a:pos x="f835" y="f836"/>
                </a:cxn>
                <a:cxn ang="f632">
                  <a:pos x="f837" y="f838"/>
                </a:cxn>
                <a:cxn ang="f632">
                  <a:pos x="f839" y="f834"/>
                </a:cxn>
                <a:cxn ang="f632">
                  <a:pos x="f840" y="f841"/>
                </a:cxn>
                <a:cxn ang="f632">
                  <a:pos x="f842" y="f843"/>
                </a:cxn>
                <a:cxn ang="f632">
                  <a:pos x="f844" y="f845"/>
                </a:cxn>
                <a:cxn ang="f632">
                  <a:pos x="f846" y="f847"/>
                </a:cxn>
                <a:cxn ang="f632">
                  <a:pos x="f848" y="f849"/>
                </a:cxn>
                <a:cxn ang="f632">
                  <a:pos x="f850" y="f851"/>
                </a:cxn>
                <a:cxn ang="f632">
                  <a:pos x="f852" y="f853"/>
                </a:cxn>
                <a:cxn ang="f632">
                  <a:pos x="f850" y="f854"/>
                </a:cxn>
                <a:cxn ang="f632">
                  <a:pos x="f855" y="f856"/>
                </a:cxn>
                <a:cxn ang="f632">
                  <a:pos x="f857" y="f858"/>
                </a:cxn>
                <a:cxn ang="f632">
                  <a:pos x="f859" y="f845"/>
                </a:cxn>
                <a:cxn ang="f632">
                  <a:pos x="f859" y="f860"/>
                </a:cxn>
                <a:cxn ang="f632">
                  <a:pos x="f861" y="f862"/>
                </a:cxn>
                <a:cxn ang="f632">
                  <a:pos x="f863" y="f864"/>
                </a:cxn>
                <a:cxn ang="f632">
                  <a:pos x="f865" y="f866"/>
                </a:cxn>
                <a:cxn ang="f632">
                  <a:pos x="f867" y="f868"/>
                </a:cxn>
                <a:cxn ang="f632">
                  <a:pos x="f869" y="f858"/>
                </a:cxn>
                <a:cxn ang="f632">
                  <a:pos x="f869" y="f870"/>
                </a:cxn>
                <a:cxn ang="f632">
                  <a:pos x="f869" y="f871"/>
                </a:cxn>
                <a:cxn ang="f632">
                  <a:pos x="f872" y="f873"/>
                </a:cxn>
                <a:cxn ang="f632">
                  <a:pos x="f872" y="f874"/>
                </a:cxn>
                <a:cxn ang="f632">
                  <a:pos x="f872" y="f875"/>
                </a:cxn>
                <a:cxn ang="f632">
                  <a:pos x="f872" y="f876"/>
                </a:cxn>
                <a:cxn ang="f632">
                  <a:pos x="f877" y="f878"/>
                </a:cxn>
                <a:cxn ang="f632">
                  <a:pos x="f877" y="f879"/>
                </a:cxn>
                <a:cxn ang="f632">
                  <a:pos x="f880" y="f881"/>
                </a:cxn>
                <a:cxn ang="f632">
                  <a:pos x="f880" y="f882"/>
                </a:cxn>
                <a:cxn ang="f632">
                  <a:pos x="f877" y="f883"/>
                </a:cxn>
                <a:cxn ang="f632">
                  <a:pos x="f884" y="f885"/>
                </a:cxn>
                <a:cxn ang="f632">
                  <a:pos x="f886" y="f887"/>
                </a:cxn>
                <a:cxn ang="f632">
                  <a:pos x="f886" y="f888"/>
                </a:cxn>
                <a:cxn ang="f632">
                  <a:pos x="f889" y="f890"/>
                </a:cxn>
                <a:cxn ang="f632">
                  <a:pos x="f889" y="f891"/>
                </a:cxn>
                <a:cxn ang="f632">
                  <a:pos x="f892" y="f893"/>
                </a:cxn>
                <a:cxn ang="f632">
                  <a:pos x="f894" y="f895"/>
                </a:cxn>
                <a:cxn ang="f632">
                  <a:pos x="f892" y="f870"/>
                </a:cxn>
                <a:cxn ang="f632">
                  <a:pos x="f896" y="f897"/>
                </a:cxn>
                <a:cxn ang="f632">
                  <a:pos x="f896" y="f898"/>
                </a:cxn>
                <a:cxn ang="f632">
                  <a:pos x="f899" y="f900"/>
                </a:cxn>
                <a:cxn ang="f632">
                  <a:pos x="f901" y="f902"/>
                </a:cxn>
                <a:cxn ang="f632">
                  <a:pos x="f903" y="f904"/>
                </a:cxn>
                <a:cxn ang="f632">
                  <a:pos x="f905" y="f906"/>
                </a:cxn>
                <a:cxn ang="f632">
                  <a:pos x="f907" y="f908"/>
                </a:cxn>
                <a:cxn ang="f632">
                  <a:pos x="f909" y="f910"/>
                </a:cxn>
                <a:cxn ang="f632">
                  <a:pos x="f907" y="f911"/>
                </a:cxn>
                <a:cxn ang="f632">
                  <a:pos x="f903" y="f912"/>
                </a:cxn>
                <a:cxn ang="f632">
                  <a:pos x="f903" y="f913"/>
                </a:cxn>
                <a:cxn ang="f632">
                  <a:pos x="f903" y="f914"/>
                </a:cxn>
                <a:cxn ang="f632">
                  <a:pos x="f915" y="f916"/>
                </a:cxn>
                <a:cxn ang="f632">
                  <a:pos x="f915" y="f890"/>
                </a:cxn>
                <a:cxn ang="f632">
                  <a:pos x="f917" y="f918"/>
                </a:cxn>
                <a:cxn ang="f632">
                  <a:pos x="f915" y="f919"/>
                </a:cxn>
                <a:cxn ang="f632">
                  <a:pos x="f920" y="f921"/>
                </a:cxn>
                <a:cxn ang="f632">
                  <a:pos x="f922" y="f923"/>
                </a:cxn>
                <a:cxn ang="f632">
                  <a:pos x="f920" y="f887"/>
                </a:cxn>
                <a:cxn ang="f632">
                  <a:pos x="f924" y="f925"/>
                </a:cxn>
              </a:cxnLst>
              <a:rect l="f827" t="f830" r="f828" b="f829"/>
              <a:pathLst>
                <a:path w="1099" h="409">
                  <a:moveTo>
                    <a:pt x="f7" y="f8"/>
                  </a:moveTo>
                  <a:cubicBezTo>
                    <a:pt x="f9" y="f8"/>
                    <a:pt x="f10" y="f8"/>
                    <a:pt x="f6" y="f8"/>
                  </a:cubicBezTo>
                  <a:cubicBezTo>
                    <a:pt x="f6" y="f11"/>
                    <a:pt x="f6" y="f12"/>
                    <a:pt x="f6" y="f13"/>
                  </a:cubicBezTo>
                  <a:cubicBezTo>
                    <a:pt x="f14" y="f13"/>
                    <a:pt x="f15" y="f13"/>
                    <a:pt x="f16" y="f13"/>
                  </a:cubicBezTo>
                  <a:cubicBezTo>
                    <a:pt x="f16" y="f17"/>
                    <a:pt x="f16" y="f18"/>
                    <a:pt x="f16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4" y="f26"/>
                    <a:pt x="f24" y="f27"/>
                    <a:pt x="f24" y="f10"/>
                  </a:cubicBezTo>
                  <a:cubicBezTo>
                    <a:pt x="f28" y="f10"/>
                    <a:pt x="f29" y="f10"/>
                    <a:pt x="f30" y="f10"/>
                  </a:cubicBezTo>
                  <a:cubicBezTo>
                    <a:pt x="f30" y="f27"/>
                    <a:pt x="f30" y="f26"/>
                    <a:pt x="f30" y="f25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5" y="f23"/>
                    <a:pt x="f35" y="f34"/>
                    <a:pt x="f35" y="f37"/>
                  </a:cubicBezTo>
                  <a:cubicBezTo>
                    <a:pt x="f35" y="f38"/>
                    <a:pt x="f39" y="f40"/>
                    <a:pt x="f35" y="f41"/>
                  </a:cubicBezTo>
                  <a:cubicBezTo>
                    <a:pt x="f35" y="f42"/>
                    <a:pt x="f39" y="f43"/>
                    <a:pt x="f44" y="f45"/>
                  </a:cubicBezTo>
                  <a:cubicBezTo>
                    <a:pt x="f37" y="f46"/>
                    <a:pt x="f47" y="f48"/>
                    <a:pt x="f49" y="f50"/>
                  </a:cubicBezTo>
                  <a:cubicBezTo>
                    <a:pt x="f51" y="f50"/>
                    <a:pt x="f52" y="f53"/>
                    <a:pt x="f54" y="f53"/>
                  </a:cubicBezTo>
                  <a:cubicBezTo>
                    <a:pt x="f54" y="f55"/>
                    <a:pt x="f54" y="f26"/>
                    <a:pt x="f54" y="f10"/>
                  </a:cubicBezTo>
                  <a:cubicBezTo>
                    <a:pt x="f18" y="f10"/>
                    <a:pt x="f56" y="f10"/>
                    <a:pt x="f57" y="f10"/>
                  </a:cubicBezTo>
                  <a:cubicBezTo>
                    <a:pt x="f57" y="f58"/>
                    <a:pt x="f57" y="f59"/>
                    <a:pt x="f57" y="f60"/>
                  </a:cubicBezTo>
                  <a:cubicBezTo>
                    <a:pt x="f57" y="f61"/>
                    <a:pt x="f57" y="f62"/>
                    <a:pt x="f57" y="f63"/>
                  </a:cubicBezTo>
                  <a:cubicBezTo>
                    <a:pt x="f57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13" y="f74"/>
                    <a:pt x="f75" y="f76"/>
                    <a:pt x="f77" y="f76"/>
                  </a:cubicBezTo>
                  <a:cubicBezTo>
                    <a:pt x="f77" y="f78"/>
                    <a:pt x="f77" y="f79"/>
                    <a:pt x="f77" y="f10"/>
                  </a:cubicBezTo>
                  <a:cubicBezTo>
                    <a:pt x="f80" y="f10"/>
                    <a:pt x="f81" y="f10"/>
                    <a:pt x="f82" y="f10"/>
                  </a:cubicBezTo>
                  <a:cubicBezTo>
                    <a:pt x="f82" y="f79"/>
                    <a:pt x="f82" y="f29"/>
                    <a:pt x="f82" y="f76"/>
                  </a:cubicBezTo>
                  <a:cubicBezTo>
                    <a:pt x="f83" y="f74"/>
                    <a:pt x="f84" y="f74"/>
                    <a:pt x="f85" y="f86"/>
                  </a:cubicBezTo>
                  <a:cubicBezTo>
                    <a:pt x="f87" y="f88"/>
                    <a:pt x="f89" y="f68"/>
                    <a:pt x="f90" y="f91"/>
                  </a:cubicBezTo>
                  <a:cubicBezTo>
                    <a:pt x="f92" y="f93"/>
                    <a:pt x="f94" y="f63"/>
                    <a:pt x="f94" y="f95"/>
                  </a:cubicBezTo>
                  <a:cubicBezTo>
                    <a:pt x="f94" y="f96"/>
                    <a:pt x="f94" y="f97"/>
                    <a:pt x="f94" y="f98"/>
                  </a:cubicBezTo>
                  <a:cubicBezTo>
                    <a:pt x="f94" y="f99"/>
                    <a:pt x="f94" y="f58"/>
                    <a:pt x="f94" y="f10"/>
                  </a:cubicBezTo>
                  <a:cubicBezTo>
                    <a:pt x="f100" y="f10"/>
                    <a:pt x="f101" y="f10"/>
                    <a:pt x="f102" y="f10"/>
                  </a:cubicBezTo>
                  <a:cubicBezTo>
                    <a:pt x="f102" y="f58"/>
                    <a:pt x="f102" y="f59"/>
                    <a:pt x="f102" y="f60"/>
                  </a:cubicBezTo>
                  <a:cubicBezTo>
                    <a:pt x="f102" y="f103"/>
                    <a:pt x="f102" y="f104"/>
                    <a:pt x="f102" y="f72"/>
                  </a:cubicBezTo>
                  <a:cubicBezTo>
                    <a:pt x="f102" y="f86"/>
                    <a:pt x="f105" y="f76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2" y="f114"/>
                    <a:pt x="f112" y="f111"/>
                    <a:pt x="f112" y="f115"/>
                  </a:cubicBezTo>
                  <a:cubicBezTo>
                    <a:pt x="f112" y="f116"/>
                    <a:pt x="f112" y="f40"/>
                    <a:pt x="f112" y="f117"/>
                  </a:cubicBezTo>
                  <a:cubicBezTo>
                    <a:pt x="f112" y="f118"/>
                    <a:pt x="f119" y="f120"/>
                    <a:pt x="f121" y="f23"/>
                  </a:cubicBezTo>
                  <a:cubicBezTo>
                    <a:pt x="f121" y="f23"/>
                    <a:pt x="f121" y="f36"/>
                    <a:pt x="f122" y="f123"/>
                  </a:cubicBezTo>
                  <a:cubicBezTo>
                    <a:pt x="f122" y="f124"/>
                    <a:pt x="f122" y="f97"/>
                    <a:pt x="f122" y="f125"/>
                  </a:cubicBezTo>
                  <a:cubicBezTo>
                    <a:pt x="f126" y="f47"/>
                    <a:pt x="f127" y="f47"/>
                    <a:pt x="f128" y="f129"/>
                  </a:cubicBezTo>
                  <a:cubicBezTo>
                    <a:pt x="f128" y="f130"/>
                    <a:pt x="f128" y="f131"/>
                    <a:pt x="f128" y="f10"/>
                  </a:cubicBezTo>
                  <a:cubicBezTo>
                    <a:pt x="f132" y="f10"/>
                    <a:pt x="f127" y="f10"/>
                    <a:pt x="f133" y="f10"/>
                  </a:cubicBezTo>
                  <a:cubicBezTo>
                    <a:pt x="f133" y="f134"/>
                    <a:pt x="f133" y="f56"/>
                    <a:pt x="f133" y="f135"/>
                  </a:cubicBezTo>
                  <a:cubicBezTo>
                    <a:pt x="f136" y="f137"/>
                    <a:pt x="f138" y="f139"/>
                    <a:pt x="f140" y="f61"/>
                  </a:cubicBezTo>
                  <a:cubicBezTo>
                    <a:pt x="f140" y="f51"/>
                    <a:pt x="f140" y="f141"/>
                    <a:pt x="f140" y="f10"/>
                  </a:cubicBezTo>
                  <a:cubicBezTo>
                    <a:pt x="f142" y="f10"/>
                    <a:pt x="f143" y="f10"/>
                    <a:pt x="f144" y="f10"/>
                  </a:cubicBezTo>
                  <a:cubicBezTo>
                    <a:pt x="f144" y="f145"/>
                    <a:pt x="f144" y="f146"/>
                    <a:pt x="f144" y="f39"/>
                  </a:cubicBezTo>
                  <a:cubicBezTo>
                    <a:pt x="f147" y="f38"/>
                    <a:pt x="f148" y="f149"/>
                    <a:pt x="f150" y="f151"/>
                  </a:cubicBezTo>
                  <a:cubicBezTo>
                    <a:pt x="f150" y="f152"/>
                    <a:pt x="f150" y="f153"/>
                    <a:pt x="f150" y="f10"/>
                  </a:cubicBezTo>
                  <a:cubicBezTo>
                    <a:pt x="f154" y="f10"/>
                    <a:pt x="f155" y="f10"/>
                    <a:pt x="f156" y="f10"/>
                  </a:cubicBezTo>
                  <a:cubicBezTo>
                    <a:pt x="f156" y="f153"/>
                    <a:pt x="f156" y="f152"/>
                    <a:pt x="f156" y="f151"/>
                  </a:cubicBezTo>
                  <a:cubicBezTo>
                    <a:pt x="f157" y="f149"/>
                    <a:pt x="f158" y="f159"/>
                    <a:pt x="f160" y="f35"/>
                  </a:cubicBezTo>
                  <a:cubicBezTo>
                    <a:pt x="f160" y="f97"/>
                    <a:pt x="f160" y="f161"/>
                    <a:pt x="f160" y="f10"/>
                  </a:cubicBezTo>
                  <a:cubicBezTo>
                    <a:pt x="f162" y="f10"/>
                    <a:pt x="f163" y="f10"/>
                    <a:pt x="f164" y="f10"/>
                  </a:cubicBezTo>
                  <a:cubicBezTo>
                    <a:pt x="f164" y="f58"/>
                    <a:pt x="f164" y="f59"/>
                    <a:pt x="f164" y="f60"/>
                  </a:cubicBezTo>
                  <a:cubicBezTo>
                    <a:pt x="f164" y="f19"/>
                    <a:pt x="f164" y="f165"/>
                    <a:pt x="f166" y="f116"/>
                  </a:cubicBezTo>
                  <a:cubicBezTo>
                    <a:pt x="f166" y="f167"/>
                    <a:pt x="f164" y="f168"/>
                    <a:pt x="f169" y="f170"/>
                  </a:cubicBezTo>
                  <a:cubicBezTo>
                    <a:pt x="f171" y="f172"/>
                    <a:pt x="f173" y="f174"/>
                    <a:pt x="f175" y="f93"/>
                  </a:cubicBezTo>
                  <a:cubicBezTo>
                    <a:pt x="f175" y="f176"/>
                    <a:pt x="f175" y="f177"/>
                    <a:pt x="f175" y="f10"/>
                  </a:cubicBezTo>
                  <a:cubicBezTo>
                    <a:pt x="f178" y="f13"/>
                    <a:pt x="f179" y="f13"/>
                    <a:pt x="f180" y="f13"/>
                  </a:cubicBezTo>
                  <a:cubicBezTo>
                    <a:pt x="f180" y="f177"/>
                    <a:pt x="f180" y="f181"/>
                    <a:pt x="f180" y="f182"/>
                  </a:cubicBezTo>
                  <a:cubicBezTo>
                    <a:pt x="f183" y="f184"/>
                    <a:pt x="f185" y="f186"/>
                    <a:pt x="f187" y="f188"/>
                  </a:cubicBezTo>
                  <a:cubicBezTo>
                    <a:pt x="f187" y="f189"/>
                    <a:pt x="f187" y="f19"/>
                    <a:pt x="f187" y="f10"/>
                  </a:cubicBezTo>
                  <a:cubicBezTo>
                    <a:pt x="f190" y="f10"/>
                    <a:pt x="f191" y="f13"/>
                    <a:pt x="f192" y="f13"/>
                  </a:cubicBezTo>
                  <a:cubicBezTo>
                    <a:pt x="f192" y="f73"/>
                    <a:pt x="f192" y="f59"/>
                    <a:pt x="f192" y="f60"/>
                  </a:cubicBezTo>
                  <a:cubicBezTo>
                    <a:pt x="f192" y="f125"/>
                    <a:pt x="f192" y="f193"/>
                    <a:pt x="f192" y="f194"/>
                  </a:cubicBezTo>
                  <a:cubicBezTo>
                    <a:pt x="f192" y="f172"/>
                    <a:pt x="f195" y="f186"/>
                    <a:pt x="f196" y="f197"/>
                  </a:cubicBezTo>
                  <a:cubicBezTo>
                    <a:pt x="f198" y="f199"/>
                    <a:pt x="f200" y="f174"/>
                    <a:pt x="f201" y="f95"/>
                  </a:cubicBezTo>
                  <a:cubicBezTo>
                    <a:pt x="f202" y="f95"/>
                    <a:pt x="f203" y="f204"/>
                    <a:pt x="f203" y="f182"/>
                  </a:cubicBezTo>
                  <a:cubicBezTo>
                    <a:pt x="f203" y="f205"/>
                    <a:pt x="f203" y="f206"/>
                    <a:pt x="f203" y="f207"/>
                  </a:cubicBezTo>
                  <a:cubicBezTo>
                    <a:pt x="f203" y="f208"/>
                    <a:pt x="f202" y="f209"/>
                    <a:pt x="f210" y="f209"/>
                  </a:cubicBezTo>
                  <a:cubicBezTo>
                    <a:pt x="f211" y="f212"/>
                    <a:pt x="f190" y="f213"/>
                    <a:pt x="f214" y="f6"/>
                  </a:cubicBezTo>
                  <a:cubicBezTo>
                    <a:pt x="f214" y="f204"/>
                    <a:pt x="f214" y="f215"/>
                    <a:pt x="f214" y="f10"/>
                  </a:cubicBezTo>
                  <a:cubicBezTo>
                    <a:pt x="f216" y="f10"/>
                    <a:pt x="f217" y="f10"/>
                    <a:pt x="f218" y="f10"/>
                  </a:cubicBezTo>
                  <a:cubicBezTo>
                    <a:pt x="f218" y="f44"/>
                    <a:pt x="f218" y="f219"/>
                    <a:pt x="f218" y="f220"/>
                  </a:cubicBezTo>
                  <a:cubicBezTo>
                    <a:pt x="f221" y="f222"/>
                    <a:pt x="f223" y="f224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08"/>
                    <a:pt x="f234" y="f235"/>
                    <a:pt x="f234" y="f236"/>
                  </a:cubicBezTo>
                  <a:cubicBezTo>
                    <a:pt x="f234" y="f206"/>
                    <a:pt x="f234" y="f237"/>
                    <a:pt x="f234" y="f68"/>
                  </a:cubicBezTo>
                  <a:cubicBezTo>
                    <a:pt x="f234" y="f238"/>
                    <a:pt x="f234" y="f79"/>
                    <a:pt x="f234" y="f98"/>
                  </a:cubicBezTo>
                  <a:cubicBezTo>
                    <a:pt x="f234" y="f99"/>
                    <a:pt x="f234" y="f58"/>
                    <a:pt x="f234" y="f10"/>
                  </a:cubicBezTo>
                  <a:cubicBezTo>
                    <a:pt x="f239" y="f10"/>
                    <a:pt x="f240" y="f10"/>
                    <a:pt x="f241" y="f10"/>
                  </a:cubicBezTo>
                  <a:cubicBezTo>
                    <a:pt x="f241" y="f59"/>
                    <a:pt x="f241" y="f2"/>
                    <a:pt x="f241" y="f242"/>
                  </a:cubicBezTo>
                  <a:cubicBezTo>
                    <a:pt x="f241" y="f52"/>
                    <a:pt x="f241" y="f37"/>
                    <a:pt x="f241" y="f243"/>
                  </a:cubicBezTo>
                  <a:cubicBezTo>
                    <a:pt x="f241" y="f244"/>
                    <a:pt x="f245" y="f246"/>
                    <a:pt x="f247" y="f248"/>
                  </a:cubicBezTo>
                  <a:cubicBezTo>
                    <a:pt x="f249" y="f250"/>
                    <a:pt x="f251" y="f40"/>
                    <a:pt x="f252" y="f176"/>
                  </a:cubicBezTo>
                  <a:cubicBezTo>
                    <a:pt x="f253" y="f62"/>
                    <a:pt x="f254" y="f62"/>
                    <a:pt x="f255" y="f256"/>
                  </a:cubicBezTo>
                  <a:cubicBezTo>
                    <a:pt x="f255" y="f257"/>
                    <a:pt x="f255" y="f52"/>
                    <a:pt x="f255" y="f13"/>
                  </a:cubicBezTo>
                  <a:cubicBezTo>
                    <a:pt x="f258" y="f13"/>
                    <a:pt x="f259" y="f13"/>
                    <a:pt x="f7" y="f13"/>
                  </a:cubicBezTo>
                  <a:cubicBezTo>
                    <a:pt x="f7" y="f12"/>
                    <a:pt x="f7" y="f11"/>
                    <a:pt x="f7" y="f8"/>
                  </a:cubicBezTo>
                  <a:close/>
                  <a:moveTo>
                    <a:pt x="f260" y="f118"/>
                  </a:moveTo>
                  <a:cubicBezTo>
                    <a:pt x="f261" y="f23"/>
                    <a:pt x="f48" y="f36"/>
                    <a:pt x="f262" y="f123"/>
                  </a:cubicBezTo>
                  <a:cubicBezTo>
                    <a:pt x="f263" y="f103"/>
                    <a:pt x="f264" y="f103"/>
                    <a:pt x="f188" y="f124"/>
                  </a:cubicBezTo>
                  <a:cubicBezTo>
                    <a:pt x="f265" y="f61"/>
                    <a:pt x="f194" y="f47"/>
                    <a:pt x="f194" y="f266"/>
                  </a:cubicBezTo>
                  <a:cubicBezTo>
                    <a:pt x="f194" y="f267"/>
                    <a:pt x="f194" y="f51"/>
                    <a:pt x="f194" y="f268"/>
                  </a:cubicBezTo>
                  <a:cubicBezTo>
                    <a:pt x="f269" y="f56"/>
                    <a:pt x="f270" y="f18"/>
                    <a:pt x="f271" y="f130"/>
                  </a:cubicBezTo>
                  <a:cubicBezTo>
                    <a:pt x="f41" y="f130"/>
                    <a:pt x="f260" y="f272"/>
                    <a:pt x="f260" y="f52"/>
                  </a:cubicBezTo>
                  <a:cubicBezTo>
                    <a:pt x="f260" y="f273"/>
                    <a:pt x="f260" y="f274"/>
                    <a:pt x="f260" y="f19"/>
                  </a:cubicBezTo>
                  <a:cubicBezTo>
                    <a:pt x="f260" y="f146"/>
                    <a:pt x="f260" y="f103"/>
                    <a:pt x="f260" y="f118"/>
                  </a:cubicBezTo>
                  <a:close/>
                  <a:moveTo>
                    <a:pt x="f194" y="f10"/>
                  </a:moveTo>
                  <a:cubicBezTo>
                    <a:pt x="f262" y="f10"/>
                    <a:pt x="f275" y="f10"/>
                    <a:pt x="f260" y="f10"/>
                  </a:cubicBezTo>
                  <a:cubicBezTo>
                    <a:pt x="f260" y="f276"/>
                    <a:pt x="f260" y="f277"/>
                    <a:pt x="f260" y="f153"/>
                  </a:cubicBezTo>
                  <a:cubicBezTo>
                    <a:pt x="f275" y="f65"/>
                    <a:pt x="f278" y="f279"/>
                    <a:pt x="f264" y="f145"/>
                  </a:cubicBezTo>
                  <a:cubicBezTo>
                    <a:pt x="f280" y="f145"/>
                    <a:pt x="f188" y="f281"/>
                    <a:pt x="f194" y="f282"/>
                  </a:cubicBezTo>
                  <a:cubicBezTo>
                    <a:pt x="f194" y="f17"/>
                    <a:pt x="f194" y="f283"/>
                    <a:pt x="f194" y="f10"/>
                  </a:cubicBezTo>
                  <a:close/>
                  <a:moveTo>
                    <a:pt x="f197" y="f153"/>
                  </a:moveTo>
                  <a:cubicBezTo>
                    <a:pt x="f197" y="f284"/>
                    <a:pt x="f197" y="f135"/>
                    <a:pt x="f197" y="f285"/>
                  </a:cubicBezTo>
                  <a:cubicBezTo>
                    <a:pt x="f63" y="f97"/>
                    <a:pt x="f286" y="f177"/>
                    <a:pt x="f287" y="f47"/>
                  </a:cubicBezTo>
                  <a:cubicBezTo>
                    <a:pt x="f287" y="f288"/>
                    <a:pt x="f287" y="f272"/>
                    <a:pt x="f287" y="f161"/>
                  </a:cubicBezTo>
                  <a:cubicBezTo>
                    <a:pt x="f289" y="f279"/>
                    <a:pt x="f290" y="f57"/>
                    <a:pt x="f197" y="f153"/>
                  </a:cubicBezTo>
                  <a:close/>
                  <a:moveTo>
                    <a:pt x="f291" y="f145"/>
                  </a:moveTo>
                  <a:cubicBezTo>
                    <a:pt x="f291" y="f272"/>
                    <a:pt x="f291" y="f267"/>
                    <a:pt x="f291" y="f129"/>
                  </a:cubicBezTo>
                  <a:cubicBezTo>
                    <a:pt x="f114" y="f292"/>
                    <a:pt x="f293" y="f135"/>
                    <a:pt x="f294" y="f26"/>
                  </a:cubicBezTo>
                  <a:cubicBezTo>
                    <a:pt x="f294" y="f284"/>
                    <a:pt x="f294" y="f295"/>
                    <a:pt x="f294" y="f282"/>
                  </a:cubicBezTo>
                  <a:cubicBezTo>
                    <a:pt x="f293" y="f281"/>
                    <a:pt x="f114" y="f67"/>
                    <a:pt x="f291" y="f145"/>
                  </a:cubicBezTo>
                  <a:close/>
                  <a:moveTo>
                    <a:pt x="f294" y="f296"/>
                  </a:moveTo>
                  <a:cubicBezTo>
                    <a:pt x="f294" y="f297"/>
                    <a:pt x="f294" y="f242"/>
                    <a:pt x="f294" y="f10"/>
                  </a:cubicBezTo>
                  <a:cubicBezTo>
                    <a:pt x="f293" y="f10"/>
                    <a:pt x="f114" y="f10"/>
                    <a:pt x="f291" y="f10"/>
                  </a:cubicBezTo>
                  <a:cubicBezTo>
                    <a:pt x="f291" y="f298"/>
                    <a:pt x="f291" y="f299"/>
                    <a:pt x="f291" y="f27"/>
                  </a:cubicBezTo>
                  <a:cubicBezTo>
                    <a:pt x="f114" y="f300"/>
                    <a:pt x="f293" y="f301"/>
                    <a:pt x="f294" y="f296"/>
                  </a:cubicBezTo>
                  <a:close/>
                  <a:moveTo>
                    <a:pt x="f70" y="f10"/>
                  </a:moveTo>
                  <a:cubicBezTo>
                    <a:pt x="f70" y="f302"/>
                    <a:pt x="f70" y="f303"/>
                    <a:pt x="f70" y="f134"/>
                  </a:cubicBezTo>
                  <a:cubicBezTo>
                    <a:pt x="f66" y="f17"/>
                    <a:pt x="f93" y="f17"/>
                    <a:pt x="f95" y="f131"/>
                  </a:cubicBezTo>
                  <a:cubicBezTo>
                    <a:pt x="f95" y="f304"/>
                    <a:pt x="f95" y="f302"/>
                    <a:pt x="f95" y="f10"/>
                  </a:cubicBezTo>
                  <a:cubicBezTo>
                    <a:pt x="f305" y="f10"/>
                    <a:pt x="f199" y="f10"/>
                    <a:pt x="f197" y="f10"/>
                  </a:cubicBezTo>
                  <a:cubicBezTo>
                    <a:pt x="f197" y="f283"/>
                    <a:pt x="f197" y="f131"/>
                    <a:pt x="f197" y="f67"/>
                  </a:cubicBezTo>
                  <a:cubicBezTo>
                    <a:pt x="f290" y="f282"/>
                    <a:pt x="f289" y="f306"/>
                    <a:pt x="f287" y="f307"/>
                  </a:cubicBezTo>
                  <a:cubicBezTo>
                    <a:pt x="f287" y="f134"/>
                    <a:pt x="f287" y="f298"/>
                    <a:pt x="f287" y="f10"/>
                  </a:cubicBezTo>
                  <a:cubicBezTo>
                    <a:pt x="f20" y="f10"/>
                    <a:pt x="f308" y="f10"/>
                    <a:pt x="f70" y="f10"/>
                  </a:cubicBezTo>
                  <a:close/>
                  <a:moveTo>
                    <a:pt x="f306" y="f189"/>
                  </a:moveTo>
                  <a:cubicBezTo>
                    <a:pt x="f17" y="f250"/>
                    <a:pt x="f71" y="f309"/>
                    <a:pt x="f99" y="f31"/>
                  </a:cubicBezTo>
                  <a:cubicBezTo>
                    <a:pt x="f99" y="f181"/>
                    <a:pt x="f99" y="f310"/>
                    <a:pt x="f99" y="f311"/>
                  </a:cubicBezTo>
                  <a:cubicBezTo>
                    <a:pt x="f71" y="f238"/>
                    <a:pt x="f17" y="f310"/>
                    <a:pt x="f27" y="f62"/>
                  </a:cubicBezTo>
                  <a:cubicBezTo>
                    <a:pt x="f307" y="f62"/>
                    <a:pt x="f306" y="f176"/>
                    <a:pt x="f306" y="f181"/>
                  </a:cubicBezTo>
                  <a:cubicBezTo>
                    <a:pt x="f306" y="f40"/>
                    <a:pt x="f306" y="f309"/>
                    <a:pt x="f306" y="f189"/>
                  </a:cubicBezTo>
                  <a:close/>
                  <a:moveTo>
                    <a:pt x="f99" y="f170"/>
                  </a:moveTo>
                  <a:cubicBezTo>
                    <a:pt x="f71" y="f22"/>
                    <a:pt x="f17" y="f312"/>
                    <a:pt x="f27" y="f116"/>
                  </a:cubicBezTo>
                  <a:cubicBezTo>
                    <a:pt x="f307" y="f116"/>
                    <a:pt x="f306" y="f313"/>
                    <a:pt x="f306" y="f269"/>
                  </a:cubicBezTo>
                  <a:cubicBezTo>
                    <a:pt x="f306" y="f50"/>
                    <a:pt x="f306" y="f314"/>
                    <a:pt x="f306" y="f270"/>
                  </a:cubicBezTo>
                  <a:cubicBezTo>
                    <a:pt x="f315" y="f316"/>
                    <a:pt x="f297" y="f314"/>
                    <a:pt x="f71" y="f317"/>
                  </a:cubicBezTo>
                  <a:cubicBezTo>
                    <a:pt x="f58" y="f50"/>
                    <a:pt x="f58" y="f50"/>
                    <a:pt x="f99" y="f170"/>
                  </a:cubicBezTo>
                  <a:close/>
                  <a:moveTo>
                    <a:pt x="f59" y="f318"/>
                  </a:moveTo>
                  <a:cubicBezTo>
                    <a:pt x="f71" y="f91"/>
                    <a:pt x="f17" y="f182"/>
                    <a:pt x="f27" y="f204"/>
                  </a:cubicBezTo>
                  <a:cubicBezTo>
                    <a:pt x="f307" y="f204"/>
                    <a:pt x="f306" y="f95"/>
                    <a:pt x="f306" y="f184"/>
                  </a:cubicBezTo>
                  <a:cubicBezTo>
                    <a:pt x="f306" y="f319"/>
                    <a:pt x="f306" y="f186"/>
                    <a:pt x="f306" y="f265"/>
                  </a:cubicBezTo>
                  <a:cubicBezTo>
                    <a:pt x="f131" y="f172"/>
                    <a:pt x="f303" y="f197"/>
                    <a:pt x="f98" y="f319"/>
                  </a:cubicBezTo>
                  <a:cubicBezTo>
                    <a:pt x="f60" y="f319"/>
                    <a:pt x="f59" y="f174"/>
                    <a:pt x="f59" y="f184"/>
                  </a:cubicBezTo>
                  <a:cubicBezTo>
                    <a:pt x="f59" y="f204"/>
                    <a:pt x="f59" y="f93"/>
                    <a:pt x="f59" y="f318"/>
                  </a:cubicBezTo>
                  <a:close/>
                  <a:moveTo>
                    <a:pt x="f99" y="f165"/>
                  </a:moveTo>
                  <a:cubicBezTo>
                    <a:pt x="f71" y="f320"/>
                    <a:pt x="f134" y="f33"/>
                    <a:pt x="f27" y="f321"/>
                  </a:cubicBezTo>
                  <a:cubicBezTo>
                    <a:pt x="f27" y="f321"/>
                    <a:pt x="f306" y="f151"/>
                    <a:pt x="f306" y="f322"/>
                  </a:cubicBezTo>
                  <a:cubicBezTo>
                    <a:pt x="f306" y="f149"/>
                    <a:pt x="f306" y="f159"/>
                    <a:pt x="f306" y="f323"/>
                  </a:cubicBezTo>
                  <a:cubicBezTo>
                    <a:pt x="f315" y="f324"/>
                    <a:pt x="f325" y="f38"/>
                    <a:pt x="f276" y="f159"/>
                  </a:cubicBezTo>
                  <a:cubicBezTo>
                    <a:pt x="f59" y="f326"/>
                    <a:pt x="f59" y="f326"/>
                    <a:pt x="f59" y="f327"/>
                  </a:cubicBezTo>
                  <a:cubicBezTo>
                    <a:pt x="f59" y="f327"/>
                    <a:pt x="f59" y="f327"/>
                    <a:pt x="f99" y="f165"/>
                  </a:cubicBezTo>
                  <a:close/>
                  <a:moveTo>
                    <a:pt x="f59" y="f328"/>
                  </a:moveTo>
                  <a:cubicBezTo>
                    <a:pt x="f71" y="f329"/>
                    <a:pt x="f134" y="f43"/>
                    <a:pt x="f27" y="f330"/>
                  </a:cubicBezTo>
                  <a:cubicBezTo>
                    <a:pt x="f307" y="f330"/>
                    <a:pt x="f306" y="f271"/>
                    <a:pt x="f306" y="f41"/>
                  </a:cubicBezTo>
                  <a:cubicBezTo>
                    <a:pt x="f306" y="f331"/>
                    <a:pt x="f306" y="f332"/>
                    <a:pt x="f306" y="f29"/>
                  </a:cubicBezTo>
                  <a:cubicBezTo>
                    <a:pt x="f131" y="f333"/>
                    <a:pt x="f303" y="f24"/>
                    <a:pt x="f98" y="f334"/>
                  </a:cubicBezTo>
                  <a:cubicBezTo>
                    <a:pt x="f60" y="f331"/>
                    <a:pt x="f59" y="f3"/>
                    <a:pt x="f59" y="f335"/>
                  </a:cubicBezTo>
                  <a:cubicBezTo>
                    <a:pt x="f59" y="f330"/>
                    <a:pt x="f59" y="f45"/>
                    <a:pt x="f59" y="f328"/>
                  </a:cubicBezTo>
                  <a:close/>
                  <a:moveTo>
                    <a:pt x="f59" y="f44"/>
                  </a:moveTo>
                  <a:cubicBezTo>
                    <a:pt x="f71" y="f336"/>
                    <a:pt x="f134" y="f337"/>
                    <a:pt x="f300" y="f338"/>
                  </a:cubicBezTo>
                  <a:cubicBezTo>
                    <a:pt x="f27" y="f338"/>
                    <a:pt x="f306" y="f339"/>
                    <a:pt x="f306" y="f339"/>
                  </a:cubicBezTo>
                  <a:cubicBezTo>
                    <a:pt x="f306" y="f340"/>
                    <a:pt x="f306" y="f341"/>
                    <a:pt x="f306" y="f117"/>
                  </a:cubicBezTo>
                  <a:cubicBezTo>
                    <a:pt x="f131" y="f32"/>
                    <a:pt x="f303" y="f341"/>
                    <a:pt x="f98" y="f25"/>
                  </a:cubicBezTo>
                  <a:cubicBezTo>
                    <a:pt x="f60" y="f25"/>
                    <a:pt x="f59" y="f342"/>
                    <a:pt x="f59" y="f340"/>
                  </a:cubicBezTo>
                  <a:cubicBezTo>
                    <a:pt x="f59" y="f339"/>
                    <a:pt x="f59" y="f337"/>
                    <a:pt x="f59" y="f44"/>
                  </a:cubicBezTo>
                  <a:close/>
                  <a:moveTo>
                    <a:pt x="f343" y="f344"/>
                  </a:moveTo>
                  <a:cubicBezTo>
                    <a:pt x="f345" y="f346"/>
                    <a:pt x="f347" y="f273"/>
                    <a:pt x="f348" y="f349"/>
                  </a:cubicBezTo>
                  <a:cubicBezTo>
                    <a:pt x="f348" y="f49"/>
                    <a:pt x="f348" y="f52"/>
                    <a:pt x="f348" y="f130"/>
                  </a:cubicBezTo>
                  <a:cubicBezTo>
                    <a:pt x="f347" y="f54"/>
                    <a:pt x="f345" y="f272"/>
                    <a:pt x="f343" y="f52"/>
                  </a:cubicBezTo>
                  <a:cubicBezTo>
                    <a:pt x="f343" y="f49"/>
                    <a:pt x="f343" y="f349"/>
                    <a:pt x="f343" y="f344"/>
                  </a:cubicBezTo>
                  <a:close/>
                  <a:moveTo>
                    <a:pt x="f350" y="f338"/>
                  </a:moveTo>
                  <a:cubicBezTo>
                    <a:pt x="f350" y="f336"/>
                    <a:pt x="f350" y="f215"/>
                    <a:pt x="f350" y="f39"/>
                  </a:cubicBezTo>
                  <a:cubicBezTo>
                    <a:pt x="f351" y="f352"/>
                    <a:pt x="f353" y="f44"/>
                    <a:pt x="f354" y="f336"/>
                  </a:cubicBezTo>
                  <a:cubicBezTo>
                    <a:pt x="f355" y="f337"/>
                    <a:pt x="f356" y="f357"/>
                    <a:pt x="f358" y="f340"/>
                  </a:cubicBezTo>
                  <a:cubicBezTo>
                    <a:pt x="f347" y="f257"/>
                    <a:pt x="f345" y="f339"/>
                    <a:pt x="f350" y="f338"/>
                  </a:cubicBezTo>
                  <a:close/>
                  <a:moveTo>
                    <a:pt x="f343" y="f47"/>
                  </a:moveTo>
                  <a:cubicBezTo>
                    <a:pt x="f351" y="f129"/>
                    <a:pt x="f359" y="f137"/>
                    <a:pt x="f360" y="f19"/>
                  </a:cubicBezTo>
                  <a:cubicBezTo>
                    <a:pt x="f355" y="f292"/>
                    <a:pt x="f356" y="f135"/>
                    <a:pt x="f358" y="f361"/>
                  </a:cubicBezTo>
                  <a:cubicBezTo>
                    <a:pt x="f347" y="f288"/>
                    <a:pt x="f345" y="f274"/>
                    <a:pt x="f343" y="f362"/>
                  </a:cubicBezTo>
                  <a:cubicBezTo>
                    <a:pt x="f343" y="f135"/>
                    <a:pt x="f343" y="f19"/>
                    <a:pt x="f343" y="f47"/>
                  </a:cubicBezTo>
                  <a:close/>
                  <a:moveTo>
                    <a:pt x="f348" y="f36"/>
                  </a:moveTo>
                  <a:cubicBezTo>
                    <a:pt x="f347" y="f23"/>
                    <a:pt x="f345" y="f34"/>
                    <a:pt x="f350" y="f37"/>
                  </a:cubicBezTo>
                  <a:cubicBezTo>
                    <a:pt x="f350" y="f363"/>
                    <a:pt x="f350" y="f25"/>
                    <a:pt x="f350" y="f364"/>
                  </a:cubicBezTo>
                  <a:cubicBezTo>
                    <a:pt x="f365" y="f342"/>
                    <a:pt x="f359" y="f366"/>
                    <a:pt x="f360" y="f341"/>
                  </a:cubicBezTo>
                  <a:cubicBezTo>
                    <a:pt x="f355" y="f32"/>
                    <a:pt x="f355" y="f32"/>
                    <a:pt x="f348" y="f36"/>
                  </a:cubicBezTo>
                  <a:close/>
                  <a:moveTo>
                    <a:pt x="f350" y="f295"/>
                  </a:moveTo>
                  <a:cubicBezTo>
                    <a:pt x="f367" y="f56"/>
                    <a:pt x="f347" y="f56"/>
                    <a:pt x="f348" y="f268"/>
                  </a:cubicBezTo>
                  <a:cubicBezTo>
                    <a:pt x="f348" y="f65"/>
                    <a:pt x="f348" y="f145"/>
                    <a:pt x="f348" y="f282"/>
                  </a:cubicBezTo>
                  <a:cubicBezTo>
                    <a:pt x="f347" y="f282"/>
                    <a:pt x="f345" y="f281"/>
                    <a:pt x="f350" y="f67"/>
                  </a:cubicBezTo>
                  <a:cubicBezTo>
                    <a:pt x="f350" y="f279"/>
                    <a:pt x="f350" y="f153"/>
                    <a:pt x="f350" y="f295"/>
                  </a:cubicBezTo>
                  <a:close/>
                  <a:moveTo>
                    <a:pt x="f348" y="f125"/>
                  </a:moveTo>
                  <a:cubicBezTo>
                    <a:pt x="f347" y="f177"/>
                    <a:pt x="f345" y="f146"/>
                    <a:pt x="f350" y="f61"/>
                  </a:cubicBezTo>
                  <a:cubicBezTo>
                    <a:pt x="f350" y="f124"/>
                    <a:pt x="f350" y="f103"/>
                    <a:pt x="f350" y="f36"/>
                  </a:cubicBezTo>
                  <a:cubicBezTo>
                    <a:pt x="f345" y="f152"/>
                    <a:pt x="f368" y="f103"/>
                    <a:pt x="f369" y="f79"/>
                  </a:cubicBezTo>
                  <a:cubicBezTo>
                    <a:pt x="f358" y="f79"/>
                    <a:pt x="f348" y="f285"/>
                    <a:pt x="f348" y="f21"/>
                  </a:cubicBezTo>
                  <a:cubicBezTo>
                    <a:pt x="f355" y="f61"/>
                    <a:pt x="f348" y="f146"/>
                    <a:pt x="f348" y="f125"/>
                  </a:cubicBezTo>
                  <a:close/>
                  <a:moveTo>
                    <a:pt x="f350" y="f134"/>
                  </a:moveTo>
                  <a:cubicBezTo>
                    <a:pt x="f350" y="f141"/>
                    <a:pt x="f350" y="f370"/>
                    <a:pt x="f350" y="f300"/>
                  </a:cubicBezTo>
                  <a:cubicBezTo>
                    <a:pt x="f367" y="f301"/>
                    <a:pt x="f347" y="f301"/>
                    <a:pt x="f348" y="f296"/>
                  </a:cubicBezTo>
                  <a:cubicBezTo>
                    <a:pt x="f348" y="f315"/>
                    <a:pt x="f348" y="f131"/>
                    <a:pt x="f348" y="f134"/>
                  </a:cubicBezTo>
                  <a:cubicBezTo>
                    <a:pt x="f347" y="f134"/>
                    <a:pt x="f345" y="f134"/>
                    <a:pt x="f350" y="f134"/>
                  </a:cubicBezTo>
                  <a:close/>
                  <a:moveTo>
                    <a:pt x="f348" y="f242"/>
                  </a:moveTo>
                  <a:cubicBezTo>
                    <a:pt x="f347" y="f242"/>
                    <a:pt x="f345" y="f242"/>
                    <a:pt x="f350" y="f242"/>
                  </a:cubicBezTo>
                  <a:cubicBezTo>
                    <a:pt x="f350" y="f283"/>
                    <a:pt x="f350" y="f303"/>
                    <a:pt x="f350" y="f371"/>
                  </a:cubicBezTo>
                  <a:cubicBezTo>
                    <a:pt x="f367" y="f371"/>
                    <a:pt x="f347" y="f371"/>
                    <a:pt x="f348" y="f371"/>
                  </a:cubicBezTo>
                  <a:cubicBezTo>
                    <a:pt x="f348" y="f276"/>
                    <a:pt x="f348" y="f298"/>
                    <a:pt x="f348" y="f242"/>
                  </a:cubicBezTo>
                  <a:close/>
                  <a:moveTo>
                    <a:pt x="f344" y="f125"/>
                  </a:moveTo>
                  <a:cubicBezTo>
                    <a:pt x="f344" y="f79"/>
                    <a:pt x="f344" y="f34"/>
                    <a:pt x="f344" y="f25"/>
                  </a:cubicBezTo>
                  <a:cubicBezTo>
                    <a:pt x="f288" y="f366"/>
                    <a:pt x="f274" y="f366"/>
                    <a:pt x="f372" y="f366"/>
                  </a:cubicBezTo>
                  <a:cubicBezTo>
                    <a:pt x="f372" y="f120"/>
                    <a:pt x="f372" y="f124"/>
                    <a:pt x="f372" y="f47"/>
                  </a:cubicBezTo>
                  <a:cubicBezTo>
                    <a:pt x="f274" y="f125"/>
                    <a:pt x="f361" y="f125"/>
                    <a:pt x="f344" y="f125"/>
                  </a:cubicBezTo>
                  <a:close/>
                  <a:moveTo>
                    <a:pt x="f372" y="f373"/>
                  </a:moveTo>
                  <a:cubicBezTo>
                    <a:pt x="f372" y="f151"/>
                    <a:pt x="f372" y="f159"/>
                    <a:pt x="f372" y="f352"/>
                  </a:cubicBezTo>
                  <a:cubicBezTo>
                    <a:pt x="f274" y="f352"/>
                    <a:pt x="f361" y="f352"/>
                    <a:pt x="f344" y="f374"/>
                  </a:cubicBezTo>
                  <a:cubicBezTo>
                    <a:pt x="f344" y="f375"/>
                    <a:pt x="f344" y="f321"/>
                    <a:pt x="f344" y="f246"/>
                  </a:cubicBezTo>
                  <a:cubicBezTo>
                    <a:pt x="f361" y="f246"/>
                    <a:pt x="f274" y="f373"/>
                    <a:pt x="f372" y="f373"/>
                  </a:cubicBezTo>
                  <a:close/>
                  <a:moveTo>
                    <a:pt x="f344" y="f176"/>
                  </a:moveTo>
                  <a:cubicBezTo>
                    <a:pt x="f344" y="f376"/>
                    <a:pt x="f344" y="f24"/>
                    <a:pt x="f344" y="f330"/>
                  </a:cubicBezTo>
                  <a:cubicBezTo>
                    <a:pt x="f361" y="f271"/>
                    <a:pt x="f274" y="f41"/>
                    <a:pt x="f372" y="f41"/>
                  </a:cubicBezTo>
                  <a:cubicBezTo>
                    <a:pt x="f372" y="f333"/>
                    <a:pt x="f372" y="f377"/>
                    <a:pt x="f372" y="f96"/>
                  </a:cubicBezTo>
                  <a:cubicBezTo>
                    <a:pt x="f274" y="f181"/>
                    <a:pt x="f361" y="f176"/>
                    <a:pt x="f344" y="f176"/>
                  </a:cubicBezTo>
                  <a:close/>
                  <a:moveTo>
                    <a:pt x="f372" y="f284"/>
                  </a:moveTo>
                  <a:cubicBezTo>
                    <a:pt x="f372" y="f378"/>
                    <a:pt x="f372" y="f161"/>
                    <a:pt x="f372" y="f300"/>
                  </a:cubicBezTo>
                  <a:cubicBezTo>
                    <a:pt x="f274" y="f300"/>
                    <a:pt x="f361" y="f300"/>
                    <a:pt x="f344" y="f27"/>
                  </a:cubicBezTo>
                  <a:cubicBezTo>
                    <a:pt x="f344" y="f279"/>
                    <a:pt x="f344" y="f130"/>
                    <a:pt x="f344" y="f349"/>
                  </a:cubicBezTo>
                  <a:cubicBezTo>
                    <a:pt x="f361" y="f284"/>
                    <a:pt x="f274" y="f284"/>
                    <a:pt x="f372" y="f284"/>
                  </a:cubicBezTo>
                  <a:close/>
                  <a:moveTo>
                    <a:pt x="f285" y="f49"/>
                  </a:moveTo>
                  <a:cubicBezTo>
                    <a:pt x="f285" y="f295"/>
                    <a:pt x="f285" y="f145"/>
                    <a:pt x="f285" y="f370"/>
                  </a:cubicBezTo>
                  <a:cubicBezTo>
                    <a:pt x="f97" y="f301"/>
                    <a:pt x="f125" y="f300"/>
                    <a:pt x="f125" y="f27"/>
                  </a:cubicBezTo>
                  <a:cubicBezTo>
                    <a:pt x="f47" y="f279"/>
                    <a:pt x="f47" y="f378"/>
                    <a:pt x="f47" y="f379"/>
                  </a:cubicBezTo>
                  <a:cubicBezTo>
                    <a:pt x="f177" y="f379"/>
                    <a:pt x="f61" y="f379"/>
                    <a:pt x="f285" y="f49"/>
                  </a:cubicBezTo>
                  <a:close/>
                  <a:moveTo>
                    <a:pt x="f125" y="f129"/>
                  </a:moveTo>
                  <a:cubicBezTo>
                    <a:pt x="f125" y="f285"/>
                    <a:pt x="f125" y="f23"/>
                    <a:pt x="f125" y="f366"/>
                  </a:cubicBezTo>
                  <a:cubicBezTo>
                    <a:pt x="f146" y="f363"/>
                    <a:pt x="f285" y="f32"/>
                    <a:pt x="f285" y="f117"/>
                  </a:cubicBezTo>
                  <a:cubicBezTo>
                    <a:pt x="f124" y="f152"/>
                    <a:pt x="f124" y="f21"/>
                    <a:pt x="f124" y="f137"/>
                  </a:cubicBezTo>
                  <a:cubicBezTo>
                    <a:pt x="f61" y="f129"/>
                    <a:pt x="f177" y="f129"/>
                    <a:pt x="f125" y="f129"/>
                  </a:cubicBezTo>
                  <a:close/>
                  <a:moveTo>
                    <a:pt x="f47" y="f260"/>
                  </a:moveTo>
                  <a:cubicBezTo>
                    <a:pt x="f146" y="f3"/>
                    <a:pt x="f285" y="f331"/>
                    <a:pt x="f285" y="f334"/>
                  </a:cubicBezTo>
                  <a:cubicBezTo>
                    <a:pt x="f124" y="f104"/>
                    <a:pt x="f124" y="f310"/>
                    <a:pt x="f124" y="f380"/>
                  </a:cubicBezTo>
                  <a:cubicBezTo>
                    <a:pt x="f285" y="f40"/>
                    <a:pt x="f285" y="f40"/>
                    <a:pt x="f21" y="f40"/>
                  </a:cubicBezTo>
                  <a:cubicBezTo>
                    <a:pt x="f97" y="f380"/>
                    <a:pt x="f125" y="f381"/>
                    <a:pt x="f125" y="f181"/>
                  </a:cubicBezTo>
                  <a:cubicBezTo>
                    <a:pt x="f47" y="f377"/>
                    <a:pt x="f47" y="f28"/>
                    <a:pt x="f47" y="f260"/>
                  </a:cubicBezTo>
                  <a:close/>
                  <a:moveTo>
                    <a:pt x="f125" y="f44"/>
                  </a:moveTo>
                  <a:cubicBezTo>
                    <a:pt x="f125" y="f38"/>
                    <a:pt x="f125" y="f382"/>
                    <a:pt x="f125" y="f165"/>
                  </a:cubicBezTo>
                  <a:cubicBezTo>
                    <a:pt x="f177" y="f165"/>
                    <a:pt x="f61" y="f327"/>
                    <a:pt x="f285" y="f327"/>
                  </a:cubicBezTo>
                  <a:cubicBezTo>
                    <a:pt x="f285" y="f383"/>
                    <a:pt x="f285" y="f384"/>
                    <a:pt x="f285" y="f385"/>
                  </a:cubicBezTo>
                  <a:cubicBezTo>
                    <a:pt x="f61" y="f385"/>
                    <a:pt x="f177" y="f44"/>
                    <a:pt x="f125" y="f44"/>
                  </a:cubicBezTo>
                  <a:close/>
                  <a:moveTo>
                    <a:pt x="f386" y="f49"/>
                  </a:moveTo>
                  <a:cubicBezTo>
                    <a:pt x="f34" y="f387"/>
                    <a:pt x="f388" y="f51"/>
                    <a:pt x="f388" y="f52"/>
                  </a:cubicBezTo>
                  <a:cubicBezTo>
                    <a:pt x="f32" y="f268"/>
                    <a:pt x="f32" y="f281"/>
                    <a:pt x="f32" y="f370"/>
                  </a:cubicBezTo>
                  <a:cubicBezTo>
                    <a:pt x="f37" y="f296"/>
                    <a:pt x="f120" y="f296"/>
                    <a:pt x="f386" y="f296"/>
                  </a:cubicBezTo>
                  <a:cubicBezTo>
                    <a:pt x="f386" y="f67"/>
                    <a:pt x="f386" y="f295"/>
                    <a:pt x="f386" y="f49"/>
                  </a:cubicBezTo>
                  <a:close/>
                  <a:moveTo>
                    <a:pt x="f386" y="f336"/>
                  </a:moveTo>
                  <a:cubicBezTo>
                    <a:pt x="f386" y="f323"/>
                    <a:pt x="f386" y="f389"/>
                    <a:pt x="f386" y="f320"/>
                  </a:cubicBezTo>
                  <a:cubicBezTo>
                    <a:pt x="f34" y="f243"/>
                    <a:pt x="f388" y="f33"/>
                    <a:pt x="f388" y="f321"/>
                  </a:cubicBezTo>
                  <a:cubicBezTo>
                    <a:pt x="f32" y="f375"/>
                    <a:pt x="f32" y="f35"/>
                    <a:pt x="f32" y="f337"/>
                  </a:cubicBezTo>
                  <a:cubicBezTo>
                    <a:pt x="f37" y="f390"/>
                    <a:pt x="f34" y="f390"/>
                    <a:pt x="f386" y="f336"/>
                  </a:cubicBezTo>
                  <a:close/>
                  <a:moveTo>
                    <a:pt x="f337" y="f151"/>
                  </a:moveTo>
                  <a:cubicBezTo>
                    <a:pt x="f337" y="f159"/>
                    <a:pt x="f337" y="f352"/>
                    <a:pt x="f337" y="f338"/>
                  </a:cubicBezTo>
                  <a:cubicBezTo>
                    <a:pt x="f391" y="f357"/>
                    <a:pt x="f392" y="f357"/>
                    <a:pt x="f364" y="f357"/>
                  </a:cubicBezTo>
                  <a:cubicBezTo>
                    <a:pt x="f364" y="f39"/>
                    <a:pt x="f364" y="f375"/>
                    <a:pt x="f364" y="f55"/>
                  </a:cubicBezTo>
                  <a:cubicBezTo>
                    <a:pt x="f392" y="f321"/>
                    <a:pt x="f338" y="f321"/>
                    <a:pt x="f337" y="f151"/>
                  </a:cubicBezTo>
                  <a:close/>
                  <a:moveTo>
                    <a:pt x="f388" y="f117"/>
                  </a:moveTo>
                  <a:cubicBezTo>
                    <a:pt x="f388" y="f123"/>
                    <a:pt x="f388" y="f97"/>
                    <a:pt x="f388" y="f19"/>
                  </a:cubicBezTo>
                  <a:cubicBezTo>
                    <a:pt x="f37" y="f19"/>
                    <a:pt x="f120" y="f19"/>
                    <a:pt x="f386" y="f137"/>
                  </a:cubicBezTo>
                  <a:cubicBezTo>
                    <a:pt x="f386" y="f61"/>
                    <a:pt x="f386" y="f152"/>
                    <a:pt x="f386" y="f388"/>
                  </a:cubicBezTo>
                  <a:cubicBezTo>
                    <a:pt x="f34" y="f388"/>
                    <a:pt x="f37" y="f117"/>
                    <a:pt x="f388" y="f117"/>
                  </a:cubicBezTo>
                  <a:close/>
                  <a:moveTo>
                    <a:pt x="f340" y="f393"/>
                  </a:moveTo>
                  <a:cubicBezTo>
                    <a:pt x="f340" y="f181"/>
                    <a:pt x="f340" y="f311"/>
                    <a:pt x="f340" y="f332"/>
                  </a:cubicBezTo>
                  <a:cubicBezTo>
                    <a:pt x="f339" y="f28"/>
                    <a:pt x="f337" y="f78"/>
                    <a:pt x="f337" y="f104"/>
                  </a:cubicBezTo>
                  <a:cubicBezTo>
                    <a:pt x="f390" y="f394"/>
                    <a:pt x="f337" y="f381"/>
                    <a:pt x="f337" y="f193"/>
                  </a:cubicBezTo>
                  <a:cubicBezTo>
                    <a:pt x="f391" y="f250"/>
                    <a:pt x="f392" y="f250"/>
                    <a:pt x="f340" y="f393"/>
                  </a:cubicBezTo>
                  <a:close/>
                  <a:moveTo>
                    <a:pt x="f386" y="f334"/>
                  </a:moveTo>
                  <a:cubicBezTo>
                    <a:pt x="f34" y="f395"/>
                    <a:pt x="f388" y="f24"/>
                    <a:pt x="f388" y="f333"/>
                  </a:cubicBezTo>
                  <a:cubicBezTo>
                    <a:pt x="f32" y="f311"/>
                    <a:pt x="f32" y="f62"/>
                    <a:pt x="f32" y="f309"/>
                  </a:cubicBezTo>
                  <a:cubicBezTo>
                    <a:pt x="f37" y="f31"/>
                    <a:pt x="f386" y="f393"/>
                    <a:pt x="f386" y="f380"/>
                  </a:cubicBezTo>
                  <a:cubicBezTo>
                    <a:pt x="f36" y="f310"/>
                    <a:pt x="f386" y="f30"/>
                    <a:pt x="f386" y="f334"/>
                  </a:cubicBezTo>
                  <a:close/>
                  <a:moveTo>
                    <a:pt x="f364" y="f370"/>
                  </a:moveTo>
                  <a:cubicBezTo>
                    <a:pt x="f364" y="f281"/>
                    <a:pt x="f364" y="f268"/>
                    <a:pt x="f364" y="f51"/>
                  </a:cubicBezTo>
                  <a:cubicBezTo>
                    <a:pt x="f392" y="f51"/>
                    <a:pt x="f338" y="f52"/>
                    <a:pt x="f337" y="f52"/>
                  </a:cubicBezTo>
                  <a:cubicBezTo>
                    <a:pt x="f337" y="f268"/>
                    <a:pt x="f337" y="f281"/>
                    <a:pt x="f337" y="f277"/>
                  </a:cubicBezTo>
                  <a:cubicBezTo>
                    <a:pt x="f391" y="f277"/>
                    <a:pt x="f392" y="f370"/>
                    <a:pt x="f364" y="f370"/>
                  </a:cubicBezTo>
                  <a:close/>
                  <a:moveTo>
                    <a:pt x="f337" y="f292"/>
                  </a:moveTo>
                  <a:cubicBezTo>
                    <a:pt x="f337" y="f266"/>
                    <a:pt x="f357" y="f266"/>
                    <a:pt x="f357" y="f135"/>
                  </a:cubicBezTo>
                  <a:cubicBezTo>
                    <a:pt x="f391" y="f266"/>
                    <a:pt x="f364" y="f292"/>
                    <a:pt x="f364" y="f137"/>
                  </a:cubicBezTo>
                  <a:cubicBezTo>
                    <a:pt x="f340" y="f97"/>
                    <a:pt x="f340" y="f123"/>
                    <a:pt x="f340" y="f37"/>
                  </a:cubicBezTo>
                  <a:cubicBezTo>
                    <a:pt x="f392" y="f118"/>
                    <a:pt x="f337" y="f117"/>
                    <a:pt x="f337" y="f23"/>
                  </a:cubicBezTo>
                  <a:cubicBezTo>
                    <a:pt x="f337" y="f79"/>
                    <a:pt x="f337" y="f177"/>
                    <a:pt x="f337" y="f292"/>
                  </a:cubicBezTo>
                  <a:close/>
                  <a:moveTo>
                    <a:pt x="f396" y="f161"/>
                  </a:moveTo>
                  <a:cubicBezTo>
                    <a:pt x="f397" y="f161"/>
                    <a:pt x="f398" y="f161"/>
                    <a:pt x="f399" y="f161"/>
                  </a:cubicBezTo>
                  <a:cubicBezTo>
                    <a:pt x="f399" y="f153"/>
                    <a:pt x="f399" y="f18"/>
                    <a:pt x="f399" y="f272"/>
                  </a:cubicBezTo>
                  <a:cubicBezTo>
                    <a:pt x="f399" y="f387"/>
                    <a:pt x="f400" y="f379"/>
                    <a:pt x="f401" y="f379"/>
                  </a:cubicBezTo>
                  <a:cubicBezTo>
                    <a:pt x="f397" y="f379"/>
                    <a:pt x="f402" y="f379"/>
                    <a:pt x="f396" y="f379"/>
                  </a:cubicBezTo>
                  <a:cubicBezTo>
                    <a:pt x="f396" y="f54"/>
                    <a:pt x="f396" y="f56"/>
                    <a:pt x="f396" y="f161"/>
                  </a:cubicBezTo>
                  <a:close/>
                  <a:moveTo>
                    <a:pt x="f399" y="f35"/>
                  </a:moveTo>
                  <a:cubicBezTo>
                    <a:pt x="f399" y="f38"/>
                    <a:pt x="f399" y="f326"/>
                    <a:pt x="f399" y="f383"/>
                  </a:cubicBezTo>
                  <a:cubicBezTo>
                    <a:pt x="f403" y="f321"/>
                    <a:pt x="f400" y="f33"/>
                    <a:pt x="f401" y="f33"/>
                  </a:cubicBezTo>
                  <a:cubicBezTo>
                    <a:pt x="f397" y="f33"/>
                    <a:pt x="f404" y="f33"/>
                    <a:pt x="f396" y="f33"/>
                  </a:cubicBezTo>
                  <a:cubicBezTo>
                    <a:pt x="f396" y="f382"/>
                    <a:pt x="f396" y="f405"/>
                    <a:pt x="f396" y="f323"/>
                  </a:cubicBezTo>
                  <a:cubicBezTo>
                    <a:pt x="f397" y="f35"/>
                    <a:pt x="f398" y="f35"/>
                    <a:pt x="f399" y="f35"/>
                  </a:cubicBezTo>
                  <a:close/>
                  <a:moveTo>
                    <a:pt x="f396" y="f338"/>
                  </a:moveTo>
                  <a:cubicBezTo>
                    <a:pt x="f396" y="f364"/>
                    <a:pt x="f406" y="f341"/>
                    <a:pt x="f396" y="f117"/>
                  </a:cubicBezTo>
                  <a:cubicBezTo>
                    <a:pt x="f396" y="f37"/>
                    <a:pt x="f404" y="f34"/>
                    <a:pt x="f402" y="f34"/>
                  </a:cubicBezTo>
                  <a:cubicBezTo>
                    <a:pt x="f401" y="f120"/>
                    <a:pt x="f398" y="f120"/>
                    <a:pt x="f399" y="f120"/>
                  </a:cubicBezTo>
                  <a:cubicBezTo>
                    <a:pt x="f399" y="f32"/>
                    <a:pt x="f399" y="f342"/>
                    <a:pt x="f399" y="f391"/>
                  </a:cubicBezTo>
                  <a:cubicBezTo>
                    <a:pt x="f398" y="f391"/>
                    <a:pt x="f397" y="f391"/>
                    <a:pt x="f396" y="f338"/>
                  </a:cubicBezTo>
                  <a:close/>
                  <a:moveTo>
                    <a:pt x="f399" y="f407"/>
                  </a:moveTo>
                  <a:cubicBezTo>
                    <a:pt x="f399" y="f393"/>
                    <a:pt x="f399" y="f31"/>
                    <a:pt x="f399" y="f381"/>
                  </a:cubicBezTo>
                  <a:cubicBezTo>
                    <a:pt x="f399" y="f310"/>
                    <a:pt x="f399" y="f310"/>
                    <a:pt x="f402" y="f394"/>
                  </a:cubicBezTo>
                  <a:cubicBezTo>
                    <a:pt x="f404" y="f238"/>
                    <a:pt x="f404" y="f394"/>
                    <a:pt x="f396" y="f394"/>
                  </a:cubicBezTo>
                  <a:cubicBezTo>
                    <a:pt x="f396" y="f62"/>
                    <a:pt x="f406" y="f381"/>
                    <a:pt x="f396" y="f309"/>
                  </a:cubicBezTo>
                  <a:cubicBezTo>
                    <a:pt x="f396" y="f393"/>
                    <a:pt x="f404" y="f193"/>
                    <a:pt x="f397" y="f193"/>
                  </a:cubicBezTo>
                  <a:cubicBezTo>
                    <a:pt x="f401" y="f407"/>
                    <a:pt x="f408" y="f407"/>
                    <a:pt x="f399" y="f407"/>
                  </a:cubicBezTo>
                  <a:close/>
                  <a:moveTo>
                    <a:pt x="f396" y="f170"/>
                  </a:moveTo>
                  <a:cubicBezTo>
                    <a:pt x="f396" y="f312"/>
                    <a:pt x="f396" y="f262"/>
                    <a:pt x="f396" y="f409"/>
                  </a:cubicBezTo>
                  <a:cubicBezTo>
                    <a:pt x="f397" y="f317"/>
                    <a:pt x="f398" y="f317"/>
                    <a:pt x="f399" y="f314"/>
                  </a:cubicBezTo>
                  <a:cubicBezTo>
                    <a:pt x="f399" y="f53"/>
                    <a:pt x="f399" y="f263"/>
                    <a:pt x="f399" y="f168"/>
                  </a:cubicBezTo>
                  <a:cubicBezTo>
                    <a:pt x="f398" y="f264"/>
                    <a:pt x="f397" y="f170"/>
                    <a:pt x="f396" y="f170"/>
                  </a:cubicBezTo>
                  <a:close/>
                  <a:moveTo>
                    <a:pt x="f399" y="f333"/>
                  </a:moveTo>
                  <a:cubicBezTo>
                    <a:pt x="f399" y="f3"/>
                    <a:pt x="f399" y="f330"/>
                    <a:pt x="f399" y="f329"/>
                  </a:cubicBezTo>
                  <a:cubicBezTo>
                    <a:pt x="f398" y="f261"/>
                    <a:pt x="f397" y="f261"/>
                    <a:pt x="f396" y="f410"/>
                  </a:cubicBezTo>
                  <a:cubicBezTo>
                    <a:pt x="f396" y="f411"/>
                    <a:pt x="f396" y="f335"/>
                    <a:pt x="f396" y="f332"/>
                  </a:cubicBezTo>
                  <a:cubicBezTo>
                    <a:pt x="f397" y="f332"/>
                    <a:pt x="f398" y="f333"/>
                    <a:pt x="f399" y="f333"/>
                  </a:cubicBezTo>
                  <a:close/>
                  <a:moveTo>
                    <a:pt x="f399" y="f26"/>
                  </a:moveTo>
                  <a:cubicBezTo>
                    <a:pt x="f399" y="f266"/>
                    <a:pt x="f399" y="f137"/>
                    <a:pt x="f399" y="f47"/>
                  </a:cubicBezTo>
                  <a:cubicBezTo>
                    <a:pt x="f399" y="f285"/>
                    <a:pt x="f399" y="f285"/>
                    <a:pt x="f404" y="f285"/>
                  </a:cubicBezTo>
                  <a:cubicBezTo>
                    <a:pt x="f404" y="f285"/>
                    <a:pt x="f396" y="f285"/>
                    <a:pt x="f396" y="f285"/>
                  </a:cubicBezTo>
                  <a:cubicBezTo>
                    <a:pt x="f396" y="f21"/>
                    <a:pt x="f396" y="f21"/>
                    <a:pt x="f396" y="f21"/>
                  </a:cubicBezTo>
                  <a:cubicBezTo>
                    <a:pt x="f396" y="f146"/>
                    <a:pt x="f396" y="f125"/>
                    <a:pt x="f396" y="f137"/>
                  </a:cubicBezTo>
                  <a:cubicBezTo>
                    <a:pt x="f396" y="f362"/>
                    <a:pt x="f396" y="f362"/>
                    <a:pt x="f398" y="f362"/>
                  </a:cubicBezTo>
                  <a:cubicBezTo>
                    <a:pt x="f408" y="f362"/>
                    <a:pt x="f400" y="f26"/>
                    <a:pt x="f399" y="f26"/>
                  </a:cubicBezTo>
                  <a:close/>
                  <a:moveTo>
                    <a:pt x="f396" y="f370"/>
                  </a:moveTo>
                  <a:cubicBezTo>
                    <a:pt x="f396" y="f131"/>
                    <a:pt x="f396" y="f297"/>
                    <a:pt x="f396" y="f276"/>
                  </a:cubicBezTo>
                  <a:cubicBezTo>
                    <a:pt x="f397" y="f276"/>
                    <a:pt x="f398" y="f276"/>
                    <a:pt x="f399" y="f276"/>
                  </a:cubicBezTo>
                  <a:cubicBezTo>
                    <a:pt x="f399" y="f297"/>
                    <a:pt x="f399" y="f131"/>
                    <a:pt x="f399" y="f370"/>
                  </a:cubicBezTo>
                  <a:cubicBezTo>
                    <a:pt x="f398" y="f370"/>
                    <a:pt x="f397" y="f370"/>
                    <a:pt x="f396" y="f370"/>
                  </a:cubicBezTo>
                  <a:close/>
                  <a:moveTo>
                    <a:pt x="f412" y="f23"/>
                  </a:moveTo>
                  <a:cubicBezTo>
                    <a:pt x="f412" y="f117"/>
                    <a:pt x="f412" y="f341"/>
                    <a:pt x="f413" y="f340"/>
                  </a:cubicBezTo>
                  <a:cubicBezTo>
                    <a:pt x="f413" y="f364"/>
                    <a:pt x="f414" y="f392"/>
                    <a:pt x="f415" y="f392"/>
                  </a:cubicBezTo>
                  <a:cubicBezTo>
                    <a:pt x="f416" y="f339"/>
                    <a:pt x="f417" y="f339"/>
                    <a:pt x="f418" y="f339"/>
                  </a:cubicBezTo>
                  <a:cubicBezTo>
                    <a:pt x="f418" y="f25"/>
                    <a:pt x="f418" y="f388"/>
                    <a:pt x="f418" y="f23"/>
                  </a:cubicBezTo>
                  <a:cubicBezTo>
                    <a:pt x="f419" y="f23"/>
                    <a:pt x="f415" y="f23"/>
                    <a:pt x="f412" y="f23"/>
                  </a:cubicBezTo>
                  <a:close/>
                  <a:moveTo>
                    <a:pt x="f418" y="f21"/>
                  </a:moveTo>
                  <a:cubicBezTo>
                    <a:pt x="f418" y="f139"/>
                    <a:pt x="f418" y="f292"/>
                    <a:pt x="f418" y="f362"/>
                  </a:cubicBezTo>
                  <a:cubicBezTo>
                    <a:pt x="f419" y="f362"/>
                    <a:pt x="f420" y="f362"/>
                    <a:pt x="f412" y="f362"/>
                  </a:cubicBezTo>
                  <a:cubicBezTo>
                    <a:pt x="f412" y="f266"/>
                    <a:pt x="f413" y="f129"/>
                    <a:pt x="f412" y="f177"/>
                  </a:cubicBezTo>
                  <a:cubicBezTo>
                    <a:pt x="f412" y="f61"/>
                    <a:pt x="f413" y="f21"/>
                    <a:pt x="f415" y="f21"/>
                  </a:cubicBezTo>
                  <a:cubicBezTo>
                    <a:pt x="f419" y="f21"/>
                    <a:pt x="f417" y="f21"/>
                    <a:pt x="f418" y="f21"/>
                  </a:cubicBezTo>
                  <a:close/>
                  <a:moveTo>
                    <a:pt x="f413" y="f256"/>
                  </a:moveTo>
                  <a:cubicBezTo>
                    <a:pt x="f415" y="f256"/>
                    <a:pt x="f419" y="f421"/>
                    <a:pt x="f418" y="f421"/>
                  </a:cubicBezTo>
                  <a:cubicBezTo>
                    <a:pt x="f418" y="f176"/>
                    <a:pt x="f418" y="f381"/>
                    <a:pt x="f418" y="f31"/>
                  </a:cubicBezTo>
                  <a:cubicBezTo>
                    <a:pt x="f422" y="f248"/>
                    <a:pt x="f418" y="f248"/>
                    <a:pt x="f413" y="f248"/>
                  </a:cubicBezTo>
                  <a:cubicBezTo>
                    <a:pt x="f413" y="f393"/>
                    <a:pt x="f413" y="f380"/>
                    <a:pt x="f413" y="f256"/>
                  </a:cubicBezTo>
                  <a:close/>
                  <a:moveTo>
                    <a:pt x="f418" y="f45"/>
                  </a:moveTo>
                  <a:cubicBezTo>
                    <a:pt x="f418" y="f41"/>
                    <a:pt x="f418" y="f334"/>
                    <a:pt x="f418" y="f28"/>
                  </a:cubicBezTo>
                  <a:cubicBezTo>
                    <a:pt x="f419" y="f78"/>
                    <a:pt x="f420" y="f78"/>
                    <a:pt x="f413" y="f29"/>
                  </a:cubicBezTo>
                  <a:cubicBezTo>
                    <a:pt x="f413" y="f395"/>
                    <a:pt x="f413" y="f260"/>
                    <a:pt x="f413" y="f42"/>
                  </a:cubicBezTo>
                  <a:cubicBezTo>
                    <a:pt x="f415" y="f43"/>
                    <a:pt x="f419" y="f43"/>
                    <a:pt x="f418" y="f45"/>
                  </a:cubicBezTo>
                  <a:close/>
                  <a:moveTo>
                    <a:pt x="f423" y="f36"/>
                  </a:moveTo>
                  <a:cubicBezTo>
                    <a:pt x="f423" y="f37"/>
                    <a:pt x="f423" y="f341"/>
                    <a:pt x="f423" y="f257"/>
                  </a:cubicBezTo>
                  <a:cubicBezTo>
                    <a:pt x="f424" y="f257"/>
                    <a:pt x="f203" y="f257"/>
                    <a:pt x="f425" y="f257"/>
                  </a:cubicBezTo>
                  <a:cubicBezTo>
                    <a:pt x="f425" y="f366"/>
                    <a:pt x="f425" y="f117"/>
                    <a:pt x="f425" y="f386"/>
                  </a:cubicBezTo>
                  <a:cubicBezTo>
                    <a:pt x="f203" y="f386"/>
                    <a:pt x="f424" y="f386"/>
                    <a:pt x="f423" y="f36"/>
                  </a:cubicBezTo>
                  <a:close/>
                  <a:moveTo>
                    <a:pt x="f413" y="f151"/>
                  </a:moveTo>
                  <a:cubicBezTo>
                    <a:pt x="f415" y="f321"/>
                    <a:pt x="f419" y="f321"/>
                    <a:pt x="f418" y="f321"/>
                  </a:cubicBezTo>
                  <a:cubicBezTo>
                    <a:pt x="f418" y="f149"/>
                    <a:pt x="f418" y="f38"/>
                    <a:pt x="f418" y="f39"/>
                  </a:cubicBezTo>
                  <a:cubicBezTo>
                    <a:pt x="f419" y="f39"/>
                    <a:pt x="f415" y="f374"/>
                    <a:pt x="f413" y="f374"/>
                  </a:cubicBezTo>
                  <a:cubicBezTo>
                    <a:pt x="f413" y="f38"/>
                    <a:pt x="f413" y="f149"/>
                    <a:pt x="f413" y="f151"/>
                  </a:cubicBezTo>
                  <a:close/>
                  <a:moveTo>
                    <a:pt x="f418" y="f167"/>
                  </a:moveTo>
                  <a:cubicBezTo>
                    <a:pt x="f418" y="f263"/>
                    <a:pt x="f418" y="f269"/>
                    <a:pt x="f418" y="f53"/>
                  </a:cubicBezTo>
                  <a:cubicBezTo>
                    <a:pt x="f418" y="f316"/>
                    <a:pt x="f418" y="f426"/>
                    <a:pt x="f412" y="f426"/>
                  </a:cubicBezTo>
                  <a:cubicBezTo>
                    <a:pt x="f412" y="f314"/>
                    <a:pt x="f412" y="f427"/>
                    <a:pt x="f412" y="f278"/>
                  </a:cubicBezTo>
                  <a:cubicBezTo>
                    <a:pt x="f412" y="f167"/>
                    <a:pt x="f413" y="f167"/>
                    <a:pt x="f418" y="f167"/>
                  </a:cubicBezTo>
                  <a:close/>
                  <a:moveTo>
                    <a:pt x="f423" y="f276"/>
                  </a:moveTo>
                  <a:cubicBezTo>
                    <a:pt x="f423" y="f297"/>
                    <a:pt x="f423" y="f131"/>
                    <a:pt x="f423" y="f370"/>
                  </a:cubicBezTo>
                  <a:cubicBezTo>
                    <a:pt x="f424" y="f370"/>
                    <a:pt x="f203" y="f370"/>
                    <a:pt x="f428" y="f370"/>
                  </a:cubicBezTo>
                  <a:cubicBezTo>
                    <a:pt x="f428" y="f17"/>
                    <a:pt x="f428" y="f429"/>
                    <a:pt x="f428" y="f276"/>
                  </a:cubicBezTo>
                  <a:cubicBezTo>
                    <a:pt x="f202" y="f276"/>
                    <a:pt x="f424" y="f276"/>
                    <a:pt x="f423" y="f276"/>
                  </a:cubicBezTo>
                  <a:close/>
                  <a:moveTo>
                    <a:pt x="f413" y="f276"/>
                  </a:moveTo>
                  <a:cubicBezTo>
                    <a:pt x="f413" y="f303"/>
                    <a:pt x="f412" y="f304"/>
                    <a:pt x="f412" y="f304"/>
                  </a:cubicBezTo>
                  <a:cubicBezTo>
                    <a:pt x="f412" y="f429"/>
                    <a:pt x="f412" y="f299"/>
                    <a:pt x="f412" y="f17"/>
                  </a:cubicBezTo>
                  <a:cubicBezTo>
                    <a:pt x="f412" y="f296"/>
                    <a:pt x="f412" y="f296"/>
                    <a:pt x="f417" y="f370"/>
                  </a:cubicBezTo>
                  <a:cubicBezTo>
                    <a:pt x="f417" y="f370"/>
                    <a:pt x="f430" y="f370"/>
                    <a:pt x="f418" y="f370"/>
                  </a:cubicBezTo>
                  <a:cubicBezTo>
                    <a:pt x="f418" y="f131"/>
                    <a:pt x="f418" y="f297"/>
                    <a:pt x="f418" y="f276"/>
                  </a:cubicBezTo>
                  <a:cubicBezTo>
                    <a:pt x="f419" y="f276"/>
                    <a:pt x="f415" y="f276"/>
                    <a:pt x="f413" y="f276"/>
                  </a:cubicBezTo>
                  <a:close/>
                  <a:moveTo>
                    <a:pt x="f418" y="f161"/>
                  </a:moveTo>
                  <a:cubicBezTo>
                    <a:pt x="f419" y="f161"/>
                    <a:pt x="f420" y="f161"/>
                    <a:pt x="f412" y="f161"/>
                  </a:cubicBezTo>
                  <a:cubicBezTo>
                    <a:pt x="f412" y="f268"/>
                    <a:pt x="f412" y="f378"/>
                    <a:pt x="f413" y="f52"/>
                  </a:cubicBezTo>
                  <a:cubicBezTo>
                    <a:pt x="f413" y="f51"/>
                    <a:pt x="f414" y="f387"/>
                    <a:pt x="f420" y="f49"/>
                  </a:cubicBezTo>
                  <a:cubicBezTo>
                    <a:pt x="f416" y="f49"/>
                    <a:pt x="f417" y="f49"/>
                    <a:pt x="f418" y="f49"/>
                  </a:cubicBezTo>
                  <a:cubicBezTo>
                    <a:pt x="f418" y="f54"/>
                    <a:pt x="f418" y="f268"/>
                    <a:pt x="f418" y="f161"/>
                  </a:cubicBezTo>
                  <a:close/>
                  <a:moveTo>
                    <a:pt x="f428" y="f387"/>
                  </a:moveTo>
                  <a:cubicBezTo>
                    <a:pt x="f428" y="f130"/>
                    <a:pt x="f428" y="f268"/>
                    <a:pt x="f428" y="f145"/>
                  </a:cubicBezTo>
                  <a:cubicBezTo>
                    <a:pt x="f202" y="f145"/>
                    <a:pt x="f424" y="f145"/>
                    <a:pt x="f423" y="f145"/>
                  </a:cubicBezTo>
                  <a:cubicBezTo>
                    <a:pt x="f423" y="f268"/>
                    <a:pt x="f423" y="f130"/>
                    <a:pt x="f423" y="f387"/>
                  </a:cubicBezTo>
                  <a:cubicBezTo>
                    <a:pt x="f424" y="f387"/>
                    <a:pt x="f203" y="f387"/>
                    <a:pt x="f428" y="f387"/>
                  </a:cubicBezTo>
                  <a:close/>
                  <a:moveTo>
                    <a:pt x="f428" y="f61"/>
                  </a:moveTo>
                  <a:cubicBezTo>
                    <a:pt x="f428" y="f47"/>
                    <a:pt x="f428" y="f266"/>
                    <a:pt x="f428" y="f274"/>
                  </a:cubicBezTo>
                  <a:cubicBezTo>
                    <a:pt x="f202" y="f274"/>
                    <a:pt x="f424" y="f274"/>
                    <a:pt x="f423" y="f274"/>
                  </a:cubicBezTo>
                  <a:cubicBezTo>
                    <a:pt x="f423" y="f135"/>
                    <a:pt x="f423" y="f137"/>
                    <a:pt x="f423" y="f139"/>
                  </a:cubicBezTo>
                  <a:cubicBezTo>
                    <a:pt x="f423" y="f97"/>
                    <a:pt x="f185" y="f61"/>
                    <a:pt x="f210" y="f61"/>
                  </a:cubicBezTo>
                  <a:cubicBezTo>
                    <a:pt x="f202" y="f61"/>
                    <a:pt x="f431" y="f61"/>
                    <a:pt x="f428" y="f61"/>
                  </a:cubicBezTo>
                  <a:close/>
                  <a:moveTo>
                    <a:pt x="f428" y="f352"/>
                  </a:moveTo>
                  <a:cubicBezTo>
                    <a:pt x="f202" y="f352"/>
                    <a:pt x="f424" y="f352"/>
                    <a:pt x="f423" y="f215"/>
                  </a:cubicBezTo>
                  <a:cubicBezTo>
                    <a:pt x="f423" y="f324"/>
                    <a:pt x="f423" y="f375"/>
                    <a:pt x="f423" y="f382"/>
                  </a:cubicBezTo>
                  <a:cubicBezTo>
                    <a:pt x="f424" y="f322"/>
                    <a:pt x="f203" y="f322"/>
                    <a:pt x="f428" y="f322"/>
                  </a:cubicBezTo>
                  <a:cubicBezTo>
                    <a:pt x="f428" y="f326"/>
                    <a:pt x="f428" y="f384"/>
                    <a:pt x="f428" y="f352"/>
                  </a:cubicBezTo>
                  <a:close/>
                  <a:moveTo>
                    <a:pt x="f432" y="f97"/>
                  </a:moveTo>
                  <a:cubicBezTo>
                    <a:pt x="f432" y="f129"/>
                    <a:pt x="f432" y="f135"/>
                    <a:pt x="f432" y="f433"/>
                  </a:cubicBezTo>
                  <a:cubicBezTo>
                    <a:pt x="f200" y="f433"/>
                    <a:pt x="f434" y="f433"/>
                    <a:pt x="f435" y="f433"/>
                  </a:cubicBezTo>
                  <a:cubicBezTo>
                    <a:pt x="f435" y="f135"/>
                    <a:pt x="f435" y="f129"/>
                    <a:pt x="f435" y="f146"/>
                  </a:cubicBezTo>
                  <a:cubicBezTo>
                    <a:pt x="f211" y="f146"/>
                    <a:pt x="f200" y="f97"/>
                    <a:pt x="f432" y="f97"/>
                  </a:cubicBezTo>
                  <a:close/>
                  <a:moveTo>
                    <a:pt x="f425" y="f62"/>
                  </a:moveTo>
                  <a:cubicBezTo>
                    <a:pt x="f425" y="f381"/>
                    <a:pt x="f425" y="f31"/>
                    <a:pt x="f425" y="f393"/>
                  </a:cubicBezTo>
                  <a:cubicBezTo>
                    <a:pt x="f425" y="f373"/>
                    <a:pt x="f428" y="f244"/>
                    <a:pt x="f423" y="f373"/>
                  </a:cubicBezTo>
                  <a:cubicBezTo>
                    <a:pt x="f423" y="f193"/>
                    <a:pt x="f423" y="f31"/>
                    <a:pt x="f423" y="f181"/>
                  </a:cubicBezTo>
                  <a:cubicBezTo>
                    <a:pt x="f424" y="f176"/>
                    <a:pt x="f202" y="f176"/>
                    <a:pt x="f425" y="f62"/>
                  </a:cubicBezTo>
                  <a:close/>
                  <a:moveTo>
                    <a:pt x="f423" y="f275"/>
                  </a:moveTo>
                  <a:cubicBezTo>
                    <a:pt x="f423" y="f426"/>
                    <a:pt x="f423" y="f314"/>
                    <a:pt x="f423" y="f427"/>
                  </a:cubicBezTo>
                  <a:cubicBezTo>
                    <a:pt x="f423" y="f116"/>
                    <a:pt x="f423" y="f263"/>
                    <a:pt x="f428" y="f263"/>
                  </a:cubicBezTo>
                  <a:cubicBezTo>
                    <a:pt x="f428" y="f278"/>
                    <a:pt x="f428" y="f317"/>
                    <a:pt x="f428" y="f270"/>
                  </a:cubicBezTo>
                  <a:cubicBezTo>
                    <a:pt x="f203" y="f436"/>
                    <a:pt x="f424" y="f275"/>
                    <a:pt x="f423" y="f275"/>
                  </a:cubicBezTo>
                  <a:close/>
                  <a:moveTo>
                    <a:pt x="f423" y="f437"/>
                  </a:moveTo>
                  <a:cubicBezTo>
                    <a:pt x="f423" y="f78"/>
                    <a:pt x="f423" y="f332"/>
                    <a:pt x="f423" y="f334"/>
                  </a:cubicBezTo>
                  <a:cubicBezTo>
                    <a:pt x="f423" y="f330"/>
                    <a:pt x="f185" y="f411"/>
                    <a:pt x="f425" y="f330"/>
                  </a:cubicBezTo>
                  <a:cubicBezTo>
                    <a:pt x="f425" y="f3"/>
                    <a:pt x="f425" y="f332"/>
                    <a:pt x="f425" y="f104"/>
                  </a:cubicBezTo>
                  <a:cubicBezTo>
                    <a:pt x="f203" y="f104"/>
                    <a:pt x="f424" y="f30"/>
                    <a:pt x="f423" y="f437"/>
                  </a:cubicBezTo>
                  <a:close/>
                  <a:moveTo>
                    <a:pt x="f432" y="f364"/>
                  </a:moveTo>
                  <a:cubicBezTo>
                    <a:pt x="f432" y="f366"/>
                    <a:pt x="f432" y="f32"/>
                    <a:pt x="f432" y="f37"/>
                  </a:cubicBezTo>
                  <a:cubicBezTo>
                    <a:pt x="f432" y="f152"/>
                    <a:pt x="f432" y="f152"/>
                    <a:pt x="f435" y="f36"/>
                  </a:cubicBezTo>
                  <a:cubicBezTo>
                    <a:pt x="f435" y="f118"/>
                    <a:pt x="f435" y="f363"/>
                    <a:pt x="f435" y="f340"/>
                  </a:cubicBezTo>
                  <a:cubicBezTo>
                    <a:pt x="f434" y="f340"/>
                    <a:pt x="f200" y="f364"/>
                    <a:pt x="f432" y="f364"/>
                  </a:cubicBezTo>
                  <a:close/>
                  <a:moveTo>
                    <a:pt x="f432" y="f96"/>
                  </a:moveTo>
                  <a:cubicBezTo>
                    <a:pt x="f432" y="f438"/>
                    <a:pt x="f432" y="f407"/>
                    <a:pt x="f432" y="f244"/>
                  </a:cubicBezTo>
                  <a:cubicBezTo>
                    <a:pt x="f200" y="f165"/>
                    <a:pt x="f434" y="f165"/>
                    <a:pt x="f435" y="f165"/>
                  </a:cubicBezTo>
                  <a:cubicBezTo>
                    <a:pt x="f435" y="f189"/>
                    <a:pt x="f435" y="f309"/>
                    <a:pt x="f435" y="f381"/>
                  </a:cubicBezTo>
                  <a:cubicBezTo>
                    <a:pt x="f434" y="f381"/>
                    <a:pt x="f200" y="f96"/>
                    <a:pt x="f432" y="f96"/>
                  </a:cubicBezTo>
                  <a:close/>
                  <a:moveTo>
                    <a:pt x="f435" y="f44"/>
                  </a:moveTo>
                  <a:cubicBezTo>
                    <a:pt x="f435" y="f35"/>
                    <a:pt x="f435" y="f159"/>
                    <a:pt x="f435" y="f389"/>
                  </a:cubicBezTo>
                  <a:cubicBezTo>
                    <a:pt x="f434" y="f383"/>
                    <a:pt x="f200" y="f383"/>
                    <a:pt x="f432" y="f382"/>
                  </a:cubicBezTo>
                  <a:cubicBezTo>
                    <a:pt x="f432" y="f326"/>
                    <a:pt x="f432" y="f159"/>
                    <a:pt x="f432" y="f384"/>
                  </a:cubicBezTo>
                  <a:cubicBezTo>
                    <a:pt x="f432" y="f44"/>
                    <a:pt x="f432" y="f44"/>
                    <a:pt x="f435" y="f44"/>
                  </a:cubicBezTo>
                  <a:close/>
                  <a:moveTo>
                    <a:pt x="f432" y="f437"/>
                  </a:moveTo>
                  <a:cubicBezTo>
                    <a:pt x="f200" y="f376"/>
                    <a:pt x="f434" y="f376"/>
                    <a:pt x="f435" y="f311"/>
                  </a:cubicBezTo>
                  <a:cubicBezTo>
                    <a:pt x="f435" y="f78"/>
                    <a:pt x="f435" y="f395"/>
                    <a:pt x="f435" y="f260"/>
                  </a:cubicBezTo>
                  <a:cubicBezTo>
                    <a:pt x="f434" y="f260"/>
                    <a:pt x="f200" y="f41"/>
                    <a:pt x="f432" y="f41"/>
                  </a:cubicBezTo>
                  <a:cubicBezTo>
                    <a:pt x="f432" y="f334"/>
                    <a:pt x="f432" y="f28"/>
                    <a:pt x="f432" y="f437"/>
                  </a:cubicBezTo>
                  <a:close/>
                  <a:moveTo>
                    <a:pt x="f432" y="f51"/>
                  </a:moveTo>
                  <a:cubicBezTo>
                    <a:pt x="f432" y="f378"/>
                    <a:pt x="f432" y="f153"/>
                    <a:pt x="f432" y="f145"/>
                  </a:cubicBezTo>
                  <a:cubicBezTo>
                    <a:pt x="f200" y="f145"/>
                    <a:pt x="f434" y="f145"/>
                    <a:pt x="f435" y="f145"/>
                  </a:cubicBezTo>
                  <a:cubicBezTo>
                    <a:pt x="f435" y="f153"/>
                    <a:pt x="f435" y="f378"/>
                    <a:pt x="f435" y="f51"/>
                  </a:cubicBezTo>
                  <a:cubicBezTo>
                    <a:pt x="f434" y="f51"/>
                    <a:pt x="f200" y="f51"/>
                    <a:pt x="f432" y="f51"/>
                  </a:cubicBezTo>
                  <a:close/>
                  <a:moveTo>
                    <a:pt x="f435" y="f410"/>
                  </a:moveTo>
                  <a:cubicBezTo>
                    <a:pt x="f435" y="f426"/>
                    <a:pt x="f435" y="f317"/>
                    <a:pt x="f435" y="f278"/>
                  </a:cubicBezTo>
                  <a:cubicBezTo>
                    <a:pt x="f434" y="f262"/>
                    <a:pt x="f200" y="f269"/>
                    <a:pt x="f432" y="f313"/>
                  </a:cubicBezTo>
                  <a:cubicBezTo>
                    <a:pt x="f432" y="f53"/>
                    <a:pt x="f432" y="f409"/>
                    <a:pt x="f432" y="f48"/>
                  </a:cubicBezTo>
                  <a:cubicBezTo>
                    <a:pt x="f432" y="f328"/>
                    <a:pt x="f432" y="f328"/>
                    <a:pt x="f435" y="f410"/>
                  </a:cubicBezTo>
                  <a:close/>
                  <a:moveTo>
                    <a:pt x="f432" y="f370"/>
                  </a:moveTo>
                  <a:cubicBezTo>
                    <a:pt x="f432" y="f17"/>
                    <a:pt x="f432" y="f429"/>
                    <a:pt x="f432" y="f276"/>
                  </a:cubicBezTo>
                  <a:cubicBezTo>
                    <a:pt x="f200" y="f276"/>
                    <a:pt x="f434" y="f276"/>
                    <a:pt x="f435" y="f276"/>
                  </a:cubicBezTo>
                  <a:cubicBezTo>
                    <a:pt x="f435" y="f297"/>
                    <a:pt x="f435" y="f131"/>
                    <a:pt x="f435" y="f370"/>
                  </a:cubicBezTo>
                  <a:cubicBezTo>
                    <a:pt x="f434" y="f370"/>
                    <a:pt x="f200" y="f370"/>
                    <a:pt x="f432" y="f370"/>
                  </a:cubicBezTo>
                  <a:close/>
                  <a:moveTo>
                    <a:pt x="f439" y="f298"/>
                  </a:moveTo>
                  <a:cubicBezTo>
                    <a:pt x="f439" y="f303"/>
                    <a:pt x="f439" y="f440"/>
                    <a:pt x="f439" y="f299"/>
                  </a:cubicBezTo>
                  <a:cubicBezTo>
                    <a:pt x="f441" y="f299"/>
                    <a:pt x="f225" y="f299"/>
                    <a:pt x="f442" y="f299"/>
                  </a:cubicBezTo>
                  <a:cubicBezTo>
                    <a:pt x="f442" y="f440"/>
                    <a:pt x="f442" y="f276"/>
                    <a:pt x="f442" y="f298"/>
                  </a:cubicBezTo>
                  <a:cubicBezTo>
                    <a:pt x="f443" y="f298"/>
                    <a:pt x="f441" y="f298"/>
                    <a:pt x="f439" y="f298"/>
                  </a:cubicBezTo>
                  <a:close/>
                  <a:moveTo>
                    <a:pt x="f439" y="f326"/>
                  </a:moveTo>
                  <a:cubicBezTo>
                    <a:pt x="f444" y="f165"/>
                    <a:pt x="f445" y="f327"/>
                    <a:pt x="f446" y="f327"/>
                  </a:cubicBezTo>
                  <a:cubicBezTo>
                    <a:pt x="f442" y="f405"/>
                    <a:pt x="f447" y="f149"/>
                    <a:pt x="f439" y="f326"/>
                  </a:cubicBezTo>
                  <a:close/>
                  <a:moveTo>
                    <a:pt x="f442" y="f448"/>
                  </a:moveTo>
                  <a:cubicBezTo>
                    <a:pt x="f442" y="f74"/>
                    <a:pt x="f442" y="f20"/>
                    <a:pt x="f442" y="f449"/>
                  </a:cubicBezTo>
                  <a:cubicBezTo>
                    <a:pt x="f225" y="f70"/>
                    <a:pt x="f441" y="f450"/>
                    <a:pt x="f439" y="f286"/>
                  </a:cubicBezTo>
                  <a:cubicBezTo>
                    <a:pt x="f444" y="f451"/>
                    <a:pt x="f452" y="f74"/>
                    <a:pt x="f442" y="f448"/>
                  </a:cubicBezTo>
                  <a:close/>
                  <a:moveTo>
                    <a:pt x="f446" y="f335"/>
                  </a:moveTo>
                  <a:cubicBezTo>
                    <a:pt x="f447" y="f30"/>
                    <a:pt x="f442" y="f437"/>
                    <a:pt x="f439" y="f437"/>
                  </a:cubicBezTo>
                  <a:cubicBezTo>
                    <a:pt x="f444" y="f335"/>
                    <a:pt x="f445" y="f331"/>
                    <a:pt x="f446" y="f335"/>
                  </a:cubicBezTo>
                  <a:close/>
                  <a:moveTo>
                    <a:pt x="f439" y="f372"/>
                  </a:moveTo>
                  <a:cubicBezTo>
                    <a:pt x="f439" y="f19"/>
                    <a:pt x="f439" y="f125"/>
                    <a:pt x="f439" y="f97"/>
                  </a:cubicBezTo>
                  <a:cubicBezTo>
                    <a:pt x="f441" y="f97"/>
                    <a:pt x="f225" y="f97"/>
                    <a:pt x="f442" y="f61"/>
                  </a:cubicBezTo>
                  <a:cubicBezTo>
                    <a:pt x="f442" y="f125"/>
                    <a:pt x="f442" y="f137"/>
                    <a:pt x="f442" y="f135"/>
                  </a:cubicBezTo>
                  <a:cubicBezTo>
                    <a:pt x="f225" y="f372"/>
                    <a:pt x="f441" y="f372"/>
                    <a:pt x="f439" y="f372"/>
                  </a:cubicBezTo>
                  <a:close/>
                  <a:moveTo>
                    <a:pt x="f439" y="f42"/>
                  </a:moveTo>
                  <a:cubicBezTo>
                    <a:pt x="f444" y="f314"/>
                    <a:pt x="f445" y="f316"/>
                    <a:pt x="f442" y="f314"/>
                  </a:cubicBezTo>
                  <a:cubicBezTo>
                    <a:pt x="f442" y="f270"/>
                    <a:pt x="f442" y="f328"/>
                    <a:pt x="f442" y="f45"/>
                  </a:cubicBezTo>
                  <a:cubicBezTo>
                    <a:pt x="f225" y="f45"/>
                    <a:pt x="f441" y="f43"/>
                    <a:pt x="f439" y="f42"/>
                  </a:cubicBezTo>
                  <a:close/>
                  <a:moveTo>
                    <a:pt x="f439" y="f193"/>
                  </a:moveTo>
                  <a:cubicBezTo>
                    <a:pt x="f444" y="f62"/>
                    <a:pt x="f445" y="f62"/>
                    <a:pt x="f446" y="f256"/>
                  </a:cubicBezTo>
                  <a:cubicBezTo>
                    <a:pt x="f442" y="f407"/>
                    <a:pt x="f447" y="f250"/>
                    <a:pt x="f439" y="f193"/>
                  </a:cubicBezTo>
                  <a:close/>
                  <a:moveTo>
                    <a:pt x="f439" y="f453"/>
                  </a:moveTo>
                  <a:cubicBezTo>
                    <a:pt x="f445" y="f454"/>
                    <a:pt x="f439" y="f236"/>
                    <a:pt x="f442" y="f455"/>
                  </a:cubicBezTo>
                  <a:cubicBezTo>
                    <a:pt x="f447" y="f456"/>
                    <a:pt x="f442" y="f457"/>
                    <a:pt x="f439" y="f453"/>
                  </a:cubicBezTo>
                  <a:close/>
                  <a:moveTo>
                    <a:pt x="f446" y="f91"/>
                  </a:moveTo>
                  <a:cubicBezTo>
                    <a:pt x="f442" y="f197"/>
                    <a:pt x="f223" y="f319"/>
                    <a:pt x="f439" y="f197"/>
                  </a:cubicBezTo>
                  <a:cubicBezTo>
                    <a:pt x="f445" y="f63"/>
                    <a:pt x="f444" y="f182"/>
                    <a:pt x="f446" y="f91"/>
                  </a:cubicBezTo>
                  <a:close/>
                  <a:moveTo>
                    <a:pt x="f439" y="f205"/>
                  </a:moveTo>
                  <a:cubicBezTo>
                    <a:pt x="f445" y="f458"/>
                    <a:pt x="f439" y="f459"/>
                    <a:pt x="f442" y="f460"/>
                  </a:cubicBezTo>
                  <a:cubicBezTo>
                    <a:pt x="f442" y="f115"/>
                    <a:pt x="f223" y="f237"/>
                    <a:pt x="f439" y="f205"/>
                  </a:cubicBezTo>
                  <a:close/>
                  <a:moveTo>
                    <a:pt x="f442" y="f461"/>
                  </a:moveTo>
                  <a:cubicBezTo>
                    <a:pt x="f442" y="f462"/>
                    <a:pt x="f446" y="f463"/>
                    <a:pt x="f439" y="f464"/>
                  </a:cubicBezTo>
                  <a:cubicBezTo>
                    <a:pt x="f445" y="f465"/>
                    <a:pt x="f444" y="f466"/>
                    <a:pt x="f442" y="f461"/>
                  </a:cubicBezTo>
                  <a:close/>
                  <a:moveTo>
                    <a:pt x="f446" y="f65"/>
                  </a:moveTo>
                  <a:cubicBezTo>
                    <a:pt x="f446" y="f281"/>
                    <a:pt x="f446" y="f27"/>
                    <a:pt x="f446" y="f296"/>
                  </a:cubicBezTo>
                  <a:cubicBezTo>
                    <a:pt x="f443" y="f296"/>
                    <a:pt x="f441" y="f296"/>
                    <a:pt x="f439" y="f296"/>
                  </a:cubicBezTo>
                  <a:cubicBezTo>
                    <a:pt x="f439" y="f307"/>
                    <a:pt x="f439" y="f281"/>
                    <a:pt x="f439" y="f279"/>
                  </a:cubicBezTo>
                  <a:cubicBezTo>
                    <a:pt x="f441" y="f279"/>
                    <a:pt x="f443" y="f65"/>
                    <a:pt x="f446" y="f65"/>
                  </a:cubicBezTo>
                  <a:close/>
                  <a:moveTo>
                    <a:pt x="f442" y="f267"/>
                  </a:moveTo>
                  <a:cubicBezTo>
                    <a:pt x="f442" y="f284"/>
                    <a:pt x="f442" y="f51"/>
                    <a:pt x="f442" y="f130"/>
                  </a:cubicBezTo>
                  <a:cubicBezTo>
                    <a:pt x="f443" y="f130"/>
                    <a:pt x="f467" y="f130"/>
                    <a:pt x="f439" y="f130"/>
                  </a:cubicBezTo>
                  <a:cubicBezTo>
                    <a:pt x="f439" y="f51"/>
                    <a:pt x="f439" y="f284"/>
                    <a:pt x="f439" y="f344"/>
                  </a:cubicBezTo>
                  <a:cubicBezTo>
                    <a:pt x="f441" y="f344"/>
                    <a:pt x="f225" y="f344"/>
                    <a:pt x="f442" y="f267"/>
                  </a:cubicBezTo>
                  <a:close/>
                  <a:moveTo>
                    <a:pt x="f442" y="f36"/>
                  </a:moveTo>
                  <a:cubicBezTo>
                    <a:pt x="f225" y="f36"/>
                    <a:pt x="f441" y="f152"/>
                    <a:pt x="f439" y="f152"/>
                  </a:cubicBezTo>
                  <a:cubicBezTo>
                    <a:pt x="f439" y="f120"/>
                    <a:pt x="f439" y="f117"/>
                    <a:pt x="f439" y="f341"/>
                  </a:cubicBezTo>
                  <a:cubicBezTo>
                    <a:pt x="f441" y="f341"/>
                    <a:pt x="f225" y="f366"/>
                    <a:pt x="f446" y="f366"/>
                  </a:cubicBezTo>
                  <a:cubicBezTo>
                    <a:pt x="f442" y="f341"/>
                    <a:pt x="f442" y="f363"/>
                    <a:pt x="f442" y="f32"/>
                  </a:cubicBezTo>
                  <a:cubicBezTo>
                    <a:pt x="f442" y="f37"/>
                    <a:pt x="f442" y="f120"/>
                    <a:pt x="f442" y="f36"/>
                  </a:cubicBezTo>
                  <a:close/>
                  <a:moveTo>
                    <a:pt x="f468" y="f146"/>
                  </a:moveTo>
                  <a:cubicBezTo>
                    <a:pt x="f469" y="f26"/>
                    <a:pt x="f469" y="f362"/>
                    <a:pt x="f470" y="f26"/>
                  </a:cubicBezTo>
                  <a:cubicBezTo>
                    <a:pt x="f470" y="f292"/>
                    <a:pt x="f470" y="f129"/>
                    <a:pt x="f470" y="f177"/>
                  </a:cubicBezTo>
                  <a:cubicBezTo>
                    <a:pt x="f227" y="f146"/>
                    <a:pt x="f471" y="f146"/>
                    <a:pt x="f468" y="f146"/>
                  </a:cubicBezTo>
                  <a:close/>
                  <a:moveTo>
                    <a:pt x="f468" y="f363"/>
                  </a:moveTo>
                  <a:cubicBezTo>
                    <a:pt x="f472" y="f473"/>
                    <a:pt x="f472" y="f103"/>
                    <a:pt x="f470" y="f123"/>
                  </a:cubicBezTo>
                  <a:cubicBezTo>
                    <a:pt x="f470" y="f386"/>
                    <a:pt x="f470" y="f118"/>
                    <a:pt x="f470" y="f32"/>
                  </a:cubicBezTo>
                  <a:cubicBezTo>
                    <a:pt x="f227" y="f32"/>
                    <a:pt x="f474" y="f363"/>
                    <a:pt x="f468" y="f363"/>
                  </a:cubicBezTo>
                  <a:close/>
                  <a:moveTo>
                    <a:pt x="f470" y="f381"/>
                  </a:moveTo>
                  <a:cubicBezTo>
                    <a:pt x="f227" y="f96"/>
                    <a:pt x="f474" y="f96"/>
                    <a:pt x="f468" y="f181"/>
                  </a:cubicBezTo>
                  <a:cubicBezTo>
                    <a:pt x="f468" y="f40"/>
                    <a:pt x="f468" y="f393"/>
                    <a:pt x="f468" y="f189"/>
                  </a:cubicBezTo>
                  <a:cubicBezTo>
                    <a:pt x="f474" y="f248"/>
                    <a:pt x="f227" y="f248"/>
                    <a:pt x="f470" y="f246"/>
                  </a:cubicBezTo>
                  <a:cubicBezTo>
                    <a:pt x="f470" y="f250"/>
                    <a:pt x="f470" y="f438"/>
                    <a:pt x="f470" y="f381"/>
                  </a:cubicBezTo>
                  <a:close/>
                  <a:moveTo>
                    <a:pt x="f468" y="f264"/>
                  </a:moveTo>
                  <a:cubicBezTo>
                    <a:pt x="f469" y="f53"/>
                    <a:pt x="f472" y="f50"/>
                    <a:pt x="f470" y="f427"/>
                  </a:cubicBezTo>
                  <a:cubicBezTo>
                    <a:pt x="f475" y="f168"/>
                    <a:pt x="f476" y="f167"/>
                    <a:pt x="f468" y="f264"/>
                  </a:cubicBezTo>
                  <a:close/>
                  <a:moveTo>
                    <a:pt x="f470" y="f448"/>
                  </a:moveTo>
                  <a:cubicBezTo>
                    <a:pt x="f476" y="f477"/>
                    <a:pt x="f475" y="f478"/>
                    <a:pt x="f468" y="f479"/>
                  </a:cubicBezTo>
                  <a:cubicBezTo>
                    <a:pt x="f472" y="f448"/>
                    <a:pt x="f469" y="f109"/>
                    <a:pt x="f470" y="f448"/>
                  </a:cubicBezTo>
                  <a:close/>
                  <a:moveTo>
                    <a:pt x="f470" y="f159"/>
                  </a:moveTo>
                  <a:cubicBezTo>
                    <a:pt x="f475" y="f33"/>
                    <a:pt x="f476" y="f33"/>
                    <a:pt x="f468" y="f243"/>
                  </a:cubicBezTo>
                  <a:cubicBezTo>
                    <a:pt x="f469" y="f405"/>
                    <a:pt x="f472" y="f159"/>
                    <a:pt x="f470" y="f159"/>
                  </a:cubicBezTo>
                  <a:close/>
                  <a:moveTo>
                    <a:pt x="f470" y="f271"/>
                  </a:moveTo>
                  <a:cubicBezTo>
                    <a:pt x="f475" y="f436"/>
                    <a:pt x="f476" y="f436"/>
                    <a:pt x="f468" y="f270"/>
                  </a:cubicBezTo>
                  <a:cubicBezTo>
                    <a:pt x="f469" y="f330"/>
                    <a:pt x="f472" y="f271"/>
                    <a:pt x="f470" y="f271"/>
                  </a:cubicBezTo>
                  <a:close/>
                  <a:moveTo>
                    <a:pt x="f480" y="f88"/>
                  </a:moveTo>
                  <a:cubicBezTo>
                    <a:pt x="f481" y="f91"/>
                    <a:pt x="f480" y="f93"/>
                    <a:pt x="f482" y="f182"/>
                  </a:cubicBezTo>
                  <a:cubicBezTo>
                    <a:pt x="f229" y="f450"/>
                    <a:pt x="f483" y="f70"/>
                    <a:pt x="f480" y="f88"/>
                  </a:cubicBezTo>
                  <a:close/>
                  <a:moveTo>
                    <a:pt x="f484" y="f308"/>
                  </a:moveTo>
                  <a:cubicBezTo>
                    <a:pt x="f485" y="f448"/>
                    <a:pt x="f486" y="f487"/>
                    <a:pt x="f488" y="f109"/>
                  </a:cubicBezTo>
                  <a:cubicBezTo>
                    <a:pt x="f489" y="f72"/>
                    <a:pt x="f490" y="f20"/>
                    <a:pt x="f484" y="f308"/>
                  </a:cubicBezTo>
                  <a:close/>
                  <a:moveTo>
                    <a:pt x="f480" y="f388"/>
                  </a:moveTo>
                  <a:cubicBezTo>
                    <a:pt x="f480" y="f34"/>
                    <a:pt x="f480" y="f36"/>
                    <a:pt x="f480" y="f103"/>
                  </a:cubicBezTo>
                  <a:cubicBezTo>
                    <a:pt x="f491" y="f473"/>
                    <a:pt x="f492" y="f473"/>
                    <a:pt x="f482" y="f473"/>
                  </a:cubicBezTo>
                  <a:cubicBezTo>
                    <a:pt x="f482" y="f36"/>
                    <a:pt x="f482" y="f120"/>
                    <a:pt x="f482" y="f117"/>
                  </a:cubicBezTo>
                  <a:cubicBezTo>
                    <a:pt x="f493" y="f388"/>
                    <a:pt x="f491" y="f388"/>
                    <a:pt x="f480" y="f388"/>
                  </a:cubicBezTo>
                  <a:close/>
                  <a:moveTo>
                    <a:pt x="f482" y="f362"/>
                  </a:moveTo>
                  <a:cubicBezTo>
                    <a:pt x="f482" y="f135"/>
                    <a:pt x="f482" y="f137"/>
                    <a:pt x="f482" y="f139"/>
                  </a:cubicBezTo>
                  <a:cubicBezTo>
                    <a:pt x="f492" y="f139"/>
                    <a:pt x="f491" y="f139"/>
                    <a:pt x="f480" y="f177"/>
                  </a:cubicBezTo>
                  <a:cubicBezTo>
                    <a:pt x="f481" y="f288"/>
                    <a:pt x="f480" y="f362"/>
                    <a:pt x="f482" y="f362"/>
                  </a:cubicBezTo>
                  <a:close/>
                  <a:moveTo>
                    <a:pt x="f480" y="f494"/>
                  </a:moveTo>
                  <a:cubicBezTo>
                    <a:pt x="f481" y="f314"/>
                    <a:pt x="f481" y="f317"/>
                    <a:pt x="f482" y="f48"/>
                  </a:cubicBezTo>
                  <a:cubicBezTo>
                    <a:pt x="f483" y="f494"/>
                    <a:pt x="f229" y="f116"/>
                    <a:pt x="f480" y="f494"/>
                  </a:cubicBezTo>
                  <a:close/>
                  <a:moveTo>
                    <a:pt x="f482" y="f151"/>
                  </a:moveTo>
                  <a:cubicBezTo>
                    <a:pt x="f492" y="f321"/>
                    <a:pt x="f491" y="f321"/>
                    <a:pt x="f480" y="f321"/>
                  </a:cubicBezTo>
                  <a:cubicBezTo>
                    <a:pt x="f480" y="f383"/>
                    <a:pt x="f480" y="f326"/>
                    <a:pt x="f480" y="f38"/>
                  </a:cubicBezTo>
                  <a:cubicBezTo>
                    <a:pt x="f491" y="f384"/>
                    <a:pt x="f493" y="f384"/>
                    <a:pt x="f482" y="f384"/>
                  </a:cubicBezTo>
                  <a:cubicBezTo>
                    <a:pt x="f482" y="f375"/>
                    <a:pt x="f482" y="f389"/>
                    <a:pt x="f482" y="f151"/>
                  </a:cubicBezTo>
                  <a:close/>
                  <a:moveTo>
                    <a:pt x="f480" y="f333"/>
                  </a:moveTo>
                  <a:cubicBezTo>
                    <a:pt x="f481" y="f310"/>
                    <a:pt x="f481" y="f310"/>
                    <a:pt x="f482" y="f421"/>
                  </a:cubicBezTo>
                  <a:cubicBezTo>
                    <a:pt x="f229" y="f78"/>
                    <a:pt x="f483" y="f28"/>
                    <a:pt x="f480" y="f333"/>
                  </a:cubicBezTo>
                  <a:close/>
                  <a:moveTo>
                    <a:pt x="f480" y="f305"/>
                  </a:moveTo>
                  <a:cubicBezTo>
                    <a:pt x="f480" y="f170"/>
                    <a:pt x="f495" y="f188"/>
                    <a:pt x="f482" y="f170"/>
                  </a:cubicBezTo>
                  <a:cubicBezTo>
                    <a:pt x="f483" y="f305"/>
                    <a:pt x="f229" y="f199"/>
                    <a:pt x="f480" y="f305"/>
                  </a:cubicBezTo>
                  <a:close/>
                  <a:moveTo>
                    <a:pt x="f488" y="f289"/>
                  </a:moveTo>
                  <a:cubicBezTo>
                    <a:pt x="f489" y="f219"/>
                    <a:pt x="f490" y="f204"/>
                    <a:pt x="f484" y="f95"/>
                  </a:cubicBezTo>
                  <a:cubicBezTo>
                    <a:pt x="f486" y="f68"/>
                    <a:pt x="f485" y="f66"/>
                    <a:pt x="f488" y="f289"/>
                  </a:cubicBezTo>
                  <a:close/>
                  <a:moveTo>
                    <a:pt x="f486" y="f30"/>
                  </a:moveTo>
                  <a:cubicBezTo>
                    <a:pt x="f496" y="f104"/>
                    <a:pt x="f497" y="f104"/>
                    <a:pt x="f488" y="f29"/>
                  </a:cubicBezTo>
                  <a:cubicBezTo>
                    <a:pt x="f489" y="f62"/>
                    <a:pt x="f490" y="f62"/>
                    <a:pt x="f486" y="f176"/>
                  </a:cubicBezTo>
                  <a:cubicBezTo>
                    <a:pt x="f486" y="f310"/>
                    <a:pt x="f486" y="f377"/>
                    <a:pt x="f486" y="f30"/>
                  </a:cubicBezTo>
                  <a:close/>
                  <a:moveTo>
                    <a:pt x="f482" y="f3"/>
                  </a:moveTo>
                  <a:cubicBezTo>
                    <a:pt x="f483" y="f410"/>
                    <a:pt x="f229" y="f410"/>
                    <a:pt x="f480" y="f328"/>
                  </a:cubicBezTo>
                  <a:cubicBezTo>
                    <a:pt x="f480" y="f45"/>
                    <a:pt x="f480" y="f411"/>
                    <a:pt x="f480" y="f260"/>
                  </a:cubicBezTo>
                  <a:cubicBezTo>
                    <a:pt x="f491" y="f335"/>
                    <a:pt x="f493" y="f335"/>
                    <a:pt x="f482" y="f3"/>
                  </a:cubicBezTo>
                  <a:close/>
                  <a:moveTo>
                    <a:pt x="f486" y="f320"/>
                  </a:moveTo>
                  <a:cubicBezTo>
                    <a:pt x="f486" y="f373"/>
                    <a:pt x="f486" y="f407"/>
                    <a:pt x="f486" y="f393"/>
                  </a:cubicBezTo>
                  <a:cubicBezTo>
                    <a:pt x="f496" y="f309"/>
                    <a:pt x="f498" y="f438"/>
                    <a:pt x="f488" y="f438"/>
                  </a:cubicBezTo>
                  <a:cubicBezTo>
                    <a:pt x="f488" y="f193"/>
                    <a:pt x="f488" y="f248"/>
                    <a:pt x="f488" y="f165"/>
                  </a:cubicBezTo>
                  <a:cubicBezTo>
                    <a:pt x="f498" y="f327"/>
                    <a:pt x="f499" y="f327"/>
                    <a:pt x="f486" y="f320"/>
                  </a:cubicBezTo>
                  <a:close/>
                  <a:moveTo>
                    <a:pt x="f484" y="f298"/>
                  </a:moveTo>
                  <a:cubicBezTo>
                    <a:pt x="f485" y="f299"/>
                    <a:pt x="f486" y="f134"/>
                    <a:pt x="f488" y="f325"/>
                  </a:cubicBezTo>
                  <a:cubicBezTo>
                    <a:pt x="f488" y="f440"/>
                    <a:pt x="f488" y="f276"/>
                    <a:pt x="f488" y="f298"/>
                  </a:cubicBezTo>
                  <a:cubicBezTo>
                    <a:pt x="f498" y="f298"/>
                    <a:pt x="f496" y="f298"/>
                    <a:pt x="f484" y="f298"/>
                  </a:cubicBezTo>
                  <a:close/>
                  <a:moveTo>
                    <a:pt x="f480" y="f298"/>
                  </a:moveTo>
                  <a:cubicBezTo>
                    <a:pt x="f491" y="f298"/>
                    <a:pt x="f492" y="f298"/>
                    <a:pt x="f482" y="f298"/>
                  </a:cubicBezTo>
                  <a:cubicBezTo>
                    <a:pt x="f482" y="f303"/>
                    <a:pt x="f482" y="f440"/>
                    <a:pt x="f482" y="f299"/>
                  </a:cubicBezTo>
                  <a:cubicBezTo>
                    <a:pt x="f493" y="f299"/>
                    <a:pt x="f491" y="f299"/>
                    <a:pt x="f480" y="f299"/>
                  </a:cubicBezTo>
                  <a:cubicBezTo>
                    <a:pt x="f480" y="f440"/>
                    <a:pt x="f480" y="f303"/>
                    <a:pt x="f480" y="f298"/>
                  </a:cubicBezTo>
                  <a:close/>
                  <a:moveTo>
                    <a:pt x="f484" y="f167"/>
                  </a:moveTo>
                  <a:cubicBezTo>
                    <a:pt x="f486" y="f197"/>
                    <a:pt x="f485" y="f172"/>
                    <a:pt x="f488" y="f197"/>
                  </a:cubicBezTo>
                  <a:cubicBezTo>
                    <a:pt x="f489" y="f22"/>
                    <a:pt x="f490" y="f168"/>
                    <a:pt x="f484" y="f167"/>
                  </a:cubicBezTo>
                  <a:close/>
                  <a:moveTo>
                    <a:pt x="f488" y="f313"/>
                  </a:moveTo>
                  <a:cubicBezTo>
                    <a:pt x="f488" y="f53"/>
                    <a:pt x="f488" y="f317"/>
                    <a:pt x="f488" y="f426"/>
                  </a:cubicBezTo>
                  <a:cubicBezTo>
                    <a:pt x="f498" y="f426"/>
                    <a:pt x="f496" y="f270"/>
                    <a:pt x="f486" y="f436"/>
                  </a:cubicBezTo>
                  <a:cubicBezTo>
                    <a:pt x="f486" y="f48"/>
                    <a:pt x="f486" y="f427"/>
                    <a:pt x="f486" y="f278"/>
                  </a:cubicBezTo>
                  <a:cubicBezTo>
                    <a:pt x="f496" y="f262"/>
                    <a:pt x="f497" y="f269"/>
                    <a:pt x="f488" y="f313"/>
                  </a:cubicBezTo>
                  <a:close/>
                  <a:moveTo>
                    <a:pt x="f486" y="f25"/>
                  </a:moveTo>
                  <a:cubicBezTo>
                    <a:pt x="f486" y="f257"/>
                    <a:pt x="f486" y="f391"/>
                    <a:pt x="f486" y="f390"/>
                  </a:cubicBezTo>
                  <a:cubicBezTo>
                    <a:pt x="f496" y="f336"/>
                    <a:pt x="f498" y="f336"/>
                    <a:pt x="f488" y="f336"/>
                  </a:cubicBezTo>
                  <a:cubicBezTo>
                    <a:pt x="f488" y="f338"/>
                    <a:pt x="f488" y="f392"/>
                    <a:pt x="f488" y="f342"/>
                  </a:cubicBezTo>
                  <a:cubicBezTo>
                    <a:pt x="f498" y="f342"/>
                    <a:pt x="f496" y="f25"/>
                    <a:pt x="f486" y="f25"/>
                  </a:cubicBezTo>
                  <a:close/>
                  <a:moveTo>
                    <a:pt x="f488" y="f274"/>
                  </a:moveTo>
                  <a:cubicBezTo>
                    <a:pt x="f497" y="f274"/>
                    <a:pt x="f496" y="f433"/>
                    <a:pt x="f486" y="f433"/>
                  </a:cubicBezTo>
                  <a:cubicBezTo>
                    <a:pt x="f486" y="f372"/>
                    <a:pt x="f486" y="f19"/>
                    <a:pt x="f486" y="f125"/>
                  </a:cubicBezTo>
                  <a:cubicBezTo>
                    <a:pt x="f496" y="f125"/>
                    <a:pt x="f498" y="f125"/>
                    <a:pt x="f488" y="f125"/>
                  </a:cubicBezTo>
                  <a:cubicBezTo>
                    <a:pt x="f488" y="f19"/>
                    <a:pt x="f488" y="f135"/>
                    <a:pt x="f488" y="f274"/>
                  </a:cubicBezTo>
                  <a:close/>
                  <a:moveTo>
                    <a:pt x="f488" y="f349"/>
                  </a:moveTo>
                  <a:cubicBezTo>
                    <a:pt x="f490" y="f378"/>
                    <a:pt x="f489" y="f56"/>
                    <a:pt x="f486" y="f18"/>
                  </a:cubicBezTo>
                  <a:cubicBezTo>
                    <a:pt x="f485" y="f349"/>
                    <a:pt x="f485" y="f349"/>
                    <a:pt x="f488" y="f349"/>
                  </a:cubicBezTo>
                  <a:close/>
                  <a:moveTo>
                    <a:pt x="f484" y="f477"/>
                  </a:moveTo>
                  <a:cubicBezTo>
                    <a:pt x="f486" y="f500"/>
                    <a:pt x="f485" y="f501"/>
                    <a:pt x="f488" y="f502"/>
                  </a:cubicBezTo>
                  <a:cubicBezTo>
                    <a:pt x="f490" y="f503"/>
                    <a:pt x="f489" y="f113"/>
                    <a:pt x="f484" y="f477"/>
                  </a:cubicBezTo>
                  <a:close/>
                  <a:moveTo>
                    <a:pt x="f486" y="f462"/>
                  </a:moveTo>
                  <a:cubicBezTo>
                    <a:pt x="f485" y="f504"/>
                    <a:pt x="f486" y="f505"/>
                    <a:pt x="f488" y="f506"/>
                  </a:cubicBezTo>
                  <a:cubicBezTo>
                    <a:pt x="f489" y="f507"/>
                    <a:pt x="f490" y="f508"/>
                    <a:pt x="f486" y="f462"/>
                  </a:cubicBezTo>
                  <a:close/>
                  <a:moveTo>
                    <a:pt x="f486" y="f124"/>
                  </a:moveTo>
                  <a:cubicBezTo>
                    <a:pt x="f485" y="f37"/>
                    <a:pt x="f486" y="f37"/>
                    <a:pt x="f488" y="f37"/>
                  </a:cubicBezTo>
                  <a:cubicBezTo>
                    <a:pt x="f488" y="f23"/>
                    <a:pt x="f488" y="f152"/>
                    <a:pt x="f488" y="f79"/>
                  </a:cubicBezTo>
                  <a:cubicBezTo>
                    <a:pt x="f498" y="f79"/>
                    <a:pt x="f496" y="f124"/>
                    <a:pt x="f486" y="f124"/>
                  </a:cubicBezTo>
                  <a:close/>
                  <a:moveTo>
                    <a:pt x="f488" y="f277"/>
                  </a:moveTo>
                  <a:cubicBezTo>
                    <a:pt x="f498" y="f277"/>
                    <a:pt x="f496" y="f277"/>
                    <a:pt x="f486" y="f277"/>
                  </a:cubicBezTo>
                  <a:cubicBezTo>
                    <a:pt x="f486" y="f300"/>
                    <a:pt x="f486" y="f306"/>
                    <a:pt x="f486" y="f145"/>
                  </a:cubicBezTo>
                  <a:cubicBezTo>
                    <a:pt x="f496" y="f145"/>
                    <a:pt x="f498" y="f145"/>
                    <a:pt x="f488" y="f145"/>
                  </a:cubicBezTo>
                  <a:cubicBezTo>
                    <a:pt x="f488" y="f306"/>
                    <a:pt x="f488" y="f300"/>
                    <a:pt x="f488" y="f277"/>
                  </a:cubicBezTo>
                  <a:close/>
                  <a:moveTo>
                    <a:pt x="f486" y="f395"/>
                  </a:moveTo>
                  <a:cubicBezTo>
                    <a:pt x="f485" y="f43"/>
                    <a:pt x="f486" y="f329"/>
                    <a:pt x="f488" y="f45"/>
                  </a:cubicBezTo>
                  <a:cubicBezTo>
                    <a:pt x="f489" y="f334"/>
                    <a:pt x="f489" y="f334"/>
                    <a:pt x="f486" y="f395"/>
                  </a:cubicBezTo>
                  <a:close/>
                  <a:moveTo>
                    <a:pt x="f509" y="f340"/>
                  </a:moveTo>
                  <a:cubicBezTo>
                    <a:pt x="f110" y="f342"/>
                    <a:pt x="f126" y="f340"/>
                    <a:pt x="f133" y="f337"/>
                  </a:cubicBezTo>
                  <a:cubicBezTo>
                    <a:pt x="f127" y="f337"/>
                    <a:pt x="f510" y="f337"/>
                    <a:pt x="f509" y="f337"/>
                  </a:cubicBezTo>
                  <a:cubicBezTo>
                    <a:pt x="f509" y="f391"/>
                    <a:pt x="f509" y="f392"/>
                    <a:pt x="f509" y="f340"/>
                  </a:cubicBezTo>
                  <a:close/>
                  <a:moveTo>
                    <a:pt x="f509" y="f23"/>
                  </a:moveTo>
                  <a:cubicBezTo>
                    <a:pt x="f510" y="f23"/>
                    <a:pt x="f511" y="f23"/>
                    <a:pt x="f133" y="f23"/>
                  </a:cubicBezTo>
                  <a:cubicBezTo>
                    <a:pt x="f133" y="f34"/>
                    <a:pt x="f133" y="f117"/>
                    <a:pt x="f133" y="f32"/>
                  </a:cubicBezTo>
                  <a:cubicBezTo>
                    <a:pt x="f509" y="f363"/>
                    <a:pt x="f509" y="f363"/>
                    <a:pt x="f509" y="f23"/>
                  </a:cubicBezTo>
                  <a:close/>
                  <a:moveTo>
                    <a:pt x="f133" y="f374"/>
                  </a:moveTo>
                  <a:cubicBezTo>
                    <a:pt x="f133" y="f323"/>
                    <a:pt x="f133" y="f384"/>
                    <a:pt x="f133" y="f405"/>
                  </a:cubicBezTo>
                  <a:cubicBezTo>
                    <a:pt x="f127" y="f159"/>
                    <a:pt x="f510" y="f159"/>
                    <a:pt x="f509" y="f159"/>
                  </a:cubicBezTo>
                  <a:cubicBezTo>
                    <a:pt x="f509" y="f324"/>
                    <a:pt x="f509" y="f35"/>
                    <a:pt x="f509" y="f352"/>
                  </a:cubicBezTo>
                  <a:cubicBezTo>
                    <a:pt x="f510" y="f352"/>
                    <a:pt x="f511" y="f374"/>
                    <a:pt x="f133" y="f374"/>
                  </a:cubicBezTo>
                  <a:close/>
                  <a:moveTo>
                    <a:pt x="f133" y="f194"/>
                  </a:moveTo>
                  <a:cubicBezTo>
                    <a:pt x="f128" y="f188"/>
                    <a:pt x="f128" y="f188"/>
                    <a:pt x="f509" y="f494"/>
                  </a:cubicBezTo>
                  <a:cubicBezTo>
                    <a:pt x="f110" y="f312"/>
                    <a:pt x="f110" y="f312"/>
                    <a:pt x="f133" y="f194"/>
                  </a:cubicBezTo>
                  <a:close/>
                  <a:moveTo>
                    <a:pt x="f133" y="f383"/>
                  </a:moveTo>
                  <a:cubicBezTo>
                    <a:pt x="f133" y="f322"/>
                    <a:pt x="f110" y="f151"/>
                    <a:pt x="f110" y="f321"/>
                  </a:cubicBezTo>
                  <a:cubicBezTo>
                    <a:pt x="f110" y="f55"/>
                    <a:pt x="f133" y="f243"/>
                    <a:pt x="f133" y="f320"/>
                  </a:cubicBezTo>
                  <a:cubicBezTo>
                    <a:pt x="f128" y="f320"/>
                    <a:pt x="f128" y="f320"/>
                    <a:pt x="f509" y="f389"/>
                  </a:cubicBezTo>
                  <a:cubicBezTo>
                    <a:pt x="f510" y="f383"/>
                    <a:pt x="f511" y="f383"/>
                    <a:pt x="f133" y="f383"/>
                  </a:cubicBezTo>
                  <a:close/>
                  <a:moveTo>
                    <a:pt x="f509" y="f330"/>
                  </a:moveTo>
                  <a:cubicBezTo>
                    <a:pt x="f110" y="f411"/>
                    <a:pt x="f126" y="f42"/>
                    <a:pt x="f133" y="f46"/>
                  </a:cubicBezTo>
                  <a:cubicBezTo>
                    <a:pt x="f128" y="f328"/>
                    <a:pt x="f128" y="f328"/>
                    <a:pt x="f509" y="f330"/>
                  </a:cubicBezTo>
                  <a:close/>
                  <a:moveTo>
                    <a:pt x="f509" y="f316"/>
                  </a:moveTo>
                  <a:cubicBezTo>
                    <a:pt x="f110" y="f48"/>
                    <a:pt x="f110" y="f48"/>
                    <a:pt x="f133" y="f278"/>
                  </a:cubicBezTo>
                  <a:cubicBezTo>
                    <a:pt x="f128" y="f278"/>
                    <a:pt x="f128" y="f278"/>
                    <a:pt x="f509" y="f316"/>
                  </a:cubicBezTo>
                  <a:close/>
                  <a:moveTo>
                    <a:pt x="f133" y="f286"/>
                  </a:moveTo>
                  <a:cubicBezTo>
                    <a:pt x="f128" y="f289"/>
                    <a:pt x="f128" y="f68"/>
                    <a:pt x="f132" y="f182"/>
                  </a:cubicBezTo>
                  <a:cubicBezTo>
                    <a:pt x="f126" y="f182"/>
                    <a:pt x="f110" y="f318"/>
                    <a:pt x="f133" y="f286"/>
                  </a:cubicBezTo>
                  <a:close/>
                  <a:moveTo>
                    <a:pt x="f509" y="f176"/>
                  </a:moveTo>
                  <a:cubicBezTo>
                    <a:pt x="f110" y="f176"/>
                    <a:pt x="f126" y="f62"/>
                    <a:pt x="f133" y="f376"/>
                  </a:cubicBezTo>
                  <a:cubicBezTo>
                    <a:pt x="f128" y="f311"/>
                    <a:pt x="f128" y="f311"/>
                    <a:pt x="f509" y="f176"/>
                  </a:cubicBezTo>
                  <a:close/>
                  <a:moveTo>
                    <a:pt x="f133" y="f3"/>
                  </a:moveTo>
                  <a:cubicBezTo>
                    <a:pt x="f128" y="f3"/>
                    <a:pt x="f128" y="f331"/>
                    <a:pt x="f132" y="f78"/>
                  </a:cubicBezTo>
                  <a:cubicBezTo>
                    <a:pt x="f110" y="f78"/>
                    <a:pt x="f110" y="f28"/>
                    <a:pt x="f133" y="f3"/>
                  </a:cubicBezTo>
                  <a:close/>
                  <a:moveTo>
                    <a:pt x="f509" y="f172"/>
                  </a:moveTo>
                  <a:cubicBezTo>
                    <a:pt x="f110" y="f197"/>
                    <a:pt x="f126" y="f512"/>
                    <a:pt x="f133" y="f95"/>
                  </a:cubicBezTo>
                  <a:cubicBezTo>
                    <a:pt x="f108" y="f95"/>
                    <a:pt x="f509" y="f319"/>
                    <a:pt x="f509" y="f172"/>
                  </a:cubicBezTo>
                  <a:close/>
                  <a:moveTo>
                    <a:pt x="f509" y="f308"/>
                  </a:moveTo>
                  <a:cubicBezTo>
                    <a:pt x="f110" y="f72"/>
                    <a:pt x="f110" y="f72"/>
                    <a:pt x="f133" y="f107"/>
                  </a:cubicBezTo>
                  <a:cubicBezTo>
                    <a:pt x="f128" y="f451"/>
                    <a:pt x="f509" y="f287"/>
                    <a:pt x="f509" y="f308"/>
                  </a:cubicBezTo>
                  <a:close/>
                  <a:moveTo>
                    <a:pt x="f133" y="f31"/>
                  </a:moveTo>
                  <a:cubicBezTo>
                    <a:pt x="f127" y="f31"/>
                    <a:pt x="f510" y="f438"/>
                    <a:pt x="f509" y="f438"/>
                  </a:cubicBezTo>
                  <a:cubicBezTo>
                    <a:pt x="f509" y="f309"/>
                    <a:pt x="f509" y="f250"/>
                    <a:pt x="f509" y="f193"/>
                  </a:cubicBezTo>
                  <a:cubicBezTo>
                    <a:pt x="f509" y="f407"/>
                    <a:pt x="f509" y="f189"/>
                    <a:pt x="f509" y="f248"/>
                  </a:cubicBezTo>
                  <a:cubicBezTo>
                    <a:pt x="f110" y="f246"/>
                    <a:pt x="f110" y="f248"/>
                    <a:pt x="f133" y="f31"/>
                  </a:cubicBezTo>
                  <a:close/>
                  <a:moveTo>
                    <a:pt x="f513" y="f305"/>
                  </a:moveTo>
                  <a:cubicBezTo>
                    <a:pt x="f106" y="f199"/>
                    <a:pt x="f106" y="f199"/>
                    <a:pt x="f514" y="f265"/>
                  </a:cubicBezTo>
                  <a:cubicBezTo>
                    <a:pt x="f515" y="f516"/>
                    <a:pt x="f515" y="f516"/>
                    <a:pt x="f513" y="f305"/>
                  </a:cubicBezTo>
                  <a:close/>
                  <a:moveTo>
                    <a:pt x="f517" y="f32"/>
                  </a:moveTo>
                  <a:cubicBezTo>
                    <a:pt x="f517" y="f37"/>
                    <a:pt x="f517" y="f34"/>
                    <a:pt x="f517" y="f386"/>
                  </a:cubicBezTo>
                  <a:cubicBezTo>
                    <a:pt x="f518" y="f386"/>
                    <a:pt x="f519" y="f23"/>
                    <a:pt x="f513" y="f23"/>
                  </a:cubicBezTo>
                  <a:cubicBezTo>
                    <a:pt x="f513" y="f34"/>
                    <a:pt x="f513" y="f117"/>
                    <a:pt x="f513" y="f32"/>
                  </a:cubicBezTo>
                  <a:cubicBezTo>
                    <a:pt x="f519" y="f32"/>
                    <a:pt x="f518" y="f32"/>
                    <a:pt x="f517" y="f32"/>
                  </a:cubicBezTo>
                  <a:close/>
                  <a:moveTo>
                    <a:pt x="f517" y="f38"/>
                  </a:moveTo>
                  <a:cubicBezTo>
                    <a:pt x="f517" y="f323"/>
                    <a:pt x="f517" y="f39"/>
                    <a:pt x="f517" y="f215"/>
                  </a:cubicBezTo>
                  <a:cubicBezTo>
                    <a:pt x="f518" y="f352"/>
                    <a:pt x="f519" y="f352"/>
                    <a:pt x="f513" y="f352"/>
                  </a:cubicBezTo>
                  <a:cubicBezTo>
                    <a:pt x="f513" y="f35"/>
                    <a:pt x="f513" y="f324"/>
                    <a:pt x="f513" y="f159"/>
                  </a:cubicBezTo>
                  <a:cubicBezTo>
                    <a:pt x="f520" y="f159"/>
                    <a:pt x="f518" y="f38"/>
                    <a:pt x="f517" y="f38"/>
                  </a:cubicBezTo>
                  <a:close/>
                  <a:moveTo>
                    <a:pt x="f517" y="f357"/>
                  </a:moveTo>
                  <a:cubicBezTo>
                    <a:pt x="f517" y="f339"/>
                    <a:pt x="f517" y="f257"/>
                    <a:pt x="f517" y="f340"/>
                  </a:cubicBezTo>
                  <a:cubicBezTo>
                    <a:pt x="f518" y="f340"/>
                    <a:pt x="f519" y="f340"/>
                    <a:pt x="f513" y="f340"/>
                  </a:cubicBezTo>
                  <a:cubicBezTo>
                    <a:pt x="f513" y="f257"/>
                    <a:pt x="f513" y="f391"/>
                    <a:pt x="f513" y="f357"/>
                  </a:cubicBezTo>
                  <a:cubicBezTo>
                    <a:pt x="f520" y="f357"/>
                    <a:pt x="f518" y="f357"/>
                    <a:pt x="f517" y="f357"/>
                  </a:cubicBezTo>
                  <a:close/>
                  <a:moveTo>
                    <a:pt x="f514" y="f395"/>
                  </a:moveTo>
                  <a:cubicBezTo>
                    <a:pt x="f514" y="f333"/>
                    <a:pt x="f514" y="f78"/>
                    <a:pt x="f514" y="f104"/>
                  </a:cubicBezTo>
                  <a:cubicBezTo>
                    <a:pt x="f515" y="f104"/>
                    <a:pt x="f521" y="f29"/>
                    <a:pt x="f513" y="f334"/>
                  </a:cubicBezTo>
                  <a:cubicBezTo>
                    <a:pt x="f520" y="f334"/>
                    <a:pt x="f518" y="f395"/>
                    <a:pt x="f514" y="f395"/>
                  </a:cubicBezTo>
                  <a:close/>
                  <a:moveTo>
                    <a:pt x="f513" y="f318"/>
                  </a:moveTo>
                  <a:cubicBezTo>
                    <a:pt x="f517" y="f64"/>
                    <a:pt x="f106" y="f522"/>
                    <a:pt x="f514" y="f219"/>
                  </a:cubicBezTo>
                  <a:cubicBezTo>
                    <a:pt x="f515" y="f290"/>
                    <a:pt x="f515" y="f290"/>
                    <a:pt x="f513" y="f318"/>
                  </a:cubicBezTo>
                  <a:close/>
                  <a:moveTo>
                    <a:pt x="f517" y="f313"/>
                  </a:moveTo>
                  <a:cubicBezTo>
                    <a:pt x="f515" y="f116"/>
                    <a:pt x="f521" y="f494"/>
                    <a:pt x="f513" y="f170"/>
                  </a:cubicBezTo>
                  <a:cubicBezTo>
                    <a:pt x="f523" y="f264"/>
                    <a:pt x="f514" y="f312"/>
                    <a:pt x="f517" y="f313"/>
                  </a:cubicBezTo>
                  <a:close/>
                  <a:moveTo>
                    <a:pt x="f513" y="f410"/>
                  </a:moveTo>
                  <a:cubicBezTo>
                    <a:pt x="f520" y="f261"/>
                    <a:pt x="f518" y="f261"/>
                    <a:pt x="f514" y="f329"/>
                  </a:cubicBezTo>
                  <a:cubicBezTo>
                    <a:pt x="f514" y="f42"/>
                    <a:pt x="f514" y="f330"/>
                    <a:pt x="f514" y="f41"/>
                  </a:cubicBezTo>
                  <a:cubicBezTo>
                    <a:pt x="f515" y="f271"/>
                    <a:pt x="f515" y="f271"/>
                    <a:pt x="f513" y="f410"/>
                  </a:cubicBezTo>
                  <a:close/>
                  <a:moveTo>
                    <a:pt x="f517" y="f373"/>
                  </a:moveTo>
                  <a:cubicBezTo>
                    <a:pt x="f515" y="f246"/>
                    <a:pt x="f515" y="f246"/>
                    <a:pt x="f513" y="f309"/>
                  </a:cubicBezTo>
                  <a:cubicBezTo>
                    <a:pt x="f520" y="f309"/>
                    <a:pt x="f518" y="f309"/>
                    <a:pt x="f517" y="f309"/>
                  </a:cubicBezTo>
                  <a:cubicBezTo>
                    <a:pt x="f517" y="f193"/>
                    <a:pt x="f517" y="f189"/>
                    <a:pt x="f517" y="f373"/>
                  </a:cubicBezTo>
                  <a:close/>
                  <a:moveTo>
                    <a:pt x="f513" y="f427"/>
                  </a:moveTo>
                  <a:cubicBezTo>
                    <a:pt x="f106" y="f409"/>
                    <a:pt x="f106" y="f409"/>
                    <a:pt x="f514" y="f436"/>
                  </a:cubicBezTo>
                  <a:cubicBezTo>
                    <a:pt x="f515" y="f270"/>
                    <a:pt x="f515" y="f270"/>
                    <a:pt x="f513" y="f427"/>
                  </a:cubicBezTo>
                  <a:close/>
                  <a:moveTo>
                    <a:pt x="f513" y="f243"/>
                  </a:moveTo>
                  <a:cubicBezTo>
                    <a:pt x="f517" y="f33"/>
                    <a:pt x="f106" y="f33"/>
                    <a:pt x="f514" y="f389"/>
                  </a:cubicBezTo>
                  <a:cubicBezTo>
                    <a:pt x="f515" y="f389"/>
                    <a:pt x="f515" y="f389"/>
                    <a:pt x="f513" y="f243"/>
                  </a:cubicBezTo>
                  <a:close/>
                  <a:moveTo>
                    <a:pt x="f515" y="f287"/>
                  </a:moveTo>
                  <a:cubicBezTo>
                    <a:pt x="f517" y="f524"/>
                    <a:pt x="f106" y="f20"/>
                    <a:pt x="f514" y="f450"/>
                  </a:cubicBezTo>
                  <a:cubicBezTo>
                    <a:pt x="f521" y="f450"/>
                    <a:pt x="f513" y="f308"/>
                    <a:pt x="f515" y="f287"/>
                  </a:cubicBezTo>
                  <a:close/>
                  <a:moveTo>
                    <a:pt x="f513" y="f238"/>
                  </a:moveTo>
                  <a:cubicBezTo>
                    <a:pt x="f517" y="f238"/>
                    <a:pt x="f106" y="f238"/>
                    <a:pt x="f514" y="f96"/>
                  </a:cubicBezTo>
                  <a:cubicBezTo>
                    <a:pt x="f515" y="f181"/>
                    <a:pt x="f515" y="f181"/>
                    <a:pt x="f513" y="f238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A247F2C-822F-BD27-1DE8-6CA9D7113669}"/>
                </a:ext>
              </a:extLst>
            </p:cNvPr>
            <p:cNvSpPr/>
            <p:nvPr/>
          </p:nvSpPr>
          <p:spPr>
            <a:xfrm>
              <a:off x="5031357" y="3372005"/>
              <a:ext cx="455398" cy="12225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3"/>
                <a:gd name="f7" fmla="val 41"/>
                <a:gd name="f8" fmla="val 1"/>
                <a:gd name="f9" fmla="val 38"/>
                <a:gd name="f10" fmla="val 35"/>
                <a:gd name="f11" fmla="val 32"/>
                <a:gd name="f12" fmla="val 30"/>
                <a:gd name="f13" fmla="val 3"/>
                <a:gd name="f14" fmla="val 29"/>
                <a:gd name="f15" fmla="val 4"/>
                <a:gd name="f16" fmla="val 20"/>
                <a:gd name="f17" fmla="val 61"/>
                <a:gd name="f18" fmla="val 13"/>
                <a:gd name="f19" fmla="val 89"/>
                <a:gd name="f20" fmla="val 100"/>
                <a:gd name="f21" fmla="val 110"/>
                <a:gd name="f22" fmla="val 120"/>
                <a:gd name="f23" fmla="val 5"/>
                <a:gd name="f24" fmla="val 129"/>
                <a:gd name="f25" fmla="val 8"/>
                <a:gd name="f26" fmla="val 138"/>
                <a:gd name="f27" fmla="val 11"/>
                <a:gd name="f28" fmla="val 147"/>
                <a:gd name="f29" fmla="val 151"/>
                <a:gd name="f30" fmla="val 15"/>
                <a:gd name="f31" fmla="val 17"/>
                <a:gd name="f32" fmla="val 152"/>
                <a:gd name="f33" fmla="val 21"/>
                <a:gd name="f34" fmla="val 23"/>
                <a:gd name="f35" fmla="val 24"/>
                <a:gd name="f36" fmla="val 26"/>
                <a:gd name="f37" fmla="val 149"/>
                <a:gd name="f38" fmla="val 25"/>
                <a:gd name="f39" fmla="val 144"/>
                <a:gd name="f40" fmla="val 133"/>
                <a:gd name="f41" fmla="val 121"/>
                <a:gd name="f42" fmla="val 18"/>
                <a:gd name="f43" fmla="val 109"/>
                <a:gd name="f44" fmla="val 106"/>
                <a:gd name="f45" fmla="val 14"/>
                <a:gd name="f46" fmla="val 103"/>
                <a:gd name="f47" fmla="val 68"/>
                <a:gd name="f48" fmla="val 36"/>
                <a:gd name="f49" fmla="val 40"/>
                <a:gd name="f50" fmla="val 2"/>
                <a:gd name="f51" fmla="+- 0 0 -90"/>
                <a:gd name="f52" fmla="*/ f3 1 153"/>
                <a:gd name="f53" fmla="*/ f4 1 41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153"/>
                <a:gd name="f62" fmla="*/ f58 1 41"/>
                <a:gd name="f63" fmla="*/ 1 f59 1"/>
                <a:gd name="f64" fmla="*/ 41 f58 1"/>
                <a:gd name="f65" fmla="*/ 32 f58 1"/>
                <a:gd name="f66" fmla="*/ 4 f59 1"/>
                <a:gd name="f67" fmla="*/ 29 f58 1"/>
                <a:gd name="f68" fmla="*/ 89 f59 1"/>
                <a:gd name="f69" fmla="*/ 4 f58 1"/>
                <a:gd name="f70" fmla="*/ 120 f59 1"/>
                <a:gd name="f71" fmla="*/ 5 f58 1"/>
                <a:gd name="f72" fmla="*/ 147 f59 1"/>
                <a:gd name="f73" fmla="*/ 13 f58 1"/>
                <a:gd name="f74" fmla="*/ 152 f59 1"/>
                <a:gd name="f75" fmla="*/ 21 f58 1"/>
                <a:gd name="f76" fmla="*/ 26 f58 1"/>
                <a:gd name="f77" fmla="*/ 144 f59 1"/>
                <a:gd name="f78" fmla="*/ 25 f58 1"/>
                <a:gd name="f79" fmla="*/ 109 f59 1"/>
                <a:gd name="f80" fmla="*/ 15 f58 1"/>
                <a:gd name="f81" fmla="*/ 100 f59 1"/>
                <a:gd name="f82" fmla="*/ 40 f58 1"/>
                <a:gd name="f83" fmla="+- f60 0 f1"/>
                <a:gd name="f84" fmla="*/ f63 1 153"/>
                <a:gd name="f85" fmla="*/ f64 1 41"/>
                <a:gd name="f86" fmla="*/ f65 1 41"/>
                <a:gd name="f87" fmla="*/ f66 1 153"/>
                <a:gd name="f88" fmla="*/ f67 1 41"/>
                <a:gd name="f89" fmla="*/ f68 1 153"/>
                <a:gd name="f90" fmla="*/ f69 1 41"/>
                <a:gd name="f91" fmla="*/ f70 1 153"/>
                <a:gd name="f92" fmla="*/ f71 1 41"/>
                <a:gd name="f93" fmla="*/ f72 1 153"/>
                <a:gd name="f94" fmla="*/ f73 1 41"/>
                <a:gd name="f95" fmla="*/ f74 1 153"/>
                <a:gd name="f96" fmla="*/ f75 1 41"/>
                <a:gd name="f97" fmla="*/ f76 1 41"/>
                <a:gd name="f98" fmla="*/ f77 1 153"/>
                <a:gd name="f99" fmla="*/ f78 1 41"/>
                <a:gd name="f100" fmla="*/ f79 1 153"/>
                <a:gd name="f101" fmla="*/ f80 1 41"/>
                <a:gd name="f102" fmla="*/ f81 1 153"/>
                <a:gd name="f103" fmla="*/ f82 1 41"/>
                <a:gd name="f104" fmla="*/ 0 1 f61"/>
                <a:gd name="f105" fmla="*/ f55 1 f61"/>
                <a:gd name="f106" fmla="*/ 0 1 f62"/>
                <a:gd name="f107" fmla="*/ f56 1 f62"/>
                <a:gd name="f108" fmla="*/ f84 1 f61"/>
                <a:gd name="f109" fmla="*/ f85 1 f62"/>
                <a:gd name="f110" fmla="*/ f86 1 f62"/>
                <a:gd name="f111" fmla="*/ f87 1 f61"/>
                <a:gd name="f112" fmla="*/ f88 1 f62"/>
                <a:gd name="f113" fmla="*/ f89 1 f61"/>
                <a:gd name="f114" fmla="*/ f90 1 f62"/>
                <a:gd name="f115" fmla="*/ f91 1 f61"/>
                <a:gd name="f116" fmla="*/ f92 1 f62"/>
                <a:gd name="f117" fmla="*/ f93 1 f61"/>
                <a:gd name="f118" fmla="*/ f94 1 f62"/>
                <a:gd name="f119" fmla="*/ f95 1 f61"/>
                <a:gd name="f120" fmla="*/ f96 1 f62"/>
                <a:gd name="f121" fmla="*/ f97 1 f62"/>
                <a:gd name="f122" fmla="*/ f98 1 f61"/>
                <a:gd name="f123" fmla="*/ f99 1 f62"/>
                <a:gd name="f124" fmla="*/ f100 1 f61"/>
                <a:gd name="f125" fmla="*/ f101 1 f62"/>
                <a:gd name="f126" fmla="*/ f102 1 f61"/>
                <a:gd name="f127" fmla="*/ f103 1 f62"/>
                <a:gd name="f128" fmla="*/ f104 f52 1"/>
                <a:gd name="f129" fmla="*/ f105 f52 1"/>
                <a:gd name="f130" fmla="*/ f107 f53 1"/>
                <a:gd name="f131" fmla="*/ f106 f53 1"/>
                <a:gd name="f132" fmla="*/ f108 f52 1"/>
                <a:gd name="f133" fmla="*/ f109 f53 1"/>
                <a:gd name="f134" fmla="*/ f110 f53 1"/>
                <a:gd name="f135" fmla="*/ f111 f52 1"/>
                <a:gd name="f136" fmla="*/ f112 f53 1"/>
                <a:gd name="f137" fmla="*/ f113 f52 1"/>
                <a:gd name="f138" fmla="*/ f114 f53 1"/>
                <a:gd name="f139" fmla="*/ f115 f52 1"/>
                <a:gd name="f140" fmla="*/ f116 f53 1"/>
                <a:gd name="f141" fmla="*/ f117 f52 1"/>
                <a:gd name="f142" fmla="*/ f118 f53 1"/>
                <a:gd name="f143" fmla="*/ f119 f52 1"/>
                <a:gd name="f144" fmla="*/ f120 f53 1"/>
                <a:gd name="f145" fmla="*/ f121 f53 1"/>
                <a:gd name="f146" fmla="*/ f122 f52 1"/>
                <a:gd name="f147" fmla="*/ f123 f53 1"/>
                <a:gd name="f148" fmla="*/ f124 f52 1"/>
                <a:gd name="f149" fmla="*/ f125 f53 1"/>
                <a:gd name="f150" fmla="*/ f126 f52 1"/>
                <a:gd name="f151" fmla="*/ f127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2" y="f133"/>
                </a:cxn>
                <a:cxn ang="f83">
                  <a:pos x="f132" y="f134"/>
                </a:cxn>
                <a:cxn ang="f83">
                  <a:pos x="f135" y="f136"/>
                </a:cxn>
                <a:cxn ang="f83">
                  <a:pos x="f137" y="f138"/>
                </a:cxn>
                <a:cxn ang="f83">
                  <a:pos x="f139" y="f140"/>
                </a:cxn>
                <a:cxn ang="f83">
                  <a:pos x="f141" y="f142"/>
                </a:cxn>
                <a:cxn ang="f83">
                  <a:pos x="f143" y="f144"/>
                </a:cxn>
                <a:cxn ang="f83">
                  <a:pos x="f143" y="f145"/>
                </a:cxn>
                <a:cxn ang="f83">
                  <a:pos x="f146" y="f147"/>
                </a:cxn>
                <a:cxn ang="f83">
                  <a:pos x="f148" y="f149"/>
                </a:cxn>
                <a:cxn ang="f83">
                  <a:pos x="f150" y="f149"/>
                </a:cxn>
                <a:cxn ang="f83">
                  <a:pos x="f135" y="f151"/>
                </a:cxn>
                <a:cxn ang="f83">
                  <a:pos x="f132" y="f133"/>
                </a:cxn>
              </a:cxnLst>
              <a:rect l="f128" t="f131" r="f129" b="f130"/>
              <a:pathLst>
                <a:path w="153" h="41">
                  <a:moveTo>
                    <a:pt x="f8" y="f7"/>
                  </a:moveTo>
                  <a:cubicBezTo>
                    <a:pt x="f8" y="f9"/>
                    <a:pt x="f5" y="f10"/>
                    <a:pt x="f8" y="f11"/>
                  </a:cubicBezTo>
                  <a:cubicBezTo>
                    <a:pt x="f8" y="f12"/>
                    <a:pt x="f13" y="f14"/>
                    <a:pt x="f15" y="f14"/>
                  </a:cubicBezTo>
                  <a:cubicBezTo>
                    <a:pt x="f11" y="f16"/>
                    <a:pt x="f17" y="f18"/>
                    <a:pt x="f19" y="f15"/>
                  </a:cubicBezTo>
                  <a:cubicBezTo>
                    <a:pt x="f20" y="f5"/>
                    <a:pt x="f21" y="f5"/>
                    <a:pt x="f22" y="f23"/>
                  </a:cubicBezTo>
                  <a:cubicBezTo>
                    <a:pt x="f24" y="f25"/>
                    <a:pt x="f26" y="f27"/>
                    <a:pt x="f28" y="f18"/>
                  </a:cubicBezTo>
                  <a:cubicBezTo>
                    <a:pt x="f29" y="f30"/>
                    <a:pt x="f6" y="f31"/>
                    <a:pt x="f32" y="f33"/>
                  </a:cubicBezTo>
                  <a:cubicBezTo>
                    <a:pt x="f32" y="f34"/>
                    <a:pt x="f32" y="f35"/>
                    <a:pt x="f32" y="f36"/>
                  </a:cubicBezTo>
                  <a:cubicBezTo>
                    <a:pt x="f37" y="f36"/>
                    <a:pt x="f28" y="f38"/>
                    <a:pt x="f39" y="f38"/>
                  </a:cubicBezTo>
                  <a:cubicBezTo>
                    <a:pt x="f40" y="f33"/>
                    <a:pt x="f41" y="f42"/>
                    <a:pt x="f43" y="f30"/>
                  </a:cubicBezTo>
                  <a:cubicBezTo>
                    <a:pt x="f44" y="f45"/>
                    <a:pt x="f46" y="f45"/>
                    <a:pt x="f20" y="f30"/>
                  </a:cubicBezTo>
                  <a:cubicBezTo>
                    <a:pt x="f47" y="f35"/>
                    <a:pt x="f48" y="f11"/>
                    <a:pt x="f15" y="f49"/>
                  </a:cubicBezTo>
                  <a:cubicBezTo>
                    <a:pt x="f13" y="f7"/>
                    <a:pt x="f50" y="f7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738A845E-9D3A-5036-31C3-EEAD78D34E2E}"/>
                </a:ext>
              </a:extLst>
            </p:cNvPr>
            <p:cNvSpPr/>
            <p:nvPr/>
          </p:nvSpPr>
          <p:spPr>
            <a:xfrm>
              <a:off x="6287514" y="2540669"/>
              <a:ext cx="293412" cy="1405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"/>
                <a:gd name="f7" fmla="val 47"/>
                <a:gd name="f8" fmla="val 40"/>
                <a:gd name="f9" fmla="val 34"/>
                <a:gd name="f10" fmla="val 29"/>
                <a:gd name="f11" fmla="val 24"/>
                <a:gd name="f12" fmla="val 23"/>
                <a:gd name="f13" fmla="val 1"/>
                <a:gd name="f14" fmla="val 21"/>
                <a:gd name="f15" fmla="val 3"/>
                <a:gd name="f16" fmla="val 16"/>
                <a:gd name="f17" fmla="val 14"/>
                <a:gd name="f18" fmla="val 8"/>
                <a:gd name="f19" fmla="val 42"/>
                <a:gd name="f20" fmla="val 43"/>
                <a:gd name="f21" fmla="val 46"/>
                <a:gd name="f22" fmla="val 63"/>
                <a:gd name="f23" fmla="val 10"/>
                <a:gd name="f24" fmla="val 79"/>
                <a:gd name="f25" fmla="val 19"/>
                <a:gd name="f26" fmla="val 95"/>
                <a:gd name="f27" fmla="val 27"/>
                <a:gd name="f28" fmla="val 98"/>
                <a:gd name="f29" fmla="val 30"/>
                <a:gd name="f30" fmla="val 33"/>
                <a:gd name="f31" fmla="val 38"/>
                <a:gd name="f32" fmla="val 97"/>
                <a:gd name="f33" fmla="val 96"/>
                <a:gd name="f34" fmla="val 64"/>
                <a:gd name="f35" fmla="val 49"/>
                <a:gd name="f36" fmla="val 22"/>
                <a:gd name="f37" fmla="val 20"/>
                <a:gd name="f38" fmla="val 28"/>
                <a:gd name="f39" fmla="val 4"/>
                <a:gd name="f40" fmla="val 39"/>
                <a:gd name="f41" fmla="val 2"/>
                <a:gd name="f42" fmla="+- 0 0 -90"/>
                <a:gd name="f43" fmla="*/ f3 1 99"/>
                <a:gd name="f44" fmla="*/ f4 1 47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99"/>
                <a:gd name="f53" fmla="*/ f49 1 47"/>
                <a:gd name="f54" fmla="*/ 0 f50 1"/>
                <a:gd name="f55" fmla="*/ 40 f49 1"/>
                <a:gd name="f56" fmla="*/ 24 f49 1"/>
                <a:gd name="f57" fmla="*/ 3 f50 1"/>
                <a:gd name="f58" fmla="*/ 21 f49 1"/>
                <a:gd name="f59" fmla="*/ 42 f50 1"/>
                <a:gd name="f60" fmla="*/ 1 f49 1"/>
                <a:gd name="f61" fmla="*/ 47 f50 1"/>
                <a:gd name="f62" fmla="*/ 95 f50 1"/>
                <a:gd name="f63" fmla="*/ 27 f49 1"/>
                <a:gd name="f64" fmla="*/ 99 f50 1"/>
                <a:gd name="f65" fmla="*/ 33 f49 1"/>
                <a:gd name="f66" fmla="*/ 47 f49 1"/>
                <a:gd name="f67" fmla="*/ 46 f49 1"/>
                <a:gd name="f68" fmla="*/ 49 f50 1"/>
                <a:gd name="f69" fmla="*/ 22 f49 1"/>
                <a:gd name="f70" fmla="*/ 40 f50 1"/>
                <a:gd name="f71" fmla="*/ 4 f50 1"/>
                <a:gd name="f72" fmla="*/ 39 f49 1"/>
                <a:gd name="f73" fmla="+- f51 0 f1"/>
                <a:gd name="f74" fmla="*/ f54 1 99"/>
                <a:gd name="f75" fmla="*/ f55 1 47"/>
                <a:gd name="f76" fmla="*/ f56 1 47"/>
                <a:gd name="f77" fmla="*/ f57 1 99"/>
                <a:gd name="f78" fmla="*/ f58 1 47"/>
                <a:gd name="f79" fmla="*/ f59 1 99"/>
                <a:gd name="f80" fmla="*/ f60 1 47"/>
                <a:gd name="f81" fmla="*/ f61 1 99"/>
                <a:gd name="f82" fmla="*/ f62 1 99"/>
                <a:gd name="f83" fmla="*/ f63 1 47"/>
                <a:gd name="f84" fmla="*/ f64 1 99"/>
                <a:gd name="f85" fmla="*/ f65 1 47"/>
                <a:gd name="f86" fmla="*/ f66 1 47"/>
                <a:gd name="f87" fmla="*/ f67 1 47"/>
                <a:gd name="f88" fmla="*/ f68 1 99"/>
                <a:gd name="f89" fmla="*/ f69 1 47"/>
                <a:gd name="f90" fmla="*/ f70 1 99"/>
                <a:gd name="f91" fmla="*/ f71 1 99"/>
                <a:gd name="f92" fmla="*/ f72 1 47"/>
                <a:gd name="f93" fmla="*/ 0 1 f52"/>
                <a:gd name="f94" fmla="*/ f46 1 f52"/>
                <a:gd name="f95" fmla="*/ 0 1 f53"/>
                <a:gd name="f96" fmla="*/ f47 1 f53"/>
                <a:gd name="f97" fmla="*/ f74 1 f52"/>
                <a:gd name="f98" fmla="*/ f75 1 f53"/>
                <a:gd name="f99" fmla="*/ f76 1 f53"/>
                <a:gd name="f100" fmla="*/ f77 1 f52"/>
                <a:gd name="f101" fmla="*/ f78 1 f53"/>
                <a:gd name="f102" fmla="*/ f79 1 f52"/>
                <a:gd name="f103" fmla="*/ f80 1 f53"/>
                <a:gd name="f104" fmla="*/ f81 1 f52"/>
                <a:gd name="f105" fmla="*/ f82 1 f52"/>
                <a:gd name="f106" fmla="*/ f83 1 f53"/>
                <a:gd name="f107" fmla="*/ f84 1 f52"/>
                <a:gd name="f108" fmla="*/ f85 1 f53"/>
                <a:gd name="f109" fmla="*/ f86 1 f53"/>
                <a:gd name="f110" fmla="*/ f87 1 f53"/>
                <a:gd name="f111" fmla="*/ f88 1 f52"/>
                <a:gd name="f112" fmla="*/ f89 1 f53"/>
                <a:gd name="f113" fmla="*/ f90 1 f52"/>
                <a:gd name="f114" fmla="*/ f91 1 f52"/>
                <a:gd name="f115" fmla="*/ f92 1 f53"/>
                <a:gd name="f116" fmla="*/ f93 f43 1"/>
                <a:gd name="f117" fmla="*/ f94 f43 1"/>
                <a:gd name="f118" fmla="*/ f96 f44 1"/>
                <a:gd name="f119" fmla="*/ f95 f44 1"/>
                <a:gd name="f120" fmla="*/ f97 f43 1"/>
                <a:gd name="f121" fmla="*/ f98 f44 1"/>
                <a:gd name="f122" fmla="*/ f99 f44 1"/>
                <a:gd name="f123" fmla="*/ f100 f43 1"/>
                <a:gd name="f124" fmla="*/ f101 f44 1"/>
                <a:gd name="f125" fmla="*/ f102 f43 1"/>
                <a:gd name="f126" fmla="*/ f103 f44 1"/>
                <a:gd name="f127" fmla="*/ f104 f43 1"/>
                <a:gd name="f128" fmla="*/ f105 f43 1"/>
                <a:gd name="f129" fmla="*/ f106 f44 1"/>
                <a:gd name="f130" fmla="*/ f107 f43 1"/>
                <a:gd name="f131" fmla="*/ f108 f44 1"/>
                <a:gd name="f132" fmla="*/ f109 f44 1"/>
                <a:gd name="f133" fmla="*/ f110 f44 1"/>
                <a:gd name="f134" fmla="*/ f111 f43 1"/>
                <a:gd name="f135" fmla="*/ f112 f44 1"/>
                <a:gd name="f136" fmla="*/ f113 f43 1"/>
                <a:gd name="f137" fmla="*/ f114 f43 1"/>
                <a:gd name="f138" fmla="*/ f115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20" y="f121"/>
                </a:cxn>
                <a:cxn ang="f73">
                  <a:pos x="f120" y="f122"/>
                </a:cxn>
                <a:cxn ang="f73">
                  <a:pos x="f123" y="f124"/>
                </a:cxn>
                <a:cxn ang="f73">
                  <a:pos x="f125" y="f126"/>
                </a:cxn>
                <a:cxn ang="f73">
                  <a:pos x="f127" y="f126"/>
                </a:cxn>
                <a:cxn ang="f73">
                  <a:pos x="f128" y="f129"/>
                </a:cxn>
                <a:cxn ang="f73">
                  <a:pos x="f130" y="f131"/>
                </a:cxn>
                <a:cxn ang="f73">
                  <a:pos x="f130" y="f132"/>
                </a:cxn>
                <a:cxn ang="f73">
                  <a:pos x="f128" y="f133"/>
                </a:cxn>
                <a:cxn ang="f73">
                  <a:pos x="f134" y="f135"/>
                </a:cxn>
                <a:cxn ang="f73">
                  <a:pos x="f136" y="f135"/>
                </a:cxn>
                <a:cxn ang="f73">
                  <a:pos x="f137" y="f138"/>
                </a:cxn>
                <a:cxn ang="f73">
                  <a:pos x="f120" y="f121"/>
                </a:cxn>
              </a:cxnLst>
              <a:rect l="f116" t="f119" r="f117" b="f118"/>
              <a:pathLst>
                <a:path w="99" h="47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5" y="f12"/>
                    <a:pt x="f13" y="f14"/>
                    <a:pt x="f15" y="f14"/>
                  </a:cubicBezTo>
                  <a:cubicBezTo>
                    <a:pt x="f16" y="f17"/>
                    <a:pt x="f10" y="f18"/>
                    <a:pt x="f19" y="f13"/>
                  </a:cubicBezTo>
                  <a:cubicBezTo>
                    <a:pt x="f20" y="f5"/>
                    <a:pt x="f21" y="f13"/>
                    <a:pt x="f7" y="f13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10"/>
                    <a:pt x="f6" y="f29"/>
                    <a:pt x="f6" y="f30"/>
                  </a:cubicBezTo>
                  <a:cubicBezTo>
                    <a:pt x="f28" y="f31"/>
                    <a:pt x="f6" y="f19"/>
                    <a:pt x="f6" y="f7"/>
                  </a:cubicBezTo>
                  <a:cubicBezTo>
                    <a:pt x="f32" y="f7"/>
                    <a:pt x="f33" y="f21"/>
                    <a:pt x="f26" y="f21"/>
                  </a:cubicBezTo>
                  <a:cubicBezTo>
                    <a:pt x="f24" y="f31"/>
                    <a:pt x="f34" y="f29"/>
                    <a:pt x="f35" y="f36"/>
                  </a:cubicBezTo>
                  <a:cubicBezTo>
                    <a:pt x="f21" y="f37"/>
                    <a:pt x="f20" y="f37"/>
                    <a:pt x="f8" y="f36"/>
                  </a:cubicBezTo>
                  <a:cubicBezTo>
                    <a:pt x="f38" y="f27"/>
                    <a:pt x="f16" y="f30"/>
                    <a:pt x="f39" y="f40"/>
                  </a:cubicBezTo>
                  <a:cubicBezTo>
                    <a:pt x="f15" y="f40"/>
                    <a:pt x="f41" y="f40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4CCEDAC0-DEBD-E590-1793-01AF9415BC78}"/>
                </a:ext>
              </a:extLst>
            </p:cNvPr>
            <p:cNvSpPr/>
            <p:nvPr/>
          </p:nvSpPr>
          <p:spPr>
            <a:xfrm>
              <a:off x="7470327" y="3182505"/>
              <a:ext cx="296466" cy="1008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34"/>
                <a:gd name="f8" fmla="val 92"/>
                <a:gd name="f9" fmla="val 32"/>
                <a:gd name="f10" fmla="val 84"/>
                <a:gd name="f11" fmla="val 30"/>
                <a:gd name="f12" fmla="val 77"/>
                <a:gd name="f13" fmla="val 28"/>
                <a:gd name="f14" fmla="val 64"/>
                <a:gd name="f15" fmla="val 25"/>
                <a:gd name="f16" fmla="val 51"/>
                <a:gd name="f17" fmla="val 22"/>
                <a:gd name="f18" fmla="val 38"/>
                <a:gd name="f19" fmla="val 18"/>
                <a:gd name="f20" fmla="val 36"/>
                <a:gd name="f21" fmla="val 19"/>
                <a:gd name="f22" fmla="val 23"/>
                <a:gd name="f23" fmla="val 12"/>
                <a:gd name="f24" fmla="val 27"/>
                <a:gd name="f25" fmla="val 1"/>
                <a:gd name="f26" fmla="val 17"/>
                <a:gd name="f27" fmla="val 16"/>
                <a:gd name="f28" fmla="val 2"/>
                <a:gd name="f29" fmla="val 15"/>
                <a:gd name="f30" fmla="val 3"/>
                <a:gd name="f31" fmla="val 14"/>
                <a:gd name="f32" fmla="val 13"/>
                <a:gd name="f33" fmla="val 10"/>
                <a:gd name="f34" fmla="val 5"/>
                <a:gd name="f35" fmla="val 33"/>
                <a:gd name="f36" fmla="val 37"/>
                <a:gd name="f37" fmla="val 57"/>
                <a:gd name="f38" fmla="val 6"/>
                <a:gd name="f39" fmla="val 96"/>
                <a:gd name="f40" fmla="val 99"/>
                <a:gd name="f41" fmla="val 26"/>
                <a:gd name="f42" fmla="+- 0 0 -90"/>
                <a:gd name="f43" fmla="*/ f3 1 100"/>
                <a:gd name="f44" fmla="*/ f4 1 34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100"/>
                <a:gd name="f53" fmla="*/ f49 1 34"/>
                <a:gd name="f54" fmla="*/ 100 f50 1"/>
                <a:gd name="f55" fmla="*/ 34 f49 1"/>
                <a:gd name="f56" fmla="*/ 77 f50 1"/>
                <a:gd name="f57" fmla="*/ 28 f49 1"/>
                <a:gd name="f58" fmla="*/ 38 f50 1"/>
                <a:gd name="f59" fmla="*/ 18 f49 1"/>
                <a:gd name="f60" fmla="*/ 32 f50 1"/>
                <a:gd name="f61" fmla="*/ 19 f49 1"/>
                <a:gd name="f62" fmla="*/ 0 f50 1"/>
                <a:gd name="f63" fmla="*/ 32 f49 1"/>
                <a:gd name="f64" fmla="*/ 1 f50 1"/>
                <a:gd name="f65" fmla="*/ 17 f49 1"/>
                <a:gd name="f66" fmla="*/ 3 f50 1"/>
                <a:gd name="f67" fmla="*/ 14 f49 1"/>
                <a:gd name="f68" fmla="*/ 1 f49 1"/>
                <a:gd name="f69" fmla="*/ 37 f50 1"/>
                <a:gd name="f70" fmla="*/ 0 f49 1"/>
                <a:gd name="f71" fmla="*/ 96 f50 1"/>
                <a:gd name="f72" fmla="*/ 22 f49 1"/>
                <a:gd name="f73" fmla="+- f51 0 f1"/>
                <a:gd name="f74" fmla="*/ f54 1 100"/>
                <a:gd name="f75" fmla="*/ f55 1 34"/>
                <a:gd name="f76" fmla="*/ f56 1 100"/>
                <a:gd name="f77" fmla="*/ f57 1 34"/>
                <a:gd name="f78" fmla="*/ f58 1 100"/>
                <a:gd name="f79" fmla="*/ f59 1 34"/>
                <a:gd name="f80" fmla="*/ f60 1 100"/>
                <a:gd name="f81" fmla="*/ f61 1 34"/>
                <a:gd name="f82" fmla="*/ f62 1 100"/>
                <a:gd name="f83" fmla="*/ f63 1 34"/>
                <a:gd name="f84" fmla="*/ f64 1 100"/>
                <a:gd name="f85" fmla="*/ f65 1 34"/>
                <a:gd name="f86" fmla="*/ f66 1 100"/>
                <a:gd name="f87" fmla="*/ f67 1 34"/>
                <a:gd name="f88" fmla="*/ f68 1 34"/>
                <a:gd name="f89" fmla="*/ f69 1 100"/>
                <a:gd name="f90" fmla="*/ f70 1 34"/>
                <a:gd name="f91" fmla="*/ f71 1 100"/>
                <a:gd name="f92" fmla="*/ f72 1 34"/>
                <a:gd name="f93" fmla="*/ 0 1 f52"/>
                <a:gd name="f94" fmla="*/ f46 1 f52"/>
                <a:gd name="f95" fmla="*/ 0 1 f53"/>
                <a:gd name="f96" fmla="*/ f47 1 f53"/>
                <a:gd name="f97" fmla="*/ f74 1 f52"/>
                <a:gd name="f98" fmla="*/ f75 1 f53"/>
                <a:gd name="f99" fmla="*/ f76 1 f52"/>
                <a:gd name="f100" fmla="*/ f77 1 f53"/>
                <a:gd name="f101" fmla="*/ f78 1 f52"/>
                <a:gd name="f102" fmla="*/ f79 1 f53"/>
                <a:gd name="f103" fmla="*/ f80 1 f52"/>
                <a:gd name="f104" fmla="*/ f81 1 f53"/>
                <a:gd name="f105" fmla="*/ f82 1 f52"/>
                <a:gd name="f106" fmla="*/ f83 1 f53"/>
                <a:gd name="f107" fmla="*/ f84 1 f52"/>
                <a:gd name="f108" fmla="*/ f85 1 f53"/>
                <a:gd name="f109" fmla="*/ f86 1 f52"/>
                <a:gd name="f110" fmla="*/ f87 1 f53"/>
                <a:gd name="f111" fmla="*/ f88 1 f53"/>
                <a:gd name="f112" fmla="*/ f89 1 f52"/>
                <a:gd name="f113" fmla="*/ f90 1 f53"/>
                <a:gd name="f114" fmla="*/ f91 1 f52"/>
                <a:gd name="f115" fmla="*/ f92 1 f53"/>
                <a:gd name="f116" fmla="*/ f93 f43 1"/>
                <a:gd name="f117" fmla="*/ f94 f43 1"/>
                <a:gd name="f118" fmla="*/ f96 f44 1"/>
                <a:gd name="f119" fmla="*/ f95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3 1"/>
                <a:gd name="f131" fmla="*/ f108 f44 1"/>
                <a:gd name="f132" fmla="*/ f109 f43 1"/>
                <a:gd name="f133" fmla="*/ f110 f44 1"/>
                <a:gd name="f134" fmla="*/ f111 f44 1"/>
                <a:gd name="f135" fmla="*/ f112 f43 1"/>
                <a:gd name="f136" fmla="*/ f113 f44 1"/>
                <a:gd name="f137" fmla="*/ f114 f43 1"/>
                <a:gd name="f138" fmla="*/ f115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30" y="f131"/>
                </a:cxn>
                <a:cxn ang="f73">
                  <a:pos x="f132" y="f133"/>
                </a:cxn>
                <a:cxn ang="f73">
                  <a:pos x="f126" y="f134"/>
                </a:cxn>
                <a:cxn ang="f73">
                  <a:pos x="f135" y="f136"/>
                </a:cxn>
                <a:cxn ang="f73">
                  <a:pos x="f137" y="f131"/>
                </a:cxn>
                <a:cxn ang="f73">
                  <a:pos x="f120" y="f138"/>
                </a:cxn>
                <a:cxn ang="f73">
                  <a:pos x="f120" y="f121"/>
                </a:cxn>
              </a:cxnLst>
              <a:rect l="f116" t="f119" r="f117" b="f118"/>
              <a:pathLst>
                <a:path w="100" h="34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19"/>
                    <a:pt x="f7" y="f19"/>
                    <a:pt x="f9" y="f21"/>
                  </a:cubicBezTo>
                  <a:cubicBezTo>
                    <a:pt x="f17" y="f22"/>
                    <a:pt x="f23" y="f13"/>
                    <a:pt x="f5" y="f9"/>
                  </a:cubicBezTo>
                  <a:cubicBezTo>
                    <a:pt x="f5" y="f24"/>
                    <a:pt x="f5" y="f17"/>
                    <a:pt x="f25" y="f26"/>
                  </a:cubicBezTo>
                  <a:cubicBezTo>
                    <a:pt x="f25" y="f27"/>
                    <a:pt x="f28" y="f29"/>
                    <a:pt x="f30" y="f31"/>
                  </a:cubicBezTo>
                  <a:cubicBezTo>
                    <a:pt x="f32" y="f33"/>
                    <a:pt x="f17" y="f34"/>
                    <a:pt x="f9" y="f25"/>
                  </a:cubicBezTo>
                  <a:cubicBezTo>
                    <a:pt x="f35" y="f5"/>
                    <a:pt x="f20" y="f5"/>
                    <a:pt x="f36" y="f5"/>
                  </a:cubicBezTo>
                  <a:cubicBezTo>
                    <a:pt x="f37" y="f38"/>
                    <a:pt x="f12" y="f23"/>
                    <a:pt x="f39" y="f26"/>
                  </a:cubicBezTo>
                  <a:cubicBezTo>
                    <a:pt x="f40" y="f19"/>
                    <a:pt x="f6" y="f21"/>
                    <a:pt x="f6" y="f17"/>
                  </a:cubicBezTo>
                  <a:cubicBezTo>
                    <a:pt x="f6" y="f41"/>
                    <a:pt x="f6" y="f11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1A5EDEA7-E871-32D5-4016-26A72C146708}"/>
                </a:ext>
              </a:extLst>
            </p:cNvPr>
            <p:cNvSpPr/>
            <p:nvPr/>
          </p:nvSpPr>
          <p:spPr>
            <a:xfrm>
              <a:off x="6840717" y="2898263"/>
              <a:ext cx="183382" cy="1497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50"/>
                <a:gd name="f8" fmla="val 24"/>
                <a:gd name="f9" fmla="val 18"/>
                <a:gd name="f10" fmla="val 32"/>
                <a:gd name="f11" fmla="val 14"/>
                <a:gd name="f12" fmla="val 26"/>
                <a:gd name="f13" fmla="val 7"/>
                <a:gd name="f14" fmla="val 30"/>
                <a:gd name="f15" fmla="val 1"/>
                <a:gd name="f16" fmla="val 2"/>
                <a:gd name="f17" fmla="val 3"/>
                <a:gd name="f18" fmla="val 4"/>
                <a:gd name="f19" fmla="val 6"/>
                <a:gd name="f20" fmla="val 9"/>
                <a:gd name="f21" fmla="val 31"/>
                <a:gd name="f22" fmla="val 34"/>
                <a:gd name="f23" fmla="val 15"/>
                <a:gd name="f24" fmla="val 39"/>
                <a:gd name="f25" fmla="val 10"/>
                <a:gd name="f26" fmla="val 5"/>
                <a:gd name="f27" fmla="val 41"/>
                <a:gd name="f28" fmla="val 43"/>
                <a:gd name="f29" fmla="val 45"/>
                <a:gd name="f30" fmla="val 46"/>
                <a:gd name="f31" fmla="val 12"/>
                <a:gd name="f32" fmla="val 19"/>
                <a:gd name="f33" fmla="val 47"/>
                <a:gd name="f34" fmla="val 48"/>
                <a:gd name="f35" fmla="val 49"/>
                <a:gd name="f36" fmla="val 51"/>
                <a:gd name="f37" fmla="val 53"/>
                <a:gd name="f38" fmla="val 56"/>
                <a:gd name="f39" fmla="val 8"/>
                <a:gd name="f40" fmla="val 11"/>
                <a:gd name="f41" fmla="val 23"/>
                <a:gd name="f42" fmla="val 29"/>
                <a:gd name="f43" fmla="val 40"/>
                <a:gd name="f44" fmla="val 37"/>
                <a:gd name="f45" fmla="val 44"/>
                <a:gd name="f46" fmla="val 35"/>
                <a:gd name="f47" fmla="val 28"/>
                <a:gd name="f48" fmla="val 33"/>
                <a:gd name="f49" fmla="val 38"/>
                <a:gd name="f50" fmla="val 22"/>
                <a:gd name="f51" fmla="val 21"/>
                <a:gd name="f52" fmla="val 20"/>
                <a:gd name="f53" fmla="val 13"/>
                <a:gd name="f54" fmla="+- 0 0 -90"/>
                <a:gd name="f55" fmla="*/ f3 1 62"/>
                <a:gd name="f56" fmla="*/ f4 1 50"/>
                <a:gd name="f57" fmla="val f5"/>
                <a:gd name="f58" fmla="val f6"/>
                <a:gd name="f59" fmla="val f7"/>
                <a:gd name="f60" fmla="*/ f54 f0 1"/>
                <a:gd name="f61" fmla="+- f59 0 f57"/>
                <a:gd name="f62" fmla="+- f58 0 f57"/>
                <a:gd name="f63" fmla="*/ f60 1 f2"/>
                <a:gd name="f64" fmla="*/ f62 1 62"/>
                <a:gd name="f65" fmla="*/ f61 1 50"/>
                <a:gd name="f66" fmla="*/ 24 f62 1"/>
                <a:gd name="f67" fmla="*/ 18 f61 1"/>
                <a:gd name="f68" fmla="*/ 30 f62 1"/>
                <a:gd name="f69" fmla="*/ 1 f61 1"/>
                <a:gd name="f70" fmla="*/ 32 f62 1"/>
                <a:gd name="f71" fmla="*/ 4 f61 1"/>
                <a:gd name="f72" fmla="*/ 9 f61 1"/>
                <a:gd name="f73" fmla="*/ 39 f62 1"/>
                <a:gd name="f74" fmla="*/ 15 f61 1"/>
                <a:gd name="f75" fmla="*/ 0 f61 1"/>
                <a:gd name="f76" fmla="*/ 45 f62 1"/>
                <a:gd name="f77" fmla="*/ 46 f62 1"/>
                <a:gd name="f78" fmla="*/ 19 f61 1"/>
                <a:gd name="f79" fmla="*/ 49 f62 1"/>
                <a:gd name="f80" fmla="*/ 5 f61 1"/>
                <a:gd name="f81" fmla="*/ 56 f62 1"/>
                <a:gd name="f82" fmla="*/ 62 f62 1"/>
                <a:gd name="f83" fmla="*/ 24 f61 1"/>
                <a:gd name="f84" fmla="*/ 40 f61 1"/>
                <a:gd name="f85" fmla="*/ 35 f62 1"/>
                <a:gd name="f86" fmla="*/ 32 f61 1"/>
                <a:gd name="f87" fmla="*/ 28 f62 1"/>
                <a:gd name="f88" fmla="*/ 33 f61 1"/>
                <a:gd name="f89" fmla="*/ 0 f62 1"/>
                <a:gd name="f90" fmla="*/ 50 f61 1"/>
                <a:gd name="f91" fmla="*/ 35 f61 1"/>
                <a:gd name="f92" fmla="*/ 2 f62 1"/>
                <a:gd name="f93" fmla="*/ 31 f61 1"/>
                <a:gd name="f94" fmla="*/ 15 f62 1"/>
                <a:gd name="f95" fmla="*/ 20 f62 1"/>
                <a:gd name="f96" fmla="*/ 14 f61 1"/>
                <a:gd name="f97" fmla="*/ 11 f61 1"/>
                <a:gd name="f98" fmla="*/ 22 f62 1"/>
                <a:gd name="f99" fmla="+- f63 0 f1"/>
                <a:gd name="f100" fmla="*/ f66 1 62"/>
                <a:gd name="f101" fmla="*/ f67 1 50"/>
                <a:gd name="f102" fmla="*/ f68 1 62"/>
                <a:gd name="f103" fmla="*/ f69 1 50"/>
                <a:gd name="f104" fmla="*/ f70 1 62"/>
                <a:gd name="f105" fmla="*/ f71 1 50"/>
                <a:gd name="f106" fmla="*/ f72 1 50"/>
                <a:gd name="f107" fmla="*/ f73 1 62"/>
                <a:gd name="f108" fmla="*/ f74 1 50"/>
                <a:gd name="f109" fmla="*/ f75 1 50"/>
                <a:gd name="f110" fmla="*/ f76 1 62"/>
                <a:gd name="f111" fmla="*/ f77 1 62"/>
                <a:gd name="f112" fmla="*/ f78 1 50"/>
                <a:gd name="f113" fmla="*/ f79 1 62"/>
                <a:gd name="f114" fmla="*/ f80 1 50"/>
                <a:gd name="f115" fmla="*/ f81 1 62"/>
                <a:gd name="f116" fmla="*/ f82 1 62"/>
                <a:gd name="f117" fmla="*/ f83 1 50"/>
                <a:gd name="f118" fmla="*/ f84 1 50"/>
                <a:gd name="f119" fmla="*/ f85 1 62"/>
                <a:gd name="f120" fmla="*/ f86 1 50"/>
                <a:gd name="f121" fmla="*/ f87 1 62"/>
                <a:gd name="f122" fmla="*/ f88 1 50"/>
                <a:gd name="f123" fmla="*/ f89 1 62"/>
                <a:gd name="f124" fmla="*/ f90 1 50"/>
                <a:gd name="f125" fmla="*/ f91 1 50"/>
                <a:gd name="f126" fmla="*/ f92 1 62"/>
                <a:gd name="f127" fmla="*/ f93 1 50"/>
                <a:gd name="f128" fmla="*/ f94 1 62"/>
                <a:gd name="f129" fmla="*/ f95 1 62"/>
                <a:gd name="f130" fmla="*/ f96 1 50"/>
                <a:gd name="f131" fmla="*/ f97 1 50"/>
                <a:gd name="f132" fmla="*/ f98 1 62"/>
                <a:gd name="f133" fmla="*/ 0 1 f64"/>
                <a:gd name="f134" fmla="*/ f58 1 f64"/>
                <a:gd name="f135" fmla="*/ 0 1 f65"/>
                <a:gd name="f136" fmla="*/ f59 1 f65"/>
                <a:gd name="f137" fmla="*/ f100 1 f64"/>
                <a:gd name="f138" fmla="*/ f101 1 f65"/>
                <a:gd name="f139" fmla="*/ f102 1 f64"/>
                <a:gd name="f140" fmla="*/ f103 1 f65"/>
                <a:gd name="f141" fmla="*/ f104 1 f64"/>
                <a:gd name="f142" fmla="*/ f105 1 f65"/>
                <a:gd name="f143" fmla="*/ f106 1 f65"/>
                <a:gd name="f144" fmla="*/ f107 1 f64"/>
                <a:gd name="f145" fmla="*/ f108 1 f65"/>
                <a:gd name="f146" fmla="*/ f109 1 f65"/>
                <a:gd name="f147" fmla="*/ f110 1 f64"/>
                <a:gd name="f148" fmla="*/ f111 1 f64"/>
                <a:gd name="f149" fmla="*/ f112 1 f65"/>
                <a:gd name="f150" fmla="*/ f113 1 f64"/>
                <a:gd name="f151" fmla="*/ f114 1 f65"/>
                <a:gd name="f152" fmla="*/ f115 1 f64"/>
                <a:gd name="f153" fmla="*/ f116 1 f64"/>
                <a:gd name="f154" fmla="*/ f117 1 f65"/>
                <a:gd name="f155" fmla="*/ f118 1 f65"/>
                <a:gd name="f156" fmla="*/ f119 1 f64"/>
                <a:gd name="f157" fmla="*/ f120 1 f65"/>
                <a:gd name="f158" fmla="*/ f121 1 f64"/>
                <a:gd name="f159" fmla="*/ f122 1 f65"/>
                <a:gd name="f160" fmla="*/ f123 1 f64"/>
                <a:gd name="f161" fmla="*/ f124 1 f65"/>
                <a:gd name="f162" fmla="*/ f125 1 f65"/>
                <a:gd name="f163" fmla="*/ f126 1 f64"/>
                <a:gd name="f164" fmla="*/ f127 1 f65"/>
                <a:gd name="f165" fmla="*/ f128 1 f64"/>
                <a:gd name="f166" fmla="*/ f129 1 f64"/>
                <a:gd name="f167" fmla="*/ f130 1 f65"/>
                <a:gd name="f168" fmla="*/ f131 1 f65"/>
                <a:gd name="f169" fmla="*/ f132 1 f64"/>
                <a:gd name="f170" fmla="*/ f133 f55 1"/>
                <a:gd name="f171" fmla="*/ f134 f55 1"/>
                <a:gd name="f172" fmla="*/ f136 f56 1"/>
                <a:gd name="f173" fmla="*/ f135 f56 1"/>
                <a:gd name="f174" fmla="*/ f137 f55 1"/>
                <a:gd name="f175" fmla="*/ f138 f56 1"/>
                <a:gd name="f176" fmla="*/ f139 f55 1"/>
                <a:gd name="f177" fmla="*/ f140 f56 1"/>
                <a:gd name="f178" fmla="*/ f141 f55 1"/>
                <a:gd name="f179" fmla="*/ f142 f56 1"/>
                <a:gd name="f180" fmla="*/ f143 f56 1"/>
                <a:gd name="f181" fmla="*/ f144 f55 1"/>
                <a:gd name="f182" fmla="*/ f145 f56 1"/>
                <a:gd name="f183" fmla="*/ f146 f56 1"/>
                <a:gd name="f184" fmla="*/ f147 f55 1"/>
                <a:gd name="f185" fmla="*/ f148 f55 1"/>
                <a:gd name="f186" fmla="*/ f149 f56 1"/>
                <a:gd name="f187" fmla="*/ f150 f55 1"/>
                <a:gd name="f188" fmla="*/ f151 f56 1"/>
                <a:gd name="f189" fmla="*/ f152 f55 1"/>
                <a:gd name="f190" fmla="*/ f153 f55 1"/>
                <a:gd name="f191" fmla="*/ f154 f56 1"/>
                <a:gd name="f192" fmla="*/ f155 f56 1"/>
                <a:gd name="f193" fmla="*/ f156 f55 1"/>
                <a:gd name="f194" fmla="*/ f157 f56 1"/>
                <a:gd name="f195" fmla="*/ f158 f55 1"/>
                <a:gd name="f196" fmla="*/ f159 f56 1"/>
                <a:gd name="f197" fmla="*/ f160 f55 1"/>
                <a:gd name="f198" fmla="*/ f161 f56 1"/>
                <a:gd name="f199" fmla="*/ f162 f56 1"/>
                <a:gd name="f200" fmla="*/ f163 f55 1"/>
                <a:gd name="f201" fmla="*/ f164 f56 1"/>
                <a:gd name="f202" fmla="*/ f165 f55 1"/>
                <a:gd name="f203" fmla="*/ f166 f55 1"/>
                <a:gd name="f204" fmla="*/ f167 f56 1"/>
                <a:gd name="f205" fmla="*/ f168 f56 1"/>
                <a:gd name="f206" fmla="*/ f169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9">
                  <a:pos x="f174" y="f175"/>
                </a:cxn>
                <a:cxn ang="f99">
                  <a:pos x="f176" y="f177"/>
                </a:cxn>
                <a:cxn ang="f99">
                  <a:pos x="f178" y="f179"/>
                </a:cxn>
                <a:cxn ang="f99">
                  <a:pos x="f178" y="f180"/>
                </a:cxn>
                <a:cxn ang="f99">
                  <a:pos x="f181" y="f182"/>
                </a:cxn>
                <a:cxn ang="f99">
                  <a:pos x="f181" y="f183"/>
                </a:cxn>
                <a:cxn ang="f99">
                  <a:pos x="f184" y="f183"/>
                </a:cxn>
                <a:cxn ang="f99">
                  <a:pos x="f185" y="f186"/>
                </a:cxn>
                <a:cxn ang="f99">
                  <a:pos x="f187" y="f186"/>
                </a:cxn>
                <a:cxn ang="f99">
                  <a:pos x="f187" y="f188"/>
                </a:cxn>
                <a:cxn ang="f99">
                  <a:pos x="f189" y="f188"/>
                </a:cxn>
                <a:cxn ang="f99">
                  <a:pos x="f189" y="f182"/>
                </a:cxn>
                <a:cxn ang="f99">
                  <a:pos x="f190" y="f191"/>
                </a:cxn>
                <a:cxn ang="f99">
                  <a:pos x="f190" y="f192"/>
                </a:cxn>
                <a:cxn ang="f99">
                  <a:pos x="f193" y="f194"/>
                </a:cxn>
                <a:cxn ang="f99">
                  <a:pos x="f195" y="f196"/>
                </a:cxn>
                <a:cxn ang="f99">
                  <a:pos x="f197" y="f198"/>
                </a:cxn>
                <a:cxn ang="f99">
                  <a:pos x="f197" y="f199"/>
                </a:cxn>
                <a:cxn ang="f99">
                  <a:pos x="f200" y="f201"/>
                </a:cxn>
                <a:cxn ang="f99">
                  <a:pos x="f202" y="f191"/>
                </a:cxn>
                <a:cxn ang="f99">
                  <a:pos x="f203" y="f204"/>
                </a:cxn>
                <a:cxn ang="f99">
                  <a:pos x="f203" y="f205"/>
                </a:cxn>
                <a:cxn ang="f99">
                  <a:pos x="f206" y="f180"/>
                </a:cxn>
                <a:cxn ang="f99">
                  <a:pos x="f174" y="f205"/>
                </a:cxn>
                <a:cxn ang="f99">
                  <a:pos x="f174" y="f175"/>
                </a:cxn>
              </a:cxnLst>
              <a:rect l="f170" t="f173" r="f171" b="f172"/>
              <a:pathLst>
                <a:path w="62" h="5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4" y="f16"/>
                    <a:pt x="f10" y="f17"/>
                    <a:pt x="f10" y="f18"/>
                  </a:cubicBezTo>
                  <a:cubicBezTo>
                    <a:pt x="f10" y="f19"/>
                    <a:pt x="f10" y="f13"/>
                    <a:pt x="f10" y="f20"/>
                  </a:cubicBezTo>
                  <a:cubicBezTo>
                    <a:pt x="f21" y="f11"/>
                    <a:pt x="f22" y="f23"/>
                    <a:pt x="f24" y="f23"/>
                  </a:cubicBezTo>
                  <a:cubicBezTo>
                    <a:pt x="f24" y="f25"/>
                    <a:pt x="f24" y="f26"/>
                    <a:pt x="f24" y="f5"/>
                  </a:cubicBezTo>
                  <a:cubicBezTo>
                    <a:pt x="f27" y="f5"/>
                    <a:pt x="f28" y="f5"/>
                    <a:pt x="f29" y="f5"/>
                  </a:cubicBezTo>
                  <a:cubicBezTo>
                    <a:pt x="f29" y="f19"/>
                    <a:pt x="f30" y="f31"/>
                    <a:pt x="f30" y="f32"/>
                  </a:cubicBezTo>
                  <a:cubicBezTo>
                    <a:pt x="f33" y="f32"/>
                    <a:pt x="f34" y="f32"/>
                    <a:pt x="f35" y="f32"/>
                  </a:cubicBezTo>
                  <a:cubicBezTo>
                    <a:pt x="f35" y="f11"/>
                    <a:pt x="f35" y="f25"/>
                    <a:pt x="f35" y="f26"/>
                  </a:cubicBezTo>
                  <a:cubicBezTo>
                    <a:pt x="f36" y="f26"/>
                    <a:pt x="f37" y="f26"/>
                    <a:pt x="f38" y="f26"/>
                  </a:cubicBezTo>
                  <a:cubicBezTo>
                    <a:pt x="f38" y="f39"/>
                    <a:pt x="f38" y="f40"/>
                    <a:pt x="f38" y="f23"/>
                  </a:cubicBezTo>
                  <a:cubicBezTo>
                    <a:pt x="f38" y="f32"/>
                    <a:pt x="f38" y="f41"/>
                    <a:pt x="f6" y="f8"/>
                  </a:cubicBezTo>
                  <a:cubicBezTo>
                    <a:pt x="f6" y="f42"/>
                    <a:pt x="f6" y="f22"/>
                    <a:pt x="f6" y="f43"/>
                  </a:cubicBezTo>
                  <a:cubicBezTo>
                    <a:pt x="f37" y="f44"/>
                    <a:pt x="f45" y="f46"/>
                    <a:pt x="f46" y="f10"/>
                  </a:cubicBezTo>
                  <a:cubicBezTo>
                    <a:pt x="f10" y="f10"/>
                    <a:pt x="f14" y="f10"/>
                    <a:pt x="f47" y="f48"/>
                  </a:cubicBezTo>
                  <a:cubicBezTo>
                    <a:pt x="f32" y="f49"/>
                    <a:pt x="f25" y="f45"/>
                    <a:pt x="f5" y="f7"/>
                  </a:cubicBezTo>
                  <a:cubicBezTo>
                    <a:pt x="f5" y="f45"/>
                    <a:pt x="f5" y="f24"/>
                    <a:pt x="f5" y="f46"/>
                  </a:cubicBezTo>
                  <a:cubicBezTo>
                    <a:pt x="f5" y="f48"/>
                    <a:pt x="f15" y="f10"/>
                    <a:pt x="f16" y="f21"/>
                  </a:cubicBezTo>
                  <a:cubicBezTo>
                    <a:pt x="f19" y="f42"/>
                    <a:pt x="f25" y="f12"/>
                    <a:pt x="f23" y="f8"/>
                  </a:cubicBezTo>
                  <a:cubicBezTo>
                    <a:pt x="f32" y="f50"/>
                    <a:pt x="f51" y="f32"/>
                    <a:pt x="f52" y="f11"/>
                  </a:cubicBezTo>
                  <a:cubicBezTo>
                    <a:pt x="f52" y="f53"/>
                    <a:pt x="f52" y="f31"/>
                    <a:pt x="f52" y="f40"/>
                  </a:cubicBezTo>
                  <a:cubicBezTo>
                    <a:pt x="f51" y="f25"/>
                    <a:pt x="f51" y="f20"/>
                    <a:pt x="f50" y="f20"/>
                  </a:cubicBezTo>
                  <a:cubicBezTo>
                    <a:pt x="f41" y="f20"/>
                    <a:pt x="f8" y="f25"/>
                    <a:pt x="f8" y="f40"/>
                  </a:cubicBezTo>
                  <a:cubicBezTo>
                    <a:pt x="f8" y="f53"/>
                    <a:pt x="f8" y="f23"/>
                    <a:pt x="f8" y="f9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F87E1D10-9FA3-A58E-D6A8-87C4FD09615E}"/>
                </a:ext>
              </a:extLst>
            </p:cNvPr>
            <p:cNvSpPr/>
            <p:nvPr/>
          </p:nvSpPr>
          <p:spPr>
            <a:xfrm>
              <a:off x="6458672" y="3274201"/>
              <a:ext cx="290358" cy="794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8"/>
                <a:gd name="f7" fmla="val 26"/>
                <a:gd name="f8" fmla="val 25"/>
                <a:gd name="f9" fmla="val 85"/>
                <a:gd name="f10" fmla="val 22"/>
                <a:gd name="f11" fmla="val 72"/>
                <a:gd name="f12" fmla="val 20"/>
                <a:gd name="f13" fmla="val 59"/>
                <a:gd name="f14" fmla="val 16"/>
                <a:gd name="f15" fmla="val 49"/>
                <a:gd name="f16" fmla="val 14"/>
                <a:gd name="f17" fmla="val 40"/>
                <a:gd name="f18" fmla="val 31"/>
                <a:gd name="f19" fmla="val 17"/>
                <a:gd name="f20" fmla="val 21"/>
                <a:gd name="f21" fmla="val 11"/>
                <a:gd name="f22" fmla="val 23"/>
                <a:gd name="f23" fmla="val 19"/>
                <a:gd name="f24" fmla="val 15"/>
                <a:gd name="f25" fmla="val 2"/>
                <a:gd name="f26" fmla="val 13"/>
                <a:gd name="f27" fmla="val 3"/>
                <a:gd name="f28" fmla="val 9"/>
                <a:gd name="f29" fmla="val 30"/>
                <a:gd name="f30" fmla="val 4"/>
                <a:gd name="f31" fmla="val 43"/>
                <a:gd name="f32" fmla="val 44"/>
                <a:gd name="f33" fmla="val 46"/>
                <a:gd name="f34" fmla="val 47"/>
                <a:gd name="f35" fmla="val 64"/>
                <a:gd name="f36" fmla="val 80"/>
                <a:gd name="f37" fmla="val 8"/>
                <a:gd name="f38" fmla="val 97"/>
                <a:gd name="f39" fmla="val 12"/>
                <a:gd name="f40" fmla="+- 0 0 -90"/>
                <a:gd name="f41" fmla="*/ f3 1 98"/>
                <a:gd name="f42" fmla="*/ f4 1 26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98"/>
                <a:gd name="f51" fmla="*/ f47 1 26"/>
                <a:gd name="f52" fmla="*/ 98 f48 1"/>
                <a:gd name="f53" fmla="*/ 25 f47 1"/>
                <a:gd name="f54" fmla="*/ 59 f48 1"/>
                <a:gd name="f55" fmla="*/ 16 f47 1"/>
                <a:gd name="f56" fmla="*/ 31 f48 1"/>
                <a:gd name="f57" fmla="*/ 17 f47 1"/>
                <a:gd name="f58" fmla="*/ 0 f48 1"/>
                <a:gd name="f59" fmla="*/ 26 f47 1"/>
                <a:gd name="f60" fmla="*/ 3 f48 1"/>
                <a:gd name="f61" fmla="*/ 13 f47 1"/>
                <a:gd name="f62" fmla="*/ 43 f48 1"/>
                <a:gd name="f63" fmla="*/ 0 f47 1"/>
                <a:gd name="f64" fmla="*/ 47 f48 1"/>
                <a:gd name="f65" fmla="*/ 97 f48 1"/>
                <a:gd name="f66" fmla="*/ 12 f47 1"/>
                <a:gd name="f67" fmla="+- f49 0 f1"/>
                <a:gd name="f68" fmla="*/ f52 1 98"/>
                <a:gd name="f69" fmla="*/ f53 1 26"/>
                <a:gd name="f70" fmla="*/ f54 1 98"/>
                <a:gd name="f71" fmla="*/ f55 1 26"/>
                <a:gd name="f72" fmla="*/ f56 1 98"/>
                <a:gd name="f73" fmla="*/ f57 1 26"/>
                <a:gd name="f74" fmla="*/ f58 1 98"/>
                <a:gd name="f75" fmla="*/ f59 1 26"/>
                <a:gd name="f76" fmla="*/ f60 1 98"/>
                <a:gd name="f77" fmla="*/ f61 1 26"/>
                <a:gd name="f78" fmla="*/ f62 1 98"/>
                <a:gd name="f79" fmla="*/ f63 1 26"/>
                <a:gd name="f80" fmla="*/ f64 1 98"/>
                <a:gd name="f81" fmla="*/ f65 1 98"/>
                <a:gd name="f82" fmla="*/ f66 1 26"/>
                <a:gd name="f83" fmla="*/ 0 1 f50"/>
                <a:gd name="f84" fmla="*/ f44 1 f50"/>
                <a:gd name="f85" fmla="*/ 0 1 f51"/>
                <a:gd name="f86" fmla="*/ f45 1 f51"/>
                <a:gd name="f87" fmla="*/ f68 1 f50"/>
                <a:gd name="f88" fmla="*/ f69 1 f51"/>
                <a:gd name="f89" fmla="*/ f70 1 f50"/>
                <a:gd name="f90" fmla="*/ f71 1 f51"/>
                <a:gd name="f91" fmla="*/ f72 1 f50"/>
                <a:gd name="f92" fmla="*/ f73 1 f51"/>
                <a:gd name="f93" fmla="*/ f74 1 f50"/>
                <a:gd name="f94" fmla="*/ f75 1 f51"/>
                <a:gd name="f95" fmla="*/ f76 1 f50"/>
                <a:gd name="f96" fmla="*/ f77 1 f51"/>
                <a:gd name="f97" fmla="*/ f78 1 f50"/>
                <a:gd name="f98" fmla="*/ f79 1 f51"/>
                <a:gd name="f99" fmla="*/ f80 1 f50"/>
                <a:gd name="f100" fmla="*/ f81 1 f50"/>
                <a:gd name="f101" fmla="*/ f82 1 f51"/>
                <a:gd name="f102" fmla="*/ f83 f41 1"/>
                <a:gd name="f103" fmla="*/ f84 f41 1"/>
                <a:gd name="f104" fmla="*/ f86 f42 1"/>
                <a:gd name="f105" fmla="*/ f85 f42 1"/>
                <a:gd name="f106" fmla="*/ f87 f41 1"/>
                <a:gd name="f107" fmla="*/ f88 f42 1"/>
                <a:gd name="f108" fmla="*/ f89 f41 1"/>
                <a:gd name="f109" fmla="*/ f90 f42 1"/>
                <a:gd name="f110" fmla="*/ f91 f41 1"/>
                <a:gd name="f111" fmla="*/ f92 f42 1"/>
                <a:gd name="f112" fmla="*/ f93 f41 1"/>
                <a:gd name="f113" fmla="*/ f94 f42 1"/>
                <a:gd name="f114" fmla="*/ f95 f41 1"/>
                <a:gd name="f115" fmla="*/ f96 f42 1"/>
                <a:gd name="f116" fmla="*/ f97 f41 1"/>
                <a:gd name="f117" fmla="*/ f98 f42 1"/>
                <a:gd name="f118" fmla="*/ f99 f41 1"/>
                <a:gd name="f119" fmla="*/ f100 f41 1"/>
                <a:gd name="f120" fmla="*/ f101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06" y="f107"/>
                </a:cxn>
                <a:cxn ang="f67">
                  <a:pos x="f108" y="f109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2" y="f109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18" y="f117"/>
                </a:cxn>
                <a:cxn ang="f67">
                  <a:pos x="f119" y="f120"/>
                </a:cxn>
                <a:cxn ang="f67">
                  <a:pos x="f106" y="f120"/>
                </a:cxn>
                <a:cxn ang="f67">
                  <a:pos x="f106" y="f107"/>
                </a:cxn>
              </a:cxnLst>
              <a:rect l="f102" t="f105" r="f103" b="f104"/>
              <a:pathLst>
                <a:path w="98" h="26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6"/>
                    <a:pt x="f18" y="f19"/>
                  </a:cubicBezTo>
                  <a:cubicBezTo>
                    <a:pt x="f20" y="f20"/>
                    <a:pt x="f21" y="f22"/>
                    <a:pt x="f5" y="f7"/>
                  </a:cubicBezTo>
                  <a:cubicBezTo>
                    <a:pt x="f5" y="f10"/>
                    <a:pt x="f5" y="f23"/>
                    <a:pt x="f5" y="f14"/>
                  </a:cubicBezTo>
                  <a:cubicBezTo>
                    <a:pt x="f5" y="f24"/>
                    <a:pt x="f25" y="f26"/>
                    <a:pt x="f27" y="f26"/>
                  </a:cubicBezTo>
                  <a:cubicBezTo>
                    <a:pt x="f14" y="f28"/>
                    <a:pt x="f29" y="f30"/>
                    <a:pt x="f31" y="f5"/>
                  </a:cubicBezTo>
                  <a:cubicBezTo>
                    <a:pt x="f32" y="f5"/>
                    <a:pt x="f33" y="f5"/>
                    <a:pt x="f34" y="f5"/>
                  </a:cubicBezTo>
                  <a:cubicBezTo>
                    <a:pt x="f35" y="f30"/>
                    <a:pt x="f36" y="f37"/>
                    <a:pt x="f38" y="f39"/>
                  </a:cubicBezTo>
                  <a:cubicBezTo>
                    <a:pt x="f38" y="f39"/>
                    <a:pt x="f6" y="f39"/>
                    <a:pt x="f6" y="f39"/>
                  </a:cubicBezTo>
                  <a:cubicBezTo>
                    <a:pt x="f6" y="f14"/>
                    <a:pt x="f6" y="f12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1F9E997A-82F9-2376-7AE6-3B560F0536EA}"/>
                </a:ext>
              </a:extLst>
            </p:cNvPr>
            <p:cNvSpPr/>
            <p:nvPr/>
          </p:nvSpPr>
          <p:spPr>
            <a:xfrm>
              <a:off x="5774051" y="2892155"/>
              <a:ext cx="293412" cy="97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"/>
                <a:gd name="f7" fmla="val 33"/>
                <a:gd name="f8" fmla="val 82"/>
                <a:gd name="f9" fmla="val 27"/>
                <a:gd name="f10" fmla="val 66"/>
                <a:gd name="f11" fmla="val 22"/>
                <a:gd name="f12" fmla="val 50"/>
                <a:gd name="f13" fmla="val 16"/>
                <a:gd name="f14" fmla="val 46"/>
                <a:gd name="f15" fmla="val 14"/>
                <a:gd name="f16" fmla="val 43"/>
                <a:gd name="f17" fmla="val 40"/>
                <a:gd name="f18" fmla="val 20"/>
                <a:gd name="f19" fmla="val 24"/>
                <a:gd name="f20" fmla="val 28"/>
                <a:gd name="f21" fmla="val 21"/>
                <a:gd name="f22" fmla="val 1"/>
                <a:gd name="f23" fmla="val 17"/>
                <a:gd name="f24" fmla="val 2"/>
                <a:gd name="f25" fmla="val 15"/>
                <a:gd name="f26" fmla="val 3"/>
                <a:gd name="f27" fmla="val 10"/>
                <a:gd name="f28" fmla="val 30"/>
                <a:gd name="f29" fmla="val 5"/>
                <a:gd name="f30" fmla="val 44"/>
                <a:gd name="f31" fmla="val 47"/>
                <a:gd name="f32" fmla="val 48"/>
                <a:gd name="f33" fmla="val 64"/>
                <a:gd name="f34" fmla="val 7"/>
                <a:gd name="f35" fmla="val 80"/>
                <a:gd name="f36" fmla="val 13"/>
                <a:gd name="f37" fmla="val 96"/>
                <a:gd name="f38" fmla="val 19"/>
                <a:gd name="f39" fmla="val 97"/>
                <a:gd name="f40" fmla="val 26"/>
                <a:gd name="f41" fmla="val 29"/>
                <a:gd name="f42" fmla="+- 0 0 -90"/>
                <a:gd name="f43" fmla="*/ f3 1 99"/>
                <a:gd name="f44" fmla="*/ f4 1 33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99"/>
                <a:gd name="f53" fmla="*/ f49 1 33"/>
                <a:gd name="f54" fmla="*/ 99 f50 1"/>
                <a:gd name="f55" fmla="*/ 33 f49 1"/>
                <a:gd name="f56" fmla="*/ 50 f50 1"/>
                <a:gd name="f57" fmla="*/ 16 f49 1"/>
                <a:gd name="f58" fmla="*/ 40 f50 1"/>
                <a:gd name="f59" fmla="*/ 0 f50 1"/>
                <a:gd name="f60" fmla="*/ 28 f49 1"/>
                <a:gd name="f61" fmla="*/ 1 f50 1"/>
                <a:gd name="f62" fmla="*/ 17 f49 1"/>
                <a:gd name="f63" fmla="*/ 3 f50 1"/>
                <a:gd name="f64" fmla="*/ 14 f49 1"/>
                <a:gd name="f65" fmla="*/ 43 f50 1"/>
                <a:gd name="f66" fmla="*/ 1 f49 1"/>
                <a:gd name="f67" fmla="*/ 48 f50 1"/>
                <a:gd name="f68" fmla="*/ 96 f50 1"/>
                <a:gd name="f69" fmla="*/ 19 f49 1"/>
                <a:gd name="f70" fmla="*/ 24 f49 1"/>
                <a:gd name="f71" fmla="+- f51 0 f1"/>
                <a:gd name="f72" fmla="*/ f54 1 99"/>
                <a:gd name="f73" fmla="*/ f55 1 33"/>
                <a:gd name="f74" fmla="*/ f56 1 99"/>
                <a:gd name="f75" fmla="*/ f57 1 33"/>
                <a:gd name="f76" fmla="*/ f58 1 99"/>
                <a:gd name="f77" fmla="*/ f59 1 99"/>
                <a:gd name="f78" fmla="*/ f60 1 33"/>
                <a:gd name="f79" fmla="*/ f61 1 99"/>
                <a:gd name="f80" fmla="*/ f62 1 33"/>
                <a:gd name="f81" fmla="*/ f63 1 99"/>
                <a:gd name="f82" fmla="*/ f64 1 33"/>
                <a:gd name="f83" fmla="*/ f65 1 99"/>
                <a:gd name="f84" fmla="*/ f66 1 33"/>
                <a:gd name="f85" fmla="*/ f67 1 99"/>
                <a:gd name="f86" fmla="*/ f68 1 99"/>
                <a:gd name="f87" fmla="*/ f69 1 33"/>
                <a:gd name="f88" fmla="*/ f70 1 33"/>
                <a:gd name="f89" fmla="*/ 0 1 f52"/>
                <a:gd name="f90" fmla="*/ f46 1 f52"/>
                <a:gd name="f91" fmla="*/ 0 1 f53"/>
                <a:gd name="f92" fmla="*/ f47 1 f53"/>
                <a:gd name="f93" fmla="*/ f72 1 f52"/>
                <a:gd name="f94" fmla="*/ f73 1 f53"/>
                <a:gd name="f95" fmla="*/ f74 1 f52"/>
                <a:gd name="f96" fmla="*/ f75 1 f53"/>
                <a:gd name="f97" fmla="*/ f76 1 f52"/>
                <a:gd name="f98" fmla="*/ f77 1 f52"/>
                <a:gd name="f99" fmla="*/ f78 1 f53"/>
                <a:gd name="f100" fmla="*/ f79 1 f52"/>
                <a:gd name="f101" fmla="*/ f80 1 f53"/>
                <a:gd name="f102" fmla="*/ f81 1 f52"/>
                <a:gd name="f103" fmla="*/ f82 1 f53"/>
                <a:gd name="f104" fmla="*/ f83 1 f52"/>
                <a:gd name="f105" fmla="*/ f84 1 f53"/>
                <a:gd name="f106" fmla="*/ f85 1 f52"/>
                <a:gd name="f107" fmla="*/ f86 1 f52"/>
                <a:gd name="f108" fmla="*/ f87 1 f53"/>
                <a:gd name="f109" fmla="*/ f88 1 f53"/>
                <a:gd name="f110" fmla="*/ f89 f43 1"/>
                <a:gd name="f111" fmla="*/ f90 f43 1"/>
                <a:gd name="f112" fmla="*/ f92 f44 1"/>
                <a:gd name="f113" fmla="*/ f91 f44 1"/>
                <a:gd name="f114" fmla="*/ f93 f43 1"/>
                <a:gd name="f115" fmla="*/ f94 f44 1"/>
                <a:gd name="f116" fmla="*/ f95 f43 1"/>
                <a:gd name="f117" fmla="*/ f96 f44 1"/>
                <a:gd name="f118" fmla="*/ f97 f43 1"/>
                <a:gd name="f119" fmla="*/ f98 f43 1"/>
                <a:gd name="f120" fmla="*/ f99 f44 1"/>
                <a:gd name="f121" fmla="*/ f100 f43 1"/>
                <a:gd name="f122" fmla="*/ f101 f44 1"/>
                <a:gd name="f123" fmla="*/ f102 f43 1"/>
                <a:gd name="f124" fmla="*/ f103 f44 1"/>
                <a:gd name="f125" fmla="*/ f104 f43 1"/>
                <a:gd name="f126" fmla="*/ f105 f44 1"/>
                <a:gd name="f127" fmla="*/ f106 f43 1"/>
                <a:gd name="f128" fmla="*/ f107 f43 1"/>
                <a:gd name="f129" fmla="*/ f108 f44 1"/>
                <a:gd name="f130" fmla="*/ f10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4" y="f115"/>
                </a:cxn>
                <a:cxn ang="f71">
                  <a:pos x="f116" y="f117"/>
                </a:cxn>
                <a:cxn ang="f71">
                  <a:pos x="f118" y="f117"/>
                </a:cxn>
                <a:cxn ang="f71">
                  <a:pos x="f119" y="f120"/>
                </a:cxn>
                <a:cxn ang="f71">
                  <a:pos x="f121" y="f122"/>
                </a:cxn>
                <a:cxn ang="f71">
                  <a:pos x="f123" y="f124"/>
                </a:cxn>
                <a:cxn ang="f71">
                  <a:pos x="f125" y="f126"/>
                </a:cxn>
                <a:cxn ang="f71">
                  <a:pos x="f127" y="f126"/>
                </a:cxn>
                <a:cxn ang="f71">
                  <a:pos x="f128" y="f129"/>
                </a:cxn>
                <a:cxn ang="f71">
                  <a:pos x="f114" y="f130"/>
                </a:cxn>
                <a:cxn ang="f71">
                  <a:pos x="f114" y="f115"/>
                </a:cxn>
              </a:cxnLst>
              <a:rect l="f110" t="f113" r="f111" b="f112"/>
              <a:pathLst>
                <a:path w="99" h="33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5"/>
                    <a:pt x="f17" y="f13"/>
                  </a:cubicBezTo>
                  <a:cubicBezTo>
                    <a:pt x="f9" y="f18"/>
                    <a:pt x="f15" y="f19"/>
                    <a:pt x="f5" y="f20"/>
                  </a:cubicBezTo>
                  <a:cubicBezTo>
                    <a:pt x="f5" y="f19"/>
                    <a:pt x="f5" y="f21"/>
                    <a:pt x="f22" y="f23"/>
                  </a:cubicBezTo>
                  <a:cubicBezTo>
                    <a:pt x="f22" y="f13"/>
                    <a:pt x="f24" y="f25"/>
                    <a:pt x="f26" y="f15"/>
                  </a:cubicBezTo>
                  <a:cubicBezTo>
                    <a:pt x="f13" y="f27"/>
                    <a:pt x="f28" y="f29"/>
                    <a:pt x="f16" y="f22"/>
                  </a:cubicBezTo>
                  <a:cubicBezTo>
                    <a:pt x="f30" y="f5"/>
                    <a:pt x="f31" y="f22"/>
                    <a:pt x="f32" y="f2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18"/>
                    <a:pt x="f6" y="f11"/>
                    <a:pt x="f6" y="f19"/>
                  </a:cubicBezTo>
                  <a:cubicBezTo>
                    <a:pt x="f6" y="f40"/>
                    <a:pt x="f6" y="f41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3003C060-0544-0478-4BED-6CE79DAA4E41}"/>
                </a:ext>
              </a:extLst>
            </p:cNvPr>
            <p:cNvSpPr/>
            <p:nvPr/>
          </p:nvSpPr>
          <p:spPr>
            <a:xfrm>
              <a:off x="7583411" y="3255858"/>
              <a:ext cx="76407" cy="15893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54"/>
                <a:gd name="f8" fmla="val 8"/>
                <a:gd name="f9" fmla="val 2"/>
                <a:gd name="f10" fmla="val 16"/>
                <a:gd name="f11" fmla="val 4"/>
                <a:gd name="f12" fmla="val 24"/>
                <a:gd name="f13" fmla="val 6"/>
                <a:gd name="f14" fmla="val 25"/>
                <a:gd name="f15" fmla="val 7"/>
                <a:gd name="f16" fmla="val 23"/>
                <a:gd name="f17" fmla="val 38"/>
                <a:gd name="f18" fmla="val 18"/>
                <a:gd name="f19" fmla="val 52"/>
                <a:gd name="f20" fmla="val 10"/>
                <a:gd name="f21" fmla="val 51"/>
                <a:gd name="f22" fmla="val 49"/>
                <a:gd name="f23" fmla="val 1"/>
                <a:gd name="f24" fmla="val 48"/>
                <a:gd name="f25" fmla="val 47"/>
                <a:gd name="f26" fmla="val 32"/>
                <a:gd name="f27" fmla="+- 0 0 -90"/>
                <a:gd name="f28" fmla="*/ f3 1 26"/>
                <a:gd name="f29" fmla="*/ f4 1 54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6"/>
                <a:gd name="f38" fmla="*/ f34 1 54"/>
                <a:gd name="f39" fmla="*/ 0 f35 1"/>
                <a:gd name="f40" fmla="*/ 0 f34 1"/>
                <a:gd name="f41" fmla="*/ 24 f35 1"/>
                <a:gd name="f42" fmla="*/ 6 f34 1"/>
                <a:gd name="f43" fmla="*/ 26 f35 1"/>
                <a:gd name="f44" fmla="*/ 8 f34 1"/>
                <a:gd name="f45" fmla="*/ 54 f34 1"/>
                <a:gd name="f46" fmla="*/ 2 f35 1"/>
                <a:gd name="f47" fmla="*/ 49 f34 1"/>
                <a:gd name="f48" fmla="*/ 47 f34 1"/>
                <a:gd name="f49" fmla="+- f36 0 f1"/>
                <a:gd name="f50" fmla="*/ f39 1 26"/>
                <a:gd name="f51" fmla="*/ f40 1 54"/>
                <a:gd name="f52" fmla="*/ f41 1 26"/>
                <a:gd name="f53" fmla="*/ f42 1 54"/>
                <a:gd name="f54" fmla="*/ f43 1 26"/>
                <a:gd name="f55" fmla="*/ f44 1 54"/>
                <a:gd name="f56" fmla="*/ f45 1 54"/>
                <a:gd name="f57" fmla="*/ f46 1 26"/>
                <a:gd name="f58" fmla="*/ f47 1 54"/>
                <a:gd name="f59" fmla="*/ f48 1 54"/>
                <a:gd name="f60" fmla="*/ 0 1 f37"/>
                <a:gd name="f61" fmla="*/ f31 1 f37"/>
                <a:gd name="f62" fmla="*/ 0 1 f38"/>
                <a:gd name="f63" fmla="*/ f32 1 f38"/>
                <a:gd name="f64" fmla="*/ f50 1 f37"/>
                <a:gd name="f65" fmla="*/ f51 1 f38"/>
                <a:gd name="f66" fmla="*/ f52 1 f37"/>
                <a:gd name="f67" fmla="*/ f53 1 f38"/>
                <a:gd name="f68" fmla="*/ f54 1 f37"/>
                <a:gd name="f69" fmla="*/ f55 1 f38"/>
                <a:gd name="f70" fmla="*/ f56 1 f38"/>
                <a:gd name="f71" fmla="*/ f57 1 f37"/>
                <a:gd name="f72" fmla="*/ f58 1 f38"/>
                <a:gd name="f73" fmla="*/ f59 1 f38"/>
                <a:gd name="f74" fmla="*/ f60 f28 1"/>
                <a:gd name="f75" fmla="*/ f61 f28 1"/>
                <a:gd name="f76" fmla="*/ f63 f29 1"/>
                <a:gd name="f77" fmla="*/ f62 f29 1"/>
                <a:gd name="f78" fmla="*/ f64 f28 1"/>
                <a:gd name="f79" fmla="*/ f65 f29 1"/>
                <a:gd name="f80" fmla="*/ f66 f28 1"/>
                <a:gd name="f81" fmla="*/ f67 f29 1"/>
                <a:gd name="f82" fmla="*/ f68 f28 1"/>
                <a:gd name="f83" fmla="*/ f69 f29 1"/>
                <a:gd name="f84" fmla="*/ f70 f29 1"/>
                <a:gd name="f85" fmla="*/ f71 f28 1"/>
                <a:gd name="f86" fmla="*/ f72 f29 1"/>
                <a:gd name="f87" fmla="*/ f73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8" y="f79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2" y="f84"/>
                </a:cxn>
                <a:cxn ang="f49">
                  <a:pos x="f85" y="f86"/>
                </a:cxn>
                <a:cxn ang="f49">
                  <a:pos x="f78" y="f87"/>
                </a:cxn>
                <a:cxn ang="f49">
                  <a:pos x="f78" y="f79"/>
                </a:cxn>
              </a:cxnLst>
              <a:rect l="f74" t="f77" r="f75" b="f76"/>
              <a:pathLst>
                <a:path w="26" h="54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3"/>
                    <a:pt x="f6" y="f15"/>
                    <a:pt x="f6" y="f8"/>
                  </a:cubicBezTo>
                  <a:cubicBezTo>
                    <a:pt x="f6" y="f16"/>
                    <a:pt x="f6" y="f17"/>
                    <a:pt x="f6" y="f7"/>
                  </a:cubicBezTo>
                  <a:cubicBezTo>
                    <a:pt x="f18" y="f19"/>
                    <a:pt x="f20" y="f21"/>
                    <a:pt x="f9" y="f22"/>
                  </a:cubicBezTo>
                  <a:cubicBezTo>
                    <a:pt x="f23" y="f22"/>
                    <a:pt x="f5" y="f24"/>
                    <a:pt x="f5" y="f25"/>
                  </a:cubicBezTo>
                  <a:cubicBezTo>
                    <a:pt x="f5" y="f26"/>
                    <a:pt x="f5" y="f10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13D64529-6E5F-8526-A585-F66AAFCB3167}"/>
                </a:ext>
              </a:extLst>
            </p:cNvPr>
            <p:cNvSpPr/>
            <p:nvPr/>
          </p:nvSpPr>
          <p:spPr>
            <a:xfrm>
              <a:off x="7583411" y="3417844"/>
              <a:ext cx="76407" cy="1528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51"/>
                <a:gd name="f8" fmla="val 49"/>
                <a:gd name="f9" fmla="val 33"/>
                <a:gd name="f10" fmla="val 16"/>
                <a:gd name="f11" fmla="val 8"/>
                <a:gd name="f12" fmla="val 1"/>
                <a:gd name="f13" fmla="val 2"/>
                <a:gd name="f14" fmla="val 24"/>
                <a:gd name="f15" fmla="val 4"/>
                <a:gd name="f16" fmla="val 25"/>
                <a:gd name="f17" fmla="val 5"/>
                <a:gd name="f18" fmla="val 6"/>
                <a:gd name="f19" fmla="val 21"/>
                <a:gd name="f20" fmla="val 36"/>
                <a:gd name="f21" fmla="val 18"/>
                <a:gd name="f22" fmla="val 9"/>
                <a:gd name="f23" fmla="val 50"/>
                <a:gd name="f24" fmla="+- 0 0 -90"/>
                <a:gd name="f25" fmla="*/ f3 1 26"/>
                <a:gd name="f26" fmla="*/ f4 1 5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"/>
                <a:gd name="f35" fmla="*/ f31 1 51"/>
                <a:gd name="f36" fmla="*/ 0 f32 1"/>
                <a:gd name="f37" fmla="*/ 49 f31 1"/>
                <a:gd name="f38" fmla="*/ 0 f31 1"/>
                <a:gd name="f39" fmla="*/ 24 f32 1"/>
                <a:gd name="f40" fmla="*/ 4 f31 1"/>
                <a:gd name="f41" fmla="*/ 26 f32 1"/>
                <a:gd name="f42" fmla="*/ 6 f31 1"/>
                <a:gd name="f43" fmla="*/ 51 f31 1"/>
                <a:gd name="f44" fmla="+- f33 0 f1"/>
                <a:gd name="f45" fmla="*/ f36 1 26"/>
                <a:gd name="f46" fmla="*/ f37 1 51"/>
                <a:gd name="f47" fmla="*/ f38 1 51"/>
                <a:gd name="f48" fmla="*/ f39 1 26"/>
                <a:gd name="f49" fmla="*/ f40 1 51"/>
                <a:gd name="f50" fmla="*/ f41 1 26"/>
                <a:gd name="f51" fmla="*/ f42 1 51"/>
                <a:gd name="f52" fmla="*/ f43 1 51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5"/>
                <a:gd name="f60" fmla="*/ f48 1 f34"/>
                <a:gd name="f61" fmla="*/ f49 1 f35"/>
                <a:gd name="f62" fmla="*/ f50 1 f34"/>
                <a:gd name="f63" fmla="*/ f51 1 f35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6 1"/>
                <a:gd name="f72" fmla="*/ f60 f25 1"/>
                <a:gd name="f73" fmla="*/ f61 f26 1"/>
                <a:gd name="f74" fmla="*/ f62 f25 1"/>
                <a:gd name="f75" fmla="*/ f63 f26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69" y="f71"/>
                </a:cxn>
                <a:cxn ang="f44">
                  <a:pos x="f72" y="f73"/>
                </a:cxn>
                <a:cxn ang="f44">
                  <a:pos x="f74" y="f75"/>
                </a:cxn>
                <a:cxn ang="f44">
                  <a:pos x="f74" y="f76"/>
                </a:cxn>
                <a:cxn ang="f44">
                  <a:pos x="f69" y="f70"/>
                </a:cxn>
              </a:cxnLst>
              <a:rect l="f65" t="f68" r="f66" b="f67"/>
              <a:pathLst>
                <a:path w="26" h="51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12"/>
                    <a:pt x="f10" y="f13"/>
                    <a:pt x="f14" y="f15"/>
                  </a:cubicBezTo>
                  <a:cubicBezTo>
                    <a:pt x="f16" y="f15"/>
                    <a:pt x="f6" y="f17"/>
                    <a:pt x="f6" y="f18"/>
                  </a:cubicBezTo>
                  <a:cubicBezTo>
                    <a:pt x="f6" y="f19"/>
                    <a:pt x="f6" y="f20"/>
                    <a:pt x="f6" y="f7"/>
                  </a:cubicBezTo>
                  <a:cubicBezTo>
                    <a:pt x="f21" y="f7"/>
                    <a:pt x="f22" y="f23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EC280588-973A-ABAC-CBBE-F04928217639}"/>
                </a:ext>
              </a:extLst>
            </p:cNvPr>
            <p:cNvSpPr/>
            <p:nvPr/>
          </p:nvSpPr>
          <p:spPr>
            <a:xfrm>
              <a:off x="7583411" y="3579839"/>
              <a:ext cx="79461" cy="1436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49"/>
                <a:gd name="f8" fmla="val 26"/>
                <a:gd name="f9" fmla="val 17"/>
                <a:gd name="f10" fmla="val 9"/>
                <a:gd name="f11" fmla="val 33"/>
                <a:gd name="f12" fmla="val 8"/>
                <a:gd name="f13" fmla="val 1"/>
                <a:gd name="f14" fmla="val 16"/>
                <a:gd name="f15" fmla="val 24"/>
                <a:gd name="f16" fmla="val 2"/>
                <a:gd name="f17" fmla="val 25"/>
                <a:gd name="f18" fmla="val 4"/>
                <a:gd name="f19" fmla="val 5"/>
                <a:gd name="f20" fmla="val 19"/>
                <a:gd name="f21" fmla="val 34"/>
                <a:gd name="f22" fmla="+- 0 0 -90"/>
                <a:gd name="f23" fmla="*/ f3 1 27"/>
                <a:gd name="f24" fmla="*/ f4 1 49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7"/>
                <a:gd name="f33" fmla="*/ f29 1 49"/>
                <a:gd name="f34" fmla="*/ 26 f30 1"/>
                <a:gd name="f35" fmla="*/ 49 f29 1"/>
                <a:gd name="f36" fmla="*/ 0 f30 1"/>
                <a:gd name="f37" fmla="*/ 0 f29 1"/>
                <a:gd name="f38" fmla="*/ 24 f30 1"/>
                <a:gd name="f39" fmla="*/ 2 f29 1"/>
                <a:gd name="f40" fmla="*/ 5 f29 1"/>
                <a:gd name="f41" fmla="+- f31 0 f1"/>
                <a:gd name="f42" fmla="*/ f34 1 27"/>
                <a:gd name="f43" fmla="*/ f35 1 49"/>
                <a:gd name="f44" fmla="*/ f36 1 27"/>
                <a:gd name="f45" fmla="*/ f37 1 49"/>
                <a:gd name="f46" fmla="*/ f38 1 27"/>
                <a:gd name="f47" fmla="*/ f39 1 49"/>
                <a:gd name="f48" fmla="*/ f40 1 49"/>
                <a:gd name="f49" fmla="*/ 0 1 f32"/>
                <a:gd name="f50" fmla="*/ f26 1 f32"/>
                <a:gd name="f51" fmla="*/ 0 1 f33"/>
                <a:gd name="f52" fmla="*/ f27 1 f33"/>
                <a:gd name="f53" fmla="*/ f42 1 f32"/>
                <a:gd name="f54" fmla="*/ f43 1 f33"/>
                <a:gd name="f55" fmla="*/ f44 1 f32"/>
                <a:gd name="f56" fmla="*/ f45 1 f33"/>
                <a:gd name="f57" fmla="*/ f46 1 f32"/>
                <a:gd name="f58" fmla="*/ f47 1 f33"/>
                <a:gd name="f59" fmla="*/ f48 1 f33"/>
                <a:gd name="f60" fmla="*/ f49 f23 1"/>
                <a:gd name="f61" fmla="*/ f50 f23 1"/>
                <a:gd name="f62" fmla="*/ f52 f24 1"/>
                <a:gd name="f63" fmla="*/ f51 f24 1"/>
                <a:gd name="f64" fmla="*/ f53 f23 1"/>
                <a:gd name="f65" fmla="*/ f54 f24 1"/>
                <a:gd name="f66" fmla="*/ f55 f23 1"/>
                <a:gd name="f67" fmla="*/ f56 f24 1"/>
                <a:gd name="f68" fmla="*/ f57 f23 1"/>
                <a:gd name="f69" fmla="*/ f58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4" y="f65"/>
                </a:cxn>
                <a:cxn ang="f41">
                  <a:pos x="f66" y="f65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64" y="f70"/>
                </a:cxn>
                <a:cxn ang="f41">
                  <a:pos x="f64" y="f65"/>
                </a:cxn>
              </a:cxnLst>
              <a:rect l="f60" t="f63" r="f61" b="f62"/>
              <a:pathLst>
                <a:path w="27" h="49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5" y="f11"/>
                    <a:pt x="f5" y="f9"/>
                    <a:pt x="f5" y="f5"/>
                  </a:cubicBezTo>
                  <a:cubicBezTo>
                    <a:pt x="f12" y="f13"/>
                    <a:pt x="f14" y="f13"/>
                    <a:pt x="f15" y="f16"/>
                  </a:cubicBezTo>
                  <a:cubicBezTo>
                    <a:pt x="f17" y="f16"/>
                    <a:pt x="f8" y="f18"/>
                    <a:pt x="f8" y="f19"/>
                  </a:cubicBezTo>
                  <a:cubicBezTo>
                    <a:pt x="f6" y="f20"/>
                    <a:pt x="f8" y="f21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E95BB860-8867-EA56-ED64-74DD0F9F1E28}"/>
                </a:ext>
              </a:extLst>
            </p:cNvPr>
            <p:cNvSpPr/>
            <p:nvPr/>
          </p:nvSpPr>
          <p:spPr>
            <a:xfrm>
              <a:off x="7672053" y="3274201"/>
              <a:ext cx="70299" cy="1528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51"/>
                <a:gd name="f8" fmla="val 7"/>
                <a:gd name="f9" fmla="val 2"/>
                <a:gd name="f10" fmla="val 14"/>
                <a:gd name="f11" fmla="val 4"/>
                <a:gd name="f12" fmla="val 22"/>
                <a:gd name="f13" fmla="val 5"/>
                <a:gd name="f14" fmla="val 23"/>
                <a:gd name="f15" fmla="val 6"/>
                <a:gd name="f16" fmla="val 8"/>
                <a:gd name="f17" fmla="val 36"/>
                <a:gd name="f18" fmla="val 15"/>
                <a:gd name="f19" fmla="val 50"/>
                <a:gd name="f20" fmla="val 48"/>
                <a:gd name="f21" fmla="val 47"/>
                <a:gd name="f22" fmla="val 31"/>
                <a:gd name="f23" fmla="val 16"/>
                <a:gd name="f24" fmla="+- 0 0 -90"/>
                <a:gd name="f25" fmla="*/ f3 1 24"/>
                <a:gd name="f26" fmla="*/ f4 1 5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4"/>
                <a:gd name="f35" fmla="*/ f31 1 51"/>
                <a:gd name="f36" fmla="*/ 0 f32 1"/>
                <a:gd name="f37" fmla="*/ 0 f31 1"/>
                <a:gd name="f38" fmla="*/ 22 f32 1"/>
                <a:gd name="f39" fmla="*/ 5 f31 1"/>
                <a:gd name="f40" fmla="*/ 24 f32 1"/>
                <a:gd name="f41" fmla="*/ 8 f31 1"/>
                <a:gd name="f42" fmla="*/ 51 f31 1"/>
                <a:gd name="f43" fmla="*/ 47 f31 1"/>
                <a:gd name="f44" fmla="+- f33 0 f1"/>
                <a:gd name="f45" fmla="*/ f36 1 24"/>
                <a:gd name="f46" fmla="*/ f37 1 51"/>
                <a:gd name="f47" fmla="*/ f38 1 24"/>
                <a:gd name="f48" fmla="*/ f39 1 51"/>
                <a:gd name="f49" fmla="*/ f40 1 24"/>
                <a:gd name="f50" fmla="*/ f41 1 51"/>
                <a:gd name="f51" fmla="*/ f42 1 51"/>
                <a:gd name="f52" fmla="*/ f43 1 51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5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6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3" y="f75"/>
                </a:cxn>
                <a:cxn ang="f44">
                  <a:pos x="f69" y="f76"/>
                </a:cxn>
                <a:cxn ang="f44">
                  <a:pos x="f69" y="f70"/>
                </a:cxn>
              </a:cxnLst>
              <a:rect l="f65" t="f68" r="f66" b="f67"/>
              <a:pathLst>
                <a:path w="24" h="51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6" y="f8"/>
                    <a:pt x="f6" y="f16"/>
                  </a:cubicBezTo>
                  <a:cubicBezTo>
                    <a:pt x="f6" y="f12"/>
                    <a:pt x="f6" y="f17"/>
                    <a:pt x="f6" y="f7"/>
                  </a:cubicBezTo>
                  <a:cubicBezTo>
                    <a:pt x="f18" y="f19"/>
                    <a:pt x="f16" y="f20"/>
                    <a:pt x="f5" y="f21"/>
                  </a:cubicBezTo>
                  <a:cubicBezTo>
                    <a:pt x="f5" y="f22"/>
                    <a:pt x="f5" y="f23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DB4560A8-F1C2-D590-AAA5-2C650B6759E0}"/>
                </a:ext>
              </a:extLst>
            </p:cNvPr>
            <p:cNvSpPr/>
            <p:nvPr/>
          </p:nvSpPr>
          <p:spPr>
            <a:xfrm>
              <a:off x="7672053" y="3430069"/>
              <a:ext cx="67235" cy="1497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50"/>
                <a:gd name="f8" fmla="val 48"/>
                <a:gd name="f9" fmla="val 32"/>
                <a:gd name="f10" fmla="val 16"/>
                <a:gd name="f11" fmla="val 8"/>
                <a:gd name="f12" fmla="val 2"/>
                <a:gd name="f13" fmla="val 15"/>
                <a:gd name="f14" fmla="val 3"/>
                <a:gd name="f15" fmla="val 4"/>
                <a:gd name="f16" fmla="val 19"/>
                <a:gd name="f17" fmla="val 34"/>
                <a:gd name="f18" fmla="val 49"/>
                <a:gd name="f19" fmla="+- 0 0 -90"/>
                <a:gd name="f20" fmla="*/ f3 1 23"/>
                <a:gd name="f21" fmla="*/ f4 1 50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3"/>
                <a:gd name="f30" fmla="*/ f26 1 50"/>
                <a:gd name="f31" fmla="*/ 0 f27 1"/>
                <a:gd name="f32" fmla="*/ 48 f26 1"/>
                <a:gd name="f33" fmla="*/ 0 f26 1"/>
                <a:gd name="f34" fmla="*/ 23 f27 1"/>
                <a:gd name="f35" fmla="*/ 4 f26 1"/>
                <a:gd name="f36" fmla="*/ 50 f26 1"/>
                <a:gd name="f37" fmla="+- f28 0 f1"/>
                <a:gd name="f38" fmla="*/ f31 1 23"/>
                <a:gd name="f39" fmla="*/ f32 1 50"/>
                <a:gd name="f40" fmla="*/ f33 1 50"/>
                <a:gd name="f41" fmla="*/ f34 1 23"/>
                <a:gd name="f42" fmla="*/ f35 1 50"/>
                <a:gd name="f43" fmla="*/ f36 1 50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30"/>
                <a:gd name="f51" fmla="*/ f41 1 f29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1 1"/>
                <a:gd name="f61" fmla="*/ f51 f20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58" y="f60"/>
                </a:cxn>
                <a:cxn ang="f37">
                  <a:pos x="f61" y="f62"/>
                </a:cxn>
                <a:cxn ang="f37">
                  <a:pos x="f61" y="f63"/>
                </a:cxn>
                <a:cxn ang="f37">
                  <a:pos x="f58" y="f59"/>
                </a:cxn>
              </a:cxnLst>
              <a:rect l="f54" t="f57" r="f55" b="f56"/>
              <a:pathLst>
                <a:path w="23" h="50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12"/>
                    <a:pt x="f13" y="f14"/>
                    <a:pt x="f6" y="f15"/>
                  </a:cubicBezTo>
                  <a:cubicBezTo>
                    <a:pt x="f6" y="f16"/>
                    <a:pt x="f6" y="f17"/>
                    <a:pt x="f6" y="f7"/>
                  </a:cubicBezTo>
                  <a:cubicBezTo>
                    <a:pt x="f13" y="f18"/>
                    <a:pt x="f11" y="f8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8BB83F7-DAA5-919F-483B-AAE26DC2983D}"/>
                </a:ext>
              </a:extLst>
            </p:cNvPr>
            <p:cNvSpPr/>
            <p:nvPr/>
          </p:nvSpPr>
          <p:spPr>
            <a:xfrm>
              <a:off x="7672053" y="3589001"/>
              <a:ext cx="67235" cy="1344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46"/>
                <a:gd name="f8" fmla="val 31"/>
                <a:gd name="f9" fmla="val 15"/>
                <a:gd name="f10" fmla="val 8"/>
                <a:gd name="f11" fmla="val 1"/>
                <a:gd name="f12" fmla="val 16"/>
                <a:gd name="f13" fmla="+- 0 0 -90"/>
                <a:gd name="f14" fmla="*/ f3 1 23"/>
                <a:gd name="f15" fmla="*/ f4 1 4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3"/>
                <a:gd name="f24" fmla="*/ f20 1 46"/>
                <a:gd name="f25" fmla="*/ 0 f21 1"/>
                <a:gd name="f26" fmla="*/ 46 f20 1"/>
                <a:gd name="f27" fmla="*/ 0 f20 1"/>
                <a:gd name="f28" fmla="*/ 23 f21 1"/>
                <a:gd name="f29" fmla="*/ 1 f20 1"/>
                <a:gd name="f30" fmla="+- f22 0 f1"/>
                <a:gd name="f31" fmla="*/ f25 1 23"/>
                <a:gd name="f32" fmla="*/ f26 1 46"/>
                <a:gd name="f33" fmla="*/ f27 1 46"/>
                <a:gd name="f34" fmla="*/ f28 1 23"/>
                <a:gd name="f35" fmla="*/ f29 1 46"/>
                <a:gd name="f36" fmla="*/ 0 1 f23"/>
                <a:gd name="f37" fmla="*/ f17 1 f23"/>
                <a:gd name="f38" fmla="*/ 0 1 f24"/>
                <a:gd name="f39" fmla="*/ f18 1 f24"/>
                <a:gd name="f40" fmla="*/ f31 1 f23"/>
                <a:gd name="f41" fmla="*/ f32 1 f24"/>
                <a:gd name="f42" fmla="*/ f33 1 f24"/>
                <a:gd name="f43" fmla="*/ f34 1 f23"/>
                <a:gd name="f44" fmla="*/ f35 1 f24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5 1"/>
                <a:gd name="f52" fmla="*/ f43 f14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49" y="f51"/>
                </a:cxn>
                <a:cxn ang="f30">
                  <a:pos x="f52" y="f53"/>
                </a:cxn>
                <a:cxn ang="f30">
                  <a:pos x="f52" y="f50"/>
                </a:cxn>
                <a:cxn ang="f30">
                  <a:pos x="f49" y="f50"/>
                </a:cxn>
              </a:cxnLst>
              <a:rect l="f45" t="f48" r="f46" b="f47"/>
              <a:pathLst>
                <a:path w="23" h="46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9" y="f11"/>
                    <a:pt x="f6" y="f11"/>
                  </a:cubicBezTo>
                  <a:cubicBezTo>
                    <a:pt x="f6" y="f12"/>
                    <a:pt x="f6" y="f8"/>
                    <a:pt x="f6" y="f7"/>
                  </a:cubicBezTo>
                  <a:cubicBezTo>
                    <a:pt x="f12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BDD97715-EE9B-0CDA-EC3D-17DDE5587B44}"/>
                </a:ext>
              </a:extLst>
            </p:cNvPr>
            <p:cNvSpPr/>
            <p:nvPr/>
          </p:nvSpPr>
          <p:spPr>
            <a:xfrm>
              <a:off x="7751515" y="3295589"/>
              <a:ext cx="64181" cy="1436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48"/>
                <a:gd name="f8" fmla="val 7"/>
                <a:gd name="f9" fmla="val 1"/>
                <a:gd name="f10" fmla="val 13"/>
                <a:gd name="f11" fmla="val 3"/>
                <a:gd name="f12" fmla="val 20"/>
                <a:gd name="f13" fmla="val 4"/>
                <a:gd name="f14" fmla="val 21"/>
                <a:gd name="f15" fmla="val 5"/>
                <a:gd name="f16" fmla="val 6"/>
                <a:gd name="f17" fmla="val 34"/>
                <a:gd name="f18" fmla="val 15"/>
                <a:gd name="f19" fmla="val 47"/>
                <a:gd name="f20" fmla="val 8"/>
                <a:gd name="f21" fmla="val 46"/>
                <a:gd name="f22" fmla="val 2"/>
                <a:gd name="f23" fmla="val 45"/>
                <a:gd name="f24" fmla="val 43"/>
                <a:gd name="f25" fmla="val 42"/>
                <a:gd name="f26" fmla="val 28"/>
                <a:gd name="f27" fmla="val 14"/>
                <a:gd name="f28" fmla="+- 0 0 -90"/>
                <a:gd name="f29" fmla="*/ f3 1 22"/>
                <a:gd name="f30" fmla="*/ f4 1 48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22"/>
                <a:gd name="f39" fmla="*/ f35 1 48"/>
                <a:gd name="f40" fmla="*/ 0 f36 1"/>
                <a:gd name="f41" fmla="*/ 0 f35 1"/>
                <a:gd name="f42" fmla="*/ 20 f36 1"/>
                <a:gd name="f43" fmla="*/ 4 f35 1"/>
                <a:gd name="f44" fmla="*/ 22 f36 1"/>
                <a:gd name="f45" fmla="*/ 7 f35 1"/>
                <a:gd name="f46" fmla="*/ 48 f35 1"/>
                <a:gd name="f47" fmla="*/ 2 f36 1"/>
                <a:gd name="f48" fmla="*/ 45 f35 1"/>
                <a:gd name="f49" fmla="*/ 42 f35 1"/>
                <a:gd name="f50" fmla="+- f37 0 f1"/>
                <a:gd name="f51" fmla="*/ f40 1 22"/>
                <a:gd name="f52" fmla="*/ f41 1 48"/>
                <a:gd name="f53" fmla="*/ f42 1 22"/>
                <a:gd name="f54" fmla="*/ f43 1 48"/>
                <a:gd name="f55" fmla="*/ f44 1 22"/>
                <a:gd name="f56" fmla="*/ f45 1 48"/>
                <a:gd name="f57" fmla="*/ f46 1 48"/>
                <a:gd name="f58" fmla="*/ f47 1 22"/>
                <a:gd name="f59" fmla="*/ f48 1 48"/>
                <a:gd name="f60" fmla="*/ f49 1 48"/>
                <a:gd name="f61" fmla="*/ 0 1 f38"/>
                <a:gd name="f62" fmla="*/ f32 1 f38"/>
                <a:gd name="f63" fmla="*/ 0 1 f39"/>
                <a:gd name="f64" fmla="*/ f33 1 f39"/>
                <a:gd name="f65" fmla="*/ f51 1 f38"/>
                <a:gd name="f66" fmla="*/ f52 1 f39"/>
                <a:gd name="f67" fmla="*/ f53 1 f38"/>
                <a:gd name="f68" fmla="*/ f54 1 f39"/>
                <a:gd name="f69" fmla="*/ f55 1 f38"/>
                <a:gd name="f70" fmla="*/ f56 1 f39"/>
                <a:gd name="f71" fmla="*/ f57 1 f39"/>
                <a:gd name="f72" fmla="*/ f58 1 f38"/>
                <a:gd name="f73" fmla="*/ f59 1 f39"/>
                <a:gd name="f74" fmla="*/ f60 1 f39"/>
                <a:gd name="f75" fmla="*/ f61 f29 1"/>
                <a:gd name="f76" fmla="*/ f62 f29 1"/>
                <a:gd name="f77" fmla="*/ f64 f30 1"/>
                <a:gd name="f78" fmla="*/ f63 f30 1"/>
                <a:gd name="f79" fmla="*/ f65 f29 1"/>
                <a:gd name="f80" fmla="*/ f66 f30 1"/>
                <a:gd name="f81" fmla="*/ f67 f29 1"/>
                <a:gd name="f82" fmla="*/ f68 f30 1"/>
                <a:gd name="f83" fmla="*/ f69 f29 1"/>
                <a:gd name="f84" fmla="*/ f70 f30 1"/>
                <a:gd name="f85" fmla="*/ f71 f30 1"/>
                <a:gd name="f86" fmla="*/ f72 f29 1"/>
                <a:gd name="f87" fmla="*/ f73 f30 1"/>
                <a:gd name="f88" fmla="*/ f74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79" y="f80"/>
                </a:cxn>
                <a:cxn ang="f50">
                  <a:pos x="f81" y="f82"/>
                </a:cxn>
                <a:cxn ang="f50">
                  <a:pos x="f83" y="f84"/>
                </a:cxn>
                <a:cxn ang="f50">
                  <a:pos x="f83" y="f85"/>
                </a:cxn>
                <a:cxn ang="f50">
                  <a:pos x="f86" y="f87"/>
                </a:cxn>
                <a:cxn ang="f50">
                  <a:pos x="f79" y="f88"/>
                </a:cxn>
                <a:cxn ang="f50">
                  <a:pos x="f79" y="f80"/>
                </a:cxn>
              </a:cxnLst>
              <a:rect l="f75" t="f78" r="f76" b="f77"/>
              <a:pathLst>
                <a:path w="22" h="48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6" y="f16"/>
                    <a:pt x="f6" y="f8"/>
                  </a:cubicBezTo>
                  <a:cubicBezTo>
                    <a:pt x="f6" y="f14"/>
                    <a:pt x="f6" y="f17"/>
                    <a:pt x="f6" y="f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9" y="f23"/>
                    <a:pt x="f5" y="f24"/>
                    <a:pt x="f5" y="f25"/>
                  </a:cubicBezTo>
                  <a:cubicBezTo>
                    <a:pt x="f5" y="f26"/>
                    <a:pt x="f5" y="f27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C5680D8D-8517-DCDA-18CA-B1679A033951}"/>
                </a:ext>
              </a:extLst>
            </p:cNvPr>
            <p:cNvSpPr/>
            <p:nvPr/>
          </p:nvSpPr>
          <p:spPr>
            <a:xfrm>
              <a:off x="7751515" y="3445358"/>
              <a:ext cx="64181" cy="1405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47"/>
                <a:gd name="f8" fmla="val 14"/>
                <a:gd name="f9" fmla="val 46"/>
                <a:gd name="f10" fmla="val 7"/>
                <a:gd name="f11" fmla="val 45"/>
                <a:gd name="f12" fmla="val 30"/>
                <a:gd name="f13" fmla="val 15"/>
                <a:gd name="f14" fmla="val 1"/>
                <a:gd name="f15" fmla="val 2"/>
                <a:gd name="f16" fmla="val 20"/>
                <a:gd name="f17" fmla="val 3"/>
                <a:gd name="f18" fmla="val 21"/>
                <a:gd name="f19" fmla="val 5"/>
                <a:gd name="f20" fmla="val 19"/>
                <a:gd name="f21" fmla="val 33"/>
                <a:gd name="f22" fmla="+- 0 0 -90"/>
                <a:gd name="f23" fmla="*/ f3 1 22"/>
                <a:gd name="f24" fmla="*/ f4 1 47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2"/>
                <a:gd name="f33" fmla="*/ f29 1 47"/>
                <a:gd name="f34" fmla="*/ 22 f30 1"/>
                <a:gd name="f35" fmla="*/ 47 f29 1"/>
                <a:gd name="f36" fmla="*/ 0 f30 1"/>
                <a:gd name="f37" fmla="*/ 45 f29 1"/>
                <a:gd name="f38" fmla="*/ 0 f29 1"/>
                <a:gd name="f39" fmla="*/ 20 f30 1"/>
                <a:gd name="f40" fmla="*/ 3 f29 1"/>
                <a:gd name="f41" fmla="*/ 5 f29 1"/>
                <a:gd name="f42" fmla="+- f31 0 f1"/>
                <a:gd name="f43" fmla="*/ f34 1 22"/>
                <a:gd name="f44" fmla="*/ f35 1 47"/>
                <a:gd name="f45" fmla="*/ f36 1 22"/>
                <a:gd name="f46" fmla="*/ f37 1 47"/>
                <a:gd name="f47" fmla="*/ f38 1 47"/>
                <a:gd name="f48" fmla="*/ f39 1 22"/>
                <a:gd name="f49" fmla="*/ f40 1 47"/>
                <a:gd name="f50" fmla="*/ f41 1 47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3"/>
                <a:gd name="f60" fmla="*/ f48 1 f32"/>
                <a:gd name="f61" fmla="*/ f49 1 f33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4 1"/>
                <a:gd name="f72" fmla="*/ f60 f23 1"/>
                <a:gd name="f73" fmla="*/ f61 f24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69" y="f71"/>
                </a:cxn>
                <a:cxn ang="f42">
                  <a:pos x="f72" y="f73"/>
                </a:cxn>
                <a:cxn ang="f42">
                  <a:pos x="f67" y="f74"/>
                </a:cxn>
                <a:cxn ang="f42">
                  <a:pos x="f67" y="f68"/>
                </a:cxn>
              </a:cxnLst>
              <a:rect l="f63" t="f66" r="f64" b="f65"/>
              <a:pathLst>
                <a:path w="22" h="47">
                  <a:moveTo>
                    <a:pt x="f6" y="f7"/>
                  </a:moveTo>
                  <a:cubicBezTo>
                    <a:pt x="f8" y="f9"/>
                    <a:pt x="f10" y="f11"/>
                    <a:pt x="f5" y="f11"/>
                  </a:cubicBezTo>
                  <a:cubicBezTo>
                    <a:pt x="f5" y="f12"/>
                    <a:pt x="f5" y="f13"/>
                    <a:pt x="f5" y="f5"/>
                  </a:cubicBezTo>
                  <a:cubicBezTo>
                    <a:pt x="f10" y="f14"/>
                    <a:pt x="f8" y="f15"/>
                    <a:pt x="f16" y="f17"/>
                  </a:cubicBezTo>
                  <a:cubicBezTo>
                    <a:pt x="f18" y="f17"/>
                    <a:pt x="f6" y="f19"/>
                    <a:pt x="f6" y="f19"/>
                  </a:cubicBezTo>
                  <a:cubicBezTo>
                    <a:pt x="f6" y="f20"/>
                    <a:pt x="f6" y="f21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E5393E34-35E6-F10A-4CE8-31E594BD2022}"/>
                </a:ext>
              </a:extLst>
            </p:cNvPr>
            <p:cNvSpPr/>
            <p:nvPr/>
          </p:nvSpPr>
          <p:spPr>
            <a:xfrm>
              <a:off x="7751515" y="3595119"/>
              <a:ext cx="64181" cy="1283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44"/>
                <a:gd name="f8" fmla="val 29"/>
                <a:gd name="f9" fmla="val 15"/>
                <a:gd name="f10" fmla="val 7"/>
                <a:gd name="f11" fmla="val 14"/>
                <a:gd name="f12" fmla="val 1"/>
                <a:gd name="f13" fmla="val 16"/>
                <a:gd name="f14" fmla="val 30"/>
                <a:gd name="f15" fmla="+- 0 0 -90"/>
                <a:gd name="f16" fmla="*/ f3 1 22"/>
                <a:gd name="f17" fmla="*/ f4 1 44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2"/>
                <a:gd name="f26" fmla="*/ f22 1 44"/>
                <a:gd name="f27" fmla="*/ 0 f23 1"/>
                <a:gd name="f28" fmla="*/ 44 f22 1"/>
                <a:gd name="f29" fmla="*/ 0 f22 1"/>
                <a:gd name="f30" fmla="*/ 22 f23 1"/>
                <a:gd name="f31" fmla="*/ 1 f22 1"/>
                <a:gd name="f32" fmla="+- f24 0 f1"/>
                <a:gd name="f33" fmla="*/ f27 1 22"/>
                <a:gd name="f34" fmla="*/ f28 1 44"/>
                <a:gd name="f35" fmla="*/ f29 1 44"/>
                <a:gd name="f36" fmla="*/ f30 1 22"/>
                <a:gd name="f37" fmla="*/ f31 1 44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7 1"/>
                <a:gd name="f54" fmla="*/ f45 f16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1" y="f53"/>
                </a:cxn>
                <a:cxn ang="f32">
                  <a:pos x="f54" y="f55"/>
                </a:cxn>
                <a:cxn ang="f32">
                  <a:pos x="f54" y="f52"/>
                </a:cxn>
                <a:cxn ang="f32">
                  <a:pos x="f51" y="f52"/>
                </a:cxn>
              </a:cxnLst>
              <a:rect l="f47" t="f50" r="f48" b="f49"/>
              <a:pathLst>
                <a:path w="22" h="44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12"/>
                    <a:pt x="f6" y="f12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1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8E6510C6-CD27-640E-7D39-8F6E3875578D}"/>
                </a:ext>
              </a:extLst>
            </p:cNvPr>
            <p:cNvSpPr/>
            <p:nvPr/>
          </p:nvSpPr>
          <p:spPr>
            <a:xfrm>
              <a:off x="6229450" y="2913543"/>
              <a:ext cx="15279" cy="5470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184"/>
                <a:gd name="f8" fmla="val 183"/>
                <a:gd name="f9" fmla="val 122"/>
                <a:gd name="f10" fmla="val 61"/>
                <a:gd name="f11" fmla="val 4"/>
                <a:gd name="f12" fmla="val 2"/>
                <a:gd name="f13" fmla="val 27"/>
                <a:gd name="f14" fmla="val 49"/>
                <a:gd name="f15" fmla="val 72"/>
                <a:gd name="f16" fmla="val 107"/>
                <a:gd name="f17" fmla="val 143"/>
                <a:gd name="f18" fmla="val 178"/>
                <a:gd name="f19" fmla="val 181"/>
                <a:gd name="f20" fmla="+- 0 0 -90"/>
                <a:gd name="f21" fmla="*/ f3 1 5"/>
                <a:gd name="f22" fmla="*/ f4 1 184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5"/>
                <a:gd name="f31" fmla="*/ f27 1 184"/>
                <a:gd name="f32" fmla="*/ 0 f28 1"/>
                <a:gd name="f33" fmla="*/ 183 f27 1"/>
                <a:gd name="f34" fmla="*/ 0 f27 1"/>
                <a:gd name="f35" fmla="*/ 5 f28 1"/>
                <a:gd name="f36" fmla="*/ 5 f27 1"/>
                <a:gd name="f37" fmla="*/ 72 f27 1"/>
                <a:gd name="f38" fmla="*/ 178 f27 1"/>
                <a:gd name="f39" fmla="+- f29 0 f1"/>
                <a:gd name="f40" fmla="*/ f32 1 5"/>
                <a:gd name="f41" fmla="*/ f33 1 184"/>
                <a:gd name="f42" fmla="*/ f34 1 184"/>
                <a:gd name="f43" fmla="*/ f35 1 5"/>
                <a:gd name="f44" fmla="*/ f36 1 184"/>
                <a:gd name="f45" fmla="*/ f37 1 184"/>
                <a:gd name="f46" fmla="*/ f38 1 184"/>
                <a:gd name="f47" fmla="*/ 0 1 f30"/>
                <a:gd name="f48" fmla="*/ f24 1 f30"/>
                <a:gd name="f49" fmla="*/ 0 1 f31"/>
                <a:gd name="f50" fmla="*/ f25 1 f31"/>
                <a:gd name="f51" fmla="*/ f40 1 f30"/>
                <a:gd name="f52" fmla="*/ f41 1 f31"/>
                <a:gd name="f53" fmla="*/ f42 1 f31"/>
                <a:gd name="f54" fmla="*/ f43 1 f30"/>
                <a:gd name="f55" fmla="*/ f44 1 f31"/>
                <a:gd name="f56" fmla="*/ f45 1 f31"/>
                <a:gd name="f57" fmla="*/ f46 1 f31"/>
                <a:gd name="f58" fmla="*/ f47 f21 1"/>
                <a:gd name="f59" fmla="*/ f48 f21 1"/>
                <a:gd name="f60" fmla="*/ f50 f22 1"/>
                <a:gd name="f61" fmla="*/ f49 f22 1"/>
                <a:gd name="f62" fmla="*/ f51 f21 1"/>
                <a:gd name="f63" fmla="*/ f52 f22 1"/>
                <a:gd name="f64" fmla="*/ f53 f22 1"/>
                <a:gd name="f65" fmla="*/ f54 f21 1"/>
                <a:gd name="f66" fmla="*/ f55 f22 1"/>
                <a:gd name="f67" fmla="*/ f56 f22 1"/>
                <a:gd name="f68" fmla="*/ f57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2" y="f63"/>
                </a:cxn>
                <a:cxn ang="f39">
                  <a:pos x="f62" y="f64"/>
                </a:cxn>
                <a:cxn ang="f39">
                  <a:pos x="f65" y="f66"/>
                </a:cxn>
                <a:cxn ang="f39">
                  <a:pos x="f65" y="f67"/>
                </a:cxn>
                <a:cxn ang="f39">
                  <a:pos x="f65" y="f68"/>
                </a:cxn>
                <a:cxn ang="f39">
                  <a:pos x="f62" y="f63"/>
                </a:cxn>
              </a:cxnLst>
              <a:rect l="f58" t="f61" r="f59" b="f60"/>
              <a:pathLst>
                <a:path w="5" h="184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5"/>
                    <a:pt x="f6" y="f12"/>
                    <a:pt x="f6" y="f6"/>
                  </a:cubicBezTo>
                  <a:cubicBezTo>
                    <a:pt x="f6" y="f13"/>
                    <a:pt x="f6" y="f14"/>
                    <a:pt x="f6" y="f15"/>
                  </a:cubicBezTo>
                  <a:cubicBezTo>
                    <a:pt x="f6" y="f16"/>
                    <a:pt x="f6" y="f17"/>
                    <a:pt x="f6" y="f18"/>
                  </a:cubicBezTo>
                  <a:cubicBezTo>
                    <a:pt x="f6" y="f19"/>
                    <a:pt x="f6" y="f7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7DEE65FD-977F-70EE-332F-FE72500F081F}"/>
                </a:ext>
              </a:extLst>
            </p:cNvPr>
            <p:cNvSpPr/>
            <p:nvPr/>
          </p:nvSpPr>
          <p:spPr>
            <a:xfrm>
              <a:off x="6223333" y="3445358"/>
              <a:ext cx="177265" cy="6418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22"/>
                <a:gd name="f8" fmla="val 1"/>
                <a:gd name="f9" fmla="val 11"/>
                <a:gd name="f10" fmla="val 9"/>
                <a:gd name="f11" fmla="val 25"/>
                <a:gd name="f12" fmla="val 6"/>
                <a:gd name="f13" fmla="val 41"/>
                <a:gd name="f14" fmla="val 3"/>
                <a:gd name="f15" fmla="val 57"/>
                <a:gd name="f16" fmla="val 58"/>
                <a:gd name="f17" fmla="val 59"/>
                <a:gd name="f18" fmla="val 4"/>
                <a:gd name="f19" fmla="val 8"/>
                <a:gd name="f20" fmla="val 13"/>
                <a:gd name="f21" fmla="val 16"/>
                <a:gd name="f22" fmla="val 21"/>
                <a:gd name="f23" fmla="val 19"/>
                <a:gd name="f24" fmla="+- 0 0 -90"/>
                <a:gd name="f25" fmla="*/ f3 1 60"/>
                <a:gd name="f26" fmla="*/ f4 1 22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0"/>
                <a:gd name="f35" fmla="*/ f31 1 22"/>
                <a:gd name="f36" fmla="*/ 1 f32 1"/>
                <a:gd name="f37" fmla="*/ 22 f31 1"/>
                <a:gd name="f38" fmla="*/ 9 f32 1"/>
                <a:gd name="f39" fmla="*/ 9 f31 1"/>
                <a:gd name="f40" fmla="*/ 57 f32 1"/>
                <a:gd name="f41" fmla="*/ 0 f31 1"/>
                <a:gd name="f42" fmla="*/ 60 f32 1"/>
                <a:gd name="f43" fmla="*/ 13 f31 1"/>
                <a:gd name="f44" fmla="+- f33 0 f1"/>
                <a:gd name="f45" fmla="*/ f36 1 60"/>
                <a:gd name="f46" fmla="*/ f37 1 22"/>
                <a:gd name="f47" fmla="*/ f38 1 60"/>
                <a:gd name="f48" fmla="*/ f39 1 22"/>
                <a:gd name="f49" fmla="*/ f40 1 60"/>
                <a:gd name="f50" fmla="*/ f41 1 22"/>
                <a:gd name="f51" fmla="*/ f42 1 60"/>
                <a:gd name="f52" fmla="*/ f43 1 22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0" h="22">
                  <a:moveTo>
                    <a:pt x="f8" y="f7"/>
                  </a:moveTo>
                  <a:cubicBezTo>
                    <a:pt x="f5" y="f9"/>
                    <a:pt x="f5" y="f9"/>
                    <a:pt x="f10" y="f10"/>
                  </a:cubicBezTo>
                  <a:cubicBezTo>
                    <a:pt x="f11" y="f12"/>
                    <a:pt x="f13" y="f14"/>
                    <a:pt x="f15" y="f5"/>
                  </a:cubicBezTo>
                  <a:cubicBezTo>
                    <a:pt x="f16" y="f5"/>
                    <a:pt x="f17" y="f5"/>
                    <a:pt x="f6" y="f5"/>
                  </a:cubicBezTo>
                  <a:cubicBezTo>
                    <a:pt x="f6" y="f18"/>
                    <a:pt x="f6" y="f19"/>
                    <a:pt x="f6" y="f20"/>
                  </a:cubicBezTo>
                  <a:cubicBezTo>
                    <a:pt x="f13" y="f21"/>
                    <a:pt x="f22" y="f23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A5936BFF-6AFE-A380-E36C-E0D0CF188953}"/>
                </a:ext>
              </a:extLst>
            </p:cNvPr>
            <p:cNvSpPr/>
            <p:nvPr/>
          </p:nvSpPr>
          <p:spPr>
            <a:xfrm>
              <a:off x="5541766" y="3060249"/>
              <a:ext cx="177265" cy="886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29"/>
                <a:gd name="f8" fmla="val 26"/>
                <a:gd name="f9" fmla="val 23"/>
                <a:gd name="f10" fmla="val 20"/>
                <a:gd name="f11" fmla="val 19"/>
                <a:gd name="f12" fmla="val 1"/>
                <a:gd name="f13" fmla="val 18"/>
                <a:gd name="f14" fmla="val 2"/>
                <a:gd name="f15" fmla="val 21"/>
                <a:gd name="f16" fmla="val 12"/>
                <a:gd name="f17" fmla="val 40"/>
                <a:gd name="f18" fmla="val 6"/>
                <a:gd name="f19" fmla="val 4"/>
                <a:gd name="f20" fmla="val 8"/>
                <a:gd name="f21" fmla="val 13"/>
                <a:gd name="f22" fmla="val 58"/>
                <a:gd name="f23" fmla="val 14"/>
                <a:gd name="f24" fmla="val 57"/>
                <a:gd name="f25" fmla="val 39"/>
                <a:gd name="f26" fmla="val 24"/>
                <a:gd name="f27" fmla="+- 0 0 -90"/>
                <a:gd name="f28" fmla="*/ f3 1 60"/>
                <a:gd name="f29" fmla="*/ f4 1 29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60"/>
                <a:gd name="f38" fmla="*/ f34 1 29"/>
                <a:gd name="f39" fmla="*/ 0 f35 1"/>
                <a:gd name="f40" fmla="*/ 29 f34 1"/>
                <a:gd name="f41" fmla="*/ 20 f34 1"/>
                <a:gd name="f42" fmla="*/ 2 f35 1"/>
                <a:gd name="f43" fmla="*/ 18 f34 1"/>
                <a:gd name="f44" fmla="*/ 60 f35 1"/>
                <a:gd name="f45" fmla="*/ 0 f34 1"/>
                <a:gd name="f46" fmla="*/ 12 f34 1"/>
                <a:gd name="f47" fmla="*/ 57 f35 1"/>
                <a:gd name="f48" fmla="*/ 14 f34 1"/>
                <a:gd name="f49" fmla="*/ 1 f35 1"/>
                <a:gd name="f50" fmla="+- f36 0 f1"/>
                <a:gd name="f51" fmla="*/ f39 1 60"/>
                <a:gd name="f52" fmla="*/ f40 1 29"/>
                <a:gd name="f53" fmla="*/ f41 1 29"/>
                <a:gd name="f54" fmla="*/ f42 1 60"/>
                <a:gd name="f55" fmla="*/ f43 1 29"/>
                <a:gd name="f56" fmla="*/ f44 1 60"/>
                <a:gd name="f57" fmla="*/ f45 1 29"/>
                <a:gd name="f58" fmla="*/ f46 1 29"/>
                <a:gd name="f59" fmla="*/ f47 1 60"/>
                <a:gd name="f60" fmla="*/ f48 1 29"/>
                <a:gd name="f61" fmla="*/ f49 1 60"/>
                <a:gd name="f62" fmla="*/ 0 1 f37"/>
                <a:gd name="f63" fmla="*/ f31 1 f37"/>
                <a:gd name="f64" fmla="*/ 0 1 f38"/>
                <a:gd name="f65" fmla="*/ f32 1 f38"/>
                <a:gd name="f66" fmla="*/ f51 1 f37"/>
                <a:gd name="f67" fmla="*/ f52 1 f38"/>
                <a:gd name="f68" fmla="*/ f53 1 f38"/>
                <a:gd name="f69" fmla="*/ f54 1 f37"/>
                <a:gd name="f70" fmla="*/ f55 1 f38"/>
                <a:gd name="f71" fmla="*/ f56 1 f37"/>
                <a:gd name="f72" fmla="*/ f57 1 f38"/>
                <a:gd name="f73" fmla="*/ f58 1 f38"/>
                <a:gd name="f74" fmla="*/ f59 1 f37"/>
                <a:gd name="f75" fmla="*/ f60 1 f38"/>
                <a:gd name="f76" fmla="*/ f61 1 f37"/>
                <a:gd name="f77" fmla="*/ f62 f28 1"/>
                <a:gd name="f78" fmla="*/ f63 f28 1"/>
                <a:gd name="f79" fmla="*/ f65 f29 1"/>
                <a:gd name="f80" fmla="*/ f64 f29 1"/>
                <a:gd name="f81" fmla="*/ f66 f28 1"/>
                <a:gd name="f82" fmla="*/ f67 f29 1"/>
                <a:gd name="f83" fmla="*/ f68 f29 1"/>
                <a:gd name="f84" fmla="*/ f69 f28 1"/>
                <a:gd name="f85" fmla="*/ f70 f29 1"/>
                <a:gd name="f86" fmla="*/ f71 f28 1"/>
                <a:gd name="f87" fmla="*/ f72 f29 1"/>
                <a:gd name="f88" fmla="*/ f73 f29 1"/>
                <a:gd name="f89" fmla="*/ f74 f28 1"/>
                <a:gd name="f90" fmla="*/ f75 f29 1"/>
                <a:gd name="f91" fmla="*/ f7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1" y="f82"/>
                </a:cxn>
                <a:cxn ang="f50">
                  <a:pos x="f81" y="f83"/>
                </a:cxn>
                <a:cxn ang="f50">
                  <a:pos x="f84" y="f85"/>
                </a:cxn>
                <a:cxn ang="f50">
                  <a:pos x="f86" y="f87"/>
                </a:cxn>
                <a:cxn ang="f50">
                  <a:pos x="f86" y="f88"/>
                </a:cxn>
                <a:cxn ang="f50">
                  <a:pos x="f89" y="f90"/>
                </a:cxn>
                <a:cxn ang="f50">
                  <a:pos x="f91" y="f82"/>
                </a:cxn>
                <a:cxn ang="f50">
                  <a:pos x="f81" y="f82"/>
                </a:cxn>
              </a:cxnLst>
              <a:rect l="f77" t="f80" r="f78" b="f79"/>
              <a:pathLst>
                <a:path w="60" h="29">
                  <a:moveTo>
                    <a:pt x="f5" y="f7"/>
                  </a:moveTo>
                  <a:cubicBezTo>
                    <a:pt x="f5" y="f8"/>
                    <a:pt x="f5" y="f9"/>
                    <a:pt x="f5" y="f10"/>
                  </a:cubicBezTo>
                  <a:cubicBezTo>
                    <a:pt x="f5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6" y="f5"/>
                  </a:cubicBezTo>
                  <a:cubicBezTo>
                    <a:pt x="f6" y="f19"/>
                    <a:pt x="f6" y="f20"/>
                    <a:pt x="f6" y="f16"/>
                  </a:cubicBezTo>
                  <a:cubicBezTo>
                    <a:pt x="f6" y="f21"/>
                    <a:pt x="f22" y="f23"/>
                    <a:pt x="f24" y="f23"/>
                  </a:cubicBezTo>
                  <a:cubicBezTo>
                    <a:pt x="f25" y="f11"/>
                    <a:pt x="f10" y="f26"/>
                    <a:pt x="f12" y="f7"/>
                  </a:cubicBezTo>
                  <a:cubicBezTo>
                    <a:pt x="f12" y="f7"/>
                    <a:pt x="f12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654A213F-9BFF-F976-7B63-34B536888A53}"/>
                </a:ext>
              </a:extLst>
            </p:cNvPr>
            <p:cNvSpPr/>
            <p:nvPr/>
          </p:nvSpPr>
          <p:spPr>
            <a:xfrm>
              <a:off x="6574819" y="2837136"/>
              <a:ext cx="180328" cy="916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30"/>
                <a:gd name="f8" fmla="val 60"/>
                <a:gd name="f9" fmla="val 50"/>
                <a:gd name="f10" fmla="val 24"/>
                <a:gd name="f11" fmla="val 41"/>
                <a:gd name="f12" fmla="val 20"/>
                <a:gd name="f13" fmla="val 32"/>
                <a:gd name="f14" fmla="val 15"/>
                <a:gd name="f15" fmla="val 29"/>
                <a:gd name="f16" fmla="val 13"/>
                <a:gd name="f17" fmla="val 26"/>
                <a:gd name="f18" fmla="val 23"/>
                <a:gd name="f19" fmla="val 14"/>
                <a:gd name="f20" fmla="val 16"/>
                <a:gd name="f21" fmla="val 17"/>
                <a:gd name="f22" fmla="val 9"/>
                <a:gd name="f23" fmla="val 19"/>
                <a:gd name="f24" fmla="val 1"/>
                <a:gd name="f25" fmla="val 12"/>
                <a:gd name="f26" fmla="val 2"/>
                <a:gd name="f27" fmla="val 11"/>
                <a:gd name="f28" fmla="val 4"/>
                <a:gd name="f29" fmla="val 10"/>
                <a:gd name="f30" fmla="val 7"/>
                <a:gd name="f31" fmla="val 18"/>
                <a:gd name="f32" fmla="val 25"/>
                <a:gd name="f33" fmla="val 27"/>
                <a:gd name="f34" fmla="val 40"/>
                <a:gd name="f35" fmla="val 6"/>
                <a:gd name="f36" fmla="val 49"/>
                <a:gd name="f37" fmla="val 58"/>
                <a:gd name="f38" fmla="val 59"/>
                <a:gd name="f39" fmla="+- 0 0 -90"/>
                <a:gd name="f40" fmla="*/ f3 1 61"/>
                <a:gd name="f41" fmla="*/ f4 1 30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61"/>
                <a:gd name="f50" fmla="*/ f46 1 30"/>
                <a:gd name="f51" fmla="*/ 60 f47 1"/>
                <a:gd name="f52" fmla="*/ 30 f46 1"/>
                <a:gd name="f53" fmla="*/ 32 f47 1"/>
                <a:gd name="f54" fmla="*/ 15 f46 1"/>
                <a:gd name="f55" fmla="*/ 23 f47 1"/>
                <a:gd name="f56" fmla="*/ 14 f46 1"/>
                <a:gd name="f57" fmla="*/ 0 f47 1"/>
                <a:gd name="f58" fmla="*/ 23 f46 1"/>
                <a:gd name="f59" fmla="*/ 1 f47 1"/>
                <a:gd name="f60" fmla="*/ 13 f46 1"/>
                <a:gd name="f61" fmla="*/ 4 f47 1"/>
                <a:gd name="f62" fmla="*/ 10 f46 1"/>
                <a:gd name="f63" fmla="*/ 25 f47 1"/>
                <a:gd name="f64" fmla="*/ 1 f46 1"/>
                <a:gd name="f65" fmla="*/ 30 f47 1"/>
                <a:gd name="f66" fmla="*/ 58 f47 1"/>
                <a:gd name="f67" fmla="*/ 16 f46 1"/>
                <a:gd name="f68" fmla="*/ 20 f46 1"/>
                <a:gd name="f69" fmla="+- f48 0 f1"/>
                <a:gd name="f70" fmla="*/ f51 1 61"/>
                <a:gd name="f71" fmla="*/ f52 1 30"/>
                <a:gd name="f72" fmla="*/ f53 1 61"/>
                <a:gd name="f73" fmla="*/ f54 1 30"/>
                <a:gd name="f74" fmla="*/ f55 1 61"/>
                <a:gd name="f75" fmla="*/ f56 1 30"/>
                <a:gd name="f76" fmla="*/ f57 1 61"/>
                <a:gd name="f77" fmla="*/ f58 1 30"/>
                <a:gd name="f78" fmla="*/ f59 1 61"/>
                <a:gd name="f79" fmla="*/ f60 1 30"/>
                <a:gd name="f80" fmla="*/ f61 1 61"/>
                <a:gd name="f81" fmla="*/ f62 1 30"/>
                <a:gd name="f82" fmla="*/ f63 1 61"/>
                <a:gd name="f83" fmla="*/ f64 1 30"/>
                <a:gd name="f84" fmla="*/ f65 1 61"/>
                <a:gd name="f85" fmla="*/ f66 1 61"/>
                <a:gd name="f86" fmla="*/ f67 1 30"/>
                <a:gd name="f87" fmla="*/ f68 1 30"/>
                <a:gd name="f88" fmla="*/ 0 1 f49"/>
                <a:gd name="f89" fmla="*/ f43 1 f49"/>
                <a:gd name="f90" fmla="*/ 0 1 f50"/>
                <a:gd name="f91" fmla="*/ f44 1 f50"/>
                <a:gd name="f92" fmla="*/ f70 1 f49"/>
                <a:gd name="f93" fmla="*/ f71 1 f50"/>
                <a:gd name="f94" fmla="*/ f72 1 f49"/>
                <a:gd name="f95" fmla="*/ f73 1 f50"/>
                <a:gd name="f96" fmla="*/ f74 1 f49"/>
                <a:gd name="f97" fmla="*/ f75 1 f50"/>
                <a:gd name="f98" fmla="*/ f76 1 f49"/>
                <a:gd name="f99" fmla="*/ f77 1 f50"/>
                <a:gd name="f100" fmla="*/ f78 1 f49"/>
                <a:gd name="f101" fmla="*/ f79 1 f50"/>
                <a:gd name="f102" fmla="*/ f80 1 f49"/>
                <a:gd name="f103" fmla="*/ f81 1 f50"/>
                <a:gd name="f104" fmla="*/ f82 1 f49"/>
                <a:gd name="f105" fmla="*/ f83 1 f50"/>
                <a:gd name="f106" fmla="*/ f84 1 f49"/>
                <a:gd name="f107" fmla="*/ f85 1 f49"/>
                <a:gd name="f108" fmla="*/ f86 1 f50"/>
                <a:gd name="f109" fmla="*/ f87 1 f50"/>
                <a:gd name="f110" fmla="*/ f88 f40 1"/>
                <a:gd name="f111" fmla="*/ f89 f40 1"/>
                <a:gd name="f112" fmla="*/ f91 f41 1"/>
                <a:gd name="f113" fmla="*/ f90 f41 1"/>
                <a:gd name="f114" fmla="*/ f92 f40 1"/>
                <a:gd name="f115" fmla="*/ f93 f41 1"/>
                <a:gd name="f116" fmla="*/ f94 f40 1"/>
                <a:gd name="f117" fmla="*/ f95 f41 1"/>
                <a:gd name="f118" fmla="*/ f96 f40 1"/>
                <a:gd name="f119" fmla="*/ f97 f41 1"/>
                <a:gd name="f120" fmla="*/ f98 f40 1"/>
                <a:gd name="f121" fmla="*/ f99 f41 1"/>
                <a:gd name="f122" fmla="*/ f100 f40 1"/>
                <a:gd name="f123" fmla="*/ f101 f41 1"/>
                <a:gd name="f124" fmla="*/ f102 f40 1"/>
                <a:gd name="f125" fmla="*/ f103 f41 1"/>
                <a:gd name="f126" fmla="*/ f104 f40 1"/>
                <a:gd name="f127" fmla="*/ f105 f41 1"/>
                <a:gd name="f128" fmla="*/ f106 f40 1"/>
                <a:gd name="f129" fmla="*/ f107 f40 1"/>
                <a:gd name="f130" fmla="*/ f108 f41 1"/>
                <a:gd name="f131" fmla="*/ f109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114" y="f115"/>
                </a:cxn>
                <a:cxn ang="f69">
                  <a:pos x="f116" y="f117"/>
                </a:cxn>
                <a:cxn ang="f69">
                  <a:pos x="f118" y="f119"/>
                </a:cxn>
                <a:cxn ang="f69">
                  <a:pos x="f120" y="f121"/>
                </a:cxn>
                <a:cxn ang="f69">
                  <a:pos x="f122" y="f123"/>
                </a:cxn>
                <a:cxn ang="f69">
                  <a:pos x="f124" y="f125"/>
                </a:cxn>
                <a:cxn ang="f69">
                  <a:pos x="f126" y="f127"/>
                </a:cxn>
                <a:cxn ang="f69">
                  <a:pos x="f128" y="f127"/>
                </a:cxn>
                <a:cxn ang="f69">
                  <a:pos x="f129" y="f130"/>
                </a:cxn>
                <a:cxn ang="f69">
                  <a:pos x="f114" y="f131"/>
                </a:cxn>
                <a:cxn ang="f69">
                  <a:pos x="f114" y="f115"/>
                </a:cxn>
              </a:cxnLst>
              <a:rect l="f110" t="f113" r="f111" b="f112"/>
              <a:pathLst>
                <a:path w="61" h="3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6"/>
                    <a:pt x="f18" y="f19"/>
                  </a:cubicBezTo>
                  <a:cubicBezTo>
                    <a:pt x="f20" y="f21"/>
                    <a:pt x="f22" y="f12"/>
                    <a:pt x="f5" y="f18"/>
                  </a:cubicBezTo>
                  <a:cubicBezTo>
                    <a:pt x="f5" y="f23"/>
                    <a:pt x="f5" y="f20"/>
                    <a:pt x="f24" y="f16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7" y="f30"/>
                    <a:pt x="f31" y="f28"/>
                    <a:pt x="f32" y="f24"/>
                  </a:cubicBezTo>
                  <a:cubicBezTo>
                    <a:pt x="f33" y="f5"/>
                    <a:pt x="f15" y="f24"/>
                    <a:pt x="f7" y="f24"/>
                  </a:cubicBezTo>
                  <a:cubicBezTo>
                    <a:pt x="f34" y="f35"/>
                    <a:pt x="f36" y="f27"/>
                    <a:pt x="f37" y="f20"/>
                  </a:cubicBezTo>
                  <a:cubicBezTo>
                    <a:pt x="f38" y="f21"/>
                    <a:pt x="f8" y="f23"/>
                    <a:pt x="f8" y="f12"/>
                  </a:cubicBezTo>
                  <a:cubicBezTo>
                    <a:pt x="f6" y="f18"/>
                    <a:pt x="f8" y="f17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184DEBF0-5BA7-532F-9910-83AC0011A283}"/>
                </a:ext>
              </a:extLst>
            </p:cNvPr>
            <p:cNvSpPr/>
            <p:nvPr/>
          </p:nvSpPr>
          <p:spPr>
            <a:xfrm>
              <a:off x="6143871" y="2855479"/>
              <a:ext cx="100858" cy="764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25"/>
                <a:gd name="f8" fmla="val 2"/>
                <a:gd name="f9" fmla="val 1"/>
                <a:gd name="f10" fmla="val 24"/>
                <a:gd name="f11" fmla="val 17"/>
                <a:gd name="f12" fmla="val 13"/>
                <a:gd name="f13" fmla="val 9"/>
                <a:gd name="f14" fmla="val 10"/>
                <a:gd name="f15" fmla="val 14"/>
                <a:gd name="f16" fmla="val 8"/>
                <a:gd name="f17" fmla="val 20"/>
                <a:gd name="f18" fmla="val 5"/>
                <a:gd name="f19" fmla="val 30"/>
                <a:gd name="f20" fmla="val 16"/>
                <a:gd name="f21" fmla="val 28"/>
                <a:gd name="f22" fmla="val 11"/>
                <a:gd name="f23" fmla="val 15"/>
                <a:gd name="f24" fmla="val 19"/>
                <a:gd name="f25" fmla="val 22"/>
                <a:gd name="f26" fmla="+- 0 0 -90"/>
                <a:gd name="f27" fmla="*/ f3 1 34"/>
                <a:gd name="f28" fmla="*/ f4 1 25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34"/>
                <a:gd name="f37" fmla="*/ f33 1 25"/>
                <a:gd name="f38" fmla="*/ 2 f34 1"/>
                <a:gd name="f39" fmla="*/ 25 f33 1"/>
                <a:gd name="f40" fmla="*/ 1 f34 1"/>
                <a:gd name="f41" fmla="*/ 24 f33 1"/>
                <a:gd name="f42" fmla="*/ 9 f34 1"/>
                <a:gd name="f43" fmla="*/ 10 f33 1"/>
                <a:gd name="f44" fmla="*/ 25 f34 1"/>
                <a:gd name="f45" fmla="*/ 2 f33 1"/>
                <a:gd name="f46" fmla="*/ 34 f34 1"/>
                <a:gd name="f47" fmla="*/ 8 f33 1"/>
                <a:gd name="f48" fmla="*/ 16 f33 1"/>
                <a:gd name="f49" fmla="*/ 19 f34 1"/>
                <a:gd name="f50" fmla="*/ 17 f33 1"/>
                <a:gd name="f51" fmla="+- f35 0 f1"/>
                <a:gd name="f52" fmla="*/ f38 1 34"/>
                <a:gd name="f53" fmla="*/ f39 1 25"/>
                <a:gd name="f54" fmla="*/ f40 1 34"/>
                <a:gd name="f55" fmla="*/ f41 1 25"/>
                <a:gd name="f56" fmla="*/ f42 1 34"/>
                <a:gd name="f57" fmla="*/ f43 1 25"/>
                <a:gd name="f58" fmla="*/ f44 1 34"/>
                <a:gd name="f59" fmla="*/ f45 1 25"/>
                <a:gd name="f60" fmla="*/ f46 1 34"/>
                <a:gd name="f61" fmla="*/ f47 1 25"/>
                <a:gd name="f62" fmla="*/ f48 1 25"/>
                <a:gd name="f63" fmla="*/ f49 1 34"/>
                <a:gd name="f64" fmla="*/ f50 1 25"/>
                <a:gd name="f65" fmla="*/ 0 1 f36"/>
                <a:gd name="f66" fmla="*/ f30 1 f36"/>
                <a:gd name="f67" fmla="*/ 0 1 f37"/>
                <a:gd name="f68" fmla="*/ f31 1 f37"/>
                <a:gd name="f69" fmla="*/ f52 1 f36"/>
                <a:gd name="f70" fmla="*/ f53 1 f37"/>
                <a:gd name="f71" fmla="*/ f54 1 f36"/>
                <a:gd name="f72" fmla="*/ f55 1 f37"/>
                <a:gd name="f73" fmla="*/ f56 1 f36"/>
                <a:gd name="f74" fmla="*/ f57 1 f37"/>
                <a:gd name="f75" fmla="*/ f58 1 f36"/>
                <a:gd name="f76" fmla="*/ f59 1 f37"/>
                <a:gd name="f77" fmla="*/ f60 1 f36"/>
                <a:gd name="f78" fmla="*/ f61 1 f37"/>
                <a:gd name="f79" fmla="*/ f62 1 f37"/>
                <a:gd name="f80" fmla="*/ f63 1 f36"/>
                <a:gd name="f81" fmla="*/ f64 1 f37"/>
                <a:gd name="f82" fmla="*/ f65 f27 1"/>
                <a:gd name="f83" fmla="*/ f66 f27 1"/>
                <a:gd name="f84" fmla="*/ f68 f28 1"/>
                <a:gd name="f85" fmla="*/ f67 f28 1"/>
                <a:gd name="f86" fmla="*/ f69 f27 1"/>
                <a:gd name="f87" fmla="*/ f70 f28 1"/>
                <a:gd name="f88" fmla="*/ f71 f27 1"/>
                <a:gd name="f89" fmla="*/ f72 f28 1"/>
                <a:gd name="f90" fmla="*/ f73 f27 1"/>
                <a:gd name="f91" fmla="*/ f74 f28 1"/>
                <a:gd name="f92" fmla="*/ f75 f27 1"/>
                <a:gd name="f93" fmla="*/ f76 f28 1"/>
                <a:gd name="f94" fmla="*/ f77 f27 1"/>
                <a:gd name="f95" fmla="*/ f78 f28 1"/>
                <a:gd name="f96" fmla="*/ f79 f28 1"/>
                <a:gd name="f97" fmla="*/ f80 f27 1"/>
                <a:gd name="f98" fmla="*/ f81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94" y="f96"/>
                </a:cxn>
                <a:cxn ang="f51">
                  <a:pos x="f97" y="f98"/>
                </a:cxn>
                <a:cxn ang="f51">
                  <a:pos x="f86" y="f87"/>
                </a:cxn>
              </a:cxnLst>
              <a:rect l="f82" t="f85" r="f83" b="f84"/>
              <a:pathLst>
                <a:path w="34" h="25">
                  <a:moveTo>
                    <a:pt x="f8" y="f7"/>
                  </a:moveTo>
                  <a:cubicBezTo>
                    <a:pt x="f9" y="f10"/>
                    <a:pt x="f9" y="f10"/>
                    <a:pt x="f9" y="f10"/>
                  </a:cubicBezTo>
                  <a:cubicBezTo>
                    <a:pt x="f5" y="f11"/>
                    <a:pt x="f9" y="f12"/>
                    <a:pt x="f13" y="f14"/>
                  </a:cubicBezTo>
                  <a:cubicBezTo>
                    <a:pt x="f15" y="f16"/>
                    <a:pt x="f17" y="f18"/>
                    <a:pt x="f7" y="f8"/>
                  </a:cubicBezTo>
                  <a:cubicBezTo>
                    <a:pt x="f19" y="f5"/>
                    <a:pt x="f6" y="f8"/>
                    <a:pt x="f6" y="f16"/>
                  </a:cubicBezTo>
                  <a:cubicBezTo>
                    <a:pt x="f6" y="f14"/>
                    <a:pt x="f6" y="f12"/>
                    <a:pt x="f6" y="f20"/>
                  </a:cubicBezTo>
                  <a:cubicBezTo>
                    <a:pt x="f21" y="f22"/>
                    <a:pt x="f10" y="f23"/>
                    <a:pt x="f24" y="f11"/>
                  </a:cubicBezTo>
                  <a:cubicBezTo>
                    <a:pt x="f15" y="f17"/>
                    <a:pt x="f16" y="f25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6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8">
            <a:extLst>
              <a:ext uri="{FF2B5EF4-FFF2-40B4-BE49-F238E27FC236}">
                <a16:creationId xmlns:a16="http://schemas.microsoft.com/office/drawing/2014/main" id="{6C33AD42-B0D8-FEBB-8D2F-5203E0F806C6}"/>
              </a:ext>
            </a:extLst>
          </p:cNvPr>
          <p:cNvGrpSpPr/>
          <p:nvPr/>
        </p:nvGrpSpPr>
        <p:grpSpPr>
          <a:xfrm>
            <a:off x="439323" y="439680"/>
            <a:ext cx="4155783" cy="2819222"/>
            <a:chOff x="439323" y="439680"/>
            <a:chExt cx="4155783" cy="2819222"/>
          </a:xfrm>
        </p:grpSpPr>
        <p:sp>
          <p:nvSpPr>
            <p:cNvPr id="3" name="Rectángulo 5">
              <a:extLst>
                <a:ext uri="{FF2B5EF4-FFF2-40B4-BE49-F238E27FC236}">
                  <a16:creationId xmlns:a16="http://schemas.microsoft.com/office/drawing/2014/main" id="{AC627DBD-8E2C-D209-B86C-4CC9425D2A3C}"/>
                </a:ext>
              </a:extLst>
            </p:cNvPr>
            <p:cNvSpPr/>
            <p:nvPr/>
          </p:nvSpPr>
          <p:spPr>
            <a:xfrm>
              <a:off x="439323" y="439680"/>
              <a:ext cx="4155783" cy="2493468"/>
            </a:xfrm>
            <a:prstGeom prst="rect">
              <a:avLst/>
            </a:pr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359999" lvl="0" algn="r" rtl="1">
                <a:spcAft>
                  <a:spcPts val="120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3200" b="1" spc="300" dirty="0">
                  <a:solidFill>
                    <a:srgbClr val="F3F3F3"/>
                  </a:solidFill>
                  <a:latin typeface="Arial"/>
                  <a:cs typeface="B Nazanin" panose="00000400000000000000" pitchFamily="2" charset="-78"/>
                </a:rPr>
                <a:t>جان:</a:t>
              </a:r>
              <a:endParaRPr lang="en-US" sz="3200" b="1" spc="300" dirty="0">
                <a:solidFill>
                  <a:srgbClr val="F3F3F3"/>
                </a:solidFill>
                <a:latin typeface="Arial"/>
                <a:cs typeface="B Nazanin" panose="00000400000000000000" pitchFamily="2" charset="-78"/>
              </a:endParaRPr>
            </a:p>
            <a:p>
              <a:pPr marL="359999" lvl="0" algn="r" rtl="1">
                <a:spcAft>
                  <a:spcPts val="120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dirty="0">
                  <a:solidFill>
                    <a:srgbClr val="FFFFFF"/>
                  </a:solidFill>
                  <a:latin typeface="Arial"/>
                  <a:cs typeface="B Nazanin" panose="00000400000000000000" pitchFamily="2" charset="-78"/>
                </a:rPr>
                <a:t>قالب پاورپوینت حرفه ای، قابل ویرایش، جهت استفاده در جلسات دفاع رساله، پایان نامه، پروپوزال و سمینار و... می باشد.</a:t>
              </a:r>
              <a:endParaRPr lang="es-ES" sz="3200" b="1" i="0" u="none" strike="noStrike" kern="1200" cap="none" spc="300" baseline="0" dirty="0">
                <a:solidFill>
                  <a:srgbClr val="6F9CEB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4" name="Triángulo 7">
              <a:extLst>
                <a:ext uri="{FF2B5EF4-FFF2-40B4-BE49-F238E27FC236}">
                  <a16:creationId xmlns:a16="http://schemas.microsoft.com/office/drawing/2014/main" id="{EE2D4D93-3711-03B5-B010-606AE064F5E9}"/>
                </a:ext>
              </a:extLst>
            </p:cNvPr>
            <p:cNvSpPr/>
            <p:nvPr/>
          </p:nvSpPr>
          <p:spPr>
            <a:xfrm rot="10799991">
              <a:off x="3555525" y="2832271"/>
              <a:ext cx="656996" cy="426631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0599F1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5" name="Grupo 12">
            <a:extLst>
              <a:ext uri="{FF2B5EF4-FFF2-40B4-BE49-F238E27FC236}">
                <a16:creationId xmlns:a16="http://schemas.microsoft.com/office/drawing/2014/main" id="{AE59B9A9-A73D-579E-4188-3C72DACE4636}"/>
              </a:ext>
            </a:extLst>
          </p:cNvPr>
          <p:cNvGrpSpPr/>
          <p:nvPr/>
        </p:nvGrpSpPr>
        <p:grpSpPr>
          <a:xfrm>
            <a:off x="7522147" y="3590702"/>
            <a:ext cx="4155783" cy="2775469"/>
            <a:chOff x="7522147" y="3590702"/>
            <a:chExt cx="4155783" cy="2775469"/>
          </a:xfrm>
        </p:grpSpPr>
        <p:sp>
          <p:nvSpPr>
            <p:cNvPr id="6" name="Rectángulo 13">
              <a:extLst>
                <a:ext uri="{FF2B5EF4-FFF2-40B4-BE49-F238E27FC236}">
                  <a16:creationId xmlns:a16="http://schemas.microsoft.com/office/drawing/2014/main" id="{1BA002AC-3878-195A-BBFE-493147DE4C25}"/>
                </a:ext>
              </a:extLst>
            </p:cNvPr>
            <p:cNvSpPr/>
            <p:nvPr/>
          </p:nvSpPr>
          <p:spPr>
            <a:xfrm>
              <a:off x="7522147" y="3872703"/>
              <a:ext cx="4155783" cy="2493468"/>
            </a:xfrm>
            <a:prstGeom prst="rect">
              <a:avLst/>
            </a:pr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359999" lvl="0" algn="r" rtl="1">
                <a:spcAft>
                  <a:spcPts val="120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3200" b="1" spc="300" dirty="0">
                  <a:solidFill>
                    <a:srgbClr val="F3F3F3"/>
                  </a:solidFill>
                  <a:latin typeface="Arial"/>
                  <a:cs typeface="B Nazanin" panose="00000400000000000000" pitchFamily="2" charset="-78"/>
                </a:rPr>
                <a:t>مایک:</a:t>
              </a:r>
              <a:endParaRPr lang="en-US" sz="3200" b="1" spc="300" dirty="0">
                <a:solidFill>
                  <a:srgbClr val="F3F3F3"/>
                </a:solidFill>
                <a:latin typeface="Arial"/>
                <a:cs typeface="B Nazanin" panose="00000400000000000000" pitchFamily="2" charset="-78"/>
              </a:endParaRPr>
            </a:p>
            <a:p>
              <a:pPr marL="359999" lvl="0" algn="r" rtl="1">
                <a:spcAft>
                  <a:spcPts val="120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dirty="0">
                  <a:solidFill>
                    <a:srgbClr val="FFFFFF"/>
                  </a:solidFill>
                  <a:latin typeface="Arial"/>
                  <a:cs typeface="B Nazanin" panose="00000400000000000000" pitchFamily="2" charset="-78"/>
                </a:rPr>
                <a:t>قالب پاورپوینت حرفه ای، قابل ویرایش، جهت استفاده در جلسات دفاع رساله، پایان نامه، پروپوزال و سمینار و... می باشد.</a:t>
              </a:r>
              <a:endParaRPr lang="es-ES" sz="3200" b="1" i="0" u="none" strike="noStrike" kern="1200" cap="none" spc="300" baseline="0" dirty="0">
                <a:solidFill>
                  <a:srgbClr val="6F9CEB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7" name="Triángulo 14">
              <a:extLst>
                <a:ext uri="{FF2B5EF4-FFF2-40B4-BE49-F238E27FC236}">
                  <a16:creationId xmlns:a16="http://schemas.microsoft.com/office/drawing/2014/main" id="{25436B95-700F-369E-2F2F-E150BD5DDF3D}"/>
                </a:ext>
              </a:extLst>
            </p:cNvPr>
            <p:cNvSpPr/>
            <p:nvPr/>
          </p:nvSpPr>
          <p:spPr>
            <a:xfrm>
              <a:off x="7870341" y="3590702"/>
              <a:ext cx="656996" cy="426631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0599F1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8" name="Grupo 23">
            <a:extLst>
              <a:ext uri="{FF2B5EF4-FFF2-40B4-BE49-F238E27FC236}">
                <a16:creationId xmlns:a16="http://schemas.microsoft.com/office/drawing/2014/main" id="{9A4BFF7B-2E68-E694-0A48-4A2278E13A89}"/>
              </a:ext>
            </a:extLst>
          </p:cNvPr>
          <p:cNvGrpSpPr/>
          <p:nvPr/>
        </p:nvGrpSpPr>
        <p:grpSpPr>
          <a:xfrm>
            <a:off x="2339977" y="3565529"/>
            <a:ext cx="2284408" cy="2852735"/>
            <a:chOff x="2339977" y="3565529"/>
            <a:chExt cx="2284408" cy="2852735"/>
          </a:xfrm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D48D56B6-F6F7-88B8-E25D-4E4A4A4F3D52}"/>
                </a:ext>
              </a:extLst>
            </p:cNvPr>
            <p:cNvSpPr/>
            <p:nvPr/>
          </p:nvSpPr>
          <p:spPr>
            <a:xfrm>
              <a:off x="2382834" y="3565529"/>
              <a:ext cx="2241551" cy="28527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7"/>
                <a:gd name="f7" fmla="val 404"/>
                <a:gd name="f8" fmla="val 2"/>
                <a:gd name="f9" fmla="val 340"/>
                <a:gd name="f10" fmla="val 6"/>
                <a:gd name="f11" fmla="val 342"/>
                <a:gd name="f12" fmla="val 9"/>
                <a:gd name="f13" fmla="val 343"/>
                <a:gd name="f14" fmla="val 11"/>
                <a:gd name="f15" fmla="val 19"/>
                <a:gd name="f16" fmla="val 344"/>
                <a:gd name="f17" fmla="val 22"/>
                <a:gd name="f18" fmla="val 346"/>
                <a:gd name="f19" fmla="val 23"/>
                <a:gd name="f20" fmla="val 355"/>
                <a:gd name="f21" fmla="val 368"/>
                <a:gd name="f22" fmla="val 37"/>
                <a:gd name="f23" fmla="val 378"/>
                <a:gd name="f24" fmla="val 54"/>
                <a:gd name="f25" fmla="val 99"/>
                <a:gd name="f26" fmla="val 145"/>
                <a:gd name="f27" fmla="val 377"/>
                <a:gd name="f28" fmla="val 190"/>
                <a:gd name="f29" fmla="val 215"/>
                <a:gd name="f30" fmla="val 240"/>
                <a:gd name="f31" fmla="val 265"/>
                <a:gd name="f32" fmla="val 285"/>
                <a:gd name="f33" fmla="val 294"/>
                <a:gd name="f34" fmla="val 367"/>
                <a:gd name="f35" fmla="val 347"/>
                <a:gd name="f36" fmla="val 255"/>
                <a:gd name="f37" fmla="val 164"/>
                <a:gd name="f38" fmla="val 72"/>
                <a:gd name="f39" fmla="val 66"/>
                <a:gd name="f40" fmla="val 59"/>
                <a:gd name="f41" fmla="val 53"/>
                <a:gd name="f42" fmla="val 293"/>
                <a:gd name="f43" fmla="val 39"/>
                <a:gd name="f44" fmla="val 283"/>
                <a:gd name="f45" fmla="val 28"/>
                <a:gd name="f46" fmla="val 269"/>
                <a:gd name="f47" fmla="val 196"/>
                <a:gd name="f48" fmla="val 27"/>
                <a:gd name="f49" fmla="val 122"/>
                <a:gd name="f50" fmla="val 49"/>
                <a:gd name="f51" fmla="val 33"/>
                <a:gd name="f52" fmla="val 16"/>
                <a:gd name="f53" fmla="val 61"/>
                <a:gd name="f54" fmla="val 62"/>
                <a:gd name="f55" fmla="val 65"/>
                <a:gd name="f56" fmla="val 1"/>
                <a:gd name="f57" fmla="val 50"/>
                <a:gd name="f58" fmla="val 36"/>
                <a:gd name="f59" fmla="val 3"/>
                <a:gd name="f60" fmla="val 5"/>
                <a:gd name="f61" fmla="val 18"/>
                <a:gd name="f62" fmla="val 35"/>
                <a:gd name="f63" fmla="val 73"/>
                <a:gd name="f64" fmla="val 111"/>
                <a:gd name="f65" fmla="val 148"/>
                <a:gd name="f66" fmla="val 191"/>
                <a:gd name="f67" fmla="val 233"/>
                <a:gd name="f68" fmla="val 276"/>
                <a:gd name="f69" fmla="val 303"/>
                <a:gd name="f70" fmla="val 13"/>
                <a:gd name="f71" fmla="val 316"/>
                <a:gd name="f72" fmla="val 41"/>
                <a:gd name="f73" fmla="val 314"/>
                <a:gd name="f74" fmla="val 121"/>
                <a:gd name="f75" fmla="val 200"/>
                <a:gd name="f76" fmla="val 280"/>
                <a:gd name="f77" fmla="val 310"/>
                <a:gd name="f78" fmla="val 339"/>
                <a:gd name="f79" fmla="val 369"/>
                <a:gd name="f80" fmla="val 393"/>
                <a:gd name="f81" fmla="val 305"/>
                <a:gd name="f82" fmla="val 403"/>
                <a:gd name="f83" fmla="val 282"/>
                <a:gd name="f84" fmla="val 211"/>
                <a:gd name="f85" fmla="val 141"/>
                <a:gd name="f86" fmla="val 70"/>
                <a:gd name="f87" fmla="val 57"/>
                <a:gd name="f88" fmla="val 43"/>
                <a:gd name="f89" fmla="val 30"/>
                <a:gd name="f90" fmla="val 14"/>
                <a:gd name="f91" fmla="val 402"/>
                <a:gd name="f92" fmla="val 394"/>
                <a:gd name="f93" fmla="val 366"/>
                <a:gd name="f94" fmla="val 353"/>
                <a:gd name="f95" fmla="+- 0 0 -90"/>
                <a:gd name="f96" fmla="*/ f3 1 317"/>
                <a:gd name="f97" fmla="*/ f4 1 404"/>
                <a:gd name="f98" fmla="val f5"/>
                <a:gd name="f99" fmla="val f6"/>
                <a:gd name="f100" fmla="val f7"/>
                <a:gd name="f101" fmla="*/ f95 f0 1"/>
                <a:gd name="f102" fmla="+- f100 0 f98"/>
                <a:gd name="f103" fmla="+- f99 0 f98"/>
                <a:gd name="f104" fmla="*/ f101 1 f2"/>
                <a:gd name="f105" fmla="*/ f103 1 317"/>
                <a:gd name="f106" fmla="*/ f102 1 404"/>
                <a:gd name="f107" fmla="*/ 2 f103 1"/>
                <a:gd name="f108" fmla="*/ 340 f102 1"/>
                <a:gd name="f109" fmla="*/ 11 f103 1"/>
                <a:gd name="f110" fmla="*/ 343 f102 1"/>
                <a:gd name="f111" fmla="*/ 23 f103 1"/>
                <a:gd name="f112" fmla="*/ 355 f102 1"/>
                <a:gd name="f113" fmla="*/ 54 f103 1"/>
                <a:gd name="f114" fmla="*/ 378 f102 1"/>
                <a:gd name="f115" fmla="*/ 190 f103 1"/>
                <a:gd name="f116" fmla="*/ 377 f102 1"/>
                <a:gd name="f117" fmla="*/ 265 f103 1"/>
                <a:gd name="f118" fmla="*/ 294 f103 1"/>
                <a:gd name="f119" fmla="*/ 347 f102 1"/>
                <a:gd name="f120" fmla="*/ 72 f102 1"/>
                <a:gd name="f121" fmla="*/ 53 f102 1"/>
                <a:gd name="f122" fmla="*/ 269 f103 1"/>
                <a:gd name="f123" fmla="*/ 28 f102 1"/>
                <a:gd name="f124" fmla="*/ 49 f103 1"/>
                <a:gd name="f125" fmla="*/ 22 f103 1"/>
                <a:gd name="f126" fmla="*/ 59 f102 1"/>
                <a:gd name="f127" fmla="*/ 0 f103 1"/>
                <a:gd name="f128" fmla="*/ 65 f102 1"/>
                <a:gd name="f129" fmla="*/ 3 f103 1"/>
                <a:gd name="f130" fmla="*/ 22 f102 1"/>
                <a:gd name="f131" fmla="*/ 35 f103 1"/>
                <a:gd name="f132" fmla="*/ 1 f102 1"/>
                <a:gd name="f133" fmla="*/ 148 f103 1"/>
                <a:gd name="f134" fmla="*/ 276 f103 1"/>
                <a:gd name="f135" fmla="*/ 316 f103 1"/>
                <a:gd name="f136" fmla="*/ 41 f102 1"/>
                <a:gd name="f137" fmla="*/ 280 f102 1"/>
                <a:gd name="f138" fmla="*/ 369 f102 1"/>
                <a:gd name="f139" fmla="*/ 282 f103 1"/>
                <a:gd name="f140" fmla="*/ 403 f102 1"/>
                <a:gd name="f141" fmla="*/ 70 f103 1"/>
                <a:gd name="f142" fmla="*/ 30 f103 1"/>
                <a:gd name="f143" fmla="+- f104 0 f1"/>
                <a:gd name="f144" fmla="*/ f107 1 317"/>
                <a:gd name="f145" fmla="*/ f108 1 404"/>
                <a:gd name="f146" fmla="*/ f109 1 317"/>
                <a:gd name="f147" fmla="*/ f110 1 404"/>
                <a:gd name="f148" fmla="*/ f111 1 317"/>
                <a:gd name="f149" fmla="*/ f112 1 404"/>
                <a:gd name="f150" fmla="*/ f113 1 317"/>
                <a:gd name="f151" fmla="*/ f114 1 404"/>
                <a:gd name="f152" fmla="*/ f115 1 317"/>
                <a:gd name="f153" fmla="*/ f116 1 404"/>
                <a:gd name="f154" fmla="*/ f117 1 317"/>
                <a:gd name="f155" fmla="*/ f118 1 317"/>
                <a:gd name="f156" fmla="*/ f119 1 404"/>
                <a:gd name="f157" fmla="*/ f120 1 404"/>
                <a:gd name="f158" fmla="*/ f121 1 404"/>
                <a:gd name="f159" fmla="*/ f122 1 317"/>
                <a:gd name="f160" fmla="*/ f123 1 404"/>
                <a:gd name="f161" fmla="*/ f124 1 317"/>
                <a:gd name="f162" fmla="*/ f125 1 317"/>
                <a:gd name="f163" fmla="*/ f126 1 404"/>
                <a:gd name="f164" fmla="*/ f127 1 317"/>
                <a:gd name="f165" fmla="*/ f128 1 404"/>
                <a:gd name="f166" fmla="*/ f129 1 317"/>
                <a:gd name="f167" fmla="*/ f130 1 404"/>
                <a:gd name="f168" fmla="*/ f131 1 317"/>
                <a:gd name="f169" fmla="*/ f132 1 404"/>
                <a:gd name="f170" fmla="*/ f133 1 317"/>
                <a:gd name="f171" fmla="*/ f134 1 317"/>
                <a:gd name="f172" fmla="*/ f135 1 317"/>
                <a:gd name="f173" fmla="*/ f136 1 404"/>
                <a:gd name="f174" fmla="*/ f137 1 404"/>
                <a:gd name="f175" fmla="*/ f138 1 404"/>
                <a:gd name="f176" fmla="*/ f139 1 317"/>
                <a:gd name="f177" fmla="*/ f140 1 404"/>
                <a:gd name="f178" fmla="*/ f141 1 317"/>
                <a:gd name="f179" fmla="*/ f142 1 317"/>
                <a:gd name="f180" fmla="*/ 0 1 f105"/>
                <a:gd name="f181" fmla="*/ f99 1 f105"/>
                <a:gd name="f182" fmla="*/ 0 1 f106"/>
                <a:gd name="f183" fmla="*/ f100 1 f106"/>
                <a:gd name="f184" fmla="*/ f144 1 f105"/>
                <a:gd name="f185" fmla="*/ f145 1 f106"/>
                <a:gd name="f186" fmla="*/ f146 1 f105"/>
                <a:gd name="f187" fmla="*/ f147 1 f106"/>
                <a:gd name="f188" fmla="*/ f148 1 f105"/>
                <a:gd name="f189" fmla="*/ f149 1 f106"/>
                <a:gd name="f190" fmla="*/ f150 1 f105"/>
                <a:gd name="f191" fmla="*/ f151 1 f106"/>
                <a:gd name="f192" fmla="*/ f152 1 f105"/>
                <a:gd name="f193" fmla="*/ f153 1 f106"/>
                <a:gd name="f194" fmla="*/ f154 1 f105"/>
                <a:gd name="f195" fmla="*/ f155 1 f105"/>
                <a:gd name="f196" fmla="*/ f156 1 f106"/>
                <a:gd name="f197" fmla="*/ f157 1 f106"/>
                <a:gd name="f198" fmla="*/ f158 1 f106"/>
                <a:gd name="f199" fmla="*/ f159 1 f105"/>
                <a:gd name="f200" fmla="*/ f160 1 f106"/>
                <a:gd name="f201" fmla="*/ f161 1 f105"/>
                <a:gd name="f202" fmla="*/ f162 1 f105"/>
                <a:gd name="f203" fmla="*/ f163 1 f106"/>
                <a:gd name="f204" fmla="*/ f164 1 f105"/>
                <a:gd name="f205" fmla="*/ f165 1 f106"/>
                <a:gd name="f206" fmla="*/ f166 1 f105"/>
                <a:gd name="f207" fmla="*/ f167 1 f106"/>
                <a:gd name="f208" fmla="*/ f168 1 f105"/>
                <a:gd name="f209" fmla="*/ f169 1 f106"/>
                <a:gd name="f210" fmla="*/ f170 1 f105"/>
                <a:gd name="f211" fmla="*/ f171 1 f105"/>
                <a:gd name="f212" fmla="*/ f172 1 f105"/>
                <a:gd name="f213" fmla="*/ f173 1 f106"/>
                <a:gd name="f214" fmla="*/ f174 1 f106"/>
                <a:gd name="f215" fmla="*/ f175 1 f106"/>
                <a:gd name="f216" fmla="*/ f176 1 f105"/>
                <a:gd name="f217" fmla="*/ f177 1 f106"/>
                <a:gd name="f218" fmla="*/ f178 1 f105"/>
                <a:gd name="f219" fmla="*/ f179 1 f105"/>
                <a:gd name="f220" fmla="*/ f180 f96 1"/>
                <a:gd name="f221" fmla="*/ f181 f96 1"/>
                <a:gd name="f222" fmla="*/ f183 f97 1"/>
                <a:gd name="f223" fmla="*/ f182 f97 1"/>
                <a:gd name="f224" fmla="*/ f184 f96 1"/>
                <a:gd name="f225" fmla="*/ f185 f97 1"/>
                <a:gd name="f226" fmla="*/ f186 f96 1"/>
                <a:gd name="f227" fmla="*/ f187 f97 1"/>
                <a:gd name="f228" fmla="*/ f188 f96 1"/>
                <a:gd name="f229" fmla="*/ f189 f97 1"/>
                <a:gd name="f230" fmla="*/ f190 f96 1"/>
                <a:gd name="f231" fmla="*/ f191 f97 1"/>
                <a:gd name="f232" fmla="*/ f192 f96 1"/>
                <a:gd name="f233" fmla="*/ f193 f97 1"/>
                <a:gd name="f234" fmla="*/ f194 f96 1"/>
                <a:gd name="f235" fmla="*/ f195 f96 1"/>
                <a:gd name="f236" fmla="*/ f196 f97 1"/>
                <a:gd name="f237" fmla="*/ f197 f97 1"/>
                <a:gd name="f238" fmla="*/ f198 f97 1"/>
                <a:gd name="f239" fmla="*/ f199 f96 1"/>
                <a:gd name="f240" fmla="*/ f200 f97 1"/>
                <a:gd name="f241" fmla="*/ f201 f96 1"/>
                <a:gd name="f242" fmla="*/ f202 f96 1"/>
                <a:gd name="f243" fmla="*/ f203 f97 1"/>
                <a:gd name="f244" fmla="*/ f204 f96 1"/>
                <a:gd name="f245" fmla="*/ f205 f97 1"/>
                <a:gd name="f246" fmla="*/ f206 f96 1"/>
                <a:gd name="f247" fmla="*/ f207 f97 1"/>
                <a:gd name="f248" fmla="*/ f208 f96 1"/>
                <a:gd name="f249" fmla="*/ f209 f97 1"/>
                <a:gd name="f250" fmla="*/ f210 f96 1"/>
                <a:gd name="f251" fmla="*/ f211 f96 1"/>
                <a:gd name="f252" fmla="*/ f212 f96 1"/>
                <a:gd name="f253" fmla="*/ f213 f97 1"/>
                <a:gd name="f254" fmla="*/ f214 f97 1"/>
                <a:gd name="f255" fmla="*/ f215 f97 1"/>
                <a:gd name="f256" fmla="*/ f216 f96 1"/>
                <a:gd name="f257" fmla="*/ f217 f97 1"/>
                <a:gd name="f258" fmla="*/ f218 f96 1"/>
                <a:gd name="f259" fmla="*/ f219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3">
                  <a:pos x="f224" y="f225"/>
                </a:cxn>
                <a:cxn ang="f143">
                  <a:pos x="f226" y="f227"/>
                </a:cxn>
                <a:cxn ang="f143">
                  <a:pos x="f228" y="f229"/>
                </a:cxn>
                <a:cxn ang="f143">
                  <a:pos x="f230" y="f231"/>
                </a:cxn>
                <a:cxn ang="f143">
                  <a:pos x="f232" y="f233"/>
                </a:cxn>
                <a:cxn ang="f143">
                  <a:pos x="f234" y="f233"/>
                </a:cxn>
                <a:cxn ang="f143">
                  <a:pos x="f235" y="f236"/>
                </a:cxn>
                <a:cxn ang="f143">
                  <a:pos x="f235" y="f237"/>
                </a:cxn>
                <a:cxn ang="f143">
                  <a:pos x="f235" y="f238"/>
                </a:cxn>
                <a:cxn ang="f143">
                  <a:pos x="f239" y="f240"/>
                </a:cxn>
                <a:cxn ang="f143">
                  <a:pos x="f241" y="f240"/>
                </a:cxn>
                <a:cxn ang="f143">
                  <a:pos x="f242" y="f243"/>
                </a:cxn>
                <a:cxn ang="f143">
                  <a:pos x="f244" y="f245"/>
                </a:cxn>
                <a:cxn ang="f143">
                  <a:pos x="f246" y="f247"/>
                </a:cxn>
                <a:cxn ang="f143">
                  <a:pos x="f248" y="f249"/>
                </a:cxn>
                <a:cxn ang="f143">
                  <a:pos x="f250" y="f249"/>
                </a:cxn>
                <a:cxn ang="f143">
                  <a:pos x="f251" y="f249"/>
                </a:cxn>
                <a:cxn ang="f143">
                  <a:pos x="f252" y="f253"/>
                </a:cxn>
                <a:cxn ang="f143">
                  <a:pos x="f252" y="f254"/>
                </a:cxn>
                <a:cxn ang="f143">
                  <a:pos x="f252" y="f255"/>
                </a:cxn>
                <a:cxn ang="f143">
                  <a:pos x="f256" y="f257"/>
                </a:cxn>
                <a:cxn ang="f143">
                  <a:pos x="f258" y="f257"/>
                </a:cxn>
                <a:cxn ang="f143">
                  <a:pos x="f259" y="f257"/>
                </a:cxn>
                <a:cxn ang="f143">
                  <a:pos x="f224" y="f231"/>
                </a:cxn>
                <a:cxn ang="f143">
                  <a:pos x="f224" y="f225"/>
                </a:cxn>
              </a:cxnLst>
              <a:rect l="f220" t="f223" r="f221" b="f222"/>
              <a:pathLst>
                <a:path w="317" h="404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9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7"/>
                  </a:cubicBezTo>
                  <a:cubicBezTo>
                    <a:pt x="f29" y="f27"/>
                    <a:pt x="f30" y="f27"/>
                    <a:pt x="f31" y="f27"/>
                  </a:cubicBezTo>
                  <a:cubicBezTo>
                    <a:pt x="f32" y="f27"/>
                    <a:pt x="f33" y="f34"/>
                    <a:pt x="f33" y="f35"/>
                  </a:cubicBezTo>
                  <a:cubicBezTo>
                    <a:pt x="f33" y="f36"/>
                    <a:pt x="f33" y="f37"/>
                    <a:pt x="f33" y="f38"/>
                  </a:cubicBezTo>
                  <a:cubicBezTo>
                    <a:pt x="f33" y="f39"/>
                    <a:pt x="f33" y="f40"/>
                    <a:pt x="f33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8"/>
                    <a:pt x="f49" y="f48"/>
                    <a:pt x="f50" y="f45"/>
                  </a:cubicBezTo>
                  <a:cubicBezTo>
                    <a:pt x="f51" y="f45"/>
                    <a:pt x="f19" y="f43"/>
                    <a:pt x="f17" y="f40"/>
                  </a:cubicBezTo>
                  <a:cubicBezTo>
                    <a:pt x="f52" y="f53"/>
                    <a:pt x="f12" y="f54"/>
                    <a:pt x="f5" y="f55"/>
                  </a:cubicBezTo>
                  <a:cubicBezTo>
                    <a:pt x="f56" y="f57"/>
                    <a:pt x="f5" y="f58"/>
                    <a:pt x="f59" y="f17"/>
                  </a:cubicBezTo>
                  <a:cubicBezTo>
                    <a:pt x="f60" y="f12"/>
                    <a:pt x="f61" y="f56"/>
                    <a:pt x="f62" y="f56"/>
                  </a:cubicBezTo>
                  <a:cubicBezTo>
                    <a:pt x="f63" y="f56"/>
                    <a:pt x="f64" y="f56"/>
                    <a:pt x="f65" y="f56"/>
                  </a:cubicBezTo>
                  <a:cubicBezTo>
                    <a:pt x="f66" y="f56"/>
                    <a:pt x="f67" y="f8"/>
                    <a:pt x="f68" y="f56"/>
                  </a:cubicBezTo>
                  <a:cubicBezTo>
                    <a:pt x="f69" y="f5"/>
                    <a:pt x="f6" y="f70"/>
                    <a:pt x="f71" y="f72"/>
                  </a:cubicBezTo>
                  <a:cubicBezTo>
                    <a:pt x="f73" y="f74"/>
                    <a:pt x="f71" y="f75"/>
                    <a:pt x="f71" y="f76"/>
                  </a:cubicBezTo>
                  <a:cubicBezTo>
                    <a:pt x="f71" y="f77"/>
                    <a:pt x="f71" y="f78"/>
                    <a:pt x="f71" y="f79"/>
                  </a:cubicBezTo>
                  <a:cubicBezTo>
                    <a:pt x="f71" y="f80"/>
                    <a:pt x="f81" y="f82"/>
                    <a:pt x="f83" y="f82"/>
                  </a:cubicBezTo>
                  <a:cubicBezTo>
                    <a:pt x="f84" y="f7"/>
                    <a:pt x="f85" y="f7"/>
                    <a:pt x="f86" y="f82"/>
                  </a:cubicBezTo>
                  <a:cubicBezTo>
                    <a:pt x="f87" y="f82"/>
                    <a:pt x="f88" y="f82"/>
                    <a:pt x="f89" y="f82"/>
                  </a:cubicBezTo>
                  <a:cubicBezTo>
                    <a:pt x="f90" y="f91"/>
                    <a:pt x="f59" y="f92"/>
                    <a:pt x="f8" y="f23"/>
                  </a:cubicBezTo>
                  <a:cubicBezTo>
                    <a:pt x="f56" y="f93"/>
                    <a:pt x="f8" y="f94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487F5C14-1AB1-40F1-B5D0-B0CE69F4B2C3}"/>
                </a:ext>
              </a:extLst>
            </p:cNvPr>
            <p:cNvSpPr/>
            <p:nvPr/>
          </p:nvSpPr>
          <p:spPr>
            <a:xfrm>
              <a:off x="3400425" y="5564188"/>
              <a:ext cx="927101" cy="1127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1"/>
                <a:gd name="f7" fmla="val 16"/>
                <a:gd name="f8" fmla="val 11"/>
                <a:gd name="f9" fmla="val 5"/>
                <a:gd name="f10" fmla="val 44"/>
                <a:gd name="f11" fmla="val 87"/>
                <a:gd name="f12" fmla="val 10"/>
                <a:gd name="f13" fmla="val 88"/>
                <a:gd name="f14" fmla="val 45"/>
                <a:gd name="f15" fmla="+- 0 0 -90"/>
                <a:gd name="f16" fmla="*/ f3 1 131"/>
                <a:gd name="f17" fmla="*/ f4 1 1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31"/>
                <a:gd name="f26" fmla="*/ f22 1 16"/>
                <a:gd name="f27" fmla="*/ 0 f23 1"/>
                <a:gd name="f28" fmla="*/ 16 f22 1"/>
                <a:gd name="f29" fmla="*/ 0 f22 1"/>
                <a:gd name="f30" fmla="*/ 131 f23 1"/>
                <a:gd name="f31" fmla="+- f24 0 f1"/>
                <a:gd name="f32" fmla="*/ f27 1 131"/>
                <a:gd name="f33" fmla="*/ f28 1 16"/>
                <a:gd name="f34" fmla="*/ f29 1 16"/>
                <a:gd name="f35" fmla="*/ f30 1 131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6"/>
                <a:gd name="f43" fmla="*/ f35 1 f25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7 1"/>
                <a:gd name="f51" fmla="*/ f4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48" y="f50"/>
                </a:cxn>
                <a:cxn ang="f31">
                  <a:pos x="f51" y="f50"/>
                </a:cxn>
                <a:cxn ang="f31">
                  <a:pos x="f51" y="f49"/>
                </a:cxn>
                <a:cxn ang="f31">
                  <a:pos x="f48" y="f49"/>
                </a:cxn>
              </a:cxnLst>
              <a:rect l="f44" t="f47" r="f45" b="f46"/>
              <a:pathLst>
                <a:path w="131" h="16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9"/>
                    <a:pt x="f6" y="f12"/>
                    <a:pt x="f6" y="f7"/>
                  </a:cubicBezTo>
                  <a:cubicBezTo>
                    <a:pt x="f13" y="f7"/>
                    <a:pt x="f14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76FF8C7A-75BF-EF20-3C28-3E0EF986B5D4}"/>
                </a:ext>
              </a:extLst>
            </p:cNvPr>
            <p:cNvSpPr/>
            <p:nvPr/>
          </p:nvSpPr>
          <p:spPr>
            <a:xfrm>
              <a:off x="3429000" y="4773616"/>
              <a:ext cx="919164" cy="119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0"/>
                <a:gd name="f7" fmla="val 17"/>
                <a:gd name="f8" fmla="val 11"/>
                <a:gd name="f9" fmla="val 6"/>
                <a:gd name="f10" fmla="val 43"/>
                <a:gd name="f11" fmla="val 86"/>
                <a:gd name="f12" fmla="val 87"/>
                <a:gd name="f13" fmla="val 44"/>
                <a:gd name="f14" fmla="+- 0 0 -90"/>
                <a:gd name="f15" fmla="*/ f3 1 130"/>
                <a:gd name="f16" fmla="*/ f4 1 1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30"/>
                <a:gd name="f25" fmla="*/ f21 1 17"/>
                <a:gd name="f26" fmla="*/ 0 f22 1"/>
                <a:gd name="f27" fmla="*/ 17 f21 1"/>
                <a:gd name="f28" fmla="*/ 0 f21 1"/>
                <a:gd name="f29" fmla="*/ 130 f22 1"/>
                <a:gd name="f30" fmla="+- f23 0 f1"/>
                <a:gd name="f31" fmla="*/ f26 1 130"/>
                <a:gd name="f32" fmla="*/ f27 1 17"/>
                <a:gd name="f33" fmla="*/ f28 1 17"/>
                <a:gd name="f34" fmla="*/ f29 1 130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6 1"/>
                <a:gd name="f50" fmla="*/ f4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9"/>
                </a:cxn>
                <a:cxn ang="f30">
                  <a:pos x="f50" y="f49"/>
                </a:cxn>
                <a:cxn ang="f30">
                  <a:pos x="f50" y="f48"/>
                </a:cxn>
                <a:cxn ang="f30">
                  <a:pos x="f47" y="f48"/>
                </a:cxn>
              </a:cxnLst>
              <a:rect l="f43" t="f46" r="f44" b="f45"/>
              <a:pathLst>
                <a:path w="130" h="17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ubicBezTo>
                    <a:pt x="f12" y="f7"/>
                    <a:pt x="f13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A6836529-9EAF-FE17-9F35-3A6DE4D5F3A0}"/>
                </a:ext>
              </a:extLst>
            </p:cNvPr>
            <p:cNvSpPr/>
            <p:nvPr/>
          </p:nvSpPr>
          <p:spPr>
            <a:xfrm>
              <a:off x="3429000" y="4419596"/>
              <a:ext cx="927101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1"/>
                <a:gd name="f7" fmla="val 17"/>
                <a:gd name="f8" fmla="val 5"/>
                <a:gd name="f9" fmla="val 11"/>
                <a:gd name="f10" fmla="val 87"/>
                <a:gd name="f11" fmla="val 44"/>
                <a:gd name="f12" fmla="val 6"/>
                <a:gd name="f13" fmla="val 43"/>
                <a:gd name="f14" fmla="val 86"/>
                <a:gd name="f15" fmla="+- 0 0 -90"/>
                <a:gd name="f16" fmla="*/ f3 1 131"/>
                <a:gd name="f17" fmla="*/ f4 1 1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31"/>
                <a:gd name="f26" fmla="*/ f22 1 17"/>
                <a:gd name="f27" fmla="*/ 131 f23 1"/>
                <a:gd name="f28" fmla="*/ 0 f22 1"/>
                <a:gd name="f29" fmla="*/ 17 f22 1"/>
                <a:gd name="f30" fmla="*/ 0 f23 1"/>
                <a:gd name="f31" fmla="+- f24 0 f1"/>
                <a:gd name="f32" fmla="*/ f27 1 131"/>
                <a:gd name="f33" fmla="*/ f28 1 17"/>
                <a:gd name="f34" fmla="*/ f29 1 17"/>
                <a:gd name="f35" fmla="*/ f30 1 131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6"/>
                <a:gd name="f43" fmla="*/ f35 1 f25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7 1"/>
                <a:gd name="f51" fmla="*/ f4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48" y="f50"/>
                </a:cxn>
                <a:cxn ang="f31">
                  <a:pos x="f51" y="f50"/>
                </a:cxn>
                <a:cxn ang="f31">
                  <a:pos x="f51" y="f49"/>
                </a:cxn>
                <a:cxn ang="f31">
                  <a:pos x="f48" y="f49"/>
                </a:cxn>
              </a:cxnLst>
              <a:rect l="f44" t="f47" r="f45" b="f46"/>
              <a:pathLst>
                <a:path w="131" h="17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5" y="f7"/>
                  </a:cubicBezTo>
                  <a:cubicBezTo>
                    <a:pt x="f5" y="f9"/>
                    <a:pt x="f5" y="f12"/>
                    <a:pt x="f5" y="f5"/>
                  </a:cubicBezTo>
                  <a:cubicBezTo>
                    <a:pt x="f13" y="f5"/>
                    <a:pt x="f14" y="f5"/>
                    <a:pt x="f6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8D4CB32A-1A9E-25C1-882A-858206D6F7DE}"/>
                </a:ext>
              </a:extLst>
            </p:cNvPr>
            <p:cNvSpPr/>
            <p:nvPr/>
          </p:nvSpPr>
          <p:spPr>
            <a:xfrm>
              <a:off x="2395535" y="4554534"/>
              <a:ext cx="142875" cy="8747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124"/>
                <a:gd name="f8" fmla="val 6"/>
                <a:gd name="f9" fmla="val 2"/>
                <a:gd name="f10" fmla="val 13"/>
                <a:gd name="f11" fmla="val 4"/>
                <a:gd name="f12" fmla="val 43"/>
                <a:gd name="f13" fmla="val 80"/>
                <a:gd name="f14" fmla="val 118"/>
                <a:gd name="f15" fmla="val 120"/>
                <a:gd name="f16" fmla="val 7"/>
                <a:gd name="f17" fmla="val 122"/>
                <a:gd name="f18" fmla="val 82"/>
                <a:gd name="f19" fmla="val 41"/>
                <a:gd name="f20" fmla="+- 0 0 -90"/>
                <a:gd name="f21" fmla="*/ f3 1 20"/>
                <a:gd name="f22" fmla="*/ f4 1 124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0"/>
                <a:gd name="f31" fmla="*/ f27 1 124"/>
                <a:gd name="f32" fmla="*/ 0 f28 1"/>
                <a:gd name="f33" fmla="*/ 0 f27 1"/>
                <a:gd name="f34" fmla="*/ 20 f28 1"/>
                <a:gd name="f35" fmla="*/ 6 f27 1"/>
                <a:gd name="f36" fmla="*/ 118 f27 1"/>
                <a:gd name="f37" fmla="*/ 124 f27 1"/>
                <a:gd name="f38" fmla="+- f29 0 f1"/>
                <a:gd name="f39" fmla="*/ f32 1 20"/>
                <a:gd name="f40" fmla="*/ f33 1 124"/>
                <a:gd name="f41" fmla="*/ f34 1 20"/>
                <a:gd name="f42" fmla="*/ f35 1 124"/>
                <a:gd name="f43" fmla="*/ f36 1 124"/>
                <a:gd name="f44" fmla="*/ f37 1 124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1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2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1" y="f63"/>
                </a:cxn>
                <a:cxn ang="f38">
                  <a:pos x="f59" y="f64"/>
                </a:cxn>
                <a:cxn ang="f38">
                  <a:pos x="f59" y="f60"/>
                </a:cxn>
              </a:cxnLst>
              <a:rect l="f55" t="f58" r="f56" b="f57"/>
              <a:pathLst>
                <a:path w="20" h="124">
                  <a:moveTo>
                    <a:pt x="f5" y="f5"/>
                  </a:moveTo>
                  <a:cubicBezTo>
                    <a:pt x="f8" y="f9"/>
                    <a:pt x="f10" y="f11"/>
                    <a:pt x="f6" y="f8"/>
                  </a:cubicBezTo>
                  <a:cubicBezTo>
                    <a:pt x="f6" y="f12"/>
                    <a:pt x="f6" y="f13"/>
                    <a:pt x="f6" y="f14"/>
                  </a:cubicBezTo>
                  <a:cubicBezTo>
                    <a:pt x="f10" y="f15"/>
                    <a:pt x="f16" y="f17"/>
                    <a:pt x="f5" y="f7"/>
                  </a:cubicBezTo>
                  <a:cubicBezTo>
                    <a:pt x="f5" y="f18"/>
                    <a:pt x="f5" y="f19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2CFB759D-A57C-9DD4-75CF-0CF794CF5BAB}"/>
                </a:ext>
              </a:extLst>
            </p:cNvPr>
            <p:cNvSpPr/>
            <p:nvPr/>
          </p:nvSpPr>
          <p:spPr>
            <a:xfrm>
              <a:off x="2855908" y="5210178"/>
              <a:ext cx="374647" cy="5794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"/>
                <a:gd name="f7" fmla="val 82"/>
                <a:gd name="f8" fmla="val 26"/>
                <a:gd name="f9" fmla="val 23"/>
                <a:gd name="f10" fmla="val 20"/>
                <a:gd name="f11" fmla="val 79"/>
                <a:gd name="f12" fmla="val 16"/>
                <a:gd name="f13" fmla="val 3"/>
                <a:gd name="f14" fmla="val 81"/>
                <a:gd name="f15" fmla="val 76"/>
                <a:gd name="f16" fmla="val 61"/>
                <a:gd name="f17" fmla="val 5"/>
                <a:gd name="f18" fmla="val 8"/>
                <a:gd name="f19" fmla="val 60"/>
                <a:gd name="f20" fmla="val 11"/>
                <a:gd name="f21" fmla="val 12"/>
                <a:gd name="f22" fmla="val 63"/>
                <a:gd name="f23" fmla="val 13"/>
                <a:gd name="f24" fmla="val 67"/>
                <a:gd name="f25" fmla="val 15"/>
                <a:gd name="f26" fmla="val 69"/>
                <a:gd name="f27" fmla="val 70"/>
                <a:gd name="f28" fmla="val 56"/>
                <a:gd name="f29" fmla="val 50"/>
                <a:gd name="f30" fmla="val 2"/>
                <a:gd name="f31" fmla="val 46"/>
                <a:gd name="f32" fmla="val 24"/>
                <a:gd name="f33" fmla="val 10"/>
                <a:gd name="f34" fmla="val 17"/>
                <a:gd name="f35" fmla="val 9"/>
                <a:gd name="f36" fmla="val 19"/>
                <a:gd name="f37" fmla="val 22"/>
                <a:gd name="f38" fmla="val 7"/>
                <a:gd name="f39" fmla="val 28"/>
                <a:gd name="f40" fmla="val 31"/>
                <a:gd name="f41" fmla="val 34"/>
                <a:gd name="f42" fmla="val 36"/>
                <a:gd name="f43" fmla="val 52"/>
                <a:gd name="f44" fmla="val 29"/>
                <a:gd name="f45" fmla="val 48"/>
                <a:gd name="f46" fmla="val 45"/>
                <a:gd name="f47" fmla="val 43"/>
                <a:gd name="f48" fmla="val 41"/>
                <a:gd name="f49" fmla="val 40"/>
                <a:gd name="f50" fmla="val 42"/>
                <a:gd name="f51" fmla="val 18"/>
                <a:gd name="f52" fmla="val 25"/>
                <a:gd name="f53" fmla="val 32"/>
                <a:gd name="f54" fmla="val 39"/>
                <a:gd name="f55" fmla="val 33"/>
                <a:gd name="f56" fmla="val 51"/>
                <a:gd name="f57" fmla="val 44"/>
                <a:gd name="f58" fmla="val 54"/>
                <a:gd name="f59" fmla="val 64"/>
                <a:gd name="f60" fmla="val 74"/>
                <a:gd name="f61" fmla="val 78"/>
                <a:gd name="f62" fmla="val 21"/>
                <a:gd name="f63" fmla="val 14"/>
                <a:gd name="f64" fmla="val 72"/>
                <a:gd name="f65" fmla="val 35"/>
                <a:gd name="f66" fmla="val 62"/>
                <a:gd name="f67" fmla="val 49"/>
                <a:gd name="f68" fmla="val 57"/>
                <a:gd name="f69" fmla="+- 0 0 -90"/>
                <a:gd name="f70" fmla="*/ f3 1 53"/>
                <a:gd name="f71" fmla="*/ f4 1 82"/>
                <a:gd name="f72" fmla="val f5"/>
                <a:gd name="f73" fmla="val f6"/>
                <a:gd name="f74" fmla="val f7"/>
                <a:gd name="f75" fmla="*/ f69 f0 1"/>
                <a:gd name="f76" fmla="+- f74 0 f72"/>
                <a:gd name="f77" fmla="+- f73 0 f72"/>
                <a:gd name="f78" fmla="*/ f75 1 f2"/>
                <a:gd name="f79" fmla="*/ f77 1 53"/>
                <a:gd name="f80" fmla="*/ f76 1 82"/>
                <a:gd name="f81" fmla="*/ 26 f77 1"/>
                <a:gd name="f82" fmla="*/ 82 f76 1"/>
                <a:gd name="f83" fmla="*/ 16 f77 1"/>
                <a:gd name="f84" fmla="*/ 79 f76 1"/>
                <a:gd name="f85" fmla="*/ 3 f77 1"/>
                <a:gd name="f86" fmla="*/ 61 f76 1"/>
                <a:gd name="f87" fmla="*/ 11 f77 1"/>
                <a:gd name="f88" fmla="*/ 60 f76 1"/>
                <a:gd name="f89" fmla="*/ 15 f77 1"/>
                <a:gd name="f90" fmla="*/ 69 f76 1"/>
                <a:gd name="f91" fmla="*/ 23 f77 1"/>
                <a:gd name="f92" fmla="*/ 70 f76 1"/>
                <a:gd name="f93" fmla="*/ 50 f76 1"/>
                <a:gd name="f94" fmla="*/ 2 f77 1"/>
                <a:gd name="f95" fmla="*/ 24 f76 1"/>
                <a:gd name="f96" fmla="*/ 17 f77 1"/>
                <a:gd name="f97" fmla="*/ 9 f76 1"/>
                <a:gd name="f98" fmla="*/ 7 f76 1"/>
                <a:gd name="f99" fmla="*/ 31 f77 1"/>
                <a:gd name="f100" fmla="*/ 36 f77 1"/>
                <a:gd name="f101" fmla="*/ 52 f77 1"/>
                <a:gd name="f102" fmla="*/ 28 f76 1"/>
                <a:gd name="f103" fmla="*/ 46 f77 1"/>
                <a:gd name="f104" fmla="*/ 29 f76 1"/>
                <a:gd name="f105" fmla="*/ 41 f77 1"/>
                <a:gd name="f106" fmla="*/ 18 f76 1"/>
                <a:gd name="f107" fmla="*/ 39 f76 1"/>
                <a:gd name="f108" fmla="*/ 33 f77 1"/>
                <a:gd name="f109" fmla="*/ 40 f76 1"/>
                <a:gd name="f110" fmla="*/ 51 f77 1"/>
                <a:gd name="f111" fmla="*/ 44 f76 1"/>
                <a:gd name="f112" fmla="*/ 74 f76 1"/>
                <a:gd name="f113" fmla="*/ 40 f77 1"/>
                <a:gd name="f114" fmla="*/ 13 f77 1"/>
                <a:gd name="f115" fmla="*/ 72 f76 1"/>
                <a:gd name="f116" fmla="*/ 67 f76 1"/>
                <a:gd name="f117" fmla="*/ 39 f77 1"/>
                <a:gd name="f118" fmla="*/ 49 f76 1"/>
                <a:gd name="f119" fmla="+- f78 0 f1"/>
                <a:gd name="f120" fmla="*/ f81 1 53"/>
                <a:gd name="f121" fmla="*/ f82 1 82"/>
                <a:gd name="f122" fmla="*/ f83 1 53"/>
                <a:gd name="f123" fmla="*/ f84 1 82"/>
                <a:gd name="f124" fmla="*/ f85 1 53"/>
                <a:gd name="f125" fmla="*/ f86 1 82"/>
                <a:gd name="f126" fmla="*/ f87 1 53"/>
                <a:gd name="f127" fmla="*/ f88 1 82"/>
                <a:gd name="f128" fmla="*/ f89 1 53"/>
                <a:gd name="f129" fmla="*/ f90 1 82"/>
                <a:gd name="f130" fmla="*/ f91 1 53"/>
                <a:gd name="f131" fmla="*/ f92 1 82"/>
                <a:gd name="f132" fmla="*/ f93 1 82"/>
                <a:gd name="f133" fmla="*/ f94 1 53"/>
                <a:gd name="f134" fmla="*/ f95 1 82"/>
                <a:gd name="f135" fmla="*/ f96 1 53"/>
                <a:gd name="f136" fmla="*/ f97 1 82"/>
                <a:gd name="f137" fmla="*/ f98 1 82"/>
                <a:gd name="f138" fmla="*/ f99 1 53"/>
                <a:gd name="f139" fmla="*/ f100 1 53"/>
                <a:gd name="f140" fmla="*/ f101 1 53"/>
                <a:gd name="f141" fmla="*/ f102 1 82"/>
                <a:gd name="f142" fmla="*/ f103 1 53"/>
                <a:gd name="f143" fmla="*/ f104 1 82"/>
                <a:gd name="f144" fmla="*/ f105 1 53"/>
                <a:gd name="f145" fmla="*/ f106 1 82"/>
                <a:gd name="f146" fmla="*/ f107 1 82"/>
                <a:gd name="f147" fmla="*/ f108 1 53"/>
                <a:gd name="f148" fmla="*/ f109 1 82"/>
                <a:gd name="f149" fmla="*/ f110 1 53"/>
                <a:gd name="f150" fmla="*/ f111 1 82"/>
                <a:gd name="f151" fmla="*/ f112 1 82"/>
                <a:gd name="f152" fmla="*/ f113 1 53"/>
                <a:gd name="f153" fmla="*/ f114 1 53"/>
                <a:gd name="f154" fmla="*/ f115 1 82"/>
                <a:gd name="f155" fmla="*/ f116 1 82"/>
                <a:gd name="f156" fmla="*/ f117 1 53"/>
                <a:gd name="f157" fmla="*/ f118 1 82"/>
                <a:gd name="f158" fmla="*/ 0 1 f79"/>
                <a:gd name="f159" fmla="*/ f73 1 f79"/>
                <a:gd name="f160" fmla="*/ 0 1 f80"/>
                <a:gd name="f161" fmla="*/ f74 1 f80"/>
                <a:gd name="f162" fmla="*/ f120 1 f79"/>
                <a:gd name="f163" fmla="*/ f121 1 f80"/>
                <a:gd name="f164" fmla="*/ f122 1 f79"/>
                <a:gd name="f165" fmla="*/ f123 1 f80"/>
                <a:gd name="f166" fmla="*/ f124 1 f79"/>
                <a:gd name="f167" fmla="*/ f125 1 f80"/>
                <a:gd name="f168" fmla="*/ f126 1 f79"/>
                <a:gd name="f169" fmla="*/ f127 1 f80"/>
                <a:gd name="f170" fmla="*/ f128 1 f79"/>
                <a:gd name="f171" fmla="*/ f129 1 f80"/>
                <a:gd name="f172" fmla="*/ f130 1 f79"/>
                <a:gd name="f173" fmla="*/ f131 1 f80"/>
                <a:gd name="f174" fmla="*/ f132 1 f80"/>
                <a:gd name="f175" fmla="*/ f133 1 f79"/>
                <a:gd name="f176" fmla="*/ f134 1 f80"/>
                <a:gd name="f177" fmla="*/ f135 1 f79"/>
                <a:gd name="f178" fmla="*/ f136 1 f80"/>
                <a:gd name="f179" fmla="*/ f137 1 f80"/>
                <a:gd name="f180" fmla="*/ f138 1 f79"/>
                <a:gd name="f181" fmla="*/ f139 1 f79"/>
                <a:gd name="f182" fmla="*/ f140 1 f79"/>
                <a:gd name="f183" fmla="*/ f141 1 f80"/>
                <a:gd name="f184" fmla="*/ f142 1 f79"/>
                <a:gd name="f185" fmla="*/ f143 1 f80"/>
                <a:gd name="f186" fmla="*/ f144 1 f79"/>
                <a:gd name="f187" fmla="*/ f145 1 f80"/>
                <a:gd name="f188" fmla="*/ f146 1 f80"/>
                <a:gd name="f189" fmla="*/ f147 1 f79"/>
                <a:gd name="f190" fmla="*/ f148 1 f80"/>
                <a:gd name="f191" fmla="*/ f149 1 f79"/>
                <a:gd name="f192" fmla="*/ f150 1 f80"/>
                <a:gd name="f193" fmla="*/ f151 1 f80"/>
                <a:gd name="f194" fmla="*/ f152 1 f79"/>
                <a:gd name="f195" fmla="*/ f153 1 f79"/>
                <a:gd name="f196" fmla="*/ f154 1 f80"/>
                <a:gd name="f197" fmla="*/ f155 1 f80"/>
                <a:gd name="f198" fmla="*/ f156 1 f79"/>
                <a:gd name="f199" fmla="*/ f157 1 f80"/>
                <a:gd name="f200" fmla="*/ f158 f70 1"/>
                <a:gd name="f201" fmla="*/ f159 f70 1"/>
                <a:gd name="f202" fmla="*/ f161 f71 1"/>
                <a:gd name="f203" fmla="*/ f160 f71 1"/>
                <a:gd name="f204" fmla="*/ f162 f70 1"/>
                <a:gd name="f205" fmla="*/ f163 f71 1"/>
                <a:gd name="f206" fmla="*/ f164 f70 1"/>
                <a:gd name="f207" fmla="*/ f165 f71 1"/>
                <a:gd name="f208" fmla="*/ f166 f70 1"/>
                <a:gd name="f209" fmla="*/ f167 f71 1"/>
                <a:gd name="f210" fmla="*/ f168 f70 1"/>
                <a:gd name="f211" fmla="*/ f169 f71 1"/>
                <a:gd name="f212" fmla="*/ f170 f70 1"/>
                <a:gd name="f213" fmla="*/ f171 f71 1"/>
                <a:gd name="f214" fmla="*/ f172 f70 1"/>
                <a:gd name="f215" fmla="*/ f173 f71 1"/>
                <a:gd name="f216" fmla="*/ f174 f71 1"/>
                <a:gd name="f217" fmla="*/ f175 f70 1"/>
                <a:gd name="f218" fmla="*/ f176 f71 1"/>
                <a:gd name="f219" fmla="*/ f177 f70 1"/>
                <a:gd name="f220" fmla="*/ f178 f71 1"/>
                <a:gd name="f221" fmla="*/ f179 f71 1"/>
                <a:gd name="f222" fmla="*/ f180 f70 1"/>
                <a:gd name="f223" fmla="*/ f181 f70 1"/>
                <a:gd name="f224" fmla="*/ f182 f70 1"/>
                <a:gd name="f225" fmla="*/ f183 f71 1"/>
                <a:gd name="f226" fmla="*/ f184 f70 1"/>
                <a:gd name="f227" fmla="*/ f185 f71 1"/>
                <a:gd name="f228" fmla="*/ f186 f70 1"/>
                <a:gd name="f229" fmla="*/ f187 f71 1"/>
                <a:gd name="f230" fmla="*/ f188 f71 1"/>
                <a:gd name="f231" fmla="*/ f189 f70 1"/>
                <a:gd name="f232" fmla="*/ f190 f71 1"/>
                <a:gd name="f233" fmla="*/ f191 f70 1"/>
                <a:gd name="f234" fmla="*/ f192 f71 1"/>
                <a:gd name="f235" fmla="*/ f193 f71 1"/>
                <a:gd name="f236" fmla="*/ f194 f70 1"/>
                <a:gd name="f237" fmla="*/ f195 f70 1"/>
                <a:gd name="f238" fmla="*/ f196 f71 1"/>
                <a:gd name="f239" fmla="*/ f197 f71 1"/>
                <a:gd name="f240" fmla="*/ f198 f70 1"/>
                <a:gd name="f241" fmla="*/ f199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212" y="f213"/>
                </a:cxn>
                <a:cxn ang="f119">
                  <a:pos x="f214" y="f215"/>
                </a:cxn>
                <a:cxn ang="f119">
                  <a:pos x="f214" y="f216"/>
                </a:cxn>
                <a:cxn ang="f119">
                  <a:pos x="f217" y="f218"/>
                </a:cxn>
                <a:cxn ang="f119">
                  <a:pos x="f219" y="f220"/>
                </a:cxn>
                <a:cxn ang="f119">
                  <a:pos x="f214" y="f221"/>
                </a:cxn>
                <a:cxn ang="f119">
                  <a:pos x="f222" y="f221"/>
                </a:cxn>
                <a:cxn ang="f119">
                  <a:pos x="f223" y="f220"/>
                </a:cxn>
                <a:cxn ang="f119">
                  <a:pos x="f224" y="f225"/>
                </a:cxn>
                <a:cxn ang="f119">
                  <a:pos x="f226" y="f227"/>
                </a:cxn>
                <a:cxn ang="f119">
                  <a:pos x="f228" y="f227"/>
                </a:cxn>
                <a:cxn ang="f119">
                  <a:pos x="f222" y="f229"/>
                </a:cxn>
                <a:cxn ang="f119">
                  <a:pos x="f222" y="f230"/>
                </a:cxn>
                <a:cxn ang="f119">
                  <a:pos x="f231" y="f232"/>
                </a:cxn>
                <a:cxn ang="f119">
                  <a:pos x="f233" y="f234"/>
                </a:cxn>
                <a:cxn ang="f119">
                  <a:pos x="f233" y="f235"/>
                </a:cxn>
                <a:cxn ang="f119">
                  <a:pos x="f236" y="f207"/>
                </a:cxn>
                <a:cxn ang="f119">
                  <a:pos x="f204" y="f205"/>
                </a:cxn>
                <a:cxn ang="f119">
                  <a:pos x="f214" y="f230"/>
                </a:cxn>
                <a:cxn ang="f119">
                  <a:pos x="f214" y="f229"/>
                </a:cxn>
                <a:cxn ang="f119">
                  <a:pos x="f237" y="f225"/>
                </a:cxn>
                <a:cxn ang="f119">
                  <a:pos x="f214" y="f230"/>
                </a:cxn>
                <a:cxn ang="f119">
                  <a:pos x="f222" y="f238"/>
                </a:cxn>
                <a:cxn ang="f119">
                  <a:pos x="f236" y="f239"/>
                </a:cxn>
                <a:cxn ang="f119">
                  <a:pos x="f240" y="f216"/>
                </a:cxn>
                <a:cxn ang="f119">
                  <a:pos x="f222" y="f241"/>
                </a:cxn>
                <a:cxn ang="f119">
                  <a:pos x="f222" y="f238"/>
                </a:cxn>
              </a:cxnLst>
              <a:rect l="f200" t="f203" r="f201" b="f202"/>
              <a:pathLst>
                <a:path w="53" h="82">
                  <a:moveTo>
                    <a:pt x="f8" y="f7"/>
                  </a:moveTo>
                  <a:cubicBezTo>
                    <a:pt x="f9" y="f7"/>
                    <a:pt x="f10" y="f11"/>
                    <a:pt x="f12" y="f11"/>
                  </a:cubicBezTo>
                  <a:cubicBezTo>
                    <a:pt x="f13" y="f14"/>
                    <a:pt x="f5" y="f15"/>
                    <a:pt x="f13" y="f16"/>
                  </a:cubicBezTo>
                  <a:cubicBezTo>
                    <a:pt x="f17" y="f16"/>
                    <a:pt x="f18" y="f19"/>
                    <a:pt x="f20" y="f19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12" y="f27"/>
                    <a:pt x="f10" y="f27"/>
                    <a:pt x="f9" y="f27"/>
                  </a:cubicBezTo>
                  <a:cubicBezTo>
                    <a:pt x="f9" y="f22"/>
                    <a:pt x="f9" y="f28"/>
                    <a:pt x="f9" y="f29"/>
                  </a:cubicBezTo>
                  <a:cubicBezTo>
                    <a:pt x="f30" y="f31"/>
                    <a:pt x="f30" y="f31"/>
                    <a:pt x="f30" y="f32"/>
                  </a:cubicBezTo>
                  <a:cubicBezTo>
                    <a:pt x="f30" y="f33"/>
                    <a:pt x="f30" y="f33"/>
                    <a:pt x="f34" y="f35"/>
                  </a:cubicBezTo>
                  <a:cubicBezTo>
                    <a:pt x="f36" y="f35"/>
                    <a:pt x="f37" y="f18"/>
                    <a:pt x="f9" y="f38"/>
                  </a:cubicBezTo>
                  <a:cubicBezTo>
                    <a:pt x="f8" y="f5"/>
                    <a:pt x="f39" y="f5"/>
                    <a:pt x="f40" y="f38"/>
                  </a:cubicBezTo>
                  <a:cubicBezTo>
                    <a:pt x="f40" y="f18"/>
                    <a:pt x="f41" y="f35"/>
                    <a:pt x="f42" y="f35"/>
                  </a:cubicBezTo>
                  <a:cubicBezTo>
                    <a:pt x="f6" y="f33"/>
                    <a:pt x="f6" y="f33"/>
                    <a:pt x="f43" y="f39"/>
                  </a:cubicBezTo>
                  <a:cubicBezTo>
                    <a:pt x="f29" y="f44"/>
                    <a:pt x="f45" y="f44"/>
                    <a:pt x="f31" y="f44"/>
                  </a:cubicBezTo>
                  <a:cubicBezTo>
                    <a:pt x="f46" y="f44"/>
                    <a:pt x="f47" y="f44"/>
                    <a:pt x="f48" y="f44"/>
                  </a:cubicBezTo>
                  <a:cubicBezTo>
                    <a:pt x="f49" y="f32"/>
                    <a:pt x="f50" y="f25"/>
                    <a:pt x="f40" y="f51"/>
                  </a:cubicBezTo>
                  <a:cubicBezTo>
                    <a:pt x="f40" y="f52"/>
                    <a:pt x="f40" y="f53"/>
                    <a:pt x="f40" y="f54"/>
                  </a:cubicBezTo>
                  <a:cubicBezTo>
                    <a:pt x="f40" y="f54"/>
                    <a:pt x="f53" y="f54"/>
                    <a:pt x="f55" y="f49"/>
                  </a:cubicBezTo>
                  <a:cubicBezTo>
                    <a:pt x="f54" y="f48"/>
                    <a:pt x="f29" y="f48"/>
                    <a:pt x="f56" y="f57"/>
                  </a:cubicBezTo>
                  <a:cubicBezTo>
                    <a:pt x="f6" y="f58"/>
                    <a:pt x="f43" y="f59"/>
                    <a:pt x="f56" y="f60"/>
                  </a:cubicBezTo>
                  <a:cubicBezTo>
                    <a:pt x="f56" y="f15"/>
                    <a:pt x="f57" y="f61"/>
                    <a:pt x="f49" y="f11"/>
                  </a:cubicBezTo>
                  <a:cubicBezTo>
                    <a:pt x="f42" y="f14"/>
                    <a:pt x="f53" y="f14"/>
                    <a:pt x="f8" y="f7"/>
                  </a:cubicBezTo>
                  <a:close/>
                  <a:moveTo>
                    <a:pt x="f9" y="f54"/>
                  </a:moveTo>
                  <a:cubicBezTo>
                    <a:pt x="f9" y="f53"/>
                    <a:pt x="f9" y="f52"/>
                    <a:pt x="f9" y="f51"/>
                  </a:cubicBezTo>
                  <a:cubicBezTo>
                    <a:pt x="f23" y="f12"/>
                    <a:pt x="f23" y="f62"/>
                    <a:pt x="f23" y="f39"/>
                  </a:cubicBezTo>
                  <a:cubicBezTo>
                    <a:pt x="f63" y="f55"/>
                    <a:pt x="f20" y="f50"/>
                    <a:pt x="f9" y="f54"/>
                  </a:cubicBezTo>
                  <a:close/>
                  <a:moveTo>
                    <a:pt x="f40" y="f64"/>
                  </a:moveTo>
                  <a:cubicBezTo>
                    <a:pt x="f65" y="f27"/>
                    <a:pt x="f49" y="f26"/>
                    <a:pt x="f49" y="f24"/>
                  </a:cubicBezTo>
                  <a:cubicBezTo>
                    <a:pt x="f49" y="f66"/>
                    <a:pt x="f49" y="f28"/>
                    <a:pt x="f54" y="f29"/>
                  </a:cubicBezTo>
                  <a:cubicBezTo>
                    <a:pt x="f54" y="f67"/>
                    <a:pt x="f41" y="f67"/>
                    <a:pt x="f40" y="f67"/>
                  </a:cubicBezTo>
                  <a:cubicBezTo>
                    <a:pt x="f40" y="f68"/>
                    <a:pt x="f40" y="f22"/>
                    <a:pt x="f40" y="f64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9BFC903C-FCDB-AD70-B250-A62C3420E3AE}"/>
                </a:ext>
              </a:extLst>
            </p:cNvPr>
            <p:cNvSpPr/>
            <p:nvPr/>
          </p:nvSpPr>
          <p:spPr>
            <a:xfrm>
              <a:off x="2855908" y="4187823"/>
              <a:ext cx="382584" cy="5365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4"/>
                <a:gd name="f7" fmla="val 76"/>
                <a:gd name="f8" fmla="val 12"/>
                <a:gd name="f9" fmla="val 52"/>
                <a:gd name="f10" fmla="val 13"/>
                <a:gd name="f11" fmla="val 55"/>
                <a:gd name="f12" fmla="val 58"/>
                <a:gd name="f13" fmla="val 14"/>
                <a:gd name="f14" fmla="val 60"/>
                <a:gd name="f15" fmla="val 15"/>
                <a:gd name="f16" fmla="val 61"/>
                <a:gd name="f17" fmla="val 18"/>
                <a:gd name="f18" fmla="val 62"/>
                <a:gd name="f19" fmla="val 20"/>
                <a:gd name="f20" fmla="val 21"/>
                <a:gd name="f21" fmla="val 23"/>
                <a:gd name="f22" fmla="val 24"/>
                <a:gd name="f23" fmla="val 53"/>
                <a:gd name="f24" fmla="val 47"/>
                <a:gd name="f25" fmla="val 42"/>
                <a:gd name="f26" fmla="val 2"/>
                <a:gd name="f27" fmla="val 39"/>
                <a:gd name="f28" fmla="val 17"/>
                <a:gd name="f29" fmla="val 3"/>
                <a:gd name="f30" fmla="val 16"/>
                <a:gd name="f31" fmla="val 1"/>
                <a:gd name="f32" fmla="val 29"/>
                <a:gd name="f33" fmla="val 37"/>
                <a:gd name="f34" fmla="val 51"/>
                <a:gd name="f35" fmla="val 5"/>
                <a:gd name="f36" fmla="val 48"/>
                <a:gd name="f37" fmla="val 45"/>
                <a:gd name="f38" fmla="val 41"/>
                <a:gd name="f39" fmla="val 40"/>
                <a:gd name="f40" fmla="val 8"/>
                <a:gd name="f41" fmla="val 31"/>
                <a:gd name="f42" fmla="val 11"/>
                <a:gd name="f43" fmla="val 32"/>
                <a:gd name="f44" fmla="val 33"/>
                <a:gd name="f45" fmla="val 49"/>
                <a:gd name="f46" fmla="val 34"/>
                <a:gd name="f47" fmla="val 50"/>
                <a:gd name="f48" fmla="val 36"/>
                <a:gd name="f49" fmla="val 46"/>
                <a:gd name="f50" fmla="val 57"/>
                <a:gd name="f51" fmla="val 67"/>
                <a:gd name="f52" fmla="val 68"/>
                <a:gd name="f53" fmla="val 70"/>
                <a:gd name="f54" fmla="val 71"/>
                <a:gd name="f55" fmla="val 72"/>
                <a:gd name="f56" fmla="val 28"/>
                <a:gd name="f57" fmla="val 27"/>
                <a:gd name="f58" fmla="val 74"/>
                <a:gd name="f59" fmla="val 6"/>
                <a:gd name="f60" fmla="val 66"/>
                <a:gd name="f61" fmla="val 59"/>
                <a:gd name="f62" fmla="val 9"/>
                <a:gd name="f63" fmla="val 10"/>
                <a:gd name="f64" fmla="val 30"/>
                <a:gd name="f65" fmla="val 64"/>
                <a:gd name="f66" fmla="val 35"/>
                <a:gd name="f67" fmla="val 56"/>
                <a:gd name="f68" fmla="+- 0 0 -90"/>
                <a:gd name="f69" fmla="*/ f3 1 54"/>
                <a:gd name="f70" fmla="*/ f4 1 76"/>
                <a:gd name="f71" fmla="val f5"/>
                <a:gd name="f72" fmla="val f6"/>
                <a:gd name="f73" fmla="val f7"/>
                <a:gd name="f74" fmla="*/ f68 f0 1"/>
                <a:gd name="f75" fmla="+- f73 0 f71"/>
                <a:gd name="f76" fmla="+- f72 0 f71"/>
                <a:gd name="f77" fmla="*/ f74 1 f2"/>
                <a:gd name="f78" fmla="*/ f76 1 54"/>
                <a:gd name="f79" fmla="*/ f75 1 76"/>
                <a:gd name="f80" fmla="*/ 12 f76 1"/>
                <a:gd name="f81" fmla="*/ 52 f75 1"/>
                <a:gd name="f82" fmla="*/ 14 f76 1"/>
                <a:gd name="f83" fmla="*/ 60 f75 1"/>
                <a:gd name="f84" fmla="*/ 20 f76 1"/>
                <a:gd name="f85" fmla="*/ 62 f75 1"/>
                <a:gd name="f86" fmla="*/ 23 f76 1"/>
                <a:gd name="f87" fmla="*/ 58 f75 1"/>
                <a:gd name="f88" fmla="*/ 24 f76 1"/>
                <a:gd name="f89" fmla="*/ 42 f75 1"/>
                <a:gd name="f90" fmla="*/ 2 f76 1"/>
                <a:gd name="f91" fmla="*/ 17 f75 1"/>
                <a:gd name="f92" fmla="*/ 16 f76 1"/>
                <a:gd name="f93" fmla="*/ 1 f75 1"/>
                <a:gd name="f94" fmla="*/ 37 f76 1"/>
                <a:gd name="f95" fmla="*/ 0 f75 1"/>
                <a:gd name="f96" fmla="*/ 51 f76 1"/>
                <a:gd name="f97" fmla="*/ 20 f75 1"/>
                <a:gd name="f98" fmla="*/ 41 f76 1"/>
                <a:gd name="f99" fmla="*/ 31 f76 1"/>
                <a:gd name="f100" fmla="*/ 11 f75 1"/>
                <a:gd name="f101" fmla="*/ 31 f75 1"/>
                <a:gd name="f102" fmla="*/ 32 f76 1"/>
                <a:gd name="f103" fmla="*/ 32 f75 1"/>
                <a:gd name="f104" fmla="*/ 50 f76 1"/>
                <a:gd name="f105" fmla="*/ 36 f75 1"/>
                <a:gd name="f106" fmla="*/ 67 f75 1"/>
                <a:gd name="f107" fmla="*/ 45 f76 1"/>
                <a:gd name="f108" fmla="*/ 71 f75 1"/>
                <a:gd name="f109" fmla="*/ 29 f76 1"/>
                <a:gd name="f110" fmla="*/ 76 f75 1"/>
                <a:gd name="f111" fmla="*/ 27 f76 1"/>
                <a:gd name="f112" fmla="*/ 6 f76 1"/>
                <a:gd name="f113" fmla="*/ 70 f75 1"/>
                <a:gd name="f114" fmla="*/ 0 f76 1"/>
                <a:gd name="f115" fmla="*/ 13 f76 1"/>
                <a:gd name="f116" fmla="*/ 23 f75 1"/>
                <a:gd name="f117" fmla="*/ 64 f75 1"/>
                <a:gd name="f118" fmla="*/ 40 f76 1"/>
                <a:gd name="f119" fmla="*/ 39 f76 1"/>
                <a:gd name="f120" fmla="*/ 30 f76 1"/>
                <a:gd name="f121" fmla="*/ 41 f75 1"/>
                <a:gd name="f122" fmla="*/ 53 f75 1"/>
                <a:gd name="f123" fmla="+- f77 0 f1"/>
                <a:gd name="f124" fmla="*/ f80 1 54"/>
                <a:gd name="f125" fmla="*/ f81 1 76"/>
                <a:gd name="f126" fmla="*/ f82 1 54"/>
                <a:gd name="f127" fmla="*/ f83 1 76"/>
                <a:gd name="f128" fmla="*/ f84 1 54"/>
                <a:gd name="f129" fmla="*/ f85 1 76"/>
                <a:gd name="f130" fmla="*/ f86 1 54"/>
                <a:gd name="f131" fmla="*/ f87 1 76"/>
                <a:gd name="f132" fmla="*/ f88 1 54"/>
                <a:gd name="f133" fmla="*/ f89 1 76"/>
                <a:gd name="f134" fmla="*/ f90 1 54"/>
                <a:gd name="f135" fmla="*/ f91 1 76"/>
                <a:gd name="f136" fmla="*/ f92 1 54"/>
                <a:gd name="f137" fmla="*/ f93 1 76"/>
                <a:gd name="f138" fmla="*/ f94 1 54"/>
                <a:gd name="f139" fmla="*/ f95 1 76"/>
                <a:gd name="f140" fmla="*/ f96 1 54"/>
                <a:gd name="f141" fmla="*/ f97 1 76"/>
                <a:gd name="f142" fmla="*/ f98 1 54"/>
                <a:gd name="f143" fmla="*/ f99 1 54"/>
                <a:gd name="f144" fmla="*/ f100 1 76"/>
                <a:gd name="f145" fmla="*/ f101 1 76"/>
                <a:gd name="f146" fmla="*/ f102 1 54"/>
                <a:gd name="f147" fmla="*/ f103 1 76"/>
                <a:gd name="f148" fmla="*/ f104 1 54"/>
                <a:gd name="f149" fmla="*/ f105 1 76"/>
                <a:gd name="f150" fmla="*/ f106 1 76"/>
                <a:gd name="f151" fmla="*/ f107 1 54"/>
                <a:gd name="f152" fmla="*/ f108 1 76"/>
                <a:gd name="f153" fmla="*/ f109 1 54"/>
                <a:gd name="f154" fmla="*/ f110 1 76"/>
                <a:gd name="f155" fmla="*/ f111 1 54"/>
                <a:gd name="f156" fmla="*/ f112 1 54"/>
                <a:gd name="f157" fmla="*/ f113 1 76"/>
                <a:gd name="f158" fmla="*/ f114 1 54"/>
                <a:gd name="f159" fmla="*/ f115 1 54"/>
                <a:gd name="f160" fmla="*/ f116 1 76"/>
                <a:gd name="f161" fmla="*/ f117 1 76"/>
                <a:gd name="f162" fmla="*/ f118 1 54"/>
                <a:gd name="f163" fmla="*/ f119 1 54"/>
                <a:gd name="f164" fmla="*/ f120 1 54"/>
                <a:gd name="f165" fmla="*/ f121 1 76"/>
                <a:gd name="f166" fmla="*/ f122 1 76"/>
                <a:gd name="f167" fmla="*/ 0 1 f78"/>
                <a:gd name="f168" fmla="*/ f72 1 f78"/>
                <a:gd name="f169" fmla="*/ 0 1 f79"/>
                <a:gd name="f170" fmla="*/ f73 1 f79"/>
                <a:gd name="f171" fmla="*/ f124 1 f78"/>
                <a:gd name="f172" fmla="*/ f125 1 f79"/>
                <a:gd name="f173" fmla="*/ f126 1 f78"/>
                <a:gd name="f174" fmla="*/ f127 1 f79"/>
                <a:gd name="f175" fmla="*/ f128 1 f78"/>
                <a:gd name="f176" fmla="*/ f129 1 f79"/>
                <a:gd name="f177" fmla="*/ f130 1 f78"/>
                <a:gd name="f178" fmla="*/ f131 1 f79"/>
                <a:gd name="f179" fmla="*/ f132 1 f78"/>
                <a:gd name="f180" fmla="*/ f133 1 f79"/>
                <a:gd name="f181" fmla="*/ f134 1 f78"/>
                <a:gd name="f182" fmla="*/ f135 1 f79"/>
                <a:gd name="f183" fmla="*/ f136 1 f78"/>
                <a:gd name="f184" fmla="*/ f137 1 f79"/>
                <a:gd name="f185" fmla="*/ f138 1 f78"/>
                <a:gd name="f186" fmla="*/ f139 1 f79"/>
                <a:gd name="f187" fmla="*/ f140 1 f78"/>
                <a:gd name="f188" fmla="*/ f141 1 f79"/>
                <a:gd name="f189" fmla="*/ f142 1 f78"/>
                <a:gd name="f190" fmla="*/ f143 1 f78"/>
                <a:gd name="f191" fmla="*/ f144 1 f79"/>
                <a:gd name="f192" fmla="*/ f145 1 f79"/>
                <a:gd name="f193" fmla="*/ f146 1 f78"/>
                <a:gd name="f194" fmla="*/ f147 1 f79"/>
                <a:gd name="f195" fmla="*/ f148 1 f78"/>
                <a:gd name="f196" fmla="*/ f149 1 f79"/>
                <a:gd name="f197" fmla="*/ f150 1 f79"/>
                <a:gd name="f198" fmla="*/ f151 1 f78"/>
                <a:gd name="f199" fmla="*/ f152 1 f79"/>
                <a:gd name="f200" fmla="*/ f153 1 f78"/>
                <a:gd name="f201" fmla="*/ f154 1 f79"/>
                <a:gd name="f202" fmla="*/ f155 1 f78"/>
                <a:gd name="f203" fmla="*/ f156 1 f78"/>
                <a:gd name="f204" fmla="*/ f157 1 f79"/>
                <a:gd name="f205" fmla="*/ f158 1 f78"/>
                <a:gd name="f206" fmla="*/ f159 1 f78"/>
                <a:gd name="f207" fmla="*/ f160 1 f79"/>
                <a:gd name="f208" fmla="*/ f161 1 f79"/>
                <a:gd name="f209" fmla="*/ f162 1 f78"/>
                <a:gd name="f210" fmla="*/ f163 1 f78"/>
                <a:gd name="f211" fmla="*/ f164 1 f78"/>
                <a:gd name="f212" fmla="*/ f165 1 f79"/>
                <a:gd name="f213" fmla="*/ f166 1 f79"/>
                <a:gd name="f214" fmla="*/ f167 f69 1"/>
                <a:gd name="f215" fmla="*/ f168 f69 1"/>
                <a:gd name="f216" fmla="*/ f170 f70 1"/>
                <a:gd name="f217" fmla="*/ f169 f70 1"/>
                <a:gd name="f218" fmla="*/ f171 f69 1"/>
                <a:gd name="f219" fmla="*/ f172 f70 1"/>
                <a:gd name="f220" fmla="*/ f173 f69 1"/>
                <a:gd name="f221" fmla="*/ f174 f70 1"/>
                <a:gd name="f222" fmla="*/ f175 f69 1"/>
                <a:gd name="f223" fmla="*/ f176 f70 1"/>
                <a:gd name="f224" fmla="*/ f177 f69 1"/>
                <a:gd name="f225" fmla="*/ f178 f70 1"/>
                <a:gd name="f226" fmla="*/ f179 f69 1"/>
                <a:gd name="f227" fmla="*/ f180 f70 1"/>
                <a:gd name="f228" fmla="*/ f181 f69 1"/>
                <a:gd name="f229" fmla="*/ f182 f70 1"/>
                <a:gd name="f230" fmla="*/ f183 f69 1"/>
                <a:gd name="f231" fmla="*/ f184 f70 1"/>
                <a:gd name="f232" fmla="*/ f185 f69 1"/>
                <a:gd name="f233" fmla="*/ f186 f70 1"/>
                <a:gd name="f234" fmla="*/ f187 f69 1"/>
                <a:gd name="f235" fmla="*/ f188 f70 1"/>
                <a:gd name="f236" fmla="*/ f189 f69 1"/>
                <a:gd name="f237" fmla="*/ f190 f69 1"/>
                <a:gd name="f238" fmla="*/ f191 f70 1"/>
                <a:gd name="f239" fmla="*/ f192 f70 1"/>
                <a:gd name="f240" fmla="*/ f193 f69 1"/>
                <a:gd name="f241" fmla="*/ f194 f70 1"/>
                <a:gd name="f242" fmla="*/ f195 f69 1"/>
                <a:gd name="f243" fmla="*/ f196 f70 1"/>
                <a:gd name="f244" fmla="*/ f197 f70 1"/>
                <a:gd name="f245" fmla="*/ f198 f69 1"/>
                <a:gd name="f246" fmla="*/ f199 f70 1"/>
                <a:gd name="f247" fmla="*/ f200 f69 1"/>
                <a:gd name="f248" fmla="*/ f201 f70 1"/>
                <a:gd name="f249" fmla="*/ f202 f69 1"/>
                <a:gd name="f250" fmla="*/ f203 f69 1"/>
                <a:gd name="f251" fmla="*/ f204 f70 1"/>
                <a:gd name="f252" fmla="*/ f205 f69 1"/>
                <a:gd name="f253" fmla="*/ f206 f69 1"/>
                <a:gd name="f254" fmla="*/ f207 f70 1"/>
                <a:gd name="f255" fmla="*/ f208 f70 1"/>
                <a:gd name="f256" fmla="*/ f209 f69 1"/>
                <a:gd name="f257" fmla="*/ f210 f69 1"/>
                <a:gd name="f258" fmla="*/ f211 f69 1"/>
                <a:gd name="f259" fmla="*/ f212 f70 1"/>
                <a:gd name="f260" fmla="*/ f213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218" y="f219"/>
                </a:cxn>
                <a:cxn ang="f123">
                  <a:pos x="f220" y="f221"/>
                </a:cxn>
                <a:cxn ang="f123">
                  <a:pos x="f222" y="f223"/>
                </a:cxn>
                <a:cxn ang="f123">
                  <a:pos x="f224" y="f225"/>
                </a:cxn>
                <a:cxn ang="f123">
                  <a:pos x="f226" y="f227"/>
                </a:cxn>
                <a:cxn ang="f123">
                  <a:pos x="f228" y="f229"/>
                </a:cxn>
                <a:cxn ang="f123">
                  <a:pos x="f230" y="f231"/>
                </a:cxn>
                <a:cxn ang="f123">
                  <a:pos x="f232" y="f233"/>
                </a:cxn>
                <a:cxn ang="f123">
                  <a:pos x="f234" y="f235"/>
                </a:cxn>
                <a:cxn ang="f123">
                  <a:pos x="f236" y="f235"/>
                </a:cxn>
                <a:cxn ang="f123">
                  <a:pos x="f237" y="f238"/>
                </a:cxn>
                <a:cxn ang="f123">
                  <a:pos x="f237" y="f239"/>
                </a:cxn>
                <a:cxn ang="f123">
                  <a:pos x="f240" y="f241"/>
                </a:cxn>
                <a:cxn ang="f123">
                  <a:pos x="f242" y="f243"/>
                </a:cxn>
                <a:cxn ang="f123">
                  <a:pos x="f234" y="f244"/>
                </a:cxn>
                <a:cxn ang="f123">
                  <a:pos x="f245" y="f246"/>
                </a:cxn>
                <a:cxn ang="f123">
                  <a:pos x="f247" y="f248"/>
                </a:cxn>
                <a:cxn ang="f123">
                  <a:pos x="f249" y="f248"/>
                </a:cxn>
                <a:cxn ang="f123">
                  <a:pos x="f250" y="f251"/>
                </a:cxn>
                <a:cxn ang="f123">
                  <a:pos x="f252" y="f219"/>
                </a:cxn>
                <a:cxn ang="f123">
                  <a:pos x="f218" y="f219"/>
                </a:cxn>
                <a:cxn ang="f123">
                  <a:pos x="f224" y="f239"/>
                </a:cxn>
                <a:cxn ang="f123">
                  <a:pos x="f224" y="f238"/>
                </a:cxn>
                <a:cxn ang="f123">
                  <a:pos x="f253" y="f254"/>
                </a:cxn>
                <a:cxn ang="f123">
                  <a:pos x="f224" y="f239"/>
                </a:cxn>
                <a:cxn ang="f123">
                  <a:pos x="f237" y="f255"/>
                </a:cxn>
                <a:cxn ang="f123">
                  <a:pos x="f256" y="f221"/>
                </a:cxn>
                <a:cxn ang="f123">
                  <a:pos x="f257" y="f227"/>
                </a:cxn>
                <a:cxn ang="f123">
                  <a:pos x="f258" y="f259"/>
                </a:cxn>
                <a:cxn ang="f123">
                  <a:pos x="f258" y="f260"/>
                </a:cxn>
                <a:cxn ang="f123">
                  <a:pos x="f237" y="f255"/>
                </a:cxn>
              </a:cxnLst>
              <a:rect l="f214" t="f217" r="f215" b="f216"/>
              <a:pathLst>
                <a:path w="54" h="76">
                  <a:moveTo>
                    <a:pt x="f8" y="f9"/>
                  </a:moveTo>
                  <a:cubicBezTo>
                    <a:pt x="f10" y="f11"/>
                    <a:pt x="f8" y="f12"/>
                    <a:pt x="f13" y="f1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4"/>
                    <a:pt x="f21" y="f12"/>
                  </a:cubicBezTo>
                  <a:cubicBezTo>
                    <a:pt x="f22" y="f23"/>
                    <a:pt x="f22" y="f24"/>
                    <a:pt x="f22" y="f25"/>
                  </a:cubicBezTo>
                  <a:cubicBezTo>
                    <a:pt x="f26" y="f27"/>
                    <a:pt x="f26" y="f27"/>
                    <a:pt x="f26" y="f28"/>
                  </a:cubicBezTo>
                  <a:cubicBezTo>
                    <a:pt x="f26" y="f26"/>
                    <a:pt x="f26" y="f29"/>
                    <a:pt x="f30" y="f31"/>
                  </a:cubicBezTo>
                  <a:cubicBezTo>
                    <a:pt x="f21" y="f5"/>
                    <a:pt x="f32" y="f5"/>
                    <a:pt x="f33" y="f5"/>
                  </a:cubicBezTo>
                  <a:cubicBezTo>
                    <a:pt x="f34" y="f26"/>
                    <a:pt x="f6" y="f35"/>
                    <a:pt x="f34" y="f19"/>
                  </a:cubicBezTo>
                  <a:cubicBezTo>
                    <a:pt x="f36" y="f19"/>
                    <a:pt x="f37" y="f19"/>
                    <a:pt x="f38" y="f19"/>
                  </a:cubicBezTo>
                  <a:cubicBezTo>
                    <a:pt x="f39" y="f13"/>
                    <a:pt x="f39" y="f40"/>
                    <a:pt x="f41" y="f42"/>
                  </a:cubicBezTo>
                  <a:cubicBezTo>
                    <a:pt x="f41" y="f28"/>
                    <a:pt x="f41" y="f22"/>
                    <a:pt x="f41" y="f41"/>
                  </a:cubicBezTo>
                  <a:cubicBezTo>
                    <a:pt x="f41" y="f41"/>
                    <a:pt x="f43" y="f43"/>
                    <a:pt x="f43" y="f43"/>
                  </a:cubicBezTo>
                  <a:cubicBezTo>
                    <a:pt x="f27" y="f44"/>
                    <a:pt x="f45" y="f46"/>
                    <a:pt x="f47" y="f48"/>
                  </a:cubicBezTo>
                  <a:cubicBezTo>
                    <a:pt x="f23" y="f49"/>
                    <a:pt x="f9" y="f50"/>
                    <a:pt x="f34" y="f51"/>
                  </a:cubicBezTo>
                  <a:cubicBezTo>
                    <a:pt x="f34" y="f52"/>
                    <a:pt x="f24" y="f53"/>
                    <a:pt x="f37" y="f54"/>
                  </a:cubicBezTo>
                  <a:cubicBezTo>
                    <a:pt x="f27" y="f55"/>
                    <a:pt x="f43" y="f52"/>
                    <a:pt x="f32" y="f7"/>
                  </a:cubicBezTo>
                  <a:cubicBezTo>
                    <a:pt x="f56" y="f7"/>
                    <a:pt x="f57" y="f7"/>
                    <a:pt x="f57" y="f7"/>
                  </a:cubicBezTo>
                  <a:cubicBezTo>
                    <a:pt x="f20" y="f52"/>
                    <a:pt x="f42" y="f58"/>
                    <a:pt x="f59" y="f53"/>
                  </a:cubicBezTo>
                  <a:cubicBezTo>
                    <a:pt x="f26" y="f60"/>
                    <a:pt x="f26" y="f61"/>
                    <a:pt x="f5" y="f9"/>
                  </a:cubicBezTo>
                  <a:cubicBezTo>
                    <a:pt x="f59" y="f9"/>
                    <a:pt x="f62" y="f9"/>
                    <a:pt x="f8" y="f9"/>
                  </a:cubicBezTo>
                  <a:close/>
                  <a:moveTo>
                    <a:pt x="f21" y="f41"/>
                  </a:moveTo>
                  <a:cubicBezTo>
                    <a:pt x="f21" y="f22"/>
                    <a:pt x="f21" y="f28"/>
                    <a:pt x="f21" y="f42"/>
                  </a:cubicBezTo>
                  <a:cubicBezTo>
                    <a:pt x="f63" y="f40"/>
                    <a:pt x="f13" y="f28"/>
                    <a:pt x="f10" y="f21"/>
                  </a:cubicBezTo>
                  <a:cubicBezTo>
                    <a:pt x="f10" y="f64"/>
                    <a:pt x="f15" y="f46"/>
                    <a:pt x="f21" y="f41"/>
                  </a:cubicBezTo>
                  <a:close/>
                  <a:moveTo>
                    <a:pt x="f41" y="f65"/>
                  </a:moveTo>
                  <a:cubicBezTo>
                    <a:pt x="f66" y="f18"/>
                    <a:pt x="f27" y="f16"/>
                    <a:pt x="f39" y="f14"/>
                  </a:cubicBezTo>
                  <a:cubicBezTo>
                    <a:pt x="f39" y="f6"/>
                    <a:pt x="f39" y="f36"/>
                    <a:pt x="f27" y="f25"/>
                  </a:cubicBezTo>
                  <a:cubicBezTo>
                    <a:pt x="f27" y="f25"/>
                    <a:pt x="f46" y="f25"/>
                    <a:pt x="f64" y="f38"/>
                  </a:cubicBezTo>
                  <a:cubicBezTo>
                    <a:pt x="f64" y="f49"/>
                    <a:pt x="f64" y="f45"/>
                    <a:pt x="f64" y="f23"/>
                  </a:cubicBezTo>
                  <a:cubicBezTo>
                    <a:pt x="f64" y="f67"/>
                    <a:pt x="f64" y="f12"/>
                    <a:pt x="f41" y="f6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6279C295-ACD1-B848-1BF8-89566B45839A}"/>
                </a:ext>
              </a:extLst>
            </p:cNvPr>
            <p:cNvSpPr/>
            <p:nvPr/>
          </p:nvSpPr>
          <p:spPr>
            <a:xfrm>
              <a:off x="3867153" y="3862389"/>
              <a:ext cx="488947" cy="5080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9"/>
                <a:gd name="f7" fmla="val 72"/>
                <a:gd name="f8" fmla="val 46"/>
                <a:gd name="f9" fmla="val 47"/>
                <a:gd name="f10" fmla="val 24"/>
                <a:gd name="f11" fmla="val 25"/>
                <a:gd name="f12" fmla="val 6"/>
                <a:gd name="f13" fmla="val 10"/>
                <a:gd name="f14" fmla="val 13"/>
                <a:gd name="f15" fmla="val 26"/>
                <a:gd name="f16" fmla="val 39"/>
                <a:gd name="f17" fmla="val 52"/>
                <a:gd name="f18" fmla="val 61"/>
                <a:gd name="f19" fmla="val 1"/>
                <a:gd name="f20" fmla="val 7"/>
                <a:gd name="f21" fmla="val 16"/>
                <a:gd name="f22" fmla="val 34"/>
                <a:gd name="f23" fmla="val 51"/>
                <a:gd name="f24" fmla="+- 0 0 -90"/>
                <a:gd name="f25" fmla="*/ f3 1 69"/>
                <a:gd name="f26" fmla="*/ f4 1 72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9"/>
                <a:gd name="f35" fmla="*/ f31 1 72"/>
                <a:gd name="f36" fmla="*/ 69 f32 1"/>
                <a:gd name="f37" fmla="*/ 72 f31 1"/>
                <a:gd name="f38" fmla="*/ 0 f32 1"/>
                <a:gd name="f39" fmla="*/ 0 f31 1"/>
                <a:gd name="f40" fmla="*/ 13 f32 1"/>
                <a:gd name="f41" fmla="*/ 52 f32 1"/>
                <a:gd name="f42" fmla="*/ 16 f31 1"/>
                <a:gd name="f43" fmla="+- f33 0 f1"/>
                <a:gd name="f44" fmla="*/ f36 1 69"/>
                <a:gd name="f45" fmla="*/ f37 1 72"/>
                <a:gd name="f46" fmla="*/ f38 1 69"/>
                <a:gd name="f47" fmla="*/ f39 1 72"/>
                <a:gd name="f48" fmla="*/ f40 1 69"/>
                <a:gd name="f49" fmla="*/ f41 1 69"/>
                <a:gd name="f50" fmla="*/ f42 1 72"/>
                <a:gd name="f51" fmla="*/ 0 1 f34"/>
                <a:gd name="f52" fmla="*/ f28 1 f34"/>
                <a:gd name="f53" fmla="*/ 0 1 f35"/>
                <a:gd name="f54" fmla="*/ f29 1 f35"/>
                <a:gd name="f55" fmla="*/ f44 1 f34"/>
                <a:gd name="f56" fmla="*/ f45 1 f35"/>
                <a:gd name="f57" fmla="*/ f46 1 f34"/>
                <a:gd name="f58" fmla="*/ f47 1 f35"/>
                <a:gd name="f59" fmla="*/ f48 1 f34"/>
                <a:gd name="f60" fmla="*/ f49 1 f34"/>
                <a:gd name="f61" fmla="*/ f50 1 f35"/>
                <a:gd name="f62" fmla="*/ f51 f25 1"/>
                <a:gd name="f63" fmla="*/ f52 f25 1"/>
                <a:gd name="f64" fmla="*/ f54 f26 1"/>
                <a:gd name="f65" fmla="*/ f53 f26 1"/>
                <a:gd name="f66" fmla="*/ f55 f25 1"/>
                <a:gd name="f67" fmla="*/ f56 f26 1"/>
                <a:gd name="f68" fmla="*/ f57 f25 1"/>
                <a:gd name="f69" fmla="*/ f58 f26 1"/>
                <a:gd name="f70" fmla="*/ f59 f25 1"/>
                <a:gd name="f71" fmla="*/ f60 f25 1"/>
                <a:gd name="f72" fmla="*/ f61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7"/>
                </a:cxn>
                <a:cxn ang="f43">
                  <a:pos x="f68" y="f69"/>
                </a:cxn>
                <a:cxn ang="f43">
                  <a:pos x="f70" y="f69"/>
                </a:cxn>
                <a:cxn ang="f43">
                  <a:pos x="f71" y="f69"/>
                </a:cxn>
                <a:cxn ang="f43">
                  <a:pos x="f66" y="f72"/>
                </a:cxn>
                <a:cxn ang="f43">
                  <a:pos x="f66" y="f67"/>
                </a:cxn>
              </a:cxnLst>
              <a:rect l="f62" t="f65" r="f63" b="f64"/>
              <a:pathLst>
                <a:path w="69" h="72">
                  <a:moveTo>
                    <a:pt x="f6" y="f7"/>
                  </a:moveTo>
                  <a:cubicBezTo>
                    <a:pt x="f8" y="f9"/>
                    <a:pt x="f10" y="f11"/>
                    <a:pt x="f5" y="f5"/>
                  </a:cubicBezTo>
                  <a:cubicBezTo>
                    <a:pt x="f12" y="f5"/>
                    <a:pt x="f13" y="f5"/>
                    <a:pt x="f14" y="f5"/>
                  </a:cubicBezTo>
                  <a:cubicBezTo>
                    <a:pt x="f15" y="f5"/>
                    <a:pt x="f16" y="f5"/>
                    <a:pt x="f17" y="f5"/>
                  </a:cubicBezTo>
                  <a:cubicBezTo>
                    <a:pt x="f18" y="f19"/>
                    <a:pt x="f6" y="f20"/>
                    <a:pt x="f6" y="f21"/>
                  </a:cubicBezTo>
                  <a:cubicBezTo>
                    <a:pt x="f6" y="f22"/>
                    <a:pt x="f6" y="f23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78C917F3-0C16-78EE-B8E5-7ED230F2F66C}"/>
                </a:ext>
              </a:extLst>
            </p:cNvPr>
            <p:cNvSpPr/>
            <p:nvPr/>
          </p:nvSpPr>
          <p:spPr>
            <a:xfrm>
              <a:off x="3408361" y="5197477"/>
              <a:ext cx="919164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0"/>
                <a:gd name="f7" fmla="val 18"/>
                <a:gd name="f8" fmla="val 43"/>
                <a:gd name="f9" fmla="val 86"/>
                <a:gd name="f10" fmla="val 6"/>
                <a:gd name="f11" fmla="val 12"/>
                <a:gd name="f12" fmla="val 87"/>
                <a:gd name="f13" fmla="val 7"/>
                <a:gd name="f14" fmla="+- 0 0 -90"/>
                <a:gd name="f15" fmla="*/ f3 1 130"/>
                <a:gd name="f16" fmla="*/ f4 1 1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30"/>
                <a:gd name="f25" fmla="*/ f21 1 18"/>
                <a:gd name="f26" fmla="*/ 0 f22 1"/>
                <a:gd name="f27" fmla="*/ 0 f21 1"/>
                <a:gd name="f28" fmla="*/ 130 f22 1"/>
                <a:gd name="f29" fmla="*/ 18 f21 1"/>
                <a:gd name="f30" fmla="+- f23 0 f1"/>
                <a:gd name="f31" fmla="*/ f26 1 130"/>
                <a:gd name="f32" fmla="*/ f27 1 18"/>
                <a:gd name="f33" fmla="*/ f28 1 130"/>
                <a:gd name="f34" fmla="*/ f29 1 18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48"/>
                </a:cxn>
                <a:cxn ang="f30">
                  <a:pos x="f49" y="f50"/>
                </a:cxn>
                <a:cxn ang="f30">
                  <a:pos x="f47" y="f50"/>
                </a:cxn>
                <a:cxn ang="f30">
                  <a:pos x="f47" y="f48"/>
                </a:cxn>
              </a:cxnLst>
              <a:rect l="f43" t="f46" r="f44" b="f45"/>
              <a:pathLst>
                <a:path w="130" h="18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12" y="f7"/>
                    <a:pt x="f8" y="f7"/>
                    <a:pt x="f5" y="f7"/>
                  </a:cubicBezTo>
                  <a:cubicBezTo>
                    <a:pt x="f5" y="f11"/>
                    <a:pt x="f5" y="f13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80E9FAB0-A094-F097-9FEA-56A66D7816A7}"/>
                </a:ext>
              </a:extLst>
            </p:cNvPr>
            <p:cNvSpPr/>
            <p:nvPr/>
          </p:nvSpPr>
          <p:spPr>
            <a:xfrm>
              <a:off x="2339977" y="4102098"/>
              <a:ext cx="374647" cy="3746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"/>
                <a:gd name="f7" fmla="val 26"/>
                <a:gd name="f8" fmla="val 41"/>
                <a:gd name="f9" fmla="val 12"/>
                <a:gd name="f10" fmla="val 52"/>
                <a:gd name="f11" fmla="val 27"/>
                <a:gd name="f12" fmla="val 40"/>
                <a:gd name="f13" fmla="val 11"/>
                <a:gd name="f14" fmla="val 25"/>
                <a:gd name="f15" fmla="val 10"/>
                <a:gd name="f16" fmla="val 18"/>
                <a:gd name="f17" fmla="val 9"/>
                <a:gd name="f18" fmla="val 35"/>
                <a:gd name="f19" fmla="val 17"/>
                <a:gd name="f20" fmla="val 43"/>
                <a:gd name="f21" fmla="val 42"/>
                <a:gd name="f22" fmla="val 34"/>
                <a:gd name="f23" fmla="+- 0 0 -90"/>
                <a:gd name="f24" fmla="*/ f3 1 53"/>
                <a:gd name="f25" fmla="*/ f4 1 53"/>
                <a:gd name="f26" fmla="val f5"/>
                <a:gd name="f27" fmla="val f6"/>
                <a:gd name="f28" fmla="*/ f23 f0 1"/>
                <a:gd name="f29" fmla="+- f27 0 f26"/>
                <a:gd name="f30" fmla="*/ f28 1 f2"/>
                <a:gd name="f31" fmla="*/ f29 1 53"/>
                <a:gd name="f32" fmla="*/ 26 f29 1"/>
                <a:gd name="f33" fmla="*/ 0 f29 1"/>
                <a:gd name="f34" fmla="*/ 52 f29 1"/>
                <a:gd name="f35" fmla="*/ 27 f29 1"/>
                <a:gd name="f36" fmla="*/ 53 f29 1"/>
                <a:gd name="f37" fmla="*/ 25 f29 1"/>
                <a:gd name="f38" fmla="*/ 10 f29 1"/>
                <a:gd name="f39" fmla="*/ 9 f29 1"/>
                <a:gd name="f40" fmla="*/ 43 f29 1"/>
                <a:gd name="f41" fmla="*/ 42 f29 1"/>
                <a:gd name="f42" fmla="+- f30 0 f1"/>
                <a:gd name="f43" fmla="*/ f32 1 53"/>
                <a:gd name="f44" fmla="*/ f33 1 53"/>
                <a:gd name="f45" fmla="*/ f34 1 53"/>
                <a:gd name="f46" fmla="*/ f35 1 53"/>
                <a:gd name="f47" fmla="*/ f36 1 53"/>
                <a:gd name="f48" fmla="*/ f37 1 53"/>
                <a:gd name="f49" fmla="*/ f38 1 53"/>
                <a:gd name="f50" fmla="*/ f39 1 53"/>
                <a:gd name="f51" fmla="*/ f40 1 53"/>
                <a:gd name="f52" fmla="*/ f41 1 53"/>
                <a:gd name="f53" fmla="*/ 0 1 f31"/>
                <a:gd name="f54" fmla="*/ f27 1 f31"/>
                <a:gd name="f55" fmla="*/ f43 1 f31"/>
                <a:gd name="f56" fmla="*/ f44 1 f31"/>
                <a:gd name="f57" fmla="*/ f45 1 f31"/>
                <a:gd name="f58" fmla="*/ f46 1 f31"/>
                <a:gd name="f59" fmla="*/ f47 1 f31"/>
                <a:gd name="f60" fmla="*/ f48 1 f31"/>
                <a:gd name="f61" fmla="*/ f49 1 f31"/>
                <a:gd name="f62" fmla="*/ f50 1 f31"/>
                <a:gd name="f63" fmla="*/ f51 1 f31"/>
                <a:gd name="f64" fmla="*/ f52 1 f31"/>
                <a:gd name="f65" fmla="*/ f53 f24 1"/>
                <a:gd name="f66" fmla="*/ f54 f24 1"/>
                <a:gd name="f67" fmla="*/ f54 f25 1"/>
                <a:gd name="f68" fmla="*/ f53 f25 1"/>
                <a:gd name="f69" fmla="*/ f55 f24 1"/>
                <a:gd name="f70" fmla="*/ f56 f25 1"/>
                <a:gd name="f71" fmla="*/ f57 f24 1"/>
                <a:gd name="f72" fmla="*/ f58 f25 1"/>
                <a:gd name="f73" fmla="*/ f59 f25 1"/>
                <a:gd name="f74" fmla="*/ f56 f24 1"/>
                <a:gd name="f75" fmla="*/ f60 f25 1"/>
                <a:gd name="f76" fmla="*/ f61 f25 1"/>
                <a:gd name="f77" fmla="*/ f62 f24 1"/>
                <a:gd name="f78" fmla="*/ f55 f25 1"/>
                <a:gd name="f79" fmla="*/ f63 f25 1"/>
                <a:gd name="f80" fmla="*/ f6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69" y="f73"/>
                </a:cxn>
                <a:cxn ang="f42">
                  <a:pos x="f74" y="f75"/>
                </a:cxn>
                <a:cxn ang="f42">
                  <a:pos x="f69" y="f70"/>
                </a:cxn>
                <a:cxn ang="f42">
                  <a:pos x="f69" y="f76"/>
                </a:cxn>
                <a:cxn ang="f42">
                  <a:pos x="f77" y="f78"/>
                </a:cxn>
                <a:cxn ang="f42">
                  <a:pos x="f69" y="f79"/>
                </a:cxn>
                <a:cxn ang="f42">
                  <a:pos x="f80" y="f78"/>
                </a:cxn>
                <a:cxn ang="f42">
                  <a:pos x="f69" y="f76"/>
                </a:cxn>
              </a:cxnLst>
              <a:rect l="f65" t="f68" r="f66" b="f67"/>
              <a:pathLst>
                <a:path w="53" h="53">
                  <a:moveTo>
                    <a:pt x="f7" y="f5"/>
                  </a:moveTo>
                  <a:cubicBezTo>
                    <a:pt x="f8" y="f5"/>
                    <a:pt x="f6" y="f9"/>
                    <a:pt x="f10" y="f11"/>
                  </a:cubicBezTo>
                  <a:cubicBezTo>
                    <a:pt x="f10" y="f8"/>
                    <a:pt x="f12" y="f6"/>
                    <a:pt x="f7" y="f6"/>
                  </a:cubicBezTo>
                  <a:cubicBezTo>
                    <a:pt x="f13" y="f6"/>
                    <a:pt x="f5" y="f12"/>
                    <a:pt x="f5" y="f14"/>
                  </a:cubicBezTo>
                  <a:cubicBezTo>
                    <a:pt x="f5" y="f13"/>
                    <a:pt x="f9" y="f5"/>
                    <a:pt x="f7" y="f5"/>
                  </a:cubicBezTo>
                  <a:close/>
                  <a:moveTo>
                    <a:pt x="f7" y="f15"/>
                  </a:moveTo>
                  <a:cubicBezTo>
                    <a:pt x="f16" y="f15"/>
                    <a:pt x="f17" y="f16"/>
                    <a:pt x="f17" y="f7"/>
                  </a:cubicBezTo>
                  <a:cubicBezTo>
                    <a:pt x="f17" y="f18"/>
                    <a:pt x="f19" y="f20"/>
                    <a:pt x="f7" y="f20"/>
                  </a:cubicBezTo>
                  <a:cubicBezTo>
                    <a:pt x="f18" y="f20"/>
                    <a:pt x="f21" y="f18"/>
                    <a:pt x="f21" y="f7"/>
                  </a:cubicBezTo>
                  <a:cubicBezTo>
                    <a:pt x="f21" y="f16"/>
                    <a:pt x="f22" y="f17"/>
                    <a:pt x="f7" y="f1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3238B7C2-E0CC-A93E-15BA-1B9C48AA3AF7}"/>
                </a:ext>
              </a:extLst>
            </p:cNvPr>
            <p:cNvSpPr/>
            <p:nvPr/>
          </p:nvSpPr>
          <p:spPr>
            <a:xfrm>
              <a:off x="2339977" y="5514975"/>
              <a:ext cx="374647" cy="3730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"/>
                <a:gd name="f7" fmla="val 27"/>
                <a:gd name="f8" fmla="val 52"/>
                <a:gd name="f9" fmla="val 11"/>
                <a:gd name="f10" fmla="val 41"/>
                <a:gd name="f11" fmla="val 26"/>
                <a:gd name="f12" fmla="val 1"/>
                <a:gd name="f13" fmla="val 12"/>
                <a:gd name="f14" fmla="val 13"/>
                <a:gd name="f15" fmla="val 28"/>
                <a:gd name="f16" fmla="val 42"/>
                <a:gd name="f17" fmla="val 43"/>
                <a:gd name="f18" fmla="val 18"/>
                <a:gd name="f19" fmla="val 35"/>
                <a:gd name="f20" fmla="val 17"/>
                <a:gd name="f21" fmla="val 10"/>
                <a:gd name="f22" fmla="val 9"/>
                <a:gd name="f23" fmla="+- 0 0 -90"/>
                <a:gd name="f24" fmla="*/ f3 1 53"/>
                <a:gd name="f25" fmla="*/ f4 1 53"/>
                <a:gd name="f26" fmla="val f5"/>
                <a:gd name="f27" fmla="val f6"/>
                <a:gd name="f28" fmla="*/ f23 f0 1"/>
                <a:gd name="f29" fmla="+- f27 0 f26"/>
                <a:gd name="f30" fmla="*/ f28 1 f2"/>
                <a:gd name="f31" fmla="*/ f29 1 53"/>
                <a:gd name="f32" fmla="*/ 27 f29 1"/>
                <a:gd name="f33" fmla="*/ 52 f29 1"/>
                <a:gd name="f34" fmla="*/ 0 f29 1"/>
                <a:gd name="f35" fmla="*/ 26 f29 1"/>
                <a:gd name="f36" fmla="*/ 53 f29 1"/>
                <a:gd name="f37" fmla="*/ 28 f29 1"/>
                <a:gd name="f38" fmla="*/ 43 f29 1"/>
                <a:gd name="f39" fmla="*/ 11 f29 1"/>
                <a:gd name="f40" fmla="*/ 10 f29 1"/>
                <a:gd name="f41" fmla="+- f30 0 f1"/>
                <a:gd name="f42" fmla="*/ f32 1 53"/>
                <a:gd name="f43" fmla="*/ f33 1 53"/>
                <a:gd name="f44" fmla="*/ f34 1 53"/>
                <a:gd name="f45" fmla="*/ f35 1 53"/>
                <a:gd name="f46" fmla="*/ f36 1 53"/>
                <a:gd name="f47" fmla="*/ f37 1 53"/>
                <a:gd name="f48" fmla="*/ f38 1 53"/>
                <a:gd name="f49" fmla="*/ f39 1 53"/>
                <a:gd name="f50" fmla="*/ f40 1 53"/>
                <a:gd name="f51" fmla="*/ 0 1 f31"/>
                <a:gd name="f52" fmla="*/ f27 1 f31"/>
                <a:gd name="f53" fmla="*/ f42 1 f31"/>
                <a:gd name="f54" fmla="*/ f43 1 f31"/>
                <a:gd name="f55" fmla="*/ f44 1 f31"/>
                <a:gd name="f56" fmla="*/ f45 1 f31"/>
                <a:gd name="f57" fmla="*/ f46 1 f31"/>
                <a:gd name="f58" fmla="*/ f47 1 f31"/>
                <a:gd name="f59" fmla="*/ f48 1 f31"/>
                <a:gd name="f60" fmla="*/ f49 1 f31"/>
                <a:gd name="f61" fmla="*/ f50 1 f31"/>
                <a:gd name="f62" fmla="*/ f51 f24 1"/>
                <a:gd name="f63" fmla="*/ f52 f24 1"/>
                <a:gd name="f64" fmla="*/ f52 f25 1"/>
                <a:gd name="f65" fmla="*/ f51 f25 1"/>
                <a:gd name="f66" fmla="*/ f53 f24 1"/>
                <a:gd name="f67" fmla="*/ f54 f25 1"/>
                <a:gd name="f68" fmla="*/ f55 f24 1"/>
                <a:gd name="f69" fmla="*/ f56 f25 1"/>
                <a:gd name="f70" fmla="*/ f56 f24 1"/>
                <a:gd name="f71" fmla="*/ f55 f25 1"/>
                <a:gd name="f72" fmla="*/ f57 f24 1"/>
                <a:gd name="f73" fmla="*/ f58 f25 1"/>
                <a:gd name="f74" fmla="*/ f59 f24 1"/>
                <a:gd name="f75" fmla="*/ f53 f25 1"/>
                <a:gd name="f76" fmla="*/ f60 f25 1"/>
                <a:gd name="f77" fmla="*/ f61 f24 1"/>
                <a:gd name="f78" fmla="*/ f59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66" y="f67"/>
                </a:cxn>
                <a:cxn ang="f41">
                  <a:pos x="f74" y="f75"/>
                </a:cxn>
                <a:cxn ang="f41">
                  <a:pos x="f70" y="f76"/>
                </a:cxn>
                <a:cxn ang="f41">
                  <a:pos x="f77" y="f75"/>
                </a:cxn>
                <a:cxn ang="f41">
                  <a:pos x="f70" y="f78"/>
                </a:cxn>
                <a:cxn ang="f41">
                  <a:pos x="f74" y="f75"/>
                </a:cxn>
              </a:cxnLst>
              <a:rect l="f62" t="f65" r="f63" b="f64"/>
              <a:pathLst>
                <a:path w="53" h="53">
                  <a:moveTo>
                    <a:pt x="f7" y="f8"/>
                  </a:moveTo>
                  <a:cubicBezTo>
                    <a:pt x="f9" y="f8"/>
                    <a:pt x="f5" y="f10"/>
                    <a:pt x="f5" y="f11"/>
                  </a:cubicBezTo>
                  <a:cubicBezTo>
                    <a:pt x="f12" y="f13"/>
                    <a:pt x="f14" y="f5"/>
                    <a:pt x="f11" y="f5"/>
                  </a:cubicBezTo>
                  <a:cubicBezTo>
                    <a:pt x="f10" y="f12"/>
                    <a:pt x="f6" y="f14"/>
                    <a:pt x="f6" y="f15"/>
                  </a:cubicBezTo>
                  <a:cubicBezTo>
                    <a:pt x="f8" y="f16"/>
                    <a:pt x="f10" y="f6"/>
                    <a:pt x="f7" y="f8"/>
                  </a:cubicBezTo>
                  <a:close/>
                  <a:moveTo>
                    <a:pt x="f17" y="f7"/>
                  </a:moveTo>
                  <a:cubicBezTo>
                    <a:pt x="f16" y="f18"/>
                    <a:pt x="f19" y="f9"/>
                    <a:pt x="f11" y="f9"/>
                  </a:cubicBezTo>
                  <a:cubicBezTo>
                    <a:pt x="f20" y="f9"/>
                    <a:pt x="f21" y="f18"/>
                    <a:pt x="f21" y="f7"/>
                  </a:cubicBezTo>
                  <a:cubicBezTo>
                    <a:pt x="f22" y="f19"/>
                    <a:pt x="f20" y="f17"/>
                    <a:pt x="f11" y="f17"/>
                  </a:cubicBezTo>
                  <a:cubicBezTo>
                    <a:pt x="f19" y="f17"/>
                    <a:pt x="f17" y="f19"/>
                    <a:pt x="f17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20" name="Grupo 43">
            <a:extLst>
              <a:ext uri="{FF2B5EF4-FFF2-40B4-BE49-F238E27FC236}">
                <a16:creationId xmlns:a16="http://schemas.microsoft.com/office/drawing/2014/main" id="{B1ADA261-CC9F-DB90-8B29-756F978B124B}"/>
              </a:ext>
            </a:extLst>
          </p:cNvPr>
          <p:cNvGrpSpPr/>
          <p:nvPr/>
        </p:nvGrpSpPr>
        <p:grpSpPr>
          <a:xfrm>
            <a:off x="7522147" y="2140747"/>
            <a:ext cx="1558923" cy="1192203"/>
            <a:chOff x="7522147" y="2140747"/>
            <a:chExt cx="1558923" cy="1192203"/>
          </a:xfrm>
        </p:grpSpPr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D1878E7D-FB4B-5B26-376C-2989FECD568F}"/>
                </a:ext>
              </a:extLst>
            </p:cNvPr>
            <p:cNvSpPr/>
            <p:nvPr/>
          </p:nvSpPr>
          <p:spPr>
            <a:xfrm>
              <a:off x="8730234" y="2567781"/>
              <a:ext cx="350836" cy="3508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7"/>
                <a:gd name="f7" fmla="val 53"/>
                <a:gd name="f8" fmla="val 83"/>
                <a:gd name="f9" fmla="val 84"/>
                <a:gd name="f10" fmla="val 54"/>
                <a:gd name="f11" fmla="val 25"/>
                <a:gd name="f12" fmla="val 1"/>
                <a:gd name="f13" fmla="val 2"/>
                <a:gd name="f14" fmla="val 24"/>
                <a:gd name="f15" fmla="val 22"/>
                <a:gd name="f16" fmla="val 16"/>
                <a:gd name="f17" fmla="val 31"/>
                <a:gd name="f18" fmla="val 32"/>
                <a:gd name="f19" fmla="val 55"/>
                <a:gd name="f20" fmla="val 76"/>
                <a:gd name="f21" fmla="val 33"/>
                <a:gd name="f22" fmla="val 92"/>
                <a:gd name="f23" fmla="val 91"/>
                <a:gd name="f24" fmla="val 74"/>
                <a:gd name="f25" fmla="val 75"/>
                <a:gd name="f26" fmla="val 15"/>
                <a:gd name="f27" fmla="+- 0 0 -90"/>
                <a:gd name="f28" fmla="*/ f3 1 107"/>
                <a:gd name="f29" fmla="*/ f4 1 107"/>
                <a:gd name="f30" fmla="val f5"/>
                <a:gd name="f31" fmla="val f6"/>
                <a:gd name="f32" fmla="*/ f27 f0 1"/>
                <a:gd name="f33" fmla="+- f31 0 f30"/>
                <a:gd name="f34" fmla="*/ f32 1 f2"/>
                <a:gd name="f35" fmla="*/ f33 1 107"/>
                <a:gd name="f36" fmla="*/ 107 f33 1"/>
                <a:gd name="f37" fmla="*/ 53 f33 1"/>
                <a:gd name="f38" fmla="*/ 54 f33 1"/>
                <a:gd name="f39" fmla="*/ 1 f33 1"/>
                <a:gd name="f40" fmla="*/ 16 f33 1"/>
                <a:gd name="f41" fmla="*/ 55 f33 1"/>
                <a:gd name="f42" fmla="*/ 92 f33 1"/>
                <a:gd name="f43" fmla="+- f34 0 f1"/>
                <a:gd name="f44" fmla="*/ f36 1 107"/>
                <a:gd name="f45" fmla="*/ f37 1 107"/>
                <a:gd name="f46" fmla="*/ f38 1 107"/>
                <a:gd name="f47" fmla="*/ f39 1 107"/>
                <a:gd name="f48" fmla="*/ f40 1 107"/>
                <a:gd name="f49" fmla="*/ f41 1 107"/>
                <a:gd name="f50" fmla="*/ f42 1 107"/>
                <a:gd name="f51" fmla="*/ 0 1 f35"/>
                <a:gd name="f52" fmla="*/ f31 1 f35"/>
                <a:gd name="f53" fmla="*/ f44 1 f35"/>
                <a:gd name="f54" fmla="*/ f45 1 f35"/>
                <a:gd name="f55" fmla="*/ f46 1 f35"/>
                <a:gd name="f56" fmla="*/ f47 1 f35"/>
                <a:gd name="f57" fmla="*/ f48 1 f35"/>
                <a:gd name="f58" fmla="*/ f49 1 f35"/>
                <a:gd name="f59" fmla="*/ f50 1 f35"/>
                <a:gd name="f60" fmla="*/ f51 f28 1"/>
                <a:gd name="f61" fmla="*/ f52 f28 1"/>
                <a:gd name="f62" fmla="*/ f52 f29 1"/>
                <a:gd name="f63" fmla="*/ f51 f29 1"/>
                <a:gd name="f64" fmla="*/ f53 f28 1"/>
                <a:gd name="f65" fmla="*/ f54 f29 1"/>
                <a:gd name="f66" fmla="*/ f55 f28 1"/>
                <a:gd name="f67" fmla="*/ f53 f29 1"/>
                <a:gd name="f68" fmla="*/ f56 f28 1"/>
                <a:gd name="f69" fmla="*/ f55 f29 1"/>
                <a:gd name="f70" fmla="*/ f56 f29 1"/>
                <a:gd name="f71" fmla="*/ f57 f29 1"/>
                <a:gd name="f72" fmla="*/ f57 f28 1"/>
                <a:gd name="f73" fmla="*/ f58 f29 1"/>
                <a:gd name="f74" fmla="*/ f58 f28 1"/>
                <a:gd name="f75" fmla="*/ f59 f29 1"/>
                <a:gd name="f76" fmla="*/ f59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4" y="f65"/>
                </a:cxn>
                <a:cxn ang="f43">
                  <a:pos x="f66" y="f67"/>
                </a:cxn>
                <a:cxn ang="f43">
                  <a:pos x="f68" y="f69"/>
                </a:cxn>
                <a:cxn ang="f43">
                  <a:pos x="f66" y="f70"/>
                </a:cxn>
                <a:cxn ang="f43">
                  <a:pos x="f64" y="f65"/>
                </a:cxn>
                <a:cxn ang="f43">
                  <a:pos x="f66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76" y="f69"/>
                </a:cxn>
                <a:cxn ang="f43">
                  <a:pos x="f66" y="f71"/>
                </a:cxn>
              </a:cxnLst>
              <a:rect l="f60" t="f63" r="f61" b="f62"/>
              <a:pathLst>
                <a:path w="107" h="107">
                  <a:moveTo>
                    <a:pt x="f6" y="f7"/>
                  </a:moveTo>
                  <a:cubicBezTo>
                    <a:pt x="f6" y="f8"/>
                    <a:pt x="f9" y="f6"/>
                    <a:pt x="f10" y="f6"/>
                  </a:cubicBezTo>
                  <a:cubicBezTo>
                    <a:pt x="f11" y="f6"/>
                    <a:pt x="f5" y="f9"/>
                    <a:pt x="f12" y="f10"/>
                  </a:cubicBezTo>
                  <a:cubicBezTo>
                    <a:pt x="f13" y="f14"/>
                    <a:pt x="f15" y="f13"/>
                    <a:pt x="f10" y="f12"/>
                  </a:cubicBezTo>
                  <a:cubicBezTo>
                    <a:pt x="f8" y="f5"/>
                    <a:pt x="f6" y="f14"/>
                    <a:pt x="f6" y="f7"/>
                  </a:cubicBezTo>
                  <a:close/>
                  <a:moveTo>
                    <a:pt x="f10" y="f16"/>
                  </a:moveTo>
                  <a:cubicBezTo>
                    <a:pt x="f17" y="f16"/>
                    <a:pt x="f16" y="f18"/>
                    <a:pt x="f16" y="f19"/>
                  </a:cubicBezTo>
                  <a:cubicBezTo>
                    <a:pt x="f16" y="f20"/>
                    <a:pt x="f21" y="f22"/>
                    <a:pt x="f19" y="f22"/>
                  </a:cubicBezTo>
                  <a:cubicBezTo>
                    <a:pt x="f20" y="f23"/>
                    <a:pt x="f22" y="f24"/>
                    <a:pt x="f22" y="f10"/>
                  </a:cubicBezTo>
                  <a:cubicBezTo>
                    <a:pt x="f22" y="f18"/>
                    <a:pt x="f25" y="f26"/>
                    <a:pt x="f10" y="f1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42691A32-68CB-DFD2-4E55-4EA6A12480AE}"/>
                </a:ext>
              </a:extLst>
            </p:cNvPr>
            <p:cNvSpPr/>
            <p:nvPr/>
          </p:nvSpPr>
          <p:spPr>
            <a:xfrm>
              <a:off x="8117457" y="2140747"/>
              <a:ext cx="354009" cy="3619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8"/>
                <a:gd name="f7" fmla="val 110"/>
                <a:gd name="f8" fmla="val 54"/>
                <a:gd name="f9" fmla="val 106"/>
                <a:gd name="f10" fmla="val 28"/>
                <a:gd name="f11" fmla="val 81"/>
                <a:gd name="f12" fmla="val 1"/>
                <a:gd name="f13" fmla="val 2"/>
                <a:gd name="f14" fmla="val 23"/>
                <a:gd name="f15" fmla="val 55"/>
                <a:gd name="f16" fmla="val 82"/>
                <a:gd name="f17" fmla="val 107"/>
                <a:gd name="f18" fmla="val 50"/>
                <a:gd name="f19" fmla="val 84"/>
                <a:gd name="f20" fmla="val 109"/>
                <a:gd name="f21" fmla="val 15"/>
                <a:gd name="f22" fmla="val 32"/>
                <a:gd name="f23" fmla="val 16"/>
                <a:gd name="f24" fmla="val 53"/>
                <a:gd name="f25" fmla="val 75"/>
                <a:gd name="f26" fmla="val 91"/>
                <a:gd name="f27" fmla="val 92"/>
                <a:gd name="f28" fmla="val 76"/>
                <a:gd name="f29" fmla="+- 0 0 -90"/>
                <a:gd name="f30" fmla="*/ f3 1 108"/>
                <a:gd name="f31" fmla="*/ f4 1 110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108"/>
                <a:gd name="f40" fmla="*/ f36 1 110"/>
                <a:gd name="f41" fmla="*/ 54 f37 1"/>
                <a:gd name="f42" fmla="*/ 106 f36 1"/>
                <a:gd name="f43" fmla="*/ 1 f37 1"/>
                <a:gd name="f44" fmla="*/ 54 f36 1"/>
                <a:gd name="f45" fmla="*/ 55 f37 1"/>
                <a:gd name="f46" fmla="*/ 0 f36 1"/>
                <a:gd name="f47" fmla="*/ 107 f37 1"/>
                <a:gd name="f48" fmla="*/ 50 f36 1"/>
                <a:gd name="f49" fmla="*/ 15 f36 1"/>
                <a:gd name="f50" fmla="*/ 16 f37 1"/>
                <a:gd name="f51" fmla="*/ 53 f36 1"/>
                <a:gd name="f52" fmla="*/ 92 f36 1"/>
                <a:gd name="f53" fmla="*/ 92 f37 1"/>
                <a:gd name="f54" fmla="+- f38 0 f1"/>
                <a:gd name="f55" fmla="*/ f41 1 108"/>
                <a:gd name="f56" fmla="*/ f42 1 110"/>
                <a:gd name="f57" fmla="*/ f43 1 108"/>
                <a:gd name="f58" fmla="*/ f44 1 110"/>
                <a:gd name="f59" fmla="*/ f45 1 108"/>
                <a:gd name="f60" fmla="*/ f46 1 110"/>
                <a:gd name="f61" fmla="*/ f47 1 108"/>
                <a:gd name="f62" fmla="*/ f48 1 110"/>
                <a:gd name="f63" fmla="*/ f49 1 110"/>
                <a:gd name="f64" fmla="*/ f50 1 108"/>
                <a:gd name="f65" fmla="*/ f51 1 110"/>
                <a:gd name="f66" fmla="*/ f52 1 110"/>
                <a:gd name="f67" fmla="*/ f53 1 108"/>
                <a:gd name="f68" fmla="*/ 0 1 f39"/>
                <a:gd name="f69" fmla="*/ f33 1 f39"/>
                <a:gd name="f70" fmla="*/ 0 1 f40"/>
                <a:gd name="f71" fmla="*/ f34 1 f40"/>
                <a:gd name="f72" fmla="*/ f55 1 f39"/>
                <a:gd name="f73" fmla="*/ f56 1 f40"/>
                <a:gd name="f74" fmla="*/ f57 1 f39"/>
                <a:gd name="f75" fmla="*/ f58 1 f40"/>
                <a:gd name="f76" fmla="*/ f59 1 f39"/>
                <a:gd name="f77" fmla="*/ f60 1 f40"/>
                <a:gd name="f78" fmla="*/ f61 1 f39"/>
                <a:gd name="f79" fmla="*/ f62 1 f40"/>
                <a:gd name="f80" fmla="*/ f63 1 f40"/>
                <a:gd name="f81" fmla="*/ f64 1 f39"/>
                <a:gd name="f82" fmla="*/ f65 1 f40"/>
                <a:gd name="f83" fmla="*/ f66 1 f40"/>
                <a:gd name="f84" fmla="*/ f67 1 f39"/>
                <a:gd name="f85" fmla="*/ f68 f30 1"/>
                <a:gd name="f86" fmla="*/ f69 f30 1"/>
                <a:gd name="f87" fmla="*/ f71 f31 1"/>
                <a:gd name="f88" fmla="*/ f70 f31 1"/>
                <a:gd name="f89" fmla="*/ f72 f30 1"/>
                <a:gd name="f90" fmla="*/ f73 f31 1"/>
                <a:gd name="f91" fmla="*/ f74 f30 1"/>
                <a:gd name="f92" fmla="*/ f75 f31 1"/>
                <a:gd name="f93" fmla="*/ f76 f30 1"/>
                <a:gd name="f94" fmla="*/ f77 f31 1"/>
                <a:gd name="f95" fmla="*/ f78 f30 1"/>
                <a:gd name="f96" fmla="*/ f79 f31 1"/>
                <a:gd name="f97" fmla="*/ f80 f31 1"/>
                <a:gd name="f98" fmla="*/ f81 f30 1"/>
                <a:gd name="f99" fmla="*/ f82 f31 1"/>
                <a:gd name="f100" fmla="*/ f83 f31 1"/>
                <a:gd name="f101" fmla="*/ f84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  <a:cxn ang="f54">
                  <a:pos x="f89" y="f90"/>
                </a:cxn>
                <a:cxn ang="f54">
                  <a:pos x="f89" y="f97"/>
                </a:cxn>
                <a:cxn ang="f54">
                  <a:pos x="f98" y="f99"/>
                </a:cxn>
                <a:cxn ang="f54">
                  <a:pos x="f89" y="f100"/>
                </a:cxn>
                <a:cxn ang="f54">
                  <a:pos x="f101" y="f99"/>
                </a:cxn>
                <a:cxn ang="f54">
                  <a:pos x="f89" y="f97"/>
                </a:cxn>
              </a:cxnLst>
              <a:rect l="f85" t="f88" r="f86" b="f87"/>
              <a:pathLst>
                <a:path w="108" h="110">
                  <a:moveTo>
                    <a:pt x="f8" y="f9"/>
                  </a:moveTo>
                  <a:cubicBezTo>
                    <a:pt x="f10" y="f7"/>
                    <a:pt x="f5" y="f11"/>
                    <a:pt x="f12" y="f8"/>
                  </a:cubicBezTo>
                  <a:cubicBezTo>
                    <a:pt x="f13" y="f14"/>
                    <a:pt x="f14" y="f5"/>
                    <a:pt x="f15" y="f5"/>
                  </a:cubicBezTo>
                  <a:cubicBezTo>
                    <a:pt x="f16" y="f5"/>
                    <a:pt x="f9" y="f14"/>
                    <a:pt x="f17" y="f18"/>
                  </a:cubicBezTo>
                  <a:cubicBezTo>
                    <a:pt x="f6" y="f11"/>
                    <a:pt x="f19" y="f20"/>
                    <a:pt x="f8" y="f9"/>
                  </a:cubicBezTo>
                  <a:close/>
                  <a:moveTo>
                    <a:pt x="f8" y="f21"/>
                  </a:moveTo>
                  <a:cubicBezTo>
                    <a:pt x="f22" y="f21"/>
                    <a:pt x="f23" y="f22"/>
                    <a:pt x="f23" y="f24"/>
                  </a:cubicBezTo>
                  <a:cubicBezTo>
                    <a:pt x="f23" y="f25"/>
                    <a:pt x="f22" y="f26"/>
                    <a:pt x="f8" y="f27"/>
                  </a:cubicBezTo>
                  <a:cubicBezTo>
                    <a:pt x="f28" y="f27"/>
                    <a:pt x="f27" y="f28"/>
                    <a:pt x="f27" y="f24"/>
                  </a:cubicBezTo>
                  <a:cubicBezTo>
                    <a:pt x="f27" y="f22"/>
                    <a:pt x="f25" y="f21"/>
                    <a:pt x="f8" y="f21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55F2820D-442C-AA4B-5FB7-C0A6062707A7}"/>
                </a:ext>
              </a:extLst>
            </p:cNvPr>
            <p:cNvSpPr/>
            <p:nvPr/>
          </p:nvSpPr>
          <p:spPr>
            <a:xfrm>
              <a:off x="7528502" y="2140747"/>
              <a:ext cx="347664" cy="3508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6"/>
                <a:gd name="f7" fmla="val 107"/>
                <a:gd name="f8" fmla="val 54"/>
                <a:gd name="f9" fmla="val 83"/>
                <a:gd name="f10" fmla="val 84"/>
                <a:gd name="f11" fmla="val 55"/>
                <a:gd name="f12" fmla="val 25"/>
                <a:gd name="f13" fmla="val 1"/>
                <a:gd name="f14" fmla="val 23"/>
                <a:gd name="f15" fmla="val 24"/>
                <a:gd name="f16" fmla="val 15"/>
                <a:gd name="f17" fmla="val 32"/>
                <a:gd name="f18" fmla="val 16"/>
                <a:gd name="f19" fmla="val 31"/>
                <a:gd name="f20" fmla="val 53"/>
                <a:gd name="f21" fmla="val 75"/>
                <a:gd name="f22" fmla="val 33"/>
                <a:gd name="f23" fmla="val 92"/>
                <a:gd name="f24" fmla="val 91"/>
                <a:gd name="f25" fmla="val 93"/>
                <a:gd name="f26" fmla="val 74"/>
                <a:gd name="f27" fmla="val 30"/>
                <a:gd name="f28" fmla="+- 0 0 -90"/>
                <a:gd name="f29" fmla="*/ f3 1 106"/>
                <a:gd name="f30" fmla="*/ f4 1 107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106"/>
                <a:gd name="f39" fmla="*/ f35 1 107"/>
                <a:gd name="f40" fmla="*/ 106 f36 1"/>
                <a:gd name="f41" fmla="*/ 54 f35 1"/>
                <a:gd name="f42" fmla="*/ 55 f36 1"/>
                <a:gd name="f43" fmla="*/ 107 f35 1"/>
                <a:gd name="f44" fmla="*/ 1 f36 1"/>
                <a:gd name="f45" fmla="*/ 0 f35 1"/>
                <a:gd name="f46" fmla="*/ 54 f36 1"/>
                <a:gd name="f47" fmla="*/ 15 f35 1"/>
                <a:gd name="f48" fmla="*/ 15 f36 1"/>
                <a:gd name="f49" fmla="*/ 53 f35 1"/>
                <a:gd name="f50" fmla="*/ 92 f35 1"/>
                <a:gd name="f51" fmla="*/ 92 f36 1"/>
                <a:gd name="f52" fmla="+- f37 0 f1"/>
                <a:gd name="f53" fmla="*/ f40 1 106"/>
                <a:gd name="f54" fmla="*/ f41 1 107"/>
                <a:gd name="f55" fmla="*/ f42 1 106"/>
                <a:gd name="f56" fmla="*/ f43 1 107"/>
                <a:gd name="f57" fmla="*/ f44 1 106"/>
                <a:gd name="f58" fmla="*/ f45 1 107"/>
                <a:gd name="f59" fmla="*/ f46 1 106"/>
                <a:gd name="f60" fmla="*/ f47 1 107"/>
                <a:gd name="f61" fmla="*/ f48 1 106"/>
                <a:gd name="f62" fmla="*/ f49 1 107"/>
                <a:gd name="f63" fmla="*/ f50 1 107"/>
                <a:gd name="f64" fmla="*/ f51 1 106"/>
                <a:gd name="f65" fmla="*/ 0 1 f38"/>
                <a:gd name="f66" fmla="*/ f32 1 f38"/>
                <a:gd name="f67" fmla="*/ 0 1 f39"/>
                <a:gd name="f68" fmla="*/ f33 1 f39"/>
                <a:gd name="f69" fmla="*/ f53 1 f38"/>
                <a:gd name="f70" fmla="*/ f54 1 f39"/>
                <a:gd name="f71" fmla="*/ f55 1 f38"/>
                <a:gd name="f72" fmla="*/ f56 1 f39"/>
                <a:gd name="f73" fmla="*/ f57 1 f38"/>
                <a:gd name="f74" fmla="*/ f58 1 f39"/>
                <a:gd name="f75" fmla="*/ f59 1 f38"/>
                <a:gd name="f76" fmla="*/ f60 1 f39"/>
                <a:gd name="f77" fmla="*/ f61 1 f38"/>
                <a:gd name="f78" fmla="*/ f62 1 f39"/>
                <a:gd name="f79" fmla="*/ f63 1 f39"/>
                <a:gd name="f80" fmla="*/ f64 1 f38"/>
                <a:gd name="f81" fmla="*/ f65 f29 1"/>
                <a:gd name="f82" fmla="*/ f66 f29 1"/>
                <a:gd name="f83" fmla="*/ f68 f30 1"/>
                <a:gd name="f84" fmla="*/ f67 f30 1"/>
                <a:gd name="f85" fmla="*/ f69 f29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30 1"/>
                <a:gd name="f96" fmla="*/ f8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5" y="f86"/>
                </a:cxn>
                <a:cxn ang="f52">
                  <a:pos x="f87" y="f88"/>
                </a:cxn>
                <a:cxn ang="f52">
                  <a:pos x="f89" y="f86"/>
                </a:cxn>
                <a:cxn ang="f52">
                  <a:pos x="f87" y="f90"/>
                </a:cxn>
                <a:cxn ang="f52">
                  <a:pos x="f85" y="f86"/>
                </a:cxn>
                <a:cxn ang="f52">
                  <a:pos x="f91" y="f92"/>
                </a:cxn>
                <a:cxn ang="f52">
                  <a:pos x="f93" y="f94"/>
                </a:cxn>
                <a:cxn ang="f52">
                  <a:pos x="f91" y="f95"/>
                </a:cxn>
                <a:cxn ang="f52">
                  <a:pos x="f96" y="f86"/>
                </a:cxn>
                <a:cxn ang="f52">
                  <a:pos x="f91" y="f92"/>
                </a:cxn>
              </a:cxnLst>
              <a:rect l="f81" t="f84" r="f82" b="f83"/>
              <a:pathLst>
                <a:path w="106" h="107">
                  <a:moveTo>
                    <a:pt x="f6" y="f8"/>
                  </a:moveTo>
                  <a:cubicBezTo>
                    <a:pt x="f6" y="f9"/>
                    <a:pt x="f10" y="f7"/>
                    <a:pt x="f11" y="f7"/>
                  </a:cubicBezTo>
                  <a:cubicBezTo>
                    <a:pt x="f12" y="f7"/>
                    <a:pt x="f13" y="f9"/>
                    <a:pt x="f13" y="f8"/>
                  </a:cubicBezTo>
                  <a:cubicBezTo>
                    <a:pt x="f5" y="f14"/>
                    <a:pt x="f15" y="f5"/>
                    <a:pt x="f11" y="f5"/>
                  </a:cubicBezTo>
                  <a:cubicBezTo>
                    <a:pt x="f10" y="f5"/>
                    <a:pt x="f6" y="f14"/>
                    <a:pt x="f6" y="f8"/>
                  </a:cubicBezTo>
                  <a:close/>
                  <a:moveTo>
                    <a:pt x="f8" y="f16"/>
                  </a:moveTo>
                  <a:cubicBezTo>
                    <a:pt x="f17" y="f16"/>
                    <a:pt x="f18" y="f19"/>
                    <a:pt x="f16" y="f20"/>
                  </a:cubicBezTo>
                  <a:cubicBezTo>
                    <a:pt x="f16" y="f21"/>
                    <a:pt x="f22" y="f23"/>
                    <a:pt x="f8" y="f23"/>
                  </a:cubicBezTo>
                  <a:cubicBezTo>
                    <a:pt x="f21" y="f24"/>
                    <a:pt x="f25" y="f26"/>
                    <a:pt x="f23" y="f8"/>
                  </a:cubicBezTo>
                  <a:cubicBezTo>
                    <a:pt x="f23" y="f27"/>
                    <a:pt x="f26" y="f16"/>
                    <a:pt x="f8" y="f1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B6BCE9C4-7709-1133-5199-13A94C9835EC}"/>
                </a:ext>
              </a:extLst>
            </p:cNvPr>
            <p:cNvSpPr/>
            <p:nvPr/>
          </p:nvSpPr>
          <p:spPr>
            <a:xfrm>
              <a:off x="8114285" y="2982114"/>
              <a:ext cx="347664" cy="3476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6"/>
                <a:gd name="f7" fmla="val 53"/>
                <a:gd name="f8" fmla="val 23"/>
                <a:gd name="f9" fmla="val 84"/>
                <a:gd name="f10" fmla="val 54"/>
                <a:gd name="f11" fmla="val 83"/>
                <a:gd name="f12" fmla="val 15"/>
                <a:gd name="f13" fmla="val 74"/>
                <a:gd name="f14" fmla="val 32"/>
                <a:gd name="f15" fmla="val 92"/>
                <a:gd name="f16" fmla="val 73"/>
                <a:gd name="f17" fmla="val 93"/>
                <a:gd name="f18" fmla="val 91"/>
                <a:gd name="f19" fmla="val 75"/>
                <a:gd name="f20" fmla="val 33"/>
                <a:gd name="f21" fmla="val 76"/>
                <a:gd name="f22" fmla="val 16"/>
                <a:gd name="f23" fmla="val 55"/>
                <a:gd name="f24" fmla="val 31"/>
                <a:gd name="f25" fmla="+- 0 0 -90"/>
                <a:gd name="f26" fmla="*/ f3 1 106"/>
                <a:gd name="f27" fmla="*/ f4 1 106"/>
                <a:gd name="f28" fmla="val f5"/>
                <a:gd name="f29" fmla="val f6"/>
                <a:gd name="f30" fmla="*/ f25 f0 1"/>
                <a:gd name="f31" fmla="+- f29 0 f28"/>
                <a:gd name="f32" fmla="*/ f30 1 f2"/>
                <a:gd name="f33" fmla="*/ f31 1 106"/>
                <a:gd name="f34" fmla="*/ 53 f31 1"/>
                <a:gd name="f35" fmla="*/ 106 f31 1"/>
                <a:gd name="f36" fmla="*/ 0 f31 1"/>
                <a:gd name="f37" fmla="*/ 54 f31 1"/>
                <a:gd name="f38" fmla="*/ 15 f31 1"/>
                <a:gd name="f39" fmla="*/ 92 f31 1"/>
                <a:gd name="f40" fmla="*/ 91 f31 1"/>
                <a:gd name="f41" fmla="*/ 55 f31 1"/>
                <a:gd name="f42" fmla="+- f32 0 f1"/>
                <a:gd name="f43" fmla="*/ f34 1 106"/>
                <a:gd name="f44" fmla="*/ f35 1 106"/>
                <a:gd name="f45" fmla="*/ f36 1 106"/>
                <a:gd name="f46" fmla="*/ f37 1 106"/>
                <a:gd name="f47" fmla="*/ f38 1 106"/>
                <a:gd name="f48" fmla="*/ f39 1 106"/>
                <a:gd name="f49" fmla="*/ f40 1 106"/>
                <a:gd name="f50" fmla="*/ f41 1 106"/>
                <a:gd name="f51" fmla="*/ 0 1 f33"/>
                <a:gd name="f52" fmla="*/ f29 1 f33"/>
                <a:gd name="f53" fmla="*/ f43 1 f33"/>
                <a:gd name="f54" fmla="*/ f44 1 f33"/>
                <a:gd name="f55" fmla="*/ f45 1 f33"/>
                <a:gd name="f56" fmla="*/ f46 1 f33"/>
                <a:gd name="f57" fmla="*/ f47 1 f33"/>
                <a:gd name="f58" fmla="*/ f48 1 f33"/>
                <a:gd name="f59" fmla="*/ f49 1 f33"/>
                <a:gd name="f60" fmla="*/ f50 1 f33"/>
                <a:gd name="f61" fmla="*/ f51 f26 1"/>
                <a:gd name="f62" fmla="*/ f52 f26 1"/>
                <a:gd name="f63" fmla="*/ f52 f27 1"/>
                <a:gd name="f64" fmla="*/ f51 f27 1"/>
                <a:gd name="f65" fmla="*/ f53 f26 1"/>
                <a:gd name="f66" fmla="*/ f54 f27 1"/>
                <a:gd name="f67" fmla="*/ f55 f26 1"/>
                <a:gd name="f68" fmla="*/ f56 f27 1"/>
                <a:gd name="f69" fmla="*/ f56 f26 1"/>
                <a:gd name="f70" fmla="*/ f55 f27 1"/>
                <a:gd name="f71" fmla="*/ f54 f26 1"/>
                <a:gd name="f72" fmla="*/ f57 f26 1"/>
                <a:gd name="f73" fmla="*/ f53 f27 1"/>
                <a:gd name="f74" fmla="*/ f58 f27 1"/>
                <a:gd name="f75" fmla="*/ f59 f26 1"/>
                <a:gd name="f76" fmla="*/ f60 f26 1"/>
                <a:gd name="f77" fmla="*/ f5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5" y="f66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68"/>
                </a:cxn>
                <a:cxn ang="f42">
                  <a:pos x="f65" y="f66"/>
                </a:cxn>
                <a:cxn ang="f42">
                  <a:pos x="f72" y="f73"/>
                </a:cxn>
                <a:cxn ang="f42">
                  <a:pos x="f65" y="f74"/>
                </a:cxn>
                <a:cxn ang="f42">
                  <a:pos x="f75" y="f68"/>
                </a:cxn>
                <a:cxn ang="f42">
                  <a:pos x="f76" y="f77"/>
                </a:cxn>
                <a:cxn ang="f42">
                  <a:pos x="f72" y="f73"/>
                </a:cxn>
              </a:cxnLst>
              <a:rect l="f61" t="f64" r="f62" b="f63"/>
              <a:pathLst>
                <a:path w="106" h="106">
                  <a:moveTo>
                    <a:pt x="f7" y="f6"/>
                  </a:moveTo>
                  <a:cubicBezTo>
                    <a:pt x="f8" y="f6"/>
                    <a:pt x="f5" y="f9"/>
                    <a:pt x="f5" y="f10"/>
                  </a:cubicBezTo>
                  <a:cubicBezTo>
                    <a:pt x="f5" y="f8"/>
                    <a:pt x="f8" y="f5"/>
                    <a:pt x="f10" y="f5"/>
                  </a:cubicBezTo>
                  <a:cubicBezTo>
                    <a:pt x="f11" y="f5"/>
                    <a:pt x="f6" y="f8"/>
                    <a:pt x="f6" y="f10"/>
                  </a:cubicBezTo>
                  <a:cubicBezTo>
                    <a:pt x="f6" y="f9"/>
                    <a:pt x="f11" y="f6"/>
                    <a:pt x="f7" y="f6"/>
                  </a:cubicBezTo>
                  <a:close/>
                  <a:moveTo>
                    <a:pt x="f12" y="f7"/>
                  </a:moveTo>
                  <a:cubicBezTo>
                    <a:pt x="f12" y="f13"/>
                    <a:pt x="f14" y="f15"/>
                    <a:pt x="f7" y="f15"/>
                  </a:cubicBezTo>
                  <a:cubicBezTo>
                    <a:pt x="f16" y="f17"/>
                    <a:pt x="f18" y="f19"/>
                    <a:pt x="f18" y="f10"/>
                  </a:cubicBezTo>
                  <a:cubicBezTo>
                    <a:pt x="f15" y="f20"/>
                    <a:pt x="f21" y="f22"/>
                    <a:pt x="f23" y="f12"/>
                  </a:cubicBezTo>
                  <a:cubicBezTo>
                    <a:pt x="f14" y="f12"/>
                    <a:pt x="f12" y="f24"/>
                    <a:pt x="f12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57740C25-C2F5-FDFF-6E57-0E6A5F06EB96}"/>
                </a:ext>
              </a:extLst>
            </p:cNvPr>
            <p:cNvSpPr/>
            <p:nvPr/>
          </p:nvSpPr>
          <p:spPr>
            <a:xfrm>
              <a:off x="7528502" y="2567781"/>
              <a:ext cx="347664" cy="3508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6"/>
                <a:gd name="f7" fmla="val 107"/>
                <a:gd name="f8" fmla="val 53"/>
                <a:gd name="f9" fmla="val 23"/>
                <a:gd name="f10" fmla="val 84"/>
                <a:gd name="f11" fmla="val 54"/>
                <a:gd name="f12" fmla="val 24"/>
                <a:gd name="f13" fmla="val 22"/>
                <a:gd name="f14" fmla="val 1"/>
                <a:gd name="f15" fmla="val 52"/>
                <a:gd name="f16" fmla="val 82"/>
                <a:gd name="f17" fmla="val 83"/>
                <a:gd name="f18" fmla="val 91"/>
                <a:gd name="f19" fmla="val 32"/>
                <a:gd name="f20" fmla="val 75"/>
                <a:gd name="f21" fmla="val 16"/>
                <a:gd name="f22" fmla="val 15"/>
                <a:gd name="f23" fmla="val 14"/>
                <a:gd name="f24" fmla="val 31"/>
                <a:gd name="f25" fmla="val 30"/>
                <a:gd name="f26" fmla="val 92"/>
                <a:gd name="f27" fmla="+- 0 0 -90"/>
                <a:gd name="f28" fmla="*/ f3 1 106"/>
                <a:gd name="f29" fmla="*/ f4 1 107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06"/>
                <a:gd name="f38" fmla="*/ f34 1 107"/>
                <a:gd name="f39" fmla="*/ 53 f35 1"/>
                <a:gd name="f40" fmla="*/ 107 f34 1"/>
                <a:gd name="f41" fmla="*/ 0 f35 1"/>
                <a:gd name="f42" fmla="*/ 54 f34 1"/>
                <a:gd name="f43" fmla="*/ 52 f35 1"/>
                <a:gd name="f44" fmla="*/ 1 f34 1"/>
                <a:gd name="f45" fmla="*/ 106 f35 1"/>
                <a:gd name="f46" fmla="*/ 91 f35 1"/>
                <a:gd name="f47" fmla="*/ 16 f34 1"/>
                <a:gd name="f48" fmla="*/ 14 f35 1"/>
                <a:gd name="f49" fmla="*/ 92 f34 1"/>
                <a:gd name="f50" fmla="+- f36 0 f1"/>
                <a:gd name="f51" fmla="*/ f39 1 106"/>
                <a:gd name="f52" fmla="*/ f40 1 107"/>
                <a:gd name="f53" fmla="*/ f41 1 106"/>
                <a:gd name="f54" fmla="*/ f42 1 107"/>
                <a:gd name="f55" fmla="*/ f43 1 106"/>
                <a:gd name="f56" fmla="*/ f44 1 107"/>
                <a:gd name="f57" fmla="*/ f45 1 106"/>
                <a:gd name="f58" fmla="*/ f46 1 106"/>
                <a:gd name="f59" fmla="*/ f47 1 107"/>
                <a:gd name="f60" fmla="*/ f48 1 106"/>
                <a:gd name="f61" fmla="*/ f49 1 107"/>
                <a:gd name="f62" fmla="*/ 0 1 f37"/>
                <a:gd name="f63" fmla="*/ f31 1 f37"/>
                <a:gd name="f64" fmla="*/ 0 1 f38"/>
                <a:gd name="f65" fmla="*/ f32 1 f38"/>
                <a:gd name="f66" fmla="*/ f51 1 f37"/>
                <a:gd name="f67" fmla="*/ f52 1 f38"/>
                <a:gd name="f68" fmla="*/ f53 1 f37"/>
                <a:gd name="f69" fmla="*/ f54 1 f38"/>
                <a:gd name="f70" fmla="*/ f55 1 f37"/>
                <a:gd name="f71" fmla="*/ f56 1 f38"/>
                <a:gd name="f72" fmla="*/ f57 1 f37"/>
                <a:gd name="f73" fmla="*/ f58 1 f37"/>
                <a:gd name="f74" fmla="*/ f59 1 f38"/>
                <a:gd name="f75" fmla="*/ f60 1 f37"/>
                <a:gd name="f76" fmla="*/ f61 1 f38"/>
                <a:gd name="f77" fmla="*/ f62 f28 1"/>
                <a:gd name="f78" fmla="*/ f63 f28 1"/>
                <a:gd name="f79" fmla="*/ f65 f29 1"/>
                <a:gd name="f80" fmla="*/ f64 f29 1"/>
                <a:gd name="f81" fmla="*/ f66 f28 1"/>
                <a:gd name="f82" fmla="*/ f67 f29 1"/>
                <a:gd name="f83" fmla="*/ f68 f28 1"/>
                <a:gd name="f84" fmla="*/ f69 f29 1"/>
                <a:gd name="f85" fmla="*/ f70 f28 1"/>
                <a:gd name="f86" fmla="*/ f71 f29 1"/>
                <a:gd name="f87" fmla="*/ f72 f28 1"/>
                <a:gd name="f88" fmla="*/ f73 f28 1"/>
                <a:gd name="f89" fmla="*/ f74 f29 1"/>
                <a:gd name="f90" fmla="*/ f75 f28 1"/>
                <a:gd name="f91" fmla="*/ f7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1" y="f82"/>
                </a:cxn>
                <a:cxn ang="f50">
                  <a:pos x="f83" y="f84"/>
                </a:cxn>
                <a:cxn ang="f50">
                  <a:pos x="f85" y="f86"/>
                </a:cxn>
                <a:cxn ang="f50">
                  <a:pos x="f87" y="f84"/>
                </a:cxn>
                <a:cxn ang="f50">
                  <a:pos x="f81" y="f82"/>
                </a:cxn>
                <a:cxn ang="f50">
                  <a:pos x="f88" y="f84"/>
                </a:cxn>
                <a:cxn ang="f50">
                  <a:pos x="f81" y="f89"/>
                </a:cxn>
                <a:cxn ang="f50">
                  <a:pos x="f90" y="f84"/>
                </a:cxn>
                <a:cxn ang="f50">
                  <a:pos x="f81" y="f91"/>
                </a:cxn>
                <a:cxn ang="f50">
                  <a:pos x="f88" y="f84"/>
                </a:cxn>
              </a:cxnLst>
              <a:rect l="f77" t="f80" r="f78" b="f79"/>
              <a:pathLst>
                <a:path w="106" h="107">
                  <a:moveTo>
                    <a:pt x="f8" y="f7"/>
                  </a:moveTo>
                  <a:cubicBezTo>
                    <a:pt x="f9" y="f7"/>
                    <a:pt x="f5" y="f10"/>
                    <a:pt x="f5" y="f11"/>
                  </a:cubicBezTo>
                  <a:cubicBezTo>
                    <a:pt x="f5" y="f12"/>
                    <a:pt x="f13" y="f14"/>
                    <a:pt x="f15" y="f14"/>
                  </a:cubicBezTo>
                  <a:cubicBezTo>
                    <a:pt x="f16" y="f5"/>
                    <a:pt x="f6" y="f12"/>
                    <a:pt x="f6" y="f11"/>
                  </a:cubicBezTo>
                  <a:cubicBezTo>
                    <a:pt x="f6" y="f17"/>
                    <a:pt x="f16" y="f7"/>
                    <a:pt x="f8" y="f7"/>
                  </a:cubicBezTo>
                  <a:close/>
                  <a:moveTo>
                    <a:pt x="f18" y="f11"/>
                  </a:moveTo>
                  <a:cubicBezTo>
                    <a:pt x="f18" y="f19"/>
                    <a:pt x="f20" y="f21"/>
                    <a:pt x="f8" y="f21"/>
                  </a:cubicBezTo>
                  <a:cubicBezTo>
                    <a:pt x="f19" y="f22"/>
                    <a:pt x="f23" y="f24"/>
                    <a:pt x="f23" y="f11"/>
                  </a:cubicBezTo>
                  <a:cubicBezTo>
                    <a:pt x="f23" y="f20"/>
                    <a:pt x="f25" y="f26"/>
                    <a:pt x="f8" y="f26"/>
                  </a:cubicBezTo>
                  <a:cubicBezTo>
                    <a:pt x="f20" y="f18"/>
                    <a:pt x="f18" y="f20"/>
                    <a:pt x="f18" y="f11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716B4783-E222-EBF1-93D2-B25738127279}"/>
                </a:ext>
              </a:extLst>
            </p:cNvPr>
            <p:cNvSpPr/>
            <p:nvPr/>
          </p:nvSpPr>
          <p:spPr>
            <a:xfrm>
              <a:off x="7522147" y="2982114"/>
              <a:ext cx="350836" cy="3508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7"/>
                <a:gd name="f7" fmla="val 55"/>
                <a:gd name="f8" fmla="val 85"/>
                <a:gd name="f9" fmla="val 79"/>
                <a:gd name="f10" fmla="val 52"/>
                <a:gd name="f11" fmla="val 106"/>
                <a:gd name="f12" fmla="val 23"/>
                <a:gd name="f13" fmla="val 105"/>
                <a:gd name="f14" fmla="val 81"/>
                <a:gd name="f15" fmla="val 1"/>
                <a:gd name="f16" fmla="val 53"/>
                <a:gd name="f17" fmla="val 25"/>
                <a:gd name="f18" fmla="val 54"/>
                <a:gd name="f19" fmla="val 15"/>
                <a:gd name="f20" fmla="val 33"/>
                <a:gd name="f21" fmla="val 32"/>
                <a:gd name="f22" fmla="val 74"/>
                <a:gd name="f23" fmla="val 92"/>
                <a:gd name="f24" fmla="val 75"/>
                <a:gd name="f25" fmla="val 76"/>
                <a:gd name="f26" fmla="+- 0 0 -90"/>
                <a:gd name="f27" fmla="*/ f3 1 107"/>
                <a:gd name="f28" fmla="*/ f4 1 107"/>
                <a:gd name="f29" fmla="val f5"/>
                <a:gd name="f30" fmla="val f6"/>
                <a:gd name="f31" fmla="*/ f26 f0 1"/>
                <a:gd name="f32" fmla="+- f30 0 f29"/>
                <a:gd name="f33" fmla="*/ f31 1 f2"/>
                <a:gd name="f34" fmla="*/ f32 1 107"/>
                <a:gd name="f35" fmla="*/ 107 f32 1"/>
                <a:gd name="f36" fmla="*/ 55 f32 1"/>
                <a:gd name="f37" fmla="*/ 52 f32 1"/>
                <a:gd name="f38" fmla="*/ 106 f32 1"/>
                <a:gd name="f39" fmla="*/ 1 f32 1"/>
                <a:gd name="f40" fmla="*/ 53 f32 1"/>
                <a:gd name="f41" fmla="*/ 0 f32 1"/>
                <a:gd name="f42" fmla="*/ 54 f32 1"/>
                <a:gd name="f43" fmla="*/ 15 f32 1"/>
                <a:gd name="f44" fmla="*/ 92 f32 1"/>
                <a:gd name="f45" fmla="+- f33 0 f1"/>
                <a:gd name="f46" fmla="*/ f35 1 107"/>
                <a:gd name="f47" fmla="*/ f36 1 107"/>
                <a:gd name="f48" fmla="*/ f37 1 107"/>
                <a:gd name="f49" fmla="*/ f38 1 107"/>
                <a:gd name="f50" fmla="*/ f39 1 107"/>
                <a:gd name="f51" fmla="*/ f40 1 107"/>
                <a:gd name="f52" fmla="*/ f41 1 107"/>
                <a:gd name="f53" fmla="*/ f42 1 107"/>
                <a:gd name="f54" fmla="*/ f43 1 107"/>
                <a:gd name="f55" fmla="*/ f44 1 107"/>
                <a:gd name="f56" fmla="*/ 0 1 f34"/>
                <a:gd name="f57" fmla="*/ f30 1 f34"/>
                <a:gd name="f58" fmla="*/ f46 1 f34"/>
                <a:gd name="f59" fmla="*/ f47 1 f34"/>
                <a:gd name="f60" fmla="*/ f48 1 f34"/>
                <a:gd name="f61" fmla="*/ f49 1 f34"/>
                <a:gd name="f62" fmla="*/ f50 1 f34"/>
                <a:gd name="f63" fmla="*/ f51 1 f34"/>
                <a:gd name="f64" fmla="*/ f52 1 f34"/>
                <a:gd name="f65" fmla="*/ f53 1 f34"/>
                <a:gd name="f66" fmla="*/ f54 1 f34"/>
                <a:gd name="f67" fmla="*/ f55 1 f34"/>
                <a:gd name="f68" fmla="*/ f56 f27 1"/>
                <a:gd name="f69" fmla="*/ f57 f27 1"/>
                <a:gd name="f70" fmla="*/ f57 f28 1"/>
                <a:gd name="f71" fmla="*/ f56 f28 1"/>
                <a:gd name="f72" fmla="*/ f58 f27 1"/>
                <a:gd name="f73" fmla="*/ f59 f28 1"/>
                <a:gd name="f74" fmla="*/ f60 f27 1"/>
                <a:gd name="f75" fmla="*/ f61 f28 1"/>
                <a:gd name="f76" fmla="*/ f62 f27 1"/>
                <a:gd name="f77" fmla="*/ f63 f28 1"/>
                <a:gd name="f78" fmla="*/ f59 f27 1"/>
                <a:gd name="f79" fmla="*/ f64 f28 1"/>
                <a:gd name="f80" fmla="*/ f65 f27 1"/>
                <a:gd name="f81" fmla="*/ f66 f28 1"/>
                <a:gd name="f82" fmla="*/ f66 f27 1"/>
                <a:gd name="f83" fmla="*/ f67 f28 1"/>
                <a:gd name="f84" fmla="*/ f67 f27 1"/>
                <a:gd name="f85" fmla="*/ f6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8" y="f79"/>
                </a:cxn>
                <a:cxn ang="f45">
                  <a:pos x="f72" y="f73"/>
                </a:cxn>
                <a:cxn ang="f45">
                  <a:pos x="f80" y="f81"/>
                </a:cxn>
                <a:cxn ang="f45">
                  <a:pos x="f82" y="f77"/>
                </a:cxn>
                <a:cxn ang="f45">
                  <a:pos x="f80" y="f83"/>
                </a:cxn>
                <a:cxn ang="f45">
                  <a:pos x="f84" y="f85"/>
                </a:cxn>
                <a:cxn ang="f45">
                  <a:pos x="f80" y="f81"/>
                </a:cxn>
              </a:cxnLst>
              <a:rect l="f68" t="f71" r="f69" b="f70"/>
              <a:pathLst>
                <a:path w="107" h="107">
                  <a:moveTo>
                    <a:pt x="f6" y="f7"/>
                  </a:moveTo>
                  <a:cubicBezTo>
                    <a:pt x="f6" y="f8"/>
                    <a:pt x="f9" y="f6"/>
                    <a:pt x="f10" y="f11"/>
                  </a:cubicBezTo>
                  <a:cubicBezTo>
                    <a:pt x="f12" y="f13"/>
                    <a:pt x="f5" y="f14"/>
                    <a:pt x="f15" y="f16"/>
                  </a:cubicBezTo>
                  <a:cubicBezTo>
                    <a:pt x="f15" y="f12"/>
                    <a:pt x="f17" y="f5"/>
                    <a:pt x="f7" y="f5"/>
                  </a:cubicBezTo>
                  <a:cubicBezTo>
                    <a:pt x="f8" y="f15"/>
                    <a:pt x="f6" y="f17"/>
                    <a:pt x="f6" y="f7"/>
                  </a:cubicBezTo>
                  <a:close/>
                  <a:moveTo>
                    <a:pt x="f18" y="f19"/>
                  </a:moveTo>
                  <a:cubicBezTo>
                    <a:pt x="f20" y="f19"/>
                    <a:pt x="f19" y="f21"/>
                    <a:pt x="f19" y="f16"/>
                  </a:cubicBezTo>
                  <a:cubicBezTo>
                    <a:pt x="f19" y="f22"/>
                    <a:pt x="f20" y="f23"/>
                    <a:pt x="f18" y="f23"/>
                  </a:cubicBezTo>
                  <a:cubicBezTo>
                    <a:pt x="f24" y="f23"/>
                    <a:pt x="f23" y="f22"/>
                    <a:pt x="f23" y="f18"/>
                  </a:cubicBezTo>
                  <a:cubicBezTo>
                    <a:pt x="f23" y="f21"/>
                    <a:pt x="f25" y="f19"/>
                    <a:pt x="f18" y="f1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C4B08DE7-C199-B11B-08E3-281AA7C9ED42}"/>
                </a:ext>
              </a:extLst>
            </p:cNvPr>
            <p:cNvSpPr/>
            <p:nvPr/>
          </p:nvSpPr>
          <p:spPr>
            <a:xfrm>
              <a:off x="8114285" y="2567781"/>
              <a:ext cx="354009" cy="355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8"/>
                <a:gd name="f7" fmla="val 54"/>
                <a:gd name="f8" fmla="val 1"/>
                <a:gd name="f9" fmla="val 84"/>
                <a:gd name="f10" fmla="val 106"/>
                <a:gd name="f11" fmla="val 24"/>
                <a:gd name="f12" fmla="val 107"/>
                <a:gd name="f13" fmla="val 53"/>
                <a:gd name="f14" fmla="val 86"/>
                <a:gd name="f15" fmla="val 105"/>
                <a:gd name="f16" fmla="val 56"/>
                <a:gd name="f17" fmla="val 25"/>
                <a:gd name="f18" fmla="val 2"/>
                <a:gd name="f19" fmla="val 85"/>
                <a:gd name="f20" fmla="val 55"/>
                <a:gd name="f21" fmla="val 26"/>
                <a:gd name="f22" fmla="val 92"/>
                <a:gd name="f23" fmla="val 75"/>
                <a:gd name="f24" fmla="val 93"/>
                <a:gd name="f25" fmla="val 74"/>
                <a:gd name="f26" fmla="val 30"/>
                <a:gd name="f27" fmla="val 15"/>
                <a:gd name="f28" fmla="val 16"/>
                <a:gd name="f29" fmla="val 32"/>
                <a:gd name="f30" fmla="val 33"/>
                <a:gd name="f31" fmla="val 76"/>
                <a:gd name="f32" fmla="+- 0 0 -90"/>
                <a:gd name="f33" fmla="*/ f3 1 108"/>
                <a:gd name="f34" fmla="*/ f4 1 108"/>
                <a:gd name="f35" fmla="val f5"/>
                <a:gd name="f36" fmla="val f6"/>
                <a:gd name="f37" fmla="*/ f32 f0 1"/>
                <a:gd name="f38" fmla="+- f36 0 f35"/>
                <a:gd name="f39" fmla="*/ f37 1 f2"/>
                <a:gd name="f40" fmla="*/ f38 1 108"/>
                <a:gd name="f41" fmla="*/ 54 f38 1"/>
                <a:gd name="f42" fmla="*/ 1 f38 1"/>
                <a:gd name="f43" fmla="*/ 107 f38 1"/>
                <a:gd name="f44" fmla="*/ 53 f38 1"/>
                <a:gd name="f45" fmla="*/ 56 f38 1"/>
                <a:gd name="f46" fmla="*/ 55 f38 1"/>
                <a:gd name="f47" fmla="*/ 92 f38 1"/>
                <a:gd name="f48" fmla="*/ 93 f38 1"/>
                <a:gd name="f49" fmla="*/ 16 f38 1"/>
                <a:gd name="f50" fmla="+- f39 0 f1"/>
                <a:gd name="f51" fmla="*/ f41 1 108"/>
                <a:gd name="f52" fmla="*/ f42 1 108"/>
                <a:gd name="f53" fmla="*/ f43 1 108"/>
                <a:gd name="f54" fmla="*/ f44 1 108"/>
                <a:gd name="f55" fmla="*/ f45 1 108"/>
                <a:gd name="f56" fmla="*/ f46 1 108"/>
                <a:gd name="f57" fmla="*/ f47 1 108"/>
                <a:gd name="f58" fmla="*/ f48 1 108"/>
                <a:gd name="f59" fmla="*/ f49 1 108"/>
                <a:gd name="f60" fmla="*/ 0 1 f40"/>
                <a:gd name="f61" fmla="*/ f36 1 f40"/>
                <a:gd name="f62" fmla="*/ f51 1 f40"/>
                <a:gd name="f63" fmla="*/ f52 1 f40"/>
                <a:gd name="f64" fmla="*/ f53 1 f40"/>
                <a:gd name="f65" fmla="*/ f54 1 f40"/>
                <a:gd name="f66" fmla="*/ f55 1 f40"/>
                <a:gd name="f67" fmla="*/ f56 1 f40"/>
                <a:gd name="f68" fmla="*/ f57 1 f40"/>
                <a:gd name="f69" fmla="*/ f58 1 f40"/>
                <a:gd name="f70" fmla="*/ f59 1 f40"/>
                <a:gd name="f71" fmla="*/ f60 f33 1"/>
                <a:gd name="f72" fmla="*/ f61 f33 1"/>
                <a:gd name="f73" fmla="*/ f61 f34 1"/>
                <a:gd name="f74" fmla="*/ f60 f34 1"/>
                <a:gd name="f75" fmla="*/ f62 f33 1"/>
                <a:gd name="f76" fmla="*/ f63 f34 1"/>
                <a:gd name="f77" fmla="*/ f64 f33 1"/>
                <a:gd name="f78" fmla="*/ f65 f34 1"/>
                <a:gd name="f79" fmla="*/ f66 f33 1"/>
                <a:gd name="f80" fmla="*/ f64 f34 1"/>
                <a:gd name="f81" fmla="*/ f63 f33 1"/>
                <a:gd name="f82" fmla="*/ f67 f34 1"/>
                <a:gd name="f83" fmla="*/ f67 f33 1"/>
                <a:gd name="f84" fmla="*/ f68 f34 1"/>
                <a:gd name="f85" fmla="*/ f69 f33 1"/>
                <a:gd name="f86" fmla="*/ f62 f34 1"/>
                <a:gd name="f87" fmla="*/ f70 f34 1"/>
                <a:gd name="f88" fmla="*/ f7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75" y="f76"/>
                </a:cxn>
                <a:cxn ang="f50">
                  <a:pos x="f77" y="f78"/>
                </a:cxn>
                <a:cxn ang="f50">
                  <a:pos x="f79" y="f80"/>
                </a:cxn>
                <a:cxn ang="f50">
                  <a:pos x="f81" y="f82"/>
                </a:cxn>
                <a:cxn ang="f50">
                  <a:pos x="f75" y="f76"/>
                </a:cxn>
                <a:cxn ang="f50">
                  <a:pos x="f83" y="f84"/>
                </a:cxn>
                <a:cxn ang="f50">
                  <a:pos x="f85" y="f86"/>
                </a:cxn>
                <a:cxn ang="f50">
                  <a:pos x="f75" y="f87"/>
                </a:cxn>
                <a:cxn ang="f50">
                  <a:pos x="f88" y="f86"/>
                </a:cxn>
                <a:cxn ang="f50">
                  <a:pos x="f83" y="f84"/>
                </a:cxn>
              </a:cxnLst>
              <a:rect l="f71" t="f74" r="f72" b="f73"/>
              <a:pathLst>
                <a:path w="108" h="108">
                  <a:moveTo>
                    <a:pt x="f7" y="f8"/>
                  </a:moveTo>
                  <a:cubicBezTo>
                    <a:pt x="f9" y="f5"/>
                    <a:pt x="f10" y="f11"/>
                    <a:pt x="f12" y="f13"/>
                  </a:cubicBezTo>
                  <a:cubicBezTo>
                    <a:pt x="f6" y="f9"/>
                    <a:pt x="f14" y="f15"/>
                    <a:pt x="f16" y="f12"/>
                  </a:cubicBezTo>
                  <a:cubicBezTo>
                    <a:pt x="f17" y="f6"/>
                    <a:pt x="f18" y="f19"/>
                    <a:pt x="f8" y="f20"/>
                  </a:cubicBezTo>
                  <a:cubicBezTo>
                    <a:pt x="f5" y="f11"/>
                    <a:pt x="f21" y="f8"/>
                    <a:pt x="f7" y="f8"/>
                  </a:cubicBezTo>
                  <a:close/>
                  <a:moveTo>
                    <a:pt x="f20" y="f22"/>
                  </a:moveTo>
                  <a:cubicBezTo>
                    <a:pt x="f23" y="f24"/>
                    <a:pt x="f22" y="f25"/>
                    <a:pt x="f24" y="f7"/>
                  </a:cubicBezTo>
                  <a:cubicBezTo>
                    <a:pt x="f24" y="f26"/>
                    <a:pt x="f25" y="f27"/>
                    <a:pt x="f7" y="f28"/>
                  </a:cubicBezTo>
                  <a:cubicBezTo>
                    <a:pt x="f29" y="f28"/>
                    <a:pt x="f28" y="f30"/>
                    <a:pt x="f28" y="f7"/>
                  </a:cubicBezTo>
                  <a:cubicBezTo>
                    <a:pt x="f28" y="f31"/>
                    <a:pt x="f30" y="f22"/>
                    <a:pt x="f20" y="f22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EB6FA8E2-F0AF-FF45-5DA1-A26088C6701D}"/>
                </a:ext>
              </a:extLst>
            </p:cNvPr>
            <p:cNvSpPr/>
            <p:nvPr/>
          </p:nvSpPr>
          <p:spPr>
            <a:xfrm>
              <a:off x="7888857" y="2278858"/>
              <a:ext cx="215898" cy="761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23"/>
                <a:gd name="f8" fmla="val 34"/>
                <a:gd name="f9" fmla="val 40"/>
                <a:gd name="f10" fmla="val 47"/>
                <a:gd name="f11" fmla="val 54"/>
                <a:gd name="f12" fmla="val 61"/>
                <a:gd name="f13" fmla="val 64"/>
                <a:gd name="f14" fmla="val 5"/>
                <a:gd name="f15" fmla="val 65"/>
                <a:gd name="f16" fmla="val 11"/>
                <a:gd name="f17" fmla="val 18"/>
                <a:gd name="f18" fmla="val 22"/>
                <a:gd name="f19" fmla="val 55"/>
                <a:gd name="f20" fmla="val 25"/>
                <a:gd name="f21" fmla="val 7"/>
                <a:gd name="f22" fmla="val 1"/>
                <a:gd name="f23" fmla="val 15"/>
                <a:gd name="f24" fmla="val 6"/>
                <a:gd name="f25" fmla="val 4"/>
                <a:gd name="f26" fmla="val 19"/>
                <a:gd name="f27" fmla="val 26"/>
                <a:gd name="f28" fmla="+- 0 0 -90"/>
                <a:gd name="f29" fmla="*/ f3 1 66"/>
                <a:gd name="f30" fmla="*/ f4 1 23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66"/>
                <a:gd name="f39" fmla="*/ f35 1 23"/>
                <a:gd name="f40" fmla="*/ 34 f36 1"/>
                <a:gd name="f41" fmla="*/ 0 f35 1"/>
                <a:gd name="f42" fmla="*/ 54 f36 1"/>
                <a:gd name="f43" fmla="*/ 65 f36 1"/>
                <a:gd name="f44" fmla="*/ 11 f35 1"/>
                <a:gd name="f45" fmla="*/ 55 f36 1"/>
                <a:gd name="f46" fmla="*/ 22 f35 1"/>
                <a:gd name="f47" fmla="*/ 11 f36 1"/>
                <a:gd name="f48" fmla="*/ 1 f36 1"/>
                <a:gd name="f49" fmla="+- f37 0 f1"/>
                <a:gd name="f50" fmla="*/ f40 1 66"/>
                <a:gd name="f51" fmla="*/ f41 1 23"/>
                <a:gd name="f52" fmla="*/ f42 1 66"/>
                <a:gd name="f53" fmla="*/ f43 1 66"/>
                <a:gd name="f54" fmla="*/ f44 1 23"/>
                <a:gd name="f55" fmla="*/ f45 1 66"/>
                <a:gd name="f56" fmla="*/ f46 1 23"/>
                <a:gd name="f57" fmla="*/ f47 1 66"/>
                <a:gd name="f58" fmla="*/ f48 1 66"/>
                <a:gd name="f59" fmla="*/ 0 1 f38"/>
                <a:gd name="f60" fmla="*/ f32 1 f38"/>
                <a:gd name="f61" fmla="*/ 0 1 f39"/>
                <a:gd name="f62" fmla="*/ f33 1 f39"/>
                <a:gd name="f63" fmla="*/ f50 1 f38"/>
                <a:gd name="f64" fmla="*/ f51 1 f39"/>
                <a:gd name="f65" fmla="*/ f52 1 f38"/>
                <a:gd name="f66" fmla="*/ f53 1 f38"/>
                <a:gd name="f67" fmla="*/ f54 1 f39"/>
                <a:gd name="f68" fmla="*/ f55 1 f38"/>
                <a:gd name="f69" fmla="*/ f56 1 f39"/>
                <a:gd name="f70" fmla="*/ f57 1 f38"/>
                <a:gd name="f71" fmla="*/ f58 1 f38"/>
                <a:gd name="f72" fmla="*/ f59 f29 1"/>
                <a:gd name="f73" fmla="*/ f60 f29 1"/>
                <a:gd name="f74" fmla="*/ f62 f30 1"/>
                <a:gd name="f75" fmla="*/ f61 f30 1"/>
                <a:gd name="f76" fmla="*/ f63 f29 1"/>
                <a:gd name="f77" fmla="*/ f64 f30 1"/>
                <a:gd name="f78" fmla="*/ f65 f29 1"/>
                <a:gd name="f79" fmla="*/ f66 f29 1"/>
                <a:gd name="f80" fmla="*/ f67 f30 1"/>
                <a:gd name="f81" fmla="*/ f68 f29 1"/>
                <a:gd name="f82" fmla="*/ f69 f30 1"/>
                <a:gd name="f83" fmla="*/ f70 f29 1"/>
                <a:gd name="f84" fmla="*/ f71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6" y="f77"/>
                </a:cxn>
                <a:cxn ang="f49">
                  <a:pos x="f78" y="f77"/>
                </a:cxn>
                <a:cxn ang="f49">
                  <a:pos x="f79" y="f80"/>
                </a:cxn>
                <a:cxn ang="f49">
                  <a:pos x="f81" y="f82"/>
                </a:cxn>
                <a:cxn ang="f49">
                  <a:pos x="f83" y="f82"/>
                </a:cxn>
                <a:cxn ang="f49">
                  <a:pos x="f84" y="f80"/>
                </a:cxn>
                <a:cxn ang="f49">
                  <a:pos x="f83" y="f77"/>
                </a:cxn>
                <a:cxn ang="f49">
                  <a:pos x="f76" y="f77"/>
                </a:cxn>
                <a:cxn ang="f49">
                  <a:pos x="f76" y="f77"/>
                </a:cxn>
              </a:cxnLst>
              <a:rect l="f72" t="f75" r="f73" b="f74"/>
              <a:pathLst>
                <a:path w="66" h="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13" y="f14"/>
                    <a:pt x="f15" y="f16"/>
                  </a:cubicBezTo>
                  <a:cubicBezTo>
                    <a:pt x="f6" y="f17"/>
                    <a:pt x="f12" y="f18"/>
                    <a:pt x="f19" y="f18"/>
                  </a:cubicBezTo>
                  <a:cubicBezTo>
                    <a:pt x="f9" y="f7"/>
                    <a:pt x="f20" y="f7"/>
                    <a:pt x="f16" y="f18"/>
                  </a:cubicBezTo>
                  <a:cubicBezTo>
                    <a:pt x="f21" y="f18"/>
                    <a:pt x="f22" y="f23"/>
                    <a:pt x="f22" y="f16"/>
                  </a:cubicBezTo>
                  <a:cubicBezTo>
                    <a:pt x="f5" y="f24"/>
                    <a:pt x="f25" y="f5"/>
                    <a:pt x="f16" y="f5"/>
                  </a:cubicBezTo>
                  <a:cubicBezTo>
                    <a:pt x="f26" y="f5"/>
                    <a:pt x="f27" y="f5"/>
                    <a:pt x="f8" y="f5"/>
                  </a:cubicBezTo>
                  <a:cubicBezTo>
                    <a:pt x="f8" y="f5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6F4C7D3F-533F-7209-2BD8-A6BCA921804F}"/>
                </a:ext>
              </a:extLst>
            </p:cNvPr>
            <p:cNvSpPr/>
            <p:nvPr/>
          </p:nvSpPr>
          <p:spPr>
            <a:xfrm>
              <a:off x="7885685" y="3120234"/>
              <a:ext cx="209553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"/>
                <a:gd name="f7" fmla="val 23"/>
                <a:gd name="f8" fmla="val 32"/>
                <a:gd name="f9" fmla="val 39"/>
                <a:gd name="f10" fmla="val 46"/>
                <a:gd name="f11" fmla="val 53"/>
                <a:gd name="f12" fmla="val 61"/>
                <a:gd name="f13" fmla="val 5"/>
                <a:gd name="f14" fmla="val 11"/>
                <a:gd name="f15" fmla="val 18"/>
                <a:gd name="f16" fmla="val 22"/>
                <a:gd name="f17" fmla="val 54"/>
                <a:gd name="f18" fmla="val 40"/>
                <a:gd name="f19" fmla="val 25"/>
                <a:gd name="f20" fmla="val 10"/>
                <a:gd name="f21" fmla="val 4"/>
                <a:gd name="f22" fmla="val 1"/>
                <a:gd name="f23" fmla="+- 0 0 -90"/>
                <a:gd name="f24" fmla="*/ f3 1 64"/>
                <a:gd name="f25" fmla="*/ f4 1 23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64"/>
                <a:gd name="f34" fmla="*/ f30 1 23"/>
                <a:gd name="f35" fmla="*/ 32 f31 1"/>
                <a:gd name="f36" fmla="*/ 0 f30 1"/>
                <a:gd name="f37" fmla="*/ 53 f31 1"/>
                <a:gd name="f38" fmla="*/ 64 f31 1"/>
                <a:gd name="f39" fmla="*/ 11 f30 1"/>
                <a:gd name="f40" fmla="*/ 54 f31 1"/>
                <a:gd name="f41" fmla="*/ 23 f30 1"/>
                <a:gd name="f42" fmla="*/ 10 f31 1"/>
                <a:gd name="f43" fmla="*/ 0 f31 1"/>
                <a:gd name="f44" fmla="*/ 11 f31 1"/>
                <a:gd name="f45" fmla="+- f32 0 f1"/>
                <a:gd name="f46" fmla="*/ f35 1 64"/>
                <a:gd name="f47" fmla="*/ f36 1 23"/>
                <a:gd name="f48" fmla="*/ f37 1 64"/>
                <a:gd name="f49" fmla="*/ f38 1 64"/>
                <a:gd name="f50" fmla="*/ f39 1 23"/>
                <a:gd name="f51" fmla="*/ f40 1 64"/>
                <a:gd name="f52" fmla="*/ f41 1 23"/>
                <a:gd name="f53" fmla="*/ f42 1 64"/>
                <a:gd name="f54" fmla="*/ f43 1 64"/>
                <a:gd name="f55" fmla="*/ f44 1 64"/>
                <a:gd name="f56" fmla="*/ 0 1 f33"/>
                <a:gd name="f57" fmla="*/ f27 1 f33"/>
                <a:gd name="f58" fmla="*/ 0 1 f34"/>
                <a:gd name="f59" fmla="*/ f28 1 f34"/>
                <a:gd name="f60" fmla="*/ f46 1 f33"/>
                <a:gd name="f61" fmla="*/ f47 1 f34"/>
                <a:gd name="f62" fmla="*/ f48 1 f33"/>
                <a:gd name="f63" fmla="*/ f49 1 f33"/>
                <a:gd name="f64" fmla="*/ f50 1 f34"/>
                <a:gd name="f65" fmla="*/ f51 1 f33"/>
                <a:gd name="f66" fmla="*/ f52 1 f34"/>
                <a:gd name="f67" fmla="*/ f53 1 f33"/>
                <a:gd name="f68" fmla="*/ f54 1 f33"/>
                <a:gd name="f69" fmla="*/ f55 1 f33"/>
                <a:gd name="f70" fmla="*/ f56 f24 1"/>
                <a:gd name="f71" fmla="*/ f57 f24 1"/>
                <a:gd name="f72" fmla="*/ f59 f25 1"/>
                <a:gd name="f73" fmla="*/ f58 f25 1"/>
                <a:gd name="f74" fmla="*/ f60 f24 1"/>
                <a:gd name="f75" fmla="*/ f61 f25 1"/>
                <a:gd name="f76" fmla="*/ f62 f24 1"/>
                <a:gd name="f77" fmla="*/ f63 f24 1"/>
                <a:gd name="f78" fmla="*/ f64 f25 1"/>
                <a:gd name="f79" fmla="*/ f65 f24 1"/>
                <a:gd name="f80" fmla="*/ f66 f25 1"/>
                <a:gd name="f81" fmla="*/ f67 f24 1"/>
                <a:gd name="f82" fmla="*/ f68 f24 1"/>
                <a:gd name="f83" fmla="*/ f6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4" y="f75"/>
                </a:cxn>
                <a:cxn ang="f45">
                  <a:pos x="f76" y="f75"/>
                </a:cxn>
                <a:cxn ang="f45">
                  <a:pos x="f77" y="f78"/>
                </a:cxn>
                <a:cxn ang="f45">
                  <a:pos x="f79" y="f80"/>
                </a:cxn>
                <a:cxn ang="f45">
                  <a:pos x="f81" y="f80"/>
                </a:cxn>
                <a:cxn ang="f45">
                  <a:pos x="f82" y="f78"/>
                </a:cxn>
                <a:cxn ang="f45">
                  <a:pos x="f83" y="f75"/>
                </a:cxn>
                <a:cxn ang="f45">
                  <a:pos x="f74" y="f75"/>
                </a:cxn>
              </a:cxnLst>
              <a:rect l="f70" t="f73" r="f71" b="f72"/>
              <a:pathLst>
                <a:path w="64" h="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6" y="f13"/>
                    <a:pt x="f6" y="f14"/>
                  </a:cubicBezTo>
                  <a:cubicBezTo>
                    <a:pt x="f6" y="f15"/>
                    <a:pt x="f12" y="f16"/>
                    <a:pt x="f17" y="f7"/>
                  </a:cubicBezTo>
                  <a:cubicBezTo>
                    <a:pt x="f18" y="f7"/>
                    <a:pt x="f19" y="f7"/>
                    <a:pt x="f20" y="f7"/>
                  </a:cubicBezTo>
                  <a:cubicBezTo>
                    <a:pt x="f21" y="f16"/>
                    <a:pt x="f5" y="f15"/>
                    <a:pt x="f5" y="f14"/>
                  </a:cubicBezTo>
                  <a:cubicBezTo>
                    <a:pt x="f22" y="f13"/>
                    <a:pt x="f21" y="f5"/>
                    <a:pt x="f14" y="f5"/>
                  </a:cubicBezTo>
                  <a:cubicBezTo>
                    <a:pt x="f15" y="f5"/>
                    <a:pt x="f19" y="f5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B92F3124-628E-9A5F-10C0-B584ABB3C448}"/>
                </a:ext>
              </a:extLst>
            </p:cNvPr>
            <p:cNvSpPr/>
            <p:nvPr/>
          </p:nvSpPr>
          <p:spPr>
            <a:xfrm>
              <a:off x="7888857" y="2705892"/>
              <a:ext cx="209553" cy="761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"/>
                <a:gd name="f7" fmla="val 23"/>
                <a:gd name="f8" fmla="val 32"/>
                <a:gd name="f9" fmla="val 39"/>
                <a:gd name="f10" fmla="val 46"/>
                <a:gd name="f11" fmla="val 53"/>
                <a:gd name="f12" fmla="val 60"/>
                <a:gd name="f13" fmla="val 5"/>
                <a:gd name="f14" fmla="val 12"/>
                <a:gd name="f15" fmla="val 63"/>
                <a:gd name="f16" fmla="val 19"/>
                <a:gd name="f17" fmla="val 25"/>
                <a:gd name="f18" fmla="val 11"/>
                <a:gd name="f19" fmla="val 22"/>
                <a:gd name="f20" fmla="val 4"/>
                <a:gd name="f21" fmla="val 18"/>
                <a:gd name="f22" fmla="+- 0 0 -90"/>
                <a:gd name="f23" fmla="*/ f3 1 64"/>
                <a:gd name="f24" fmla="*/ f4 1 23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64"/>
                <a:gd name="f33" fmla="*/ f29 1 23"/>
                <a:gd name="f34" fmla="*/ 32 f30 1"/>
                <a:gd name="f35" fmla="*/ 0 f29 1"/>
                <a:gd name="f36" fmla="*/ 53 f30 1"/>
                <a:gd name="f37" fmla="*/ 64 f30 1"/>
                <a:gd name="f38" fmla="*/ 12 f29 1"/>
                <a:gd name="f39" fmla="*/ 23 f29 1"/>
                <a:gd name="f40" fmla="*/ 11 f30 1"/>
                <a:gd name="f41" fmla="*/ 22 f29 1"/>
                <a:gd name="f42" fmla="*/ 0 f30 1"/>
                <a:gd name="f43" fmla="*/ 11 f29 1"/>
                <a:gd name="f44" fmla="+- f31 0 f1"/>
                <a:gd name="f45" fmla="*/ f34 1 64"/>
                <a:gd name="f46" fmla="*/ f35 1 23"/>
                <a:gd name="f47" fmla="*/ f36 1 64"/>
                <a:gd name="f48" fmla="*/ f37 1 64"/>
                <a:gd name="f49" fmla="*/ f38 1 23"/>
                <a:gd name="f50" fmla="*/ f39 1 23"/>
                <a:gd name="f51" fmla="*/ f40 1 64"/>
                <a:gd name="f52" fmla="*/ f41 1 23"/>
                <a:gd name="f53" fmla="*/ f42 1 64"/>
                <a:gd name="f54" fmla="*/ f43 1 23"/>
                <a:gd name="f55" fmla="*/ 0 1 f32"/>
                <a:gd name="f56" fmla="*/ f26 1 f32"/>
                <a:gd name="f57" fmla="*/ 0 1 f33"/>
                <a:gd name="f58" fmla="*/ f27 1 f33"/>
                <a:gd name="f59" fmla="*/ f45 1 f32"/>
                <a:gd name="f60" fmla="*/ f46 1 f33"/>
                <a:gd name="f61" fmla="*/ f47 1 f32"/>
                <a:gd name="f62" fmla="*/ f48 1 f32"/>
                <a:gd name="f63" fmla="*/ f49 1 f33"/>
                <a:gd name="f64" fmla="*/ f50 1 f33"/>
                <a:gd name="f65" fmla="*/ f51 1 f32"/>
                <a:gd name="f66" fmla="*/ f52 1 f33"/>
                <a:gd name="f67" fmla="*/ f53 1 f32"/>
                <a:gd name="f68" fmla="*/ f54 1 f33"/>
                <a:gd name="f69" fmla="*/ f55 f23 1"/>
                <a:gd name="f70" fmla="*/ f56 f23 1"/>
                <a:gd name="f71" fmla="*/ f58 f24 1"/>
                <a:gd name="f72" fmla="*/ f57 f24 1"/>
                <a:gd name="f73" fmla="*/ f59 f23 1"/>
                <a:gd name="f74" fmla="*/ f60 f24 1"/>
                <a:gd name="f75" fmla="*/ f61 f23 1"/>
                <a:gd name="f76" fmla="*/ f62 f23 1"/>
                <a:gd name="f77" fmla="*/ f63 f24 1"/>
                <a:gd name="f78" fmla="*/ f64 f24 1"/>
                <a:gd name="f79" fmla="*/ f65 f23 1"/>
                <a:gd name="f80" fmla="*/ f66 f24 1"/>
                <a:gd name="f81" fmla="*/ f67 f23 1"/>
                <a:gd name="f82" fmla="*/ f68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73" y="f74"/>
                </a:cxn>
                <a:cxn ang="f44">
                  <a:pos x="f75" y="f74"/>
                </a:cxn>
                <a:cxn ang="f44">
                  <a:pos x="f76" y="f77"/>
                </a:cxn>
                <a:cxn ang="f44">
                  <a:pos x="f75" y="f78"/>
                </a:cxn>
                <a:cxn ang="f44">
                  <a:pos x="f79" y="f80"/>
                </a:cxn>
                <a:cxn ang="f44">
                  <a:pos x="f81" y="f82"/>
                </a:cxn>
                <a:cxn ang="f44">
                  <a:pos x="f79" y="f74"/>
                </a:cxn>
                <a:cxn ang="f44">
                  <a:pos x="f73" y="f74"/>
                </a:cxn>
                <a:cxn ang="f44">
                  <a:pos x="f73" y="f74"/>
                </a:cxn>
              </a:cxnLst>
              <a:rect l="f69" t="f72" r="f70" b="f71"/>
              <a:pathLst>
                <a:path w="64" h="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6" y="f13"/>
                    <a:pt x="f6" y="f14"/>
                  </a:cubicBezTo>
                  <a:cubicBezTo>
                    <a:pt x="f15" y="f16"/>
                    <a:pt x="f12" y="f7"/>
                    <a:pt x="f11" y="f7"/>
                  </a:cubicBezTo>
                  <a:cubicBezTo>
                    <a:pt x="f9" y="f7"/>
                    <a:pt x="f17" y="f7"/>
                    <a:pt x="f18" y="f19"/>
                  </a:cubicBezTo>
                  <a:cubicBezTo>
                    <a:pt x="f20" y="f19"/>
                    <a:pt x="f5" y="f21"/>
                    <a:pt x="f5" y="f18"/>
                  </a:cubicBezTo>
                  <a:cubicBezTo>
                    <a:pt x="f5" y="f13"/>
                    <a:pt x="f20" y="f5"/>
                    <a:pt x="f18" y="f5"/>
                  </a:cubicBezTo>
                  <a:cubicBezTo>
                    <a:pt x="f21" y="f5"/>
                    <a:pt x="f17" y="f5"/>
                    <a:pt x="f8" y="f5"/>
                  </a:cubicBezTo>
                  <a:cubicBezTo>
                    <a:pt x="f8" y="f5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5B3DAB2B-9961-FC29-1EEF-0017A6A3E0B5}"/>
                </a:ext>
              </a:extLst>
            </p:cNvPr>
            <p:cNvSpPr/>
            <p:nvPr/>
          </p:nvSpPr>
          <p:spPr>
            <a:xfrm>
              <a:off x="8488932" y="2705892"/>
              <a:ext cx="212726" cy="761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5"/>
                <a:gd name="f7" fmla="val 23"/>
                <a:gd name="f8" fmla="val 29"/>
                <a:gd name="f9" fmla="val 22"/>
                <a:gd name="f10" fmla="val 26"/>
                <a:gd name="f11" fmla="val 20"/>
                <a:gd name="f12" fmla="val 15"/>
                <a:gd name="f13" fmla="val 7"/>
                <a:gd name="f14" fmla="val 2"/>
                <a:gd name="f15" fmla="val 21"/>
                <a:gd name="f16" fmla="val 1"/>
                <a:gd name="f17" fmla="val 13"/>
                <a:gd name="f18" fmla="val 5"/>
                <a:gd name="f19" fmla="val 12"/>
                <a:gd name="f20" fmla="val 41"/>
                <a:gd name="f21" fmla="val 54"/>
                <a:gd name="f22" fmla="val 58"/>
                <a:gd name="f23" fmla="val 61"/>
                <a:gd name="f24" fmla="val 8"/>
                <a:gd name="f25" fmla="val 47"/>
                <a:gd name="f26" fmla="val 39"/>
                <a:gd name="f27" fmla="+- 0 0 -90"/>
                <a:gd name="f28" fmla="*/ f3 1 65"/>
                <a:gd name="f29" fmla="*/ f4 1 23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65"/>
                <a:gd name="f38" fmla="*/ f34 1 23"/>
                <a:gd name="f39" fmla="*/ 29 f35 1"/>
                <a:gd name="f40" fmla="*/ 22 f34 1"/>
                <a:gd name="f41" fmla="*/ 15 f35 1"/>
                <a:gd name="f42" fmla="*/ 23 f34 1"/>
                <a:gd name="f43" fmla="*/ 1 f35 1"/>
                <a:gd name="f44" fmla="*/ 13 f34 1"/>
                <a:gd name="f45" fmla="*/ 12 f35 1"/>
                <a:gd name="f46" fmla="*/ 1 f34 1"/>
                <a:gd name="f47" fmla="*/ 54 f35 1"/>
                <a:gd name="f48" fmla="*/ 2 f34 1"/>
                <a:gd name="f49" fmla="*/ 65 f35 1"/>
                <a:gd name="f50" fmla="*/ 12 f34 1"/>
                <a:gd name="f51" fmla="+- f36 0 f1"/>
                <a:gd name="f52" fmla="*/ f39 1 65"/>
                <a:gd name="f53" fmla="*/ f40 1 23"/>
                <a:gd name="f54" fmla="*/ f41 1 65"/>
                <a:gd name="f55" fmla="*/ f42 1 23"/>
                <a:gd name="f56" fmla="*/ f43 1 65"/>
                <a:gd name="f57" fmla="*/ f44 1 23"/>
                <a:gd name="f58" fmla="*/ f45 1 65"/>
                <a:gd name="f59" fmla="*/ f46 1 23"/>
                <a:gd name="f60" fmla="*/ f47 1 65"/>
                <a:gd name="f61" fmla="*/ f48 1 23"/>
                <a:gd name="f62" fmla="*/ f49 1 65"/>
                <a:gd name="f63" fmla="*/ f50 1 23"/>
                <a:gd name="f64" fmla="*/ 0 1 f37"/>
                <a:gd name="f65" fmla="*/ f31 1 f37"/>
                <a:gd name="f66" fmla="*/ 0 1 f38"/>
                <a:gd name="f67" fmla="*/ f32 1 f38"/>
                <a:gd name="f68" fmla="*/ f52 1 f37"/>
                <a:gd name="f69" fmla="*/ f53 1 f38"/>
                <a:gd name="f70" fmla="*/ f54 1 f37"/>
                <a:gd name="f71" fmla="*/ f55 1 f38"/>
                <a:gd name="f72" fmla="*/ f56 1 f37"/>
                <a:gd name="f73" fmla="*/ f57 1 f38"/>
                <a:gd name="f74" fmla="*/ f58 1 f37"/>
                <a:gd name="f75" fmla="*/ f59 1 f38"/>
                <a:gd name="f76" fmla="*/ f60 1 f37"/>
                <a:gd name="f77" fmla="*/ f61 1 f38"/>
                <a:gd name="f78" fmla="*/ f62 1 f37"/>
                <a:gd name="f79" fmla="*/ f63 1 f38"/>
                <a:gd name="f80" fmla="*/ f64 f28 1"/>
                <a:gd name="f81" fmla="*/ f65 f28 1"/>
                <a:gd name="f82" fmla="*/ f67 f29 1"/>
                <a:gd name="f83" fmla="*/ f66 f29 1"/>
                <a:gd name="f84" fmla="*/ f68 f28 1"/>
                <a:gd name="f85" fmla="*/ f69 f29 1"/>
                <a:gd name="f86" fmla="*/ f70 f28 1"/>
                <a:gd name="f87" fmla="*/ f71 f29 1"/>
                <a:gd name="f88" fmla="*/ f72 f28 1"/>
                <a:gd name="f89" fmla="*/ f73 f29 1"/>
                <a:gd name="f90" fmla="*/ f74 f28 1"/>
                <a:gd name="f91" fmla="*/ f75 f29 1"/>
                <a:gd name="f92" fmla="*/ f76 f28 1"/>
                <a:gd name="f93" fmla="*/ f77 f29 1"/>
                <a:gd name="f94" fmla="*/ f78 f28 1"/>
                <a:gd name="f95" fmla="*/ f7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92" y="f85"/>
                </a:cxn>
                <a:cxn ang="f51">
                  <a:pos x="f84" y="f85"/>
                </a:cxn>
              </a:cxnLst>
              <a:rect l="f80" t="f83" r="f81" b="f82"/>
              <a:pathLst>
                <a:path w="65" h="23">
                  <a:moveTo>
                    <a:pt x="f8" y="f9"/>
                  </a:moveTo>
                  <a:cubicBezTo>
                    <a:pt x="f10" y="f9"/>
                    <a:pt x="f11" y="f9"/>
                    <a:pt x="f12" y="f7"/>
                  </a:cubicBezTo>
                  <a:cubicBezTo>
                    <a:pt x="f13" y="f7"/>
                    <a:pt x="f14" y="f15"/>
                    <a:pt x="f16" y="f17"/>
                  </a:cubicBezTo>
                  <a:cubicBezTo>
                    <a:pt x="f5" y="f18"/>
                    <a:pt x="f18" y="f16"/>
                    <a:pt x="f19" y="f16"/>
                  </a:cubicBezTo>
                  <a:cubicBezTo>
                    <a:pt x="f10" y="f16"/>
                    <a:pt x="f20" y="f5"/>
                    <a:pt x="f21" y="f14"/>
                  </a:cubicBezTo>
                  <a:cubicBezTo>
                    <a:pt x="f22" y="f14"/>
                    <a:pt x="f23" y="f24"/>
                    <a:pt x="f6" y="f19"/>
                  </a:cubicBezTo>
                  <a:cubicBezTo>
                    <a:pt x="f23" y="f12"/>
                    <a:pt x="f22" y="f15"/>
                    <a:pt x="f21" y="f9"/>
                  </a:cubicBezTo>
                  <a:cubicBezTo>
                    <a:pt x="f25" y="f7"/>
                    <a:pt x="f26" y="f9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1E391A34-A400-80B5-943C-BC466BA7828B}"/>
                </a:ext>
              </a:extLst>
            </p:cNvPr>
            <p:cNvSpPr/>
            <p:nvPr/>
          </p:nvSpPr>
          <p:spPr>
            <a:xfrm>
              <a:off x="8868344" y="2702719"/>
              <a:ext cx="77788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5"/>
                <a:gd name="f8" fmla="val 12"/>
                <a:gd name="f9" fmla="val 19"/>
                <a:gd name="f10" fmla="val 18"/>
                <a:gd name="f11" fmla="val 4"/>
                <a:gd name="f12" fmla="val 20"/>
                <a:gd name="f13" fmla="val 5"/>
                <a:gd name="f14" fmla="val 6"/>
                <a:gd name="f15" fmla="val 13"/>
                <a:gd name="f16" fmla="val 1"/>
                <a:gd name="f17" fmla="val 21"/>
                <a:gd name="f18" fmla="val 23"/>
                <a:gd name="f19" fmla="+- 0 0 -90"/>
                <a:gd name="f20" fmla="*/ f3 1 24"/>
                <a:gd name="f21" fmla="*/ f4 1 25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4"/>
                <a:gd name="f30" fmla="*/ f26 1 25"/>
                <a:gd name="f31" fmla="*/ 24 f27 1"/>
                <a:gd name="f32" fmla="*/ 12 f26 1"/>
                <a:gd name="f33" fmla="*/ 12 f27 1"/>
                <a:gd name="f34" fmla="*/ 25 f26 1"/>
                <a:gd name="f35" fmla="*/ 0 f27 1"/>
                <a:gd name="f36" fmla="*/ 13 f27 1"/>
                <a:gd name="f37" fmla="*/ 1 f26 1"/>
                <a:gd name="f38" fmla="+- f28 0 f1"/>
                <a:gd name="f39" fmla="*/ f31 1 24"/>
                <a:gd name="f40" fmla="*/ f32 1 25"/>
                <a:gd name="f41" fmla="*/ f33 1 24"/>
                <a:gd name="f42" fmla="*/ f34 1 25"/>
                <a:gd name="f43" fmla="*/ f35 1 24"/>
                <a:gd name="f44" fmla="*/ f36 1 24"/>
                <a:gd name="f45" fmla="*/ f37 1 25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29"/>
                <a:gd name="f53" fmla="*/ f42 1 f30"/>
                <a:gd name="f54" fmla="*/ f43 1 f29"/>
                <a:gd name="f55" fmla="*/ f44 1 f29"/>
                <a:gd name="f56" fmla="*/ f45 1 f30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0 1"/>
                <a:gd name="f64" fmla="*/ f53 f21 1"/>
                <a:gd name="f65" fmla="*/ f54 f20 1"/>
                <a:gd name="f66" fmla="*/ f55 f20 1"/>
                <a:gd name="f67" fmla="*/ f5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5" y="f62"/>
                </a:cxn>
                <a:cxn ang="f38">
                  <a:pos x="f66" y="f67"/>
                </a:cxn>
                <a:cxn ang="f38">
                  <a:pos x="f61" y="f62"/>
                </a:cxn>
              </a:cxnLst>
              <a:rect l="f57" t="f60" r="f58" b="f59"/>
              <a:pathLst>
                <a:path w="24" h="25">
                  <a:moveTo>
                    <a:pt x="f6" y="f8"/>
                  </a:moveTo>
                  <a:cubicBezTo>
                    <a:pt x="f6" y="f9"/>
                    <a:pt x="f10" y="f7"/>
                    <a:pt x="f8" y="f7"/>
                  </a:cubicBezTo>
                  <a:cubicBezTo>
                    <a:pt x="f11" y="f6"/>
                    <a:pt x="f5" y="f12"/>
                    <a:pt x="f5" y="f8"/>
                  </a:cubicBezTo>
                  <a:cubicBezTo>
                    <a:pt x="f5" y="f13"/>
                    <a:pt x="f14" y="f5"/>
                    <a:pt x="f15" y="f16"/>
                  </a:cubicBezTo>
                  <a:cubicBezTo>
                    <a:pt x="f17" y="f16"/>
                    <a:pt x="f18" y="f14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7A1745B7-C868-BA50-F7A4-0D998429DF07}"/>
                </a:ext>
              </a:extLst>
            </p:cNvPr>
            <p:cNvSpPr/>
            <p:nvPr/>
          </p:nvSpPr>
          <p:spPr>
            <a:xfrm>
              <a:off x="7663440" y="2275685"/>
              <a:ext cx="80960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4"/>
                <a:gd name="f8" fmla="val 13"/>
                <a:gd name="f9" fmla="val 19"/>
                <a:gd name="f10" fmla="val 20"/>
                <a:gd name="f11" fmla="val 6"/>
                <a:gd name="f12" fmla="val 1"/>
                <a:gd name="f13" fmla="val 5"/>
                <a:gd name="f14" fmla="+- 0 0 -90"/>
                <a:gd name="f15" fmla="*/ f3 1 25"/>
                <a:gd name="f16" fmla="*/ f4 1 24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5"/>
                <a:gd name="f25" fmla="*/ f21 1 24"/>
                <a:gd name="f26" fmla="*/ 25 f22 1"/>
                <a:gd name="f27" fmla="*/ 13 f21 1"/>
                <a:gd name="f28" fmla="*/ 13 f22 1"/>
                <a:gd name="f29" fmla="*/ 24 f21 1"/>
                <a:gd name="f30" fmla="*/ 0 f22 1"/>
                <a:gd name="f31" fmla="*/ 0 f21 1"/>
                <a:gd name="f32" fmla="+- f23 0 f1"/>
                <a:gd name="f33" fmla="*/ f26 1 25"/>
                <a:gd name="f34" fmla="*/ f27 1 24"/>
                <a:gd name="f35" fmla="*/ f28 1 25"/>
                <a:gd name="f36" fmla="*/ f29 1 24"/>
                <a:gd name="f37" fmla="*/ f30 1 25"/>
                <a:gd name="f38" fmla="*/ f31 1 24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4"/>
                </a:cxn>
                <a:cxn ang="f32">
                  <a:pos x="f55" y="f58"/>
                </a:cxn>
                <a:cxn ang="f32">
                  <a:pos x="f53" y="f54"/>
                </a:cxn>
              </a:cxnLst>
              <a:rect l="f49" t="f52" r="f50" b="f51"/>
              <a:pathLst>
                <a:path w="25" h="24">
                  <a:moveTo>
                    <a:pt x="f6" y="f8"/>
                  </a:moveTo>
                  <a:cubicBezTo>
                    <a:pt x="f7" y="f9"/>
                    <a:pt x="f10" y="f7"/>
                    <a:pt x="f8" y="f7"/>
                  </a:cubicBezTo>
                  <a:cubicBezTo>
                    <a:pt x="f11" y="f7"/>
                    <a:pt x="f12" y="f10"/>
                    <a:pt x="f5" y="f8"/>
                  </a:cubicBezTo>
                  <a:cubicBezTo>
                    <a:pt x="f5" y="f11"/>
                    <a:pt x="f11" y="f5"/>
                    <a:pt x="f8" y="f5"/>
                  </a:cubicBezTo>
                  <a:cubicBezTo>
                    <a:pt x="f10" y="f12"/>
                    <a:pt x="f7" y="f13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5C4D3B32-EA8C-43A2-C265-B1EEE10FCFD3}"/>
                </a:ext>
              </a:extLst>
            </p:cNvPr>
            <p:cNvSpPr/>
            <p:nvPr/>
          </p:nvSpPr>
          <p:spPr>
            <a:xfrm>
              <a:off x="7660257" y="2702719"/>
              <a:ext cx="80960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12"/>
                <a:gd name="f8" fmla="val 6"/>
                <a:gd name="f9" fmla="val 23"/>
                <a:gd name="f10" fmla="val 20"/>
                <a:gd name="f11" fmla="val 1"/>
                <a:gd name="f12" fmla="val 5"/>
                <a:gd name="f13" fmla="val 13"/>
                <a:gd name="f14" fmla="val 21"/>
                <a:gd name="f15" fmla="val 19"/>
                <a:gd name="f16" fmla="+- 0 0 -90"/>
                <a:gd name="f17" fmla="*/ f3 1 25"/>
                <a:gd name="f18" fmla="*/ f4 1 25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25"/>
                <a:gd name="f25" fmla="*/ 12 f22 1"/>
                <a:gd name="f26" fmla="*/ 25 f22 1"/>
                <a:gd name="f27" fmla="*/ 1 f22 1"/>
                <a:gd name="f28" fmla="*/ 13 f22 1"/>
                <a:gd name="f29" fmla="+- f23 0 f1"/>
                <a:gd name="f30" fmla="*/ f25 1 25"/>
                <a:gd name="f31" fmla="*/ f26 1 25"/>
                <a:gd name="f32" fmla="*/ f27 1 25"/>
                <a:gd name="f33" fmla="*/ f28 1 25"/>
                <a:gd name="f34" fmla="*/ 0 1 f24"/>
                <a:gd name="f35" fmla="*/ f20 1 f24"/>
                <a:gd name="f36" fmla="*/ f30 1 f24"/>
                <a:gd name="f37" fmla="*/ f31 1 f24"/>
                <a:gd name="f38" fmla="*/ f32 1 f24"/>
                <a:gd name="f39" fmla="*/ f33 1 f24"/>
                <a:gd name="f40" fmla="*/ f34 f17 1"/>
                <a:gd name="f41" fmla="*/ f35 f17 1"/>
                <a:gd name="f42" fmla="*/ f35 f18 1"/>
                <a:gd name="f43" fmla="*/ f34 f18 1"/>
                <a:gd name="f44" fmla="*/ f36 f17 1"/>
                <a:gd name="f45" fmla="*/ f37 f18 1"/>
                <a:gd name="f46" fmla="*/ f38 f17 1"/>
                <a:gd name="f47" fmla="*/ f36 f18 1"/>
                <a:gd name="f48" fmla="*/ f39 f17 1"/>
                <a:gd name="f49" fmla="*/ f38 f18 1"/>
                <a:gd name="f50" fmla="*/ f37 f17 1"/>
                <a:gd name="f51" fmla="*/ f39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4" y="f45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44" y="f45"/>
                </a:cxn>
              </a:cxnLst>
              <a:rect l="f40" t="f43" r="f41" b="f42"/>
              <a:pathLst>
                <a:path w="25" h="25">
                  <a:moveTo>
                    <a:pt x="f7" y="f6"/>
                  </a:moveTo>
                  <a:cubicBezTo>
                    <a:pt x="f8" y="f9"/>
                    <a:pt x="f5" y="f10"/>
                    <a:pt x="f11" y="f7"/>
                  </a:cubicBezTo>
                  <a:cubicBezTo>
                    <a:pt x="f11" y="f12"/>
                    <a:pt x="f12" y="f5"/>
                    <a:pt x="f13" y="f11"/>
                  </a:cubicBezTo>
                  <a:cubicBezTo>
                    <a:pt x="f14" y="f11"/>
                    <a:pt x="f6" y="f12"/>
                    <a:pt x="f6" y="f13"/>
                  </a:cubicBezTo>
                  <a:cubicBezTo>
                    <a:pt x="f6" y="f15"/>
                    <a:pt x="f15" y="f6"/>
                    <a:pt x="f7" y="f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EF18C4EB-6770-4525-D232-718199154B8E}"/>
                </a:ext>
              </a:extLst>
            </p:cNvPr>
            <p:cNvSpPr/>
            <p:nvPr/>
          </p:nvSpPr>
          <p:spPr>
            <a:xfrm>
              <a:off x="7660257" y="3117052"/>
              <a:ext cx="77788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5"/>
                <a:gd name="f8" fmla="val 12"/>
                <a:gd name="f9" fmla="val 19"/>
                <a:gd name="f10" fmla="val 1"/>
                <a:gd name="f11" fmla="val 23"/>
                <a:gd name="f12" fmla="val 5"/>
                <a:gd name="f13" fmla="val 21"/>
                <a:gd name="f14" fmla="val 13"/>
                <a:gd name="f15" fmla="val 4"/>
                <a:gd name="f16" fmla="+- 0 0 -90"/>
                <a:gd name="f17" fmla="*/ f3 1 24"/>
                <a:gd name="f18" fmla="*/ f4 1 25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4"/>
                <a:gd name="f27" fmla="*/ f23 1 25"/>
                <a:gd name="f28" fmla="*/ 12 f24 1"/>
                <a:gd name="f29" fmla="*/ 0 f23 1"/>
                <a:gd name="f30" fmla="*/ 24 f24 1"/>
                <a:gd name="f31" fmla="*/ 12 f23 1"/>
                <a:gd name="f32" fmla="*/ 24 f23 1"/>
                <a:gd name="f33" fmla="*/ 0 f24 1"/>
                <a:gd name="f34" fmla="*/ 13 f23 1"/>
                <a:gd name="f35" fmla="+- f25 0 f1"/>
                <a:gd name="f36" fmla="*/ f28 1 24"/>
                <a:gd name="f37" fmla="*/ f29 1 25"/>
                <a:gd name="f38" fmla="*/ f30 1 24"/>
                <a:gd name="f39" fmla="*/ f31 1 25"/>
                <a:gd name="f40" fmla="*/ f32 1 25"/>
                <a:gd name="f41" fmla="*/ f33 1 24"/>
                <a:gd name="f42" fmla="*/ f34 1 25"/>
                <a:gd name="f43" fmla="*/ 0 1 f26"/>
                <a:gd name="f44" fmla="*/ f20 1 f26"/>
                <a:gd name="f45" fmla="*/ 0 1 f27"/>
                <a:gd name="f46" fmla="*/ f21 1 f27"/>
                <a:gd name="f47" fmla="*/ f36 1 f26"/>
                <a:gd name="f48" fmla="*/ f37 1 f27"/>
                <a:gd name="f49" fmla="*/ f38 1 f26"/>
                <a:gd name="f50" fmla="*/ f39 1 f27"/>
                <a:gd name="f51" fmla="*/ f40 1 f27"/>
                <a:gd name="f52" fmla="*/ f41 1 f26"/>
                <a:gd name="f53" fmla="*/ f42 1 f27"/>
                <a:gd name="f54" fmla="*/ f43 f17 1"/>
                <a:gd name="f55" fmla="*/ f44 f17 1"/>
                <a:gd name="f56" fmla="*/ f46 f18 1"/>
                <a:gd name="f57" fmla="*/ f45 f18 1"/>
                <a:gd name="f58" fmla="*/ f47 f17 1"/>
                <a:gd name="f59" fmla="*/ f48 f18 1"/>
                <a:gd name="f60" fmla="*/ f49 f17 1"/>
                <a:gd name="f61" fmla="*/ f50 f18 1"/>
                <a:gd name="f62" fmla="*/ f51 f18 1"/>
                <a:gd name="f63" fmla="*/ f52 f17 1"/>
                <a:gd name="f64" fmla="*/ f53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58" y="f62"/>
                </a:cxn>
                <a:cxn ang="f35">
                  <a:pos x="f63" y="f64"/>
                </a:cxn>
                <a:cxn ang="f35">
                  <a:pos x="f58" y="f59"/>
                </a:cxn>
              </a:cxnLst>
              <a:rect l="f54" t="f57" r="f55" b="f56"/>
              <a:pathLst>
                <a:path w="24" h="25">
                  <a:moveTo>
                    <a:pt x="f8" y="f5"/>
                  </a:moveTo>
                  <a:cubicBezTo>
                    <a:pt x="f9" y="f10"/>
                    <a:pt x="f11" y="f12"/>
                    <a:pt x="f6" y="f8"/>
                  </a:cubicBezTo>
                  <a:cubicBezTo>
                    <a:pt x="f6" y="f9"/>
                    <a:pt x="f9" y="f7"/>
                    <a:pt x="f8" y="f6"/>
                  </a:cubicBezTo>
                  <a:cubicBezTo>
                    <a:pt x="f12" y="f6"/>
                    <a:pt x="f5" y="f13"/>
                    <a:pt x="f5" y="f14"/>
                  </a:cubicBezTo>
                  <a:cubicBezTo>
                    <a:pt x="f5" y="f12"/>
                    <a:pt x="f15" y="f10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6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5">
            <a:extLst>
              <a:ext uri="{FF2B5EF4-FFF2-40B4-BE49-F238E27FC236}">
                <a16:creationId xmlns:a16="http://schemas.microsoft.com/office/drawing/2014/main" id="{4BD9D947-FDDA-912C-9499-46336448802B}"/>
              </a:ext>
            </a:extLst>
          </p:cNvPr>
          <p:cNvGrpSpPr/>
          <p:nvPr/>
        </p:nvGrpSpPr>
        <p:grpSpPr>
          <a:xfrm>
            <a:off x="3540337" y="1464576"/>
            <a:ext cx="7989441" cy="4272039"/>
            <a:chOff x="3540337" y="1464576"/>
            <a:chExt cx="7989441" cy="4272039"/>
          </a:xfrm>
        </p:grpSpPr>
        <p:sp>
          <p:nvSpPr>
            <p:cNvPr id="3" name="Freeform 32">
              <a:extLst>
                <a:ext uri="{FF2B5EF4-FFF2-40B4-BE49-F238E27FC236}">
                  <a16:creationId xmlns:a16="http://schemas.microsoft.com/office/drawing/2014/main" id="{4F31409B-6658-421A-C2ED-8CD199698A3B}"/>
                </a:ext>
              </a:extLst>
            </p:cNvPr>
            <p:cNvSpPr/>
            <p:nvPr/>
          </p:nvSpPr>
          <p:spPr>
            <a:xfrm>
              <a:off x="9056345" y="3376138"/>
              <a:ext cx="666149" cy="8124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736"/>
                <a:gd name="f7" fmla="val 10000"/>
                <a:gd name="f8" fmla="val 8784"/>
                <a:gd name="f9" fmla="val 4472"/>
                <a:gd name="f10" fmla="val 8948"/>
                <a:gd name="f11" fmla="val 4542"/>
                <a:gd name="f12" fmla="val 9262"/>
                <a:gd name="f13" fmla="val 4499"/>
                <a:gd name="f14" fmla="val 9397"/>
                <a:gd name="f15" fmla="val 4647"/>
                <a:gd name="f16" fmla="val 9282"/>
                <a:gd name="f17" fmla="val 4891"/>
                <a:gd name="f18" fmla="val 9246"/>
                <a:gd name="f19" fmla="val 4846"/>
                <a:gd name="f20" fmla="val 9150"/>
                <a:gd name="f21" fmla="val 5059"/>
                <a:gd name="f22" fmla="val 9278"/>
                <a:gd name="f23" fmla="val 5100"/>
                <a:gd name="f24" fmla="val 9553"/>
                <a:gd name="f25" fmla="val 5244"/>
                <a:gd name="f26" fmla="val 9543"/>
                <a:gd name="f27" fmla="val 5202"/>
                <a:gd name="f28" fmla="val 9555"/>
                <a:gd name="f29" fmla="val 5140"/>
                <a:gd name="f30" fmla="val 9941"/>
                <a:gd name="f31" fmla="val 4675"/>
                <a:gd name="f32" fmla="val 9949"/>
                <a:gd name="f33" fmla="val 4570"/>
                <a:gd name="f34" fmla="val 10062"/>
                <a:gd name="f35" fmla="val 4506"/>
                <a:gd name="f36" fmla="val 10576"/>
                <a:gd name="f37" fmla="val 4087"/>
                <a:gd name="f38" fmla="val 4050"/>
                <a:gd name="f39" fmla="val 10429"/>
                <a:gd name="f40" fmla="val 3991"/>
                <a:gd name="f41" fmla="val 10556"/>
                <a:gd name="f42" fmla="val 3858"/>
                <a:gd name="f43" fmla="val 10557"/>
                <a:gd name="f44" fmla="val 3689"/>
                <a:gd name="f45" fmla="val 10593"/>
                <a:gd name="f46" fmla="val 3380"/>
                <a:gd name="f47" fmla="val 10678"/>
                <a:gd name="f48" fmla="val 3109"/>
                <a:gd name="f49" fmla="val 10563"/>
                <a:gd name="f50" fmla="val 3146"/>
                <a:gd name="f51" fmla="val 10508"/>
                <a:gd name="f52" fmla="val 3001"/>
                <a:gd name="f53" fmla="val 10453"/>
                <a:gd name="f54" fmla="val 2856"/>
                <a:gd name="f55" fmla="val 10430"/>
                <a:gd name="f56" fmla="val 2809"/>
                <a:gd name="f57" fmla="val 10055"/>
                <a:gd name="f58" fmla="val 2790"/>
                <a:gd name="f59" fmla="val 9757"/>
                <a:gd name="f60" fmla="val 2713"/>
                <a:gd name="f61" fmla="val 9789"/>
                <a:gd name="f62" fmla="val 2667"/>
                <a:gd name="f63" fmla="val 9600"/>
                <a:gd name="f64" fmla="val 2544"/>
                <a:gd name="f65" fmla="val 9075"/>
                <a:gd name="f66" fmla="val 2540"/>
                <a:gd name="f67" fmla="val 8904"/>
                <a:gd name="f68" fmla="val 2631"/>
                <a:gd name="f69" fmla="val 8281"/>
                <a:gd name="f70" fmla="val 3056"/>
                <a:gd name="f71" fmla="val 8247"/>
                <a:gd name="f72" fmla="val 3163"/>
                <a:gd name="f73" fmla="val 8213"/>
                <a:gd name="f74" fmla="val 3270"/>
                <a:gd name="f75" fmla="val 8677"/>
                <a:gd name="f76" fmla="val 3148"/>
                <a:gd name="f77" fmla="val 8793"/>
                <a:gd name="f78" fmla="val 3233"/>
                <a:gd name="f79" fmla="val 8909"/>
                <a:gd name="f80" fmla="val 3318"/>
                <a:gd name="f81" fmla="val 9054"/>
                <a:gd name="f82" fmla="val 3526"/>
                <a:gd name="f83" fmla="val 9034"/>
                <a:gd name="f84" fmla="val 3598"/>
                <a:gd name="f85" fmla="val 8672"/>
                <a:gd name="f86" fmla="val 3668"/>
                <a:gd name="f87" fmla="val 8472"/>
                <a:gd name="f88" fmla="val 3566"/>
                <a:gd name="f89" fmla="val 8338"/>
                <a:gd name="f90" fmla="val 3543"/>
                <a:gd name="f91" fmla="val 7904"/>
                <a:gd name="f92" fmla="val 3596"/>
                <a:gd name="f93" fmla="val 7869"/>
                <a:gd name="f94" fmla="val 3527"/>
                <a:gd name="f95" fmla="val 8262"/>
                <a:gd name="f96" fmla="val 3149"/>
                <a:gd name="f97" fmla="val 7715"/>
                <a:gd name="f98" fmla="val 3110"/>
                <a:gd name="f99" fmla="val 7254"/>
                <a:gd name="f100" fmla="val 3152"/>
                <a:gd name="f101" fmla="val 7031"/>
                <a:gd name="f102" fmla="val 6808"/>
                <a:gd name="f103" fmla="val 3468"/>
                <a:gd name="f104" fmla="val 6584"/>
                <a:gd name="f105" fmla="val 6138"/>
                <a:gd name="f106" fmla="val 3363"/>
                <a:gd name="f107" fmla="val 5357"/>
                <a:gd name="f108" fmla="val 3257"/>
                <a:gd name="f109" fmla="val 4240"/>
                <a:gd name="f110" fmla="val 2732"/>
                <a:gd name="f111" fmla="val 4575"/>
                <a:gd name="f112" fmla="val 2102"/>
                <a:gd name="f113" fmla="val 4017"/>
                <a:gd name="f114" fmla="val 1891"/>
                <a:gd name="f115" fmla="val 3794"/>
                <a:gd name="f116" fmla="val 1471"/>
                <a:gd name="f117" fmla="val 1156"/>
                <a:gd name="f118" fmla="val 3980"/>
                <a:gd name="f119" fmla="val 1051"/>
                <a:gd name="f120" fmla="val 4011"/>
                <a:gd name="f121" fmla="val 999"/>
                <a:gd name="f122" fmla="val 3974"/>
                <a:gd name="f123" fmla="val 894"/>
                <a:gd name="f124" fmla="val 4233"/>
                <a:gd name="f125" fmla="val 601"/>
                <a:gd name="f126" fmla="val 4235"/>
                <a:gd name="f127" fmla="val 401"/>
                <a:gd name="f128" fmla="val 4238"/>
                <a:gd name="f129" fmla="val 200"/>
                <a:gd name="f130" fmla="val 3571"/>
                <a:gd name="f131" fmla="val 3125"/>
                <a:gd name="f132" fmla="val 3236"/>
                <a:gd name="f133" fmla="val 105"/>
                <a:gd name="f134" fmla="val 3348"/>
                <a:gd name="f135" fmla="val 210"/>
                <a:gd name="f136" fmla="val 2120"/>
                <a:gd name="f137" fmla="val 420"/>
                <a:gd name="f138" fmla="val 946"/>
                <a:gd name="f139" fmla="val 2455"/>
                <a:gd name="f140" fmla="val 2381"/>
                <a:gd name="f141" fmla="val 1331"/>
                <a:gd name="f142" fmla="val 2306"/>
                <a:gd name="f143" fmla="val 1506"/>
                <a:gd name="f144" fmla="val 2232"/>
                <a:gd name="f145" fmla="val 1681"/>
                <a:gd name="f146" fmla="val 2009"/>
                <a:gd name="f147" fmla="val 1339"/>
                <a:gd name="f148" fmla="val 3047"/>
                <a:gd name="f149" fmla="val 893"/>
                <a:gd name="f150" fmla="val 557"/>
                <a:gd name="f151" fmla="val 781"/>
                <a:gd name="f152" fmla="val 3783"/>
                <a:gd name="f153" fmla="val 1116"/>
                <a:gd name="f154" fmla="val 4203"/>
                <a:gd name="f155" fmla="val 670"/>
                <a:gd name="f156" fmla="val 4413"/>
                <a:gd name="f157" fmla="val 223"/>
                <a:gd name="f158" fmla="val 4518"/>
                <a:gd name="f159" fmla="val 4623"/>
                <a:gd name="f160" fmla="val 446"/>
                <a:gd name="f161" fmla="val 5149"/>
                <a:gd name="f162" fmla="val 5569"/>
                <a:gd name="f163" fmla="val 1450"/>
                <a:gd name="f164" fmla="val 1524"/>
                <a:gd name="f165" fmla="val 5814"/>
                <a:gd name="f166" fmla="val 1599"/>
                <a:gd name="f167" fmla="val 6480"/>
                <a:gd name="f168" fmla="val 1673"/>
                <a:gd name="f169" fmla="val 7145"/>
                <a:gd name="f170" fmla="val 8004"/>
                <a:gd name="f171" fmla="val 2566"/>
                <a:gd name="f172" fmla="val 8949"/>
                <a:gd name="f173" fmla="val 2901"/>
                <a:gd name="f174" fmla="val 9475"/>
                <a:gd name="f175" fmla="val 9685"/>
                <a:gd name="f176" fmla="val 9159"/>
                <a:gd name="f177" fmla="val 4128"/>
                <a:gd name="f178" fmla="val 8739"/>
                <a:gd name="f179" fmla="val 4165"/>
                <a:gd name="f180" fmla="val 8494"/>
                <a:gd name="f181" fmla="val 8249"/>
                <a:gd name="f182" fmla="val 4277"/>
                <a:gd name="f183" fmla="val 7788"/>
                <a:gd name="f184" fmla="val 4315"/>
                <a:gd name="f185" fmla="val 7572"/>
                <a:gd name="f186" fmla="val 4352"/>
                <a:gd name="f187" fmla="val 7356"/>
                <a:gd name="f188" fmla="val 5133"/>
                <a:gd name="f189" fmla="val 6725"/>
                <a:gd name="f190" fmla="val 5915"/>
                <a:gd name="f191" fmla="val 6200"/>
                <a:gd name="f192" fmla="val 6639"/>
                <a:gd name="f193" fmla="val 5875"/>
                <a:gd name="f194" fmla="val 6658"/>
                <a:gd name="f195" fmla="val 5668"/>
                <a:gd name="f196" fmla="val 7156"/>
                <a:gd name="f197" fmla="val 5557"/>
                <a:gd name="f198" fmla="val 7176"/>
                <a:gd name="f199" fmla="val 5350"/>
                <a:gd name="f200" fmla="val 7217"/>
                <a:gd name="f201" fmla="val 5258"/>
                <a:gd name="f202" fmla="val 8021"/>
                <a:gd name="f203" fmla="val 5398"/>
                <a:gd name="f204" fmla="val 8062"/>
                <a:gd name="f205" fmla="val 5306"/>
                <a:gd name="f206" fmla="val 7988"/>
                <a:gd name="f207" fmla="val 5026"/>
                <a:gd name="f208" fmla="val 7935"/>
                <a:gd name="f209" fmla="val 4864"/>
                <a:gd name="f210" fmla="val 7861"/>
                <a:gd name="f211" fmla="val 4584"/>
                <a:gd name="f212" fmla="val 7833"/>
                <a:gd name="f213" fmla="val 4487"/>
                <a:gd name="f214" fmla="val 7982"/>
                <a:gd name="f215" fmla="val 4490"/>
                <a:gd name="f216" fmla="val 7954"/>
                <a:gd name="f217" fmla="val 4393"/>
                <a:gd name="f218" fmla="val 4385"/>
                <a:gd name="f219" fmla="val 8059"/>
                <a:gd name="f220" fmla="val 4243"/>
                <a:gd name="f221" fmla="val 8087"/>
                <a:gd name="f222" fmla="val 8120"/>
                <a:gd name="f223" fmla="val 4206"/>
                <a:gd name="f224" fmla="val 8344"/>
                <a:gd name="f225" fmla="val 4234"/>
                <a:gd name="f226" fmla="val 8411"/>
                <a:gd name="f227" fmla="val 4228"/>
                <a:gd name="f228" fmla="val 8478"/>
                <a:gd name="f229" fmla="val 4222"/>
                <a:gd name="f230" fmla="val 8620"/>
                <a:gd name="f231" fmla="val 4402"/>
                <a:gd name="f232" fmla="+- 0 0 -90"/>
                <a:gd name="f233" fmla="*/ f3 1 10736"/>
                <a:gd name="f234" fmla="*/ f4 1 10000"/>
                <a:gd name="f235" fmla="val f5"/>
                <a:gd name="f236" fmla="val f6"/>
                <a:gd name="f237" fmla="val f7"/>
                <a:gd name="f238" fmla="*/ f232 f0 1"/>
                <a:gd name="f239" fmla="+- f237 0 f235"/>
                <a:gd name="f240" fmla="+- f236 0 f235"/>
                <a:gd name="f241" fmla="*/ f238 1 f2"/>
                <a:gd name="f242" fmla="*/ f240 1 10736"/>
                <a:gd name="f243" fmla="*/ f239 1 10000"/>
                <a:gd name="f244" fmla="*/ 43475790 f240 1"/>
                <a:gd name="f245" fmla="*/ 36857519 f239 1"/>
                <a:gd name="f246" fmla="*/ 44151285 f240 1"/>
                <a:gd name="f247" fmla="*/ 41259517 f239 1"/>
                <a:gd name="f248" fmla="*/ 49670740 f240 1"/>
                <a:gd name="f249" fmla="*/ 32122440 f239 1"/>
                <a:gd name="f250" fmla="*/ 49009121 f240 1"/>
                <a:gd name="f251" fmla="*/ 26808391 f239 1"/>
                <a:gd name="f252" fmla="*/ 46520040 f240 1"/>
                <a:gd name="f253" fmla="*/ 22128796 f239 1"/>
                <a:gd name="f254" fmla="*/ 41986042 f240 1"/>
                <a:gd name="f255" fmla="*/ 20145902 f239 1"/>
                <a:gd name="f256" fmla="*/ 40681305 f240 1"/>
                <a:gd name="f257" fmla="*/ 25642433 f239 1"/>
                <a:gd name="f258" fmla="*/ 40121510 f240 1"/>
                <a:gd name="f259" fmla="*/ 29092660 f239 1"/>
                <a:gd name="f260" fmla="*/ 36406391 f240 1"/>
                <a:gd name="f261" fmla="*/ 27974260 f239 1"/>
                <a:gd name="f262" fmla="*/ 35693894 f240 1"/>
                <a:gd name="f263" fmla="*/ 24666883 f239 1"/>
                <a:gd name="f264" fmla="*/ 32529318 f240 1"/>
                <a:gd name="f265" fmla="*/ 24999963 f239 1"/>
                <a:gd name="f266" fmla="*/ 30461274 f240 1"/>
                <a:gd name="f267" fmla="*/ 27506345 f239 1"/>
                <a:gd name="f268" fmla="*/ 24784492 f240 1"/>
                <a:gd name="f269" fmla="*/ 25832841 f239 1"/>
                <a:gd name="f270" fmla="*/ 21166503 f240 1"/>
                <a:gd name="f271" fmla="*/ 16671985 f239 1"/>
                <a:gd name="f272" fmla="*/ 17553140 f240 1"/>
                <a:gd name="f273" fmla="*/ 11667148 f239 1"/>
                <a:gd name="f274" fmla="*/ 18385962 f240 1"/>
                <a:gd name="f275" fmla="*/ 7090773 f239 1"/>
                <a:gd name="f276" fmla="*/ 19616626 f240 1"/>
                <a:gd name="f277" fmla="*/ 0 f239 1"/>
                <a:gd name="f278" fmla="*/ 14458011 f240 1"/>
                <a:gd name="f279" fmla="*/ 15489721 f240 1"/>
                <a:gd name="f280" fmla="*/ 1665578 f239 1"/>
                <a:gd name="f281" fmla="*/ 9808313 f240 1"/>
                <a:gd name="f282" fmla="*/ 7503204 f239 1"/>
                <a:gd name="f283" fmla="*/ 10326480 f240 1"/>
                <a:gd name="f284" fmla="*/ 13332815 f239 1"/>
                <a:gd name="f285" fmla="*/ 6194950 f240 1"/>
                <a:gd name="f286" fmla="*/ 24167174 f239 1"/>
                <a:gd name="f287" fmla="*/ 2576961 f240 1"/>
                <a:gd name="f288" fmla="*/ 26673556 f239 1"/>
                <a:gd name="f289" fmla="*/ 5163240 f240 1"/>
                <a:gd name="f290" fmla="*/ 33335956 f239 1"/>
                <a:gd name="f291" fmla="*/ 1031709 f240 1"/>
                <a:gd name="f292" fmla="*/ 35834411 f239 1"/>
                <a:gd name="f293" fmla="*/ 2063419 f240 1"/>
                <a:gd name="f294" fmla="*/ 40839160 f239 1"/>
                <a:gd name="f295" fmla="*/ 6708492 f240 1"/>
                <a:gd name="f296" fmla="*/ 9294771 f240 1"/>
                <a:gd name="f297" fmla="*/ 63483517 f239 1"/>
                <a:gd name="f298" fmla="*/ 13421677 f240 1"/>
                <a:gd name="f299" fmla="*/ 75150665 f239 1"/>
                <a:gd name="f300" fmla="*/ 16521430 f240 1"/>
                <a:gd name="f301" fmla="*/ 76816243 f239 1"/>
                <a:gd name="f302" fmla="*/ 19098459 f240 1"/>
                <a:gd name="f303" fmla="*/ 69313128 f239 1"/>
                <a:gd name="f304" fmla="*/ 20134794 f240 1"/>
                <a:gd name="f305" fmla="*/ 58343934 f239 1"/>
                <a:gd name="f306" fmla="*/ 27366078 f240 1"/>
                <a:gd name="f307" fmla="*/ 49175152 f239 1"/>
                <a:gd name="f308" fmla="*/ 33200188 f240 1"/>
                <a:gd name="f309" fmla="*/ 42433401 f239 1"/>
                <a:gd name="f310" fmla="*/ 36369388 f240 1"/>
                <a:gd name="f311" fmla="*/ 36357899 f239 1"/>
                <a:gd name="f312" fmla="*/ 37414974 f240 1"/>
                <a:gd name="f313" fmla="*/ 33589773 f239 1"/>
                <a:gd name="f314" fmla="*/ 40639678 f240 1"/>
                <a:gd name="f315" fmla="*/ 35469537 f239 1"/>
                <a:gd name="f316" fmla="+- f241 0 f1"/>
                <a:gd name="f317" fmla="*/ f244 1 10736"/>
                <a:gd name="f318" fmla="*/ f245 1 10000"/>
                <a:gd name="f319" fmla="*/ f246 1 10736"/>
                <a:gd name="f320" fmla="*/ f247 1 10000"/>
                <a:gd name="f321" fmla="*/ f248 1 10736"/>
                <a:gd name="f322" fmla="*/ f249 1 10000"/>
                <a:gd name="f323" fmla="*/ f250 1 10736"/>
                <a:gd name="f324" fmla="*/ f251 1 10000"/>
                <a:gd name="f325" fmla="*/ f252 1 10736"/>
                <a:gd name="f326" fmla="*/ f253 1 10000"/>
                <a:gd name="f327" fmla="*/ f254 1 10736"/>
                <a:gd name="f328" fmla="*/ f255 1 10000"/>
                <a:gd name="f329" fmla="*/ f256 1 10736"/>
                <a:gd name="f330" fmla="*/ f257 1 10000"/>
                <a:gd name="f331" fmla="*/ f258 1 10736"/>
                <a:gd name="f332" fmla="*/ f259 1 10000"/>
                <a:gd name="f333" fmla="*/ f260 1 10736"/>
                <a:gd name="f334" fmla="*/ f261 1 10000"/>
                <a:gd name="f335" fmla="*/ f262 1 10736"/>
                <a:gd name="f336" fmla="*/ f263 1 10000"/>
                <a:gd name="f337" fmla="*/ f264 1 10736"/>
                <a:gd name="f338" fmla="*/ f265 1 10000"/>
                <a:gd name="f339" fmla="*/ f266 1 10736"/>
                <a:gd name="f340" fmla="*/ f267 1 10000"/>
                <a:gd name="f341" fmla="*/ f268 1 10736"/>
                <a:gd name="f342" fmla="*/ f269 1 10000"/>
                <a:gd name="f343" fmla="*/ f270 1 10736"/>
                <a:gd name="f344" fmla="*/ f271 1 10000"/>
                <a:gd name="f345" fmla="*/ f272 1 10736"/>
                <a:gd name="f346" fmla="*/ f273 1 10000"/>
                <a:gd name="f347" fmla="*/ f274 1 10736"/>
                <a:gd name="f348" fmla="*/ f275 1 10000"/>
                <a:gd name="f349" fmla="*/ f276 1 10736"/>
                <a:gd name="f350" fmla="*/ f277 1 10000"/>
                <a:gd name="f351" fmla="*/ f278 1 10736"/>
                <a:gd name="f352" fmla="*/ f279 1 10736"/>
                <a:gd name="f353" fmla="*/ f280 1 10000"/>
                <a:gd name="f354" fmla="*/ f281 1 10736"/>
                <a:gd name="f355" fmla="*/ f282 1 10000"/>
                <a:gd name="f356" fmla="*/ f283 1 10736"/>
                <a:gd name="f357" fmla="*/ f284 1 10000"/>
                <a:gd name="f358" fmla="*/ f285 1 10736"/>
                <a:gd name="f359" fmla="*/ f286 1 10000"/>
                <a:gd name="f360" fmla="*/ f287 1 10736"/>
                <a:gd name="f361" fmla="*/ f288 1 10000"/>
                <a:gd name="f362" fmla="*/ f289 1 10736"/>
                <a:gd name="f363" fmla="*/ f290 1 10000"/>
                <a:gd name="f364" fmla="*/ f291 1 10736"/>
                <a:gd name="f365" fmla="*/ f292 1 10000"/>
                <a:gd name="f366" fmla="*/ f293 1 10736"/>
                <a:gd name="f367" fmla="*/ f294 1 10000"/>
                <a:gd name="f368" fmla="*/ f295 1 10736"/>
                <a:gd name="f369" fmla="*/ f296 1 10736"/>
                <a:gd name="f370" fmla="*/ f297 1 10000"/>
                <a:gd name="f371" fmla="*/ f298 1 10736"/>
                <a:gd name="f372" fmla="*/ f299 1 10000"/>
                <a:gd name="f373" fmla="*/ f300 1 10736"/>
                <a:gd name="f374" fmla="*/ f301 1 10000"/>
                <a:gd name="f375" fmla="*/ f302 1 10736"/>
                <a:gd name="f376" fmla="*/ f303 1 10000"/>
                <a:gd name="f377" fmla="*/ f304 1 10736"/>
                <a:gd name="f378" fmla="*/ f305 1 10000"/>
                <a:gd name="f379" fmla="*/ f306 1 10736"/>
                <a:gd name="f380" fmla="*/ f307 1 10000"/>
                <a:gd name="f381" fmla="*/ f308 1 10736"/>
                <a:gd name="f382" fmla="*/ f309 1 10000"/>
                <a:gd name="f383" fmla="*/ f310 1 10736"/>
                <a:gd name="f384" fmla="*/ f311 1 10000"/>
                <a:gd name="f385" fmla="*/ f312 1 10736"/>
                <a:gd name="f386" fmla="*/ f313 1 10000"/>
                <a:gd name="f387" fmla="*/ f314 1 10736"/>
                <a:gd name="f388" fmla="*/ f315 1 10000"/>
                <a:gd name="f389" fmla="*/ 0 1 f242"/>
                <a:gd name="f390" fmla="*/ f236 1 f242"/>
                <a:gd name="f391" fmla="*/ 0 1 f243"/>
                <a:gd name="f392" fmla="*/ f237 1 f243"/>
                <a:gd name="f393" fmla="*/ f317 1 f242"/>
                <a:gd name="f394" fmla="*/ f318 1 f243"/>
                <a:gd name="f395" fmla="*/ f319 1 f242"/>
                <a:gd name="f396" fmla="*/ f320 1 f243"/>
                <a:gd name="f397" fmla="*/ f321 1 f242"/>
                <a:gd name="f398" fmla="*/ f322 1 f243"/>
                <a:gd name="f399" fmla="*/ f323 1 f242"/>
                <a:gd name="f400" fmla="*/ f324 1 f243"/>
                <a:gd name="f401" fmla="*/ f325 1 f242"/>
                <a:gd name="f402" fmla="*/ f326 1 f243"/>
                <a:gd name="f403" fmla="*/ f327 1 f242"/>
                <a:gd name="f404" fmla="*/ f328 1 f243"/>
                <a:gd name="f405" fmla="*/ f329 1 f242"/>
                <a:gd name="f406" fmla="*/ f330 1 f243"/>
                <a:gd name="f407" fmla="*/ f331 1 f242"/>
                <a:gd name="f408" fmla="*/ f332 1 f243"/>
                <a:gd name="f409" fmla="*/ f333 1 f242"/>
                <a:gd name="f410" fmla="*/ f334 1 f243"/>
                <a:gd name="f411" fmla="*/ f335 1 f242"/>
                <a:gd name="f412" fmla="*/ f336 1 f243"/>
                <a:gd name="f413" fmla="*/ f337 1 f242"/>
                <a:gd name="f414" fmla="*/ f338 1 f243"/>
                <a:gd name="f415" fmla="*/ f339 1 f242"/>
                <a:gd name="f416" fmla="*/ f340 1 f243"/>
                <a:gd name="f417" fmla="*/ f341 1 f242"/>
                <a:gd name="f418" fmla="*/ f342 1 f243"/>
                <a:gd name="f419" fmla="*/ f343 1 f242"/>
                <a:gd name="f420" fmla="*/ f344 1 f243"/>
                <a:gd name="f421" fmla="*/ f345 1 f242"/>
                <a:gd name="f422" fmla="*/ f346 1 f243"/>
                <a:gd name="f423" fmla="*/ f347 1 f242"/>
                <a:gd name="f424" fmla="*/ f348 1 f243"/>
                <a:gd name="f425" fmla="*/ f349 1 f242"/>
                <a:gd name="f426" fmla="*/ f350 1 f243"/>
                <a:gd name="f427" fmla="*/ f351 1 f242"/>
                <a:gd name="f428" fmla="*/ f352 1 f242"/>
                <a:gd name="f429" fmla="*/ f353 1 f243"/>
                <a:gd name="f430" fmla="*/ f354 1 f242"/>
                <a:gd name="f431" fmla="*/ f355 1 f243"/>
                <a:gd name="f432" fmla="*/ f356 1 f242"/>
                <a:gd name="f433" fmla="*/ f357 1 f243"/>
                <a:gd name="f434" fmla="*/ f358 1 f242"/>
                <a:gd name="f435" fmla="*/ f359 1 f243"/>
                <a:gd name="f436" fmla="*/ f360 1 f242"/>
                <a:gd name="f437" fmla="*/ f361 1 f243"/>
                <a:gd name="f438" fmla="*/ f362 1 f242"/>
                <a:gd name="f439" fmla="*/ f363 1 f243"/>
                <a:gd name="f440" fmla="*/ f364 1 f242"/>
                <a:gd name="f441" fmla="*/ f365 1 f243"/>
                <a:gd name="f442" fmla="*/ f366 1 f242"/>
                <a:gd name="f443" fmla="*/ f367 1 f243"/>
                <a:gd name="f444" fmla="*/ f368 1 f242"/>
                <a:gd name="f445" fmla="*/ f369 1 f242"/>
                <a:gd name="f446" fmla="*/ f370 1 f243"/>
                <a:gd name="f447" fmla="*/ f371 1 f242"/>
                <a:gd name="f448" fmla="*/ f372 1 f243"/>
                <a:gd name="f449" fmla="*/ f373 1 f242"/>
                <a:gd name="f450" fmla="*/ f374 1 f243"/>
                <a:gd name="f451" fmla="*/ f375 1 f242"/>
                <a:gd name="f452" fmla="*/ f376 1 f243"/>
                <a:gd name="f453" fmla="*/ f377 1 f242"/>
                <a:gd name="f454" fmla="*/ f378 1 f243"/>
                <a:gd name="f455" fmla="*/ f379 1 f242"/>
                <a:gd name="f456" fmla="*/ f380 1 f243"/>
                <a:gd name="f457" fmla="*/ f381 1 f242"/>
                <a:gd name="f458" fmla="*/ f382 1 f243"/>
                <a:gd name="f459" fmla="*/ f383 1 f242"/>
                <a:gd name="f460" fmla="*/ f384 1 f243"/>
                <a:gd name="f461" fmla="*/ f385 1 f242"/>
                <a:gd name="f462" fmla="*/ f386 1 f243"/>
                <a:gd name="f463" fmla="*/ f387 1 f242"/>
                <a:gd name="f464" fmla="*/ f388 1 f243"/>
                <a:gd name="f465" fmla="*/ f389 f233 1"/>
                <a:gd name="f466" fmla="*/ f390 f233 1"/>
                <a:gd name="f467" fmla="*/ f392 f234 1"/>
                <a:gd name="f468" fmla="*/ f391 f234 1"/>
                <a:gd name="f469" fmla="*/ f393 f233 1"/>
                <a:gd name="f470" fmla="*/ f394 f234 1"/>
                <a:gd name="f471" fmla="*/ f395 f233 1"/>
                <a:gd name="f472" fmla="*/ f396 f234 1"/>
                <a:gd name="f473" fmla="*/ f397 f233 1"/>
                <a:gd name="f474" fmla="*/ f398 f234 1"/>
                <a:gd name="f475" fmla="*/ f399 f233 1"/>
                <a:gd name="f476" fmla="*/ f400 f234 1"/>
                <a:gd name="f477" fmla="*/ f401 f233 1"/>
                <a:gd name="f478" fmla="*/ f402 f234 1"/>
                <a:gd name="f479" fmla="*/ f403 f233 1"/>
                <a:gd name="f480" fmla="*/ f404 f234 1"/>
                <a:gd name="f481" fmla="*/ f405 f233 1"/>
                <a:gd name="f482" fmla="*/ f406 f234 1"/>
                <a:gd name="f483" fmla="*/ f407 f233 1"/>
                <a:gd name="f484" fmla="*/ f408 f234 1"/>
                <a:gd name="f485" fmla="*/ f409 f233 1"/>
                <a:gd name="f486" fmla="*/ f410 f234 1"/>
                <a:gd name="f487" fmla="*/ f411 f233 1"/>
                <a:gd name="f488" fmla="*/ f412 f234 1"/>
                <a:gd name="f489" fmla="*/ f413 f233 1"/>
                <a:gd name="f490" fmla="*/ f414 f234 1"/>
                <a:gd name="f491" fmla="*/ f415 f233 1"/>
                <a:gd name="f492" fmla="*/ f416 f234 1"/>
                <a:gd name="f493" fmla="*/ f417 f233 1"/>
                <a:gd name="f494" fmla="*/ f418 f234 1"/>
                <a:gd name="f495" fmla="*/ f419 f233 1"/>
                <a:gd name="f496" fmla="*/ f420 f234 1"/>
                <a:gd name="f497" fmla="*/ f421 f233 1"/>
                <a:gd name="f498" fmla="*/ f422 f234 1"/>
                <a:gd name="f499" fmla="*/ f423 f233 1"/>
                <a:gd name="f500" fmla="*/ f424 f234 1"/>
                <a:gd name="f501" fmla="*/ f425 f233 1"/>
                <a:gd name="f502" fmla="*/ f426 f234 1"/>
                <a:gd name="f503" fmla="*/ f427 f233 1"/>
                <a:gd name="f504" fmla="*/ f428 f233 1"/>
                <a:gd name="f505" fmla="*/ f429 f234 1"/>
                <a:gd name="f506" fmla="*/ f430 f233 1"/>
                <a:gd name="f507" fmla="*/ f431 f234 1"/>
                <a:gd name="f508" fmla="*/ f432 f233 1"/>
                <a:gd name="f509" fmla="*/ f433 f234 1"/>
                <a:gd name="f510" fmla="*/ f434 f233 1"/>
                <a:gd name="f511" fmla="*/ f435 f234 1"/>
                <a:gd name="f512" fmla="*/ f436 f233 1"/>
                <a:gd name="f513" fmla="*/ f437 f234 1"/>
                <a:gd name="f514" fmla="*/ f438 f233 1"/>
                <a:gd name="f515" fmla="*/ f439 f234 1"/>
                <a:gd name="f516" fmla="*/ f440 f233 1"/>
                <a:gd name="f517" fmla="*/ f441 f234 1"/>
                <a:gd name="f518" fmla="*/ f442 f233 1"/>
                <a:gd name="f519" fmla="*/ f443 f234 1"/>
                <a:gd name="f520" fmla="*/ f444 f233 1"/>
                <a:gd name="f521" fmla="*/ f445 f233 1"/>
                <a:gd name="f522" fmla="*/ f446 f234 1"/>
                <a:gd name="f523" fmla="*/ f447 f233 1"/>
                <a:gd name="f524" fmla="*/ f448 f234 1"/>
                <a:gd name="f525" fmla="*/ f449 f233 1"/>
                <a:gd name="f526" fmla="*/ f450 f234 1"/>
                <a:gd name="f527" fmla="*/ f451 f233 1"/>
                <a:gd name="f528" fmla="*/ f452 f234 1"/>
                <a:gd name="f529" fmla="*/ f453 f233 1"/>
                <a:gd name="f530" fmla="*/ f454 f234 1"/>
                <a:gd name="f531" fmla="*/ f455 f233 1"/>
                <a:gd name="f532" fmla="*/ f456 f234 1"/>
                <a:gd name="f533" fmla="*/ f457 f233 1"/>
                <a:gd name="f534" fmla="*/ f458 f234 1"/>
                <a:gd name="f535" fmla="*/ f459 f233 1"/>
                <a:gd name="f536" fmla="*/ f460 f234 1"/>
                <a:gd name="f537" fmla="*/ f461 f233 1"/>
                <a:gd name="f538" fmla="*/ f462 f234 1"/>
                <a:gd name="f539" fmla="*/ f463 f233 1"/>
                <a:gd name="f540" fmla="*/ f464 f2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6">
                  <a:pos x="f469" y="f470"/>
                </a:cxn>
                <a:cxn ang="f316">
                  <a:pos x="f471" y="f472"/>
                </a:cxn>
                <a:cxn ang="f316">
                  <a:pos x="f473" y="f474"/>
                </a:cxn>
                <a:cxn ang="f316">
                  <a:pos x="f475" y="f476"/>
                </a:cxn>
                <a:cxn ang="f316">
                  <a:pos x="f477" y="f478"/>
                </a:cxn>
                <a:cxn ang="f316">
                  <a:pos x="f479" y="f480"/>
                </a:cxn>
                <a:cxn ang="f316">
                  <a:pos x="f481" y="f482"/>
                </a:cxn>
                <a:cxn ang="f316">
                  <a:pos x="f483" y="f484"/>
                </a:cxn>
                <a:cxn ang="f316">
                  <a:pos x="f485" y="f486"/>
                </a:cxn>
                <a:cxn ang="f316">
                  <a:pos x="f487" y="f488"/>
                </a:cxn>
                <a:cxn ang="f316">
                  <a:pos x="f489" y="f490"/>
                </a:cxn>
                <a:cxn ang="f316">
                  <a:pos x="f491" y="f492"/>
                </a:cxn>
                <a:cxn ang="f316">
                  <a:pos x="f493" y="f494"/>
                </a:cxn>
                <a:cxn ang="f316">
                  <a:pos x="f495" y="f496"/>
                </a:cxn>
                <a:cxn ang="f316">
                  <a:pos x="f497" y="f498"/>
                </a:cxn>
                <a:cxn ang="f316">
                  <a:pos x="f499" y="f500"/>
                </a:cxn>
                <a:cxn ang="f316">
                  <a:pos x="f501" y="f502"/>
                </a:cxn>
                <a:cxn ang="f316">
                  <a:pos x="f503" y="f502"/>
                </a:cxn>
                <a:cxn ang="f316">
                  <a:pos x="f504" y="f505"/>
                </a:cxn>
                <a:cxn ang="f316">
                  <a:pos x="f506" y="f507"/>
                </a:cxn>
                <a:cxn ang="f316">
                  <a:pos x="f508" y="f509"/>
                </a:cxn>
                <a:cxn ang="f316">
                  <a:pos x="f510" y="f511"/>
                </a:cxn>
                <a:cxn ang="f316">
                  <a:pos x="f512" y="f513"/>
                </a:cxn>
                <a:cxn ang="f316">
                  <a:pos x="f514" y="f515"/>
                </a:cxn>
                <a:cxn ang="f316">
                  <a:pos x="f516" y="f517"/>
                </a:cxn>
                <a:cxn ang="f316">
                  <a:pos x="f518" y="f519"/>
                </a:cxn>
                <a:cxn ang="f316">
                  <a:pos x="f520" y="f519"/>
                </a:cxn>
                <a:cxn ang="f316">
                  <a:pos x="f521" y="f522"/>
                </a:cxn>
                <a:cxn ang="f316">
                  <a:pos x="f523" y="f524"/>
                </a:cxn>
                <a:cxn ang="f316">
                  <a:pos x="f525" y="f526"/>
                </a:cxn>
                <a:cxn ang="f316">
                  <a:pos x="f527" y="f528"/>
                </a:cxn>
                <a:cxn ang="f316">
                  <a:pos x="f529" y="f530"/>
                </a:cxn>
                <a:cxn ang="f316">
                  <a:pos x="f531" y="f532"/>
                </a:cxn>
                <a:cxn ang="f316">
                  <a:pos x="f533" y="f534"/>
                </a:cxn>
                <a:cxn ang="f316">
                  <a:pos x="f535" y="f536"/>
                </a:cxn>
                <a:cxn ang="f316">
                  <a:pos x="f537" y="f538"/>
                </a:cxn>
                <a:cxn ang="f316">
                  <a:pos x="f539" y="f540"/>
                </a:cxn>
              </a:cxnLst>
              <a:rect l="f465" t="f468" r="f466" b="f467"/>
              <a:pathLst>
                <a:path w="10736" h="1000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6" y="f38"/>
                  </a:cubicBez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lnTo>
                    <a:pt x="f85" y="f86"/>
                  </a:lnTo>
                  <a:lnTo>
                    <a:pt x="f87" y="f88"/>
                  </a:lnTo>
                  <a:cubicBezTo>
                    <a:pt x="f89" y="f90"/>
                    <a:pt x="f91" y="f92"/>
                    <a:pt x="f93" y="f94"/>
                  </a:cubicBezTo>
                  <a:lnTo>
                    <a:pt x="f95" y="f96"/>
                  </a:lnTo>
                  <a:lnTo>
                    <a:pt x="f97" y="f98"/>
                  </a:lnTo>
                  <a:lnTo>
                    <a:pt x="f99" y="f100"/>
                  </a:lnTo>
                  <a:lnTo>
                    <a:pt x="f101" y="f100"/>
                  </a:lnTo>
                  <a:lnTo>
                    <a:pt x="f102" y="f103"/>
                  </a:lnTo>
                  <a:lnTo>
                    <a:pt x="f104" y="f103"/>
                  </a:lnTo>
                  <a:lnTo>
                    <a:pt x="f105" y="f106"/>
                  </a:lnTo>
                  <a:lnTo>
                    <a:pt x="f107" y="f108"/>
                  </a:lnTo>
                  <a:lnTo>
                    <a:pt x="f109" y="f110"/>
                  </a:lnTo>
                  <a:lnTo>
                    <a:pt x="f111" y="f112"/>
                  </a:lnTo>
                  <a:lnTo>
                    <a:pt x="f113" y="f114"/>
                  </a:lnTo>
                  <a:lnTo>
                    <a:pt x="f115" y="f116"/>
                  </a:lnTo>
                  <a:lnTo>
                    <a:pt x="f113" y="f117"/>
                  </a:lnTo>
                  <a:cubicBezTo>
                    <a:pt x="f118" y="f119"/>
                    <a:pt x="f120" y="f121"/>
                    <a:pt x="f122" y="f123"/>
                  </a:cubicBezTo>
                  <a:lnTo>
                    <a:pt x="f124" y="f125"/>
                  </a:lnTo>
                  <a:cubicBezTo>
                    <a:pt x="f126" y="f127"/>
                    <a:pt x="f128" y="f129"/>
                    <a:pt x="f109" y="f5"/>
                  </a:cubicBezTo>
                  <a:lnTo>
                    <a:pt x="f130" y="f5"/>
                  </a:lnTo>
                  <a:lnTo>
                    <a:pt x="f131" y="f5"/>
                  </a:lnTo>
                  <a:lnTo>
                    <a:pt x="f132" y="f133"/>
                  </a:lnTo>
                  <a:lnTo>
                    <a:pt x="f134" y="f135"/>
                  </a:lnTo>
                  <a:lnTo>
                    <a:pt x="f136" y="f137"/>
                  </a:lnTo>
                  <a:lnTo>
                    <a:pt x="f136" y="f138"/>
                  </a:lnTo>
                  <a:lnTo>
                    <a:pt x="f139" y="f117"/>
                  </a:lnTo>
                  <a:cubicBezTo>
                    <a:pt x="f140" y="f141"/>
                    <a:pt x="f142" y="f143"/>
                    <a:pt x="f144" y="f145"/>
                  </a:cubicBezTo>
                  <a:lnTo>
                    <a:pt x="f146" y="f112"/>
                  </a:lnTo>
                  <a:lnTo>
                    <a:pt x="f147" y="f148"/>
                  </a:lnTo>
                  <a:lnTo>
                    <a:pt x="f149" y="f148"/>
                  </a:lnTo>
                  <a:lnTo>
                    <a:pt x="f150" y="f106"/>
                  </a:lnTo>
                  <a:lnTo>
                    <a:pt x="f151" y="f152"/>
                  </a:lnTo>
                  <a:lnTo>
                    <a:pt x="f153" y="f154"/>
                  </a:lnTo>
                  <a:lnTo>
                    <a:pt x="f155" y="f156"/>
                  </a:lnTo>
                  <a:lnTo>
                    <a:pt x="f157" y="f158"/>
                  </a:lnTo>
                  <a:lnTo>
                    <a:pt x="f5" y="f159"/>
                  </a:lnTo>
                  <a:lnTo>
                    <a:pt x="f160" y="f161"/>
                  </a:lnTo>
                  <a:lnTo>
                    <a:pt x="f151" y="f162"/>
                  </a:lnTo>
                  <a:lnTo>
                    <a:pt x="f163" y="f161"/>
                  </a:lnTo>
                  <a:cubicBezTo>
                    <a:pt x="f164" y="f165"/>
                    <a:pt x="f166" y="f167"/>
                    <a:pt x="f168" y="f169"/>
                  </a:cubicBezTo>
                  <a:lnTo>
                    <a:pt x="f146" y="f170"/>
                  </a:lnTo>
                  <a:lnTo>
                    <a:pt x="f171" y="f172"/>
                  </a:lnTo>
                  <a:lnTo>
                    <a:pt x="f173" y="f174"/>
                  </a:lnTo>
                  <a:lnTo>
                    <a:pt x="f132" y="f7"/>
                  </a:lnTo>
                  <a:lnTo>
                    <a:pt x="f130" y="f175"/>
                  </a:lnTo>
                  <a:lnTo>
                    <a:pt x="f113" y="f176"/>
                  </a:lnTo>
                  <a:lnTo>
                    <a:pt x="f177" y="f178"/>
                  </a:lnTo>
                  <a:cubicBezTo>
                    <a:pt x="f179" y="f180"/>
                    <a:pt x="f154" y="f181"/>
                    <a:pt x="f109" y="f170"/>
                  </a:cubicBezTo>
                  <a:cubicBezTo>
                    <a:pt x="f182" y="f183"/>
                    <a:pt x="f184" y="f185"/>
                    <a:pt x="f186" y="f187"/>
                  </a:cubicBezTo>
                  <a:lnTo>
                    <a:pt x="f188" y="f189"/>
                  </a:lnTo>
                  <a:lnTo>
                    <a:pt x="f190" y="f191"/>
                  </a:lnTo>
                  <a:lnTo>
                    <a:pt x="f192" y="f193"/>
                  </a:lnTo>
                  <a:cubicBezTo>
                    <a:pt x="f194" y="f195"/>
                    <a:pt x="f196" y="f197"/>
                    <a:pt x="f198" y="f199"/>
                  </a:cubicBezTo>
                  <a:cubicBezTo>
                    <a:pt x="f200" y="f201"/>
                    <a:pt x="f202" y="f203"/>
                    <a:pt x="f204" y="f205"/>
                  </a:cubicBezTo>
                  <a:cubicBezTo>
                    <a:pt x="f206" y="f207"/>
                    <a:pt x="f208" y="f209"/>
                    <a:pt x="f210" y="f211"/>
                  </a:cubicBezTo>
                  <a:cubicBezTo>
                    <a:pt x="f212" y="f213"/>
                    <a:pt x="f214" y="f215"/>
                    <a:pt x="f216" y="f217"/>
                  </a:cubicBezTo>
                  <a:cubicBezTo>
                    <a:pt x="f214" y="f218"/>
                    <a:pt x="f219" y="f220"/>
                    <a:pt x="f221" y="f126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8" y="f229"/>
                    <a:pt x="f230" y="f231"/>
                    <a:pt x="f8" y="f9"/>
                  </a:cubicBez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4" name="Freeform 33">
              <a:extLst>
                <a:ext uri="{FF2B5EF4-FFF2-40B4-BE49-F238E27FC236}">
                  <a16:creationId xmlns:a16="http://schemas.microsoft.com/office/drawing/2014/main" id="{0FBA5FA4-424A-E538-5B08-42E48A56B0E8}"/>
                </a:ext>
              </a:extLst>
            </p:cNvPr>
            <p:cNvSpPr/>
            <p:nvPr/>
          </p:nvSpPr>
          <p:spPr>
            <a:xfrm>
              <a:off x="9760141" y="3846780"/>
              <a:ext cx="202740" cy="3649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7"/>
                <a:gd name="f7" fmla="val 190"/>
                <a:gd name="f8" fmla="val 7"/>
                <a:gd name="f9" fmla="val 9"/>
                <a:gd name="f10" fmla="val 23"/>
                <a:gd name="f11" fmla="val 15"/>
                <a:gd name="f12" fmla="val 47"/>
                <a:gd name="f13" fmla="val 60"/>
                <a:gd name="f14" fmla="val 22"/>
                <a:gd name="f15" fmla="val 78"/>
                <a:gd name="f16" fmla="val 19"/>
                <a:gd name="f17" fmla="val 93"/>
                <a:gd name="f18" fmla="val 110"/>
                <a:gd name="f19" fmla="val 26"/>
                <a:gd name="f20" fmla="val 118"/>
                <a:gd name="f21" fmla="val 126"/>
                <a:gd name="f22" fmla="val 13"/>
                <a:gd name="f23" fmla="val 159"/>
                <a:gd name="f24" fmla="val 33"/>
                <a:gd name="f25" fmla="val 182"/>
                <a:gd name="f26" fmla="val 34"/>
                <a:gd name="f27" fmla="val 178"/>
                <a:gd name="f28" fmla="val 46"/>
                <a:gd name="f29" fmla="val 185"/>
                <a:gd name="f30" fmla="val 56"/>
                <a:gd name="f31" fmla="val 188"/>
                <a:gd name="f32" fmla="val 59"/>
                <a:gd name="f33" fmla="val 184"/>
                <a:gd name="f34" fmla="val 43"/>
                <a:gd name="f35" fmla="val 174"/>
                <a:gd name="f36" fmla="val 27"/>
                <a:gd name="f37" fmla="val 149"/>
                <a:gd name="f38" fmla="val 138"/>
                <a:gd name="f39" fmla="val 32"/>
                <a:gd name="f40" fmla="val 113"/>
                <a:gd name="f41" fmla="val 57"/>
                <a:gd name="f42" fmla="val 108"/>
                <a:gd name="f43" fmla="val 70"/>
                <a:gd name="f44" fmla="val 119"/>
                <a:gd name="f45" fmla="val 63"/>
                <a:gd name="f46" fmla="val 97"/>
                <a:gd name="f47" fmla="val 72"/>
                <a:gd name="f48" fmla="val 87"/>
                <a:gd name="f49" fmla="val 101"/>
                <a:gd name="f50" fmla="val 73"/>
                <a:gd name="f51" fmla="val 95"/>
                <a:gd name="f52" fmla="val 50"/>
                <a:gd name="f53" fmla="val 85"/>
                <a:gd name="f54" fmla="val 37"/>
                <a:gd name="f55" fmla="val 48"/>
                <a:gd name="f56" fmla="val 36"/>
                <a:gd name="f57" fmla="+- 0 0 -90"/>
                <a:gd name="f58" fmla="*/ f3 1 107"/>
                <a:gd name="f59" fmla="*/ f4 1 190"/>
                <a:gd name="f60" fmla="val f5"/>
                <a:gd name="f61" fmla="val f6"/>
                <a:gd name="f62" fmla="val f7"/>
                <a:gd name="f63" fmla="*/ f57 f0 1"/>
                <a:gd name="f64" fmla="+- f62 0 f60"/>
                <a:gd name="f65" fmla="+- f61 0 f60"/>
                <a:gd name="f66" fmla="*/ f63 1 f2"/>
                <a:gd name="f67" fmla="*/ f65 1 107"/>
                <a:gd name="f68" fmla="*/ f64 1 190"/>
                <a:gd name="f69" fmla="*/ 2147483646 f65 1"/>
                <a:gd name="f70" fmla="*/ 2147483646 f64 1"/>
                <a:gd name="f71" fmla="*/ 0 f65 1"/>
                <a:gd name="f72" fmla="*/ 0 f64 1"/>
                <a:gd name="f73" fmla="+- f66 0 f1"/>
                <a:gd name="f74" fmla="*/ f69 1 107"/>
                <a:gd name="f75" fmla="*/ f70 1 190"/>
                <a:gd name="f76" fmla="*/ f71 1 107"/>
                <a:gd name="f77" fmla="*/ f72 1 190"/>
                <a:gd name="f78" fmla="*/ 0 1 f67"/>
                <a:gd name="f79" fmla="*/ f61 1 f67"/>
                <a:gd name="f80" fmla="*/ 0 1 f68"/>
                <a:gd name="f81" fmla="*/ f62 1 f68"/>
                <a:gd name="f82" fmla="*/ f74 1 f67"/>
                <a:gd name="f83" fmla="*/ f75 1 f68"/>
                <a:gd name="f84" fmla="*/ f76 1 f67"/>
                <a:gd name="f85" fmla="*/ f77 1 f68"/>
                <a:gd name="f86" fmla="*/ f78 f58 1"/>
                <a:gd name="f87" fmla="*/ f79 f58 1"/>
                <a:gd name="f88" fmla="*/ f81 f59 1"/>
                <a:gd name="f89" fmla="*/ f80 f59 1"/>
                <a:gd name="f90" fmla="*/ f82 f58 1"/>
                <a:gd name="f91" fmla="*/ f83 f59 1"/>
                <a:gd name="f92" fmla="*/ f84 f58 1"/>
                <a:gd name="f93" fmla="*/ f85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90" y="f91"/>
                </a:cxn>
                <a:cxn ang="f73">
                  <a:pos x="f92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3"/>
                </a:cxn>
                <a:cxn ang="f73">
                  <a:pos x="f90" y="f91"/>
                </a:cxn>
              </a:cxnLst>
              <a:rect l="f86" t="f89" r="f87" b="f88"/>
              <a:pathLst>
                <a:path w="107" h="190">
                  <a:moveTo>
                    <a:pt x="f8" y="f9"/>
                  </a:moveTo>
                  <a:lnTo>
                    <a:pt x="f5" y="f10"/>
                  </a:lnTo>
                  <a:lnTo>
                    <a:pt x="f11" y="f12"/>
                  </a:lnTo>
                  <a:lnTo>
                    <a:pt x="f11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0" y="f18"/>
                  </a:lnTo>
                  <a:lnTo>
                    <a:pt x="f19" y="f20"/>
                  </a:lnTo>
                  <a:lnTo>
                    <a:pt x="f16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28" y="f7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16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48"/>
                  </a:lnTo>
                  <a:lnTo>
                    <a:pt x="f6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36"/>
                  </a:lnTo>
                  <a:lnTo>
                    <a:pt x="f56" y="f5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5" name="Freeform 34">
              <a:extLst>
                <a:ext uri="{FF2B5EF4-FFF2-40B4-BE49-F238E27FC236}">
                  <a16:creationId xmlns:a16="http://schemas.microsoft.com/office/drawing/2014/main" id="{7DBA73E8-9CFF-0606-DA80-34196B68D693}"/>
                </a:ext>
              </a:extLst>
            </p:cNvPr>
            <p:cNvSpPr/>
            <p:nvPr/>
          </p:nvSpPr>
          <p:spPr>
            <a:xfrm rot="730074">
              <a:off x="7195468" y="3137188"/>
              <a:ext cx="328726" cy="25776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00"/>
                <a:gd name="f7" fmla="val 10009"/>
                <a:gd name="f8" fmla="val 9121"/>
                <a:gd name="f9" fmla="val 1479"/>
                <a:gd name="f10" fmla="val 8949"/>
                <a:gd name="f11" fmla="val 1545"/>
                <a:gd name="f12" fmla="val 8960"/>
                <a:gd name="f13" fmla="val 1470"/>
                <a:gd name="f14" fmla="val 8734"/>
                <a:gd name="f15" fmla="val 1437"/>
                <a:gd name="f16" fmla="val 8508"/>
                <a:gd name="f17" fmla="val 1404"/>
                <a:gd name="f18" fmla="val 8010"/>
                <a:gd name="f19" fmla="val 1295"/>
                <a:gd name="f20" fmla="val 7765"/>
                <a:gd name="f21" fmla="val 1279"/>
                <a:gd name="f22" fmla="val 7520"/>
                <a:gd name="f23" fmla="val 1263"/>
                <a:gd name="f24" fmla="val 7390"/>
                <a:gd name="f25" fmla="val 1332"/>
                <a:gd name="f26" fmla="val 7261"/>
                <a:gd name="f27" fmla="val 1342"/>
                <a:gd name="f28" fmla="val 7132"/>
                <a:gd name="f29" fmla="val 1353"/>
                <a:gd name="f30" fmla="val 7098"/>
                <a:gd name="f31" fmla="val 1443"/>
                <a:gd name="f32" fmla="val 6991"/>
                <a:gd name="f33" fmla="val 6884"/>
                <a:gd name="f34" fmla="val 1241"/>
                <a:gd name="f35" fmla="val 6742"/>
                <a:gd name="f36" fmla="val 937"/>
                <a:gd name="f37" fmla="val 6618"/>
                <a:gd name="f38" fmla="val 734"/>
                <a:gd name="f39" fmla="val 5577"/>
                <a:gd name="f40" fmla="val 492"/>
                <a:gd name="f41" fmla="val 4284"/>
                <a:gd name="f42" fmla="val 74"/>
                <a:gd name="f43" fmla="val 3495"/>
                <a:gd name="f44" fmla="val 9"/>
                <a:gd name="f45" fmla="val 2706"/>
                <a:gd name="f46" fmla="val -56"/>
                <a:gd name="f47" fmla="val 2420"/>
                <a:gd name="f48" fmla="val 231"/>
                <a:gd name="f49" fmla="val 1882"/>
                <a:gd name="f50" fmla="val 342"/>
                <a:gd name="f51" fmla="val 1345"/>
                <a:gd name="f52" fmla="val 806"/>
                <a:gd name="f53" fmla="val 268"/>
                <a:gd name="f54" fmla="val 1009"/>
                <a:gd name="f55" fmla="val 538"/>
                <a:gd name="f56" fmla="val 2676"/>
                <a:gd name="f57" fmla="val 1076"/>
                <a:gd name="f58" fmla="val 2009"/>
                <a:gd name="f59" fmla="val 2151"/>
                <a:gd name="f60" fmla="val 2342"/>
                <a:gd name="f61" fmla="val 2421"/>
                <a:gd name="f62" fmla="val 2688"/>
                <a:gd name="f63" fmla="val 3009"/>
                <a:gd name="f64" fmla="val 2600"/>
                <a:gd name="f65" fmla="val 3342"/>
                <a:gd name="f66" fmla="val 2510"/>
                <a:gd name="f67" fmla="val 3676"/>
                <a:gd name="f68" fmla="val 4009"/>
                <a:gd name="f69" fmla="val 2330"/>
                <a:gd name="f70" fmla="val 4565"/>
                <a:gd name="f71" fmla="val 2241"/>
                <a:gd name="f72" fmla="val 5120"/>
                <a:gd name="f73" fmla="val 5676"/>
                <a:gd name="f74" fmla="val 2062"/>
                <a:gd name="f75" fmla="val 6009"/>
                <a:gd name="f76" fmla="val 1971"/>
                <a:gd name="f77" fmla="val 6343"/>
                <a:gd name="f78" fmla="val 6676"/>
                <a:gd name="f79" fmla="val 7342"/>
                <a:gd name="f80" fmla="val 7482"/>
                <a:gd name="f81" fmla="val 1889"/>
                <a:gd name="f82" fmla="val 7241"/>
                <a:gd name="f83" fmla="val 1884"/>
                <a:gd name="f84" fmla="val 7517"/>
                <a:gd name="f85" fmla="val 1879"/>
                <a:gd name="f86" fmla="val 7793"/>
                <a:gd name="f87" fmla="val 7594"/>
                <a:gd name="f88" fmla="val 7676"/>
                <a:gd name="f89" fmla="val 8009"/>
                <a:gd name="f90" fmla="val 1792"/>
                <a:gd name="f91" fmla="val 8342"/>
                <a:gd name="f92" fmla="val 1703"/>
                <a:gd name="f93" fmla="val 8676"/>
                <a:gd name="f94" fmla="val 1613"/>
                <a:gd name="f95" fmla="val 9009"/>
                <a:gd name="f96" fmla="val 3227"/>
                <a:gd name="f97" fmla="val 4840"/>
                <a:gd name="f98" fmla="val 9342"/>
                <a:gd name="f99" fmla="val 6453"/>
                <a:gd name="f100" fmla="val 8067"/>
                <a:gd name="f101" fmla="val 6342"/>
                <a:gd name="f102" fmla="val 6120"/>
                <a:gd name="f103" fmla="val 7941"/>
                <a:gd name="f104" fmla="val 6082"/>
                <a:gd name="f105" fmla="val 8193"/>
                <a:gd name="f106" fmla="val 5270"/>
                <a:gd name="f107" fmla="val 8503"/>
                <a:gd name="f108" fmla="val 4112"/>
                <a:gd name="f109" fmla="val 8822"/>
                <a:gd name="f110" fmla="val 3908"/>
                <a:gd name="f111" fmla="val 9185"/>
                <a:gd name="f112" fmla="val 9126"/>
                <a:gd name="f113" fmla="val 3756"/>
                <a:gd name="f114" fmla="val 9189"/>
                <a:gd name="f115" fmla="val 3701"/>
                <a:gd name="f116" fmla="val 9252"/>
                <a:gd name="f117" fmla="val 3646"/>
                <a:gd name="f118" fmla="val 9284"/>
                <a:gd name="f119" fmla="val 3569"/>
                <a:gd name="f120" fmla="val 9318"/>
                <a:gd name="f121" fmla="val 3593"/>
                <a:gd name="f122" fmla="val 9388"/>
                <a:gd name="f123" fmla="val 3534"/>
                <a:gd name="f124" fmla="val 9296"/>
                <a:gd name="f125" fmla="val 3577"/>
                <a:gd name="f126" fmla="val 9415"/>
                <a:gd name="f127" fmla="val 3493"/>
                <a:gd name="f128" fmla="val 9534"/>
                <a:gd name="f129" fmla="val 3409"/>
                <a:gd name="f130" fmla="val 9908"/>
                <a:gd name="f131" fmla="val 3137"/>
                <a:gd name="f132" fmla="val 9969"/>
                <a:gd name="f133" fmla="val 2847"/>
                <a:gd name="f134" fmla="val 10030"/>
                <a:gd name="f135" fmla="val 2557"/>
                <a:gd name="f136" fmla="val 10018"/>
                <a:gd name="f137" fmla="val 1949"/>
                <a:gd name="f138" fmla="val 9783"/>
                <a:gd name="f139" fmla="val 1752"/>
                <a:gd name="f140" fmla="val 9774"/>
                <a:gd name="f141" fmla="val 1701"/>
                <a:gd name="f142" fmla="val 9763"/>
                <a:gd name="f143" fmla="val 1649"/>
                <a:gd name="f144" fmla="val 9754"/>
                <a:gd name="f145" fmla="val 1598"/>
                <a:gd name="f146" fmla="val 9738"/>
                <a:gd name="f147" fmla="val 1593"/>
                <a:gd name="f148" fmla="val 9576"/>
                <a:gd name="f149" fmla="val 1599"/>
                <a:gd name="f150" fmla="val 9561"/>
                <a:gd name="f151" fmla="val 1594"/>
                <a:gd name="f152" fmla="+- 0 0 -90"/>
                <a:gd name="f153" fmla="*/ f3 1 10000"/>
                <a:gd name="f154" fmla="*/ f4 1 10009"/>
                <a:gd name="f155" fmla="val f5"/>
                <a:gd name="f156" fmla="val f6"/>
                <a:gd name="f157" fmla="val f7"/>
                <a:gd name="f158" fmla="*/ f152 f0 1"/>
                <a:gd name="f159" fmla="+- f157 0 f155"/>
                <a:gd name="f160" fmla="+- f156 0 f155"/>
                <a:gd name="f161" fmla="*/ f158 1 f2"/>
                <a:gd name="f162" fmla="*/ f160 1 10000"/>
                <a:gd name="f163" fmla="*/ f159 1 10009"/>
                <a:gd name="f164" fmla="*/ 2147483646 f160 1"/>
                <a:gd name="f165" fmla="*/ 2147483646 f159 1"/>
                <a:gd name="f166" fmla="*/ 0 f160 1"/>
                <a:gd name="f167" fmla="+- f161 0 f1"/>
                <a:gd name="f168" fmla="*/ f164 1 10000"/>
                <a:gd name="f169" fmla="*/ f165 1 10009"/>
                <a:gd name="f170" fmla="*/ f166 1 10000"/>
                <a:gd name="f171" fmla="*/ 0 1 f162"/>
                <a:gd name="f172" fmla="*/ f156 1 f162"/>
                <a:gd name="f173" fmla="*/ 0 1 f163"/>
                <a:gd name="f174" fmla="*/ f157 1 f163"/>
                <a:gd name="f175" fmla="*/ f168 1 f162"/>
                <a:gd name="f176" fmla="*/ f169 1 f163"/>
                <a:gd name="f177" fmla="*/ f170 1 f162"/>
                <a:gd name="f178" fmla="*/ f171 f153 1"/>
                <a:gd name="f179" fmla="*/ f172 f153 1"/>
                <a:gd name="f180" fmla="*/ f174 f154 1"/>
                <a:gd name="f181" fmla="*/ f173 f154 1"/>
                <a:gd name="f182" fmla="*/ f175 f153 1"/>
                <a:gd name="f183" fmla="*/ f176 f154 1"/>
                <a:gd name="f184" fmla="*/ f177 f1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4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  <a:cxn ang="f167">
                  <a:pos x="f182" y="f183"/>
                </a:cxn>
              </a:cxnLst>
              <a:rect l="f178" t="f181" r="f179" b="f180"/>
              <a:pathLst>
                <a:path w="10000" h="1000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27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44"/>
                  </a:lnTo>
                  <a:lnTo>
                    <a:pt x="f52" y="f50"/>
                  </a:lnTo>
                  <a:cubicBezTo>
                    <a:pt x="f52" y="f50"/>
                    <a:pt x="f53" y="f54"/>
                    <a:pt x="f5" y="f54"/>
                  </a:cubicBez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56"/>
                  </a:lnTo>
                  <a:lnTo>
                    <a:pt x="f62" y="f63"/>
                  </a:lnTo>
                  <a:cubicBezTo>
                    <a:pt x="f64" y="f65"/>
                    <a:pt x="f66" y="f67"/>
                    <a:pt x="f61" y="f68"/>
                  </a:cubicBezTo>
                  <a:cubicBezTo>
                    <a:pt x="f69" y="f70"/>
                    <a:pt x="f71" y="f72"/>
                    <a:pt x="f59" y="f73"/>
                  </a:cubicBezTo>
                  <a:cubicBezTo>
                    <a:pt x="f74" y="f75"/>
                    <a:pt x="f76" y="f77"/>
                    <a:pt x="f49" y="f78"/>
                  </a:cubicBezTo>
                  <a:lnTo>
                    <a:pt x="f49" y="f79"/>
                  </a:lnTo>
                  <a:cubicBezTo>
                    <a:pt x="f49" y="f80"/>
                    <a:pt x="f81" y="f82"/>
                    <a:pt x="f83" y="f84"/>
                  </a:cubicBezTo>
                  <a:cubicBezTo>
                    <a:pt x="f85" y="f86"/>
                    <a:pt x="f49" y="f87"/>
                    <a:pt x="f49" y="f88"/>
                  </a:cubicBezTo>
                  <a:lnTo>
                    <a:pt x="f49" y="f89"/>
                  </a:lnTo>
                  <a:cubicBezTo>
                    <a:pt x="f90" y="f91"/>
                    <a:pt x="f92" y="f93"/>
                    <a:pt x="f94" y="f95"/>
                  </a:cubicBezTo>
                  <a:lnTo>
                    <a:pt x="f59" y="f95"/>
                  </a:lnTo>
                  <a:lnTo>
                    <a:pt x="f96" y="f7"/>
                  </a:lnTo>
                  <a:lnTo>
                    <a:pt x="f97" y="f98"/>
                  </a:lnTo>
                  <a:lnTo>
                    <a:pt x="f99" y="f95"/>
                  </a:lnTo>
                  <a:lnTo>
                    <a:pt x="f26" y="f88"/>
                  </a:lnTo>
                  <a:lnTo>
                    <a:pt x="f100" y="f101"/>
                  </a:lnTo>
                  <a:cubicBezTo>
                    <a:pt x="f100" y="f102"/>
                    <a:pt x="f103" y="f104"/>
                    <a:pt x="f100" y="f73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67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cubicBezTo>
                    <a:pt x="f134" y="f135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5"/>
                  </a:cubicBezTo>
                  <a:cubicBezTo>
                    <a:pt x="f146" y="f147"/>
                    <a:pt x="f148" y="f149"/>
                    <a:pt x="f150" y="f151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5B55D5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6" name="Freeform 35">
              <a:extLst>
                <a:ext uri="{FF2B5EF4-FFF2-40B4-BE49-F238E27FC236}">
                  <a16:creationId xmlns:a16="http://schemas.microsoft.com/office/drawing/2014/main" id="{A5C458AF-357E-C787-E048-755885ED44A7}"/>
                </a:ext>
              </a:extLst>
            </p:cNvPr>
            <p:cNvSpPr/>
            <p:nvPr/>
          </p:nvSpPr>
          <p:spPr>
            <a:xfrm rot="926920">
              <a:off x="7204155" y="3154568"/>
              <a:ext cx="82542" cy="1810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00"/>
                <a:gd name="f7" fmla="val 10437"/>
                <a:gd name="f8" fmla="val 7000"/>
                <a:gd name="f9" fmla="val 8110"/>
                <a:gd name="f10" fmla="val 7638"/>
                <a:gd name="f11" fmla="val 7083"/>
                <a:gd name="f12" fmla="val 7334"/>
                <a:gd name="f13" fmla="val 7165"/>
                <a:gd name="f14" fmla="val 7030"/>
                <a:gd name="f15" fmla="val 7248"/>
                <a:gd name="f16" fmla="val 6726"/>
                <a:gd name="f17" fmla="val 8000"/>
                <a:gd name="f18" fmla="val 5748"/>
                <a:gd name="f19" fmla="val 5276"/>
                <a:gd name="f20" fmla="val 8101"/>
                <a:gd name="f21" fmla="val 4899"/>
                <a:gd name="f22" fmla="val 8203"/>
                <a:gd name="f23" fmla="val 4522"/>
                <a:gd name="f24" fmla="val 8304"/>
                <a:gd name="f25" fmla="val 4145"/>
                <a:gd name="f26" fmla="val 9000"/>
                <a:gd name="f27" fmla="val 3386"/>
                <a:gd name="f28" fmla="val 9050"/>
                <a:gd name="f29" fmla="val 3079"/>
                <a:gd name="f30" fmla="val 9101"/>
                <a:gd name="f31" fmla="val 2772"/>
                <a:gd name="f32" fmla="val 9151"/>
                <a:gd name="f33" fmla="val 2465"/>
                <a:gd name="f34" fmla="val 1496"/>
                <a:gd name="f35" fmla="val 1024"/>
                <a:gd name="f36" fmla="val 472"/>
                <a:gd name="f37" fmla="val 5000"/>
                <a:gd name="f38" fmla="val 3000"/>
                <a:gd name="f39" fmla="val 2000"/>
                <a:gd name="f40" fmla="val 1235"/>
                <a:gd name="f41" fmla="val 1429"/>
                <a:gd name="f42" fmla="val 2913"/>
                <a:gd name="f43" fmla="val 4803"/>
                <a:gd name="f44" fmla="val 229"/>
                <a:gd name="f45" fmla="val 6206"/>
                <a:gd name="f46" fmla="val 153"/>
                <a:gd name="f47" fmla="val 6526"/>
                <a:gd name="f48" fmla="val 76"/>
                <a:gd name="f49" fmla="val 6845"/>
                <a:gd name="f50" fmla="val 650"/>
                <a:gd name="f51" fmla="val 7719"/>
                <a:gd name="f52" fmla="val 1133"/>
                <a:gd name="f53" fmla="val 10397"/>
                <a:gd name="f54" fmla="val 6483"/>
                <a:gd name="f55" fmla="val 6656"/>
                <a:gd name="f56" fmla="val 7005"/>
                <a:gd name="f57" fmla="val 9867"/>
                <a:gd name="f58" fmla="val 7178"/>
                <a:gd name="f59" fmla="val 9430"/>
                <a:gd name="f60" fmla="val 7119"/>
                <a:gd name="f61" fmla="val 9305"/>
                <a:gd name="f62" fmla="val 7059"/>
                <a:gd name="f63" fmla="val 9180"/>
                <a:gd name="f64" fmla="val 9055"/>
                <a:gd name="f65" fmla="+- 0 0 -90"/>
                <a:gd name="f66" fmla="*/ f3 1 10000"/>
                <a:gd name="f67" fmla="*/ f4 1 10437"/>
                <a:gd name="f68" fmla="val f5"/>
                <a:gd name="f69" fmla="val f6"/>
                <a:gd name="f70" fmla="val f7"/>
                <a:gd name="f71" fmla="*/ f65 f0 1"/>
                <a:gd name="f72" fmla="+- f70 0 f68"/>
                <a:gd name="f73" fmla="+- f69 0 f68"/>
                <a:gd name="f74" fmla="*/ f71 1 f2"/>
                <a:gd name="f75" fmla="*/ f73 1 10000"/>
                <a:gd name="f76" fmla="*/ f72 1 10437"/>
                <a:gd name="f77" fmla="*/ 2147483646 f73 1"/>
                <a:gd name="f78" fmla="*/ 2147483646 f72 1"/>
                <a:gd name="f79" fmla="*/ 0 f72 1"/>
                <a:gd name="f80" fmla="*/ 1652181647 f73 1"/>
                <a:gd name="f81" fmla="*/ 1101414143 f73 1"/>
                <a:gd name="f82" fmla="*/ 680164610 f73 1"/>
                <a:gd name="f83" fmla="*/ 126118672 f73 1"/>
                <a:gd name="f84" fmla="*/ 0 f73 1"/>
                <a:gd name="f85" fmla="*/ 357975358 f73 1"/>
                <a:gd name="f86" fmla="*/ 623990471 f73 1"/>
                <a:gd name="f87" fmla="+- f74 0 f1"/>
                <a:gd name="f88" fmla="*/ f77 1 10000"/>
                <a:gd name="f89" fmla="*/ f78 1 10437"/>
                <a:gd name="f90" fmla="*/ f79 1 10437"/>
                <a:gd name="f91" fmla="*/ f80 1 10000"/>
                <a:gd name="f92" fmla="*/ f81 1 10000"/>
                <a:gd name="f93" fmla="*/ f82 1 10000"/>
                <a:gd name="f94" fmla="*/ f83 1 10000"/>
                <a:gd name="f95" fmla="*/ f84 1 10000"/>
                <a:gd name="f96" fmla="*/ f85 1 10000"/>
                <a:gd name="f97" fmla="*/ f86 1 10000"/>
                <a:gd name="f98" fmla="*/ 0 1 f75"/>
                <a:gd name="f99" fmla="*/ f69 1 f75"/>
                <a:gd name="f100" fmla="*/ 0 1 f76"/>
                <a:gd name="f101" fmla="*/ f70 1 f76"/>
                <a:gd name="f102" fmla="*/ f88 1 f75"/>
                <a:gd name="f103" fmla="*/ f89 1 f76"/>
                <a:gd name="f104" fmla="*/ f90 1 f76"/>
                <a:gd name="f105" fmla="*/ f91 1 f75"/>
                <a:gd name="f106" fmla="*/ f92 1 f75"/>
                <a:gd name="f107" fmla="*/ f93 1 f75"/>
                <a:gd name="f108" fmla="*/ f94 1 f75"/>
                <a:gd name="f109" fmla="*/ f95 1 f75"/>
                <a:gd name="f110" fmla="*/ f96 1 f75"/>
                <a:gd name="f111" fmla="*/ f97 1 f75"/>
                <a:gd name="f112" fmla="*/ f98 f66 1"/>
                <a:gd name="f113" fmla="*/ f99 f66 1"/>
                <a:gd name="f114" fmla="*/ f101 f67 1"/>
                <a:gd name="f115" fmla="*/ f100 f67 1"/>
                <a:gd name="f116" fmla="*/ f102 f66 1"/>
                <a:gd name="f117" fmla="*/ f103 f67 1"/>
                <a:gd name="f118" fmla="*/ f104 f67 1"/>
                <a:gd name="f119" fmla="*/ f105 f66 1"/>
                <a:gd name="f120" fmla="*/ f106 f66 1"/>
                <a:gd name="f121" fmla="*/ f107 f66 1"/>
                <a:gd name="f122" fmla="*/ f108 f66 1"/>
                <a:gd name="f123" fmla="*/ f109 f66 1"/>
                <a:gd name="f124" fmla="*/ f110 f66 1"/>
                <a:gd name="f125" fmla="*/ f11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7">
                  <a:pos x="f116" y="f117"/>
                </a:cxn>
                <a:cxn ang="f87">
                  <a:pos x="f116" y="f117"/>
                </a:cxn>
                <a:cxn ang="f87">
                  <a:pos x="f116" y="f117"/>
                </a:cxn>
                <a:cxn ang="f87">
                  <a:pos x="f116" y="f117"/>
                </a:cxn>
                <a:cxn ang="f87">
                  <a:pos x="f116" y="f117"/>
                </a:cxn>
                <a:cxn ang="f87">
                  <a:pos x="f116" y="f117"/>
                </a:cxn>
                <a:cxn ang="f87">
                  <a:pos x="f116" y="f117"/>
                </a:cxn>
                <a:cxn ang="f87">
                  <a:pos x="f116" y="f117"/>
                </a:cxn>
                <a:cxn ang="f87">
                  <a:pos x="f116" y="f117"/>
                </a:cxn>
                <a:cxn ang="f87">
                  <a:pos x="f116" y="f117"/>
                </a:cxn>
                <a:cxn ang="f87">
                  <a:pos x="f116" y="f117"/>
                </a:cxn>
                <a:cxn ang="f87">
                  <a:pos x="f116" y="f118"/>
                </a:cxn>
                <a:cxn ang="f87">
                  <a:pos x="f119" y="f117"/>
                </a:cxn>
                <a:cxn ang="f87">
                  <a:pos x="f120" y="f117"/>
                </a:cxn>
                <a:cxn ang="f87">
                  <a:pos x="f121" y="f117"/>
                </a:cxn>
                <a:cxn ang="f87">
                  <a:pos x="f120" y="f117"/>
                </a:cxn>
                <a:cxn ang="f87">
                  <a:pos x="f120" y="f117"/>
                </a:cxn>
                <a:cxn ang="f87">
                  <a:pos x="f122" y="f117"/>
                </a:cxn>
                <a:cxn ang="f87">
                  <a:pos x="f123" y="f117"/>
                </a:cxn>
                <a:cxn ang="f87">
                  <a:pos x="f124" y="f117"/>
                </a:cxn>
                <a:cxn ang="f87">
                  <a:pos x="f120" y="f117"/>
                </a:cxn>
                <a:cxn ang="f87">
                  <a:pos x="f125" y="f117"/>
                </a:cxn>
                <a:cxn ang="f87">
                  <a:pos x="f116" y="f117"/>
                </a:cxn>
                <a:cxn ang="f87">
                  <a:pos x="f116" y="f117"/>
                </a:cxn>
                <a:cxn ang="f87">
                  <a:pos x="f116" y="f117"/>
                </a:cxn>
                <a:cxn ang="f87">
                  <a:pos x="f116" y="f117"/>
                </a:cxn>
              </a:cxnLst>
              <a:rect l="f112" t="f115" r="f113" b="f114"/>
              <a:pathLst>
                <a:path w="10000" h="10437">
                  <a:moveTo>
                    <a:pt x="f8" y="f9"/>
                  </a:moveTo>
                  <a:lnTo>
                    <a:pt x="f8" y="f10"/>
                  </a:ln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7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0" y="f31"/>
                    <a:pt x="f32" y="f33"/>
                  </a:cubicBezTo>
                  <a:lnTo>
                    <a:pt x="f6" y="f34"/>
                  </a:lnTo>
                  <a:lnTo>
                    <a:pt x="f26" y="f35"/>
                  </a:lnTo>
                  <a:lnTo>
                    <a:pt x="f17" y="f36"/>
                  </a:lnTo>
                  <a:lnTo>
                    <a:pt x="f37" y="f5"/>
                  </a:lnTo>
                  <a:lnTo>
                    <a:pt x="f38" y="f36"/>
                  </a:lnTo>
                  <a:lnTo>
                    <a:pt x="f39" y="f35"/>
                  </a:lnTo>
                  <a:lnTo>
                    <a:pt x="f40" y="f41"/>
                  </a:lnTo>
                  <a:lnTo>
                    <a:pt x="f39" y="f42"/>
                  </a:lnTo>
                  <a:lnTo>
                    <a:pt x="f39" y="f43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" y="f13"/>
                  </a:cubicBezTo>
                  <a:lnTo>
                    <a:pt x="f50" y="f51"/>
                  </a:lnTo>
                  <a:lnTo>
                    <a:pt x="f39" y="f10"/>
                  </a:lnTo>
                  <a:lnTo>
                    <a:pt x="f52" y="f53"/>
                  </a:lnTo>
                  <a:lnTo>
                    <a:pt x="f54" y="f7"/>
                  </a:lnTo>
                  <a:cubicBezTo>
                    <a:pt x="f55" y="f6"/>
                    <a:pt x="f56" y="f57"/>
                    <a:pt x="f58" y="f59"/>
                  </a:cubicBezTo>
                  <a:cubicBezTo>
                    <a:pt x="f60" y="f61"/>
                    <a:pt x="f62" y="f63"/>
                    <a:pt x="f8" y="f64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7" name="Freeform 36">
              <a:extLst>
                <a:ext uri="{FF2B5EF4-FFF2-40B4-BE49-F238E27FC236}">
                  <a16:creationId xmlns:a16="http://schemas.microsoft.com/office/drawing/2014/main" id="{DBE99017-F67F-E7EC-9FF8-B46BFA41B59A}"/>
                </a:ext>
              </a:extLst>
            </p:cNvPr>
            <p:cNvSpPr/>
            <p:nvPr/>
          </p:nvSpPr>
          <p:spPr>
            <a:xfrm>
              <a:off x="7687836" y="3040160"/>
              <a:ext cx="173781" cy="767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00"/>
                <a:gd name="f7" fmla="val 9583"/>
                <a:gd name="f8" fmla="val 5455"/>
                <a:gd name="f9" fmla="val 3636"/>
                <a:gd name="f10" fmla="val 1818"/>
                <a:gd name="f11" fmla="val 909"/>
                <a:gd name="f12" fmla="val 9167"/>
                <a:gd name="f13" fmla="val 7500"/>
                <a:gd name="f14" fmla="val 7083"/>
                <a:gd name="f15" fmla="val 5833"/>
                <a:gd name="f16" fmla="val 5417"/>
                <a:gd name="f17" fmla="val 4583"/>
                <a:gd name="f18" fmla="val 2727"/>
                <a:gd name="f19" fmla="val 5000"/>
                <a:gd name="f20" fmla="val 4545"/>
                <a:gd name="f21" fmla="val 4167"/>
                <a:gd name="f22" fmla="val 2500"/>
                <a:gd name="f23" fmla="val 6364"/>
                <a:gd name="f24" fmla="val 1667"/>
                <a:gd name="f25" fmla="val 417"/>
                <a:gd name="f26" fmla="val 7273"/>
                <a:gd name="f27" fmla="val 1250"/>
                <a:gd name="f28" fmla="val 9091"/>
                <a:gd name="f29" fmla="val 2083"/>
                <a:gd name="f30" fmla="val 3750"/>
                <a:gd name="f31" fmla="val 8750"/>
                <a:gd name="f32" fmla="val 8182"/>
                <a:gd name="f33" fmla="val 9306"/>
                <a:gd name="f34" fmla="val 9444"/>
                <a:gd name="f35" fmla="+- 0 0 -90"/>
                <a:gd name="f36" fmla="*/ f3 1 10000"/>
                <a:gd name="f37" fmla="*/ f4 1 10000"/>
                <a:gd name="f38" fmla="val f5"/>
                <a:gd name="f39" fmla="val f6"/>
                <a:gd name="f40" fmla="*/ f35 f0 1"/>
                <a:gd name="f41" fmla="+- f39 0 f38"/>
                <a:gd name="f42" fmla="*/ f40 1 f2"/>
                <a:gd name="f43" fmla="*/ f41 1 10000"/>
                <a:gd name="f44" fmla="*/ 2147483646 f41 1"/>
                <a:gd name="f45" fmla="*/ 1938151997 f41 1"/>
                <a:gd name="f46" fmla="*/ 1291877393 f41 1"/>
                <a:gd name="f47" fmla="*/ 645938692 f41 1"/>
                <a:gd name="f48" fmla="*/ 322947012 f41 1"/>
                <a:gd name="f49" fmla="*/ 0 f41 1"/>
                <a:gd name="f50" fmla="*/ 968885712 f41 1"/>
                <a:gd name="f51" fmla="*/ 1614824337 f41 1"/>
                <a:gd name="f52" fmla="+- f42 0 f1"/>
                <a:gd name="f53" fmla="*/ f44 1 10000"/>
                <a:gd name="f54" fmla="*/ f45 1 10000"/>
                <a:gd name="f55" fmla="*/ f46 1 10000"/>
                <a:gd name="f56" fmla="*/ f47 1 10000"/>
                <a:gd name="f57" fmla="*/ f48 1 10000"/>
                <a:gd name="f58" fmla="*/ f49 1 10000"/>
                <a:gd name="f59" fmla="*/ f50 1 10000"/>
                <a:gd name="f60" fmla="*/ f51 1 10000"/>
                <a:gd name="f61" fmla="*/ 0 1 f43"/>
                <a:gd name="f62" fmla="*/ f39 1 f43"/>
                <a:gd name="f63" fmla="*/ f53 1 f43"/>
                <a:gd name="f64" fmla="*/ f54 1 f43"/>
                <a:gd name="f65" fmla="*/ f55 1 f43"/>
                <a:gd name="f66" fmla="*/ f56 1 f43"/>
                <a:gd name="f67" fmla="*/ f57 1 f43"/>
                <a:gd name="f68" fmla="*/ f58 1 f43"/>
                <a:gd name="f69" fmla="*/ f59 1 f43"/>
                <a:gd name="f70" fmla="*/ f60 1 f43"/>
                <a:gd name="f71" fmla="*/ f61 f36 1"/>
                <a:gd name="f72" fmla="*/ f62 f36 1"/>
                <a:gd name="f73" fmla="*/ f62 f37 1"/>
                <a:gd name="f74" fmla="*/ f61 f37 1"/>
                <a:gd name="f75" fmla="*/ f63 f36 1"/>
                <a:gd name="f76" fmla="*/ f64 f37 1"/>
                <a:gd name="f77" fmla="*/ f65 f37 1"/>
                <a:gd name="f78" fmla="*/ f66 f37 1"/>
                <a:gd name="f79" fmla="*/ f67 f37 1"/>
                <a:gd name="f80" fmla="*/ f68 f37 1"/>
                <a:gd name="f81" fmla="*/ f69 f37 1"/>
                <a:gd name="f82" fmla="*/ f70 f37 1"/>
                <a:gd name="f83" fmla="*/ f63 f37 1"/>
                <a:gd name="f84" fmla="*/ f68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75" y="f76"/>
                </a:cxn>
                <a:cxn ang="f52">
                  <a:pos x="f75" y="f77"/>
                </a:cxn>
                <a:cxn ang="f52">
                  <a:pos x="f75" y="f77"/>
                </a:cxn>
                <a:cxn ang="f52">
                  <a:pos x="f75" y="f78"/>
                </a:cxn>
                <a:cxn ang="f52">
                  <a:pos x="f75" y="f79"/>
                </a:cxn>
                <a:cxn ang="f52">
                  <a:pos x="f75" y="f79"/>
                </a:cxn>
                <a:cxn ang="f52">
                  <a:pos x="f75" y="f80"/>
                </a:cxn>
                <a:cxn ang="f52">
                  <a:pos x="f75" y="f79"/>
                </a:cxn>
                <a:cxn ang="f52">
                  <a:pos x="f75" y="f79"/>
                </a:cxn>
                <a:cxn ang="f52">
                  <a:pos x="f75" y="f78"/>
                </a:cxn>
                <a:cxn ang="f52">
                  <a:pos x="f75" y="f81"/>
                </a:cxn>
                <a:cxn ang="f52">
                  <a:pos x="f75" y="f82"/>
                </a:cxn>
                <a:cxn ang="f52">
                  <a:pos x="f75" y="f76"/>
                </a:cxn>
                <a:cxn ang="f52">
                  <a:pos x="f75" y="f76"/>
                </a:cxn>
                <a:cxn ang="f52">
                  <a:pos x="f75" y="f83"/>
                </a:cxn>
                <a:cxn ang="f52">
                  <a:pos x="f75" y="f83"/>
                </a:cxn>
                <a:cxn ang="f52">
                  <a:pos x="f75" y="f83"/>
                </a:cxn>
                <a:cxn ang="f52">
                  <a:pos x="f84" y="f83"/>
                </a:cxn>
                <a:cxn ang="f52">
                  <a:pos x="f75" y="f83"/>
                </a:cxn>
                <a:cxn ang="f52">
                  <a:pos x="f75" y="f83"/>
                </a:cxn>
                <a:cxn ang="f52">
                  <a:pos x="f75" y="f83"/>
                </a:cxn>
                <a:cxn ang="f52">
                  <a:pos x="f75" y="f83"/>
                </a:cxn>
                <a:cxn ang="f52">
                  <a:pos x="f75" y="f83"/>
                </a:cxn>
                <a:cxn ang="f52">
                  <a:pos x="f75" y="f83"/>
                </a:cxn>
                <a:cxn ang="f52">
                  <a:pos x="f75" y="f83"/>
                </a:cxn>
                <a:cxn ang="f52">
                  <a:pos x="f75" y="f83"/>
                </a:cxn>
                <a:cxn ang="f52">
                  <a:pos x="f75" y="f83"/>
                </a:cxn>
                <a:cxn ang="f52">
                  <a:pos x="f75" y="f83"/>
                </a:cxn>
                <a:cxn ang="f52">
                  <a:pos x="f75" y="f76"/>
                </a:cxn>
              </a:cxnLst>
              <a:rect l="f71" t="f74" r="f72" b="f73"/>
              <a:pathLst>
                <a:path w="10000" h="10000">
                  <a:moveTo>
                    <a:pt x="f7" y="f8"/>
                  </a:moveTo>
                  <a:lnTo>
                    <a:pt x="f6" y="f9"/>
                  </a:lnTo>
                  <a:lnTo>
                    <a:pt x="f7" y="f10"/>
                  </a:lnTo>
                  <a:lnTo>
                    <a:pt x="f7" y="f11"/>
                  </a:lnTo>
                  <a:lnTo>
                    <a:pt x="f12" y="f11"/>
                  </a:lnTo>
                  <a:lnTo>
                    <a:pt x="f13" y="f5"/>
                  </a:lnTo>
                  <a:lnTo>
                    <a:pt x="f14" y="f11"/>
                  </a:lnTo>
                  <a:lnTo>
                    <a:pt x="f15" y="f11"/>
                  </a:lnTo>
                  <a:lnTo>
                    <a:pt x="f16" y="f10"/>
                  </a:lnTo>
                  <a:lnTo>
                    <a:pt x="f17" y="f18"/>
                  </a:lnTo>
                  <a:lnTo>
                    <a:pt x="f19" y="f20"/>
                  </a:lnTo>
                  <a:cubicBezTo>
                    <a:pt x="f19" y="f20"/>
                    <a:pt x="f19" y="f8"/>
                    <a:pt x="f17" y="f8"/>
                  </a:cubicBezTo>
                  <a:lnTo>
                    <a:pt x="f21" y="f8"/>
                  </a:lnTo>
                  <a:lnTo>
                    <a:pt x="f22" y="f23"/>
                  </a:lnTo>
                  <a:lnTo>
                    <a:pt x="f24" y="f23"/>
                  </a:lnTo>
                  <a:lnTo>
                    <a:pt x="f25" y="f23"/>
                  </a:lnTo>
                  <a:lnTo>
                    <a:pt x="f5" y="f23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4" y="f6"/>
                  </a:lnTo>
                  <a:lnTo>
                    <a:pt x="f29" y="f28"/>
                  </a:lnTo>
                  <a:lnTo>
                    <a:pt x="f30" y="f28"/>
                  </a:lnTo>
                  <a:lnTo>
                    <a:pt x="f16" y="f6"/>
                  </a:lnTo>
                  <a:lnTo>
                    <a:pt x="f15" y="f6"/>
                  </a:lnTo>
                  <a:lnTo>
                    <a:pt x="f13" y="f6"/>
                  </a:lnTo>
                  <a:lnTo>
                    <a:pt x="f31" y="f32"/>
                  </a:lnTo>
                  <a:lnTo>
                    <a:pt x="f12" y="f32"/>
                  </a:lnTo>
                  <a:cubicBezTo>
                    <a:pt x="f33" y="f26"/>
                    <a:pt x="f34" y="f23"/>
                    <a:pt x="f7" y="f8"/>
                  </a:cubicBez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8" name="Freeform 37">
              <a:extLst>
                <a:ext uri="{FF2B5EF4-FFF2-40B4-BE49-F238E27FC236}">
                  <a16:creationId xmlns:a16="http://schemas.microsoft.com/office/drawing/2014/main" id="{2770372A-2FD2-DCF5-5333-E4490C031621}"/>
                </a:ext>
              </a:extLst>
            </p:cNvPr>
            <p:cNvSpPr/>
            <p:nvPr/>
          </p:nvSpPr>
          <p:spPr>
            <a:xfrm rot="471040">
              <a:off x="7389512" y="2944587"/>
              <a:ext cx="278041" cy="2679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43"/>
                <a:gd name="f7" fmla="val 10000"/>
                <a:gd name="f8" fmla="val 9119"/>
                <a:gd name="f9" fmla="val 7195"/>
                <a:gd name="f10" fmla="val 9204"/>
                <a:gd name="f11" fmla="val 7033"/>
                <a:gd name="f12" fmla="val 9249"/>
                <a:gd name="f13" fmla="val 6746"/>
                <a:gd name="f14" fmla="val 9276"/>
                <a:gd name="f15" fmla="val 6559"/>
                <a:gd name="f16" fmla="val 9302"/>
                <a:gd name="f17" fmla="val 6372"/>
                <a:gd name="f18" fmla="val 6235"/>
                <a:gd name="f19" fmla="val 6074"/>
                <a:gd name="f20" fmla="val 9191"/>
                <a:gd name="f21" fmla="val 5911"/>
                <a:gd name="f22" fmla="val 9105"/>
                <a:gd name="f23" fmla="val 5750"/>
                <a:gd name="f24" fmla="val 9020"/>
                <a:gd name="f25" fmla="val 5588"/>
                <a:gd name="f26" fmla="val 8849"/>
                <a:gd name="f27" fmla="val 8579"/>
                <a:gd name="f28" fmla="val 5641"/>
                <a:gd name="f29" fmla="val 8508"/>
                <a:gd name="f30" fmla="val 8437"/>
                <a:gd name="f31" fmla="val 5534"/>
                <a:gd name="f32" fmla="val 8566"/>
                <a:gd name="f33" fmla="val 5375"/>
                <a:gd name="f34" fmla="val 8596"/>
                <a:gd name="f35" fmla="val 5268"/>
                <a:gd name="f36" fmla="val 8822"/>
                <a:gd name="f37" fmla="val 4969"/>
                <a:gd name="f38" fmla="val 9120"/>
                <a:gd name="f39" fmla="val 4562"/>
                <a:gd name="f40" fmla="val 4373"/>
                <a:gd name="f41" fmla="val 9431"/>
                <a:gd name="f42" fmla="val 4183"/>
                <a:gd name="f43" fmla="val 9446"/>
                <a:gd name="f44" fmla="val 4210"/>
                <a:gd name="f45" fmla="val 9531"/>
                <a:gd name="f46" fmla="val 4129"/>
                <a:gd name="f47" fmla="val 3158"/>
                <a:gd name="f48" fmla="val 2672"/>
                <a:gd name="f49" fmla="val 2429"/>
                <a:gd name="f50" fmla="val 8764"/>
                <a:gd name="f51" fmla="val 2186"/>
                <a:gd name="f52" fmla="val 7996"/>
                <a:gd name="f53" fmla="val 1943"/>
                <a:gd name="f54" fmla="val 7741"/>
                <a:gd name="f55" fmla="val 1700"/>
                <a:gd name="f56" fmla="val 7229"/>
                <a:gd name="f57" fmla="val 1457"/>
                <a:gd name="f58" fmla="val 6717"/>
                <a:gd name="f59" fmla="val 1215"/>
                <a:gd name="f60" fmla="val 6461"/>
                <a:gd name="f61" fmla="val 729"/>
                <a:gd name="f62" fmla="val 5950"/>
                <a:gd name="f63" fmla="val 486"/>
                <a:gd name="f64" fmla="val 5694"/>
                <a:gd name="f65" fmla="val 5182"/>
                <a:gd name="f66" fmla="val 243"/>
                <a:gd name="f67" fmla="val 4671"/>
                <a:gd name="f68" fmla="val 4586"/>
                <a:gd name="f69" fmla="val 1296"/>
                <a:gd name="f70" fmla="val 4545"/>
                <a:gd name="f71" fmla="val 1311"/>
                <a:gd name="f72" fmla="val 4415"/>
                <a:gd name="f73" fmla="val 4285"/>
                <a:gd name="f74" fmla="val 1603"/>
                <a:gd name="f75" fmla="val 1996"/>
                <a:gd name="f76" fmla="val 3890"/>
                <a:gd name="f77" fmla="val 2092"/>
                <a:gd name="f78" fmla="val 3651"/>
                <a:gd name="f79" fmla="val 2188"/>
                <a:gd name="f80" fmla="val 3168"/>
                <a:gd name="f81" fmla="val 2108"/>
                <a:gd name="f82" fmla="val 2979"/>
                <a:gd name="f83" fmla="val 2034"/>
                <a:gd name="f84" fmla="val 2790"/>
                <a:gd name="f85" fmla="val 1960"/>
                <a:gd name="f86" fmla="val 2862"/>
                <a:gd name="f87" fmla="val 1718"/>
                <a:gd name="f88" fmla="val 2757"/>
                <a:gd name="f89" fmla="val 1649"/>
                <a:gd name="f90" fmla="val 2652"/>
                <a:gd name="f91" fmla="val 1580"/>
                <a:gd name="f92" fmla="val 2418"/>
                <a:gd name="f93" fmla="val 1522"/>
                <a:gd name="f94" fmla="val 2348"/>
                <a:gd name="f95" fmla="val 1621"/>
                <a:gd name="f96" fmla="val 2279"/>
                <a:gd name="f97" fmla="val 1720"/>
                <a:gd name="f98" fmla="val 2337"/>
                <a:gd name="f99" fmla="val 2029"/>
                <a:gd name="f100" fmla="val 2340"/>
                <a:gd name="f101" fmla="val 2245"/>
                <a:gd name="f102" fmla="val 2343"/>
                <a:gd name="f103" fmla="val 2461"/>
                <a:gd name="f104" fmla="val 2491"/>
                <a:gd name="f105" fmla="val 2803"/>
                <a:gd name="f106" fmla="val 2368"/>
                <a:gd name="f107" fmla="val 2915"/>
                <a:gd name="f108" fmla="val 3027"/>
                <a:gd name="f109" fmla="val 1781"/>
                <a:gd name="f110" fmla="val 2985"/>
                <a:gd name="f111" fmla="val 1601"/>
                <a:gd name="f112" fmla="val 1421"/>
                <a:gd name="f113" fmla="val 2845"/>
                <a:gd name="f114" fmla="val 1442"/>
                <a:gd name="f115" fmla="val 2545"/>
                <a:gd name="f116" fmla="val 1289"/>
                <a:gd name="f117" fmla="val 2497"/>
                <a:gd name="f118" fmla="val 1136"/>
                <a:gd name="f119" fmla="val 2449"/>
                <a:gd name="f120" fmla="val 893"/>
                <a:gd name="f121" fmla="val 2584"/>
                <a:gd name="f122" fmla="val 684"/>
                <a:gd name="f123" fmla="val 2625"/>
                <a:gd name="f124" fmla="val 475"/>
                <a:gd name="f125" fmla="val 2666"/>
                <a:gd name="f126" fmla="val 131"/>
                <a:gd name="f127" fmla="val 2638"/>
                <a:gd name="f128" fmla="val 33"/>
                <a:gd name="f129" fmla="val 2742"/>
                <a:gd name="f130" fmla="val -65"/>
                <a:gd name="f131" fmla="val 2846"/>
                <a:gd name="f132" fmla="val 82"/>
                <a:gd name="f133" fmla="val 3088"/>
                <a:gd name="f134" fmla="val 94"/>
                <a:gd name="f135" fmla="val 3251"/>
                <a:gd name="f136" fmla="val 106"/>
                <a:gd name="f137" fmla="val 3414"/>
                <a:gd name="f138" fmla="val -17"/>
                <a:gd name="f139" fmla="val 3533"/>
                <a:gd name="f140" fmla="val 105"/>
                <a:gd name="f141" fmla="val 3720"/>
                <a:gd name="f142" fmla="val 228"/>
                <a:gd name="f143" fmla="val 3907"/>
                <a:gd name="f144" fmla="val 584"/>
                <a:gd name="f145" fmla="val 4264"/>
                <a:gd name="f146" fmla="val 833"/>
                <a:gd name="f147" fmla="val 1082"/>
                <a:gd name="f148" fmla="val 4481"/>
                <a:gd name="f149" fmla="val 1345"/>
                <a:gd name="f150" fmla="val 1856"/>
                <a:gd name="f151" fmla="val 4616"/>
                <a:gd name="f152" fmla="val 4859"/>
                <a:gd name="f153" fmla="val 2112"/>
                <a:gd name="f154" fmla="val 5345"/>
                <a:gd name="f155" fmla="val 2197"/>
                <a:gd name="f156" fmla="val 2283"/>
                <a:gd name="f157" fmla="val 5831"/>
                <a:gd name="f158" fmla="val 2624"/>
                <a:gd name="f159" fmla="val 6316"/>
                <a:gd name="f160" fmla="val 2696"/>
                <a:gd name="f161" fmla="val 6675"/>
                <a:gd name="f162" fmla="val 7045"/>
                <a:gd name="f163" fmla="val 2551"/>
                <a:gd name="f164" fmla="val 7414"/>
                <a:gd name="f165" fmla="val 2272"/>
                <a:gd name="f166" fmla="val 8240"/>
                <a:gd name="f167" fmla="val 8533"/>
                <a:gd name="f168" fmla="val 2104"/>
                <a:gd name="f169" fmla="val 8826"/>
                <a:gd name="f170" fmla="val 2064"/>
                <a:gd name="f171" fmla="val 8649"/>
                <a:gd name="f172" fmla="val 2118"/>
                <a:gd name="f173" fmla="val 8804"/>
                <a:gd name="f174" fmla="val 2173"/>
                <a:gd name="f175" fmla="val 8958"/>
                <a:gd name="f176" fmla="val 2390"/>
                <a:gd name="f177" fmla="val 9351"/>
                <a:gd name="f178" fmla="val 2516"/>
                <a:gd name="f179" fmla="val 9462"/>
                <a:gd name="f180" fmla="val 2643"/>
                <a:gd name="f181" fmla="val 9574"/>
                <a:gd name="f182" fmla="val 2734"/>
                <a:gd name="f183" fmla="val 9472"/>
                <a:gd name="f184" fmla="val 2880"/>
                <a:gd name="f185" fmla="val 9474"/>
                <a:gd name="f186" fmla="val 3025"/>
                <a:gd name="f187" fmla="val 9476"/>
                <a:gd name="f188" fmla="val 3220"/>
                <a:gd name="f189" fmla="val 3391"/>
                <a:gd name="f190" fmla="val 4159"/>
                <a:gd name="f191" fmla="val 9717"/>
                <a:gd name="f192" fmla="val 5438"/>
                <a:gd name="f193" fmla="val 9960"/>
                <a:gd name="f194" fmla="val 5609"/>
                <a:gd name="f195" fmla="val 5793"/>
                <a:gd name="f196" fmla="val 10051"/>
                <a:gd name="f197" fmla="val 6106"/>
                <a:gd name="f198" fmla="val 9870"/>
                <a:gd name="f199" fmla="val 6222"/>
                <a:gd name="f200" fmla="val 9506"/>
                <a:gd name="f201" fmla="val 6375"/>
                <a:gd name="f202" fmla="val 9413"/>
                <a:gd name="f203" fmla="val 6529"/>
                <a:gd name="f204" fmla="val 9321"/>
                <a:gd name="f205" fmla="val 6594"/>
                <a:gd name="f206" fmla="val 9367"/>
                <a:gd name="f207" fmla="val 6869"/>
                <a:gd name="f208" fmla="val 9401"/>
                <a:gd name="f209" fmla="val 7143"/>
                <a:gd name="f210" fmla="val 9436"/>
                <a:gd name="f211" fmla="val 7722"/>
                <a:gd name="f212" fmla="val 9569"/>
                <a:gd name="f213" fmla="val 8022"/>
                <a:gd name="f214" fmla="val 9625"/>
                <a:gd name="f215" fmla="val 8322"/>
                <a:gd name="f216" fmla="val 9682"/>
                <a:gd name="f217" fmla="val 8393"/>
                <a:gd name="f218" fmla="val 9858"/>
                <a:gd name="f219" fmla="val 8668"/>
                <a:gd name="f220" fmla="val 9743"/>
                <a:gd name="f221" fmla="val 8942"/>
                <a:gd name="f222" fmla="val 9628"/>
                <a:gd name="f223" fmla="val 9580"/>
                <a:gd name="f224" fmla="val 8937"/>
                <a:gd name="f225" fmla="val 9665"/>
                <a:gd name="f226" fmla="val 9079"/>
                <a:gd name="f227" fmla="val 8091"/>
                <a:gd name="f228" fmla="val 9008"/>
                <a:gd name="f229" fmla="val 7886"/>
                <a:gd name="f230" fmla="val 8985"/>
                <a:gd name="f231" fmla="val 7957"/>
                <a:gd name="f232" fmla="val 7836"/>
                <a:gd name="f233" fmla="val 8899"/>
                <a:gd name="f234" fmla="val 7714"/>
                <a:gd name="f235" fmla="val 9114"/>
                <a:gd name="f236" fmla="val 7387"/>
                <a:gd name="f237" fmla="+- 0 0 -90"/>
                <a:gd name="f238" fmla="*/ f3 1 10043"/>
                <a:gd name="f239" fmla="*/ f4 1 10000"/>
                <a:gd name="f240" fmla="val f5"/>
                <a:gd name="f241" fmla="val f6"/>
                <a:gd name="f242" fmla="val f7"/>
                <a:gd name="f243" fmla="*/ f237 f0 1"/>
                <a:gd name="f244" fmla="+- f242 0 f240"/>
                <a:gd name="f245" fmla="+- f241 0 f240"/>
                <a:gd name="f246" fmla="*/ f243 1 f2"/>
                <a:gd name="f247" fmla="*/ f245 1 10043"/>
                <a:gd name="f248" fmla="*/ f244 1 10000"/>
                <a:gd name="f249" fmla="*/ 2147483646 f245 1"/>
                <a:gd name="f250" fmla="*/ 2147483646 f244 1"/>
                <a:gd name="f251" fmla="*/ 0 f244 1"/>
                <a:gd name="f252" fmla="+- f246 0 f1"/>
                <a:gd name="f253" fmla="*/ f249 1 10043"/>
                <a:gd name="f254" fmla="*/ f250 1 10000"/>
                <a:gd name="f255" fmla="*/ f251 1 10000"/>
                <a:gd name="f256" fmla="*/ 0 1 f247"/>
                <a:gd name="f257" fmla="*/ f241 1 f247"/>
                <a:gd name="f258" fmla="*/ 0 1 f248"/>
                <a:gd name="f259" fmla="*/ f242 1 f248"/>
                <a:gd name="f260" fmla="*/ f253 1 f247"/>
                <a:gd name="f261" fmla="*/ f254 1 f248"/>
                <a:gd name="f262" fmla="*/ f255 1 f248"/>
                <a:gd name="f263" fmla="*/ f256 f238 1"/>
                <a:gd name="f264" fmla="*/ f257 f238 1"/>
                <a:gd name="f265" fmla="*/ f259 f239 1"/>
                <a:gd name="f266" fmla="*/ f258 f239 1"/>
                <a:gd name="f267" fmla="*/ f260 f238 1"/>
                <a:gd name="f268" fmla="*/ f261 f239 1"/>
                <a:gd name="f269" fmla="*/ f262 f2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9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  <a:cxn ang="f252">
                  <a:pos x="f267" y="f268"/>
                </a:cxn>
              </a:cxnLst>
              <a:rect l="f263" t="f266" r="f264" b="f265"/>
              <a:pathLst>
                <a:path w="10043" h="1000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4" y="f18"/>
                    <a:pt x="f14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5"/>
                    <a:pt x="f27" y="f28"/>
                    <a:pt x="f29" y="f25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14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lnTo>
                    <a:pt x="f6" y="f48"/>
                  </a:lnTo>
                  <a:lnTo>
                    <a:pt x="f14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5"/>
                  </a:lnTo>
                  <a:lnTo>
                    <a:pt x="f65" y="f66"/>
                  </a:lnTo>
                  <a:lnTo>
                    <a:pt x="f67" y="f59"/>
                  </a:lnTo>
                  <a:cubicBezTo>
                    <a:pt x="f68" y="f69"/>
                    <a:pt x="f70" y="f71"/>
                    <a:pt x="f72" y="f57"/>
                  </a:cubicBezTo>
                  <a:cubicBezTo>
                    <a:pt x="f73" y="f74"/>
                    <a:pt x="f46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1" y="f108"/>
                    <a:pt x="f109" y="f110"/>
                    <a:pt x="f111" y="f107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40"/>
                  </a:cubicBezTo>
                  <a:cubicBezTo>
                    <a:pt x="f147" y="f148"/>
                    <a:pt x="f149" y="f40"/>
                    <a:pt x="f111" y="f40"/>
                  </a:cubicBezTo>
                  <a:lnTo>
                    <a:pt x="f150" y="f151"/>
                  </a:lnTo>
                  <a:lnTo>
                    <a:pt x="f150" y="f152"/>
                  </a:lnTo>
                  <a:lnTo>
                    <a:pt x="f153" y="f154"/>
                  </a:lnTo>
                  <a:cubicBezTo>
                    <a:pt x="f155" y="f25"/>
                    <a:pt x="f156" y="f157"/>
                    <a:pt x="f106" y="f19"/>
                  </a:cubicBezTo>
                  <a:lnTo>
                    <a:pt x="f158" y="f159"/>
                  </a:lnTo>
                  <a:cubicBezTo>
                    <a:pt x="f158" y="f15"/>
                    <a:pt x="f160" y="f161"/>
                    <a:pt x="f158" y="f162"/>
                  </a:cubicBezTo>
                  <a:cubicBezTo>
                    <a:pt x="f163" y="f164"/>
                    <a:pt x="f165" y="f166"/>
                    <a:pt x="f79" y="f167"/>
                  </a:cubicBez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185"/>
                    <a:pt x="f189" y="f185"/>
                  </a:cubicBezTo>
                  <a:lnTo>
                    <a:pt x="f190" y="f191"/>
                  </a:lnTo>
                  <a:lnTo>
                    <a:pt x="f67" y="f191"/>
                  </a:lnTo>
                  <a:lnTo>
                    <a:pt x="f192" y="f193"/>
                  </a:lnTo>
                  <a:cubicBezTo>
                    <a:pt x="f194" y="f193"/>
                    <a:pt x="f195" y="f196"/>
                    <a:pt x="f62" y="f193"/>
                  </a:cubicBezTo>
                  <a:cubicBezTo>
                    <a:pt x="f197" y="f198"/>
                    <a:pt x="f199" y="f200"/>
                    <a:pt x="f201" y="f202"/>
                  </a:cubicBezTo>
                  <a:cubicBezTo>
                    <a:pt x="f203" y="f204"/>
                    <a:pt x="f205" y="f206"/>
                    <a:pt x="f207" y="f208"/>
                  </a:cubicBezTo>
                  <a:cubicBezTo>
                    <a:pt x="f209" y="f210"/>
                    <a:pt x="f211" y="f212"/>
                    <a:pt x="f213" y="f214"/>
                  </a:cubicBezTo>
                  <a:cubicBezTo>
                    <a:pt x="f215" y="f216"/>
                    <a:pt x="f217" y="f218"/>
                    <a:pt x="f219" y="f220"/>
                  </a:cubicBezTo>
                  <a:cubicBezTo>
                    <a:pt x="f221" y="f222"/>
                    <a:pt x="f223" y="f224"/>
                    <a:pt x="f225" y="f224"/>
                  </a:cubicBezTo>
                  <a:lnTo>
                    <a:pt x="f226" y="f227"/>
                  </a:lnTo>
                  <a:cubicBezTo>
                    <a:pt x="f228" y="f229"/>
                    <a:pt x="f230" y="f231"/>
                    <a:pt x="f221" y="f232"/>
                  </a:cubicBezTo>
                  <a:cubicBezTo>
                    <a:pt x="f233" y="f234"/>
                    <a:pt x="f235" y="f236"/>
                    <a:pt x="f8" y="f9"/>
                  </a:cubicBez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9" name="Freeform 38">
              <a:extLst>
                <a:ext uri="{FF2B5EF4-FFF2-40B4-BE49-F238E27FC236}">
                  <a16:creationId xmlns:a16="http://schemas.microsoft.com/office/drawing/2014/main" id="{8A07A7F2-F12E-42F8-3A50-752692C468CE}"/>
                </a:ext>
              </a:extLst>
            </p:cNvPr>
            <p:cNvSpPr/>
            <p:nvPr/>
          </p:nvSpPr>
          <p:spPr>
            <a:xfrm>
              <a:off x="7625565" y="3105329"/>
              <a:ext cx="283838" cy="2881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4"/>
                <a:gd name="f7" fmla="val 87"/>
                <a:gd name="f8" fmla="val 4"/>
                <a:gd name="f9" fmla="val 71"/>
                <a:gd name="f10" fmla="val 54"/>
                <a:gd name="f11" fmla="val 50"/>
                <a:gd name="f12" fmla="val 46"/>
                <a:gd name="f13" fmla="val 37"/>
                <a:gd name="f14" fmla="val 8"/>
                <a:gd name="f15" fmla="val 25"/>
                <a:gd name="f16" fmla="val 12"/>
                <a:gd name="f17" fmla="val 21"/>
                <a:gd name="f18" fmla="val 16"/>
                <a:gd name="f19" fmla="val 33"/>
                <a:gd name="f20" fmla="val 45"/>
                <a:gd name="f21" fmla="val 42"/>
                <a:gd name="f22" fmla="val 78"/>
                <a:gd name="f23" fmla="val 67"/>
                <a:gd name="f24" fmla="val 95"/>
                <a:gd name="f25" fmla="val 96"/>
                <a:gd name="f26" fmla="val 112"/>
                <a:gd name="f27" fmla="val 114"/>
                <a:gd name="f28" fmla="val 126"/>
                <a:gd name="f29" fmla="val 106"/>
                <a:gd name="f30" fmla="val 133"/>
                <a:gd name="f31" fmla="val 120"/>
                <a:gd name="f32" fmla="val 146"/>
                <a:gd name="f33" fmla="val 124"/>
                <a:gd name="f34" fmla="val 104"/>
                <a:gd name="f35" fmla="val 117"/>
                <a:gd name="f36" fmla="val 91"/>
                <a:gd name="f37" fmla="val 58"/>
                <a:gd name="f38" fmla="val 79"/>
                <a:gd name="f39" fmla="val 41"/>
                <a:gd name="f40" fmla="val 83"/>
                <a:gd name="f41" fmla="+- 0 0 -90"/>
                <a:gd name="f42" fmla="*/ f3 1 154"/>
                <a:gd name="f43" fmla="*/ f4 1 154"/>
                <a:gd name="f44" fmla="val f5"/>
                <a:gd name="f45" fmla="val f6"/>
                <a:gd name="f46" fmla="*/ f41 f0 1"/>
                <a:gd name="f47" fmla="+- f45 0 f44"/>
                <a:gd name="f48" fmla="*/ f46 1 f2"/>
                <a:gd name="f49" fmla="*/ f47 1 154"/>
                <a:gd name="f50" fmla="*/ 2147483646 f47 1"/>
                <a:gd name="f51" fmla="*/ 0 f47 1"/>
                <a:gd name="f52" fmla="+- f48 0 f1"/>
                <a:gd name="f53" fmla="*/ f50 1 154"/>
                <a:gd name="f54" fmla="*/ f51 1 154"/>
                <a:gd name="f55" fmla="*/ 0 1 f49"/>
                <a:gd name="f56" fmla="*/ f45 1 f49"/>
                <a:gd name="f57" fmla="*/ f53 1 f49"/>
                <a:gd name="f58" fmla="*/ f54 1 f49"/>
                <a:gd name="f59" fmla="*/ f55 f42 1"/>
                <a:gd name="f60" fmla="*/ f56 f42 1"/>
                <a:gd name="f61" fmla="*/ f56 f43 1"/>
                <a:gd name="f62" fmla="*/ f55 f43 1"/>
                <a:gd name="f63" fmla="*/ f57 f42 1"/>
                <a:gd name="f64" fmla="*/ f57 f43 1"/>
                <a:gd name="f65" fmla="*/ f58 f43 1"/>
                <a:gd name="f66" fmla="*/ f58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63" y="f64"/>
                </a:cxn>
                <a:cxn ang="f52">
                  <a:pos x="f63" y="f65"/>
                </a:cxn>
                <a:cxn ang="f52">
                  <a:pos x="f63" y="f65"/>
                </a:cxn>
                <a:cxn ang="f52">
                  <a:pos x="f63" y="f64"/>
                </a:cxn>
                <a:cxn ang="f52">
                  <a:pos x="f63" y="f64"/>
                </a:cxn>
                <a:cxn ang="f52">
                  <a:pos x="f63" y="f64"/>
                </a:cxn>
                <a:cxn ang="f52">
                  <a:pos x="f63" y="f64"/>
                </a:cxn>
                <a:cxn ang="f52">
                  <a:pos x="f63" y="f64"/>
                </a:cxn>
                <a:cxn ang="f52">
                  <a:pos x="f63" y="f64"/>
                </a:cxn>
                <a:cxn ang="f52">
                  <a:pos x="f63" y="f64"/>
                </a:cxn>
                <a:cxn ang="f52">
                  <a:pos x="f63" y="f64"/>
                </a:cxn>
                <a:cxn ang="f52">
                  <a:pos x="f66" y="f64"/>
                </a:cxn>
                <a:cxn ang="f52">
                  <a:pos x="f63" y="f64"/>
                </a:cxn>
                <a:cxn ang="f52">
                  <a:pos x="f63" y="f64"/>
                </a:cxn>
                <a:cxn ang="f52">
                  <a:pos x="f63" y="f64"/>
                </a:cxn>
                <a:cxn ang="f52">
                  <a:pos x="f63" y="f64"/>
                </a:cxn>
                <a:cxn ang="f52">
                  <a:pos x="f63" y="f64"/>
                </a:cxn>
                <a:cxn ang="f52">
                  <a:pos x="f63" y="f64"/>
                </a:cxn>
                <a:cxn ang="f52">
                  <a:pos x="f63" y="f64"/>
                </a:cxn>
                <a:cxn ang="f52">
                  <a:pos x="f63" y="f64"/>
                </a:cxn>
                <a:cxn ang="f52">
                  <a:pos x="f63" y="f64"/>
                </a:cxn>
                <a:cxn ang="f52">
                  <a:pos x="f63" y="f64"/>
                </a:cxn>
                <a:cxn ang="f52">
                  <a:pos x="f63" y="f64"/>
                </a:cxn>
                <a:cxn ang="f52">
                  <a:pos x="f63" y="f64"/>
                </a:cxn>
                <a:cxn ang="f52">
                  <a:pos x="f63" y="f64"/>
                </a:cxn>
                <a:cxn ang="f52">
                  <a:pos x="f63" y="f64"/>
                </a:cxn>
                <a:cxn ang="f52">
                  <a:pos x="f63" y="f64"/>
                </a:cxn>
                <a:cxn ang="f52">
                  <a:pos x="f63" y="f64"/>
                </a:cxn>
                <a:cxn ang="f52">
                  <a:pos x="f63" y="f64"/>
                </a:cxn>
                <a:cxn ang="f52">
                  <a:pos x="f63" y="f64"/>
                </a:cxn>
                <a:cxn ang="f52">
                  <a:pos x="f63" y="f64"/>
                </a:cxn>
                <a:cxn ang="f52">
                  <a:pos x="f63" y="f64"/>
                </a:cxn>
                <a:cxn ang="f52">
                  <a:pos x="f63" y="f64"/>
                </a:cxn>
                <a:cxn ang="f52">
                  <a:pos x="f63" y="f64"/>
                </a:cxn>
              </a:cxnLst>
              <a:rect l="f59" t="f62" r="f60" b="f61"/>
              <a:pathLst>
                <a:path w="154" h="154">
                  <a:moveTo>
                    <a:pt x="f7" y="f8"/>
                  </a:moveTo>
                  <a:lnTo>
                    <a:pt x="f9" y="f5"/>
                  </a:lnTo>
                  <a:lnTo>
                    <a:pt x="f10" y="f5"/>
                  </a:lnTo>
                  <a:lnTo>
                    <a:pt x="f11" y="f8"/>
                  </a:lnTo>
                  <a:lnTo>
                    <a:pt x="f12" y="f8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4"/>
                  </a:lnTo>
                  <a:lnTo>
                    <a:pt x="f14" y="f18"/>
                  </a:lnTo>
                  <a:lnTo>
                    <a:pt x="f8" y="f18"/>
                  </a:lnTo>
                  <a:lnTo>
                    <a:pt x="f8" y="f15"/>
                  </a:lnTo>
                  <a:lnTo>
                    <a:pt x="f5" y="f19"/>
                  </a:lnTo>
                  <a:lnTo>
                    <a:pt x="f8" y="f20"/>
                  </a:lnTo>
                  <a:lnTo>
                    <a:pt x="f16" y="f10"/>
                  </a:lnTo>
                  <a:lnTo>
                    <a:pt x="f17" y="f20"/>
                  </a:lnTo>
                  <a:lnTo>
                    <a:pt x="f21" y="f10"/>
                  </a:lnTo>
                  <a:lnTo>
                    <a:pt x="f10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6"/>
                  </a:lnTo>
                  <a:lnTo>
                    <a:pt x="f30" y="f30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6" y="f33"/>
                  </a:lnTo>
                  <a:lnTo>
                    <a:pt x="f30" y="f34"/>
                  </a:lnTo>
                  <a:lnTo>
                    <a:pt x="f35" y="f36"/>
                  </a:lnTo>
                  <a:lnTo>
                    <a:pt x="f34" y="f7"/>
                  </a:lnTo>
                  <a:lnTo>
                    <a:pt x="f7" y="f37"/>
                  </a:lnTo>
                  <a:lnTo>
                    <a:pt x="f38" y="f39"/>
                  </a:lnTo>
                  <a:lnTo>
                    <a:pt x="f40" y="f15"/>
                  </a:lnTo>
                  <a:lnTo>
                    <a:pt x="f7" y="f15"/>
                  </a:lnTo>
                  <a:lnTo>
                    <a:pt x="f7" y="f18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0" name="Freeform 39">
              <a:extLst>
                <a:ext uri="{FF2B5EF4-FFF2-40B4-BE49-F238E27FC236}">
                  <a16:creationId xmlns:a16="http://schemas.microsoft.com/office/drawing/2014/main" id="{3C142605-7C8C-0902-B4EB-BAF24FACB424}"/>
                </a:ext>
              </a:extLst>
            </p:cNvPr>
            <p:cNvSpPr/>
            <p:nvPr/>
          </p:nvSpPr>
          <p:spPr>
            <a:xfrm>
              <a:off x="7618323" y="2824389"/>
              <a:ext cx="182468" cy="2664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45"/>
                <a:gd name="f7" fmla="val 10019"/>
                <a:gd name="f8" fmla="val 1724"/>
                <a:gd name="f9" fmla="val 2609"/>
                <a:gd name="f10" fmla="val 1379"/>
                <a:gd name="f11" fmla="val 3132"/>
                <a:gd name="f12" fmla="val 3915"/>
                <a:gd name="f13" fmla="val 690"/>
                <a:gd name="f14" fmla="val 4436"/>
                <a:gd name="f15" fmla="val 5219"/>
                <a:gd name="f16" fmla="val 345"/>
                <a:gd name="f17" fmla="val 5741"/>
                <a:gd name="f18" fmla="val 6263"/>
                <a:gd name="f19" fmla="val 6786"/>
                <a:gd name="f20" fmla="val 7306"/>
                <a:gd name="f21" fmla="val 1034"/>
                <a:gd name="f22" fmla="val 7568"/>
                <a:gd name="f23" fmla="val 7829"/>
                <a:gd name="f24" fmla="val 2069"/>
                <a:gd name="f25" fmla="val 7916"/>
                <a:gd name="f26" fmla="val 2675"/>
                <a:gd name="f27" fmla="val 8005"/>
                <a:gd name="f28" fmla="val 2759"/>
                <a:gd name="f29" fmla="val 8090"/>
                <a:gd name="f30" fmla="val 2843"/>
                <a:gd name="f31" fmla="val 8175"/>
                <a:gd name="f32" fmla="val 2382"/>
                <a:gd name="f33" fmla="val 8117"/>
                <a:gd name="f34" fmla="val 2230"/>
                <a:gd name="f35" fmla="val 8339"/>
                <a:gd name="f36" fmla="val 2078"/>
                <a:gd name="f37" fmla="val 8560"/>
                <a:gd name="f38" fmla="val 1874"/>
                <a:gd name="f39" fmla="val 9189"/>
                <a:gd name="f40" fmla="val 1848"/>
                <a:gd name="f41" fmla="val 9422"/>
                <a:gd name="f42" fmla="val 1822"/>
                <a:gd name="f43" fmla="val 9656"/>
                <a:gd name="f44" fmla="val 1806"/>
                <a:gd name="f45" fmla="val 9700"/>
                <a:gd name="f46" fmla="val 2073"/>
                <a:gd name="f47" fmla="val 9738"/>
                <a:gd name="f48" fmla="val 2340"/>
                <a:gd name="f49" fmla="val 9777"/>
                <a:gd name="f50" fmla="val 3104"/>
                <a:gd name="f51" fmla="val 9626"/>
                <a:gd name="f52" fmla="val 3448"/>
                <a:gd name="f53" fmla="val 3792"/>
                <a:gd name="f54" fmla="val 9686"/>
                <a:gd name="f55" fmla="val 3969"/>
                <a:gd name="f56" fmla="val 9858"/>
                <a:gd name="f57" fmla="val 4138"/>
                <a:gd name="f58" fmla="val 9917"/>
                <a:gd name="f59" fmla="val 4307"/>
                <a:gd name="f60" fmla="val 9976"/>
                <a:gd name="f61" fmla="val 4368"/>
                <a:gd name="f62" fmla="val 9999"/>
                <a:gd name="f63" fmla="val 4463"/>
                <a:gd name="f64" fmla="val 10013"/>
                <a:gd name="f65" fmla="val 4558"/>
                <a:gd name="f66" fmla="val 10027"/>
                <a:gd name="f67" fmla="val 4532"/>
                <a:gd name="f68" fmla="val 10015"/>
                <a:gd name="f69" fmla="val 4708"/>
                <a:gd name="f70" fmla="val 4884"/>
                <a:gd name="f71" fmla="val 9983"/>
                <a:gd name="f72" fmla="val 5267"/>
                <a:gd name="f73" fmla="val 9931"/>
                <a:gd name="f74" fmla="val 5517"/>
                <a:gd name="f75" fmla="val 5767"/>
                <a:gd name="f76" fmla="val 9903"/>
                <a:gd name="f77" fmla="val 5977"/>
                <a:gd name="f78" fmla="val 6207"/>
                <a:gd name="f79" fmla="val 6667"/>
                <a:gd name="f80" fmla="val 9830"/>
                <a:gd name="f81" fmla="val 7228"/>
                <a:gd name="f82" fmla="val 9704"/>
                <a:gd name="f83" fmla="val 7586"/>
                <a:gd name="f84" fmla="val 7944"/>
                <a:gd name="f85" fmla="val 9608"/>
                <a:gd name="f86" fmla="val 8185"/>
                <a:gd name="f87" fmla="val 9677"/>
                <a:gd name="f88" fmla="val 8353"/>
                <a:gd name="f89" fmla="val 9629"/>
                <a:gd name="f90" fmla="val 8521"/>
                <a:gd name="f91" fmla="val 9581"/>
                <a:gd name="f92" fmla="val 8604"/>
                <a:gd name="f93" fmla="val 9494"/>
                <a:gd name="f94" fmla="val 8597"/>
                <a:gd name="f95" fmla="val 9368"/>
                <a:gd name="f96" fmla="val 8590"/>
                <a:gd name="f97" fmla="val 9242"/>
                <a:gd name="f98" fmla="val 8278"/>
                <a:gd name="f99" fmla="val 8989"/>
                <a:gd name="f100" fmla="val 8312"/>
                <a:gd name="f101" fmla="val 8872"/>
                <a:gd name="f102" fmla="val 8346"/>
                <a:gd name="f103" fmla="val 8755"/>
                <a:gd name="f104" fmla="val 8653"/>
                <a:gd name="f105" fmla="val 8734"/>
                <a:gd name="f106" fmla="val 8802"/>
                <a:gd name="f107" fmla="val 8668"/>
                <a:gd name="f108" fmla="val 8951"/>
                <a:gd name="f109" fmla="val 8602"/>
                <a:gd name="f110" fmla="val 9106"/>
                <a:gd name="f111" fmla="val 8518"/>
                <a:gd name="f112" fmla="val 9207"/>
                <a:gd name="f113" fmla="val 8474"/>
                <a:gd name="f114" fmla="val 9308"/>
                <a:gd name="f115" fmla="val 8430"/>
                <a:gd name="f116" fmla="val 9462"/>
                <a:gd name="f117" fmla="val 8479"/>
                <a:gd name="f118" fmla="val 9408"/>
                <a:gd name="f119" fmla="val 8406"/>
                <a:gd name="f120" fmla="val 9354"/>
                <a:gd name="f121" fmla="val 8333"/>
                <a:gd name="f122" fmla="val 9101"/>
                <a:gd name="f123" fmla="val 8223"/>
                <a:gd name="f124" fmla="val 8882"/>
                <a:gd name="f125" fmla="val 8035"/>
                <a:gd name="f126" fmla="val 8663"/>
                <a:gd name="f127" fmla="val 7847"/>
                <a:gd name="f128" fmla="val 8352"/>
                <a:gd name="f129" fmla="val 7492"/>
                <a:gd name="f130" fmla="val 8092"/>
                <a:gd name="f131" fmla="val 7279"/>
                <a:gd name="f132" fmla="val 7832"/>
                <a:gd name="f133" fmla="val 7066"/>
                <a:gd name="f134" fmla="val 7487"/>
                <a:gd name="f135" fmla="val 6889"/>
                <a:gd name="f136" fmla="val 7321"/>
                <a:gd name="f137" fmla="val 6759"/>
                <a:gd name="f138" fmla="val 7155"/>
                <a:gd name="f139" fmla="val 6629"/>
                <a:gd name="f140" fmla="val 7054"/>
                <a:gd name="f141" fmla="val 6580"/>
                <a:gd name="f142" fmla="val 7098"/>
                <a:gd name="f143" fmla="val 6497"/>
                <a:gd name="f144" fmla="val 7142"/>
                <a:gd name="f145" fmla="val 6414"/>
                <a:gd name="f146" fmla="val 7390"/>
                <a:gd name="f147" fmla="val 6345"/>
                <a:gd name="f148" fmla="val 7782"/>
                <a:gd name="f149" fmla="val 6181"/>
                <a:gd name="f150" fmla="val 8026"/>
                <a:gd name="f151" fmla="val 6082"/>
                <a:gd name="f152" fmla="val 8276"/>
                <a:gd name="f153" fmla="val 6002"/>
                <a:gd name="f154" fmla="val 8526"/>
                <a:gd name="f155" fmla="val 5922"/>
                <a:gd name="f156" fmla="val 8900"/>
                <a:gd name="f157" fmla="val 5853"/>
                <a:gd name="f158" fmla="val 9086"/>
                <a:gd name="f159" fmla="val 5782"/>
                <a:gd name="f160" fmla="val 9272"/>
                <a:gd name="f161" fmla="val 5711"/>
                <a:gd name="f162" fmla="val 9238"/>
                <a:gd name="f163" fmla="val 5584"/>
                <a:gd name="f164" fmla="val 9390"/>
                <a:gd name="f165" fmla="val 5577"/>
                <a:gd name="f166" fmla="val 9542"/>
                <a:gd name="f167" fmla="val 5570"/>
                <a:gd name="f168" fmla="val 9898"/>
                <a:gd name="f169" fmla="val 5757"/>
                <a:gd name="f170" fmla="val 10000"/>
                <a:gd name="f171" fmla="val 10102"/>
                <a:gd name="f172" fmla="val 5725"/>
                <a:gd name="f173" fmla="val 5568"/>
                <a:gd name="f174" fmla="val 5481"/>
                <a:gd name="f175" fmla="val 4697"/>
                <a:gd name="f176" fmla="val 9655"/>
                <a:gd name="f177" fmla="val 3654"/>
                <a:gd name="f178" fmla="val 2871"/>
                <a:gd name="f179" fmla="val 9310"/>
                <a:gd name="f180" fmla="val 1827"/>
                <a:gd name="f181" fmla="val 1305"/>
                <a:gd name="f182" fmla="val 7931"/>
                <a:gd name="f183" fmla="val 783"/>
                <a:gd name="f184" fmla="val 6552"/>
                <a:gd name="f185" fmla="val 5862"/>
                <a:gd name="f186" fmla="val 1044"/>
                <a:gd name="f187" fmla="val 522"/>
                <a:gd name="f188" fmla="val 4828"/>
                <a:gd name="f189" fmla="val 261"/>
                <a:gd name="f190" fmla="val 3793"/>
                <a:gd name="f191" fmla="val 3103"/>
                <a:gd name="f192" fmla="val 2414"/>
                <a:gd name="f193" fmla="val 2088"/>
                <a:gd name="f194" fmla="+- 0 0 -90"/>
                <a:gd name="f195" fmla="*/ f3 1 10045"/>
                <a:gd name="f196" fmla="*/ f4 1 10019"/>
                <a:gd name="f197" fmla="val f5"/>
                <a:gd name="f198" fmla="val f6"/>
                <a:gd name="f199" fmla="val f7"/>
                <a:gd name="f200" fmla="*/ f194 f0 1"/>
                <a:gd name="f201" fmla="+- f199 0 f197"/>
                <a:gd name="f202" fmla="+- f198 0 f197"/>
                <a:gd name="f203" fmla="*/ f200 1 f2"/>
                <a:gd name="f204" fmla="*/ f202 1 10045"/>
                <a:gd name="f205" fmla="*/ f201 1 10019"/>
                <a:gd name="f206" fmla="*/ 2147483646 f202 1"/>
                <a:gd name="f207" fmla="*/ 2147483646 f201 1"/>
                <a:gd name="f208" fmla="*/ 0 f202 1"/>
                <a:gd name="f209" fmla="*/ 0 f201 1"/>
                <a:gd name="f210" fmla="+- f203 0 f1"/>
                <a:gd name="f211" fmla="*/ f206 1 10045"/>
                <a:gd name="f212" fmla="*/ f207 1 10019"/>
                <a:gd name="f213" fmla="*/ f208 1 10045"/>
                <a:gd name="f214" fmla="*/ f209 1 10019"/>
                <a:gd name="f215" fmla="*/ 0 1 f204"/>
                <a:gd name="f216" fmla="*/ f198 1 f204"/>
                <a:gd name="f217" fmla="*/ 0 1 f205"/>
                <a:gd name="f218" fmla="*/ f199 1 f205"/>
                <a:gd name="f219" fmla="*/ f211 1 f204"/>
                <a:gd name="f220" fmla="*/ f212 1 f205"/>
                <a:gd name="f221" fmla="*/ f213 1 f204"/>
                <a:gd name="f222" fmla="*/ f214 1 f205"/>
                <a:gd name="f223" fmla="*/ f215 f195 1"/>
                <a:gd name="f224" fmla="*/ f216 f195 1"/>
                <a:gd name="f225" fmla="*/ f218 f196 1"/>
                <a:gd name="f226" fmla="*/ f217 f196 1"/>
                <a:gd name="f227" fmla="*/ f219 f195 1"/>
                <a:gd name="f228" fmla="*/ f220 f196 1"/>
                <a:gd name="f229" fmla="*/ f221 f195 1"/>
                <a:gd name="f230" fmla="*/ f222 f1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9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30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  <a:cxn ang="f210">
                  <a:pos x="f227" y="f228"/>
                </a:cxn>
              </a:cxnLst>
              <a:rect l="f223" t="f226" r="f224" b="f225"/>
              <a:pathLst>
                <a:path w="10045" h="10019">
                  <a:moveTo>
                    <a:pt x="f8" y="f9"/>
                  </a:moveTo>
                  <a:lnTo>
                    <a:pt x="f10" y="f11"/>
                  </a:lnTo>
                  <a:lnTo>
                    <a:pt x="f10" y="f12"/>
                  </a:lnTo>
                  <a:lnTo>
                    <a:pt x="f13" y="f14"/>
                  </a:lnTo>
                  <a:lnTo>
                    <a:pt x="f13" y="f15"/>
                  </a:lnTo>
                  <a:lnTo>
                    <a:pt x="f16" y="f17"/>
                  </a:lnTo>
                  <a:lnTo>
                    <a:pt x="f13" y="f18"/>
                  </a:lnTo>
                  <a:lnTo>
                    <a:pt x="f16" y="f19"/>
                  </a:lnTo>
                  <a:lnTo>
                    <a:pt x="f5" y="f20"/>
                  </a:lnTo>
                  <a:lnTo>
                    <a:pt x="f21" y="f22"/>
                  </a:lnTo>
                  <a:lnTo>
                    <a:pt x="f8" y="f23"/>
                  </a:ln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43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62"/>
                  </a:cubicBezTo>
                  <a:cubicBezTo>
                    <a:pt x="f70" y="f71"/>
                    <a:pt x="f72" y="f73"/>
                    <a:pt x="f74" y="f58"/>
                  </a:cubicBezTo>
                  <a:cubicBezTo>
                    <a:pt x="f75" y="f76"/>
                    <a:pt x="f77" y="f58"/>
                    <a:pt x="f78" y="f58"/>
                  </a:cubicBezTo>
                  <a:cubicBezTo>
                    <a:pt x="f79" y="f80"/>
                    <a:pt x="f81" y="f82"/>
                    <a:pt x="f83" y="f4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83" y="f18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"/>
                  </a:cubicBezTo>
                  <a:cubicBezTo>
                    <a:pt x="f171" y="f172"/>
                    <a:pt x="f170" y="f173"/>
                    <a:pt x="f170" y="f174"/>
                  </a:cubicBezTo>
                  <a:lnTo>
                    <a:pt x="f170" y="f175"/>
                  </a:lnTo>
                  <a:cubicBezTo>
                    <a:pt x="f176" y="f175"/>
                    <a:pt x="f176" y="f177"/>
                    <a:pt x="f176" y="f177"/>
                  </a:cubicBezTo>
                  <a:lnTo>
                    <a:pt x="f176" y="f178"/>
                  </a:lnTo>
                  <a:lnTo>
                    <a:pt x="f176" y="f9"/>
                  </a:lnTo>
                  <a:lnTo>
                    <a:pt x="f179" y="f180"/>
                  </a:lnTo>
                  <a:lnTo>
                    <a:pt x="f179" y="f181"/>
                  </a:lnTo>
                  <a:lnTo>
                    <a:pt x="f182" y="f183"/>
                  </a:lnTo>
                  <a:lnTo>
                    <a:pt x="f184" y="f181"/>
                  </a:lnTo>
                  <a:cubicBezTo>
                    <a:pt x="f184" y="f181"/>
                    <a:pt x="f78" y="f181"/>
                    <a:pt x="f185" y="f186"/>
                  </a:cubicBezTo>
                  <a:lnTo>
                    <a:pt x="f185" y="f187"/>
                  </a:lnTo>
                  <a:lnTo>
                    <a:pt x="f188" y="f189"/>
                  </a:lnTo>
                  <a:lnTo>
                    <a:pt x="f57" y="f5"/>
                  </a:lnTo>
                  <a:lnTo>
                    <a:pt x="f190" y="f189"/>
                  </a:lnTo>
                  <a:lnTo>
                    <a:pt x="f52" y="f181"/>
                  </a:lnTo>
                  <a:lnTo>
                    <a:pt x="f191" y="f180"/>
                  </a:lnTo>
                  <a:lnTo>
                    <a:pt x="f192" y="f180"/>
                  </a:lnTo>
                  <a:lnTo>
                    <a:pt x="f8" y="f180"/>
                  </a:lnTo>
                  <a:lnTo>
                    <a:pt x="f8" y="f193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1" name="Freeform 40">
              <a:extLst>
                <a:ext uri="{FF2B5EF4-FFF2-40B4-BE49-F238E27FC236}">
                  <a16:creationId xmlns:a16="http://schemas.microsoft.com/office/drawing/2014/main" id="{031AB1FA-531C-86E7-5B28-B83C79C56DAA}"/>
                </a:ext>
              </a:extLst>
            </p:cNvPr>
            <p:cNvSpPr/>
            <p:nvPr/>
          </p:nvSpPr>
          <p:spPr>
            <a:xfrm>
              <a:off x="7595161" y="2879418"/>
              <a:ext cx="69512" cy="926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90"/>
                <a:gd name="f8" fmla="val 18"/>
                <a:gd name="f9" fmla="val 72"/>
                <a:gd name="f10" fmla="val 30"/>
                <a:gd name="f11" fmla="val 78"/>
                <a:gd name="f12" fmla="val 36"/>
                <a:gd name="f13" fmla="val 84"/>
                <a:gd name="f14" fmla="val 42"/>
                <a:gd name="f15" fmla="val 48"/>
                <a:gd name="f16" fmla="val 60"/>
                <a:gd name="f17" fmla="val 6"/>
                <a:gd name="f18" fmla="val 54"/>
                <a:gd name="f19" fmla="val 12"/>
                <a:gd name="f20" fmla="val 24"/>
                <a:gd name="f21" fmla="+- 0 0 -90"/>
                <a:gd name="f22" fmla="*/ f3 1 66"/>
                <a:gd name="f23" fmla="*/ f4 1 90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66"/>
                <a:gd name="f32" fmla="*/ f28 1 90"/>
                <a:gd name="f33" fmla="*/ 2147483646 f29 1"/>
                <a:gd name="f34" fmla="*/ 2147483646 f28 1"/>
                <a:gd name="f35" fmla="*/ 0 f28 1"/>
                <a:gd name="f36" fmla="*/ 0 f29 1"/>
                <a:gd name="f37" fmla="+- f30 0 f1"/>
                <a:gd name="f38" fmla="*/ f33 1 66"/>
                <a:gd name="f39" fmla="*/ f34 1 90"/>
                <a:gd name="f40" fmla="*/ f35 1 90"/>
                <a:gd name="f41" fmla="*/ f36 1 66"/>
                <a:gd name="f42" fmla="*/ 0 1 f31"/>
                <a:gd name="f43" fmla="*/ f25 1 f31"/>
                <a:gd name="f44" fmla="*/ 0 1 f32"/>
                <a:gd name="f45" fmla="*/ f26 1 f32"/>
                <a:gd name="f46" fmla="*/ f38 1 f31"/>
                <a:gd name="f47" fmla="*/ f39 1 f32"/>
                <a:gd name="f48" fmla="*/ f40 1 f32"/>
                <a:gd name="f49" fmla="*/ f41 1 f31"/>
                <a:gd name="f50" fmla="*/ f42 f22 1"/>
                <a:gd name="f51" fmla="*/ f43 f22 1"/>
                <a:gd name="f52" fmla="*/ f45 f23 1"/>
                <a:gd name="f53" fmla="*/ f44 f23 1"/>
                <a:gd name="f54" fmla="*/ f46 f22 1"/>
                <a:gd name="f55" fmla="*/ f47 f23 1"/>
                <a:gd name="f56" fmla="*/ f48 f23 1"/>
                <a:gd name="f57" fmla="*/ f4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4" y="f55"/>
                </a:cxn>
                <a:cxn ang="f37">
                  <a:pos x="f54" y="f55"/>
                </a:cxn>
                <a:cxn ang="f37">
                  <a:pos x="f54" y="f55"/>
                </a:cxn>
                <a:cxn ang="f37">
                  <a:pos x="f54" y="f55"/>
                </a:cxn>
                <a:cxn ang="f37">
                  <a:pos x="f54" y="f55"/>
                </a:cxn>
                <a:cxn ang="f37">
                  <a:pos x="f54" y="f55"/>
                </a:cxn>
                <a:cxn ang="f37">
                  <a:pos x="f54" y="f55"/>
                </a:cxn>
                <a:cxn ang="f37">
                  <a:pos x="f54" y="f55"/>
                </a:cxn>
                <a:cxn ang="f37">
                  <a:pos x="f54" y="f55"/>
                </a:cxn>
                <a:cxn ang="f37">
                  <a:pos x="f54" y="f55"/>
                </a:cxn>
                <a:cxn ang="f37">
                  <a:pos x="f54" y="f56"/>
                </a:cxn>
                <a:cxn ang="f37">
                  <a:pos x="f54" y="f55"/>
                </a:cxn>
                <a:cxn ang="f37">
                  <a:pos x="f54" y="f55"/>
                </a:cxn>
                <a:cxn ang="f37">
                  <a:pos x="f54" y="f55"/>
                </a:cxn>
                <a:cxn ang="f37">
                  <a:pos x="f54" y="f55"/>
                </a:cxn>
                <a:cxn ang="f37">
                  <a:pos x="f54" y="f55"/>
                </a:cxn>
                <a:cxn ang="f37">
                  <a:pos x="f57" y="f55"/>
                </a:cxn>
                <a:cxn ang="f37">
                  <a:pos x="f54" y="f55"/>
                </a:cxn>
                <a:cxn ang="f37">
                  <a:pos x="f54" y="f55"/>
                </a:cxn>
              </a:cxnLst>
              <a:rect l="f50" t="f53" r="f51" b="f52"/>
              <a:pathLst>
                <a:path w="66" h="90">
                  <a:moveTo>
                    <a:pt x="f8" y="f9"/>
                  </a:moveTo>
                  <a:lnTo>
                    <a:pt x="f10" y="f11"/>
                  </a:lnTo>
                  <a:lnTo>
                    <a:pt x="f12" y="f13"/>
                  </a:lnTo>
                  <a:lnTo>
                    <a:pt x="f14" y="f7"/>
                  </a:lnTo>
                  <a:lnTo>
                    <a:pt x="f15" y="f11"/>
                  </a:lnTo>
                  <a:lnTo>
                    <a:pt x="f15" y="f16"/>
                  </a:lnTo>
                  <a:lnTo>
                    <a:pt x="f16" y="f15"/>
                  </a:lnTo>
                  <a:lnTo>
                    <a:pt x="f16" y="f10"/>
                  </a:lnTo>
                  <a:lnTo>
                    <a:pt x="f6" y="f8"/>
                  </a:lnTo>
                  <a:lnTo>
                    <a:pt x="f6" y="f17"/>
                  </a:lnTo>
                  <a:lnTo>
                    <a:pt x="f6" y="f5"/>
                  </a:lnTo>
                  <a:lnTo>
                    <a:pt x="f18" y="f17"/>
                  </a:lnTo>
                  <a:lnTo>
                    <a:pt x="f12" y="f19"/>
                  </a:lnTo>
                  <a:lnTo>
                    <a:pt x="f12" y="f10"/>
                  </a:lnTo>
                  <a:lnTo>
                    <a:pt x="f20" y="f8"/>
                  </a:lnTo>
                  <a:lnTo>
                    <a:pt x="f19" y="f18"/>
                  </a:lnTo>
                  <a:lnTo>
                    <a:pt x="f5" y="f6"/>
                  </a:lnTo>
                  <a:lnTo>
                    <a:pt x="f17" y="f9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2" name="Freeform 41">
              <a:extLst>
                <a:ext uri="{FF2B5EF4-FFF2-40B4-BE49-F238E27FC236}">
                  <a16:creationId xmlns:a16="http://schemas.microsoft.com/office/drawing/2014/main" id="{C300B56E-1C46-E2B4-6E30-E5546E27EDBA}"/>
                </a:ext>
              </a:extLst>
            </p:cNvPr>
            <p:cNvSpPr/>
            <p:nvPr/>
          </p:nvSpPr>
          <p:spPr>
            <a:xfrm rot="20966199">
              <a:off x="7942707" y="3274768"/>
              <a:ext cx="144813" cy="1491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874"/>
                <a:gd name="f7" fmla="val 10000"/>
                <a:gd name="f8" fmla="val 9677"/>
                <a:gd name="f9" fmla="val 735"/>
                <a:gd name="f10" fmla="val 489"/>
                <a:gd name="f11" fmla="val 9223"/>
                <a:gd name="f12" fmla="val 488"/>
                <a:gd name="f13" fmla="val 8813"/>
                <a:gd name="f14" fmla="val 5802"/>
                <a:gd name="f15" fmla="val 299"/>
                <a:gd name="f16" fmla="val 3889"/>
                <a:gd name="f17" fmla="val 1094"/>
                <a:gd name="f18" fmla="val 1667"/>
                <a:gd name="f19" fmla="val 1588"/>
                <a:gd name="f20" fmla="val 2083"/>
                <a:gd name="f21" fmla="val 1111"/>
                <a:gd name="f22" fmla="val 3073"/>
                <a:gd name="f23" fmla="val 4062"/>
                <a:gd name="f24" fmla="val 5547"/>
                <a:gd name="f25" fmla="val 3333"/>
                <a:gd name="f26" fmla="val 6042"/>
                <a:gd name="f27" fmla="val 2222"/>
                <a:gd name="f28" fmla="val 7031"/>
                <a:gd name="f29" fmla="val 9010"/>
                <a:gd name="f30" fmla="val 4445"/>
                <a:gd name="f31" fmla="val 5555"/>
                <a:gd name="f32" fmla="val 8021"/>
                <a:gd name="f33" fmla="val 7777"/>
                <a:gd name="f34" fmla="val 5052"/>
                <a:gd name="f35" fmla="val 2578"/>
                <a:gd name="f36" fmla="val 9152"/>
                <a:gd name="f37" fmla="val 1778"/>
                <a:gd name="f38" fmla="val 9179"/>
                <a:gd name="f39" fmla="val 1136"/>
                <a:gd name="f40" fmla="val 9413"/>
                <a:gd name="f41" fmla="val 901"/>
                <a:gd name="f42" fmla="+- 0 0 -90"/>
                <a:gd name="f43" fmla="*/ f3 1 9874"/>
                <a:gd name="f44" fmla="*/ f4 1 10000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9874"/>
                <a:gd name="f53" fmla="*/ f49 1 10000"/>
                <a:gd name="f54" fmla="*/ 2147483646 f50 1"/>
                <a:gd name="f55" fmla="*/ 2147483646 f49 1"/>
                <a:gd name="f56" fmla="*/ 0 f49 1"/>
                <a:gd name="f57" fmla="*/ 0 f50 1"/>
                <a:gd name="f58" fmla="+- f51 0 f1"/>
                <a:gd name="f59" fmla="*/ f54 1 9874"/>
                <a:gd name="f60" fmla="*/ f55 1 10000"/>
                <a:gd name="f61" fmla="*/ f56 1 10000"/>
                <a:gd name="f62" fmla="*/ f57 1 9874"/>
                <a:gd name="f63" fmla="*/ 0 1 f52"/>
                <a:gd name="f64" fmla="*/ f46 1 f52"/>
                <a:gd name="f65" fmla="*/ 0 1 f53"/>
                <a:gd name="f66" fmla="*/ f47 1 f53"/>
                <a:gd name="f67" fmla="*/ f59 1 f52"/>
                <a:gd name="f68" fmla="*/ f60 1 f53"/>
                <a:gd name="f69" fmla="*/ f61 1 f53"/>
                <a:gd name="f70" fmla="*/ f62 1 f52"/>
                <a:gd name="f71" fmla="*/ f63 f43 1"/>
                <a:gd name="f72" fmla="*/ f64 f43 1"/>
                <a:gd name="f73" fmla="*/ f66 f44 1"/>
                <a:gd name="f74" fmla="*/ f65 f44 1"/>
                <a:gd name="f75" fmla="*/ f67 f43 1"/>
                <a:gd name="f76" fmla="*/ f68 f44 1"/>
                <a:gd name="f77" fmla="*/ f69 f44 1"/>
                <a:gd name="f78" fmla="*/ f7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75" y="f76"/>
                </a:cxn>
                <a:cxn ang="f58">
                  <a:pos x="f75" y="f76"/>
                </a:cxn>
                <a:cxn ang="f58">
                  <a:pos x="f75" y="f76"/>
                </a:cxn>
                <a:cxn ang="f58">
                  <a:pos x="f75" y="f77"/>
                </a:cxn>
                <a:cxn ang="f58">
                  <a:pos x="f75" y="f76"/>
                </a:cxn>
                <a:cxn ang="f58">
                  <a:pos x="f75" y="f76"/>
                </a:cxn>
                <a:cxn ang="f58">
                  <a:pos x="f75" y="f76"/>
                </a:cxn>
                <a:cxn ang="f58">
                  <a:pos x="f75" y="f76"/>
                </a:cxn>
                <a:cxn ang="f58">
                  <a:pos x="f75" y="f76"/>
                </a:cxn>
                <a:cxn ang="f58">
                  <a:pos x="f78" y="f76"/>
                </a:cxn>
                <a:cxn ang="f58">
                  <a:pos x="f75" y="f76"/>
                </a:cxn>
                <a:cxn ang="f58">
                  <a:pos x="f75" y="f76"/>
                </a:cxn>
                <a:cxn ang="f58">
                  <a:pos x="f75" y="f76"/>
                </a:cxn>
                <a:cxn ang="f58">
                  <a:pos x="f75" y="f76"/>
                </a:cxn>
                <a:cxn ang="f58">
                  <a:pos x="f75" y="f76"/>
                </a:cxn>
                <a:cxn ang="f58">
                  <a:pos x="f75" y="f76"/>
                </a:cxn>
                <a:cxn ang="f58">
                  <a:pos x="f75" y="f76"/>
                </a:cxn>
                <a:cxn ang="f58">
                  <a:pos x="f75" y="f76"/>
                </a:cxn>
                <a:cxn ang="f58">
                  <a:pos x="f75" y="f76"/>
                </a:cxn>
                <a:cxn ang="f58">
                  <a:pos x="f75" y="f76"/>
                </a:cxn>
                <a:cxn ang="f58">
                  <a:pos x="f75" y="f76"/>
                </a:cxn>
                <a:cxn ang="f58">
                  <a:pos x="f75" y="f76"/>
                </a:cxn>
                <a:cxn ang="f58">
                  <a:pos x="f75" y="f76"/>
                </a:cxn>
                <a:cxn ang="f58">
                  <a:pos x="f75" y="f76"/>
                </a:cxn>
                <a:cxn ang="f58">
                  <a:pos x="f75" y="f76"/>
                </a:cxn>
                <a:cxn ang="f58">
                  <a:pos x="f75" y="f76"/>
                </a:cxn>
              </a:cxnLst>
              <a:rect l="f71" t="f74" r="f72" b="f73"/>
              <a:pathLst>
                <a:path w="9874" h="10000">
                  <a:moveTo>
                    <a:pt x="f8" y="f9"/>
                  </a:moveTo>
                  <a:lnTo>
                    <a:pt x="f6" y="f10"/>
                  </a:lnTo>
                  <a:lnTo>
                    <a:pt x="f11" y="f12"/>
                  </a:lnTo>
                  <a:lnTo>
                    <a:pt x="f13" y="f5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18" y="f20"/>
                  </a:lnTo>
                  <a:lnTo>
                    <a:pt x="f21" y="f22"/>
                  </a:lnTo>
                  <a:lnTo>
                    <a:pt x="f5" y="f23"/>
                  </a:lnTo>
                  <a:lnTo>
                    <a:pt x="f21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7" y="f29"/>
                  </a:lnTo>
                  <a:lnTo>
                    <a:pt x="f30" y="f7"/>
                  </a:lnTo>
                  <a:lnTo>
                    <a:pt x="f31" y="f29"/>
                  </a:lnTo>
                  <a:lnTo>
                    <a:pt x="f31" y="f32"/>
                  </a:lnTo>
                  <a:lnTo>
                    <a:pt x="f33" y="f28"/>
                  </a:lnTo>
                  <a:lnTo>
                    <a:pt x="f31" y="f34"/>
                  </a:lnTo>
                  <a:lnTo>
                    <a:pt x="f31" y="f23"/>
                  </a:lnTo>
                  <a:lnTo>
                    <a:pt x="f30" y="f35"/>
                  </a:lnTo>
                  <a:lnTo>
                    <a:pt x="f33" y="f20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3" name="Freeform 42">
              <a:extLst>
                <a:ext uri="{FF2B5EF4-FFF2-40B4-BE49-F238E27FC236}">
                  <a16:creationId xmlns:a16="http://schemas.microsoft.com/office/drawing/2014/main" id="{ED1EB4C7-F386-45A6-1CBB-467307BA780A}"/>
                </a:ext>
              </a:extLst>
            </p:cNvPr>
            <p:cNvSpPr/>
            <p:nvPr/>
          </p:nvSpPr>
          <p:spPr>
            <a:xfrm>
              <a:off x="7934029" y="3043059"/>
              <a:ext cx="186811" cy="1535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00"/>
                <a:gd name="f7" fmla="val 8952"/>
                <a:gd name="f8" fmla="val 4746"/>
                <a:gd name="f9" fmla="val 9789"/>
                <a:gd name="f10" fmla="val 4438"/>
                <a:gd name="f11" fmla="val 4036"/>
                <a:gd name="f12" fmla="val 10125"/>
                <a:gd name="f13" fmla="val 3229"/>
                <a:gd name="f14" fmla="val 10054"/>
                <a:gd name="f15" fmla="val 3000"/>
                <a:gd name="f16" fmla="val 9628"/>
                <a:gd name="f17" fmla="val 2328"/>
                <a:gd name="f18" fmla="val 9201"/>
                <a:gd name="f19" fmla="val 1655"/>
                <a:gd name="f20" fmla="val 8028"/>
                <a:gd name="f21" fmla="val 776"/>
                <a:gd name="f22" fmla="val 7229"/>
                <a:gd name="f23" fmla="val 6677"/>
                <a:gd name="f24" fmla="val 239"/>
                <a:gd name="f25" fmla="val 6358"/>
                <a:gd name="f26" fmla="val 529"/>
                <a:gd name="f27" fmla="val 5576"/>
                <a:gd name="f28" fmla="val 715"/>
                <a:gd name="f29" fmla="val 4794"/>
                <a:gd name="f30" fmla="val 901"/>
                <a:gd name="f31" fmla="val 3551"/>
                <a:gd name="f32" fmla="val 983"/>
                <a:gd name="f33" fmla="val 2539"/>
                <a:gd name="f34" fmla="val 1118"/>
                <a:gd name="f35" fmla="val 2201"/>
                <a:gd name="f36" fmla="val 1188"/>
                <a:gd name="f37" fmla="val 2730"/>
                <a:gd name="f38" fmla="val 963"/>
                <a:gd name="f39" fmla="val 3268"/>
                <a:gd name="f40" fmla="val 631"/>
                <a:gd name="f41" fmla="val 4031"/>
                <a:gd name="f42" fmla="val 513"/>
                <a:gd name="f43" fmla="val 4343"/>
                <a:gd name="f44" fmla="val 396"/>
                <a:gd name="f45" fmla="val 4654"/>
                <a:gd name="f46" fmla="val 496"/>
                <a:gd name="f47" fmla="val 4524"/>
                <a:gd name="f48" fmla="val 482"/>
                <a:gd name="f49" fmla="val 4603"/>
                <a:gd name="f50" fmla="val 467"/>
                <a:gd name="f51" fmla="val 4681"/>
                <a:gd name="f52" fmla="val 503"/>
                <a:gd name="f53" fmla="val 4723"/>
                <a:gd name="f54" fmla="val 422"/>
                <a:gd name="f55" fmla="val 4817"/>
                <a:gd name="f56" fmla="val 342"/>
                <a:gd name="f57" fmla="val 4911"/>
                <a:gd name="f58" fmla="val -28"/>
                <a:gd name="f59" fmla="val 5153"/>
                <a:gd name="f60" fmla="val 2"/>
                <a:gd name="f61" fmla="val 5165"/>
                <a:gd name="f62" fmla="val 871"/>
                <a:gd name="f63" fmla="val 6361"/>
                <a:gd name="f64" fmla="val 1309"/>
                <a:gd name="f65" fmla="val 7628"/>
                <a:gd name="f66" fmla="val 1789"/>
                <a:gd name="f67" fmla="val 8230"/>
                <a:gd name="f68" fmla="val 2266"/>
                <a:gd name="f69" fmla="val 8832"/>
                <a:gd name="f70" fmla="val 2645"/>
                <a:gd name="f71" fmla="val 8558"/>
                <a:gd name="f72" fmla="val 2875"/>
                <a:gd name="f73" fmla="val 8776"/>
                <a:gd name="f74" fmla="val 3105"/>
                <a:gd name="f75" fmla="val 8994"/>
                <a:gd name="f76" fmla="val 2722"/>
                <a:gd name="f77" fmla="val 9336"/>
                <a:gd name="f78" fmla="val 3174"/>
                <a:gd name="f79" fmla="val 9539"/>
                <a:gd name="f80" fmla="val 3626"/>
                <a:gd name="f81" fmla="val 9742"/>
                <a:gd name="f82" fmla="val 4682"/>
                <a:gd name="f83" fmla="val 10053"/>
                <a:gd name="f84" fmla="val 5588"/>
                <a:gd name="f85" fmla="val 9993"/>
                <a:gd name="f86" fmla="val 6494"/>
                <a:gd name="f87" fmla="val 9933"/>
                <a:gd name="f88" fmla="val 8055"/>
                <a:gd name="f89" fmla="val 9717"/>
                <a:gd name="f90" fmla="val 8615"/>
                <a:gd name="f91" fmla="val 9179"/>
                <a:gd name="f92" fmla="val 9175"/>
                <a:gd name="f93" fmla="val 8641"/>
                <a:gd name="f94" fmla="val 8840"/>
                <a:gd name="f95" fmla="val 7567"/>
                <a:gd name="f96" fmla="val 6761"/>
                <a:gd name="f97" fmla="val 9591"/>
                <a:gd name="f98" fmla="val 6168"/>
                <a:gd name="f99" fmla="val 9555"/>
                <a:gd name="f100" fmla="val 5977"/>
                <a:gd name="f101" fmla="val 9518"/>
                <a:gd name="f102" fmla="val 5787"/>
                <a:gd name="f103" fmla="val 9629"/>
                <a:gd name="f104" fmla="val 5384"/>
                <a:gd name="f105" fmla="val 5149"/>
                <a:gd name="f106" fmla="+- 0 0 -90"/>
                <a:gd name="f107" fmla="*/ f3 1 10000"/>
                <a:gd name="f108" fmla="*/ f4 1 10000"/>
                <a:gd name="f109" fmla="val f5"/>
                <a:gd name="f110" fmla="val f6"/>
                <a:gd name="f111" fmla="*/ f106 f0 1"/>
                <a:gd name="f112" fmla="+- f110 0 f109"/>
                <a:gd name="f113" fmla="*/ f111 1 f2"/>
                <a:gd name="f114" fmla="*/ f112 1 10000"/>
                <a:gd name="f115" fmla="*/ 2147483646 f112 1"/>
                <a:gd name="f116" fmla="*/ 0 f112 1"/>
                <a:gd name="f117" fmla="*/ 147736086 f112 1"/>
                <a:gd name="f118" fmla="+- f113 0 f1"/>
                <a:gd name="f119" fmla="*/ f115 1 10000"/>
                <a:gd name="f120" fmla="*/ f116 1 10000"/>
                <a:gd name="f121" fmla="*/ f117 1 10000"/>
                <a:gd name="f122" fmla="*/ 0 1 f114"/>
                <a:gd name="f123" fmla="*/ f110 1 f114"/>
                <a:gd name="f124" fmla="*/ f119 1 f114"/>
                <a:gd name="f125" fmla="*/ f120 1 f114"/>
                <a:gd name="f126" fmla="*/ f121 1 f114"/>
                <a:gd name="f127" fmla="*/ f122 f107 1"/>
                <a:gd name="f128" fmla="*/ f123 f107 1"/>
                <a:gd name="f129" fmla="*/ f123 f108 1"/>
                <a:gd name="f130" fmla="*/ f122 f108 1"/>
                <a:gd name="f131" fmla="*/ f124 f107 1"/>
                <a:gd name="f132" fmla="*/ f124 f108 1"/>
                <a:gd name="f133" fmla="*/ f125 f108 1"/>
                <a:gd name="f134" fmla="*/ f126 f10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8">
                  <a:pos x="f131" y="f132"/>
                </a:cxn>
                <a:cxn ang="f118">
                  <a:pos x="f131" y="f132"/>
                </a:cxn>
                <a:cxn ang="f118">
                  <a:pos x="f131" y="f132"/>
                </a:cxn>
                <a:cxn ang="f118">
                  <a:pos x="f131" y="f133"/>
                </a:cxn>
                <a:cxn ang="f118">
                  <a:pos x="f131" y="f132"/>
                </a:cxn>
                <a:cxn ang="f118">
                  <a:pos x="f131" y="f132"/>
                </a:cxn>
                <a:cxn ang="f118">
                  <a:pos x="f131" y="f132"/>
                </a:cxn>
                <a:cxn ang="f118">
                  <a:pos x="f131" y="f132"/>
                </a:cxn>
                <a:cxn ang="f118">
                  <a:pos x="f131" y="f132"/>
                </a:cxn>
                <a:cxn ang="f118">
                  <a:pos x="f131" y="f132"/>
                </a:cxn>
                <a:cxn ang="f118">
                  <a:pos x="f131" y="f132"/>
                </a:cxn>
                <a:cxn ang="f118">
                  <a:pos x="f134" y="f132"/>
                </a:cxn>
                <a:cxn ang="f118">
                  <a:pos x="f131" y="f132"/>
                </a:cxn>
                <a:cxn ang="f118">
                  <a:pos x="f131" y="f132"/>
                </a:cxn>
                <a:cxn ang="f118">
                  <a:pos x="f131" y="f132"/>
                </a:cxn>
                <a:cxn ang="f118">
                  <a:pos x="f131" y="f132"/>
                </a:cxn>
                <a:cxn ang="f118">
                  <a:pos x="f131" y="f132"/>
                </a:cxn>
                <a:cxn ang="f118">
                  <a:pos x="f131" y="f132"/>
                </a:cxn>
                <a:cxn ang="f118">
                  <a:pos x="f131" y="f132"/>
                </a:cxn>
                <a:cxn ang="f118">
                  <a:pos x="f131" y="f132"/>
                </a:cxn>
                <a:cxn ang="f118">
                  <a:pos x="f131" y="f132"/>
                </a:cxn>
              </a:cxnLst>
              <a:rect l="f127" t="f130" r="f128" b="f129"/>
              <a:pathLst>
                <a:path w="10000" h="10000">
                  <a:moveTo>
                    <a:pt x="f7" y="f8"/>
                  </a:moveTo>
                  <a:cubicBezTo>
                    <a:pt x="f7" y="f8"/>
                    <a:pt x="f9" y="f10"/>
                    <a:pt x="f9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5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5" y="f28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93"/>
                    <a:pt x="f94" y="f95"/>
                    <a:pt x="f7" y="f96"/>
                  </a:cubicBezTo>
                  <a:lnTo>
                    <a:pt x="f16" y="f25"/>
                  </a:ln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94" y="f105"/>
                    <a:pt x="f7" y="f8"/>
                  </a:cubicBez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4" name="Freeform 43">
              <a:extLst>
                <a:ext uri="{FF2B5EF4-FFF2-40B4-BE49-F238E27FC236}">
                  <a16:creationId xmlns:a16="http://schemas.microsoft.com/office/drawing/2014/main" id="{9657D576-C075-FC0F-C1CE-3904714342CB}"/>
                </a:ext>
              </a:extLst>
            </p:cNvPr>
            <p:cNvSpPr/>
            <p:nvPr/>
          </p:nvSpPr>
          <p:spPr>
            <a:xfrm>
              <a:off x="7745763" y="2972101"/>
              <a:ext cx="144813" cy="75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569"/>
                <a:gd name="f7" fmla="val 10092"/>
                <a:gd name="f8" fmla="val 5925"/>
                <a:gd name="f9" fmla="val 10249"/>
                <a:gd name="f10" fmla="val 5077"/>
                <a:gd name="f11" fmla="val 8682"/>
                <a:gd name="f12" fmla="val 4197"/>
                <a:gd name="f13" fmla="val 7738"/>
                <a:gd name="f14" fmla="val 3333"/>
                <a:gd name="f15" fmla="val 5920"/>
                <a:gd name="f16" fmla="val 1667"/>
                <a:gd name="f17" fmla="val 4102"/>
                <a:gd name="f18" fmla="val 833"/>
                <a:gd name="f19" fmla="val 3193"/>
                <a:gd name="f20" fmla="val 2738"/>
                <a:gd name="f21" fmla="val 1829"/>
                <a:gd name="f22" fmla="val 920"/>
                <a:gd name="f23" fmla="val 2500"/>
                <a:gd name="f24" fmla="val 617"/>
                <a:gd name="f25" fmla="val 2778"/>
                <a:gd name="f26" fmla="val 87"/>
                <a:gd name="f27" fmla="val 3007"/>
                <a:gd name="f28" fmla="val 11"/>
                <a:gd name="f29" fmla="val -65"/>
                <a:gd name="f30" fmla="val 3659"/>
                <a:gd name="f31" fmla="val 248"/>
                <a:gd name="f32" fmla="val 4018"/>
                <a:gd name="f33" fmla="val 466"/>
                <a:gd name="f34" fmla="val 4459"/>
                <a:gd name="f35" fmla="val 684"/>
                <a:gd name="f36" fmla="val 4900"/>
                <a:gd name="f37" fmla="val 1019"/>
                <a:gd name="f38" fmla="val 5333"/>
                <a:gd name="f39" fmla="val 1322"/>
                <a:gd name="f40" fmla="val 5979"/>
                <a:gd name="f41" fmla="val 1625"/>
                <a:gd name="f42" fmla="val 6625"/>
                <a:gd name="f43" fmla="val 2048"/>
                <a:gd name="f44" fmla="val 7802"/>
                <a:gd name="f45" fmla="val 2284"/>
                <a:gd name="f46" fmla="val 8333"/>
                <a:gd name="f47" fmla="val 2520"/>
                <a:gd name="f48" fmla="val 8864"/>
                <a:gd name="f49" fmla="val 2583"/>
                <a:gd name="f50" fmla="val 8874"/>
                <a:gd name="f51" fmla="val 9167"/>
                <a:gd name="f52" fmla="val 2893"/>
                <a:gd name="f53" fmla="val 9460"/>
                <a:gd name="f54" fmla="val 3217"/>
                <a:gd name="f55" fmla="val 4581"/>
                <a:gd name="f56" fmla="val 9994"/>
                <a:gd name="f57" fmla="val 4785"/>
                <a:gd name="f58" fmla="val 9440"/>
                <a:gd name="f59" fmla="val 5654"/>
                <a:gd name="f60" fmla="val 9714"/>
                <a:gd name="f61" fmla="val 5539"/>
                <a:gd name="f62" fmla="val 9160"/>
                <a:gd name="f63" fmla="val 5853"/>
                <a:gd name="f64" fmla="val 9260"/>
                <a:gd name="f65" fmla="val 6250"/>
                <a:gd name="f66" fmla="val 9364"/>
                <a:gd name="f67" fmla="val 6402"/>
                <a:gd name="f68" fmla="val 9410"/>
                <a:gd name="f69" fmla="val 6554"/>
                <a:gd name="f70" fmla="val 9456"/>
                <a:gd name="f71" fmla="val 6377"/>
                <a:gd name="f72" fmla="val 9434"/>
                <a:gd name="f73" fmla="val 6453"/>
                <a:gd name="f74" fmla="val 6529"/>
                <a:gd name="f75" fmla="val 6505"/>
                <a:gd name="f76" fmla="val 9504"/>
                <a:gd name="f77" fmla="val 6723"/>
                <a:gd name="f78" fmla="val 9605"/>
                <a:gd name="f79" fmla="val 6941"/>
                <a:gd name="f80" fmla="val 9707"/>
                <a:gd name="f81" fmla="val 7421"/>
                <a:gd name="f82" fmla="val 10085"/>
                <a:gd name="f83" fmla="val 7759"/>
                <a:gd name="f84" fmla="val 10043"/>
                <a:gd name="f85" fmla="val 8097"/>
                <a:gd name="f86" fmla="val 10001"/>
                <a:gd name="f87" fmla="val 8436"/>
                <a:gd name="f88" fmla="val 9626"/>
                <a:gd name="f89" fmla="val 8753"/>
                <a:gd name="f90" fmla="val 9355"/>
                <a:gd name="f91" fmla="val 9070"/>
                <a:gd name="f92" fmla="val 9084"/>
                <a:gd name="f93" fmla="val 8347"/>
                <a:gd name="f94" fmla="val 9964"/>
                <a:gd name="f95" fmla="val 10391"/>
                <a:gd name="f96" fmla="val 9757"/>
                <a:gd name="f97" fmla="+- 0 0 -90"/>
                <a:gd name="f98" fmla="*/ f3 1 10569"/>
                <a:gd name="f99" fmla="*/ f4 1 10092"/>
                <a:gd name="f100" fmla="val f5"/>
                <a:gd name="f101" fmla="val f6"/>
                <a:gd name="f102" fmla="val f7"/>
                <a:gd name="f103" fmla="*/ f97 f0 1"/>
                <a:gd name="f104" fmla="+- f102 0 f100"/>
                <a:gd name="f105" fmla="+- f101 0 f100"/>
                <a:gd name="f106" fmla="*/ f103 1 f2"/>
                <a:gd name="f107" fmla="*/ f105 1 10569"/>
                <a:gd name="f108" fmla="*/ f104 1 10092"/>
                <a:gd name="f109" fmla="*/ 2147483646 f105 1"/>
                <a:gd name="f110" fmla="*/ 1784266055 f104 1"/>
                <a:gd name="f111" fmla="*/ 1003710399 f104 1"/>
                <a:gd name="f112" fmla="*/ 502000758 f104 1"/>
                <a:gd name="f113" fmla="*/ 0 f104 1"/>
                <a:gd name="f114" fmla="*/ 250834547 f104 1"/>
                <a:gd name="f115" fmla="*/ 752875852 f104 1"/>
                <a:gd name="f116" fmla="*/ 126895188 f105 1"/>
                <a:gd name="f117" fmla="*/ 1342794782 f104 1"/>
                <a:gd name="f118" fmla="*/ 1800525632 f104 1"/>
                <a:gd name="f119" fmla="*/ 2147483646 f104 1"/>
                <a:gd name="f120" fmla="+- f106 0 f1"/>
                <a:gd name="f121" fmla="*/ f109 1 10569"/>
                <a:gd name="f122" fmla="*/ f110 1 10092"/>
                <a:gd name="f123" fmla="*/ f111 1 10092"/>
                <a:gd name="f124" fmla="*/ f112 1 10092"/>
                <a:gd name="f125" fmla="*/ f113 1 10092"/>
                <a:gd name="f126" fmla="*/ f114 1 10092"/>
                <a:gd name="f127" fmla="*/ f115 1 10092"/>
                <a:gd name="f128" fmla="*/ f116 1 10569"/>
                <a:gd name="f129" fmla="*/ f117 1 10092"/>
                <a:gd name="f130" fmla="*/ f118 1 10092"/>
                <a:gd name="f131" fmla="*/ f119 1 10092"/>
                <a:gd name="f132" fmla="*/ 0 1 f107"/>
                <a:gd name="f133" fmla="*/ f101 1 f107"/>
                <a:gd name="f134" fmla="*/ 0 1 f108"/>
                <a:gd name="f135" fmla="*/ f102 1 f108"/>
                <a:gd name="f136" fmla="*/ f121 1 f107"/>
                <a:gd name="f137" fmla="*/ f122 1 f108"/>
                <a:gd name="f138" fmla="*/ f123 1 f108"/>
                <a:gd name="f139" fmla="*/ f124 1 f108"/>
                <a:gd name="f140" fmla="*/ f125 1 f108"/>
                <a:gd name="f141" fmla="*/ f126 1 f108"/>
                <a:gd name="f142" fmla="*/ f127 1 f108"/>
                <a:gd name="f143" fmla="*/ f128 1 f107"/>
                <a:gd name="f144" fmla="*/ f129 1 f108"/>
                <a:gd name="f145" fmla="*/ f130 1 f108"/>
                <a:gd name="f146" fmla="*/ f131 1 f108"/>
                <a:gd name="f147" fmla="*/ f132 f98 1"/>
                <a:gd name="f148" fmla="*/ f133 f98 1"/>
                <a:gd name="f149" fmla="*/ f135 f99 1"/>
                <a:gd name="f150" fmla="*/ f134 f99 1"/>
                <a:gd name="f151" fmla="*/ f136 f98 1"/>
                <a:gd name="f152" fmla="*/ f137 f99 1"/>
                <a:gd name="f153" fmla="*/ f138 f99 1"/>
                <a:gd name="f154" fmla="*/ f139 f99 1"/>
                <a:gd name="f155" fmla="*/ f140 f99 1"/>
                <a:gd name="f156" fmla="*/ f141 f99 1"/>
                <a:gd name="f157" fmla="*/ f142 f99 1"/>
                <a:gd name="f158" fmla="*/ f143 f98 1"/>
                <a:gd name="f159" fmla="*/ f144 f99 1"/>
                <a:gd name="f160" fmla="*/ f145 f99 1"/>
                <a:gd name="f161" fmla="*/ f146 f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151" y="f152"/>
                </a:cxn>
                <a:cxn ang="f120">
                  <a:pos x="f151" y="f153"/>
                </a:cxn>
                <a:cxn ang="f120">
                  <a:pos x="f151" y="f154"/>
                </a:cxn>
                <a:cxn ang="f120">
                  <a:pos x="f151" y="f155"/>
                </a:cxn>
                <a:cxn ang="f120">
                  <a:pos x="f151" y="f156"/>
                </a:cxn>
                <a:cxn ang="f120">
                  <a:pos x="f151" y="f155"/>
                </a:cxn>
                <a:cxn ang="f120">
                  <a:pos x="f151" y="f156"/>
                </a:cxn>
                <a:cxn ang="f120">
                  <a:pos x="f151" y="f154"/>
                </a:cxn>
                <a:cxn ang="f120">
                  <a:pos x="f151" y="f157"/>
                </a:cxn>
                <a:cxn ang="f120">
                  <a:pos x="f158" y="f153"/>
                </a:cxn>
                <a:cxn ang="f120">
                  <a:pos x="f151" y="f159"/>
                </a:cxn>
                <a:cxn ang="f120">
                  <a:pos x="f151" y="f160"/>
                </a:cxn>
                <a:cxn ang="f120">
                  <a:pos x="f151" y="f161"/>
                </a:cxn>
                <a:cxn ang="f120">
                  <a:pos x="f151" y="f161"/>
                </a:cxn>
                <a:cxn ang="f120">
                  <a:pos x="f151" y="f161"/>
                </a:cxn>
                <a:cxn ang="f120">
                  <a:pos x="f151" y="f161"/>
                </a:cxn>
                <a:cxn ang="f120">
                  <a:pos x="f151" y="f161"/>
                </a:cxn>
                <a:cxn ang="f120">
                  <a:pos x="f151" y="f161"/>
                </a:cxn>
                <a:cxn ang="f120">
                  <a:pos x="f151" y="f161"/>
                </a:cxn>
                <a:cxn ang="f120">
                  <a:pos x="f151" y="f161"/>
                </a:cxn>
                <a:cxn ang="f120">
                  <a:pos x="f151" y="f161"/>
                </a:cxn>
                <a:cxn ang="f120">
                  <a:pos x="f151" y="f161"/>
                </a:cxn>
                <a:cxn ang="f120">
                  <a:pos x="f151" y="f161"/>
                </a:cxn>
              </a:cxnLst>
              <a:rect l="f147" t="f150" r="f148" b="f149"/>
              <a:pathLst>
                <a:path w="10569" h="10092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lnTo>
                    <a:pt x="f15" y="f16"/>
                  </a:lnTo>
                  <a:lnTo>
                    <a:pt x="f17" y="f5"/>
                  </a:lnTo>
                  <a:lnTo>
                    <a:pt x="f17" y="f18"/>
                  </a:lnTo>
                  <a:lnTo>
                    <a:pt x="f19" y="f5"/>
                  </a:lnTo>
                  <a:lnTo>
                    <a:pt x="f20" y="f18"/>
                  </a:lnTo>
                  <a:lnTo>
                    <a:pt x="f21" y="f16"/>
                  </a:lnTo>
                  <a:lnTo>
                    <a:pt x="f22" y="f23"/>
                  </a:lnTo>
                  <a:cubicBezTo>
                    <a:pt x="f24" y="f25"/>
                    <a:pt x="f26" y="f27"/>
                    <a:pt x="f28" y="f14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20" y="f51"/>
                  </a:cubicBezTo>
                  <a:cubicBezTo>
                    <a:pt x="f52" y="f53"/>
                    <a:pt x="f54" y="f7"/>
                    <a:pt x="f54" y="f7"/>
                  </a:cubicBezTo>
                  <a:cubicBezTo>
                    <a:pt x="f55" y="f7"/>
                    <a:pt x="f36" y="f56"/>
                    <a:pt x="f36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2"/>
                  </a:cubicBezTo>
                  <a:cubicBezTo>
                    <a:pt x="f74" y="f72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</a:path>
              </a:pathLst>
            </a:custGeom>
            <a:noFill/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5" name="Freeform 44">
              <a:extLst>
                <a:ext uri="{FF2B5EF4-FFF2-40B4-BE49-F238E27FC236}">
                  <a16:creationId xmlns:a16="http://schemas.microsoft.com/office/drawing/2014/main" id="{1D7816FA-4D6E-0AAB-7973-1EAFE26844F8}"/>
                </a:ext>
              </a:extLst>
            </p:cNvPr>
            <p:cNvSpPr/>
            <p:nvPr/>
          </p:nvSpPr>
          <p:spPr>
            <a:xfrm>
              <a:off x="7848587" y="3050301"/>
              <a:ext cx="125986" cy="868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80"/>
                <a:gd name="f7" fmla="val 10000"/>
                <a:gd name="f8" fmla="val 7338"/>
                <a:gd name="f9" fmla="val 6885"/>
                <a:gd name="f10" fmla="val 506"/>
                <a:gd name="f11" fmla="val 6535"/>
                <a:gd name="f12" fmla="val 1151"/>
                <a:gd name="f13" fmla="val 5980"/>
                <a:gd name="f14" fmla="val 1519"/>
                <a:gd name="f15" fmla="val 5426"/>
                <a:gd name="f16" fmla="val 1887"/>
                <a:gd name="f17" fmla="val 4670"/>
                <a:gd name="f18" fmla="val 1978"/>
                <a:gd name="f19" fmla="val 4015"/>
                <a:gd name="f20" fmla="val 2207"/>
                <a:gd name="f21" fmla="val 2540"/>
                <a:gd name="f22" fmla="val 2895"/>
                <a:gd name="f23" fmla="val 2950"/>
                <a:gd name="f24" fmla="val 2822"/>
                <a:gd name="f25" fmla="val 2130"/>
                <a:gd name="f26" fmla="val 2968"/>
                <a:gd name="f27" fmla="val 1557"/>
                <a:gd name="f28" fmla="val 2645"/>
                <a:gd name="f29" fmla="val 1066"/>
                <a:gd name="f30" fmla="val 1958"/>
                <a:gd name="f31" fmla="val 1230"/>
                <a:gd name="f32" fmla="val 2051"/>
                <a:gd name="f33" fmla="val 902"/>
                <a:gd name="f34" fmla="val 2363"/>
                <a:gd name="f35" fmla="val 574"/>
                <a:gd name="f36" fmla="val 3582"/>
                <a:gd name="f37" fmla="val 409"/>
                <a:gd name="f38" fmla="val 4270"/>
                <a:gd name="f39" fmla="val 174"/>
                <a:gd name="f40" fmla="val 5254"/>
                <a:gd name="f41" fmla="val 82"/>
                <a:gd name="f42" fmla="val 5646"/>
                <a:gd name="f43" fmla="val -10"/>
                <a:gd name="f44" fmla="val 6038"/>
                <a:gd name="f45" fmla="val -16"/>
                <a:gd name="f46" fmla="val 5749"/>
                <a:gd name="f47" fmla="val 22"/>
                <a:gd name="f48" fmla="val 5937"/>
                <a:gd name="f49" fmla="val 60"/>
                <a:gd name="f50" fmla="val 6125"/>
                <a:gd name="f51" fmla="val 42"/>
                <a:gd name="f52" fmla="val 6197"/>
                <a:gd name="f53" fmla="val 312"/>
                <a:gd name="f54" fmla="val 6773"/>
                <a:gd name="f55" fmla="val 583"/>
                <a:gd name="f56" fmla="val 7349"/>
                <a:gd name="f57" fmla="val 1094"/>
                <a:gd name="f58" fmla="val 8858"/>
                <a:gd name="f59" fmla="val 1644"/>
                <a:gd name="f60" fmla="val 9396"/>
                <a:gd name="f61" fmla="val 2194"/>
                <a:gd name="f62" fmla="val 9934"/>
                <a:gd name="f63" fmla="val 3153"/>
                <a:gd name="f64" fmla="val 9997"/>
                <a:gd name="f65" fmla="val 3610"/>
                <a:gd name="f66" fmla="val 4068"/>
                <a:gd name="f67" fmla="val 10003"/>
                <a:gd name="f68" fmla="val 3989"/>
                <a:gd name="f69" fmla="val 9657"/>
                <a:gd name="f70" fmla="val 4389"/>
                <a:gd name="f71" fmla="val 9418"/>
                <a:gd name="f72" fmla="val 4788"/>
                <a:gd name="f73" fmla="val 9179"/>
                <a:gd name="f74" fmla="val 5720"/>
                <a:gd name="f75" fmla="val 8707"/>
                <a:gd name="f76" fmla="val 6009"/>
                <a:gd name="f77" fmla="val 8564"/>
                <a:gd name="f78" fmla="val 6298"/>
                <a:gd name="f79" fmla="val 8421"/>
                <a:gd name="f80" fmla="val 5883"/>
                <a:gd name="f81" fmla="val 8706"/>
                <a:gd name="f82" fmla="val 6124"/>
                <a:gd name="f83" fmla="val 6364"/>
                <a:gd name="f84" fmla="val 8422"/>
                <a:gd name="f85" fmla="val 7069"/>
                <a:gd name="f86" fmla="val 8310"/>
                <a:gd name="f87" fmla="val 7455"/>
                <a:gd name="f88" fmla="val 7709"/>
                <a:gd name="f89" fmla="val 7841"/>
                <a:gd name="f90" fmla="val 7109"/>
                <a:gd name="f91" fmla="val 8111"/>
                <a:gd name="f92" fmla="val 5875"/>
                <a:gd name="f93" fmla="val 8438"/>
                <a:gd name="f94" fmla="val 4958"/>
                <a:gd name="f95" fmla="val 8929"/>
                <a:gd name="f96" fmla="val 3812"/>
                <a:gd name="f97" fmla="val 9701"/>
                <a:gd name="f98" fmla="val 2324"/>
                <a:gd name="f99" fmla="val 9913"/>
                <a:gd name="f100" fmla="val 10125"/>
                <a:gd name="f101" fmla="val 713"/>
                <a:gd name="f102" fmla="val 9778"/>
                <a:gd name="f103" fmla="val 589"/>
                <a:gd name="f104" fmla="val 9710"/>
                <a:gd name="f105" fmla="val 125"/>
                <a:gd name="f106" fmla="val 9128"/>
                <a:gd name="f107" fmla="val 332"/>
                <a:gd name="f108" fmla="+- 0 0 -90"/>
                <a:gd name="f109" fmla="*/ f3 1 9980"/>
                <a:gd name="f110" fmla="*/ f4 1 10000"/>
                <a:gd name="f111" fmla="val f5"/>
                <a:gd name="f112" fmla="val f6"/>
                <a:gd name="f113" fmla="val f7"/>
                <a:gd name="f114" fmla="*/ f108 f0 1"/>
                <a:gd name="f115" fmla="+- f113 0 f111"/>
                <a:gd name="f116" fmla="+- f112 0 f111"/>
                <a:gd name="f117" fmla="*/ f114 1 f2"/>
                <a:gd name="f118" fmla="*/ f116 1 9980"/>
                <a:gd name="f119" fmla="*/ f115 1 10000"/>
                <a:gd name="f120" fmla="*/ 2147483646 f116 1"/>
                <a:gd name="f121" fmla="*/ 0 f115 1"/>
                <a:gd name="f122" fmla="*/ 1146309471 f115 1"/>
                <a:gd name="f123" fmla="*/ 1665489132 f115 1"/>
                <a:gd name="f124" fmla="*/ 2147483646 f115 1"/>
                <a:gd name="f125" fmla="*/ 1996026625 f115 1"/>
                <a:gd name="f126" fmla="*/ 579158307 f116 1"/>
                <a:gd name="f127" fmla="*/ 155334902 f116 1"/>
                <a:gd name="f128" fmla="*/ 94320627 f115 1"/>
                <a:gd name="f129" fmla="*/ 250572289 f115 1"/>
                <a:gd name="f130" fmla="+- f117 0 f1"/>
                <a:gd name="f131" fmla="*/ f120 1 9980"/>
                <a:gd name="f132" fmla="*/ f121 1 10000"/>
                <a:gd name="f133" fmla="*/ f122 1 10000"/>
                <a:gd name="f134" fmla="*/ f123 1 10000"/>
                <a:gd name="f135" fmla="*/ f124 1 10000"/>
                <a:gd name="f136" fmla="*/ f125 1 10000"/>
                <a:gd name="f137" fmla="*/ f126 1 9980"/>
                <a:gd name="f138" fmla="*/ f127 1 9980"/>
                <a:gd name="f139" fmla="*/ f128 1 10000"/>
                <a:gd name="f140" fmla="*/ f129 1 10000"/>
                <a:gd name="f141" fmla="*/ 0 1 f118"/>
                <a:gd name="f142" fmla="*/ f112 1 f118"/>
                <a:gd name="f143" fmla="*/ 0 1 f119"/>
                <a:gd name="f144" fmla="*/ f113 1 f119"/>
                <a:gd name="f145" fmla="*/ f131 1 f118"/>
                <a:gd name="f146" fmla="*/ f132 1 f119"/>
                <a:gd name="f147" fmla="*/ f133 1 f119"/>
                <a:gd name="f148" fmla="*/ f134 1 f119"/>
                <a:gd name="f149" fmla="*/ f135 1 f119"/>
                <a:gd name="f150" fmla="*/ f136 1 f119"/>
                <a:gd name="f151" fmla="*/ f137 1 f118"/>
                <a:gd name="f152" fmla="*/ f138 1 f118"/>
                <a:gd name="f153" fmla="*/ f139 1 f119"/>
                <a:gd name="f154" fmla="*/ f140 1 f119"/>
                <a:gd name="f155" fmla="*/ f141 f109 1"/>
                <a:gd name="f156" fmla="*/ f142 f109 1"/>
                <a:gd name="f157" fmla="*/ f144 f110 1"/>
                <a:gd name="f158" fmla="*/ f143 f110 1"/>
                <a:gd name="f159" fmla="*/ f145 f109 1"/>
                <a:gd name="f160" fmla="*/ f146 f110 1"/>
                <a:gd name="f161" fmla="*/ f147 f110 1"/>
                <a:gd name="f162" fmla="*/ f148 f110 1"/>
                <a:gd name="f163" fmla="*/ f149 f110 1"/>
                <a:gd name="f164" fmla="*/ f150 f110 1"/>
                <a:gd name="f165" fmla="*/ f151 f109 1"/>
                <a:gd name="f166" fmla="*/ f152 f109 1"/>
                <a:gd name="f167" fmla="*/ f153 f110 1"/>
                <a:gd name="f168" fmla="*/ f154 f1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0">
                  <a:pos x="f159" y="f160"/>
                </a:cxn>
                <a:cxn ang="f130">
                  <a:pos x="f159" y="f161"/>
                </a:cxn>
                <a:cxn ang="f130">
                  <a:pos x="f159" y="f162"/>
                </a:cxn>
                <a:cxn ang="f130">
                  <a:pos x="f159" y="f163"/>
                </a:cxn>
                <a:cxn ang="f130">
                  <a:pos x="f159" y="f164"/>
                </a:cxn>
                <a:cxn ang="f130">
                  <a:pos x="f159" y="f162"/>
                </a:cxn>
                <a:cxn ang="f130">
                  <a:pos x="f159" y="f163"/>
                </a:cxn>
                <a:cxn ang="f130">
                  <a:pos x="f165" y="f163"/>
                </a:cxn>
                <a:cxn ang="f130">
                  <a:pos x="f166" y="f163"/>
                </a:cxn>
                <a:cxn ang="f130">
                  <a:pos x="f159" y="f163"/>
                </a:cxn>
                <a:cxn ang="f130">
                  <a:pos x="f159" y="f163"/>
                </a:cxn>
                <a:cxn ang="f130">
                  <a:pos x="f159" y="f163"/>
                </a:cxn>
                <a:cxn ang="f130">
                  <a:pos x="f159" y="f163"/>
                </a:cxn>
                <a:cxn ang="f130">
                  <a:pos x="f159" y="f163"/>
                </a:cxn>
                <a:cxn ang="f130">
                  <a:pos x="f159" y="f163"/>
                </a:cxn>
                <a:cxn ang="f130">
                  <a:pos x="f159" y="f163"/>
                </a:cxn>
                <a:cxn ang="f130">
                  <a:pos x="f159" y="f163"/>
                </a:cxn>
                <a:cxn ang="f130">
                  <a:pos x="f159" y="f161"/>
                </a:cxn>
                <a:cxn ang="f130">
                  <a:pos x="f159" y="f167"/>
                </a:cxn>
                <a:cxn ang="f130">
                  <a:pos x="f159" y="f168"/>
                </a:cxn>
                <a:cxn ang="f130">
                  <a:pos x="f159" y="f160"/>
                </a:cxn>
              </a:cxnLst>
              <a:rect l="f155" t="f158" r="f156" b="f157"/>
              <a:pathLst>
                <a:path w="9980" h="10000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1" y="f22"/>
                  </a:cubicBezTo>
                  <a:cubicBezTo>
                    <a:pt x="f25" y="f26"/>
                    <a:pt x="f27" y="f28"/>
                    <a:pt x="f27" y="f28"/>
                  </a:cubicBezTo>
                  <a:cubicBezTo>
                    <a:pt x="f29" y="f30"/>
                    <a:pt x="f31" y="f32"/>
                    <a:pt x="f29" y="f20"/>
                  </a:cubicBezTo>
                  <a:cubicBezTo>
                    <a:pt x="f33" y="f34"/>
                    <a:pt x="f35" y="f36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7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77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4"/>
                  </a:cubicBezTo>
                  <a:cubicBezTo>
                    <a:pt x="f100" y="f101"/>
                    <a:pt x="f102" y="f103"/>
                    <a:pt x="f104" y="f105"/>
                  </a:cubicBezTo>
                  <a:lnTo>
                    <a:pt x="f106" y="f107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6" name="Freeform 45">
              <a:extLst>
                <a:ext uri="{FF2B5EF4-FFF2-40B4-BE49-F238E27FC236}">
                  <a16:creationId xmlns:a16="http://schemas.microsoft.com/office/drawing/2014/main" id="{B621B763-3AB3-2E33-A973-EB277A913FE0}"/>
                </a:ext>
              </a:extLst>
            </p:cNvPr>
            <p:cNvSpPr/>
            <p:nvPr/>
          </p:nvSpPr>
          <p:spPr>
            <a:xfrm>
              <a:off x="7852931" y="3014100"/>
              <a:ext cx="121642" cy="637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00"/>
                <a:gd name="f7" fmla="val 9595"/>
                <a:gd name="f8" fmla="val 6210"/>
                <a:gd name="f9" fmla="val 584"/>
                <a:gd name="f10" fmla="val 5554"/>
                <a:gd name="f11" fmla="val 325"/>
                <a:gd name="f12" fmla="val 5389"/>
                <a:gd name="f13" fmla="val 258"/>
                <a:gd name="f14" fmla="val 5013"/>
                <a:gd name="f15" fmla="val 93"/>
                <a:gd name="f16" fmla="val 4637"/>
                <a:gd name="f17" fmla="val -72"/>
                <a:gd name="f18" fmla="val 4318"/>
                <a:gd name="f19" fmla="val 17"/>
                <a:gd name="f20" fmla="val 3953"/>
                <a:gd name="f21" fmla="val 99"/>
                <a:gd name="f22" fmla="val 2823"/>
                <a:gd name="f23" fmla="val 2259"/>
                <a:gd name="f24" fmla="val 2806"/>
                <a:gd name="f25" fmla="val 5029"/>
                <a:gd name="f26" fmla="val 565"/>
                <a:gd name="f27" fmla="val 7251"/>
                <a:gd name="f28" fmla="val 979"/>
                <a:gd name="f29" fmla="val 8586"/>
                <a:gd name="f30" fmla="val 2018"/>
                <a:gd name="f31" fmla="val 4432"/>
                <a:gd name="f32" fmla="val 8261"/>
                <a:gd name="f33" fmla="val 6240"/>
                <a:gd name="f34" fmla="val 7653"/>
                <a:gd name="f35" fmla="val 7130"/>
                <a:gd name="f36" fmla="val 5478"/>
                <a:gd name="f37" fmla="val 9214"/>
                <a:gd name="f38" fmla="val 5927"/>
                <a:gd name="f39" fmla="val 9803"/>
                <a:gd name="f40" fmla="val 4973"/>
                <a:gd name="f41" fmla="val 9735"/>
                <a:gd name="f42" fmla="val 4622"/>
                <a:gd name="f43" fmla="val 9905"/>
                <a:gd name="f44" fmla="val 4270"/>
                <a:gd name="f45" fmla="val 9837"/>
                <a:gd name="f46" fmla="val 3918"/>
                <a:gd name="f47" fmla="val 9758"/>
                <a:gd name="f48" fmla="val 2807"/>
                <a:gd name="f49" fmla="val 10067"/>
                <a:gd name="f50" fmla="val 3265"/>
                <a:gd name="f51" fmla="val 9987"/>
                <a:gd name="f52" fmla="val 2154"/>
                <a:gd name="f53" fmla="val 9527"/>
                <a:gd name="f54" fmla="val 1653"/>
                <a:gd name="f55" fmla="val 9037"/>
                <a:gd name="f56" fmla="val 1714"/>
                <a:gd name="f57" fmla="val 8578"/>
                <a:gd name="f58" fmla="val 1214"/>
                <a:gd name="f59" fmla="val 8542"/>
                <a:gd name="f60" fmla="val 1004"/>
                <a:gd name="f61" fmla="val 8505"/>
                <a:gd name="f62" fmla="val 794"/>
                <a:gd name="f63" fmla="val 8469"/>
                <a:gd name="f64" fmla="+- 0 0 -90"/>
                <a:gd name="f65" fmla="*/ f3 1 10000"/>
                <a:gd name="f66" fmla="*/ f4 1 9595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10000"/>
                <a:gd name="f75" fmla="*/ f71 1 9595"/>
                <a:gd name="f76" fmla="*/ 2147483646 f72 1"/>
                <a:gd name="f77" fmla="*/ 85299240 f71 1"/>
                <a:gd name="f78" fmla="*/ 13576773 f71 1"/>
                <a:gd name="f79" fmla="*/ 14455609 f71 1"/>
                <a:gd name="f80" fmla="*/ 409818380 f71 1"/>
                <a:gd name="f81" fmla="*/ 0 f72 1"/>
                <a:gd name="f82" fmla="*/ 734500748 f71 1"/>
                <a:gd name="f83" fmla="*/ 1059017558 f71 1"/>
                <a:gd name="f84" fmla="*/ 1253991381 f71 1"/>
                <a:gd name="f85" fmla="*/ 1401365760 f71 1"/>
                <a:gd name="f86" fmla="*/ 1206535080 f71 1"/>
                <a:gd name="f87" fmla="*/ 1117738892 f71 1"/>
                <a:gd name="f88" fmla="*/ 800069697 f71 1"/>
                <a:gd name="f89" fmla="*/ 865641717 f71 1"/>
                <a:gd name="f90" fmla="*/ 726322096 f71 1"/>
                <a:gd name="f91" fmla="*/ 572221676 f71 1"/>
                <a:gd name="f92" fmla="*/ 314602478 f71 1"/>
                <a:gd name="f93" fmla="*/ 177307990 f71 1"/>
                <a:gd name="f94" fmla="+- f73 0 f1"/>
                <a:gd name="f95" fmla="*/ f76 1 10000"/>
                <a:gd name="f96" fmla="*/ f77 1 9595"/>
                <a:gd name="f97" fmla="*/ f78 1 9595"/>
                <a:gd name="f98" fmla="*/ f79 1 9595"/>
                <a:gd name="f99" fmla="*/ f80 1 9595"/>
                <a:gd name="f100" fmla="*/ f81 1 10000"/>
                <a:gd name="f101" fmla="*/ f82 1 9595"/>
                <a:gd name="f102" fmla="*/ f83 1 9595"/>
                <a:gd name="f103" fmla="*/ f84 1 9595"/>
                <a:gd name="f104" fmla="*/ f85 1 9595"/>
                <a:gd name="f105" fmla="*/ f86 1 9595"/>
                <a:gd name="f106" fmla="*/ f87 1 9595"/>
                <a:gd name="f107" fmla="*/ f88 1 9595"/>
                <a:gd name="f108" fmla="*/ f89 1 9595"/>
                <a:gd name="f109" fmla="*/ f90 1 9595"/>
                <a:gd name="f110" fmla="*/ f91 1 9595"/>
                <a:gd name="f111" fmla="*/ f92 1 9595"/>
                <a:gd name="f112" fmla="*/ f93 1 9595"/>
                <a:gd name="f113" fmla="*/ 0 1 f74"/>
                <a:gd name="f114" fmla="*/ f68 1 f74"/>
                <a:gd name="f115" fmla="*/ 0 1 f75"/>
                <a:gd name="f116" fmla="*/ f69 1 f75"/>
                <a:gd name="f117" fmla="*/ f95 1 f74"/>
                <a:gd name="f118" fmla="*/ f96 1 f75"/>
                <a:gd name="f119" fmla="*/ f97 1 f75"/>
                <a:gd name="f120" fmla="*/ f98 1 f75"/>
                <a:gd name="f121" fmla="*/ f99 1 f75"/>
                <a:gd name="f122" fmla="*/ f100 1 f74"/>
                <a:gd name="f123" fmla="*/ f101 1 f75"/>
                <a:gd name="f124" fmla="*/ f102 1 f75"/>
                <a:gd name="f125" fmla="*/ f103 1 f75"/>
                <a:gd name="f126" fmla="*/ f104 1 f75"/>
                <a:gd name="f127" fmla="*/ f105 1 f75"/>
                <a:gd name="f128" fmla="*/ f106 1 f75"/>
                <a:gd name="f129" fmla="*/ f107 1 f75"/>
                <a:gd name="f130" fmla="*/ f108 1 f75"/>
                <a:gd name="f131" fmla="*/ f109 1 f75"/>
                <a:gd name="f132" fmla="*/ f110 1 f75"/>
                <a:gd name="f133" fmla="*/ f111 1 f75"/>
                <a:gd name="f134" fmla="*/ f112 1 f75"/>
                <a:gd name="f135" fmla="*/ f113 f65 1"/>
                <a:gd name="f136" fmla="*/ f114 f65 1"/>
                <a:gd name="f137" fmla="*/ f116 f66 1"/>
                <a:gd name="f138" fmla="*/ f115 f66 1"/>
                <a:gd name="f139" fmla="*/ f117 f65 1"/>
                <a:gd name="f140" fmla="*/ f118 f66 1"/>
                <a:gd name="f141" fmla="*/ f119 f66 1"/>
                <a:gd name="f142" fmla="*/ f120 f66 1"/>
                <a:gd name="f143" fmla="*/ f121 f66 1"/>
                <a:gd name="f144" fmla="*/ f122 f65 1"/>
                <a:gd name="f145" fmla="*/ f123 f66 1"/>
                <a:gd name="f146" fmla="*/ f124 f66 1"/>
                <a:gd name="f147" fmla="*/ f125 f66 1"/>
                <a:gd name="f148" fmla="*/ f126 f66 1"/>
                <a:gd name="f149" fmla="*/ f127 f66 1"/>
                <a:gd name="f150" fmla="*/ f128 f66 1"/>
                <a:gd name="f151" fmla="*/ f129 f66 1"/>
                <a:gd name="f152" fmla="*/ f130 f66 1"/>
                <a:gd name="f153" fmla="*/ f131 f66 1"/>
                <a:gd name="f154" fmla="*/ f132 f66 1"/>
                <a:gd name="f155" fmla="*/ f133 f66 1"/>
                <a:gd name="f156" fmla="*/ f134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4">
                  <a:pos x="f139" y="f140"/>
                </a:cxn>
                <a:cxn ang="f94">
                  <a:pos x="f139" y="f141"/>
                </a:cxn>
                <a:cxn ang="f94">
                  <a:pos x="f139" y="f142"/>
                </a:cxn>
                <a:cxn ang="f94">
                  <a:pos x="f139" y="f140"/>
                </a:cxn>
                <a:cxn ang="f94">
                  <a:pos x="f139" y="f143"/>
                </a:cxn>
                <a:cxn ang="f94">
                  <a:pos x="f144" y="f145"/>
                </a:cxn>
                <a:cxn ang="f94">
                  <a:pos x="f139" y="f146"/>
                </a:cxn>
                <a:cxn ang="f94">
                  <a:pos x="f139" y="f147"/>
                </a:cxn>
                <a:cxn ang="f94">
                  <a:pos x="f139" y="f148"/>
                </a:cxn>
                <a:cxn ang="f94">
                  <a:pos x="f139" y="f149"/>
                </a:cxn>
                <a:cxn ang="f94">
                  <a:pos x="f139" y="f150"/>
                </a:cxn>
                <a:cxn ang="f94">
                  <a:pos x="f139" y="f151"/>
                </a:cxn>
                <a:cxn ang="f94">
                  <a:pos x="f139" y="f152"/>
                </a:cxn>
                <a:cxn ang="f94">
                  <a:pos x="f139" y="f153"/>
                </a:cxn>
                <a:cxn ang="f94">
                  <a:pos x="f139" y="f154"/>
                </a:cxn>
                <a:cxn ang="f94">
                  <a:pos x="f139" y="f155"/>
                </a:cxn>
                <a:cxn ang="f94">
                  <a:pos x="f139" y="f156"/>
                </a:cxn>
                <a:cxn ang="f94">
                  <a:pos x="f139" y="f140"/>
                </a:cxn>
                <a:cxn ang="f94">
                  <a:pos x="f139" y="f140"/>
                </a:cxn>
              </a:cxnLst>
              <a:rect l="f135" t="f138" r="f136" b="f137"/>
              <a:pathLst>
                <a:path w="10000" h="959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22" y="f9"/>
                  </a:lnTo>
                  <a:lnTo>
                    <a:pt x="f23" y="f24"/>
                  </a:lnTo>
                  <a:lnTo>
                    <a:pt x="f5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7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9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7" name="Freeform 46">
              <a:extLst>
                <a:ext uri="{FF2B5EF4-FFF2-40B4-BE49-F238E27FC236}">
                  <a16:creationId xmlns:a16="http://schemas.microsoft.com/office/drawing/2014/main" id="{5F9351C9-208C-24FD-73EB-51D205CEEB26}"/>
                </a:ext>
              </a:extLst>
            </p:cNvPr>
            <p:cNvSpPr/>
            <p:nvPr/>
          </p:nvSpPr>
          <p:spPr>
            <a:xfrm>
              <a:off x="7989057" y="3179185"/>
              <a:ext cx="166539" cy="1288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00"/>
                <a:gd name="f7" fmla="val 3636"/>
                <a:gd name="f8" fmla="val 522"/>
                <a:gd name="f9" fmla="val 909"/>
                <a:gd name="f10" fmla="val 1043"/>
                <a:gd name="f11" fmla="val 455"/>
                <a:gd name="f12" fmla="val 2609"/>
                <a:gd name="f13" fmla="val 530"/>
                <a:gd name="f14" fmla="val 3171"/>
                <a:gd name="f15" fmla="val 604"/>
                <a:gd name="f16" fmla="val 3733"/>
                <a:gd name="f17" fmla="val 679"/>
                <a:gd name="f18" fmla="val 4295"/>
                <a:gd name="f19" fmla="val 4631"/>
                <a:gd name="f20" fmla="val 4968"/>
                <a:gd name="f21" fmla="val 5304"/>
                <a:gd name="f22" fmla="val 6348"/>
                <a:gd name="f23" fmla="val 1598"/>
                <a:gd name="f24" fmla="val 7682"/>
                <a:gd name="f25" fmla="val 2779"/>
                <a:gd name="f26" fmla="val 7328"/>
                <a:gd name="f27" fmla="val 2976"/>
                <a:gd name="f28" fmla="val 7157"/>
                <a:gd name="f29" fmla="val 4110"/>
                <a:gd name="f30" fmla="val 6712"/>
                <a:gd name="f31" fmla="val 4448"/>
                <a:gd name="f32" fmla="val 7069"/>
                <a:gd name="f33" fmla="val 5010"/>
                <a:gd name="f34" fmla="val 7076"/>
                <a:gd name="f35" fmla="val 5007"/>
                <a:gd name="f36" fmla="val 7181"/>
                <a:gd name="f37" fmla="val 5003"/>
                <a:gd name="f38" fmla="val 7286"/>
                <a:gd name="f39" fmla="val 5000"/>
                <a:gd name="f40" fmla="val 7391"/>
                <a:gd name="f41" fmla="val 4545"/>
                <a:gd name="f42" fmla="val 7913"/>
                <a:gd name="f43" fmla="val 6818"/>
                <a:gd name="f44" fmla="val 8435"/>
                <a:gd name="f45" fmla="val 8636"/>
                <a:gd name="f46" fmla="val 9545"/>
                <a:gd name="f47" fmla="val 6870"/>
                <a:gd name="f48" fmla="val 7273"/>
                <a:gd name="f49" fmla="val 5826"/>
                <a:gd name="f50" fmla="val 7121"/>
                <a:gd name="f51" fmla="val 4927"/>
                <a:gd name="f52" fmla="val 6970"/>
                <a:gd name="f53" fmla="val 4029"/>
                <a:gd name="f54" fmla="val 3130"/>
                <a:gd name="f55" fmla="val 5909"/>
                <a:gd name="f56" fmla="+- 0 0 -90"/>
                <a:gd name="f57" fmla="*/ f3 1 10000"/>
                <a:gd name="f58" fmla="*/ f4 1 10000"/>
                <a:gd name="f59" fmla="val f5"/>
                <a:gd name="f60" fmla="val f6"/>
                <a:gd name="f61" fmla="*/ f56 f0 1"/>
                <a:gd name="f62" fmla="+- f60 0 f59"/>
                <a:gd name="f63" fmla="*/ f61 1 f2"/>
                <a:gd name="f64" fmla="*/ f62 1 10000"/>
                <a:gd name="f65" fmla="*/ 2147483646 f62 1"/>
                <a:gd name="f66" fmla="*/ 0 f62 1"/>
                <a:gd name="f67" fmla="+- f63 0 f1"/>
                <a:gd name="f68" fmla="*/ f65 1 10000"/>
                <a:gd name="f69" fmla="*/ f66 1 10000"/>
                <a:gd name="f70" fmla="*/ 0 1 f64"/>
                <a:gd name="f71" fmla="*/ f60 1 f64"/>
                <a:gd name="f72" fmla="*/ f68 1 f64"/>
                <a:gd name="f73" fmla="*/ f69 1 f64"/>
                <a:gd name="f74" fmla="*/ f70 f57 1"/>
                <a:gd name="f75" fmla="*/ f71 f57 1"/>
                <a:gd name="f76" fmla="*/ f71 f58 1"/>
                <a:gd name="f77" fmla="*/ f70 f58 1"/>
                <a:gd name="f78" fmla="*/ f72 f57 1"/>
                <a:gd name="f79" fmla="*/ f72 f58 1"/>
                <a:gd name="f80" fmla="*/ f73 f57 1"/>
                <a:gd name="f81" fmla="*/ f73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78" y="f79"/>
                </a:cxn>
                <a:cxn ang="f67">
                  <a:pos x="f78" y="f79"/>
                </a:cxn>
                <a:cxn ang="f67">
                  <a:pos x="f80" y="f81"/>
                </a:cxn>
                <a:cxn ang="f67">
                  <a:pos x="f80" y="f79"/>
                </a:cxn>
                <a:cxn ang="f67">
                  <a:pos x="f78" y="f79"/>
                </a:cxn>
                <a:cxn ang="f67">
                  <a:pos x="f78" y="f79"/>
                </a:cxn>
                <a:cxn ang="f67">
                  <a:pos x="f78" y="f79"/>
                </a:cxn>
                <a:cxn ang="f67">
                  <a:pos x="f78" y="f79"/>
                </a:cxn>
                <a:cxn ang="f67">
                  <a:pos x="f78" y="f79"/>
                </a:cxn>
                <a:cxn ang="f67">
                  <a:pos x="f78" y="f79"/>
                </a:cxn>
                <a:cxn ang="f67">
                  <a:pos x="f78" y="f79"/>
                </a:cxn>
                <a:cxn ang="f67">
                  <a:pos x="f78" y="f79"/>
                </a:cxn>
                <a:cxn ang="f67">
                  <a:pos x="f78" y="f79"/>
                </a:cxn>
                <a:cxn ang="f67">
                  <a:pos x="f78" y="f79"/>
                </a:cxn>
                <a:cxn ang="f67">
                  <a:pos x="f78" y="f79"/>
                </a:cxn>
                <a:cxn ang="f67">
                  <a:pos x="f78" y="f79"/>
                </a:cxn>
                <a:cxn ang="f67">
                  <a:pos x="f78" y="f79"/>
                </a:cxn>
                <a:cxn ang="f67">
                  <a:pos x="f78" y="f79"/>
                </a:cxn>
                <a:cxn ang="f67">
                  <a:pos x="f78" y="f79"/>
                </a:cxn>
                <a:cxn ang="f67">
                  <a:pos x="f78" y="f79"/>
                </a:cxn>
                <a:cxn ang="f67">
                  <a:pos x="f78" y="f79"/>
                </a:cxn>
                <a:cxn ang="f67">
                  <a:pos x="f78" y="f79"/>
                </a:cxn>
                <a:cxn ang="f67">
                  <a:pos x="f78" y="f81"/>
                </a:cxn>
                <a:cxn ang="f67">
                  <a:pos x="f78" y="f79"/>
                </a:cxn>
              </a:cxnLst>
              <a:rect l="f74" t="f77" r="f75" b="f76"/>
              <a:pathLst>
                <a:path w="10000" h="10000">
                  <a:moveTo>
                    <a:pt x="f7" y="f8"/>
                  </a:moveTo>
                  <a:lnTo>
                    <a:pt x="f9" y="f8"/>
                  </a:lnTo>
                  <a:lnTo>
                    <a:pt x="f5" y="f5"/>
                  </a:lnTo>
                  <a:lnTo>
                    <a:pt x="f5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5" y="f19"/>
                    <a:pt x="f13" y="f20"/>
                    <a:pt x="f11" y="f21"/>
                  </a:cubicBezTo>
                  <a:lnTo>
                    <a:pt x="f9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39" y="f6"/>
                  </a:lnTo>
                  <a:lnTo>
                    <a:pt x="f43" y="f44"/>
                  </a:lnTo>
                  <a:lnTo>
                    <a:pt x="f45" y="f44"/>
                  </a:lnTo>
                  <a:lnTo>
                    <a:pt x="f46" y="f47"/>
                  </a:lnTo>
                  <a:lnTo>
                    <a:pt x="f6" y="f47"/>
                  </a:lnTo>
                  <a:lnTo>
                    <a:pt x="f48" y="f49"/>
                  </a:lnTo>
                  <a:cubicBezTo>
                    <a:pt x="f50" y="f51"/>
                    <a:pt x="f52" y="f53"/>
                    <a:pt x="f43" y="f54"/>
                  </a:cubicBezTo>
                  <a:lnTo>
                    <a:pt x="f45" y="f10"/>
                  </a:lnTo>
                  <a:lnTo>
                    <a:pt x="f55" y="f5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8" name="Freeform 47">
              <a:extLst>
                <a:ext uri="{FF2B5EF4-FFF2-40B4-BE49-F238E27FC236}">
                  <a16:creationId xmlns:a16="http://schemas.microsoft.com/office/drawing/2014/main" id="{15666916-F84B-62F3-941C-1F8246E6DC82}"/>
                </a:ext>
              </a:extLst>
            </p:cNvPr>
            <p:cNvSpPr/>
            <p:nvPr/>
          </p:nvSpPr>
          <p:spPr>
            <a:xfrm>
              <a:off x="7618323" y="3074916"/>
              <a:ext cx="104269" cy="593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00"/>
                <a:gd name="f7" fmla="val 11466"/>
                <a:gd name="f8" fmla="val 7857"/>
                <a:gd name="f9" fmla="val 3477"/>
                <a:gd name="f10" fmla="val 7143"/>
                <a:gd name="f11" fmla="val 2227"/>
                <a:gd name="f12" fmla="val 5714"/>
                <a:gd name="f13" fmla="val 977"/>
                <a:gd name="f14" fmla="val 3641"/>
                <a:gd name="f15" fmla="val 1948"/>
                <a:gd name="f16" fmla="val 3532"/>
                <a:gd name="f17" fmla="val 1206"/>
                <a:gd name="f18" fmla="val 3354"/>
                <a:gd name="f19" fmla="val 742"/>
                <a:gd name="f20" fmla="val 3245"/>
                <a:gd name="f21" fmla="val 2143"/>
                <a:gd name="f22" fmla="val 1878"/>
                <a:gd name="f23" fmla="val 5977"/>
                <a:gd name="f24" fmla="val 8477"/>
                <a:gd name="f25" fmla="val 1429"/>
                <a:gd name="f26" fmla="val 2108"/>
                <a:gd name="f27" fmla="val 2857"/>
                <a:gd name="f28" fmla="val 10977"/>
                <a:gd name="f29" fmla="val 4436"/>
                <a:gd name="f30" fmla="val 9035"/>
                <a:gd name="f31" fmla="val 5256"/>
                <a:gd name="f32" fmla="val 10146"/>
                <a:gd name="f33" fmla="val 9286"/>
                <a:gd name="f34" fmla="val 7227"/>
                <a:gd name="f35" fmla="+- 0 0 -90"/>
                <a:gd name="f36" fmla="*/ f3 1 10000"/>
                <a:gd name="f37" fmla="*/ f4 1 11466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10000"/>
                <a:gd name="f46" fmla="*/ f42 1 11466"/>
                <a:gd name="f47" fmla="*/ 2147483646 f43 1"/>
                <a:gd name="f48" fmla="*/ 117523815 f42 1"/>
                <a:gd name="f49" fmla="*/ 75272047 f42 1"/>
                <a:gd name="f50" fmla="*/ 33020432 f42 1"/>
                <a:gd name="f51" fmla="*/ 65841468 f42 1"/>
                <a:gd name="f52" fmla="*/ 0 f42 1"/>
                <a:gd name="f53" fmla="*/ 63477200 f42 1"/>
                <a:gd name="f54" fmla="*/ 0 f43 1"/>
                <a:gd name="f55" fmla="*/ 202027038 f42 1"/>
                <a:gd name="f56" fmla="*/ 286524040 f42 1"/>
                <a:gd name="f57" fmla="*/ 387555188 f42 1"/>
                <a:gd name="f58" fmla="*/ 371027429 f42 1"/>
                <a:gd name="f59" fmla="*/ 305386266 f42 1"/>
                <a:gd name="f60" fmla="*/ 342940248 f42 1"/>
                <a:gd name="f61" fmla="*/ 244272431 f42 1"/>
                <a:gd name="f62" fmla="+- f44 0 f1"/>
                <a:gd name="f63" fmla="*/ f47 1 10000"/>
                <a:gd name="f64" fmla="*/ f48 1 11466"/>
                <a:gd name="f65" fmla="*/ f49 1 11466"/>
                <a:gd name="f66" fmla="*/ f50 1 11466"/>
                <a:gd name="f67" fmla="*/ f51 1 11466"/>
                <a:gd name="f68" fmla="*/ f52 1 11466"/>
                <a:gd name="f69" fmla="*/ f53 1 11466"/>
                <a:gd name="f70" fmla="*/ f54 1 10000"/>
                <a:gd name="f71" fmla="*/ f55 1 11466"/>
                <a:gd name="f72" fmla="*/ f56 1 11466"/>
                <a:gd name="f73" fmla="*/ f57 1 11466"/>
                <a:gd name="f74" fmla="*/ f58 1 11466"/>
                <a:gd name="f75" fmla="*/ f59 1 11466"/>
                <a:gd name="f76" fmla="*/ f60 1 11466"/>
                <a:gd name="f77" fmla="*/ f61 1 11466"/>
                <a:gd name="f78" fmla="*/ 0 1 f45"/>
                <a:gd name="f79" fmla="*/ f39 1 f45"/>
                <a:gd name="f80" fmla="*/ 0 1 f46"/>
                <a:gd name="f81" fmla="*/ f40 1 f46"/>
                <a:gd name="f82" fmla="*/ f63 1 f45"/>
                <a:gd name="f83" fmla="*/ f64 1 f46"/>
                <a:gd name="f84" fmla="*/ f65 1 f46"/>
                <a:gd name="f85" fmla="*/ f66 1 f46"/>
                <a:gd name="f86" fmla="*/ f67 1 f46"/>
                <a:gd name="f87" fmla="*/ f68 1 f46"/>
                <a:gd name="f88" fmla="*/ f69 1 f46"/>
                <a:gd name="f89" fmla="*/ f70 1 f45"/>
                <a:gd name="f90" fmla="*/ f71 1 f46"/>
                <a:gd name="f91" fmla="*/ f72 1 f46"/>
                <a:gd name="f92" fmla="*/ f73 1 f46"/>
                <a:gd name="f93" fmla="*/ f74 1 f46"/>
                <a:gd name="f94" fmla="*/ f75 1 f46"/>
                <a:gd name="f95" fmla="*/ f76 1 f46"/>
                <a:gd name="f96" fmla="*/ f77 1 f46"/>
                <a:gd name="f97" fmla="*/ f78 f36 1"/>
                <a:gd name="f98" fmla="*/ f79 f36 1"/>
                <a:gd name="f99" fmla="*/ f81 f37 1"/>
                <a:gd name="f100" fmla="*/ f80 f37 1"/>
                <a:gd name="f101" fmla="*/ f82 f36 1"/>
                <a:gd name="f102" fmla="*/ f83 f37 1"/>
                <a:gd name="f103" fmla="*/ f84 f37 1"/>
                <a:gd name="f104" fmla="*/ f85 f37 1"/>
                <a:gd name="f105" fmla="*/ f86 f37 1"/>
                <a:gd name="f106" fmla="*/ f87 f37 1"/>
                <a:gd name="f107" fmla="*/ f88 f37 1"/>
                <a:gd name="f108" fmla="*/ f89 f36 1"/>
                <a:gd name="f109" fmla="*/ f90 f37 1"/>
                <a:gd name="f110" fmla="*/ f91 f37 1"/>
                <a:gd name="f111" fmla="*/ f92 f37 1"/>
                <a:gd name="f112" fmla="*/ f93 f37 1"/>
                <a:gd name="f113" fmla="*/ f94 f37 1"/>
                <a:gd name="f114" fmla="*/ f95 f37 1"/>
                <a:gd name="f115" fmla="*/ f96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101" y="f102"/>
                </a:cxn>
                <a:cxn ang="f62">
                  <a:pos x="f101" y="f103"/>
                </a:cxn>
                <a:cxn ang="f62">
                  <a:pos x="f101" y="f104"/>
                </a:cxn>
                <a:cxn ang="f62">
                  <a:pos x="f101" y="f105"/>
                </a:cxn>
                <a:cxn ang="f62">
                  <a:pos x="f101" y="f106"/>
                </a:cxn>
                <a:cxn ang="f62">
                  <a:pos x="f101" y="f107"/>
                </a:cxn>
                <a:cxn ang="f62">
                  <a:pos x="f108" y="f109"/>
                </a:cxn>
                <a:cxn ang="f62">
                  <a:pos x="f108" y="f110"/>
                </a:cxn>
                <a:cxn ang="f62">
                  <a:pos x="f101" y="f110"/>
                </a:cxn>
                <a:cxn ang="f62">
                  <a:pos x="f101" y="f111"/>
                </a:cxn>
                <a:cxn ang="f62">
                  <a:pos x="f101" y="f112"/>
                </a:cxn>
                <a:cxn ang="f62">
                  <a:pos x="f101" y="f113"/>
                </a:cxn>
                <a:cxn ang="f62">
                  <a:pos x="f101" y="f114"/>
                </a:cxn>
                <a:cxn ang="f62">
                  <a:pos x="f101" y="f110"/>
                </a:cxn>
                <a:cxn ang="f62">
                  <a:pos x="f101" y="f115"/>
                </a:cxn>
                <a:cxn ang="f62">
                  <a:pos x="f101" y="f115"/>
                </a:cxn>
                <a:cxn ang="f62">
                  <a:pos x="f101" y="f109"/>
                </a:cxn>
                <a:cxn ang="f62">
                  <a:pos x="f101" y="f102"/>
                </a:cxn>
              </a:cxnLst>
              <a:rect l="f97" t="f100" r="f98" b="f99"/>
              <a:pathLst>
                <a:path w="10000" h="11466">
                  <a:moveTo>
                    <a:pt x="f8" y="f9"/>
                  </a:move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5"/>
                  </a:cubicBezTo>
                  <a:lnTo>
                    <a:pt x="f21" y="f22"/>
                  </a:lnTo>
                  <a:lnTo>
                    <a:pt x="f5" y="f23"/>
                  </a:lnTo>
                  <a:lnTo>
                    <a:pt x="f5" y="f24"/>
                  </a:lnTo>
                  <a:lnTo>
                    <a:pt x="f25" y="f24"/>
                  </a:lnTo>
                  <a:lnTo>
                    <a:pt x="f26" y="f7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8" y="f24"/>
                  </a:lnTo>
                  <a:lnTo>
                    <a:pt x="f33" y="f34"/>
                  </a:lnTo>
                  <a:lnTo>
                    <a:pt x="f6" y="f34"/>
                  </a:lnTo>
                  <a:lnTo>
                    <a:pt x="f33" y="f23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9" name="Freeform 48">
              <a:extLst>
                <a:ext uri="{FF2B5EF4-FFF2-40B4-BE49-F238E27FC236}">
                  <a16:creationId xmlns:a16="http://schemas.microsoft.com/office/drawing/2014/main" id="{70D3CA80-2391-512F-F45C-4962FB11E894}"/>
                </a:ext>
              </a:extLst>
            </p:cNvPr>
            <p:cNvSpPr/>
            <p:nvPr/>
          </p:nvSpPr>
          <p:spPr>
            <a:xfrm>
              <a:off x="7566193" y="2941688"/>
              <a:ext cx="65169" cy="680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56"/>
                <a:gd name="f7" fmla="val 10000"/>
                <a:gd name="f8" fmla="val 2389"/>
                <a:gd name="f9" fmla="val 4571"/>
                <a:gd name="f10" fmla="val 3355"/>
                <a:gd name="f11" fmla="val 6400"/>
                <a:gd name="f12" fmla="val 5288"/>
                <a:gd name="f13" fmla="val 7314"/>
                <a:gd name="f14" fmla="val 7050"/>
                <a:gd name="f15" fmla="val 8496"/>
                <a:gd name="f16" fmla="val 8865"/>
                <a:gd name="f17" fmla="val 8961"/>
                <a:gd name="f18" fmla="val 9105"/>
                <a:gd name="f19" fmla="val 9904"/>
                <a:gd name="f20" fmla="val 8423"/>
                <a:gd name="f21" fmla="val 7528"/>
                <a:gd name="f22" fmla="val 9327"/>
                <a:gd name="f23" fmla="val 5699"/>
                <a:gd name="f24" fmla="val 9382"/>
                <a:gd name="f25" fmla="val 4965"/>
                <a:gd name="f26" fmla="val 10001"/>
                <a:gd name="f27" fmla="val 4016"/>
                <a:gd name="f28" fmla="val 3282"/>
                <a:gd name="f29" fmla="val 8639"/>
                <a:gd name="f30" fmla="val 2368"/>
                <a:gd name="f31" fmla="val 7220"/>
                <a:gd name="f32" fmla="val 1828"/>
                <a:gd name="f33" fmla="val 914"/>
                <a:gd name="f34" fmla="val 457"/>
                <a:gd name="f35" fmla="val 971"/>
                <a:gd name="f36" fmla="val 152"/>
                <a:gd name="f37" fmla="val 1866"/>
                <a:gd name="f38" fmla="val 757"/>
                <a:gd name="f39" fmla="val 2548"/>
                <a:gd name="f40" fmla="val 910"/>
                <a:gd name="f41" fmla="val 3443"/>
                <a:gd name="f42" fmla="+- 0 0 -90"/>
                <a:gd name="f43" fmla="*/ f3 1 10056"/>
                <a:gd name="f44" fmla="*/ f4 1 10000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10056"/>
                <a:gd name="f53" fmla="*/ f49 1 10000"/>
                <a:gd name="f54" fmla="*/ 306118187 f50 1"/>
                <a:gd name="f55" fmla="*/ 789654352 f49 1"/>
                <a:gd name="f56" fmla="*/ 429904577 f50 1"/>
                <a:gd name="f57" fmla="*/ 1105629969 f49 1"/>
                <a:gd name="f58" fmla="*/ 677586608 f50 1"/>
                <a:gd name="f59" fmla="*/ 1263521769 f49 1"/>
                <a:gd name="f60" fmla="*/ 903376652 f50 1"/>
                <a:gd name="f61" fmla="*/ 1467713300 f49 1"/>
                <a:gd name="f62" fmla="*/ 1135951392 f50 1"/>
                <a:gd name="f63" fmla="*/ 1727539702 f49 1"/>
                <a:gd name="f64" fmla="*/ 1281375230 f50 1"/>
                <a:gd name="f65" fmla="*/ 1300499113 f49 1"/>
                <a:gd name="f66" fmla="*/ 1195148611 f50 1"/>
                <a:gd name="f67" fmla="*/ 984526451 f49 1"/>
                <a:gd name="f68" fmla="*/ 1288557149 f50 1"/>
                <a:gd name="f69" fmla="*/ 566991022 f49 1"/>
                <a:gd name="f70" fmla="*/ 1106984257 f50 1"/>
                <a:gd name="f71" fmla="*/ 409071324 f49 1"/>
                <a:gd name="f72" fmla="*/ 925159339 f50 1"/>
                <a:gd name="f73" fmla="*/ 315789890 f49 1"/>
                <a:gd name="f74" fmla="*/ 157894755 f49 1"/>
                <a:gd name="f75" fmla="*/ 0 f49 1"/>
                <a:gd name="f76" fmla="*/ 58563422 f50 1"/>
                <a:gd name="f77" fmla="*/ 0 f50 1"/>
                <a:gd name="f78" fmla="*/ 167744178 f49 1"/>
                <a:gd name="f79" fmla="*/ 116604471 f50 1"/>
                <a:gd name="f80" fmla="*/ 594785155 f49 1"/>
                <a:gd name="f81" fmla="+- f51 0 f1"/>
                <a:gd name="f82" fmla="*/ f54 1 10056"/>
                <a:gd name="f83" fmla="*/ f55 1 10000"/>
                <a:gd name="f84" fmla="*/ f56 1 10056"/>
                <a:gd name="f85" fmla="*/ f57 1 10000"/>
                <a:gd name="f86" fmla="*/ f58 1 10056"/>
                <a:gd name="f87" fmla="*/ f59 1 10000"/>
                <a:gd name="f88" fmla="*/ f60 1 10056"/>
                <a:gd name="f89" fmla="*/ f61 1 10000"/>
                <a:gd name="f90" fmla="*/ f62 1 10056"/>
                <a:gd name="f91" fmla="*/ f63 1 10000"/>
                <a:gd name="f92" fmla="*/ f64 1 10056"/>
                <a:gd name="f93" fmla="*/ f65 1 10000"/>
                <a:gd name="f94" fmla="*/ f66 1 10056"/>
                <a:gd name="f95" fmla="*/ f67 1 10000"/>
                <a:gd name="f96" fmla="*/ f68 1 10056"/>
                <a:gd name="f97" fmla="*/ f69 1 10000"/>
                <a:gd name="f98" fmla="*/ f70 1 10056"/>
                <a:gd name="f99" fmla="*/ f71 1 10000"/>
                <a:gd name="f100" fmla="*/ f72 1 10056"/>
                <a:gd name="f101" fmla="*/ f73 1 10000"/>
                <a:gd name="f102" fmla="*/ f74 1 10000"/>
                <a:gd name="f103" fmla="*/ f75 1 10000"/>
                <a:gd name="f104" fmla="*/ f76 1 10056"/>
                <a:gd name="f105" fmla="*/ f77 1 10056"/>
                <a:gd name="f106" fmla="*/ f78 1 10000"/>
                <a:gd name="f107" fmla="*/ f79 1 10056"/>
                <a:gd name="f108" fmla="*/ f80 1 10000"/>
                <a:gd name="f109" fmla="*/ 0 1 f52"/>
                <a:gd name="f110" fmla="*/ f46 1 f52"/>
                <a:gd name="f111" fmla="*/ 0 1 f53"/>
                <a:gd name="f112" fmla="*/ f47 1 f53"/>
                <a:gd name="f113" fmla="*/ f82 1 f52"/>
                <a:gd name="f114" fmla="*/ f83 1 f53"/>
                <a:gd name="f115" fmla="*/ f84 1 f52"/>
                <a:gd name="f116" fmla="*/ f85 1 f53"/>
                <a:gd name="f117" fmla="*/ f86 1 f52"/>
                <a:gd name="f118" fmla="*/ f87 1 f53"/>
                <a:gd name="f119" fmla="*/ f88 1 f52"/>
                <a:gd name="f120" fmla="*/ f89 1 f53"/>
                <a:gd name="f121" fmla="*/ f90 1 f52"/>
                <a:gd name="f122" fmla="*/ f91 1 f53"/>
                <a:gd name="f123" fmla="*/ f92 1 f52"/>
                <a:gd name="f124" fmla="*/ f93 1 f53"/>
                <a:gd name="f125" fmla="*/ f94 1 f52"/>
                <a:gd name="f126" fmla="*/ f95 1 f53"/>
                <a:gd name="f127" fmla="*/ f96 1 f52"/>
                <a:gd name="f128" fmla="*/ f97 1 f53"/>
                <a:gd name="f129" fmla="*/ f98 1 f52"/>
                <a:gd name="f130" fmla="*/ f99 1 f53"/>
                <a:gd name="f131" fmla="*/ f100 1 f52"/>
                <a:gd name="f132" fmla="*/ f101 1 f53"/>
                <a:gd name="f133" fmla="*/ f102 1 f53"/>
                <a:gd name="f134" fmla="*/ f103 1 f53"/>
                <a:gd name="f135" fmla="*/ f104 1 f52"/>
                <a:gd name="f136" fmla="*/ f105 1 f52"/>
                <a:gd name="f137" fmla="*/ f106 1 f53"/>
                <a:gd name="f138" fmla="*/ f107 1 f52"/>
                <a:gd name="f139" fmla="*/ f108 1 f53"/>
                <a:gd name="f140" fmla="*/ f109 f43 1"/>
                <a:gd name="f141" fmla="*/ f110 f43 1"/>
                <a:gd name="f142" fmla="*/ f112 f44 1"/>
                <a:gd name="f143" fmla="*/ f111 f44 1"/>
                <a:gd name="f144" fmla="*/ f113 f43 1"/>
                <a:gd name="f145" fmla="*/ f114 f44 1"/>
                <a:gd name="f146" fmla="*/ f115 f43 1"/>
                <a:gd name="f147" fmla="*/ f116 f44 1"/>
                <a:gd name="f148" fmla="*/ f117 f43 1"/>
                <a:gd name="f149" fmla="*/ f118 f44 1"/>
                <a:gd name="f150" fmla="*/ f119 f43 1"/>
                <a:gd name="f151" fmla="*/ f120 f44 1"/>
                <a:gd name="f152" fmla="*/ f121 f43 1"/>
                <a:gd name="f153" fmla="*/ f122 f44 1"/>
                <a:gd name="f154" fmla="*/ f123 f43 1"/>
                <a:gd name="f155" fmla="*/ f124 f44 1"/>
                <a:gd name="f156" fmla="*/ f125 f43 1"/>
                <a:gd name="f157" fmla="*/ f126 f44 1"/>
                <a:gd name="f158" fmla="*/ f127 f43 1"/>
                <a:gd name="f159" fmla="*/ f128 f44 1"/>
                <a:gd name="f160" fmla="*/ f129 f43 1"/>
                <a:gd name="f161" fmla="*/ f130 f44 1"/>
                <a:gd name="f162" fmla="*/ f131 f43 1"/>
                <a:gd name="f163" fmla="*/ f132 f44 1"/>
                <a:gd name="f164" fmla="*/ f133 f44 1"/>
                <a:gd name="f165" fmla="*/ f134 f44 1"/>
                <a:gd name="f166" fmla="*/ f135 f43 1"/>
                <a:gd name="f167" fmla="*/ f136 f43 1"/>
                <a:gd name="f168" fmla="*/ f137 f44 1"/>
                <a:gd name="f169" fmla="*/ f138 f43 1"/>
                <a:gd name="f170" fmla="*/ f13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1">
                  <a:pos x="f144" y="f145"/>
                </a:cxn>
                <a:cxn ang="f81">
                  <a:pos x="f146" y="f147"/>
                </a:cxn>
                <a:cxn ang="f81">
                  <a:pos x="f148" y="f149"/>
                </a:cxn>
                <a:cxn ang="f81">
                  <a:pos x="f150" y="f151"/>
                </a:cxn>
                <a:cxn ang="f81">
                  <a:pos x="f152" y="f153"/>
                </a:cxn>
                <a:cxn ang="f81">
                  <a:pos x="f154" y="f155"/>
                </a:cxn>
                <a:cxn ang="f81">
                  <a:pos x="f156" y="f157"/>
                </a:cxn>
                <a:cxn ang="f81">
                  <a:pos x="f158" y="f159"/>
                </a:cxn>
                <a:cxn ang="f81">
                  <a:pos x="f160" y="f161"/>
                </a:cxn>
                <a:cxn ang="f81">
                  <a:pos x="f162" y="f163"/>
                </a:cxn>
                <a:cxn ang="f81">
                  <a:pos x="f148" y="f164"/>
                </a:cxn>
                <a:cxn ang="f81">
                  <a:pos x="f146" y="f164"/>
                </a:cxn>
                <a:cxn ang="f81">
                  <a:pos x="f144" y="f165"/>
                </a:cxn>
                <a:cxn ang="f81">
                  <a:pos x="f166" y="f164"/>
                </a:cxn>
                <a:cxn ang="f81">
                  <a:pos x="f167" y="f168"/>
                </a:cxn>
                <a:cxn ang="f81">
                  <a:pos x="f169" y="f170"/>
                </a:cxn>
                <a:cxn ang="f81">
                  <a:pos x="f144" y="f145"/>
                </a:cxn>
              </a:cxnLst>
              <a:rect l="f140" t="f143" r="f141" b="f142"/>
              <a:pathLst>
                <a:path w="10056" h="10000">
                  <a:moveTo>
                    <a:pt x="f8" y="f9"/>
                  </a:move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7"/>
                  </a:lnTo>
                  <a:cubicBezTo>
                    <a:pt x="f17" y="f18"/>
                    <a:pt x="f19" y="f20"/>
                    <a:pt x="f7" y="f21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6" y="f28"/>
                  </a:cubicBezTo>
                  <a:lnTo>
                    <a:pt x="f29" y="f30"/>
                  </a:lnTo>
                  <a:lnTo>
                    <a:pt x="f31" y="f32"/>
                  </a:lnTo>
                  <a:lnTo>
                    <a:pt x="f12" y="f33"/>
                  </a:lnTo>
                  <a:lnTo>
                    <a:pt x="f10" y="f33"/>
                  </a:lnTo>
                  <a:lnTo>
                    <a:pt x="f8" y="f5"/>
                  </a:lnTo>
                  <a:lnTo>
                    <a:pt x="f34" y="f33"/>
                  </a:lnTo>
                  <a:lnTo>
                    <a:pt x="f5" y="f35"/>
                  </a:lnTo>
                  <a:cubicBezTo>
                    <a:pt x="f36" y="f37"/>
                    <a:pt x="f38" y="f39"/>
                    <a:pt x="f40" y="f41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20" name="Freeform 49">
              <a:extLst>
                <a:ext uri="{FF2B5EF4-FFF2-40B4-BE49-F238E27FC236}">
                  <a16:creationId xmlns:a16="http://schemas.microsoft.com/office/drawing/2014/main" id="{24195921-05A2-8D28-4B2A-92F97128E7AF}"/>
                </a:ext>
              </a:extLst>
            </p:cNvPr>
            <p:cNvSpPr/>
            <p:nvPr/>
          </p:nvSpPr>
          <p:spPr>
            <a:xfrm rot="21133514">
              <a:off x="7777630" y="3102430"/>
              <a:ext cx="81098" cy="434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12593"/>
                <a:gd name="f7" fmla="val 1229193"/>
                <a:gd name="f8" fmla="val 233280"/>
                <a:gd name="f9" fmla="val 83793"/>
                <a:gd name="f10" fmla="val 1154242"/>
                <a:gd name="f11" fmla="val 1103124"/>
                <a:gd name="f12" fmla="val 314793"/>
                <a:gd name="f13" fmla="val 1792672"/>
                <a:gd name="f14" fmla="val 1124055"/>
                <a:gd name="f15" fmla="val 252554"/>
                <a:gd name="f16" fmla="val 892871"/>
                <a:gd name="f17" fmla="val 224853"/>
                <a:gd name="f18" fmla="val 379360"/>
                <a:gd name="f19" fmla="val 273001"/>
                <a:gd name="f20" fmla="val 148176"/>
                <a:gd name="f21" fmla="val 245300"/>
                <a:gd name="f22" fmla="val 128763"/>
                <a:gd name="f23" fmla="val 242675"/>
                <a:gd name="f24" fmla="+- 0 0 -90"/>
                <a:gd name="f25" fmla="*/ f3 1 1912593"/>
                <a:gd name="f26" fmla="*/ f4 1 1229193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912593"/>
                <a:gd name="f35" fmla="*/ f31 1 1229193"/>
                <a:gd name="f36" fmla="*/ 0 f32 1"/>
                <a:gd name="f37" fmla="*/ 0 f31 1"/>
                <a:gd name="f38" fmla="+- f33 0 f1"/>
                <a:gd name="f39" fmla="*/ f36 1 1912593"/>
                <a:gd name="f40" fmla="*/ f37 1 1229193"/>
                <a:gd name="f41" fmla="*/ 0 1 f34"/>
                <a:gd name="f42" fmla="*/ f28 1 f34"/>
                <a:gd name="f43" fmla="*/ 0 1 f35"/>
                <a:gd name="f44" fmla="*/ f29 1 f35"/>
                <a:gd name="f45" fmla="*/ f39 1 f34"/>
                <a:gd name="f46" fmla="*/ f40 1 f35"/>
                <a:gd name="f47" fmla="*/ f41 f25 1"/>
                <a:gd name="f48" fmla="*/ f42 f25 1"/>
                <a:gd name="f49" fmla="*/ f44 f26 1"/>
                <a:gd name="f50" fmla="*/ f43 f26 1"/>
                <a:gd name="f51" fmla="*/ f45 f25 1"/>
                <a:gd name="f52" fmla="*/ f4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1" y="f52"/>
                </a:cxn>
                <a:cxn ang="f38">
                  <a:pos x="f51" y="f52"/>
                </a:cxn>
                <a:cxn ang="f38">
                  <a:pos x="f51" y="f52"/>
                </a:cxn>
                <a:cxn ang="f38">
                  <a:pos x="f51" y="f52"/>
                </a:cxn>
                <a:cxn ang="f38">
                  <a:pos x="f51" y="f52"/>
                </a:cxn>
                <a:cxn ang="f38">
                  <a:pos x="f51" y="f52"/>
                </a:cxn>
                <a:cxn ang="f38">
                  <a:pos x="f51" y="f52"/>
                </a:cxn>
                <a:cxn ang="f38">
                  <a:pos x="f51" y="f52"/>
                </a:cxn>
                <a:cxn ang="f38">
                  <a:pos x="f51" y="f52"/>
                </a:cxn>
              </a:cxnLst>
              <a:rect l="f47" t="f50" r="f48" b="f49"/>
              <a:pathLst>
                <a:path w="1912593" h="1229193">
                  <a:moveTo>
                    <a:pt x="f5" y="f8"/>
                  </a:moveTo>
                  <a:lnTo>
                    <a:pt x="f9" y="f10"/>
                  </a:lnTo>
                  <a:lnTo>
                    <a:pt x="f11" y="f7"/>
                  </a:lnTo>
                  <a:lnTo>
                    <a:pt x="f6" y="f12"/>
                  </a:lnTo>
                  <a:lnTo>
                    <a:pt x="f13" y="f5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21" name="Freeform 50">
              <a:extLst>
                <a:ext uri="{FF2B5EF4-FFF2-40B4-BE49-F238E27FC236}">
                  <a16:creationId xmlns:a16="http://schemas.microsoft.com/office/drawing/2014/main" id="{A76677F9-8D94-5C2C-915C-A138B514FBE5}"/>
                </a:ext>
              </a:extLst>
            </p:cNvPr>
            <p:cNvSpPr/>
            <p:nvPr/>
          </p:nvSpPr>
          <p:spPr>
            <a:xfrm>
              <a:off x="7781964" y="3111127"/>
              <a:ext cx="130329" cy="1361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44175"/>
                <a:gd name="f7" fmla="val 3780713"/>
                <a:gd name="f8" fmla="val 2018109"/>
                <a:gd name="f9" fmla="val 1131347"/>
                <a:gd name="f10" fmla="val 970851"/>
                <a:gd name="f11" fmla="val 106496"/>
                <a:gd name="f12" fmla="val 992543"/>
                <a:gd name="f13" fmla="val 1285960"/>
                <a:gd name="f14" fmla="val 250657"/>
                <a:gd name="f15" fmla="val 1838746"/>
                <a:gd name="f16" fmla="val 476240"/>
                <a:gd name="f17" fmla="val 1522355"/>
                <a:gd name="f18" fmla="val 637449"/>
                <a:gd name="f19" fmla="val 1360281"/>
                <a:gd name="f20" fmla="val 900975"/>
                <a:gd name="f21" fmla="val 1622129"/>
                <a:gd name="f22" fmla="val 1125827"/>
                <a:gd name="f23" fmla="val 2401618"/>
                <a:gd name="f24" fmla="val 1614428"/>
                <a:gd name="f25" fmla="val 2951232"/>
                <a:gd name="f26" fmla="val 2156362"/>
                <a:gd name="f27" fmla="val 3074631"/>
                <a:gd name="f28" fmla="val 2677783"/>
                <a:gd name="f29" fmla="val 3504219"/>
                <a:gd name="f30" fmla="val 3209460"/>
                <a:gd name="f31" fmla="val 1455611"/>
                <a:gd name="f32" fmla="val 1667100"/>
                <a:gd name="f33" fmla="val 1543203"/>
                <a:gd name="f34" fmla="val 1366330"/>
                <a:gd name="f35" fmla="val 1755414"/>
                <a:gd name="f36" fmla="val 1517198"/>
                <a:gd name="f37" fmla="val 3394079"/>
                <a:gd name="f38" fmla="val 610450"/>
                <a:gd name="f39" fmla="val 3170007"/>
                <a:gd name="f40" fmla="val 750786"/>
                <a:gd name="f41" fmla="val 2480463"/>
                <a:gd name="f42" fmla="val 641709"/>
                <a:gd name="f43" fmla="val 2078068"/>
                <a:gd name="f44" fmla="val 137463"/>
                <a:gd name="f45" fmla="+- 0 0 -90"/>
                <a:gd name="f46" fmla="*/ f3 1 3644175"/>
                <a:gd name="f47" fmla="*/ f4 1 3780713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3644175"/>
                <a:gd name="f56" fmla="*/ f52 1 3780713"/>
                <a:gd name="f57" fmla="*/ 0 f53 1"/>
                <a:gd name="f58" fmla="*/ 0 f52 1"/>
                <a:gd name="f59" fmla="+- f54 0 f1"/>
                <a:gd name="f60" fmla="*/ f57 1 3644175"/>
                <a:gd name="f61" fmla="*/ f58 1 3780713"/>
                <a:gd name="f62" fmla="*/ 0 1 f55"/>
                <a:gd name="f63" fmla="*/ f49 1 f55"/>
                <a:gd name="f64" fmla="*/ 0 1 f56"/>
                <a:gd name="f65" fmla="*/ f50 1 f56"/>
                <a:gd name="f66" fmla="*/ f60 1 f55"/>
                <a:gd name="f67" fmla="*/ f61 1 f56"/>
                <a:gd name="f68" fmla="*/ f62 f46 1"/>
                <a:gd name="f69" fmla="*/ f63 f46 1"/>
                <a:gd name="f70" fmla="*/ f65 f47 1"/>
                <a:gd name="f71" fmla="*/ f64 f47 1"/>
                <a:gd name="f72" fmla="*/ f66 f46 1"/>
                <a:gd name="f73" fmla="*/ f6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72" y="f73"/>
                </a:cxn>
                <a:cxn ang="f59">
                  <a:pos x="f72" y="f73"/>
                </a:cxn>
                <a:cxn ang="f59">
                  <a:pos x="f72" y="f73"/>
                </a:cxn>
                <a:cxn ang="f59">
                  <a:pos x="f72" y="f73"/>
                </a:cxn>
                <a:cxn ang="f59">
                  <a:pos x="f72" y="f73"/>
                </a:cxn>
                <a:cxn ang="f59">
                  <a:pos x="f72" y="f73"/>
                </a:cxn>
                <a:cxn ang="f59">
                  <a:pos x="f72" y="f73"/>
                </a:cxn>
                <a:cxn ang="f59">
                  <a:pos x="f72" y="f73"/>
                </a:cxn>
                <a:cxn ang="f59">
                  <a:pos x="f72" y="f73"/>
                </a:cxn>
                <a:cxn ang="f59">
                  <a:pos x="f72" y="f73"/>
                </a:cxn>
                <a:cxn ang="f59">
                  <a:pos x="f72" y="f73"/>
                </a:cxn>
                <a:cxn ang="f59">
                  <a:pos x="f72" y="f73"/>
                </a:cxn>
                <a:cxn ang="f59">
                  <a:pos x="f72" y="f73"/>
                </a:cxn>
                <a:cxn ang="f59">
                  <a:pos x="f72" y="f73"/>
                </a:cxn>
                <a:cxn ang="f59">
                  <a:pos x="f72" y="f73"/>
                </a:cxn>
                <a:cxn ang="f59">
                  <a:pos x="f72" y="f73"/>
                </a:cxn>
                <a:cxn ang="f59">
                  <a:pos x="f72" y="f73"/>
                </a:cxn>
                <a:cxn ang="f59">
                  <a:pos x="f72" y="f73"/>
                </a:cxn>
                <a:cxn ang="f59">
                  <a:pos x="f72" y="f73"/>
                </a:cxn>
                <a:cxn ang="f59">
                  <a:pos x="f72" y="f73"/>
                </a:cxn>
              </a:cxnLst>
              <a:rect l="f68" t="f71" r="f69" b="f70"/>
              <a:pathLst>
                <a:path w="3644175" h="3780713">
                  <a:moveTo>
                    <a:pt x="f8" y="f5"/>
                  </a:moveTo>
                  <a:lnTo>
                    <a:pt x="f9" y="f10"/>
                  </a:lnTo>
                  <a:lnTo>
                    <a:pt x="f11" y="f12"/>
                  </a:lnTo>
                  <a:lnTo>
                    <a:pt x="f5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7"/>
                  </a:cubicBez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6" y="f21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22" name="Freeform 51">
              <a:extLst>
                <a:ext uri="{FF2B5EF4-FFF2-40B4-BE49-F238E27FC236}">
                  <a16:creationId xmlns:a16="http://schemas.microsoft.com/office/drawing/2014/main" id="{C0D760F1-F8CD-BEAB-0953-3F25804645BD}"/>
                </a:ext>
              </a:extLst>
            </p:cNvPr>
            <p:cNvSpPr/>
            <p:nvPr/>
          </p:nvSpPr>
          <p:spPr>
            <a:xfrm>
              <a:off x="7835548" y="3158913"/>
              <a:ext cx="89784" cy="897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98426"/>
                <a:gd name="f7" fmla="val 2488994"/>
                <a:gd name="f8" fmla="val 2113613"/>
                <a:gd name="f9" fmla="val 269822"/>
                <a:gd name="f10" fmla="val 254833"/>
                <a:gd name="f11" fmla="val 149901"/>
                <a:gd name="f12" fmla="val 74951"/>
                <a:gd name="f13" fmla="val 329783"/>
                <a:gd name="f14" fmla="val 1691048"/>
                <a:gd name="f15" fmla="val 2177788"/>
                <a:gd name="f16" fmla="val 1556144"/>
                <a:gd name="f17" fmla="val 1439055"/>
                <a:gd name="f18" fmla="+- 0 0 -90"/>
                <a:gd name="f19" fmla="*/ f3 1 2398426"/>
                <a:gd name="f20" fmla="*/ f4 1 2488994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398426"/>
                <a:gd name="f29" fmla="*/ f25 1 2488994"/>
                <a:gd name="f30" fmla="*/ 0 f26 1"/>
                <a:gd name="f31" fmla="*/ 0 f25 1"/>
                <a:gd name="f32" fmla="+- f27 0 f1"/>
                <a:gd name="f33" fmla="*/ f30 1 2398426"/>
                <a:gd name="f34" fmla="*/ f31 1 2488994"/>
                <a:gd name="f35" fmla="*/ 0 1 f28"/>
                <a:gd name="f36" fmla="*/ f22 1 f28"/>
                <a:gd name="f37" fmla="*/ 0 1 f29"/>
                <a:gd name="f38" fmla="*/ f23 1 f29"/>
                <a:gd name="f39" fmla="*/ f33 1 f28"/>
                <a:gd name="f40" fmla="*/ f34 1 f29"/>
                <a:gd name="f41" fmla="*/ f35 f19 1"/>
                <a:gd name="f42" fmla="*/ f36 f19 1"/>
                <a:gd name="f43" fmla="*/ f38 f20 1"/>
                <a:gd name="f44" fmla="*/ f37 f20 1"/>
                <a:gd name="f45" fmla="*/ f39 f19 1"/>
                <a:gd name="f46" fmla="*/ f4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5" y="f46"/>
                </a:cxn>
                <a:cxn ang="f32">
                  <a:pos x="f45" y="f46"/>
                </a:cxn>
                <a:cxn ang="f32">
                  <a:pos x="f45" y="f46"/>
                </a:cxn>
                <a:cxn ang="f32">
                  <a:pos x="f45" y="f46"/>
                </a:cxn>
                <a:cxn ang="f32">
                  <a:pos x="f45" y="f46"/>
                </a:cxn>
                <a:cxn ang="f32">
                  <a:pos x="f45" y="f46"/>
                </a:cxn>
                <a:cxn ang="f32">
                  <a:pos x="f45" y="f46"/>
                </a:cxn>
                <a:cxn ang="f32">
                  <a:pos x="f45" y="f46"/>
                </a:cxn>
              </a:cxnLst>
              <a:rect l="f41" t="f44" r="f42" b="f43"/>
              <a:pathLst>
                <a:path w="2398426" h="2488994">
                  <a:moveTo>
                    <a:pt x="f8" y="f9"/>
                  </a:moveTo>
                  <a:lnTo>
                    <a:pt x="f10" y="f11"/>
                  </a:lnTo>
                  <a:lnTo>
                    <a:pt x="f12" y="f5"/>
                  </a:lnTo>
                  <a:lnTo>
                    <a:pt x="f5" y="f13"/>
                  </a:lnTo>
                  <a:lnTo>
                    <a:pt x="f14" y="f7"/>
                  </a:lnTo>
                  <a:lnTo>
                    <a:pt x="f15" y="f16"/>
                  </a:lnTo>
                  <a:lnTo>
                    <a:pt x="f6" y="f1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23" name="Freeform 52">
              <a:extLst>
                <a:ext uri="{FF2B5EF4-FFF2-40B4-BE49-F238E27FC236}">
                  <a16:creationId xmlns:a16="http://schemas.microsoft.com/office/drawing/2014/main" id="{B1198BE3-64A9-12C3-EC86-AB338A2341AB}"/>
                </a:ext>
              </a:extLst>
            </p:cNvPr>
            <p:cNvSpPr/>
            <p:nvPr/>
          </p:nvSpPr>
          <p:spPr>
            <a:xfrm rot="286502">
              <a:off x="7900718" y="3213943"/>
              <a:ext cx="40544" cy="535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9245"/>
                <a:gd name="f7" fmla="val 1506961"/>
                <a:gd name="f8" fmla="val 459998"/>
                <a:gd name="f9" fmla="val 967315"/>
                <a:gd name="f10" fmla="val 599606"/>
                <a:gd name="f11" fmla="val 1259243"/>
                <a:gd name="f12" fmla="val 571259"/>
                <a:gd name="f13" fmla="+- 0 0 -90"/>
                <a:gd name="f14" fmla="*/ f3 1 1259245"/>
                <a:gd name="f15" fmla="*/ f4 1 1506961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259245"/>
                <a:gd name="f24" fmla="*/ f20 1 1506961"/>
                <a:gd name="f25" fmla="*/ 0 f21 1"/>
                <a:gd name="f26" fmla="*/ 0 f20 1"/>
                <a:gd name="f27" fmla="+- f22 0 f1"/>
                <a:gd name="f28" fmla="*/ f25 1 1259245"/>
                <a:gd name="f29" fmla="*/ f26 1 1506961"/>
                <a:gd name="f30" fmla="*/ 0 1 f23"/>
                <a:gd name="f31" fmla="*/ f17 1 f23"/>
                <a:gd name="f32" fmla="*/ 0 1 f24"/>
                <a:gd name="f33" fmla="*/ f18 1 f24"/>
                <a:gd name="f34" fmla="*/ f28 1 f23"/>
                <a:gd name="f35" fmla="*/ f29 1 f24"/>
                <a:gd name="f36" fmla="*/ f30 f14 1"/>
                <a:gd name="f37" fmla="*/ f31 f14 1"/>
                <a:gd name="f38" fmla="*/ f33 f15 1"/>
                <a:gd name="f39" fmla="*/ f32 f15 1"/>
                <a:gd name="f40" fmla="*/ f34 f14 1"/>
                <a:gd name="f41" fmla="*/ f3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0" y="f41"/>
                </a:cxn>
                <a:cxn ang="f27">
                  <a:pos x="f40" y="f41"/>
                </a:cxn>
                <a:cxn ang="f27">
                  <a:pos x="f40" y="f41"/>
                </a:cxn>
                <a:cxn ang="f27">
                  <a:pos x="f40" y="f41"/>
                </a:cxn>
                <a:cxn ang="f27">
                  <a:pos x="f40" y="f41"/>
                </a:cxn>
              </a:cxnLst>
              <a:rect l="f36" t="f39" r="f37" b="f38"/>
              <a:pathLst>
                <a:path w="1259245" h="1506961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11" y="f12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24" name="Freeform 53">
              <a:extLst>
                <a:ext uri="{FF2B5EF4-FFF2-40B4-BE49-F238E27FC236}">
                  <a16:creationId xmlns:a16="http://schemas.microsoft.com/office/drawing/2014/main" id="{92FFC846-D17C-4936-1601-C5407E26EB96}"/>
                </a:ext>
              </a:extLst>
            </p:cNvPr>
            <p:cNvSpPr/>
            <p:nvPr/>
          </p:nvSpPr>
          <p:spPr>
            <a:xfrm>
              <a:off x="7902162" y="3121258"/>
              <a:ext cx="65169" cy="521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78899"/>
                <a:gd name="f7" fmla="val 1259174"/>
                <a:gd name="f8" fmla="val 209862"/>
                <a:gd name="f9" fmla="val 1154242"/>
                <a:gd name="f10" fmla="val 1663908"/>
                <a:gd name="f11" fmla="val 899410"/>
                <a:gd name="f12" fmla="val 854439"/>
                <a:gd name="f13" fmla="val 269823"/>
                <a:gd name="f14" fmla="+- 0 0 -90"/>
                <a:gd name="f15" fmla="*/ f3 1 1678899"/>
                <a:gd name="f16" fmla="*/ f4 1 1259174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678899"/>
                <a:gd name="f25" fmla="*/ f21 1 1259174"/>
                <a:gd name="f26" fmla="*/ 0 f22 1"/>
                <a:gd name="f27" fmla="*/ 0 f21 1"/>
                <a:gd name="f28" fmla="+- f23 0 f1"/>
                <a:gd name="f29" fmla="*/ f26 1 1678899"/>
                <a:gd name="f30" fmla="*/ f27 1 1259174"/>
                <a:gd name="f31" fmla="*/ 0 1 f24"/>
                <a:gd name="f32" fmla="*/ f18 1 f24"/>
                <a:gd name="f33" fmla="*/ 0 1 f25"/>
                <a:gd name="f34" fmla="*/ f19 1 f25"/>
                <a:gd name="f35" fmla="*/ f29 1 f24"/>
                <a:gd name="f36" fmla="*/ f30 1 f25"/>
                <a:gd name="f37" fmla="*/ f31 f15 1"/>
                <a:gd name="f38" fmla="*/ f32 f15 1"/>
                <a:gd name="f39" fmla="*/ f34 f16 1"/>
                <a:gd name="f40" fmla="*/ f33 f16 1"/>
                <a:gd name="f41" fmla="*/ f35 f15 1"/>
                <a:gd name="f42" fmla="*/ f3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2"/>
                </a:cxn>
                <a:cxn ang="f28">
                  <a:pos x="f41" y="f42"/>
                </a:cxn>
                <a:cxn ang="f28">
                  <a:pos x="f41" y="f42"/>
                </a:cxn>
                <a:cxn ang="f28">
                  <a:pos x="f41" y="f42"/>
                </a:cxn>
                <a:cxn ang="f28">
                  <a:pos x="f41" y="f42"/>
                </a:cxn>
                <a:cxn ang="f28">
                  <a:pos x="f41" y="f42"/>
                </a:cxn>
              </a:cxnLst>
              <a:rect l="f37" t="f40" r="f38" b="f39"/>
              <a:pathLst>
                <a:path w="1678899" h="1259174">
                  <a:moveTo>
                    <a:pt x="f8" y="f9"/>
                  </a:moveTo>
                  <a:lnTo>
                    <a:pt x="f6" y="f7"/>
                  </a:lnTo>
                  <a:lnTo>
                    <a:pt x="f10" y="f11"/>
                  </a:lnTo>
                  <a:lnTo>
                    <a:pt x="f12" y="f5"/>
                  </a:lnTo>
                  <a:lnTo>
                    <a:pt x="f5" y="f13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25" name="Freeform 54">
              <a:extLst>
                <a:ext uri="{FF2B5EF4-FFF2-40B4-BE49-F238E27FC236}">
                  <a16:creationId xmlns:a16="http://schemas.microsoft.com/office/drawing/2014/main" id="{27526D0D-CBC2-D5F7-6944-EEC659417BF7}"/>
                </a:ext>
              </a:extLst>
            </p:cNvPr>
            <p:cNvSpPr/>
            <p:nvPr/>
          </p:nvSpPr>
          <p:spPr>
            <a:xfrm>
              <a:off x="7913747" y="3169045"/>
              <a:ext cx="91229" cy="883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78308"/>
                <a:gd name="f7" fmla="val 2368446"/>
                <a:gd name="f8" fmla="val 254833"/>
                <a:gd name="f9" fmla="val 1154242"/>
                <a:gd name="f10" fmla="val 104931"/>
                <a:gd name="f11" fmla="val 1259173"/>
                <a:gd name="f12" fmla="val 855821"/>
                <a:gd name="f13" fmla="val 1873287"/>
                <a:gd name="f14" fmla="val 1111621"/>
                <a:gd name="f15" fmla="val 1524299"/>
                <a:gd name="f16" fmla="val 1734645"/>
                <a:gd name="f17" fmla="val 2033965"/>
                <a:gd name="f18" fmla="val 1633928"/>
                <a:gd name="f19" fmla="val 2338465"/>
                <a:gd name="f20" fmla="val 2263514"/>
                <a:gd name="f21" fmla="val 1514006"/>
                <a:gd name="f22" fmla="val 2113613"/>
                <a:gd name="f23" fmla="val 224852"/>
                <a:gd name="f24" fmla="val 1439056"/>
                <a:gd name="f25" fmla="val 14990"/>
                <a:gd name="f26" fmla="+- 0 0 -90"/>
                <a:gd name="f27" fmla="*/ f3 1 2578308"/>
                <a:gd name="f28" fmla="*/ f4 1 236844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578308"/>
                <a:gd name="f37" fmla="*/ f33 1 2368446"/>
                <a:gd name="f38" fmla="*/ 0 f34 1"/>
                <a:gd name="f39" fmla="*/ 0 f33 1"/>
                <a:gd name="f40" fmla="+- f35 0 f1"/>
                <a:gd name="f41" fmla="*/ f38 1 2578308"/>
                <a:gd name="f42" fmla="*/ f39 1 2368446"/>
                <a:gd name="f43" fmla="*/ 0 1 f36"/>
                <a:gd name="f44" fmla="*/ f30 1 f36"/>
                <a:gd name="f45" fmla="*/ 0 1 f37"/>
                <a:gd name="f46" fmla="*/ f31 1 f37"/>
                <a:gd name="f47" fmla="*/ f41 1 f36"/>
                <a:gd name="f48" fmla="*/ f42 1 f37"/>
                <a:gd name="f49" fmla="*/ f43 f27 1"/>
                <a:gd name="f50" fmla="*/ f44 f27 1"/>
                <a:gd name="f51" fmla="*/ f46 f28 1"/>
                <a:gd name="f52" fmla="*/ f45 f28 1"/>
                <a:gd name="f53" fmla="*/ f47 f27 1"/>
                <a:gd name="f54" fmla="*/ f4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53" y="f54"/>
                </a:cxn>
                <a:cxn ang="f40">
                  <a:pos x="f53" y="f54"/>
                </a:cxn>
                <a:cxn ang="f40">
                  <a:pos x="f53" y="f54"/>
                </a:cxn>
                <a:cxn ang="f40">
                  <a:pos x="f53" y="f54"/>
                </a:cxn>
                <a:cxn ang="f40">
                  <a:pos x="f53" y="f54"/>
                </a:cxn>
                <a:cxn ang="f40">
                  <a:pos x="f53" y="f54"/>
                </a:cxn>
                <a:cxn ang="f40">
                  <a:pos x="f53" y="f54"/>
                </a:cxn>
                <a:cxn ang="f40">
                  <a:pos x="f53" y="f54"/>
                </a:cxn>
                <a:cxn ang="f40">
                  <a:pos x="f53" y="f54"/>
                </a:cxn>
                <a:cxn ang="f40">
                  <a:pos x="f53" y="f54"/>
                </a:cxn>
                <a:cxn ang="f40">
                  <a:pos x="f53" y="f54"/>
                </a:cxn>
                <a:cxn ang="f40">
                  <a:pos x="f53" y="f54"/>
                </a:cxn>
              </a:cxnLst>
              <a:rect l="f49" t="f52" r="f50" b="f51"/>
              <a:pathLst>
                <a:path w="2578308" h="2368446">
                  <a:moveTo>
                    <a:pt x="f5" y="f5"/>
                  </a:move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7"/>
                  </a:lnTo>
                  <a:lnTo>
                    <a:pt x="f19" y="f20"/>
                  </a:lnTo>
                  <a:lnTo>
                    <a:pt x="f6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26" name="Freeform 55">
              <a:extLst>
                <a:ext uri="{FF2B5EF4-FFF2-40B4-BE49-F238E27FC236}">
                  <a16:creationId xmlns:a16="http://schemas.microsoft.com/office/drawing/2014/main" id="{749919AD-16A9-384A-4EA0-A393CECF4BD4}"/>
                </a:ext>
              </a:extLst>
            </p:cNvPr>
            <p:cNvSpPr/>
            <p:nvPr/>
          </p:nvSpPr>
          <p:spPr>
            <a:xfrm>
              <a:off x="7938372" y="3224082"/>
              <a:ext cx="36201" cy="448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97536"/>
                <a:gd name="f7" fmla="val 1184223"/>
                <a:gd name="f8" fmla="val 482939"/>
                <a:gd name="f9" fmla="val 416160"/>
                <a:gd name="f10" fmla="val 452959"/>
                <a:gd name="f11" fmla="val 1067555"/>
                <a:gd name="f12" fmla="val 824459"/>
                <a:gd name="f13" fmla="val 509666"/>
                <a:gd name="f14" fmla="+- 0 0 -90"/>
                <a:gd name="f15" fmla="*/ f3 1 1097536"/>
                <a:gd name="f16" fmla="*/ f4 1 1184223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097536"/>
                <a:gd name="f25" fmla="*/ f21 1 1184223"/>
                <a:gd name="f26" fmla="*/ 0 f22 1"/>
                <a:gd name="f27" fmla="*/ 0 f21 1"/>
                <a:gd name="f28" fmla="+- f23 0 f1"/>
                <a:gd name="f29" fmla="*/ f26 1 1097536"/>
                <a:gd name="f30" fmla="*/ f27 1 1184223"/>
                <a:gd name="f31" fmla="*/ 0 1 f24"/>
                <a:gd name="f32" fmla="*/ f18 1 f24"/>
                <a:gd name="f33" fmla="*/ 0 1 f25"/>
                <a:gd name="f34" fmla="*/ f19 1 f25"/>
                <a:gd name="f35" fmla="*/ f29 1 f24"/>
                <a:gd name="f36" fmla="*/ f30 1 f25"/>
                <a:gd name="f37" fmla="*/ f31 f15 1"/>
                <a:gd name="f38" fmla="*/ f32 f15 1"/>
                <a:gd name="f39" fmla="*/ f34 f16 1"/>
                <a:gd name="f40" fmla="*/ f33 f16 1"/>
                <a:gd name="f41" fmla="*/ f35 f15 1"/>
                <a:gd name="f42" fmla="*/ f3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1" y="f42"/>
                </a:cxn>
                <a:cxn ang="f28">
                  <a:pos x="f41" y="f42"/>
                </a:cxn>
                <a:cxn ang="f28">
                  <a:pos x="f41" y="f42"/>
                </a:cxn>
                <a:cxn ang="f28">
                  <a:pos x="f41" y="f42"/>
                </a:cxn>
                <a:cxn ang="f28">
                  <a:pos x="f41" y="f42"/>
                </a:cxn>
                <a:cxn ang="f28">
                  <a:pos x="f41" y="f42"/>
                </a:cxn>
              </a:cxnLst>
              <a:rect l="f37" t="f40" r="f38" b="f39"/>
              <a:pathLst>
                <a:path w="1097536" h="1184223">
                  <a:moveTo>
                    <a:pt x="f8" y="f5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11" y="f12"/>
                  </a:lnTo>
                  <a:lnTo>
                    <a:pt x="f6" y="f13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27" name="Freeform 56">
              <a:extLst>
                <a:ext uri="{FF2B5EF4-FFF2-40B4-BE49-F238E27FC236}">
                  <a16:creationId xmlns:a16="http://schemas.microsoft.com/office/drawing/2014/main" id="{9C6ACC8F-AD52-D97B-8D9F-8EE87717CBED}"/>
                </a:ext>
              </a:extLst>
            </p:cNvPr>
            <p:cNvSpPr/>
            <p:nvPr/>
          </p:nvSpPr>
          <p:spPr>
            <a:xfrm>
              <a:off x="7954301" y="3248698"/>
              <a:ext cx="59371" cy="550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52882"/>
                <a:gd name="f7" fmla="val 1521018"/>
                <a:gd name="f8" fmla="val 507061"/>
                <a:gd name="f9" fmla="val 1211599"/>
                <a:gd name="f10" fmla="val 435424"/>
                <a:gd name="f11" fmla="val 839449"/>
                <a:gd name="f12" fmla="val 1391481"/>
                <a:gd name="f13" fmla="val 1763339"/>
                <a:gd name="f14" fmla="val 952692"/>
                <a:gd name="f15" fmla="val 743963"/>
                <a:gd name="f16" fmla="val 1756379"/>
                <a:gd name="f17" fmla="val 372784"/>
                <a:gd name="f18" fmla="val 1563372"/>
                <a:gd name="f19" fmla="val 307281"/>
                <a:gd name="f20" fmla="val 1370668"/>
                <a:gd name="f21" fmla="val 644577"/>
                <a:gd name="f22" fmla="val 177278"/>
                <a:gd name="f23" fmla="+- 0 0 -90"/>
                <a:gd name="f24" fmla="*/ f3 1 1852882"/>
                <a:gd name="f25" fmla="*/ f4 1 152101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852882"/>
                <a:gd name="f34" fmla="*/ f30 1 1521018"/>
                <a:gd name="f35" fmla="*/ 0 f31 1"/>
                <a:gd name="f36" fmla="*/ 0 f30 1"/>
                <a:gd name="f37" fmla="+- f32 0 f1"/>
                <a:gd name="f38" fmla="*/ f35 1 1852882"/>
                <a:gd name="f39" fmla="*/ f36 1 1521018"/>
                <a:gd name="f40" fmla="*/ 0 1 f33"/>
                <a:gd name="f41" fmla="*/ f27 1 f33"/>
                <a:gd name="f42" fmla="*/ 0 1 f34"/>
                <a:gd name="f43" fmla="*/ f28 1 f34"/>
                <a:gd name="f44" fmla="*/ f38 1 f33"/>
                <a:gd name="f45" fmla="*/ f39 1 f34"/>
                <a:gd name="f46" fmla="*/ f40 f24 1"/>
                <a:gd name="f47" fmla="*/ f41 f24 1"/>
                <a:gd name="f48" fmla="*/ f43 f25 1"/>
                <a:gd name="f49" fmla="*/ f42 f25 1"/>
                <a:gd name="f50" fmla="*/ f44 f24 1"/>
                <a:gd name="f51" fmla="*/ f4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0" y="f51"/>
                </a:cxn>
                <a:cxn ang="f37">
                  <a:pos x="f50" y="f51"/>
                </a:cxn>
                <a:cxn ang="f37">
                  <a:pos x="f50" y="f51"/>
                </a:cxn>
                <a:cxn ang="f37">
                  <a:pos x="f50" y="f51"/>
                </a:cxn>
                <a:cxn ang="f37">
                  <a:pos x="f50" y="f51"/>
                </a:cxn>
                <a:cxn ang="f37">
                  <a:pos x="f50" y="f51"/>
                </a:cxn>
                <a:cxn ang="f37">
                  <a:pos x="f50" y="f51"/>
                </a:cxn>
                <a:cxn ang="f37">
                  <a:pos x="f50" y="f51"/>
                </a:cxn>
                <a:cxn ang="f37">
                  <a:pos x="f50" y="f51"/>
                </a:cxn>
                <a:cxn ang="f37">
                  <a:pos x="f50" y="f51"/>
                </a:cxn>
                <a:cxn ang="f37">
                  <a:pos x="f50" y="f51"/>
                </a:cxn>
              </a:cxnLst>
              <a:rect l="f46" t="f49" r="f47" b="f48"/>
              <a:pathLst>
                <a:path w="1852882" h="1521018">
                  <a:moveTo>
                    <a:pt x="f5" y="f8"/>
                  </a:moveTo>
                  <a:lnTo>
                    <a:pt x="f5" y="f9"/>
                  </a:lnTo>
                  <a:lnTo>
                    <a:pt x="f10" y="f7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6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5"/>
                  </a:lnTo>
                  <a:lnTo>
                    <a:pt x="f21" y="f22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28" name="Freeform 57">
              <a:extLst>
                <a:ext uri="{FF2B5EF4-FFF2-40B4-BE49-F238E27FC236}">
                  <a16:creationId xmlns:a16="http://schemas.microsoft.com/office/drawing/2014/main" id="{F0172F39-E840-B410-3EC5-DB611E9BB790}"/>
                </a:ext>
              </a:extLst>
            </p:cNvPr>
            <p:cNvSpPr/>
            <p:nvPr/>
          </p:nvSpPr>
          <p:spPr>
            <a:xfrm>
              <a:off x="7918091" y="3240011"/>
              <a:ext cx="49240" cy="999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4747"/>
                <a:gd name="f7" fmla="val 900169"/>
                <a:gd name="f8" fmla="val 238385"/>
                <a:gd name="f9" fmla="val 99623"/>
                <a:gd name="f10" fmla="val 298870"/>
                <a:gd name="f11" fmla="val 715154"/>
                <a:gd name="f12" fmla="val 263290"/>
                <a:gd name="f13" fmla="val 327333"/>
                <a:gd name="f14" fmla="val 836125"/>
                <a:gd name="f15" fmla="val 384261"/>
                <a:gd name="f16" fmla="val 683132"/>
                <a:gd name="f17" fmla="val 362913"/>
                <a:gd name="f18" fmla="val 608414"/>
                <a:gd name="f19" fmla="val 576393"/>
                <a:gd name="f20" fmla="val 476769"/>
                <a:gd name="f21" fmla="val 266849"/>
                <a:gd name="f22" fmla="val 185014"/>
                <a:gd name="f23" fmla="+- 0 0 -90"/>
                <a:gd name="f24" fmla="*/ f3 1 444747"/>
                <a:gd name="f25" fmla="*/ f4 1 900169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444747"/>
                <a:gd name="f34" fmla="*/ f30 1 900169"/>
                <a:gd name="f35" fmla="*/ 0 f31 1"/>
                <a:gd name="f36" fmla="*/ 1 f30 1"/>
                <a:gd name="f37" fmla="*/ 2 f30 1"/>
                <a:gd name="f38" fmla="*/ 1 f31 1"/>
                <a:gd name="f39" fmla="*/ 3 f30 1"/>
                <a:gd name="f40" fmla="*/ 0 f30 1"/>
                <a:gd name="f41" fmla="+- f32 0 f1"/>
                <a:gd name="f42" fmla="*/ f35 1 444747"/>
                <a:gd name="f43" fmla="*/ f36 1 900169"/>
                <a:gd name="f44" fmla="*/ f37 1 900169"/>
                <a:gd name="f45" fmla="*/ f38 1 444747"/>
                <a:gd name="f46" fmla="*/ f39 1 900169"/>
                <a:gd name="f47" fmla="*/ f40 1 900169"/>
                <a:gd name="f48" fmla="*/ 0 1 f33"/>
                <a:gd name="f49" fmla="*/ f27 1 f33"/>
                <a:gd name="f50" fmla="*/ 0 1 f34"/>
                <a:gd name="f51" fmla="*/ f28 1 f34"/>
                <a:gd name="f52" fmla="*/ f42 1 f33"/>
                <a:gd name="f53" fmla="*/ f43 1 f34"/>
                <a:gd name="f54" fmla="*/ f44 1 f34"/>
                <a:gd name="f55" fmla="*/ f45 1 f33"/>
                <a:gd name="f56" fmla="*/ f46 1 f34"/>
                <a:gd name="f57" fmla="*/ f47 1 f34"/>
                <a:gd name="f58" fmla="*/ f48 f24 1"/>
                <a:gd name="f59" fmla="*/ f49 f24 1"/>
                <a:gd name="f60" fmla="*/ f51 f25 1"/>
                <a:gd name="f61" fmla="*/ f50 f25 1"/>
                <a:gd name="f62" fmla="*/ f52 f24 1"/>
                <a:gd name="f63" fmla="*/ f53 f25 1"/>
                <a:gd name="f64" fmla="*/ f54 f25 1"/>
                <a:gd name="f65" fmla="*/ f55 f24 1"/>
                <a:gd name="f66" fmla="*/ f56 f25 1"/>
                <a:gd name="f67" fmla="*/ f57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2" y="f63"/>
                </a:cxn>
                <a:cxn ang="f41">
                  <a:pos x="f62" y="f63"/>
                </a:cxn>
                <a:cxn ang="f41">
                  <a:pos x="f62" y="f64"/>
                </a:cxn>
                <a:cxn ang="f41">
                  <a:pos x="f65" y="f66"/>
                </a:cxn>
                <a:cxn ang="f41">
                  <a:pos x="f65" y="f66"/>
                </a:cxn>
                <a:cxn ang="f41">
                  <a:pos x="f65" y="f64"/>
                </a:cxn>
                <a:cxn ang="f41">
                  <a:pos x="f65" y="f64"/>
                </a:cxn>
                <a:cxn ang="f41">
                  <a:pos x="f65" y="f64"/>
                </a:cxn>
                <a:cxn ang="f41">
                  <a:pos x="f65" y="f64"/>
                </a:cxn>
                <a:cxn ang="f41">
                  <a:pos x="f65" y="f63"/>
                </a:cxn>
                <a:cxn ang="f41">
                  <a:pos x="f65" y="f67"/>
                </a:cxn>
                <a:cxn ang="f41">
                  <a:pos x="f62" y="f63"/>
                </a:cxn>
              </a:cxnLst>
              <a:rect l="f58" t="f61" r="f59" b="f60"/>
              <a:pathLst>
                <a:path w="444747" h="900169">
                  <a:moveTo>
                    <a:pt x="f5" y="f8"/>
                  </a:moveTo>
                  <a:lnTo>
                    <a:pt x="f9" y="f10"/>
                  </a:lnTo>
                  <a:lnTo>
                    <a:pt x="f9" y="f11"/>
                  </a:lnTo>
                  <a:lnTo>
                    <a:pt x="f12" y="f7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6" y="f19"/>
                  </a:lnTo>
                  <a:lnTo>
                    <a:pt x="f13" y="f20"/>
                  </a:lnTo>
                  <a:lnTo>
                    <a:pt x="f13" y="f21"/>
                  </a:lnTo>
                  <a:lnTo>
                    <a:pt x="f22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29" name="Freeform 58">
              <a:extLst>
                <a:ext uri="{FF2B5EF4-FFF2-40B4-BE49-F238E27FC236}">
                  <a16:creationId xmlns:a16="http://schemas.microsoft.com/office/drawing/2014/main" id="{4B2BD620-F56D-F9BD-5EF6-CD5A9B8EA3A0}"/>
                </a:ext>
              </a:extLst>
            </p:cNvPr>
            <p:cNvSpPr/>
            <p:nvPr/>
          </p:nvSpPr>
          <p:spPr>
            <a:xfrm>
              <a:off x="7218639" y="2796875"/>
              <a:ext cx="99925" cy="1491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"/>
                <a:gd name="f7" fmla="val 126"/>
                <a:gd name="f8" fmla="val 18"/>
                <a:gd name="f9" fmla="val 114"/>
                <a:gd name="f10" fmla="val 102"/>
                <a:gd name="f11" fmla="val 6"/>
                <a:gd name="f12" fmla="val 96"/>
                <a:gd name="f13" fmla="val 12"/>
                <a:gd name="f14" fmla="val 66"/>
                <a:gd name="f15" fmla="val 60"/>
                <a:gd name="f16" fmla="val 54"/>
                <a:gd name="f17" fmla="val 36"/>
                <a:gd name="f18" fmla="val 30"/>
                <a:gd name="f19" fmla="val 72"/>
                <a:gd name="f20" fmla="val 78"/>
                <a:gd name="f21" fmla="val 42"/>
                <a:gd name="f22" fmla="+- 0 0 -90"/>
                <a:gd name="f23" fmla="*/ f3 1 84"/>
                <a:gd name="f24" fmla="*/ f4 1 1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84"/>
                <a:gd name="f33" fmla="*/ f29 1 126"/>
                <a:gd name="f34" fmla="*/ 2147483646 f30 1"/>
                <a:gd name="f35" fmla="*/ 2147483646 f29 1"/>
                <a:gd name="f36" fmla="*/ 0 f30 1"/>
                <a:gd name="f37" fmla="*/ 0 f29 1"/>
                <a:gd name="f38" fmla="+- f31 0 f1"/>
                <a:gd name="f39" fmla="*/ f34 1 84"/>
                <a:gd name="f40" fmla="*/ f35 1 126"/>
                <a:gd name="f41" fmla="*/ f36 1 84"/>
                <a:gd name="f42" fmla="*/ f37 1 126"/>
                <a:gd name="f43" fmla="*/ 0 1 f32"/>
                <a:gd name="f44" fmla="*/ f26 1 f32"/>
                <a:gd name="f45" fmla="*/ 0 1 f33"/>
                <a:gd name="f46" fmla="*/ f27 1 f33"/>
                <a:gd name="f47" fmla="*/ f39 1 f32"/>
                <a:gd name="f48" fmla="*/ f40 1 f33"/>
                <a:gd name="f49" fmla="*/ f41 1 f32"/>
                <a:gd name="f50" fmla="*/ f42 1 f33"/>
                <a:gd name="f51" fmla="*/ f43 f23 1"/>
                <a:gd name="f52" fmla="*/ f44 f23 1"/>
                <a:gd name="f53" fmla="*/ f46 f24 1"/>
                <a:gd name="f54" fmla="*/ f45 f24 1"/>
                <a:gd name="f55" fmla="*/ f47 f23 1"/>
                <a:gd name="f56" fmla="*/ f48 f24 1"/>
                <a:gd name="f57" fmla="*/ f49 f23 1"/>
                <a:gd name="f58" fmla="*/ f50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5" y="f56"/>
                </a:cxn>
                <a:cxn ang="f38">
                  <a:pos x="f57" y="f56"/>
                </a:cxn>
                <a:cxn ang="f38">
                  <a:pos x="f57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8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</a:cxnLst>
              <a:rect l="f51" t="f54" r="f52" b="f53"/>
              <a:pathLst>
                <a:path w="84" h="126">
                  <a:moveTo>
                    <a:pt x="f8" y="f7"/>
                  </a:moveTo>
                  <a:lnTo>
                    <a:pt x="f5" y="f9"/>
                  </a:lnTo>
                  <a:lnTo>
                    <a:pt x="f5" y="f10"/>
                  </a:lnTo>
                  <a:lnTo>
                    <a:pt x="f11" y="f12"/>
                  </a:lnTo>
                  <a:lnTo>
                    <a:pt x="f13" y="f6"/>
                  </a:lnTo>
                  <a:lnTo>
                    <a:pt x="f13" y="f14"/>
                  </a:lnTo>
                  <a:lnTo>
                    <a:pt x="f11" y="f15"/>
                  </a:lnTo>
                  <a:lnTo>
                    <a:pt x="f13" y="f16"/>
                  </a:lnTo>
                  <a:lnTo>
                    <a:pt x="f11" y="f17"/>
                  </a:lnTo>
                  <a:lnTo>
                    <a:pt x="f18" y="f18"/>
                  </a:lnTo>
                  <a:lnTo>
                    <a:pt x="f18" y="f8"/>
                  </a:lnTo>
                  <a:lnTo>
                    <a:pt x="f16" y="f5"/>
                  </a:lnTo>
                  <a:lnTo>
                    <a:pt x="f15" y="f11"/>
                  </a:lnTo>
                  <a:lnTo>
                    <a:pt x="f19" y="f11"/>
                  </a:lnTo>
                  <a:lnTo>
                    <a:pt x="f20" y="f8"/>
                  </a:lnTo>
                  <a:lnTo>
                    <a:pt x="f6" y="f18"/>
                  </a:lnTo>
                  <a:lnTo>
                    <a:pt x="f19" y="f21"/>
                  </a:lnTo>
                  <a:lnTo>
                    <a:pt x="f20" y="f14"/>
                  </a:lnTo>
                  <a:lnTo>
                    <a:pt x="f19" y="f12"/>
                  </a:lnTo>
                  <a:lnTo>
                    <a:pt x="f16" y="f10"/>
                  </a:lnTo>
                  <a:lnTo>
                    <a:pt x="f8" y="f7"/>
                  </a:lnTo>
                  <a:close/>
                </a:path>
              </a:pathLst>
            </a:custGeom>
            <a:solidFill>
              <a:srgbClr val="5B55D5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30" name="Freeform 59">
              <a:extLst>
                <a:ext uri="{FF2B5EF4-FFF2-40B4-BE49-F238E27FC236}">
                  <a16:creationId xmlns:a16="http://schemas.microsoft.com/office/drawing/2014/main" id="{CC3E77DF-0150-A31C-0F62-CBB75CCCD587}"/>
                </a:ext>
              </a:extLst>
            </p:cNvPr>
            <p:cNvSpPr/>
            <p:nvPr/>
          </p:nvSpPr>
          <p:spPr>
            <a:xfrm>
              <a:off x="8658096" y="1578976"/>
              <a:ext cx="398239" cy="5082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6"/>
                <a:gd name="f7" fmla="val 427"/>
                <a:gd name="f8" fmla="val 120"/>
                <a:gd name="f9" fmla="val 96"/>
                <a:gd name="f10" fmla="val 397"/>
                <a:gd name="f11" fmla="val 78"/>
                <a:gd name="f12" fmla="val 325"/>
                <a:gd name="f13" fmla="val 282"/>
                <a:gd name="f14" fmla="val 144"/>
                <a:gd name="f15" fmla="val 192"/>
                <a:gd name="f16" fmla="val 150"/>
                <a:gd name="f17" fmla="val 222"/>
                <a:gd name="f18" fmla="val 114"/>
                <a:gd name="f19" fmla="val 252"/>
                <a:gd name="f20" fmla="val 294"/>
                <a:gd name="f21" fmla="val 72"/>
                <a:gd name="f22" fmla="val 30"/>
                <a:gd name="f23" fmla="val 330"/>
                <a:gd name="f24" fmla="val 6"/>
                <a:gd name="f25" fmla="val 270"/>
                <a:gd name="f26" fmla="val 24"/>
                <a:gd name="f27" fmla="val 42"/>
                <a:gd name="f28" fmla="val 48"/>
                <a:gd name="f29" fmla="val 186"/>
                <a:gd name="f30" fmla="val 174"/>
                <a:gd name="f31" fmla="val 60"/>
                <a:gd name="f32" fmla="val 162"/>
                <a:gd name="f33" fmla="val 126"/>
                <a:gd name="f34" fmla="val 90"/>
                <a:gd name="f35" fmla="val 138"/>
                <a:gd name="f36" fmla="val 84"/>
                <a:gd name="f37" fmla="val 168"/>
                <a:gd name="f38" fmla="val 66"/>
                <a:gd name="f39" fmla="val 216"/>
                <a:gd name="f40" fmla="val 240"/>
                <a:gd name="f41" fmla="val 12"/>
                <a:gd name="f42" fmla="val 295"/>
                <a:gd name="f43" fmla="val 18"/>
                <a:gd name="f44" fmla="val 349"/>
                <a:gd name="f45" fmla="val 391"/>
                <a:gd name="f46" fmla="val 403"/>
                <a:gd name="f47" fmla="val 54"/>
                <a:gd name="f48" fmla="val 415"/>
                <a:gd name="f49" fmla="val 421"/>
                <a:gd name="f50" fmla="+- 0 0 -90"/>
                <a:gd name="f51" fmla="*/ f3 1 336"/>
                <a:gd name="f52" fmla="*/ f4 1 427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336"/>
                <a:gd name="f61" fmla="*/ f57 1 427"/>
                <a:gd name="f62" fmla="*/ 2147483646 f58 1"/>
                <a:gd name="f63" fmla="*/ 2147483646 f57 1"/>
                <a:gd name="f64" fmla="*/ 0 f57 1"/>
                <a:gd name="f65" fmla="*/ 0 f58 1"/>
                <a:gd name="f66" fmla="+- f59 0 f1"/>
                <a:gd name="f67" fmla="*/ f62 1 336"/>
                <a:gd name="f68" fmla="*/ f63 1 427"/>
                <a:gd name="f69" fmla="*/ f64 1 427"/>
                <a:gd name="f70" fmla="*/ f65 1 336"/>
                <a:gd name="f71" fmla="*/ 0 1 f60"/>
                <a:gd name="f72" fmla="*/ f54 1 f60"/>
                <a:gd name="f73" fmla="*/ 0 1 f61"/>
                <a:gd name="f74" fmla="*/ f55 1 f61"/>
                <a:gd name="f75" fmla="*/ f67 1 f60"/>
                <a:gd name="f76" fmla="*/ f68 1 f61"/>
                <a:gd name="f77" fmla="*/ f69 1 f61"/>
                <a:gd name="f78" fmla="*/ f70 1 f60"/>
                <a:gd name="f79" fmla="*/ f71 f51 1"/>
                <a:gd name="f80" fmla="*/ f72 f51 1"/>
                <a:gd name="f81" fmla="*/ f74 f52 1"/>
                <a:gd name="f82" fmla="*/ f73 f52 1"/>
                <a:gd name="f83" fmla="*/ f75 f51 1"/>
                <a:gd name="f84" fmla="*/ f76 f52 1"/>
                <a:gd name="f85" fmla="*/ f77 f52 1"/>
                <a:gd name="f86" fmla="*/ f78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5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6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</a:cxnLst>
              <a:rect l="f79" t="f82" r="f80" b="f81"/>
              <a:pathLst>
                <a:path w="336" h="427">
                  <a:moveTo>
                    <a:pt x="f8" y="f7"/>
                  </a:moveTo>
                  <a:lnTo>
                    <a:pt x="f9" y="f10"/>
                  </a:lnTo>
                  <a:lnTo>
                    <a:pt x="f11" y="f12"/>
                  </a:lnTo>
                  <a:lnTo>
                    <a:pt x="f9" y="f13"/>
                  </a:lnTo>
                  <a:lnTo>
                    <a:pt x="f14" y="f2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9"/>
                  </a:lnTo>
                  <a:lnTo>
                    <a:pt x="f20" y="f21"/>
                  </a:lnTo>
                  <a:lnTo>
                    <a:pt x="f6" y="f22"/>
                  </a:lnTo>
                  <a:lnTo>
                    <a:pt x="f23" y="f24"/>
                  </a:lnTo>
                  <a:lnTo>
                    <a:pt x="f20" y="f5"/>
                  </a:lnTo>
                  <a:lnTo>
                    <a:pt x="f25" y="f26"/>
                  </a:lnTo>
                  <a:lnTo>
                    <a:pt x="f19" y="f27"/>
                  </a:lnTo>
                  <a:lnTo>
                    <a:pt x="f17" y="f28"/>
                  </a:lnTo>
                  <a:lnTo>
                    <a:pt x="f29" y="f28"/>
                  </a:lnTo>
                  <a:lnTo>
                    <a:pt x="f30" y="f31"/>
                  </a:lnTo>
                  <a:lnTo>
                    <a:pt x="f32" y="f11"/>
                  </a:lnTo>
                  <a:lnTo>
                    <a:pt x="f18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29"/>
                  </a:lnTo>
                  <a:lnTo>
                    <a:pt x="f27" y="f39"/>
                  </a:lnTo>
                  <a:lnTo>
                    <a:pt x="f27" y="f40"/>
                  </a:lnTo>
                  <a:lnTo>
                    <a:pt x="f22" y="f25"/>
                  </a:lnTo>
                  <a:lnTo>
                    <a:pt x="f41" y="f42"/>
                  </a:lnTo>
                  <a:lnTo>
                    <a:pt x="f43" y="f12"/>
                  </a:lnTo>
                  <a:lnTo>
                    <a:pt x="f5" y="f44"/>
                  </a:lnTo>
                  <a:lnTo>
                    <a:pt x="f43" y="f45"/>
                  </a:lnTo>
                  <a:lnTo>
                    <a:pt x="f28" y="f46"/>
                  </a:lnTo>
                  <a:lnTo>
                    <a:pt x="f47" y="f48"/>
                  </a:lnTo>
                  <a:lnTo>
                    <a:pt x="f21" y="f49"/>
                  </a:lnTo>
                  <a:lnTo>
                    <a:pt x="f8" y="f7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31" name="Freeform 60">
              <a:extLst>
                <a:ext uri="{FF2B5EF4-FFF2-40B4-BE49-F238E27FC236}">
                  <a16:creationId xmlns:a16="http://schemas.microsoft.com/office/drawing/2014/main" id="{A5C6B78A-50E9-7213-8D26-F443368FEAE1}"/>
                </a:ext>
              </a:extLst>
            </p:cNvPr>
            <p:cNvSpPr/>
            <p:nvPr/>
          </p:nvSpPr>
          <p:spPr>
            <a:xfrm>
              <a:off x="8422053" y="4569412"/>
              <a:ext cx="152055" cy="315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6"/>
                <a:gd name="f7" fmla="val 265"/>
                <a:gd name="f8" fmla="val 6"/>
                <a:gd name="f9" fmla="val 217"/>
                <a:gd name="f10" fmla="val 193"/>
                <a:gd name="f11" fmla="val 12"/>
                <a:gd name="f12" fmla="val 169"/>
                <a:gd name="f13" fmla="val 24"/>
                <a:gd name="f14" fmla="val 139"/>
                <a:gd name="f15" fmla="val 91"/>
                <a:gd name="f16" fmla="val 30"/>
                <a:gd name="f17" fmla="val 78"/>
                <a:gd name="f18" fmla="val 54"/>
                <a:gd name="f19" fmla="val 60"/>
                <a:gd name="f20" fmla="val 108"/>
                <a:gd name="f21" fmla="val 66"/>
                <a:gd name="f22" fmla="val 253"/>
                <a:gd name="f23" fmla="val 259"/>
                <a:gd name="f24" fmla="val 247"/>
                <a:gd name="f25" fmla="+- 0 0 -90"/>
                <a:gd name="f26" fmla="*/ f3 1 126"/>
                <a:gd name="f27" fmla="*/ f4 1 265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26"/>
                <a:gd name="f36" fmla="*/ f32 1 265"/>
                <a:gd name="f37" fmla="*/ 2147483646 f33 1"/>
                <a:gd name="f38" fmla="*/ 2147483646 f32 1"/>
                <a:gd name="f39" fmla="*/ 0 f33 1"/>
                <a:gd name="f40" fmla="*/ 0 f32 1"/>
                <a:gd name="f41" fmla="+- f34 0 f1"/>
                <a:gd name="f42" fmla="*/ f37 1 126"/>
                <a:gd name="f43" fmla="*/ f38 1 265"/>
                <a:gd name="f44" fmla="*/ f39 1 126"/>
                <a:gd name="f45" fmla="*/ f40 1 265"/>
                <a:gd name="f46" fmla="*/ 0 1 f35"/>
                <a:gd name="f47" fmla="*/ f29 1 f35"/>
                <a:gd name="f48" fmla="*/ 0 1 f36"/>
                <a:gd name="f49" fmla="*/ f30 1 f36"/>
                <a:gd name="f50" fmla="*/ f42 1 f35"/>
                <a:gd name="f51" fmla="*/ f43 1 f36"/>
                <a:gd name="f52" fmla="*/ f44 1 f35"/>
                <a:gd name="f53" fmla="*/ f45 1 f36"/>
                <a:gd name="f54" fmla="*/ f46 f26 1"/>
                <a:gd name="f55" fmla="*/ f47 f26 1"/>
                <a:gd name="f56" fmla="*/ f49 f27 1"/>
                <a:gd name="f57" fmla="*/ f48 f27 1"/>
                <a:gd name="f58" fmla="*/ f50 f26 1"/>
                <a:gd name="f59" fmla="*/ f51 f27 1"/>
                <a:gd name="f60" fmla="*/ f52 f26 1"/>
                <a:gd name="f61" fmla="*/ f53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58" y="f59"/>
                </a:cxn>
                <a:cxn ang="f41">
                  <a:pos x="f60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61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</a:cxnLst>
              <a:rect l="f54" t="f57" r="f55" b="f56"/>
              <a:pathLst>
                <a:path w="126" h="265">
                  <a:moveTo>
                    <a:pt x="f8" y="f9"/>
                  </a:moveTo>
                  <a:lnTo>
                    <a:pt x="f5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1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17" y="f13"/>
                  </a:lnTo>
                  <a:lnTo>
                    <a:pt x="f20" y="f5"/>
                  </a:lnTo>
                  <a:lnTo>
                    <a:pt x="f6" y="f13"/>
                  </a:lnTo>
                  <a:lnTo>
                    <a:pt x="f6" y="f21"/>
                  </a:lnTo>
                  <a:lnTo>
                    <a:pt x="f6" y="f15"/>
                  </a:lnTo>
                  <a:lnTo>
                    <a:pt x="f17" y="f22"/>
                  </a:lnTo>
                  <a:lnTo>
                    <a:pt x="f18" y="f23"/>
                  </a:lnTo>
                  <a:lnTo>
                    <a:pt x="f16" y="f7"/>
                  </a:lnTo>
                  <a:lnTo>
                    <a:pt x="f8" y="f24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32" name="Freeform 61">
              <a:extLst>
                <a:ext uri="{FF2B5EF4-FFF2-40B4-BE49-F238E27FC236}">
                  <a16:creationId xmlns:a16="http://schemas.microsoft.com/office/drawing/2014/main" id="{6A3537B9-ACB4-1EBF-CBD7-66954EF7C50F}"/>
                </a:ext>
              </a:extLst>
            </p:cNvPr>
            <p:cNvSpPr/>
            <p:nvPr/>
          </p:nvSpPr>
          <p:spPr>
            <a:xfrm>
              <a:off x="11230011" y="5296378"/>
              <a:ext cx="163641" cy="1868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8"/>
                <a:gd name="f7" fmla="val 157"/>
                <a:gd name="f8" fmla="val 133"/>
                <a:gd name="f9" fmla="val 18"/>
                <a:gd name="f10" fmla="val 97"/>
                <a:gd name="f11" fmla="val 30"/>
                <a:gd name="f12" fmla="val 79"/>
                <a:gd name="f13" fmla="val 66"/>
                <a:gd name="f14" fmla="val 60"/>
                <a:gd name="f15" fmla="val 78"/>
                <a:gd name="f16" fmla="val 54"/>
                <a:gd name="f17" fmla="val 90"/>
                <a:gd name="f18" fmla="val 102"/>
                <a:gd name="f19" fmla="val 114"/>
                <a:gd name="f20" fmla="val 12"/>
                <a:gd name="f21" fmla="val 36"/>
                <a:gd name="f22" fmla="val 67"/>
                <a:gd name="f23" fmla="val 91"/>
                <a:gd name="f24" fmla="val 72"/>
                <a:gd name="f25" fmla="val 115"/>
                <a:gd name="f26" fmla="val 151"/>
                <a:gd name="f27" fmla="+- 0 0 -90"/>
                <a:gd name="f28" fmla="*/ f3 1 138"/>
                <a:gd name="f29" fmla="*/ f4 1 157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38"/>
                <a:gd name="f38" fmla="*/ f34 1 157"/>
                <a:gd name="f39" fmla="*/ 0 f35 1"/>
                <a:gd name="f40" fmla="*/ 2147483646 f34 1"/>
                <a:gd name="f41" fmla="*/ 2147483646 f35 1"/>
                <a:gd name="f42" fmla="*/ 0 f34 1"/>
                <a:gd name="f43" fmla="+- f36 0 f1"/>
                <a:gd name="f44" fmla="*/ f39 1 138"/>
                <a:gd name="f45" fmla="*/ f40 1 157"/>
                <a:gd name="f46" fmla="*/ f41 1 138"/>
                <a:gd name="f47" fmla="*/ f42 1 157"/>
                <a:gd name="f48" fmla="*/ 0 1 f37"/>
                <a:gd name="f49" fmla="*/ f31 1 f37"/>
                <a:gd name="f50" fmla="*/ 0 1 f38"/>
                <a:gd name="f51" fmla="*/ f32 1 f38"/>
                <a:gd name="f52" fmla="*/ f44 1 f37"/>
                <a:gd name="f53" fmla="*/ f45 1 f38"/>
                <a:gd name="f54" fmla="*/ f46 1 f37"/>
                <a:gd name="f55" fmla="*/ f47 1 f38"/>
                <a:gd name="f56" fmla="*/ f48 f28 1"/>
                <a:gd name="f57" fmla="*/ f49 f28 1"/>
                <a:gd name="f58" fmla="*/ f51 f29 1"/>
                <a:gd name="f59" fmla="*/ f50 f29 1"/>
                <a:gd name="f60" fmla="*/ f52 f28 1"/>
                <a:gd name="f61" fmla="*/ f53 f29 1"/>
                <a:gd name="f62" fmla="*/ f54 f28 1"/>
                <a:gd name="f63" fmla="*/ f55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0" y="f61"/>
                </a:cxn>
                <a:cxn ang="f43">
                  <a:pos x="f62" y="f61"/>
                </a:cxn>
                <a:cxn ang="f43">
                  <a:pos x="f62" y="f61"/>
                </a:cxn>
                <a:cxn ang="f43">
                  <a:pos x="f62" y="f61"/>
                </a:cxn>
                <a:cxn ang="f43">
                  <a:pos x="f62" y="f61"/>
                </a:cxn>
                <a:cxn ang="f43">
                  <a:pos x="f62" y="f61"/>
                </a:cxn>
                <a:cxn ang="f43">
                  <a:pos x="f62" y="f63"/>
                </a:cxn>
                <a:cxn ang="f43">
                  <a:pos x="f62" y="f61"/>
                </a:cxn>
                <a:cxn ang="f43">
                  <a:pos x="f62" y="f61"/>
                </a:cxn>
                <a:cxn ang="f43">
                  <a:pos x="f62" y="f61"/>
                </a:cxn>
                <a:cxn ang="f43">
                  <a:pos x="f62" y="f61"/>
                </a:cxn>
                <a:cxn ang="f43">
                  <a:pos x="f62" y="f61"/>
                </a:cxn>
                <a:cxn ang="f43">
                  <a:pos x="f62" y="f61"/>
                </a:cxn>
                <a:cxn ang="f43">
                  <a:pos x="f62" y="f61"/>
                </a:cxn>
                <a:cxn ang="f43">
                  <a:pos x="f62" y="f61"/>
                </a:cxn>
                <a:cxn ang="f43">
                  <a:pos x="f62" y="f61"/>
                </a:cxn>
                <a:cxn ang="f43">
                  <a:pos x="f62" y="f61"/>
                </a:cxn>
                <a:cxn ang="f43">
                  <a:pos x="f60" y="f61"/>
                </a:cxn>
              </a:cxnLst>
              <a:rect l="f56" t="f59" r="f57" b="f58"/>
              <a:pathLst>
                <a:path w="138" h="157">
                  <a:moveTo>
                    <a:pt x="f5" y="f8"/>
                  </a:move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1"/>
                  </a:lnTo>
                  <a:lnTo>
                    <a:pt x="f18" y="f5"/>
                  </a:lnTo>
                  <a:lnTo>
                    <a:pt x="f19" y="f20"/>
                  </a:lnTo>
                  <a:lnTo>
                    <a:pt x="f6" y="f9"/>
                  </a:lnTo>
                  <a:lnTo>
                    <a:pt x="f6" y="f21"/>
                  </a:lnTo>
                  <a:lnTo>
                    <a:pt x="f19" y="f16"/>
                  </a:lnTo>
                  <a:lnTo>
                    <a:pt x="f18" y="f22"/>
                  </a:lnTo>
                  <a:lnTo>
                    <a:pt x="f15" y="f23"/>
                  </a:lnTo>
                  <a:lnTo>
                    <a:pt x="f24" y="f25"/>
                  </a:lnTo>
                  <a:lnTo>
                    <a:pt x="f13" y="f26"/>
                  </a:lnTo>
                  <a:lnTo>
                    <a:pt x="f21" y="f7"/>
                  </a:lnTo>
                  <a:lnTo>
                    <a:pt x="f9" y="f26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33" name="Freeform 62">
              <a:extLst>
                <a:ext uri="{FF2B5EF4-FFF2-40B4-BE49-F238E27FC236}">
                  <a16:creationId xmlns:a16="http://schemas.microsoft.com/office/drawing/2014/main" id="{D48E0F6F-10CB-051D-95DD-AAB2C5818765}"/>
                </a:ext>
              </a:extLst>
            </p:cNvPr>
            <p:cNvSpPr/>
            <p:nvPr/>
          </p:nvSpPr>
          <p:spPr>
            <a:xfrm>
              <a:off x="11371935" y="5128394"/>
              <a:ext cx="114400" cy="1839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6"/>
                <a:gd name="f7" fmla="val 156"/>
                <a:gd name="f8" fmla="val 6"/>
                <a:gd name="f9" fmla="val 108"/>
                <a:gd name="f10" fmla="val 24"/>
                <a:gd name="f11" fmla="val 78"/>
                <a:gd name="f12" fmla="val 54"/>
                <a:gd name="f13" fmla="val 30"/>
                <a:gd name="f14" fmla="val 12"/>
                <a:gd name="f15" fmla="val 42"/>
                <a:gd name="f16" fmla="val 60"/>
                <a:gd name="f17" fmla="val 84"/>
                <a:gd name="f18" fmla="val 66"/>
                <a:gd name="f19" fmla="val 90"/>
                <a:gd name="f20" fmla="val 102"/>
                <a:gd name="f21" fmla="val 114"/>
                <a:gd name="f22" fmla="val 132"/>
                <a:gd name="f23" fmla="val 144"/>
                <a:gd name="f24" fmla="val 126"/>
                <a:gd name="f25" fmla="+- 0 0 -90"/>
                <a:gd name="f26" fmla="*/ f3 1 96"/>
                <a:gd name="f27" fmla="*/ f4 1 156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96"/>
                <a:gd name="f36" fmla="*/ f32 1 156"/>
                <a:gd name="f37" fmla="*/ 2147483646 f33 1"/>
                <a:gd name="f38" fmla="*/ 2147483646 f32 1"/>
                <a:gd name="f39" fmla="*/ 0 f33 1"/>
                <a:gd name="f40" fmla="*/ 0 f32 1"/>
                <a:gd name="f41" fmla="+- f34 0 f1"/>
                <a:gd name="f42" fmla="*/ f37 1 96"/>
                <a:gd name="f43" fmla="*/ f38 1 156"/>
                <a:gd name="f44" fmla="*/ f39 1 96"/>
                <a:gd name="f45" fmla="*/ f40 1 156"/>
                <a:gd name="f46" fmla="*/ 0 1 f35"/>
                <a:gd name="f47" fmla="*/ f29 1 f35"/>
                <a:gd name="f48" fmla="*/ 0 1 f36"/>
                <a:gd name="f49" fmla="*/ f30 1 f36"/>
                <a:gd name="f50" fmla="*/ f42 1 f35"/>
                <a:gd name="f51" fmla="*/ f43 1 f36"/>
                <a:gd name="f52" fmla="*/ f44 1 f35"/>
                <a:gd name="f53" fmla="*/ f45 1 f36"/>
                <a:gd name="f54" fmla="*/ f46 f26 1"/>
                <a:gd name="f55" fmla="*/ f47 f26 1"/>
                <a:gd name="f56" fmla="*/ f49 f27 1"/>
                <a:gd name="f57" fmla="*/ f48 f27 1"/>
                <a:gd name="f58" fmla="*/ f50 f26 1"/>
                <a:gd name="f59" fmla="*/ f51 f27 1"/>
                <a:gd name="f60" fmla="*/ f52 f26 1"/>
                <a:gd name="f61" fmla="*/ f53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60" y="f61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</a:cxnLst>
              <a:rect l="f54" t="f57" r="f55" b="f56"/>
              <a:pathLst>
                <a:path w="96" h="156">
                  <a:moveTo>
                    <a:pt x="f8" y="f9"/>
                  </a:moveTo>
                  <a:lnTo>
                    <a:pt x="f10" y="f11"/>
                  </a:lnTo>
                  <a:lnTo>
                    <a:pt x="f10" y="f12"/>
                  </a:lnTo>
                  <a:lnTo>
                    <a:pt x="f5" y="f5"/>
                  </a:lnTo>
                  <a:lnTo>
                    <a:pt x="f13" y="f14"/>
                  </a:lnTo>
                  <a:lnTo>
                    <a:pt x="f13" y="f15"/>
                  </a:lnTo>
                  <a:lnTo>
                    <a:pt x="f15" y="f16"/>
                  </a:lnTo>
                  <a:lnTo>
                    <a:pt x="f16" y="f11"/>
                  </a:lnTo>
                  <a:lnTo>
                    <a:pt x="f17" y="f18"/>
                  </a:lnTo>
                  <a:lnTo>
                    <a:pt x="f6" y="f11"/>
                  </a:lnTo>
                  <a:lnTo>
                    <a:pt x="f19" y="f19"/>
                  </a:lnTo>
                  <a:lnTo>
                    <a:pt x="f11" y="f20"/>
                  </a:lnTo>
                  <a:lnTo>
                    <a:pt x="f18" y="f21"/>
                  </a:lnTo>
                  <a:lnTo>
                    <a:pt x="f16" y="f22"/>
                  </a:lnTo>
                  <a:lnTo>
                    <a:pt x="f15" y="f7"/>
                  </a:lnTo>
                  <a:lnTo>
                    <a:pt x="f10" y="f23"/>
                  </a:lnTo>
                  <a:lnTo>
                    <a:pt x="f13" y="f24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34" name="Freeform 63">
              <a:extLst>
                <a:ext uri="{FF2B5EF4-FFF2-40B4-BE49-F238E27FC236}">
                  <a16:creationId xmlns:a16="http://schemas.microsoft.com/office/drawing/2014/main" id="{3FADD06A-2C47-F6BE-A826-8424383529AB}"/>
                </a:ext>
              </a:extLst>
            </p:cNvPr>
            <p:cNvSpPr/>
            <p:nvPr/>
          </p:nvSpPr>
          <p:spPr>
            <a:xfrm>
              <a:off x="10019364" y="4556382"/>
              <a:ext cx="902192" cy="684977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757"/>
                <a:gd name="f8" fmla="val 577"/>
                <a:gd name="f9" fmla="val 30"/>
                <a:gd name="f10" fmla="val 463"/>
                <a:gd name="f11" fmla="val 36"/>
                <a:gd name="f12" fmla="val 415"/>
                <a:gd name="f13" fmla="val 385"/>
                <a:gd name="f14" fmla="val 6"/>
                <a:gd name="f15" fmla="val 307"/>
                <a:gd name="f16" fmla="val 283"/>
                <a:gd name="f17" fmla="val 247"/>
                <a:gd name="f18" fmla="val 217"/>
                <a:gd name="f19" fmla="val 193"/>
                <a:gd name="f20" fmla="val 78"/>
                <a:gd name="f21" fmla="val 175"/>
                <a:gd name="f22" fmla="val 114"/>
                <a:gd name="f23" fmla="val 151"/>
                <a:gd name="f24" fmla="val 144"/>
                <a:gd name="f25" fmla="val 145"/>
                <a:gd name="f26" fmla="val 156"/>
                <a:gd name="f27" fmla="val 109"/>
                <a:gd name="f28" fmla="val 97"/>
                <a:gd name="f29" fmla="val 204"/>
                <a:gd name="f30" fmla="val 90"/>
                <a:gd name="f31" fmla="val 240"/>
                <a:gd name="f32" fmla="val 60"/>
                <a:gd name="f33" fmla="val 264"/>
                <a:gd name="f34" fmla="val 48"/>
                <a:gd name="f35" fmla="val 282"/>
                <a:gd name="f36" fmla="val 300"/>
                <a:gd name="f37" fmla="val 66"/>
                <a:gd name="f38" fmla="val 312"/>
                <a:gd name="f39" fmla="val 42"/>
                <a:gd name="f40" fmla="val 330"/>
                <a:gd name="f41" fmla="val 24"/>
                <a:gd name="f42" fmla="val 18"/>
                <a:gd name="f43" fmla="val 372"/>
                <a:gd name="f44" fmla="val 396"/>
                <a:gd name="f45" fmla="val 438"/>
                <a:gd name="f46" fmla="val 12"/>
                <a:gd name="f47" fmla="val 432"/>
                <a:gd name="f48" fmla="val 420"/>
                <a:gd name="f49" fmla="val 468"/>
                <a:gd name="f50" fmla="val 492"/>
                <a:gd name="f51" fmla="val 115"/>
                <a:gd name="f52" fmla="val 510"/>
                <a:gd name="f53" fmla="val 540"/>
                <a:gd name="f54" fmla="val 564"/>
                <a:gd name="f55" fmla="val 576"/>
                <a:gd name="f56" fmla="val 582"/>
                <a:gd name="f57" fmla="val 54"/>
                <a:gd name="f58" fmla="val 594"/>
                <a:gd name="f59" fmla="val 612"/>
                <a:gd name="f60" fmla="val 121"/>
                <a:gd name="f61" fmla="val 642"/>
                <a:gd name="f62" fmla="val 678"/>
                <a:gd name="f63" fmla="val 163"/>
                <a:gd name="f64" fmla="val 690"/>
                <a:gd name="f65" fmla="val 199"/>
                <a:gd name="f66" fmla="val 708"/>
                <a:gd name="f67" fmla="val 211"/>
                <a:gd name="f68" fmla="val 714"/>
                <a:gd name="f69" fmla="val 241"/>
                <a:gd name="f70" fmla="val 751"/>
                <a:gd name="f71" fmla="val 265"/>
                <a:gd name="f72" fmla="val 289"/>
                <a:gd name="f73" fmla="val 325"/>
                <a:gd name="f74" fmla="val 379"/>
                <a:gd name="f75" fmla="val 469"/>
                <a:gd name="f76" fmla="val 696"/>
                <a:gd name="f77" fmla="val 523"/>
                <a:gd name="f78" fmla="val 547"/>
                <a:gd name="f79" fmla="val 684"/>
                <a:gd name="f80" fmla="val 660"/>
                <a:gd name="f81" fmla="val 559"/>
                <a:gd name="f82" fmla="val 636"/>
                <a:gd name="f83" fmla="val 618"/>
                <a:gd name="f84" fmla="val 571"/>
                <a:gd name="f85" fmla="val 534"/>
                <a:gd name="f86" fmla="val 553"/>
                <a:gd name="f87" fmla="val 498"/>
                <a:gd name="f88" fmla="val 535"/>
                <a:gd name="f89" fmla="val 480"/>
                <a:gd name="f90" fmla="val 505"/>
                <a:gd name="f91" fmla="val 481"/>
                <a:gd name="f92" fmla="val 444"/>
                <a:gd name="f93" fmla="val 487"/>
                <a:gd name="f94" fmla="val 378"/>
                <a:gd name="f95" fmla="val 421"/>
                <a:gd name="f96" fmla="val 409"/>
                <a:gd name="f97" fmla="val 433"/>
                <a:gd name="f98" fmla="val 198"/>
                <a:gd name="f99" fmla="val 451"/>
                <a:gd name="f100" fmla="val 162"/>
                <a:gd name="f101" fmla="val 457"/>
                <a:gd name="f102" fmla="val 138"/>
                <a:gd name="f103" fmla="val 120"/>
                <a:gd name="f104" fmla="val 475"/>
                <a:gd name="f105" fmla="val 84"/>
                <a:gd name="f106" fmla="+- 0 0 -90"/>
                <a:gd name="f107" fmla="*/ f4 1 757"/>
                <a:gd name="f108" fmla="*/ f5 1 577"/>
                <a:gd name="f109" fmla="val f6"/>
                <a:gd name="f110" fmla="val f7"/>
                <a:gd name="f111" fmla="val f8"/>
                <a:gd name="f112" fmla="*/ f106 f0 1"/>
                <a:gd name="f113" fmla="+- f111 0 f109"/>
                <a:gd name="f114" fmla="+- f110 0 f109"/>
                <a:gd name="f115" fmla="*/ f112 1 f3"/>
                <a:gd name="f116" fmla="*/ f114 1 757"/>
                <a:gd name="f117" fmla="*/ f113 1 577"/>
                <a:gd name="f118" fmla="*/ 2147483646 f114 1"/>
                <a:gd name="f119" fmla="*/ 2147483646 f113 1"/>
                <a:gd name="f120" fmla="*/ 0 f114 1"/>
                <a:gd name="f121" fmla="*/ 0 f113 1"/>
                <a:gd name="f122" fmla="+- f115 0 f1"/>
                <a:gd name="f123" fmla="*/ f118 1 757"/>
                <a:gd name="f124" fmla="*/ f119 1 577"/>
                <a:gd name="f125" fmla="*/ f120 1 757"/>
                <a:gd name="f126" fmla="*/ f121 1 577"/>
                <a:gd name="f127" fmla="*/ 0 1 f116"/>
                <a:gd name="f128" fmla="*/ f110 1 f116"/>
                <a:gd name="f129" fmla="*/ 0 1 f117"/>
                <a:gd name="f130" fmla="*/ f111 1 f117"/>
                <a:gd name="f131" fmla="*/ f123 1 f116"/>
                <a:gd name="f132" fmla="*/ f124 1 f117"/>
                <a:gd name="f133" fmla="*/ f125 1 f116"/>
                <a:gd name="f134" fmla="*/ f126 1 f117"/>
                <a:gd name="f135" fmla="*/ f127 f107 1"/>
                <a:gd name="f136" fmla="*/ f128 f107 1"/>
                <a:gd name="f137" fmla="*/ f130 f108 1"/>
                <a:gd name="f138" fmla="*/ f129 f108 1"/>
                <a:gd name="f139" fmla="*/ f131 f107 1"/>
                <a:gd name="f140" fmla="*/ f132 f108 1"/>
                <a:gd name="f141" fmla="*/ f133 f107 1"/>
                <a:gd name="f142" fmla="*/ f134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41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2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  <a:cxn ang="f122">
                  <a:pos x="f139" y="f140"/>
                </a:cxn>
              </a:cxnLst>
              <a:rect l="f135" t="f138" r="f136" b="f137"/>
              <a:pathLst>
                <a:path w="757" h="577">
                  <a:moveTo>
                    <a:pt x="f9" y="f10"/>
                  </a:moveTo>
                  <a:lnTo>
                    <a:pt x="f11" y="f12"/>
                  </a:lnTo>
                  <a:lnTo>
                    <a:pt x="f9" y="f13"/>
                  </a:lnTo>
                  <a:lnTo>
                    <a:pt x="f14" y="f15"/>
                  </a:lnTo>
                  <a:lnTo>
                    <a:pt x="f14" y="f16"/>
                  </a:lnTo>
                  <a:lnTo>
                    <a:pt x="f6" y="f17"/>
                  </a:lnTo>
                  <a:lnTo>
                    <a:pt x="f14" y="f18"/>
                  </a:lnTo>
                  <a:lnTo>
                    <a:pt x="f9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3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2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2" y="f42"/>
                  </a:lnTo>
                  <a:lnTo>
                    <a:pt x="f43" y="f6"/>
                  </a:lnTo>
                  <a:lnTo>
                    <a:pt x="f44" y="f14"/>
                  </a:lnTo>
                  <a:lnTo>
                    <a:pt x="f45" y="f46"/>
                  </a:lnTo>
                  <a:lnTo>
                    <a:pt x="f47" y="f11"/>
                  </a:lnTo>
                  <a:lnTo>
                    <a:pt x="f48" y="f37"/>
                  </a:lnTo>
                  <a:lnTo>
                    <a:pt x="f45" y="f20"/>
                  </a:lnTo>
                  <a:lnTo>
                    <a:pt x="f49" y="f20"/>
                  </a:lnTo>
                  <a:lnTo>
                    <a:pt x="f50" y="f51"/>
                  </a:lnTo>
                  <a:lnTo>
                    <a:pt x="f52" y="f27"/>
                  </a:lnTo>
                  <a:lnTo>
                    <a:pt x="f53" y="f30"/>
                  </a:lnTo>
                  <a:lnTo>
                    <a:pt x="f53" y="f9"/>
                  </a:lnTo>
                  <a:lnTo>
                    <a:pt x="f54" y="f6"/>
                  </a:lnTo>
                  <a:lnTo>
                    <a:pt x="f55" y="f39"/>
                  </a:lnTo>
                  <a:lnTo>
                    <a:pt x="f56" y="f57"/>
                  </a:lnTo>
                  <a:lnTo>
                    <a:pt x="f58" y="f32"/>
                  </a:lnTo>
                  <a:lnTo>
                    <a:pt x="f59" y="f60"/>
                  </a:lnTo>
                  <a:lnTo>
                    <a:pt x="f61" y="f23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0" y="f72"/>
                  </a:lnTo>
                  <a:lnTo>
                    <a:pt x="f7" y="f73"/>
                  </a:lnTo>
                  <a:lnTo>
                    <a:pt x="f7" y="f74"/>
                  </a:lnTo>
                  <a:lnTo>
                    <a:pt x="f68" y="f75"/>
                  </a:lnTo>
                  <a:lnTo>
                    <a:pt x="f76" y="f77"/>
                  </a:lnTo>
                  <a:lnTo>
                    <a:pt x="f76" y="f78"/>
                  </a:lnTo>
                  <a:lnTo>
                    <a:pt x="f79" y="f78"/>
                  </a:lnTo>
                  <a:lnTo>
                    <a:pt x="f80" y="f81"/>
                  </a:lnTo>
                  <a:lnTo>
                    <a:pt x="f82" y="f8"/>
                  </a:lnTo>
                  <a:lnTo>
                    <a:pt x="f83" y="f8"/>
                  </a:lnTo>
                  <a:lnTo>
                    <a:pt x="f58" y="f81"/>
                  </a:lnTo>
                  <a:lnTo>
                    <a:pt x="f55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49" y="f91"/>
                  </a:lnTo>
                  <a:lnTo>
                    <a:pt x="f92" y="f93"/>
                  </a:lnTo>
                  <a:lnTo>
                    <a:pt x="f48" y="f10"/>
                  </a:lnTo>
                  <a:lnTo>
                    <a:pt x="f94" y="f95"/>
                  </a:lnTo>
                  <a:lnTo>
                    <a:pt x="f38" y="f96"/>
                  </a:lnTo>
                  <a:lnTo>
                    <a:pt x="f33" y="f12"/>
                  </a:lnTo>
                  <a:lnTo>
                    <a:pt x="f29" y="f97"/>
                  </a:lnTo>
                  <a:lnTo>
                    <a:pt x="f98" y="f99"/>
                  </a:lnTo>
                  <a:lnTo>
                    <a:pt x="f100" y="f101"/>
                  </a:lnTo>
                  <a:lnTo>
                    <a:pt x="f102" y="f101"/>
                  </a:lnTo>
                  <a:lnTo>
                    <a:pt x="f103" y="f104"/>
                  </a:lnTo>
                  <a:lnTo>
                    <a:pt x="f105" y="f93"/>
                  </a:lnTo>
                  <a:lnTo>
                    <a:pt x="f32" y="f93"/>
                  </a:lnTo>
                  <a:lnTo>
                    <a:pt x="f9" y="f10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35" name="Freeform 64">
              <a:extLst>
                <a:ext uri="{FF2B5EF4-FFF2-40B4-BE49-F238E27FC236}">
                  <a16:creationId xmlns:a16="http://schemas.microsoft.com/office/drawing/2014/main" id="{A0A77005-0A27-5C53-D7F1-6E407DDF461C}"/>
                </a:ext>
              </a:extLst>
            </p:cNvPr>
            <p:cNvSpPr/>
            <p:nvPr/>
          </p:nvSpPr>
          <p:spPr>
            <a:xfrm>
              <a:off x="10727512" y="5281903"/>
              <a:ext cx="79653" cy="1086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91"/>
                <a:gd name="f8" fmla="val 18"/>
                <a:gd name="f9" fmla="val 12"/>
                <a:gd name="f10" fmla="val 48"/>
                <a:gd name="f11" fmla="val 72"/>
                <a:gd name="f12" fmla="val 36"/>
                <a:gd name="f13" fmla="val 30"/>
                <a:gd name="f14" fmla="val 42"/>
                <a:gd name="f15" fmla="+- 0 0 -90"/>
                <a:gd name="f16" fmla="*/ f3 1 66"/>
                <a:gd name="f17" fmla="*/ f4 1 91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66"/>
                <a:gd name="f26" fmla="*/ f22 1 91"/>
                <a:gd name="f27" fmla="*/ 0 f23 1"/>
                <a:gd name="f28" fmla="*/ 2147483646 f22 1"/>
                <a:gd name="f29" fmla="*/ 2147483646 f23 1"/>
                <a:gd name="f30" fmla="*/ 0 f22 1"/>
                <a:gd name="f31" fmla="+- f24 0 f1"/>
                <a:gd name="f32" fmla="*/ f27 1 66"/>
                <a:gd name="f33" fmla="*/ f28 1 91"/>
                <a:gd name="f34" fmla="*/ f29 1 66"/>
                <a:gd name="f35" fmla="*/ f30 1 91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49"/>
                </a:cxn>
                <a:cxn ang="f31">
                  <a:pos x="f50" y="f49"/>
                </a:cxn>
                <a:cxn ang="f31">
                  <a:pos x="f50" y="f49"/>
                </a:cxn>
                <a:cxn ang="f31">
                  <a:pos x="f50" y="f49"/>
                </a:cxn>
                <a:cxn ang="f31">
                  <a:pos x="f50" y="f49"/>
                </a:cxn>
                <a:cxn ang="f31">
                  <a:pos x="f50" y="f51"/>
                </a:cxn>
                <a:cxn ang="f31">
                  <a:pos x="f50" y="f49"/>
                </a:cxn>
                <a:cxn ang="f31">
                  <a:pos x="f48" y="f49"/>
                </a:cxn>
              </a:cxnLst>
              <a:rect l="f44" t="f47" r="f45" b="f46"/>
              <a:pathLst>
                <a:path w="66" h="91">
                  <a:moveTo>
                    <a:pt x="f5" y="f8"/>
                  </a:moveTo>
                  <a:lnTo>
                    <a:pt x="f9" y="f10"/>
                  </a:lnTo>
                  <a:lnTo>
                    <a:pt x="f8" y="f11"/>
                  </a:lnTo>
                  <a:lnTo>
                    <a:pt x="f12" y="f7"/>
                  </a:lnTo>
                  <a:lnTo>
                    <a:pt x="f10" y="f6"/>
                  </a:lnTo>
                  <a:lnTo>
                    <a:pt x="f6" y="f13"/>
                  </a:lnTo>
                  <a:lnTo>
                    <a:pt x="f6" y="f5"/>
                  </a:lnTo>
                  <a:lnTo>
                    <a:pt x="f14" y="f9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36" name="Freeform 65">
              <a:extLst>
                <a:ext uri="{FF2B5EF4-FFF2-40B4-BE49-F238E27FC236}">
                  <a16:creationId xmlns:a16="http://schemas.microsoft.com/office/drawing/2014/main" id="{427B2BBB-360C-A11C-1A39-0CC70D326668}"/>
                </a:ext>
              </a:extLst>
            </p:cNvPr>
            <p:cNvSpPr/>
            <p:nvPr/>
          </p:nvSpPr>
          <p:spPr>
            <a:xfrm>
              <a:off x="9632710" y="4179859"/>
              <a:ext cx="220123" cy="2418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34"/>
                <a:gd name="f8" fmla="val 4"/>
                <a:gd name="f9" fmla="val 8"/>
                <a:gd name="f10" fmla="val 6"/>
                <a:gd name="f11" fmla="val 11"/>
                <a:gd name="f12" fmla="val 16"/>
                <a:gd name="f13" fmla="val 10"/>
                <a:gd name="f14" fmla="val 24"/>
                <a:gd name="f15" fmla="val 17"/>
                <a:gd name="f16" fmla="val 26"/>
                <a:gd name="f17" fmla="val 20"/>
                <a:gd name="f18" fmla="val 30"/>
                <a:gd name="f19" fmla="val 25"/>
                <a:gd name="f20" fmla="val 27"/>
                <a:gd name="f21" fmla="val 21"/>
                <a:gd name="f22" fmla="val 29"/>
                <a:gd name="f23" fmla="val 15"/>
                <a:gd name="f24" fmla="val 12"/>
                <a:gd name="f25" fmla="val 18"/>
                <a:gd name="f26" fmla="val 9"/>
                <a:gd name="f27" fmla="val 7"/>
                <a:gd name="f28" fmla="val 13"/>
                <a:gd name="f29" fmla="val 1"/>
                <a:gd name="f30" fmla="+- 0 0 -90"/>
                <a:gd name="f31" fmla="*/ f3 1 31"/>
                <a:gd name="f32" fmla="*/ f4 1 34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31"/>
                <a:gd name="f41" fmla="*/ f37 1 34"/>
                <a:gd name="f42" fmla="*/ 0 f38 1"/>
                <a:gd name="f43" fmla="*/ 0 f37 1"/>
                <a:gd name="f44" fmla="*/ 2147483646 f38 1"/>
                <a:gd name="f45" fmla="*/ 2147483646 f37 1"/>
                <a:gd name="f46" fmla="+- f39 0 f1"/>
                <a:gd name="f47" fmla="*/ f42 1 31"/>
                <a:gd name="f48" fmla="*/ f43 1 34"/>
                <a:gd name="f49" fmla="*/ f44 1 31"/>
                <a:gd name="f50" fmla="*/ f45 1 34"/>
                <a:gd name="f51" fmla="*/ 0 1 f40"/>
                <a:gd name="f52" fmla="*/ f34 1 f40"/>
                <a:gd name="f53" fmla="*/ 0 1 f41"/>
                <a:gd name="f54" fmla="*/ f35 1 f41"/>
                <a:gd name="f55" fmla="*/ f47 1 f40"/>
                <a:gd name="f56" fmla="*/ f48 1 f41"/>
                <a:gd name="f57" fmla="*/ f49 1 f40"/>
                <a:gd name="f58" fmla="*/ f50 1 f41"/>
                <a:gd name="f59" fmla="*/ f51 f31 1"/>
                <a:gd name="f60" fmla="*/ f52 f31 1"/>
                <a:gd name="f61" fmla="*/ f54 f32 1"/>
                <a:gd name="f62" fmla="*/ f53 f32 1"/>
                <a:gd name="f63" fmla="*/ f55 f31 1"/>
                <a:gd name="f64" fmla="*/ f56 f32 1"/>
                <a:gd name="f65" fmla="*/ f57 f31 1"/>
                <a:gd name="f66" fmla="*/ f58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63" y="f64"/>
                </a:cxn>
                <a:cxn ang="f46">
                  <a:pos x="f65" y="f64"/>
                </a:cxn>
                <a:cxn ang="f46">
                  <a:pos x="f65" y="f66"/>
                </a:cxn>
                <a:cxn ang="f46">
                  <a:pos x="f65" y="f66"/>
                </a:cxn>
                <a:cxn ang="f46">
                  <a:pos x="f65" y="f66"/>
                </a:cxn>
                <a:cxn ang="f46">
                  <a:pos x="f65" y="f66"/>
                </a:cxn>
                <a:cxn ang="f46">
                  <a:pos x="f65" y="f66"/>
                </a:cxn>
                <a:cxn ang="f46">
                  <a:pos x="f65" y="f66"/>
                </a:cxn>
                <a:cxn ang="f46">
                  <a:pos x="f65" y="f66"/>
                </a:cxn>
                <a:cxn ang="f46">
                  <a:pos x="f65" y="f66"/>
                </a:cxn>
                <a:cxn ang="f46">
                  <a:pos x="f65" y="f66"/>
                </a:cxn>
                <a:cxn ang="f46">
                  <a:pos x="f65" y="f66"/>
                </a:cxn>
                <a:cxn ang="f46">
                  <a:pos x="f65" y="f66"/>
                </a:cxn>
                <a:cxn ang="f46">
                  <a:pos x="f65" y="f66"/>
                </a:cxn>
                <a:cxn ang="f46">
                  <a:pos x="f65" y="f66"/>
                </a:cxn>
                <a:cxn ang="f46">
                  <a:pos x="f65" y="f66"/>
                </a:cxn>
                <a:cxn ang="f46">
                  <a:pos x="f63" y="f64"/>
                </a:cxn>
              </a:cxnLst>
              <a:rect l="f59" t="f62" r="f60" b="f61"/>
              <a:pathLst>
                <a:path w="31" h="34">
                  <a:moveTo>
                    <a:pt x="f5" y="f5"/>
                  </a:moveTo>
                  <a:cubicBezTo>
                    <a:pt x="f8" y="f5"/>
                    <a:pt x="f8" y="f5"/>
                    <a:pt x="f8" y="f5"/>
                  </a:cubicBezTo>
                  <a:cubicBezTo>
                    <a:pt x="f9" y="f10"/>
                    <a:pt x="f9" y="f10"/>
                    <a:pt x="f9" y="f10"/>
                  </a:cubicBezTo>
                  <a:cubicBezTo>
                    <a:pt x="f11" y="f9"/>
                    <a:pt x="f11" y="f9"/>
                    <a:pt x="f11" y="f9"/>
                  </a:cubicBezTo>
                  <a:cubicBezTo>
                    <a:pt x="f12" y="f13"/>
                    <a:pt x="f12" y="f13"/>
                    <a:pt x="f12" y="f13"/>
                  </a:cubicBezTo>
                  <a:cubicBezTo>
                    <a:pt x="f14" y="f15"/>
                    <a:pt x="f14" y="f15"/>
                    <a:pt x="f14" y="f15"/>
                  </a:cubicBezTo>
                  <a:cubicBezTo>
                    <a:pt x="f16" y="f17"/>
                    <a:pt x="f16" y="f17"/>
                    <a:pt x="f16" y="f17"/>
                  </a:cubicBezTo>
                  <a:cubicBezTo>
                    <a:pt x="f18" y="f19"/>
                    <a:pt x="f18" y="f19"/>
                    <a:pt x="f18" y="f19"/>
                  </a:cubicBezTo>
                  <a:cubicBezTo>
                    <a:pt x="f6" y="f6"/>
                    <a:pt x="f6" y="f6"/>
                    <a:pt x="f6" y="f6"/>
                  </a:cubicBezTo>
                  <a:cubicBezTo>
                    <a:pt x="f20" y="f7"/>
                    <a:pt x="f20" y="f7"/>
                    <a:pt x="f20" y="f7"/>
                  </a:cubicBezTo>
                  <a:cubicBezTo>
                    <a:pt x="f21" y="f22"/>
                    <a:pt x="f21" y="f22"/>
                    <a:pt x="f21" y="f22"/>
                  </a:cubicBezTo>
                  <a:cubicBezTo>
                    <a:pt x="f23" y="f16"/>
                    <a:pt x="f23" y="f16"/>
                    <a:pt x="f23" y="f16"/>
                  </a:cubicBezTo>
                  <a:cubicBezTo>
                    <a:pt x="f24" y="f25"/>
                    <a:pt x="f24" y="f25"/>
                    <a:pt x="f24" y="f25"/>
                  </a:cubicBezTo>
                  <a:cubicBezTo>
                    <a:pt x="f26" y="f12"/>
                    <a:pt x="f26" y="f12"/>
                    <a:pt x="f26" y="f12"/>
                  </a:cubicBezTo>
                  <a:cubicBezTo>
                    <a:pt x="f26" y="f12"/>
                    <a:pt x="f27" y="f28"/>
                    <a:pt x="f10" y="f24"/>
                  </a:cubicBezTo>
                  <a:cubicBezTo>
                    <a:pt x="f8" y="f11"/>
                    <a:pt x="f29" y="f9"/>
                    <a:pt x="f29" y="f9"/>
                  </a:cubicBezTo>
                  <a:lnTo>
                    <a:pt x="f5" y="f5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37" name="Freeform 66">
              <a:extLst>
                <a:ext uri="{FF2B5EF4-FFF2-40B4-BE49-F238E27FC236}">
                  <a16:creationId xmlns:a16="http://schemas.microsoft.com/office/drawing/2014/main" id="{E55367C2-ED65-F990-14AF-7CA193134156}"/>
                </a:ext>
              </a:extLst>
            </p:cNvPr>
            <p:cNvSpPr/>
            <p:nvPr/>
          </p:nvSpPr>
          <p:spPr>
            <a:xfrm>
              <a:off x="9983154" y="4148001"/>
              <a:ext cx="207084" cy="2418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4"/>
                <a:gd name="f7" fmla="val 204"/>
                <a:gd name="f8" fmla="val 12"/>
                <a:gd name="f9" fmla="val 168"/>
                <a:gd name="f10" fmla="val 144"/>
                <a:gd name="f11" fmla="val 108"/>
                <a:gd name="f12" fmla="val 90"/>
                <a:gd name="f13" fmla="val 36"/>
                <a:gd name="f14" fmla="val 84"/>
                <a:gd name="f15" fmla="val 60"/>
                <a:gd name="f16" fmla="val 66"/>
                <a:gd name="f17" fmla="val 96"/>
                <a:gd name="f18" fmla="val 24"/>
                <a:gd name="f19" fmla="val 138"/>
                <a:gd name="f20" fmla="val 162"/>
                <a:gd name="f21" fmla="val 30"/>
                <a:gd name="f22" fmla="val 156"/>
                <a:gd name="f23" fmla="val 48"/>
                <a:gd name="f24" fmla="val 150"/>
                <a:gd name="f25" fmla="val 120"/>
                <a:gd name="f26" fmla="val 132"/>
                <a:gd name="f27" fmla="val 126"/>
                <a:gd name="f28" fmla="val 114"/>
                <a:gd name="f29" fmla="val 198"/>
                <a:gd name="f30" fmla="val 72"/>
                <a:gd name="f31" fmla="val 192"/>
                <a:gd name="f32" fmla="val 42"/>
                <a:gd name="f33" fmla="+- 0 0 -90"/>
                <a:gd name="f34" fmla="*/ f3 1 174"/>
                <a:gd name="f35" fmla="*/ f4 1 204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174"/>
                <a:gd name="f44" fmla="*/ f40 1 204"/>
                <a:gd name="f45" fmla="*/ 2147483646 f41 1"/>
                <a:gd name="f46" fmla="*/ 2147483646 f40 1"/>
                <a:gd name="f47" fmla="*/ 0 f41 1"/>
                <a:gd name="f48" fmla="*/ 0 f40 1"/>
                <a:gd name="f49" fmla="+- f42 0 f1"/>
                <a:gd name="f50" fmla="*/ f45 1 174"/>
                <a:gd name="f51" fmla="*/ f46 1 204"/>
                <a:gd name="f52" fmla="*/ f47 1 174"/>
                <a:gd name="f53" fmla="*/ f48 1 204"/>
                <a:gd name="f54" fmla="*/ 0 1 f43"/>
                <a:gd name="f55" fmla="*/ f37 1 f43"/>
                <a:gd name="f56" fmla="*/ 0 1 f44"/>
                <a:gd name="f57" fmla="*/ f38 1 f44"/>
                <a:gd name="f58" fmla="*/ f50 1 f43"/>
                <a:gd name="f59" fmla="*/ f51 1 f44"/>
                <a:gd name="f60" fmla="*/ f52 1 f43"/>
                <a:gd name="f61" fmla="*/ f53 1 f44"/>
                <a:gd name="f62" fmla="*/ f54 f34 1"/>
                <a:gd name="f63" fmla="*/ f55 f34 1"/>
                <a:gd name="f64" fmla="*/ f57 f35 1"/>
                <a:gd name="f65" fmla="*/ f56 f35 1"/>
                <a:gd name="f66" fmla="*/ f58 f34 1"/>
                <a:gd name="f67" fmla="*/ f59 f35 1"/>
                <a:gd name="f68" fmla="*/ f60 f34 1"/>
                <a:gd name="f69" fmla="*/ f61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66" y="f67"/>
                </a:cxn>
                <a:cxn ang="f49">
                  <a:pos x="f68" y="f67"/>
                </a:cxn>
                <a:cxn ang="f49">
                  <a:pos x="f68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9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</a:cxnLst>
              <a:rect l="f62" t="f65" r="f63" b="f64"/>
              <a:pathLst>
                <a:path w="174" h="204">
                  <a:moveTo>
                    <a:pt x="f8" y="f9"/>
                  </a:moveTo>
                  <a:lnTo>
                    <a:pt x="f5" y="f10"/>
                  </a:lnTo>
                  <a:lnTo>
                    <a:pt x="f5" y="f11"/>
                  </a:lnTo>
                  <a:lnTo>
                    <a:pt x="f8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5"/>
                  </a:lnTo>
                  <a:lnTo>
                    <a:pt x="f20" y="f8"/>
                  </a:lnTo>
                  <a:lnTo>
                    <a:pt x="f6" y="f21"/>
                  </a:lnTo>
                  <a:lnTo>
                    <a:pt x="f22" y="f23"/>
                  </a:lnTo>
                  <a:lnTo>
                    <a:pt x="f24" y="f16"/>
                  </a:lnTo>
                  <a:lnTo>
                    <a:pt x="f22" y="f12"/>
                  </a:lnTo>
                  <a:lnTo>
                    <a:pt x="f6" y="f11"/>
                  </a:lnTo>
                  <a:lnTo>
                    <a:pt x="f22" y="f25"/>
                  </a:lnTo>
                  <a:lnTo>
                    <a:pt x="f24" y="f26"/>
                  </a:lnTo>
                  <a:lnTo>
                    <a:pt x="f19" y="f24"/>
                  </a:lnTo>
                  <a:lnTo>
                    <a:pt x="f27" y="f9"/>
                  </a:lnTo>
                  <a:lnTo>
                    <a:pt x="f28" y="f29"/>
                  </a:lnTo>
                  <a:lnTo>
                    <a:pt x="f12" y="f7"/>
                  </a:lnTo>
                  <a:lnTo>
                    <a:pt x="f30" y="f31"/>
                  </a:lnTo>
                  <a:lnTo>
                    <a:pt x="f32" y="f31"/>
                  </a:lnTo>
                  <a:lnTo>
                    <a:pt x="f18" y="f31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38" name="Freeform 67">
              <a:extLst>
                <a:ext uri="{FF2B5EF4-FFF2-40B4-BE49-F238E27FC236}">
                  <a16:creationId xmlns:a16="http://schemas.microsoft.com/office/drawing/2014/main" id="{642082AC-346F-6D88-CD53-B2B9DDC8F7E6}"/>
                </a:ext>
              </a:extLst>
            </p:cNvPr>
            <p:cNvSpPr/>
            <p:nvPr/>
          </p:nvSpPr>
          <p:spPr>
            <a:xfrm>
              <a:off x="10141006" y="4263847"/>
              <a:ext cx="128884" cy="1578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8"/>
                <a:gd name="f7" fmla="val 132"/>
                <a:gd name="f8" fmla="val 12"/>
                <a:gd name="f9" fmla="val 126"/>
                <a:gd name="f10" fmla="val 84"/>
                <a:gd name="f11" fmla="val 6"/>
                <a:gd name="f12" fmla="val 66"/>
                <a:gd name="f13" fmla="val 24"/>
                <a:gd name="f14" fmla="val 36"/>
                <a:gd name="f15" fmla="val 90"/>
                <a:gd name="f16" fmla="val 54"/>
                <a:gd name="f17" fmla="val 42"/>
                <a:gd name="f18" fmla="val 60"/>
                <a:gd name="f19" fmla="val 78"/>
                <a:gd name="f20" fmla="val 102"/>
                <a:gd name="f21" fmla="val 96"/>
                <a:gd name="f22" fmla="val 72"/>
                <a:gd name="f23" fmla="val 114"/>
                <a:gd name="f24" fmla="+- 0 0 -90"/>
                <a:gd name="f25" fmla="*/ f3 1 108"/>
                <a:gd name="f26" fmla="*/ f4 1 132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08"/>
                <a:gd name="f35" fmla="*/ f31 1 132"/>
                <a:gd name="f36" fmla="*/ 2147483646 f32 1"/>
                <a:gd name="f37" fmla="*/ 2147483646 f31 1"/>
                <a:gd name="f38" fmla="*/ 0 f32 1"/>
                <a:gd name="f39" fmla="*/ 0 f31 1"/>
                <a:gd name="f40" fmla="+- f33 0 f1"/>
                <a:gd name="f41" fmla="*/ f36 1 108"/>
                <a:gd name="f42" fmla="*/ f37 1 132"/>
                <a:gd name="f43" fmla="*/ f38 1 108"/>
                <a:gd name="f44" fmla="*/ f39 1 132"/>
                <a:gd name="f45" fmla="*/ 0 1 f34"/>
                <a:gd name="f46" fmla="*/ f28 1 f34"/>
                <a:gd name="f47" fmla="*/ 0 1 f35"/>
                <a:gd name="f48" fmla="*/ f29 1 f35"/>
                <a:gd name="f49" fmla="*/ f41 1 f34"/>
                <a:gd name="f50" fmla="*/ f42 1 f35"/>
                <a:gd name="f51" fmla="*/ f43 1 f34"/>
                <a:gd name="f52" fmla="*/ f44 1 f35"/>
                <a:gd name="f53" fmla="*/ f45 f25 1"/>
                <a:gd name="f54" fmla="*/ f46 f25 1"/>
                <a:gd name="f55" fmla="*/ f48 f26 1"/>
                <a:gd name="f56" fmla="*/ f47 f26 1"/>
                <a:gd name="f57" fmla="*/ f49 f25 1"/>
                <a:gd name="f58" fmla="*/ f50 f26 1"/>
                <a:gd name="f59" fmla="*/ f51 f25 1"/>
                <a:gd name="f60" fmla="*/ f52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57" y="f58"/>
                </a:cxn>
                <a:cxn ang="f40">
                  <a:pos x="f57" y="f58"/>
                </a:cxn>
                <a:cxn ang="f40">
                  <a:pos x="f59" y="f58"/>
                </a:cxn>
                <a:cxn ang="f40">
                  <a:pos x="f57" y="f58"/>
                </a:cxn>
                <a:cxn ang="f40">
                  <a:pos x="f57" y="f58"/>
                </a:cxn>
                <a:cxn ang="f40">
                  <a:pos x="f57" y="f58"/>
                </a:cxn>
                <a:cxn ang="f40">
                  <a:pos x="f57" y="f58"/>
                </a:cxn>
                <a:cxn ang="f40">
                  <a:pos x="f57" y="f60"/>
                </a:cxn>
                <a:cxn ang="f40">
                  <a:pos x="f57" y="f58"/>
                </a:cxn>
                <a:cxn ang="f40">
                  <a:pos x="f57" y="f58"/>
                </a:cxn>
                <a:cxn ang="f40">
                  <a:pos x="f57" y="f58"/>
                </a:cxn>
                <a:cxn ang="f40">
                  <a:pos x="f57" y="f58"/>
                </a:cxn>
                <a:cxn ang="f40">
                  <a:pos x="f57" y="f58"/>
                </a:cxn>
                <a:cxn ang="f40">
                  <a:pos x="f57" y="f58"/>
                </a:cxn>
                <a:cxn ang="f40">
                  <a:pos x="f57" y="f58"/>
                </a:cxn>
                <a:cxn ang="f40">
                  <a:pos x="f57" y="f58"/>
                </a:cxn>
                <a:cxn ang="f40">
                  <a:pos x="f57" y="f58"/>
                </a:cxn>
                <a:cxn ang="f40">
                  <a:pos x="f57" y="f58"/>
                </a:cxn>
                <a:cxn ang="f40">
                  <a:pos x="f57" y="f58"/>
                </a:cxn>
                <a:cxn ang="f40">
                  <a:pos x="f57" y="f58"/>
                </a:cxn>
                <a:cxn ang="f40">
                  <a:pos x="f57" y="f58"/>
                </a:cxn>
                <a:cxn ang="f40">
                  <a:pos x="f57" y="f58"/>
                </a:cxn>
                <a:cxn ang="f40">
                  <a:pos x="f57" y="f58"/>
                </a:cxn>
                <a:cxn ang="f40">
                  <a:pos x="f57" y="f58"/>
                </a:cxn>
              </a:cxnLst>
              <a:rect l="f53" t="f56" r="f54" b="f55"/>
              <a:pathLst>
                <a:path w="108" h="132">
                  <a:moveTo>
                    <a:pt x="f8" y="f9"/>
                  </a:moveTo>
                  <a:lnTo>
                    <a:pt x="f8" y="f6"/>
                  </a:lnTo>
                  <a:lnTo>
                    <a:pt x="f5" y="f10"/>
                  </a:lnTo>
                  <a:lnTo>
                    <a:pt x="f11" y="f12"/>
                  </a:lnTo>
                  <a:lnTo>
                    <a:pt x="f13" y="f13"/>
                  </a:lnTo>
                  <a:lnTo>
                    <a:pt x="f14" y="f8"/>
                  </a:lnTo>
                  <a:lnTo>
                    <a:pt x="f12" y="f11"/>
                  </a:lnTo>
                  <a:lnTo>
                    <a:pt x="f6" y="f5"/>
                  </a:lnTo>
                  <a:lnTo>
                    <a:pt x="f6" y="f8"/>
                  </a:lnTo>
                  <a:lnTo>
                    <a:pt x="f15" y="f8"/>
                  </a:lnTo>
                  <a:lnTo>
                    <a:pt x="f16" y="f13"/>
                  </a:lnTo>
                  <a:lnTo>
                    <a:pt x="f17" y="f17"/>
                  </a:lnTo>
                  <a:lnTo>
                    <a:pt x="f10" y="f17"/>
                  </a:lnTo>
                  <a:lnTo>
                    <a:pt x="f15" y="f18"/>
                  </a:lnTo>
                  <a:lnTo>
                    <a:pt x="f19" y="f12"/>
                  </a:lnTo>
                  <a:lnTo>
                    <a:pt x="f12" y="f19"/>
                  </a:lnTo>
                  <a:lnTo>
                    <a:pt x="f15" y="f20"/>
                  </a:lnTo>
                  <a:lnTo>
                    <a:pt x="f21" y="f9"/>
                  </a:lnTo>
                  <a:lnTo>
                    <a:pt x="f22" y="f9"/>
                  </a:lnTo>
                  <a:lnTo>
                    <a:pt x="f16" y="f6"/>
                  </a:lnTo>
                  <a:lnTo>
                    <a:pt x="f14" y="f10"/>
                  </a:lnTo>
                  <a:lnTo>
                    <a:pt x="f14" y="f23"/>
                  </a:lnTo>
                  <a:lnTo>
                    <a:pt x="f14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39" name="Freeform 68">
              <a:extLst>
                <a:ext uri="{FF2B5EF4-FFF2-40B4-BE49-F238E27FC236}">
                  <a16:creationId xmlns:a16="http://schemas.microsoft.com/office/drawing/2014/main" id="{28F73A15-8258-3DE3-FE49-2F86363006AF}"/>
                </a:ext>
              </a:extLst>
            </p:cNvPr>
            <p:cNvSpPr/>
            <p:nvPr/>
          </p:nvSpPr>
          <p:spPr>
            <a:xfrm>
              <a:off x="9848481" y="4443426"/>
              <a:ext cx="241840" cy="550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8"/>
                <a:gd name="f8" fmla="val 1"/>
                <a:gd name="f9" fmla="val 9"/>
                <a:gd name="f10" fmla="val 16"/>
                <a:gd name="f11" fmla="val 20"/>
                <a:gd name="f12" fmla="val 23"/>
                <a:gd name="f13" fmla="val 3"/>
                <a:gd name="f14" fmla="val 31"/>
                <a:gd name="f15" fmla="val 5"/>
                <a:gd name="f16" fmla="val 26"/>
                <a:gd name="f17" fmla="val 7"/>
                <a:gd name="f18" fmla="val 19"/>
                <a:gd name="f19" fmla="val 6"/>
                <a:gd name="f20" fmla="val 10"/>
                <a:gd name="f21" fmla="val 4"/>
                <a:gd name="f22" fmla="+- 0 0 -90"/>
                <a:gd name="f23" fmla="*/ f3 1 34"/>
                <a:gd name="f24" fmla="*/ f4 1 8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29 1 8"/>
                <a:gd name="f33" fmla="*/ f30 1 34"/>
                <a:gd name="f34" fmla="*/ 0 f30 1"/>
                <a:gd name="f35" fmla="*/ 2147483646 f29 1"/>
                <a:gd name="f36" fmla="*/ 2147483646 f30 1"/>
                <a:gd name="f37" fmla="*/ 0 f29 1"/>
                <a:gd name="f38" fmla="+- f31 0 f1"/>
                <a:gd name="f39" fmla="*/ f34 1 34"/>
                <a:gd name="f40" fmla="*/ f35 1 8"/>
                <a:gd name="f41" fmla="*/ f36 1 34"/>
                <a:gd name="f42" fmla="*/ f37 1 8"/>
                <a:gd name="f43" fmla="*/ 0 1 f33"/>
                <a:gd name="f44" fmla="*/ f26 1 f33"/>
                <a:gd name="f45" fmla="*/ 0 1 f32"/>
                <a:gd name="f46" fmla="*/ f27 1 f32"/>
                <a:gd name="f47" fmla="*/ f39 1 f33"/>
                <a:gd name="f48" fmla="*/ f40 1 f32"/>
                <a:gd name="f49" fmla="*/ f41 1 f33"/>
                <a:gd name="f50" fmla="*/ f42 1 f32"/>
                <a:gd name="f51" fmla="*/ f43 f23 1"/>
                <a:gd name="f52" fmla="*/ f44 f23 1"/>
                <a:gd name="f53" fmla="*/ f46 f24 1"/>
                <a:gd name="f54" fmla="*/ f45 f24 1"/>
                <a:gd name="f55" fmla="*/ f47 f23 1"/>
                <a:gd name="f56" fmla="*/ f48 f24 1"/>
                <a:gd name="f57" fmla="*/ f49 f23 1"/>
                <a:gd name="f58" fmla="*/ f50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5" y="f56"/>
                </a:cxn>
                <a:cxn ang="f38">
                  <a:pos x="f57" y="f58"/>
                </a:cxn>
                <a:cxn ang="f38">
                  <a:pos x="f57" y="f58"/>
                </a:cxn>
                <a:cxn ang="f38">
                  <a:pos x="f57" y="f56"/>
                </a:cxn>
                <a:cxn ang="f38">
                  <a:pos x="f57" y="f56"/>
                </a:cxn>
                <a:cxn ang="f38">
                  <a:pos x="f57" y="f56"/>
                </a:cxn>
                <a:cxn ang="f38">
                  <a:pos x="f57" y="f56"/>
                </a:cxn>
                <a:cxn ang="f38">
                  <a:pos x="f57" y="f56"/>
                </a:cxn>
                <a:cxn ang="f38">
                  <a:pos x="f57" y="f56"/>
                </a:cxn>
                <a:cxn ang="f38">
                  <a:pos x="f57" y="f56"/>
                </a:cxn>
                <a:cxn ang="f38">
                  <a:pos x="f55" y="f56"/>
                </a:cxn>
              </a:cxnLst>
              <a:rect l="f51" t="f54" r="f52" b="f53"/>
              <a:pathLst>
                <a:path w="34" h="8">
                  <a:moveTo>
                    <a:pt x="f5" y="f8"/>
                  </a:moveTo>
                  <a:cubicBezTo>
                    <a:pt x="f9" y="f5"/>
                    <a:pt x="f9" y="f5"/>
                    <a:pt x="f9" y="f5"/>
                  </a:cubicBezTo>
                  <a:cubicBezTo>
                    <a:pt x="f10" y="f5"/>
                    <a:pt x="f10" y="f5"/>
                    <a:pt x="f10" y="f5"/>
                  </a:cubicBezTo>
                  <a:cubicBezTo>
                    <a:pt x="f11" y="f8"/>
                    <a:pt x="f11" y="f8"/>
                    <a:pt x="f11" y="f8"/>
                  </a:cubicBezTo>
                  <a:cubicBezTo>
                    <a:pt x="f12" y="f13"/>
                    <a:pt x="f12" y="f13"/>
                    <a:pt x="f12" y="f13"/>
                  </a:cubicBezTo>
                  <a:cubicBezTo>
                    <a:pt x="f14" y="f15"/>
                    <a:pt x="f14" y="f15"/>
                    <a:pt x="f14" y="f15"/>
                  </a:cubicBezTo>
                  <a:cubicBezTo>
                    <a:pt x="f6" y="f7"/>
                    <a:pt x="f6" y="f7"/>
                    <a:pt x="f6" y="f7"/>
                  </a:cubicBezTo>
                  <a:cubicBezTo>
                    <a:pt x="f16" y="f17"/>
                    <a:pt x="f16" y="f17"/>
                    <a:pt x="f16" y="f17"/>
                  </a:cubicBezTo>
                  <a:cubicBezTo>
                    <a:pt x="f18" y="f19"/>
                    <a:pt x="f18" y="f19"/>
                    <a:pt x="f18" y="f19"/>
                  </a:cubicBezTo>
                  <a:cubicBezTo>
                    <a:pt x="f18" y="f19"/>
                    <a:pt x="f20" y="f21"/>
                    <a:pt x="f7" y="f21"/>
                  </a:cubicBezTo>
                  <a:cubicBezTo>
                    <a:pt x="f17" y="f13"/>
                    <a:pt x="f5" y="f8"/>
                    <a:pt x="f5" y="f8"/>
                  </a:cubicBez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40" name="Freeform 69">
              <a:extLst>
                <a:ext uri="{FF2B5EF4-FFF2-40B4-BE49-F238E27FC236}">
                  <a16:creationId xmlns:a16="http://schemas.microsoft.com/office/drawing/2014/main" id="{B20168F3-9261-2E94-77F4-844AB9392993}"/>
                </a:ext>
              </a:extLst>
            </p:cNvPr>
            <p:cNvSpPr/>
            <p:nvPr/>
          </p:nvSpPr>
          <p:spPr>
            <a:xfrm>
              <a:off x="6010881" y="2950375"/>
              <a:ext cx="144813" cy="1636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138"/>
                <a:gd name="f8" fmla="val 114"/>
                <a:gd name="f9" fmla="val 90"/>
                <a:gd name="f10" fmla="val 6"/>
                <a:gd name="f11" fmla="val 72"/>
                <a:gd name="f12" fmla="val 36"/>
                <a:gd name="f13" fmla="val 24"/>
                <a:gd name="f14" fmla="val 66"/>
                <a:gd name="f15" fmla="val 18"/>
                <a:gd name="f16" fmla="val 54"/>
                <a:gd name="f17" fmla="val 42"/>
                <a:gd name="f18" fmla="val 60"/>
                <a:gd name="f19" fmla="val 108"/>
                <a:gd name="f20" fmla="val 78"/>
                <a:gd name="f21" fmla="val 132"/>
                <a:gd name="f22" fmla="val 96"/>
                <a:gd name="f23" fmla="val 84"/>
                <a:gd name="f24" fmla="val 126"/>
                <a:gd name="f25" fmla="val 48"/>
                <a:gd name="f26" fmla="+- 0 0 -90"/>
                <a:gd name="f27" fmla="*/ f3 1 120"/>
                <a:gd name="f28" fmla="*/ f4 1 138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20"/>
                <a:gd name="f37" fmla="*/ f33 1 138"/>
                <a:gd name="f38" fmla="*/ 0 f34 1"/>
                <a:gd name="f39" fmla="*/ 2147483646 f33 1"/>
                <a:gd name="f40" fmla="*/ 2147483646 f34 1"/>
                <a:gd name="f41" fmla="*/ 0 f33 1"/>
                <a:gd name="f42" fmla="+- f35 0 f1"/>
                <a:gd name="f43" fmla="*/ f38 1 120"/>
                <a:gd name="f44" fmla="*/ f39 1 138"/>
                <a:gd name="f45" fmla="*/ f40 1 120"/>
                <a:gd name="f46" fmla="*/ f41 1 138"/>
                <a:gd name="f47" fmla="*/ 0 1 f36"/>
                <a:gd name="f48" fmla="*/ f30 1 f36"/>
                <a:gd name="f49" fmla="*/ 0 1 f37"/>
                <a:gd name="f50" fmla="*/ f31 1 f37"/>
                <a:gd name="f51" fmla="*/ f43 1 f36"/>
                <a:gd name="f52" fmla="*/ f44 1 f37"/>
                <a:gd name="f53" fmla="*/ f45 1 f36"/>
                <a:gd name="f54" fmla="*/ f46 1 f37"/>
                <a:gd name="f55" fmla="*/ f47 f27 1"/>
                <a:gd name="f56" fmla="*/ f48 f27 1"/>
                <a:gd name="f57" fmla="*/ f50 f28 1"/>
                <a:gd name="f58" fmla="*/ f49 f28 1"/>
                <a:gd name="f59" fmla="*/ f51 f27 1"/>
                <a:gd name="f60" fmla="*/ f52 f28 1"/>
                <a:gd name="f61" fmla="*/ f53 f27 1"/>
                <a:gd name="f62" fmla="*/ f54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61" y="f60"/>
                </a:cxn>
                <a:cxn ang="f42">
                  <a:pos x="f61" y="f60"/>
                </a:cxn>
                <a:cxn ang="f42">
                  <a:pos x="f61" y="f62"/>
                </a:cxn>
                <a:cxn ang="f42">
                  <a:pos x="f61" y="f60"/>
                </a:cxn>
                <a:cxn ang="f42">
                  <a:pos x="f61" y="f60"/>
                </a:cxn>
                <a:cxn ang="f42">
                  <a:pos x="f61" y="f60"/>
                </a:cxn>
                <a:cxn ang="f42">
                  <a:pos x="f61" y="f60"/>
                </a:cxn>
                <a:cxn ang="f42">
                  <a:pos x="f61" y="f60"/>
                </a:cxn>
                <a:cxn ang="f42">
                  <a:pos x="f61" y="f60"/>
                </a:cxn>
                <a:cxn ang="f42">
                  <a:pos x="f61" y="f60"/>
                </a:cxn>
                <a:cxn ang="f42">
                  <a:pos x="f61" y="f60"/>
                </a:cxn>
                <a:cxn ang="f42">
                  <a:pos x="f61" y="f60"/>
                </a:cxn>
                <a:cxn ang="f42">
                  <a:pos x="f61" y="f60"/>
                </a:cxn>
                <a:cxn ang="f42">
                  <a:pos x="f61" y="f60"/>
                </a:cxn>
                <a:cxn ang="f42">
                  <a:pos x="f59" y="f60"/>
                </a:cxn>
              </a:cxnLst>
              <a:rect l="f55" t="f58" r="f56" b="f57"/>
              <a:pathLst>
                <a:path w="120" h="138">
                  <a:moveTo>
                    <a:pt x="f5" y="f8"/>
                  </a:moveTo>
                  <a:lnTo>
                    <a:pt x="f5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5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6"/>
                  </a:lnTo>
                  <a:lnTo>
                    <a:pt x="f19" y="f20"/>
                  </a:lnTo>
                  <a:lnTo>
                    <a:pt x="f6" y="f19"/>
                  </a:lnTo>
                  <a:lnTo>
                    <a:pt x="f6" y="f21"/>
                  </a:lnTo>
                  <a:lnTo>
                    <a:pt x="f22" y="f7"/>
                  </a:lnTo>
                  <a:lnTo>
                    <a:pt x="f23" y="f6"/>
                  </a:lnTo>
                  <a:lnTo>
                    <a:pt x="f14" y="f24"/>
                  </a:lnTo>
                  <a:lnTo>
                    <a:pt x="f25" y="f8"/>
                  </a:lnTo>
                  <a:lnTo>
                    <a:pt x="f15" y="f19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41" name="Freeform 70">
              <a:extLst>
                <a:ext uri="{FF2B5EF4-FFF2-40B4-BE49-F238E27FC236}">
                  <a16:creationId xmlns:a16="http://schemas.microsoft.com/office/drawing/2014/main" id="{B9C95484-9E7A-EE09-0690-1A91781AC565}"/>
                </a:ext>
              </a:extLst>
            </p:cNvPr>
            <p:cNvSpPr/>
            <p:nvPr/>
          </p:nvSpPr>
          <p:spPr>
            <a:xfrm>
              <a:off x="5415689" y="3777267"/>
              <a:ext cx="251981" cy="709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10"/>
                <a:gd name="f8" fmla="val 2"/>
                <a:gd name="f9" fmla="val 1"/>
                <a:gd name="f10" fmla="val 8"/>
                <a:gd name="f11" fmla="val 19"/>
                <a:gd name="f12" fmla="val 26"/>
                <a:gd name="f13" fmla="val 3"/>
                <a:gd name="f14" fmla="val 27"/>
                <a:gd name="f15" fmla="val 5"/>
                <a:gd name="f16" fmla="val 28"/>
                <a:gd name="f17" fmla="val 6"/>
                <a:gd name="f18" fmla="val 30"/>
                <a:gd name="f19" fmla="val 7"/>
                <a:gd name="f20" fmla="val 33"/>
                <a:gd name="f21" fmla="val 9"/>
                <a:gd name="f22" fmla="val 31"/>
                <a:gd name="f23" fmla="val 25"/>
                <a:gd name="f24" fmla="val 23"/>
                <a:gd name="f25" fmla="val 21"/>
                <a:gd name="f26" fmla="val 15"/>
                <a:gd name="f27" fmla="val 4"/>
                <a:gd name="f28" fmla="+- 0 0 -90"/>
                <a:gd name="f29" fmla="*/ f3 1 35"/>
                <a:gd name="f30" fmla="*/ f4 1 10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5 1 10"/>
                <a:gd name="f39" fmla="*/ f36 1 35"/>
                <a:gd name="f40" fmla="*/ 2147483646 f36 1"/>
                <a:gd name="f41" fmla="*/ 2147483646 f35 1"/>
                <a:gd name="f42" fmla="*/ 0 f35 1"/>
                <a:gd name="f43" fmla="*/ 0 f36 1"/>
                <a:gd name="f44" fmla="+- f37 0 f1"/>
                <a:gd name="f45" fmla="*/ f40 1 35"/>
                <a:gd name="f46" fmla="*/ f41 1 10"/>
                <a:gd name="f47" fmla="*/ f42 1 10"/>
                <a:gd name="f48" fmla="*/ f43 1 35"/>
                <a:gd name="f49" fmla="*/ 0 1 f39"/>
                <a:gd name="f50" fmla="*/ f32 1 f39"/>
                <a:gd name="f51" fmla="*/ 0 1 f38"/>
                <a:gd name="f52" fmla="*/ f33 1 f38"/>
                <a:gd name="f53" fmla="*/ f45 1 f39"/>
                <a:gd name="f54" fmla="*/ f46 1 f38"/>
                <a:gd name="f55" fmla="*/ f47 1 f38"/>
                <a:gd name="f56" fmla="*/ f48 1 f39"/>
                <a:gd name="f57" fmla="*/ f49 f29 1"/>
                <a:gd name="f58" fmla="*/ f50 f29 1"/>
                <a:gd name="f59" fmla="*/ f52 f30 1"/>
                <a:gd name="f60" fmla="*/ f51 f30 1"/>
                <a:gd name="f61" fmla="*/ f53 f29 1"/>
                <a:gd name="f62" fmla="*/ f54 f30 1"/>
                <a:gd name="f63" fmla="*/ f55 f30 1"/>
                <a:gd name="f64" fmla="*/ f5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1" y="f62"/>
                </a:cxn>
                <a:cxn ang="f44">
                  <a:pos x="f61" y="f63"/>
                </a:cxn>
                <a:cxn ang="f44">
                  <a:pos x="f61" y="f63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4" y="f62"/>
                </a:cxn>
                <a:cxn ang="f44">
                  <a:pos x="f61" y="f62"/>
                </a:cxn>
              </a:cxnLst>
              <a:rect l="f57" t="f60" r="f58" b="f59"/>
              <a:pathLst>
                <a:path w="35" h="10">
                  <a:moveTo>
                    <a:pt x="f8" y="f9"/>
                  </a:moveTo>
                  <a:cubicBezTo>
                    <a:pt x="f10" y="f5"/>
                    <a:pt x="f10" y="f5"/>
                    <a:pt x="f10" y="f5"/>
                  </a:cubicBezTo>
                  <a:cubicBezTo>
                    <a:pt x="f11" y="f5"/>
                    <a:pt x="f11" y="f5"/>
                    <a:pt x="f11" y="f5"/>
                  </a:cubicBezTo>
                  <a:cubicBezTo>
                    <a:pt x="f12" y="f13"/>
                    <a:pt x="f12" y="f13"/>
                    <a:pt x="f12" y="f13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19"/>
                    <a:pt x="f20" y="f19"/>
                  </a:cubicBezTo>
                  <a:cubicBezTo>
                    <a:pt x="f6" y="f21"/>
                    <a:pt x="f6" y="f21"/>
                    <a:pt x="f6" y="f21"/>
                  </a:cubicBezTo>
                  <a:cubicBezTo>
                    <a:pt x="f6" y="f21"/>
                    <a:pt x="f6" y="f7"/>
                    <a:pt x="f20" y="f7"/>
                  </a:cubicBezTo>
                  <a:cubicBezTo>
                    <a:pt x="f22" y="f7"/>
                    <a:pt x="f23" y="f7"/>
                    <a:pt x="f23" y="f7"/>
                  </a:cubicBezTo>
                  <a:cubicBezTo>
                    <a:pt x="f24" y="f10"/>
                    <a:pt x="f24" y="f10"/>
                    <a:pt x="f24" y="f10"/>
                  </a:cubicBezTo>
                  <a:cubicBezTo>
                    <a:pt x="f25" y="f15"/>
                    <a:pt x="f25" y="f15"/>
                    <a:pt x="f25" y="f15"/>
                  </a:cubicBezTo>
                  <a:cubicBezTo>
                    <a:pt x="f26" y="f27"/>
                    <a:pt x="f26" y="f27"/>
                    <a:pt x="f26" y="f27"/>
                  </a:cubicBezTo>
                  <a:cubicBezTo>
                    <a:pt x="f21" y="f27"/>
                    <a:pt x="f21" y="f27"/>
                    <a:pt x="f21" y="f27"/>
                  </a:cubicBezTo>
                  <a:cubicBezTo>
                    <a:pt x="f15" y="f27"/>
                    <a:pt x="f15" y="f27"/>
                    <a:pt x="f15" y="f27"/>
                  </a:cubicBezTo>
                  <a:cubicBezTo>
                    <a:pt x="f5" y="f13"/>
                    <a:pt x="f5" y="f13"/>
                    <a:pt x="f5" y="f13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42" name="Freeform 71">
              <a:extLst>
                <a:ext uri="{FF2B5EF4-FFF2-40B4-BE49-F238E27FC236}">
                  <a16:creationId xmlns:a16="http://schemas.microsoft.com/office/drawing/2014/main" id="{F5C778DC-C372-CA95-9145-2C6EF56B1F95}"/>
                </a:ext>
              </a:extLst>
            </p:cNvPr>
            <p:cNvSpPr/>
            <p:nvPr/>
          </p:nvSpPr>
          <p:spPr>
            <a:xfrm>
              <a:off x="5667670" y="3855476"/>
              <a:ext cx="156398" cy="434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2"/>
                <a:gd name="f7" fmla="val 36"/>
                <a:gd name="f8" fmla="val 24"/>
                <a:gd name="f9" fmla="val 12"/>
                <a:gd name="f10" fmla="val 18"/>
                <a:gd name="f11" fmla="val 30"/>
                <a:gd name="f12" fmla="val 42"/>
                <a:gd name="f13" fmla="val 66"/>
                <a:gd name="f14" fmla="val 84"/>
                <a:gd name="f15" fmla="val 108"/>
                <a:gd name="f16" fmla="val 72"/>
                <a:gd name="f17" fmla="+- 0 0 -90"/>
                <a:gd name="f18" fmla="*/ f3 1 132"/>
                <a:gd name="f19" fmla="*/ f4 1 36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32"/>
                <a:gd name="f28" fmla="*/ f24 1 36"/>
                <a:gd name="f29" fmla="*/ 2147483646 f25 1"/>
                <a:gd name="f30" fmla="*/ 0 f24 1"/>
                <a:gd name="f31" fmla="*/ 2147483646 f24 1"/>
                <a:gd name="f32" fmla="*/ 0 f25 1"/>
                <a:gd name="f33" fmla="+- f26 0 f1"/>
                <a:gd name="f34" fmla="*/ f29 1 132"/>
                <a:gd name="f35" fmla="*/ f30 1 36"/>
                <a:gd name="f36" fmla="*/ f31 1 36"/>
                <a:gd name="f37" fmla="*/ f32 1 132"/>
                <a:gd name="f38" fmla="*/ 0 1 f27"/>
                <a:gd name="f39" fmla="*/ f21 1 f27"/>
                <a:gd name="f40" fmla="*/ 0 1 f28"/>
                <a:gd name="f41" fmla="*/ f22 1 f28"/>
                <a:gd name="f42" fmla="*/ f34 1 f27"/>
                <a:gd name="f43" fmla="*/ f35 1 f28"/>
                <a:gd name="f44" fmla="*/ f36 1 f28"/>
                <a:gd name="f45" fmla="*/ f37 1 f27"/>
                <a:gd name="f46" fmla="*/ f38 f18 1"/>
                <a:gd name="f47" fmla="*/ f39 f18 1"/>
                <a:gd name="f48" fmla="*/ f41 f19 1"/>
                <a:gd name="f49" fmla="*/ f40 f19 1"/>
                <a:gd name="f50" fmla="*/ f42 f18 1"/>
                <a:gd name="f51" fmla="*/ f43 f19 1"/>
                <a:gd name="f52" fmla="*/ f44 f19 1"/>
                <a:gd name="f53" fmla="*/ f4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0" y="f51"/>
                </a:cxn>
                <a:cxn ang="f33">
                  <a:pos x="f50" y="f52"/>
                </a:cxn>
                <a:cxn ang="f33">
                  <a:pos x="f53" y="f52"/>
                </a:cxn>
                <a:cxn ang="f33">
                  <a:pos x="f50" y="f52"/>
                </a:cxn>
                <a:cxn ang="f33">
                  <a:pos x="f50" y="f52"/>
                </a:cxn>
                <a:cxn ang="f33">
                  <a:pos x="f50" y="f52"/>
                </a:cxn>
                <a:cxn ang="f33">
                  <a:pos x="f50" y="f52"/>
                </a:cxn>
                <a:cxn ang="f33">
                  <a:pos x="f50" y="f52"/>
                </a:cxn>
                <a:cxn ang="f33">
                  <a:pos x="f50" y="f52"/>
                </a:cxn>
                <a:cxn ang="f33">
                  <a:pos x="f50" y="f51"/>
                </a:cxn>
                <a:cxn ang="f33">
                  <a:pos x="f50" y="f51"/>
                </a:cxn>
              </a:cxnLst>
              <a:rect l="f46" t="f49" r="f47" b="f48"/>
              <a:pathLst>
                <a:path w="132" h="36">
                  <a:moveTo>
                    <a:pt x="f8" y="f5"/>
                  </a:moveTo>
                  <a:lnTo>
                    <a:pt x="f8" y="f9"/>
                  </a:lnTo>
                  <a:lnTo>
                    <a:pt x="f5" y="f10"/>
                  </a:lnTo>
                  <a:lnTo>
                    <a:pt x="f11" y="f11"/>
                  </a:lnTo>
                  <a:lnTo>
                    <a:pt x="f12" y="f7"/>
                  </a:lnTo>
                  <a:lnTo>
                    <a:pt x="f13" y="f7"/>
                  </a:lnTo>
                  <a:lnTo>
                    <a:pt x="f14" y="f8"/>
                  </a:lnTo>
                  <a:lnTo>
                    <a:pt x="f6" y="f11"/>
                  </a:lnTo>
                  <a:lnTo>
                    <a:pt x="f15" y="f10"/>
                  </a:lnTo>
                  <a:lnTo>
                    <a:pt x="f16" y="f5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43" name="Freeform 72">
              <a:extLst>
                <a:ext uri="{FF2B5EF4-FFF2-40B4-BE49-F238E27FC236}">
                  <a16:creationId xmlns:a16="http://schemas.microsoft.com/office/drawing/2014/main" id="{1C7082FE-61D0-D46E-E42C-CB450629FA4C}"/>
                </a:ext>
              </a:extLst>
            </p:cNvPr>
            <p:cNvSpPr/>
            <p:nvPr/>
          </p:nvSpPr>
          <p:spPr>
            <a:xfrm>
              <a:off x="7731279" y="3374684"/>
              <a:ext cx="70957" cy="419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36"/>
                <a:gd name="f8" fmla="val 12"/>
                <a:gd name="f9" fmla="val 6"/>
                <a:gd name="f10" fmla="val 18"/>
                <a:gd name="f11" fmla="val 54"/>
                <a:gd name="f12" fmla="val 30"/>
                <a:gd name="f13" fmla="val 24"/>
                <a:gd name="f14" fmla="+- 0 0 -90"/>
                <a:gd name="f15" fmla="*/ f3 1 60"/>
                <a:gd name="f16" fmla="*/ f4 1 3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60"/>
                <a:gd name="f25" fmla="*/ f21 1 36"/>
                <a:gd name="f26" fmla="*/ 0 f22 1"/>
                <a:gd name="f27" fmla="*/ 2147483646 f21 1"/>
                <a:gd name="f28" fmla="*/ 2147483646 f22 1"/>
                <a:gd name="f29" fmla="*/ 0 f21 1"/>
                <a:gd name="f30" fmla="+- f23 0 f1"/>
                <a:gd name="f31" fmla="*/ f26 1 60"/>
                <a:gd name="f32" fmla="*/ f27 1 36"/>
                <a:gd name="f33" fmla="*/ f28 1 60"/>
                <a:gd name="f34" fmla="*/ f29 1 36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9" y="f48"/>
                </a:cxn>
                <a:cxn ang="f30">
                  <a:pos x="f49" y="f48"/>
                </a:cxn>
                <a:cxn ang="f30">
                  <a:pos x="f49" y="f48"/>
                </a:cxn>
                <a:cxn ang="f30">
                  <a:pos x="f49" y="f48"/>
                </a:cxn>
                <a:cxn ang="f30">
                  <a:pos x="f47" y="f48"/>
                </a:cxn>
              </a:cxnLst>
              <a:rect l="f43" t="f46" r="f44" b="f45"/>
              <a:pathLst>
                <a:path w="60" h="36">
                  <a:moveTo>
                    <a:pt x="f5" y="f8"/>
                  </a:moveTo>
                  <a:lnTo>
                    <a:pt x="f7" y="f5"/>
                  </a:lnTo>
                  <a:lnTo>
                    <a:pt x="f6" y="f9"/>
                  </a:lnTo>
                  <a:lnTo>
                    <a:pt x="f6" y="f10"/>
                  </a:lnTo>
                  <a:lnTo>
                    <a:pt x="f11" y="f7"/>
                  </a:lnTo>
                  <a:lnTo>
                    <a:pt x="f12" y="f13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44" name="Freeform 73">
              <a:extLst>
                <a:ext uri="{FF2B5EF4-FFF2-40B4-BE49-F238E27FC236}">
                  <a16:creationId xmlns:a16="http://schemas.microsoft.com/office/drawing/2014/main" id="{8D58F8D5-87D1-CFEA-899E-9A588AD0CC80}"/>
                </a:ext>
              </a:extLst>
            </p:cNvPr>
            <p:cNvSpPr/>
            <p:nvPr/>
          </p:nvSpPr>
          <p:spPr>
            <a:xfrm>
              <a:off x="7651635" y="3293586"/>
              <a:ext cx="28959" cy="56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48"/>
                <a:gd name="f8" fmla="val 6"/>
                <a:gd name="f9" fmla="val 18"/>
                <a:gd name="f10" fmla="+- 0 0 -90"/>
                <a:gd name="f11" fmla="*/ f3 1 24"/>
                <a:gd name="f12" fmla="*/ f4 1 48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24"/>
                <a:gd name="f21" fmla="*/ f17 1 48"/>
                <a:gd name="f22" fmla="*/ 0 f18 1"/>
                <a:gd name="f23" fmla="*/ 2147483646 f17 1"/>
                <a:gd name="f24" fmla="*/ 2147483646 f18 1"/>
                <a:gd name="f25" fmla="*/ 0 f17 1"/>
                <a:gd name="f26" fmla="+- f19 0 f1"/>
                <a:gd name="f27" fmla="*/ f22 1 24"/>
                <a:gd name="f28" fmla="*/ f23 1 48"/>
                <a:gd name="f29" fmla="*/ f24 1 24"/>
                <a:gd name="f30" fmla="*/ f25 1 48"/>
                <a:gd name="f31" fmla="*/ 0 1 f20"/>
                <a:gd name="f32" fmla="*/ f14 1 f20"/>
                <a:gd name="f33" fmla="*/ 0 1 f21"/>
                <a:gd name="f34" fmla="*/ f15 1 f21"/>
                <a:gd name="f35" fmla="*/ f27 1 f20"/>
                <a:gd name="f36" fmla="*/ f28 1 f21"/>
                <a:gd name="f37" fmla="*/ f29 1 f20"/>
                <a:gd name="f38" fmla="*/ f30 1 f21"/>
                <a:gd name="f39" fmla="*/ f31 f11 1"/>
                <a:gd name="f40" fmla="*/ f32 f11 1"/>
                <a:gd name="f41" fmla="*/ f34 f12 1"/>
                <a:gd name="f42" fmla="*/ f33 f12 1"/>
                <a:gd name="f43" fmla="*/ f35 f11 1"/>
                <a:gd name="f44" fmla="*/ f36 f12 1"/>
                <a:gd name="f45" fmla="*/ f37 f11 1"/>
                <a:gd name="f46" fmla="*/ f3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45" y="f44"/>
                </a:cxn>
                <a:cxn ang="f26">
                  <a:pos x="f45" y="f46"/>
                </a:cxn>
                <a:cxn ang="f26">
                  <a:pos x="f45" y="f44"/>
                </a:cxn>
                <a:cxn ang="f26">
                  <a:pos x="f45" y="f44"/>
                </a:cxn>
                <a:cxn ang="f26">
                  <a:pos x="f43" y="f44"/>
                </a:cxn>
              </a:cxnLst>
              <a:rect l="f39" t="f42" r="f40" b="f41"/>
              <a:pathLst>
                <a:path w="24" h="48">
                  <a:moveTo>
                    <a:pt x="f5" y="f7"/>
                  </a:moveTo>
                  <a:lnTo>
                    <a:pt x="f8" y="f8"/>
                  </a:lnTo>
                  <a:lnTo>
                    <a:pt x="f9" y="f5"/>
                  </a:lnTo>
                  <a:lnTo>
                    <a:pt x="f6" y="f6"/>
                  </a:lnTo>
                  <a:lnTo>
                    <a:pt x="f6" y="f7"/>
                  </a:lnTo>
                  <a:lnTo>
                    <a:pt x="f5" y="f7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45" name="Freeform 74">
              <a:extLst>
                <a:ext uri="{FF2B5EF4-FFF2-40B4-BE49-F238E27FC236}">
                  <a16:creationId xmlns:a16="http://schemas.microsoft.com/office/drawing/2014/main" id="{431B6832-402A-ECAF-0A5A-30D107F7A84E}"/>
                </a:ext>
              </a:extLst>
            </p:cNvPr>
            <p:cNvSpPr/>
            <p:nvPr/>
          </p:nvSpPr>
          <p:spPr>
            <a:xfrm>
              <a:off x="7644393" y="3235668"/>
              <a:ext cx="36201" cy="434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37"/>
                <a:gd name="f8" fmla="val 12"/>
                <a:gd name="f9" fmla="val 24"/>
                <a:gd name="f10" fmla="+- 0 0 -90"/>
                <a:gd name="f11" fmla="*/ f3 1 30"/>
                <a:gd name="f12" fmla="*/ f4 1 37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30"/>
                <a:gd name="f21" fmla="*/ f17 1 37"/>
                <a:gd name="f22" fmla="*/ 0 f18 1"/>
                <a:gd name="f23" fmla="*/ 2147483646 f17 1"/>
                <a:gd name="f24" fmla="*/ 2147483646 f18 1"/>
                <a:gd name="f25" fmla="*/ 0 f17 1"/>
                <a:gd name="f26" fmla="+- f19 0 f1"/>
                <a:gd name="f27" fmla="*/ f22 1 30"/>
                <a:gd name="f28" fmla="*/ f23 1 37"/>
                <a:gd name="f29" fmla="*/ f24 1 30"/>
                <a:gd name="f30" fmla="*/ f25 1 37"/>
                <a:gd name="f31" fmla="*/ 0 1 f20"/>
                <a:gd name="f32" fmla="*/ f14 1 f20"/>
                <a:gd name="f33" fmla="*/ 0 1 f21"/>
                <a:gd name="f34" fmla="*/ f15 1 f21"/>
                <a:gd name="f35" fmla="*/ f27 1 f20"/>
                <a:gd name="f36" fmla="*/ f28 1 f21"/>
                <a:gd name="f37" fmla="*/ f29 1 f20"/>
                <a:gd name="f38" fmla="*/ f30 1 f21"/>
                <a:gd name="f39" fmla="*/ f31 f11 1"/>
                <a:gd name="f40" fmla="*/ f32 f11 1"/>
                <a:gd name="f41" fmla="*/ f34 f12 1"/>
                <a:gd name="f42" fmla="*/ f33 f12 1"/>
                <a:gd name="f43" fmla="*/ f35 f11 1"/>
                <a:gd name="f44" fmla="*/ f36 f12 1"/>
                <a:gd name="f45" fmla="*/ f37 f11 1"/>
                <a:gd name="f46" fmla="*/ f3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45" y="f46"/>
                </a:cxn>
                <a:cxn ang="f26">
                  <a:pos x="f45" y="f44"/>
                </a:cxn>
                <a:cxn ang="f26">
                  <a:pos x="f45" y="f44"/>
                </a:cxn>
                <a:cxn ang="f26">
                  <a:pos x="f43" y="f44"/>
                </a:cxn>
              </a:cxnLst>
              <a:rect l="f39" t="f42" r="f40" b="f41"/>
              <a:pathLst>
                <a:path w="30" h="37">
                  <a:moveTo>
                    <a:pt x="f5" y="f8"/>
                  </a:moveTo>
                  <a:lnTo>
                    <a:pt x="f9" y="f5"/>
                  </a:lnTo>
                  <a:lnTo>
                    <a:pt x="f6" y="f9"/>
                  </a:lnTo>
                  <a:lnTo>
                    <a:pt x="f9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46" name="Freeform 75">
              <a:extLst>
                <a:ext uri="{FF2B5EF4-FFF2-40B4-BE49-F238E27FC236}">
                  <a16:creationId xmlns:a16="http://schemas.microsoft.com/office/drawing/2014/main" id="{B78135D0-06AD-36F7-7AA3-2B49E4880198}"/>
                </a:ext>
              </a:extLst>
            </p:cNvPr>
            <p:cNvSpPr/>
            <p:nvPr/>
          </p:nvSpPr>
          <p:spPr>
            <a:xfrm>
              <a:off x="8372813" y="3396410"/>
              <a:ext cx="36201" cy="72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6"/>
                <a:gd name="f8" fmla="val 24"/>
                <a:gd name="f9" fmla="+- 0 0 -90"/>
                <a:gd name="f10" fmla="*/ f3 1 30"/>
                <a:gd name="f11" fmla="*/ f4 1 6"/>
                <a:gd name="f12" fmla="val f5"/>
                <a:gd name="f13" fmla="val f6"/>
                <a:gd name="f14" fmla="val f7"/>
                <a:gd name="f15" fmla="*/ f9 f0 1"/>
                <a:gd name="f16" fmla="+- f14 0 f12"/>
                <a:gd name="f17" fmla="+- f13 0 f12"/>
                <a:gd name="f18" fmla="*/ f15 1 f2"/>
                <a:gd name="f19" fmla="*/ f16 1 6"/>
                <a:gd name="f20" fmla="*/ f17 1 30"/>
                <a:gd name="f21" fmla="*/ 2147483646 f17 1"/>
                <a:gd name="f22" fmla="*/ 0 f16 1"/>
                <a:gd name="f23" fmla="*/ 0 f17 1"/>
                <a:gd name="f24" fmla="*/ 2147483646 f16 1"/>
                <a:gd name="f25" fmla="+- f18 0 f1"/>
                <a:gd name="f26" fmla="*/ f21 1 30"/>
                <a:gd name="f27" fmla="*/ f22 1 6"/>
                <a:gd name="f28" fmla="*/ f23 1 30"/>
                <a:gd name="f29" fmla="*/ f24 1 6"/>
                <a:gd name="f30" fmla="*/ 0 1 f20"/>
                <a:gd name="f31" fmla="*/ f13 1 f20"/>
                <a:gd name="f32" fmla="*/ 0 1 f19"/>
                <a:gd name="f33" fmla="*/ f14 1 f19"/>
                <a:gd name="f34" fmla="*/ f26 1 f20"/>
                <a:gd name="f35" fmla="*/ f27 1 f19"/>
                <a:gd name="f36" fmla="*/ f28 1 f20"/>
                <a:gd name="f37" fmla="*/ f29 1 f19"/>
                <a:gd name="f38" fmla="*/ f30 f10 1"/>
                <a:gd name="f39" fmla="*/ f31 f10 1"/>
                <a:gd name="f40" fmla="*/ f33 f11 1"/>
                <a:gd name="f41" fmla="*/ f32 f11 1"/>
                <a:gd name="f42" fmla="*/ f34 f10 1"/>
                <a:gd name="f43" fmla="*/ f35 f11 1"/>
                <a:gd name="f44" fmla="*/ f36 f10 1"/>
                <a:gd name="f45" fmla="*/ f37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2" y="f43"/>
                </a:cxn>
                <a:cxn ang="f25">
                  <a:pos x="f42" y="f43"/>
                </a:cxn>
                <a:cxn ang="f25">
                  <a:pos x="f44" y="f45"/>
                </a:cxn>
                <a:cxn ang="f25">
                  <a:pos x="f42" y="f43"/>
                </a:cxn>
              </a:cxnLst>
              <a:rect l="f38" t="f41" r="f39" b="f40"/>
              <a:pathLst>
                <a:path w="30" h="6">
                  <a:moveTo>
                    <a:pt x="f8" y="f5"/>
                  </a:moveTo>
                  <a:lnTo>
                    <a:pt x="f6" y="f5"/>
                  </a:lnTo>
                  <a:lnTo>
                    <a:pt x="f5" y="f7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47" name="Rectangle 76">
              <a:extLst>
                <a:ext uri="{FF2B5EF4-FFF2-40B4-BE49-F238E27FC236}">
                  <a16:creationId xmlns:a16="http://schemas.microsoft.com/office/drawing/2014/main" id="{041157A1-7CA4-9F7F-0D27-FBCCF412E047}"/>
                </a:ext>
              </a:extLst>
            </p:cNvPr>
            <p:cNvSpPr/>
            <p:nvPr/>
          </p:nvSpPr>
          <p:spPr>
            <a:xfrm>
              <a:off x="8245373" y="3607838"/>
              <a:ext cx="0" cy="2898"/>
            </a:xfrm>
            <a:prstGeom prst="rect">
              <a:avLst/>
            </a:pr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miter/>
            </a:ln>
          </p:spPr>
          <p:txBody>
            <a:bodyPr vert="horz" wrap="square" lIns="91440" tIns="45720" rIns="91440" bIns="45720" anchor="t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48" name="Freeform 77">
              <a:extLst>
                <a:ext uri="{FF2B5EF4-FFF2-40B4-BE49-F238E27FC236}">
                  <a16:creationId xmlns:a16="http://schemas.microsoft.com/office/drawing/2014/main" id="{CCF60F2E-0D8A-F3F9-6F90-0CD4FB07F013}"/>
                </a:ext>
              </a:extLst>
            </p:cNvPr>
            <p:cNvSpPr/>
            <p:nvPr/>
          </p:nvSpPr>
          <p:spPr>
            <a:xfrm>
              <a:off x="8009330" y="3260284"/>
              <a:ext cx="448924" cy="1636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616"/>
                <a:gd name="f7" fmla="val 10000"/>
                <a:gd name="f8" fmla="val 6379"/>
                <a:gd name="f9" fmla="val 8696"/>
                <a:gd name="f10" fmla="val 6718"/>
                <a:gd name="f11" fmla="val 9130"/>
                <a:gd name="f12" fmla="val 8582"/>
                <a:gd name="f13" fmla="val 9430"/>
                <a:gd name="f14" fmla="val 8261"/>
                <a:gd name="f15" fmla="val 10277"/>
                <a:gd name="f16" fmla="val 7826"/>
                <a:gd name="f17" fmla="val 10560"/>
                <a:gd name="f18" fmla="val 10503"/>
                <a:gd name="f19" fmla="val 7392"/>
                <a:gd name="f20" fmla="val 10447"/>
                <a:gd name="f21" fmla="val 6957"/>
                <a:gd name="f22" fmla="val 3913"/>
                <a:gd name="f23" fmla="val 3768"/>
                <a:gd name="f24" fmla="val 3623"/>
                <a:gd name="f25" fmla="val 3478"/>
                <a:gd name="f26" fmla="val 9938"/>
                <a:gd name="f27" fmla="val 1304"/>
                <a:gd name="f28" fmla="val 9599"/>
                <a:gd name="f29" fmla="val 435"/>
                <a:gd name="f30" fmla="val 9091"/>
                <a:gd name="f31" fmla="val 9034"/>
                <a:gd name="f32" fmla="val 290"/>
                <a:gd name="f33" fmla="val 8978"/>
                <a:gd name="f34" fmla="val 145"/>
                <a:gd name="f35" fmla="val 8921"/>
                <a:gd name="f36" fmla="val 8243"/>
                <a:gd name="f37" fmla="val 7396"/>
                <a:gd name="f38" fmla="val 7226"/>
                <a:gd name="f39" fmla="val 6548"/>
                <a:gd name="f40" fmla="val 6040"/>
                <a:gd name="f41" fmla="val 4684"/>
                <a:gd name="f42" fmla="val 4345"/>
                <a:gd name="f43" fmla="val 3836"/>
                <a:gd name="f44" fmla="val 3497"/>
                <a:gd name="f45" fmla="val 2650"/>
                <a:gd name="f46" fmla="val 1739"/>
                <a:gd name="f47" fmla="val 2593"/>
                <a:gd name="f48" fmla="val 1594"/>
                <a:gd name="f49" fmla="val 2537"/>
                <a:gd name="f50" fmla="val 1449"/>
                <a:gd name="f51" fmla="val 2480"/>
                <a:gd name="f52" fmla="val 2311"/>
                <a:gd name="f53" fmla="val 1972"/>
                <a:gd name="f54" fmla="val 2609"/>
                <a:gd name="f55" fmla="val 1746"/>
                <a:gd name="f56" fmla="val 1494"/>
                <a:gd name="f57" fmla="val 2631"/>
                <a:gd name="f58" fmla="val 1294"/>
                <a:gd name="f59" fmla="val 1094"/>
                <a:gd name="f60" fmla="val 2587"/>
                <a:gd name="f61" fmla="val 883"/>
                <a:gd name="f62" fmla="val 2261"/>
                <a:gd name="f63" fmla="val 770"/>
                <a:gd name="f64" fmla="val 2478"/>
                <a:gd name="f65" fmla="val 657"/>
                <a:gd name="f66" fmla="val 2695"/>
                <a:gd name="f67" fmla="val 333"/>
                <a:gd name="f68" fmla="val 2962"/>
                <a:gd name="f69" fmla="val 205"/>
                <a:gd name="f70" fmla="val 3117"/>
                <a:gd name="f71" fmla="val 77"/>
                <a:gd name="f72" fmla="val 3272"/>
                <a:gd name="f73" fmla="val 3266"/>
                <a:gd name="f74" fmla="val 3407"/>
                <a:gd name="f75" fmla="val 113"/>
                <a:gd name="f76" fmla="val 3701"/>
                <a:gd name="f77" fmla="val 482"/>
                <a:gd name="f78" fmla="val 5084"/>
                <a:gd name="f79" fmla="val 698"/>
                <a:gd name="f80" fmla="val 5748"/>
                <a:gd name="f81" fmla="val 914"/>
                <a:gd name="f82" fmla="val 6412"/>
                <a:gd name="f83" fmla="val 1138"/>
                <a:gd name="f84" fmla="val 6900"/>
                <a:gd name="f85" fmla="val 7391"/>
                <a:gd name="f86" fmla="val 1450"/>
                <a:gd name="f87" fmla="val 7882"/>
                <a:gd name="f88" fmla="val 1520"/>
                <a:gd name="f89" fmla="val 1633"/>
                <a:gd name="f90" fmla="val 3158"/>
                <a:gd name="f91" fmla="val 3328"/>
                <a:gd name="f92" fmla="val 4514"/>
                <a:gd name="f93" fmla="val 5192"/>
                <a:gd name="f94" fmla="val 5870"/>
                <a:gd name="f95" fmla="+- 0 0 -90"/>
                <a:gd name="f96" fmla="*/ f3 1 10616"/>
                <a:gd name="f97" fmla="*/ f4 1 10000"/>
                <a:gd name="f98" fmla="val f5"/>
                <a:gd name="f99" fmla="val f6"/>
                <a:gd name="f100" fmla="val f7"/>
                <a:gd name="f101" fmla="*/ f95 f0 1"/>
                <a:gd name="f102" fmla="+- f100 0 f98"/>
                <a:gd name="f103" fmla="+- f99 0 f98"/>
                <a:gd name="f104" fmla="*/ f101 1 f2"/>
                <a:gd name="f105" fmla="*/ f103 1 10616"/>
                <a:gd name="f106" fmla="*/ f102 1 10000"/>
                <a:gd name="f107" fmla="*/ 2147483646 f103 1"/>
                <a:gd name="f108" fmla="*/ 2147483646 f102 1"/>
                <a:gd name="f109" fmla="*/ 0 f102 1"/>
                <a:gd name="f110" fmla="*/ 0 f103 1"/>
                <a:gd name="f111" fmla="+- f104 0 f1"/>
                <a:gd name="f112" fmla="*/ f107 1 10616"/>
                <a:gd name="f113" fmla="*/ f108 1 10000"/>
                <a:gd name="f114" fmla="*/ f109 1 10000"/>
                <a:gd name="f115" fmla="*/ f110 1 10616"/>
                <a:gd name="f116" fmla="*/ 0 1 f105"/>
                <a:gd name="f117" fmla="*/ f99 1 f105"/>
                <a:gd name="f118" fmla="*/ 0 1 f106"/>
                <a:gd name="f119" fmla="*/ f100 1 f106"/>
                <a:gd name="f120" fmla="*/ f112 1 f105"/>
                <a:gd name="f121" fmla="*/ f113 1 f106"/>
                <a:gd name="f122" fmla="*/ f114 1 f106"/>
                <a:gd name="f123" fmla="*/ f115 1 f105"/>
                <a:gd name="f124" fmla="*/ f116 f96 1"/>
                <a:gd name="f125" fmla="*/ f117 f96 1"/>
                <a:gd name="f126" fmla="*/ f119 f97 1"/>
                <a:gd name="f127" fmla="*/ f118 f97 1"/>
                <a:gd name="f128" fmla="*/ f120 f96 1"/>
                <a:gd name="f129" fmla="*/ f121 f97 1"/>
                <a:gd name="f130" fmla="*/ f122 f97 1"/>
                <a:gd name="f131" fmla="*/ f123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30"/>
                </a:cxn>
                <a:cxn ang="f111">
                  <a:pos x="f128" y="f130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30"/>
                </a:cxn>
                <a:cxn ang="f111">
                  <a:pos x="f128" y="f130"/>
                </a:cxn>
                <a:cxn ang="f111">
                  <a:pos x="f128" y="f130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31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  <a:cxn ang="f111">
                  <a:pos x="f128" y="f129"/>
                </a:cxn>
              </a:cxnLst>
              <a:rect l="f124" t="f127" r="f125" b="f126"/>
              <a:pathLst>
                <a:path w="10616" h="10000">
                  <a:moveTo>
                    <a:pt x="f8" y="f9"/>
                  </a:moveTo>
                  <a:lnTo>
                    <a:pt x="f10" y="f11"/>
                  </a:lnTo>
                  <a:lnTo>
                    <a:pt x="f12" y="f9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6" y="f14"/>
                  </a:lnTo>
                  <a:cubicBezTo>
                    <a:pt x="f17" y="f16"/>
                    <a:pt x="f18" y="f19"/>
                    <a:pt x="f20" y="f21"/>
                  </a:cubicBezTo>
                  <a:lnTo>
                    <a:pt x="f20" y="f22"/>
                  </a:lnTo>
                  <a:cubicBezTo>
                    <a:pt x="f18" y="f23"/>
                    <a:pt x="f17" y="f24"/>
                    <a:pt x="f6" y="f25"/>
                  </a:cubicBezTo>
                  <a:lnTo>
                    <a:pt x="f26" y="f27"/>
                  </a:lnTo>
                  <a:lnTo>
                    <a:pt x="f28" y="f29"/>
                  </a:lnTo>
                  <a:lnTo>
                    <a:pt x="f30" y="f29"/>
                  </a:lnTo>
                  <a:cubicBezTo>
                    <a:pt x="f31" y="f32"/>
                    <a:pt x="f33" y="f34"/>
                    <a:pt x="f35" y="f5"/>
                  </a:cubicBezTo>
                  <a:lnTo>
                    <a:pt x="f36" y="f27"/>
                  </a:lnTo>
                  <a:lnTo>
                    <a:pt x="f37" y="f27"/>
                  </a:lnTo>
                  <a:lnTo>
                    <a:pt x="f38" y="f27"/>
                  </a:lnTo>
                  <a:lnTo>
                    <a:pt x="f39" y="f29"/>
                  </a:lnTo>
                  <a:lnTo>
                    <a:pt x="f40" y="f5"/>
                  </a:lnTo>
                  <a:lnTo>
                    <a:pt x="f41" y="f5"/>
                  </a:lnTo>
                  <a:lnTo>
                    <a:pt x="f42" y="f5"/>
                  </a:lnTo>
                  <a:lnTo>
                    <a:pt x="f43" y="f29"/>
                  </a:lnTo>
                  <a:lnTo>
                    <a:pt x="f44" y="f27"/>
                  </a:lnTo>
                  <a:lnTo>
                    <a:pt x="f45" y="f46"/>
                  </a:lnTo>
                  <a:cubicBezTo>
                    <a:pt x="f47" y="f48"/>
                    <a:pt x="f49" y="f50"/>
                    <a:pt x="f51" y="f27"/>
                  </a:cubicBezTo>
                  <a:lnTo>
                    <a:pt x="f52" y="f27"/>
                  </a:lnTo>
                  <a:lnTo>
                    <a:pt x="f53" y="f54"/>
                  </a:lnTo>
                  <a:cubicBezTo>
                    <a:pt x="f55" y="f54"/>
                    <a:pt x="f56" y="f57"/>
                    <a:pt x="f58" y="f54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5" y="f73"/>
                    <a:pt x="f5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58" y="f85"/>
                  </a:cubicBezTo>
                  <a:cubicBezTo>
                    <a:pt x="f86" y="f87"/>
                    <a:pt x="f88" y="f14"/>
                    <a:pt x="f89" y="f9"/>
                  </a:cubicBezTo>
                  <a:lnTo>
                    <a:pt x="f90" y="f11"/>
                  </a:lnTo>
                  <a:lnTo>
                    <a:pt x="f91" y="f11"/>
                  </a:lnTo>
                  <a:lnTo>
                    <a:pt x="f92" y="f7"/>
                  </a:lnTo>
                  <a:lnTo>
                    <a:pt x="f93" y="f11"/>
                  </a:lnTo>
                  <a:lnTo>
                    <a:pt x="f94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49" name="Freeform 78">
              <a:extLst>
                <a:ext uri="{FF2B5EF4-FFF2-40B4-BE49-F238E27FC236}">
                  <a16:creationId xmlns:a16="http://schemas.microsoft.com/office/drawing/2014/main" id="{8D7A37FE-366D-91D1-9F52-912E07741AF8}"/>
                </a:ext>
              </a:extLst>
            </p:cNvPr>
            <p:cNvSpPr/>
            <p:nvPr/>
          </p:nvSpPr>
          <p:spPr>
            <a:xfrm>
              <a:off x="8235241" y="3396410"/>
              <a:ext cx="165085" cy="1332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9"/>
                <a:gd name="f7" fmla="val 114"/>
                <a:gd name="f8" fmla="val 25"/>
                <a:gd name="f9" fmla="val 61"/>
                <a:gd name="f10" fmla="val 96"/>
                <a:gd name="f11" fmla="val 73"/>
                <a:gd name="f12" fmla="val 90"/>
                <a:gd name="f13" fmla="val 115"/>
                <a:gd name="f14" fmla="val 66"/>
                <a:gd name="f15" fmla="val 127"/>
                <a:gd name="f16" fmla="val 24"/>
                <a:gd name="f17" fmla="val 6"/>
                <a:gd name="f18" fmla="val 49"/>
                <a:gd name="f19" fmla="val 12"/>
                <a:gd name="f20" fmla="val 37"/>
                <a:gd name="f21" fmla="val 19"/>
                <a:gd name="f22" fmla="val 48"/>
                <a:gd name="f23" fmla="val 102"/>
                <a:gd name="f24" fmla="val 13"/>
                <a:gd name="f25" fmla="+- 0 0 -90"/>
                <a:gd name="f26" fmla="*/ f3 1 139"/>
                <a:gd name="f27" fmla="*/ f4 1 114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39"/>
                <a:gd name="f36" fmla="*/ f32 1 114"/>
                <a:gd name="f37" fmla="*/ 2147483646 f33 1"/>
                <a:gd name="f38" fmla="*/ 2147483646 f32 1"/>
                <a:gd name="f39" fmla="*/ 0 f32 1"/>
                <a:gd name="f40" fmla="*/ 0 f33 1"/>
                <a:gd name="f41" fmla="+- f34 0 f1"/>
                <a:gd name="f42" fmla="*/ f37 1 139"/>
                <a:gd name="f43" fmla="*/ f38 1 114"/>
                <a:gd name="f44" fmla="*/ f39 1 114"/>
                <a:gd name="f45" fmla="*/ f40 1 139"/>
                <a:gd name="f46" fmla="*/ 0 1 f35"/>
                <a:gd name="f47" fmla="*/ f29 1 f35"/>
                <a:gd name="f48" fmla="*/ 0 1 f36"/>
                <a:gd name="f49" fmla="*/ f30 1 f36"/>
                <a:gd name="f50" fmla="*/ f42 1 f35"/>
                <a:gd name="f51" fmla="*/ f43 1 f36"/>
                <a:gd name="f52" fmla="*/ f44 1 f36"/>
                <a:gd name="f53" fmla="*/ f45 1 f35"/>
                <a:gd name="f54" fmla="*/ f46 f26 1"/>
                <a:gd name="f55" fmla="*/ f47 f26 1"/>
                <a:gd name="f56" fmla="*/ f49 f27 1"/>
                <a:gd name="f57" fmla="*/ f48 f27 1"/>
                <a:gd name="f58" fmla="*/ f50 f26 1"/>
                <a:gd name="f59" fmla="*/ f51 f27 1"/>
                <a:gd name="f60" fmla="*/ f52 f27 1"/>
                <a:gd name="f61" fmla="*/ f5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60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61" y="f59"/>
                </a:cxn>
                <a:cxn ang="f41">
                  <a:pos x="f58" y="f59"/>
                </a:cxn>
                <a:cxn ang="f41">
                  <a:pos x="f58" y="f59"/>
                </a:cxn>
              </a:cxnLst>
              <a:rect l="f54" t="f57" r="f55" b="f56"/>
              <a:pathLst>
                <a:path w="139" h="114">
                  <a:moveTo>
                    <a:pt x="f8" y="f7"/>
                  </a:move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6" y="f17"/>
                  </a:lnTo>
                  <a:lnTo>
                    <a:pt x="f6" y="f5"/>
                  </a:lnTo>
                  <a:lnTo>
                    <a:pt x="f13" y="f17"/>
                  </a:lnTo>
                  <a:lnTo>
                    <a:pt x="f18" y="f19"/>
                  </a:lnTo>
                  <a:lnTo>
                    <a:pt x="f20" y="f17"/>
                  </a:lnTo>
                  <a:lnTo>
                    <a:pt x="f21" y="f16"/>
                  </a:lnTo>
                  <a:lnTo>
                    <a:pt x="f8" y="f22"/>
                  </a:lnTo>
                  <a:lnTo>
                    <a:pt x="f5" y="f23"/>
                  </a:lnTo>
                  <a:lnTo>
                    <a:pt x="f24" y="f23"/>
                  </a:lnTo>
                  <a:lnTo>
                    <a:pt x="f8" y="f7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50" name="Freeform 79">
              <a:extLst>
                <a:ext uri="{FF2B5EF4-FFF2-40B4-BE49-F238E27FC236}">
                  <a16:creationId xmlns:a16="http://schemas.microsoft.com/office/drawing/2014/main" id="{B518C104-F009-A3AC-FC6E-9771F70526BE}"/>
                </a:ext>
              </a:extLst>
            </p:cNvPr>
            <p:cNvSpPr/>
            <p:nvPr/>
          </p:nvSpPr>
          <p:spPr>
            <a:xfrm>
              <a:off x="8213515" y="3502124"/>
              <a:ext cx="115854" cy="1057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7"/>
                <a:gd name="f7" fmla="val 90"/>
                <a:gd name="f8" fmla="val 91"/>
                <a:gd name="f9" fmla="val 24"/>
                <a:gd name="f10" fmla="val 79"/>
                <a:gd name="f11" fmla="val 6"/>
                <a:gd name="f12" fmla="val 43"/>
                <a:gd name="f13" fmla="val 31"/>
                <a:gd name="f14" fmla="val 12"/>
                <a:gd name="f15" fmla="val 18"/>
                <a:gd name="f16" fmla="val 42"/>
                <a:gd name="f17" fmla="val 25"/>
                <a:gd name="f18" fmla="val 37"/>
                <a:gd name="f19" fmla="val 49"/>
                <a:gd name="f20" fmla="val 78"/>
                <a:gd name="f21" fmla="val 67"/>
                <a:gd name="f22" fmla="val 73"/>
                <a:gd name="f23" fmla="val 66"/>
                <a:gd name="f24" fmla="val 61"/>
                <a:gd name="f25" fmla="val 36"/>
                <a:gd name="f26" fmla="val 85"/>
                <a:gd name="f27" fmla="val 30"/>
                <a:gd name="f28" fmla="+- 0 0 -90"/>
                <a:gd name="f29" fmla="*/ f3 1 97"/>
                <a:gd name="f30" fmla="*/ f4 1 90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97"/>
                <a:gd name="f39" fmla="*/ f35 1 90"/>
                <a:gd name="f40" fmla="*/ 2147483646 f36 1"/>
                <a:gd name="f41" fmla="*/ 2147483646 f35 1"/>
                <a:gd name="f42" fmla="*/ 0 f35 1"/>
                <a:gd name="f43" fmla="*/ 0 f36 1"/>
                <a:gd name="f44" fmla="+- f37 0 f1"/>
                <a:gd name="f45" fmla="*/ f40 1 97"/>
                <a:gd name="f46" fmla="*/ f41 1 90"/>
                <a:gd name="f47" fmla="*/ f42 1 90"/>
                <a:gd name="f48" fmla="*/ f43 1 97"/>
                <a:gd name="f49" fmla="*/ 0 1 f38"/>
                <a:gd name="f50" fmla="*/ f32 1 f38"/>
                <a:gd name="f51" fmla="*/ 0 1 f39"/>
                <a:gd name="f52" fmla="*/ f33 1 f39"/>
                <a:gd name="f53" fmla="*/ f45 1 f38"/>
                <a:gd name="f54" fmla="*/ f46 1 f39"/>
                <a:gd name="f55" fmla="*/ f47 1 f39"/>
                <a:gd name="f56" fmla="*/ f48 1 f38"/>
                <a:gd name="f57" fmla="*/ f49 f29 1"/>
                <a:gd name="f58" fmla="*/ f50 f29 1"/>
                <a:gd name="f59" fmla="*/ f52 f30 1"/>
                <a:gd name="f60" fmla="*/ f51 f30 1"/>
                <a:gd name="f61" fmla="*/ f53 f29 1"/>
                <a:gd name="f62" fmla="*/ f54 f30 1"/>
                <a:gd name="f63" fmla="*/ f55 f30 1"/>
                <a:gd name="f64" fmla="*/ f5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1" y="f62"/>
                </a:cxn>
                <a:cxn ang="f44">
                  <a:pos x="f61" y="f63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4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</a:cxnLst>
              <a:rect l="f57" t="f60" r="f58" b="f59"/>
              <a:pathLst>
                <a:path w="97" h="90">
                  <a:moveTo>
                    <a:pt x="f8" y="f9"/>
                  </a:moveTo>
                  <a:lnTo>
                    <a:pt x="f8" y="f5"/>
                  </a:lnTo>
                  <a:lnTo>
                    <a:pt x="f10" y="f11"/>
                  </a:lnTo>
                  <a:lnTo>
                    <a:pt x="f12" y="f9"/>
                  </a:lnTo>
                  <a:lnTo>
                    <a:pt x="f13" y="f14"/>
                  </a:lnTo>
                  <a:lnTo>
                    <a:pt x="f15" y="f14"/>
                  </a:lnTo>
                  <a:lnTo>
                    <a:pt x="f14" y="f15"/>
                  </a:lnTo>
                  <a:lnTo>
                    <a:pt x="f5" y="f16"/>
                  </a:lnTo>
                  <a:lnTo>
                    <a:pt x="f15" y="f7"/>
                  </a:lnTo>
                  <a:lnTo>
                    <a:pt x="f17" y="f7"/>
                  </a:lnTo>
                  <a:lnTo>
                    <a:pt x="f18" y="f7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6" y="f9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51" name="Freeform 80">
              <a:extLst>
                <a:ext uri="{FF2B5EF4-FFF2-40B4-BE49-F238E27FC236}">
                  <a16:creationId xmlns:a16="http://schemas.microsoft.com/office/drawing/2014/main" id="{7CB16F10-D161-E95E-DB8C-3A35909639C9}"/>
                </a:ext>
              </a:extLst>
            </p:cNvPr>
            <p:cNvSpPr/>
            <p:nvPr/>
          </p:nvSpPr>
          <p:spPr>
            <a:xfrm>
              <a:off x="8213515" y="3502124"/>
              <a:ext cx="115854" cy="1057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7"/>
                <a:gd name="f7" fmla="val 90"/>
                <a:gd name="f8" fmla="val 91"/>
                <a:gd name="f9" fmla="val 24"/>
                <a:gd name="f10" fmla="val 79"/>
                <a:gd name="f11" fmla="val 6"/>
                <a:gd name="f12" fmla="val 43"/>
                <a:gd name="f13" fmla="val 31"/>
                <a:gd name="f14" fmla="val 12"/>
                <a:gd name="f15" fmla="val 18"/>
                <a:gd name="f16" fmla="val 42"/>
                <a:gd name="f17" fmla="val 25"/>
                <a:gd name="f18" fmla="val 37"/>
                <a:gd name="f19" fmla="val 49"/>
                <a:gd name="f20" fmla="val 78"/>
                <a:gd name="f21" fmla="val 67"/>
                <a:gd name="f22" fmla="val 73"/>
                <a:gd name="f23" fmla="val 66"/>
                <a:gd name="f24" fmla="val 61"/>
                <a:gd name="f25" fmla="val 36"/>
                <a:gd name="f26" fmla="val 85"/>
                <a:gd name="f27" fmla="val 30"/>
                <a:gd name="f28" fmla="+- 0 0 -90"/>
                <a:gd name="f29" fmla="*/ f3 1 97"/>
                <a:gd name="f30" fmla="*/ f4 1 90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97"/>
                <a:gd name="f39" fmla="*/ f35 1 90"/>
                <a:gd name="f40" fmla="*/ 2147483646 f36 1"/>
                <a:gd name="f41" fmla="*/ 2147483646 f35 1"/>
                <a:gd name="f42" fmla="*/ 0 f35 1"/>
                <a:gd name="f43" fmla="*/ 0 f36 1"/>
                <a:gd name="f44" fmla="+- f37 0 f1"/>
                <a:gd name="f45" fmla="*/ f40 1 97"/>
                <a:gd name="f46" fmla="*/ f41 1 90"/>
                <a:gd name="f47" fmla="*/ f42 1 90"/>
                <a:gd name="f48" fmla="*/ f43 1 97"/>
                <a:gd name="f49" fmla="*/ 0 1 f38"/>
                <a:gd name="f50" fmla="*/ f32 1 f38"/>
                <a:gd name="f51" fmla="*/ 0 1 f39"/>
                <a:gd name="f52" fmla="*/ f33 1 f39"/>
                <a:gd name="f53" fmla="*/ f45 1 f38"/>
                <a:gd name="f54" fmla="*/ f46 1 f39"/>
                <a:gd name="f55" fmla="*/ f47 1 f39"/>
                <a:gd name="f56" fmla="*/ f48 1 f38"/>
                <a:gd name="f57" fmla="*/ f49 f29 1"/>
                <a:gd name="f58" fmla="*/ f50 f29 1"/>
                <a:gd name="f59" fmla="*/ f52 f30 1"/>
                <a:gd name="f60" fmla="*/ f51 f30 1"/>
                <a:gd name="f61" fmla="*/ f53 f29 1"/>
                <a:gd name="f62" fmla="*/ f54 f30 1"/>
                <a:gd name="f63" fmla="*/ f55 f30 1"/>
                <a:gd name="f64" fmla="*/ f5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1" y="f62"/>
                </a:cxn>
                <a:cxn ang="f44">
                  <a:pos x="f61" y="f63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4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  <a:cxn ang="f44">
                  <a:pos x="f61" y="f62"/>
                </a:cxn>
              </a:cxnLst>
              <a:rect l="f57" t="f60" r="f58" b="f59"/>
              <a:pathLst>
                <a:path w="97" h="90">
                  <a:moveTo>
                    <a:pt x="f8" y="f9"/>
                  </a:moveTo>
                  <a:lnTo>
                    <a:pt x="f8" y="f5"/>
                  </a:lnTo>
                  <a:lnTo>
                    <a:pt x="f10" y="f11"/>
                  </a:lnTo>
                  <a:lnTo>
                    <a:pt x="f12" y="f9"/>
                  </a:lnTo>
                  <a:lnTo>
                    <a:pt x="f13" y="f14"/>
                  </a:lnTo>
                  <a:lnTo>
                    <a:pt x="f15" y="f14"/>
                  </a:lnTo>
                  <a:lnTo>
                    <a:pt x="f14" y="f15"/>
                  </a:lnTo>
                  <a:lnTo>
                    <a:pt x="f5" y="f16"/>
                  </a:lnTo>
                  <a:lnTo>
                    <a:pt x="f15" y="f7"/>
                  </a:lnTo>
                  <a:lnTo>
                    <a:pt x="f17" y="f7"/>
                  </a:lnTo>
                  <a:lnTo>
                    <a:pt x="f18" y="f7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6" y="f9"/>
                  </a:lnTo>
                  <a:lnTo>
                    <a:pt x="f8" y="f9"/>
                  </a:lnTo>
                </a:path>
              </a:pathLst>
            </a:custGeom>
            <a:noFill/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52" name="Freeform 81">
              <a:extLst>
                <a:ext uri="{FF2B5EF4-FFF2-40B4-BE49-F238E27FC236}">
                  <a16:creationId xmlns:a16="http://schemas.microsoft.com/office/drawing/2014/main" id="{85BEEA28-5DD5-8E5D-3F36-92CCDD5472C3}"/>
                </a:ext>
              </a:extLst>
            </p:cNvPr>
            <p:cNvSpPr/>
            <p:nvPr/>
          </p:nvSpPr>
          <p:spPr>
            <a:xfrm>
              <a:off x="8614653" y="3701966"/>
              <a:ext cx="108612" cy="709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"/>
                <a:gd name="f7" fmla="val 60"/>
                <a:gd name="f8" fmla="val 18"/>
                <a:gd name="f9" fmla="val 48"/>
                <a:gd name="f10" fmla="val 66"/>
                <a:gd name="f11" fmla="val 78"/>
                <a:gd name="f12" fmla="val 30"/>
                <a:gd name="f13" fmla="val 24"/>
                <a:gd name="f14" fmla="val 84"/>
                <a:gd name="f15" fmla="val 6"/>
                <a:gd name="f16" fmla="+- 0 0 -90"/>
                <a:gd name="f17" fmla="*/ f3 1 90"/>
                <a:gd name="f18" fmla="*/ f4 1 6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90"/>
                <a:gd name="f27" fmla="*/ f23 1 60"/>
                <a:gd name="f28" fmla="*/ 2147483646 f24 1"/>
                <a:gd name="f29" fmla="*/ 2147483646 f23 1"/>
                <a:gd name="f30" fmla="*/ 0 f23 1"/>
                <a:gd name="f31" fmla="*/ 0 f24 1"/>
                <a:gd name="f32" fmla="+- f25 0 f1"/>
                <a:gd name="f33" fmla="*/ f28 1 90"/>
                <a:gd name="f34" fmla="*/ f29 1 60"/>
                <a:gd name="f35" fmla="*/ f30 1 60"/>
                <a:gd name="f36" fmla="*/ f31 1 90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7"/>
                <a:gd name="f44" fmla="*/ f36 1 f26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8 1"/>
                <a:gd name="f52" fmla="*/ f4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49" y="f50"/>
                </a:cxn>
                <a:cxn ang="f32">
                  <a:pos x="f49" y="f50"/>
                </a:cxn>
                <a:cxn ang="f32">
                  <a:pos x="f49" y="f50"/>
                </a:cxn>
                <a:cxn ang="f32">
                  <a:pos x="f49" y="f51"/>
                </a:cxn>
                <a:cxn ang="f32">
                  <a:pos x="f49" y="f50"/>
                </a:cxn>
                <a:cxn ang="f32">
                  <a:pos x="f49" y="f50"/>
                </a:cxn>
                <a:cxn ang="f32">
                  <a:pos x="f52" y="f50"/>
                </a:cxn>
                <a:cxn ang="f32">
                  <a:pos x="f49" y="f50"/>
                </a:cxn>
              </a:cxnLst>
              <a:rect l="f45" t="f48" r="f46" b="f47"/>
              <a:pathLst>
                <a:path w="90" h="60">
                  <a:moveTo>
                    <a:pt x="f8" y="f9"/>
                  </a:moveTo>
                  <a:lnTo>
                    <a:pt x="f10" y="f7"/>
                  </a:lnTo>
                  <a:lnTo>
                    <a:pt x="f11" y="f12"/>
                  </a:lnTo>
                  <a:lnTo>
                    <a:pt x="f6" y="f13"/>
                  </a:lnTo>
                  <a:lnTo>
                    <a:pt x="f14" y="f5"/>
                  </a:lnTo>
                  <a:lnTo>
                    <a:pt x="f12" y="f8"/>
                  </a:lnTo>
                  <a:lnTo>
                    <a:pt x="f15" y="f15"/>
                  </a:lnTo>
                  <a:lnTo>
                    <a:pt x="f5" y="f13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53" name="Freeform 82">
              <a:extLst>
                <a:ext uri="{FF2B5EF4-FFF2-40B4-BE49-F238E27FC236}">
                  <a16:creationId xmlns:a16="http://schemas.microsoft.com/office/drawing/2014/main" id="{4D6EA722-BF8C-57D8-DBC1-A66C24E61C91}"/>
                </a:ext>
              </a:extLst>
            </p:cNvPr>
            <p:cNvSpPr/>
            <p:nvPr/>
          </p:nvSpPr>
          <p:spPr>
            <a:xfrm>
              <a:off x="8630582" y="3729480"/>
              <a:ext cx="170883" cy="1983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8"/>
                <a:gd name="f8" fmla="val 9"/>
                <a:gd name="f9" fmla="val 6"/>
                <a:gd name="f10" fmla="val 10"/>
                <a:gd name="f11" fmla="val 13"/>
                <a:gd name="f12" fmla="val 4"/>
                <a:gd name="f13" fmla="val 17"/>
                <a:gd name="f14" fmla="val 3"/>
                <a:gd name="f15" fmla="val 18"/>
                <a:gd name="f16" fmla="val 1"/>
                <a:gd name="f17" fmla="val 21"/>
                <a:gd name="f18" fmla="val 11"/>
                <a:gd name="f19" fmla="val 23"/>
                <a:gd name="f20" fmla="val 15"/>
                <a:gd name="f21" fmla="val 20"/>
                <a:gd name="f22" fmla="val 7"/>
                <a:gd name="f23" fmla="val 16"/>
                <a:gd name="f24" fmla="+- 0 0 -90"/>
                <a:gd name="f25" fmla="*/ f3 1 24"/>
                <a:gd name="f26" fmla="*/ f4 1 28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4"/>
                <a:gd name="f35" fmla="*/ f31 1 28"/>
                <a:gd name="f36" fmla="*/ 2147483646 f32 1"/>
                <a:gd name="f37" fmla="*/ 2147483646 f31 1"/>
                <a:gd name="f38" fmla="*/ 0 f32 1"/>
                <a:gd name="f39" fmla="*/ 0 f31 1"/>
                <a:gd name="f40" fmla="+- f33 0 f1"/>
                <a:gd name="f41" fmla="*/ f36 1 24"/>
                <a:gd name="f42" fmla="*/ f37 1 28"/>
                <a:gd name="f43" fmla="*/ f38 1 24"/>
                <a:gd name="f44" fmla="*/ f39 1 28"/>
                <a:gd name="f45" fmla="*/ 0 1 f34"/>
                <a:gd name="f46" fmla="*/ f28 1 f34"/>
                <a:gd name="f47" fmla="*/ 0 1 f35"/>
                <a:gd name="f48" fmla="*/ f29 1 f35"/>
                <a:gd name="f49" fmla="*/ f41 1 f34"/>
                <a:gd name="f50" fmla="*/ f42 1 f35"/>
                <a:gd name="f51" fmla="*/ f43 1 f34"/>
                <a:gd name="f52" fmla="*/ f44 1 f35"/>
                <a:gd name="f53" fmla="*/ f45 f25 1"/>
                <a:gd name="f54" fmla="*/ f46 f25 1"/>
                <a:gd name="f55" fmla="*/ f48 f26 1"/>
                <a:gd name="f56" fmla="*/ f47 f26 1"/>
                <a:gd name="f57" fmla="*/ f49 f25 1"/>
                <a:gd name="f58" fmla="*/ f50 f26 1"/>
                <a:gd name="f59" fmla="*/ f51 f25 1"/>
                <a:gd name="f60" fmla="*/ f52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57" y="f58"/>
                </a:cxn>
                <a:cxn ang="f40">
                  <a:pos x="f57" y="f58"/>
                </a:cxn>
                <a:cxn ang="f40">
                  <a:pos x="f57" y="f58"/>
                </a:cxn>
                <a:cxn ang="f40">
                  <a:pos x="f57" y="f58"/>
                </a:cxn>
                <a:cxn ang="f40">
                  <a:pos x="f59" y="f58"/>
                </a:cxn>
                <a:cxn ang="f40">
                  <a:pos x="f57" y="f58"/>
                </a:cxn>
                <a:cxn ang="f40">
                  <a:pos x="f57" y="f58"/>
                </a:cxn>
                <a:cxn ang="f40">
                  <a:pos x="f57" y="f58"/>
                </a:cxn>
                <a:cxn ang="f40">
                  <a:pos x="f57" y="f58"/>
                </a:cxn>
                <a:cxn ang="f40">
                  <a:pos x="f57" y="f58"/>
                </a:cxn>
                <a:cxn ang="f40">
                  <a:pos x="f57" y="f58"/>
                </a:cxn>
                <a:cxn ang="f40">
                  <a:pos x="f57" y="f58"/>
                </a:cxn>
                <a:cxn ang="f40">
                  <a:pos x="f57" y="f60"/>
                </a:cxn>
                <a:cxn ang="f40">
                  <a:pos x="f57" y="f60"/>
                </a:cxn>
                <a:cxn ang="f40">
                  <a:pos x="f57" y="f58"/>
                </a:cxn>
                <a:cxn ang="f40">
                  <a:pos x="f57" y="f58"/>
                </a:cxn>
              </a:cxnLst>
              <a:rect l="f53" t="f56" r="f54" b="f55"/>
              <a:pathLst>
                <a:path w="24" h="28">
                  <a:moveTo>
                    <a:pt x="f8" y="f9"/>
                  </a:moveTo>
                  <a:cubicBezTo>
                    <a:pt x="f10" y="f9"/>
                    <a:pt x="f10" y="f9"/>
                    <a:pt x="f10" y="f9"/>
                  </a:cubicBezTo>
                  <a:cubicBezTo>
                    <a:pt x="f8" y="f11"/>
                    <a:pt x="f8" y="f11"/>
                    <a:pt x="f8" y="f11"/>
                  </a:cubicBezTo>
                  <a:cubicBezTo>
                    <a:pt x="f12" y="f13"/>
                    <a:pt x="f12" y="f13"/>
                    <a:pt x="f12" y="f13"/>
                  </a:cubicBezTo>
                  <a:cubicBezTo>
                    <a:pt x="f12" y="f13"/>
                    <a:pt x="f14" y="f15"/>
                    <a:pt x="f5" y="f15"/>
                  </a:cubicBezTo>
                  <a:cubicBezTo>
                    <a:pt x="f16" y="f17"/>
                    <a:pt x="f16" y="f17"/>
                    <a:pt x="f16" y="f17"/>
                  </a:cubicBezTo>
                  <a:cubicBezTo>
                    <a:pt x="f12" y="f7"/>
                    <a:pt x="f12" y="f7"/>
                    <a:pt x="f12" y="f7"/>
                  </a:cubicBezTo>
                  <a:cubicBezTo>
                    <a:pt x="f18" y="f19"/>
                    <a:pt x="f18" y="f19"/>
                    <a:pt x="f18" y="f19"/>
                  </a:cubicBezTo>
                  <a:cubicBezTo>
                    <a:pt x="f13" y="f20"/>
                    <a:pt x="f13" y="f20"/>
                    <a:pt x="f13" y="f20"/>
                  </a:cubicBezTo>
                  <a:cubicBezTo>
                    <a:pt x="f21" y="f18"/>
                    <a:pt x="f21" y="f18"/>
                    <a:pt x="f21" y="f18"/>
                  </a:cubicBezTo>
                  <a:cubicBezTo>
                    <a:pt x="f6" y="f22"/>
                    <a:pt x="f6" y="f22"/>
                    <a:pt x="f6" y="f22"/>
                  </a:cubicBezTo>
                  <a:cubicBezTo>
                    <a:pt x="f23" y="f16"/>
                    <a:pt x="f23" y="f16"/>
                    <a:pt x="f23" y="f16"/>
                  </a:cubicBezTo>
                  <a:cubicBezTo>
                    <a:pt x="f11" y="f5"/>
                    <a:pt x="f11" y="f5"/>
                    <a:pt x="f11" y="f5"/>
                  </a:cubicBezTo>
                  <a:cubicBezTo>
                    <a:pt x="f11" y="f5"/>
                    <a:pt x="f11" y="f5"/>
                    <a:pt x="f11" y="f5"/>
                  </a:cubicBezTo>
                  <a:cubicBezTo>
                    <a:pt x="f18" y="f16"/>
                    <a:pt x="f18" y="f16"/>
                    <a:pt x="f18" y="f16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54" name="Freeform 83">
              <a:extLst>
                <a:ext uri="{FF2B5EF4-FFF2-40B4-BE49-F238E27FC236}">
                  <a16:creationId xmlns:a16="http://schemas.microsoft.com/office/drawing/2014/main" id="{62DA2432-470B-B779-A9AF-4B099E68FE63}"/>
                </a:ext>
              </a:extLst>
            </p:cNvPr>
            <p:cNvSpPr/>
            <p:nvPr/>
          </p:nvSpPr>
          <p:spPr>
            <a:xfrm>
              <a:off x="8416256" y="3856920"/>
              <a:ext cx="241840" cy="1506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21"/>
                <a:gd name="f8" fmla="val 30"/>
                <a:gd name="f9" fmla="val 25"/>
                <a:gd name="f10" fmla="val 2"/>
                <a:gd name="f11" fmla="val 18"/>
                <a:gd name="f12" fmla="val 3"/>
                <a:gd name="f13" fmla="val 4"/>
                <a:gd name="f14" fmla="val 16"/>
                <a:gd name="f15" fmla="val 5"/>
                <a:gd name="f16" fmla="val 14"/>
                <a:gd name="f17" fmla="val 7"/>
                <a:gd name="f18" fmla="val 8"/>
                <a:gd name="f19" fmla="val 1"/>
                <a:gd name="f20" fmla="val 12"/>
                <a:gd name="f21" fmla="val 19"/>
                <a:gd name="f22" fmla="val 15"/>
                <a:gd name="f23" fmla="val 13"/>
                <a:gd name="f24" fmla="val 10"/>
                <a:gd name="f25" fmla="val 31"/>
                <a:gd name="f26" fmla="+- 0 0 -90"/>
                <a:gd name="f27" fmla="*/ f3 1 34"/>
                <a:gd name="f28" fmla="*/ f4 1 21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34"/>
                <a:gd name="f37" fmla="*/ f33 1 21"/>
                <a:gd name="f38" fmla="*/ 2147483646 f34 1"/>
                <a:gd name="f39" fmla="*/ 0 f33 1"/>
                <a:gd name="f40" fmla="*/ 2147483646 f33 1"/>
                <a:gd name="f41" fmla="*/ 0 f34 1"/>
                <a:gd name="f42" fmla="+- f35 0 f1"/>
                <a:gd name="f43" fmla="*/ f38 1 34"/>
                <a:gd name="f44" fmla="*/ f39 1 21"/>
                <a:gd name="f45" fmla="*/ f40 1 21"/>
                <a:gd name="f46" fmla="*/ f41 1 34"/>
                <a:gd name="f47" fmla="*/ 0 1 f36"/>
                <a:gd name="f48" fmla="*/ f30 1 f36"/>
                <a:gd name="f49" fmla="*/ 0 1 f37"/>
                <a:gd name="f50" fmla="*/ f31 1 f37"/>
                <a:gd name="f51" fmla="*/ f43 1 f36"/>
                <a:gd name="f52" fmla="*/ f44 1 f37"/>
                <a:gd name="f53" fmla="*/ f45 1 f37"/>
                <a:gd name="f54" fmla="*/ f46 1 f36"/>
                <a:gd name="f55" fmla="*/ f47 f27 1"/>
                <a:gd name="f56" fmla="*/ f48 f27 1"/>
                <a:gd name="f57" fmla="*/ f50 f28 1"/>
                <a:gd name="f58" fmla="*/ f49 f28 1"/>
                <a:gd name="f59" fmla="*/ f51 f27 1"/>
                <a:gd name="f60" fmla="*/ f52 f28 1"/>
                <a:gd name="f61" fmla="*/ f53 f28 1"/>
                <a:gd name="f62" fmla="*/ f5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59" y="f60"/>
                </a:cxn>
                <a:cxn ang="f42">
                  <a:pos x="f59" y="f61"/>
                </a:cxn>
                <a:cxn ang="f42">
                  <a:pos x="f59" y="f61"/>
                </a:cxn>
                <a:cxn ang="f42">
                  <a:pos x="f59" y="f61"/>
                </a:cxn>
                <a:cxn ang="f42">
                  <a:pos x="f62" y="f61"/>
                </a:cxn>
                <a:cxn ang="f42">
                  <a:pos x="f59" y="f61"/>
                </a:cxn>
                <a:cxn ang="f42">
                  <a:pos x="f59" y="f61"/>
                </a:cxn>
                <a:cxn ang="f42">
                  <a:pos x="f59" y="f61"/>
                </a:cxn>
                <a:cxn ang="f42">
                  <a:pos x="f59" y="f61"/>
                </a:cxn>
                <a:cxn ang="f42">
                  <a:pos x="f59" y="f61"/>
                </a:cxn>
                <a:cxn ang="f42">
                  <a:pos x="f59" y="f61"/>
                </a:cxn>
                <a:cxn ang="f42">
                  <a:pos x="f59" y="f61"/>
                </a:cxn>
                <a:cxn ang="f42">
                  <a:pos x="f59" y="f61"/>
                </a:cxn>
                <a:cxn ang="f42">
                  <a:pos x="f59" y="f60"/>
                </a:cxn>
              </a:cxnLst>
              <a:rect l="f55" t="f58" r="f56" b="f57"/>
              <a:pathLst>
                <a:path w="34" h="21">
                  <a:moveTo>
                    <a:pt x="f8" y="f5"/>
                  </a:moveTo>
                  <a:cubicBezTo>
                    <a:pt x="f9" y="f10"/>
                    <a:pt x="f11" y="f12"/>
                    <a:pt x="f11" y="f13"/>
                  </a:cubicBezTo>
                  <a:cubicBezTo>
                    <a:pt x="f14" y="f15"/>
                    <a:pt x="f16" y="f17"/>
                    <a:pt x="f16" y="f17"/>
                  </a:cubicBezTo>
                  <a:cubicBezTo>
                    <a:pt x="f12" y="f17"/>
                    <a:pt x="f12" y="f17"/>
                    <a:pt x="f12" y="f17"/>
                  </a:cubicBezTo>
                  <a:cubicBezTo>
                    <a:pt x="f5" y="f18"/>
                    <a:pt x="f5" y="f18"/>
                    <a:pt x="f5" y="f18"/>
                  </a:cubicBezTo>
                  <a:cubicBezTo>
                    <a:pt x="f19" y="f20"/>
                    <a:pt x="f19" y="f20"/>
                    <a:pt x="f19" y="f20"/>
                  </a:cubicBezTo>
                  <a:cubicBezTo>
                    <a:pt x="f15" y="f7"/>
                    <a:pt x="f15" y="f7"/>
                    <a:pt x="f15" y="f7"/>
                  </a:cubicBezTo>
                  <a:cubicBezTo>
                    <a:pt x="f20" y="f21"/>
                    <a:pt x="f20" y="f21"/>
                    <a:pt x="f20" y="f21"/>
                  </a:cubicBezTo>
                  <a:cubicBezTo>
                    <a:pt x="f22" y="f21"/>
                    <a:pt x="f22" y="f21"/>
                    <a:pt x="f22" y="f21"/>
                  </a:cubicBezTo>
                  <a:cubicBezTo>
                    <a:pt x="f21" y="f22"/>
                    <a:pt x="f21" y="f22"/>
                    <a:pt x="f21" y="f22"/>
                  </a:cubicBezTo>
                  <a:cubicBezTo>
                    <a:pt x="f9" y="f23"/>
                    <a:pt x="f9" y="f23"/>
                    <a:pt x="f9" y="f23"/>
                  </a:cubicBezTo>
                  <a:cubicBezTo>
                    <a:pt x="f6" y="f24"/>
                    <a:pt x="f6" y="f24"/>
                    <a:pt x="f6" y="f24"/>
                  </a:cubicBezTo>
                  <a:cubicBezTo>
                    <a:pt x="f25" y="f12"/>
                    <a:pt x="f25" y="f12"/>
                    <a:pt x="f25" y="f12"/>
                  </a:cubicBezTo>
                  <a:lnTo>
                    <a:pt x="f8" y="f5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0321352-BC87-FB96-11B3-5D7F27EB7BCA}"/>
                </a:ext>
              </a:extLst>
            </p:cNvPr>
            <p:cNvSpPr/>
            <p:nvPr/>
          </p:nvSpPr>
          <p:spPr>
            <a:xfrm>
              <a:off x="8245373" y="3529638"/>
              <a:ext cx="448924" cy="3852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"/>
                <a:gd name="f7" fmla="val 54"/>
                <a:gd name="f8" fmla="val 34"/>
                <a:gd name="f9" fmla="val 55"/>
                <a:gd name="f10" fmla="val 32"/>
                <a:gd name="f11" fmla="val 52"/>
                <a:gd name="f12" fmla="val 28"/>
                <a:gd name="f13" fmla="val 53"/>
                <a:gd name="f14" fmla="val 25"/>
                <a:gd name="f15" fmla="val 48"/>
                <a:gd name="f16" fmla="val 23"/>
                <a:gd name="f17" fmla="val 46"/>
                <a:gd name="f18" fmla="val 17"/>
                <a:gd name="f19" fmla="val 42"/>
                <a:gd name="f20" fmla="val 13"/>
                <a:gd name="f21" fmla="val 12"/>
                <a:gd name="f22" fmla="val 39"/>
                <a:gd name="f23" fmla="val 36"/>
                <a:gd name="f24" fmla="val 10"/>
                <a:gd name="f25" fmla="val 9"/>
                <a:gd name="f26" fmla="val 6"/>
                <a:gd name="f27" fmla="val 15"/>
                <a:gd name="f28" fmla="val 1"/>
                <a:gd name="f29" fmla="val 11"/>
                <a:gd name="f30" fmla="val 2"/>
                <a:gd name="f31" fmla="val 8"/>
                <a:gd name="f32" fmla="val 7"/>
                <a:gd name="f33" fmla="val 4"/>
                <a:gd name="f34" fmla="val 29"/>
                <a:gd name="f35" fmla="val 33"/>
                <a:gd name="f36" fmla="val 24"/>
                <a:gd name="f37" fmla="val 27"/>
                <a:gd name="f38" fmla="val 38"/>
                <a:gd name="f39" fmla="val 40"/>
                <a:gd name="f40" fmla="val 51"/>
                <a:gd name="f41" fmla="val 50"/>
                <a:gd name="f42" fmla="val 49"/>
                <a:gd name="f43" fmla="+- 0 0 -90"/>
                <a:gd name="f44" fmla="*/ f3 1 63"/>
                <a:gd name="f45" fmla="*/ f4 1 54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63"/>
                <a:gd name="f54" fmla="*/ f50 1 54"/>
                <a:gd name="f55" fmla="*/ 2147483646 f51 1"/>
                <a:gd name="f56" fmla="*/ 2147483646 f50 1"/>
                <a:gd name="f57" fmla="*/ 0 f50 1"/>
                <a:gd name="f58" fmla="*/ 0 f51 1"/>
                <a:gd name="f59" fmla="+- f52 0 f1"/>
                <a:gd name="f60" fmla="*/ f55 1 63"/>
                <a:gd name="f61" fmla="*/ f56 1 54"/>
                <a:gd name="f62" fmla="*/ f57 1 54"/>
                <a:gd name="f63" fmla="*/ f58 1 63"/>
                <a:gd name="f64" fmla="*/ 0 1 f53"/>
                <a:gd name="f65" fmla="*/ f47 1 f53"/>
                <a:gd name="f66" fmla="*/ 0 1 f54"/>
                <a:gd name="f67" fmla="*/ f48 1 f54"/>
                <a:gd name="f68" fmla="*/ f60 1 f53"/>
                <a:gd name="f69" fmla="*/ f61 1 f54"/>
                <a:gd name="f70" fmla="*/ f62 1 f54"/>
                <a:gd name="f71" fmla="*/ f63 1 f53"/>
                <a:gd name="f72" fmla="*/ f64 f44 1"/>
                <a:gd name="f73" fmla="*/ f65 f44 1"/>
                <a:gd name="f74" fmla="*/ f67 f45 1"/>
                <a:gd name="f75" fmla="*/ f66 f45 1"/>
                <a:gd name="f76" fmla="*/ f68 f44 1"/>
                <a:gd name="f77" fmla="*/ f69 f45 1"/>
                <a:gd name="f78" fmla="*/ f70 f45 1"/>
                <a:gd name="f79" fmla="*/ f7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8"/>
                </a:cxn>
                <a:cxn ang="f59">
                  <a:pos x="f76" y="f78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9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</a:cxnLst>
              <a:rect l="f72" t="f75" r="f73" b="f74"/>
              <a:pathLst>
                <a:path w="63" h="54">
                  <a:moveTo>
                    <a:pt x="f6" y="f8"/>
                  </a:moveTo>
                  <a:cubicBezTo>
                    <a:pt x="f9" y="f10"/>
                    <a:pt x="f9" y="f10"/>
                    <a:pt x="f9" y="f10"/>
                  </a:cubicBezTo>
                  <a:cubicBezTo>
                    <a:pt x="f11" y="f12"/>
                    <a:pt x="f11" y="f12"/>
                    <a:pt x="f11" y="f12"/>
                  </a:cubicBezTo>
                  <a:cubicBezTo>
                    <a:pt x="f13" y="f14"/>
                    <a:pt x="f13" y="f14"/>
                    <a:pt x="f13" y="f14"/>
                  </a:cubicBezTo>
                  <a:cubicBezTo>
                    <a:pt x="f11" y="f14"/>
                    <a:pt x="f11" y="f14"/>
                    <a:pt x="f11" y="f14"/>
                  </a:cubicBezTo>
                  <a:cubicBezTo>
                    <a:pt x="f15" y="f16"/>
                    <a:pt x="f15" y="f16"/>
                    <a:pt x="f15" y="f16"/>
                  </a:cubicBezTo>
                  <a:cubicBezTo>
                    <a:pt x="f17" y="f18"/>
                    <a:pt x="f17" y="f18"/>
                    <a:pt x="f17" y="f18"/>
                  </a:cubicBezTo>
                  <a:cubicBezTo>
                    <a:pt x="f19" y="f20"/>
                    <a:pt x="f19" y="f20"/>
                    <a:pt x="f19" y="f20"/>
                  </a:cubicBezTo>
                  <a:cubicBezTo>
                    <a:pt x="f19" y="f21"/>
                    <a:pt x="f19" y="f21"/>
                    <a:pt x="f19" y="f21"/>
                  </a:cubicBezTo>
                  <a:cubicBezTo>
                    <a:pt x="f22" y="f21"/>
                    <a:pt x="f22" y="f21"/>
                    <a:pt x="f22" y="f21"/>
                  </a:cubicBezTo>
                  <a:cubicBezTo>
                    <a:pt x="f23" y="f24"/>
                    <a:pt x="f23" y="f24"/>
                    <a:pt x="f23" y="f24"/>
                  </a:cubicBezTo>
                  <a:cubicBezTo>
                    <a:pt x="f12" y="f25"/>
                    <a:pt x="f12" y="f25"/>
                    <a:pt x="f12" y="f25"/>
                  </a:cubicBezTo>
                  <a:cubicBezTo>
                    <a:pt x="f14" y="f26"/>
                    <a:pt x="f14" y="f26"/>
                    <a:pt x="f14" y="f26"/>
                  </a:cubicBezTo>
                  <a:cubicBezTo>
                    <a:pt x="f27" y="f28"/>
                    <a:pt x="f27" y="f28"/>
                    <a:pt x="f27" y="f28"/>
                  </a:cubicBezTo>
                  <a:cubicBezTo>
                    <a:pt x="f29" y="f5"/>
                    <a:pt x="f29" y="f5"/>
                    <a:pt x="f29" y="f5"/>
                  </a:cubicBezTo>
                  <a:cubicBezTo>
                    <a:pt x="f21" y="f5"/>
                    <a:pt x="f21" y="f5"/>
                    <a:pt x="f21" y="f5"/>
                  </a:cubicBezTo>
                  <a:cubicBezTo>
                    <a:pt x="f24" y="f28"/>
                    <a:pt x="f24" y="f28"/>
                    <a:pt x="f24" y="f28"/>
                  </a:cubicBezTo>
                  <a:cubicBezTo>
                    <a:pt x="f26" y="f30"/>
                    <a:pt x="f26" y="f30"/>
                    <a:pt x="f26" y="f30"/>
                  </a:cubicBezTo>
                  <a:cubicBezTo>
                    <a:pt x="f31" y="f32"/>
                    <a:pt x="f31" y="f32"/>
                    <a:pt x="f31" y="f32"/>
                  </a:cubicBezTo>
                  <a:cubicBezTo>
                    <a:pt x="f32" y="f25"/>
                    <a:pt x="f32" y="f25"/>
                    <a:pt x="f32" y="f25"/>
                  </a:cubicBezTo>
                  <a:cubicBezTo>
                    <a:pt x="f33" y="f25"/>
                    <a:pt x="f33" y="f25"/>
                    <a:pt x="f33" y="f25"/>
                  </a:cubicBezTo>
                  <a:cubicBezTo>
                    <a:pt x="f30" y="f29"/>
                    <a:pt x="f30" y="f29"/>
                    <a:pt x="f30" y="f29"/>
                  </a:cubicBezTo>
                  <a:cubicBezTo>
                    <a:pt x="f5" y="f29"/>
                    <a:pt x="f5" y="f29"/>
                    <a:pt x="f5" y="f29"/>
                  </a:cubicBezTo>
                  <a:cubicBezTo>
                    <a:pt x="f30" y="f27"/>
                    <a:pt x="f30" y="f27"/>
                    <a:pt x="f30" y="f27"/>
                  </a:cubicBezTo>
                  <a:cubicBezTo>
                    <a:pt x="f25" y="f34"/>
                    <a:pt x="f25" y="f34"/>
                    <a:pt x="f25" y="f34"/>
                  </a:cubicBezTo>
                  <a:cubicBezTo>
                    <a:pt x="f20" y="f35"/>
                    <a:pt x="f20" y="f35"/>
                    <a:pt x="f20" y="f35"/>
                  </a:cubicBezTo>
                  <a:cubicBezTo>
                    <a:pt x="f27" y="f22"/>
                    <a:pt x="f27" y="f22"/>
                    <a:pt x="f27" y="f22"/>
                  </a:cubicBezTo>
                  <a:cubicBezTo>
                    <a:pt x="f18" y="f17"/>
                    <a:pt x="f18" y="f17"/>
                    <a:pt x="f18" y="f17"/>
                  </a:cubicBezTo>
                  <a:cubicBezTo>
                    <a:pt x="f36" y="f13"/>
                    <a:pt x="f36" y="f13"/>
                    <a:pt x="f36" y="f13"/>
                  </a:cubicBezTo>
                  <a:cubicBezTo>
                    <a:pt x="f36" y="f7"/>
                    <a:pt x="f36" y="f7"/>
                    <a:pt x="f36" y="f7"/>
                  </a:cubicBezTo>
                  <a:cubicBezTo>
                    <a:pt x="f37" y="f13"/>
                    <a:pt x="f37" y="f13"/>
                    <a:pt x="f37" y="f13"/>
                  </a:cubicBezTo>
                  <a:cubicBezTo>
                    <a:pt x="f38" y="f13"/>
                    <a:pt x="f38" y="f13"/>
                    <a:pt x="f38" y="f13"/>
                  </a:cubicBezTo>
                  <a:cubicBezTo>
                    <a:pt x="f38" y="f13"/>
                    <a:pt x="f39" y="f40"/>
                    <a:pt x="f19" y="f41"/>
                  </a:cubicBezTo>
                  <a:cubicBezTo>
                    <a:pt x="f19" y="f42"/>
                    <a:pt x="f42" y="f15"/>
                    <a:pt x="f7" y="f17"/>
                  </a:cubicBezTo>
                </a:path>
              </a:pathLst>
            </a:custGeom>
            <a:noFill/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56" name="Freeform 85">
              <a:extLst>
                <a:ext uri="{FF2B5EF4-FFF2-40B4-BE49-F238E27FC236}">
                  <a16:creationId xmlns:a16="http://schemas.microsoft.com/office/drawing/2014/main" id="{DF50A235-2DDB-E7DB-345C-B04410205A2A}"/>
                </a:ext>
              </a:extLst>
            </p:cNvPr>
            <p:cNvSpPr/>
            <p:nvPr/>
          </p:nvSpPr>
          <p:spPr>
            <a:xfrm>
              <a:off x="8630582" y="3772924"/>
              <a:ext cx="70957" cy="839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2"/>
                <a:gd name="f8" fmla="val 3"/>
                <a:gd name="f9" fmla="val 4"/>
                <a:gd name="f10" fmla="val 11"/>
                <a:gd name="f11" fmla="val 9"/>
                <a:gd name="f12" fmla="val 7"/>
                <a:gd name="f13" fmla="+- 0 0 -90"/>
                <a:gd name="f14" fmla="*/ f3 1 10"/>
                <a:gd name="f15" fmla="*/ f4 1 12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0"/>
                <a:gd name="f24" fmla="*/ f20 1 12"/>
                <a:gd name="f25" fmla="*/ 0 f21 1"/>
                <a:gd name="f26" fmla="*/ 2147483646 f20 1"/>
                <a:gd name="f27" fmla="*/ 2147483646 f21 1"/>
                <a:gd name="f28" fmla="*/ 0 f20 1"/>
                <a:gd name="f29" fmla="+- f22 0 f1"/>
                <a:gd name="f30" fmla="*/ f25 1 10"/>
                <a:gd name="f31" fmla="*/ f26 1 12"/>
                <a:gd name="f32" fmla="*/ f27 1 10"/>
                <a:gd name="f33" fmla="*/ f28 1 12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7"/>
                </a:cxn>
                <a:cxn ang="f29">
                  <a:pos x="f48" y="f47"/>
                </a:cxn>
                <a:cxn ang="f29">
                  <a:pos x="f48" y="f49"/>
                </a:cxn>
                <a:cxn ang="f29">
                  <a:pos x="f48" y="f49"/>
                </a:cxn>
              </a:cxnLst>
              <a:rect l="f42" t="f45" r="f43" b="f44"/>
              <a:pathLst>
                <a:path w="10" h="12">
                  <a:moveTo>
                    <a:pt x="f5" y="f7"/>
                  </a:moveTo>
                  <a:cubicBezTo>
                    <a:pt x="f8" y="f7"/>
                    <a:pt x="f9" y="f10"/>
                    <a:pt x="f9" y="f10"/>
                  </a:cubicBezTo>
                  <a:cubicBezTo>
                    <a:pt x="f11" y="f12"/>
                    <a:pt x="f11" y="f12"/>
                    <a:pt x="f11" y="f12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11" y="f5"/>
                    <a:pt x="f11" y="f5"/>
                    <a:pt x="f11" y="f5"/>
                  </a:cubicBezTo>
                </a:path>
              </a:pathLst>
            </a:custGeom>
            <a:noFill/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57" name="Freeform 86">
              <a:extLst>
                <a:ext uri="{FF2B5EF4-FFF2-40B4-BE49-F238E27FC236}">
                  <a16:creationId xmlns:a16="http://schemas.microsoft.com/office/drawing/2014/main" id="{678060A2-B5D6-1F81-0039-8938A98C4328}"/>
                </a:ext>
              </a:extLst>
            </p:cNvPr>
            <p:cNvSpPr/>
            <p:nvPr/>
          </p:nvSpPr>
          <p:spPr>
            <a:xfrm>
              <a:off x="8322128" y="3387714"/>
              <a:ext cx="227356" cy="228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2"/>
                <a:gd name="f7" fmla="val 168"/>
                <a:gd name="f8" fmla="val 120"/>
                <a:gd name="f9" fmla="val 132"/>
                <a:gd name="f10" fmla="val 90"/>
                <a:gd name="f11" fmla="val 66"/>
                <a:gd name="f12" fmla="val 138"/>
                <a:gd name="f13" fmla="val 42"/>
                <a:gd name="f14" fmla="val 114"/>
                <a:gd name="f15" fmla="val 6"/>
                <a:gd name="f16" fmla="val 102"/>
                <a:gd name="f17" fmla="val 72"/>
                <a:gd name="f18" fmla="val 12"/>
                <a:gd name="f19" fmla="val 54"/>
                <a:gd name="f20" fmla="val 30"/>
                <a:gd name="f21" fmla="val 96"/>
                <a:gd name="f22" fmla="val 24"/>
                <a:gd name="f23" fmla="val 126"/>
                <a:gd name="f24" fmla="val 84"/>
                <a:gd name="f25" fmla="val 156"/>
                <a:gd name="f26" fmla="val 174"/>
                <a:gd name="f27" fmla="val 150"/>
                <a:gd name="f28" fmla="val 186"/>
                <a:gd name="f29" fmla="+- 0 0 -90"/>
                <a:gd name="f30" fmla="*/ f3 1 192"/>
                <a:gd name="f31" fmla="*/ f4 1 192"/>
                <a:gd name="f32" fmla="val f5"/>
                <a:gd name="f33" fmla="val f6"/>
                <a:gd name="f34" fmla="*/ f29 f0 1"/>
                <a:gd name="f35" fmla="+- f33 0 f32"/>
                <a:gd name="f36" fmla="*/ f34 1 f2"/>
                <a:gd name="f37" fmla="*/ f35 1 192"/>
                <a:gd name="f38" fmla="*/ 2147483646 f35 1"/>
                <a:gd name="f39" fmla="*/ 0 f35 1"/>
                <a:gd name="f40" fmla="+- f36 0 f1"/>
                <a:gd name="f41" fmla="*/ f38 1 192"/>
                <a:gd name="f42" fmla="*/ f39 1 192"/>
                <a:gd name="f43" fmla="*/ 0 1 f37"/>
                <a:gd name="f44" fmla="*/ f33 1 f37"/>
                <a:gd name="f45" fmla="*/ f41 1 f37"/>
                <a:gd name="f46" fmla="*/ f42 1 f37"/>
                <a:gd name="f47" fmla="*/ f43 f30 1"/>
                <a:gd name="f48" fmla="*/ f44 f30 1"/>
                <a:gd name="f49" fmla="*/ f44 f31 1"/>
                <a:gd name="f50" fmla="*/ f43 f31 1"/>
                <a:gd name="f51" fmla="*/ f45 f30 1"/>
                <a:gd name="f52" fmla="*/ f45 f31 1"/>
                <a:gd name="f53" fmla="*/ f46 f31 1"/>
                <a:gd name="f54" fmla="*/ f46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51" y="f52"/>
                </a:cxn>
                <a:cxn ang="f40">
                  <a:pos x="f51" y="f52"/>
                </a:cxn>
                <a:cxn ang="f40">
                  <a:pos x="f51" y="f52"/>
                </a:cxn>
                <a:cxn ang="f40">
                  <a:pos x="f51" y="f52"/>
                </a:cxn>
                <a:cxn ang="f40">
                  <a:pos x="f51" y="f52"/>
                </a:cxn>
                <a:cxn ang="f40">
                  <a:pos x="f51" y="f53"/>
                </a:cxn>
                <a:cxn ang="f40">
                  <a:pos x="f51" y="f52"/>
                </a:cxn>
                <a:cxn ang="f40">
                  <a:pos x="f51" y="f52"/>
                </a:cxn>
                <a:cxn ang="f40">
                  <a:pos x="f51" y="f52"/>
                </a:cxn>
                <a:cxn ang="f40">
                  <a:pos x="f51" y="f52"/>
                </a:cxn>
                <a:cxn ang="f40">
                  <a:pos x="f51" y="f52"/>
                </a:cxn>
                <a:cxn ang="f40">
                  <a:pos x="f54" y="f52"/>
                </a:cxn>
                <a:cxn ang="f40">
                  <a:pos x="f54" y="f52"/>
                </a:cxn>
                <a:cxn ang="f40">
                  <a:pos x="f51" y="f52"/>
                </a:cxn>
                <a:cxn ang="f40">
                  <a:pos x="f51" y="f52"/>
                </a:cxn>
                <a:cxn ang="f40">
                  <a:pos x="f51" y="f52"/>
                </a:cxn>
                <a:cxn ang="f40">
                  <a:pos x="f51" y="f52"/>
                </a:cxn>
                <a:cxn ang="f40">
                  <a:pos x="f51" y="f52"/>
                </a:cxn>
                <a:cxn ang="f40">
                  <a:pos x="f51" y="f52"/>
                </a:cxn>
                <a:cxn ang="f40">
                  <a:pos x="f51" y="f52"/>
                </a:cxn>
                <a:cxn ang="f40">
                  <a:pos x="f51" y="f52"/>
                </a:cxn>
                <a:cxn ang="f40">
                  <a:pos x="f51" y="f52"/>
                </a:cxn>
                <a:cxn ang="f40">
                  <a:pos x="f51" y="f52"/>
                </a:cxn>
              </a:cxnLst>
              <a:rect l="f47" t="f50" r="f48" b="f49"/>
              <a:pathLst>
                <a:path w="192" h="192">
                  <a:moveTo>
                    <a:pt x="f7" y="f8"/>
                  </a:moveTo>
                  <a:lnTo>
                    <a:pt x="f9" y="f10"/>
                  </a:lnTo>
                  <a:lnTo>
                    <a:pt x="f9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5"/>
                  </a:lnTo>
                  <a:lnTo>
                    <a:pt x="f17" y="f15"/>
                  </a:lnTo>
                  <a:lnTo>
                    <a:pt x="f11" y="f15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13" y="f17"/>
                  </a:lnTo>
                  <a:lnTo>
                    <a:pt x="f5" y="f21"/>
                  </a:lnTo>
                  <a:lnTo>
                    <a:pt x="f5" y="f8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16" y="f26"/>
                  </a:lnTo>
                  <a:lnTo>
                    <a:pt x="f27" y="f2"/>
                  </a:lnTo>
                  <a:lnTo>
                    <a:pt x="f7" y="f6"/>
                  </a:lnTo>
                  <a:lnTo>
                    <a:pt x="f28" y="f6"/>
                  </a:lnTo>
                  <a:lnTo>
                    <a:pt x="f2" y="f2"/>
                  </a:lnTo>
                  <a:lnTo>
                    <a:pt x="f6" y="f26"/>
                  </a:lnTo>
                  <a:lnTo>
                    <a:pt x="f2" y="f27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58" name="Freeform 87">
              <a:extLst>
                <a:ext uri="{FF2B5EF4-FFF2-40B4-BE49-F238E27FC236}">
                  <a16:creationId xmlns:a16="http://schemas.microsoft.com/office/drawing/2014/main" id="{CEB8AC64-7FF3-DE9E-A0D6-8B9F586F9AD0}"/>
                </a:ext>
              </a:extLst>
            </p:cNvPr>
            <p:cNvSpPr/>
            <p:nvPr/>
          </p:nvSpPr>
          <p:spPr>
            <a:xfrm>
              <a:off x="8452466" y="3325453"/>
              <a:ext cx="428652" cy="389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55"/>
                <a:gd name="f8" fmla="val 53"/>
                <a:gd name="f9" fmla="val 38"/>
                <a:gd name="f10" fmla="val 32"/>
                <a:gd name="f11" fmla="val 51"/>
                <a:gd name="f12" fmla="val 30"/>
                <a:gd name="f13" fmla="val 25"/>
                <a:gd name="f14" fmla="val 52"/>
                <a:gd name="f15" fmla="val 21"/>
                <a:gd name="f16" fmla="val 12"/>
                <a:gd name="f17" fmla="val 49"/>
                <a:gd name="f18" fmla="val 11"/>
                <a:gd name="f19" fmla="val 45"/>
                <a:gd name="f20" fmla="val 8"/>
                <a:gd name="f21" fmla="val 40"/>
                <a:gd name="f22" fmla="val 5"/>
                <a:gd name="f23" fmla="val 36"/>
                <a:gd name="f24" fmla="val 6"/>
                <a:gd name="f25" fmla="val 31"/>
                <a:gd name="f26" fmla="val 10"/>
                <a:gd name="f27" fmla="val 26"/>
                <a:gd name="f28" fmla="val 22"/>
                <a:gd name="f29" fmla="val 19"/>
                <a:gd name="f30" fmla="val 9"/>
                <a:gd name="f31" fmla="val 15"/>
                <a:gd name="f32" fmla="val 4"/>
                <a:gd name="f33" fmla="val 2"/>
                <a:gd name="f34" fmla="val 3"/>
                <a:gd name="f35" fmla="val 7"/>
                <a:gd name="f36" fmla="val 1"/>
                <a:gd name="f37" fmla="val 16"/>
                <a:gd name="f38" fmla="val 20"/>
                <a:gd name="f39" fmla="val 24"/>
                <a:gd name="f40" fmla="val 29"/>
                <a:gd name="f41" fmla="val 34"/>
                <a:gd name="f42" fmla="val 14"/>
                <a:gd name="f43" fmla="val 39"/>
                <a:gd name="f44" fmla="val 23"/>
                <a:gd name="f45" fmla="val 44"/>
                <a:gd name="f46" fmla="val 28"/>
                <a:gd name="f47" fmla="val 48"/>
                <a:gd name="f48" fmla="val 42"/>
                <a:gd name="f49" fmla="val 59"/>
                <a:gd name="f50" fmla="val 46"/>
                <a:gd name="f51" fmla="val 58"/>
                <a:gd name="f52" fmla="val 54"/>
                <a:gd name="f53" fmla="+- 0 0 -90"/>
                <a:gd name="f54" fmla="*/ f3 1 60"/>
                <a:gd name="f55" fmla="*/ f4 1 55"/>
                <a:gd name="f56" fmla="val f5"/>
                <a:gd name="f57" fmla="val f6"/>
                <a:gd name="f58" fmla="val f7"/>
                <a:gd name="f59" fmla="*/ f53 f0 1"/>
                <a:gd name="f60" fmla="+- f58 0 f56"/>
                <a:gd name="f61" fmla="+- f57 0 f56"/>
                <a:gd name="f62" fmla="*/ f59 1 f2"/>
                <a:gd name="f63" fmla="*/ f61 1 60"/>
                <a:gd name="f64" fmla="*/ f60 1 55"/>
                <a:gd name="f65" fmla="*/ 2147483646 f61 1"/>
                <a:gd name="f66" fmla="*/ 2147483646 f60 1"/>
                <a:gd name="f67" fmla="*/ 0 f60 1"/>
                <a:gd name="f68" fmla="*/ 0 f61 1"/>
                <a:gd name="f69" fmla="+- f62 0 f1"/>
                <a:gd name="f70" fmla="*/ f65 1 60"/>
                <a:gd name="f71" fmla="*/ f66 1 55"/>
                <a:gd name="f72" fmla="*/ f67 1 55"/>
                <a:gd name="f73" fmla="*/ f68 1 60"/>
                <a:gd name="f74" fmla="*/ 0 1 f63"/>
                <a:gd name="f75" fmla="*/ f57 1 f63"/>
                <a:gd name="f76" fmla="*/ 0 1 f64"/>
                <a:gd name="f77" fmla="*/ f58 1 f64"/>
                <a:gd name="f78" fmla="*/ f70 1 f63"/>
                <a:gd name="f79" fmla="*/ f71 1 f64"/>
                <a:gd name="f80" fmla="*/ f72 1 f64"/>
                <a:gd name="f81" fmla="*/ f73 1 f63"/>
                <a:gd name="f82" fmla="*/ f74 f54 1"/>
                <a:gd name="f83" fmla="*/ f75 f54 1"/>
                <a:gd name="f84" fmla="*/ f77 f55 1"/>
                <a:gd name="f85" fmla="*/ f76 f55 1"/>
                <a:gd name="f86" fmla="*/ f78 f54 1"/>
                <a:gd name="f87" fmla="*/ f79 f55 1"/>
                <a:gd name="f88" fmla="*/ f80 f55 1"/>
                <a:gd name="f89" fmla="*/ f8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8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9" y="f88"/>
                </a:cxn>
                <a:cxn ang="f69">
                  <a:pos x="f89" y="f88"/>
                </a:cxn>
                <a:cxn ang="f69">
                  <a:pos x="f89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</a:cxnLst>
              <a:rect l="f82" t="f85" r="f83" b="f84"/>
              <a:pathLst>
                <a:path w="60" h="55">
                  <a:moveTo>
                    <a:pt x="f8" y="f9"/>
                  </a:moveTo>
                  <a:cubicBezTo>
                    <a:pt x="f8" y="f9"/>
                    <a:pt x="f8" y="f9"/>
                    <a:pt x="f8" y="f9"/>
                  </a:cubicBezTo>
                  <a:cubicBezTo>
                    <a:pt x="f7" y="f10"/>
                    <a:pt x="f7" y="f10"/>
                    <a:pt x="f7" y="f10"/>
                  </a:cubicBezTo>
                  <a:cubicBezTo>
                    <a:pt x="f11" y="f12"/>
                    <a:pt x="f11" y="f12"/>
                    <a:pt x="f11" y="f12"/>
                  </a:cubicBezTo>
                  <a:cubicBezTo>
                    <a:pt x="f11" y="f13"/>
                    <a:pt x="f11" y="f13"/>
                    <a:pt x="f11" y="f13"/>
                  </a:cubicBezTo>
                  <a:cubicBezTo>
                    <a:pt x="f14" y="f15"/>
                    <a:pt x="f14" y="f15"/>
                    <a:pt x="f14" y="f15"/>
                  </a:cubicBezTo>
                  <a:cubicBezTo>
                    <a:pt x="f8" y="f16"/>
                    <a:pt x="f8" y="f16"/>
                    <a:pt x="f8" y="f16"/>
                  </a:cubicBezTo>
                  <a:cubicBezTo>
                    <a:pt x="f17" y="f18"/>
                    <a:pt x="f17" y="f18"/>
                    <a:pt x="f17" y="f18"/>
                  </a:cubicBezTo>
                  <a:cubicBezTo>
                    <a:pt x="f19" y="f20"/>
                    <a:pt x="f19" y="f20"/>
                    <a:pt x="f19" y="f20"/>
                  </a:cubicBezTo>
                  <a:cubicBezTo>
                    <a:pt x="f21" y="f22"/>
                    <a:pt x="f21" y="f22"/>
                    <a:pt x="f21" y="f22"/>
                  </a:cubicBezTo>
                  <a:cubicBezTo>
                    <a:pt x="f23" y="f24"/>
                    <a:pt x="f23" y="f24"/>
                    <a:pt x="f23" y="f24"/>
                  </a:cubicBezTo>
                  <a:cubicBezTo>
                    <a:pt x="f25" y="f20"/>
                    <a:pt x="f25" y="f20"/>
                    <a:pt x="f25" y="f20"/>
                  </a:cubicBezTo>
                  <a:cubicBezTo>
                    <a:pt x="f12" y="f26"/>
                    <a:pt x="f12" y="f26"/>
                    <a:pt x="f12" y="f26"/>
                  </a:cubicBezTo>
                  <a:cubicBezTo>
                    <a:pt x="f27" y="f18"/>
                    <a:pt x="f27" y="f18"/>
                    <a:pt x="f27" y="f18"/>
                  </a:cubicBezTo>
                  <a:cubicBezTo>
                    <a:pt x="f28" y="f18"/>
                    <a:pt x="f28" y="f18"/>
                    <a:pt x="f28" y="f18"/>
                  </a:cubicBezTo>
                  <a:cubicBezTo>
                    <a:pt x="f29" y="f30"/>
                    <a:pt x="f29" y="f30"/>
                    <a:pt x="f29" y="f30"/>
                  </a:cubicBezTo>
                  <a:cubicBezTo>
                    <a:pt x="f31" y="f30"/>
                    <a:pt x="f31" y="f30"/>
                    <a:pt x="f31" y="f30"/>
                  </a:cubicBezTo>
                  <a:cubicBezTo>
                    <a:pt x="f31" y="f24"/>
                    <a:pt x="f31" y="f24"/>
                    <a:pt x="f31" y="f24"/>
                  </a:cubicBezTo>
                  <a:cubicBezTo>
                    <a:pt x="f16" y="f32"/>
                    <a:pt x="f16" y="f32"/>
                    <a:pt x="f16" y="f32"/>
                  </a:cubicBezTo>
                  <a:cubicBezTo>
                    <a:pt x="f16" y="f33"/>
                    <a:pt x="f16" y="f33"/>
                    <a:pt x="f16" y="f33"/>
                  </a:cubicBezTo>
                  <a:cubicBezTo>
                    <a:pt x="f26" y="f5"/>
                    <a:pt x="f26" y="f5"/>
                    <a:pt x="f26" y="f5"/>
                  </a:cubicBezTo>
                  <a:cubicBezTo>
                    <a:pt x="f24" y="f34"/>
                    <a:pt x="f24" y="f34"/>
                    <a:pt x="f24" y="f34"/>
                  </a:cubicBezTo>
                  <a:cubicBezTo>
                    <a:pt x="f34" y="f33"/>
                    <a:pt x="f34" y="f33"/>
                    <a:pt x="f34" y="f33"/>
                  </a:cubicBezTo>
                  <a:cubicBezTo>
                    <a:pt x="f5" y="f5"/>
                    <a:pt x="f5" y="f5"/>
                    <a:pt x="f5" y="f5"/>
                  </a:cubicBezTo>
                  <a:cubicBezTo>
                    <a:pt x="f5" y="f5"/>
                    <a:pt x="f5" y="f5"/>
                    <a:pt x="f5" y="f5"/>
                  </a:cubicBezTo>
                  <a:cubicBezTo>
                    <a:pt x="f5" y="f5"/>
                    <a:pt x="f5" y="f24"/>
                    <a:pt x="f5" y="f35"/>
                  </a:cubicBezTo>
                  <a:cubicBezTo>
                    <a:pt x="f5" y="f35"/>
                    <a:pt x="f36" y="f26"/>
                    <a:pt x="f36" y="f26"/>
                  </a:cubicBezTo>
                  <a:cubicBezTo>
                    <a:pt x="f36" y="f26"/>
                    <a:pt x="f36" y="f26"/>
                    <a:pt x="f36" y="f26"/>
                  </a:cubicBezTo>
                  <a:cubicBezTo>
                    <a:pt x="f22" y="f37"/>
                    <a:pt x="f22" y="f37"/>
                    <a:pt x="f22" y="f37"/>
                  </a:cubicBezTo>
                  <a:cubicBezTo>
                    <a:pt x="f32" y="f38"/>
                    <a:pt x="f32" y="f38"/>
                    <a:pt x="f32" y="f38"/>
                  </a:cubicBezTo>
                  <a:cubicBezTo>
                    <a:pt x="f32" y="f39"/>
                    <a:pt x="f32" y="f39"/>
                    <a:pt x="f32" y="f39"/>
                  </a:cubicBezTo>
                  <a:cubicBezTo>
                    <a:pt x="f26" y="f40"/>
                    <a:pt x="f26" y="f40"/>
                    <a:pt x="f26" y="f40"/>
                  </a:cubicBezTo>
                  <a:cubicBezTo>
                    <a:pt x="f16" y="f41"/>
                    <a:pt x="f16" y="f41"/>
                    <a:pt x="f16" y="f41"/>
                  </a:cubicBezTo>
                  <a:cubicBezTo>
                    <a:pt x="f42" y="f9"/>
                    <a:pt x="f42" y="f9"/>
                    <a:pt x="f42" y="f9"/>
                  </a:cubicBezTo>
                  <a:cubicBezTo>
                    <a:pt x="f31" y="f23"/>
                    <a:pt x="f31" y="f23"/>
                    <a:pt x="f31" y="f23"/>
                  </a:cubicBezTo>
                  <a:cubicBezTo>
                    <a:pt x="f29" y="f43"/>
                    <a:pt x="f29" y="f43"/>
                    <a:pt x="f29" y="f43"/>
                  </a:cubicBezTo>
                  <a:cubicBezTo>
                    <a:pt x="f44" y="f45"/>
                    <a:pt x="f44" y="f45"/>
                    <a:pt x="f44" y="f45"/>
                  </a:cubicBezTo>
                  <a:cubicBezTo>
                    <a:pt x="f46" y="f47"/>
                    <a:pt x="f46" y="f47"/>
                    <a:pt x="f46" y="f47"/>
                  </a:cubicBezTo>
                  <a:cubicBezTo>
                    <a:pt x="f41" y="f17"/>
                    <a:pt x="f41" y="f17"/>
                    <a:pt x="f41" y="f17"/>
                  </a:cubicBezTo>
                  <a:cubicBezTo>
                    <a:pt x="f43" y="f47"/>
                    <a:pt x="f43" y="f47"/>
                    <a:pt x="f43" y="f47"/>
                  </a:cubicBezTo>
                  <a:cubicBezTo>
                    <a:pt x="f48" y="f14"/>
                    <a:pt x="f48" y="f14"/>
                    <a:pt x="f48" y="f14"/>
                  </a:cubicBezTo>
                  <a:cubicBezTo>
                    <a:pt x="f8" y="f7"/>
                    <a:pt x="f8" y="f7"/>
                    <a:pt x="f8" y="f7"/>
                  </a:cubicBezTo>
                  <a:cubicBezTo>
                    <a:pt x="f7" y="f7"/>
                    <a:pt x="f7" y="f7"/>
                    <a:pt x="f7" y="f7"/>
                  </a:cubicBezTo>
                  <a:cubicBezTo>
                    <a:pt x="f7" y="f11"/>
                    <a:pt x="f7" y="f11"/>
                    <a:pt x="f7" y="f11"/>
                  </a:cubicBezTo>
                  <a:cubicBezTo>
                    <a:pt x="f6" y="f17"/>
                    <a:pt x="f6" y="f17"/>
                    <a:pt x="f6" y="f17"/>
                  </a:cubicBezTo>
                  <a:cubicBezTo>
                    <a:pt x="f49" y="f50"/>
                    <a:pt x="f49" y="f50"/>
                    <a:pt x="f49" y="f50"/>
                  </a:cubicBezTo>
                  <a:cubicBezTo>
                    <a:pt x="f51" y="f45"/>
                    <a:pt x="f51" y="f45"/>
                    <a:pt x="f51" y="f45"/>
                  </a:cubicBezTo>
                  <a:cubicBezTo>
                    <a:pt x="f52" y="f21"/>
                    <a:pt x="f52" y="f21"/>
                    <a:pt x="f52" y="f21"/>
                  </a:cubicBezTo>
                  <a:cubicBezTo>
                    <a:pt x="f8" y="f9"/>
                    <a:pt x="f8" y="f9"/>
                    <a:pt x="f8" y="f9"/>
                  </a:cubicBezTo>
                </a:path>
              </a:pathLst>
            </a:custGeom>
            <a:noFill/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59" name="Freeform 88">
              <a:extLst>
                <a:ext uri="{FF2B5EF4-FFF2-40B4-BE49-F238E27FC236}">
                  <a16:creationId xmlns:a16="http://schemas.microsoft.com/office/drawing/2014/main" id="{6483E595-7687-A34C-202E-7783708144E4}"/>
                </a:ext>
              </a:extLst>
            </p:cNvPr>
            <p:cNvSpPr/>
            <p:nvPr/>
          </p:nvSpPr>
          <p:spPr>
            <a:xfrm>
              <a:off x="7912303" y="2754876"/>
              <a:ext cx="144813" cy="984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14"/>
                <a:gd name="f8" fmla="val 19"/>
                <a:gd name="f9" fmla="val 4"/>
                <a:gd name="f10" fmla="val 17"/>
                <a:gd name="f11" fmla="val 2"/>
                <a:gd name="f12" fmla="val 15"/>
                <a:gd name="f13" fmla="val 13"/>
                <a:gd name="f14" fmla="val 1"/>
                <a:gd name="f15" fmla="val 9"/>
                <a:gd name="f16" fmla="val 5"/>
                <a:gd name="f17" fmla="val 3"/>
                <a:gd name="f18" fmla="val 6"/>
                <a:gd name="f19" fmla="val 7"/>
                <a:gd name="f20" fmla="val 8"/>
                <a:gd name="f21" fmla="val 10"/>
                <a:gd name="f22" fmla="val 12"/>
                <a:gd name="f23" fmla="val 11"/>
                <a:gd name="f24" fmla="val 16"/>
                <a:gd name="f25" fmla="val 18"/>
                <a:gd name="f26" fmla="+- 0 0 -90"/>
                <a:gd name="f27" fmla="*/ f3 1 20"/>
                <a:gd name="f28" fmla="*/ f4 1 14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0"/>
                <a:gd name="f37" fmla="*/ f33 1 14"/>
                <a:gd name="f38" fmla="*/ 2147483646 f34 1"/>
                <a:gd name="f39" fmla="*/ 2147483646 f33 1"/>
                <a:gd name="f40" fmla="*/ 0 f33 1"/>
                <a:gd name="f41" fmla="*/ 0 f34 1"/>
                <a:gd name="f42" fmla="+- f35 0 f1"/>
                <a:gd name="f43" fmla="*/ f38 1 20"/>
                <a:gd name="f44" fmla="*/ f39 1 14"/>
                <a:gd name="f45" fmla="*/ f40 1 14"/>
                <a:gd name="f46" fmla="*/ f41 1 20"/>
                <a:gd name="f47" fmla="*/ 0 1 f36"/>
                <a:gd name="f48" fmla="*/ f30 1 f36"/>
                <a:gd name="f49" fmla="*/ 0 1 f37"/>
                <a:gd name="f50" fmla="*/ f31 1 f37"/>
                <a:gd name="f51" fmla="*/ f43 1 f36"/>
                <a:gd name="f52" fmla="*/ f44 1 f37"/>
                <a:gd name="f53" fmla="*/ f45 1 f37"/>
                <a:gd name="f54" fmla="*/ f46 1 f36"/>
                <a:gd name="f55" fmla="*/ f47 f27 1"/>
                <a:gd name="f56" fmla="*/ f48 f27 1"/>
                <a:gd name="f57" fmla="*/ f50 f28 1"/>
                <a:gd name="f58" fmla="*/ f49 f28 1"/>
                <a:gd name="f59" fmla="*/ f51 f27 1"/>
                <a:gd name="f60" fmla="*/ f52 f28 1"/>
                <a:gd name="f61" fmla="*/ f53 f28 1"/>
                <a:gd name="f62" fmla="*/ f5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1"/>
                </a:cxn>
                <a:cxn ang="f42">
                  <a:pos x="f59" y="f60"/>
                </a:cxn>
                <a:cxn ang="f42">
                  <a:pos x="f59" y="f61"/>
                </a:cxn>
                <a:cxn ang="f42">
                  <a:pos x="f59" y="f61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62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</a:cxnLst>
              <a:rect l="f55" t="f58" r="f56" b="f57"/>
              <a:pathLst>
                <a:path w="20" h="14">
                  <a:moveTo>
                    <a:pt x="f8" y="f9"/>
                  </a:moveTo>
                  <a:cubicBezTo>
                    <a:pt x="f10" y="f11"/>
                    <a:pt x="f10" y="f11"/>
                    <a:pt x="f10" y="f11"/>
                  </a:cubicBezTo>
                  <a:cubicBezTo>
                    <a:pt x="f12" y="f5"/>
                    <a:pt x="f12" y="f5"/>
                    <a:pt x="f12" y="f5"/>
                  </a:cubicBezTo>
                  <a:cubicBezTo>
                    <a:pt x="f13" y="f14"/>
                    <a:pt x="f13" y="f14"/>
                    <a:pt x="f13" y="f14"/>
                  </a:cubicBezTo>
                  <a:cubicBezTo>
                    <a:pt x="f15" y="f5"/>
                    <a:pt x="f15" y="f5"/>
                    <a:pt x="f15" y="f5"/>
                  </a:cubicBezTo>
                  <a:cubicBezTo>
                    <a:pt x="f16" y="f5"/>
                    <a:pt x="f16" y="f5"/>
                    <a:pt x="f16" y="f5"/>
                  </a:cubicBezTo>
                  <a:cubicBezTo>
                    <a:pt x="f14" y="f14"/>
                    <a:pt x="f14" y="f14"/>
                    <a:pt x="f14" y="f14"/>
                  </a:cubicBezTo>
                  <a:cubicBezTo>
                    <a:pt x="f14" y="f17"/>
                    <a:pt x="f14" y="f16"/>
                    <a:pt x="f14" y="f16"/>
                  </a:cubicBezTo>
                  <a:cubicBezTo>
                    <a:pt x="f5" y="f18"/>
                    <a:pt x="f5" y="f18"/>
                    <a:pt x="f5" y="f18"/>
                  </a:cubicBezTo>
                  <a:cubicBezTo>
                    <a:pt x="f11" y="f18"/>
                    <a:pt x="f11" y="f18"/>
                    <a:pt x="f11" y="f18"/>
                  </a:cubicBezTo>
                  <a:cubicBezTo>
                    <a:pt x="f9" y="f19"/>
                    <a:pt x="f9" y="f19"/>
                    <a:pt x="f9" y="f19"/>
                  </a:cubicBezTo>
                  <a:cubicBezTo>
                    <a:pt x="f18" y="f20"/>
                    <a:pt x="f18" y="f20"/>
                    <a:pt x="f18" y="f20"/>
                  </a:cubicBezTo>
                  <a:cubicBezTo>
                    <a:pt x="f19" y="f21"/>
                    <a:pt x="f19" y="f21"/>
                    <a:pt x="f19" y="f21"/>
                  </a:cubicBezTo>
                  <a:cubicBezTo>
                    <a:pt x="f18" y="f22"/>
                    <a:pt x="f18" y="f22"/>
                    <a:pt x="f18" y="f22"/>
                  </a:cubicBezTo>
                  <a:cubicBezTo>
                    <a:pt x="f19" y="f22"/>
                    <a:pt x="f19" y="f22"/>
                    <a:pt x="f19" y="f22"/>
                  </a:cubicBezTo>
                  <a:cubicBezTo>
                    <a:pt x="f15" y="f7"/>
                    <a:pt x="f15" y="f7"/>
                    <a:pt x="f15" y="f7"/>
                  </a:cubicBezTo>
                  <a:cubicBezTo>
                    <a:pt x="f23" y="f13"/>
                    <a:pt x="f23" y="f13"/>
                    <a:pt x="f23" y="f13"/>
                  </a:cubicBezTo>
                  <a:cubicBezTo>
                    <a:pt x="f13" y="f22"/>
                    <a:pt x="f13" y="f22"/>
                    <a:pt x="f13" y="f22"/>
                  </a:cubicBezTo>
                  <a:cubicBezTo>
                    <a:pt x="f13" y="f22"/>
                    <a:pt x="f12" y="f22"/>
                    <a:pt x="f24" y="f22"/>
                  </a:cubicBezTo>
                  <a:cubicBezTo>
                    <a:pt x="f10" y="f22"/>
                    <a:pt x="f24" y="f15"/>
                    <a:pt x="f24" y="f15"/>
                  </a:cubicBezTo>
                  <a:cubicBezTo>
                    <a:pt x="f25" y="f19"/>
                    <a:pt x="f25" y="f19"/>
                    <a:pt x="f25" y="f19"/>
                  </a:cubicBezTo>
                  <a:cubicBezTo>
                    <a:pt x="f6" y="f9"/>
                    <a:pt x="f6" y="f9"/>
                    <a:pt x="f6" y="f9"/>
                  </a:cubicBezTo>
                  <a:cubicBezTo>
                    <a:pt x="f8" y="f9"/>
                    <a:pt x="f8" y="f9"/>
                    <a:pt x="f8" y="f9"/>
                  </a:cubicBezTo>
                </a:path>
              </a:pathLst>
            </a:custGeom>
            <a:noFill/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60" name="Freeform 89">
              <a:extLst>
                <a:ext uri="{FF2B5EF4-FFF2-40B4-BE49-F238E27FC236}">
                  <a16:creationId xmlns:a16="http://schemas.microsoft.com/office/drawing/2014/main" id="{462D772C-85FC-DA43-A8E9-A9E29ECE0996}"/>
                </a:ext>
              </a:extLst>
            </p:cNvPr>
            <p:cNvSpPr/>
            <p:nvPr/>
          </p:nvSpPr>
          <p:spPr>
            <a:xfrm>
              <a:off x="7976018" y="2618750"/>
              <a:ext cx="108612" cy="926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"/>
                <a:gd name="f7" fmla="val 78"/>
                <a:gd name="f8" fmla="val 54"/>
                <a:gd name="f9" fmla="val 66"/>
                <a:gd name="f10" fmla="val 84"/>
                <a:gd name="f11" fmla="val 42"/>
                <a:gd name="f12" fmla="val 30"/>
                <a:gd name="f13" fmla="val 6"/>
                <a:gd name="f14" fmla="val 72"/>
                <a:gd name="f15" fmla="val 36"/>
                <a:gd name="f16" fmla="val 18"/>
                <a:gd name="f17" fmla="val 12"/>
                <a:gd name="f18" fmla="val 48"/>
                <a:gd name="f19" fmla="val 60"/>
                <a:gd name="f20" fmla="+- 0 0 -90"/>
                <a:gd name="f21" fmla="*/ f3 1 90"/>
                <a:gd name="f22" fmla="*/ f4 1 78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90"/>
                <a:gd name="f31" fmla="*/ f27 1 78"/>
                <a:gd name="f32" fmla="*/ 2147483646 f28 1"/>
                <a:gd name="f33" fmla="*/ 2147483646 f27 1"/>
                <a:gd name="f34" fmla="*/ 0 f27 1"/>
                <a:gd name="f35" fmla="*/ 0 f28 1"/>
                <a:gd name="f36" fmla="+- f29 0 f1"/>
                <a:gd name="f37" fmla="*/ f32 1 90"/>
                <a:gd name="f38" fmla="*/ f33 1 78"/>
                <a:gd name="f39" fmla="*/ f34 1 78"/>
                <a:gd name="f40" fmla="*/ f35 1 90"/>
                <a:gd name="f41" fmla="*/ 0 1 f30"/>
                <a:gd name="f42" fmla="*/ f24 1 f30"/>
                <a:gd name="f43" fmla="*/ 0 1 f31"/>
                <a:gd name="f44" fmla="*/ f25 1 f31"/>
                <a:gd name="f45" fmla="*/ f37 1 f30"/>
                <a:gd name="f46" fmla="*/ f38 1 f31"/>
                <a:gd name="f47" fmla="*/ f39 1 f31"/>
                <a:gd name="f48" fmla="*/ f40 1 f30"/>
                <a:gd name="f49" fmla="*/ f41 f21 1"/>
                <a:gd name="f50" fmla="*/ f42 f21 1"/>
                <a:gd name="f51" fmla="*/ f44 f22 1"/>
                <a:gd name="f52" fmla="*/ f43 f22 1"/>
                <a:gd name="f53" fmla="*/ f45 f21 1"/>
                <a:gd name="f54" fmla="*/ f46 f22 1"/>
                <a:gd name="f55" fmla="*/ f47 f22 1"/>
                <a:gd name="f56" fmla="*/ f4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3" y="f54"/>
                </a:cxn>
                <a:cxn ang="f36">
                  <a:pos x="f53" y="f54"/>
                </a:cxn>
                <a:cxn ang="f36">
                  <a:pos x="f53" y="f54"/>
                </a:cxn>
                <a:cxn ang="f36">
                  <a:pos x="f53" y="f54"/>
                </a:cxn>
                <a:cxn ang="f36">
                  <a:pos x="f53" y="f54"/>
                </a:cxn>
                <a:cxn ang="f36">
                  <a:pos x="f53" y="f55"/>
                </a:cxn>
                <a:cxn ang="f36">
                  <a:pos x="f53" y="f55"/>
                </a:cxn>
                <a:cxn ang="f36">
                  <a:pos x="f53" y="f55"/>
                </a:cxn>
                <a:cxn ang="f36">
                  <a:pos x="f56" y="f54"/>
                </a:cxn>
                <a:cxn ang="f36">
                  <a:pos x="f56" y="f54"/>
                </a:cxn>
                <a:cxn ang="f36">
                  <a:pos x="f53" y="f54"/>
                </a:cxn>
                <a:cxn ang="f36">
                  <a:pos x="f53" y="f54"/>
                </a:cxn>
                <a:cxn ang="f36">
                  <a:pos x="f53" y="f54"/>
                </a:cxn>
                <a:cxn ang="f36">
                  <a:pos x="f53" y="f54"/>
                </a:cxn>
                <a:cxn ang="f36">
                  <a:pos x="f53" y="f54"/>
                </a:cxn>
                <a:cxn ang="f36">
                  <a:pos x="f53" y="f54"/>
                </a:cxn>
              </a:cxnLst>
              <a:rect l="f49" t="f52" r="f50" b="f51"/>
              <a:pathLst>
                <a:path w="90" h="78">
                  <a:moveTo>
                    <a:pt x="f8" y="f9"/>
                  </a:moveTo>
                  <a:lnTo>
                    <a:pt x="f7" y="f7"/>
                  </a:lnTo>
                  <a:lnTo>
                    <a:pt x="f10" y="f11"/>
                  </a:lnTo>
                  <a:lnTo>
                    <a:pt x="f10" y="f12"/>
                  </a:lnTo>
                  <a:lnTo>
                    <a:pt x="f6" y="f13"/>
                  </a:lnTo>
                  <a:lnTo>
                    <a:pt x="f10" y="f5"/>
                  </a:lnTo>
                  <a:lnTo>
                    <a:pt x="f14" y="f5"/>
                  </a:lnTo>
                  <a:lnTo>
                    <a:pt x="f15" y="f5"/>
                  </a:lnTo>
                  <a:lnTo>
                    <a:pt x="f5" y="f16"/>
                  </a:lnTo>
                  <a:lnTo>
                    <a:pt x="f5" y="f12"/>
                  </a:lnTo>
                  <a:lnTo>
                    <a:pt x="f13" y="f11"/>
                  </a:lnTo>
                  <a:lnTo>
                    <a:pt x="f17" y="f18"/>
                  </a:lnTo>
                  <a:lnTo>
                    <a:pt x="f16" y="f8"/>
                  </a:lnTo>
                  <a:lnTo>
                    <a:pt x="f17" y="f19"/>
                  </a:lnTo>
                  <a:lnTo>
                    <a:pt x="f15" y="f8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61" name="Freeform 90">
              <a:extLst>
                <a:ext uri="{FF2B5EF4-FFF2-40B4-BE49-F238E27FC236}">
                  <a16:creationId xmlns:a16="http://schemas.microsoft.com/office/drawing/2014/main" id="{A5B78863-CEBE-4CF5-BB15-28618623C9C8}"/>
                </a:ext>
              </a:extLst>
            </p:cNvPr>
            <p:cNvSpPr/>
            <p:nvPr/>
          </p:nvSpPr>
          <p:spPr>
            <a:xfrm>
              <a:off x="7971675" y="2762118"/>
              <a:ext cx="212881" cy="1926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7"/>
                <a:gd name="f8" fmla="val 14"/>
                <a:gd name="f9" fmla="val 11"/>
                <a:gd name="f10" fmla="val 23"/>
                <a:gd name="f11" fmla="val 3"/>
                <a:gd name="f12" fmla="val 20"/>
                <a:gd name="f13" fmla="val 2"/>
                <a:gd name="f14" fmla="val 17"/>
                <a:gd name="f15" fmla="val 12"/>
                <a:gd name="f16" fmla="val 10"/>
                <a:gd name="f17" fmla="val 6"/>
                <a:gd name="f18" fmla="val 8"/>
                <a:gd name="f19" fmla="val 9"/>
                <a:gd name="f20" fmla="val 7"/>
                <a:gd name="f21" fmla="val 5"/>
                <a:gd name="f22" fmla="val 1"/>
                <a:gd name="f23" fmla="val 13"/>
                <a:gd name="f24" fmla="val 18"/>
                <a:gd name="f25" fmla="val 25"/>
                <a:gd name="f26" fmla="val 24"/>
                <a:gd name="f27" fmla="val 26"/>
                <a:gd name="f28" fmla="val 21"/>
                <a:gd name="f29" fmla="val 29"/>
                <a:gd name="f30" fmla="val 16"/>
                <a:gd name="f31" fmla="+- 0 0 -90"/>
                <a:gd name="f32" fmla="*/ f3 1 30"/>
                <a:gd name="f33" fmla="*/ f4 1 27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30"/>
                <a:gd name="f42" fmla="*/ f38 1 27"/>
                <a:gd name="f43" fmla="*/ 2147483646 f39 1"/>
                <a:gd name="f44" fmla="*/ 2147483646 f38 1"/>
                <a:gd name="f45" fmla="*/ 0 f38 1"/>
                <a:gd name="f46" fmla="*/ 0 f39 1"/>
                <a:gd name="f47" fmla="+- f40 0 f1"/>
                <a:gd name="f48" fmla="*/ f43 1 30"/>
                <a:gd name="f49" fmla="*/ f44 1 27"/>
                <a:gd name="f50" fmla="*/ f45 1 27"/>
                <a:gd name="f51" fmla="*/ f46 1 30"/>
                <a:gd name="f52" fmla="*/ 0 1 f41"/>
                <a:gd name="f53" fmla="*/ f35 1 f41"/>
                <a:gd name="f54" fmla="*/ 0 1 f42"/>
                <a:gd name="f55" fmla="*/ f36 1 f42"/>
                <a:gd name="f56" fmla="*/ f48 1 f41"/>
                <a:gd name="f57" fmla="*/ f49 1 f42"/>
                <a:gd name="f58" fmla="*/ f50 1 f42"/>
                <a:gd name="f59" fmla="*/ f51 1 f41"/>
                <a:gd name="f60" fmla="*/ f52 f32 1"/>
                <a:gd name="f61" fmla="*/ f53 f32 1"/>
                <a:gd name="f62" fmla="*/ f55 f33 1"/>
                <a:gd name="f63" fmla="*/ f54 f33 1"/>
                <a:gd name="f64" fmla="*/ f56 f32 1"/>
                <a:gd name="f65" fmla="*/ f57 f33 1"/>
                <a:gd name="f66" fmla="*/ f58 f33 1"/>
                <a:gd name="f67" fmla="*/ f5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6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7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</a:cxnLst>
              <a:rect l="f60" t="f63" r="f61" b="f62"/>
              <a:pathLst>
                <a:path w="30" h="27">
                  <a:moveTo>
                    <a:pt x="f6" y="f8"/>
                  </a:moveTo>
                  <a:cubicBezTo>
                    <a:pt x="f7" y="f9"/>
                    <a:pt x="f7" y="f9"/>
                    <a:pt x="f7" y="f9"/>
                  </a:cubicBezTo>
                  <a:cubicBezTo>
                    <a:pt x="f10" y="f11"/>
                    <a:pt x="f10" y="f11"/>
                    <a:pt x="f10" y="f11"/>
                  </a:cubicBezTo>
                  <a:cubicBezTo>
                    <a:pt x="f12" y="f13"/>
                    <a:pt x="f12" y="f13"/>
                    <a:pt x="f12" y="f13"/>
                  </a:cubicBezTo>
                  <a:cubicBezTo>
                    <a:pt x="f14" y="f5"/>
                    <a:pt x="f14" y="f5"/>
                    <a:pt x="f14" y="f5"/>
                  </a:cubicBezTo>
                  <a:cubicBezTo>
                    <a:pt x="f8" y="f13"/>
                    <a:pt x="f8" y="f13"/>
                    <a:pt x="f8" y="f13"/>
                  </a:cubicBezTo>
                  <a:cubicBezTo>
                    <a:pt x="f9" y="f11"/>
                    <a:pt x="f9" y="f11"/>
                    <a:pt x="f9" y="f11"/>
                  </a:cubicBezTo>
                  <a:cubicBezTo>
                    <a:pt x="f15" y="f11"/>
                    <a:pt x="f15" y="f11"/>
                    <a:pt x="f15" y="f11"/>
                  </a:cubicBezTo>
                  <a:cubicBezTo>
                    <a:pt x="f16" y="f17"/>
                    <a:pt x="f16" y="f17"/>
                    <a:pt x="f16" y="f17"/>
                  </a:cubicBezTo>
                  <a:cubicBezTo>
                    <a:pt x="f18" y="f18"/>
                    <a:pt x="f18" y="f18"/>
                    <a:pt x="f18" y="f18"/>
                  </a:cubicBezTo>
                  <a:cubicBezTo>
                    <a:pt x="f18" y="f18"/>
                    <a:pt x="f19" y="f9"/>
                    <a:pt x="f18" y="f9"/>
                  </a:cubicBezTo>
                  <a:cubicBezTo>
                    <a:pt x="f20" y="f9"/>
                    <a:pt x="f21" y="f9"/>
                    <a:pt x="f21" y="f9"/>
                  </a:cubicBezTo>
                  <a:cubicBezTo>
                    <a:pt x="f11" y="f15"/>
                    <a:pt x="f11" y="f15"/>
                    <a:pt x="f11" y="f15"/>
                  </a:cubicBezTo>
                  <a:cubicBezTo>
                    <a:pt x="f22" y="f23"/>
                    <a:pt x="f22" y="f23"/>
                    <a:pt x="f22" y="f23"/>
                  </a:cubicBezTo>
                  <a:cubicBezTo>
                    <a:pt x="f22" y="f8"/>
                    <a:pt x="f22" y="f8"/>
                    <a:pt x="f22" y="f8"/>
                  </a:cubicBezTo>
                  <a:cubicBezTo>
                    <a:pt x="f13" y="f24"/>
                    <a:pt x="f13" y="f24"/>
                    <a:pt x="f13" y="f24"/>
                  </a:cubicBezTo>
                  <a:cubicBezTo>
                    <a:pt x="f5" y="f12"/>
                    <a:pt x="f5" y="f12"/>
                    <a:pt x="f5" y="f12"/>
                  </a:cubicBezTo>
                  <a:cubicBezTo>
                    <a:pt x="f22" y="f10"/>
                    <a:pt x="f22" y="f10"/>
                    <a:pt x="f22" y="f10"/>
                  </a:cubicBezTo>
                  <a:cubicBezTo>
                    <a:pt x="f22" y="f25"/>
                    <a:pt x="f22" y="f25"/>
                    <a:pt x="f22" y="f25"/>
                  </a:cubicBezTo>
                  <a:cubicBezTo>
                    <a:pt x="f11" y="f26"/>
                    <a:pt x="f11" y="f26"/>
                    <a:pt x="f11" y="f26"/>
                  </a:cubicBezTo>
                  <a:cubicBezTo>
                    <a:pt x="f20" y="f26"/>
                    <a:pt x="f20" y="f26"/>
                    <a:pt x="f20" y="f26"/>
                  </a:cubicBezTo>
                  <a:cubicBezTo>
                    <a:pt x="f23" y="f27"/>
                    <a:pt x="f23" y="f27"/>
                    <a:pt x="f23" y="f27"/>
                  </a:cubicBezTo>
                  <a:cubicBezTo>
                    <a:pt x="f12" y="f27"/>
                    <a:pt x="f12" y="f27"/>
                    <a:pt x="f12" y="f27"/>
                  </a:cubicBezTo>
                  <a:cubicBezTo>
                    <a:pt x="f26" y="f7"/>
                    <a:pt x="f26" y="f7"/>
                    <a:pt x="f26" y="f7"/>
                  </a:cubicBezTo>
                  <a:cubicBezTo>
                    <a:pt x="f27" y="f28"/>
                    <a:pt x="f27" y="f28"/>
                    <a:pt x="f27" y="f28"/>
                  </a:cubicBezTo>
                  <a:cubicBezTo>
                    <a:pt x="f7" y="f28"/>
                    <a:pt x="f7" y="f28"/>
                    <a:pt x="f7" y="f28"/>
                  </a:cubicBezTo>
                  <a:cubicBezTo>
                    <a:pt x="f27" y="f14"/>
                    <a:pt x="f27" y="f14"/>
                    <a:pt x="f27" y="f14"/>
                  </a:cubicBezTo>
                  <a:cubicBezTo>
                    <a:pt x="f29" y="f30"/>
                    <a:pt x="f29" y="f30"/>
                    <a:pt x="f29" y="f30"/>
                  </a:cubicBezTo>
                  <a:lnTo>
                    <a:pt x="f6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62" name="Freeform 91">
              <a:extLst>
                <a:ext uri="{FF2B5EF4-FFF2-40B4-BE49-F238E27FC236}">
                  <a16:creationId xmlns:a16="http://schemas.microsoft.com/office/drawing/2014/main" id="{2FB7F616-50E4-701D-00CC-FA196268624F}"/>
                </a:ext>
              </a:extLst>
            </p:cNvPr>
            <p:cNvSpPr/>
            <p:nvPr/>
          </p:nvSpPr>
          <p:spPr>
            <a:xfrm>
              <a:off x="7919545" y="2683919"/>
              <a:ext cx="173781" cy="984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4"/>
                <a:gd name="f8" fmla="val 8"/>
                <a:gd name="f9" fmla="val 10"/>
                <a:gd name="f10" fmla="val 12"/>
                <a:gd name="f11" fmla="val 11"/>
                <a:gd name="f12" fmla="val 16"/>
                <a:gd name="f13" fmla="val 18"/>
                <a:gd name="f14" fmla="val 21"/>
                <a:gd name="f15" fmla="val 13"/>
                <a:gd name="f16" fmla="val 23"/>
                <a:gd name="f17" fmla="val 5"/>
                <a:gd name="f18" fmla="val 4"/>
                <a:gd name="f19" fmla="val 17"/>
                <a:gd name="f20" fmla="val 2"/>
                <a:gd name="f21" fmla="val 1"/>
                <a:gd name="f22" fmla="val 9"/>
                <a:gd name="f23" fmla="val 6"/>
                <a:gd name="f24" fmla="val 3"/>
                <a:gd name="f25" fmla="val 7"/>
                <a:gd name="f26" fmla="+- 0 0 -90"/>
                <a:gd name="f27" fmla="*/ f3 1 24"/>
                <a:gd name="f28" fmla="*/ f4 1 14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4"/>
                <a:gd name="f37" fmla="*/ f33 1 14"/>
                <a:gd name="f38" fmla="*/ 2147483646 f34 1"/>
                <a:gd name="f39" fmla="*/ 2147483646 f33 1"/>
                <a:gd name="f40" fmla="*/ 0 f33 1"/>
                <a:gd name="f41" fmla="*/ 0 f34 1"/>
                <a:gd name="f42" fmla="+- f35 0 f1"/>
                <a:gd name="f43" fmla="*/ f38 1 24"/>
                <a:gd name="f44" fmla="*/ f39 1 14"/>
                <a:gd name="f45" fmla="*/ f40 1 14"/>
                <a:gd name="f46" fmla="*/ f41 1 24"/>
                <a:gd name="f47" fmla="*/ 0 1 f36"/>
                <a:gd name="f48" fmla="*/ f30 1 f36"/>
                <a:gd name="f49" fmla="*/ 0 1 f37"/>
                <a:gd name="f50" fmla="*/ f31 1 f37"/>
                <a:gd name="f51" fmla="*/ f43 1 f36"/>
                <a:gd name="f52" fmla="*/ f44 1 f37"/>
                <a:gd name="f53" fmla="*/ f45 1 f37"/>
                <a:gd name="f54" fmla="*/ f46 1 f36"/>
                <a:gd name="f55" fmla="*/ f47 f27 1"/>
                <a:gd name="f56" fmla="*/ f48 f27 1"/>
                <a:gd name="f57" fmla="*/ f50 f28 1"/>
                <a:gd name="f58" fmla="*/ f49 f28 1"/>
                <a:gd name="f59" fmla="*/ f51 f27 1"/>
                <a:gd name="f60" fmla="*/ f52 f28 1"/>
                <a:gd name="f61" fmla="*/ f53 f28 1"/>
                <a:gd name="f62" fmla="*/ f5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1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62" y="f60"/>
                </a:cxn>
                <a:cxn ang="f42">
                  <a:pos x="f59" y="f60"/>
                </a:cxn>
                <a:cxn ang="f42">
                  <a:pos x="f59" y="f60"/>
                </a:cxn>
              </a:cxnLst>
              <a:rect l="f55" t="f58" r="f56" b="f57"/>
              <a:pathLst>
                <a:path w="24" h="14">
                  <a:moveTo>
                    <a:pt x="f8" y="f9"/>
                  </a:moveTo>
                  <a:cubicBezTo>
                    <a:pt x="f10" y="f11"/>
                    <a:pt x="f10" y="f11"/>
                    <a:pt x="f10" y="f11"/>
                  </a:cubicBezTo>
                  <a:cubicBezTo>
                    <a:pt x="f7" y="f9"/>
                    <a:pt x="f7" y="f9"/>
                    <a:pt x="f7" y="f9"/>
                  </a:cubicBezTo>
                  <a:cubicBezTo>
                    <a:pt x="f12" y="f10"/>
                    <a:pt x="f12" y="f10"/>
                    <a:pt x="f12" y="f10"/>
                  </a:cubicBezTo>
                  <a:cubicBezTo>
                    <a:pt x="f13" y="f7"/>
                    <a:pt x="f13" y="f7"/>
                    <a:pt x="f13" y="f7"/>
                  </a:cubicBezTo>
                  <a:cubicBezTo>
                    <a:pt x="f14" y="f15"/>
                    <a:pt x="f14" y="f15"/>
                    <a:pt x="f14" y="f15"/>
                  </a:cubicBezTo>
                  <a:cubicBezTo>
                    <a:pt x="f6" y="f11"/>
                    <a:pt x="f6" y="f11"/>
                    <a:pt x="f6" y="f11"/>
                  </a:cubicBezTo>
                  <a:cubicBezTo>
                    <a:pt x="f16" y="f9"/>
                    <a:pt x="f16" y="f9"/>
                    <a:pt x="f16" y="f9"/>
                  </a:cubicBezTo>
                  <a:cubicBezTo>
                    <a:pt x="f14" y="f17"/>
                    <a:pt x="f14" y="f17"/>
                    <a:pt x="f14" y="f17"/>
                  </a:cubicBezTo>
                  <a:cubicBezTo>
                    <a:pt x="f14" y="f18"/>
                    <a:pt x="f14" y="f18"/>
                    <a:pt x="f14" y="f18"/>
                  </a:cubicBezTo>
                  <a:cubicBezTo>
                    <a:pt x="f19" y="f20"/>
                    <a:pt x="f19" y="f20"/>
                    <a:pt x="f19" y="f20"/>
                  </a:cubicBezTo>
                  <a:cubicBezTo>
                    <a:pt x="f7" y="f5"/>
                    <a:pt x="f7" y="f5"/>
                    <a:pt x="f7" y="f5"/>
                  </a:cubicBezTo>
                  <a:cubicBezTo>
                    <a:pt x="f9" y="f21"/>
                    <a:pt x="f9" y="f21"/>
                    <a:pt x="f9" y="f21"/>
                  </a:cubicBezTo>
                  <a:cubicBezTo>
                    <a:pt x="f22" y="f17"/>
                    <a:pt x="f22" y="f17"/>
                    <a:pt x="f22" y="f17"/>
                  </a:cubicBezTo>
                  <a:cubicBezTo>
                    <a:pt x="f8" y="f23"/>
                    <a:pt x="f8" y="f23"/>
                    <a:pt x="f8" y="f23"/>
                  </a:cubicBezTo>
                  <a:cubicBezTo>
                    <a:pt x="f17" y="f24"/>
                    <a:pt x="f17" y="f24"/>
                    <a:pt x="f17" y="f24"/>
                  </a:cubicBezTo>
                  <a:cubicBezTo>
                    <a:pt x="f24" y="f24"/>
                    <a:pt x="f24" y="f24"/>
                    <a:pt x="f24" y="f24"/>
                  </a:cubicBezTo>
                  <a:cubicBezTo>
                    <a:pt x="f24" y="f24"/>
                    <a:pt x="f21" y="f25"/>
                    <a:pt x="f21" y="f8"/>
                  </a:cubicBezTo>
                  <a:cubicBezTo>
                    <a:pt x="f21" y="f8"/>
                    <a:pt x="f5" y="f9"/>
                    <a:pt x="f5" y="f11"/>
                  </a:cubicBezTo>
                  <a:cubicBezTo>
                    <a:pt x="f18" y="f9"/>
                    <a:pt x="f18" y="f9"/>
                    <a:pt x="f18" y="f9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63" name="Freeform 92">
              <a:extLst>
                <a:ext uri="{FF2B5EF4-FFF2-40B4-BE49-F238E27FC236}">
                  <a16:creationId xmlns:a16="http://schemas.microsoft.com/office/drawing/2014/main" id="{6D7D916F-24B0-06B0-BAF6-8A04B47C42A6}"/>
                </a:ext>
              </a:extLst>
            </p:cNvPr>
            <p:cNvSpPr/>
            <p:nvPr/>
          </p:nvSpPr>
          <p:spPr>
            <a:xfrm>
              <a:off x="7096996" y="4007531"/>
              <a:ext cx="172327" cy="1288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8"/>
                <a:gd name="f8" fmla="val 9"/>
                <a:gd name="f9" fmla="val 10"/>
                <a:gd name="f10" fmla="val 13"/>
                <a:gd name="f11" fmla="val 15"/>
                <a:gd name="f12" fmla="val 16"/>
                <a:gd name="f13" fmla="val 14"/>
                <a:gd name="f14" fmla="val 19"/>
                <a:gd name="f15" fmla="val 20"/>
                <a:gd name="f16" fmla="val 21"/>
                <a:gd name="f17" fmla="val 17"/>
                <a:gd name="f18" fmla="val 22"/>
                <a:gd name="f19" fmla="val 23"/>
                <a:gd name="f20" fmla="val 12"/>
                <a:gd name="f21" fmla="val 8"/>
                <a:gd name="f22" fmla="val 3"/>
                <a:gd name="f23" fmla="val 1"/>
                <a:gd name="f24" fmla="val 2"/>
                <a:gd name="f25" fmla="val 7"/>
                <a:gd name="f26" fmla="val 5"/>
                <a:gd name="f27" fmla="val 4"/>
                <a:gd name="f28" fmla="val 6"/>
                <a:gd name="f29" fmla="+- 0 0 -90"/>
                <a:gd name="f30" fmla="*/ f3 1 24"/>
                <a:gd name="f31" fmla="*/ f4 1 18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24"/>
                <a:gd name="f40" fmla="*/ f36 1 18"/>
                <a:gd name="f41" fmla="*/ 2147483646 f37 1"/>
                <a:gd name="f42" fmla="*/ 2147483646 f36 1"/>
                <a:gd name="f43" fmla="*/ 0 f36 1"/>
                <a:gd name="f44" fmla="*/ 0 f37 1"/>
                <a:gd name="f45" fmla="+- f38 0 f1"/>
                <a:gd name="f46" fmla="*/ f41 1 24"/>
                <a:gd name="f47" fmla="*/ f42 1 18"/>
                <a:gd name="f48" fmla="*/ f43 1 18"/>
                <a:gd name="f49" fmla="*/ f44 1 24"/>
                <a:gd name="f50" fmla="*/ 0 1 f39"/>
                <a:gd name="f51" fmla="*/ f33 1 f39"/>
                <a:gd name="f52" fmla="*/ 0 1 f40"/>
                <a:gd name="f53" fmla="*/ f34 1 f40"/>
                <a:gd name="f54" fmla="*/ f46 1 f39"/>
                <a:gd name="f55" fmla="*/ f47 1 f40"/>
                <a:gd name="f56" fmla="*/ f48 1 f40"/>
                <a:gd name="f57" fmla="*/ f49 1 f39"/>
                <a:gd name="f58" fmla="*/ f50 f30 1"/>
                <a:gd name="f59" fmla="*/ f51 f30 1"/>
                <a:gd name="f60" fmla="*/ f53 f31 1"/>
                <a:gd name="f61" fmla="*/ f52 f31 1"/>
                <a:gd name="f62" fmla="*/ f54 f30 1"/>
                <a:gd name="f63" fmla="*/ f55 f31 1"/>
                <a:gd name="f64" fmla="*/ f56 f31 1"/>
                <a:gd name="f65" fmla="*/ f5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4"/>
                </a:cxn>
                <a:cxn ang="f45">
                  <a:pos x="f62" y="f64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5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</a:cxnLst>
              <a:rect l="f58" t="f61" r="f59" b="f60"/>
              <a:pathLst>
                <a:path w="24" h="18">
                  <a:moveTo>
                    <a:pt x="f8" y="f9"/>
                  </a:moveTo>
                  <a:cubicBezTo>
                    <a:pt x="f10" y="f9"/>
                    <a:pt x="f10" y="f9"/>
                    <a:pt x="f10" y="f9"/>
                  </a:cubicBezTo>
                  <a:cubicBezTo>
                    <a:pt x="f11" y="f10"/>
                    <a:pt x="f11" y="f10"/>
                    <a:pt x="f11" y="f10"/>
                  </a:cubicBezTo>
                  <a:cubicBezTo>
                    <a:pt x="f12" y="f13"/>
                    <a:pt x="f12" y="f13"/>
                    <a:pt x="f12" y="f13"/>
                  </a:cubicBezTo>
                  <a:cubicBezTo>
                    <a:pt x="f7" y="f11"/>
                    <a:pt x="f7" y="f11"/>
                    <a:pt x="f7" y="f11"/>
                  </a:cubicBezTo>
                  <a:cubicBezTo>
                    <a:pt x="f7" y="f11"/>
                    <a:pt x="f14" y="f7"/>
                    <a:pt x="f15" y="f7"/>
                  </a:cubicBezTo>
                  <a:cubicBezTo>
                    <a:pt x="f15" y="f7"/>
                    <a:pt x="f16" y="f17"/>
                    <a:pt x="f18" y="f17"/>
                  </a:cubicBezTo>
                  <a:cubicBezTo>
                    <a:pt x="f19" y="f17"/>
                    <a:pt x="f6" y="f12"/>
                    <a:pt x="f6" y="f12"/>
                  </a:cubicBezTo>
                  <a:cubicBezTo>
                    <a:pt x="f6" y="f20"/>
                    <a:pt x="f6" y="f20"/>
                    <a:pt x="f6" y="f20"/>
                  </a:cubicBezTo>
                  <a:cubicBezTo>
                    <a:pt x="f6" y="f21"/>
                    <a:pt x="f6" y="f21"/>
                    <a:pt x="f6" y="f21"/>
                  </a:cubicBezTo>
                  <a:cubicBezTo>
                    <a:pt x="f19" y="f21"/>
                    <a:pt x="f19" y="f21"/>
                    <a:pt x="f19" y="f21"/>
                  </a:cubicBezTo>
                  <a:cubicBezTo>
                    <a:pt x="f16" y="f22"/>
                    <a:pt x="f16" y="f22"/>
                    <a:pt x="f16" y="f22"/>
                  </a:cubicBezTo>
                  <a:cubicBezTo>
                    <a:pt x="f16" y="f22"/>
                    <a:pt x="f16" y="f23"/>
                    <a:pt x="f15" y="f23"/>
                  </a:cubicBezTo>
                  <a:cubicBezTo>
                    <a:pt x="f15" y="f23"/>
                    <a:pt x="f12" y="f24"/>
                    <a:pt x="f12" y="f24"/>
                  </a:cubicBezTo>
                  <a:cubicBezTo>
                    <a:pt x="f20" y="f24"/>
                    <a:pt x="f20" y="f24"/>
                    <a:pt x="f20" y="f24"/>
                  </a:cubicBezTo>
                  <a:cubicBezTo>
                    <a:pt x="f20" y="f23"/>
                    <a:pt x="f20" y="f23"/>
                    <a:pt x="f20" y="f23"/>
                  </a:cubicBezTo>
                  <a:cubicBezTo>
                    <a:pt x="f25" y="f5"/>
                    <a:pt x="f25" y="f5"/>
                    <a:pt x="f25" y="f5"/>
                  </a:cubicBezTo>
                  <a:cubicBezTo>
                    <a:pt x="f26" y="f5"/>
                    <a:pt x="f26" y="f5"/>
                    <a:pt x="f26" y="f5"/>
                  </a:cubicBezTo>
                  <a:cubicBezTo>
                    <a:pt x="f26" y="f23"/>
                    <a:pt x="f26" y="f23"/>
                    <a:pt x="f26" y="f23"/>
                  </a:cubicBezTo>
                  <a:cubicBezTo>
                    <a:pt x="f26" y="f27"/>
                    <a:pt x="f26" y="f27"/>
                    <a:pt x="f26" y="f27"/>
                  </a:cubicBezTo>
                  <a:cubicBezTo>
                    <a:pt x="f22" y="f27"/>
                    <a:pt x="f22" y="f27"/>
                    <a:pt x="f22" y="f27"/>
                  </a:cubicBezTo>
                  <a:cubicBezTo>
                    <a:pt x="f5" y="f28"/>
                    <a:pt x="f5" y="f28"/>
                    <a:pt x="f5" y="f28"/>
                  </a:cubicBezTo>
                  <a:cubicBezTo>
                    <a:pt x="f23" y="f28"/>
                    <a:pt x="f23" y="f28"/>
                    <a:pt x="f23" y="f28"/>
                  </a:cubicBezTo>
                  <a:cubicBezTo>
                    <a:pt x="f28" y="f10"/>
                    <a:pt x="f28" y="f10"/>
                    <a:pt x="f28" y="f10"/>
                  </a:cubicBezTo>
                  <a:cubicBezTo>
                    <a:pt x="f21" y="f20"/>
                    <a:pt x="f21" y="f20"/>
                    <a:pt x="f21" y="f20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64" name="Freeform 93">
              <a:extLst>
                <a:ext uri="{FF2B5EF4-FFF2-40B4-BE49-F238E27FC236}">
                  <a16:creationId xmlns:a16="http://schemas.microsoft.com/office/drawing/2014/main" id="{DB493B7F-2808-D8AF-8947-F2ED6EDAA7AB}"/>
                </a:ext>
              </a:extLst>
            </p:cNvPr>
            <p:cNvSpPr/>
            <p:nvPr/>
          </p:nvSpPr>
          <p:spPr>
            <a:xfrm>
              <a:off x="7054998" y="3914848"/>
              <a:ext cx="134681" cy="1013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4"/>
                <a:gd name="f7" fmla="val 85"/>
                <a:gd name="f8" fmla="val 54"/>
                <a:gd name="f9" fmla="val 79"/>
                <a:gd name="f10" fmla="val 66"/>
                <a:gd name="f11" fmla="val 78"/>
                <a:gd name="f12" fmla="val 108"/>
                <a:gd name="f13" fmla="val 102"/>
                <a:gd name="f14" fmla="val 61"/>
                <a:gd name="f15" fmla="val 96"/>
                <a:gd name="f16" fmla="val 43"/>
                <a:gd name="f17" fmla="val 36"/>
                <a:gd name="f18" fmla="val 84"/>
                <a:gd name="f19" fmla="val 30"/>
                <a:gd name="f20" fmla="val 72"/>
                <a:gd name="f21" fmla="val 18"/>
                <a:gd name="f22" fmla="val 42"/>
                <a:gd name="f23" fmla="val 6"/>
                <a:gd name="f24" fmla="val 12"/>
                <a:gd name="f25" fmla="val 24"/>
                <a:gd name="f26" fmla="+- 0 0 -90"/>
                <a:gd name="f27" fmla="*/ f3 1 114"/>
                <a:gd name="f28" fmla="*/ f4 1 85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14"/>
                <a:gd name="f37" fmla="*/ f33 1 85"/>
                <a:gd name="f38" fmla="*/ 2147483646 f34 1"/>
                <a:gd name="f39" fmla="*/ 2147483646 f33 1"/>
                <a:gd name="f40" fmla="*/ 0 f33 1"/>
                <a:gd name="f41" fmla="*/ 0 f34 1"/>
                <a:gd name="f42" fmla="+- f35 0 f1"/>
                <a:gd name="f43" fmla="*/ f38 1 114"/>
                <a:gd name="f44" fmla="*/ f39 1 85"/>
                <a:gd name="f45" fmla="*/ f40 1 85"/>
                <a:gd name="f46" fmla="*/ f41 1 114"/>
                <a:gd name="f47" fmla="*/ 0 1 f36"/>
                <a:gd name="f48" fmla="*/ f30 1 f36"/>
                <a:gd name="f49" fmla="*/ 0 1 f37"/>
                <a:gd name="f50" fmla="*/ f31 1 f37"/>
                <a:gd name="f51" fmla="*/ f43 1 f36"/>
                <a:gd name="f52" fmla="*/ f44 1 f37"/>
                <a:gd name="f53" fmla="*/ f45 1 f37"/>
                <a:gd name="f54" fmla="*/ f46 1 f36"/>
                <a:gd name="f55" fmla="*/ f47 f27 1"/>
                <a:gd name="f56" fmla="*/ f48 f27 1"/>
                <a:gd name="f57" fmla="*/ f50 f28 1"/>
                <a:gd name="f58" fmla="*/ f49 f28 1"/>
                <a:gd name="f59" fmla="*/ f51 f27 1"/>
                <a:gd name="f60" fmla="*/ f52 f28 1"/>
                <a:gd name="f61" fmla="*/ f53 f28 1"/>
                <a:gd name="f62" fmla="*/ f5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1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62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  <a:cxn ang="f42">
                  <a:pos x="f59" y="f60"/>
                </a:cxn>
              </a:cxnLst>
              <a:rect l="f55" t="f58" r="f56" b="f57"/>
              <a:pathLst>
                <a:path w="114" h="85">
                  <a:moveTo>
                    <a:pt x="f8" y="f9"/>
                  </a:moveTo>
                  <a:lnTo>
                    <a:pt x="f10" y="f9"/>
                  </a:lnTo>
                  <a:lnTo>
                    <a:pt x="f11" y="f9"/>
                  </a:lnTo>
                  <a:lnTo>
                    <a:pt x="f12" y="f7"/>
                  </a:lnTo>
                  <a:lnTo>
                    <a:pt x="f6" y="f7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5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5"/>
                  </a:lnTo>
                  <a:lnTo>
                    <a:pt x="f19" y="f23"/>
                  </a:lnTo>
                  <a:lnTo>
                    <a:pt x="f24" y="f23"/>
                  </a:lnTo>
                  <a:lnTo>
                    <a:pt x="f5" y="f16"/>
                  </a:lnTo>
                  <a:lnTo>
                    <a:pt x="f24" y="f7"/>
                  </a:lnTo>
                  <a:lnTo>
                    <a:pt x="f21" y="f7"/>
                  </a:lnTo>
                  <a:lnTo>
                    <a:pt x="f25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65" name="Freeform 94">
              <a:extLst>
                <a:ext uri="{FF2B5EF4-FFF2-40B4-BE49-F238E27FC236}">
                  <a16:creationId xmlns:a16="http://schemas.microsoft.com/office/drawing/2014/main" id="{BFE1AA4F-1B2A-225A-2A2E-587289DDAA7A}"/>
                </a:ext>
              </a:extLst>
            </p:cNvPr>
            <p:cNvSpPr/>
            <p:nvPr/>
          </p:nvSpPr>
          <p:spPr>
            <a:xfrm>
              <a:off x="7062240" y="3667210"/>
              <a:ext cx="272253" cy="2910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41"/>
                <a:gd name="f8" fmla="val 6"/>
                <a:gd name="f9" fmla="val 35"/>
                <a:gd name="f10" fmla="val 11"/>
                <a:gd name="f11" fmla="val 13"/>
                <a:gd name="f12" fmla="val 40"/>
                <a:gd name="f13" fmla="val 15"/>
                <a:gd name="f14" fmla="val 18"/>
                <a:gd name="f15" fmla="val 20"/>
                <a:gd name="f16" fmla="val 21"/>
                <a:gd name="f17" fmla="val 39"/>
                <a:gd name="f18" fmla="val 37"/>
                <a:gd name="f19" fmla="val 36"/>
                <a:gd name="f20" fmla="val 33"/>
                <a:gd name="f21" fmla="val 7"/>
                <a:gd name="f22" fmla="val 27"/>
                <a:gd name="f23" fmla="val 3"/>
                <a:gd name="f24" fmla="val 17"/>
                <a:gd name="f25" fmla="val 16"/>
                <a:gd name="f26" fmla="val 14"/>
                <a:gd name="f27" fmla="val 5"/>
                <a:gd name="f28" fmla="val 19"/>
                <a:gd name="f29" fmla="val 1"/>
                <a:gd name="f30" fmla="val 26"/>
                <a:gd name="f31" fmla="val 4"/>
                <a:gd name="f32" fmla="+- 0 0 -90"/>
                <a:gd name="f33" fmla="*/ f3 1 38"/>
                <a:gd name="f34" fmla="*/ f4 1 41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38"/>
                <a:gd name="f43" fmla="*/ f39 1 41"/>
                <a:gd name="f44" fmla="*/ 2147483646 f40 1"/>
                <a:gd name="f45" fmla="*/ 2147483646 f39 1"/>
                <a:gd name="f46" fmla="*/ 0 f39 1"/>
                <a:gd name="f47" fmla="*/ 0 f40 1"/>
                <a:gd name="f48" fmla="+- f41 0 f1"/>
                <a:gd name="f49" fmla="*/ f44 1 38"/>
                <a:gd name="f50" fmla="*/ f45 1 41"/>
                <a:gd name="f51" fmla="*/ f46 1 41"/>
                <a:gd name="f52" fmla="*/ f47 1 38"/>
                <a:gd name="f53" fmla="*/ 0 1 f42"/>
                <a:gd name="f54" fmla="*/ f36 1 f42"/>
                <a:gd name="f55" fmla="*/ 0 1 f43"/>
                <a:gd name="f56" fmla="*/ f37 1 f43"/>
                <a:gd name="f57" fmla="*/ f49 1 f42"/>
                <a:gd name="f58" fmla="*/ f50 1 f43"/>
                <a:gd name="f59" fmla="*/ f51 1 f43"/>
                <a:gd name="f60" fmla="*/ f52 1 f42"/>
                <a:gd name="f61" fmla="*/ f53 f33 1"/>
                <a:gd name="f62" fmla="*/ f54 f33 1"/>
                <a:gd name="f63" fmla="*/ f56 f34 1"/>
                <a:gd name="f64" fmla="*/ f55 f34 1"/>
                <a:gd name="f65" fmla="*/ f57 f33 1"/>
                <a:gd name="f66" fmla="*/ f58 f34 1"/>
                <a:gd name="f67" fmla="*/ f59 f34 1"/>
                <a:gd name="f68" fmla="*/ f6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7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8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</a:cxnLst>
              <a:rect l="f61" t="f64" r="f62" b="f63"/>
              <a:pathLst>
                <a:path w="38" h="41">
                  <a:moveTo>
                    <a:pt x="f8" y="f9"/>
                  </a:moveTo>
                  <a:cubicBezTo>
                    <a:pt x="f10" y="f6"/>
                    <a:pt x="f10" y="f6"/>
                    <a:pt x="f10" y="f6"/>
                  </a:cubicBezTo>
                  <a:cubicBezTo>
                    <a:pt x="f11" y="f12"/>
                    <a:pt x="f11" y="f12"/>
                    <a:pt x="f11" y="f12"/>
                  </a:cubicBezTo>
                  <a:cubicBezTo>
                    <a:pt x="f13" y="f7"/>
                    <a:pt x="f13" y="f7"/>
                    <a:pt x="f13" y="f7"/>
                  </a:cubicBezTo>
                  <a:cubicBezTo>
                    <a:pt x="f13" y="f7"/>
                    <a:pt x="f13" y="f7"/>
                    <a:pt x="f13" y="f7"/>
                  </a:cubicBezTo>
                  <a:cubicBezTo>
                    <a:pt x="f14" y="f6"/>
                    <a:pt x="f14" y="f6"/>
                    <a:pt x="f14" y="f6"/>
                  </a:cubicBezTo>
                  <a:cubicBezTo>
                    <a:pt x="f15" y="f12"/>
                    <a:pt x="f15" y="f12"/>
                    <a:pt x="f15" y="f12"/>
                  </a:cubicBezTo>
                  <a:cubicBezTo>
                    <a:pt x="f16" y="f17"/>
                    <a:pt x="f16" y="f17"/>
                    <a:pt x="f16" y="f17"/>
                  </a:cubicBezTo>
                  <a:cubicBezTo>
                    <a:pt x="f9" y="f17"/>
                    <a:pt x="f9" y="f17"/>
                    <a:pt x="f9" y="f17"/>
                  </a:cubicBezTo>
                  <a:cubicBezTo>
                    <a:pt x="f6" y="f18"/>
                    <a:pt x="f6" y="f18"/>
                    <a:pt x="f6" y="f18"/>
                  </a:cubicBezTo>
                  <a:cubicBezTo>
                    <a:pt x="f19" y="f19"/>
                    <a:pt x="f19" y="f19"/>
                    <a:pt x="f19" y="f19"/>
                  </a:cubicBezTo>
                  <a:cubicBezTo>
                    <a:pt x="f20" y="f21"/>
                    <a:pt x="f20" y="f21"/>
                    <a:pt x="f20" y="f21"/>
                  </a:cubicBezTo>
                  <a:cubicBezTo>
                    <a:pt x="f19" y="f21"/>
                    <a:pt x="f19" y="f21"/>
                    <a:pt x="f19" y="f21"/>
                  </a:cubicBezTo>
                  <a:cubicBezTo>
                    <a:pt x="f22" y="f5"/>
                    <a:pt x="f22" y="f5"/>
                    <a:pt x="f22" y="f5"/>
                  </a:cubicBezTo>
                  <a:cubicBezTo>
                    <a:pt x="f22" y="f23"/>
                    <a:pt x="f22" y="f23"/>
                    <a:pt x="f22" y="f23"/>
                  </a:cubicBezTo>
                  <a:cubicBezTo>
                    <a:pt x="f24" y="f23"/>
                    <a:pt x="f24" y="f23"/>
                    <a:pt x="f24" y="f23"/>
                  </a:cubicBezTo>
                  <a:cubicBezTo>
                    <a:pt x="f25" y="f10"/>
                    <a:pt x="f25" y="f10"/>
                    <a:pt x="f25" y="f10"/>
                  </a:cubicBezTo>
                  <a:cubicBezTo>
                    <a:pt x="f26" y="f11"/>
                    <a:pt x="f26" y="f11"/>
                    <a:pt x="f26" y="f11"/>
                  </a:cubicBezTo>
                  <a:cubicBezTo>
                    <a:pt x="f26" y="f11"/>
                    <a:pt x="f26" y="f15"/>
                    <a:pt x="f11" y="f15"/>
                  </a:cubicBezTo>
                  <a:cubicBezTo>
                    <a:pt x="f11" y="f15"/>
                    <a:pt x="f27" y="f28"/>
                    <a:pt x="f29" y="f28"/>
                  </a:cubicBezTo>
                  <a:cubicBezTo>
                    <a:pt x="f5" y="f15"/>
                    <a:pt x="f5" y="f15"/>
                    <a:pt x="f5" y="f15"/>
                  </a:cubicBezTo>
                  <a:cubicBezTo>
                    <a:pt x="f23" y="f30"/>
                    <a:pt x="f23" y="f30"/>
                    <a:pt x="f23" y="f30"/>
                  </a:cubicBezTo>
                  <a:cubicBezTo>
                    <a:pt x="f23" y="f20"/>
                    <a:pt x="f23" y="f20"/>
                    <a:pt x="f23" y="f20"/>
                  </a:cubicBezTo>
                  <a:cubicBezTo>
                    <a:pt x="f29" y="f19"/>
                    <a:pt x="f29" y="f19"/>
                    <a:pt x="f29" y="f19"/>
                  </a:cubicBezTo>
                  <a:cubicBezTo>
                    <a:pt x="f31" y="f19"/>
                    <a:pt x="f31" y="f19"/>
                    <a:pt x="f31" y="f19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66" name="Freeform 95">
              <a:extLst>
                <a:ext uri="{FF2B5EF4-FFF2-40B4-BE49-F238E27FC236}">
                  <a16:creationId xmlns:a16="http://schemas.microsoft.com/office/drawing/2014/main" id="{7B6EBA4E-5C96-FCE7-716E-B415DD46C176}"/>
                </a:ext>
              </a:extLst>
            </p:cNvPr>
            <p:cNvSpPr/>
            <p:nvPr/>
          </p:nvSpPr>
          <p:spPr>
            <a:xfrm>
              <a:off x="7999189" y="3545567"/>
              <a:ext cx="257769" cy="2490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35"/>
                <a:gd name="f8" fmla="val 5"/>
                <a:gd name="f9" fmla="val 1"/>
                <a:gd name="f10" fmla="val 7"/>
                <a:gd name="f11" fmla="val 8"/>
                <a:gd name="f12" fmla="val 2"/>
                <a:gd name="f13" fmla="val 10"/>
                <a:gd name="f14" fmla="val 3"/>
                <a:gd name="f15" fmla="val 29"/>
                <a:gd name="f16" fmla="val 34"/>
                <a:gd name="f17" fmla="val 32"/>
                <a:gd name="f18" fmla="val 30"/>
                <a:gd name="f19" fmla="val 33"/>
                <a:gd name="f20" fmla="val 23"/>
                <a:gd name="f21" fmla="val 15"/>
                <a:gd name="f22" fmla="val 24"/>
                <a:gd name="f23" fmla="val 31"/>
                <a:gd name="f24" fmla="val 12"/>
                <a:gd name="f25" fmla="val 9"/>
                <a:gd name="f26" fmla="val 28"/>
                <a:gd name="f27" fmla="val 22"/>
                <a:gd name="f28" fmla="val 19"/>
                <a:gd name="f29" fmla="val 6"/>
                <a:gd name="f30" fmla="+- 0 0 -90"/>
                <a:gd name="f31" fmla="*/ f3 1 36"/>
                <a:gd name="f32" fmla="*/ f4 1 35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36"/>
                <a:gd name="f41" fmla="*/ f37 1 35"/>
                <a:gd name="f42" fmla="*/ 0 f38 1"/>
                <a:gd name="f43" fmla="*/ 2147483646 f37 1"/>
                <a:gd name="f44" fmla="*/ 2147483646 f38 1"/>
                <a:gd name="f45" fmla="*/ 0 f37 1"/>
                <a:gd name="f46" fmla="+- f39 0 f1"/>
                <a:gd name="f47" fmla="*/ f42 1 36"/>
                <a:gd name="f48" fmla="*/ f43 1 35"/>
                <a:gd name="f49" fmla="*/ f44 1 36"/>
                <a:gd name="f50" fmla="*/ f45 1 35"/>
                <a:gd name="f51" fmla="*/ 0 1 f40"/>
                <a:gd name="f52" fmla="*/ f34 1 f40"/>
                <a:gd name="f53" fmla="*/ 0 1 f41"/>
                <a:gd name="f54" fmla="*/ f35 1 f41"/>
                <a:gd name="f55" fmla="*/ f47 1 f40"/>
                <a:gd name="f56" fmla="*/ f48 1 f41"/>
                <a:gd name="f57" fmla="*/ f49 1 f40"/>
                <a:gd name="f58" fmla="*/ f50 1 f41"/>
                <a:gd name="f59" fmla="*/ f51 f31 1"/>
                <a:gd name="f60" fmla="*/ f52 f31 1"/>
                <a:gd name="f61" fmla="*/ f54 f32 1"/>
                <a:gd name="f62" fmla="*/ f53 f32 1"/>
                <a:gd name="f63" fmla="*/ f55 f31 1"/>
                <a:gd name="f64" fmla="*/ f56 f32 1"/>
                <a:gd name="f65" fmla="*/ f57 f31 1"/>
                <a:gd name="f66" fmla="*/ f58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63" y="f64"/>
                </a:cxn>
                <a:cxn ang="f46">
                  <a:pos x="f65" y="f64"/>
                </a:cxn>
                <a:cxn ang="f46">
                  <a:pos x="f65" y="f64"/>
                </a:cxn>
                <a:cxn ang="f46">
                  <a:pos x="f65" y="f64"/>
                </a:cxn>
                <a:cxn ang="f46">
                  <a:pos x="f65" y="f64"/>
                </a:cxn>
                <a:cxn ang="f46">
                  <a:pos x="f65" y="f64"/>
                </a:cxn>
                <a:cxn ang="f46">
                  <a:pos x="f65" y="f64"/>
                </a:cxn>
                <a:cxn ang="f46">
                  <a:pos x="f65" y="f64"/>
                </a:cxn>
                <a:cxn ang="f46">
                  <a:pos x="f65" y="f64"/>
                </a:cxn>
                <a:cxn ang="f46">
                  <a:pos x="f65" y="f64"/>
                </a:cxn>
                <a:cxn ang="f46">
                  <a:pos x="f65" y="f64"/>
                </a:cxn>
                <a:cxn ang="f46">
                  <a:pos x="f65" y="f64"/>
                </a:cxn>
                <a:cxn ang="f46">
                  <a:pos x="f65" y="f64"/>
                </a:cxn>
                <a:cxn ang="f46">
                  <a:pos x="f65" y="f64"/>
                </a:cxn>
                <a:cxn ang="f46">
                  <a:pos x="f65" y="f64"/>
                </a:cxn>
                <a:cxn ang="f46">
                  <a:pos x="f65" y="f64"/>
                </a:cxn>
                <a:cxn ang="f46">
                  <a:pos x="f65" y="f64"/>
                </a:cxn>
                <a:cxn ang="f46">
                  <a:pos x="f65" y="f64"/>
                </a:cxn>
                <a:cxn ang="f46">
                  <a:pos x="f65" y="f64"/>
                </a:cxn>
                <a:cxn ang="f46">
                  <a:pos x="f65" y="f64"/>
                </a:cxn>
                <a:cxn ang="f46">
                  <a:pos x="f65" y="f66"/>
                </a:cxn>
                <a:cxn ang="f46">
                  <a:pos x="f65" y="f66"/>
                </a:cxn>
                <a:cxn ang="f46">
                  <a:pos x="f65" y="f64"/>
                </a:cxn>
                <a:cxn ang="f46">
                  <a:pos x="f63" y="f64"/>
                </a:cxn>
              </a:cxnLst>
              <a:rect l="f59" t="f62" r="f60" b="f61"/>
              <a:pathLst>
                <a:path w="36" h="35">
                  <a:moveTo>
                    <a:pt x="f5" y="f8"/>
                  </a:moveTo>
                  <a:cubicBezTo>
                    <a:pt x="f5" y="f8"/>
                    <a:pt x="f9" y="f10"/>
                    <a:pt x="f9" y="f11"/>
                  </a:cubicBezTo>
                  <a:cubicBezTo>
                    <a:pt x="f9" y="f11"/>
                    <a:pt x="f12" y="f13"/>
                    <a:pt x="f12" y="f13"/>
                  </a:cubicBezTo>
                  <a:cubicBezTo>
                    <a:pt x="f12" y="f13"/>
                    <a:pt x="f9" y="f7"/>
                    <a:pt x="f12" y="f7"/>
                  </a:cubicBezTo>
                  <a:cubicBezTo>
                    <a:pt x="f12" y="f7"/>
                    <a:pt x="f12" y="f7"/>
                    <a:pt x="f14" y="f7"/>
                  </a:cubicBezTo>
                  <a:cubicBezTo>
                    <a:pt x="f10" y="f7"/>
                    <a:pt x="f15" y="f7"/>
                    <a:pt x="f15" y="f7"/>
                  </a:cubicBezTo>
                  <a:cubicBezTo>
                    <a:pt x="f16" y="f17"/>
                    <a:pt x="f16" y="f17"/>
                    <a:pt x="f16" y="f17"/>
                  </a:cubicBezTo>
                  <a:cubicBezTo>
                    <a:pt x="f6" y="f18"/>
                    <a:pt x="f6" y="f18"/>
                    <a:pt x="f6" y="f18"/>
                  </a:cubicBezTo>
                  <a:cubicBezTo>
                    <a:pt x="f6" y="f18"/>
                    <a:pt x="f6" y="f18"/>
                    <a:pt x="f6" y="f18"/>
                  </a:cubicBezTo>
                  <a:cubicBezTo>
                    <a:pt x="f19" y="f20"/>
                    <a:pt x="f19" y="f20"/>
                    <a:pt x="f19" y="f20"/>
                  </a:cubicBezTo>
                  <a:cubicBezTo>
                    <a:pt x="f15" y="f21"/>
                    <a:pt x="f15" y="f21"/>
                    <a:pt x="f15" y="f21"/>
                  </a:cubicBezTo>
                  <a:cubicBezTo>
                    <a:pt x="f22" y="f11"/>
                    <a:pt x="f22" y="f11"/>
                    <a:pt x="f22" y="f11"/>
                  </a:cubicBezTo>
                  <a:cubicBezTo>
                    <a:pt x="f23" y="f24"/>
                    <a:pt x="f23" y="f24"/>
                    <a:pt x="f23" y="f24"/>
                  </a:cubicBezTo>
                  <a:cubicBezTo>
                    <a:pt x="f16" y="f25"/>
                    <a:pt x="f16" y="f25"/>
                    <a:pt x="f16" y="f25"/>
                  </a:cubicBezTo>
                  <a:cubicBezTo>
                    <a:pt x="f19" y="f25"/>
                    <a:pt x="f19" y="f25"/>
                    <a:pt x="f19" y="f25"/>
                  </a:cubicBezTo>
                  <a:cubicBezTo>
                    <a:pt x="f18" y="f9"/>
                    <a:pt x="f18" y="f9"/>
                    <a:pt x="f18" y="f9"/>
                  </a:cubicBezTo>
                  <a:cubicBezTo>
                    <a:pt x="f26" y="f14"/>
                    <a:pt x="f26" y="f14"/>
                    <a:pt x="f26" y="f14"/>
                  </a:cubicBezTo>
                  <a:cubicBezTo>
                    <a:pt x="f27" y="f12"/>
                    <a:pt x="f27" y="f12"/>
                    <a:pt x="f27" y="f12"/>
                  </a:cubicBezTo>
                  <a:cubicBezTo>
                    <a:pt x="f28" y="f9"/>
                    <a:pt x="f28" y="f9"/>
                    <a:pt x="f28" y="f9"/>
                  </a:cubicBezTo>
                  <a:cubicBezTo>
                    <a:pt x="f24" y="f14"/>
                    <a:pt x="f24" y="f14"/>
                    <a:pt x="f24" y="f14"/>
                  </a:cubicBezTo>
                  <a:cubicBezTo>
                    <a:pt x="f29" y="f5"/>
                    <a:pt x="f29" y="f5"/>
                    <a:pt x="f29" y="f5"/>
                  </a:cubicBezTo>
                  <a:cubicBezTo>
                    <a:pt x="f12" y="f5"/>
                    <a:pt x="f12" y="f5"/>
                    <a:pt x="f12" y="f5"/>
                  </a:cubicBezTo>
                  <a:cubicBezTo>
                    <a:pt x="f9" y="f12"/>
                    <a:pt x="f9" y="f12"/>
                    <a:pt x="f9" y="f12"/>
                  </a:cubicBezTo>
                  <a:lnTo>
                    <a:pt x="f5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67" name="Freeform 96">
              <a:extLst>
                <a:ext uri="{FF2B5EF4-FFF2-40B4-BE49-F238E27FC236}">
                  <a16:creationId xmlns:a16="http://schemas.microsoft.com/office/drawing/2014/main" id="{E03616B8-18D0-6C64-9D80-16647E37B169}"/>
                </a:ext>
              </a:extLst>
            </p:cNvPr>
            <p:cNvSpPr/>
            <p:nvPr/>
          </p:nvSpPr>
          <p:spPr>
            <a:xfrm>
              <a:off x="7647291" y="3502124"/>
              <a:ext cx="373623" cy="3547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50"/>
                <a:gd name="f8" fmla="val 4"/>
                <a:gd name="f9" fmla="val 6"/>
                <a:gd name="f10" fmla="val 3"/>
                <a:gd name="f11" fmla="val 9"/>
                <a:gd name="f12" fmla="val 2"/>
                <a:gd name="f13" fmla="val 10"/>
                <a:gd name="f14" fmla="val 12"/>
                <a:gd name="f15" fmla="val 29"/>
                <a:gd name="f16" fmla="val 34"/>
                <a:gd name="f17" fmla="val 35"/>
                <a:gd name="f18" fmla="val 17"/>
                <a:gd name="f19" fmla="val 36"/>
                <a:gd name="f20" fmla="val 19"/>
                <a:gd name="f21" fmla="val 38"/>
                <a:gd name="f22" fmla="val 23"/>
                <a:gd name="f23" fmla="val 47"/>
                <a:gd name="f24" fmla="val 49"/>
                <a:gd name="f25" fmla="val 48"/>
                <a:gd name="f26" fmla="val 51"/>
                <a:gd name="f27" fmla="val 41"/>
                <a:gd name="f28" fmla="val 16"/>
                <a:gd name="f29" fmla="val 14"/>
                <a:gd name="f30" fmla="val 13"/>
                <a:gd name="f31" fmla="val 11"/>
                <a:gd name="f32" fmla="val 8"/>
                <a:gd name="f33" fmla="val 5"/>
                <a:gd name="f34" fmla="val 45"/>
                <a:gd name="f35" fmla="val 25"/>
                <a:gd name="f36" fmla="val 7"/>
                <a:gd name="f37" fmla="val 22"/>
                <a:gd name="f38" fmla="val 20"/>
                <a:gd name="f39" fmla="+- 0 0 -90"/>
                <a:gd name="f40" fmla="*/ f3 1 52"/>
                <a:gd name="f41" fmla="*/ f4 1 50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52"/>
                <a:gd name="f50" fmla="*/ f46 1 50"/>
                <a:gd name="f51" fmla="*/ 2147483646 f47 1"/>
                <a:gd name="f52" fmla="*/ 2147483646 f46 1"/>
                <a:gd name="f53" fmla="*/ 0 f47 1"/>
                <a:gd name="f54" fmla="*/ 0 f46 1"/>
                <a:gd name="f55" fmla="+- f48 0 f1"/>
                <a:gd name="f56" fmla="*/ f51 1 52"/>
                <a:gd name="f57" fmla="*/ f52 1 50"/>
                <a:gd name="f58" fmla="*/ f53 1 52"/>
                <a:gd name="f59" fmla="*/ f54 1 50"/>
                <a:gd name="f60" fmla="*/ 0 1 f49"/>
                <a:gd name="f61" fmla="*/ f43 1 f49"/>
                <a:gd name="f62" fmla="*/ 0 1 f50"/>
                <a:gd name="f63" fmla="*/ f44 1 f50"/>
                <a:gd name="f64" fmla="*/ f56 1 f49"/>
                <a:gd name="f65" fmla="*/ f57 1 f50"/>
                <a:gd name="f66" fmla="*/ f58 1 f49"/>
                <a:gd name="f67" fmla="*/ f59 1 f50"/>
                <a:gd name="f68" fmla="*/ f60 f40 1"/>
                <a:gd name="f69" fmla="*/ f61 f40 1"/>
                <a:gd name="f70" fmla="*/ f63 f41 1"/>
                <a:gd name="f71" fmla="*/ f62 f41 1"/>
                <a:gd name="f72" fmla="*/ f64 f40 1"/>
                <a:gd name="f73" fmla="*/ f65 f41 1"/>
                <a:gd name="f74" fmla="*/ f66 f40 1"/>
                <a:gd name="f75" fmla="*/ f67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4" y="f73"/>
                </a:cxn>
                <a:cxn ang="f55">
                  <a:pos x="f74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5"/>
                </a:cxn>
                <a:cxn ang="f55">
                  <a:pos x="f72" y="f73"/>
                </a:cxn>
                <a:cxn ang="f55">
                  <a:pos x="f72" y="f73"/>
                </a:cxn>
              </a:cxnLst>
              <a:rect l="f68" t="f71" r="f69" b="f70"/>
              <a:pathLst>
                <a:path w="52" h="50">
                  <a:moveTo>
                    <a:pt x="f8" y="f9"/>
                  </a:moveTo>
                  <a:cubicBezTo>
                    <a:pt x="f10" y="f11"/>
                    <a:pt x="f10" y="f11"/>
                    <a:pt x="f10" y="f11"/>
                  </a:cubicBezTo>
                  <a:cubicBezTo>
                    <a:pt x="f12" y="f13"/>
                    <a:pt x="f12" y="f13"/>
                    <a:pt x="f12" y="f13"/>
                  </a:cubicBezTo>
                  <a:cubicBezTo>
                    <a:pt x="f5" y="f14"/>
                    <a:pt x="f5" y="f14"/>
                    <a:pt x="f5" y="f14"/>
                  </a:cubicBezTo>
                  <a:cubicBezTo>
                    <a:pt x="f5" y="f15"/>
                    <a:pt x="f5" y="f15"/>
                    <a:pt x="f5" y="f15"/>
                  </a:cubicBezTo>
                  <a:cubicBezTo>
                    <a:pt x="f9" y="f16"/>
                    <a:pt x="f9" y="f16"/>
                    <a:pt x="f9" y="f16"/>
                  </a:cubicBezTo>
                  <a:cubicBezTo>
                    <a:pt x="f11" y="f17"/>
                    <a:pt x="f11" y="f17"/>
                    <a:pt x="f11" y="f17"/>
                  </a:cubicBezTo>
                  <a:cubicBezTo>
                    <a:pt x="f18" y="f19"/>
                    <a:pt x="f18" y="f19"/>
                    <a:pt x="f18" y="f19"/>
                  </a:cubicBezTo>
                  <a:cubicBezTo>
                    <a:pt x="f20" y="f21"/>
                    <a:pt x="f20" y="f21"/>
                    <a:pt x="f20" y="f21"/>
                  </a:cubicBezTo>
                  <a:cubicBezTo>
                    <a:pt x="f22" y="f19"/>
                    <a:pt x="f22" y="f19"/>
                    <a:pt x="f22" y="f19"/>
                  </a:cubicBezTo>
                  <a:cubicBezTo>
                    <a:pt x="f23" y="f24"/>
                    <a:pt x="f23" y="f24"/>
                    <a:pt x="f23" y="f24"/>
                  </a:cubicBezTo>
                  <a:cubicBezTo>
                    <a:pt x="f23" y="f25"/>
                    <a:pt x="f23" y="f25"/>
                    <a:pt x="f23" y="f25"/>
                  </a:cubicBezTo>
                  <a:cubicBezTo>
                    <a:pt x="f23" y="f24"/>
                    <a:pt x="f23" y="f24"/>
                    <a:pt x="f23" y="f24"/>
                  </a:cubicBezTo>
                  <a:cubicBezTo>
                    <a:pt x="f25" y="f7"/>
                    <a:pt x="f25" y="f7"/>
                    <a:pt x="f25" y="f7"/>
                  </a:cubicBezTo>
                  <a:cubicBezTo>
                    <a:pt x="f25" y="f23"/>
                    <a:pt x="f25" y="f23"/>
                    <a:pt x="f25" y="f23"/>
                  </a:cubicBezTo>
                  <a:cubicBezTo>
                    <a:pt x="f26" y="f23"/>
                    <a:pt x="f26" y="f23"/>
                    <a:pt x="f26" y="f23"/>
                  </a:cubicBezTo>
                  <a:cubicBezTo>
                    <a:pt x="f6" y="f27"/>
                    <a:pt x="f6" y="f27"/>
                    <a:pt x="f6" y="f27"/>
                  </a:cubicBezTo>
                  <a:cubicBezTo>
                    <a:pt x="f26" y="f27"/>
                    <a:pt x="f26" y="f27"/>
                    <a:pt x="f26" y="f27"/>
                  </a:cubicBezTo>
                  <a:cubicBezTo>
                    <a:pt x="f7" y="f27"/>
                    <a:pt x="f26" y="f28"/>
                    <a:pt x="f26" y="f28"/>
                  </a:cubicBezTo>
                  <a:cubicBezTo>
                    <a:pt x="f26" y="f28"/>
                    <a:pt x="f7" y="f29"/>
                    <a:pt x="f7" y="f29"/>
                  </a:cubicBezTo>
                  <a:cubicBezTo>
                    <a:pt x="f7" y="f30"/>
                    <a:pt x="f24" y="f31"/>
                    <a:pt x="f24" y="f31"/>
                  </a:cubicBezTo>
                  <a:cubicBezTo>
                    <a:pt x="f7" y="f32"/>
                    <a:pt x="f7" y="f32"/>
                    <a:pt x="f7" y="f32"/>
                  </a:cubicBezTo>
                  <a:cubicBezTo>
                    <a:pt x="f26" y="f9"/>
                    <a:pt x="f26" y="f9"/>
                    <a:pt x="f26" y="f9"/>
                  </a:cubicBezTo>
                  <a:cubicBezTo>
                    <a:pt x="f25" y="f33"/>
                    <a:pt x="f25" y="f33"/>
                    <a:pt x="f25" y="f33"/>
                  </a:cubicBezTo>
                  <a:cubicBezTo>
                    <a:pt x="f34" y="f10"/>
                    <a:pt x="f34" y="f10"/>
                    <a:pt x="f34" y="f10"/>
                  </a:cubicBezTo>
                  <a:cubicBezTo>
                    <a:pt x="f27" y="f12"/>
                    <a:pt x="f27" y="f12"/>
                    <a:pt x="f27" y="f12"/>
                  </a:cubicBezTo>
                  <a:cubicBezTo>
                    <a:pt x="f17" y="f8"/>
                    <a:pt x="f17" y="f8"/>
                    <a:pt x="f17" y="f8"/>
                  </a:cubicBezTo>
                  <a:cubicBezTo>
                    <a:pt x="f17" y="f32"/>
                    <a:pt x="f17" y="f32"/>
                    <a:pt x="f17" y="f32"/>
                  </a:cubicBezTo>
                  <a:cubicBezTo>
                    <a:pt x="f15" y="f13"/>
                    <a:pt x="f15" y="f13"/>
                    <a:pt x="f15" y="f13"/>
                  </a:cubicBezTo>
                  <a:cubicBezTo>
                    <a:pt x="f35" y="f36"/>
                    <a:pt x="f35" y="f36"/>
                    <a:pt x="f35" y="f36"/>
                  </a:cubicBezTo>
                  <a:cubicBezTo>
                    <a:pt x="f37" y="f33"/>
                    <a:pt x="f37" y="f33"/>
                    <a:pt x="f37" y="f33"/>
                  </a:cubicBezTo>
                  <a:cubicBezTo>
                    <a:pt x="f38" y="f10"/>
                    <a:pt x="f38" y="f10"/>
                    <a:pt x="f38" y="f10"/>
                  </a:cubicBezTo>
                  <a:cubicBezTo>
                    <a:pt x="f30" y="f12"/>
                    <a:pt x="f30" y="f12"/>
                    <a:pt x="f30" y="f12"/>
                  </a:cubicBezTo>
                  <a:cubicBezTo>
                    <a:pt x="f32" y="f5"/>
                    <a:pt x="f32" y="f5"/>
                    <a:pt x="f32" y="f5"/>
                  </a:cubicBezTo>
                  <a:cubicBezTo>
                    <a:pt x="f32" y="f12"/>
                    <a:pt x="f32" y="f12"/>
                    <a:pt x="f32" y="f12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68" name="Freeform 97">
              <a:extLst>
                <a:ext uri="{FF2B5EF4-FFF2-40B4-BE49-F238E27FC236}">
                  <a16:creationId xmlns:a16="http://schemas.microsoft.com/office/drawing/2014/main" id="{2FA3FDA6-CEC4-3F57-6D2D-34DB5D477700}"/>
                </a:ext>
              </a:extLst>
            </p:cNvPr>
            <p:cNvSpPr/>
            <p:nvPr/>
          </p:nvSpPr>
          <p:spPr>
            <a:xfrm>
              <a:off x="7611090" y="3396410"/>
              <a:ext cx="94128" cy="1766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8"/>
                <a:gd name="f7" fmla="val 150"/>
                <a:gd name="f8" fmla="val 18"/>
                <a:gd name="f9" fmla="val 12"/>
                <a:gd name="f10" fmla="val 30"/>
                <a:gd name="f11" fmla="val 54"/>
                <a:gd name="f12" fmla="val 90"/>
                <a:gd name="f13" fmla="val 102"/>
                <a:gd name="f14" fmla="val 108"/>
                <a:gd name="f15" fmla="val 36"/>
                <a:gd name="f16" fmla="val 120"/>
                <a:gd name="f17" fmla="val 144"/>
                <a:gd name="f18" fmla="val 42"/>
                <a:gd name="f19" fmla="val 48"/>
                <a:gd name="f20" fmla="val 126"/>
                <a:gd name="f21" fmla="val 60"/>
                <a:gd name="f22" fmla="val 84"/>
                <a:gd name="f23" fmla="val 72"/>
                <a:gd name="f24" fmla="val 66"/>
                <a:gd name="f25" fmla="val 24"/>
                <a:gd name="f26" fmla="val 6"/>
                <a:gd name="f27" fmla="+- 0 0 -90"/>
                <a:gd name="f28" fmla="*/ f3 1 78"/>
                <a:gd name="f29" fmla="*/ f4 1 150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78"/>
                <a:gd name="f38" fmla="*/ f34 1 150"/>
                <a:gd name="f39" fmla="*/ 2147483646 f35 1"/>
                <a:gd name="f40" fmla="*/ 2147483646 f34 1"/>
                <a:gd name="f41" fmla="*/ 0 f35 1"/>
                <a:gd name="f42" fmla="*/ 0 f34 1"/>
                <a:gd name="f43" fmla="+- f36 0 f1"/>
                <a:gd name="f44" fmla="*/ f39 1 78"/>
                <a:gd name="f45" fmla="*/ f40 1 150"/>
                <a:gd name="f46" fmla="*/ f41 1 78"/>
                <a:gd name="f47" fmla="*/ f42 1 150"/>
                <a:gd name="f48" fmla="*/ 0 1 f37"/>
                <a:gd name="f49" fmla="*/ f31 1 f37"/>
                <a:gd name="f50" fmla="*/ 0 1 f38"/>
                <a:gd name="f51" fmla="*/ f32 1 f38"/>
                <a:gd name="f52" fmla="*/ f44 1 f37"/>
                <a:gd name="f53" fmla="*/ f45 1 f38"/>
                <a:gd name="f54" fmla="*/ f46 1 f37"/>
                <a:gd name="f55" fmla="*/ f47 1 f38"/>
                <a:gd name="f56" fmla="*/ f48 f28 1"/>
                <a:gd name="f57" fmla="*/ f49 f28 1"/>
                <a:gd name="f58" fmla="*/ f51 f29 1"/>
                <a:gd name="f59" fmla="*/ f50 f29 1"/>
                <a:gd name="f60" fmla="*/ f52 f28 1"/>
                <a:gd name="f61" fmla="*/ f53 f29 1"/>
                <a:gd name="f62" fmla="*/ f54 f28 1"/>
                <a:gd name="f63" fmla="*/ f55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2" y="f61"/>
                </a:cxn>
                <a:cxn ang="f43">
                  <a:pos x="f62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3"/>
                </a:cxn>
                <a:cxn ang="f43">
                  <a:pos x="f60" y="f63"/>
                </a:cxn>
                <a:cxn ang="f43">
                  <a:pos x="f60" y="f61"/>
                </a:cxn>
                <a:cxn ang="f43">
                  <a:pos x="f60" y="f61"/>
                </a:cxn>
              </a:cxnLst>
              <a:rect l="f56" t="f59" r="f57" b="f58"/>
              <a:pathLst>
                <a:path w="78" h="150">
                  <a:moveTo>
                    <a:pt x="f8" y="f9"/>
                  </a:moveTo>
                  <a:lnTo>
                    <a:pt x="f8" y="f10"/>
                  </a:lnTo>
                  <a:lnTo>
                    <a:pt x="f8" y="f11"/>
                  </a:lnTo>
                  <a:lnTo>
                    <a:pt x="f5" y="f6"/>
                  </a:lnTo>
                  <a:lnTo>
                    <a:pt x="f5" y="f12"/>
                  </a:lnTo>
                  <a:lnTo>
                    <a:pt x="f9" y="f13"/>
                  </a:lnTo>
                  <a:lnTo>
                    <a:pt x="f8" y="f14"/>
                  </a:lnTo>
                  <a:lnTo>
                    <a:pt x="f15" y="f16"/>
                  </a:lnTo>
                  <a:lnTo>
                    <a:pt x="f15" y="f17"/>
                  </a:lnTo>
                  <a:lnTo>
                    <a:pt x="f18" y="f7"/>
                  </a:lnTo>
                  <a:lnTo>
                    <a:pt x="f19" y="f17"/>
                  </a:lnTo>
                  <a:lnTo>
                    <a:pt x="f11" y="f20"/>
                  </a:lnTo>
                  <a:lnTo>
                    <a:pt x="f6" y="f13"/>
                  </a:lnTo>
                  <a:lnTo>
                    <a:pt x="f6" y="f12"/>
                  </a:lnTo>
                  <a:lnTo>
                    <a:pt x="f21" y="f22"/>
                  </a:lnTo>
                  <a:lnTo>
                    <a:pt x="f18" y="f23"/>
                  </a:lnTo>
                  <a:lnTo>
                    <a:pt x="f24" y="f15"/>
                  </a:lnTo>
                  <a:lnTo>
                    <a:pt x="f21" y="f9"/>
                  </a:lnTo>
                  <a:lnTo>
                    <a:pt x="f15" y="f5"/>
                  </a:lnTo>
                  <a:lnTo>
                    <a:pt x="f25" y="f5"/>
                  </a:lnTo>
                  <a:lnTo>
                    <a:pt x="f25" y="f26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69" name="Freeform 98">
              <a:extLst>
                <a:ext uri="{FF2B5EF4-FFF2-40B4-BE49-F238E27FC236}">
                  <a16:creationId xmlns:a16="http://schemas.microsoft.com/office/drawing/2014/main" id="{FACBCEDA-B58A-FC86-A087-388826DE6952}"/>
                </a:ext>
              </a:extLst>
            </p:cNvPr>
            <p:cNvSpPr/>
            <p:nvPr/>
          </p:nvSpPr>
          <p:spPr>
            <a:xfrm>
              <a:off x="7149126" y="3438409"/>
              <a:ext cx="270799" cy="2070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8"/>
                <a:gd name="f7" fmla="val 174"/>
                <a:gd name="f8" fmla="val 90"/>
                <a:gd name="f9" fmla="val 156"/>
                <a:gd name="f10" fmla="val 114"/>
                <a:gd name="f11" fmla="val 138"/>
                <a:gd name="f12" fmla="val 144"/>
                <a:gd name="f13" fmla="val 120"/>
                <a:gd name="f14" fmla="val 108"/>
                <a:gd name="f15" fmla="val 186"/>
                <a:gd name="f16" fmla="val 96"/>
                <a:gd name="f17" fmla="val 192"/>
                <a:gd name="f18" fmla="val 84"/>
                <a:gd name="f19" fmla="val 216"/>
                <a:gd name="f20" fmla="val 78"/>
                <a:gd name="f21" fmla="val 72"/>
                <a:gd name="f22" fmla="val 222"/>
                <a:gd name="f23" fmla="val 42"/>
                <a:gd name="f24" fmla="val 12"/>
                <a:gd name="f25" fmla="val 210"/>
                <a:gd name="f26" fmla="val 168"/>
                <a:gd name="f27" fmla="val 36"/>
                <a:gd name="f28" fmla="val 60"/>
                <a:gd name="f29" fmla="val 66"/>
                <a:gd name="f30" fmla="val 162"/>
                <a:gd name="f31" fmla="+- 0 0 -90"/>
                <a:gd name="f32" fmla="*/ f3 1 228"/>
                <a:gd name="f33" fmla="*/ f4 1 174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228"/>
                <a:gd name="f42" fmla="*/ f38 1 174"/>
                <a:gd name="f43" fmla="*/ 2147483646 f39 1"/>
                <a:gd name="f44" fmla="*/ 2147483646 f38 1"/>
                <a:gd name="f45" fmla="*/ 0 f38 1"/>
                <a:gd name="f46" fmla="*/ 0 f39 1"/>
                <a:gd name="f47" fmla="+- f40 0 f1"/>
                <a:gd name="f48" fmla="*/ f43 1 228"/>
                <a:gd name="f49" fmla="*/ f44 1 174"/>
                <a:gd name="f50" fmla="*/ f45 1 174"/>
                <a:gd name="f51" fmla="*/ f46 1 228"/>
                <a:gd name="f52" fmla="*/ 0 1 f41"/>
                <a:gd name="f53" fmla="*/ f35 1 f41"/>
                <a:gd name="f54" fmla="*/ 0 1 f42"/>
                <a:gd name="f55" fmla="*/ f36 1 f42"/>
                <a:gd name="f56" fmla="*/ f48 1 f41"/>
                <a:gd name="f57" fmla="*/ f49 1 f42"/>
                <a:gd name="f58" fmla="*/ f50 1 f42"/>
                <a:gd name="f59" fmla="*/ f51 1 f41"/>
                <a:gd name="f60" fmla="*/ f52 f32 1"/>
                <a:gd name="f61" fmla="*/ f53 f32 1"/>
                <a:gd name="f62" fmla="*/ f55 f33 1"/>
                <a:gd name="f63" fmla="*/ f54 f33 1"/>
                <a:gd name="f64" fmla="*/ f56 f32 1"/>
                <a:gd name="f65" fmla="*/ f57 f33 1"/>
                <a:gd name="f66" fmla="*/ f58 f33 1"/>
                <a:gd name="f67" fmla="*/ f5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6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7" y="f65"/>
                </a:cxn>
                <a:cxn ang="f47">
                  <a:pos x="f64" y="f65"/>
                </a:cxn>
                <a:cxn ang="f47">
                  <a:pos x="f64" y="f65"/>
                </a:cxn>
              </a:cxnLst>
              <a:rect l="f60" t="f63" r="f61" b="f62"/>
              <a:pathLst>
                <a:path w="228" h="174">
                  <a:moveTo>
                    <a:pt x="f8" y="f9"/>
                  </a:moveTo>
                  <a:lnTo>
                    <a:pt x="f10" y="f11"/>
                  </a:lnTo>
                  <a:lnTo>
                    <a:pt x="f12" y="f13"/>
                  </a:lnTo>
                  <a:lnTo>
                    <a:pt x="f2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6" y="f21"/>
                  </a:lnTo>
                  <a:lnTo>
                    <a:pt x="f22" y="f23"/>
                  </a:lnTo>
                  <a:lnTo>
                    <a:pt x="f19" y="f24"/>
                  </a:lnTo>
                  <a:lnTo>
                    <a:pt x="f25" y="f24"/>
                  </a:lnTo>
                  <a:lnTo>
                    <a:pt x="f15" y="f24"/>
                  </a:lnTo>
                  <a:lnTo>
                    <a:pt x="f26" y="f24"/>
                  </a:lnTo>
                  <a:lnTo>
                    <a:pt x="f12" y="f5"/>
                  </a:lnTo>
                  <a:lnTo>
                    <a:pt x="f13" y="f27"/>
                  </a:lnTo>
                  <a:lnTo>
                    <a:pt x="f16" y="f28"/>
                  </a:lnTo>
                  <a:lnTo>
                    <a:pt x="f21" y="f8"/>
                  </a:lnTo>
                  <a:lnTo>
                    <a:pt x="f29" y="f11"/>
                  </a:lnTo>
                  <a:lnTo>
                    <a:pt x="f24" y="f30"/>
                  </a:lnTo>
                  <a:lnTo>
                    <a:pt x="f5" y="f7"/>
                  </a:lnTo>
                  <a:lnTo>
                    <a:pt x="f18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70" name="Freeform 99">
              <a:extLst>
                <a:ext uri="{FF2B5EF4-FFF2-40B4-BE49-F238E27FC236}">
                  <a16:creationId xmlns:a16="http://schemas.microsoft.com/office/drawing/2014/main" id="{373D631C-3347-D952-8DF1-C5B11AAA257A}"/>
                </a:ext>
              </a:extLst>
            </p:cNvPr>
            <p:cNvSpPr/>
            <p:nvPr/>
          </p:nvSpPr>
          <p:spPr>
            <a:xfrm>
              <a:off x="7068028" y="3645493"/>
              <a:ext cx="186811" cy="1621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3"/>
                <a:gd name="f8" fmla="val 13"/>
                <a:gd name="f9" fmla="val 16"/>
                <a:gd name="f10" fmla="val 15"/>
                <a:gd name="f11" fmla="val 14"/>
                <a:gd name="f12" fmla="val 6"/>
                <a:gd name="f13" fmla="val 3"/>
                <a:gd name="f14" fmla="val 25"/>
                <a:gd name="f15" fmla="val 11"/>
                <a:gd name="f16" fmla="val 9"/>
                <a:gd name="f17" fmla="val 2"/>
                <a:gd name="f18" fmla="val 4"/>
                <a:gd name="f19" fmla="val 22"/>
                <a:gd name="f20" fmla="val 12"/>
                <a:gd name="f21" fmla="+- 0 0 -90"/>
                <a:gd name="f22" fmla="*/ f3 1 26"/>
                <a:gd name="f23" fmla="*/ f4 1 23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26"/>
                <a:gd name="f32" fmla="*/ f28 1 23"/>
                <a:gd name="f33" fmla="*/ 2147483646 f29 1"/>
                <a:gd name="f34" fmla="*/ 2147483646 f28 1"/>
                <a:gd name="f35" fmla="*/ 0 f28 1"/>
                <a:gd name="f36" fmla="*/ 0 f29 1"/>
                <a:gd name="f37" fmla="+- f30 0 f1"/>
                <a:gd name="f38" fmla="*/ f33 1 26"/>
                <a:gd name="f39" fmla="*/ f34 1 23"/>
                <a:gd name="f40" fmla="*/ f35 1 23"/>
                <a:gd name="f41" fmla="*/ f36 1 26"/>
                <a:gd name="f42" fmla="*/ 0 1 f31"/>
                <a:gd name="f43" fmla="*/ f25 1 f31"/>
                <a:gd name="f44" fmla="*/ 0 1 f32"/>
                <a:gd name="f45" fmla="*/ f26 1 f32"/>
                <a:gd name="f46" fmla="*/ f38 1 f31"/>
                <a:gd name="f47" fmla="*/ f39 1 f32"/>
                <a:gd name="f48" fmla="*/ f40 1 f32"/>
                <a:gd name="f49" fmla="*/ f41 1 f31"/>
                <a:gd name="f50" fmla="*/ f42 f22 1"/>
                <a:gd name="f51" fmla="*/ f43 f22 1"/>
                <a:gd name="f52" fmla="*/ f45 f23 1"/>
                <a:gd name="f53" fmla="*/ f44 f23 1"/>
                <a:gd name="f54" fmla="*/ f46 f22 1"/>
                <a:gd name="f55" fmla="*/ f47 f23 1"/>
                <a:gd name="f56" fmla="*/ f48 f23 1"/>
                <a:gd name="f57" fmla="*/ f4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4" y="f55"/>
                </a:cxn>
                <a:cxn ang="f37">
                  <a:pos x="f54" y="f55"/>
                </a:cxn>
                <a:cxn ang="f37">
                  <a:pos x="f54" y="f55"/>
                </a:cxn>
                <a:cxn ang="f37">
                  <a:pos x="f54" y="f55"/>
                </a:cxn>
                <a:cxn ang="f37">
                  <a:pos x="f54" y="f55"/>
                </a:cxn>
                <a:cxn ang="f37">
                  <a:pos x="f54" y="f55"/>
                </a:cxn>
                <a:cxn ang="f37">
                  <a:pos x="f54" y="f56"/>
                </a:cxn>
                <a:cxn ang="f37">
                  <a:pos x="f54" y="f56"/>
                </a:cxn>
                <a:cxn ang="f37">
                  <a:pos x="f54" y="f55"/>
                </a:cxn>
                <a:cxn ang="f37">
                  <a:pos x="f54" y="f55"/>
                </a:cxn>
                <a:cxn ang="f37">
                  <a:pos x="f57" y="f55"/>
                </a:cxn>
                <a:cxn ang="f37">
                  <a:pos x="f54" y="f55"/>
                </a:cxn>
                <a:cxn ang="f37">
                  <a:pos x="f54" y="f55"/>
                </a:cxn>
              </a:cxnLst>
              <a:rect l="f50" t="f53" r="f51" b="f52"/>
              <a:pathLst>
                <a:path w="26" h="23">
                  <a:moveTo>
                    <a:pt x="f8" y="f9"/>
                  </a:moveTo>
                  <a:cubicBezTo>
                    <a:pt x="f10" y="f11"/>
                    <a:pt x="f10" y="f11"/>
                    <a:pt x="f10" y="f11"/>
                  </a:cubicBezTo>
                  <a:cubicBezTo>
                    <a:pt x="f9" y="f12"/>
                    <a:pt x="f9" y="f12"/>
                    <a:pt x="f9" y="f12"/>
                  </a:cubicBezTo>
                  <a:cubicBezTo>
                    <a:pt x="f6" y="f12"/>
                    <a:pt x="f6" y="f12"/>
                    <a:pt x="f6" y="f12"/>
                  </a:cubicBezTo>
                  <a:cubicBezTo>
                    <a:pt x="f6" y="f13"/>
                    <a:pt x="f6" y="f13"/>
                    <a:pt x="f6" y="f13"/>
                  </a:cubicBezTo>
                  <a:cubicBezTo>
                    <a:pt x="f14" y="f13"/>
                    <a:pt x="f14" y="f13"/>
                    <a:pt x="f14" y="f13"/>
                  </a:cubicBezTo>
                  <a:cubicBezTo>
                    <a:pt x="f14" y="f5"/>
                    <a:pt x="f14" y="f5"/>
                    <a:pt x="f14" y="f5"/>
                  </a:cubicBezTo>
                  <a:cubicBezTo>
                    <a:pt x="f15" y="f5"/>
                    <a:pt x="f15" y="f5"/>
                    <a:pt x="f15" y="f5"/>
                  </a:cubicBezTo>
                  <a:cubicBezTo>
                    <a:pt x="f16" y="f17"/>
                    <a:pt x="f16" y="f17"/>
                    <a:pt x="f16" y="f17"/>
                  </a:cubicBezTo>
                  <a:cubicBezTo>
                    <a:pt x="f18" y="f8"/>
                    <a:pt x="f18" y="f8"/>
                    <a:pt x="f18" y="f8"/>
                  </a:cubicBezTo>
                  <a:cubicBezTo>
                    <a:pt x="f5" y="f19"/>
                    <a:pt x="f5" y="f19"/>
                    <a:pt x="f5" y="f19"/>
                  </a:cubicBezTo>
                  <a:cubicBezTo>
                    <a:pt x="f18" y="f19"/>
                    <a:pt x="f20" y="f7"/>
                    <a:pt x="f20" y="f7"/>
                  </a:cubicBezTo>
                  <a:cubicBezTo>
                    <a:pt x="f8" y="f7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71" name="Freeform 100">
              <a:extLst>
                <a:ext uri="{FF2B5EF4-FFF2-40B4-BE49-F238E27FC236}">
                  <a16:creationId xmlns:a16="http://schemas.microsoft.com/office/drawing/2014/main" id="{F6D122BB-5B25-A6BD-76D5-F242A4EE7BB4}"/>
                </a:ext>
              </a:extLst>
            </p:cNvPr>
            <p:cNvSpPr/>
            <p:nvPr/>
          </p:nvSpPr>
          <p:spPr>
            <a:xfrm>
              <a:off x="7076724" y="4007531"/>
              <a:ext cx="56473" cy="434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36"/>
                <a:gd name="f8" fmla="val 24"/>
                <a:gd name="f9" fmla="val 6"/>
                <a:gd name="f10" fmla="val 18"/>
                <a:gd name="f11" fmla="+- 0 0 -90"/>
                <a:gd name="f12" fmla="*/ f3 1 48"/>
                <a:gd name="f13" fmla="*/ f4 1 36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48"/>
                <a:gd name="f22" fmla="*/ f18 1 36"/>
                <a:gd name="f23" fmla="*/ 2147483646 f19 1"/>
                <a:gd name="f24" fmla="*/ 2147483646 f18 1"/>
                <a:gd name="f25" fmla="*/ 0 f18 1"/>
                <a:gd name="f26" fmla="*/ 0 f19 1"/>
                <a:gd name="f27" fmla="+- f20 0 f1"/>
                <a:gd name="f28" fmla="*/ f23 1 48"/>
                <a:gd name="f29" fmla="*/ f24 1 36"/>
                <a:gd name="f30" fmla="*/ f25 1 36"/>
                <a:gd name="f31" fmla="*/ f26 1 48"/>
                <a:gd name="f32" fmla="*/ 0 1 f21"/>
                <a:gd name="f33" fmla="*/ f15 1 f21"/>
                <a:gd name="f34" fmla="*/ 0 1 f22"/>
                <a:gd name="f35" fmla="*/ f16 1 f22"/>
                <a:gd name="f36" fmla="*/ f28 1 f21"/>
                <a:gd name="f37" fmla="*/ f29 1 f22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3 1"/>
                <a:gd name="f47" fmla="*/ f3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4" y="f45"/>
                </a:cxn>
                <a:cxn ang="f27">
                  <a:pos x="f44" y="f46"/>
                </a:cxn>
                <a:cxn ang="f27">
                  <a:pos x="f44" y="f46"/>
                </a:cxn>
                <a:cxn ang="f27">
                  <a:pos x="f44" y="f45"/>
                </a:cxn>
                <a:cxn ang="f27">
                  <a:pos x="f47" y="f45"/>
                </a:cxn>
                <a:cxn ang="f27">
                  <a:pos x="f44" y="f45"/>
                </a:cxn>
                <a:cxn ang="f27">
                  <a:pos x="f44" y="f45"/>
                </a:cxn>
                <a:cxn ang="f27">
                  <a:pos x="f44" y="f45"/>
                </a:cxn>
              </a:cxnLst>
              <a:rect l="f40" t="f43" r="f41" b="f42"/>
              <a:pathLst>
                <a:path w="48" h="36">
                  <a:moveTo>
                    <a:pt x="f6" y="f8"/>
                  </a:moveTo>
                  <a:lnTo>
                    <a:pt x="f6" y="f9"/>
                  </a:lnTo>
                  <a:lnTo>
                    <a:pt x="f6" y="f5"/>
                  </a:lnTo>
                  <a:lnTo>
                    <a:pt x="f7" y="f5"/>
                  </a:lnTo>
                  <a:lnTo>
                    <a:pt x="f9" y="f9"/>
                  </a:lnTo>
                  <a:lnTo>
                    <a:pt x="f5" y="f9"/>
                  </a:lnTo>
                  <a:lnTo>
                    <a:pt x="f10" y="f7"/>
                  </a:lnTo>
                  <a:lnTo>
                    <a:pt x="f7" y="f8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72" name="Freeform 101">
              <a:extLst>
                <a:ext uri="{FF2B5EF4-FFF2-40B4-BE49-F238E27FC236}">
                  <a16:creationId xmlns:a16="http://schemas.microsoft.com/office/drawing/2014/main" id="{F9D0D914-2232-3715-EA01-EF6ABFFE0F1C}"/>
                </a:ext>
              </a:extLst>
            </p:cNvPr>
            <p:cNvSpPr/>
            <p:nvPr/>
          </p:nvSpPr>
          <p:spPr>
            <a:xfrm>
              <a:off x="7942716" y="3759893"/>
              <a:ext cx="370725" cy="4547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64"/>
                <a:gd name="f8" fmla="val 37"/>
                <a:gd name="f9" fmla="val 5"/>
                <a:gd name="f10" fmla="val 15"/>
                <a:gd name="f11" fmla="val 11"/>
                <a:gd name="f12" fmla="val 10"/>
                <a:gd name="f13" fmla="val 7"/>
                <a:gd name="f14" fmla="val 14"/>
                <a:gd name="f15" fmla="val 6"/>
                <a:gd name="f16" fmla="val 13"/>
                <a:gd name="f17" fmla="val 25"/>
                <a:gd name="f18" fmla="val 2"/>
                <a:gd name="f19" fmla="val 27"/>
                <a:gd name="f20" fmla="val 1"/>
                <a:gd name="f21" fmla="val 32"/>
                <a:gd name="f22" fmla="val 35"/>
                <a:gd name="f23" fmla="val 3"/>
                <a:gd name="f24" fmla="val 41"/>
                <a:gd name="f25" fmla="val 45"/>
                <a:gd name="f26" fmla="val 8"/>
                <a:gd name="f27" fmla="val 50"/>
                <a:gd name="f28" fmla="val 12"/>
                <a:gd name="f29" fmla="val 18"/>
                <a:gd name="f30" fmla="val 58"/>
                <a:gd name="f31" fmla="val 20"/>
                <a:gd name="f32" fmla="val 61"/>
                <a:gd name="f33" fmla="val 29"/>
                <a:gd name="f34" fmla="val 36"/>
                <a:gd name="f35" fmla="val 63"/>
                <a:gd name="f36" fmla="val 44"/>
                <a:gd name="f37" fmla="val 59"/>
                <a:gd name="f38" fmla="val 42"/>
                <a:gd name="f39" fmla="val 57"/>
                <a:gd name="f40" fmla="val 39"/>
                <a:gd name="f41" fmla="val 54"/>
                <a:gd name="f42" fmla="val 51"/>
                <a:gd name="f43" fmla="val 48"/>
                <a:gd name="f44" fmla="val 38"/>
                <a:gd name="f45" fmla="val 43"/>
                <a:gd name="f46" fmla="val 46"/>
                <a:gd name="f47" fmla="val 47"/>
                <a:gd name="f48" fmla="val 21"/>
                <a:gd name="f49" fmla="val 19"/>
                <a:gd name="f50" fmla="val 4"/>
                <a:gd name="f51" fmla="+- 0 0 -90"/>
                <a:gd name="f52" fmla="*/ f3 1 52"/>
                <a:gd name="f53" fmla="*/ f4 1 64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52"/>
                <a:gd name="f62" fmla="*/ f58 1 64"/>
                <a:gd name="f63" fmla="*/ 2147483646 f59 1"/>
                <a:gd name="f64" fmla="*/ 2147483646 f58 1"/>
                <a:gd name="f65" fmla="*/ 0 f59 1"/>
                <a:gd name="f66" fmla="*/ 0 f58 1"/>
                <a:gd name="f67" fmla="+- f60 0 f1"/>
                <a:gd name="f68" fmla="*/ f63 1 52"/>
                <a:gd name="f69" fmla="*/ f64 1 64"/>
                <a:gd name="f70" fmla="*/ f65 1 52"/>
                <a:gd name="f71" fmla="*/ f66 1 64"/>
                <a:gd name="f72" fmla="*/ 0 1 f61"/>
                <a:gd name="f73" fmla="*/ f55 1 f61"/>
                <a:gd name="f74" fmla="*/ 0 1 f62"/>
                <a:gd name="f75" fmla="*/ f56 1 f62"/>
                <a:gd name="f76" fmla="*/ f68 1 f61"/>
                <a:gd name="f77" fmla="*/ f69 1 f62"/>
                <a:gd name="f78" fmla="*/ f70 1 f61"/>
                <a:gd name="f79" fmla="*/ f71 1 f62"/>
                <a:gd name="f80" fmla="*/ f72 f52 1"/>
                <a:gd name="f81" fmla="*/ f73 f52 1"/>
                <a:gd name="f82" fmla="*/ f75 f53 1"/>
                <a:gd name="f83" fmla="*/ f74 f53 1"/>
                <a:gd name="f84" fmla="*/ f76 f52 1"/>
                <a:gd name="f85" fmla="*/ f77 f53 1"/>
                <a:gd name="f86" fmla="*/ f78 f52 1"/>
                <a:gd name="f87" fmla="*/ f79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6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5"/>
                </a:cxn>
                <a:cxn ang="f67">
                  <a:pos x="f84" y="f87"/>
                </a:cxn>
                <a:cxn ang="f67">
                  <a:pos x="f84" y="f85"/>
                </a:cxn>
                <a:cxn ang="f67">
                  <a:pos x="f84" y="f85"/>
                </a:cxn>
              </a:cxnLst>
              <a:rect l="f80" t="f83" r="f81" b="f82"/>
              <a:pathLst>
                <a:path w="52" h="64">
                  <a:moveTo>
                    <a:pt x="f8" y="f9"/>
                  </a:moveTo>
                  <a:cubicBezTo>
                    <a:pt x="f8" y="f9"/>
                    <a:pt x="f10" y="f9"/>
                    <a:pt x="f11" y="f9"/>
                  </a:cubicBezTo>
                  <a:cubicBezTo>
                    <a:pt x="f12" y="f11"/>
                    <a:pt x="f12" y="f11"/>
                    <a:pt x="f12" y="f11"/>
                  </a:cubicBezTo>
                  <a:cubicBezTo>
                    <a:pt x="f13" y="f11"/>
                    <a:pt x="f13" y="f11"/>
                    <a:pt x="f13" y="f11"/>
                  </a:cubicBezTo>
                  <a:cubicBezTo>
                    <a:pt x="f13" y="f14"/>
                    <a:pt x="f13" y="f14"/>
                    <a:pt x="f13" y="f14"/>
                  </a:cubicBezTo>
                  <a:cubicBezTo>
                    <a:pt x="f15" y="f16"/>
                    <a:pt x="f15" y="f16"/>
                    <a:pt x="f15" y="f16"/>
                  </a:cubicBezTo>
                  <a:cubicBezTo>
                    <a:pt x="f9" y="f17"/>
                    <a:pt x="f9" y="f17"/>
                    <a:pt x="f9" y="f17"/>
                  </a:cubicBezTo>
                  <a:cubicBezTo>
                    <a:pt x="f18" y="f19"/>
                    <a:pt x="f18" y="f19"/>
                    <a:pt x="f18" y="f19"/>
                  </a:cubicBezTo>
                  <a:cubicBezTo>
                    <a:pt x="f20" y="f21"/>
                    <a:pt x="f20" y="f21"/>
                    <a:pt x="f20" y="f21"/>
                  </a:cubicBezTo>
                  <a:cubicBezTo>
                    <a:pt x="f5" y="f22"/>
                    <a:pt x="f5" y="f22"/>
                    <a:pt x="f5" y="f22"/>
                  </a:cubicBezTo>
                  <a:cubicBezTo>
                    <a:pt x="f23" y="f24"/>
                    <a:pt x="f23" y="f24"/>
                    <a:pt x="f23" y="f24"/>
                  </a:cubicBezTo>
                  <a:cubicBezTo>
                    <a:pt x="f9" y="f25"/>
                    <a:pt x="f9" y="f25"/>
                    <a:pt x="f9" y="f25"/>
                  </a:cubicBezTo>
                  <a:cubicBezTo>
                    <a:pt x="f26" y="f27"/>
                    <a:pt x="f26" y="f27"/>
                    <a:pt x="f26" y="f27"/>
                  </a:cubicBezTo>
                  <a:cubicBezTo>
                    <a:pt x="f28" y="f6"/>
                    <a:pt x="f28" y="f6"/>
                    <a:pt x="f28" y="f6"/>
                  </a:cubicBezTo>
                  <a:cubicBezTo>
                    <a:pt x="f29" y="f30"/>
                    <a:pt x="f29" y="f30"/>
                    <a:pt x="f29" y="f30"/>
                  </a:cubicBezTo>
                  <a:cubicBezTo>
                    <a:pt x="f31" y="f32"/>
                    <a:pt x="f31" y="f32"/>
                    <a:pt x="f31" y="f32"/>
                  </a:cubicBezTo>
                  <a:cubicBezTo>
                    <a:pt x="f17" y="f32"/>
                    <a:pt x="f17" y="f32"/>
                    <a:pt x="f17" y="f32"/>
                  </a:cubicBezTo>
                  <a:cubicBezTo>
                    <a:pt x="f33" y="f7"/>
                    <a:pt x="f33" y="f7"/>
                    <a:pt x="f33" y="f7"/>
                  </a:cubicBezTo>
                  <a:cubicBezTo>
                    <a:pt x="f34" y="f35"/>
                    <a:pt x="f34" y="f35"/>
                    <a:pt x="f34" y="f35"/>
                  </a:cubicBezTo>
                  <a:cubicBezTo>
                    <a:pt x="f24" y="f32"/>
                    <a:pt x="f24" y="f32"/>
                    <a:pt x="f24" y="f32"/>
                  </a:cubicBezTo>
                  <a:cubicBezTo>
                    <a:pt x="f36" y="f32"/>
                    <a:pt x="f36" y="f32"/>
                    <a:pt x="f36" y="f32"/>
                  </a:cubicBezTo>
                  <a:cubicBezTo>
                    <a:pt x="f36" y="f37"/>
                    <a:pt x="f36" y="f37"/>
                    <a:pt x="f36" y="f37"/>
                  </a:cubicBezTo>
                  <a:cubicBezTo>
                    <a:pt x="f38" y="f39"/>
                    <a:pt x="f38" y="f39"/>
                    <a:pt x="f38" y="f39"/>
                  </a:cubicBezTo>
                  <a:cubicBezTo>
                    <a:pt x="f40" y="f41"/>
                    <a:pt x="f40" y="f41"/>
                    <a:pt x="f40" y="f41"/>
                  </a:cubicBezTo>
                  <a:cubicBezTo>
                    <a:pt x="f22" y="f42"/>
                    <a:pt x="f22" y="f42"/>
                    <a:pt x="f22" y="f42"/>
                  </a:cubicBezTo>
                  <a:cubicBezTo>
                    <a:pt x="f34" y="f43"/>
                    <a:pt x="f34" y="f43"/>
                    <a:pt x="f34" y="f43"/>
                  </a:cubicBezTo>
                  <a:cubicBezTo>
                    <a:pt x="f44" y="f43"/>
                    <a:pt x="f44" y="f43"/>
                    <a:pt x="f44" y="f43"/>
                  </a:cubicBezTo>
                  <a:cubicBezTo>
                    <a:pt x="f40" y="f38"/>
                    <a:pt x="f40" y="f38"/>
                    <a:pt x="f40" y="f38"/>
                  </a:cubicBezTo>
                  <a:cubicBezTo>
                    <a:pt x="f45" y="f44"/>
                    <a:pt x="f45" y="f44"/>
                    <a:pt x="f45" y="f44"/>
                  </a:cubicBezTo>
                  <a:cubicBezTo>
                    <a:pt x="f46" y="f21"/>
                    <a:pt x="f46" y="f21"/>
                    <a:pt x="f46" y="f21"/>
                  </a:cubicBezTo>
                  <a:cubicBezTo>
                    <a:pt x="f47" y="f48"/>
                    <a:pt x="f47" y="f48"/>
                    <a:pt x="f47" y="f48"/>
                  </a:cubicBezTo>
                  <a:cubicBezTo>
                    <a:pt x="f27" y="f49"/>
                    <a:pt x="f27" y="f49"/>
                    <a:pt x="f27" y="f49"/>
                  </a:cubicBezTo>
                  <a:cubicBezTo>
                    <a:pt x="f6" y="f29"/>
                    <a:pt x="f6" y="f29"/>
                    <a:pt x="f6" y="f29"/>
                  </a:cubicBezTo>
                  <a:cubicBezTo>
                    <a:pt x="f27" y="f16"/>
                    <a:pt x="f27" y="f16"/>
                    <a:pt x="f27" y="f16"/>
                  </a:cubicBezTo>
                  <a:cubicBezTo>
                    <a:pt x="f47" y="f50"/>
                    <a:pt x="f47" y="f50"/>
                    <a:pt x="f47" y="f50"/>
                  </a:cubicBezTo>
                  <a:cubicBezTo>
                    <a:pt x="f36" y="f5"/>
                    <a:pt x="f36" y="f5"/>
                    <a:pt x="f36" y="f5"/>
                  </a:cubicBezTo>
                  <a:cubicBezTo>
                    <a:pt x="f38" y="f18"/>
                    <a:pt x="f38" y="f18"/>
                    <a:pt x="f38" y="f18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73" name="Freeform 102">
              <a:extLst>
                <a:ext uri="{FF2B5EF4-FFF2-40B4-BE49-F238E27FC236}">
                  <a16:creationId xmlns:a16="http://schemas.microsoft.com/office/drawing/2014/main" id="{419FC2CD-ED86-CCCA-3A97-6D2966648437}"/>
                </a:ext>
              </a:extLst>
            </p:cNvPr>
            <p:cNvSpPr/>
            <p:nvPr/>
          </p:nvSpPr>
          <p:spPr>
            <a:xfrm>
              <a:off x="7254840" y="4058216"/>
              <a:ext cx="136126" cy="13468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17"/>
                <a:gd name="f8" fmla="val 10"/>
                <a:gd name="f9" fmla="val 6"/>
                <a:gd name="f10" fmla="val 2"/>
                <a:gd name="f11" fmla="val 12"/>
                <a:gd name="f12" fmla="val 3"/>
                <a:gd name="f13" fmla="val 1"/>
                <a:gd name="f14" fmla="val 8"/>
                <a:gd name="f15" fmla="val 5"/>
                <a:gd name="f16" fmla="val 9"/>
                <a:gd name="f17" fmla="val 11"/>
                <a:gd name="f18" fmla="val 14"/>
                <a:gd name="f19" fmla="val 4"/>
                <a:gd name="f20" fmla="val 16"/>
                <a:gd name="f21" fmla="val 15"/>
                <a:gd name="f22" fmla="val 18"/>
                <a:gd name="f23" fmla="val 13"/>
                <a:gd name="f24" fmla="+- 0 0 -90"/>
                <a:gd name="f25" fmla="*/ f3 1 19"/>
                <a:gd name="f26" fmla="*/ f4 1 19"/>
                <a:gd name="f27" fmla="val f5"/>
                <a:gd name="f28" fmla="val f6"/>
                <a:gd name="f29" fmla="*/ f24 f0 1"/>
                <a:gd name="f30" fmla="+- f28 0 f27"/>
                <a:gd name="f31" fmla="*/ f29 1 f2"/>
                <a:gd name="f32" fmla="*/ f30 1 19"/>
                <a:gd name="f33" fmla="*/ 2147483646 f30 1"/>
                <a:gd name="f34" fmla="*/ 0 f30 1"/>
                <a:gd name="f35" fmla="+- f31 0 f1"/>
                <a:gd name="f36" fmla="*/ f33 1 19"/>
                <a:gd name="f37" fmla="*/ f34 1 19"/>
                <a:gd name="f38" fmla="*/ 0 1 f32"/>
                <a:gd name="f39" fmla="*/ f28 1 f32"/>
                <a:gd name="f40" fmla="*/ f36 1 f32"/>
                <a:gd name="f41" fmla="*/ f37 1 f32"/>
                <a:gd name="f42" fmla="*/ f38 f25 1"/>
                <a:gd name="f43" fmla="*/ f39 f25 1"/>
                <a:gd name="f44" fmla="*/ f39 f26 1"/>
                <a:gd name="f45" fmla="*/ f38 f26 1"/>
                <a:gd name="f46" fmla="*/ f40 f25 1"/>
                <a:gd name="f47" fmla="*/ f40 f26 1"/>
                <a:gd name="f48" fmla="*/ f41 f26 1"/>
                <a:gd name="f49" fmla="*/ f4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46" y="f47"/>
                </a:cxn>
                <a:cxn ang="f35">
                  <a:pos x="f46" y="f47"/>
                </a:cxn>
                <a:cxn ang="f35">
                  <a:pos x="f46" y="f47"/>
                </a:cxn>
                <a:cxn ang="f35">
                  <a:pos x="f46" y="f47"/>
                </a:cxn>
                <a:cxn ang="f35">
                  <a:pos x="f46" y="f47"/>
                </a:cxn>
                <a:cxn ang="f35">
                  <a:pos x="f46" y="f47"/>
                </a:cxn>
                <a:cxn ang="f35">
                  <a:pos x="f46" y="f48"/>
                </a:cxn>
                <a:cxn ang="f35">
                  <a:pos x="f46" y="f48"/>
                </a:cxn>
                <a:cxn ang="f35">
                  <a:pos x="f46" y="f48"/>
                </a:cxn>
                <a:cxn ang="f35">
                  <a:pos x="f46" y="f47"/>
                </a:cxn>
                <a:cxn ang="f35">
                  <a:pos x="f46" y="f47"/>
                </a:cxn>
                <a:cxn ang="f35">
                  <a:pos x="f46" y="f47"/>
                </a:cxn>
                <a:cxn ang="f35">
                  <a:pos x="f46" y="f47"/>
                </a:cxn>
                <a:cxn ang="f35">
                  <a:pos x="f49" y="f47"/>
                </a:cxn>
                <a:cxn ang="f35">
                  <a:pos x="f46" y="f47"/>
                </a:cxn>
                <a:cxn ang="f35">
                  <a:pos x="f46" y="f47"/>
                </a:cxn>
                <a:cxn ang="f35">
                  <a:pos x="f46" y="f47"/>
                </a:cxn>
                <a:cxn ang="f35">
                  <a:pos x="f46" y="f47"/>
                </a:cxn>
                <a:cxn ang="f35">
                  <a:pos x="f46" y="f47"/>
                </a:cxn>
                <a:cxn ang="f35">
                  <a:pos x="f46" y="f47"/>
                </a:cxn>
                <a:cxn ang="f35">
                  <a:pos x="f46" y="f47"/>
                </a:cxn>
                <a:cxn ang="f35">
                  <a:pos x="f46" y="f47"/>
                </a:cxn>
                <a:cxn ang="f35">
                  <a:pos x="f46" y="f47"/>
                </a:cxn>
              </a:cxnLst>
              <a:rect l="f42" t="f45" r="f43" b="f44"/>
              <a:pathLst>
                <a:path w="19" h="19">
                  <a:moveTo>
                    <a:pt x="f7" y="f8"/>
                  </a:moveTo>
                  <a:cubicBezTo>
                    <a:pt x="f6" y="f9"/>
                    <a:pt x="f6" y="f9"/>
                    <a:pt x="f6" y="f9"/>
                  </a:cubicBezTo>
                  <a:cubicBezTo>
                    <a:pt x="f7" y="f10"/>
                    <a:pt x="f7" y="f10"/>
                    <a:pt x="f7" y="f10"/>
                  </a:cubicBezTo>
                  <a:cubicBezTo>
                    <a:pt x="f11" y="f12"/>
                    <a:pt x="f11" y="f12"/>
                    <a:pt x="f11" y="f12"/>
                  </a:cubicBezTo>
                  <a:cubicBezTo>
                    <a:pt x="f8" y="f13"/>
                    <a:pt x="f8" y="f13"/>
                    <a:pt x="f8" y="f13"/>
                  </a:cubicBezTo>
                  <a:cubicBezTo>
                    <a:pt x="f14" y="f13"/>
                    <a:pt x="f14" y="f13"/>
                    <a:pt x="f14" y="f13"/>
                  </a:cubicBezTo>
                  <a:cubicBezTo>
                    <a:pt x="f9" y="f5"/>
                    <a:pt x="f9" y="f5"/>
                    <a:pt x="f9" y="f5"/>
                  </a:cubicBezTo>
                  <a:cubicBezTo>
                    <a:pt x="f15" y="f5"/>
                    <a:pt x="f15" y="f5"/>
                    <a:pt x="f15" y="f5"/>
                  </a:cubicBezTo>
                  <a:cubicBezTo>
                    <a:pt x="f12" y="f5"/>
                    <a:pt x="f12" y="f5"/>
                    <a:pt x="f12" y="f5"/>
                  </a:cubicBezTo>
                  <a:cubicBezTo>
                    <a:pt x="f13" y="f13"/>
                    <a:pt x="f13" y="f13"/>
                    <a:pt x="f13" y="f13"/>
                  </a:cubicBezTo>
                  <a:cubicBezTo>
                    <a:pt x="f10" y="f13"/>
                    <a:pt x="f10" y="f13"/>
                    <a:pt x="f10" y="f13"/>
                  </a:cubicBezTo>
                  <a:cubicBezTo>
                    <a:pt x="f10" y="f15"/>
                    <a:pt x="f10" y="f15"/>
                    <a:pt x="f10" y="f15"/>
                  </a:cubicBezTo>
                  <a:cubicBezTo>
                    <a:pt x="f10" y="f16"/>
                    <a:pt x="f10" y="f16"/>
                    <a:pt x="f10" y="f16"/>
                  </a:cubicBezTo>
                  <a:cubicBezTo>
                    <a:pt x="f10" y="f16"/>
                    <a:pt x="f13" y="f8"/>
                    <a:pt x="f5" y="f8"/>
                  </a:cubicBezTo>
                  <a:cubicBezTo>
                    <a:pt x="f13" y="f17"/>
                    <a:pt x="f13" y="f17"/>
                    <a:pt x="f13" y="f17"/>
                  </a:cubicBezTo>
                  <a:cubicBezTo>
                    <a:pt x="f13" y="f17"/>
                    <a:pt x="f5" y="f18"/>
                    <a:pt x="f13" y="f18"/>
                  </a:cubicBezTo>
                  <a:cubicBezTo>
                    <a:pt x="f13" y="f18"/>
                    <a:pt x="f19" y="f20"/>
                    <a:pt x="f19" y="f20"/>
                  </a:cubicBezTo>
                  <a:cubicBezTo>
                    <a:pt x="f19" y="f6"/>
                    <a:pt x="f19" y="f6"/>
                    <a:pt x="f19" y="f6"/>
                  </a:cubicBezTo>
                  <a:cubicBezTo>
                    <a:pt x="f14" y="f6"/>
                    <a:pt x="f14" y="f6"/>
                    <a:pt x="f14" y="f6"/>
                  </a:cubicBezTo>
                  <a:cubicBezTo>
                    <a:pt x="f21" y="f20"/>
                    <a:pt x="f21" y="f20"/>
                    <a:pt x="f21" y="f20"/>
                  </a:cubicBezTo>
                  <a:cubicBezTo>
                    <a:pt x="f22" y="f20"/>
                    <a:pt x="f22" y="f20"/>
                    <a:pt x="f22" y="f20"/>
                  </a:cubicBezTo>
                  <a:cubicBezTo>
                    <a:pt x="f7" y="f23"/>
                    <a:pt x="f7" y="f23"/>
                    <a:pt x="f7" y="f23"/>
                  </a:cubicBezTo>
                  <a:lnTo>
                    <a:pt x="f7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74" name="Freeform 103">
              <a:extLst>
                <a:ext uri="{FF2B5EF4-FFF2-40B4-BE49-F238E27FC236}">
                  <a16:creationId xmlns:a16="http://schemas.microsoft.com/office/drawing/2014/main" id="{5607CCF3-22F3-FC5D-7FF0-CF4BAB605721}"/>
                </a:ext>
              </a:extLst>
            </p:cNvPr>
            <p:cNvSpPr/>
            <p:nvPr/>
          </p:nvSpPr>
          <p:spPr>
            <a:xfrm>
              <a:off x="7185327" y="4108902"/>
              <a:ext cx="97026" cy="839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2"/>
                <a:gd name="f8" fmla="val 11"/>
                <a:gd name="f9" fmla="val 7"/>
                <a:gd name="f10" fmla="val 10"/>
                <a:gd name="f11" fmla="val 4"/>
                <a:gd name="f12" fmla="val 3"/>
                <a:gd name="f13" fmla="val 9"/>
                <a:gd name="f14" fmla="val 8"/>
                <a:gd name="f15" fmla="val 6"/>
                <a:gd name="f16" fmla="val 1"/>
                <a:gd name="f17" fmla="val 2"/>
                <a:gd name="f18" fmla="val 5"/>
                <a:gd name="f19" fmla="+- 0 0 -90"/>
                <a:gd name="f20" fmla="*/ f3 1 14"/>
                <a:gd name="f21" fmla="*/ f4 1 12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4"/>
                <a:gd name="f30" fmla="*/ f26 1 12"/>
                <a:gd name="f31" fmla="*/ 2147483646 f27 1"/>
                <a:gd name="f32" fmla="*/ 2147483646 f26 1"/>
                <a:gd name="f33" fmla="*/ 0 f26 1"/>
                <a:gd name="f34" fmla="*/ 0 f27 1"/>
                <a:gd name="f35" fmla="+- f28 0 f1"/>
                <a:gd name="f36" fmla="*/ f31 1 14"/>
                <a:gd name="f37" fmla="*/ f32 1 12"/>
                <a:gd name="f38" fmla="*/ f33 1 12"/>
                <a:gd name="f39" fmla="*/ f34 1 14"/>
                <a:gd name="f40" fmla="*/ 0 1 f29"/>
                <a:gd name="f41" fmla="*/ f23 1 f29"/>
                <a:gd name="f42" fmla="*/ 0 1 f30"/>
                <a:gd name="f43" fmla="*/ f24 1 f30"/>
                <a:gd name="f44" fmla="*/ f36 1 f29"/>
                <a:gd name="f45" fmla="*/ f37 1 f30"/>
                <a:gd name="f46" fmla="*/ f38 1 f30"/>
                <a:gd name="f47" fmla="*/ f39 1 f29"/>
                <a:gd name="f48" fmla="*/ f40 f20 1"/>
                <a:gd name="f49" fmla="*/ f41 f20 1"/>
                <a:gd name="f50" fmla="*/ f43 f21 1"/>
                <a:gd name="f51" fmla="*/ f42 f21 1"/>
                <a:gd name="f52" fmla="*/ f44 f20 1"/>
                <a:gd name="f53" fmla="*/ f45 f21 1"/>
                <a:gd name="f54" fmla="*/ f46 f21 1"/>
                <a:gd name="f55" fmla="*/ f4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2" y="f53"/>
                </a:cxn>
                <a:cxn ang="f35">
                  <a:pos x="f52" y="f53"/>
                </a:cxn>
                <a:cxn ang="f35">
                  <a:pos x="f52" y="f53"/>
                </a:cxn>
                <a:cxn ang="f35">
                  <a:pos x="f52" y="f53"/>
                </a:cxn>
                <a:cxn ang="f35">
                  <a:pos x="f52" y="f53"/>
                </a:cxn>
                <a:cxn ang="f35">
                  <a:pos x="f52" y="f54"/>
                </a:cxn>
                <a:cxn ang="f35">
                  <a:pos x="f52" y="f53"/>
                </a:cxn>
                <a:cxn ang="f35">
                  <a:pos x="f52" y="f53"/>
                </a:cxn>
                <a:cxn ang="f35">
                  <a:pos x="f55" y="f53"/>
                </a:cxn>
                <a:cxn ang="f35">
                  <a:pos x="f52" y="f53"/>
                </a:cxn>
                <a:cxn ang="f35">
                  <a:pos x="f52" y="f53"/>
                </a:cxn>
                <a:cxn ang="f35">
                  <a:pos x="f52" y="f53"/>
                </a:cxn>
                <a:cxn ang="f35">
                  <a:pos x="f52" y="f53"/>
                </a:cxn>
                <a:cxn ang="f35">
                  <a:pos x="f52" y="f53"/>
                </a:cxn>
              </a:cxnLst>
              <a:rect l="f48" t="f51" r="f49" b="f50"/>
              <a:pathLst>
                <a:path w="14" h="12">
                  <a:moveTo>
                    <a:pt x="f8" y="f9"/>
                  </a:moveTo>
                  <a:cubicBezTo>
                    <a:pt x="f10" y="f9"/>
                    <a:pt x="f8" y="f11"/>
                    <a:pt x="f8" y="f11"/>
                  </a:cubicBezTo>
                  <a:cubicBezTo>
                    <a:pt x="f10" y="f12"/>
                    <a:pt x="f10" y="f12"/>
                    <a:pt x="f10" y="f12"/>
                  </a:cubicBezTo>
                  <a:cubicBezTo>
                    <a:pt x="f13" y="f12"/>
                    <a:pt x="f14" y="f11"/>
                    <a:pt x="f14" y="f11"/>
                  </a:cubicBezTo>
                  <a:cubicBezTo>
                    <a:pt x="f9" y="f11"/>
                    <a:pt x="f15" y="f16"/>
                    <a:pt x="f15" y="f16"/>
                  </a:cubicBezTo>
                  <a:cubicBezTo>
                    <a:pt x="f11" y="f5"/>
                    <a:pt x="f11" y="f5"/>
                    <a:pt x="f11" y="f5"/>
                  </a:cubicBezTo>
                  <a:cubicBezTo>
                    <a:pt x="f12" y="f17"/>
                    <a:pt x="f12" y="f17"/>
                    <a:pt x="f12" y="f17"/>
                  </a:cubicBezTo>
                  <a:cubicBezTo>
                    <a:pt x="f16" y="f12"/>
                    <a:pt x="f16" y="f12"/>
                    <a:pt x="f16" y="f12"/>
                  </a:cubicBezTo>
                  <a:cubicBezTo>
                    <a:pt x="f5" y="f18"/>
                    <a:pt x="f5" y="f18"/>
                    <a:pt x="f5" y="f18"/>
                  </a:cubicBezTo>
                  <a:cubicBezTo>
                    <a:pt x="f16" y="f15"/>
                    <a:pt x="f16" y="f15"/>
                    <a:pt x="f16" y="f15"/>
                  </a:cubicBezTo>
                  <a:cubicBezTo>
                    <a:pt x="f10" y="f7"/>
                    <a:pt x="f10" y="f7"/>
                    <a:pt x="f10" y="f7"/>
                  </a:cubicBezTo>
                  <a:cubicBezTo>
                    <a:pt x="f6" y="f7"/>
                    <a:pt x="f6" y="f7"/>
                    <a:pt x="f6" y="f7"/>
                  </a:cubicBezTo>
                  <a:cubicBezTo>
                    <a:pt x="f6" y="f13"/>
                    <a:pt x="f6" y="f13"/>
                    <a:pt x="f6" y="f13"/>
                  </a:cubicBezTo>
                  <a:cubicBezTo>
                    <a:pt x="f6" y="f13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75" name="Freeform 104">
              <a:extLst>
                <a:ext uri="{FF2B5EF4-FFF2-40B4-BE49-F238E27FC236}">
                  <a16:creationId xmlns:a16="http://schemas.microsoft.com/office/drawing/2014/main" id="{865C9408-F94F-6008-9ABB-4DAAE4C5D40A}"/>
                </a:ext>
              </a:extLst>
            </p:cNvPr>
            <p:cNvSpPr/>
            <p:nvPr/>
          </p:nvSpPr>
          <p:spPr>
            <a:xfrm>
              <a:off x="7140439" y="4079933"/>
              <a:ext cx="72411" cy="637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54"/>
                <a:gd name="f8" fmla="val 36"/>
                <a:gd name="f9" fmla="val 24"/>
                <a:gd name="f10" fmla="val 18"/>
                <a:gd name="f11" fmla="val 42"/>
                <a:gd name="f12" fmla="val 12"/>
                <a:gd name="f13" fmla="val 30"/>
                <a:gd name="f14" fmla="+- 0 0 -90"/>
                <a:gd name="f15" fmla="*/ f3 1 60"/>
                <a:gd name="f16" fmla="*/ f4 1 54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60"/>
                <a:gd name="f25" fmla="*/ f21 1 54"/>
                <a:gd name="f26" fmla="*/ 2147483646 f22 1"/>
                <a:gd name="f27" fmla="*/ 2147483646 f21 1"/>
                <a:gd name="f28" fmla="*/ 0 f21 1"/>
                <a:gd name="f29" fmla="*/ 0 f22 1"/>
                <a:gd name="f30" fmla="+- f23 0 f1"/>
                <a:gd name="f31" fmla="*/ f26 1 60"/>
                <a:gd name="f32" fmla="*/ f27 1 54"/>
                <a:gd name="f33" fmla="*/ f28 1 54"/>
                <a:gd name="f34" fmla="*/ f29 1 60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6 1"/>
                <a:gd name="f50" fmla="*/ f4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7" y="f49"/>
                </a:cxn>
                <a:cxn ang="f30">
                  <a:pos x="f47" y="f49"/>
                </a:cxn>
                <a:cxn ang="f30">
                  <a:pos x="f47" y="f48"/>
                </a:cxn>
                <a:cxn ang="f30">
                  <a:pos x="f50" y="f48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7" y="f48"/>
                </a:cxn>
              </a:cxnLst>
              <a:rect l="f43" t="f46" r="f44" b="f45"/>
              <a:pathLst>
                <a:path w="60" h="54">
                  <a:moveTo>
                    <a:pt x="f7" y="f8"/>
                  </a:moveTo>
                  <a:lnTo>
                    <a:pt x="f6" y="f9"/>
                  </a:lnTo>
                  <a:lnTo>
                    <a:pt x="f7" y="f10"/>
                  </a:lnTo>
                  <a:lnTo>
                    <a:pt x="f11" y="f5"/>
                  </a:lnTo>
                  <a:lnTo>
                    <a:pt x="f10" y="f5"/>
                  </a:lnTo>
                  <a:lnTo>
                    <a:pt x="f12" y="f12"/>
                  </a:lnTo>
                  <a:lnTo>
                    <a:pt x="f5" y="f10"/>
                  </a:lnTo>
                  <a:lnTo>
                    <a:pt x="f12" y="f13"/>
                  </a:lnTo>
                  <a:lnTo>
                    <a:pt x="f8" y="f7"/>
                  </a:lnTo>
                  <a:lnTo>
                    <a:pt x="f11" y="f11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76" name="Rectangle 105">
              <a:extLst>
                <a:ext uri="{FF2B5EF4-FFF2-40B4-BE49-F238E27FC236}">
                  <a16:creationId xmlns:a16="http://schemas.microsoft.com/office/drawing/2014/main" id="{1B5BEE86-842D-56CF-DFB5-5D453A587DE8}"/>
                </a:ext>
              </a:extLst>
            </p:cNvPr>
            <p:cNvSpPr/>
            <p:nvPr/>
          </p:nvSpPr>
          <p:spPr>
            <a:xfrm>
              <a:off x="7246153" y="3645493"/>
              <a:ext cx="8686" cy="21726"/>
            </a:xfrm>
            <a:prstGeom prst="rect">
              <a:avLst/>
            </a:pr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77" name="Freeform 106">
              <a:extLst>
                <a:ext uri="{FF2B5EF4-FFF2-40B4-BE49-F238E27FC236}">
                  <a16:creationId xmlns:a16="http://schemas.microsoft.com/office/drawing/2014/main" id="{F8DCD41A-439C-D810-F143-22D1A8446EA5}"/>
                </a:ext>
              </a:extLst>
            </p:cNvPr>
            <p:cNvSpPr/>
            <p:nvPr/>
          </p:nvSpPr>
          <p:spPr>
            <a:xfrm>
              <a:off x="7246153" y="3396410"/>
              <a:ext cx="467752" cy="4605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0"/>
                <a:gd name="f7" fmla="val 60"/>
                <a:gd name="f8" fmla="val 270"/>
                <a:gd name="f9" fmla="val 216"/>
                <a:gd name="f10" fmla="val 378"/>
                <a:gd name="f11" fmla="val 228"/>
                <a:gd name="f12" fmla="val 246"/>
                <a:gd name="f13" fmla="val 282"/>
                <a:gd name="f14" fmla="val 372"/>
                <a:gd name="f15" fmla="val 300"/>
                <a:gd name="f16" fmla="val 384"/>
                <a:gd name="f17" fmla="val 366"/>
                <a:gd name="f18" fmla="val 276"/>
                <a:gd name="f19" fmla="val 354"/>
                <a:gd name="f20" fmla="val 342"/>
                <a:gd name="f21" fmla="val 348"/>
                <a:gd name="f22" fmla="val 234"/>
                <a:gd name="f23" fmla="val 174"/>
                <a:gd name="f24" fmla="val 162"/>
                <a:gd name="f25" fmla="val 150"/>
                <a:gd name="f26" fmla="val 144"/>
                <a:gd name="f27" fmla="val 120"/>
                <a:gd name="f28" fmla="val 324"/>
                <a:gd name="f29" fmla="val 108"/>
                <a:gd name="f30" fmla="val 318"/>
                <a:gd name="f31" fmla="val 102"/>
                <a:gd name="f32" fmla="val 306"/>
                <a:gd name="f33" fmla="val 90"/>
                <a:gd name="f34" fmla="val 78"/>
                <a:gd name="f35" fmla="val 54"/>
                <a:gd name="f36" fmla="val 30"/>
                <a:gd name="f37" fmla="val 12"/>
                <a:gd name="f38" fmla="val 330"/>
                <a:gd name="f39" fmla="val 6"/>
                <a:gd name="f40" fmla="val 288"/>
                <a:gd name="f41" fmla="val 222"/>
                <a:gd name="f42" fmla="val 132"/>
                <a:gd name="f43" fmla="val 48"/>
                <a:gd name="f44" fmla="val 138"/>
                <a:gd name="f45" fmla="val 114"/>
                <a:gd name="f46" fmla="val 96"/>
                <a:gd name="f47" fmla="val 156"/>
                <a:gd name="f48" fmla="val 192"/>
                <a:gd name="f49" fmla="val 210"/>
                <a:gd name="f50" fmla="+- 0 0 -90"/>
                <a:gd name="f51" fmla="*/ f3 1 390"/>
                <a:gd name="f52" fmla="*/ f4 1 390"/>
                <a:gd name="f53" fmla="val f5"/>
                <a:gd name="f54" fmla="val f6"/>
                <a:gd name="f55" fmla="*/ f50 f0 1"/>
                <a:gd name="f56" fmla="+- f54 0 f53"/>
                <a:gd name="f57" fmla="*/ f55 1 f2"/>
                <a:gd name="f58" fmla="*/ f56 1 390"/>
                <a:gd name="f59" fmla="*/ 2147483646 f56 1"/>
                <a:gd name="f60" fmla="*/ 0 f56 1"/>
                <a:gd name="f61" fmla="+- f57 0 f1"/>
                <a:gd name="f62" fmla="*/ f59 1 390"/>
                <a:gd name="f63" fmla="*/ f60 1 390"/>
                <a:gd name="f64" fmla="*/ 0 1 f58"/>
                <a:gd name="f65" fmla="*/ f54 1 f58"/>
                <a:gd name="f66" fmla="*/ f62 1 f58"/>
                <a:gd name="f67" fmla="*/ f63 1 f58"/>
                <a:gd name="f68" fmla="*/ f64 f51 1"/>
                <a:gd name="f69" fmla="*/ f65 f51 1"/>
                <a:gd name="f70" fmla="*/ f65 f52 1"/>
                <a:gd name="f71" fmla="*/ f64 f52 1"/>
                <a:gd name="f72" fmla="*/ f66 f51 1"/>
                <a:gd name="f73" fmla="*/ f66 f52 1"/>
                <a:gd name="f74" fmla="*/ f67 f52 1"/>
                <a:gd name="f75" fmla="*/ f67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4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5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</a:cxnLst>
              <a:rect l="f68" t="f71" r="f69" b="f70"/>
              <a:pathLst>
                <a:path w="390" h="390">
                  <a:moveTo>
                    <a:pt x="f7" y="f8"/>
                  </a:moveTo>
                  <a:lnTo>
                    <a:pt x="f9" y="f10"/>
                  </a:lnTo>
                  <a:lnTo>
                    <a:pt x="f11" y="f6"/>
                  </a:lnTo>
                  <a:lnTo>
                    <a:pt x="f12" y="f6"/>
                  </a:lnTo>
                  <a:lnTo>
                    <a:pt x="f13" y="f14"/>
                  </a:lnTo>
                  <a:lnTo>
                    <a:pt x="f6" y="f15"/>
                  </a:lnTo>
                  <a:lnTo>
                    <a:pt x="f16" y="f15"/>
                  </a:lnTo>
                  <a:lnTo>
                    <a:pt x="f17" y="f18"/>
                  </a:lnTo>
                  <a:lnTo>
                    <a:pt x="f19" y="f8"/>
                  </a:lnTo>
                  <a:lnTo>
                    <a:pt x="f20" y="f12"/>
                  </a:lnTo>
                  <a:lnTo>
                    <a:pt x="f21" y="f22"/>
                  </a:lnTo>
                  <a:lnTo>
                    <a:pt x="f21" y="f23"/>
                  </a:lnTo>
                  <a:lnTo>
                    <a:pt x="f20" y="f24"/>
                  </a:lnTo>
                  <a:lnTo>
                    <a:pt x="f21" y="f25"/>
                  </a:lnTo>
                  <a:lnTo>
                    <a:pt x="f20" y="f26"/>
                  </a:lnTo>
                  <a:lnTo>
                    <a:pt x="f20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2" y="f34"/>
                  </a:lnTo>
                  <a:lnTo>
                    <a:pt x="f28" y="f35"/>
                  </a:lnTo>
                  <a:lnTo>
                    <a:pt x="f28" y="f36"/>
                  </a:lnTo>
                  <a:lnTo>
                    <a:pt x="f28" y="f37"/>
                  </a:lnTo>
                  <a:lnTo>
                    <a:pt x="f38" y="f39"/>
                  </a:lnTo>
                  <a:lnTo>
                    <a:pt x="f38" y="f5"/>
                  </a:lnTo>
                  <a:lnTo>
                    <a:pt x="f30" y="f39"/>
                  </a:lnTo>
                  <a:lnTo>
                    <a:pt x="f40" y="f37"/>
                  </a:lnTo>
                  <a:lnTo>
                    <a:pt x="f41" y="f37"/>
                  </a:lnTo>
                  <a:lnTo>
                    <a:pt x="f24" y="f36"/>
                  </a:lnTo>
                  <a:lnTo>
                    <a:pt x="f42" y="f43"/>
                  </a:lnTo>
                  <a:lnTo>
                    <a:pt x="f44" y="f34"/>
                  </a:lnTo>
                  <a:lnTo>
                    <a:pt x="f26" y="f29"/>
                  </a:lnTo>
                  <a:lnTo>
                    <a:pt x="f42" y="f45"/>
                  </a:lnTo>
                  <a:lnTo>
                    <a:pt x="f29" y="f27"/>
                  </a:lnTo>
                  <a:lnTo>
                    <a:pt x="f31" y="f42"/>
                  </a:lnTo>
                  <a:lnTo>
                    <a:pt x="f46" y="f26"/>
                  </a:lnTo>
                  <a:lnTo>
                    <a:pt x="f7" y="f47"/>
                  </a:lnTo>
                  <a:lnTo>
                    <a:pt x="f36" y="f23"/>
                  </a:lnTo>
                  <a:lnTo>
                    <a:pt x="f39" y="f48"/>
                  </a:lnTo>
                  <a:lnTo>
                    <a:pt x="f5" y="f49"/>
                  </a:lnTo>
                  <a:lnTo>
                    <a:pt x="f39" y="f49"/>
                  </a:lnTo>
                  <a:lnTo>
                    <a:pt x="f39" y="f11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78" name="Freeform 107">
              <a:extLst>
                <a:ext uri="{FF2B5EF4-FFF2-40B4-BE49-F238E27FC236}">
                  <a16:creationId xmlns:a16="http://schemas.microsoft.com/office/drawing/2014/main" id="{1C8A00DF-E8B6-42DC-BFE1-8FEA9F320976}"/>
                </a:ext>
              </a:extLst>
            </p:cNvPr>
            <p:cNvSpPr/>
            <p:nvPr/>
          </p:nvSpPr>
          <p:spPr>
            <a:xfrm>
              <a:off x="7246153" y="3396410"/>
              <a:ext cx="467752" cy="4605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0"/>
                <a:gd name="f7" fmla="val 60"/>
                <a:gd name="f8" fmla="val 270"/>
                <a:gd name="f9" fmla="val 216"/>
                <a:gd name="f10" fmla="val 378"/>
                <a:gd name="f11" fmla="val 228"/>
                <a:gd name="f12" fmla="val 246"/>
                <a:gd name="f13" fmla="val 282"/>
                <a:gd name="f14" fmla="val 372"/>
                <a:gd name="f15" fmla="val 300"/>
                <a:gd name="f16" fmla="val 384"/>
                <a:gd name="f17" fmla="val 366"/>
                <a:gd name="f18" fmla="val 276"/>
                <a:gd name="f19" fmla="val 354"/>
                <a:gd name="f20" fmla="val 342"/>
                <a:gd name="f21" fmla="val 348"/>
                <a:gd name="f22" fmla="val 234"/>
                <a:gd name="f23" fmla="val 174"/>
                <a:gd name="f24" fmla="val 162"/>
                <a:gd name="f25" fmla="val 150"/>
                <a:gd name="f26" fmla="val 144"/>
                <a:gd name="f27" fmla="val 120"/>
                <a:gd name="f28" fmla="val 324"/>
                <a:gd name="f29" fmla="val 108"/>
                <a:gd name="f30" fmla="val 318"/>
                <a:gd name="f31" fmla="val 102"/>
                <a:gd name="f32" fmla="val 306"/>
                <a:gd name="f33" fmla="val 90"/>
                <a:gd name="f34" fmla="val 78"/>
                <a:gd name="f35" fmla="val 54"/>
                <a:gd name="f36" fmla="val 30"/>
                <a:gd name="f37" fmla="val 12"/>
                <a:gd name="f38" fmla="val 330"/>
                <a:gd name="f39" fmla="val 6"/>
                <a:gd name="f40" fmla="val 288"/>
                <a:gd name="f41" fmla="val 222"/>
                <a:gd name="f42" fmla="val 132"/>
                <a:gd name="f43" fmla="val 48"/>
                <a:gd name="f44" fmla="val 138"/>
                <a:gd name="f45" fmla="val 114"/>
                <a:gd name="f46" fmla="val 96"/>
                <a:gd name="f47" fmla="val 156"/>
                <a:gd name="f48" fmla="val 192"/>
                <a:gd name="f49" fmla="val 210"/>
                <a:gd name="f50" fmla="+- 0 0 -90"/>
                <a:gd name="f51" fmla="*/ f3 1 390"/>
                <a:gd name="f52" fmla="*/ f4 1 390"/>
                <a:gd name="f53" fmla="val f5"/>
                <a:gd name="f54" fmla="val f6"/>
                <a:gd name="f55" fmla="*/ f50 f0 1"/>
                <a:gd name="f56" fmla="+- f54 0 f53"/>
                <a:gd name="f57" fmla="*/ f55 1 f2"/>
                <a:gd name="f58" fmla="*/ f56 1 390"/>
                <a:gd name="f59" fmla="*/ 2147483646 f56 1"/>
                <a:gd name="f60" fmla="*/ 0 f56 1"/>
                <a:gd name="f61" fmla="+- f57 0 f1"/>
                <a:gd name="f62" fmla="*/ f59 1 390"/>
                <a:gd name="f63" fmla="*/ f60 1 390"/>
                <a:gd name="f64" fmla="*/ 0 1 f58"/>
                <a:gd name="f65" fmla="*/ f54 1 f58"/>
                <a:gd name="f66" fmla="*/ f62 1 f58"/>
                <a:gd name="f67" fmla="*/ f63 1 f58"/>
                <a:gd name="f68" fmla="*/ f64 f51 1"/>
                <a:gd name="f69" fmla="*/ f65 f51 1"/>
                <a:gd name="f70" fmla="*/ f65 f52 1"/>
                <a:gd name="f71" fmla="*/ f64 f52 1"/>
                <a:gd name="f72" fmla="*/ f66 f51 1"/>
                <a:gd name="f73" fmla="*/ f66 f52 1"/>
                <a:gd name="f74" fmla="*/ f67 f52 1"/>
                <a:gd name="f75" fmla="*/ f67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4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5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</a:cxnLst>
              <a:rect l="f68" t="f71" r="f69" b="f70"/>
              <a:pathLst>
                <a:path w="390" h="390">
                  <a:moveTo>
                    <a:pt x="f7" y="f8"/>
                  </a:moveTo>
                  <a:lnTo>
                    <a:pt x="f9" y="f10"/>
                  </a:lnTo>
                  <a:lnTo>
                    <a:pt x="f11" y="f6"/>
                  </a:lnTo>
                  <a:lnTo>
                    <a:pt x="f12" y="f6"/>
                  </a:lnTo>
                  <a:lnTo>
                    <a:pt x="f13" y="f14"/>
                  </a:lnTo>
                  <a:lnTo>
                    <a:pt x="f6" y="f15"/>
                  </a:lnTo>
                  <a:lnTo>
                    <a:pt x="f16" y="f15"/>
                  </a:lnTo>
                  <a:lnTo>
                    <a:pt x="f17" y="f18"/>
                  </a:lnTo>
                  <a:lnTo>
                    <a:pt x="f19" y="f8"/>
                  </a:lnTo>
                  <a:lnTo>
                    <a:pt x="f20" y="f12"/>
                  </a:lnTo>
                  <a:lnTo>
                    <a:pt x="f21" y="f22"/>
                  </a:lnTo>
                  <a:lnTo>
                    <a:pt x="f21" y="f23"/>
                  </a:lnTo>
                  <a:lnTo>
                    <a:pt x="f20" y="f24"/>
                  </a:lnTo>
                  <a:lnTo>
                    <a:pt x="f21" y="f25"/>
                  </a:lnTo>
                  <a:lnTo>
                    <a:pt x="f20" y="f26"/>
                  </a:lnTo>
                  <a:lnTo>
                    <a:pt x="f20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2" y="f34"/>
                  </a:lnTo>
                  <a:lnTo>
                    <a:pt x="f28" y="f35"/>
                  </a:lnTo>
                  <a:lnTo>
                    <a:pt x="f28" y="f36"/>
                  </a:lnTo>
                  <a:lnTo>
                    <a:pt x="f28" y="f37"/>
                  </a:lnTo>
                  <a:lnTo>
                    <a:pt x="f38" y="f39"/>
                  </a:lnTo>
                  <a:lnTo>
                    <a:pt x="f38" y="f5"/>
                  </a:lnTo>
                  <a:lnTo>
                    <a:pt x="f30" y="f39"/>
                  </a:lnTo>
                  <a:lnTo>
                    <a:pt x="f40" y="f37"/>
                  </a:lnTo>
                  <a:lnTo>
                    <a:pt x="f41" y="f37"/>
                  </a:lnTo>
                  <a:lnTo>
                    <a:pt x="f24" y="f36"/>
                  </a:lnTo>
                  <a:lnTo>
                    <a:pt x="f42" y="f43"/>
                  </a:lnTo>
                  <a:lnTo>
                    <a:pt x="f44" y="f34"/>
                  </a:lnTo>
                  <a:lnTo>
                    <a:pt x="f26" y="f29"/>
                  </a:lnTo>
                  <a:lnTo>
                    <a:pt x="f42" y="f45"/>
                  </a:lnTo>
                  <a:lnTo>
                    <a:pt x="f29" y="f27"/>
                  </a:lnTo>
                  <a:lnTo>
                    <a:pt x="f31" y="f42"/>
                  </a:lnTo>
                  <a:lnTo>
                    <a:pt x="f46" y="f26"/>
                  </a:lnTo>
                  <a:lnTo>
                    <a:pt x="f7" y="f47"/>
                  </a:lnTo>
                  <a:lnTo>
                    <a:pt x="f36" y="f23"/>
                  </a:lnTo>
                  <a:lnTo>
                    <a:pt x="f39" y="f48"/>
                  </a:lnTo>
                  <a:lnTo>
                    <a:pt x="f5" y="f49"/>
                  </a:lnTo>
                  <a:lnTo>
                    <a:pt x="f39" y="f49"/>
                  </a:lnTo>
                  <a:lnTo>
                    <a:pt x="f39" y="f11"/>
                  </a:lnTo>
                  <a:lnTo>
                    <a:pt x="f7" y="f8"/>
                  </a:lnTo>
                </a:path>
              </a:pathLst>
            </a:custGeom>
            <a:noFill/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79" name="Freeform 108">
              <a:extLst>
                <a:ext uri="{FF2B5EF4-FFF2-40B4-BE49-F238E27FC236}">
                  <a16:creationId xmlns:a16="http://schemas.microsoft.com/office/drawing/2014/main" id="{71B673DD-C000-5CCF-55C7-74566D4AD064}"/>
                </a:ext>
              </a:extLst>
            </p:cNvPr>
            <p:cNvSpPr/>
            <p:nvPr/>
          </p:nvSpPr>
          <p:spPr>
            <a:xfrm>
              <a:off x="7912303" y="2064111"/>
              <a:ext cx="243285" cy="5343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75"/>
                <a:gd name="f8" fmla="val 55"/>
                <a:gd name="f9" fmla="val 32"/>
                <a:gd name="f10" fmla="val 54"/>
                <a:gd name="f11" fmla="val 30"/>
                <a:gd name="f12" fmla="val 52"/>
                <a:gd name="f13" fmla="val 31"/>
                <a:gd name="f14" fmla="val 47"/>
                <a:gd name="f15" fmla="val 46"/>
                <a:gd name="f16" fmla="val 45"/>
                <a:gd name="f17" fmla="val 29"/>
                <a:gd name="f18" fmla="val 43"/>
                <a:gd name="f19" fmla="val 42"/>
                <a:gd name="f20" fmla="val 40"/>
                <a:gd name="f21" fmla="val 28"/>
                <a:gd name="f22" fmla="val 38"/>
                <a:gd name="f23" fmla="val 36"/>
                <a:gd name="f24" fmla="val 27"/>
                <a:gd name="f25" fmla="val 21"/>
                <a:gd name="f26" fmla="val 17"/>
                <a:gd name="f27" fmla="val 25"/>
                <a:gd name="f28" fmla="val 15"/>
                <a:gd name="f29" fmla="val 14"/>
                <a:gd name="f30" fmla="val 10"/>
                <a:gd name="f31" fmla="val 26"/>
                <a:gd name="f32" fmla="val 9"/>
                <a:gd name="f33" fmla="val 8"/>
                <a:gd name="f34" fmla="val 6"/>
                <a:gd name="f35" fmla="val 3"/>
                <a:gd name="f36" fmla="val 24"/>
                <a:gd name="f37" fmla="val 19"/>
                <a:gd name="f38" fmla="val 1"/>
                <a:gd name="f39" fmla="val 12"/>
                <a:gd name="f40" fmla="val 11"/>
                <a:gd name="f41" fmla="val 5"/>
                <a:gd name="f42" fmla="val 2"/>
                <a:gd name="f43" fmla="val 4"/>
                <a:gd name="f44" fmla="val 13"/>
                <a:gd name="f45" fmla="val 7"/>
                <a:gd name="f46" fmla="val 23"/>
                <a:gd name="f47" fmla="val 35"/>
                <a:gd name="f48" fmla="val 49"/>
                <a:gd name="f49" fmla="val 53"/>
                <a:gd name="f50" fmla="val 58"/>
                <a:gd name="f51" fmla="val 66"/>
                <a:gd name="f52" fmla="val 71"/>
                <a:gd name="f53" fmla="val 73"/>
                <a:gd name="f54" fmla="val 20"/>
                <a:gd name="f55" fmla="val 72"/>
                <a:gd name="f56" fmla="val 22"/>
                <a:gd name="f57" fmla="+- 0 0 -90"/>
                <a:gd name="f58" fmla="*/ f3 1 34"/>
                <a:gd name="f59" fmla="*/ f4 1 75"/>
                <a:gd name="f60" fmla="val f5"/>
                <a:gd name="f61" fmla="val f6"/>
                <a:gd name="f62" fmla="val f7"/>
                <a:gd name="f63" fmla="*/ f57 f0 1"/>
                <a:gd name="f64" fmla="+- f62 0 f60"/>
                <a:gd name="f65" fmla="+- f61 0 f60"/>
                <a:gd name="f66" fmla="*/ f63 1 f2"/>
                <a:gd name="f67" fmla="*/ f65 1 34"/>
                <a:gd name="f68" fmla="*/ f64 1 75"/>
                <a:gd name="f69" fmla="*/ 2147483646 f65 1"/>
                <a:gd name="f70" fmla="*/ 2147483646 f64 1"/>
                <a:gd name="f71" fmla="*/ 0 f64 1"/>
                <a:gd name="f72" fmla="*/ 0 f65 1"/>
                <a:gd name="f73" fmla="+- f66 0 f1"/>
                <a:gd name="f74" fmla="*/ f69 1 34"/>
                <a:gd name="f75" fmla="*/ f70 1 75"/>
                <a:gd name="f76" fmla="*/ f71 1 75"/>
                <a:gd name="f77" fmla="*/ f72 1 34"/>
                <a:gd name="f78" fmla="*/ 0 1 f67"/>
                <a:gd name="f79" fmla="*/ f61 1 f67"/>
                <a:gd name="f80" fmla="*/ 0 1 f68"/>
                <a:gd name="f81" fmla="*/ f62 1 f68"/>
                <a:gd name="f82" fmla="*/ f74 1 f67"/>
                <a:gd name="f83" fmla="*/ f75 1 f68"/>
                <a:gd name="f84" fmla="*/ f76 1 f68"/>
                <a:gd name="f85" fmla="*/ f77 1 f67"/>
                <a:gd name="f86" fmla="*/ f78 f58 1"/>
                <a:gd name="f87" fmla="*/ f79 f58 1"/>
                <a:gd name="f88" fmla="*/ f81 f59 1"/>
                <a:gd name="f89" fmla="*/ f80 f59 1"/>
                <a:gd name="f90" fmla="*/ f82 f58 1"/>
                <a:gd name="f91" fmla="*/ f83 f59 1"/>
                <a:gd name="f92" fmla="*/ f84 f59 1"/>
                <a:gd name="f93" fmla="*/ f85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2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3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  <a:cxn ang="f73">
                  <a:pos x="f90" y="f91"/>
                </a:cxn>
              </a:cxnLst>
              <a:rect l="f86" t="f89" r="f87" b="f88"/>
              <a:pathLst>
                <a:path w="34" h="75">
                  <a:moveTo>
                    <a:pt x="f6" y="f8"/>
                  </a:moveTo>
                  <a:cubicBezTo>
                    <a:pt x="f9" y="f10"/>
                    <a:pt x="f9" y="f10"/>
                    <a:pt x="f9" y="f10"/>
                  </a:cubicBezTo>
                  <a:cubicBezTo>
                    <a:pt x="f11" y="f12"/>
                    <a:pt x="f11" y="f12"/>
                    <a:pt x="f11" y="f12"/>
                  </a:cubicBezTo>
                  <a:cubicBezTo>
                    <a:pt x="f13" y="f14"/>
                    <a:pt x="f13" y="f14"/>
                    <a:pt x="f13" y="f14"/>
                  </a:cubicBezTo>
                  <a:cubicBezTo>
                    <a:pt x="f13" y="f14"/>
                    <a:pt x="f11" y="f15"/>
                    <a:pt x="f11" y="f16"/>
                  </a:cubicBezTo>
                  <a:cubicBezTo>
                    <a:pt x="f17" y="f16"/>
                    <a:pt x="f11" y="f18"/>
                    <a:pt x="f11" y="f18"/>
                  </a:cubicBezTo>
                  <a:cubicBezTo>
                    <a:pt x="f17" y="f19"/>
                    <a:pt x="f17" y="f19"/>
                    <a:pt x="f17" y="f19"/>
                  </a:cubicBezTo>
                  <a:cubicBezTo>
                    <a:pt x="f17" y="f20"/>
                    <a:pt x="f17" y="f20"/>
                    <a:pt x="f17" y="f20"/>
                  </a:cubicBezTo>
                  <a:cubicBezTo>
                    <a:pt x="f21" y="f22"/>
                    <a:pt x="f21" y="f22"/>
                    <a:pt x="f21" y="f22"/>
                  </a:cubicBezTo>
                  <a:cubicBezTo>
                    <a:pt x="f11" y="f23"/>
                    <a:pt x="f11" y="f23"/>
                    <a:pt x="f11" y="f23"/>
                  </a:cubicBezTo>
                  <a:cubicBezTo>
                    <a:pt x="f24" y="f24"/>
                    <a:pt x="f24" y="f24"/>
                    <a:pt x="f24" y="f24"/>
                  </a:cubicBezTo>
                  <a:cubicBezTo>
                    <a:pt x="f11" y="f25"/>
                    <a:pt x="f11" y="f25"/>
                    <a:pt x="f11" y="f25"/>
                  </a:cubicBezTo>
                  <a:cubicBezTo>
                    <a:pt x="f21" y="f26"/>
                    <a:pt x="f21" y="f26"/>
                    <a:pt x="f21" y="f26"/>
                  </a:cubicBezTo>
                  <a:cubicBezTo>
                    <a:pt x="f27" y="f28"/>
                    <a:pt x="f27" y="f28"/>
                    <a:pt x="f27" y="f28"/>
                  </a:cubicBezTo>
                  <a:cubicBezTo>
                    <a:pt x="f27" y="f29"/>
                    <a:pt x="f27" y="f29"/>
                    <a:pt x="f27" y="f29"/>
                  </a:cubicBezTo>
                  <a:cubicBezTo>
                    <a:pt x="f27" y="f30"/>
                    <a:pt x="f27" y="f30"/>
                    <a:pt x="f27" y="f30"/>
                  </a:cubicBezTo>
                  <a:cubicBezTo>
                    <a:pt x="f27" y="f30"/>
                    <a:pt x="f27" y="f30"/>
                    <a:pt x="f27" y="f30"/>
                  </a:cubicBezTo>
                  <a:cubicBezTo>
                    <a:pt x="f31" y="f32"/>
                    <a:pt x="f31" y="f32"/>
                    <a:pt x="f31" y="f32"/>
                  </a:cubicBezTo>
                  <a:cubicBezTo>
                    <a:pt x="f31" y="f33"/>
                    <a:pt x="f31" y="f33"/>
                    <a:pt x="f31" y="f33"/>
                  </a:cubicBezTo>
                  <a:cubicBezTo>
                    <a:pt x="f24" y="f34"/>
                    <a:pt x="f24" y="f34"/>
                    <a:pt x="f24" y="f34"/>
                  </a:cubicBezTo>
                  <a:cubicBezTo>
                    <a:pt x="f24" y="f35"/>
                    <a:pt x="f24" y="f35"/>
                    <a:pt x="f24" y="f35"/>
                  </a:cubicBezTo>
                  <a:cubicBezTo>
                    <a:pt x="f36" y="f5"/>
                    <a:pt x="f36" y="f5"/>
                    <a:pt x="f36" y="f5"/>
                  </a:cubicBezTo>
                  <a:cubicBezTo>
                    <a:pt x="f37" y="f38"/>
                    <a:pt x="f37" y="f38"/>
                    <a:pt x="f37" y="f38"/>
                  </a:cubicBezTo>
                  <a:cubicBezTo>
                    <a:pt x="f26" y="f35"/>
                    <a:pt x="f26" y="f35"/>
                    <a:pt x="f26" y="f35"/>
                  </a:cubicBezTo>
                  <a:cubicBezTo>
                    <a:pt x="f28" y="f33"/>
                    <a:pt x="f28" y="f33"/>
                    <a:pt x="f28" y="f33"/>
                  </a:cubicBezTo>
                  <a:cubicBezTo>
                    <a:pt x="f39" y="f40"/>
                    <a:pt x="f39" y="f40"/>
                    <a:pt x="f39" y="f40"/>
                  </a:cubicBezTo>
                  <a:cubicBezTo>
                    <a:pt x="f40" y="f30"/>
                    <a:pt x="f40" y="f30"/>
                    <a:pt x="f40" y="f30"/>
                  </a:cubicBezTo>
                  <a:cubicBezTo>
                    <a:pt x="f33" y="f40"/>
                    <a:pt x="f33" y="f40"/>
                    <a:pt x="f33" y="f40"/>
                  </a:cubicBezTo>
                  <a:cubicBezTo>
                    <a:pt x="f41" y="f30"/>
                    <a:pt x="f41" y="f30"/>
                    <a:pt x="f41" y="f30"/>
                  </a:cubicBezTo>
                  <a:cubicBezTo>
                    <a:pt x="f35" y="f33"/>
                    <a:pt x="f35" y="f33"/>
                    <a:pt x="f35" y="f33"/>
                  </a:cubicBezTo>
                  <a:cubicBezTo>
                    <a:pt x="f42" y="f34"/>
                    <a:pt x="f42" y="f34"/>
                    <a:pt x="f42" y="f34"/>
                  </a:cubicBezTo>
                  <a:cubicBezTo>
                    <a:pt x="f38" y="f33"/>
                    <a:pt x="f38" y="f33"/>
                    <a:pt x="f38" y="f33"/>
                  </a:cubicBezTo>
                  <a:cubicBezTo>
                    <a:pt x="f5" y="f33"/>
                    <a:pt x="f5" y="f33"/>
                    <a:pt x="f5" y="f33"/>
                  </a:cubicBezTo>
                  <a:cubicBezTo>
                    <a:pt x="f38" y="f30"/>
                    <a:pt x="f38" y="f30"/>
                    <a:pt x="f38" y="f30"/>
                  </a:cubicBezTo>
                  <a:cubicBezTo>
                    <a:pt x="f43" y="f44"/>
                    <a:pt x="f43" y="f44"/>
                    <a:pt x="f43" y="f44"/>
                  </a:cubicBezTo>
                  <a:cubicBezTo>
                    <a:pt x="f34" y="f29"/>
                    <a:pt x="f34" y="f29"/>
                    <a:pt x="f34" y="f29"/>
                  </a:cubicBezTo>
                  <a:cubicBezTo>
                    <a:pt x="f45" y="f29"/>
                    <a:pt x="f45" y="f29"/>
                    <a:pt x="f45" y="f29"/>
                  </a:cubicBezTo>
                  <a:cubicBezTo>
                    <a:pt x="f32" y="f37"/>
                    <a:pt x="f32" y="f37"/>
                    <a:pt x="f32" y="f37"/>
                  </a:cubicBezTo>
                  <a:cubicBezTo>
                    <a:pt x="f32" y="f46"/>
                    <a:pt x="f32" y="f46"/>
                    <a:pt x="f32" y="f46"/>
                  </a:cubicBezTo>
                  <a:cubicBezTo>
                    <a:pt x="f32" y="f31"/>
                    <a:pt x="f32" y="f31"/>
                    <a:pt x="f32" y="f31"/>
                  </a:cubicBezTo>
                  <a:cubicBezTo>
                    <a:pt x="f30" y="f17"/>
                    <a:pt x="f30" y="f17"/>
                    <a:pt x="f30" y="f17"/>
                  </a:cubicBezTo>
                  <a:cubicBezTo>
                    <a:pt x="f30" y="f11"/>
                    <a:pt x="f30" y="f11"/>
                    <a:pt x="f30" y="f11"/>
                  </a:cubicBezTo>
                  <a:cubicBezTo>
                    <a:pt x="f30" y="f47"/>
                    <a:pt x="f30" y="f47"/>
                    <a:pt x="f30" y="f47"/>
                  </a:cubicBezTo>
                  <a:cubicBezTo>
                    <a:pt x="f30" y="f23"/>
                    <a:pt x="f30" y="f23"/>
                    <a:pt x="f30" y="f23"/>
                  </a:cubicBezTo>
                  <a:cubicBezTo>
                    <a:pt x="f39" y="f23"/>
                    <a:pt x="f39" y="f23"/>
                    <a:pt x="f39" y="f23"/>
                  </a:cubicBezTo>
                  <a:cubicBezTo>
                    <a:pt x="f29" y="f20"/>
                    <a:pt x="f29" y="f20"/>
                    <a:pt x="f29" y="f20"/>
                  </a:cubicBezTo>
                  <a:cubicBezTo>
                    <a:pt x="f32" y="f48"/>
                    <a:pt x="f32" y="f48"/>
                    <a:pt x="f32" y="f48"/>
                  </a:cubicBezTo>
                  <a:cubicBezTo>
                    <a:pt x="f43" y="f49"/>
                    <a:pt x="f43" y="f49"/>
                    <a:pt x="f43" y="f49"/>
                  </a:cubicBezTo>
                  <a:cubicBezTo>
                    <a:pt x="f38" y="f50"/>
                    <a:pt x="f38" y="f50"/>
                    <a:pt x="f38" y="f50"/>
                  </a:cubicBezTo>
                  <a:cubicBezTo>
                    <a:pt x="f42" y="f51"/>
                    <a:pt x="f42" y="f51"/>
                    <a:pt x="f42" y="f51"/>
                  </a:cubicBezTo>
                  <a:cubicBezTo>
                    <a:pt x="f35" y="f52"/>
                    <a:pt x="f35" y="f52"/>
                    <a:pt x="f35" y="f52"/>
                  </a:cubicBezTo>
                  <a:cubicBezTo>
                    <a:pt x="f41" y="f53"/>
                    <a:pt x="f41" y="f53"/>
                    <a:pt x="f41" y="f53"/>
                  </a:cubicBezTo>
                  <a:cubicBezTo>
                    <a:pt x="f45" y="f7"/>
                    <a:pt x="f45" y="f7"/>
                    <a:pt x="f45" y="f7"/>
                  </a:cubicBezTo>
                  <a:cubicBezTo>
                    <a:pt x="f39" y="f7"/>
                    <a:pt x="f39" y="f7"/>
                    <a:pt x="f39" y="f7"/>
                  </a:cubicBezTo>
                  <a:cubicBezTo>
                    <a:pt x="f54" y="f55"/>
                    <a:pt x="f54" y="f55"/>
                    <a:pt x="f54" y="f55"/>
                  </a:cubicBezTo>
                  <a:cubicBezTo>
                    <a:pt x="f56" y="f55"/>
                    <a:pt x="f56" y="f55"/>
                    <a:pt x="f56" y="f55"/>
                  </a:cubicBezTo>
                  <a:cubicBezTo>
                    <a:pt x="f6" y="f50"/>
                    <a:pt x="f6" y="f50"/>
                    <a:pt x="f6" y="f50"/>
                  </a:cubicBezTo>
                  <a:lnTo>
                    <a:pt x="f6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80" name="Freeform 109">
              <a:extLst>
                <a:ext uri="{FF2B5EF4-FFF2-40B4-BE49-F238E27FC236}">
                  <a16:creationId xmlns:a16="http://schemas.microsoft.com/office/drawing/2014/main" id="{398C66B2-0083-C1AA-6075-87B52AD0AA67}"/>
                </a:ext>
              </a:extLst>
            </p:cNvPr>
            <p:cNvSpPr/>
            <p:nvPr/>
          </p:nvSpPr>
          <p:spPr>
            <a:xfrm>
              <a:off x="8162830" y="2911275"/>
              <a:ext cx="14484" cy="72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+- 0 0 -90"/>
                <a:gd name="f9" fmla="*/ f3 1 12"/>
                <a:gd name="f10" fmla="*/ f4 1 6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5 1 6"/>
                <a:gd name="f19" fmla="*/ f16 1 12"/>
                <a:gd name="f20" fmla="*/ 2147483646 f16 1"/>
                <a:gd name="f21" fmla="*/ 2147483646 f15 1"/>
                <a:gd name="f22" fmla="*/ 0 f16 1"/>
                <a:gd name="f23" fmla="*/ 0 f15 1"/>
                <a:gd name="f24" fmla="+- f17 0 f1"/>
                <a:gd name="f25" fmla="*/ f20 1 12"/>
                <a:gd name="f26" fmla="*/ f21 1 6"/>
                <a:gd name="f27" fmla="*/ f22 1 12"/>
                <a:gd name="f28" fmla="*/ f23 1 6"/>
                <a:gd name="f29" fmla="*/ 0 1 f19"/>
                <a:gd name="f30" fmla="*/ f12 1 f19"/>
                <a:gd name="f31" fmla="*/ 0 1 f18"/>
                <a:gd name="f32" fmla="*/ f13 1 f18"/>
                <a:gd name="f33" fmla="*/ f25 1 f19"/>
                <a:gd name="f34" fmla="*/ f26 1 f18"/>
                <a:gd name="f35" fmla="*/ f27 1 f19"/>
                <a:gd name="f36" fmla="*/ f28 1 f18"/>
                <a:gd name="f37" fmla="*/ f29 f9 1"/>
                <a:gd name="f38" fmla="*/ f30 f9 1"/>
                <a:gd name="f39" fmla="*/ f32 f10 1"/>
                <a:gd name="f40" fmla="*/ f31 f10 1"/>
                <a:gd name="f41" fmla="*/ f33 f9 1"/>
                <a:gd name="f42" fmla="*/ f34 f10 1"/>
                <a:gd name="f43" fmla="*/ f35 f9 1"/>
                <a:gd name="f44" fmla="*/ f36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41" y="f42"/>
                </a:cxn>
                <a:cxn ang="f24">
                  <a:pos x="f43" y="f44"/>
                </a:cxn>
                <a:cxn ang="f24">
                  <a:pos x="f43" y="f42"/>
                </a:cxn>
                <a:cxn ang="f24">
                  <a:pos x="f41" y="f42"/>
                </a:cxn>
              </a:cxnLst>
              <a:rect l="f37" t="f40" r="f38" b="f39"/>
              <a:pathLst>
                <a:path w="12" h="6">
                  <a:moveTo>
                    <a:pt x="f6" y="f7"/>
                  </a:moveTo>
                  <a:lnTo>
                    <a:pt x="f5" y="f5"/>
                  </a:lnTo>
                  <a:lnTo>
                    <a:pt x="f5" y="f7"/>
                  </a:lnTo>
                  <a:lnTo>
                    <a:pt x="f6" y="f7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81" name="Freeform 110">
              <a:extLst>
                <a:ext uri="{FF2B5EF4-FFF2-40B4-BE49-F238E27FC236}">
                  <a16:creationId xmlns:a16="http://schemas.microsoft.com/office/drawing/2014/main" id="{87FBFBFE-AC1A-815E-AB56-A47C635B6C95}"/>
                </a:ext>
              </a:extLst>
            </p:cNvPr>
            <p:cNvSpPr/>
            <p:nvPr/>
          </p:nvSpPr>
          <p:spPr>
            <a:xfrm>
              <a:off x="8070146" y="1464576"/>
              <a:ext cx="3459632" cy="185218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483"/>
                <a:gd name="f8" fmla="val 260"/>
                <a:gd name="f9" fmla="val 482"/>
                <a:gd name="f10" fmla="val 127"/>
                <a:gd name="f11" fmla="val 96"/>
                <a:gd name="f12" fmla="val 480"/>
                <a:gd name="f13" fmla="val 95"/>
                <a:gd name="f14" fmla="val 478"/>
                <a:gd name="f15" fmla="val 94"/>
                <a:gd name="f16" fmla="val 474"/>
                <a:gd name="f17" fmla="val 90"/>
                <a:gd name="f18" fmla="val 473"/>
                <a:gd name="f19" fmla="val 89"/>
                <a:gd name="f20" fmla="val 470"/>
                <a:gd name="f21" fmla="val 463"/>
                <a:gd name="f22" fmla="val 88"/>
                <a:gd name="f23" fmla="val 459"/>
                <a:gd name="f24" fmla="val 87"/>
                <a:gd name="f25" fmla="val 456"/>
                <a:gd name="f26" fmla="val 454"/>
                <a:gd name="f27" fmla="val 455"/>
                <a:gd name="f28" fmla="val 451"/>
                <a:gd name="f29" fmla="val 97"/>
                <a:gd name="f30" fmla="val 450"/>
                <a:gd name="f31" fmla="val 448"/>
                <a:gd name="f32" fmla="val 445"/>
                <a:gd name="f33" fmla="val 91"/>
                <a:gd name="f34" fmla="val 440"/>
                <a:gd name="f35" fmla="val 437"/>
                <a:gd name="f36" fmla="val 431"/>
                <a:gd name="f37" fmla="val 426"/>
                <a:gd name="f38" fmla="val 423"/>
                <a:gd name="f39" fmla="val 419"/>
                <a:gd name="f40" fmla="val 80"/>
                <a:gd name="f41" fmla="val 413"/>
                <a:gd name="f42" fmla="val 77"/>
                <a:gd name="f43" fmla="val 403"/>
                <a:gd name="f44" fmla="val 394"/>
                <a:gd name="f45" fmla="val 393"/>
                <a:gd name="f46" fmla="val 75"/>
                <a:gd name="f47" fmla="val 392"/>
                <a:gd name="f48" fmla="val 72"/>
                <a:gd name="f49" fmla="val 386"/>
                <a:gd name="f50" fmla="val 69"/>
                <a:gd name="f51" fmla="val 64"/>
                <a:gd name="f52" fmla="val 362"/>
                <a:gd name="f53" fmla="val 59"/>
                <a:gd name="f54" fmla="val 361"/>
                <a:gd name="f55" fmla="val 61"/>
                <a:gd name="f56" fmla="val 356"/>
                <a:gd name="f57" fmla="val 65"/>
                <a:gd name="f58" fmla="val 357"/>
                <a:gd name="f59" fmla="val 71"/>
                <a:gd name="f60" fmla="val 351"/>
                <a:gd name="f61" fmla="val 73"/>
                <a:gd name="f62" fmla="val 347"/>
                <a:gd name="f63" fmla="val 342"/>
                <a:gd name="f64" fmla="val 70"/>
                <a:gd name="f65" fmla="val 340"/>
                <a:gd name="f66" fmla="val 336"/>
                <a:gd name="f67" fmla="val 332"/>
                <a:gd name="f68" fmla="val 68"/>
                <a:gd name="f69" fmla="val 331"/>
                <a:gd name="f70" fmla="val 74"/>
                <a:gd name="f71" fmla="val 328"/>
                <a:gd name="f72" fmla="val 78"/>
                <a:gd name="f73" fmla="val 323"/>
                <a:gd name="f74" fmla="val 320"/>
                <a:gd name="f75" fmla="val 67"/>
                <a:gd name="f76" fmla="val 60"/>
                <a:gd name="f77" fmla="val 57"/>
                <a:gd name="f78" fmla="val 52"/>
                <a:gd name="f79" fmla="val 316"/>
                <a:gd name="f80" fmla="val 51"/>
                <a:gd name="f81" fmla="val 312"/>
                <a:gd name="f82" fmla="val 310"/>
                <a:gd name="f83" fmla="val 49"/>
                <a:gd name="f84" fmla="val 306"/>
                <a:gd name="f85" fmla="val 46"/>
                <a:gd name="f86" fmla="val 303"/>
                <a:gd name="f87" fmla="val 50"/>
                <a:gd name="f88" fmla="val 301"/>
                <a:gd name="f89" fmla="val 55"/>
                <a:gd name="f90" fmla="val 292"/>
                <a:gd name="f91" fmla="val 287"/>
                <a:gd name="f92" fmla="val 53"/>
                <a:gd name="f93" fmla="val 286"/>
                <a:gd name="f94" fmla="val 277"/>
                <a:gd name="f95" fmla="val 272"/>
                <a:gd name="f96" fmla="val 271"/>
                <a:gd name="f97" fmla="val 268"/>
                <a:gd name="f98" fmla="val 45"/>
                <a:gd name="f99" fmla="val 264"/>
                <a:gd name="f100" fmla="val 44"/>
                <a:gd name="f101" fmla="val 259"/>
                <a:gd name="f102" fmla="val 253"/>
                <a:gd name="f103" fmla="val 247"/>
                <a:gd name="f104" fmla="val 251"/>
                <a:gd name="f105" fmla="val 255"/>
                <a:gd name="f106" fmla="val 48"/>
                <a:gd name="f107" fmla="val 262"/>
                <a:gd name="f108" fmla="val 39"/>
                <a:gd name="f109" fmla="val 266"/>
                <a:gd name="f110" fmla="val 35"/>
                <a:gd name="f111" fmla="val 270"/>
                <a:gd name="f112" fmla="val 29"/>
                <a:gd name="f113" fmla="val 19"/>
                <a:gd name="f114" fmla="val 12"/>
                <a:gd name="f115" fmla="val 254"/>
                <a:gd name="f116" fmla="val 11"/>
                <a:gd name="f117" fmla="val 8"/>
                <a:gd name="f118" fmla="val 249"/>
                <a:gd name="f119" fmla="val 1"/>
                <a:gd name="f120" fmla="val 242"/>
                <a:gd name="f121" fmla="val 241"/>
                <a:gd name="f122" fmla="val 233"/>
                <a:gd name="f123" fmla="val 9"/>
                <a:gd name="f124" fmla="val 231"/>
                <a:gd name="f125" fmla="val 16"/>
                <a:gd name="f126" fmla="val 222"/>
                <a:gd name="f127" fmla="val 22"/>
                <a:gd name="f128" fmla="val 216"/>
                <a:gd name="f129" fmla="val 206"/>
                <a:gd name="f130" fmla="val 23"/>
                <a:gd name="f131" fmla="val 195"/>
                <a:gd name="f132" fmla="val 190"/>
                <a:gd name="f133" fmla="val 189"/>
                <a:gd name="f134" fmla="val 188"/>
                <a:gd name="f135" fmla="val 187"/>
                <a:gd name="f136" fmla="val 172"/>
                <a:gd name="f137" fmla="val 169"/>
                <a:gd name="f138" fmla="val 54"/>
                <a:gd name="f139" fmla="val 171"/>
                <a:gd name="f140" fmla="val 63"/>
                <a:gd name="f141" fmla="val 170"/>
                <a:gd name="f142" fmla="val 167"/>
                <a:gd name="f143" fmla="val 162"/>
                <a:gd name="f144" fmla="val 160"/>
                <a:gd name="f145" fmla="val 158"/>
                <a:gd name="f146" fmla="val 66"/>
                <a:gd name="f147" fmla="val 155"/>
                <a:gd name="f148" fmla="val 62"/>
                <a:gd name="f149" fmla="val 152"/>
                <a:gd name="f150" fmla="val 150"/>
                <a:gd name="f151" fmla="val 148"/>
                <a:gd name="f152" fmla="val 149"/>
                <a:gd name="f153" fmla="val 79"/>
                <a:gd name="f154" fmla="val 145"/>
                <a:gd name="f155" fmla="val 143"/>
                <a:gd name="f156" fmla="val 76"/>
                <a:gd name="f157" fmla="val 144"/>
                <a:gd name="f158" fmla="val 58"/>
                <a:gd name="f159" fmla="val 137"/>
                <a:gd name="f160" fmla="val 56"/>
                <a:gd name="f161" fmla="val 131"/>
                <a:gd name="f162" fmla="val 128"/>
                <a:gd name="f163" fmla="val 125"/>
                <a:gd name="f164" fmla="val 123"/>
                <a:gd name="f165" fmla="val 126"/>
                <a:gd name="f166" fmla="val 81"/>
                <a:gd name="f167" fmla="val 86"/>
                <a:gd name="f168" fmla="val 132"/>
                <a:gd name="f169" fmla="val 101"/>
                <a:gd name="f170" fmla="val 121"/>
                <a:gd name="f171" fmla="val 113"/>
                <a:gd name="f172" fmla="val 108"/>
                <a:gd name="f173" fmla="val 103"/>
                <a:gd name="f174" fmla="val 104"/>
                <a:gd name="f175" fmla="val 102"/>
                <a:gd name="f176" fmla="val 98"/>
                <a:gd name="f177" fmla="val 93"/>
                <a:gd name="f178" fmla="val 85"/>
                <a:gd name="f179" fmla="val 99"/>
                <a:gd name="f180" fmla="val 83"/>
                <a:gd name="f181" fmla="val 106"/>
                <a:gd name="f182" fmla="val 107"/>
                <a:gd name="f183" fmla="val 112"/>
                <a:gd name="f184" fmla="val 109"/>
                <a:gd name="f185" fmla="val 100"/>
                <a:gd name="f186" fmla="val 118"/>
                <a:gd name="f187" fmla="val 116"/>
                <a:gd name="f188" fmla="val 43"/>
                <a:gd name="f189" fmla="val 40"/>
                <a:gd name="f190" fmla="val 38"/>
                <a:gd name="f191" fmla="val 41"/>
                <a:gd name="f192" fmla="val 130"/>
                <a:gd name="f193" fmla="val 129"/>
                <a:gd name="f194" fmla="val 33"/>
                <a:gd name="f195" fmla="val 30"/>
                <a:gd name="f196" fmla="val 32"/>
                <a:gd name="f197" fmla="val 135"/>
                <a:gd name="f198" fmla="val 31"/>
                <a:gd name="f199" fmla="val 136"/>
                <a:gd name="f200" fmla="val 26"/>
                <a:gd name="f201" fmla="val 133"/>
                <a:gd name="f202" fmla="val 21"/>
                <a:gd name="f203" fmla="val 15"/>
                <a:gd name="f204" fmla="val 14"/>
                <a:gd name="f205" fmla="val 111"/>
                <a:gd name="f206" fmla="val 18"/>
                <a:gd name="f207" fmla="val 24"/>
                <a:gd name="f208" fmla="val 117"/>
                <a:gd name="f209" fmla="val 42"/>
                <a:gd name="f210" fmla="val 114"/>
                <a:gd name="f211" fmla="val 36"/>
                <a:gd name="f212" fmla="val 20"/>
                <a:gd name="f213" fmla="val 17"/>
                <a:gd name="f214" fmla="val 13"/>
                <a:gd name="f215" fmla="val 10"/>
                <a:gd name="f216" fmla="val 4"/>
                <a:gd name="f217" fmla="val 3"/>
                <a:gd name="f218" fmla="val 2"/>
                <a:gd name="f219" fmla="val 6"/>
                <a:gd name="f220" fmla="val 122"/>
                <a:gd name="f221" fmla="val 124"/>
                <a:gd name="f222" fmla="val 7"/>
                <a:gd name="f223" fmla="val 140"/>
                <a:gd name="f224" fmla="val 141"/>
                <a:gd name="f225" fmla="val 157"/>
                <a:gd name="f226" fmla="val 163"/>
                <a:gd name="f227" fmla="val 164"/>
                <a:gd name="f228" fmla="val 168"/>
                <a:gd name="f229" fmla="val 178"/>
                <a:gd name="f230" fmla="val 183"/>
                <a:gd name="f231" fmla="val 185"/>
                <a:gd name="f232" fmla="val 186"/>
                <a:gd name="f233" fmla="val 197"/>
                <a:gd name="f234" fmla="val 199"/>
                <a:gd name="f235" fmla="val 201"/>
                <a:gd name="f236" fmla="val 204"/>
                <a:gd name="f237" fmla="val 205"/>
                <a:gd name="f238" fmla="val 208"/>
                <a:gd name="f239" fmla="val 209"/>
                <a:gd name="f240" fmla="val 34"/>
                <a:gd name="f241" fmla="val 214"/>
                <a:gd name="f242" fmla="val 219"/>
                <a:gd name="f243" fmla="val 220"/>
                <a:gd name="f244" fmla="val 223"/>
                <a:gd name="f245" fmla="val 28"/>
                <a:gd name="f246" fmla="val 225"/>
                <a:gd name="f247" fmla="val 224"/>
                <a:gd name="f248" fmla="val 228"/>
                <a:gd name="f249" fmla="val 232"/>
                <a:gd name="f250" fmla="val 236"/>
                <a:gd name="f251" fmla="val 239"/>
                <a:gd name="f252" fmla="val 244"/>
                <a:gd name="f253" fmla="val 248"/>
                <a:gd name="f254" fmla="val 47"/>
                <a:gd name="f255" fmla="val 250"/>
                <a:gd name="f256" fmla="val 256"/>
                <a:gd name="f257" fmla="val 258"/>
                <a:gd name="f258" fmla="val 257"/>
                <a:gd name="f259" fmla="val 243"/>
                <a:gd name="f260" fmla="val 235"/>
                <a:gd name="f261" fmla="val 229"/>
                <a:gd name="f262" fmla="val 226"/>
                <a:gd name="f263" fmla="val 210"/>
                <a:gd name="f264" fmla="val 82"/>
                <a:gd name="f265" fmla="val 212"/>
                <a:gd name="f266" fmla="val 211"/>
                <a:gd name="f267" fmla="val 213"/>
                <a:gd name="f268" fmla="val 105"/>
                <a:gd name="f269" fmla="val 196"/>
                <a:gd name="f270" fmla="val 191"/>
                <a:gd name="f271" fmla="val 134"/>
                <a:gd name="f272" fmla="val 142"/>
                <a:gd name="f273" fmla="val 198"/>
                <a:gd name="f274" fmla="val 151"/>
                <a:gd name="f275" fmla="val 156"/>
                <a:gd name="f276" fmla="val 194"/>
                <a:gd name="f277" fmla="val 203"/>
                <a:gd name="f278" fmla="val 174"/>
                <a:gd name="f279" fmla="val 182"/>
                <a:gd name="f280" fmla="val 217"/>
                <a:gd name="f281" fmla="val 192"/>
                <a:gd name="f282" fmla="val 240"/>
                <a:gd name="f283" fmla="val 215"/>
                <a:gd name="f284" fmla="val 275"/>
                <a:gd name="f285" fmla="val 282"/>
                <a:gd name="f286" fmla="val 218"/>
                <a:gd name="f287" fmla="val 283"/>
                <a:gd name="f288" fmla="val 289"/>
                <a:gd name="f289" fmla="val 295"/>
                <a:gd name="f290" fmla="val 298"/>
                <a:gd name="f291" fmla="val 200"/>
                <a:gd name="f292" fmla="val 307"/>
                <a:gd name="f293" fmla="val 317"/>
                <a:gd name="f294" fmla="val 325"/>
                <a:gd name="f295" fmla="val 327"/>
                <a:gd name="f296" fmla="val 339"/>
                <a:gd name="f297" fmla="val 334"/>
                <a:gd name="f298" fmla="val 238"/>
                <a:gd name="f299" fmla="val 329"/>
                <a:gd name="f300" fmla="val 326"/>
                <a:gd name="f301" fmla="val 335"/>
                <a:gd name="f302" fmla="val 245"/>
                <a:gd name="f303" fmla="val 345"/>
                <a:gd name="f304" fmla="val 353"/>
                <a:gd name="f305" fmla="val 230"/>
                <a:gd name="f306" fmla="val 358"/>
                <a:gd name="f307" fmla="val 355"/>
                <a:gd name="f308" fmla="val 349"/>
                <a:gd name="f309" fmla="val 348"/>
                <a:gd name="f310" fmla="val 346"/>
                <a:gd name="f311" fmla="val 344"/>
                <a:gd name="f312" fmla="val 341"/>
                <a:gd name="f313" fmla="val 354"/>
                <a:gd name="f314" fmla="val 367"/>
                <a:gd name="f315" fmla="val 165"/>
                <a:gd name="f316" fmla="val 371"/>
                <a:gd name="f317" fmla="val 381"/>
                <a:gd name="f318" fmla="val 400"/>
                <a:gd name="f319" fmla="val 166"/>
                <a:gd name="f320" fmla="val 401"/>
                <a:gd name="f321" fmla="val 402"/>
                <a:gd name="f322" fmla="val 159"/>
                <a:gd name="f323" fmla="val 406"/>
                <a:gd name="f324" fmla="val 153"/>
                <a:gd name="f325" fmla="val 411"/>
                <a:gd name="f326" fmla="val 421"/>
                <a:gd name="f327" fmla="val 433"/>
                <a:gd name="f328" fmla="val 427"/>
                <a:gd name="f329" fmla="val 416"/>
                <a:gd name="f330" fmla="val 173"/>
                <a:gd name="f331" fmla="val 410"/>
                <a:gd name="f332" fmla="val 409"/>
                <a:gd name="f333" fmla="val 175"/>
                <a:gd name="f334" fmla="val 405"/>
                <a:gd name="f335" fmla="val 202"/>
                <a:gd name="f336" fmla="val 418"/>
                <a:gd name="f337" fmla="val 420"/>
                <a:gd name="f338" fmla="val 422"/>
                <a:gd name="f339" fmla="val 193"/>
                <a:gd name="f340" fmla="val 184"/>
                <a:gd name="f341" fmla="val 429"/>
                <a:gd name="f342" fmla="val 177"/>
                <a:gd name="f343" fmla="val 430"/>
                <a:gd name="f344" fmla="val 432"/>
                <a:gd name="f345" fmla="val 435"/>
                <a:gd name="f346" fmla="val 161"/>
                <a:gd name="f347" fmla="val 438"/>
                <a:gd name="f348" fmla="val 439"/>
                <a:gd name="f349" fmla="val 446"/>
                <a:gd name="f350" fmla="val 452"/>
                <a:gd name="f351" fmla="val 453"/>
                <a:gd name="f352" fmla="val 457"/>
                <a:gd name="f353" fmla="val 464"/>
                <a:gd name="f354" fmla="val 472"/>
                <a:gd name="f355" fmla="val 476"/>
                <a:gd name="f356" fmla="val 146"/>
                <a:gd name="f357" fmla="val 479"/>
                <a:gd name="f358" fmla="val 477"/>
                <a:gd name="f359" fmla="+- 0 0 -90"/>
                <a:gd name="f360" fmla="*/ f4 1 483"/>
                <a:gd name="f361" fmla="*/ f5 1 260"/>
                <a:gd name="f362" fmla="val f6"/>
                <a:gd name="f363" fmla="val f7"/>
                <a:gd name="f364" fmla="val f8"/>
                <a:gd name="f365" fmla="*/ f359 f0 1"/>
                <a:gd name="f366" fmla="+- f364 0 f362"/>
                <a:gd name="f367" fmla="+- f363 0 f362"/>
                <a:gd name="f368" fmla="*/ f365 1 f3"/>
                <a:gd name="f369" fmla="*/ f367 1 483"/>
                <a:gd name="f370" fmla="*/ f366 1 260"/>
                <a:gd name="f371" fmla="*/ 2147483646 f367 1"/>
                <a:gd name="f372" fmla="*/ 2147483646 f366 1"/>
                <a:gd name="f373" fmla="+- f368 0 f1"/>
                <a:gd name="f374" fmla="*/ f371 1 483"/>
                <a:gd name="f375" fmla="*/ f372 1 260"/>
                <a:gd name="f376" fmla="*/ 0 1 f369"/>
                <a:gd name="f377" fmla="*/ f363 1 f369"/>
                <a:gd name="f378" fmla="*/ 0 1 f370"/>
                <a:gd name="f379" fmla="*/ f364 1 f370"/>
                <a:gd name="f380" fmla="*/ f374 1 f369"/>
                <a:gd name="f381" fmla="*/ f375 1 f370"/>
                <a:gd name="f382" fmla="*/ f376 f360 1"/>
                <a:gd name="f383" fmla="*/ f377 f360 1"/>
                <a:gd name="f384" fmla="*/ f379 f361 1"/>
                <a:gd name="f385" fmla="*/ f378 f361 1"/>
                <a:gd name="f386" fmla="*/ f380 f360 1"/>
                <a:gd name="f387" fmla="*/ f381 f3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  <a:cxn ang="f373">
                  <a:pos x="f386" y="f387"/>
                </a:cxn>
              </a:cxnLst>
              <a:rect l="f382" t="f385" r="f383" b="f384"/>
              <a:pathLst>
                <a:path w="483" h="260">
                  <a:moveTo>
                    <a:pt x="f9" y="f10"/>
                  </a:moveTo>
                  <a:cubicBezTo>
                    <a:pt x="f7" y="f11"/>
                    <a:pt x="f7" y="f11"/>
                    <a:pt x="f7" y="f11"/>
                  </a:cubicBezTo>
                  <a:cubicBezTo>
                    <a:pt x="f12" y="f13"/>
                    <a:pt x="f12" y="f13"/>
                    <a:pt x="f12" y="f13"/>
                  </a:cubicBezTo>
                  <a:cubicBezTo>
                    <a:pt x="f14" y="f15"/>
                    <a:pt x="f14" y="f15"/>
                    <a:pt x="f14" y="f15"/>
                  </a:cubicBezTo>
                  <a:cubicBezTo>
                    <a:pt x="f14" y="f15"/>
                    <a:pt x="f16" y="f17"/>
                    <a:pt x="f16" y="f17"/>
                  </a:cubicBezTo>
                  <a:cubicBezTo>
                    <a:pt x="f18" y="f19"/>
                    <a:pt x="f20" y="f19"/>
                    <a:pt x="f20" y="f19"/>
                  </a:cubicBezTo>
                  <a:cubicBezTo>
                    <a:pt x="f21" y="f22"/>
                    <a:pt x="f21" y="f22"/>
                    <a:pt x="f21" y="f22"/>
                  </a:cubicBezTo>
                  <a:cubicBezTo>
                    <a:pt x="f23" y="f24"/>
                    <a:pt x="f23" y="f24"/>
                    <a:pt x="f23" y="f24"/>
                  </a:cubicBezTo>
                  <a:cubicBezTo>
                    <a:pt x="f25" y="f24"/>
                    <a:pt x="f25" y="f24"/>
                    <a:pt x="f25" y="f24"/>
                  </a:cubicBezTo>
                  <a:cubicBezTo>
                    <a:pt x="f26" y="f24"/>
                    <a:pt x="f26" y="f24"/>
                    <a:pt x="f26" y="f24"/>
                  </a:cubicBezTo>
                  <a:cubicBezTo>
                    <a:pt x="f27" y="f13"/>
                    <a:pt x="f27" y="f13"/>
                    <a:pt x="f27" y="f13"/>
                  </a:cubicBezTo>
                  <a:cubicBezTo>
                    <a:pt x="f27" y="f13"/>
                    <a:pt x="f28" y="f29"/>
                    <a:pt x="f28" y="f29"/>
                  </a:cubicBezTo>
                  <a:cubicBezTo>
                    <a:pt x="f30" y="f29"/>
                    <a:pt x="f31" y="f15"/>
                    <a:pt x="f31" y="f15"/>
                  </a:cubicBezTo>
                  <a:cubicBezTo>
                    <a:pt x="f32" y="f33"/>
                    <a:pt x="f32" y="f33"/>
                    <a:pt x="f32" y="f33"/>
                  </a:cubicBezTo>
                  <a:cubicBezTo>
                    <a:pt x="f32" y="f19"/>
                    <a:pt x="f32" y="f19"/>
                    <a:pt x="f32" y="f19"/>
                  </a:cubicBezTo>
                  <a:cubicBezTo>
                    <a:pt x="f34" y="f19"/>
                    <a:pt x="f34" y="f19"/>
                    <a:pt x="f34" y="f19"/>
                  </a:cubicBezTo>
                  <a:cubicBezTo>
                    <a:pt x="f35" y="f17"/>
                    <a:pt x="f35" y="f17"/>
                    <a:pt x="f35" y="f17"/>
                  </a:cubicBezTo>
                  <a:cubicBezTo>
                    <a:pt x="f36" y="f19"/>
                    <a:pt x="f36" y="f19"/>
                    <a:pt x="f36" y="f19"/>
                  </a:cubicBezTo>
                  <a:cubicBezTo>
                    <a:pt x="f37" y="f19"/>
                    <a:pt x="f37" y="f19"/>
                    <a:pt x="f37" y="f19"/>
                  </a:cubicBezTo>
                  <a:cubicBezTo>
                    <a:pt x="f38" y="f17"/>
                    <a:pt x="f38" y="f17"/>
                    <a:pt x="f38" y="f17"/>
                  </a:cubicBezTo>
                  <a:cubicBezTo>
                    <a:pt x="f39" y="f24"/>
                    <a:pt x="f39" y="f24"/>
                    <a:pt x="f39" y="f24"/>
                  </a:cubicBezTo>
                  <a:cubicBezTo>
                    <a:pt x="f39" y="f40"/>
                    <a:pt x="f39" y="f40"/>
                    <a:pt x="f39" y="f40"/>
                  </a:cubicBezTo>
                  <a:cubicBezTo>
                    <a:pt x="f41" y="f42"/>
                    <a:pt x="f41" y="f42"/>
                    <a:pt x="f41" y="f42"/>
                  </a:cubicBezTo>
                  <a:cubicBezTo>
                    <a:pt x="f43" y="f42"/>
                    <a:pt x="f43" y="f42"/>
                    <a:pt x="f43" y="f42"/>
                  </a:cubicBezTo>
                  <a:cubicBezTo>
                    <a:pt x="f44" y="f42"/>
                    <a:pt x="f44" y="f42"/>
                    <a:pt x="f44" y="f42"/>
                  </a:cubicBezTo>
                  <a:cubicBezTo>
                    <a:pt x="f45" y="f46"/>
                    <a:pt x="f45" y="f46"/>
                    <a:pt x="f45" y="f46"/>
                  </a:cubicBezTo>
                  <a:cubicBezTo>
                    <a:pt x="f47" y="f48"/>
                    <a:pt x="f47" y="f48"/>
                    <a:pt x="f47" y="f48"/>
                  </a:cubicBezTo>
                  <a:cubicBezTo>
                    <a:pt x="f49" y="f50"/>
                    <a:pt x="f49" y="f50"/>
                    <a:pt x="f49" y="f50"/>
                  </a:cubicBezTo>
                  <a:cubicBezTo>
                    <a:pt x="f49" y="f51"/>
                    <a:pt x="f49" y="f51"/>
                    <a:pt x="f49" y="f51"/>
                  </a:cubicBezTo>
                  <a:cubicBezTo>
                    <a:pt x="f52" y="f53"/>
                    <a:pt x="f52" y="f53"/>
                    <a:pt x="f52" y="f53"/>
                  </a:cubicBezTo>
                  <a:cubicBezTo>
                    <a:pt x="f54" y="f55"/>
                    <a:pt x="f54" y="f55"/>
                    <a:pt x="f54" y="f55"/>
                  </a:cubicBezTo>
                  <a:cubicBezTo>
                    <a:pt x="f56" y="f57"/>
                    <a:pt x="f56" y="f57"/>
                    <a:pt x="f56" y="f57"/>
                  </a:cubicBezTo>
                  <a:cubicBezTo>
                    <a:pt x="f58" y="f59"/>
                    <a:pt x="f58" y="f59"/>
                    <a:pt x="f58" y="f59"/>
                  </a:cubicBezTo>
                  <a:cubicBezTo>
                    <a:pt x="f60" y="f61"/>
                    <a:pt x="f60" y="f61"/>
                    <a:pt x="f60" y="f61"/>
                  </a:cubicBezTo>
                  <a:cubicBezTo>
                    <a:pt x="f62" y="f48"/>
                    <a:pt x="f62" y="f48"/>
                    <a:pt x="f62" y="f48"/>
                  </a:cubicBezTo>
                  <a:cubicBezTo>
                    <a:pt x="f63" y="f64"/>
                    <a:pt x="f63" y="f64"/>
                    <a:pt x="f63" y="f64"/>
                  </a:cubicBezTo>
                  <a:cubicBezTo>
                    <a:pt x="f65" y="f48"/>
                    <a:pt x="f65" y="f48"/>
                    <a:pt x="f65" y="f48"/>
                  </a:cubicBezTo>
                  <a:cubicBezTo>
                    <a:pt x="f66" y="f59"/>
                    <a:pt x="f66" y="f59"/>
                    <a:pt x="f66" y="f59"/>
                  </a:cubicBezTo>
                  <a:cubicBezTo>
                    <a:pt x="f67" y="f68"/>
                    <a:pt x="f67" y="f68"/>
                    <a:pt x="f67" y="f68"/>
                  </a:cubicBezTo>
                  <a:cubicBezTo>
                    <a:pt x="f69" y="f70"/>
                    <a:pt x="f69" y="f70"/>
                    <a:pt x="f69" y="f70"/>
                  </a:cubicBezTo>
                  <a:cubicBezTo>
                    <a:pt x="f71" y="f72"/>
                    <a:pt x="f71" y="f72"/>
                    <a:pt x="f71" y="f72"/>
                  </a:cubicBezTo>
                  <a:cubicBezTo>
                    <a:pt x="f73" y="f61"/>
                    <a:pt x="f73" y="f61"/>
                    <a:pt x="f73" y="f61"/>
                  </a:cubicBezTo>
                  <a:cubicBezTo>
                    <a:pt x="f74" y="f75"/>
                    <a:pt x="f74" y="f75"/>
                    <a:pt x="f74" y="f75"/>
                  </a:cubicBezTo>
                  <a:cubicBezTo>
                    <a:pt x="f73" y="f76"/>
                    <a:pt x="f73" y="f76"/>
                    <a:pt x="f73" y="f76"/>
                  </a:cubicBezTo>
                  <a:cubicBezTo>
                    <a:pt x="f73" y="f77"/>
                    <a:pt x="f73" y="f77"/>
                    <a:pt x="f73" y="f77"/>
                  </a:cubicBezTo>
                  <a:cubicBezTo>
                    <a:pt x="f74" y="f78"/>
                    <a:pt x="f74" y="f78"/>
                    <a:pt x="f74" y="f78"/>
                  </a:cubicBezTo>
                  <a:cubicBezTo>
                    <a:pt x="f79" y="f80"/>
                    <a:pt x="f79" y="f80"/>
                    <a:pt x="f79" y="f80"/>
                  </a:cubicBezTo>
                  <a:cubicBezTo>
                    <a:pt x="f81" y="f80"/>
                    <a:pt x="f81" y="f80"/>
                    <a:pt x="f81" y="f80"/>
                  </a:cubicBezTo>
                  <a:cubicBezTo>
                    <a:pt x="f82" y="f83"/>
                    <a:pt x="f82" y="f83"/>
                    <a:pt x="f82" y="f83"/>
                  </a:cubicBezTo>
                  <a:cubicBezTo>
                    <a:pt x="f84" y="f85"/>
                    <a:pt x="f84" y="f85"/>
                    <a:pt x="f84" y="f85"/>
                  </a:cubicBezTo>
                  <a:cubicBezTo>
                    <a:pt x="f86" y="f87"/>
                    <a:pt x="f86" y="f87"/>
                    <a:pt x="f86" y="f87"/>
                  </a:cubicBezTo>
                  <a:cubicBezTo>
                    <a:pt x="f88" y="f89"/>
                    <a:pt x="f88" y="f89"/>
                    <a:pt x="f88" y="f89"/>
                  </a:cubicBezTo>
                  <a:cubicBezTo>
                    <a:pt x="f90" y="f89"/>
                    <a:pt x="f90" y="f89"/>
                    <a:pt x="f90" y="f89"/>
                  </a:cubicBezTo>
                  <a:cubicBezTo>
                    <a:pt x="f91" y="f92"/>
                    <a:pt x="f91" y="f92"/>
                    <a:pt x="f91" y="f92"/>
                  </a:cubicBezTo>
                  <a:cubicBezTo>
                    <a:pt x="f93" y="f83"/>
                    <a:pt x="f93" y="f83"/>
                    <a:pt x="f93" y="f83"/>
                  </a:cubicBezTo>
                  <a:cubicBezTo>
                    <a:pt x="f94" y="f83"/>
                    <a:pt x="f94" y="f83"/>
                    <a:pt x="f94" y="f83"/>
                  </a:cubicBezTo>
                  <a:cubicBezTo>
                    <a:pt x="f95" y="f78"/>
                    <a:pt x="f95" y="f78"/>
                    <a:pt x="f95" y="f78"/>
                  </a:cubicBezTo>
                  <a:cubicBezTo>
                    <a:pt x="f96" y="f83"/>
                    <a:pt x="f96" y="f83"/>
                    <a:pt x="f96" y="f83"/>
                  </a:cubicBezTo>
                  <a:cubicBezTo>
                    <a:pt x="f97" y="f98"/>
                    <a:pt x="f97" y="f98"/>
                    <a:pt x="f97" y="f98"/>
                  </a:cubicBezTo>
                  <a:cubicBezTo>
                    <a:pt x="f99" y="f100"/>
                    <a:pt x="f99" y="f100"/>
                    <a:pt x="f99" y="f100"/>
                  </a:cubicBezTo>
                  <a:cubicBezTo>
                    <a:pt x="f101" y="f83"/>
                    <a:pt x="f101" y="f83"/>
                    <a:pt x="f101" y="f83"/>
                  </a:cubicBezTo>
                  <a:cubicBezTo>
                    <a:pt x="f102" y="f78"/>
                    <a:pt x="f102" y="f78"/>
                    <a:pt x="f102" y="f78"/>
                  </a:cubicBezTo>
                  <a:cubicBezTo>
                    <a:pt x="f103" y="f77"/>
                    <a:pt x="f103" y="f77"/>
                    <a:pt x="f103" y="f77"/>
                  </a:cubicBezTo>
                  <a:cubicBezTo>
                    <a:pt x="f104" y="f80"/>
                    <a:pt x="f104" y="f80"/>
                    <a:pt x="f104" y="f80"/>
                  </a:cubicBezTo>
                  <a:cubicBezTo>
                    <a:pt x="f105" y="f106"/>
                    <a:pt x="f105" y="f106"/>
                    <a:pt x="f105" y="f106"/>
                  </a:cubicBezTo>
                  <a:cubicBezTo>
                    <a:pt x="f107" y="f108"/>
                    <a:pt x="f107" y="f108"/>
                    <a:pt x="f107" y="f108"/>
                  </a:cubicBezTo>
                  <a:cubicBezTo>
                    <a:pt x="f109" y="f110"/>
                    <a:pt x="f109" y="f110"/>
                    <a:pt x="f109" y="f110"/>
                  </a:cubicBezTo>
                  <a:cubicBezTo>
                    <a:pt x="f111" y="f112"/>
                    <a:pt x="f111" y="f112"/>
                    <a:pt x="f111" y="f112"/>
                  </a:cubicBezTo>
                  <a:cubicBezTo>
                    <a:pt x="f97" y="f113"/>
                    <a:pt x="f97" y="f113"/>
                    <a:pt x="f97" y="f113"/>
                  </a:cubicBezTo>
                  <a:cubicBezTo>
                    <a:pt x="f8" y="f114"/>
                    <a:pt x="f8" y="f114"/>
                    <a:pt x="f8" y="f114"/>
                  </a:cubicBezTo>
                  <a:cubicBezTo>
                    <a:pt x="f115" y="f116"/>
                    <a:pt x="f115" y="f116"/>
                    <a:pt x="f115" y="f116"/>
                  </a:cubicBezTo>
                  <a:cubicBezTo>
                    <a:pt x="f115" y="f117"/>
                    <a:pt x="f115" y="f117"/>
                    <a:pt x="f115" y="f117"/>
                  </a:cubicBezTo>
                  <a:cubicBezTo>
                    <a:pt x="f118" y="f119"/>
                    <a:pt x="f118" y="f119"/>
                    <a:pt x="f118" y="f119"/>
                  </a:cubicBezTo>
                  <a:cubicBezTo>
                    <a:pt x="f118" y="f119"/>
                    <a:pt x="f120" y="f6"/>
                    <a:pt x="f121" y="f6"/>
                  </a:cubicBezTo>
                  <a:cubicBezTo>
                    <a:pt x="f121" y="f119"/>
                    <a:pt x="f122" y="f123"/>
                    <a:pt x="f122" y="f123"/>
                  </a:cubicBezTo>
                  <a:cubicBezTo>
                    <a:pt x="f124" y="f125"/>
                    <a:pt x="f124" y="f125"/>
                    <a:pt x="f124" y="f125"/>
                  </a:cubicBezTo>
                  <a:cubicBezTo>
                    <a:pt x="f126" y="f127"/>
                    <a:pt x="f126" y="f127"/>
                    <a:pt x="f126" y="f127"/>
                  </a:cubicBezTo>
                  <a:cubicBezTo>
                    <a:pt x="f128" y="f113"/>
                    <a:pt x="f128" y="f113"/>
                    <a:pt x="f128" y="f113"/>
                  </a:cubicBezTo>
                  <a:cubicBezTo>
                    <a:pt x="f129" y="f130"/>
                    <a:pt x="f129" y="f130"/>
                    <a:pt x="f129" y="f130"/>
                  </a:cubicBezTo>
                  <a:cubicBezTo>
                    <a:pt x="f131" y="f112"/>
                    <a:pt x="f131" y="f112"/>
                    <a:pt x="f131" y="f112"/>
                  </a:cubicBezTo>
                  <a:cubicBezTo>
                    <a:pt x="f132" y="f110"/>
                    <a:pt x="f132" y="f110"/>
                    <a:pt x="f132" y="f110"/>
                  </a:cubicBezTo>
                  <a:cubicBezTo>
                    <a:pt x="f132" y="f110"/>
                    <a:pt x="f133" y="f85"/>
                    <a:pt x="f134" y="f85"/>
                  </a:cubicBezTo>
                  <a:cubicBezTo>
                    <a:pt x="f135" y="f85"/>
                    <a:pt x="f136" y="f87"/>
                    <a:pt x="f136" y="f87"/>
                  </a:cubicBezTo>
                  <a:cubicBezTo>
                    <a:pt x="f137" y="f138"/>
                    <a:pt x="f137" y="f138"/>
                    <a:pt x="f137" y="f138"/>
                  </a:cubicBezTo>
                  <a:cubicBezTo>
                    <a:pt x="f137" y="f138"/>
                    <a:pt x="f139" y="f140"/>
                    <a:pt x="f141" y="f51"/>
                  </a:cubicBezTo>
                  <a:cubicBezTo>
                    <a:pt x="f141" y="f51"/>
                    <a:pt x="f142" y="f140"/>
                    <a:pt x="f142" y="f140"/>
                  </a:cubicBezTo>
                  <a:cubicBezTo>
                    <a:pt x="f143" y="f55"/>
                    <a:pt x="f143" y="f55"/>
                    <a:pt x="f143" y="f55"/>
                  </a:cubicBezTo>
                  <a:cubicBezTo>
                    <a:pt x="f143" y="f55"/>
                    <a:pt x="f144" y="f57"/>
                    <a:pt x="f145" y="f146"/>
                  </a:cubicBezTo>
                  <a:cubicBezTo>
                    <a:pt x="f147" y="f75"/>
                    <a:pt x="f147" y="f148"/>
                    <a:pt x="f147" y="f148"/>
                  </a:cubicBezTo>
                  <a:cubicBezTo>
                    <a:pt x="f149" y="f53"/>
                    <a:pt x="f149" y="f53"/>
                    <a:pt x="f149" y="f53"/>
                  </a:cubicBezTo>
                  <a:cubicBezTo>
                    <a:pt x="f150" y="f53"/>
                    <a:pt x="f150" y="f53"/>
                    <a:pt x="f150" y="f53"/>
                  </a:cubicBezTo>
                  <a:cubicBezTo>
                    <a:pt x="f151" y="f57"/>
                    <a:pt x="f151" y="f57"/>
                    <a:pt x="f151" y="f57"/>
                  </a:cubicBezTo>
                  <a:cubicBezTo>
                    <a:pt x="f151" y="f57"/>
                    <a:pt x="f151" y="f64"/>
                    <a:pt x="f151" y="f64"/>
                  </a:cubicBezTo>
                  <a:cubicBezTo>
                    <a:pt x="f152" y="f59"/>
                    <a:pt x="f151" y="f153"/>
                    <a:pt x="f151" y="f153"/>
                  </a:cubicBezTo>
                  <a:cubicBezTo>
                    <a:pt x="f154" y="f40"/>
                    <a:pt x="f154" y="f40"/>
                    <a:pt x="f154" y="f40"/>
                  </a:cubicBezTo>
                  <a:cubicBezTo>
                    <a:pt x="f155" y="f156"/>
                    <a:pt x="f155" y="f156"/>
                    <a:pt x="f155" y="f156"/>
                  </a:cubicBezTo>
                  <a:cubicBezTo>
                    <a:pt x="f154" y="f68"/>
                    <a:pt x="f154" y="f68"/>
                    <a:pt x="f154" y="f68"/>
                  </a:cubicBezTo>
                  <a:cubicBezTo>
                    <a:pt x="f157" y="f140"/>
                    <a:pt x="f157" y="f140"/>
                    <a:pt x="f157" y="f140"/>
                  </a:cubicBezTo>
                  <a:cubicBezTo>
                    <a:pt x="f155" y="f158"/>
                    <a:pt x="f155" y="f158"/>
                    <a:pt x="f155" y="f158"/>
                  </a:cubicBezTo>
                  <a:cubicBezTo>
                    <a:pt x="f159" y="f160"/>
                    <a:pt x="f159" y="f160"/>
                    <a:pt x="f159" y="f160"/>
                  </a:cubicBezTo>
                  <a:cubicBezTo>
                    <a:pt x="f161" y="f160"/>
                    <a:pt x="f161" y="f160"/>
                    <a:pt x="f161" y="f160"/>
                  </a:cubicBezTo>
                  <a:cubicBezTo>
                    <a:pt x="f162" y="f64"/>
                    <a:pt x="f162" y="f64"/>
                    <a:pt x="f162" y="f64"/>
                  </a:cubicBezTo>
                  <a:cubicBezTo>
                    <a:pt x="f163" y="f61"/>
                    <a:pt x="f163" y="f61"/>
                    <a:pt x="f163" y="f61"/>
                  </a:cubicBezTo>
                  <a:cubicBezTo>
                    <a:pt x="f164" y="f156"/>
                    <a:pt x="f164" y="f156"/>
                    <a:pt x="f164" y="f156"/>
                  </a:cubicBezTo>
                  <a:cubicBezTo>
                    <a:pt x="f165" y="f166"/>
                    <a:pt x="f165" y="f166"/>
                    <a:pt x="f165" y="f166"/>
                  </a:cubicBezTo>
                  <a:cubicBezTo>
                    <a:pt x="f163" y="f167"/>
                    <a:pt x="f163" y="f167"/>
                    <a:pt x="f163" y="f167"/>
                  </a:cubicBezTo>
                  <a:cubicBezTo>
                    <a:pt x="f165" y="f22"/>
                    <a:pt x="f165" y="f22"/>
                    <a:pt x="f165" y="f22"/>
                  </a:cubicBezTo>
                  <a:cubicBezTo>
                    <a:pt x="f168" y="f15"/>
                    <a:pt x="f168" y="f15"/>
                    <a:pt x="f168" y="f15"/>
                  </a:cubicBezTo>
                  <a:cubicBezTo>
                    <a:pt x="f162" y="f169"/>
                    <a:pt x="f162" y="f169"/>
                    <a:pt x="f162" y="f169"/>
                  </a:cubicBezTo>
                  <a:cubicBezTo>
                    <a:pt x="f170" y="f15"/>
                    <a:pt x="f170" y="f15"/>
                    <a:pt x="f170" y="f15"/>
                  </a:cubicBezTo>
                  <a:cubicBezTo>
                    <a:pt x="f171" y="f22"/>
                    <a:pt x="f171" y="f22"/>
                    <a:pt x="f171" y="f22"/>
                  </a:cubicBezTo>
                  <a:cubicBezTo>
                    <a:pt x="f172" y="f22"/>
                    <a:pt x="f172" y="f22"/>
                    <a:pt x="f172" y="f22"/>
                  </a:cubicBezTo>
                  <a:cubicBezTo>
                    <a:pt x="f173" y="f22"/>
                    <a:pt x="f173" y="f22"/>
                    <a:pt x="f173" y="f22"/>
                  </a:cubicBezTo>
                  <a:cubicBezTo>
                    <a:pt x="f174" y="f13"/>
                    <a:pt x="f174" y="f13"/>
                    <a:pt x="f174" y="f13"/>
                  </a:cubicBezTo>
                  <a:cubicBezTo>
                    <a:pt x="f175" y="f11"/>
                    <a:pt x="f175" y="f11"/>
                    <a:pt x="f175" y="f11"/>
                  </a:cubicBezTo>
                  <a:cubicBezTo>
                    <a:pt x="f176" y="f13"/>
                    <a:pt x="f176" y="f13"/>
                    <a:pt x="f176" y="f13"/>
                  </a:cubicBezTo>
                  <a:cubicBezTo>
                    <a:pt x="f177" y="f29"/>
                    <a:pt x="f177" y="f29"/>
                    <a:pt x="f177" y="f29"/>
                  </a:cubicBezTo>
                  <a:cubicBezTo>
                    <a:pt x="f19" y="f176"/>
                    <a:pt x="f19" y="f176"/>
                    <a:pt x="f19" y="f176"/>
                  </a:cubicBezTo>
                  <a:cubicBezTo>
                    <a:pt x="f178" y="f179"/>
                    <a:pt x="f178" y="f179"/>
                    <a:pt x="f178" y="f179"/>
                  </a:cubicBezTo>
                  <a:cubicBezTo>
                    <a:pt x="f180" y="f29"/>
                    <a:pt x="f180" y="f29"/>
                    <a:pt x="f180" y="f29"/>
                  </a:cubicBezTo>
                  <a:cubicBezTo>
                    <a:pt x="f153" y="f176"/>
                    <a:pt x="f153" y="f176"/>
                    <a:pt x="f153" y="f176"/>
                  </a:cubicBezTo>
                  <a:cubicBezTo>
                    <a:pt x="f61" y="f175"/>
                    <a:pt x="f61" y="f175"/>
                    <a:pt x="f61" y="f175"/>
                  </a:cubicBezTo>
                  <a:cubicBezTo>
                    <a:pt x="f146" y="f181"/>
                    <a:pt x="f146" y="f181"/>
                    <a:pt x="f146" y="f181"/>
                  </a:cubicBezTo>
                  <a:cubicBezTo>
                    <a:pt x="f51" y="f182"/>
                    <a:pt x="f51" y="f182"/>
                    <a:pt x="f51" y="f182"/>
                  </a:cubicBezTo>
                  <a:cubicBezTo>
                    <a:pt x="f148" y="f183"/>
                    <a:pt x="f148" y="f183"/>
                    <a:pt x="f148" y="f183"/>
                  </a:cubicBezTo>
                  <a:cubicBezTo>
                    <a:pt x="f53" y="f183"/>
                    <a:pt x="f53" y="f183"/>
                    <a:pt x="f53" y="f183"/>
                  </a:cubicBezTo>
                  <a:cubicBezTo>
                    <a:pt x="f160" y="f184"/>
                    <a:pt x="f160" y="f184"/>
                    <a:pt x="f160" y="f184"/>
                  </a:cubicBezTo>
                  <a:cubicBezTo>
                    <a:pt x="f77" y="f181"/>
                    <a:pt x="f77" y="f181"/>
                    <a:pt x="f77" y="f181"/>
                  </a:cubicBezTo>
                  <a:cubicBezTo>
                    <a:pt x="f76" y="f174"/>
                    <a:pt x="f76" y="f174"/>
                    <a:pt x="f76" y="f174"/>
                  </a:cubicBezTo>
                  <a:cubicBezTo>
                    <a:pt x="f53" y="f185"/>
                    <a:pt x="f53" y="f185"/>
                    <a:pt x="f53" y="f185"/>
                  </a:cubicBezTo>
                  <a:cubicBezTo>
                    <a:pt x="f89" y="f179"/>
                    <a:pt x="f89" y="f179"/>
                    <a:pt x="f89" y="f179"/>
                  </a:cubicBezTo>
                  <a:cubicBezTo>
                    <a:pt x="f92" y="f179"/>
                    <a:pt x="f92" y="f179"/>
                    <a:pt x="f92" y="f179"/>
                  </a:cubicBezTo>
                  <a:cubicBezTo>
                    <a:pt x="f87" y="f176"/>
                    <a:pt x="f87" y="f176"/>
                    <a:pt x="f87" y="f176"/>
                  </a:cubicBezTo>
                  <a:cubicBezTo>
                    <a:pt x="f78" y="f175"/>
                    <a:pt x="f78" y="f175"/>
                    <a:pt x="f78" y="f175"/>
                  </a:cubicBezTo>
                  <a:cubicBezTo>
                    <a:pt x="f78" y="f184"/>
                    <a:pt x="f78" y="f184"/>
                    <a:pt x="f78" y="f184"/>
                  </a:cubicBezTo>
                  <a:cubicBezTo>
                    <a:pt x="f138" y="f183"/>
                    <a:pt x="f138" y="f183"/>
                    <a:pt x="f138" y="f183"/>
                  </a:cubicBezTo>
                  <a:cubicBezTo>
                    <a:pt x="f78" y="f186"/>
                    <a:pt x="f78" y="f186"/>
                    <a:pt x="f78" y="f186"/>
                  </a:cubicBezTo>
                  <a:cubicBezTo>
                    <a:pt x="f83" y="f187"/>
                    <a:pt x="f83" y="f187"/>
                    <a:pt x="f83" y="f187"/>
                  </a:cubicBezTo>
                  <a:cubicBezTo>
                    <a:pt x="f85" y="f187"/>
                    <a:pt x="f85" y="f187"/>
                    <a:pt x="f85" y="f187"/>
                  </a:cubicBezTo>
                  <a:cubicBezTo>
                    <a:pt x="f188" y="f186"/>
                    <a:pt x="f188" y="f186"/>
                    <a:pt x="f188" y="f186"/>
                  </a:cubicBezTo>
                  <a:cubicBezTo>
                    <a:pt x="f189" y="f170"/>
                    <a:pt x="f189" y="f170"/>
                    <a:pt x="f189" y="f170"/>
                  </a:cubicBezTo>
                  <a:cubicBezTo>
                    <a:pt x="f190" y="f164"/>
                    <a:pt x="f190" y="f164"/>
                    <a:pt x="f190" y="f164"/>
                  </a:cubicBezTo>
                  <a:cubicBezTo>
                    <a:pt x="f191" y="f192"/>
                    <a:pt x="f191" y="f192"/>
                    <a:pt x="f191" y="f192"/>
                  </a:cubicBezTo>
                  <a:cubicBezTo>
                    <a:pt x="f191" y="f192"/>
                    <a:pt x="f108" y="f193"/>
                    <a:pt x="f108" y="f193"/>
                  </a:cubicBezTo>
                  <a:cubicBezTo>
                    <a:pt x="f190" y="f162"/>
                    <a:pt x="f194" y="f162"/>
                    <a:pt x="f194" y="f162"/>
                  </a:cubicBezTo>
                  <a:cubicBezTo>
                    <a:pt x="f195" y="f10"/>
                    <a:pt x="f195" y="f10"/>
                    <a:pt x="f195" y="f10"/>
                  </a:cubicBezTo>
                  <a:cubicBezTo>
                    <a:pt x="f195" y="f193"/>
                    <a:pt x="f195" y="f193"/>
                    <a:pt x="f195" y="f193"/>
                  </a:cubicBezTo>
                  <a:cubicBezTo>
                    <a:pt x="f196" y="f168"/>
                    <a:pt x="f196" y="f168"/>
                    <a:pt x="f196" y="f168"/>
                  </a:cubicBezTo>
                  <a:cubicBezTo>
                    <a:pt x="f194" y="f197"/>
                    <a:pt x="f194" y="f197"/>
                    <a:pt x="f194" y="f197"/>
                  </a:cubicBezTo>
                  <a:cubicBezTo>
                    <a:pt x="f198" y="f199"/>
                    <a:pt x="f198" y="f199"/>
                    <a:pt x="f198" y="f199"/>
                  </a:cubicBezTo>
                  <a:cubicBezTo>
                    <a:pt x="f200" y="f201"/>
                    <a:pt x="f200" y="f201"/>
                    <a:pt x="f200" y="f201"/>
                  </a:cubicBezTo>
                  <a:cubicBezTo>
                    <a:pt x="f130" y="f192"/>
                    <a:pt x="f130" y="f192"/>
                    <a:pt x="f130" y="f192"/>
                  </a:cubicBezTo>
                  <a:cubicBezTo>
                    <a:pt x="f130" y="f162"/>
                    <a:pt x="f130" y="f162"/>
                    <a:pt x="f130" y="f162"/>
                  </a:cubicBezTo>
                  <a:cubicBezTo>
                    <a:pt x="f202" y="f164"/>
                    <a:pt x="f202" y="f164"/>
                    <a:pt x="f202" y="f164"/>
                  </a:cubicBezTo>
                  <a:cubicBezTo>
                    <a:pt x="f130" y="f170"/>
                    <a:pt x="f130" y="f170"/>
                    <a:pt x="f130" y="f170"/>
                  </a:cubicBezTo>
                  <a:cubicBezTo>
                    <a:pt x="f130" y="f186"/>
                    <a:pt x="f130" y="f186"/>
                    <a:pt x="f130" y="f186"/>
                  </a:cubicBezTo>
                  <a:cubicBezTo>
                    <a:pt x="f113" y="f187"/>
                    <a:pt x="f113" y="f187"/>
                    <a:pt x="f113" y="f187"/>
                  </a:cubicBezTo>
                  <a:cubicBezTo>
                    <a:pt x="f203" y="f171"/>
                    <a:pt x="f203" y="f171"/>
                    <a:pt x="f203" y="f171"/>
                  </a:cubicBezTo>
                  <a:cubicBezTo>
                    <a:pt x="f204" y="f205"/>
                    <a:pt x="f204" y="f205"/>
                    <a:pt x="f204" y="f205"/>
                  </a:cubicBezTo>
                  <a:cubicBezTo>
                    <a:pt x="f125" y="f205"/>
                    <a:pt x="f125" y="f205"/>
                    <a:pt x="f125" y="f205"/>
                  </a:cubicBezTo>
                  <a:cubicBezTo>
                    <a:pt x="f206" y="f183"/>
                    <a:pt x="f206" y="f183"/>
                    <a:pt x="f206" y="f183"/>
                  </a:cubicBezTo>
                  <a:cubicBezTo>
                    <a:pt x="f206" y="f183"/>
                    <a:pt x="f127" y="f171"/>
                    <a:pt x="f127" y="f171"/>
                  </a:cubicBezTo>
                  <a:cubicBezTo>
                    <a:pt x="f130" y="f171"/>
                    <a:pt x="f207" y="f187"/>
                    <a:pt x="f207" y="f187"/>
                  </a:cubicBezTo>
                  <a:cubicBezTo>
                    <a:pt x="f198" y="f186"/>
                    <a:pt x="f198" y="f186"/>
                    <a:pt x="f198" y="f186"/>
                  </a:cubicBezTo>
                  <a:cubicBezTo>
                    <a:pt x="f190" y="f208"/>
                    <a:pt x="f190" y="f208"/>
                    <a:pt x="f190" y="f208"/>
                  </a:cubicBezTo>
                  <a:cubicBezTo>
                    <a:pt x="f209" y="f210"/>
                    <a:pt x="f209" y="f210"/>
                    <a:pt x="f209" y="f210"/>
                  </a:cubicBezTo>
                  <a:cubicBezTo>
                    <a:pt x="f188" y="f184"/>
                    <a:pt x="f188" y="f184"/>
                    <a:pt x="f188" y="f184"/>
                  </a:cubicBezTo>
                  <a:cubicBezTo>
                    <a:pt x="f211" y="f169"/>
                    <a:pt x="f211" y="f169"/>
                    <a:pt x="f211" y="f169"/>
                  </a:cubicBezTo>
                  <a:cubicBezTo>
                    <a:pt x="f195" y="f29"/>
                    <a:pt x="f195" y="f29"/>
                    <a:pt x="f195" y="f29"/>
                  </a:cubicBezTo>
                  <a:cubicBezTo>
                    <a:pt x="f200" y="f177"/>
                    <a:pt x="f200" y="f177"/>
                    <a:pt x="f200" y="f177"/>
                  </a:cubicBezTo>
                  <a:cubicBezTo>
                    <a:pt x="f212" y="f33"/>
                    <a:pt x="f212" y="f33"/>
                    <a:pt x="f212" y="f33"/>
                  </a:cubicBezTo>
                  <a:cubicBezTo>
                    <a:pt x="f213" y="f17"/>
                    <a:pt x="f213" y="f17"/>
                    <a:pt x="f213" y="f17"/>
                  </a:cubicBezTo>
                  <a:cubicBezTo>
                    <a:pt x="f213" y="f24"/>
                    <a:pt x="f213" y="f24"/>
                    <a:pt x="f213" y="f24"/>
                  </a:cubicBezTo>
                  <a:cubicBezTo>
                    <a:pt x="f214" y="f24"/>
                    <a:pt x="f214" y="f24"/>
                    <a:pt x="f214" y="f24"/>
                  </a:cubicBezTo>
                  <a:cubicBezTo>
                    <a:pt x="f215" y="f24"/>
                    <a:pt x="f215" y="f24"/>
                    <a:pt x="f215" y="f24"/>
                  </a:cubicBezTo>
                  <a:cubicBezTo>
                    <a:pt x="f123" y="f24"/>
                    <a:pt x="f123" y="f24"/>
                    <a:pt x="f123" y="f24"/>
                  </a:cubicBezTo>
                  <a:cubicBezTo>
                    <a:pt x="f117" y="f19"/>
                    <a:pt x="f117" y="f19"/>
                    <a:pt x="f117" y="f19"/>
                  </a:cubicBezTo>
                  <a:cubicBezTo>
                    <a:pt x="f216" y="f177"/>
                    <a:pt x="f216" y="f177"/>
                    <a:pt x="f216" y="f177"/>
                  </a:cubicBezTo>
                  <a:cubicBezTo>
                    <a:pt x="f216" y="f177"/>
                    <a:pt x="f216" y="f177"/>
                    <a:pt x="f216" y="f177"/>
                  </a:cubicBezTo>
                  <a:cubicBezTo>
                    <a:pt x="f216" y="f15"/>
                    <a:pt x="f216" y="f15"/>
                    <a:pt x="f216" y="f15"/>
                  </a:cubicBezTo>
                  <a:cubicBezTo>
                    <a:pt x="f217" y="f13"/>
                    <a:pt x="f217" y="f13"/>
                    <a:pt x="f217" y="f13"/>
                  </a:cubicBezTo>
                  <a:cubicBezTo>
                    <a:pt x="f217" y="f11"/>
                    <a:pt x="f217" y="f11"/>
                    <a:pt x="f217" y="f11"/>
                  </a:cubicBezTo>
                  <a:cubicBezTo>
                    <a:pt x="f218" y="f179"/>
                    <a:pt x="f218" y="f179"/>
                    <a:pt x="f218" y="f179"/>
                  </a:cubicBezTo>
                  <a:cubicBezTo>
                    <a:pt x="f217" y="f185"/>
                    <a:pt x="f217" y="f185"/>
                    <a:pt x="f217" y="f185"/>
                  </a:cubicBezTo>
                  <a:cubicBezTo>
                    <a:pt x="f219" y="f175"/>
                    <a:pt x="f219" y="f175"/>
                    <a:pt x="f219" y="f175"/>
                  </a:cubicBezTo>
                  <a:cubicBezTo>
                    <a:pt x="f117" y="f182"/>
                    <a:pt x="f117" y="f182"/>
                    <a:pt x="f117" y="f182"/>
                  </a:cubicBezTo>
                  <a:cubicBezTo>
                    <a:pt x="f216" y="f183"/>
                    <a:pt x="f216" y="f183"/>
                    <a:pt x="f216" y="f183"/>
                  </a:cubicBezTo>
                  <a:cubicBezTo>
                    <a:pt x="f117" y="f220"/>
                    <a:pt x="f117" y="f220"/>
                    <a:pt x="f117" y="f220"/>
                  </a:cubicBezTo>
                  <a:cubicBezTo>
                    <a:pt x="f219" y="f221"/>
                    <a:pt x="f219" y="f221"/>
                    <a:pt x="f219" y="f221"/>
                  </a:cubicBezTo>
                  <a:cubicBezTo>
                    <a:pt x="f222" y="f165"/>
                    <a:pt x="f222" y="f165"/>
                    <a:pt x="f222" y="f165"/>
                  </a:cubicBezTo>
                  <a:cubicBezTo>
                    <a:pt x="f219" y="f10"/>
                    <a:pt x="f219" y="f10"/>
                    <a:pt x="f219" y="f10"/>
                  </a:cubicBezTo>
                  <a:cubicBezTo>
                    <a:pt x="f117" y="f193"/>
                    <a:pt x="f117" y="f193"/>
                    <a:pt x="f117" y="f193"/>
                  </a:cubicBezTo>
                  <a:cubicBezTo>
                    <a:pt x="f117" y="f193"/>
                    <a:pt x="f222" y="f161"/>
                    <a:pt x="f222" y="f161"/>
                  </a:cubicBezTo>
                  <a:cubicBezTo>
                    <a:pt x="f117" y="f161"/>
                    <a:pt x="f123" y="f201"/>
                    <a:pt x="f123" y="f201"/>
                  </a:cubicBezTo>
                  <a:cubicBezTo>
                    <a:pt x="f117" y="f159"/>
                    <a:pt x="f117" y="f159"/>
                    <a:pt x="f117" y="f159"/>
                  </a:cubicBezTo>
                  <a:cubicBezTo>
                    <a:pt x="f215" y="f223"/>
                    <a:pt x="f215" y="f223"/>
                    <a:pt x="f215" y="f223"/>
                  </a:cubicBezTo>
                  <a:cubicBezTo>
                    <a:pt x="f114" y="f224"/>
                    <a:pt x="f114" y="f224"/>
                    <a:pt x="f114" y="f224"/>
                  </a:cubicBezTo>
                  <a:cubicBezTo>
                    <a:pt x="f116" y="f155"/>
                    <a:pt x="f116" y="f155"/>
                    <a:pt x="f116" y="f155"/>
                  </a:cubicBezTo>
                  <a:cubicBezTo>
                    <a:pt x="f6" y="f225"/>
                    <a:pt x="f6" y="f225"/>
                    <a:pt x="f6" y="f225"/>
                  </a:cubicBezTo>
                  <a:cubicBezTo>
                    <a:pt x="f218" y="f225"/>
                    <a:pt x="f218" y="f225"/>
                    <a:pt x="f218" y="f225"/>
                  </a:cubicBezTo>
                  <a:cubicBezTo>
                    <a:pt x="f216" y="f145"/>
                    <a:pt x="f216" y="f145"/>
                    <a:pt x="f216" y="f145"/>
                  </a:cubicBezTo>
                  <a:cubicBezTo>
                    <a:pt x="f216" y="f226"/>
                    <a:pt x="f216" y="f226"/>
                    <a:pt x="f216" y="f226"/>
                  </a:cubicBezTo>
                  <a:cubicBezTo>
                    <a:pt x="f119" y="f226"/>
                    <a:pt x="f119" y="f226"/>
                    <a:pt x="f119" y="f226"/>
                  </a:cubicBezTo>
                  <a:cubicBezTo>
                    <a:pt x="f218" y="f227"/>
                    <a:pt x="f218" y="f227"/>
                    <a:pt x="f218" y="f227"/>
                  </a:cubicBezTo>
                  <a:cubicBezTo>
                    <a:pt x="f119" y="f228"/>
                    <a:pt x="f119" y="f228"/>
                    <a:pt x="f119" y="f228"/>
                  </a:cubicBezTo>
                  <a:cubicBezTo>
                    <a:pt x="f119" y="f139"/>
                    <a:pt x="f119" y="f139"/>
                    <a:pt x="f119" y="f139"/>
                  </a:cubicBezTo>
                  <a:cubicBezTo>
                    <a:pt x="f6" y="f229"/>
                    <a:pt x="f6" y="f229"/>
                    <a:pt x="f6" y="f229"/>
                  </a:cubicBezTo>
                  <a:cubicBezTo>
                    <a:pt x="f218" y="f230"/>
                    <a:pt x="f218" y="f230"/>
                    <a:pt x="f218" y="f230"/>
                  </a:cubicBezTo>
                  <a:cubicBezTo>
                    <a:pt x="f219" y="f231"/>
                    <a:pt x="f219" y="f231"/>
                    <a:pt x="f219" y="f231"/>
                  </a:cubicBezTo>
                  <a:cubicBezTo>
                    <a:pt x="f123" y="f232"/>
                    <a:pt x="f123" y="f232"/>
                    <a:pt x="f123" y="f232"/>
                  </a:cubicBezTo>
                  <a:cubicBezTo>
                    <a:pt x="f214" y="f131"/>
                    <a:pt x="f214" y="f131"/>
                    <a:pt x="f214" y="f131"/>
                  </a:cubicBezTo>
                  <a:cubicBezTo>
                    <a:pt x="f125" y="f233"/>
                    <a:pt x="f125" y="f233"/>
                    <a:pt x="f125" y="f233"/>
                  </a:cubicBezTo>
                  <a:cubicBezTo>
                    <a:pt x="f203" y="f234"/>
                    <a:pt x="f203" y="f234"/>
                    <a:pt x="f203" y="f234"/>
                  </a:cubicBezTo>
                  <a:cubicBezTo>
                    <a:pt x="f114" y="f235"/>
                    <a:pt x="f114" y="f235"/>
                    <a:pt x="f114" y="f235"/>
                  </a:cubicBezTo>
                  <a:cubicBezTo>
                    <a:pt x="f214" y="f236"/>
                    <a:pt x="f214" y="f236"/>
                    <a:pt x="f214" y="f236"/>
                  </a:cubicBezTo>
                  <a:cubicBezTo>
                    <a:pt x="f203" y="f237"/>
                    <a:pt x="f203" y="f237"/>
                    <a:pt x="f203" y="f237"/>
                  </a:cubicBezTo>
                  <a:cubicBezTo>
                    <a:pt x="f206" y="f237"/>
                    <a:pt x="f206" y="f237"/>
                    <a:pt x="f206" y="f237"/>
                  </a:cubicBezTo>
                  <a:cubicBezTo>
                    <a:pt x="f202" y="f238"/>
                    <a:pt x="f202" y="f238"/>
                    <a:pt x="f202" y="f238"/>
                  </a:cubicBezTo>
                  <a:cubicBezTo>
                    <a:pt x="f127" y="f239"/>
                    <a:pt x="f127" y="f239"/>
                    <a:pt x="f127" y="f239"/>
                  </a:cubicBezTo>
                  <a:cubicBezTo>
                    <a:pt x="f240" y="f241"/>
                    <a:pt x="f240" y="f241"/>
                    <a:pt x="f240" y="f241"/>
                  </a:cubicBezTo>
                  <a:cubicBezTo>
                    <a:pt x="f110" y="f241"/>
                    <a:pt x="f110" y="f241"/>
                    <a:pt x="f110" y="f241"/>
                  </a:cubicBezTo>
                  <a:cubicBezTo>
                    <a:pt x="f240" y="f242"/>
                    <a:pt x="f240" y="f242"/>
                    <a:pt x="f240" y="f242"/>
                  </a:cubicBezTo>
                  <a:cubicBezTo>
                    <a:pt x="f196" y="f243"/>
                    <a:pt x="f196" y="f243"/>
                    <a:pt x="f196" y="f243"/>
                  </a:cubicBezTo>
                  <a:cubicBezTo>
                    <a:pt x="f195" y="f244"/>
                    <a:pt x="f195" y="f244"/>
                    <a:pt x="f195" y="f244"/>
                  </a:cubicBezTo>
                  <a:cubicBezTo>
                    <a:pt x="f245" y="f246"/>
                    <a:pt x="f245" y="f246"/>
                    <a:pt x="f245" y="f246"/>
                  </a:cubicBezTo>
                  <a:cubicBezTo>
                    <a:pt x="f198" y="f247"/>
                    <a:pt x="f198" y="f247"/>
                    <a:pt x="f198" y="f247"/>
                  </a:cubicBezTo>
                  <a:cubicBezTo>
                    <a:pt x="f112" y="f248"/>
                    <a:pt x="f112" y="f248"/>
                    <a:pt x="f112" y="f248"/>
                  </a:cubicBezTo>
                  <a:cubicBezTo>
                    <a:pt x="f200" y="f249"/>
                    <a:pt x="f200" y="f249"/>
                    <a:pt x="f200" y="f249"/>
                  </a:cubicBezTo>
                  <a:cubicBezTo>
                    <a:pt x="f112" y="f250"/>
                    <a:pt x="f112" y="f250"/>
                    <a:pt x="f112" y="f250"/>
                  </a:cubicBezTo>
                  <a:cubicBezTo>
                    <a:pt x="f110" y="f251"/>
                    <a:pt x="f110" y="f251"/>
                    <a:pt x="f110" y="f251"/>
                  </a:cubicBezTo>
                  <a:cubicBezTo>
                    <a:pt x="f189" y="f252"/>
                    <a:pt x="f189" y="f252"/>
                    <a:pt x="f189" y="f252"/>
                  </a:cubicBezTo>
                  <a:cubicBezTo>
                    <a:pt x="f189" y="f103"/>
                    <a:pt x="f189" y="f103"/>
                    <a:pt x="f189" y="f103"/>
                  </a:cubicBezTo>
                  <a:cubicBezTo>
                    <a:pt x="f209" y="f253"/>
                    <a:pt x="f209" y="f253"/>
                    <a:pt x="f209" y="f253"/>
                  </a:cubicBezTo>
                  <a:cubicBezTo>
                    <a:pt x="f98" y="f253"/>
                    <a:pt x="f98" y="f253"/>
                    <a:pt x="f98" y="f253"/>
                  </a:cubicBezTo>
                  <a:cubicBezTo>
                    <a:pt x="f254" y="f255"/>
                    <a:pt x="f254" y="f255"/>
                    <a:pt x="f254" y="f255"/>
                  </a:cubicBezTo>
                  <a:cubicBezTo>
                    <a:pt x="f87" y="f105"/>
                    <a:pt x="f87" y="f105"/>
                    <a:pt x="f87" y="f105"/>
                  </a:cubicBezTo>
                  <a:cubicBezTo>
                    <a:pt x="f83" y="f256"/>
                    <a:pt x="f83" y="f256"/>
                    <a:pt x="f83" y="f256"/>
                  </a:cubicBezTo>
                  <a:cubicBezTo>
                    <a:pt x="f78" y="f101"/>
                    <a:pt x="f78" y="f101"/>
                    <a:pt x="f78" y="f101"/>
                  </a:cubicBezTo>
                  <a:cubicBezTo>
                    <a:pt x="f160" y="f101"/>
                    <a:pt x="f160" y="f101"/>
                    <a:pt x="f160" y="f101"/>
                  </a:cubicBezTo>
                  <a:cubicBezTo>
                    <a:pt x="f53" y="f256"/>
                    <a:pt x="f53" y="f256"/>
                    <a:pt x="f53" y="f256"/>
                  </a:cubicBezTo>
                  <a:cubicBezTo>
                    <a:pt x="f55" y="f257"/>
                    <a:pt x="f55" y="f257"/>
                    <a:pt x="f55" y="f257"/>
                  </a:cubicBezTo>
                  <a:cubicBezTo>
                    <a:pt x="f55" y="f8"/>
                    <a:pt x="f55" y="f8"/>
                    <a:pt x="f55" y="f8"/>
                  </a:cubicBezTo>
                  <a:cubicBezTo>
                    <a:pt x="f148" y="f8"/>
                    <a:pt x="f148" y="f8"/>
                    <a:pt x="f148" y="f8"/>
                  </a:cubicBezTo>
                  <a:cubicBezTo>
                    <a:pt x="f51" y="f258"/>
                    <a:pt x="f51" y="f258"/>
                    <a:pt x="f51" y="f258"/>
                  </a:cubicBezTo>
                  <a:cubicBezTo>
                    <a:pt x="f75" y="f102"/>
                    <a:pt x="f75" y="f102"/>
                    <a:pt x="f75" y="f102"/>
                  </a:cubicBezTo>
                  <a:cubicBezTo>
                    <a:pt x="f75" y="f102"/>
                    <a:pt x="f51" y="f252"/>
                    <a:pt x="f140" y="f252"/>
                  </a:cubicBezTo>
                  <a:cubicBezTo>
                    <a:pt x="f148" y="f259"/>
                    <a:pt x="f160" y="f260"/>
                    <a:pt x="f160" y="f260"/>
                  </a:cubicBezTo>
                  <a:cubicBezTo>
                    <a:pt x="f53" y="f261"/>
                    <a:pt x="f53" y="f261"/>
                    <a:pt x="f53" y="f261"/>
                  </a:cubicBezTo>
                  <a:cubicBezTo>
                    <a:pt x="f140" y="f262"/>
                    <a:pt x="f140" y="f262"/>
                    <a:pt x="f140" y="f262"/>
                  </a:cubicBezTo>
                  <a:cubicBezTo>
                    <a:pt x="f140" y="f246"/>
                    <a:pt x="f140" y="f246"/>
                    <a:pt x="f140" y="f246"/>
                  </a:cubicBezTo>
                  <a:cubicBezTo>
                    <a:pt x="f51" y="f262"/>
                    <a:pt x="f51" y="f262"/>
                    <a:pt x="f51" y="f262"/>
                  </a:cubicBezTo>
                  <a:cubicBezTo>
                    <a:pt x="f140" y="f247"/>
                    <a:pt x="f140" y="f247"/>
                    <a:pt x="f140" y="f247"/>
                  </a:cubicBezTo>
                  <a:cubicBezTo>
                    <a:pt x="f140" y="f247"/>
                    <a:pt x="f140" y="f247"/>
                    <a:pt x="f140" y="f247"/>
                  </a:cubicBezTo>
                  <a:cubicBezTo>
                    <a:pt x="f140" y="f247"/>
                    <a:pt x="f140" y="f247"/>
                    <a:pt x="f140" y="f247"/>
                  </a:cubicBezTo>
                  <a:cubicBezTo>
                    <a:pt x="f76" y="f126"/>
                    <a:pt x="f76" y="f126"/>
                    <a:pt x="f76" y="f126"/>
                  </a:cubicBezTo>
                  <a:cubicBezTo>
                    <a:pt x="f140" y="f241"/>
                    <a:pt x="f140" y="f241"/>
                    <a:pt x="f140" y="f241"/>
                  </a:cubicBezTo>
                  <a:cubicBezTo>
                    <a:pt x="f61" y="f263"/>
                    <a:pt x="f61" y="f263"/>
                    <a:pt x="f61" y="f263"/>
                  </a:cubicBezTo>
                  <a:cubicBezTo>
                    <a:pt x="f264" y="f239"/>
                    <a:pt x="f264" y="f239"/>
                    <a:pt x="f264" y="f239"/>
                  </a:cubicBezTo>
                  <a:cubicBezTo>
                    <a:pt x="f24" y="f265"/>
                    <a:pt x="f24" y="f265"/>
                    <a:pt x="f24" y="f265"/>
                  </a:cubicBezTo>
                  <a:cubicBezTo>
                    <a:pt x="f177" y="f266"/>
                    <a:pt x="f177" y="f266"/>
                    <a:pt x="f177" y="f266"/>
                  </a:cubicBezTo>
                  <a:cubicBezTo>
                    <a:pt x="f185" y="f267"/>
                    <a:pt x="f185" y="f267"/>
                    <a:pt x="f185" y="f267"/>
                  </a:cubicBezTo>
                  <a:cubicBezTo>
                    <a:pt x="f182" y="f266"/>
                    <a:pt x="f182" y="f266"/>
                    <a:pt x="f182" y="f266"/>
                  </a:cubicBezTo>
                  <a:cubicBezTo>
                    <a:pt x="f268" y="f237"/>
                    <a:pt x="f268" y="f237"/>
                    <a:pt x="f268" y="f237"/>
                  </a:cubicBezTo>
                  <a:cubicBezTo>
                    <a:pt x="f184" y="f269"/>
                    <a:pt x="f184" y="f269"/>
                    <a:pt x="f184" y="f269"/>
                  </a:cubicBezTo>
                  <a:cubicBezTo>
                    <a:pt x="f220" y="f270"/>
                    <a:pt x="f220" y="f270"/>
                    <a:pt x="f220" y="f270"/>
                  </a:cubicBezTo>
                  <a:cubicBezTo>
                    <a:pt x="f271" y="f133"/>
                    <a:pt x="f271" y="f133"/>
                    <a:pt x="f271" y="f133"/>
                  </a:cubicBezTo>
                  <a:cubicBezTo>
                    <a:pt x="f272" y="f273"/>
                    <a:pt x="f272" y="f273"/>
                    <a:pt x="f272" y="f273"/>
                  </a:cubicBezTo>
                  <a:cubicBezTo>
                    <a:pt x="f274" y="f131"/>
                    <a:pt x="f274" y="f131"/>
                    <a:pt x="f274" y="f131"/>
                  </a:cubicBezTo>
                  <a:cubicBezTo>
                    <a:pt x="f275" y="f276"/>
                    <a:pt x="f275" y="f276"/>
                    <a:pt x="f275" y="f276"/>
                  </a:cubicBezTo>
                  <a:cubicBezTo>
                    <a:pt x="f144" y="f277"/>
                    <a:pt x="f144" y="f277"/>
                    <a:pt x="f144" y="f277"/>
                  </a:cubicBezTo>
                  <a:cubicBezTo>
                    <a:pt x="f227" y="f265"/>
                    <a:pt x="f227" y="f265"/>
                    <a:pt x="f227" y="f265"/>
                  </a:cubicBezTo>
                  <a:cubicBezTo>
                    <a:pt x="f278" y="f265"/>
                    <a:pt x="f278" y="f265"/>
                    <a:pt x="f278" y="f265"/>
                  </a:cubicBezTo>
                  <a:cubicBezTo>
                    <a:pt x="f279" y="f128"/>
                    <a:pt x="f279" y="f128"/>
                    <a:pt x="f279" y="f128"/>
                  </a:cubicBezTo>
                  <a:cubicBezTo>
                    <a:pt x="f133" y="f280"/>
                    <a:pt x="f133" y="f280"/>
                    <a:pt x="f133" y="f280"/>
                  </a:cubicBezTo>
                  <a:cubicBezTo>
                    <a:pt x="f133" y="f244"/>
                    <a:pt x="f133" y="f244"/>
                    <a:pt x="f133" y="f244"/>
                  </a:cubicBezTo>
                  <a:cubicBezTo>
                    <a:pt x="f270" y="f126"/>
                    <a:pt x="f270" y="f126"/>
                    <a:pt x="f270" y="f126"/>
                  </a:cubicBezTo>
                  <a:cubicBezTo>
                    <a:pt x="f281" y="f244"/>
                    <a:pt x="f281" y="f244"/>
                    <a:pt x="f281" y="f244"/>
                  </a:cubicBezTo>
                  <a:cubicBezTo>
                    <a:pt x="f276" y="f242"/>
                    <a:pt x="f276" y="f242"/>
                    <a:pt x="f276" y="f242"/>
                  </a:cubicBezTo>
                  <a:cubicBezTo>
                    <a:pt x="f235" y="f241"/>
                    <a:pt x="f235" y="f241"/>
                    <a:pt x="f235" y="f241"/>
                  </a:cubicBezTo>
                  <a:cubicBezTo>
                    <a:pt x="f265" y="f267"/>
                    <a:pt x="f265" y="f267"/>
                    <a:pt x="f265" y="f267"/>
                  </a:cubicBezTo>
                  <a:cubicBezTo>
                    <a:pt x="f243" y="f280"/>
                    <a:pt x="f243" y="f280"/>
                    <a:pt x="f243" y="f280"/>
                  </a:cubicBezTo>
                  <a:cubicBezTo>
                    <a:pt x="f247" y="f266"/>
                    <a:pt x="f247" y="f266"/>
                    <a:pt x="f247" y="f266"/>
                  </a:cubicBezTo>
                  <a:cubicBezTo>
                    <a:pt x="f248" y="f129"/>
                    <a:pt x="f248" y="f129"/>
                    <a:pt x="f248" y="f129"/>
                  </a:cubicBezTo>
                  <a:cubicBezTo>
                    <a:pt x="f282" y="f266"/>
                    <a:pt x="f282" y="f266"/>
                    <a:pt x="f282" y="f266"/>
                  </a:cubicBezTo>
                  <a:cubicBezTo>
                    <a:pt x="f259" y="f283"/>
                    <a:pt x="f259" y="f283"/>
                    <a:pt x="f259" y="f283"/>
                  </a:cubicBezTo>
                  <a:cubicBezTo>
                    <a:pt x="f102" y="f283"/>
                    <a:pt x="f102" y="f283"/>
                    <a:pt x="f102" y="f283"/>
                  </a:cubicBezTo>
                  <a:cubicBezTo>
                    <a:pt x="f101" y="f243"/>
                    <a:pt x="f101" y="f243"/>
                    <a:pt x="f101" y="f243"/>
                  </a:cubicBezTo>
                  <a:cubicBezTo>
                    <a:pt x="f284" y="f128"/>
                    <a:pt x="f284" y="f128"/>
                    <a:pt x="f284" y="f128"/>
                  </a:cubicBezTo>
                  <a:cubicBezTo>
                    <a:pt x="f285" y="f286"/>
                    <a:pt x="f285" y="f286"/>
                    <a:pt x="f285" y="f286"/>
                  </a:cubicBezTo>
                  <a:cubicBezTo>
                    <a:pt x="f287" y="f128"/>
                    <a:pt x="f287" y="f128"/>
                    <a:pt x="f287" y="f128"/>
                  </a:cubicBezTo>
                  <a:cubicBezTo>
                    <a:pt x="f288" y="f128"/>
                    <a:pt x="f288" y="f128"/>
                    <a:pt x="f288" y="f128"/>
                  </a:cubicBezTo>
                  <a:cubicBezTo>
                    <a:pt x="f289" y="f237"/>
                    <a:pt x="f289" y="f237"/>
                    <a:pt x="f289" y="f237"/>
                  </a:cubicBezTo>
                  <a:cubicBezTo>
                    <a:pt x="f290" y="f291"/>
                    <a:pt x="f290" y="f291"/>
                    <a:pt x="f290" y="f291"/>
                  </a:cubicBezTo>
                  <a:cubicBezTo>
                    <a:pt x="f292" y="f291"/>
                    <a:pt x="f292" y="f291"/>
                    <a:pt x="f292" y="f291"/>
                  </a:cubicBezTo>
                  <a:cubicBezTo>
                    <a:pt x="f293" y="f286"/>
                    <a:pt x="f293" y="f286"/>
                    <a:pt x="f293" y="f286"/>
                  </a:cubicBezTo>
                  <a:cubicBezTo>
                    <a:pt x="f294" y="f243"/>
                    <a:pt x="f294" y="f243"/>
                    <a:pt x="f294" y="f243"/>
                  </a:cubicBezTo>
                  <a:cubicBezTo>
                    <a:pt x="f295" y="f247"/>
                    <a:pt x="f295" y="f247"/>
                    <a:pt x="f295" y="f247"/>
                  </a:cubicBezTo>
                  <a:cubicBezTo>
                    <a:pt x="f296" y="f244"/>
                    <a:pt x="f296" y="f244"/>
                    <a:pt x="f296" y="f244"/>
                  </a:cubicBezTo>
                  <a:cubicBezTo>
                    <a:pt x="f297" y="f298"/>
                    <a:pt x="f297" y="f298"/>
                    <a:pt x="f297" y="f298"/>
                  </a:cubicBezTo>
                  <a:cubicBezTo>
                    <a:pt x="f299" y="f251"/>
                    <a:pt x="f299" y="f251"/>
                    <a:pt x="f299" y="f251"/>
                  </a:cubicBezTo>
                  <a:cubicBezTo>
                    <a:pt x="f300" y="f255"/>
                    <a:pt x="f300" y="f255"/>
                    <a:pt x="f300" y="f255"/>
                  </a:cubicBezTo>
                  <a:cubicBezTo>
                    <a:pt x="f295" y="f255"/>
                    <a:pt x="f295" y="f255"/>
                    <a:pt x="f295" y="f255"/>
                  </a:cubicBezTo>
                  <a:cubicBezTo>
                    <a:pt x="f299" y="f255"/>
                    <a:pt x="f299" y="f255"/>
                    <a:pt x="f299" y="f255"/>
                  </a:cubicBezTo>
                  <a:cubicBezTo>
                    <a:pt x="f69" y="f118"/>
                    <a:pt x="f69" y="f118"/>
                    <a:pt x="f69" y="f118"/>
                  </a:cubicBezTo>
                  <a:cubicBezTo>
                    <a:pt x="f67" y="f118"/>
                    <a:pt x="f67" y="f118"/>
                    <a:pt x="f67" y="f118"/>
                  </a:cubicBezTo>
                  <a:cubicBezTo>
                    <a:pt x="f301" y="f255"/>
                    <a:pt x="f301" y="f255"/>
                    <a:pt x="f301" y="f255"/>
                  </a:cubicBezTo>
                  <a:cubicBezTo>
                    <a:pt x="f63" y="f302"/>
                    <a:pt x="f63" y="f302"/>
                    <a:pt x="f63" y="f302"/>
                  </a:cubicBezTo>
                  <a:cubicBezTo>
                    <a:pt x="f303" y="f121"/>
                    <a:pt x="f303" y="f121"/>
                    <a:pt x="f303" y="f121"/>
                  </a:cubicBezTo>
                  <a:cubicBezTo>
                    <a:pt x="f304" y="f305"/>
                    <a:pt x="f304" y="f305"/>
                    <a:pt x="f304" y="f305"/>
                  </a:cubicBezTo>
                  <a:cubicBezTo>
                    <a:pt x="f58" y="f244"/>
                    <a:pt x="f58" y="f244"/>
                    <a:pt x="f58" y="f244"/>
                  </a:cubicBezTo>
                  <a:cubicBezTo>
                    <a:pt x="f306" y="f241"/>
                    <a:pt x="f306" y="f241"/>
                    <a:pt x="f306" y="f241"/>
                  </a:cubicBezTo>
                  <a:cubicBezTo>
                    <a:pt x="f2" y="f277"/>
                    <a:pt x="f2" y="f277"/>
                    <a:pt x="f2" y="f277"/>
                  </a:cubicBezTo>
                  <a:cubicBezTo>
                    <a:pt x="f2" y="f234"/>
                    <a:pt x="f2" y="f234"/>
                    <a:pt x="f2" y="f234"/>
                  </a:cubicBezTo>
                  <a:cubicBezTo>
                    <a:pt x="f307" y="f276"/>
                    <a:pt x="f307" y="f276"/>
                    <a:pt x="f307" y="f276"/>
                  </a:cubicBezTo>
                  <a:cubicBezTo>
                    <a:pt x="f307" y="f276"/>
                    <a:pt x="f308" y="f273"/>
                    <a:pt x="f308" y="f273"/>
                  </a:cubicBezTo>
                  <a:cubicBezTo>
                    <a:pt x="f309" y="f273"/>
                    <a:pt x="f310" y="f269"/>
                    <a:pt x="f310" y="f269"/>
                  </a:cubicBezTo>
                  <a:cubicBezTo>
                    <a:pt x="f311" y="f281"/>
                    <a:pt x="f311" y="f281"/>
                    <a:pt x="f311" y="f281"/>
                  </a:cubicBezTo>
                  <a:cubicBezTo>
                    <a:pt x="f312" y="f281"/>
                    <a:pt x="f312" y="f281"/>
                    <a:pt x="f312" y="f281"/>
                  </a:cubicBezTo>
                  <a:cubicBezTo>
                    <a:pt x="f311" y="f132"/>
                    <a:pt x="f311" y="f132"/>
                    <a:pt x="f311" y="f132"/>
                  </a:cubicBezTo>
                  <a:cubicBezTo>
                    <a:pt x="f308" y="f231"/>
                    <a:pt x="f308" y="f231"/>
                    <a:pt x="f308" y="f231"/>
                  </a:cubicBezTo>
                  <a:cubicBezTo>
                    <a:pt x="f304" y="f3"/>
                    <a:pt x="f304" y="f3"/>
                    <a:pt x="f304" y="f3"/>
                  </a:cubicBezTo>
                  <a:cubicBezTo>
                    <a:pt x="f313" y="f229"/>
                    <a:pt x="f313" y="f229"/>
                    <a:pt x="f313" y="f229"/>
                  </a:cubicBezTo>
                  <a:cubicBezTo>
                    <a:pt x="f314" y="f315"/>
                    <a:pt x="f314" y="f315"/>
                    <a:pt x="f314" y="f315"/>
                  </a:cubicBezTo>
                  <a:cubicBezTo>
                    <a:pt x="f316" y="f227"/>
                    <a:pt x="f316" y="f227"/>
                    <a:pt x="f316" y="f227"/>
                  </a:cubicBezTo>
                  <a:cubicBezTo>
                    <a:pt x="f317" y="f227"/>
                    <a:pt x="f317" y="f227"/>
                    <a:pt x="f317" y="f227"/>
                  </a:cubicBezTo>
                  <a:cubicBezTo>
                    <a:pt x="f49" y="f226"/>
                    <a:pt x="f49" y="f226"/>
                    <a:pt x="f49" y="f226"/>
                  </a:cubicBezTo>
                  <a:cubicBezTo>
                    <a:pt x="f47" y="f315"/>
                    <a:pt x="f47" y="f315"/>
                    <a:pt x="f47" y="f315"/>
                  </a:cubicBezTo>
                  <a:cubicBezTo>
                    <a:pt x="f47" y="f228"/>
                    <a:pt x="f47" y="f228"/>
                    <a:pt x="f47" y="f228"/>
                  </a:cubicBezTo>
                  <a:cubicBezTo>
                    <a:pt x="f47" y="f228"/>
                    <a:pt x="f318" y="f319"/>
                    <a:pt x="f320" y="f319"/>
                  </a:cubicBezTo>
                  <a:cubicBezTo>
                    <a:pt x="f320" y="f142"/>
                    <a:pt x="f43" y="f319"/>
                    <a:pt x="f43" y="f319"/>
                  </a:cubicBezTo>
                  <a:cubicBezTo>
                    <a:pt x="f321" y="f227"/>
                    <a:pt x="f321" y="f227"/>
                    <a:pt x="f321" y="f227"/>
                  </a:cubicBezTo>
                  <a:cubicBezTo>
                    <a:pt x="f43" y="f322"/>
                    <a:pt x="f43" y="f322"/>
                    <a:pt x="f43" y="f322"/>
                  </a:cubicBezTo>
                  <a:cubicBezTo>
                    <a:pt x="f323" y="f324"/>
                    <a:pt x="f323" y="f324"/>
                    <a:pt x="f323" y="f324"/>
                  </a:cubicBezTo>
                  <a:cubicBezTo>
                    <a:pt x="f325" y="f152"/>
                    <a:pt x="f325" y="f152"/>
                    <a:pt x="f325" y="f152"/>
                  </a:cubicBezTo>
                  <a:cubicBezTo>
                    <a:pt x="f39" y="f150"/>
                    <a:pt x="f39" y="f150"/>
                    <a:pt x="f39" y="f150"/>
                  </a:cubicBezTo>
                  <a:cubicBezTo>
                    <a:pt x="f326" y="f147"/>
                    <a:pt x="f326" y="f147"/>
                    <a:pt x="f326" y="f147"/>
                  </a:cubicBezTo>
                  <a:cubicBezTo>
                    <a:pt x="f37" y="f274"/>
                    <a:pt x="f37" y="f274"/>
                    <a:pt x="f37" y="f274"/>
                  </a:cubicBezTo>
                  <a:cubicBezTo>
                    <a:pt x="f327" y="f157"/>
                    <a:pt x="f327" y="f157"/>
                    <a:pt x="f327" y="f157"/>
                  </a:cubicBezTo>
                  <a:cubicBezTo>
                    <a:pt x="f327" y="f149"/>
                    <a:pt x="f327" y="f149"/>
                    <a:pt x="f327" y="f149"/>
                  </a:cubicBezTo>
                  <a:cubicBezTo>
                    <a:pt x="f328" y="f145"/>
                    <a:pt x="f328" y="f145"/>
                    <a:pt x="f328" y="f145"/>
                  </a:cubicBezTo>
                  <a:cubicBezTo>
                    <a:pt x="f38" y="f144"/>
                    <a:pt x="f38" y="f144"/>
                    <a:pt x="f38" y="f144"/>
                  </a:cubicBezTo>
                  <a:cubicBezTo>
                    <a:pt x="f39" y="f319"/>
                    <a:pt x="f39" y="f319"/>
                    <a:pt x="f39" y="f319"/>
                  </a:cubicBezTo>
                  <a:cubicBezTo>
                    <a:pt x="f329" y="f139"/>
                    <a:pt x="f329" y="f139"/>
                    <a:pt x="f329" y="f139"/>
                  </a:cubicBezTo>
                  <a:cubicBezTo>
                    <a:pt x="f329" y="f139"/>
                    <a:pt x="f325" y="f330"/>
                    <a:pt x="f325" y="f278"/>
                  </a:cubicBezTo>
                  <a:cubicBezTo>
                    <a:pt x="f331" y="f278"/>
                    <a:pt x="f332" y="f333"/>
                    <a:pt x="f332" y="f333"/>
                  </a:cubicBezTo>
                  <a:cubicBezTo>
                    <a:pt x="f334" y="f232"/>
                    <a:pt x="f334" y="f232"/>
                    <a:pt x="f334" y="f232"/>
                  </a:cubicBezTo>
                  <a:cubicBezTo>
                    <a:pt x="f331" y="f263"/>
                    <a:pt x="f331" y="f263"/>
                    <a:pt x="f331" y="f263"/>
                  </a:cubicBezTo>
                  <a:cubicBezTo>
                    <a:pt x="f329" y="f335"/>
                    <a:pt x="f329" y="f335"/>
                    <a:pt x="f329" y="f335"/>
                  </a:cubicBezTo>
                  <a:cubicBezTo>
                    <a:pt x="f336" y="f235"/>
                    <a:pt x="f336" y="f235"/>
                    <a:pt x="f336" y="f235"/>
                  </a:cubicBezTo>
                  <a:cubicBezTo>
                    <a:pt x="f337" y="f269"/>
                    <a:pt x="f337" y="f269"/>
                    <a:pt x="f337" y="f269"/>
                  </a:cubicBezTo>
                  <a:cubicBezTo>
                    <a:pt x="f338" y="f339"/>
                    <a:pt x="f338" y="f339"/>
                    <a:pt x="f338" y="f339"/>
                  </a:cubicBezTo>
                  <a:cubicBezTo>
                    <a:pt x="f37" y="f270"/>
                    <a:pt x="f37" y="f270"/>
                    <a:pt x="f37" y="f270"/>
                  </a:cubicBezTo>
                  <a:cubicBezTo>
                    <a:pt x="f37" y="f232"/>
                    <a:pt x="f37" y="f232"/>
                    <a:pt x="f37" y="f232"/>
                  </a:cubicBezTo>
                  <a:cubicBezTo>
                    <a:pt x="f328" y="f340"/>
                    <a:pt x="f328" y="f340"/>
                    <a:pt x="f328" y="f340"/>
                  </a:cubicBezTo>
                  <a:cubicBezTo>
                    <a:pt x="f341" y="f342"/>
                    <a:pt x="f341" y="f342"/>
                    <a:pt x="f341" y="f342"/>
                  </a:cubicBezTo>
                  <a:cubicBezTo>
                    <a:pt x="f341" y="f333"/>
                    <a:pt x="f341" y="f333"/>
                    <a:pt x="f341" y="f333"/>
                  </a:cubicBezTo>
                  <a:cubicBezTo>
                    <a:pt x="f37" y="f278"/>
                    <a:pt x="f37" y="f278"/>
                    <a:pt x="f37" y="f278"/>
                  </a:cubicBezTo>
                  <a:cubicBezTo>
                    <a:pt x="f343" y="f315"/>
                    <a:pt x="f343" y="f315"/>
                    <a:pt x="f343" y="f315"/>
                  </a:cubicBezTo>
                  <a:cubicBezTo>
                    <a:pt x="f344" y="f143"/>
                    <a:pt x="f344" y="f143"/>
                    <a:pt x="f344" y="f143"/>
                  </a:cubicBezTo>
                  <a:cubicBezTo>
                    <a:pt x="f345" y="f346"/>
                    <a:pt x="f345" y="f346"/>
                    <a:pt x="f345" y="f346"/>
                  </a:cubicBezTo>
                  <a:cubicBezTo>
                    <a:pt x="f347" y="f144"/>
                    <a:pt x="f347" y="f144"/>
                    <a:pt x="f347" y="f144"/>
                  </a:cubicBezTo>
                  <a:cubicBezTo>
                    <a:pt x="f348" y="f143"/>
                    <a:pt x="f348" y="f143"/>
                    <a:pt x="f348" y="f143"/>
                  </a:cubicBezTo>
                  <a:cubicBezTo>
                    <a:pt x="f349" y="f225"/>
                    <a:pt x="f349" y="f225"/>
                    <a:pt x="f349" y="f225"/>
                  </a:cubicBezTo>
                  <a:cubicBezTo>
                    <a:pt x="f349" y="f225"/>
                    <a:pt x="f350" y="f143"/>
                    <a:pt x="f350" y="f143"/>
                  </a:cubicBezTo>
                  <a:cubicBezTo>
                    <a:pt x="f351" y="f143"/>
                    <a:pt x="f26" y="f225"/>
                    <a:pt x="f26" y="f225"/>
                  </a:cubicBezTo>
                  <a:cubicBezTo>
                    <a:pt x="f352" y="f275"/>
                    <a:pt x="f352" y="f275"/>
                    <a:pt x="f352" y="f275"/>
                  </a:cubicBezTo>
                  <a:cubicBezTo>
                    <a:pt x="f352" y="f275"/>
                    <a:pt x="f21" y="f150"/>
                    <a:pt x="f353" y="f152"/>
                  </a:cubicBezTo>
                  <a:cubicBezTo>
                    <a:pt x="f353" y="f152"/>
                    <a:pt x="f354" y="f154"/>
                    <a:pt x="f354" y="f154"/>
                  </a:cubicBezTo>
                  <a:cubicBezTo>
                    <a:pt x="f18" y="f154"/>
                    <a:pt x="f355" y="f154"/>
                    <a:pt x="f355" y="f154"/>
                  </a:cubicBezTo>
                  <a:cubicBezTo>
                    <a:pt x="f12" y="f356"/>
                    <a:pt x="f12" y="f356"/>
                    <a:pt x="f12" y="f356"/>
                  </a:cubicBezTo>
                  <a:cubicBezTo>
                    <a:pt x="f12" y="f157"/>
                    <a:pt x="f12" y="f157"/>
                    <a:pt x="f12" y="f157"/>
                  </a:cubicBezTo>
                  <a:cubicBezTo>
                    <a:pt x="f357" y="f223"/>
                    <a:pt x="f357" y="f223"/>
                    <a:pt x="f357" y="f223"/>
                  </a:cubicBezTo>
                  <a:cubicBezTo>
                    <a:pt x="f14" y="f197"/>
                    <a:pt x="f14" y="f197"/>
                    <a:pt x="f14" y="f197"/>
                  </a:cubicBezTo>
                  <a:cubicBezTo>
                    <a:pt x="f16" y="f161"/>
                    <a:pt x="f16" y="f161"/>
                    <a:pt x="f16" y="f161"/>
                  </a:cubicBezTo>
                  <a:cubicBezTo>
                    <a:pt x="f358" y="f193"/>
                    <a:pt x="f358" y="f193"/>
                    <a:pt x="f358" y="f193"/>
                  </a:cubicBezTo>
                  <a:lnTo>
                    <a:pt x="f9" y="f10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82" name="Freeform 111">
              <a:extLst>
                <a:ext uri="{FF2B5EF4-FFF2-40B4-BE49-F238E27FC236}">
                  <a16:creationId xmlns:a16="http://schemas.microsoft.com/office/drawing/2014/main" id="{AC77B2A9-5637-878E-D75A-2E717A88C852}"/>
                </a:ext>
              </a:extLst>
            </p:cNvPr>
            <p:cNvSpPr/>
            <p:nvPr/>
          </p:nvSpPr>
          <p:spPr>
            <a:xfrm>
              <a:off x="8501698" y="2796875"/>
              <a:ext cx="922474" cy="6473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9"/>
                <a:gd name="f7" fmla="val 91"/>
                <a:gd name="f8" fmla="val 89"/>
                <a:gd name="f9" fmla="val 79"/>
                <a:gd name="f10" fmla="val 87"/>
                <a:gd name="f11" fmla="val 77"/>
                <a:gd name="f12" fmla="val 88"/>
                <a:gd name="f13" fmla="val 73"/>
                <a:gd name="f14" fmla="val 96"/>
                <a:gd name="f15" fmla="val 71"/>
                <a:gd name="f16" fmla="val 101"/>
                <a:gd name="f17" fmla="val 67"/>
                <a:gd name="f18" fmla="val 105"/>
                <a:gd name="f19" fmla="val 63"/>
                <a:gd name="f20" fmla="val 107"/>
                <a:gd name="f21" fmla="val 51"/>
                <a:gd name="f22" fmla="val 114"/>
                <a:gd name="f23" fmla="val 50"/>
                <a:gd name="f24" fmla="val 116"/>
                <a:gd name="f25" fmla="val 40"/>
                <a:gd name="f26" fmla="val 124"/>
                <a:gd name="f27" fmla="val 41"/>
                <a:gd name="f28" fmla="val 126"/>
                <a:gd name="f29" fmla="val 35"/>
                <a:gd name="f30" fmla="val 34"/>
                <a:gd name="f31" fmla="val 29"/>
                <a:gd name="f32" fmla="val 122"/>
                <a:gd name="f33" fmla="val 27"/>
                <a:gd name="f34" fmla="val 23"/>
                <a:gd name="f35" fmla="val 104"/>
                <a:gd name="f36" fmla="val 100"/>
                <a:gd name="f37" fmla="val 14"/>
                <a:gd name="f38" fmla="val 6"/>
                <a:gd name="f39" fmla="val 82"/>
                <a:gd name="f40" fmla="val 9"/>
                <a:gd name="f41" fmla="val 74"/>
                <a:gd name="f42" fmla="val 62"/>
                <a:gd name="f43" fmla="val 3"/>
                <a:gd name="f44" fmla="val 49"/>
                <a:gd name="f45" fmla="val 7"/>
                <a:gd name="f46" fmla="val 45"/>
                <a:gd name="f47" fmla="val 16"/>
                <a:gd name="f48" fmla="val 47"/>
                <a:gd name="f49" fmla="val 24"/>
                <a:gd name="f50" fmla="val 33"/>
                <a:gd name="f51" fmla="val 22"/>
                <a:gd name="f52" fmla="val 20"/>
                <a:gd name="f53" fmla="val 13"/>
                <a:gd name="f54" fmla="val 21"/>
                <a:gd name="f55" fmla="val 26"/>
                <a:gd name="f56" fmla="val 4"/>
                <a:gd name="f57" fmla="val 37"/>
                <a:gd name="f58" fmla="val 42"/>
                <a:gd name="f59" fmla="val 19"/>
                <a:gd name="f60" fmla="val 52"/>
                <a:gd name="f61" fmla="val 59"/>
                <a:gd name="f62" fmla="val 64"/>
                <a:gd name="f63" fmla="val 72"/>
                <a:gd name="f64" fmla="val 76"/>
                <a:gd name="f65" fmla="val 84"/>
                <a:gd name="f66" fmla="val 80"/>
                <a:gd name="f67" fmla="val 38"/>
                <a:gd name="f68" fmla="val 85"/>
                <a:gd name="f69" fmla="val 46"/>
                <a:gd name="f70" fmla="val 86"/>
                <a:gd name="f71" fmla="val 48"/>
                <a:gd name="f72" fmla="val 90"/>
                <a:gd name="f73" fmla="val 53"/>
                <a:gd name="f74" fmla="val 58"/>
                <a:gd name="f75" fmla="val 83"/>
                <a:gd name="f76" fmla="val 66"/>
                <a:gd name="f77" fmla="val 68"/>
                <a:gd name="f78" fmla="val 78"/>
                <a:gd name="f79" fmla="+- 0 0 -90"/>
                <a:gd name="f80" fmla="*/ f3 1 129"/>
                <a:gd name="f81" fmla="*/ f4 1 91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129"/>
                <a:gd name="f90" fmla="*/ f86 1 91"/>
                <a:gd name="f91" fmla="*/ 2147483646 f87 1"/>
                <a:gd name="f92" fmla="*/ 2147483646 f86 1"/>
                <a:gd name="f93" fmla="*/ 0 f87 1"/>
                <a:gd name="f94" fmla="+- f88 0 f1"/>
                <a:gd name="f95" fmla="*/ f91 1 129"/>
                <a:gd name="f96" fmla="*/ f92 1 91"/>
                <a:gd name="f97" fmla="*/ f93 1 129"/>
                <a:gd name="f98" fmla="*/ 0 1 f89"/>
                <a:gd name="f99" fmla="*/ f83 1 f89"/>
                <a:gd name="f100" fmla="*/ 0 1 f90"/>
                <a:gd name="f101" fmla="*/ f84 1 f90"/>
                <a:gd name="f102" fmla="*/ f95 1 f89"/>
                <a:gd name="f103" fmla="*/ f96 1 f90"/>
                <a:gd name="f104" fmla="*/ f97 1 f89"/>
                <a:gd name="f105" fmla="*/ f98 f80 1"/>
                <a:gd name="f106" fmla="*/ f99 f80 1"/>
                <a:gd name="f107" fmla="*/ f101 f81 1"/>
                <a:gd name="f108" fmla="*/ f100 f81 1"/>
                <a:gd name="f109" fmla="*/ f102 f80 1"/>
                <a:gd name="f110" fmla="*/ f103 f81 1"/>
                <a:gd name="f111" fmla="*/ f104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11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</a:cxnLst>
              <a:rect l="f105" t="f108" r="f106" b="f107"/>
              <a:pathLst>
                <a:path w="129" h="91">
                  <a:moveTo>
                    <a:pt x="f8" y="f9"/>
                  </a:moveTo>
                  <a:cubicBezTo>
                    <a:pt x="f10" y="f11"/>
                    <a:pt x="f10" y="f11"/>
                    <a:pt x="f10" y="f11"/>
                  </a:cubicBezTo>
                  <a:cubicBezTo>
                    <a:pt x="f12" y="f13"/>
                    <a:pt x="f12" y="f13"/>
                    <a:pt x="f12" y="f13"/>
                  </a:cubicBezTo>
                  <a:cubicBezTo>
                    <a:pt x="f14" y="f15"/>
                    <a:pt x="f14" y="f15"/>
                    <a:pt x="f14" y="f15"/>
                  </a:cubicBezTo>
                  <a:cubicBezTo>
                    <a:pt x="f16" y="f17"/>
                    <a:pt x="f16" y="f17"/>
                    <a:pt x="f16" y="f17"/>
                  </a:cubicBezTo>
                  <a:cubicBezTo>
                    <a:pt x="f18" y="f19"/>
                    <a:pt x="f18" y="f19"/>
                    <a:pt x="f18" y="f19"/>
                  </a:cubicBezTo>
                  <a:cubicBezTo>
                    <a:pt x="f20" y="f21"/>
                    <a:pt x="f20" y="f21"/>
                    <a:pt x="f20" y="f21"/>
                  </a:cubicBezTo>
                  <a:cubicBezTo>
                    <a:pt x="f22" y="f23"/>
                    <a:pt x="f22" y="f23"/>
                    <a:pt x="f22" y="f23"/>
                  </a:cubicBezTo>
                  <a:cubicBezTo>
                    <a:pt x="f24" y="f25"/>
                    <a:pt x="f24" y="f25"/>
                    <a:pt x="f24" y="f25"/>
                  </a:cubicBezTo>
                  <a:cubicBezTo>
                    <a:pt x="f26" y="f27"/>
                    <a:pt x="f26" y="f27"/>
                    <a:pt x="f26" y="f27"/>
                  </a:cubicBezTo>
                  <a:cubicBezTo>
                    <a:pt x="f28" y="f29"/>
                    <a:pt x="f28" y="f29"/>
                    <a:pt x="f28" y="f29"/>
                  </a:cubicBezTo>
                  <a:cubicBezTo>
                    <a:pt x="f6" y="f30"/>
                    <a:pt x="f6" y="f30"/>
                    <a:pt x="f6" y="f30"/>
                  </a:cubicBezTo>
                  <a:cubicBezTo>
                    <a:pt x="f6" y="f31"/>
                    <a:pt x="f6" y="f31"/>
                    <a:pt x="f6" y="f31"/>
                  </a:cubicBezTo>
                  <a:cubicBezTo>
                    <a:pt x="f32" y="f33"/>
                    <a:pt x="f32" y="f33"/>
                    <a:pt x="f32" y="f33"/>
                  </a:cubicBezTo>
                  <a:cubicBezTo>
                    <a:pt x="f22" y="f34"/>
                    <a:pt x="f22" y="f34"/>
                    <a:pt x="f22" y="f34"/>
                  </a:cubicBezTo>
                  <a:cubicBezTo>
                    <a:pt x="f35" y="f34"/>
                    <a:pt x="f35" y="f34"/>
                    <a:pt x="f35" y="f34"/>
                  </a:cubicBezTo>
                  <a:cubicBezTo>
                    <a:pt x="f36" y="f37"/>
                    <a:pt x="f36" y="f37"/>
                    <a:pt x="f36" y="f37"/>
                  </a:cubicBezTo>
                  <a:cubicBezTo>
                    <a:pt x="f14" y="f38"/>
                    <a:pt x="f14" y="f38"/>
                    <a:pt x="f14" y="f38"/>
                  </a:cubicBezTo>
                  <a:cubicBezTo>
                    <a:pt x="f7" y="f38"/>
                    <a:pt x="f7" y="f38"/>
                    <a:pt x="f7" y="f38"/>
                  </a:cubicBezTo>
                  <a:cubicBezTo>
                    <a:pt x="f39" y="f40"/>
                    <a:pt x="f39" y="f40"/>
                    <a:pt x="f39" y="f40"/>
                  </a:cubicBezTo>
                  <a:cubicBezTo>
                    <a:pt x="f41" y="f5"/>
                    <a:pt x="f41" y="f5"/>
                    <a:pt x="f41" y="f5"/>
                  </a:cubicBezTo>
                  <a:cubicBezTo>
                    <a:pt x="f42" y="f43"/>
                    <a:pt x="f42" y="f43"/>
                    <a:pt x="f42" y="f43"/>
                  </a:cubicBezTo>
                  <a:cubicBezTo>
                    <a:pt x="f44" y="f45"/>
                    <a:pt x="f44" y="f45"/>
                    <a:pt x="f44" y="f45"/>
                  </a:cubicBezTo>
                  <a:cubicBezTo>
                    <a:pt x="f46" y="f47"/>
                    <a:pt x="f46" y="f47"/>
                    <a:pt x="f46" y="f47"/>
                  </a:cubicBezTo>
                  <a:cubicBezTo>
                    <a:pt x="f48" y="f34"/>
                    <a:pt x="f48" y="f34"/>
                    <a:pt x="f48" y="f34"/>
                  </a:cubicBezTo>
                  <a:cubicBezTo>
                    <a:pt x="f25" y="f49"/>
                    <a:pt x="f25" y="f49"/>
                    <a:pt x="f25" y="f49"/>
                  </a:cubicBezTo>
                  <a:cubicBezTo>
                    <a:pt x="f50" y="f34"/>
                    <a:pt x="f50" y="f34"/>
                    <a:pt x="f50" y="f34"/>
                  </a:cubicBezTo>
                  <a:cubicBezTo>
                    <a:pt x="f33" y="f49"/>
                    <a:pt x="f33" y="f49"/>
                    <a:pt x="f33" y="f49"/>
                  </a:cubicBezTo>
                  <a:cubicBezTo>
                    <a:pt x="f51" y="f52"/>
                    <a:pt x="f51" y="f52"/>
                    <a:pt x="f51" y="f52"/>
                  </a:cubicBezTo>
                  <a:cubicBezTo>
                    <a:pt x="f53" y="f54"/>
                    <a:pt x="f53" y="f54"/>
                    <a:pt x="f53" y="f54"/>
                  </a:cubicBezTo>
                  <a:cubicBezTo>
                    <a:pt x="f43" y="f55"/>
                    <a:pt x="f43" y="f55"/>
                    <a:pt x="f43" y="f55"/>
                  </a:cubicBezTo>
                  <a:cubicBezTo>
                    <a:pt x="f5" y="f50"/>
                    <a:pt x="f5" y="f50"/>
                    <a:pt x="f5" y="f50"/>
                  </a:cubicBezTo>
                  <a:cubicBezTo>
                    <a:pt x="f56" y="f57"/>
                    <a:pt x="f56" y="f57"/>
                    <a:pt x="f56" y="f57"/>
                  </a:cubicBezTo>
                  <a:cubicBezTo>
                    <a:pt x="f38" y="f58"/>
                    <a:pt x="f38" y="f58"/>
                    <a:pt x="f38" y="f58"/>
                  </a:cubicBezTo>
                  <a:cubicBezTo>
                    <a:pt x="f53" y="f27"/>
                    <a:pt x="f53" y="f27"/>
                    <a:pt x="f53" y="f27"/>
                  </a:cubicBezTo>
                  <a:cubicBezTo>
                    <a:pt x="f59" y="f27"/>
                    <a:pt x="f59" y="f27"/>
                    <a:pt x="f59" y="f27"/>
                  </a:cubicBezTo>
                  <a:cubicBezTo>
                    <a:pt x="f55" y="f44"/>
                    <a:pt x="f55" y="f44"/>
                    <a:pt x="f55" y="f44"/>
                  </a:cubicBezTo>
                  <a:cubicBezTo>
                    <a:pt x="f52" y="f23"/>
                    <a:pt x="f52" y="f23"/>
                    <a:pt x="f52" y="f23"/>
                  </a:cubicBezTo>
                  <a:cubicBezTo>
                    <a:pt x="f47" y="f23"/>
                    <a:pt x="f47" y="f23"/>
                    <a:pt x="f47" y="f23"/>
                  </a:cubicBezTo>
                  <a:cubicBezTo>
                    <a:pt x="f53" y="f60"/>
                    <a:pt x="f53" y="f60"/>
                    <a:pt x="f53" y="f60"/>
                  </a:cubicBezTo>
                  <a:cubicBezTo>
                    <a:pt x="f47" y="f61"/>
                    <a:pt x="f47" y="f61"/>
                    <a:pt x="f47" y="f61"/>
                  </a:cubicBezTo>
                  <a:cubicBezTo>
                    <a:pt x="f47" y="f61"/>
                    <a:pt x="f52" y="f42"/>
                    <a:pt x="f52" y="f19"/>
                  </a:cubicBezTo>
                  <a:cubicBezTo>
                    <a:pt x="f52" y="f62"/>
                    <a:pt x="f52" y="f63"/>
                    <a:pt x="f52" y="f63"/>
                  </a:cubicBezTo>
                  <a:cubicBezTo>
                    <a:pt x="f49" y="f64"/>
                    <a:pt x="f49" y="f64"/>
                    <a:pt x="f49" y="f64"/>
                  </a:cubicBezTo>
                  <a:cubicBezTo>
                    <a:pt x="f34" y="f65"/>
                    <a:pt x="f34" y="f65"/>
                    <a:pt x="f34" y="f65"/>
                  </a:cubicBezTo>
                  <a:cubicBezTo>
                    <a:pt x="f49" y="f39"/>
                    <a:pt x="f49" y="f39"/>
                    <a:pt x="f49" y="f39"/>
                  </a:cubicBezTo>
                  <a:cubicBezTo>
                    <a:pt x="f31" y="f66"/>
                    <a:pt x="f31" y="f66"/>
                    <a:pt x="f31" y="f66"/>
                  </a:cubicBezTo>
                  <a:cubicBezTo>
                    <a:pt x="f50" y="f9"/>
                    <a:pt x="f50" y="f9"/>
                    <a:pt x="f50" y="f9"/>
                  </a:cubicBezTo>
                  <a:cubicBezTo>
                    <a:pt x="f67" y="f39"/>
                    <a:pt x="f67" y="f39"/>
                    <a:pt x="f67" y="f39"/>
                  </a:cubicBezTo>
                  <a:cubicBezTo>
                    <a:pt x="f58" y="f68"/>
                    <a:pt x="f58" y="f68"/>
                    <a:pt x="f58" y="f68"/>
                  </a:cubicBezTo>
                  <a:cubicBezTo>
                    <a:pt x="f69" y="f70"/>
                    <a:pt x="f69" y="f70"/>
                    <a:pt x="f69" y="f70"/>
                  </a:cubicBezTo>
                  <a:cubicBezTo>
                    <a:pt x="f69" y="f8"/>
                    <a:pt x="f69" y="f8"/>
                    <a:pt x="f69" y="f8"/>
                  </a:cubicBezTo>
                  <a:cubicBezTo>
                    <a:pt x="f71" y="f72"/>
                    <a:pt x="f71" y="f72"/>
                    <a:pt x="f71" y="f72"/>
                  </a:cubicBezTo>
                  <a:cubicBezTo>
                    <a:pt x="f21" y="f7"/>
                    <a:pt x="f21" y="f7"/>
                    <a:pt x="f21" y="f7"/>
                  </a:cubicBezTo>
                  <a:cubicBezTo>
                    <a:pt x="f73" y="f8"/>
                    <a:pt x="f73" y="f8"/>
                    <a:pt x="f73" y="f8"/>
                  </a:cubicBezTo>
                  <a:cubicBezTo>
                    <a:pt x="f74" y="f10"/>
                    <a:pt x="f74" y="f10"/>
                    <a:pt x="f74" y="f10"/>
                  </a:cubicBezTo>
                  <a:cubicBezTo>
                    <a:pt x="f61" y="f39"/>
                    <a:pt x="f61" y="f39"/>
                    <a:pt x="f61" y="f39"/>
                  </a:cubicBezTo>
                  <a:cubicBezTo>
                    <a:pt x="f19" y="f75"/>
                    <a:pt x="f19" y="f75"/>
                    <a:pt x="f19" y="f75"/>
                  </a:cubicBezTo>
                  <a:cubicBezTo>
                    <a:pt x="f76" y="f75"/>
                    <a:pt x="f76" y="f75"/>
                    <a:pt x="f76" y="f75"/>
                  </a:cubicBezTo>
                  <a:cubicBezTo>
                    <a:pt x="f77" y="f68"/>
                    <a:pt x="f77" y="f68"/>
                    <a:pt x="f77" y="f68"/>
                  </a:cubicBezTo>
                  <a:cubicBezTo>
                    <a:pt x="f63" y="f65"/>
                    <a:pt x="f63" y="f65"/>
                    <a:pt x="f63" y="f65"/>
                  </a:cubicBezTo>
                  <a:cubicBezTo>
                    <a:pt x="f41" y="f39"/>
                    <a:pt x="f41" y="f39"/>
                    <a:pt x="f41" y="f39"/>
                  </a:cubicBezTo>
                  <a:cubicBezTo>
                    <a:pt x="f11" y="f9"/>
                    <a:pt x="f11" y="f9"/>
                    <a:pt x="f11" y="f9"/>
                  </a:cubicBezTo>
                  <a:cubicBezTo>
                    <a:pt x="f78" y="f66"/>
                    <a:pt x="f78" y="f66"/>
                    <a:pt x="f78" y="f66"/>
                  </a:cubicBezTo>
                  <a:cubicBezTo>
                    <a:pt x="f9" y="f75"/>
                    <a:pt x="f9" y="f75"/>
                    <a:pt x="f9" y="f75"/>
                  </a:cubicBezTo>
                  <a:cubicBezTo>
                    <a:pt x="f39" y="f75"/>
                    <a:pt x="f39" y="f75"/>
                    <a:pt x="f39" y="f75"/>
                  </a:cubicBezTo>
                  <a:cubicBezTo>
                    <a:pt x="f70" y="f39"/>
                    <a:pt x="f70" y="f39"/>
                    <a:pt x="f70" y="f39"/>
                  </a:cubicBezTo>
                  <a:cubicBezTo>
                    <a:pt x="f12" y="f39"/>
                    <a:pt x="f12" y="f39"/>
                    <a:pt x="f12" y="f39"/>
                  </a:cubicBezTo>
                  <a:cubicBezTo>
                    <a:pt x="f12" y="f75"/>
                    <a:pt x="f12" y="f75"/>
                    <a:pt x="f12" y="f75"/>
                  </a:cubicBezTo>
                  <a:cubicBezTo>
                    <a:pt x="f72" y="f39"/>
                    <a:pt x="f72" y="f39"/>
                    <a:pt x="f72" y="f39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83" name="Rectangle 112">
              <a:extLst>
                <a:ext uri="{FF2B5EF4-FFF2-40B4-BE49-F238E27FC236}">
                  <a16:creationId xmlns:a16="http://schemas.microsoft.com/office/drawing/2014/main" id="{32BDDA63-6AE4-47E5-C154-58BEC8372850}"/>
                </a:ext>
              </a:extLst>
            </p:cNvPr>
            <p:cNvSpPr/>
            <p:nvPr/>
          </p:nvSpPr>
          <p:spPr>
            <a:xfrm>
              <a:off x="7812377" y="3038715"/>
              <a:ext cx="8686" cy="1444"/>
            </a:xfrm>
            <a:prstGeom prst="rect">
              <a:avLst/>
            </a:pr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miter/>
            </a:ln>
          </p:spPr>
          <p:txBody>
            <a:bodyPr vert="horz" wrap="square" lIns="91440" tIns="45720" rIns="91440" bIns="45720" anchor="t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30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84" name="Freeform 113">
              <a:extLst>
                <a:ext uri="{FF2B5EF4-FFF2-40B4-BE49-F238E27FC236}">
                  <a16:creationId xmlns:a16="http://schemas.microsoft.com/office/drawing/2014/main" id="{9B8A7F95-C68E-8440-E991-F0754AA23B96}"/>
                </a:ext>
              </a:extLst>
            </p:cNvPr>
            <p:cNvSpPr/>
            <p:nvPr/>
          </p:nvSpPr>
          <p:spPr>
            <a:xfrm>
              <a:off x="7550264" y="1984458"/>
              <a:ext cx="592293" cy="6994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3"/>
                <a:gd name="f7" fmla="val 98"/>
                <a:gd name="f8" fmla="val 23"/>
                <a:gd name="f9" fmla="val 87"/>
                <a:gd name="f10" fmla="val 24"/>
                <a:gd name="f11" fmla="val 86"/>
                <a:gd name="f12" fmla="val 82"/>
                <a:gd name="f13" fmla="val 80"/>
                <a:gd name="f14" fmla="val 26"/>
                <a:gd name="f15" fmla="val 78"/>
                <a:gd name="f16" fmla="val 75"/>
                <a:gd name="f17" fmla="val 70"/>
                <a:gd name="f18" fmla="val 69"/>
                <a:gd name="f19" fmla="val 65"/>
                <a:gd name="f20" fmla="val 62"/>
                <a:gd name="f21" fmla="val 60"/>
                <a:gd name="f22" fmla="val 30"/>
                <a:gd name="f23" fmla="val 59"/>
                <a:gd name="f24" fmla="val 56"/>
                <a:gd name="f25" fmla="val 29"/>
                <a:gd name="f26" fmla="val 54"/>
                <a:gd name="f27" fmla="val 31"/>
                <a:gd name="f28" fmla="val 50"/>
                <a:gd name="f29" fmla="val 32"/>
                <a:gd name="f30" fmla="val 44"/>
                <a:gd name="f31" fmla="val 34"/>
                <a:gd name="f32" fmla="val 43"/>
                <a:gd name="f33" fmla="val 36"/>
                <a:gd name="f34" fmla="val 38"/>
                <a:gd name="f35" fmla="val 35"/>
                <a:gd name="f36" fmla="val 37"/>
                <a:gd name="f37" fmla="val 41"/>
                <a:gd name="f38" fmla="val 28"/>
                <a:gd name="f39" fmla="val 42"/>
                <a:gd name="f40" fmla="val 47"/>
                <a:gd name="f41" fmla="val 49"/>
                <a:gd name="f42" fmla="val 22"/>
                <a:gd name="f43" fmla="val 19"/>
                <a:gd name="f44" fmla="val 51"/>
                <a:gd name="f45" fmla="val 52"/>
                <a:gd name="f46" fmla="val 53"/>
                <a:gd name="f47" fmla="val 17"/>
                <a:gd name="f48" fmla="val 21"/>
                <a:gd name="f49" fmla="val 63"/>
                <a:gd name="f50" fmla="val 66"/>
                <a:gd name="f51" fmla="val 68"/>
                <a:gd name="f52" fmla="val 14"/>
                <a:gd name="f53" fmla="val 12"/>
                <a:gd name="f54" fmla="val 11"/>
                <a:gd name="f55" fmla="val 77"/>
                <a:gd name="f56" fmla="val 18"/>
                <a:gd name="f57" fmla="val 81"/>
                <a:gd name="f58" fmla="val 15"/>
                <a:gd name="f59" fmla="val 13"/>
                <a:gd name="f60" fmla="val 9"/>
                <a:gd name="f61" fmla="val 6"/>
                <a:gd name="f62" fmla="val 4"/>
                <a:gd name="f63" fmla="val 76"/>
                <a:gd name="f64" fmla="val 72"/>
                <a:gd name="f65" fmla="val 2"/>
                <a:gd name="f66" fmla="val 1"/>
                <a:gd name="f67" fmla="val 5"/>
                <a:gd name="f68" fmla="val 55"/>
                <a:gd name="f69" fmla="val 8"/>
                <a:gd name="f70" fmla="val 48"/>
                <a:gd name="f71" fmla="val 40"/>
                <a:gd name="f72" fmla="val 25"/>
                <a:gd name="f73" fmla="val 46"/>
                <a:gd name="f74" fmla="val 71"/>
                <a:gd name="f75" fmla="val 3"/>
                <a:gd name="f76" fmla="val 73"/>
                <a:gd name="f77" fmla="val 79"/>
                <a:gd name="f78" fmla="val 84"/>
                <a:gd name="f79" fmla="val 91"/>
                <a:gd name="f80" fmla="val 95"/>
                <a:gd name="f81" fmla="val 7"/>
                <a:gd name="f82" fmla="val 97"/>
                <a:gd name="f83" fmla="val 16"/>
                <a:gd name="f84" fmla="val 93"/>
                <a:gd name="f85" fmla="val 20"/>
                <a:gd name="f86" fmla="val 92"/>
                <a:gd name="f87" fmla="+- 0 0 -90"/>
                <a:gd name="f88" fmla="*/ f3 1 83"/>
                <a:gd name="f89" fmla="*/ f4 1 98"/>
                <a:gd name="f90" fmla="val f5"/>
                <a:gd name="f91" fmla="val f6"/>
                <a:gd name="f92" fmla="val f7"/>
                <a:gd name="f93" fmla="*/ f87 f0 1"/>
                <a:gd name="f94" fmla="+- f92 0 f90"/>
                <a:gd name="f95" fmla="+- f91 0 f90"/>
                <a:gd name="f96" fmla="*/ f93 1 f2"/>
                <a:gd name="f97" fmla="*/ f95 1 83"/>
                <a:gd name="f98" fmla="*/ f94 1 98"/>
                <a:gd name="f99" fmla="*/ 2147483646 f95 1"/>
                <a:gd name="f100" fmla="*/ 2147483646 f94 1"/>
                <a:gd name="f101" fmla="*/ 0 f94 1"/>
                <a:gd name="f102" fmla="+- f96 0 f1"/>
                <a:gd name="f103" fmla="*/ f99 1 83"/>
                <a:gd name="f104" fmla="*/ f100 1 98"/>
                <a:gd name="f105" fmla="*/ f101 1 98"/>
                <a:gd name="f106" fmla="*/ 0 1 f97"/>
                <a:gd name="f107" fmla="*/ f91 1 f97"/>
                <a:gd name="f108" fmla="*/ 0 1 f98"/>
                <a:gd name="f109" fmla="*/ f92 1 f98"/>
                <a:gd name="f110" fmla="*/ f103 1 f97"/>
                <a:gd name="f111" fmla="*/ f104 1 f98"/>
                <a:gd name="f112" fmla="*/ f105 1 f98"/>
                <a:gd name="f113" fmla="*/ f106 f88 1"/>
                <a:gd name="f114" fmla="*/ f107 f88 1"/>
                <a:gd name="f115" fmla="*/ f109 f89 1"/>
                <a:gd name="f116" fmla="*/ f108 f89 1"/>
                <a:gd name="f117" fmla="*/ f110 f88 1"/>
                <a:gd name="f118" fmla="*/ f111 f89 1"/>
                <a:gd name="f119" fmla="*/ f112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9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  <a:cxn ang="f102">
                  <a:pos x="f117" y="f118"/>
                </a:cxn>
              </a:cxnLst>
              <a:rect l="f113" t="f116" r="f114" b="f115"/>
              <a:pathLst>
                <a:path w="83" h="98">
                  <a:moveTo>
                    <a:pt x="f8" y="f9"/>
                  </a:moveTo>
                  <a:cubicBezTo>
                    <a:pt x="f8" y="f9"/>
                    <a:pt x="f10" y="f9"/>
                    <a:pt x="f10" y="f11"/>
                  </a:cubicBezTo>
                  <a:cubicBezTo>
                    <a:pt x="f10" y="f11"/>
                    <a:pt x="f10" y="f12"/>
                    <a:pt x="f10" y="f12"/>
                  </a:cubicBezTo>
                  <a:cubicBezTo>
                    <a:pt x="f10" y="f13"/>
                    <a:pt x="f10" y="f13"/>
                    <a:pt x="f10" y="f13"/>
                  </a:cubicBezTo>
                  <a:cubicBezTo>
                    <a:pt x="f14" y="f15"/>
                    <a:pt x="f14" y="f15"/>
                    <a:pt x="f14" y="f15"/>
                  </a:cubicBezTo>
                  <a:cubicBezTo>
                    <a:pt x="f10" y="f16"/>
                    <a:pt x="f10" y="f16"/>
                    <a:pt x="f10" y="f16"/>
                  </a:cubicBezTo>
                  <a:cubicBezTo>
                    <a:pt x="f10" y="f16"/>
                    <a:pt x="f8" y="f17"/>
                    <a:pt x="f8" y="f17"/>
                  </a:cubicBezTo>
                  <a:cubicBezTo>
                    <a:pt x="f8" y="f18"/>
                    <a:pt x="f10" y="f19"/>
                    <a:pt x="f10" y="f19"/>
                  </a:cubicBezTo>
                  <a:cubicBezTo>
                    <a:pt x="f10" y="f19"/>
                    <a:pt x="f10" y="f20"/>
                    <a:pt x="f10" y="f20"/>
                  </a:cubicBezTo>
                  <a:cubicBezTo>
                    <a:pt x="f14" y="f21"/>
                    <a:pt x="f14" y="f21"/>
                    <a:pt x="f14" y="f21"/>
                  </a:cubicBezTo>
                  <a:cubicBezTo>
                    <a:pt x="f22" y="f23"/>
                    <a:pt x="f22" y="f23"/>
                    <a:pt x="f22" y="f23"/>
                  </a:cubicBezTo>
                  <a:cubicBezTo>
                    <a:pt x="f22" y="f24"/>
                    <a:pt x="f22" y="f24"/>
                    <a:pt x="f22" y="f24"/>
                  </a:cubicBezTo>
                  <a:cubicBezTo>
                    <a:pt x="f25" y="f26"/>
                    <a:pt x="f25" y="f26"/>
                    <a:pt x="f25" y="f26"/>
                  </a:cubicBezTo>
                  <a:cubicBezTo>
                    <a:pt x="f27" y="f28"/>
                    <a:pt x="f27" y="f28"/>
                    <a:pt x="f27" y="f28"/>
                  </a:cubicBezTo>
                  <a:cubicBezTo>
                    <a:pt x="f29" y="f30"/>
                    <a:pt x="f29" y="f30"/>
                    <a:pt x="f29" y="f30"/>
                  </a:cubicBezTo>
                  <a:cubicBezTo>
                    <a:pt x="f31" y="f32"/>
                    <a:pt x="f31" y="f32"/>
                    <a:pt x="f31" y="f32"/>
                  </a:cubicBezTo>
                  <a:cubicBezTo>
                    <a:pt x="f33" y="f34"/>
                    <a:pt x="f33" y="f34"/>
                    <a:pt x="f33" y="f34"/>
                  </a:cubicBezTo>
                  <a:cubicBezTo>
                    <a:pt x="f34" y="f35"/>
                    <a:pt x="f34" y="f35"/>
                    <a:pt x="f34" y="f35"/>
                  </a:cubicBezTo>
                  <a:cubicBezTo>
                    <a:pt x="f36" y="f29"/>
                    <a:pt x="f36" y="f29"/>
                    <a:pt x="f36" y="f29"/>
                  </a:cubicBezTo>
                  <a:cubicBezTo>
                    <a:pt x="f34" y="f22"/>
                    <a:pt x="f34" y="f22"/>
                    <a:pt x="f34" y="f22"/>
                  </a:cubicBezTo>
                  <a:cubicBezTo>
                    <a:pt x="f37" y="f38"/>
                    <a:pt x="f37" y="f38"/>
                    <a:pt x="f37" y="f38"/>
                  </a:cubicBezTo>
                  <a:cubicBezTo>
                    <a:pt x="f39" y="f38"/>
                    <a:pt x="f39" y="f38"/>
                    <a:pt x="f39" y="f38"/>
                  </a:cubicBezTo>
                  <a:cubicBezTo>
                    <a:pt x="f30" y="f10"/>
                    <a:pt x="f30" y="f10"/>
                    <a:pt x="f30" y="f10"/>
                  </a:cubicBezTo>
                  <a:cubicBezTo>
                    <a:pt x="f40" y="f10"/>
                    <a:pt x="f40" y="f10"/>
                    <a:pt x="f40" y="f10"/>
                  </a:cubicBezTo>
                  <a:cubicBezTo>
                    <a:pt x="f41" y="f10"/>
                    <a:pt x="f41" y="f10"/>
                    <a:pt x="f41" y="f10"/>
                  </a:cubicBezTo>
                  <a:cubicBezTo>
                    <a:pt x="f41" y="f42"/>
                    <a:pt x="f41" y="f42"/>
                    <a:pt x="f41" y="f42"/>
                  </a:cubicBezTo>
                  <a:cubicBezTo>
                    <a:pt x="f28" y="f43"/>
                    <a:pt x="f28" y="f43"/>
                    <a:pt x="f28" y="f43"/>
                  </a:cubicBezTo>
                  <a:cubicBezTo>
                    <a:pt x="f44" y="f43"/>
                    <a:pt x="f44" y="f43"/>
                    <a:pt x="f44" y="f43"/>
                  </a:cubicBezTo>
                  <a:cubicBezTo>
                    <a:pt x="f45" y="f43"/>
                    <a:pt x="f45" y="f43"/>
                    <a:pt x="f45" y="f43"/>
                  </a:cubicBezTo>
                  <a:cubicBezTo>
                    <a:pt x="f46" y="f47"/>
                    <a:pt x="f46" y="f47"/>
                    <a:pt x="f46" y="f47"/>
                  </a:cubicBezTo>
                  <a:cubicBezTo>
                    <a:pt x="f26" y="f43"/>
                    <a:pt x="f26" y="f43"/>
                    <a:pt x="f26" y="f43"/>
                  </a:cubicBezTo>
                  <a:cubicBezTo>
                    <a:pt x="f24" y="f48"/>
                    <a:pt x="f24" y="f48"/>
                    <a:pt x="f24" y="f48"/>
                  </a:cubicBezTo>
                  <a:cubicBezTo>
                    <a:pt x="f23" y="f42"/>
                    <a:pt x="f23" y="f42"/>
                    <a:pt x="f23" y="f42"/>
                  </a:cubicBezTo>
                  <a:cubicBezTo>
                    <a:pt x="f20" y="f48"/>
                    <a:pt x="f20" y="f48"/>
                    <a:pt x="f20" y="f48"/>
                  </a:cubicBezTo>
                  <a:cubicBezTo>
                    <a:pt x="f49" y="f42"/>
                    <a:pt x="f49" y="f42"/>
                    <a:pt x="f49" y="f42"/>
                  </a:cubicBezTo>
                  <a:cubicBezTo>
                    <a:pt x="f50" y="f43"/>
                    <a:pt x="f50" y="f43"/>
                    <a:pt x="f50" y="f43"/>
                  </a:cubicBezTo>
                  <a:cubicBezTo>
                    <a:pt x="f51" y="f52"/>
                    <a:pt x="f51" y="f52"/>
                    <a:pt x="f51" y="f52"/>
                  </a:cubicBezTo>
                  <a:cubicBezTo>
                    <a:pt x="f17" y="f53"/>
                    <a:pt x="f17" y="f53"/>
                    <a:pt x="f17" y="f53"/>
                  </a:cubicBezTo>
                  <a:cubicBezTo>
                    <a:pt x="f16" y="f54"/>
                    <a:pt x="f16" y="f54"/>
                    <a:pt x="f16" y="f54"/>
                  </a:cubicBezTo>
                  <a:cubicBezTo>
                    <a:pt x="f15" y="f52"/>
                    <a:pt x="f15" y="f52"/>
                    <a:pt x="f15" y="f52"/>
                  </a:cubicBezTo>
                  <a:cubicBezTo>
                    <a:pt x="f15" y="f47"/>
                    <a:pt x="f15" y="f47"/>
                    <a:pt x="f15" y="f47"/>
                  </a:cubicBezTo>
                  <a:cubicBezTo>
                    <a:pt x="f55" y="f43"/>
                    <a:pt x="f55" y="f43"/>
                    <a:pt x="f55" y="f43"/>
                  </a:cubicBezTo>
                  <a:cubicBezTo>
                    <a:pt x="f15" y="f56"/>
                    <a:pt x="f15" y="f56"/>
                    <a:pt x="f15" y="f56"/>
                  </a:cubicBezTo>
                  <a:cubicBezTo>
                    <a:pt x="f55" y="f43"/>
                    <a:pt x="f55" y="f43"/>
                    <a:pt x="f55" y="f43"/>
                  </a:cubicBezTo>
                  <a:cubicBezTo>
                    <a:pt x="f55" y="f43"/>
                    <a:pt x="f55" y="f43"/>
                    <a:pt x="f55" y="f43"/>
                  </a:cubicBezTo>
                  <a:cubicBezTo>
                    <a:pt x="f57" y="f58"/>
                    <a:pt x="f57" y="f58"/>
                    <a:pt x="f57" y="f58"/>
                  </a:cubicBezTo>
                  <a:cubicBezTo>
                    <a:pt x="f12" y="f59"/>
                    <a:pt x="f12" y="f59"/>
                    <a:pt x="f12" y="f59"/>
                  </a:cubicBezTo>
                  <a:cubicBezTo>
                    <a:pt x="f57" y="f53"/>
                    <a:pt x="f57" y="f53"/>
                    <a:pt x="f57" y="f53"/>
                  </a:cubicBezTo>
                  <a:cubicBezTo>
                    <a:pt x="f13" y="f60"/>
                    <a:pt x="f13" y="f60"/>
                    <a:pt x="f13" y="f60"/>
                  </a:cubicBezTo>
                  <a:cubicBezTo>
                    <a:pt x="f6" y="f61"/>
                    <a:pt x="f6" y="f61"/>
                    <a:pt x="f6" y="f61"/>
                  </a:cubicBezTo>
                  <a:cubicBezTo>
                    <a:pt x="f13" y="f62"/>
                    <a:pt x="f13" y="f62"/>
                    <a:pt x="f13" y="f62"/>
                  </a:cubicBezTo>
                  <a:cubicBezTo>
                    <a:pt x="f63" y="f5"/>
                    <a:pt x="f63" y="f5"/>
                    <a:pt x="f63" y="f5"/>
                  </a:cubicBezTo>
                  <a:cubicBezTo>
                    <a:pt x="f64" y="f62"/>
                    <a:pt x="f64" y="f62"/>
                    <a:pt x="f64" y="f62"/>
                  </a:cubicBezTo>
                  <a:cubicBezTo>
                    <a:pt x="f18" y="f65"/>
                    <a:pt x="f18" y="f65"/>
                    <a:pt x="f18" y="f65"/>
                  </a:cubicBezTo>
                  <a:cubicBezTo>
                    <a:pt x="f18" y="f66"/>
                    <a:pt x="f18" y="f66"/>
                    <a:pt x="f18" y="f66"/>
                  </a:cubicBezTo>
                  <a:cubicBezTo>
                    <a:pt x="f50" y="f66"/>
                    <a:pt x="f50" y="f66"/>
                    <a:pt x="f50" y="f66"/>
                  </a:cubicBezTo>
                  <a:cubicBezTo>
                    <a:pt x="f20" y="f66"/>
                    <a:pt x="f20" y="f66"/>
                    <a:pt x="f20" y="f66"/>
                  </a:cubicBezTo>
                  <a:cubicBezTo>
                    <a:pt x="f23" y="f67"/>
                    <a:pt x="f23" y="f67"/>
                    <a:pt x="f23" y="f67"/>
                  </a:cubicBezTo>
                  <a:cubicBezTo>
                    <a:pt x="f24" y="f61"/>
                    <a:pt x="f24" y="f61"/>
                    <a:pt x="f24" y="f61"/>
                  </a:cubicBezTo>
                  <a:cubicBezTo>
                    <a:pt x="f68" y="f61"/>
                    <a:pt x="f68" y="f61"/>
                    <a:pt x="f68" y="f61"/>
                  </a:cubicBezTo>
                  <a:cubicBezTo>
                    <a:pt x="f46" y="f69"/>
                    <a:pt x="f46" y="f69"/>
                    <a:pt x="f46" y="f69"/>
                  </a:cubicBezTo>
                  <a:cubicBezTo>
                    <a:pt x="f28" y="f69"/>
                    <a:pt x="f28" y="f69"/>
                    <a:pt x="f28" y="f69"/>
                  </a:cubicBezTo>
                  <a:cubicBezTo>
                    <a:pt x="f70" y="f59"/>
                    <a:pt x="f70" y="f59"/>
                    <a:pt x="f70" y="f59"/>
                  </a:cubicBezTo>
                  <a:cubicBezTo>
                    <a:pt x="f32" y="f52"/>
                    <a:pt x="f32" y="f52"/>
                    <a:pt x="f32" y="f52"/>
                  </a:cubicBezTo>
                  <a:cubicBezTo>
                    <a:pt x="f37" y="f43"/>
                    <a:pt x="f37" y="f43"/>
                    <a:pt x="f37" y="f43"/>
                  </a:cubicBezTo>
                  <a:cubicBezTo>
                    <a:pt x="f71" y="f42"/>
                    <a:pt x="f71" y="f42"/>
                    <a:pt x="f71" y="f42"/>
                  </a:cubicBezTo>
                  <a:cubicBezTo>
                    <a:pt x="f36" y="f42"/>
                    <a:pt x="f36" y="f42"/>
                    <a:pt x="f36" y="f42"/>
                  </a:cubicBezTo>
                  <a:cubicBezTo>
                    <a:pt x="f29" y="f38"/>
                    <a:pt x="f29" y="f38"/>
                    <a:pt x="f29" y="f38"/>
                  </a:cubicBezTo>
                  <a:cubicBezTo>
                    <a:pt x="f29" y="f27"/>
                    <a:pt x="f29" y="f27"/>
                    <a:pt x="f29" y="f27"/>
                  </a:cubicBezTo>
                  <a:cubicBezTo>
                    <a:pt x="f38" y="f34"/>
                    <a:pt x="f38" y="f34"/>
                    <a:pt x="f38" y="f34"/>
                  </a:cubicBezTo>
                  <a:cubicBezTo>
                    <a:pt x="f14" y="f37"/>
                    <a:pt x="f14" y="f37"/>
                    <a:pt x="f14" y="f37"/>
                  </a:cubicBezTo>
                  <a:cubicBezTo>
                    <a:pt x="f72" y="f73"/>
                    <a:pt x="f72" y="f73"/>
                    <a:pt x="f72" y="f73"/>
                  </a:cubicBezTo>
                  <a:cubicBezTo>
                    <a:pt x="f8" y="f41"/>
                    <a:pt x="f8" y="f41"/>
                    <a:pt x="f8" y="f41"/>
                  </a:cubicBezTo>
                  <a:cubicBezTo>
                    <a:pt x="f47" y="f21"/>
                    <a:pt x="f47" y="f21"/>
                    <a:pt x="f47" y="f21"/>
                  </a:cubicBezTo>
                  <a:cubicBezTo>
                    <a:pt x="f59" y="f49"/>
                    <a:pt x="f59" y="f49"/>
                    <a:pt x="f59" y="f49"/>
                  </a:cubicBezTo>
                  <a:cubicBezTo>
                    <a:pt x="f69" y="f19"/>
                    <a:pt x="f69" y="f19"/>
                    <a:pt x="f69" y="f19"/>
                  </a:cubicBezTo>
                  <a:cubicBezTo>
                    <a:pt x="f61" y="f18"/>
                    <a:pt x="f61" y="f18"/>
                    <a:pt x="f61" y="f18"/>
                  </a:cubicBezTo>
                  <a:cubicBezTo>
                    <a:pt x="f62" y="f74"/>
                    <a:pt x="f62" y="f74"/>
                    <a:pt x="f62" y="f74"/>
                  </a:cubicBezTo>
                  <a:cubicBezTo>
                    <a:pt x="f75" y="f76"/>
                    <a:pt x="f75" y="f76"/>
                    <a:pt x="f75" y="f76"/>
                  </a:cubicBezTo>
                  <a:cubicBezTo>
                    <a:pt x="f65" y="f63"/>
                    <a:pt x="f65" y="f63"/>
                    <a:pt x="f65" y="f63"/>
                  </a:cubicBezTo>
                  <a:cubicBezTo>
                    <a:pt x="f5" y="f77"/>
                    <a:pt x="f5" y="f77"/>
                    <a:pt x="f5" y="f77"/>
                  </a:cubicBezTo>
                  <a:cubicBezTo>
                    <a:pt x="f66" y="f78"/>
                    <a:pt x="f66" y="f78"/>
                    <a:pt x="f66" y="f78"/>
                  </a:cubicBezTo>
                  <a:cubicBezTo>
                    <a:pt x="f65" y="f9"/>
                    <a:pt x="f65" y="f9"/>
                    <a:pt x="f65" y="f9"/>
                  </a:cubicBezTo>
                  <a:cubicBezTo>
                    <a:pt x="f75" y="f79"/>
                    <a:pt x="f75" y="f79"/>
                    <a:pt x="f75" y="f79"/>
                  </a:cubicBezTo>
                  <a:cubicBezTo>
                    <a:pt x="f75" y="f80"/>
                    <a:pt x="f75" y="f80"/>
                    <a:pt x="f75" y="f80"/>
                  </a:cubicBezTo>
                  <a:cubicBezTo>
                    <a:pt x="f81" y="f7"/>
                    <a:pt x="f81" y="f7"/>
                    <a:pt x="f81" y="f7"/>
                  </a:cubicBezTo>
                  <a:cubicBezTo>
                    <a:pt x="f54" y="f82"/>
                    <a:pt x="f54" y="f82"/>
                    <a:pt x="f54" y="f82"/>
                  </a:cubicBezTo>
                  <a:cubicBezTo>
                    <a:pt x="f83" y="f84"/>
                    <a:pt x="f83" y="f84"/>
                    <a:pt x="f83" y="f84"/>
                  </a:cubicBezTo>
                  <a:cubicBezTo>
                    <a:pt x="f43" y="f79"/>
                    <a:pt x="f43" y="f79"/>
                    <a:pt x="f43" y="f79"/>
                  </a:cubicBezTo>
                  <a:cubicBezTo>
                    <a:pt x="f85" y="f86"/>
                    <a:pt x="f85" y="f86"/>
                    <a:pt x="f85" y="f86"/>
                  </a:cubicBezTo>
                  <a:cubicBezTo>
                    <a:pt x="f85" y="f84"/>
                    <a:pt x="f85" y="f84"/>
                    <a:pt x="f85" y="f84"/>
                  </a:cubicBezTo>
                  <a:cubicBezTo>
                    <a:pt x="f48" y="f86"/>
                    <a:pt x="f48" y="f86"/>
                    <a:pt x="f48" y="f86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85" name="Freeform 114">
              <a:extLst>
                <a:ext uri="{FF2B5EF4-FFF2-40B4-BE49-F238E27FC236}">
                  <a16:creationId xmlns:a16="http://schemas.microsoft.com/office/drawing/2014/main" id="{08640AD2-CC36-E060-7E8B-7A3E0CEB7EF2}"/>
                </a:ext>
              </a:extLst>
            </p:cNvPr>
            <p:cNvSpPr/>
            <p:nvPr/>
          </p:nvSpPr>
          <p:spPr>
            <a:xfrm>
              <a:off x="7692179" y="2120585"/>
              <a:ext cx="292525" cy="6690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00"/>
                <a:gd name="f7" fmla="val 9895"/>
                <a:gd name="f8" fmla="val 2316"/>
                <a:gd name="f9" fmla="val 2211"/>
                <a:gd name="f10" fmla="val 9756"/>
                <a:gd name="f11" fmla="val 1895"/>
                <a:gd name="f12" fmla="val 1579"/>
                <a:gd name="f13" fmla="val 1158"/>
                <a:gd name="f14" fmla="val 9268"/>
                <a:gd name="f15" fmla="val 632"/>
                <a:gd name="f16" fmla="val 9024"/>
                <a:gd name="f17" fmla="val 8537"/>
                <a:gd name="f18" fmla="val 526"/>
                <a:gd name="f19" fmla="val 7805"/>
                <a:gd name="f20" fmla="val 211"/>
                <a:gd name="f21" fmla="val 7561"/>
                <a:gd name="f22" fmla="val 7317"/>
                <a:gd name="f23" fmla="val 7073"/>
                <a:gd name="f24" fmla="val 316"/>
                <a:gd name="f25" fmla="val 6585"/>
                <a:gd name="f26" fmla="val 5854"/>
                <a:gd name="f27" fmla="val 5366"/>
                <a:gd name="f28" fmla="val 947"/>
                <a:gd name="f29" fmla="val 5122"/>
                <a:gd name="f30" fmla="val 4390"/>
                <a:gd name="f31" fmla="val 4146"/>
                <a:gd name="f32" fmla="val 1368"/>
                <a:gd name="f33" fmla="val 1684"/>
                <a:gd name="f34" fmla="val 3902"/>
                <a:gd name="f35" fmla="val 2000"/>
                <a:gd name="f36" fmla="val 3415"/>
                <a:gd name="f37" fmla="val 2526"/>
                <a:gd name="f38" fmla="val 2927"/>
                <a:gd name="f39" fmla="val 2632"/>
                <a:gd name="f40" fmla="val 2683"/>
                <a:gd name="f41" fmla="val 3263"/>
                <a:gd name="f42" fmla="val 2195"/>
                <a:gd name="f43" fmla="val 3684"/>
                <a:gd name="f44" fmla="val 2439"/>
                <a:gd name="f45" fmla="val 3895"/>
                <a:gd name="f46" fmla="val 4211"/>
                <a:gd name="f47" fmla="val 1463"/>
                <a:gd name="f48" fmla="val 4316"/>
                <a:gd name="f49" fmla="val 976"/>
                <a:gd name="f50" fmla="val 4526"/>
                <a:gd name="f51" fmla="val 4842"/>
                <a:gd name="f52" fmla="val 732"/>
                <a:gd name="f53" fmla="val 5263"/>
                <a:gd name="f54" fmla="val 5368"/>
                <a:gd name="f55" fmla="val 813"/>
                <a:gd name="f56" fmla="val 5544"/>
                <a:gd name="f57" fmla="val 895"/>
                <a:gd name="f58" fmla="val 5719"/>
                <a:gd name="f59" fmla="val 5895"/>
                <a:gd name="f60" fmla="val 6211"/>
                <a:gd name="f61" fmla="val 6421"/>
                <a:gd name="f62" fmla="val 6632"/>
                <a:gd name="f63" fmla="val 7053"/>
                <a:gd name="f64" fmla="val 7158"/>
                <a:gd name="f65" fmla="val 244"/>
                <a:gd name="f66" fmla="val 7684"/>
                <a:gd name="f67" fmla="val 7789"/>
                <a:gd name="f68" fmla="val 488"/>
                <a:gd name="f69" fmla="val 8316"/>
                <a:gd name="f70" fmla="val 329"/>
                <a:gd name="f71" fmla="val 8217"/>
                <a:gd name="f72" fmla="val 647"/>
                <a:gd name="f73" fmla="val 8415"/>
                <a:gd name="f74" fmla="val 746"/>
                <a:gd name="f75" fmla="val 8264"/>
                <a:gd name="f76" fmla="val 955"/>
                <a:gd name="f77" fmla="val 8384"/>
                <a:gd name="f78" fmla="val 1164"/>
                <a:gd name="f79" fmla="val 8504"/>
                <a:gd name="f80" fmla="val 1597"/>
                <a:gd name="f81" fmla="val 8867"/>
                <a:gd name="f82" fmla="val 1740"/>
                <a:gd name="f83" fmla="val 9038"/>
                <a:gd name="f84" fmla="val 1883"/>
                <a:gd name="f85" fmla="val 9209"/>
                <a:gd name="f86" fmla="val 1786"/>
                <a:gd name="f87" fmla="val 9301"/>
                <a:gd name="f88" fmla="val 1814"/>
                <a:gd name="f89" fmla="val 9410"/>
                <a:gd name="f90" fmla="val 1842"/>
                <a:gd name="f91" fmla="val 9519"/>
                <a:gd name="f92" fmla="val 1865"/>
                <a:gd name="f93" fmla="val 9637"/>
                <a:gd name="f94" fmla="val 1909"/>
                <a:gd name="f95" fmla="val 9693"/>
                <a:gd name="f96" fmla="val 1953"/>
                <a:gd name="f97" fmla="val 9749"/>
                <a:gd name="f98" fmla="val 1990"/>
                <a:gd name="f99" fmla="val 9709"/>
                <a:gd name="f100" fmla="val 2078"/>
                <a:gd name="f101" fmla="val 9743"/>
                <a:gd name="f102" fmla="val 2166"/>
                <a:gd name="f103" fmla="val 9777"/>
                <a:gd name="f104" fmla="val 2338"/>
                <a:gd name="f105" fmla="val 9905"/>
                <a:gd name="f106" fmla="val 2540"/>
                <a:gd name="f107" fmla="val 9885"/>
                <a:gd name="f108" fmla="val 2602"/>
                <a:gd name="f109" fmla="val 9754"/>
                <a:gd name="f110" fmla="val 9684"/>
                <a:gd name="f111" fmla="val 3171"/>
                <a:gd name="f112" fmla="val 9474"/>
                <a:gd name="f113" fmla="val 9053"/>
                <a:gd name="f114" fmla="val 4471"/>
                <a:gd name="f115" fmla="val 8807"/>
                <a:gd name="f116" fmla="val 4553"/>
                <a:gd name="f117" fmla="val 8562"/>
                <a:gd name="f118" fmla="val 4634"/>
                <a:gd name="f119" fmla="val 7895"/>
                <a:gd name="f120" fmla="val 5610"/>
                <a:gd name="f121" fmla="val 6842"/>
                <a:gd name="f122" fmla="val 4878"/>
                <a:gd name="f123" fmla="val 4959"/>
                <a:gd name="f124" fmla="val 6386"/>
                <a:gd name="f125" fmla="val 5041"/>
                <a:gd name="f126" fmla="val 6141"/>
                <a:gd name="f127" fmla="val 4632"/>
                <a:gd name="f128" fmla="val 8049"/>
                <a:gd name="f129" fmla="val 8293"/>
                <a:gd name="f130" fmla="val 3579"/>
                <a:gd name="f131" fmla="val 2842"/>
                <a:gd name="f132" fmla="val 2947"/>
                <a:gd name="f133" fmla="+- 0 0 -90"/>
                <a:gd name="f134" fmla="*/ f3 1 10000"/>
                <a:gd name="f135" fmla="*/ f4 1 9895"/>
                <a:gd name="f136" fmla="val f5"/>
                <a:gd name="f137" fmla="val f6"/>
                <a:gd name="f138" fmla="val f7"/>
                <a:gd name="f139" fmla="*/ f133 f0 1"/>
                <a:gd name="f140" fmla="+- f138 0 f136"/>
                <a:gd name="f141" fmla="+- f137 0 f136"/>
                <a:gd name="f142" fmla="*/ f139 1 f2"/>
                <a:gd name="f143" fmla="*/ f141 1 10000"/>
                <a:gd name="f144" fmla="*/ f140 1 9895"/>
                <a:gd name="f145" fmla="*/ 2147483646 f141 1"/>
                <a:gd name="f146" fmla="*/ 2147483646 f140 1"/>
                <a:gd name="f147" fmla="*/ 0 f140 1"/>
                <a:gd name="f148" fmla="*/ 1547059788 f141 1"/>
                <a:gd name="f149" fmla="*/ 1032076903 f141 1"/>
                <a:gd name="f150" fmla="*/ 258002502 f141 1"/>
                <a:gd name="f151" fmla="*/ 516037938 f141 1"/>
                <a:gd name="f152" fmla="*/ 1839950288 f141 1"/>
                <a:gd name="f153" fmla="*/ 2018679268 f141 1"/>
                <a:gd name="f154" fmla="+- f142 0 f1"/>
                <a:gd name="f155" fmla="*/ f145 1 10000"/>
                <a:gd name="f156" fmla="*/ f146 1 9895"/>
                <a:gd name="f157" fmla="*/ f147 1 9895"/>
                <a:gd name="f158" fmla="*/ f148 1 10000"/>
                <a:gd name="f159" fmla="*/ f149 1 10000"/>
                <a:gd name="f160" fmla="*/ f150 1 10000"/>
                <a:gd name="f161" fmla="*/ f151 1 10000"/>
                <a:gd name="f162" fmla="*/ f152 1 10000"/>
                <a:gd name="f163" fmla="*/ f153 1 10000"/>
                <a:gd name="f164" fmla="*/ 0 1 f143"/>
                <a:gd name="f165" fmla="*/ f137 1 f143"/>
                <a:gd name="f166" fmla="*/ 0 1 f144"/>
                <a:gd name="f167" fmla="*/ f138 1 f144"/>
                <a:gd name="f168" fmla="*/ f155 1 f143"/>
                <a:gd name="f169" fmla="*/ f156 1 f144"/>
                <a:gd name="f170" fmla="*/ f157 1 f144"/>
                <a:gd name="f171" fmla="*/ f158 1 f143"/>
                <a:gd name="f172" fmla="*/ f159 1 f143"/>
                <a:gd name="f173" fmla="*/ f160 1 f143"/>
                <a:gd name="f174" fmla="*/ f161 1 f143"/>
                <a:gd name="f175" fmla="*/ f162 1 f143"/>
                <a:gd name="f176" fmla="*/ f163 1 f143"/>
                <a:gd name="f177" fmla="*/ f164 f134 1"/>
                <a:gd name="f178" fmla="*/ f165 f134 1"/>
                <a:gd name="f179" fmla="*/ f167 f135 1"/>
                <a:gd name="f180" fmla="*/ f166 f135 1"/>
                <a:gd name="f181" fmla="*/ f168 f134 1"/>
                <a:gd name="f182" fmla="*/ f169 f135 1"/>
                <a:gd name="f183" fmla="*/ f170 f135 1"/>
                <a:gd name="f184" fmla="*/ f171 f134 1"/>
                <a:gd name="f185" fmla="*/ f172 f134 1"/>
                <a:gd name="f186" fmla="*/ f173 f134 1"/>
                <a:gd name="f187" fmla="*/ f174 f134 1"/>
                <a:gd name="f188" fmla="*/ f175 f134 1"/>
                <a:gd name="f189" fmla="*/ f176 f1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4">
                  <a:pos x="f181" y="f182"/>
                </a:cxn>
                <a:cxn ang="f154">
                  <a:pos x="f181" y="f182"/>
                </a:cxn>
                <a:cxn ang="f154">
                  <a:pos x="f181" y="f182"/>
                </a:cxn>
                <a:cxn ang="f154">
                  <a:pos x="f181" y="f182"/>
                </a:cxn>
                <a:cxn ang="f154">
                  <a:pos x="f181" y="f183"/>
                </a:cxn>
                <a:cxn ang="f154">
                  <a:pos x="f181" y="f182"/>
                </a:cxn>
                <a:cxn ang="f154">
                  <a:pos x="f181" y="f182"/>
                </a:cxn>
                <a:cxn ang="f154">
                  <a:pos x="f181" y="f182"/>
                </a:cxn>
                <a:cxn ang="f154">
                  <a:pos x="f181" y="f182"/>
                </a:cxn>
                <a:cxn ang="f154">
                  <a:pos x="f181" y="f182"/>
                </a:cxn>
                <a:cxn ang="f154">
                  <a:pos x="f181" y="f182"/>
                </a:cxn>
                <a:cxn ang="f154">
                  <a:pos x="f181" y="f182"/>
                </a:cxn>
                <a:cxn ang="f154">
                  <a:pos x="f181" y="f182"/>
                </a:cxn>
                <a:cxn ang="f154">
                  <a:pos x="f184" y="f182"/>
                </a:cxn>
                <a:cxn ang="f154">
                  <a:pos x="f185" y="f182"/>
                </a:cxn>
                <a:cxn ang="f154">
                  <a:pos x="f185" y="f182"/>
                </a:cxn>
                <a:cxn ang="f154">
                  <a:pos x="f185" y="f182"/>
                </a:cxn>
                <a:cxn ang="f154">
                  <a:pos x="f185" y="f182"/>
                </a:cxn>
                <a:cxn ang="f154">
                  <a:pos x="f186" y="f182"/>
                </a:cxn>
                <a:cxn ang="f154">
                  <a:pos x="f187" y="f182"/>
                </a:cxn>
                <a:cxn ang="f154">
                  <a:pos x="f188" y="f182"/>
                </a:cxn>
                <a:cxn ang="f154">
                  <a:pos x="f189" y="f182"/>
                </a:cxn>
                <a:cxn ang="f154">
                  <a:pos x="f181" y="f182"/>
                </a:cxn>
                <a:cxn ang="f154">
                  <a:pos x="f181" y="f182"/>
                </a:cxn>
                <a:cxn ang="f154">
                  <a:pos x="f181" y="f182"/>
                </a:cxn>
                <a:cxn ang="f154">
                  <a:pos x="f181" y="f182"/>
                </a:cxn>
                <a:cxn ang="f154">
                  <a:pos x="f181" y="f182"/>
                </a:cxn>
                <a:cxn ang="f154">
                  <a:pos x="f181" y="f182"/>
                </a:cxn>
                <a:cxn ang="f154">
                  <a:pos x="f181" y="f182"/>
                </a:cxn>
                <a:cxn ang="f154">
                  <a:pos x="f181" y="f182"/>
                </a:cxn>
                <a:cxn ang="f154">
                  <a:pos x="f181" y="f182"/>
                </a:cxn>
                <a:cxn ang="f154">
                  <a:pos x="f181" y="f182"/>
                </a:cxn>
                <a:cxn ang="f154">
                  <a:pos x="f181" y="f182"/>
                </a:cxn>
                <a:cxn ang="f154">
                  <a:pos x="f181" y="f182"/>
                </a:cxn>
              </a:cxnLst>
              <a:rect l="f177" t="f180" r="f178" b="f179"/>
              <a:pathLst>
                <a:path w="10000" h="9895">
                  <a:moveTo>
                    <a:pt x="f6" y="f8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10" y="f12"/>
                  </a:lnTo>
                  <a:lnTo>
                    <a:pt x="f10" y="f13"/>
                  </a:lnTo>
                  <a:lnTo>
                    <a:pt x="f14" y="f15"/>
                  </a:lnTo>
                  <a:lnTo>
                    <a:pt x="f16" y="f15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5"/>
                  </a:lnTo>
                  <a:lnTo>
                    <a:pt x="f22" y="f5"/>
                  </a:lnTo>
                  <a:lnTo>
                    <a:pt x="f23" y="f24"/>
                  </a:lnTo>
                  <a:lnTo>
                    <a:pt x="f23" y="f18"/>
                  </a:lnTo>
                  <a:lnTo>
                    <a:pt x="f25" y="f18"/>
                  </a:lnTo>
                  <a:lnTo>
                    <a:pt x="f26" y="f18"/>
                  </a:lnTo>
                  <a:lnTo>
                    <a:pt x="f27" y="f28"/>
                  </a:lnTo>
                  <a:lnTo>
                    <a:pt x="f29" y="f28"/>
                  </a:lnTo>
                  <a:lnTo>
                    <a:pt x="f30" y="f13"/>
                  </a:lnTo>
                  <a:lnTo>
                    <a:pt x="f31" y="f32"/>
                  </a:lnTo>
                  <a:lnTo>
                    <a:pt x="f30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4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49" y="f51"/>
                  </a:lnTo>
                  <a:cubicBezTo>
                    <a:pt x="f49" y="f51"/>
                    <a:pt x="f52" y="f53"/>
                    <a:pt x="f52" y="f54"/>
                  </a:cubicBezTo>
                  <a:cubicBezTo>
                    <a:pt x="f55" y="f56"/>
                    <a:pt x="f57" y="f58"/>
                    <a:pt x="f49" y="f59"/>
                  </a:cubicBezTo>
                  <a:lnTo>
                    <a:pt x="f47" y="f60"/>
                  </a:lnTo>
                  <a:lnTo>
                    <a:pt x="f49" y="f61"/>
                  </a:lnTo>
                  <a:lnTo>
                    <a:pt x="f49" y="f62"/>
                  </a:lnTo>
                  <a:lnTo>
                    <a:pt x="f49" y="f63"/>
                  </a:lnTo>
                  <a:cubicBezTo>
                    <a:pt x="f49" y="f64"/>
                    <a:pt x="f52" y="f64"/>
                    <a:pt x="f52" y="f64"/>
                  </a:cubicBezTo>
                  <a:lnTo>
                    <a:pt x="f65" y="f66"/>
                  </a:lnTo>
                  <a:lnTo>
                    <a:pt x="f5" y="f67"/>
                  </a:lnTo>
                  <a:cubicBezTo>
                    <a:pt x="f68" y="f69"/>
                    <a:pt x="f70" y="f71"/>
                    <a:pt x="f68" y="f69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44" y="f7"/>
                  </a:cubicBezTo>
                  <a:cubicBezTo>
                    <a:pt x="f106" y="f107"/>
                    <a:pt x="f108" y="f109"/>
                    <a:pt x="f40" y="f110"/>
                  </a:cubicBezTo>
                  <a:lnTo>
                    <a:pt x="f111" y="f112"/>
                  </a:lnTo>
                  <a:lnTo>
                    <a:pt x="f34" y="f112"/>
                  </a:lnTo>
                  <a:lnTo>
                    <a:pt x="f30" y="f113"/>
                  </a:lnTo>
                  <a:cubicBezTo>
                    <a:pt x="f114" y="f115"/>
                    <a:pt x="f116" y="f117"/>
                    <a:pt x="f118" y="f69"/>
                  </a:cubicBezTo>
                  <a:lnTo>
                    <a:pt x="f118" y="f119"/>
                  </a:lnTo>
                  <a:lnTo>
                    <a:pt x="f29" y="f67"/>
                  </a:lnTo>
                  <a:lnTo>
                    <a:pt x="f26" y="f66"/>
                  </a:lnTo>
                  <a:lnTo>
                    <a:pt x="f26" y="f64"/>
                  </a:lnTo>
                  <a:lnTo>
                    <a:pt x="f120" y="f121"/>
                  </a:lnTo>
                  <a:lnTo>
                    <a:pt x="f122" y="f62"/>
                  </a:lnTo>
                  <a:cubicBezTo>
                    <a:pt x="f123" y="f124"/>
                    <a:pt x="f125" y="f126"/>
                    <a:pt x="f29" y="f59"/>
                  </a:cubicBezTo>
                  <a:lnTo>
                    <a:pt x="f29" y="f54"/>
                  </a:lnTo>
                  <a:lnTo>
                    <a:pt x="f26" y="f51"/>
                  </a:lnTo>
                  <a:lnTo>
                    <a:pt x="f25" y="f127"/>
                  </a:lnTo>
                  <a:lnTo>
                    <a:pt x="f128" y="f46"/>
                  </a:lnTo>
                  <a:lnTo>
                    <a:pt x="f129" y="f45"/>
                  </a:lnTo>
                  <a:lnTo>
                    <a:pt x="f128" y="f130"/>
                  </a:lnTo>
                  <a:lnTo>
                    <a:pt x="f17" y="f41"/>
                  </a:lnTo>
                  <a:lnTo>
                    <a:pt x="f14" y="f131"/>
                  </a:lnTo>
                  <a:lnTo>
                    <a:pt x="f6" y="f132"/>
                  </a:lnTo>
                  <a:lnTo>
                    <a:pt x="f6" y="f131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5B55D5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86" name="Freeform 115">
              <a:extLst>
                <a:ext uri="{FF2B5EF4-FFF2-40B4-BE49-F238E27FC236}">
                  <a16:creationId xmlns:a16="http://schemas.microsoft.com/office/drawing/2014/main" id="{5D94203F-0CE9-BF65-D73E-FFF7303BA4FC}"/>
                </a:ext>
              </a:extLst>
            </p:cNvPr>
            <p:cNvSpPr/>
            <p:nvPr/>
          </p:nvSpPr>
          <p:spPr>
            <a:xfrm>
              <a:off x="7942716" y="2911275"/>
              <a:ext cx="406926" cy="2621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37"/>
                <a:gd name="f8" fmla="val 54"/>
                <a:gd name="f9" fmla="val 22"/>
                <a:gd name="f10" fmla="val 56"/>
                <a:gd name="f11" fmla="val 21"/>
                <a:gd name="f12" fmla="val 16"/>
                <a:gd name="f13" fmla="val 14"/>
                <a:gd name="f14" fmla="val 52"/>
                <a:gd name="f15" fmla="val 12"/>
                <a:gd name="f16" fmla="val 47"/>
                <a:gd name="f17" fmla="val 9"/>
                <a:gd name="f18" fmla="val 45"/>
                <a:gd name="f19" fmla="val 42"/>
                <a:gd name="f20" fmla="val 7"/>
                <a:gd name="f21" fmla="val 40"/>
                <a:gd name="f22" fmla="val 4"/>
                <a:gd name="f23" fmla="val 33"/>
                <a:gd name="f24" fmla="val 1"/>
                <a:gd name="f25" fmla="val 31"/>
                <a:gd name="f26" fmla="val 30"/>
                <a:gd name="f27" fmla="val 28"/>
                <a:gd name="f28" fmla="val 6"/>
                <a:gd name="f29" fmla="val 24"/>
                <a:gd name="f30" fmla="val 5"/>
                <a:gd name="f31" fmla="val 17"/>
                <a:gd name="f32" fmla="val 11"/>
                <a:gd name="f33" fmla="val 3"/>
                <a:gd name="f34" fmla="val 8"/>
                <a:gd name="f35" fmla="val 10"/>
                <a:gd name="f36" fmla="val 2"/>
                <a:gd name="f37" fmla="val 15"/>
                <a:gd name="f38" fmla="val 18"/>
                <a:gd name="f39" fmla="val 19"/>
                <a:gd name="f40" fmla="val 20"/>
                <a:gd name="f41" fmla="val 26"/>
                <a:gd name="f42" fmla="val 25"/>
                <a:gd name="f43" fmla="val 29"/>
                <a:gd name="f44" fmla="val 34"/>
                <a:gd name="f45" fmla="val 32"/>
                <a:gd name="f46" fmla="val 36"/>
                <a:gd name="f47" fmla="val 41"/>
                <a:gd name="f48" fmla="val 43"/>
                <a:gd name="f49" fmla="val 50"/>
                <a:gd name="f50" fmla="val 27"/>
                <a:gd name="f51" fmla="val 51"/>
                <a:gd name="f52" fmla="+- 0 0 -90"/>
                <a:gd name="f53" fmla="*/ f3 1 57"/>
                <a:gd name="f54" fmla="*/ f4 1 37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57"/>
                <a:gd name="f63" fmla="*/ f59 1 37"/>
                <a:gd name="f64" fmla="*/ 2147483646 f60 1"/>
                <a:gd name="f65" fmla="*/ 2147483646 f59 1"/>
                <a:gd name="f66" fmla="*/ 0 f59 1"/>
                <a:gd name="f67" fmla="*/ 0 f60 1"/>
                <a:gd name="f68" fmla="+- f61 0 f1"/>
                <a:gd name="f69" fmla="*/ f64 1 57"/>
                <a:gd name="f70" fmla="*/ f65 1 37"/>
                <a:gd name="f71" fmla="*/ f66 1 37"/>
                <a:gd name="f72" fmla="*/ f67 1 57"/>
                <a:gd name="f73" fmla="*/ 0 1 f62"/>
                <a:gd name="f74" fmla="*/ f56 1 f62"/>
                <a:gd name="f75" fmla="*/ 0 1 f63"/>
                <a:gd name="f76" fmla="*/ f57 1 f63"/>
                <a:gd name="f77" fmla="*/ f69 1 f62"/>
                <a:gd name="f78" fmla="*/ f70 1 f63"/>
                <a:gd name="f79" fmla="*/ f71 1 f63"/>
                <a:gd name="f80" fmla="*/ f72 1 f62"/>
                <a:gd name="f81" fmla="*/ f73 f53 1"/>
                <a:gd name="f82" fmla="*/ f74 f53 1"/>
                <a:gd name="f83" fmla="*/ f76 f54 1"/>
                <a:gd name="f84" fmla="*/ f75 f54 1"/>
                <a:gd name="f85" fmla="*/ f77 f53 1"/>
                <a:gd name="f86" fmla="*/ f78 f54 1"/>
                <a:gd name="f87" fmla="*/ f79 f54 1"/>
                <a:gd name="f88" fmla="*/ f80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7"/>
                </a:cxn>
                <a:cxn ang="f68">
                  <a:pos x="f85" y="f87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8" y="f86"/>
                </a:cxn>
                <a:cxn ang="f68">
                  <a:pos x="f88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</a:cxnLst>
              <a:rect l="f81" t="f84" r="f82" b="f83"/>
              <a:pathLst>
                <a:path w="57" h="37">
                  <a:moveTo>
                    <a:pt x="f8" y="f9"/>
                  </a:moveTo>
                  <a:cubicBezTo>
                    <a:pt x="f10" y="f11"/>
                    <a:pt x="f10" y="f11"/>
                    <a:pt x="f10" y="f11"/>
                  </a:cubicBezTo>
                  <a:cubicBezTo>
                    <a:pt x="f6" y="f12"/>
                    <a:pt x="f6" y="f12"/>
                    <a:pt x="f6" y="f12"/>
                  </a:cubicBezTo>
                  <a:cubicBezTo>
                    <a:pt x="f6" y="f13"/>
                    <a:pt x="f6" y="f13"/>
                    <a:pt x="f6" y="f13"/>
                  </a:cubicBezTo>
                  <a:cubicBezTo>
                    <a:pt x="f14" y="f15"/>
                    <a:pt x="f14" y="f15"/>
                    <a:pt x="f14" y="f15"/>
                  </a:cubicBezTo>
                  <a:cubicBezTo>
                    <a:pt x="f16" y="f17"/>
                    <a:pt x="f16" y="f17"/>
                    <a:pt x="f16" y="f17"/>
                  </a:cubicBezTo>
                  <a:cubicBezTo>
                    <a:pt x="f18" y="f17"/>
                    <a:pt x="f18" y="f17"/>
                    <a:pt x="f18" y="f17"/>
                  </a:cubicBezTo>
                  <a:cubicBezTo>
                    <a:pt x="f19" y="f20"/>
                    <a:pt x="f19" y="f20"/>
                    <a:pt x="f19" y="f20"/>
                  </a:cubicBezTo>
                  <a:cubicBezTo>
                    <a:pt x="f21" y="f22"/>
                    <a:pt x="f21" y="f22"/>
                    <a:pt x="f21" y="f22"/>
                  </a:cubicBezTo>
                  <a:cubicBezTo>
                    <a:pt x="f23" y="f24"/>
                    <a:pt x="f23" y="f24"/>
                    <a:pt x="f23" y="f24"/>
                  </a:cubicBezTo>
                  <a:cubicBezTo>
                    <a:pt x="f25" y="f24"/>
                    <a:pt x="f25" y="f24"/>
                    <a:pt x="f25" y="f24"/>
                  </a:cubicBezTo>
                  <a:cubicBezTo>
                    <a:pt x="f25" y="f5"/>
                    <a:pt x="f25" y="f5"/>
                    <a:pt x="f25" y="f5"/>
                  </a:cubicBezTo>
                  <a:cubicBezTo>
                    <a:pt x="f26" y="f5"/>
                    <a:pt x="f26" y="f5"/>
                    <a:pt x="f26" y="f5"/>
                  </a:cubicBezTo>
                  <a:cubicBezTo>
                    <a:pt x="f27" y="f28"/>
                    <a:pt x="f27" y="f28"/>
                    <a:pt x="f27" y="f28"/>
                  </a:cubicBezTo>
                  <a:cubicBezTo>
                    <a:pt x="f29" y="f30"/>
                    <a:pt x="f29" y="f30"/>
                    <a:pt x="f29" y="f30"/>
                  </a:cubicBezTo>
                  <a:cubicBezTo>
                    <a:pt x="f31" y="f30"/>
                    <a:pt x="f31" y="f30"/>
                    <a:pt x="f31" y="f30"/>
                  </a:cubicBezTo>
                  <a:cubicBezTo>
                    <a:pt x="f32" y="f33"/>
                    <a:pt x="f32" y="f33"/>
                    <a:pt x="f32" y="f33"/>
                  </a:cubicBezTo>
                  <a:cubicBezTo>
                    <a:pt x="f20" y="f33"/>
                    <a:pt x="f20" y="f33"/>
                    <a:pt x="f20" y="f33"/>
                  </a:cubicBezTo>
                  <a:cubicBezTo>
                    <a:pt x="f30" y="f22"/>
                    <a:pt x="f30" y="f22"/>
                    <a:pt x="f30" y="f22"/>
                  </a:cubicBezTo>
                  <a:cubicBezTo>
                    <a:pt x="f28" y="f34"/>
                    <a:pt x="f28" y="f34"/>
                    <a:pt x="f28" y="f34"/>
                  </a:cubicBezTo>
                  <a:cubicBezTo>
                    <a:pt x="f22" y="f35"/>
                    <a:pt x="f22" y="f35"/>
                    <a:pt x="f22" y="f35"/>
                  </a:cubicBezTo>
                  <a:cubicBezTo>
                    <a:pt x="f36" y="f37"/>
                    <a:pt x="f36" y="f37"/>
                    <a:pt x="f36" y="f37"/>
                  </a:cubicBezTo>
                  <a:cubicBezTo>
                    <a:pt x="f5" y="f37"/>
                    <a:pt x="f5" y="f37"/>
                    <a:pt x="f5" y="f37"/>
                  </a:cubicBezTo>
                  <a:cubicBezTo>
                    <a:pt x="f5" y="f38"/>
                    <a:pt x="f5" y="f38"/>
                    <a:pt x="f5" y="f38"/>
                  </a:cubicBezTo>
                  <a:cubicBezTo>
                    <a:pt x="f24" y="f39"/>
                    <a:pt x="f24" y="f39"/>
                    <a:pt x="f24" y="f39"/>
                  </a:cubicBezTo>
                  <a:cubicBezTo>
                    <a:pt x="f36" y="f40"/>
                    <a:pt x="f36" y="f40"/>
                    <a:pt x="f36" y="f40"/>
                  </a:cubicBezTo>
                  <a:cubicBezTo>
                    <a:pt x="f33" y="f11"/>
                    <a:pt x="f33" y="f11"/>
                    <a:pt x="f33" y="f11"/>
                  </a:cubicBezTo>
                  <a:cubicBezTo>
                    <a:pt x="f15" y="f40"/>
                    <a:pt x="f15" y="f40"/>
                    <a:pt x="f15" y="f40"/>
                  </a:cubicBezTo>
                  <a:cubicBezTo>
                    <a:pt x="f38" y="f40"/>
                    <a:pt x="f38" y="f40"/>
                    <a:pt x="f38" y="f40"/>
                  </a:cubicBezTo>
                  <a:cubicBezTo>
                    <a:pt x="f29" y="f29"/>
                    <a:pt x="f29" y="f29"/>
                    <a:pt x="f29" y="f29"/>
                  </a:cubicBezTo>
                  <a:cubicBezTo>
                    <a:pt x="f29" y="f29"/>
                    <a:pt x="f41" y="f41"/>
                    <a:pt x="f42" y="f27"/>
                  </a:cubicBezTo>
                  <a:cubicBezTo>
                    <a:pt x="f42" y="f43"/>
                    <a:pt x="f9" y="f26"/>
                    <a:pt x="f9" y="f26"/>
                  </a:cubicBezTo>
                  <a:cubicBezTo>
                    <a:pt x="f11" y="f23"/>
                    <a:pt x="f11" y="f23"/>
                    <a:pt x="f11" y="f23"/>
                  </a:cubicBezTo>
                  <a:cubicBezTo>
                    <a:pt x="f29" y="f44"/>
                    <a:pt x="f29" y="f44"/>
                    <a:pt x="f29" y="f44"/>
                  </a:cubicBezTo>
                  <a:cubicBezTo>
                    <a:pt x="f42" y="f45"/>
                    <a:pt x="f42" y="f45"/>
                    <a:pt x="f42" y="f45"/>
                  </a:cubicBezTo>
                  <a:cubicBezTo>
                    <a:pt x="f26" y="f43"/>
                    <a:pt x="f26" y="f43"/>
                    <a:pt x="f26" y="f43"/>
                  </a:cubicBezTo>
                  <a:cubicBezTo>
                    <a:pt x="f23" y="f43"/>
                    <a:pt x="f23" y="f43"/>
                    <a:pt x="f23" y="f43"/>
                  </a:cubicBezTo>
                  <a:cubicBezTo>
                    <a:pt x="f46" y="f45"/>
                    <a:pt x="f46" y="f45"/>
                    <a:pt x="f46" y="f45"/>
                  </a:cubicBezTo>
                  <a:cubicBezTo>
                    <a:pt x="f44" y="f44"/>
                    <a:pt x="f44" y="f44"/>
                    <a:pt x="f44" y="f44"/>
                  </a:cubicBezTo>
                  <a:cubicBezTo>
                    <a:pt x="f7" y="f7"/>
                    <a:pt x="f7" y="f7"/>
                    <a:pt x="f7" y="f7"/>
                  </a:cubicBezTo>
                  <a:cubicBezTo>
                    <a:pt x="f18" y="f44"/>
                    <a:pt x="f18" y="f44"/>
                    <a:pt x="f18" y="f44"/>
                  </a:cubicBezTo>
                  <a:cubicBezTo>
                    <a:pt x="f47" y="f25"/>
                    <a:pt x="f47" y="f25"/>
                    <a:pt x="f47" y="f25"/>
                  </a:cubicBezTo>
                  <a:cubicBezTo>
                    <a:pt x="f48" y="f27"/>
                    <a:pt x="f48" y="f27"/>
                    <a:pt x="f48" y="f27"/>
                  </a:cubicBezTo>
                  <a:cubicBezTo>
                    <a:pt x="f49" y="f50"/>
                    <a:pt x="f49" y="f50"/>
                    <a:pt x="f49" y="f50"/>
                  </a:cubicBezTo>
                  <a:cubicBezTo>
                    <a:pt x="f51" y="f42"/>
                    <a:pt x="f51" y="f42"/>
                    <a:pt x="f51" y="f42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5B55D5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87" name="Freeform 116">
              <a:extLst>
                <a:ext uri="{FF2B5EF4-FFF2-40B4-BE49-F238E27FC236}">
                  <a16:creationId xmlns:a16="http://schemas.microsoft.com/office/drawing/2014/main" id="{2B1F9569-D56F-AB7C-1D3C-814A421A80E4}"/>
                </a:ext>
              </a:extLst>
            </p:cNvPr>
            <p:cNvSpPr/>
            <p:nvPr/>
          </p:nvSpPr>
          <p:spPr>
            <a:xfrm>
              <a:off x="8177314" y="2911275"/>
              <a:ext cx="50685" cy="275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24"/>
                <a:gd name="f8" fmla="val 36"/>
                <a:gd name="f9" fmla="val 18"/>
                <a:gd name="f10" fmla="val 6"/>
                <a:gd name="f11" fmla="+- 0 0 -90"/>
                <a:gd name="f12" fmla="*/ f3 1 42"/>
                <a:gd name="f13" fmla="*/ f4 1 24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42"/>
                <a:gd name="f22" fmla="*/ f18 1 24"/>
                <a:gd name="f23" fmla="*/ 2147483646 f19 1"/>
                <a:gd name="f24" fmla="*/ 2147483646 f18 1"/>
                <a:gd name="f25" fmla="*/ 0 f18 1"/>
                <a:gd name="f26" fmla="*/ 0 f19 1"/>
                <a:gd name="f27" fmla="+- f20 0 f1"/>
                <a:gd name="f28" fmla="*/ f23 1 42"/>
                <a:gd name="f29" fmla="*/ f24 1 24"/>
                <a:gd name="f30" fmla="*/ f25 1 24"/>
                <a:gd name="f31" fmla="*/ f26 1 42"/>
                <a:gd name="f32" fmla="*/ 0 1 f21"/>
                <a:gd name="f33" fmla="*/ f15 1 f21"/>
                <a:gd name="f34" fmla="*/ 0 1 f22"/>
                <a:gd name="f35" fmla="*/ f16 1 f22"/>
                <a:gd name="f36" fmla="*/ f28 1 f21"/>
                <a:gd name="f37" fmla="*/ f29 1 f22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3 1"/>
                <a:gd name="f47" fmla="*/ f3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4" y="f46"/>
                </a:cxn>
                <a:cxn ang="f27">
                  <a:pos x="f47" y="f45"/>
                </a:cxn>
                <a:cxn ang="f27">
                  <a:pos x="f44" y="f45"/>
                </a:cxn>
                <a:cxn ang="f27">
                  <a:pos x="f44" y="f45"/>
                </a:cxn>
              </a:cxnLst>
              <a:rect l="f40" t="f43" r="f41" b="f42"/>
              <a:pathLst>
                <a:path w="42" h="24">
                  <a:moveTo>
                    <a:pt x="f8" y="f7"/>
                  </a:moveTo>
                  <a:lnTo>
                    <a:pt x="f9" y="f5"/>
                  </a:lnTo>
                  <a:lnTo>
                    <a:pt x="f5" y="f10"/>
                  </a:lnTo>
                  <a:lnTo>
                    <a:pt x="f6" y="f7"/>
                  </a:lnTo>
                  <a:lnTo>
                    <a:pt x="f8" y="f7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88" name="Freeform 117">
              <a:extLst>
                <a:ext uri="{FF2B5EF4-FFF2-40B4-BE49-F238E27FC236}">
                  <a16:creationId xmlns:a16="http://schemas.microsoft.com/office/drawing/2014/main" id="{B3415617-3D7C-F3AD-5041-9F61F879D15B}"/>
                </a:ext>
              </a:extLst>
            </p:cNvPr>
            <p:cNvSpPr/>
            <p:nvPr/>
          </p:nvSpPr>
          <p:spPr>
            <a:xfrm>
              <a:off x="7892030" y="2796875"/>
              <a:ext cx="70957" cy="434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36"/>
                <a:gd name="f8" fmla="val 54"/>
                <a:gd name="f9" fmla="val 24"/>
                <a:gd name="f10" fmla="val 12"/>
                <a:gd name="f11" fmla="val 42"/>
                <a:gd name="f12" fmla="val 6"/>
                <a:gd name="f13" fmla="val 30"/>
                <a:gd name="f14" fmla="val 18"/>
                <a:gd name="f15" fmla="+- 0 0 -90"/>
                <a:gd name="f16" fmla="*/ f3 1 60"/>
                <a:gd name="f17" fmla="*/ f4 1 3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60"/>
                <a:gd name="f26" fmla="*/ f22 1 36"/>
                <a:gd name="f27" fmla="*/ 2147483646 f23 1"/>
                <a:gd name="f28" fmla="*/ 2147483646 f22 1"/>
                <a:gd name="f29" fmla="*/ 0 f22 1"/>
                <a:gd name="f30" fmla="*/ 0 f23 1"/>
                <a:gd name="f31" fmla="+- f24 0 f1"/>
                <a:gd name="f32" fmla="*/ f27 1 60"/>
                <a:gd name="f33" fmla="*/ f28 1 36"/>
                <a:gd name="f34" fmla="*/ f29 1 36"/>
                <a:gd name="f35" fmla="*/ f30 1 60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6"/>
                <a:gd name="f43" fmla="*/ f35 1 f25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7 1"/>
                <a:gd name="f51" fmla="*/ f4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48" y="f49"/>
                </a:cxn>
                <a:cxn ang="f31">
                  <a:pos x="f48" y="f49"/>
                </a:cxn>
                <a:cxn ang="f31">
                  <a:pos x="f48" y="f49"/>
                </a:cxn>
                <a:cxn ang="f31">
                  <a:pos x="f48" y="f50"/>
                </a:cxn>
                <a:cxn ang="f31">
                  <a:pos x="f48" y="f50"/>
                </a:cxn>
                <a:cxn ang="f31">
                  <a:pos x="f48" y="f49"/>
                </a:cxn>
                <a:cxn ang="f31">
                  <a:pos x="f51" y="f49"/>
                </a:cxn>
                <a:cxn ang="f31">
                  <a:pos x="f48" y="f49"/>
                </a:cxn>
                <a:cxn ang="f31">
                  <a:pos x="f48" y="f49"/>
                </a:cxn>
              </a:cxnLst>
              <a:rect l="f44" t="f47" r="f45" b="f46"/>
              <a:pathLst>
                <a:path w="60" h="36">
                  <a:moveTo>
                    <a:pt x="f8" y="f7"/>
                  </a:moveTo>
                  <a:lnTo>
                    <a:pt x="f6" y="f9"/>
                  </a:lnTo>
                  <a:lnTo>
                    <a:pt x="f8" y="f10"/>
                  </a:lnTo>
                  <a:lnTo>
                    <a:pt x="f11" y="f12"/>
                  </a:lnTo>
                  <a:lnTo>
                    <a:pt x="f13" y="f5"/>
                  </a:lnTo>
                  <a:lnTo>
                    <a:pt x="f14" y="f5"/>
                  </a:lnTo>
                  <a:lnTo>
                    <a:pt x="f12" y="f10"/>
                  </a:lnTo>
                  <a:lnTo>
                    <a:pt x="f5" y="f14"/>
                  </a:lnTo>
                  <a:lnTo>
                    <a:pt x="f10" y="f13"/>
                  </a:lnTo>
                  <a:lnTo>
                    <a:pt x="f8" y="f7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89" name="Freeform 118">
              <a:extLst>
                <a:ext uri="{FF2B5EF4-FFF2-40B4-BE49-F238E27FC236}">
                  <a16:creationId xmlns:a16="http://schemas.microsoft.com/office/drawing/2014/main" id="{24C45589-A1DF-84AD-ACED-B90A85202F1D}"/>
                </a:ext>
              </a:extLst>
            </p:cNvPr>
            <p:cNvSpPr/>
            <p:nvPr/>
          </p:nvSpPr>
          <p:spPr>
            <a:xfrm>
              <a:off x="7763146" y="2818592"/>
              <a:ext cx="221568" cy="1983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8"/>
                <a:gd name="f8" fmla="val 1"/>
                <a:gd name="f9" fmla="val 9"/>
                <a:gd name="f10" fmla="val 10"/>
                <a:gd name="f11" fmla="val 13"/>
                <a:gd name="f12" fmla="val 17"/>
                <a:gd name="f13" fmla="val 2"/>
                <a:gd name="f14" fmla="val 19"/>
                <a:gd name="f15" fmla="val 20"/>
                <a:gd name="f16" fmla="val 6"/>
                <a:gd name="f17" fmla="val 22"/>
                <a:gd name="f18" fmla="val 24"/>
                <a:gd name="f19" fmla="val 15"/>
                <a:gd name="f20" fmla="val 26"/>
                <a:gd name="f21" fmla="val 23"/>
                <a:gd name="f22" fmla="val 25"/>
                <a:gd name="f23" fmla="val 27"/>
                <a:gd name="f24" fmla="val 29"/>
                <a:gd name="f25" fmla="val 21"/>
                <a:gd name="f26" fmla="val 30"/>
                <a:gd name="f27" fmla="val 12"/>
                <a:gd name="f28" fmla="val 3"/>
                <a:gd name="f29" fmla="val 18"/>
                <a:gd name="f30" fmla="val 14"/>
                <a:gd name="f31" fmla="val 5"/>
                <a:gd name="f32" fmla="val 4"/>
                <a:gd name="f33" fmla="+- 0 0 -90"/>
                <a:gd name="f34" fmla="*/ f3 1 31"/>
                <a:gd name="f35" fmla="*/ f4 1 28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1"/>
                <a:gd name="f44" fmla="*/ f40 1 28"/>
                <a:gd name="f45" fmla="*/ 2147483646 f41 1"/>
                <a:gd name="f46" fmla="*/ 2147483646 f40 1"/>
                <a:gd name="f47" fmla="*/ 0 f40 1"/>
                <a:gd name="f48" fmla="*/ 0 f41 1"/>
                <a:gd name="f49" fmla="+- f42 0 f1"/>
                <a:gd name="f50" fmla="*/ f45 1 31"/>
                <a:gd name="f51" fmla="*/ f46 1 28"/>
                <a:gd name="f52" fmla="*/ f47 1 28"/>
                <a:gd name="f53" fmla="*/ f48 1 31"/>
                <a:gd name="f54" fmla="*/ 0 1 f43"/>
                <a:gd name="f55" fmla="*/ f37 1 f43"/>
                <a:gd name="f56" fmla="*/ 0 1 f44"/>
                <a:gd name="f57" fmla="*/ f38 1 f44"/>
                <a:gd name="f58" fmla="*/ f50 1 f43"/>
                <a:gd name="f59" fmla="*/ f51 1 f44"/>
                <a:gd name="f60" fmla="*/ f52 1 f44"/>
                <a:gd name="f61" fmla="*/ f53 1 f43"/>
                <a:gd name="f62" fmla="*/ f54 f34 1"/>
                <a:gd name="f63" fmla="*/ f55 f34 1"/>
                <a:gd name="f64" fmla="*/ f57 f35 1"/>
                <a:gd name="f65" fmla="*/ f56 f35 1"/>
                <a:gd name="f66" fmla="*/ f58 f34 1"/>
                <a:gd name="f67" fmla="*/ f59 f35 1"/>
                <a:gd name="f68" fmla="*/ f60 f35 1"/>
                <a:gd name="f69" fmla="*/ f6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8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8"/>
                </a:cxn>
                <a:cxn ang="f49">
                  <a:pos x="f66" y="f68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9" y="f67"/>
                </a:cxn>
                <a:cxn ang="f49">
                  <a:pos x="f69" y="f67"/>
                </a:cxn>
                <a:cxn ang="f49">
                  <a:pos x="f66" y="f67"/>
                </a:cxn>
              </a:cxnLst>
              <a:rect l="f62" t="f65" r="f63" b="f64"/>
              <a:pathLst>
                <a:path w="31" h="28">
                  <a:moveTo>
                    <a:pt x="f8" y="f9"/>
                  </a:moveTo>
                  <a:cubicBezTo>
                    <a:pt x="f8" y="f10"/>
                    <a:pt x="f8" y="f10"/>
                    <a:pt x="f8" y="f10"/>
                  </a:cubicBezTo>
                  <a:cubicBezTo>
                    <a:pt x="f8" y="f11"/>
                    <a:pt x="f8" y="f11"/>
                    <a:pt x="f8" y="f11"/>
                  </a:cubicBezTo>
                  <a:cubicBezTo>
                    <a:pt x="f8" y="f11"/>
                    <a:pt x="f8" y="f12"/>
                    <a:pt x="f13" y="f12"/>
                  </a:cubicBezTo>
                  <a:cubicBezTo>
                    <a:pt x="f13" y="f12"/>
                    <a:pt x="f13" y="f14"/>
                    <a:pt x="f13" y="f15"/>
                  </a:cubicBezTo>
                  <a:cubicBezTo>
                    <a:pt x="f16" y="f17"/>
                    <a:pt x="f16" y="f17"/>
                    <a:pt x="f16" y="f17"/>
                  </a:cubicBezTo>
                  <a:cubicBezTo>
                    <a:pt x="f10" y="f18"/>
                    <a:pt x="f10" y="f18"/>
                    <a:pt x="f10" y="f18"/>
                  </a:cubicBezTo>
                  <a:cubicBezTo>
                    <a:pt x="f19" y="f20"/>
                    <a:pt x="f19" y="f20"/>
                    <a:pt x="f19" y="f20"/>
                  </a:cubicBezTo>
                  <a:cubicBezTo>
                    <a:pt x="f19" y="f20"/>
                    <a:pt x="f19" y="f20"/>
                    <a:pt x="f19" y="f20"/>
                  </a:cubicBezTo>
                  <a:cubicBezTo>
                    <a:pt x="f14" y="f7"/>
                    <a:pt x="f14" y="f7"/>
                    <a:pt x="f14" y="f7"/>
                  </a:cubicBezTo>
                  <a:cubicBezTo>
                    <a:pt x="f21" y="f7"/>
                    <a:pt x="f21" y="f7"/>
                    <a:pt x="f21" y="f7"/>
                  </a:cubicBezTo>
                  <a:cubicBezTo>
                    <a:pt x="f22" y="f7"/>
                    <a:pt x="f22" y="f7"/>
                    <a:pt x="f22" y="f7"/>
                  </a:cubicBezTo>
                  <a:cubicBezTo>
                    <a:pt x="f23" y="f7"/>
                    <a:pt x="f23" y="f7"/>
                    <a:pt x="f23" y="f7"/>
                  </a:cubicBezTo>
                  <a:cubicBezTo>
                    <a:pt x="f24" y="f21"/>
                    <a:pt x="f24" y="f21"/>
                    <a:pt x="f24" y="f21"/>
                  </a:cubicBezTo>
                  <a:cubicBezTo>
                    <a:pt x="f6" y="f25"/>
                    <a:pt x="f6" y="f25"/>
                    <a:pt x="f6" y="f25"/>
                  </a:cubicBezTo>
                  <a:cubicBezTo>
                    <a:pt x="f26" y="f12"/>
                    <a:pt x="f26" y="f12"/>
                    <a:pt x="f26" y="f12"/>
                  </a:cubicBezTo>
                  <a:cubicBezTo>
                    <a:pt x="f26" y="f19"/>
                    <a:pt x="f26" y="f19"/>
                    <a:pt x="f26" y="f19"/>
                  </a:cubicBezTo>
                  <a:cubicBezTo>
                    <a:pt x="f24" y="f27"/>
                    <a:pt x="f24" y="f27"/>
                    <a:pt x="f24" y="f27"/>
                  </a:cubicBezTo>
                  <a:cubicBezTo>
                    <a:pt x="f6" y="f10"/>
                    <a:pt x="f6" y="f10"/>
                    <a:pt x="f6" y="f10"/>
                  </a:cubicBezTo>
                  <a:cubicBezTo>
                    <a:pt x="f26" y="f16"/>
                    <a:pt x="f26" y="f16"/>
                    <a:pt x="f26" y="f16"/>
                  </a:cubicBezTo>
                  <a:cubicBezTo>
                    <a:pt x="f7" y="f28"/>
                    <a:pt x="f7" y="f28"/>
                    <a:pt x="f7" y="f28"/>
                  </a:cubicBezTo>
                  <a:cubicBezTo>
                    <a:pt x="f23" y="f28"/>
                    <a:pt x="f23" y="f28"/>
                    <a:pt x="f23" y="f28"/>
                  </a:cubicBezTo>
                  <a:cubicBezTo>
                    <a:pt x="f15" y="f13"/>
                    <a:pt x="f15" y="f13"/>
                    <a:pt x="f15" y="f13"/>
                  </a:cubicBezTo>
                  <a:cubicBezTo>
                    <a:pt x="f29" y="f5"/>
                    <a:pt x="f29" y="f5"/>
                    <a:pt x="f29" y="f5"/>
                  </a:cubicBezTo>
                  <a:cubicBezTo>
                    <a:pt x="f29" y="f8"/>
                    <a:pt x="f29" y="f8"/>
                    <a:pt x="f29" y="f8"/>
                  </a:cubicBezTo>
                  <a:cubicBezTo>
                    <a:pt x="f29" y="f8"/>
                    <a:pt x="f19" y="f8"/>
                    <a:pt x="f19" y="f8"/>
                  </a:cubicBezTo>
                  <a:cubicBezTo>
                    <a:pt x="f30" y="f8"/>
                    <a:pt x="f30" y="f5"/>
                    <a:pt x="f30" y="f5"/>
                  </a:cubicBezTo>
                  <a:cubicBezTo>
                    <a:pt x="f11" y="f5"/>
                    <a:pt x="f11" y="f5"/>
                    <a:pt x="f11" y="f5"/>
                  </a:cubicBezTo>
                  <a:cubicBezTo>
                    <a:pt x="f31" y="f28"/>
                    <a:pt x="f31" y="f28"/>
                    <a:pt x="f31" y="f28"/>
                  </a:cubicBezTo>
                  <a:cubicBezTo>
                    <a:pt x="f8" y="f31"/>
                    <a:pt x="f8" y="f31"/>
                    <a:pt x="f8" y="f31"/>
                  </a:cubicBezTo>
                  <a:cubicBezTo>
                    <a:pt x="f5" y="f32"/>
                    <a:pt x="f5" y="f32"/>
                    <a:pt x="f5" y="f32"/>
                  </a:cubicBezTo>
                  <a:cubicBezTo>
                    <a:pt x="f5" y="f16"/>
                    <a:pt x="f5" y="f16"/>
                    <a:pt x="f5" y="f16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5B55D5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90" name="Freeform 119">
              <a:extLst>
                <a:ext uri="{FF2B5EF4-FFF2-40B4-BE49-F238E27FC236}">
                  <a16:creationId xmlns:a16="http://schemas.microsoft.com/office/drawing/2014/main" id="{649BA381-E06A-3B83-8441-40B9C1DA3862}"/>
                </a:ext>
              </a:extLst>
            </p:cNvPr>
            <p:cNvSpPr/>
            <p:nvPr/>
          </p:nvSpPr>
          <p:spPr>
            <a:xfrm>
              <a:off x="7447449" y="3751207"/>
              <a:ext cx="359139" cy="2650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0"/>
                <a:gd name="f7" fmla="val 223"/>
                <a:gd name="f8" fmla="val 66"/>
                <a:gd name="f9" fmla="val 78"/>
                <a:gd name="f10" fmla="val 205"/>
                <a:gd name="f11" fmla="val 102"/>
                <a:gd name="f12" fmla="val 138"/>
                <a:gd name="f13" fmla="val 217"/>
                <a:gd name="f14" fmla="val 162"/>
                <a:gd name="f15" fmla="val 198"/>
                <a:gd name="f16" fmla="val 228"/>
                <a:gd name="f17" fmla="val 199"/>
                <a:gd name="f18" fmla="val 258"/>
                <a:gd name="f19" fmla="val 174"/>
                <a:gd name="f20" fmla="val 288"/>
                <a:gd name="f21" fmla="val 54"/>
                <a:gd name="f22" fmla="val 282"/>
                <a:gd name="f23" fmla="val 24"/>
                <a:gd name="f24" fmla="val 18"/>
                <a:gd name="f25" fmla="val 270"/>
                <a:gd name="f26" fmla="val 6"/>
                <a:gd name="f27" fmla="val 222"/>
                <a:gd name="f28" fmla="val 114"/>
                <a:gd name="f29" fmla="val 72"/>
                <a:gd name="f30" fmla="val 90"/>
                <a:gd name="f31" fmla="val 144"/>
                <a:gd name="f32" fmla="val 168"/>
                <a:gd name="f33" fmla="val 12"/>
                <a:gd name="f34" fmla="val 193"/>
                <a:gd name="f35" fmla="val 36"/>
                <a:gd name="f36" fmla="val 48"/>
                <a:gd name="f37" fmla="val 60"/>
                <a:gd name="f38" fmla="+- 0 0 -90"/>
                <a:gd name="f39" fmla="*/ f3 1 300"/>
                <a:gd name="f40" fmla="*/ f4 1 223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300"/>
                <a:gd name="f49" fmla="*/ f45 1 223"/>
                <a:gd name="f50" fmla="*/ 2147483646 f46 1"/>
                <a:gd name="f51" fmla="*/ 2147483646 f45 1"/>
                <a:gd name="f52" fmla="*/ 0 f45 1"/>
                <a:gd name="f53" fmla="*/ 0 f46 1"/>
                <a:gd name="f54" fmla="+- f47 0 f1"/>
                <a:gd name="f55" fmla="*/ f50 1 300"/>
                <a:gd name="f56" fmla="*/ f51 1 223"/>
                <a:gd name="f57" fmla="*/ f52 1 223"/>
                <a:gd name="f58" fmla="*/ f53 1 300"/>
                <a:gd name="f59" fmla="*/ 0 1 f48"/>
                <a:gd name="f60" fmla="*/ f42 1 f48"/>
                <a:gd name="f61" fmla="*/ 0 1 f49"/>
                <a:gd name="f62" fmla="*/ f43 1 f49"/>
                <a:gd name="f63" fmla="*/ f55 1 f48"/>
                <a:gd name="f64" fmla="*/ f56 1 f49"/>
                <a:gd name="f65" fmla="*/ f57 1 f49"/>
                <a:gd name="f66" fmla="*/ f58 1 f48"/>
                <a:gd name="f67" fmla="*/ f59 f39 1"/>
                <a:gd name="f68" fmla="*/ f60 f39 1"/>
                <a:gd name="f69" fmla="*/ f62 f40 1"/>
                <a:gd name="f70" fmla="*/ f61 f40 1"/>
                <a:gd name="f71" fmla="*/ f63 f39 1"/>
                <a:gd name="f72" fmla="*/ f64 f40 1"/>
                <a:gd name="f73" fmla="*/ f65 f40 1"/>
                <a:gd name="f74" fmla="*/ f6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3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4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</a:cxnLst>
              <a:rect l="f67" t="f70" r="f68" b="f69"/>
              <a:pathLst>
                <a:path w="300" h="223">
                  <a:moveTo>
                    <a:pt x="f8" y="f7"/>
                  </a:moveTo>
                  <a:lnTo>
                    <a:pt x="f9" y="f10"/>
                  </a:lnTo>
                  <a:lnTo>
                    <a:pt x="f11" y="f10"/>
                  </a:lnTo>
                  <a:lnTo>
                    <a:pt x="f12" y="f13"/>
                  </a:lnTo>
                  <a:lnTo>
                    <a:pt x="f14" y="f10"/>
                  </a:lnTo>
                  <a:lnTo>
                    <a:pt x="f15" y="f10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12"/>
                  </a:lnTo>
                  <a:lnTo>
                    <a:pt x="f6" y="f8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2" y="f24"/>
                  </a:lnTo>
                  <a:lnTo>
                    <a:pt x="f25" y="f26"/>
                  </a:lnTo>
                  <a:lnTo>
                    <a:pt x="f27" y="f5"/>
                  </a:lnTo>
                  <a:lnTo>
                    <a:pt x="f28" y="f29"/>
                  </a:lnTo>
                  <a:lnTo>
                    <a:pt x="f9" y="f30"/>
                  </a:lnTo>
                  <a:lnTo>
                    <a:pt x="f9" y="f31"/>
                  </a:lnTo>
                  <a:lnTo>
                    <a:pt x="f8" y="f14"/>
                  </a:lnTo>
                  <a:lnTo>
                    <a:pt x="f23" y="f32"/>
                  </a:lnTo>
                  <a:lnTo>
                    <a:pt x="f5" y="f32"/>
                  </a:lnTo>
                  <a:lnTo>
                    <a:pt x="f33" y="f34"/>
                  </a:lnTo>
                  <a:lnTo>
                    <a:pt x="f35" y="f13"/>
                  </a:lnTo>
                  <a:lnTo>
                    <a:pt x="f36" y="f13"/>
                  </a:lnTo>
                  <a:lnTo>
                    <a:pt x="f37" y="f7"/>
                  </a:lnTo>
                  <a:lnTo>
                    <a:pt x="f8" y="f7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91" name="Freeform 120">
              <a:extLst>
                <a:ext uri="{FF2B5EF4-FFF2-40B4-BE49-F238E27FC236}">
                  <a16:creationId xmlns:a16="http://schemas.microsoft.com/office/drawing/2014/main" id="{D8F8B535-7D9B-A9FD-1E15-D7E3BC5FDBBF}"/>
                </a:ext>
              </a:extLst>
            </p:cNvPr>
            <p:cNvSpPr/>
            <p:nvPr/>
          </p:nvSpPr>
          <p:spPr>
            <a:xfrm>
              <a:off x="7447449" y="3751207"/>
              <a:ext cx="359139" cy="2650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0"/>
                <a:gd name="f7" fmla="val 223"/>
                <a:gd name="f8" fmla="val 66"/>
                <a:gd name="f9" fmla="val 78"/>
                <a:gd name="f10" fmla="val 205"/>
                <a:gd name="f11" fmla="val 102"/>
                <a:gd name="f12" fmla="val 138"/>
                <a:gd name="f13" fmla="val 217"/>
                <a:gd name="f14" fmla="val 162"/>
                <a:gd name="f15" fmla="val 198"/>
                <a:gd name="f16" fmla="val 228"/>
                <a:gd name="f17" fmla="val 199"/>
                <a:gd name="f18" fmla="val 258"/>
                <a:gd name="f19" fmla="val 174"/>
                <a:gd name="f20" fmla="val 288"/>
                <a:gd name="f21" fmla="val 54"/>
                <a:gd name="f22" fmla="val 282"/>
                <a:gd name="f23" fmla="val 24"/>
                <a:gd name="f24" fmla="val 18"/>
                <a:gd name="f25" fmla="val 270"/>
                <a:gd name="f26" fmla="val 6"/>
                <a:gd name="f27" fmla="val 222"/>
                <a:gd name="f28" fmla="val 114"/>
                <a:gd name="f29" fmla="val 72"/>
                <a:gd name="f30" fmla="val 90"/>
                <a:gd name="f31" fmla="val 144"/>
                <a:gd name="f32" fmla="val 168"/>
                <a:gd name="f33" fmla="val 12"/>
                <a:gd name="f34" fmla="val 193"/>
                <a:gd name="f35" fmla="val 36"/>
                <a:gd name="f36" fmla="val 48"/>
                <a:gd name="f37" fmla="val 60"/>
                <a:gd name="f38" fmla="+- 0 0 -90"/>
                <a:gd name="f39" fmla="*/ f3 1 300"/>
                <a:gd name="f40" fmla="*/ f4 1 223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300"/>
                <a:gd name="f49" fmla="*/ f45 1 223"/>
                <a:gd name="f50" fmla="*/ 2147483646 f46 1"/>
                <a:gd name="f51" fmla="*/ 2147483646 f45 1"/>
                <a:gd name="f52" fmla="*/ 0 f45 1"/>
                <a:gd name="f53" fmla="*/ 0 f46 1"/>
                <a:gd name="f54" fmla="+- f47 0 f1"/>
                <a:gd name="f55" fmla="*/ f50 1 300"/>
                <a:gd name="f56" fmla="*/ f51 1 223"/>
                <a:gd name="f57" fmla="*/ f52 1 223"/>
                <a:gd name="f58" fmla="*/ f53 1 300"/>
                <a:gd name="f59" fmla="*/ 0 1 f48"/>
                <a:gd name="f60" fmla="*/ f42 1 f48"/>
                <a:gd name="f61" fmla="*/ 0 1 f49"/>
                <a:gd name="f62" fmla="*/ f43 1 f49"/>
                <a:gd name="f63" fmla="*/ f55 1 f48"/>
                <a:gd name="f64" fmla="*/ f56 1 f49"/>
                <a:gd name="f65" fmla="*/ f57 1 f49"/>
                <a:gd name="f66" fmla="*/ f58 1 f48"/>
                <a:gd name="f67" fmla="*/ f59 f39 1"/>
                <a:gd name="f68" fmla="*/ f60 f39 1"/>
                <a:gd name="f69" fmla="*/ f62 f40 1"/>
                <a:gd name="f70" fmla="*/ f61 f40 1"/>
                <a:gd name="f71" fmla="*/ f63 f39 1"/>
                <a:gd name="f72" fmla="*/ f64 f40 1"/>
                <a:gd name="f73" fmla="*/ f65 f40 1"/>
                <a:gd name="f74" fmla="*/ f6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3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4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</a:cxnLst>
              <a:rect l="f67" t="f70" r="f68" b="f69"/>
              <a:pathLst>
                <a:path w="300" h="223">
                  <a:moveTo>
                    <a:pt x="f8" y="f7"/>
                  </a:moveTo>
                  <a:lnTo>
                    <a:pt x="f9" y="f10"/>
                  </a:lnTo>
                  <a:lnTo>
                    <a:pt x="f11" y="f10"/>
                  </a:lnTo>
                  <a:lnTo>
                    <a:pt x="f12" y="f13"/>
                  </a:lnTo>
                  <a:lnTo>
                    <a:pt x="f14" y="f10"/>
                  </a:lnTo>
                  <a:lnTo>
                    <a:pt x="f15" y="f10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12"/>
                  </a:lnTo>
                  <a:lnTo>
                    <a:pt x="f6" y="f8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2" y="f24"/>
                  </a:lnTo>
                  <a:lnTo>
                    <a:pt x="f25" y="f26"/>
                  </a:lnTo>
                  <a:lnTo>
                    <a:pt x="f27" y="f5"/>
                  </a:lnTo>
                  <a:lnTo>
                    <a:pt x="f28" y="f29"/>
                  </a:lnTo>
                  <a:lnTo>
                    <a:pt x="f9" y="f30"/>
                  </a:lnTo>
                  <a:lnTo>
                    <a:pt x="f9" y="f31"/>
                  </a:lnTo>
                  <a:lnTo>
                    <a:pt x="f8" y="f14"/>
                  </a:lnTo>
                  <a:lnTo>
                    <a:pt x="f23" y="f32"/>
                  </a:lnTo>
                  <a:lnTo>
                    <a:pt x="f5" y="f32"/>
                  </a:lnTo>
                  <a:lnTo>
                    <a:pt x="f33" y="f34"/>
                  </a:lnTo>
                  <a:lnTo>
                    <a:pt x="f35" y="f13"/>
                  </a:lnTo>
                  <a:lnTo>
                    <a:pt x="f36" y="f13"/>
                  </a:lnTo>
                  <a:lnTo>
                    <a:pt x="f37" y="f7"/>
                  </a:lnTo>
                  <a:lnTo>
                    <a:pt x="f8" y="f7"/>
                  </a:lnTo>
                </a:path>
              </a:pathLst>
            </a:custGeom>
            <a:noFill/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92" name="Freeform 121">
              <a:extLst>
                <a:ext uri="{FF2B5EF4-FFF2-40B4-BE49-F238E27FC236}">
                  <a16:creationId xmlns:a16="http://schemas.microsoft.com/office/drawing/2014/main" id="{75A03113-8154-4490-A0FB-A7D832A12CB3}"/>
                </a:ext>
              </a:extLst>
            </p:cNvPr>
            <p:cNvSpPr/>
            <p:nvPr/>
          </p:nvSpPr>
          <p:spPr>
            <a:xfrm>
              <a:off x="7169398" y="3714996"/>
              <a:ext cx="372169" cy="3504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49"/>
                <a:gd name="f8" fmla="val 24"/>
                <a:gd name="f9" fmla="val 44"/>
                <a:gd name="f10" fmla="val 27"/>
                <a:gd name="f11" fmla="val 40"/>
                <a:gd name="f12" fmla="val 32"/>
                <a:gd name="f13" fmla="val 36"/>
                <a:gd name="f14" fmla="val 38"/>
                <a:gd name="f15" fmla="val 33"/>
                <a:gd name="f16" fmla="val 39"/>
                <a:gd name="f17" fmla="val 43"/>
                <a:gd name="f18" fmla="val 50"/>
                <a:gd name="f19" fmla="val 51"/>
                <a:gd name="f20" fmla="val 29"/>
                <a:gd name="f21" fmla="val 20"/>
                <a:gd name="f22" fmla="val 47"/>
                <a:gd name="f23" fmla="val 18"/>
                <a:gd name="f24" fmla="val 21"/>
                <a:gd name="f25" fmla="val 23"/>
                <a:gd name="f26" fmla="val 30"/>
                <a:gd name="f27" fmla="val 6"/>
                <a:gd name="f28" fmla="val 5"/>
                <a:gd name="f29" fmla="val 3"/>
                <a:gd name="f30" fmla="val 31"/>
                <a:gd name="f31" fmla="val 34"/>
                <a:gd name="f32" fmla="val 35"/>
                <a:gd name="f33" fmla="val 1"/>
                <a:gd name="f34" fmla="val 42"/>
                <a:gd name="f35" fmla="val 2"/>
                <a:gd name="f36" fmla="val 10"/>
                <a:gd name="f37" fmla="val 11"/>
                <a:gd name="f38" fmla="val 13"/>
                <a:gd name="f39" fmla="val 15"/>
                <a:gd name="f40" fmla="val 48"/>
                <a:gd name="f41" fmla="val 17"/>
                <a:gd name="f42" fmla="val 22"/>
                <a:gd name="f43" fmla="+- 0 0 -90"/>
                <a:gd name="f44" fmla="*/ f3 1 52"/>
                <a:gd name="f45" fmla="*/ f4 1 49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52"/>
                <a:gd name="f54" fmla="*/ f50 1 49"/>
                <a:gd name="f55" fmla="*/ 2147483646 f51 1"/>
                <a:gd name="f56" fmla="*/ 2147483646 f50 1"/>
                <a:gd name="f57" fmla="*/ 0 f50 1"/>
                <a:gd name="f58" fmla="*/ 0 f51 1"/>
                <a:gd name="f59" fmla="+- f52 0 f1"/>
                <a:gd name="f60" fmla="*/ f55 1 52"/>
                <a:gd name="f61" fmla="*/ f56 1 49"/>
                <a:gd name="f62" fmla="*/ f57 1 49"/>
                <a:gd name="f63" fmla="*/ f58 1 52"/>
                <a:gd name="f64" fmla="*/ 0 1 f53"/>
                <a:gd name="f65" fmla="*/ f47 1 f53"/>
                <a:gd name="f66" fmla="*/ 0 1 f54"/>
                <a:gd name="f67" fmla="*/ f48 1 f54"/>
                <a:gd name="f68" fmla="*/ f60 1 f53"/>
                <a:gd name="f69" fmla="*/ f61 1 f54"/>
                <a:gd name="f70" fmla="*/ f62 1 f54"/>
                <a:gd name="f71" fmla="*/ f63 1 f53"/>
                <a:gd name="f72" fmla="*/ f64 f44 1"/>
                <a:gd name="f73" fmla="*/ f65 f44 1"/>
                <a:gd name="f74" fmla="*/ f67 f45 1"/>
                <a:gd name="f75" fmla="*/ f66 f45 1"/>
                <a:gd name="f76" fmla="*/ f68 f44 1"/>
                <a:gd name="f77" fmla="*/ f69 f45 1"/>
                <a:gd name="f78" fmla="*/ f70 f45 1"/>
                <a:gd name="f79" fmla="*/ f7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8"/>
                </a:cxn>
                <a:cxn ang="f59">
                  <a:pos x="f76" y="f78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9" y="f77"/>
                </a:cxn>
                <a:cxn ang="f59">
                  <a:pos x="f79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  <a:cxn ang="f59">
                  <a:pos x="f76" y="f77"/>
                </a:cxn>
              </a:cxnLst>
              <a:rect l="f72" t="f75" r="f73" b="f74"/>
              <a:pathLst>
                <a:path w="52" h="49">
                  <a:moveTo>
                    <a:pt x="f8" y="f9"/>
                  </a:moveTo>
                  <a:cubicBezTo>
                    <a:pt x="f10" y="f11"/>
                    <a:pt x="f10" y="f11"/>
                    <a:pt x="f10" y="f11"/>
                  </a:cubicBezTo>
                  <a:cubicBezTo>
                    <a:pt x="f12" y="f13"/>
                    <a:pt x="f12" y="f13"/>
                    <a:pt x="f12" y="f13"/>
                  </a:cubicBezTo>
                  <a:cubicBezTo>
                    <a:pt x="f14" y="f15"/>
                    <a:pt x="f14" y="f15"/>
                    <a:pt x="f14" y="f15"/>
                  </a:cubicBezTo>
                  <a:cubicBezTo>
                    <a:pt x="f16" y="f15"/>
                    <a:pt x="f16" y="f15"/>
                    <a:pt x="f16" y="f15"/>
                  </a:cubicBezTo>
                  <a:cubicBezTo>
                    <a:pt x="f17" y="f15"/>
                    <a:pt x="f17" y="f15"/>
                    <a:pt x="f17" y="f15"/>
                  </a:cubicBezTo>
                  <a:cubicBezTo>
                    <a:pt x="f18" y="f12"/>
                    <a:pt x="f18" y="f12"/>
                    <a:pt x="f18" y="f12"/>
                  </a:cubicBezTo>
                  <a:cubicBezTo>
                    <a:pt x="f19" y="f20"/>
                    <a:pt x="f19" y="f20"/>
                    <a:pt x="f19" y="f20"/>
                  </a:cubicBezTo>
                  <a:cubicBezTo>
                    <a:pt x="f6" y="f21"/>
                    <a:pt x="f6" y="f21"/>
                    <a:pt x="f6" y="f21"/>
                  </a:cubicBezTo>
                  <a:cubicBezTo>
                    <a:pt x="f7" y="f21"/>
                    <a:pt x="f7" y="f21"/>
                    <a:pt x="f7" y="f21"/>
                  </a:cubicBezTo>
                  <a:cubicBezTo>
                    <a:pt x="f22" y="f23"/>
                    <a:pt x="f22" y="f23"/>
                    <a:pt x="f22" y="f23"/>
                  </a:cubicBezTo>
                  <a:cubicBezTo>
                    <a:pt x="f24" y="f5"/>
                    <a:pt x="f24" y="f5"/>
                    <a:pt x="f24" y="f5"/>
                  </a:cubicBezTo>
                  <a:cubicBezTo>
                    <a:pt x="f23" y="f5"/>
                    <a:pt x="f23" y="f5"/>
                    <a:pt x="f23" y="f5"/>
                  </a:cubicBezTo>
                  <a:cubicBezTo>
                    <a:pt x="f24" y="f20"/>
                    <a:pt x="f24" y="f20"/>
                    <a:pt x="f24" y="f20"/>
                  </a:cubicBezTo>
                  <a:cubicBezTo>
                    <a:pt x="f25" y="f26"/>
                    <a:pt x="f25" y="f26"/>
                    <a:pt x="f25" y="f26"/>
                  </a:cubicBezTo>
                  <a:cubicBezTo>
                    <a:pt x="f21" y="f12"/>
                    <a:pt x="f21" y="f12"/>
                    <a:pt x="f21" y="f12"/>
                  </a:cubicBezTo>
                  <a:cubicBezTo>
                    <a:pt x="f27" y="f12"/>
                    <a:pt x="f27" y="f12"/>
                    <a:pt x="f27" y="f12"/>
                  </a:cubicBezTo>
                  <a:cubicBezTo>
                    <a:pt x="f28" y="f15"/>
                    <a:pt x="f28" y="f15"/>
                    <a:pt x="f28" y="f15"/>
                  </a:cubicBezTo>
                  <a:cubicBezTo>
                    <a:pt x="f29" y="f30"/>
                    <a:pt x="f29" y="f30"/>
                    <a:pt x="f29" y="f30"/>
                  </a:cubicBezTo>
                  <a:cubicBezTo>
                    <a:pt x="f5" y="f31"/>
                    <a:pt x="f5" y="f31"/>
                    <a:pt x="f5" y="f31"/>
                  </a:cubicBezTo>
                  <a:cubicBezTo>
                    <a:pt x="f5" y="f32"/>
                    <a:pt x="f5" y="f32"/>
                    <a:pt x="f5" y="f32"/>
                  </a:cubicBezTo>
                  <a:cubicBezTo>
                    <a:pt x="f33" y="f14"/>
                    <a:pt x="f33" y="f14"/>
                    <a:pt x="f33" y="f14"/>
                  </a:cubicBezTo>
                  <a:cubicBezTo>
                    <a:pt x="f29" y="f34"/>
                    <a:pt x="f29" y="f34"/>
                    <a:pt x="f29" y="f34"/>
                  </a:cubicBezTo>
                  <a:cubicBezTo>
                    <a:pt x="f35" y="f34"/>
                    <a:pt x="f35" y="f34"/>
                    <a:pt x="f35" y="f34"/>
                  </a:cubicBezTo>
                  <a:cubicBezTo>
                    <a:pt x="f35" y="f17"/>
                    <a:pt x="f35" y="f17"/>
                    <a:pt x="f35" y="f17"/>
                  </a:cubicBezTo>
                  <a:cubicBezTo>
                    <a:pt x="f27" y="f17"/>
                    <a:pt x="f27" y="f17"/>
                    <a:pt x="f27" y="f17"/>
                  </a:cubicBezTo>
                  <a:cubicBezTo>
                    <a:pt x="f27" y="f17"/>
                    <a:pt x="f36" y="f34"/>
                    <a:pt x="f36" y="f34"/>
                  </a:cubicBezTo>
                  <a:cubicBezTo>
                    <a:pt x="f37" y="f34"/>
                    <a:pt x="f37" y="f9"/>
                    <a:pt x="f37" y="f9"/>
                  </a:cubicBezTo>
                  <a:cubicBezTo>
                    <a:pt x="f38" y="f7"/>
                    <a:pt x="f38" y="f7"/>
                    <a:pt x="f38" y="f7"/>
                  </a:cubicBezTo>
                  <a:cubicBezTo>
                    <a:pt x="f39" y="f40"/>
                    <a:pt x="f39" y="f40"/>
                    <a:pt x="f39" y="f40"/>
                  </a:cubicBezTo>
                  <a:cubicBezTo>
                    <a:pt x="f41" y="f40"/>
                    <a:pt x="f41" y="f40"/>
                    <a:pt x="f41" y="f40"/>
                  </a:cubicBezTo>
                  <a:cubicBezTo>
                    <a:pt x="f23" y="f40"/>
                    <a:pt x="f23" y="f40"/>
                    <a:pt x="f23" y="f40"/>
                  </a:cubicBezTo>
                  <a:cubicBezTo>
                    <a:pt x="f21" y="f7"/>
                    <a:pt x="f21" y="f7"/>
                    <a:pt x="f21" y="f7"/>
                  </a:cubicBezTo>
                  <a:cubicBezTo>
                    <a:pt x="f42" y="f7"/>
                    <a:pt x="f42" y="f7"/>
                    <a:pt x="f42" y="f7"/>
                  </a:cubicBezTo>
                  <a:cubicBezTo>
                    <a:pt x="f25" y="f7"/>
                    <a:pt x="f25" y="f7"/>
                    <a:pt x="f25" y="f7"/>
                  </a:cubicBezTo>
                  <a:cubicBezTo>
                    <a:pt x="f25" y="f22"/>
                    <a:pt x="f25" y="f22"/>
                    <a:pt x="f25" y="f22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93" name="Freeform 122">
              <a:extLst>
                <a:ext uri="{FF2B5EF4-FFF2-40B4-BE49-F238E27FC236}">
                  <a16:creationId xmlns:a16="http://schemas.microsoft.com/office/drawing/2014/main" id="{54E13357-FC9C-9159-2398-FCFC3FB1C29E}"/>
                </a:ext>
              </a:extLst>
            </p:cNvPr>
            <p:cNvSpPr/>
            <p:nvPr/>
          </p:nvSpPr>
          <p:spPr>
            <a:xfrm>
              <a:off x="8380055" y="4037935"/>
              <a:ext cx="214326" cy="2896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6"/>
                <a:gd name="f7" fmla="val 72"/>
                <a:gd name="f8" fmla="val 18"/>
                <a:gd name="f9" fmla="val 48"/>
                <a:gd name="f10" fmla="val 12"/>
                <a:gd name="f11" fmla="val 6"/>
                <a:gd name="f12" fmla="val 30"/>
                <a:gd name="f13" fmla="val 42"/>
                <a:gd name="f14" fmla="val 36"/>
                <a:gd name="f15" fmla="val 84"/>
                <a:gd name="f16" fmla="val 60"/>
                <a:gd name="f17" fmla="val 126"/>
                <a:gd name="f18" fmla="val 66"/>
                <a:gd name="f19" fmla="val 78"/>
                <a:gd name="f20" fmla="val 120"/>
                <a:gd name="f21" fmla="val 132"/>
                <a:gd name="f22" fmla="val 144"/>
                <a:gd name="f23" fmla="val 24"/>
                <a:gd name="f24" fmla="val 150"/>
                <a:gd name="f25" fmla="val 168"/>
                <a:gd name="f26" fmla="val 228"/>
                <a:gd name="f27" fmla="val 204"/>
                <a:gd name="f28" fmla="val 90"/>
                <a:gd name="f29" fmla="+- 0 0 -90"/>
                <a:gd name="f30" fmla="*/ f3 1 180"/>
                <a:gd name="f31" fmla="*/ f4 1 246"/>
                <a:gd name="f32" fmla="val f5"/>
                <a:gd name="f33" fmla="val f2"/>
                <a:gd name="f34" fmla="val f6"/>
                <a:gd name="f35" fmla="*/ f29 f0 1"/>
                <a:gd name="f36" fmla="+- f34 0 f32"/>
                <a:gd name="f37" fmla="+- f33 0 f32"/>
                <a:gd name="f38" fmla="*/ f35 1 f2"/>
                <a:gd name="f39" fmla="*/ f37 1 180"/>
                <a:gd name="f40" fmla="*/ f36 1 246"/>
                <a:gd name="f41" fmla="*/ 2147483646 f37 1"/>
                <a:gd name="f42" fmla="*/ 2147483646 f36 1"/>
                <a:gd name="f43" fmla="*/ 0 f37 1"/>
                <a:gd name="f44" fmla="*/ 0 f36 1"/>
                <a:gd name="f45" fmla="+- f38 0 f1"/>
                <a:gd name="f46" fmla="*/ f41 1 180"/>
                <a:gd name="f47" fmla="*/ f42 1 246"/>
                <a:gd name="f48" fmla="*/ f43 1 180"/>
                <a:gd name="f49" fmla="*/ f44 1 246"/>
                <a:gd name="f50" fmla="*/ 0 1 f39"/>
                <a:gd name="f51" fmla="*/ f33 1 f39"/>
                <a:gd name="f52" fmla="*/ 0 1 f40"/>
                <a:gd name="f53" fmla="*/ f34 1 f40"/>
                <a:gd name="f54" fmla="*/ f46 1 f39"/>
                <a:gd name="f55" fmla="*/ f47 1 f40"/>
                <a:gd name="f56" fmla="*/ f48 1 f39"/>
                <a:gd name="f57" fmla="*/ f49 1 f40"/>
                <a:gd name="f58" fmla="*/ f50 f30 1"/>
                <a:gd name="f59" fmla="*/ f51 f30 1"/>
                <a:gd name="f60" fmla="*/ f53 f31 1"/>
                <a:gd name="f61" fmla="*/ f52 f31 1"/>
                <a:gd name="f62" fmla="*/ f54 f30 1"/>
                <a:gd name="f63" fmla="*/ f55 f31 1"/>
                <a:gd name="f64" fmla="*/ f56 f30 1"/>
                <a:gd name="f65" fmla="*/ f5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4" y="f63"/>
                </a:cxn>
                <a:cxn ang="f45">
                  <a:pos x="f64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5"/>
                </a:cxn>
                <a:cxn ang="f45">
                  <a:pos x="f62" y="f63"/>
                </a:cxn>
              </a:cxnLst>
              <a:rect l="f58" t="f61" r="f59" b="f60"/>
              <a:pathLst>
                <a:path w="180" h="246">
                  <a:moveTo>
                    <a:pt x="f7" y="f8"/>
                  </a:moveTo>
                  <a:lnTo>
                    <a:pt x="f9" y="f10"/>
                  </a:lnTo>
                  <a:lnTo>
                    <a:pt x="f9" y="f11"/>
                  </a:lnTo>
                  <a:lnTo>
                    <a:pt x="f12" y="f8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14" y="f21"/>
                  </a:lnTo>
                  <a:lnTo>
                    <a:pt x="f8" y="f22"/>
                  </a:lnTo>
                  <a:lnTo>
                    <a:pt x="f23" y="f24"/>
                  </a:lnTo>
                  <a:lnTo>
                    <a:pt x="f8" y="f22"/>
                  </a:lnTo>
                  <a:lnTo>
                    <a:pt x="f8" y="f24"/>
                  </a:lnTo>
                  <a:lnTo>
                    <a:pt x="f5" y="f25"/>
                  </a:lnTo>
                  <a:lnTo>
                    <a:pt x="f5" y="f26"/>
                  </a:lnTo>
                  <a:lnTo>
                    <a:pt x="f10" y="f6"/>
                  </a:lnTo>
                  <a:lnTo>
                    <a:pt x="f13" y="f27"/>
                  </a:lnTo>
                  <a:lnTo>
                    <a:pt x="f28" y="f2"/>
                  </a:lnTo>
                  <a:lnTo>
                    <a:pt x="f21" y="f21"/>
                  </a:lnTo>
                  <a:lnTo>
                    <a:pt x="f25" y="f9"/>
                  </a:lnTo>
                  <a:lnTo>
                    <a:pt x="f2" y="f5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94" name="Freeform 123">
              <a:extLst>
                <a:ext uri="{FF2B5EF4-FFF2-40B4-BE49-F238E27FC236}">
                  <a16:creationId xmlns:a16="http://schemas.microsoft.com/office/drawing/2014/main" id="{51DC5D61-754B-4942-8FFB-15F83525E6C4}"/>
                </a:ext>
              </a:extLst>
            </p:cNvPr>
            <p:cNvSpPr/>
            <p:nvPr/>
          </p:nvSpPr>
          <p:spPr>
            <a:xfrm>
              <a:off x="7763146" y="4016218"/>
              <a:ext cx="28959" cy="11295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96"/>
                <a:gd name="f8" fmla="val 12"/>
                <a:gd name="f9" fmla="val 42"/>
                <a:gd name="f10" fmla="val 48"/>
                <a:gd name="f11" fmla="val 66"/>
                <a:gd name="f12" fmla="val 18"/>
                <a:gd name="f13" fmla="+- 0 0 -90"/>
                <a:gd name="f14" fmla="*/ f3 1 24"/>
                <a:gd name="f15" fmla="*/ f4 1 9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4"/>
                <a:gd name="f24" fmla="*/ f20 1 96"/>
                <a:gd name="f25" fmla="*/ 2147483646 f21 1"/>
                <a:gd name="f26" fmla="*/ 0 f20 1"/>
                <a:gd name="f27" fmla="*/ 2147483646 f20 1"/>
                <a:gd name="f28" fmla="*/ 0 f21 1"/>
                <a:gd name="f29" fmla="+- f22 0 f1"/>
                <a:gd name="f30" fmla="*/ f25 1 24"/>
                <a:gd name="f31" fmla="*/ f26 1 96"/>
                <a:gd name="f32" fmla="*/ f27 1 96"/>
                <a:gd name="f33" fmla="*/ f28 1 24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5 1"/>
                <a:gd name="f49" fmla="*/ f4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9" y="f48"/>
                </a:cxn>
                <a:cxn ang="f29">
                  <a:pos x="f49" y="f48"/>
                </a:cxn>
                <a:cxn ang="f29">
                  <a:pos x="f46" y="f48"/>
                </a:cxn>
                <a:cxn ang="f29">
                  <a:pos x="f46" y="f48"/>
                </a:cxn>
                <a:cxn ang="f29">
                  <a:pos x="f46" y="f47"/>
                </a:cxn>
              </a:cxnLst>
              <a:rect l="f42" t="f45" r="f43" b="f44"/>
              <a:pathLst>
                <a:path w="24" h="96">
                  <a:moveTo>
                    <a:pt x="f8" y="f5"/>
                  </a:moveTo>
                  <a:lnTo>
                    <a:pt x="f8" y="f5"/>
                  </a:lnTo>
                  <a:lnTo>
                    <a:pt x="f6" y="f9"/>
                  </a:lnTo>
                  <a:lnTo>
                    <a:pt x="f5" y="f10"/>
                  </a:lnTo>
                  <a:lnTo>
                    <a:pt x="f5" y="f11"/>
                  </a:lnTo>
                  <a:lnTo>
                    <a:pt x="f12" y="f7"/>
                  </a:ln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95" name="Freeform 124">
              <a:extLst>
                <a:ext uri="{FF2B5EF4-FFF2-40B4-BE49-F238E27FC236}">
                  <a16:creationId xmlns:a16="http://schemas.microsoft.com/office/drawing/2014/main" id="{FD8FFB6A-8FF3-C094-AC12-C488E3A01E25}"/>
                </a:ext>
              </a:extLst>
            </p:cNvPr>
            <p:cNvSpPr/>
            <p:nvPr/>
          </p:nvSpPr>
          <p:spPr>
            <a:xfrm>
              <a:off x="7763146" y="4016218"/>
              <a:ext cx="28959" cy="11295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96"/>
                <a:gd name="f8" fmla="val 12"/>
                <a:gd name="f9" fmla="val 42"/>
                <a:gd name="f10" fmla="val 48"/>
                <a:gd name="f11" fmla="val 66"/>
                <a:gd name="f12" fmla="val 18"/>
                <a:gd name="f13" fmla="+- 0 0 -90"/>
                <a:gd name="f14" fmla="*/ f3 1 24"/>
                <a:gd name="f15" fmla="*/ f4 1 9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4"/>
                <a:gd name="f24" fmla="*/ f20 1 96"/>
                <a:gd name="f25" fmla="*/ 2147483646 f21 1"/>
                <a:gd name="f26" fmla="*/ 0 f20 1"/>
                <a:gd name="f27" fmla="*/ 2147483646 f20 1"/>
                <a:gd name="f28" fmla="*/ 0 f21 1"/>
                <a:gd name="f29" fmla="+- f22 0 f1"/>
                <a:gd name="f30" fmla="*/ f25 1 24"/>
                <a:gd name="f31" fmla="*/ f26 1 96"/>
                <a:gd name="f32" fmla="*/ f27 1 96"/>
                <a:gd name="f33" fmla="*/ f28 1 24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5 1"/>
                <a:gd name="f49" fmla="*/ f4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9" y="f48"/>
                </a:cxn>
                <a:cxn ang="f29">
                  <a:pos x="f49" y="f48"/>
                </a:cxn>
                <a:cxn ang="f29">
                  <a:pos x="f46" y="f48"/>
                </a:cxn>
                <a:cxn ang="f29">
                  <a:pos x="f46" y="f48"/>
                </a:cxn>
              </a:cxnLst>
              <a:rect l="f42" t="f45" r="f43" b="f44"/>
              <a:pathLst>
                <a:path w="24" h="96">
                  <a:moveTo>
                    <a:pt x="f8" y="f5"/>
                  </a:moveTo>
                  <a:lnTo>
                    <a:pt x="f8" y="f5"/>
                  </a:lnTo>
                  <a:lnTo>
                    <a:pt x="f6" y="f9"/>
                  </a:lnTo>
                  <a:lnTo>
                    <a:pt x="f5" y="f10"/>
                  </a:lnTo>
                  <a:lnTo>
                    <a:pt x="f5" y="f11"/>
                  </a:lnTo>
                  <a:lnTo>
                    <a:pt x="f12" y="f7"/>
                  </a:lnTo>
                  <a:lnTo>
                    <a:pt x="f6" y="f7"/>
                  </a:lnTo>
                </a:path>
              </a:pathLst>
            </a:custGeom>
            <a:noFill/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96" name="Freeform 125">
              <a:extLst>
                <a:ext uri="{FF2B5EF4-FFF2-40B4-BE49-F238E27FC236}">
                  <a16:creationId xmlns:a16="http://schemas.microsoft.com/office/drawing/2014/main" id="{A83DB937-ECE7-ACD7-4F94-7D5E648F2ACC}"/>
                </a:ext>
              </a:extLst>
            </p:cNvPr>
            <p:cNvSpPr/>
            <p:nvPr/>
          </p:nvSpPr>
          <p:spPr>
            <a:xfrm>
              <a:off x="7748662" y="3759893"/>
              <a:ext cx="236052" cy="3692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8"/>
                <a:gd name="f7" fmla="val 313"/>
                <a:gd name="f8" fmla="val 36"/>
                <a:gd name="f9" fmla="val 60"/>
                <a:gd name="f10" fmla="val 307"/>
                <a:gd name="f11" fmla="val 96"/>
                <a:gd name="f12" fmla="val 295"/>
                <a:gd name="f13" fmla="val 102"/>
                <a:gd name="f14" fmla="val 283"/>
                <a:gd name="f15" fmla="val 132"/>
                <a:gd name="f16" fmla="val 277"/>
                <a:gd name="f17" fmla="val 247"/>
                <a:gd name="f18" fmla="val 162"/>
                <a:gd name="f19" fmla="val 211"/>
                <a:gd name="f20" fmla="val 168"/>
                <a:gd name="f21" fmla="val 193"/>
                <a:gd name="f22" fmla="val 174"/>
                <a:gd name="f23" fmla="val 192"/>
                <a:gd name="f24" fmla="val 150"/>
                <a:gd name="f25" fmla="val 78"/>
                <a:gd name="f26" fmla="val 54"/>
                <a:gd name="f27" fmla="val 30"/>
                <a:gd name="f28" fmla="val 12"/>
                <a:gd name="f29" fmla="val 18"/>
                <a:gd name="f30" fmla="val 48"/>
                <a:gd name="f31" fmla="val 6"/>
                <a:gd name="f32" fmla="val 175"/>
                <a:gd name="f33" fmla="val 199"/>
                <a:gd name="f34" fmla="val 24"/>
                <a:gd name="f35" fmla="val 217"/>
                <a:gd name="f36" fmla="+- 0 0 -90"/>
                <a:gd name="f37" fmla="*/ f3 1 198"/>
                <a:gd name="f38" fmla="*/ f4 1 313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198"/>
                <a:gd name="f47" fmla="*/ f43 1 313"/>
                <a:gd name="f48" fmla="*/ 2147483646 f44 1"/>
                <a:gd name="f49" fmla="*/ 2147483646 f43 1"/>
                <a:gd name="f50" fmla="*/ 0 f43 1"/>
                <a:gd name="f51" fmla="*/ 0 f44 1"/>
                <a:gd name="f52" fmla="+- f45 0 f1"/>
                <a:gd name="f53" fmla="*/ f48 1 198"/>
                <a:gd name="f54" fmla="*/ f49 1 313"/>
                <a:gd name="f55" fmla="*/ f50 1 313"/>
                <a:gd name="f56" fmla="*/ f51 1 198"/>
                <a:gd name="f57" fmla="*/ 0 1 f46"/>
                <a:gd name="f58" fmla="*/ f40 1 f46"/>
                <a:gd name="f59" fmla="*/ 0 1 f47"/>
                <a:gd name="f60" fmla="*/ f41 1 f47"/>
                <a:gd name="f61" fmla="*/ f53 1 f46"/>
                <a:gd name="f62" fmla="*/ f54 1 f47"/>
                <a:gd name="f63" fmla="*/ f55 1 f47"/>
                <a:gd name="f64" fmla="*/ f56 1 f46"/>
                <a:gd name="f65" fmla="*/ f57 f37 1"/>
                <a:gd name="f66" fmla="*/ f58 f37 1"/>
                <a:gd name="f67" fmla="*/ f60 f38 1"/>
                <a:gd name="f68" fmla="*/ f59 f38 1"/>
                <a:gd name="f69" fmla="*/ f61 f37 1"/>
                <a:gd name="f70" fmla="*/ f62 f38 1"/>
                <a:gd name="f71" fmla="*/ f63 f38 1"/>
                <a:gd name="f72" fmla="*/ f6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1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72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</a:cxnLst>
              <a:rect l="f65" t="f68" r="f66" b="f67"/>
              <a:pathLst>
                <a:path w="198" h="313">
                  <a:moveTo>
                    <a:pt x="f8" y="f7"/>
                  </a:move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2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18"/>
                  </a:lnTo>
                  <a:lnTo>
                    <a:pt x="f23" y="f24"/>
                  </a:lnTo>
                  <a:lnTo>
                    <a:pt x="f6" y="f25"/>
                  </a:lnTo>
                  <a:lnTo>
                    <a:pt x="f26" y="f5"/>
                  </a:lnTo>
                  <a:lnTo>
                    <a:pt x="f27" y="f28"/>
                  </a:lnTo>
                  <a:lnTo>
                    <a:pt x="f27" y="f29"/>
                  </a:lnTo>
                  <a:lnTo>
                    <a:pt x="f8" y="f30"/>
                  </a:lnTo>
                  <a:lnTo>
                    <a:pt x="f30" y="f9"/>
                  </a:lnTo>
                  <a:lnTo>
                    <a:pt x="f8" y="f15"/>
                  </a:lnTo>
                  <a:lnTo>
                    <a:pt x="f31" y="f20"/>
                  </a:lnTo>
                  <a:lnTo>
                    <a:pt x="f28" y="f20"/>
                  </a:lnTo>
                  <a:lnTo>
                    <a:pt x="f31" y="f20"/>
                  </a:lnTo>
                  <a:lnTo>
                    <a:pt x="f5" y="f32"/>
                  </a:lnTo>
                  <a:lnTo>
                    <a:pt x="f28" y="f21"/>
                  </a:lnTo>
                  <a:lnTo>
                    <a:pt x="f27" y="f33"/>
                  </a:lnTo>
                  <a:lnTo>
                    <a:pt x="f34" y="f35"/>
                  </a:lnTo>
                  <a:lnTo>
                    <a:pt x="f8" y="f7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97" name="Freeform 126">
              <a:extLst>
                <a:ext uri="{FF2B5EF4-FFF2-40B4-BE49-F238E27FC236}">
                  <a16:creationId xmlns:a16="http://schemas.microsoft.com/office/drawing/2014/main" id="{5850DB3C-ECB1-A72B-D1FA-F5932D9F5871}"/>
                </a:ext>
              </a:extLst>
            </p:cNvPr>
            <p:cNvSpPr/>
            <p:nvPr/>
          </p:nvSpPr>
          <p:spPr>
            <a:xfrm>
              <a:off x="7748662" y="3759893"/>
              <a:ext cx="236052" cy="3692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8"/>
                <a:gd name="f7" fmla="val 313"/>
                <a:gd name="f8" fmla="val 36"/>
                <a:gd name="f9" fmla="val 60"/>
                <a:gd name="f10" fmla="val 307"/>
                <a:gd name="f11" fmla="val 96"/>
                <a:gd name="f12" fmla="val 295"/>
                <a:gd name="f13" fmla="val 102"/>
                <a:gd name="f14" fmla="val 283"/>
                <a:gd name="f15" fmla="val 132"/>
                <a:gd name="f16" fmla="val 277"/>
                <a:gd name="f17" fmla="val 247"/>
                <a:gd name="f18" fmla="val 162"/>
                <a:gd name="f19" fmla="val 211"/>
                <a:gd name="f20" fmla="val 168"/>
                <a:gd name="f21" fmla="val 193"/>
                <a:gd name="f22" fmla="val 174"/>
                <a:gd name="f23" fmla="val 192"/>
                <a:gd name="f24" fmla="val 150"/>
                <a:gd name="f25" fmla="val 78"/>
                <a:gd name="f26" fmla="val 54"/>
                <a:gd name="f27" fmla="val 30"/>
                <a:gd name="f28" fmla="val 12"/>
                <a:gd name="f29" fmla="val 18"/>
                <a:gd name="f30" fmla="val 48"/>
                <a:gd name="f31" fmla="val 6"/>
                <a:gd name="f32" fmla="val 175"/>
                <a:gd name="f33" fmla="val 199"/>
                <a:gd name="f34" fmla="val 24"/>
                <a:gd name="f35" fmla="val 217"/>
                <a:gd name="f36" fmla="+- 0 0 -90"/>
                <a:gd name="f37" fmla="*/ f3 1 198"/>
                <a:gd name="f38" fmla="*/ f4 1 313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198"/>
                <a:gd name="f47" fmla="*/ f43 1 313"/>
                <a:gd name="f48" fmla="*/ 2147483646 f44 1"/>
                <a:gd name="f49" fmla="*/ 2147483646 f43 1"/>
                <a:gd name="f50" fmla="*/ 0 f43 1"/>
                <a:gd name="f51" fmla="*/ 0 f44 1"/>
                <a:gd name="f52" fmla="+- f45 0 f1"/>
                <a:gd name="f53" fmla="*/ f48 1 198"/>
                <a:gd name="f54" fmla="*/ f49 1 313"/>
                <a:gd name="f55" fmla="*/ f50 1 313"/>
                <a:gd name="f56" fmla="*/ f51 1 198"/>
                <a:gd name="f57" fmla="*/ 0 1 f46"/>
                <a:gd name="f58" fmla="*/ f40 1 f46"/>
                <a:gd name="f59" fmla="*/ 0 1 f47"/>
                <a:gd name="f60" fmla="*/ f41 1 f47"/>
                <a:gd name="f61" fmla="*/ f53 1 f46"/>
                <a:gd name="f62" fmla="*/ f54 1 f47"/>
                <a:gd name="f63" fmla="*/ f55 1 f47"/>
                <a:gd name="f64" fmla="*/ f56 1 f46"/>
                <a:gd name="f65" fmla="*/ f57 f37 1"/>
                <a:gd name="f66" fmla="*/ f58 f37 1"/>
                <a:gd name="f67" fmla="*/ f60 f38 1"/>
                <a:gd name="f68" fmla="*/ f59 f38 1"/>
                <a:gd name="f69" fmla="*/ f61 f37 1"/>
                <a:gd name="f70" fmla="*/ f62 f38 1"/>
                <a:gd name="f71" fmla="*/ f63 f38 1"/>
                <a:gd name="f72" fmla="*/ f6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1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72" y="f70"/>
                </a:cxn>
                <a:cxn ang="f52">
                  <a:pos x="f69" y="f70"/>
                </a:cxn>
                <a:cxn ang="f52">
                  <a:pos x="f69" y="f70"/>
                </a:cxn>
                <a:cxn ang="f52">
                  <a:pos x="f69" y="f70"/>
                </a:cxn>
              </a:cxnLst>
              <a:rect l="f65" t="f68" r="f66" b="f67"/>
              <a:pathLst>
                <a:path w="198" h="313">
                  <a:moveTo>
                    <a:pt x="f8" y="f7"/>
                  </a:move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2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18"/>
                  </a:lnTo>
                  <a:lnTo>
                    <a:pt x="f23" y="f24"/>
                  </a:lnTo>
                  <a:lnTo>
                    <a:pt x="f6" y="f25"/>
                  </a:lnTo>
                  <a:lnTo>
                    <a:pt x="f26" y="f5"/>
                  </a:lnTo>
                  <a:lnTo>
                    <a:pt x="f27" y="f28"/>
                  </a:lnTo>
                  <a:lnTo>
                    <a:pt x="f27" y="f29"/>
                  </a:lnTo>
                  <a:lnTo>
                    <a:pt x="f8" y="f30"/>
                  </a:lnTo>
                  <a:lnTo>
                    <a:pt x="f30" y="f9"/>
                  </a:lnTo>
                  <a:lnTo>
                    <a:pt x="f8" y="f15"/>
                  </a:lnTo>
                  <a:lnTo>
                    <a:pt x="f31" y="f20"/>
                  </a:lnTo>
                  <a:lnTo>
                    <a:pt x="f28" y="f20"/>
                  </a:lnTo>
                  <a:lnTo>
                    <a:pt x="f31" y="f20"/>
                  </a:lnTo>
                  <a:lnTo>
                    <a:pt x="f5" y="f32"/>
                  </a:lnTo>
                  <a:lnTo>
                    <a:pt x="f28" y="f21"/>
                  </a:lnTo>
                  <a:lnTo>
                    <a:pt x="f27" y="f33"/>
                  </a:lnTo>
                  <a:lnTo>
                    <a:pt x="f34" y="f35"/>
                  </a:lnTo>
                </a:path>
              </a:pathLst>
            </a:custGeom>
            <a:noFill/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98" name="Freeform 127">
              <a:extLst>
                <a:ext uri="{FF2B5EF4-FFF2-40B4-BE49-F238E27FC236}">
                  <a16:creationId xmlns:a16="http://schemas.microsoft.com/office/drawing/2014/main" id="{344A3655-55E5-F3BE-DEE6-29D6BD082DAA}"/>
                </a:ext>
              </a:extLst>
            </p:cNvPr>
            <p:cNvSpPr/>
            <p:nvPr/>
          </p:nvSpPr>
          <p:spPr>
            <a:xfrm>
              <a:off x="7821073" y="4805455"/>
              <a:ext cx="363483" cy="322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1"/>
                <a:gd name="f7" fmla="val 45"/>
                <a:gd name="f8" fmla="val 48"/>
                <a:gd name="f9" fmla="val 1"/>
                <a:gd name="f10" fmla="val 47"/>
                <a:gd name="f11" fmla="val 46"/>
                <a:gd name="f12" fmla="val 2"/>
                <a:gd name="f13" fmla="val 41"/>
                <a:gd name="f14" fmla="val 34"/>
                <a:gd name="f15" fmla="val 5"/>
                <a:gd name="f16" fmla="val 26"/>
                <a:gd name="f17" fmla="val 12"/>
                <a:gd name="f18" fmla="val 22"/>
                <a:gd name="f19" fmla="val 17"/>
                <a:gd name="f20" fmla="val 15"/>
                <a:gd name="f21" fmla="val 14"/>
                <a:gd name="f22" fmla="val 13"/>
                <a:gd name="f23" fmla="val 11"/>
                <a:gd name="f24" fmla="val 9"/>
                <a:gd name="f25" fmla="val 23"/>
                <a:gd name="f26" fmla="val 6"/>
                <a:gd name="f27" fmla="val 24"/>
                <a:gd name="f28" fmla="val 27"/>
                <a:gd name="f29" fmla="val 35"/>
                <a:gd name="f30" fmla="val 39"/>
                <a:gd name="f31" fmla="val 43"/>
                <a:gd name="f32" fmla="val 25"/>
                <a:gd name="f33" fmla="val 42"/>
                <a:gd name="f34" fmla="val 32"/>
                <a:gd name="f35" fmla="val 50"/>
                <a:gd name="f36" fmla="val 19"/>
                <a:gd name="f37" fmla="val 16"/>
                <a:gd name="f38" fmla="val 49"/>
                <a:gd name="f39" fmla="+- 0 0 -90"/>
                <a:gd name="f40" fmla="*/ f3 1 51"/>
                <a:gd name="f41" fmla="*/ f4 1 45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51"/>
                <a:gd name="f50" fmla="*/ f46 1 45"/>
                <a:gd name="f51" fmla="*/ 2147483646 f47 1"/>
                <a:gd name="f52" fmla="*/ 2147483646 f46 1"/>
                <a:gd name="f53" fmla="*/ 0 f46 1"/>
                <a:gd name="f54" fmla="*/ 0 f47 1"/>
                <a:gd name="f55" fmla="+- f48 0 f1"/>
                <a:gd name="f56" fmla="*/ f51 1 51"/>
                <a:gd name="f57" fmla="*/ f52 1 45"/>
                <a:gd name="f58" fmla="*/ f53 1 45"/>
                <a:gd name="f59" fmla="*/ f54 1 51"/>
                <a:gd name="f60" fmla="*/ 0 1 f49"/>
                <a:gd name="f61" fmla="*/ f43 1 f49"/>
                <a:gd name="f62" fmla="*/ 0 1 f50"/>
                <a:gd name="f63" fmla="*/ f44 1 f50"/>
                <a:gd name="f64" fmla="*/ f56 1 f49"/>
                <a:gd name="f65" fmla="*/ f57 1 f50"/>
                <a:gd name="f66" fmla="*/ f58 1 f50"/>
                <a:gd name="f67" fmla="*/ f59 1 f49"/>
                <a:gd name="f68" fmla="*/ f60 f40 1"/>
                <a:gd name="f69" fmla="*/ f61 f40 1"/>
                <a:gd name="f70" fmla="*/ f63 f41 1"/>
                <a:gd name="f71" fmla="*/ f62 f41 1"/>
                <a:gd name="f72" fmla="*/ f64 f40 1"/>
                <a:gd name="f73" fmla="*/ f65 f41 1"/>
                <a:gd name="f74" fmla="*/ f66 f41 1"/>
                <a:gd name="f75" fmla="*/ f6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4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5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</a:cxnLst>
              <a:rect l="f68" t="f71" r="f69" b="f70"/>
              <a:pathLst>
                <a:path w="51" h="45">
                  <a:moveTo>
                    <a:pt x="f8" y="f9"/>
                  </a:moveTo>
                  <a:cubicBezTo>
                    <a:pt x="f10" y="f9"/>
                    <a:pt x="f10" y="f9"/>
                    <a:pt x="f10" y="f9"/>
                  </a:cubicBezTo>
                  <a:cubicBezTo>
                    <a:pt x="f11" y="f12"/>
                    <a:pt x="f11" y="f12"/>
                    <a:pt x="f11" y="f12"/>
                  </a:cubicBezTo>
                  <a:cubicBezTo>
                    <a:pt x="f10" y="f9"/>
                    <a:pt x="f10" y="f9"/>
                    <a:pt x="f10" y="f9"/>
                  </a:cubicBezTo>
                  <a:cubicBezTo>
                    <a:pt x="f13" y="f5"/>
                    <a:pt x="f13" y="f5"/>
                    <a:pt x="f13" y="f5"/>
                  </a:cubicBezTo>
                  <a:cubicBezTo>
                    <a:pt x="f14" y="f15"/>
                    <a:pt x="f14" y="f15"/>
                    <a:pt x="f14" y="f15"/>
                  </a:cubicBezTo>
                  <a:cubicBezTo>
                    <a:pt x="f16" y="f17"/>
                    <a:pt x="f16" y="f17"/>
                    <a:pt x="f16" y="f17"/>
                  </a:cubicBezTo>
                  <a:cubicBezTo>
                    <a:pt x="f18" y="f17"/>
                    <a:pt x="f18" y="f17"/>
                    <a:pt x="f18" y="f17"/>
                  </a:cubicBezTo>
                  <a:cubicBezTo>
                    <a:pt x="f19" y="f20"/>
                    <a:pt x="f19" y="f20"/>
                    <a:pt x="f19" y="f20"/>
                  </a:cubicBezTo>
                  <a:cubicBezTo>
                    <a:pt x="f21" y="f20"/>
                    <a:pt x="f21" y="f20"/>
                    <a:pt x="f21" y="f20"/>
                  </a:cubicBezTo>
                  <a:cubicBezTo>
                    <a:pt x="f22" y="f22"/>
                    <a:pt x="f22" y="f22"/>
                    <a:pt x="f22" y="f22"/>
                  </a:cubicBezTo>
                  <a:cubicBezTo>
                    <a:pt x="f23" y="f24"/>
                    <a:pt x="f23" y="f24"/>
                    <a:pt x="f23" y="f24"/>
                  </a:cubicBezTo>
                  <a:cubicBezTo>
                    <a:pt x="f23" y="f23"/>
                    <a:pt x="f23" y="f23"/>
                    <a:pt x="f23" y="f23"/>
                  </a:cubicBezTo>
                  <a:cubicBezTo>
                    <a:pt x="f23" y="f24"/>
                    <a:pt x="f23" y="f24"/>
                    <a:pt x="f23" y="f24"/>
                  </a:cubicBezTo>
                  <a:cubicBezTo>
                    <a:pt x="f24" y="f25"/>
                    <a:pt x="f24" y="f25"/>
                    <a:pt x="f24" y="f25"/>
                  </a:cubicBezTo>
                  <a:cubicBezTo>
                    <a:pt x="f26" y="f27"/>
                    <a:pt x="f26" y="f27"/>
                    <a:pt x="f26" y="f27"/>
                  </a:cubicBezTo>
                  <a:cubicBezTo>
                    <a:pt x="f9" y="f18"/>
                    <a:pt x="f9" y="f18"/>
                    <a:pt x="f9" y="f18"/>
                  </a:cubicBezTo>
                  <a:cubicBezTo>
                    <a:pt x="f5" y="f27"/>
                    <a:pt x="f5" y="f27"/>
                    <a:pt x="f5" y="f27"/>
                  </a:cubicBezTo>
                  <a:cubicBezTo>
                    <a:pt x="f12" y="f28"/>
                    <a:pt x="f12" y="f28"/>
                    <a:pt x="f12" y="f28"/>
                  </a:cubicBezTo>
                  <a:cubicBezTo>
                    <a:pt x="f15" y="f29"/>
                    <a:pt x="f15" y="f29"/>
                    <a:pt x="f15" y="f29"/>
                  </a:cubicBezTo>
                  <a:cubicBezTo>
                    <a:pt x="f15" y="f30"/>
                    <a:pt x="f15" y="f30"/>
                    <a:pt x="f15" y="f30"/>
                  </a:cubicBezTo>
                  <a:cubicBezTo>
                    <a:pt x="f24" y="f7"/>
                    <a:pt x="f24" y="f7"/>
                    <a:pt x="f24" y="f7"/>
                  </a:cubicBezTo>
                  <a:cubicBezTo>
                    <a:pt x="f19" y="f31"/>
                    <a:pt x="f19" y="f31"/>
                    <a:pt x="f19" y="f31"/>
                  </a:cubicBezTo>
                  <a:cubicBezTo>
                    <a:pt x="f32" y="f33"/>
                    <a:pt x="f32" y="f33"/>
                    <a:pt x="f32" y="f33"/>
                  </a:cubicBezTo>
                  <a:cubicBezTo>
                    <a:pt x="f34" y="f13"/>
                    <a:pt x="f34" y="f13"/>
                    <a:pt x="f34" y="f13"/>
                  </a:cubicBezTo>
                  <a:cubicBezTo>
                    <a:pt x="f10" y="f32"/>
                    <a:pt x="f10" y="f32"/>
                    <a:pt x="f10" y="f32"/>
                  </a:cubicBezTo>
                  <a:cubicBezTo>
                    <a:pt x="f10" y="f32"/>
                    <a:pt x="f35" y="f36"/>
                    <a:pt x="f6" y="f37"/>
                  </a:cubicBezTo>
                  <a:cubicBezTo>
                    <a:pt x="f6" y="f37"/>
                    <a:pt x="f6" y="f37"/>
                    <a:pt x="f6" y="f37"/>
                  </a:cubicBezTo>
                  <a:cubicBezTo>
                    <a:pt x="f38" y="f37"/>
                    <a:pt x="f38" y="f37"/>
                    <a:pt x="f38" y="f37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EB4860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99" name="Freeform 128">
              <a:extLst>
                <a:ext uri="{FF2B5EF4-FFF2-40B4-BE49-F238E27FC236}">
                  <a16:creationId xmlns:a16="http://schemas.microsoft.com/office/drawing/2014/main" id="{499D30D8-2053-E2ED-7752-493B2C5804E3}"/>
                </a:ext>
              </a:extLst>
            </p:cNvPr>
            <p:cNvSpPr/>
            <p:nvPr/>
          </p:nvSpPr>
          <p:spPr>
            <a:xfrm>
              <a:off x="7899272" y="4699741"/>
              <a:ext cx="215770" cy="2143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"/>
                <a:gd name="f7" fmla="val 54"/>
                <a:gd name="f8" fmla="val 132"/>
                <a:gd name="f9" fmla="val 114"/>
                <a:gd name="f10" fmla="val 30"/>
                <a:gd name="f11" fmla="val 102"/>
                <a:gd name="f12" fmla="val 6"/>
                <a:gd name="f13" fmla="val 96"/>
                <a:gd name="f14" fmla="val 84"/>
                <a:gd name="f15" fmla="val 12"/>
                <a:gd name="f16" fmla="val 66"/>
                <a:gd name="f17" fmla="val 18"/>
                <a:gd name="f18" fmla="val 90"/>
                <a:gd name="f19" fmla="val 168"/>
                <a:gd name="f20" fmla="val 36"/>
                <a:gd name="f21" fmla="val 162"/>
                <a:gd name="f22" fmla="val 138"/>
                <a:gd name="f23" fmla="val 120"/>
                <a:gd name="f24" fmla="val 150"/>
                <a:gd name="f25" fmla="val 78"/>
                <a:gd name="f26" fmla="+- 0 0 -90"/>
                <a:gd name="f27" fmla="*/ f3 1 180"/>
                <a:gd name="f28" fmla="*/ f4 1 180"/>
                <a:gd name="f29" fmla="val f5"/>
                <a:gd name="f30" fmla="val f2"/>
                <a:gd name="f31" fmla="*/ f26 f0 1"/>
                <a:gd name="f32" fmla="+- f30 0 f29"/>
                <a:gd name="f33" fmla="*/ f31 1 f2"/>
                <a:gd name="f34" fmla="*/ f32 1 180"/>
                <a:gd name="f35" fmla="*/ 2147483646 f32 1"/>
                <a:gd name="f36" fmla="*/ 0 f32 1"/>
                <a:gd name="f37" fmla="+- f33 0 f1"/>
                <a:gd name="f38" fmla="*/ f35 1 180"/>
                <a:gd name="f39" fmla="*/ f36 1 180"/>
                <a:gd name="f40" fmla="*/ 0 1 f34"/>
                <a:gd name="f41" fmla="*/ f30 1 f34"/>
                <a:gd name="f42" fmla="*/ f38 1 f34"/>
                <a:gd name="f43" fmla="*/ f39 1 f34"/>
                <a:gd name="f44" fmla="*/ f40 f27 1"/>
                <a:gd name="f45" fmla="*/ f41 f27 1"/>
                <a:gd name="f46" fmla="*/ f41 f28 1"/>
                <a:gd name="f47" fmla="*/ f40 f28 1"/>
                <a:gd name="f48" fmla="*/ f42 f27 1"/>
                <a:gd name="f49" fmla="*/ f42 f28 1"/>
                <a:gd name="f50" fmla="*/ f43 f28 1"/>
                <a:gd name="f51" fmla="*/ f43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48" y="f49"/>
                </a:cxn>
                <a:cxn ang="f37">
                  <a:pos x="f48" y="f49"/>
                </a:cxn>
                <a:cxn ang="f37">
                  <a:pos x="f48" y="f49"/>
                </a:cxn>
                <a:cxn ang="f37">
                  <a:pos x="f48" y="f49"/>
                </a:cxn>
                <a:cxn ang="f37">
                  <a:pos x="f48" y="f49"/>
                </a:cxn>
                <a:cxn ang="f37">
                  <a:pos x="f48" y="f49"/>
                </a:cxn>
                <a:cxn ang="f37">
                  <a:pos x="f48" y="f49"/>
                </a:cxn>
                <a:cxn ang="f37">
                  <a:pos x="f48" y="f50"/>
                </a:cxn>
                <a:cxn ang="f37">
                  <a:pos x="f48" y="f49"/>
                </a:cxn>
                <a:cxn ang="f37">
                  <a:pos x="f48" y="f49"/>
                </a:cxn>
                <a:cxn ang="f37">
                  <a:pos x="f48" y="f49"/>
                </a:cxn>
                <a:cxn ang="f37">
                  <a:pos x="f51" y="f49"/>
                </a:cxn>
                <a:cxn ang="f37">
                  <a:pos x="f51" y="f49"/>
                </a:cxn>
                <a:cxn ang="f37">
                  <a:pos x="f48" y="f49"/>
                </a:cxn>
                <a:cxn ang="f37">
                  <a:pos x="f48" y="f49"/>
                </a:cxn>
                <a:cxn ang="f37">
                  <a:pos x="f48" y="f49"/>
                </a:cxn>
                <a:cxn ang="f37">
                  <a:pos x="f48" y="f49"/>
                </a:cxn>
                <a:cxn ang="f37">
                  <a:pos x="f48" y="f49"/>
                </a:cxn>
                <a:cxn ang="f37">
                  <a:pos x="f48" y="f49"/>
                </a:cxn>
                <a:cxn ang="f37">
                  <a:pos x="f48" y="f49"/>
                </a:cxn>
                <a:cxn ang="f37">
                  <a:pos x="f48" y="f49"/>
                </a:cxn>
                <a:cxn ang="f37">
                  <a:pos x="f48" y="f49"/>
                </a:cxn>
              </a:cxnLst>
              <a:rect l="f44" t="f47" r="f45" b="f46"/>
              <a:pathLst>
                <a:path w="180" h="180">
                  <a:moveTo>
                    <a:pt x="f6" y="f7"/>
                  </a:moveTo>
                  <a:lnTo>
                    <a:pt x="f8" y="f7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2"/>
                  </a:lnTo>
                  <a:lnTo>
                    <a:pt x="f14" y="f15"/>
                  </a:lnTo>
                  <a:lnTo>
                    <a:pt x="f13" y="f12"/>
                  </a:lnTo>
                  <a:lnTo>
                    <a:pt x="f14" y="f5"/>
                  </a:lnTo>
                  <a:lnTo>
                    <a:pt x="f16" y="f12"/>
                  </a:lnTo>
                  <a:lnTo>
                    <a:pt x="f17" y="f17"/>
                  </a:lnTo>
                  <a:lnTo>
                    <a:pt x="f15" y="f14"/>
                  </a:lnTo>
                  <a:lnTo>
                    <a:pt x="f5" y="f18"/>
                  </a:lnTo>
                  <a:lnTo>
                    <a:pt x="f5" y="f6"/>
                  </a:lnTo>
                  <a:lnTo>
                    <a:pt x="f15" y="f19"/>
                  </a:lnTo>
                  <a:lnTo>
                    <a:pt x="f17" y="f2"/>
                  </a:lnTo>
                  <a:lnTo>
                    <a:pt x="f20" y="f2"/>
                  </a:lnTo>
                  <a:lnTo>
                    <a:pt x="f16" y="f21"/>
                  </a:lnTo>
                  <a:lnTo>
                    <a:pt x="f18" y="f21"/>
                  </a:lnTo>
                  <a:lnTo>
                    <a:pt x="f22" y="f23"/>
                  </a:lnTo>
                  <a:lnTo>
                    <a:pt x="f2" y="f18"/>
                  </a:lnTo>
                  <a:lnTo>
                    <a:pt x="f24" y="f25"/>
                  </a:lnTo>
                  <a:lnTo>
                    <a:pt x="f6" y="f7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00" name="Freeform 129">
              <a:extLst>
                <a:ext uri="{FF2B5EF4-FFF2-40B4-BE49-F238E27FC236}">
                  <a16:creationId xmlns:a16="http://schemas.microsoft.com/office/drawing/2014/main" id="{51B30B88-4559-C108-E1F0-6BFDD949298B}"/>
                </a:ext>
              </a:extLst>
            </p:cNvPr>
            <p:cNvSpPr/>
            <p:nvPr/>
          </p:nvSpPr>
          <p:spPr>
            <a:xfrm>
              <a:off x="8120832" y="4534655"/>
              <a:ext cx="244739" cy="3852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54"/>
                <a:gd name="f8" fmla="val 22"/>
                <a:gd name="f9" fmla="val 2"/>
                <a:gd name="f10" fmla="val 17"/>
                <a:gd name="f11" fmla="val 3"/>
                <a:gd name="f12" fmla="val 4"/>
                <a:gd name="f13" fmla="val 16"/>
                <a:gd name="f14" fmla="val 8"/>
                <a:gd name="f15" fmla="val 19"/>
                <a:gd name="f16" fmla="val 13"/>
                <a:gd name="f17" fmla="val 18"/>
                <a:gd name="f18" fmla="val 15"/>
                <a:gd name="f19" fmla="val 9"/>
                <a:gd name="f20" fmla="val 11"/>
                <a:gd name="f21" fmla="val 1"/>
                <a:gd name="f22" fmla="val 23"/>
                <a:gd name="f23" fmla="val 28"/>
                <a:gd name="f24" fmla="val 7"/>
                <a:gd name="f25" fmla="val 36"/>
                <a:gd name="f26" fmla="val 5"/>
                <a:gd name="f27" fmla="val 39"/>
                <a:gd name="f28" fmla="val 6"/>
                <a:gd name="f29" fmla="val 10"/>
                <a:gd name="f30" fmla="val 51"/>
                <a:gd name="f31" fmla="val 45"/>
                <a:gd name="f32" fmla="val 40"/>
                <a:gd name="f33" fmla="val 31"/>
                <a:gd name="f34" fmla="val 21"/>
                <a:gd name="f35" fmla="val 25"/>
                <a:gd name="f36" fmla="val 30"/>
                <a:gd name="f37" fmla="val 20"/>
                <a:gd name="f38" fmla="val 33"/>
                <a:gd name="f39" fmla="+- 0 0 -90"/>
                <a:gd name="f40" fmla="*/ f3 1 34"/>
                <a:gd name="f41" fmla="*/ f4 1 54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34"/>
                <a:gd name="f50" fmla="*/ f46 1 54"/>
                <a:gd name="f51" fmla="*/ 2147483646 f47 1"/>
                <a:gd name="f52" fmla="*/ 2147483646 f46 1"/>
                <a:gd name="f53" fmla="*/ 0 f47 1"/>
                <a:gd name="f54" fmla="*/ 0 f46 1"/>
                <a:gd name="f55" fmla="+- f48 0 f1"/>
                <a:gd name="f56" fmla="*/ f51 1 34"/>
                <a:gd name="f57" fmla="*/ f52 1 54"/>
                <a:gd name="f58" fmla="*/ f53 1 34"/>
                <a:gd name="f59" fmla="*/ f54 1 54"/>
                <a:gd name="f60" fmla="*/ 0 1 f49"/>
                <a:gd name="f61" fmla="*/ f43 1 f49"/>
                <a:gd name="f62" fmla="*/ 0 1 f50"/>
                <a:gd name="f63" fmla="*/ f44 1 f50"/>
                <a:gd name="f64" fmla="*/ f56 1 f49"/>
                <a:gd name="f65" fmla="*/ f57 1 f50"/>
                <a:gd name="f66" fmla="*/ f58 1 f49"/>
                <a:gd name="f67" fmla="*/ f59 1 f50"/>
                <a:gd name="f68" fmla="*/ f60 f40 1"/>
                <a:gd name="f69" fmla="*/ f61 f40 1"/>
                <a:gd name="f70" fmla="*/ f63 f41 1"/>
                <a:gd name="f71" fmla="*/ f62 f41 1"/>
                <a:gd name="f72" fmla="*/ f64 f40 1"/>
                <a:gd name="f73" fmla="*/ f65 f41 1"/>
                <a:gd name="f74" fmla="*/ f66 f40 1"/>
                <a:gd name="f75" fmla="*/ f67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4" y="f73"/>
                </a:cxn>
                <a:cxn ang="f55">
                  <a:pos x="f74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3"/>
                </a:cxn>
                <a:cxn ang="f55">
                  <a:pos x="f72" y="f75"/>
                </a:cxn>
                <a:cxn ang="f55">
                  <a:pos x="f72" y="f75"/>
                </a:cxn>
                <a:cxn ang="f55">
                  <a:pos x="f72" y="f73"/>
                </a:cxn>
                <a:cxn ang="f55">
                  <a:pos x="f72" y="f73"/>
                </a:cxn>
              </a:cxnLst>
              <a:rect l="f68" t="f71" r="f69" b="f70"/>
              <a:pathLst>
                <a:path w="34" h="54">
                  <a:moveTo>
                    <a:pt x="f8" y="f9"/>
                  </a:moveTo>
                  <a:cubicBezTo>
                    <a:pt x="f10" y="f11"/>
                    <a:pt x="f10" y="f11"/>
                    <a:pt x="f10" y="f11"/>
                  </a:cubicBezTo>
                  <a:cubicBezTo>
                    <a:pt x="f10" y="f12"/>
                    <a:pt x="f10" y="f12"/>
                    <a:pt x="f10" y="f12"/>
                  </a:cubicBezTo>
                  <a:cubicBezTo>
                    <a:pt x="f10" y="f11"/>
                    <a:pt x="f10" y="f11"/>
                    <a:pt x="f10" y="f11"/>
                  </a:cubicBezTo>
                  <a:cubicBezTo>
                    <a:pt x="f13" y="f11"/>
                    <a:pt x="f13" y="f11"/>
                    <a:pt x="f13" y="f11"/>
                  </a:cubicBezTo>
                  <a:cubicBezTo>
                    <a:pt x="f13" y="f14"/>
                    <a:pt x="f13" y="f14"/>
                    <a:pt x="f13" y="f14"/>
                  </a:cubicBezTo>
                  <a:cubicBezTo>
                    <a:pt x="f15" y="f16"/>
                    <a:pt x="f15" y="f16"/>
                    <a:pt x="f15" y="f16"/>
                  </a:cubicBezTo>
                  <a:cubicBezTo>
                    <a:pt x="f15" y="f13"/>
                    <a:pt x="f15" y="f13"/>
                    <a:pt x="f15" y="f13"/>
                  </a:cubicBezTo>
                  <a:cubicBezTo>
                    <a:pt x="f13" y="f17"/>
                    <a:pt x="f13" y="f17"/>
                    <a:pt x="f13" y="f17"/>
                  </a:cubicBezTo>
                  <a:cubicBezTo>
                    <a:pt x="f18" y="f13"/>
                    <a:pt x="f18" y="f13"/>
                    <a:pt x="f18" y="f13"/>
                  </a:cubicBezTo>
                  <a:cubicBezTo>
                    <a:pt x="f16" y="f16"/>
                    <a:pt x="f16" y="f16"/>
                    <a:pt x="f16" y="f16"/>
                  </a:cubicBezTo>
                  <a:cubicBezTo>
                    <a:pt x="f19" y="f20"/>
                    <a:pt x="f19" y="f20"/>
                    <a:pt x="f19" y="f20"/>
                  </a:cubicBezTo>
                  <a:cubicBezTo>
                    <a:pt x="f5" y="f18"/>
                    <a:pt x="f5" y="f18"/>
                    <a:pt x="f5" y="f18"/>
                  </a:cubicBezTo>
                  <a:cubicBezTo>
                    <a:pt x="f5" y="f13"/>
                    <a:pt x="f5" y="f13"/>
                    <a:pt x="f5" y="f13"/>
                  </a:cubicBezTo>
                  <a:cubicBezTo>
                    <a:pt x="f21" y="f13"/>
                    <a:pt x="f21" y="f13"/>
                    <a:pt x="f21" y="f13"/>
                  </a:cubicBezTo>
                  <a:cubicBezTo>
                    <a:pt x="f9" y="f18"/>
                    <a:pt x="f9" y="f18"/>
                    <a:pt x="f9" y="f18"/>
                  </a:cubicBezTo>
                  <a:cubicBezTo>
                    <a:pt x="f21" y="f13"/>
                    <a:pt x="f21" y="f13"/>
                    <a:pt x="f21" y="f13"/>
                  </a:cubicBezTo>
                  <a:cubicBezTo>
                    <a:pt x="f19" y="f15"/>
                    <a:pt x="f19" y="f15"/>
                    <a:pt x="f19" y="f15"/>
                  </a:cubicBezTo>
                  <a:cubicBezTo>
                    <a:pt x="f19" y="f22"/>
                    <a:pt x="f19" y="f22"/>
                    <a:pt x="f19" y="f22"/>
                  </a:cubicBezTo>
                  <a:cubicBezTo>
                    <a:pt x="f19" y="f23"/>
                    <a:pt x="f19" y="f23"/>
                    <a:pt x="f19" y="f23"/>
                  </a:cubicBezTo>
                  <a:cubicBezTo>
                    <a:pt x="f24" y="f25"/>
                    <a:pt x="f24" y="f25"/>
                    <a:pt x="f24" y="f25"/>
                  </a:cubicBezTo>
                  <a:cubicBezTo>
                    <a:pt x="f26" y="f27"/>
                    <a:pt x="f26" y="f27"/>
                    <a:pt x="f26" y="f27"/>
                  </a:cubicBezTo>
                  <a:cubicBezTo>
                    <a:pt x="f28" y="f27"/>
                    <a:pt x="f28" y="f27"/>
                    <a:pt x="f28" y="f27"/>
                  </a:cubicBezTo>
                  <a:cubicBezTo>
                    <a:pt x="f24" y="f7"/>
                    <a:pt x="f24" y="f7"/>
                    <a:pt x="f24" y="f7"/>
                  </a:cubicBezTo>
                  <a:cubicBezTo>
                    <a:pt x="f19" y="f7"/>
                    <a:pt x="f19" y="f7"/>
                    <a:pt x="f19" y="f7"/>
                  </a:cubicBezTo>
                  <a:cubicBezTo>
                    <a:pt x="f29" y="f30"/>
                    <a:pt x="f19" y="f30"/>
                    <a:pt x="f19" y="f30"/>
                  </a:cubicBezTo>
                  <a:cubicBezTo>
                    <a:pt x="f13" y="f31"/>
                    <a:pt x="f13" y="f31"/>
                    <a:pt x="f13" y="f31"/>
                  </a:cubicBezTo>
                  <a:cubicBezTo>
                    <a:pt x="f17" y="f32"/>
                    <a:pt x="f17" y="f32"/>
                    <a:pt x="f17" y="f32"/>
                  </a:cubicBezTo>
                  <a:cubicBezTo>
                    <a:pt x="f13" y="f33"/>
                    <a:pt x="f13" y="f33"/>
                    <a:pt x="f13" y="f33"/>
                  </a:cubicBezTo>
                  <a:cubicBezTo>
                    <a:pt x="f34" y="f35"/>
                    <a:pt x="f34" y="f35"/>
                    <a:pt x="f34" y="f35"/>
                  </a:cubicBezTo>
                  <a:cubicBezTo>
                    <a:pt x="f36" y="f37"/>
                    <a:pt x="f36" y="f37"/>
                    <a:pt x="f36" y="f37"/>
                  </a:cubicBezTo>
                  <a:cubicBezTo>
                    <a:pt x="f38" y="f13"/>
                    <a:pt x="f38" y="f13"/>
                    <a:pt x="f38" y="f13"/>
                  </a:cubicBezTo>
                  <a:cubicBezTo>
                    <a:pt x="f6" y="f20"/>
                    <a:pt x="f6" y="f20"/>
                    <a:pt x="f6" y="f20"/>
                  </a:cubicBezTo>
                  <a:cubicBezTo>
                    <a:pt x="f38" y="f12"/>
                    <a:pt x="f38" y="f12"/>
                    <a:pt x="f38" y="f12"/>
                  </a:cubicBezTo>
                  <a:cubicBezTo>
                    <a:pt x="f38" y="f5"/>
                    <a:pt x="f38" y="f5"/>
                    <a:pt x="f38" y="f5"/>
                  </a:cubicBezTo>
                  <a:cubicBezTo>
                    <a:pt x="f38" y="f5"/>
                    <a:pt x="f38" y="f5"/>
                    <a:pt x="f38" y="f5"/>
                  </a:cubicBezTo>
                  <a:cubicBezTo>
                    <a:pt x="f36" y="f21"/>
                    <a:pt x="f36" y="f21"/>
                    <a:pt x="f36" y="f21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01" name="Freeform 130">
              <a:extLst>
                <a:ext uri="{FF2B5EF4-FFF2-40B4-BE49-F238E27FC236}">
                  <a16:creationId xmlns:a16="http://schemas.microsoft.com/office/drawing/2014/main" id="{8BF9CB2F-BE62-8DE4-8C19-43A5A18517C1}"/>
                </a:ext>
              </a:extLst>
            </p:cNvPr>
            <p:cNvSpPr/>
            <p:nvPr/>
          </p:nvSpPr>
          <p:spPr>
            <a:xfrm>
              <a:off x="8120832" y="4314532"/>
              <a:ext cx="237497" cy="2418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34"/>
                <a:gd name="f8" fmla="val 25"/>
                <a:gd name="f9" fmla="val 6"/>
                <a:gd name="f10" fmla="val 14"/>
                <a:gd name="f11" fmla="val 1"/>
                <a:gd name="f12" fmla="val 13"/>
                <a:gd name="f13" fmla="val 12"/>
                <a:gd name="f14" fmla="val 2"/>
                <a:gd name="f15" fmla="val 5"/>
                <a:gd name="f16" fmla="val 8"/>
                <a:gd name="f17" fmla="val 11"/>
                <a:gd name="f18" fmla="val 19"/>
                <a:gd name="f19" fmla="val 4"/>
                <a:gd name="f20" fmla="val 24"/>
                <a:gd name="f21" fmla="val 26"/>
                <a:gd name="f22" fmla="val 9"/>
                <a:gd name="f23" fmla="val 27"/>
                <a:gd name="f24" fmla="val 15"/>
                <a:gd name="f25" fmla="val 29"/>
                <a:gd name="f26" fmla="val 17"/>
                <a:gd name="f27" fmla="val 22"/>
                <a:gd name="f28" fmla="val 30"/>
                <a:gd name="f29" fmla="val 32"/>
                <a:gd name="f30" fmla="val 31"/>
                <a:gd name="f31" fmla="val 28"/>
                <a:gd name="f32" fmla="+- 0 0 -90"/>
                <a:gd name="f33" fmla="*/ f3 1 33"/>
                <a:gd name="f34" fmla="*/ f4 1 34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33"/>
                <a:gd name="f43" fmla="*/ f39 1 34"/>
                <a:gd name="f44" fmla="*/ 2147483646 f40 1"/>
                <a:gd name="f45" fmla="*/ 2147483646 f39 1"/>
                <a:gd name="f46" fmla="*/ 0 f39 1"/>
                <a:gd name="f47" fmla="*/ 0 f40 1"/>
                <a:gd name="f48" fmla="+- f41 0 f1"/>
                <a:gd name="f49" fmla="*/ f44 1 33"/>
                <a:gd name="f50" fmla="*/ f45 1 34"/>
                <a:gd name="f51" fmla="*/ f46 1 34"/>
                <a:gd name="f52" fmla="*/ f47 1 33"/>
                <a:gd name="f53" fmla="*/ 0 1 f42"/>
                <a:gd name="f54" fmla="*/ f36 1 f42"/>
                <a:gd name="f55" fmla="*/ 0 1 f43"/>
                <a:gd name="f56" fmla="*/ f37 1 f43"/>
                <a:gd name="f57" fmla="*/ f49 1 f42"/>
                <a:gd name="f58" fmla="*/ f50 1 f43"/>
                <a:gd name="f59" fmla="*/ f51 1 f43"/>
                <a:gd name="f60" fmla="*/ f52 1 f42"/>
                <a:gd name="f61" fmla="*/ f53 f33 1"/>
                <a:gd name="f62" fmla="*/ f54 f33 1"/>
                <a:gd name="f63" fmla="*/ f56 f34 1"/>
                <a:gd name="f64" fmla="*/ f55 f34 1"/>
                <a:gd name="f65" fmla="*/ f57 f33 1"/>
                <a:gd name="f66" fmla="*/ f58 f34 1"/>
                <a:gd name="f67" fmla="*/ f59 f34 1"/>
                <a:gd name="f68" fmla="*/ f6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7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8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  <a:cxn ang="f48">
                  <a:pos x="f65" y="f66"/>
                </a:cxn>
              </a:cxnLst>
              <a:rect l="f61" t="f64" r="f62" b="f63"/>
              <a:pathLst>
                <a:path w="33" h="34">
                  <a:moveTo>
                    <a:pt x="f8" y="f9"/>
                  </a:moveTo>
                  <a:cubicBezTo>
                    <a:pt x="f10" y="f11"/>
                    <a:pt x="f10" y="f11"/>
                    <a:pt x="f10" y="f11"/>
                  </a:cubicBezTo>
                  <a:cubicBezTo>
                    <a:pt x="f10" y="f11"/>
                    <a:pt x="f10" y="f11"/>
                    <a:pt x="f10" y="f11"/>
                  </a:cubicBezTo>
                  <a:cubicBezTo>
                    <a:pt x="f10" y="f11"/>
                    <a:pt x="f10" y="f11"/>
                    <a:pt x="f10" y="f11"/>
                  </a:cubicBezTo>
                  <a:cubicBezTo>
                    <a:pt x="f12" y="f5"/>
                    <a:pt x="f12" y="f5"/>
                    <a:pt x="f12" y="f5"/>
                  </a:cubicBezTo>
                  <a:cubicBezTo>
                    <a:pt x="f13" y="f14"/>
                    <a:pt x="f13" y="f14"/>
                    <a:pt x="f13" y="f14"/>
                  </a:cubicBezTo>
                  <a:cubicBezTo>
                    <a:pt x="f13" y="f15"/>
                    <a:pt x="f13" y="f15"/>
                    <a:pt x="f13" y="f15"/>
                  </a:cubicBezTo>
                  <a:cubicBezTo>
                    <a:pt x="f16" y="f15"/>
                    <a:pt x="f16" y="f15"/>
                    <a:pt x="f16" y="f15"/>
                  </a:cubicBezTo>
                  <a:cubicBezTo>
                    <a:pt x="f9" y="f11"/>
                    <a:pt x="f9" y="f11"/>
                    <a:pt x="f9" y="f11"/>
                  </a:cubicBezTo>
                  <a:cubicBezTo>
                    <a:pt x="f11" y="f11"/>
                    <a:pt x="f11" y="f11"/>
                    <a:pt x="f11" y="f11"/>
                  </a:cubicBezTo>
                  <a:cubicBezTo>
                    <a:pt x="f14" y="f16"/>
                    <a:pt x="f14" y="f16"/>
                    <a:pt x="f14" y="f16"/>
                  </a:cubicBezTo>
                  <a:cubicBezTo>
                    <a:pt x="f5" y="f17"/>
                    <a:pt x="f5" y="f17"/>
                    <a:pt x="f5" y="f17"/>
                  </a:cubicBezTo>
                  <a:cubicBezTo>
                    <a:pt x="f14" y="f18"/>
                    <a:pt x="f14" y="f18"/>
                    <a:pt x="f14" y="f18"/>
                  </a:cubicBezTo>
                  <a:cubicBezTo>
                    <a:pt x="f19" y="f20"/>
                    <a:pt x="f19" y="f20"/>
                    <a:pt x="f19" y="f20"/>
                  </a:cubicBezTo>
                  <a:cubicBezTo>
                    <a:pt x="f19" y="f20"/>
                    <a:pt x="f16" y="f21"/>
                    <a:pt x="f22" y="f21"/>
                  </a:cubicBezTo>
                  <a:cubicBezTo>
                    <a:pt x="f22" y="f21"/>
                    <a:pt x="f10" y="f23"/>
                    <a:pt x="f10" y="f23"/>
                  </a:cubicBezTo>
                  <a:cubicBezTo>
                    <a:pt x="f24" y="f25"/>
                    <a:pt x="f24" y="f25"/>
                    <a:pt x="f24" y="f25"/>
                  </a:cubicBezTo>
                  <a:cubicBezTo>
                    <a:pt x="f26" y="f7"/>
                    <a:pt x="f26" y="f7"/>
                    <a:pt x="f26" y="f7"/>
                  </a:cubicBezTo>
                  <a:cubicBezTo>
                    <a:pt x="f27" y="f6"/>
                    <a:pt x="f27" y="f6"/>
                    <a:pt x="f27" y="f6"/>
                  </a:cubicBezTo>
                  <a:cubicBezTo>
                    <a:pt x="f28" y="f29"/>
                    <a:pt x="f28" y="f29"/>
                    <a:pt x="f28" y="f29"/>
                  </a:cubicBezTo>
                  <a:cubicBezTo>
                    <a:pt x="f6" y="f30"/>
                    <a:pt x="f6" y="f30"/>
                    <a:pt x="f6" y="f30"/>
                  </a:cubicBezTo>
                  <a:cubicBezTo>
                    <a:pt x="f30" y="f31"/>
                    <a:pt x="f30" y="f31"/>
                    <a:pt x="f30" y="f31"/>
                  </a:cubicBezTo>
                  <a:cubicBezTo>
                    <a:pt x="f28" y="f18"/>
                    <a:pt x="f28" y="f18"/>
                    <a:pt x="f28" y="f18"/>
                  </a:cubicBezTo>
                  <a:cubicBezTo>
                    <a:pt x="f28" y="f18"/>
                    <a:pt x="f31" y="f24"/>
                    <a:pt x="f31" y="f10"/>
                  </a:cubicBezTo>
                  <a:cubicBezTo>
                    <a:pt x="f31" y="f12"/>
                    <a:pt x="f25" y="f13"/>
                    <a:pt x="f28" y="f13"/>
                  </a:cubicBezTo>
                  <a:cubicBezTo>
                    <a:pt x="f8" y="f22"/>
                    <a:pt x="f8" y="f22"/>
                    <a:pt x="f8" y="f22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02" name="Freeform 131">
              <a:extLst>
                <a:ext uri="{FF2B5EF4-FFF2-40B4-BE49-F238E27FC236}">
                  <a16:creationId xmlns:a16="http://schemas.microsoft.com/office/drawing/2014/main" id="{E63C526F-ED57-B1E8-DA37-CC1947562907}"/>
                </a:ext>
              </a:extLst>
            </p:cNvPr>
            <p:cNvSpPr/>
            <p:nvPr/>
          </p:nvSpPr>
          <p:spPr>
            <a:xfrm>
              <a:off x="7719703" y="4427488"/>
              <a:ext cx="272253" cy="272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4"/>
                <a:gd name="f8" fmla="val 37"/>
                <a:gd name="f9" fmla="val 18"/>
                <a:gd name="f10" fmla="val 20"/>
                <a:gd name="f11" fmla="val 28"/>
                <a:gd name="f12" fmla="val 34"/>
                <a:gd name="f13" fmla="val 32"/>
                <a:gd name="f14" fmla="val 33"/>
                <a:gd name="f15" fmla="val 22"/>
                <a:gd name="f16" fmla="val 21"/>
                <a:gd name="f17" fmla="val 17"/>
                <a:gd name="f18" fmla="val 16"/>
                <a:gd name="f19" fmla="val 30"/>
                <a:gd name="f20" fmla="val 25"/>
                <a:gd name="f21" fmla="val 24"/>
                <a:gd name="f22" fmla="val 6"/>
                <a:gd name="f23" fmla="val 7"/>
                <a:gd name="f24" fmla="val 19"/>
                <a:gd name="f25" fmla="val 13"/>
                <a:gd name="f26" fmla="val 12"/>
                <a:gd name="f27" fmla="val 11"/>
                <a:gd name="f28" fmla="val 1"/>
                <a:gd name="f29" fmla="val 2"/>
                <a:gd name="f30" fmla="val 3"/>
                <a:gd name="f31" fmla="val 15"/>
                <a:gd name="f32" fmla="val 36"/>
                <a:gd name="f33" fmla="val 35"/>
                <a:gd name="f34" fmla="+- 0 0 -90"/>
                <a:gd name="f35" fmla="*/ f3 1 38"/>
                <a:gd name="f36" fmla="*/ f4 1 38"/>
                <a:gd name="f37" fmla="val f5"/>
                <a:gd name="f38" fmla="val f6"/>
                <a:gd name="f39" fmla="*/ f34 f0 1"/>
                <a:gd name="f40" fmla="+- f38 0 f37"/>
                <a:gd name="f41" fmla="*/ f39 1 f2"/>
                <a:gd name="f42" fmla="*/ f40 1 38"/>
                <a:gd name="f43" fmla="*/ 2147483646 f40 1"/>
                <a:gd name="f44" fmla="*/ 0 f40 1"/>
                <a:gd name="f45" fmla="+- f41 0 f1"/>
                <a:gd name="f46" fmla="*/ f43 1 38"/>
                <a:gd name="f47" fmla="*/ f44 1 38"/>
                <a:gd name="f48" fmla="*/ 0 1 f42"/>
                <a:gd name="f49" fmla="*/ f38 1 f42"/>
                <a:gd name="f50" fmla="*/ f46 1 f42"/>
                <a:gd name="f51" fmla="*/ f47 1 f42"/>
                <a:gd name="f52" fmla="*/ f48 f35 1"/>
                <a:gd name="f53" fmla="*/ f49 f35 1"/>
                <a:gd name="f54" fmla="*/ f49 f36 1"/>
                <a:gd name="f55" fmla="*/ f48 f36 1"/>
                <a:gd name="f56" fmla="*/ f50 f35 1"/>
                <a:gd name="f57" fmla="*/ f50 f36 1"/>
                <a:gd name="f58" fmla="*/ f51 f36 1"/>
                <a:gd name="f59" fmla="*/ f51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56" y="f57"/>
                </a:cxn>
                <a:cxn ang="f45">
                  <a:pos x="f56" y="f57"/>
                </a:cxn>
                <a:cxn ang="f45">
                  <a:pos x="f56" y="f57"/>
                </a:cxn>
                <a:cxn ang="f45">
                  <a:pos x="f56" y="f57"/>
                </a:cxn>
                <a:cxn ang="f45">
                  <a:pos x="f56" y="f57"/>
                </a:cxn>
                <a:cxn ang="f45">
                  <a:pos x="f56" y="f57"/>
                </a:cxn>
                <a:cxn ang="f45">
                  <a:pos x="f56" y="f57"/>
                </a:cxn>
                <a:cxn ang="f45">
                  <a:pos x="f56" y="f57"/>
                </a:cxn>
                <a:cxn ang="f45">
                  <a:pos x="f56" y="f57"/>
                </a:cxn>
                <a:cxn ang="f45">
                  <a:pos x="f56" y="f57"/>
                </a:cxn>
                <a:cxn ang="f45">
                  <a:pos x="f56" y="f57"/>
                </a:cxn>
                <a:cxn ang="f45">
                  <a:pos x="f56" y="f57"/>
                </a:cxn>
                <a:cxn ang="f45">
                  <a:pos x="f56" y="f57"/>
                </a:cxn>
                <a:cxn ang="f45">
                  <a:pos x="f56" y="f57"/>
                </a:cxn>
                <a:cxn ang="f45">
                  <a:pos x="f56" y="f57"/>
                </a:cxn>
                <a:cxn ang="f45">
                  <a:pos x="f56" y="f57"/>
                </a:cxn>
                <a:cxn ang="f45">
                  <a:pos x="f56" y="f58"/>
                </a:cxn>
                <a:cxn ang="f45">
                  <a:pos x="f56" y="f58"/>
                </a:cxn>
                <a:cxn ang="f45">
                  <a:pos x="f56" y="f57"/>
                </a:cxn>
                <a:cxn ang="f45">
                  <a:pos x="f56" y="f57"/>
                </a:cxn>
                <a:cxn ang="f45">
                  <a:pos x="f56" y="f57"/>
                </a:cxn>
                <a:cxn ang="f45">
                  <a:pos x="f59" y="f57"/>
                </a:cxn>
                <a:cxn ang="f45">
                  <a:pos x="f59" y="f57"/>
                </a:cxn>
                <a:cxn ang="f45">
                  <a:pos x="f56" y="f57"/>
                </a:cxn>
                <a:cxn ang="f45">
                  <a:pos x="f56" y="f57"/>
                </a:cxn>
              </a:cxnLst>
              <a:rect l="f52" t="f55" r="f53" b="f54"/>
              <a:pathLst>
                <a:path w="38" h="38">
                  <a:moveTo>
                    <a:pt x="f7" y="f8"/>
                  </a:moveTo>
                  <a:cubicBezTo>
                    <a:pt x="f9" y="f8"/>
                    <a:pt x="f9" y="f8"/>
                    <a:pt x="f9" y="f8"/>
                  </a:cubicBezTo>
                  <a:cubicBezTo>
                    <a:pt x="f10" y="f6"/>
                    <a:pt x="f10" y="f6"/>
                    <a:pt x="f10" y="f6"/>
                  </a:cubicBezTo>
                  <a:cubicBezTo>
                    <a:pt x="f11" y="f6"/>
                    <a:pt x="f11" y="f6"/>
                    <a:pt x="f11" y="f6"/>
                  </a:cubicBezTo>
                  <a:cubicBezTo>
                    <a:pt x="f12" y="f8"/>
                    <a:pt x="f12" y="f8"/>
                    <a:pt x="f12" y="f8"/>
                  </a:cubicBezTo>
                  <a:cubicBezTo>
                    <a:pt x="f13" y="f14"/>
                    <a:pt x="f13" y="f14"/>
                    <a:pt x="f13" y="f14"/>
                  </a:cubicBezTo>
                  <a:cubicBezTo>
                    <a:pt x="f13" y="f15"/>
                    <a:pt x="f13" y="f15"/>
                    <a:pt x="f13" y="f15"/>
                  </a:cubicBezTo>
                  <a:cubicBezTo>
                    <a:pt x="f6" y="f16"/>
                    <a:pt x="f6" y="f16"/>
                    <a:pt x="f6" y="f16"/>
                  </a:cubicBezTo>
                  <a:cubicBezTo>
                    <a:pt x="f6" y="f17"/>
                    <a:pt x="f6" y="f17"/>
                    <a:pt x="f6" y="f17"/>
                  </a:cubicBezTo>
                  <a:cubicBezTo>
                    <a:pt x="f8" y="f17"/>
                    <a:pt x="f8" y="f17"/>
                    <a:pt x="f8" y="f17"/>
                  </a:cubicBezTo>
                  <a:cubicBezTo>
                    <a:pt x="f6" y="f17"/>
                    <a:pt x="f6" y="f17"/>
                    <a:pt x="f6" y="f17"/>
                  </a:cubicBezTo>
                  <a:cubicBezTo>
                    <a:pt x="f13" y="f18"/>
                    <a:pt x="f13" y="f18"/>
                    <a:pt x="f13" y="f18"/>
                  </a:cubicBezTo>
                  <a:cubicBezTo>
                    <a:pt x="f19" y="f7"/>
                    <a:pt x="f19" y="f7"/>
                    <a:pt x="f19" y="f7"/>
                  </a:cubicBezTo>
                  <a:cubicBezTo>
                    <a:pt x="f19" y="f7"/>
                    <a:pt x="f20" y="f7"/>
                    <a:pt x="f21" y="f7"/>
                  </a:cubicBezTo>
                  <a:cubicBezTo>
                    <a:pt x="f21" y="f7"/>
                    <a:pt x="f15" y="f22"/>
                    <a:pt x="f16" y="f22"/>
                  </a:cubicBezTo>
                  <a:cubicBezTo>
                    <a:pt x="f10" y="f23"/>
                    <a:pt x="f24" y="f22"/>
                    <a:pt x="f9" y="f22"/>
                  </a:cubicBezTo>
                  <a:cubicBezTo>
                    <a:pt x="f17" y="f22"/>
                    <a:pt x="f25" y="f5"/>
                    <a:pt x="f26" y="f5"/>
                  </a:cubicBezTo>
                  <a:cubicBezTo>
                    <a:pt x="f27" y="f5"/>
                    <a:pt x="f7" y="f5"/>
                    <a:pt x="f7" y="f5"/>
                  </a:cubicBezTo>
                  <a:cubicBezTo>
                    <a:pt x="f28" y="f29"/>
                    <a:pt x="f28" y="f29"/>
                    <a:pt x="f28" y="f29"/>
                  </a:cubicBezTo>
                  <a:cubicBezTo>
                    <a:pt x="f30" y="f31"/>
                    <a:pt x="f30" y="f31"/>
                    <a:pt x="f30" y="f31"/>
                  </a:cubicBezTo>
                  <a:cubicBezTo>
                    <a:pt x="f7" y="f16"/>
                    <a:pt x="f7" y="f16"/>
                    <a:pt x="f7" y="f16"/>
                  </a:cubicBezTo>
                  <a:cubicBezTo>
                    <a:pt x="f5" y="f11"/>
                    <a:pt x="f5" y="f11"/>
                    <a:pt x="f5" y="f11"/>
                  </a:cubicBezTo>
                  <a:cubicBezTo>
                    <a:pt x="f5" y="f32"/>
                    <a:pt x="f5" y="f32"/>
                    <a:pt x="f5" y="f32"/>
                  </a:cubicBezTo>
                  <a:cubicBezTo>
                    <a:pt x="f29" y="f33"/>
                    <a:pt x="f29" y="f33"/>
                    <a:pt x="f29" y="f33"/>
                  </a:cubicBezTo>
                  <a:lnTo>
                    <a:pt x="f7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03" name="Freeform 132">
              <a:extLst>
                <a:ext uri="{FF2B5EF4-FFF2-40B4-BE49-F238E27FC236}">
                  <a16:creationId xmlns:a16="http://schemas.microsoft.com/office/drawing/2014/main" id="{23D09FCD-8746-E654-DC9B-64657EFBC970}"/>
                </a:ext>
              </a:extLst>
            </p:cNvPr>
            <p:cNvSpPr/>
            <p:nvPr/>
          </p:nvSpPr>
          <p:spPr>
            <a:xfrm>
              <a:off x="7719703" y="4171172"/>
              <a:ext cx="422864" cy="4199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"/>
                <a:gd name="f7" fmla="val 21"/>
                <a:gd name="f8" fmla="val 6"/>
                <a:gd name="f9" fmla="val 18"/>
                <a:gd name="f10" fmla="val 15"/>
                <a:gd name="f11" fmla="val 11"/>
                <a:gd name="f12" fmla="val 29"/>
                <a:gd name="f13" fmla="val 7"/>
                <a:gd name="f14" fmla="val 32"/>
                <a:gd name="f15" fmla="val 3"/>
                <a:gd name="f16" fmla="val 35"/>
                <a:gd name="f17" fmla="val 1"/>
                <a:gd name="f18" fmla="val 38"/>
                <a:gd name="f19" fmla="val 4"/>
                <a:gd name="f20" fmla="val 36"/>
                <a:gd name="f21" fmla="val 12"/>
                <a:gd name="f22" fmla="val 13"/>
                <a:gd name="f23" fmla="val 17"/>
                <a:gd name="f24" fmla="val 42"/>
                <a:gd name="f25" fmla="val 19"/>
                <a:gd name="f26" fmla="val 20"/>
                <a:gd name="f27" fmla="val 43"/>
                <a:gd name="f28" fmla="val 22"/>
                <a:gd name="f29" fmla="val 24"/>
                <a:gd name="f30" fmla="val 40"/>
                <a:gd name="f31" fmla="val 25"/>
                <a:gd name="f32" fmla="val 30"/>
                <a:gd name="f33" fmla="val 52"/>
                <a:gd name="f34" fmla="val 53"/>
                <a:gd name="f35" fmla="val 49"/>
                <a:gd name="f36" fmla="val 56"/>
                <a:gd name="f37" fmla="val 55"/>
                <a:gd name="f38" fmla="val 57"/>
                <a:gd name="f39" fmla="val 50"/>
                <a:gd name="f40" fmla="val 54"/>
                <a:gd name="f41" fmla="val 44"/>
                <a:gd name="f42" fmla="val 37"/>
                <a:gd name="f43" fmla="val 31"/>
                <a:gd name="f44" fmla="val 10"/>
                <a:gd name="f45" fmla="val 5"/>
                <a:gd name="f46" fmla="val 51"/>
                <a:gd name="f47" fmla="val 41"/>
                <a:gd name="f48" fmla="val 27"/>
                <a:gd name="f49" fmla="val 2"/>
                <a:gd name="f50" fmla="+- 0 0 -90"/>
                <a:gd name="f51" fmla="*/ f3 1 59"/>
                <a:gd name="f52" fmla="*/ f4 1 59"/>
                <a:gd name="f53" fmla="val f5"/>
                <a:gd name="f54" fmla="val f6"/>
                <a:gd name="f55" fmla="*/ f50 f0 1"/>
                <a:gd name="f56" fmla="+- f54 0 f53"/>
                <a:gd name="f57" fmla="*/ f55 1 f2"/>
                <a:gd name="f58" fmla="*/ f56 1 59"/>
                <a:gd name="f59" fmla="*/ 2147483646 f56 1"/>
                <a:gd name="f60" fmla="*/ 0 f56 1"/>
                <a:gd name="f61" fmla="+- f57 0 f1"/>
                <a:gd name="f62" fmla="*/ f59 1 59"/>
                <a:gd name="f63" fmla="*/ f60 1 59"/>
                <a:gd name="f64" fmla="*/ 0 1 f58"/>
                <a:gd name="f65" fmla="*/ f54 1 f58"/>
                <a:gd name="f66" fmla="*/ f62 1 f58"/>
                <a:gd name="f67" fmla="*/ f63 1 f58"/>
                <a:gd name="f68" fmla="*/ f64 f51 1"/>
                <a:gd name="f69" fmla="*/ f65 f51 1"/>
                <a:gd name="f70" fmla="*/ f65 f52 1"/>
                <a:gd name="f71" fmla="*/ f64 f52 1"/>
                <a:gd name="f72" fmla="*/ f66 f51 1"/>
                <a:gd name="f73" fmla="*/ f66 f52 1"/>
                <a:gd name="f74" fmla="*/ f67 f51 1"/>
                <a:gd name="f75" fmla="*/ f6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4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5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  <a:cxn ang="f61">
                  <a:pos x="f72" y="f73"/>
                </a:cxn>
              </a:cxnLst>
              <a:rect l="f68" t="f71" r="f69" b="f70"/>
              <a:pathLst>
                <a:path w="59" h="59">
                  <a:moveTo>
                    <a:pt x="f7" y="f8"/>
                  </a:moveTo>
                  <a:cubicBezTo>
                    <a:pt x="f9" y="f9"/>
                    <a:pt x="f9" y="f9"/>
                    <a:pt x="f9" y="f9"/>
                  </a:cubicBezTo>
                  <a:cubicBezTo>
                    <a:pt x="f10" y="f7"/>
                    <a:pt x="f10" y="f7"/>
                    <a:pt x="f10" y="f7"/>
                  </a:cubicBezTo>
                  <a:cubicBezTo>
                    <a:pt x="f11" y="f12"/>
                    <a:pt x="f11" y="f12"/>
                    <a:pt x="f11" y="f12"/>
                  </a:cubicBezTo>
                  <a:cubicBezTo>
                    <a:pt x="f13" y="f14"/>
                    <a:pt x="f13" y="f14"/>
                    <a:pt x="f13" y="f14"/>
                  </a:cubicBezTo>
                  <a:cubicBezTo>
                    <a:pt x="f15" y="f14"/>
                    <a:pt x="f15" y="f14"/>
                    <a:pt x="f15" y="f14"/>
                  </a:cubicBezTo>
                  <a:cubicBezTo>
                    <a:pt x="f5" y="f16"/>
                    <a:pt x="f5" y="f16"/>
                    <a:pt x="f5" y="f16"/>
                  </a:cubicBezTo>
                  <a:cubicBezTo>
                    <a:pt x="f17" y="f18"/>
                    <a:pt x="f17" y="f18"/>
                    <a:pt x="f17" y="f18"/>
                  </a:cubicBezTo>
                  <a:cubicBezTo>
                    <a:pt x="f17" y="f18"/>
                    <a:pt x="f17" y="f18"/>
                    <a:pt x="f17" y="f18"/>
                  </a:cubicBezTo>
                  <a:cubicBezTo>
                    <a:pt x="f19" y="f20"/>
                    <a:pt x="f19" y="f20"/>
                    <a:pt x="f19" y="f20"/>
                  </a:cubicBezTo>
                  <a:cubicBezTo>
                    <a:pt x="f19" y="f20"/>
                    <a:pt x="f11" y="f20"/>
                    <a:pt x="f21" y="f20"/>
                  </a:cubicBezTo>
                  <a:cubicBezTo>
                    <a:pt x="f22" y="f20"/>
                    <a:pt x="f23" y="f24"/>
                    <a:pt x="f9" y="f24"/>
                  </a:cubicBezTo>
                  <a:cubicBezTo>
                    <a:pt x="f25" y="f24"/>
                    <a:pt x="f26" y="f27"/>
                    <a:pt x="f7" y="f24"/>
                  </a:cubicBezTo>
                  <a:cubicBezTo>
                    <a:pt x="f28" y="f24"/>
                    <a:pt x="f29" y="f30"/>
                    <a:pt x="f29" y="f30"/>
                  </a:cubicBezTo>
                  <a:cubicBezTo>
                    <a:pt x="f31" y="f30"/>
                    <a:pt x="f32" y="f30"/>
                    <a:pt x="f32" y="f30"/>
                  </a:cubicBezTo>
                  <a:cubicBezTo>
                    <a:pt x="f14" y="f33"/>
                    <a:pt x="f14" y="f33"/>
                    <a:pt x="f14" y="f33"/>
                  </a:cubicBezTo>
                  <a:cubicBezTo>
                    <a:pt x="f18" y="f34"/>
                    <a:pt x="f18" y="f34"/>
                    <a:pt x="f18" y="f34"/>
                  </a:cubicBezTo>
                  <a:cubicBezTo>
                    <a:pt x="f27" y="f34"/>
                    <a:pt x="f27" y="f34"/>
                    <a:pt x="f27" y="f34"/>
                  </a:cubicBezTo>
                  <a:cubicBezTo>
                    <a:pt x="f35" y="f36"/>
                    <a:pt x="f35" y="f36"/>
                    <a:pt x="f35" y="f36"/>
                  </a:cubicBezTo>
                  <a:cubicBezTo>
                    <a:pt x="f37" y="f6"/>
                    <a:pt x="f37" y="f6"/>
                    <a:pt x="f37" y="f6"/>
                  </a:cubicBezTo>
                  <a:cubicBezTo>
                    <a:pt x="f37" y="f38"/>
                    <a:pt x="f37" y="f38"/>
                    <a:pt x="f37" y="f38"/>
                  </a:cubicBezTo>
                  <a:cubicBezTo>
                    <a:pt x="f33" y="f34"/>
                    <a:pt x="f33" y="f34"/>
                    <a:pt x="f33" y="f34"/>
                  </a:cubicBezTo>
                  <a:cubicBezTo>
                    <a:pt x="f34" y="f39"/>
                    <a:pt x="f34" y="f39"/>
                    <a:pt x="f34" y="f39"/>
                  </a:cubicBezTo>
                  <a:cubicBezTo>
                    <a:pt x="f40" y="f41"/>
                    <a:pt x="f40" y="f41"/>
                    <a:pt x="f40" y="f41"/>
                  </a:cubicBezTo>
                  <a:cubicBezTo>
                    <a:pt x="f38" y="f27"/>
                    <a:pt x="f38" y="f27"/>
                    <a:pt x="f38" y="f27"/>
                  </a:cubicBezTo>
                  <a:cubicBezTo>
                    <a:pt x="f37" y="f42"/>
                    <a:pt x="f37" y="f42"/>
                    <a:pt x="f37" y="f42"/>
                  </a:cubicBezTo>
                  <a:cubicBezTo>
                    <a:pt x="f40" y="f43"/>
                    <a:pt x="f40" y="f43"/>
                    <a:pt x="f40" y="f43"/>
                  </a:cubicBezTo>
                  <a:cubicBezTo>
                    <a:pt x="f34" y="f31"/>
                    <a:pt x="f34" y="f31"/>
                    <a:pt x="f34" y="f31"/>
                  </a:cubicBezTo>
                  <a:cubicBezTo>
                    <a:pt x="f37" y="f9"/>
                    <a:pt x="f37" y="f9"/>
                    <a:pt x="f37" y="f9"/>
                  </a:cubicBezTo>
                  <a:cubicBezTo>
                    <a:pt x="f6" y="f11"/>
                    <a:pt x="f6" y="f11"/>
                    <a:pt x="f6" y="f11"/>
                  </a:cubicBezTo>
                  <a:cubicBezTo>
                    <a:pt x="f6" y="f44"/>
                    <a:pt x="f6" y="f44"/>
                    <a:pt x="f6" y="f44"/>
                  </a:cubicBezTo>
                  <a:cubicBezTo>
                    <a:pt x="f6" y="f45"/>
                    <a:pt x="f6" y="f45"/>
                    <a:pt x="f6" y="f45"/>
                  </a:cubicBezTo>
                  <a:cubicBezTo>
                    <a:pt x="f36" y="f15"/>
                    <a:pt x="f36" y="f15"/>
                    <a:pt x="f36" y="f15"/>
                  </a:cubicBezTo>
                  <a:cubicBezTo>
                    <a:pt x="f46" y="f15"/>
                    <a:pt x="f46" y="f15"/>
                    <a:pt x="f46" y="f15"/>
                  </a:cubicBezTo>
                  <a:cubicBezTo>
                    <a:pt x="f35" y="f5"/>
                    <a:pt x="f35" y="f5"/>
                    <a:pt x="f35" y="f5"/>
                  </a:cubicBezTo>
                  <a:cubicBezTo>
                    <a:pt x="f47" y="f17"/>
                    <a:pt x="f47" y="f17"/>
                    <a:pt x="f47" y="f17"/>
                  </a:cubicBezTo>
                  <a:cubicBezTo>
                    <a:pt x="f14" y="f15"/>
                    <a:pt x="f14" y="f15"/>
                    <a:pt x="f14" y="f15"/>
                  </a:cubicBezTo>
                  <a:cubicBezTo>
                    <a:pt x="f48" y="f17"/>
                    <a:pt x="f48" y="f17"/>
                    <a:pt x="f48" y="f17"/>
                  </a:cubicBezTo>
                  <a:cubicBezTo>
                    <a:pt x="f7" y="f49"/>
                    <a:pt x="f7" y="f49"/>
                    <a:pt x="f7" y="f49"/>
                  </a:cubicBezTo>
                  <a:cubicBezTo>
                    <a:pt x="f7" y="f8"/>
                    <a:pt x="f7" y="f8"/>
                    <a:pt x="f7" y="f8"/>
                  </a:cubicBezTo>
                </a:path>
              </a:pathLst>
            </a:custGeom>
            <a:noFill/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04" name="Freeform 133">
              <a:extLst>
                <a:ext uri="{FF2B5EF4-FFF2-40B4-BE49-F238E27FC236}">
                  <a16:creationId xmlns:a16="http://schemas.microsoft.com/office/drawing/2014/main" id="{6570E6E6-A959-05B5-2819-CE521DB34FA4}"/>
                </a:ext>
              </a:extLst>
            </p:cNvPr>
            <p:cNvSpPr/>
            <p:nvPr/>
          </p:nvSpPr>
          <p:spPr>
            <a:xfrm>
              <a:off x="8191798" y="3885879"/>
              <a:ext cx="337422" cy="322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45"/>
                <a:gd name="f8" fmla="val 22"/>
                <a:gd name="f9" fmla="val 23"/>
                <a:gd name="f10" fmla="val 24"/>
                <a:gd name="f11" fmla="val 44"/>
                <a:gd name="f12" fmla="val 27"/>
                <a:gd name="f13" fmla="val 29"/>
                <a:gd name="f14" fmla="val 32"/>
                <a:gd name="f15" fmla="val 43"/>
                <a:gd name="f16" fmla="val 39"/>
                <a:gd name="f17" fmla="val 41"/>
                <a:gd name="f18" fmla="val 40"/>
                <a:gd name="f19" fmla="val 31"/>
                <a:gd name="f20" fmla="val 33"/>
                <a:gd name="f21" fmla="val 34"/>
                <a:gd name="f22" fmla="val 20"/>
                <a:gd name="f23" fmla="val 25"/>
                <a:gd name="f24" fmla="val 8"/>
                <a:gd name="f25" fmla="val 6"/>
                <a:gd name="f26" fmla="val 17"/>
                <a:gd name="f27" fmla="val 15"/>
                <a:gd name="f28" fmla="val 1"/>
                <a:gd name="f29" fmla="val 12"/>
                <a:gd name="f30" fmla="val 3"/>
                <a:gd name="f31" fmla="val 11"/>
                <a:gd name="f32" fmla="val 14"/>
                <a:gd name="f33" fmla="val 4"/>
                <a:gd name="f34" fmla="val 30"/>
                <a:gd name="f35" fmla="val 36"/>
                <a:gd name="f36" fmla="val 7"/>
                <a:gd name="f37" fmla="val 9"/>
                <a:gd name="f38" fmla="val 42"/>
                <a:gd name="f39" fmla="val 21"/>
                <a:gd name="f40" fmla="+- 0 0 -90"/>
                <a:gd name="f41" fmla="*/ f3 1 47"/>
                <a:gd name="f42" fmla="*/ f4 1 45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47"/>
                <a:gd name="f51" fmla="*/ f47 1 45"/>
                <a:gd name="f52" fmla="*/ 2147483646 f48 1"/>
                <a:gd name="f53" fmla="*/ 2147483646 f47 1"/>
                <a:gd name="f54" fmla="*/ 0 f47 1"/>
                <a:gd name="f55" fmla="*/ 0 f48 1"/>
                <a:gd name="f56" fmla="+- f49 0 f1"/>
                <a:gd name="f57" fmla="*/ f52 1 47"/>
                <a:gd name="f58" fmla="*/ f53 1 45"/>
                <a:gd name="f59" fmla="*/ f54 1 45"/>
                <a:gd name="f60" fmla="*/ f55 1 47"/>
                <a:gd name="f61" fmla="*/ 0 1 f50"/>
                <a:gd name="f62" fmla="*/ f44 1 f50"/>
                <a:gd name="f63" fmla="*/ 0 1 f51"/>
                <a:gd name="f64" fmla="*/ f45 1 f51"/>
                <a:gd name="f65" fmla="*/ f57 1 f50"/>
                <a:gd name="f66" fmla="*/ f58 1 f51"/>
                <a:gd name="f67" fmla="*/ f59 1 f51"/>
                <a:gd name="f68" fmla="*/ f60 1 f50"/>
                <a:gd name="f69" fmla="*/ f61 f41 1"/>
                <a:gd name="f70" fmla="*/ f62 f41 1"/>
                <a:gd name="f71" fmla="*/ f64 f42 1"/>
                <a:gd name="f72" fmla="*/ f63 f42 1"/>
                <a:gd name="f73" fmla="*/ f65 f41 1"/>
                <a:gd name="f74" fmla="*/ f66 f42 1"/>
                <a:gd name="f75" fmla="*/ f67 f42 1"/>
                <a:gd name="f76" fmla="*/ f68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5"/>
                </a:cxn>
                <a:cxn ang="f56">
                  <a:pos x="f73" y="f75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6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</a:cxnLst>
              <a:rect l="f69" t="f72" r="f70" b="f71"/>
              <a:pathLst>
                <a:path w="47" h="45">
                  <a:moveTo>
                    <a:pt x="f8" y="f7"/>
                  </a:moveTo>
                  <a:cubicBezTo>
                    <a:pt x="f9" y="f7"/>
                    <a:pt x="f10" y="f11"/>
                    <a:pt x="f10" y="f11"/>
                  </a:cubicBezTo>
                  <a:cubicBezTo>
                    <a:pt x="f12" y="f7"/>
                    <a:pt x="f12" y="f7"/>
                    <a:pt x="f12" y="f7"/>
                  </a:cubicBezTo>
                  <a:cubicBezTo>
                    <a:pt x="f13" y="f7"/>
                    <a:pt x="f13" y="f7"/>
                    <a:pt x="f13" y="f7"/>
                  </a:cubicBezTo>
                  <a:cubicBezTo>
                    <a:pt x="f14" y="f15"/>
                    <a:pt x="f14" y="f15"/>
                    <a:pt x="f14" y="f15"/>
                  </a:cubicBezTo>
                  <a:cubicBezTo>
                    <a:pt x="f16" y="f17"/>
                    <a:pt x="f16" y="f17"/>
                    <a:pt x="f16" y="f17"/>
                  </a:cubicBezTo>
                  <a:cubicBezTo>
                    <a:pt x="f6" y="f14"/>
                    <a:pt x="f6" y="f14"/>
                    <a:pt x="f6" y="f14"/>
                  </a:cubicBezTo>
                  <a:cubicBezTo>
                    <a:pt x="f18" y="f19"/>
                    <a:pt x="f18" y="f19"/>
                    <a:pt x="f18" y="f19"/>
                  </a:cubicBezTo>
                  <a:cubicBezTo>
                    <a:pt x="f20" y="f12"/>
                    <a:pt x="f20" y="f12"/>
                    <a:pt x="f20" y="f12"/>
                  </a:cubicBezTo>
                  <a:cubicBezTo>
                    <a:pt x="f19" y="f10"/>
                    <a:pt x="f19" y="f10"/>
                    <a:pt x="f19" y="f10"/>
                  </a:cubicBezTo>
                  <a:cubicBezTo>
                    <a:pt x="f21" y="f8"/>
                    <a:pt x="f21" y="f8"/>
                    <a:pt x="f21" y="f8"/>
                  </a:cubicBezTo>
                  <a:cubicBezTo>
                    <a:pt x="f20" y="f22"/>
                    <a:pt x="f20" y="f22"/>
                    <a:pt x="f20" y="f22"/>
                  </a:cubicBezTo>
                  <a:cubicBezTo>
                    <a:pt x="f23" y="f24"/>
                    <a:pt x="f23" y="f24"/>
                    <a:pt x="f23" y="f24"/>
                  </a:cubicBezTo>
                  <a:cubicBezTo>
                    <a:pt x="f22" y="f25"/>
                    <a:pt x="f22" y="f25"/>
                    <a:pt x="f22" y="f25"/>
                  </a:cubicBezTo>
                  <a:cubicBezTo>
                    <a:pt x="f26" y="f5"/>
                    <a:pt x="f26" y="f5"/>
                    <a:pt x="f26" y="f5"/>
                  </a:cubicBezTo>
                  <a:cubicBezTo>
                    <a:pt x="f26" y="f5"/>
                    <a:pt x="f26" y="f5"/>
                    <a:pt x="f26" y="f5"/>
                  </a:cubicBezTo>
                  <a:cubicBezTo>
                    <a:pt x="f27" y="f28"/>
                    <a:pt x="f27" y="f28"/>
                    <a:pt x="f27" y="f28"/>
                  </a:cubicBezTo>
                  <a:cubicBezTo>
                    <a:pt x="f29" y="f30"/>
                    <a:pt x="f29" y="f30"/>
                    <a:pt x="f29" y="f30"/>
                  </a:cubicBezTo>
                  <a:cubicBezTo>
                    <a:pt x="f31" y="f32"/>
                    <a:pt x="f31" y="f32"/>
                    <a:pt x="f31" y="f32"/>
                  </a:cubicBezTo>
                  <a:cubicBezTo>
                    <a:pt x="f24" y="f22"/>
                    <a:pt x="f24" y="f22"/>
                    <a:pt x="f24" y="f22"/>
                  </a:cubicBezTo>
                  <a:cubicBezTo>
                    <a:pt x="f33" y="f10"/>
                    <a:pt x="f33" y="f10"/>
                    <a:pt x="f33" y="f10"/>
                  </a:cubicBezTo>
                  <a:cubicBezTo>
                    <a:pt x="f30" y="f34"/>
                    <a:pt x="f30" y="f34"/>
                    <a:pt x="f30" y="f34"/>
                  </a:cubicBezTo>
                  <a:cubicBezTo>
                    <a:pt x="f28" y="f34"/>
                    <a:pt x="f28" y="f34"/>
                    <a:pt x="f28" y="f34"/>
                  </a:cubicBezTo>
                  <a:cubicBezTo>
                    <a:pt x="f5" y="f20"/>
                    <a:pt x="f5" y="f20"/>
                    <a:pt x="f5" y="f20"/>
                  </a:cubicBezTo>
                  <a:cubicBezTo>
                    <a:pt x="f33" y="f35"/>
                    <a:pt x="f33" y="f35"/>
                    <a:pt x="f33" y="f35"/>
                  </a:cubicBezTo>
                  <a:cubicBezTo>
                    <a:pt x="f36" y="f16"/>
                    <a:pt x="f36" y="f16"/>
                    <a:pt x="f36" y="f16"/>
                  </a:cubicBezTo>
                  <a:cubicBezTo>
                    <a:pt x="f37" y="f17"/>
                    <a:pt x="f37" y="f17"/>
                    <a:pt x="f37" y="f17"/>
                  </a:cubicBezTo>
                  <a:cubicBezTo>
                    <a:pt x="f37" y="f38"/>
                    <a:pt x="f37" y="f38"/>
                    <a:pt x="f37" y="f38"/>
                  </a:cubicBezTo>
                  <a:cubicBezTo>
                    <a:pt x="f29" y="f15"/>
                    <a:pt x="f29" y="f15"/>
                    <a:pt x="f29" y="f15"/>
                  </a:cubicBezTo>
                  <a:cubicBezTo>
                    <a:pt x="f29" y="f15"/>
                    <a:pt x="f39" y="f7"/>
                    <a:pt x="f8" y="f7"/>
                  </a:cubicBez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05" name="Freeform 134">
              <a:extLst>
                <a:ext uri="{FF2B5EF4-FFF2-40B4-BE49-F238E27FC236}">
                  <a16:creationId xmlns:a16="http://schemas.microsoft.com/office/drawing/2014/main" id="{9B78B281-ACE6-BFF8-77B9-166772E89FF3}"/>
                </a:ext>
              </a:extLst>
            </p:cNvPr>
            <p:cNvSpPr/>
            <p:nvPr/>
          </p:nvSpPr>
          <p:spPr>
            <a:xfrm>
              <a:off x="8213515" y="4185647"/>
              <a:ext cx="186811" cy="2143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30"/>
                <a:gd name="f8" fmla="val 23"/>
                <a:gd name="f9" fmla="val 7"/>
                <a:gd name="f10" fmla="val 4"/>
                <a:gd name="f11" fmla="val 3"/>
                <a:gd name="f12" fmla="val 24"/>
                <a:gd name="f13" fmla="val 21"/>
                <a:gd name="f14" fmla="val 2"/>
                <a:gd name="f15" fmla="val 20"/>
                <a:gd name="f16" fmla="val 19"/>
                <a:gd name="f17" fmla="val 18"/>
                <a:gd name="f18" fmla="val 9"/>
                <a:gd name="f19" fmla="val 1"/>
                <a:gd name="f20" fmla="val 6"/>
                <a:gd name="f21" fmla="val 5"/>
                <a:gd name="f22" fmla="val 13"/>
                <a:gd name="f23" fmla="val 12"/>
                <a:gd name="f24" fmla="val 27"/>
                <a:gd name="f25" fmla="val 17"/>
                <a:gd name="f26" fmla="val 29"/>
                <a:gd name="f27" fmla="val 22"/>
                <a:gd name="f28" fmla="val 25"/>
                <a:gd name="f29" fmla="+- 0 0 -90"/>
                <a:gd name="f30" fmla="*/ f3 1 26"/>
                <a:gd name="f31" fmla="*/ f4 1 30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26"/>
                <a:gd name="f40" fmla="*/ f36 1 30"/>
                <a:gd name="f41" fmla="*/ 2147483646 f37 1"/>
                <a:gd name="f42" fmla="*/ 2147483646 f36 1"/>
                <a:gd name="f43" fmla="*/ 0 f36 1"/>
                <a:gd name="f44" fmla="*/ 0 f37 1"/>
                <a:gd name="f45" fmla="+- f38 0 f1"/>
                <a:gd name="f46" fmla="*/ f41 1 26"/>
                <a:gd name="f47" fmla="*/ f42 1 30"/>
                <a:gd name="f48" fmla="*/ f43 1 30"/>
                <a:gd name="f49" fmla="*/ f44 1 26"/>
                <a:gd name="f50" fmla="*/ 0 1 f39"/>
                <a:gd name="f51" fmla="*/ f33 1 f39"/>
                <a:gd name="f52" fmla="*/ 0 1 f40"/>
                <a:gd name="f53" fmla="*/ f34 1 f40"/>
                <a:gd name="f54" fmla="*/ f46 1 f39"/>
                <a:gd name="f55" fmla="*/ f47 1 f40"/>
                <a:gd name="f56" fmla="*/ f48 1 f40"/>
                <a:gd name="f57" fmla="*/ f49 1 f39"/>
                <a:gd name="f58" fmla="*/ f50 f30 1"/>
                <a:gd name="f59" fmla="*/ f51 f30 1"/>
                <a:gd name="f60" fmla="*/ f53 f31 1"/>
                <a:gd name="f61" fmla="*/ f52 f31 1"/>
                <a:gd name="f62" fmla="*/ f54 f30 1"/>
                <a:gd name="f63" fmla="*/ f55 f31 1"/>
                <a:gd name="f64" fmla="*/ f56 f31 1"/>
                <a:gd name="f65" fmla="*/ f5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4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5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5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  <a:cxn ang="f45">
                  <a:pos x="f62" y="f63"/>
                </a:cxn>
              </a:cxnLst>
              <a:rect l="f58" t="f61" r="f59" b="f60"/>
              <a:pathLst>
                <a:path w="26" h="30">
                  <a:moveTo>
                    <a:pt x="f8" y="f9"/>
                  </a:moveTo>
                  <a:cubicBezTo>
                    <a:pt x="f6" y="f10"/>
                    <a:pt x="f6" y="f10"/>
                    <a:pt x="f6" y="f10"/>
                  </a:cubicBezTo>
                  <a:cubicBezTo>
                    <a:pt x="f6" y="f11"/>
                    <a:pt x="f6" y="f11"/>
                    <a:pt x="f6" y="f11"/>
                  </a:cubicBezTo>
                  <a:cubicBezTo>
                    <a:pt x="f12" y="f11"/>
                    <a:pt x="f12" y="f11"/>
                    <a:pt x="f12" y="f11"/>
                  </a:cubicBezTo>
                  <a:cubicBezTo>
                    <a:pt x="f13" y="f14"/>
                    <a:pt x="f13" y="f14"/>
                    <a:pt x="f13" y="f14"/>
                  </a:cubicBezTo>
                  <a:cubicBezTo>
                    <a:pt x="f13" y="f14"/>
                    <a:pt x="f15" y="f11"/>
                    <a:pt x="f16" y="f11"/>
                  </a:cubicBezTo>
                  <a:cubicBezTo>
                    <a:pt x="f17" y="f11"/>
                    <a:pt x="f18" y="f19"/>
                    <a:pt x="f18" y="f19"/>
                  </a:cubicBezTo>
                  <a:cubicBezTo>
                    <a:pt x="f20" y="f5"/>
                    <a:pt x="f20" y="f5"/>
                    <a:pt x="f20" y="f5"/>
                  </a:cubicBezTo>
                  <a:cubicBezTo>
                    <a:pt x="f20" y="f19"/>
                    <a:pt x="f20" y="f19"/>
                    <a:pt x="f20" y="f19"/>
                  </a:cubicBezTo>
                  <a:cubicBezTo>
                    <a:pt x="f11" y="f19"/>
                    <a:pt x="f11" y="f19"/>
                    <a:pt x="f11" y="f19"/>
                  </a:cubicBezTo>
                  <a:cubicBezTo>
                    <a:pt x="f5" y="f11"/>
                    <a:pt x="f5" y="f11"/>
                    <a:pt x="f5" y="f11"/>
                  </a:cubicBezTo>
                  <a:cubicBezTo>
                    <a:pt x="f14" y="f21"/>
                    <a:pt x="f14" y="f21"/>
                    <a:pt x="f14" y="f21"/>
                  </a:cubicBezTo>
                  <a:cubicBezTo>
                    <a:pt x="f14" y="f18"/>
                    <a:pt x="f14" y="f18"/>
                    <a:pt x="f14" y="f18"/>
                  </a:cubicBezTo>
                  <a:cubicBezTo>
                    <a:pt x="f5" y="f22"/>
                    <a:pt x="f5" y="f22"/>
                    <a:pt x="f5" y="f22"/>
                  </a:cubicBezTo>
                  <a:cubicBezTo>
                    <a:pt x="f19" y="f16"/>
                    <a:pt x="f19" y="f16"/>
                    <a:pt x="f19" y="f16"/>
                  </a:cubicBezTo>
                  <a:cubicBezTo>
                    <a:pt x="f23" y="f12"/>
                    <a:pt x="f23" y="f12"/>
                    <a:pt x="f23" y="f12"/>
                  </a:cubicBezTo>
                  <a:cubicBezTo>
                    <a:pt x="f23" y="f24"/>
                    <a:pt x="f23" y="f24"/>
                    <a:pt x="f23" y="f24"/>
                  </a:cubicBezTo>
                  <a:cubicBezTo>
                    <a:pt x="f25" y="f7"/>
                    <a:pt x="f25" y="f7"/>
                    <a:pt x="f25" y="f7"/>
                  </a:cubicBezTo>
                  <a:cubicBezTo>
                    <a:pt x="f25" y="f26"/>
                    <a:pt x="f17" y="f26"/>
                    <a:pt x="f17" y="f26"/>
                  </a:cubicBezTo>
                  <a:cubicBezTo>
                    <a:pt x="f27" y="f8"/>
                    <a:pt x="f27" y="f8"/>
                    <a:pt x="f27" y="f8"/>
                  </a:cubicBezTo>
                  <a:cubicBezTo>
                    <a:pt x="f28" y="f15"/>
                    <a:pt x="f28" y="f15"/>
                    <a:pt x="f28" y="f15"/>
                  </a:cubicBezTo>
                  <a:cubicBezTo>
                    <a:pt x="f8" y="f25"/>
                    <a:pt x="f8" y="f25"/>
                    <a:pt x="f8" y="f25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06" name="Freeform 135">
              <a:extLst>
                <a:ext uri="{FF2B5EF4-FFF2-40B4-BE49-F238E27FC236}">
                  <a16:creationId xmlns:a16="http://schemas.microsoft.com/office/drawing/2014/main" id="{589A48E1-6F44-A68D-F1B2-6FD575495D49}"/>
                </a:ext>
              </a:extLst>
            </p:cNvPr>
            <p:cNvSpPr/>
            <p:nvPr/>
          </p:nvSpPr>
          <p:spPr>
            <a:xfrm>
              <a:off x="8012228" y="4649056"/>
              <a:ext cx="172327" cy="1636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9"/>
                <a:gd name="f9" fmla="val 5"/>
                <a:gd name="f10" fmla="val 6"/>
                <a:gd name="f11" fmla="val 8"/>
                <a:gd name="f12" fmla="val 2"/>
                <a:gd name="f13" fmla="val 7"/>
                <a:gd name="f14" fmla="val 1"/>
                <a:gd name="f15" fmla="val 3"/>
                <a:gd name="f16" fmla="val 12"/>
                <a:gd name="f17" fmla="val 16"/>
                <a:gd name="f18" fmla="val 20"/>
                <a:gd name="f19" fmla="val 14"/>
                <a:gd name="f20" fmla="val 22"/>
                <a:gd name="f21" fmla="val 13"/>
                <a:gd name="f22" fmla="+- 0 0 -90"/>
                <a:gd name="f23" fmla="*/ f3 1 24"/>
                <a:gd name="f24" fmla="*/ f4 1 23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4"/>
                <a:gd name="f33" fmla="*/ f29 1 23"/>
                <a:gd name="f34" fmla="*/ 2147483646 f30 1"/>
                <a:gd name="f35" fmla="*/ 2147483646 f29 1"/>
                <a:gd name="f36" fmla="*/ 0 f30 1"/>
                <a:gd name="f37" fmla="*/ 0 f29 1"/>
                <a:gd name="f38" fmla="+- f31 0 f1"/>
                <a:gd name="f39" fmla="*/ f34 1 24"/>
                <a:gd name="f40" fmla="*/ f35 1 23"/>
                <a:gd name="f41" fmla="*/ f36 1 24"/>
                <a:gd name="f42" fmla="*/ f37 1 23"/>
                <a:gd name="f43" fmla="*/ 0 1 f32"/>
                <a:gd name="f44" fmla="*/ f26 1 f32"/>
                <a:gd name="f45" fmla="*/ 0 1 f33"/>
                <a:gd name="f46" fmla="*/ f27 1 f33"/>
                <a:gd name="f47" fmla="*/ f39 1 f32"/>
                <a:gd name="f48" fmla="*/ f40 1 f33"/>
                <a:gd name="f49" fmla="*/ f41 1 f32"/>
                <a:gd name="f50" fmla="*/ f42 1 f33"/>
                <a:gd name="f51" fmla="*/ f43 f23 1"/>
                <a:gd name="f52" fmla="*/ f44 f23 1"/>
                <a:gd name="f53" fmla="*/ f46 f24 1"/>
                <a:gd name="f54" fmla="*/ f45 f24 1"/>
                <a:gd name="f55" fmla="*/ f47 f23 1"/>
                <a:gd name="f56" fmla="*/ f48 f24 1"/>
                <a:gd name="f57" fmla="*/ f49 f23 1"/>
                <a:gd name="f58" fmla="*/ f50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7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8"/>
                </a:cxn>
                <a:cxn ang="f38">
                  <a:pos x="f55" y="f56"/>
                </a:cxn>
                <a:cxn ang="f38">
                  <a:pos x="f55" y="f56"/>
                </a:cxn>
              </a:cxnLst>
              <a:rect l="f51" t="f54" r="f52" b="f53"/>
              <a:pathLst>
                <a:path w="24" h="23">
                  <a:moveTo>
                    <a:pt x="f8" y="f9"/>
                  </a:moveTo>
                  <a:cubicBezTo>
                    <a:pt x="f8" y="f9"/>
                    <a:pt x="f10" y="f11"/>
                    <a:pt x="f10" y="f11"/>
                  </a:cubicBezTo>
                  <a:cubicBezTo>
                    <a:pt x="f9" y="f11"/>
                    <a:pt x="f12" y="f13"/>
                    <a:pt x="f12" y="f13"/>
                  </a:cubicBezTo>
                  <a:cubicBezTo>
                    <a:pt x="f5" y="f11"/>
                    <a:pt x="f5" y="f11"/>
                    <a:pt x="f5" y="f11"/>
                  </a:cubicBezTo>
                  <a:cubicBezTo>
                    <a:pt x="f14" y="f11"/>
                    <a:pt x="f14" y="f11"/>
                    <a:pt x="f14" y="f11"/>
                  </a:cubicBezTo>
                  <a:cubicBezTo>
                    <a:pt x="f15" y="f16"/>
                    <a:pt x="f15" y="f16"/>
                    <a:pt x="f15" y="f16"/>
                  </a:cubicBezTo>
                  <a:cubicBezTo>
                    <a:pt x="f10" y="f17"/>
                    <a:pt x="f10" y="f17"/>
                    <a:pt x="f10" y="f17"/>
                  </a:cubicBezTo>
                  <a:cubicBezTo>
                    <a:pt x="f11" y="f17"/>
                    <a:pt x="f11" y="f17"/>
                    <a:pt x="f11" y="f17"/>
                  </a:cubicBezTo>
                  <a:cubicBezTo>
                    <a:pt x="f8" y="f18"/>
                    <a:pt x="f8" y="f18"/>
                    <a:pt x="f8" y="f18"/>
                  </a:cubicBezTo>
                  <a:cubicBezTo>
                    <a:pt x="f19" y="f20"/>
                    <a:pt x="f19" y="f20"/>
                    <a:pt x="f19" y="f20"/>
                  </a:cubicBezTo>
                  <a:cubicBezTo>
                    <a:pt x="f18" y="f7"/>
                    <a:pt x="f18" y="f7"/>
                    <a:pt x="f18" y="f7"/>
                  </a:cubicBezTo>
                  <a:cubicBezTo>
                    <a:pt x="f20" y="f18"/>
                    <a:pt x="f20" y="f18"/>
                    <a:pt x="f20" y="f18"/>
                  </a:cubicBezTo>
                  <a:cubicBezTo>
                    <a:pt x="f6" y="f16"/>
                    <a:pt x="f6" y="f16"/>
                    <a:pt x="f6" y="f16"/>
                  </a:cubicBezTo>
                  <a:cubicBezTo>
                    <a:pt x="f6" y="f13"/>
                    <a:pt x="f6" y="f13"/>
                    <a:pt x="f6" y="f13"/>
                  </a:cubicBezTo>
                  <a:cubicBezTo>
                    <a:pt x="f6" y="f15"/>
                    <a:pt x="f6" y="f15"/>
                    <a:pt x="f6" y="f15"/>
                  </a:cubicBezTo>
                  <a:cubicBezTo>
                    <a:pt x="f17" y="f5"/>
                    <a:pt x="f17" y="f5"/>
                    <a:pt x="f17" y="f5"/>
                  </a:cubicBezTo>
                  <a:cubicBezTo>
                    <a:pt x="f21" y="f14"/>
                    <a:pt x="f21" y="f14"/>
                    <a:pt x="f21" y="f14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EB4860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07" name="Freeform 136">
              <a:extLst>
                <a:ext uri="{FF2B5EF4-FFF2-40B4-BE49-F238E27FC236}">
                  <a16:creationId xmlns:a16="http://schemas.microsoft.com/office/drawing/2014/main" id="{F4FBD53E-E4F6-DC4A-FD94-E41E7C8C0607}"/>
                </a:ext>
              </a:extLst>
            </p:cNvPr>
            <p:cNvSpPr/>
            <p:nvPr/>
          </p:nvSpPr>
          <p:spPr>
            <a:xfrm>
              <a:off x="7948504" y="4208818"/>
              <a:ext cx="308454" cy="4967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"/>
                <a:gd name="f7" fmla="val 70"/>
                <a:gd name="f8" fmla="val 27"/>
                <a:gd name="f9" fmla="val 6"/>
                <a:gd name="f10" fmla="val 23"/>
                <a:gd name="f11" fmla="val 13"/>
                <a:gd name="f12" fmla="val 21"/>
                <a:gd name="f13" fmla="val 20"/>
                <a:gd name="f14" fmla="val 22"/>
                <a:gd name="f15" fmla="val 26"/>
                <a:gd name="f16" fmla="val 32"/>
                <a:gd name="f17" fmla="val 25"/>
                <a:gd name="f18" fmla="val 38"/>
                <a:gd name="f19" fmla="val 39"/>
                <a:gd name="f20" fmla="val 45"/>
                <a:gd name="f21" fmla="val 48"/>
                <a:gd name="f22" fmla="val 52"/>
                <a:gd name="f23" fmla="val 54"/>
                <a:gd name="f24" fmla="val 17"/>
                <a:gd name="f25" fmla="val 51"/>
                <a:gd name="f26" fmla="val 11"/>
                <a:gd name="f27" fmla="val 53"/>
                <a:gd name="f28" fmla="val 64"/>
                <a:gd name="f29" fmla="val 2"/>
                <a:gd name="f30" fmla="val 68"/>
                <a:gd name="f31" fmla="val 8"/>
                <a:gd name="f32" fmla="val 69"/>
                <a:gd name="f33" fmla="val 7"/>
                <a:gd name="f34" fmla="val 9"/>
                <a:gd name="f35" fmla="val 14"/>
                <a:gd name="f36" fmla="val 15"/>
                <a:gd name="f37" fmla="val 18"/>
                <a:gd name="f38" fmla="val 67"/>
                <a:gd name="f39" fmla="val 63"/>
                <a:gd name="f40" fmla="val 62"/>
                <a:gd name="f41" fmla="val 24"/>
                <a:gd name="f42" fmla="val 61"/>
                <a:gd name="f43" fmla="val 33"/>
                <a:gd name="f44" fmla="val 57"/>
                <a:gd name="f45" fmla="val 37"/>
                <a:gd name="f46" fmla="val 59"/>
                <a:gd name="f47" fmla="val 40"/>
                <a:gd name="f48" fmla="val 49"/>
                <a:gd name="f49" fmla="val 41"/>
                <a:gd name="f50" fmla="val 44"/>
                <a:gd name="f51" fmla="val 42"/>
                <a:gd name="f52" fmla="val 28"/>
                <a:gd name="f53" fmla="val 34"/>
                <a:gd name="f54" fmla="val 16"/>
                <a:gd name="f55" fmla="val 30"/>
                <a:gd name="f56" fmla="val 36"/>
                <a:gd name="f57" fmla="val 10"/>
                <a:gd name="f58" fmla="val 35"/>
                <a:gd name="f59" fmla="val 1"/>
                <a:gd name="f60" fmla="val 5"/>
                <a:gd name="f61" fmla="+- 0 0 -90"/>
                <a:gd name="f62" fmla="*/ f3 1 43"/>
                <a:gd name="f63" fmla="*/ f4 1 70"/>
                <a:gd name="f64" fmla="val f5"/>
                <a:gd name="f65" fmla="val f6"/>
                <a:gd name="f66" fmla="val f7"/>
                <a:gd name="f67" fmla="*/ f61 f0 1"/>
                <a:gd name="f68" fmla="+- f66 0 f64"/>
                <a:gd name="f69" fmla="+- f65 0 f64"/>
                <a:gd name="f70" fmla="*/ f67 1 f2"/>
                <a:gd name="f71" fmla="*/ f69 1 43"/>
                <a:gd name="f72" fmla="*/ f68 1 70"/>
                <a:gd name="f73" fmla="*/ 2147483646 f69 1"/>
                <a:gd name="f74" fmla="*/ 2147483646 f68 1"/>
                <a:gd name="f75" fmla="*/ 0 f69 1"/>
                <a:gd name="f76" fmla="*/ 0 f68 1"/>
                <a:gd name="f77" fmla="+- f70 0 f1"/>
                <a:gd name="f78" fmla="*/ f73 1 43"/>
                <a:gd name="f79" fmla="*/ f74 1 70"/>
                <a:gd name="f80" fmla="*/ f75 1 43"/>
                <a:gd name="f81" fmla="*/ f76 1 70"/>
                <a:gd name="f82" fmla="*/ 0 1 f71"/>
                <a:gd name="f83" fmla="*/ f65 1 f71"/>
                <a:gd name="f84" fmla="*/ 0 1 f72"/>
                <a:gd name="f85" fmla="*/ f66 1 f72"/>
                <a:gd name="f86" fmla="*/ f78 1 f71"/>
                <a:gd name="f87" fmla="*/ f79 1 f72"/>
                <a:gd name="f88" fmla="*/ f80 1 f71"/>
                <a:gd name="f89" fmla="*/ f81 1 f72"/>
                <a:gd name="f90" fmla="*/ f82 f62 1"/>
                <a:gd name="f91" fmla="*/ f83 f62 1"/>
                <a:gd name="f92" fmla="*/ f85 f63 1"/>
                <a:gd name="f93" fmla="*/ f84 f63 1"/>
                <a:gd name="f94" fmla="*/ f86 f62 1"/>
                <a:gd name="f95" fmla="*/ f87 f63 1"/>
                <a:gd name="f96" fmla="*/ f88 f62 1"/>
                <a:gd name="f97" fmla="*/ f89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6" y="f95"/>
                </a:cxn>
                <a:cxn ang="f77">
                  <a:pos x="f96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5"/>
                </a:cxn>
                <a:cxn ang="f77">
                  <a:pos x="f94" y="f97"/>
                </a:cxn>
                <a:cxn ang="f77">
                  <a:pos x="f94" y="f97"/>
                </a:cxn>
                <a:cxn ang="f77">
                  <a:pos x="f94" y="f95"/>
                </a:cxn>
                <a:cxn ang="f77">
                  <a:pos x="f94" y="f97"/>
                </a:cxn>
                <a:cxn ang="f77">
                  <a:pos x="f94" y="f95"/>
                </a:cxn>
                <a:cxn ang="f77">
                  <a:pos x="f94" y="f95"/>
                </a:cxn>
              </a:cxnLst>
              <a:rect l="f90" t="f93" r="f91" b="f92"/>
              <a:pathLst>
                <a:path w="43" h="70">
                  <a:moveTo>
                    <a:pt x="f8" y="f9"/>
                  </a:moveTo>
                  <a:cubicBezTo>
                    <a:pt x="f10" y="f11"/>
                    <a:pt x="f10" y="f11"/>
                    <a:pt x="f10" y="f11"/>
                  </a:cubicBezTo>
                  <a:cubicBezTo>
                    <a:pt x="f12" y="f13"/>
                    <a:pt x="f12" y="f13"/>
                    <a:pt x="f12" y="f13"/>
                  </a:cubicBezTo>
                  <a:cubicBezTo>
                    <a:pt x="f14" y="f15"/>
                    <a:pt x="f14" y="f15"/>
                    <a:pt x="f14" y="f15"/>
                  </a:cubicBezTo>
                  <a:cubicBezTo>
                    <a:pt x="f10" y="f16"/>
                    <a:pt x="f10" y="f16"/>
                    <a:pt x="f10" y="f16"/>
                  </a:cubicBezTo>
                  <a:cubicBezTo>
                    <a:pt x="f17" y="f18"/>
                    <a:pt x="f17" y="f18"/>
                    <a:pt x="f17" y="f18"/>
                  </a:cubicBezTo>
                  <a:cubicBezTo>
                    <a:pt x="f14" y="f19"/>
                    <a:pt x="f14" y="f19"/>
                    <a:pt x="f14" y="f19"/>
                  </a:cubicBezTo>
                  <a:cubicBezTo>
                    <a:pt x="f12" y="f20"/>
                    <a:pt x="f12" y="f20"/>
                    <a:pt x="f12" y="f20"/>
                  </a:cubicBezTo>
                  <a:cubicBezTo>
                    <a:pt x="f13" y="f21"/>
                    <a:pt x="f13" y="f21"/>
                    <a:pt x="f13" y="f21"/>
                  </a:cubicBezTo>
                  <a:cubicBezTo>
                    <a:pt x="f10" y="f22"/>
                    <a:pt x="f10" y="f22"/>
                    <a:pt x="f10" y="f22"/>
                  </a:cubicBezTo>
                  <a:cubicBezTo>
                    <a:pt x="f10" y="f23"/>
                    <a:pt x="f10" y="f23"/>
                    <a:pt x="f10" y="f23"/>
                  </a:cubicBezTo>
                  <a:cubicBezTo>
                    <a:pt x="f24" y="f25"/>
                    <a:pt x="f24" y="f25"/>
                    <a:pt x="f24" y="f25"/>
                  </a:cubicBezTo>
                  <a:cubicBezTo>
                    <a:pt x="f26" y="f21"/>
                    <a:pt x="f26" y="f21"/>
                    <a:pt x="f26" y="f21"/>
                  </a:cubicBezTo>
                  <a:cubicBezTo>
                    <a:pt x="f9" y="f21"/>
                    <a:pt x="f9" y="f21"/>
                    <a:pt x="f9" y="f21"/>
                  </a:cubicBezTo>
                  <a:cubicBezTo>
                    <a:pt x="f9" y="f22"/>
                    <a:pt x="f9" y="f22"/>
                    <a:pt x="f9" y="f22"/>
                  </a:cubicBezTo>
                  <a:cubicBezTo>
                    <a:pt x="f5" y="f27"/>
                    <a:pt x="f5" y="f27"/>
                    <a:pt x="f5" y="f27"/>
                  </a:cubicBezTo>
                  <a:cubicBezTo>
                    <a:pt x="f5" y="f28"/>
                    <a:pt x="f5" y="f28"/>
                    <a:pt x="f5" y="f28"/>
                  </a:cubicBezTo>
                  <a:cubicBezTo>
                    <a:pt x="f29" y="f30"/>
                    <a:pt x="f29" y="f30"/>
                    <a:pt x="f29" y="f30"/>
                  </a:cubicBezTo>
                  <a:cubicBezTo>
                    <a:pt x="f9" y="f30"/>
                    <a:pt x="f9" y="f30"/>
                    <a:pt x="f9" y="f30"/>
                  </a:cubicBezTo>
                  <a:cubicBezTo>
                    <a:pt x="f31" y="f32"/>
                    <a:pt x="f31" y="f32"/>
                    <a:pt x="f31" y="f32"/>
                  </a:cubicBezTo>
                  <a:cubicBezTo>
                    <a:pt x="f33" y="f32"/>
                    <a:pt x="f33" y="f32"/>
                    <a:pt x="f33" y="f32"/>
                  </a:cubicBezTo>
                  <a:cubicBezTo>
                    <a:pt x="f34" y="f7"/>
                    <a:pt x="f34" y="f7"/>
                    <a:pt x="f34" y="f7"/>
                  </a:cubicBezTo>
                  <a:cubicBezTo>
                    <a:pt x="f26" y="f32"/>
                    <a:pt x="f26" y="f32"/>
                    <a:pt x="f26" y="f32"/>
                  </a:cubicBezTo>
                  <a:cubicBezTo>
                    <a:pt x="f26" y="f32"/>
                    <a:pt x="f35" y="f7"/>
                    <a:pt x="f36" y="f7"/>
                  </a:cubicBezTo>
                  <a:cubicBezTo>
                    <a:pt x="f36" y="f7"/>
                    <a:pt x="f37" y="f38"/>
                    <a:pt x="f37" y="f38"/>
                  </a:cubicBezTo>
                  <a:cubicBezTo>
                    <a:pt x="f14" y="f39"/>
                    <a:pt x="f14" y="f39"/>
                    <a:pt x="f14" y="f39"/>
                  </a:cubicBezTo>
                  <a:cubicBezTo>
                    <a:pt x="f17" y="f40"/>
                    <a:pt x="f17" y="f40"/>
                    <a:pt x="f17" y="f40"/>
                  </a:cubicBezTo>
                  <a:cubicBezTo>
                    <a:pt x="f41" y="f40"/>
                    <a:pt x="f41" y="f40"/>
                    <a:pt x="f41" y="f40"/>
                  </a:cubicBezTo>
                  <a:cubicBezTo>
                    <a:pt x="f41" y="f42"/>
                    <a:pt x="f41" y="f42"/>
                    <a:pt x="f41" y="f42"/>
                  </a:cubicBezTo>
                  <a:cubicBezTo>
                    <a:pt x="f43" y="f44"/>
                    <a:pt x="f43" y="f44"/>
                    <a:pt x="f43" y="f44"/>
                  </a:cubicBezTo>
                  <a:cubicBezTo>
                    <a:pt x="f45" y="f46"/>
                    <a:pt x="f45" y="f46"/>
                    <a:pt x="f45" y="f46"/>
                  </a:cubicBezTo>
                  <a:cubicBezTo>
                    <a:pt x="f19" y="f40"/>
                    <a:pt x="f19" y="f40"/>
                    <a:pt x="f19" y="f40"/>
                  </a:cubicBezTo>
                  <a:cubicBezTo>
                    <a:pt x="f47" y="f28"/>
                    <a:pt x="f47" y="f28"/>
                    <a:pt x="f47" y="f28"/>
                  </a:cubicBezTo>
                  <a:cubicBezTo>
                    <a:pt x="f6" y="f40"/>
                    <a:pt x="f6" y="f40"/>
                    <a:pt x="f6" y="f40"/>
                  </a:cubicBezTo>
                  <a:cubicBezTo>
                    <a:pt x="f6" y="f46"/>
                    <a:pt x="f6" y="f46"/>
                    <a:pt x="f6" y="f46"/>
                  </a:cubicBezTo>
                  <a:cubicBezTo>
                    <a:pt x="f47" y="f23"/>
                    <a:pt x="f47" y="f23"/>
                    <a:pt x="f47" y="f23"/>
                  </a:cubicBezTo>
                  <a:cubicBezTo>
                    <a:pt x="f47" y="f48"/>
                    <a:pt x="f47" y="f48"/>
                    <a:pt x="f47" y="f48"/>
                  </a:cubicBezTo>
                  <a:cubicBezTo>
                    <a:pt x="f49" y="f48"/>
                    <a:pt x="f49" y="f48"/>
                    <a:pt x="f49" y="f48"/>
                  </a:cubicBezTo>
                  <a:cubicBezTo>
                    <a:pt x="f19" y="f50"/>
                    <a:pt x="f19" y="f50"/>
                    <a:pt x="f19" y="f50"/>
                  </a:cubicBezTo>
                  <a:cubicBezTo>
                    <a:pt x="f18" y="f51"/>
                    <a:pt x="f18" y="f51"/>
                    <a:pt x="f18" y="f51"/>
                  </a:cubicBezTo>
                  <a:cubicBezTo>
                    <a:pt x="f18" y="f51"/>
                    <a:pt x="f43" y="f49"/>
                    <a:pt x="f43" y="f49"/>
                  </a:cubicBezTo>
                  <a:cubicBezTo>
                    <a:pt x="f16" y="f49"/>
                    <a:pt x="f52" y="f19"/>
                    <a:pt x="f52" y="f19"/>
                  </a:cubicBezTo>
                  <a:cubicBezTo>
                    <a:pt x="f15" y="f53"/>
                    <a:pt x="f15" y="f53"/>
                    <a:pt x="f15" y="f53"/>
                  </a:cubicBezTo>
                  <a:cubicBezTo>
                    <a:pt x="f41" y="f15"/>
                    <a:pt x="f41" y="f15"/>
                    <a:pt x="f41" y="f15"/>
                  </a:cubicBezTo>
                  <a:cubicBezTo>
                    <a:pt x="f15" y="f10"/>
                    <a:pt x="f15" y="f10"/>
                    <a:pt x="f15" y="f10"/>
                  </a:cubicBezTo>
                  <a:cubicBezTo>
                    <a:pt x="f17" y="f54"/>
                    <a:pt x="f17" y="f54"/>
                    <a:pt x="f17" y="f54"/>
                  </a:cubicBezTo>
                  <a:cubicBezTo>
                    <a:pt x="f55" y="f54"/>
                    <a:pt x="f55" y="f54"/>
                    <a:pt x="f55" y="f54"/>
                  </a:cubicBezTo>
                  <a:cubicBezTo>
                    <a:pt x="f16" y="f13"/>
                    <a:pt x="f16" y="f13"/>
                    <a:pt x="f16" y="f13"/>
                  </a:cubicBezTo>
                  <a:cubicBezTo>
                    <a:pt x="f56" y="f13"/>
                    <a:pt x="f56" y="f13"/>
                    <a:pt x="f56" y="f13"/>
                  </a:cubicBezTo>
                  <a:cubicBezTo>
                    <a:pt x="f56" y="f24"/>
                    <a:pt x="f56" y="f24"/>
                    <a:pt x="f56" y="f24"/>
                  </a:cubicBezTo>
                  <a:cubicBezTo>
                    <a:pt x="f45" y="f36"/>
                    <a:pt x="f45" y="f36"/>
                    <a:pt x="f45" y="f36"/>
                  </a:cubicBezTo>
                  <a:cubicBezTo>
                    <a:pt x="f18" y="f54"/>
                    <a:pt x="f18" y="f54"/>
                    <a:pt x="f18" y="f54"/>
                  </a:cubicBezTo>
                  <a:cubicBezTo>
                    <a:pt x="f45" y="f57"/>
                    <a:pt x="f45" y="f57"/>
                    <a:pt x="f45" y="f57"/>
                  </a:cubicBezTo>
                  <a:cubicBezTo>
                    <a:pt x="f19" y="f9"/>
                    <a:pt x="f19" y="f9"/>
                    <a:pt x="f19" y="f9"/>
                  </a:cubicBezTo>
                  <a:cubicBezTo>
                    <a:pt x="f19" y="f29"/>
                    <a:pt x="f19" y="f29"/>
                    <a:pt x="f19" y="f29"/>
                  </a:cubicBezTo>
                  <a:cubicBezTo>
                    <a:pt x="f45" y="f5"/>
                    <a:pt x="f45" y="f5"/>
                    <a:pt x="f45" y="f5"/>
                  </a:cubicBezTo>
                  <a:cubicBezTo>
                    <a:pt x="f58" y="f5"/>
                    <a:pt x="f58" y="f5"/>
                    <a:pt x="f58" y="f5"/>
                  </a:cubicBezTo>
                  <a:cubicBezTo>
                    <a:pt x="f52" y="f59"/>
                    <a:pt x="f52" y="f59"/>
                    <a:pt x="f52" y="f59"/>
                  </a:cubicBezTo>
                  <a:cubicBezTo>
                    <a:pt x="f8" y="f5"/>
                    <a:pt x="f8" y="f5"/>
                    <a:pt x="f8" y="f5"/>
                  </a:cubicBezTo>
                  <a:cubicBezTo>
                    <a:pt x="f8" y="f60"/>
                    <a:pt x="f8" y="f60"/>
                    <a:pt x="f8" y="f60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08" name="Freeform 137">
              <a:extLst>
                <a:ext uri="{FF2B5EF4-FFF2-40B4-BE49-F238E27FC236}">
                  <a16:creationId xmlns:a16="http://schemas.microsoft.com/office/drawing/2014/main" id="{166815A4-0BF1-B694-BDFF-3B944492C38B}"/>
                </a:ext>
              </a:extLst>
            </p:cNvPr>
            <p:cNvSpPr/>
            <p:nvPr/>
          </p:nvSpPr>
          <p:spPr>
            <a:xfrm>
              <a:off x="7334493" y="3951049"/>
              <a:ext cx="170883" cy="1288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"/>
                <a:gd name="f7" fmla="val 109"/>
                <a:gd name="f8" fmla="val 114"/>
                <a:gd name="f9" fmla="val 79"/>
                <a:gd name="f10" fmla="val 120"/>
                <a:gd name="f11" fmla="val 138"/>
                <a:gd name="f12" fmla="val 55"/>
                <a:gd name="f13" fmla="val 49"/>
                <a:gd name="f14" fmla="val 132"/>
                <a:gd name="f15" fmla="val 108"/>
                <a:gd name="f16" fmla="val 25"/>
                <a:gd name="f17" fmla="val 96"/>
                <a:gd name="f18" fmla="val 90"/>
                <a:gd name="f19" fmla="val 54"/>
                <a:gd name="f20" fmla="val 19"/>
                <a:gd name="f21" fmla="val 24"/>
                <a:gd name="f22" fmla="val 43"/>
                <a:gd name="f23" fmla="val 6"/>
                <a:gd name="f24" fmla="val 67"/>
                <a:gd name="f25" fmla="val 85"/>
                <a:gd name="f26" fmla="val 97"/>
                <a:gd name="f27" fmla="val 36"/>
                <a:gd name="f28" fmla="val 103"/>
                <a:gd name="f29" fmla="val 42"/>
                <a:gd name="f30" fmla="val 72"/>
                <a:gd name="f31" fmla="+- 0 0 -90"/>
                <a:gd name="f32" fmla="*/ f3 1 144"/>
                <a:gd name="f33" fmla="*/ f4 1 109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144"/>
                <a:gd name="f42" fmla="*/ f38 1 109"/>
                <a:gd name="f43" fmla="*/ 2147483646 f39 1"/>
                <a:gd name="f44" fmla="*/ 2147483646 f38 1"/>
                <a:gd name="f45" fmla="*/ 0 f38 1"/>
                <a:gd name="f46" fmla="*/ 0 f39 1"/>
                <a:gd name="f47" fmla="+- f40 0 f1"/>
                <a:gd name="f48" fmla="*/ f43 1 144"/>
                <a:gd name="f49" fmla="*/ f44 1 109"/>
                <a:gd name="f50" fmla="*/ f45 1 109"/>
                <a:gd name="f51" fmla="*/ f46 1 144"/>
                <a:gd name="f52" fmla="*/ 0 1 f41"/>
                <a:gd name="f53" fmla="*/ f35 1 f41"/>
                <a:gd name="f54" fmla="*/ 0 1 f42"/>
                <a:gd name="f55" fmla="*/ f36 1 f42"/>
                <a:gd name="f56" fmla="*/ f48 1 f41"/>
                <a:gd name="f57" fmla="*/ f49 1 f42"/>
                <a:gd name="f58" fmla="*/ f50 1 f42"/>
                <a:gd name="f59" fmla="*/ f51 1 f41"/>
                <a:gd name="f60" fmla="*/ f52 f32 1"/>
                <a:gd name="f61" fmla="*/ f53 f32 1"/>
                <a:gd name="f62" fmla="*/ f55 f33 1"/>
                <a:gd name="f63" fmla="*/ f54 f33 1"/>
                <a:gd name="f64" fmla="*/ f56 f32 1"/>
                <a:gd name="f65" fmla="*/ f57 f33 1"/>
                <a:gd name="f66" fmla="*/ f58 f33 1"/>
                <a:gd name="f67" fmla="*/ f5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6"/>
                </a:cxn>
                <a:cxn ang="f47">
                  <a:pos x="f64" y="f66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7" y="f65"/>
                </a:cxn>
                <a:cxn ang="f47">
                  <a:pos x="f67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</a:cxnLst>
              <a:rect l="f60" t="f63" r="f61" b="f62"/>
              <a:pathLst>
                <a:path w="144" h="109">
                  <a:moveTo>
                    <a:pt x="f8" y="f9"/>
                  </a:moveTo>
                  <a:lnTo>
                    <a:pt x="f10" y="f9"/>
                  </a:lnTo>
                  <a:lnTo>
                    <a:pt x="f11" y="f12"/>
                  </a:lnTo>
                  <a:lnTo>
                    <a:pt x="f6" y="f13"/>
                  </a:lnTo>
                  <a:lnTo>
                    <a:pt x="f14" y="f13"/>
                  </a:lnTo>
                  <a:lnTo>
                    <a:pt x="f15" y="f16"/>
                  </a:lnTo>
                  <a:lnTo>
                    <a:pt x="f17" y="f5"/>
                  </a:lnTo>
                  <a:lnTo>
                    <a:pt x="f18" y="f5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5" y="f25"/>
                  </a:lnTo>
                  <a:lnTo>
                    <a:pt x="f5" y="f26"/>
                  </a:lnTo>
                  <a:lnTo>
                    <a:pt x="f23" y="f7"/>
                  </a:lnTo>
                  <a:lnTo>
                    <a:pt x="f27" y="f28"/>
                  </a:lnTo>
                  <a:lnTo>
                    <a:pt x="f27" y="f7"/>
                  </a:lnTo>
                  <a:lnTo>
                    <a:pt x="f29" y="f25"/>
                  </a:lnTo>
                  <a:lnTo>
                    <a:pt x="f30" y="f25"/>
                  </a:lnTo>
                  <a:lnTo>
                    <a:pt x="f17" y="f25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09" name="Freeform 138">
              <a:extLst>
                <a:ext uri="{FF2B5EF4-FFF2-40B4-BE49-F238E27FC236}">
                  <a16:creationId xmlns:a16="http://schemas.microsoft.com/office/drawing/2014/main" id="{FAB3209D-11BF-10DF-1A80-C0F646E1565D}"/>
                </a:ext>
              </a:extLst>
            </p:cNvPr>
            <p:cNvSpPr/>
            <p:nvPr/>
          </p:nvSpPr>
          <p:spPr>
            <a:xfrm>
              <a:off x="7334493" y="3951049"/>
              <a:ext cx="170883" cy="1288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"/>
                <a:gd name="f7" fmla="val 109"/>
                <a:gd name="f8" fmla="val 114"/>
                <a:gd name="f9" fmla="val 79"/>
                <a:gd name="f10" fmla="val 120"/>
                <a:gd name="f11" fmla="val 138"/>
                <a:gd name="f12" fmla="val 55"/>
                <a:gd name="f13" fmla="val 49"/>
                <a:gd name="f14" fmla="val 132"/>
                <a:gd name="f15" fmla="val 108"/>
                <a:gd name="f16" fmla="val 25"/>
                <a:gd name="f17" fmla="val 96"/>
                <a:gd name="f18" fmla="val 90"/>
                <a:gd name="f19" fmla="val 54"/>
                <a:gd name="f20" fmla="val 19"/>
                <a:gd name="f21" fmla="val 24"/>
                <a:gd name="f22" fmla="val 43"/>
                <a:gd name="f23" fmla="val 6"/>
                <a:gd name="f24" fmla="val 67"/>
                <a:gd name="f25" fmla="val 85"/>
                <a:gd name="f26" fmla="val 97"/>
                <a:gd name="f27" fmla="val 36"/>
                <a:gd name="f28" fmla="val 103"/>
                <a:gd name="f29" fmla="val 42"/>
                <a:gd name="f30" fmla="val 72"/>
                <a:gd name="f31" fmla="+- 0 0 -90"/>
                <a:gd name="f32" fmla="*/ f3 1 144"/>
                <a:gd name="f33" fmla="*/ f4 1 109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144"/>
                <a:gd name="f42" fmla="*/ f38 1 109"/>
                <a:gd name="f43" fmla="*/ 2147483646 f39 1"/>
                <a:gd name="f44" fmla="*/ 2147483646 f38 1"/>
                <a:gd name="f45" fmla="*/ 0 f38 1"/>
                <a:gd name="f46" fmla="*/ 0 f39 1"/>
                <a:gd name="f47" fmla="+- f40 0 f1"/>
                <a:gd name="f48" fmla="*/ f43 1 144"/>
                <a:gd name="f49" fmla="*/ f44 1 109"/>
                <a:gd name="f50" fmla="*/ f45 1 109"/>
                <a:gd name="f51" fmla="*/ f46 1 144"/>
                <a:gd name="f52" fmla="*/ 0 1 f41"/>
                <a:gd name="f53" fmla="*/ f35 1 f41"/>
                <a:gd name="f54" fmla="*/ 0 1 f42"/>
                <a:gd name="f55" fmla="*/ f36 1 f42"/>
                <a:gd name="f56" fmla="*/ f48 1 f41"/>
                <a:gd name="f57" fmla="*/ f49 1 f42"/>
                <a:gd name="f58" fmla="*/ f50 1 f42"/>
                <a:gd name="f59" fmla="*/ f51 1 f41"/>
                <a:gd name="f60" fmla="*/ f52 f32 1"/>
                <a:gd name="f61" fmla="*/ f53 f32 1"/>
                <a:gd name="f62" fmla="*/ f55 f33 1"/>
                <a:gd name="f63" fmla="*/ f54 f33 1"/>
                <a:gd name="f64" fmla="*/ f56 f32 1"/>
                <a:gd name="f65" fmla="*/ f57 f33 1"/>
                <a:gd name="f66" fmla="*/ f58 f33 1"/>
                <a:gd name="f67" fmla="*/ f5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6"/>
                </a:cxn>
                <a:cxn ang="f47">
                  <a:pos x="f64" y="f66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7" y="f65"/>
                </a:cxn>
                <a:cxn ang="f47">
                  <a:pos x="f67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</a:cxnLst>
              <a:rect l="f60" t="f63" r="f61" b="f62"/>
              <a:pathLst>
                <a:path w="144" h="109">
                  <a:moveTo>
                    <a:pt x="f8" y="f9"/>
                  </a:moveTo>
                  <a:lnTo>
                    <a:pt x="f10" y="f9"/>
                  </a:lnTo>
                  <a:lnTo>
                    <a:pt x="f11" y="f12"/>
                  </a:lnTo>
                  <a:lnTo>
                    <a:pt x="f6" y="f13"/>
                  </a:lnTo>
                  <a:lnTo>
                    <a:pt x="f14" y="f13"/>
                  </a:lnTo>
                  <a:lnTo>
                    <a:pt x="f15" y="f16"/>
                  </a:lnTo>
                  <a:lnTo>
                    <a:pt x="f17" y="f5"/>
                  </a:lnTo>
                  <a:lnTo>
                    <a:pt x="f18" y="f5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5" y="f25"/>
                  </a:lnTo>
                  <a:lnTo>
                    <a:pt x="f5" y="f26"/>
                  </a:lnTo>
                  <a:lnTo>
                    <a:pt x="f23" y="f7"/>
                  </a:lnTo>
                  <a:lnTo>
                    <a:pt x="f27" y="f28"/>
                  </a:lnTo>
                  <a:lnTo>
                    <a:pt x="f27" y="f7"/>
                  </a:lnTo>
                  <a:lnTo>
                    <a:pt x="f29" y="f25"/>
                  </a:lnTo>
                  <a:lnTo>
                    <a:pt x="f30" y="f25"/>
                  </a:lnTo>
                  <a:lnTo>
                    <a:pt x="f17" y="f25"/>
                  </a:lnTo>
                </a:path>
              </a:pathLst>
            </a:custGeom>
            <a:noFill/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10" name="Freeform 139">
              <a:extLst>
                <a:ext uri="{FF2B5EF4-FFF2-40B4-BE49-F238E27FC236}">
                  <a16:creationId xmlns:a16="http://schemas.microsoft.com/office/drawing/2014/main" id="{AFF1B063-8E1E-98B6-4C6E-A496A1183631}"/>
                </a:ext>
              </a:extLst>
            </p:cNvPr>
            <p:cNvSpPr/>
            <p:nvPr/>
          </p:nvSpPr>
          <p:spPr>
            <a:xfrm>
              <a:off x="7447449" y="4045177"/>
              <a:ext cx="21726" cy="5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6"/>
                <a:gd name="f8" fmla="+- 0 0 -90"/>
                <a:gd name="f9" fmla="*/ f3 1 18"/>
                <a:gd name="f10" fmla="*/ f4 1 6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5 1 6"/>
                <a:gd name="f19" fmla="*/ f16 1 18"/>
                <a:gd name="f20" fmla="*/ 0 f16 1"/>
                <a:gd name="f21" fmla="*/ 2147483646 f15 1"/>
                <a:gd name="f22" fmla="*/ 2147483646 f16 1"/>
                <a:gd name="f23" fmla="*/ 0 f15 1"/>
                <a:gd name="f24" fmla="+- f17 0 f1"/>
                <a:gd name="f25" fmla="*/ f20 1 18"/>
                <a:gd name="f26" fmla="*/ f21 1 6"/>
                <a:gd name="f27" fmla="*/ f22 1 18"/>
                <a:gd name="f28" fmla="*/ f23 1 6"/>
                <a:gd name="f29" fmla="*/ 0 1 f19"/>
                <a:gd name="f30" fmla="*/ f12 1 f19"/>
                <a:gd name="f31" fmla="*/ 0 1 f18"/>
                <a:gd name="f32" fmla="*/ f13 1 f18"/>
                <a:gd name="f33" fmla="*/ f25 1 f19"/>
                <a:gd name="f34" fmla="*/ f26 1 f18"/>
                <a:gd name="f35" fmla="*/ f27 1 f19"/>
                <a:gd name="f36" fmla="*/ f28 1 f18"/>
                <a:gd name="f37" fmla="*/ f29 f9 1"/>
                <a:gd name="f38" fmla="*/ f30 f9 1"/>
                <a:gd name="f39" fmla="*/ f32 f10 1"/>
                <a:gd name="f40" fmla="*/ f31 f10 1"/>
                <a:gd name="f41" fmla="*/ f33 f9 1"/>
                <a:gd name="f42" fmla="*/ f34 f10 1"/>
                <a:gd name="f43" fmla="*/ f35 f9 1"/>
                <a:gd name="f44" fmla="*/ f36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41" y="f42"/>
                </a:cxn>
                <a:cxn ang="f24">
                  <a:pos x="f43" y="f42"/>
                </a:cxn>
                <a:cxn ang="f24">
                  <a:pos x="f43" y="f44"/>
                </a:cxn>
                <a:cxn ang="f24">
                  <a:pos x="f41" y="f42"/>
                </a:cxn>
              </a:cxnLst>
              <a:rect l="f37" t="f40" r="f38" b="f39"/>
              <a:pathLst>
                <a:path w="18" h="6">
                  <a:moveTo>
                    <a:pt x="f5" y="f7"/>
                  </a:moveTo>
                  <a:lnTo>
                    <a:pt x="f7" y="f7"/>
                  </a:lnTo>
                  <a:lnTo>
                    <a:pt x="f6" y="f5"/>
                  </a:lnTo>
                  <a:lnTo>
                    <a:pt x="f5" y="f7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11" name="Freeform 140">
              <a:extLst>
                <a:ext uri="{FF2B5EF4-FFF2-40B4-BE49-F238E27FC236}">
                  <a16:creationId xmlns:a16="http://schemas.microsoft.com/office/drawing/2014/main" id="{3C491A26-B95A-5A4E-89C1-6BAB71A01AA0}"/>
                </a:ext>
              </a:extLst>
            </p:cNvPr>
            <p:cNvSpPr/>
            <p:nvPr/>
          </p:nvSpPr>
          <p:spPr>
            <a:xfrm>
              <a:off x="7447449" y="4045177"/>
              <a:ext cx="21726" cy="5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6"/>
                <a:gd name="f8" fmla="+- 0 0 -90"/>
                <a:gd name="f9" fmla="*/ f3 1 18"/>
                <a:gd name="f10" fmla="*/ f4 1 6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5 1 6"/>
                <a:gd name="f19" fmla="*/ f16 1 18"/>
                <a:gd name="f20" fmla="*/ 0 f16 1"/>
                <a:gd name="f21" fmla="*/ 2147483646 f15 1"/>
                <a:gd name="f22" fmla="*/ 2147483646 f16 1"/>
                <a:gd name="f23" fmla="*/ 0 f15 1"/>
                <a:gd name="f24" fmla="+- f17 0 f1"/>
                <a:gd name="f25" fmla="*/ f20 1 18"/>
                <a:gd name="f26" fmla="*/ f21 1 6"/>
                <a:gd name="f27" fmla="*/ f22 1 18"/>
                <a:gd name="f28" fmla="*/ f23 1 6"/>
                <a:gd name="f29" fmla="*/ 0 1 f19"/>
                <a:gd name="f30" fmla="*/ f12 1 f19"/>
                <a:gd name="f31" fmla="*/ 0 1 f18"/>
                <a:gd name="f32" fmla="*/ f13 1 f18"/>
                <a:gd name="f33" fmla="*/ f25 1 f19"/>
                <a:gd name="f34" fmla="*/ f26 1 f18"/>
                <a:gd name="f35" fmla="*/ f27 1 f19"/>
                <a:gd name="f36" fmla="*/ f28 1 f18"/>
                <a:gd name="f37" fmla="*/ f29 f9 1"/>
                <a:gd name="f38" fmla="*/ f30 f9 1"/>
                <a:gd name="f39" fmla="*/ f32 f10 1"/>
                <a:gd name="f40" fmla="*/ f31 f10 1"/>
                <a:gd name="f41" fmla="*/ f33 f9 1"/>
                <a:gd name="f42" fmla="*/ f34 f10 1"/>
                <a:gd name="f43" fmla="*/ f35 f9 1"/>
                <a:gd name="f44" fmla="*/ f36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41" y="f42"/>
                </a:cxn>
                <a:cxn ang="f24">
                  <a:pos x="f43" y="f42"/>
                </a:cxn>
                <a:cxn ang="f24">
                  <a:pos x="f43" y="f44"/>
                </a:cxn>
              </a:cxnLst>
              <a:rect l="f37" t="f40" r="f38" b="f39"/>
              <a:pathLst>
                <a:path w="18" h="6">
                  <a:moveTo>
                    <a:pt x="f5" y="f7"/>
                  </a:moveTo>
                  <a:lnTo>
                    <a:pt x="f7" y="f7"/>
                  </a:lnTo>
                  <a:lnTo>
                    <a:pt x="f6" y="f5"/>
                  </a:lnTo>
                </a:path>
              </a:pathLst>
            </a:custGeom>
            <a:noFill/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12" name="Freeform 141">
              <a:extLst>
                <a:ext uri="{FF2B5EF4-FFF2-40B4-BE49-F238E27FC236}">
                  <a16:creationId xmlns:a16="http://schemas.microsoft.com/office/drawing/2014/main" id="{2B7A3CF4-2F6F-409B-A9F7-842BCF0747D4}"/>
                </a:ext>
              </a:extLst>
            </p:cNvPr>
            <p:cNvSpPr/>
            <p:nvPr/>
          </p:nvSpPr>
          <p:spPr>
            <a:xfrm>
              <a:off x="7376483" y="4050974"/>
              <a:ext cx="92683" cy="1201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8"/>
                <a:gd name="f7" fmla="val 102"/>
                <a:gd name="f8" fmla="val 60"/>
                <a:gd name="f9" fmla="val 6"/>
                <a:gd name="f10" fmla="val 36"/>
                <a:gd name="f11" fmla="val 24"/>
                <a:gd name="f12" fmla="val 12"/>
                <a:gd name="f13" fmla="val 42"/>
                <a:gd name="f14" fmla="val 66"/>
                <a:gd name="f15" fmla="val 84"/>
                <a:gd name="f16" fmla="val 90"/>
                <a:gd name="f17" fmla="+- 0 0 -90"/>
                <a:gd name="f18" fmla="*/ f3 1 78"/>
                <a:gd name="f19" fmla="*/ f4 1 102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78"/>
                <a:gd name="f28" fmla="*/ f24 1 102"/>
                <a:gd name="f29" fmla="*/ 2147483646 f25 1"/>
                <a:gd name="f30" fmla="*/ 2147483646 f24 1"/>
                <a:gd name="f31" fmla="*/ 0 f24 1"/>
                <a:gd name="f32" fmla="*/ 0 f25 1"/>
                <a:gd name="f33" fmla="+- f26 0 f1"/>
                <a:gd name="f34" fmla="*/ f29 1 78"/>
                <a:gd name="f35" fmla="*/ f30 1 102"/>
                <a:gd name="f36" fmla="*/ f31 1 102"/>
                <a:gd name="f37" fmla="*/ f32 1 78"/>
                <a:gd name="f38" fmla="*/ 0 1 f27"/>
                <a:gd name="f39" fmla="*/ f21 1 f27"/>
                <a:gd name="f40" fmla="*/ 0 1 f28"/>
                <a:gd name="f41" fmla="*/ f22 1 f28"/>
                <a:gd name="f42" fmla="*/ f34 1 f27"/>
                <a:gd name="f43" fmla="*/ f35 1 f28"/>
                <a:gd name="f44" fmla="*/ f36 1 f28"/>
                <a:gd name="f45" fmla="*/ f37 1 f27"/>
                <a:gd name="f46" fmla="*/ f38 f18 1"/>
                <a:gd name="f47" fmla="*/ f39 f18 1"/>
                <a:gd name="f48" fmla="*/ f41 f19 1"/>
                <a:gd name="f49" fmla="*/ f40 f19 1"/>
                <a:gd name="f50" fmla="*/ f42 f18 1"/>
                <a:gd name="f51" fmla="*/ f43 f19 1"/>
                <a:gd name="f52" fmla="*/ f44 f19 1"/>
                <a:gd name="f53" fmla="*/ f4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0" y="f51"/>
                </a:cxn>
                <a:cxn ang="f33">
                  <a:pos x="f50" y="f52"/>
                </a:cxn>
                <a:cxn ang="f33">
                  <a:pos x="f50" y="f52"/>
                </a:cxn>
                <a:cxn ang="f33">
                  <a:pos x="f50" y="f52"/>
                </a:cxn>
                <a:cxn ang="f33">
                  <a:pos x="f53" y="f51"/>
                </a:cxn>
                <a:cxn ang="f33">
                  <a:pos x="f50" y="f51"/>
                </a:cxn>
                <a:cxn ang="f33">
                  <a:pos x="f53" y="f51"/>
                </a:cxn>
                <a:cxn ang="f33">
                  <a:pos x="f53" y="f51"/>
                </a:cxn>
                <a:cxn ang="f33">
                  <a:pos x="f50" y="f51"/>
                </a:cxn>
                <a:cxn ang="f33">
                  <a:pos x="f50" y="f51"/>
                </a:cxn>
                <a:cxn ang="f33">
                  <a:pos x="f50" y="f51"/>
                </a:cxn>
                <a:cxn ang="f33">
                  <a:pos x="f50" y="f51"/>
                </a:cxn>
                <a:cxn ang="f33">
                  <a:pos x="f50" y="f51"/>
                </a:cxn>
              </a:cxnLst>
              <a:rect l="f46" t="f49" r="f47" b="f48"/>
              <a:pathLst>
                <a:path w="78" h="102">
                  <a:moveTo>
                    <a:pt x="f8" y="f9"/>
                  </a:moveTo>
                  <a:lnTo>
                    <a:pt x="f8" y="f5"/>
                  </a:lnTo>
                  <a:lnTo>
                    <a:pt x="f10" y="f5"/>
                  </a:lnTo>
                  <a:lnTo>
                    <a:pt x="f9" y="f5"/>
                  </a:lnTo>
                  <a:lnTo>
                    <a:pt x="f5" y="f11"/>
                  </a:lnTo>
                  <a:lnTo>
                    <a:pt x="f12" y="f13"/>
                  </a:lnTo>
                  <a:lnTo>
                    <a:pt x="f5" y="f14"/>
                  </a:lnTo>
                  <a:lnTo>
                    <a:pt x="f5" y="f15"/>
                  </a:lnTo>
                  <a:lnTo>
                    <a:pt x="f9" y="f7"/>
                  </a:lnTo>
                  <a:lnTo>
                    <a:pt x="f10" y="f7"/>
                  </a:lnTo>
                  <a:lnTo>
                    <a:pt x="f6" y="f16"/>
                  </a:lnTo>
                  <a:lnTo>
                    <a:pt x="f8" y="f10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13" name="Freeform 142">
              <a:extLst>
                <a:ext uri="{FF2B5EF4-FFF2-40B4-BE49-F238E27FC236}">
                  <a16:creationId xmlns:a16="http://schemas.microsoft.com/office/drawing/2014/main" id="{46CBDB9C-C42C-102C-1D76-513677F42B84}"/>
                </a:ext>
              </a:extLst>
            </p:cNvPr>
            <p:cNvSpPr/>
            <p:nvPr/>
          </p:nvSpPr>
          <p:spPr>
            <a:xfrm>
              <a:off x="7514063" y="3958291"/>
              <a:ext cx="270799" cy="2432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8"/>
                <a:gd name="f7" fmla="val 205"/>
                <a:gd name="f8" fmla="val 120"/>
                <a:gd name="f9" fmla="val 151"/>
                <a:gd name="f10" fmla="val 150"/>
                <a:gd name="f11" fmla="val 163"/>
                <a:gd name="f12" fmla="val 121"/>
                <a:gd name="f13" fmla="val 198"/>
                <a:gd name="f14" fmla="val 73"/>
                <a:gd name="f15" fmla="val 204"/>
                <a:gd name="f16" fmla="val 55"/>
                <a:gd name="f17" fmla="val 222"/>
                <a:gd name="f18" fmla="val 49"/>
                <a:gd name="f19" fmla="val 31"/>
                <a:gd name="f20" fmla="val 210"/>
                <a:gd name="f21" fmla="val 25"/>
                <a:gd name="f22" fmla="val 7"/>
                <a:gd name="f23" fmla="val 174"/>
                <a:gd name="f24" fmla="val 144"/>
                <a:gd name="f25" fmla="val 108"/>
                <a:gd name="f26" fmla="val 84"/>
                <a:gd name="f27" fmla="val 43"/>
                <a:gd name="f28" fmla="val 48"/>
                <a:gd name="f29" fmla="val 24"/>
                <a:gd name="f30" fmla="val 12"/>
                <a:gd name="f31" fmla="val 67"/>
                <a:gd name="f32" fmla="val 91"/>
                <a:gd name="f33" fmla="val 133"/>
                <a:gd name="f34" fmla="val 193"/>
                <a:gd name="f35" fmla="val 72"/>
                <a:gd name="f36" fmla="val 199"/>
                <a:gd name="f37" fmla="val 96"/>
                <a:gd name="f38" fmla="val 102"/>
                <a:gd name="f39" fmla="val 175"/>
                <a:gd name="f40" fmla="+- 0 0 -90"/>
                <a:gd name="f41" fmla="*/ f3 1 228"/>
                <a:gd name="f42" fmla="*/ f4 1 205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228"/>
                <a:gd name="f51" fmla="*/ f47 1 205"/>
                <a:gd name="f52" fmla="*/ 2147483646 f48 1"/>
                <a:gd name="f53" fmla="*/ 2147483646 f47 1"/>
                <a:gd name="f54" fmla="*/ 0 f47 1"/>
                <a:gd name="f55" fmla="*/ 0 f48 1"/>
                <a:gd name="f56" fmla="+- f49 0 f1"/>
                <a:gd name="f57" fmla="*/ f52 1 228"/>
                <a:gd name="f58" fmla="*/ f53 1 205"/>
                <a:gd name="f59" fmla="*/ f54 1 205"/>
                <a:gd name="f60" fmla="*/ f55 1 228"/>
                <a:gd name="f61" fmla="*/ 0 1 f50"/>
                <a:gd name="f62" fmla="*/ f44 1 f50"/>
                <a:gd name="f63" fmla="*/ 0 1 f51"/>
                <a:gd name="f64" fmla="*/ f45 1 f51"/>
                <a:gd name="f65" fmla="*/ f57 1 f50"/>
                <a:gd name="f66" fmla="*/ f58 1 f51"/>
                <a:gd name="f67" fmla="*/ f59 1 f51"/>
                <a:gd name="f68" fmla="*/ f60 1 f50"/>
                <a:gd name="f69" fmla="*/ f61 f41 1"/>
                <a:gd name="f70" fmla="*/ f62 f41 1"/>
                <a:gd name="f71" fmla="*/ f64 f42 1"/>
                <a:gd name="f72" fmla="*/ f63 f42 1"/>
                <a:gd name="f73" fmla="*/ f65 f41 1"/>
                <a:gd name="f74" fmla="*/ f66 f42 1"/>
                <a:gd name="f75" fmla="*/ f67 f42 1"/>
                <a:gd name="f76" fmla="*/ f68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5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6" y="f74"/>
                </a:cxn>
                <a:cxn ang="f56">
                  <a:pos x="f76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</a:cxnLst>
              <a:rect l="f69" t="f72" r="f70" b="f71"/>
              <a:pathLst>
                <a:path w="228" h="205">
                  <a:moveTo>
                    <a:pt x="f8" y="f9"/>
                  </a:moveTo>
                  <a:lnTo>
                    <a:pt x="f10" y="f11"/>
                  </a:lnTo>
                  <a:lnTo>
                    <a:pt x="f2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6" y="f19"/>
                  </a:lnTo>
                  <a:lnTo>
                    <a:pt x="f20" y="f21"/>
                  </a:lnTo>
                  <a:lnTo>
                    <a:pt x="f13" y="f22"/>
                  </a:lnTo>
                  <a:lnTo>
                    <a:pt x="f15" y="f5"/>
                  </a:lnTo>
                  <a:lnTo>
                    <a:pt x="f23" y="f21"/>
                  </a:lnTo>
                  <a:lnTo>
                    <a:pt x="f24" y="f19"/>
                  </a:lnTo>
                  <a:lnTo>
                    <a:pt x="f25" y="f19"/>
                  </a:lnTo>
                  <a:lnTo>
                    <a:pt x="f26" y="f27"/>
                  </a:lnTo>
                  <a:lnTo>
                    <a:pt x="f28" y="f19"/>
                  </a:lnTo>
                  <a:lnTo>
                    <a:pt x="f29" y="f19"/>
                  </a:lnTo>
                  <a:lnTo>
                    <a:pt x="f30" y="f18"/>
                  </a:lnTo>
                  <a:lnTo>
                    <a:pt x="f30" y="f31"/>
                  </a:lnTo>
                  <a:lnTo>
                    <a:pt x="f30" y="f32"/>
                  </a:lnTo>
                  <a:lnTo>
                    <a:pt x="f5" y="f33"/>
                  </a:lnTo>
                  <a:lnTo>
                    <a:pt x="f5" y="f11"/>
                  </a:lnTo>
                  <a:lnTo>
                    <a:pt x="f29" y="f11"/>
                  </a:lnTo>
                  <a:lnTo>
                    <a:pt x="f28" y="f34"/>
                  </a:lnTo>
                  <a:lnTo>
                    <a:pt x="f35" y="f36"/>
                  </a:lnTo>
                  <a:lnTo>
                    <a:pt x="f37" y="f7"/>
                  </a:lnTo>
                  <a:lnTo>
                    <a:pt x="f38" y="f39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14" name="Freeform 143">
              <a:extLst>
                <a:ext uri="{FF2B5EF4-FFF2-40B4-BE49-F238E27FC236}">
                  <a16:creationId xmlns:a16="http://schemas.microsoft.com/office/drawing/2014/main" id="{7CF0652C-1506-AAC7-D425-B4D8B2353978}"/>
                </a:ext>
              </a:extLst>
            </p:cNvPr>
            <p:cNvSpPr/>
            <p:nvPr/>
          </p:nvSpPr>
          <p:spPr>
            <a:xfrm>
              <a:off x="7777621" y="4050974"/>
              <a:ext cx="292525" cy="1708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6"/>
                <a:gd name="f7" fmla="val 144"/>
                <a:gd name="f8" fmla="val 78"/>
                <a:gd name="f9" fmla="val 36"/>
                <a:gd name="f10" fmla="val 72"/>
                <a:gd name="f11" fmla="val 48"/>
                <a:gd name="f12" fmla="val 60"/>
                <a:gd name="f13" fmla="val 12"/>
                <a:gd name="f14" fmla="val 66"/>
                <a:gd name="f15" fmla="val 102"/>
                <a:gd name="f16" fmla="val 132"/>
                <a:gd name="f17" fmla="val 18"/>
                <a:gd name="f18" fmla="val 42"/>
                <a:gd name="f19" fmla="val 138"/>
                <a:gd name="f20" fmla="val 114"/>
                <a:gd name="f21" fmla="val 108"/>
                <a:gd name="f22" fmla="val 120"/>
                <a:gd name="f23" fmla="val 198"/>
                <a:gd name="f24" fmla="val 210"/>
                <a:gd name="f25" fmla="val 186"/>
                <a:gd name="f26" fmla="val 54"/>
                <a:gd name="f27" fmla="val 168"/>
                <a:gd name="f28" fmla="val 24"/>
                <a:gd name="f29" fmla="val 156"/>
                <a:gd name="f30" fmla="val 30"/>
                <a:gd name="f31" fmla="+- 0 0 -90"/>
                <a:gd name="f32" fmla="*/ f3 1 246"/>
                <a:gd name="f33" fmla="*/ f4 1 144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246"/>
                <a:gd name="f42" fmla="*/ f38 1 144"/>
                <a:gd name="f43" fmla="*/ 2147483646 f39 1"/>
                <a:gd name="f44" fmla="*/ 2147483646 f38 1"/>
                <a:gd name="f45" fmla="*/ 0 f39 1"/>
                <a:gd name="f46" fmla="*/ 0 f38 1"/>
                <a:gd name="f47" fmla="+- f40 0 f1"/>
                <a:gd name="f48" fmla="*/ f43 1 246"/>
                <a:gd name="f49" fmla="*/ f44 1 144"/>
                <a:gd name="f50" fmla="*/ f45 1 246"/>
                <a:gd name="f51" fmla="*/ f46 1 144"/>
                <a:gd name="f52" fmla="*/ 0 1 f41"/>
                <a:gd name="f53" fmla="*/ f35 1 f41"/>
                <a:gd name="f54" fmla="*/ 0 1 f42"/>
                <a:gd name="f55" fmla="*/ f36 1 f42"/>
                <a:gd name="f56" fmla="*/ f48 1 f41"/>
                <a:gd name="f57" fmla="*/ f49 1 f42"/>
                <a:gd name="f58" fmla="*/ f50 1 f41"/>
                <a:gd name="f59" fmla="*/ f51 1 f42"/>
                <a:gd name="f60" fmla="*/ f52 f32 1"/>
                <a:gd name="f61" fmla="*/ f53 f32 1"/>
                <a:gd name="f62" fmla="*/ f55 f33 1"/>
                <a:gd name="f63" fmla="*/ f54 f33 1"/>
                <a:gd name="f64" fmla="*/ f56 f32 1"/>
                <a:gd name="f65" fmla="*/ f57 f33 1"/>
                <a:gd name="f66" fmla="*/ f58 f32 1"/>
                <a:gd name="f67" fmla="*/ f59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6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7"/>
                </a:cxn>
                <a:cxn ang="f47">
                  <a:pos x="f64" y="f65"/>
                </a:cxn>
                <a:cxn ang="f47">
                  <a:pos x="f64" y="f65"/>
                </a:cxn>
              </a:cxnLst>
              <a:rect l="f60" t="f63" r="f61" b="f62"/>
              <a:pathLst>
                <a:path w="246" h="144">
                  <a:moveTo>
                    <a:pt x="f8" y="f9"/>
                  </a:moveTo>
                  <a:lnTo>
                    <a:pt x="f10" y="f11"/>
                  </a:lnTo>
                  <a:lnTo>
                    <a:pt x="f9" y="f12"/>
                  </a:lnTo>
                  <a:lnTo>
                    <a:pt x="f13" y="f14"/>
                  </a:lnTo>
                  <a:lnTo>
                    <a:pt x="f5" y="f15"/>
                  </a:lnTo>
                  <a:lnTo>
                    <a:pt x="f13" y="f16"/>
                  </a:lnTo>
                  <a:lnTo>
                    <a:pt x="f17" y="f7"/>
                  </a:lnTo>
                  <a:lnTo>
                    <a:pt x="f18" y="f16"/>
                  </a:lnTo>
                  <a:lnTo>
                    <a:pt x="f14" y="f16"/>
                  </a:lnTo>
                  <a:lnTo>
                    <a:pt x="f8" y="f19"/>
                  </a:lnTo>
                  <a:lnTo>
                    <a:pt x="f8" y="f20"/>
                  </a:lnTo>
                  <a:lnTo>
                    <a:pt x="f20" y="f21"/>
                  </a:lnTo>
                  <a:lnTo>
                    <a:pt x="f7" y="f22"/>
                  </a:lnTo>
                  <a:lnTo>
                    <a:pt x="f23" y="f21"/>
                  </a:lnTo>
                  <a:lnTo>
                    <a:pt x="f6" y="f15"/>
                  </a:lnTo>
                  <a:lnTo>
                    <a:pt x="f24" y="f1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5"/>
                  </a:lnTo>
                  <a:lnTo>
                    <a:pt x="f21" y="f30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15" name="Freeform 144">
              <a:extLst>
                <a:ext uri="{FF2B5EF4-FFF2-40B4-BE49-F238E27FC236}">
                  <a16:creationId xmlns:a16="http://schemas.microsoft.com/office/drawing/2014/main" id="{03832CB7-A036-6EB3-0468-6FE71907943B}"/>
                </a:ext>
              </a:extLst>
            </p:cNvPr>
            <p:cNvSpPr/>
            <p:nvPr/>
          </p:nvSpPr>
          <p:spPr>
            <a:xfrm>
              <a:off x="7692179" y="4208818"/>
              <a:ext cx="178125" cy="21288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0"/>
                <a:gd name="f7" fmla="val 66"/>
                <a:gd name="f8" fmla="val 162"/>
                <a:gd name="f9" fmla="val 90"/>
                <a:gd name="f10" fmla="val 144"/>
                <a:gd name="f11" fmla="val 114"/>
                <a:gd name="f12" fmla="val 96"/>
                <a:gd name="f13" fmla="val 132"/>
                <a:gd name="f14" fmla="val 78"/>
                <a:gd name="f15" fmla="val 6"/>
                <a:gd name="f16" fmla="val 138"/>
                <a:gd name="f17" fmla="val 12"/>
                <a:gd name="f18" fmla="val 72"/>
                <a:gd name="f19" fmla="val 18"/>
                <a:gd name="f20" fmla="val 60"/>
                <a:gd name="f21" fmla="val 30"/>
                <a:gd name="f22" fmla="val 48"/>
                <a:gd name="f23" fmla="val 36"/>
                <a:gd name="f24" fmla="val 54"/>
                <a:gd name="f25" fmla="val 84"/>
                <a:gd name="f26" fmla="val 126"/>
                <a:gd name="f27" fmla="val 156"/>
                <a:gd name="f28" fmla="val 24"/>
                <a:gd name="f29" fmla="val 42"/>
                <a:gd name="f30" fmla="+- 0 0 -90"/>
                <a:gd name="f31" fmla="*/ f3 1 150"/>
                <a:gd name="f32" fmla="*/ f4 1 180"/>
                <a:gd name="f33" fmla="val f5"/>
                <a:gd name="f34" fmla="val f6"/>
                <a:gd name="f35" fmla="val f2"/>
                <a:gd name="f36" fmla="*/ f30 f0 1"/>
                <a:gd name="f37" fmla="+- f35 0 f33"/>
                <a:gd name="f38" fmla="+- f34 0 f33"/>
                <a:gd name="f39" fmla="*/ f36 1 f2"/>
                <a:gd name="f40" fmla="*/ f38 1 150"/>
                <a:gd name="f41" fmla="*/ f37 1 180"/>
                <a:gd name="f42" fmla="*/ 2147483646 f38 1"/>
                <a:gd name="f43" fmla="*/ 2147483646 f37 1"/>
                <a:gd name="f44" fmla="*/ 0 f37 1"/>
                <a:gd name="f45" fmla="*/ 0 f38 1"/>
                <a:gd name="f46" fmla="+- f39 0 f1"/>
                <a:gd name="f47" fmla="*/ f42 1 150"/>
                <a:gd name="f48" fmla="*/ f43 1 180"/>
                <a:gd name="f49" fmla="*/ f44 1 180"/>
                <a:gd name="f50" fmla="*/ f45 1 150"/>
                <a:gd name="f51" fmla="*/ 0 1 f40"/>
                <a:gd name="f52" fmla="*/ f34 1 f40"/>
                <a:gd name="f53" fmla="*/ 0 1 f41"/>
                <a:gd name="f54" fmla="*/ f35 1 f41"/>
                <a:gd name="f55" fmla="*/ f47 1 f40"/>
                <a:gd name="f56" fmla="*/ f48 1 f41"/>
                <a:gd name="f57" fmla="*/ f49 1 f41"/>
                <a:gd name="f58" fmla="*/ f50 1 f40"/>
                <a:gd name="f59" fmla="*/ f51 f31 1"/>
                <a:gd name="f60" fmla="*/ f52 f31 1"/>
                <a:gd name="f61" fmla="*/ f54 f32 1"/>
                <a:gd name="f62" fmla="*/ f53 f32 1"/>
                <a:gd name="f63" fmla="*/ f55 f31 1"/>
                <a:gd name="f64" fmla="*/ f56 f32 1"/>
                <a:gd name="f65" fmla="*/ f57 f32 1"/>
                <a:gd name="f66" fmla="*/ f5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63" y="f64"/>
                </a:cxn>
                <a:cxn ang="f46">
                  <a:pos x="f63" y="f64"/>
                </a:cxn>
                <a:cxn ang="f46">
                  <a:pos x="f63" y="f64"/>
                </a:cxn>
                <a:cxn ang="f46">
                  <a:pos x="f63" y="f64"/>
                </a:cxn>
                <a:cxn ang="f46">
                  <a:pos x="f63" y="f64"/>
                </a:cxn>
                <a:cxn ang="f46">
                  <a:pos x="f63" y="f65"/>
                </a:cxn>
                <a:cxn ang="f46">
                  <a:pos x="f63" y="f65"/>
                </a:cxn>
                <a:cxn ang="f46">
                  <a:pos x="f63" y="f64"/>
                </a:cxn>
                <a:cxn ang="f46">
                  <a:pos x="f63" y="f64"/>
                </a:cxn>
                <a:cxn ang="f46">
                  <a:pos x="f63" y="f64"/>
                </a:cxn>
                <a:cxn ang="f46">
                  <a:pos x="f63" y="f64"/>
                </a:cxn>
                <a:cxn ang="f46">
                  <a:pos x="f63" y="f64"/>
                </a:cxn>
                <a:cxn ang="f46">
                  <a:pos x="f63" y="f64"/>
                </a:cxn>
                <a:cxn ang="f46">
                  <a:pos x="f63" y="f64"/>
                </a:cxn>
                <a:cxn ang="f46">
                  <a:pos x="f63" y="f64"/>
                </a:cxn>
                <a:cxn ang="f46">
                  <a:pos x="f63" y="f64"/>
                </a:cxn>
                <a:cxn ang="f46">
                  <a:pos x="f63" y="f64"/>
                </a:cxn>
                <a:cxn ang="f46">
                  <a:pos x="f66" y="f64"/>
                </a:cxn>
                <a:cxn ang="f46">
                  <a:pos x="f63" y="f64"/>
                </a:cxn>
                <a:cxn ang="f46">
                  <a:pos x="f63" y="f64"/>
                </a:cxn>
                <a:cxn ang="f46">
                  <a:pos x="f63" y="f64"/>
                </a:cxn>
                <a:cxn ang="f46">
                  <a:pos x="f63" y="f64"/>
                </a:cxn>
              </a:cxnLst>
              <a:rect l="f59" t="f62" r="f60" b="f61"/>
              <a:pathLst>
                <a:path w="150" h="180">
                  <a:moveTo>
                    <a:pt x="f7" y="f8"/>
                  </a:move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6" y="f15"/>
                  </a:lnTo>
                  <a:lnTo>
                    <a:pt x="f16" y="f5"/>
                  </a:lnTo>
                  <a:lnTo>
                    <a:pt x="f11" y="f5"/>
                  </a:lnTo>
                  <a:lnTo>
                    <a:pt x="f9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2" y="f22"/>
                  </a:lnTo>
                  <a:lnTo>
                    <a:pt x="f20" y="f24"/>
                  </a:lnTo>
                  <a:lnTo>
                    <a:pt x="f24" y="f25"/>
                  </a:lnTo>
                  <a:lnTo>
                    <a:pt x="f22" y="f11"/>
                  </a:lnTo>
                  <a:lnTo>
                    <a:pt x="f21" y="f11"/>
                  </a:lnTo>
                  <a:lnTo>
                    <a:pt x="f17" y="f26"/>
                  </a:lnTo>
                  <a:lnTo>
                    <a:pt x="f5" y="f16"/>
                  </a:lnTo>
                  <a:lnTo>
                    <a:pt x="f19" y="f27"/>
                  </a:lnTo>
                  <a:lnTo>
                    <a:pt x="f28" y="f2"/>
                  </a:lnTo>
                  <a:lnTo>
                    <a:pt x="f29" y="f8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16" name="Freeform 145">
              <a:extLst>
                <a:ext uri="{FF2B5EF4-FFF2-40B4-BE49-F238E27FC236}">
                  <a16:creationId xmlns:a16="http://schemas.microsoft.com/office/drawing/2014/main" id="{48244573-1ADB-50DB-07DC-608AE7A0B04E}"/>
                </a:ext>
              </a:extLst>
            </p:cNvPr>
            <p:cNvSpPr/>
            <p:nvPr/>
          </p:nvSpPr>
          <p:spPr>
            <a:xfrm>
              <a:off x="7655978" y="4252261"/>
              <a:ext cx="107158" cy="1187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"/>
                <a:gd name="f7" fmla="val 102"/>
                <a:gd name="f8" fmla="val 60"/>
                <a:gd name="f9" fmla="val 78"/>
                <a:gd name="f10" fmla="val 84"/>
                <a:gd name="f11" fmla="val 48"/>
                <a:gd name="f12" fmla="val 18"/>
                <a:gd name="f13" fmla="val 12"/>
                <a:gd name="f14" fmla="val 54"/>
                <a:gd name="f15" fmla="val 30"/>
                <a:gd name="f16" fmla="val 42"/>
                <a:gd name="f17" fmla="+- 0 0 -90"/>
                <a:gd name="f18" fmla="*/ f3 1 90"/>
                <a:gd name="f19" fmla="*/ f4 1 102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90"/>
                <a:gd name="f28" fmla="*/ f24 1 102"/>
                <a:gd name="f29" fmla="*/ 2147483646 f25 1"/>
                <a:gd name="f30" fmla="*/ 2147483646 f24 1"/>
                <a:gd name="f31" fmla="*/ 0 f24 1"/>
                <a:gd name="f32" fmla="*/ 0 f25 1"/>
                <a:gd name="f33" fmla="+- f26 0 f1"/>
                <a:gd name="f34" fmla="*/ f29 1 90"/>
                <a:gd name="f35" fmla="*/ f30 1 102"/>
                <a:gd name="f36" fmla="*/ f31 1 102"/>
                <a:gd name="f37" fmla="*/ f32 1 90"/>
                <a:gd name="f38" fmla="*/ 0 1 f27"/>
                <a:gd name="f39" fmla="*/ f21 1 f27"/>
                <a:gd name="f40" fmla="*/ 0 1 f28"/>
                <a:gd name="f41" fmla="*/ f22 1 f28"/>
                <a:gd name="f42" fmla="*/ f34 1 f27"/>
                <a:gd name="f43" fmla="*/ f35 1 f28"/>
                <a:gd name="f44" fmla="*/ f36 1 f28"/>
                <a:gd name="f45" fmla="*/ f37 1 f27"/>
                <a:gd name="f46" fmla="*/ f38 f18 1"/>
                <a:gd name="f47" fmla="*/ f39 f18 1"/>
                <a:gd name="f48" fmla="*/ f41 f19 1"/>
                <a:gd name="f49" fmla="*/ f40 f19 1"/>
                <a:gd name="f50" fmla="*/ f42 f18 1"/>
                <a:gd name="f51" fmla="*/ f43 f19 1"/>
                <a:gd name="f52" fmla="*/ f44 f19 1"/>
                <a:gd name="f53" fmla="*/ f4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0" y="f51"/>
                </a:cxn>
                <a:cxn ang="f33">
                  <a:pos x="f50" y="f51"/>
                </a:cxn>
                <a:cxn ang="f33">
                  <a:pos x="f50" y="f51"/>
                </a:cxn>
                <a:cxn ang="f33">
                  <a:pos x="f50" y="f51"/>
                </a:cxn>
                <a:cxn ang="f33">
                  <a:pos x="f50" y="f51"/>
                </a:cxn>
                <a:cxn ang="f33">
                  <a:pos x="f50" y="f52"/>
                </a:cxn>
                <a:cxn ang="f33">
                  <a:pos x="f50" y="f52"/>
                </a:cxn>
                <a:cxn ang="f33">
                  <a:pos x="f53" y="f52"/>
                </a:cxn>
                <a:cxn ang="f33">
                  <a:pos x="f53" y="f51"/>
                </a:cxn>
                <a:cxn ang="f33">
                  <a:pos x="f53" y="f51"/>
                </a:cxn>
                <a:cxn ang="f33">
                  <a:pos x="f50" y="f51"/>
                </a:cxn>
                <a:cxn ang="f33">
                  <a:pos x="f50" y="f51"/>
                </a:cxn>
                <a:cxn ang="f33">
                  <a:pos x="f50" y="f51"/>
                </a:cxn>
              </a:cxnLst>
              <a:rect l="f46" t="f49" r="f47" b="f48"/>
              <a:pathLst>
                <a:path w="90" h="102">
                  <a:moveTo>
                    <a:pt x="f8" y="f9"/>
                  </a:moveTo>
                  <a:lnTo>
                    <a:pt x="f9" y="f9"/>
                  </a:lnTo>
                  <a:lnTo>
                    <a:pt x="f10" y="f11"/>
                  </a:lnTo>
                  <a:lnTo>
                    <a:pt x="f6" y="f12"/>
                  </a:lnTo>
                  <a:lnTo>
                    <a:pt x="f9" y="f13"/>
                  </a:lnTo>
                  <a:lnTo>
                    <a:pt x="f9" y="f5"/>
                  </a:lnTo>
                  <a:lnTo>
                    <a:pt x="f11" y="f5"/>
                  </a:lnTo>
                  <a:lnTo>
                    <a:pt x="f5" y="f5"/>
                  </a:lnTo>
                  <a:lnTo>
                    <a:pt x="f5" y="f12"/>
                  </a:lnTo>
                  <a:lnTo>
                    <a:pt x="f5" y="f14"/>
                  </a:lnTo>
                  <a:lnTo>
                    <a:pt x="f15" y="f7"/>
                  </a:lnTo>
                  <a:lnTo>
                    <a:pt x="f16" y="f6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17" name="Freeform 146">
              <a:extLst>
                <a:ext uri="{FF2B5EF4-FFF2-40B4-BE49-F238E27FC236}">
                  <a16:creationId xmlns:a16="http://schemas.microsoft.com/office/drawing/2014/main" id="{7E0D304A-3ED3-743E-A0F4-8DE07F804C49}"/>
                </a:ext>
              </a:extLst>
            </p:cNvPr>
            <p:cNvSpPr/>
            <p:nvPr/>
          </p:nvSpPr>
          <p:spPr>
            <a:xfrm>
              <a:off x="7627019" y="4016218"/>
              <a:ext cx="170883" cy="236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"/>
                <a:gd name="f7" fmla="val 198"/>
                <a:gd name="f8" fmla="val 174"/>
                <a:gd name="f9" fmla="val 138"/>
                <a:gd name="f10" fmla="val 162"/>
                <a:gd name="f11" fmla="val 126"/>
                <a:gd name="f12" fmla="val 132"/>
                <a:gd name="f13" fmla="val 96"/>
                <a:gd name="f14" fmla="val 114"/>
                <a:gd name="f15" fmla="val 66"/>
                <a:gd name="f16" fmla="val 48"/>
                <a:gd name="f17" fmla="val 42"/>
                <a:gd name="f18" fmla="val 108"/>
                <a:gd name="f19" fmla="val 6"/>
                <a:gd name="f20" fmla="val 102"/>
                <a:gd name="f21" fmla="val 24"/>
                <a:gd name="f22" fmla="val 84"/>
                <a:gd name="f23" fmla="val 72"/>
                <a:gd name="f24" fmla="val 54"/>
                <a:gd name="f25" fmla="val 156"/>
                <a:gd name="f26" fmla="val 18"/>
                <a:gd name="f27" fmla="+- 0 0 -90"/>
                <a:gd name="f28" fmla="*/ f3 1 144"/>
                <a:gd name="f29" fmla="*/ f4 1 198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44"/>
                <a:gd name="f38" fmla="*/ f34 1 198"/>
                <a:gd name="f39" fmla="*/ 2147483646 f35 1"/>
                <a:gd name="f40" fmla="*/ 2147483646 f34 1"/>
                <a:gd name="f41" fmla="*/ 0 f34 1"/>
                <a:gd name="f42" fmla="*/ 0 f35 1"/>
                <a:gd name="f43" fmla="+- f36 0 f1"/>
                <a:gd name="f44" fmla="*/ f39 1 144"/>
                <a:gd name="f45" fmla="*/ f40 1 198"/>
                <a:gd name="f46" fmla="*/ f41 1 198"/>
                <a:gd name="f47" fmla="*/ f42 1 144"/>
                <a:gd name="f48" fmla="*/ 0 1 f37"/>
                <a:gd name="f49" fmla="*/ f31 1 f37"/>
                <a:gd name="f50" fmla="*/ 0 1 f38"/>
                <a:gd name="f51" fmla="*/ f32 1 f38"/>
                <a:gd name="f52" fmla="*/ f44 1 f37"/>
                <a:gd name="f53" fmla="*/ f45 1 f38"/>
                <a:gd name="f54" fmla="*/ f46 1 f38"/>
                <a:gd name="f55" fmla="*/ f47 1 f37"/>
                <a:gd name="f56" fmla="*/ f48 f28 1"/>
                <a:gd name="f57" fmla="*/ f49 f28 1"/>
                <a:gd name="f58" fmla="*/ f51 f29 1"/>
                <a:gd name="f59" fmla="*/ f50 f29 1"/>
                <a:gd name="f60" fmla="*/ f52 f28 1"/>
                <a:gd name="f61" fmla="*/ f53 f29 1"/>
                <a:gd name="f62" fmla="*/ f54 f29 1"/>
                <a:gd name="f63" fmla="*/ f5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2"/>
                </a:cxn>
                <a:cxn ang="f43">
                  <a:pos x="f60" y="f62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3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</a:cxnLst>
              <a:rect l="f56" t="f59" r="f57" b="f58"/>
              <a:pathLst>
                <a:path w="144" h="198">
                  <a:moveTo>
                    <a:pt x="f6" y="f8"/>
                  </a:moveTo>
                  <a:lnTo>
                    <a:pt x="f9" y="f10"/>
                  </a:lnTo>
                  <a:lnTo>
                    <a:pt x="f11" y="f12"/>
                  </a:lnTo>
                  <a:lnTo>
                    <a:pt x="f9" y="f13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4" y="f16"/>
                  </a:lnTo>
                  <a:lnTo>
                    <a:pt x="f9" y="f17"/>
                  </a:lnTo>
                  <a:lnTo>
                    <a:pt x="f11" y="f5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14"/>
                  </a:lnTo>
                  <a:lnTo>
                    <a:pt x="f21" y="f20"/>
                  </a:lnTo>
                  <a:lnTo>
                    <a:pt x="f19" y="f11"/>
                  </a:lnTo>
                  <a:lnTo>
                    <a:pt x="f5" y="f25"/>
                  </a:lnTo>
                  <a:lnTo>
                    <a:pt x="f26" y="f25"/>
                  </a:lnTo>
                  <a:lnTo>
                    <a:pt x="f21" y="f7"/>
                  </a:lnTo>
                  <a:lnTo>
                    <a:pt x="f23" y="f7"/>
                  </a:lnTo>
                  <a:lnTo>
                    <a:pt x="f20" y="f7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18" name="Freeform 147">
              <a:extLst>
                <a:ext uri="{FF2B5EF4-FFF2-40B4-BE49-F238E27FC236}">
                  <a16:creationId xmlns:a16="http://schemas.microsoft.com/office/drawing/2014/main" id="{6BA47281-887D-50EB-695E-7BC0D8397A84}"/>
                </a:ext>
              </a:extLst>
            </p:cNvPr>
            <p:cNvSpPr/>
            <p:nvPr/>
          </p:nvSpPr>
          <p:spPr>
            <a:xfrm>
              <a:off x="7627019" y="4016218"/>
              <a:ext cx="170883" cy="236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"/>
                <a:gd name="f7" fmla="val 198"/>
                <a:gd name="f8" fmla="val 174"/>
                <a:gd name="f9" fmla="val 138"/>
                <a:gd name="f10" fmla="val 162"/>
                <a:gd name="f11" fmla="val 126"/>
                <a:gd name="f12" fmla="val 132"/>
                <a:gd name="f13" fmla="val 96"/>
                <a:gd name="f14" fmla="val 114"/>
                <a:gd name="f15" fmla="val 66"/>
                <a:gd name="f16" fmla="val 48"/>
                <a:gd name="f17" fmla="val 42"/>
                <a:gd name="f18" fmla="val 108"/>
                <a:gd name="f19" fmla="val 6"/>
                <a:gd name="f20" fmla="val 102"/>
                <a:gd name="f21" fmla="val 24"/>
                <a:gd name="f22" fmla="val 84"/>
                <a:gd name="f23" fmla="val 72"/>
                <a:gd name="f24" fmla="val 54"/>
                <a:gd name="f25" fmla="val 156"/>
                <a:gd name="f26" fmla="val 18"/>
                <a:gd name="f27" fmla="+- 0 0 -90"/>
                <a:gd name="f28" fmla="*/ f3 1 144"/>
                <a:gd name="f29" fmla="*/ f4 1 198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44"/>
                <a:gd name="f38" fmla="*/ f34 1 198"/>
                <a:gd name="f39" fmla="*/ 2147483646 f35 1"/>
                <a:gd name="f40" fmla="*/ 2147483646 f34 1"/>
                <a:gd name="f41" fmla="*/ 0 f34 1"/>
                <a:gd name="f42" fmla="*/ 0 f35 1"/>
                <a:gd name="f43" fmla="+- f36 0 f1"/>
                <a:gd name="f44" fmla="*/ f39 1 144"/>
                <a:gd name="f45" fmla="*/ f40 1 198"/>
                <a:gd name="f46" fmla="*/ f41 1 198"/>
                <a:gd name="f47" fmla="*/ f42 1 144"/>
                <a:gd name="f48" fmla="*/ 0 1 f37"/>
                <a:gd name="f49" fmla="*/ f31 1 f37"/>
                <a:gd name="f50" fmla="*/ 0 1 f38"/>
                <a:gd name="f51" fmla="*/ f32 1 f38"/>
                <a:gd name="f52" fmla="*/ f44 1 f37"/>
                <a:gd name="f53" fmla="*/ f45 1 f38"/>
                <a:gd name="f54" fmla="*/ f46 1 f38"/>
                <a:gd name="f55" fmla="*/ f47 1 f37"/>
                <a:gd name="f56" fmla="*/ f48 f28 1"/>
                <a:gd name="f57" fmla="*/ f49 f28 1"/>
                <a:gd name="f58" fmla="*/ f51 f29 1"/>
                <a:gd name="f59" fmla="*/ f50 f29 1"/>
                <a:gd name="f60" fmla="*/ f52 f28 1"/>
                <a:gd name="f61" fmla="*/ f53 f29 1"/>
                <a:gd name="f62" fmla="*/ f54 f29 1"/>
                <a:gd name="f63" fmla="*/ f5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2"/>
                </a:cxn>
                <a:cxn ang="f43">
                  <a:pos x="f60" y="f62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3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  <a:cxn ang="f43">
                  <a:pos x="f60" y="f61"/>
                </a:cxn>
              </a:cxnLst>
              <a:rect l="f56" t="f59" r="f57" b="f58"/>
              <a:pathLst>
                <a:path w="144" h="198">
                  <a:moveTo>
                    <a:pt x="f6" y="f8"/>
                  </a:moveTo>
                  <a:lnTo>
                    <a:pt x="f9" y="f10"/>
                  </a:lnTo>
                  <a:lnTo>
                    <a:pt x="f11" y="f12"/>
                  </a:lnTo>
                  <a:lnTo>
                    <a:pt x="f9" y="f13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4" y="f16"/>
                  </a:lnTo>
                  <a:lnTo>
                    <a:pt x="f9" y="f17"/>
                  </a:lnTo>
                  <a:lnTo>
                    <a:pt x="f11" y="f5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14"/>
                  </a:lnTo>
                  <a:lnTo>
                    <a:pt x="f21" y="f20"/>
                  </a:lnTo>
                  <a:lnTo>
                    <a:pt x="f19" y="f11"/>
                  </a:lnTo>
                  <a:lnTo>
                    <a:pt x="f5" y="f25"/>
                  </a:lnTo>
                  <a:lnTo>
                    <a:pt x="f26" y="f25"/>
                  </a:lnTo>
                  <a:lnTo>
                    <a:pt x="f21" y="f7"/>
                  </a:lnTo>
                  <a:lnTo>
                    <a:pt x="f23" y="f7"/>
                  </a:lnTo>
                  <a:lnTo>
                    <a:pt x="f20" y="f7"/>
                  </a:lnTo>
                </a:path>
              </a:pathLst>
            </a:custGeom>
            <a:noFill/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19" name="Freeform 148">
              <a:extLst>
                <a:ext uri="{FF2B5EF4-FFF2-40B4-BE49-F238E27FC236}">
                  <a16:creationId xmlns:a16="http://schemas.microsoft.com/office/drawing/2014/main" id="{7949EBD7-9BA4-B161-48A6-9D51D2881619}"/>
                </a:ext>
              </a:extLst>
            </p:cNvPr>
            <p:cNvSpPr/>
            <p:nvPr/>
          </p:nvSpPr>
          <p:spPr>
            <a:xfrm>
              <a:off x="7469166" y="4007531"/>
              <a:ext cx="57927" cy="1433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120"/>
                <a:gd name="f8" fmla="val 24"/>
                <a:gd name="f9" fmla="val 6"/>
                <a:gd name="f10" fmla="val 42"/>
                <a:gd name="f11" fmla="val 30"/>
                <a:gd name="f12" fmla="val 90"/>
                <a:gd name="f13" fmla="val 36"/>
                <a:gd name="f14" fmla="+- 0 0 -90"/>
                <a:gd name="f15" fmla="*/ f3 1 48"/>
                <a:gd name="f16" fmla="*/ f4 1 12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48"/>
                <a:gd name="f25" fmla="*/ f21 1 120"/>
                <a:gd name="f26" fmla="*/ 2147483646 f22 1"/>
                <a:gd name="f27" fmla="*/ 2147483646 f21 1"/>
                <a:gd name="f28" fmla="*/ 0 f21 1"/>
                <a:gd name="f29" fmla="*/ 0 f22 1"/>
                <a:gd name="f30" fmla="+- f23 0 f1"/>
                <a:gd name="f31" fmla="*/ f26 1 48"/>
                <a:gd name="f32" fmla="*/ f27 1 120"/>
                <a:gd name="f33" fmla="*/ f28 1 120"/>
                <a:gd name="f34" fmla="*/ f29 1 48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6 1"/>
                <a:gd name="f50" fmla="*/ f4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7" y="f49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50" y="f48"/>
                </a:cxn>
                <a:cxn ang="f30">
                  <a:pos x="f50" y="f48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7" y="f48"/>
                </a:cxn>
              </a:cxnLst>
              <a:rect l="f43" t="f46" r="f44" b="f45"/>
              <a:pathLst>
                <a:path w="48" h="120">
                  <a:moveTo>
                    <a:pt x="f6" y="f6"/>
                  </a:moveTo>
                  <a:lnTo>
                    <a:pt x="f6" y="f8"/>
                  </a:lnTo>
                  <a:lnTo>
                    <a:pt x="f6" y="f9"/>
                  </a:lnTo>
                  <a:lnTo>
                    <a:pt x="f10" y="f9"/>
                  </a:lnTo>
                  <a:lnTo>
                    <a:pt x="f11" y="f5"/>
                  </a:lnTo>
                  <a:lnTo>
                    <a:pt x="f8" y="f9"/>
                  </a:lnTo>
                  <a:lnTo>
                    <a:pt x="f9" y="f11"/>
                  </a:lnTo>
                  <a:lnTo>
                    <a:pt x="f5" y="f11"/>
                  </a:lnTo>
                  <a:lnTo>
                    <a:pt x="f5" y="f6"/>
                  </a:lnTo>
                  <a:lnTo>
                    <a:pt x="f9" y="f12"/>
                  </a:lnTo>
                  <a:lnTo>
                    <a:pt x="f8" y="f7"/>
                  </a:lnTo>
                  <a:lnTo>
                    <a:pt x="f13" y="f7"/>
                  </a:lnTo>
                  <a:lnTo>
                    <a:pt x="f13" y="f12"/>
                  </a:lnTo>
                  <a:lnTo>
                    <a:pt x="f6" y="f6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20" name="Freeform 149">
              <a:extLst>
                <a:ext uri="{FF2B5EF4-FFF2-40B4-BE49-F238E27FC236}">
                  <a16:creationId xmlns:a16="http://schemas.microsoft.com/office/drawing/2014/main" id="{42105391-7FE3-E77E-D103-BBD5DCF2D61E}"/>
                </a:ext>
              </a:extLst>
            </p:cNvPr>
            <p:cNvSpPr/>
            <p:nvPr/>
          </p:nvSpPr>
          <p:spPr>
            <a:xfrm>
              <a:off x="7447449" y="4045177"/>
              <a:ext cx="50685" cy="11295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96"/>
                <a:gd name="f8" fmla="val 18"/>
                <a:gd name="f9" fmla="val 6"/>
                <a:gd name="f10" fmla="val 12"/>
                <a:gd name="f11" fmla="val 90"/>
                <a:gd name="f12" fmla="val 24"/>
                <a:gd name="f13" fmla="val 60"/>
                <a:gd name="f14" fmla="+- 0 0 -90"/>
                <a:gd name="f15" fmla="*/ f3 1 42"/>
                <a:gd name="f16" fmla="*/ f4 1 9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42"/>
                <a:gd name="f25" fmla="*/ f21 1 96"/>
                <a:gd name="f26" fmla="*/ 2147483646 f22 1"/>
                <a:gd name="f27" fmla="*/ 2147483646 f21 1"/>
                <a:gd name="f28" fmla="*/ 0 f21 1"/>
                <a:gd name="f29" fmla="*/ 0 f22 1"/>
                <a:gd name="f30" fmla="+- f23 0 f1"/>
                <a:gd name="f31" fmla="*/ f26 1 42"/>
                <a:gd name="f32" fmla="*/ f27 1 96"/>
                <a:gd name="f33" fmla="*/ f28 1 96"/>
                <a:gd name="f34" fmla="*/ f29 1 42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6 1"/>
                <a:gd name="f50" fmla="*/ f4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9"/>
                </a:cxn>
                <a:cxn ang="f30">
                  <a:pos x="f47" y="f48"/>
                </a:cxn>
                <a:cxn ang="f30">
                  <a:pos x="f50" y="f48"/>
                </a:cxn>
                <a:cxn ang="f30">
                  <a:pos x="f50" y="f48"/>
                </a:cxn>
                <a:cxn ang="f30">
                  <a:pos x="f50" y="f48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7" y="f48"/>
                </a:cxn>
                <a:cxn ang="f30">
                  <a:pos x="f47" y="f48"/>
                </a:cxn>
              </a:cxnLst>
              <a:rect l="f43" t="f46" r="f44" b="f45"/>
              <a:pathLst>
                <a:path w="42" h="96">
                  <a:moveTo>
                    <a:pt x="f8" y="f8"/>
                  </a:moveTo>
                  <a:lnTo>
                    <a:pt x="f8" y="f5"/>
                  </a:lnTo>
                  <a:lnTo>
                    <a:pt x="f9" y="f9"/>
                  </a:lnTo>
                  <a:lnTo>
                    <a:pt x="f5" y="f9"/>
                  </a:lnTo>
                  <a:lnTo>
                    <a:pt x="f5" y="f10"/>
                  </a:lnTo>
                  <a:lnTo>
                    <a:pt x="f5" y="f6"/>
                  </a:lnTo>
                  <a:lnTo>
                    <a:pt x="f8" y="f7"/>
                  </a:lnTo>
                  <a:lnTo>
                    <a:pt x="f6" y="f11"/>
                  </a:lnTo>
                  <a:lnTo>
                    <a:pt x="f12" y="f13"/>
                  </a:lnTo>
                  <a:lnTo>
                    <a:pt x="f8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21" name="Freeform 150">
              <a:extLst>
                <a:ext uri="{FF2B5EF4-FFF2-40B4-BE49-F238E27FC236}">
                  <a16:creationId xmlns:a16="http://schemas.microsoft.com/office/drawing/2014/main" id="{79406E61-D97D-4832-C987-4B9DB9A51B53}"/>
                </a:ext>
              </a:extLst>
            </p:cNvPr>
            <p:cNvSpPr/>
            <p:nvPr/>
          </p:nvSpPr>
          <p:spPr>
            <a:xfrm>
              <a:off x="7713905" y="4679469"/>
              <a:ext cx="292525" cy="29686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6"/>
                <a:gd name="f7" fmla="val 252"/>
                <a:gd name="f8" fmla="val 126"/>
                <a:gd name="f9" fmla="val 144"/>
                <a:gd name="f10" fmla="val 156"/>
                <a:gd name="f11" fmla="val 162"/>
                <a:gd name="f12" fmla="val 108"/>
                <a:gd name="f13" fmla="val 168"/>
                <a:gd name="f14" fmla="val 102"/>
                <a:gd name="f15" fmla="val 174"/>
                <a:gd name="f16" fmla="val 36"/>
                <a:gd name="f17" fmla="val 222"/>
                <a:gd name="f18" fmla="val 24"/>
                <a:gd name="f19" fmla="val 240"/>
                <a:gd name="f20" fmla="val 18"/>
                <a:gd name="f21" fmla="val 234"/>
                <a:gd name="f22" fmla="val 12"/>
                <a:gd name="f23" fmla="val 210"/>
                <a:gd name="f24" fmla="val 216"/>
                <a:gd name="f25" fmla="val 114"/>
                <a:gd name="f26" fmla="val 30"/>
                <a:gd name="f27" fmla="val 6"/>
                <a:gd name="f28" fmla="val 42"/>
                <a:gd name="f29" fmla="val 48"/>
                <a:gd name="f30" fmla="val 60"/>
                <a:gd name="f31" fmla="val 90"/>
                <a:gd name="f32" fmla="val 96"/>
                <a:gd name="f33" fmla="+- 0 0 -90"/>
                <a:gd name="f34" fmla="*/ f3 1 246"/>
                <a:gd name="f35" fmla="*/ f4 1 252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246"/>
                <a:gd name="f44" fmla="*/ f40 1 252"/>
                <a:gd name="f45" fmla="*/ 2147483646 f41 1"/>
                <a:gd name="f46" fmla="*/ 2147483646 f40 1"/>
                <a:gd name="f47" fmla="*/ 0 f40 1"/>
                <a:gd name="f48" fmla="*/ 0 f41 1"/>
                <a:gd name="f49" fmla="+- f42 0 f1"/>
                <a:gd name="f50" fmla="*/ f45 1 246"/>
                <a:gd name="f51" fmla="*/ f46 1 252"/>
                <a:gd name="f52" fmla="*/ f47 1 252"/>
                <a:gd name="f53" fmla="*/ f48 1 246"/>
                <a:gd name="f54" fmla="*/ 0 1 f43"/>
                <a:gd name="f55" fmla="*/ f37 1 f43"/>
                <a:gd name="f56" fmla="*/ 0 1 f44"/>
                <a:gd name="f57" fmla="*/ f38 1 f44"/>
                <a:gd name="f58" fmla="*/ f50 1 f43"/>
                <a:gd name="f59" fmla="*/ f51 1 f44"/>
                <a:gd name="f60" fmla="*/ f52 1 f44"/>
                <a:gd name="f61" fmla="*/ f53 1 f43"/>
                <a:gd name="f62" fmla="*/ f54 f34 1"/>
                <a:gd name="f63" fmla="*/ f55 f34 1"/>
                <a:gd name="f64" fmla="*/ f57 f35 1"/>
                <a:gd name="f65" fmla="*/ f56 f35 1"/>
                <a:gd name="f66" fmla="*/ f58 f34 1"/>
                <a:gd name="f67" fmla="*/ f59 f35 1"/>
                <a:gd name="f68" fmla="*/ f60 f35 1"/>
                <a:gd name="f69" fmla="*/ f6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8"/>
                </a:cxn>
                <a:cxn ang="f49">
                  <a:pos x="f66" y="f67"/>
                </a:cxn>
                <a:cxn ang="f49">
                  <a:pos x="f69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</a:cxnLst>
              <a:rect l="f62" t="f65" r="f63" b="f64"/>
              <a:pathLst>
                <a:path w="246" h="252">
                  <a:moveTo>
                    <a:pt x="f8" y="f7"/>
                  </a:moveTo>
                  <a:lnTo>
                    <a:pt x="f9" y="f6"/>
                  </a:lnTo>
                  <a:lnTo>
                    <a:pt x="f10" y="f11"/>
                  </a:lnTo>
                  <a:lnTo>
                    <a:pt x="f10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6" y="f20"/>
                  </a:lnTo>
                  <a:lnTo>
                    <a:pt x="f21" y="f22"/>
                  </a:lnTo>
                  <a:lnTo>
                    <a:pt x="f23" y="f22"/>
                  </a:lnTo>
                  <a:lnTo>
                    <a:pt x="f24" y="f20"/>
                  </a:lnTo>
                  <a:lnTo>
                    <a:pt x="f23" y="f22"/>
                  </a:lnTo>
                  <a:lnTo>
                    <a:pt x="f15" y="f20"/>
                  </a:lnTo>
                  <a:lnTo>
                    <a:pt x="f8" y="f20"/>
                  </a:lnTo>
                  <a:lnTo>
                    <a:pt x="f25" y="f22"/>
                  </a:lnTo>
                  <a:lnTo>
                    <a:pt x="f26" y="f22"/>
                  </a:lnTo>
                  <a:lnTo>
                    <a:pt x="f20" y="f5"/>
                  </a:lnTo>
                  <a:lnTo>
                    <a:pt x="f27" y="f27"/>
                  </a:lnTo>
                  <a:lnTo>
                    <a:pt x="f5" y="f28"/>
                  </a:lnTo>
                  <a:lnTo>
                    <a:pt x="f28" y="f8"/>
                  </a:lnTo>
                  <a:lnTo>
                    <a:pt x="f29" y="f9"/>
                  </a:lnTo>
                  <a:lnTo>
                    <a:pt x="f30" y="f17"/>
                  </a:lnTo>
                  <a:lnTo>
                    <a:pt x="f31" y="f7"/>
                  </a:lnTo>
                  <a:lnTo>
                    <a:pt x="f32" y="f19"/>
                  </a:lnTo>
                  <a:lnTo>
                    <a:pt x="f8" y="f7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22" name="Freeform 151">
              <a:extLst>
                <a:ext uri="{FF2B5EF4-FFF2-40B4-BE49-F238E27FC236}">
                  <a16:creationId xmlns:a16="http://schemas.microsoft.com/office/drawing/2014/main" id="{C674AE33-15DB-1869-DA9F-0CD33EA7A390}"/>
                </a:ext>
              </a:extLst>
            </p:cNvPr>
            <p:cNvSpPr/>
            <p:nvPr/>
          </p:nvSpPr>
          <p:spPr>
            <a:xfrm>
              <a:off x="7469166" y="3865607"/>
              <a:ext cx="72411" cy="854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2"/>
                <a:gd name="f8" fmla="val 4"/>
                <a:gd name="f9" fmla="val 11"/>
                <a:gd name="f10" fmla="val 9"/>
                <a:gd name="f11" fmla="val 8"/>
                <a:gd name="f12" fmla="val 7"/>
                <a:gd name="f13" fmla="+- 0 0 -90"/>
                <a:gd name="f14" fmla="*/ f3 1 10"/>
                <a:gd name="f15" fmla="*/ f4 1 12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0"/>
                <a:gd name="f24" fmla="*/ f20 1 12"/>
                <a:gd name="f25" fmla="*/ 0 f21 1"/>
                <a:gd name="f26" fmla="*/ 2147483646 f20 1"/>
                <a:gd name="f27" fmla="*/ 2147483646 f21 1"/>
                <a:gd name="f28" fmla="*/ 0 f20 1"/>
                <a:gd name="f29" fmla="+- f22 0 f1"/>
                <a:gd name="f30" fmla="*/ f25 1 10"/>
                <a:gd name="f31" fmla="*/ f26 1 12"/>
                <a:gd name="f32" fmla="*/ f27 1 10"/>
                <a:gd name="f33" fmla="*/ f28 1 12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7"/>
                </a:cxn>
                <a:cxn ang="f29">
                  <a:pos x="f48" y="f47"/>
                </a:cxn>
                <a:cxn ang="f29">
                  <a:pos x="f48" y="f47"/>
                </a:cxn>
                <a:cxn ang="f29">
                  <a:pos x="f48" y="f49"/>
                </a:cxn>
              </a:cxnLst>
              <a:rect l="f42" t="f45" r="f43" b="f44"/>
              <a:pathLst>
                <a:path w="10" h="12">
                  <a:moveTo>
                    <a:pt x="f5" y="f7"/>
                  </a:moveTo>
                  <a:cubicBezTo>
                    <a:pt x="f8" y="f9"/>
                    <a:pt x="f8" y="f9"/>
                    <a:pt x="f8" y="f9"/>
                  </a:cubicBezTo>
                  <a:cubicBezTo>
                    <a:pt x="f10" y="f6"/>
                    <a:pt x="f10" y="f6"/>
                    <a:pt x="f10" y="f6"/>
                  </a:cubicBezTo>
                  <a:cubicBezTo>
                    <a:pt x="f10" y="f6"/>
                    <a:pt x="f6" y="f11"/>
                    <a:pt x="f6" y="f11"/>
                  </a:cubicBezTo>
                  <a:cubicBezTo>
                    <a:pt x="f6" y="f12"/>
                    <a:pt x="f6" y="f5"/>
                    <a:pt x="f6" y="f5"/>
                  </a:cubicBezTo>
                </a:path>
              </a:pathLst>
            </a:custGeom>
            <a:noFill/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23" name="Freeform 152">
              <a:extLst>
                <a:ext uri="{FF2B5EF4-FFF2-40B4-BE49-F238E27FC236}">
                  <a16:creationId xmlns:a16="http://schemas.microsoft.com/office/drawing/2014/main" id="{3C441C8E-585B-1BA2-C253-DB29D5299396}"/>
                </a:ext>
              </a:extLst>
            </p:cNvPr>
            <p:cNvSpPr/>
            <p:nvPr/>
          </p:nvSpPr>
          <p:spPr>
            <a:xfrm>
              <a:off x="3540337" y="1974326"/>
              <a:ext cx="616909" cy="8413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16"/>
                <a:gd name="f7" fmla="val 709"/>
                <a:gd name="f8" fmla="val 504"/>
                <a:gd name="f9" fmla="val 96"/>
                <a:gd name="f10" fmla="val 486"/>
                <a:gd name="f11" fmla="val 78"/>
                <a:gd name="f12" fmla="val 432"/>
                <a:gd name="f13" fmla="val 84"/>
                <a:gd name="f14" fmla="val 354"/>
                <a:gd name="f15" fmla="val 48"/>
                <a:gd name="f16" fmla="val 318"/>
                <a:gd name="f17" fmla="val 54"/>
                <a:gd name="f18" fmla="val 288"/>
                <a:gd name="f19" fmla="val 36"/>
                <a:gd name="f20" fmla="val 282"/>
                <a:gd name="f21" fmla="val 18"/>
                <a:gd name="f22" fmla="val 228"/>
                <a:gd name="f23" fmla="val 198"/>
                <a:gd name="f24" fmla="val 24"/>
                <a:gd name="f25" fmla="val 150"/>
                <a:gd name="f26" fmla="val 42"/>
                <a:gd name="f27" fmla="val 114"/>
                <a:gd name="f28" fmla="val 66"/>
                <a:gd name="f29" fmla="val 90"/>
                <a:gd name="f30" fmla="val 126"/>
                <a:gd name="f31" fmla="val 138"/>
                <a:gd name="f32" fmla="val 174"/>
                <a:gd name="f33" fmla="val 222"/>
                <a:gd name="f34" fmla="val 240"/>
                <a:gd name="f35" fmla="val 264"/>
                <a:gd name="f36" fmla="val 276"/>
                <a:gd name="f37" fmla="val 60"/>
                <a:gd name="f38" fmla="val 306"/>
                <a:gd name="f39" fmla="val 324"/>
                <a:gd name="f40" fmla="val 348"/>
                <a:gd name="f41" fmla="val 120"/>
                <a:gd name="f42" fmla="val 396"/>
                <a:gd name="f43" fmla="val 72"/>
                <a:gd name="f44" fmla="val 414"/>
                <a:gd name="f45" fmla="val 438"/>
                <a:gd name="f46" fmla="val 30"/>
                <a:gd name="f47" fmla="val 468"/>
                <a:gd name="f48" fmla="val 498"/>
                <a:gd name="f49" fmla="val 529"/>
                <a:gd name="f50" fmla="val 108"/>
                <a:gd name="f51" fmla="val 541"/>
                <a:gd name="f52" fmla="val 583"/>
                <a:gd name="f53" fmla="val 156"/>
                <a:gd name="f54" fmla="val 577"/>
                <a:gd name="f55" fmla="val 210"/>
                <a:gd name="f56" fmla="val 631"/>
                <a:gd name="f57" fmla="val 192"/>
                <a:gd name="f58" fmla="val 655"/>
                <a:gd name="f59" fmla="val 270"/>
                <a:gd name="f60" fmla="val 571"/>
                <a:gd name="f61" fmla="val 553"/>
                <a:gd name="f62" fmla="val 312"/>
                <a:gd name="f63" fmla="val 492"/>
                <a:gd name="f64" fmla="val 517"/>
                <a:gd name="f65" fmla="val 330"/>
                <a:gd name="f66" fmla="val 547"/>
                <a:gd name="f67" fmla="val 366"/>
                <a:gd name="f68" fmla="val 408"/>
                <a:gd name="f69" fmla="val 426"/>
                <a:gd name="f70" fmla="val 505"/>
                <a:gd name="f71" fmla="val 523"/>
                <a:gd name="f72" fmla="+- 0 0 -90"/>
                <a:gd name="f73" fmla="*/ f3 1 516"/>
                <a:gd name="f74" fmla="*/ f4 1 709"/>
                <a:gd name="f75" fmla="val f5"/>
                <a:gd name="f76" fmla="val f6"/>
                <a:gd name="f77" fmla="val f7"/>
                <a:gd name="f78" fmla="*/ f72 f0 1"/>
                <a:gd name="f79" fmla="+- f77 0 f75"/>
                <a:gd name="f80" fmla="+- f76 0 f75"/>
                <a:gd name="f81" fmla="*/ f78 1 f2"/>
                <a:gd name="f82" fmla="*/ f80 1 516"/>
                <a:gd name="f83" fmla="*/ f79 1 709"/>
                <a:gd name="f84" fmla="*/ 2147483646 f80 1"/>
                <a:gd name="f85" fmla="*/ 2147483646 f79 1"/>
                <a:gd name="f86" fmla="*/ 0 f79 1"/>
                <a:gd name="f87" fmla="*/ 0 f80 1"/>
                <a:gd name="f88" fmla="+- f81 0 f1"/>
                <a:gd name="f89" fmla="*/ f84 1 516"/>
                <a:gd name="f90" fmla="*/ f85 1 709"/>
                <a:gd name="f91" fmla="*/ f86 1 709"/>
                <a:gd name="f92" fmla="*/ f87 1 516"/>
                <a:gd name="f93" fmla="*/ 0 1 f82"/>
                <a:gd name="f94" fmla="*/ f76 1 f82"/>
                <a:gd name="f95" fmla="*/ 0 1 f83"/>
                <a:gd name="f96" fmla="*/ f77 1 f83"/>
                <a:gd name="f97" fmla="*/ f89 1 f82"/>
                <a:gd name="f98" fmla="*/ f90 1 f83"/>
                <a:gd name="f99" fmla="*/ f91 1 f83"/>
                <a:gd name="f100" fmla="*/ f92 1 f82"/>
                <a:gd name="f101" fmla="*/ f93 f73 1"/>
                <a:gd name="f102" fmla="*/ f94 f73 1"/>
                <a:gd name="f103" fmla="*/ f96 f74 1"/>
                <a:gd name="f104" fmla="*/ f95 f74 1"/>
                <a:gd name="f105" fmla="*/ f97 f73 1"/>
                <a:gd name="f106" fmla="*/ f98 f74 1"/>
                <a:gd name="f107" fmla="*/ f99 f74 1"/>
                <a:gd name="f108" fmla="*/ f100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7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8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  <a:cxn ang="f88">
                  <a:pos x="f105" y="f106"/>
                </a:cxn>
              </a:cxnLst>
              <a:rect l="f101" t="f104" r="f102" b="f103"/>
              <a:pathLst>
                <a:path w="516" h="709">
                  <a:moveTo>
                    <a:pt x="f8" y="f9"/>
                  </a:move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5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26" y="f31"/>
                  </a:lnTo>
                  <a:lnTo>
                    <a:pt x="f26" y="f32"/>
                  </a:lnTo>
                  <a:lnTo>
                    <a:pt x="f11" y="f33"/>
                  </a:lnTo>
                  <a:lnTo>
                    <a:pt x="f27" y="f34"/>
                  </a:lnTo>
                  <a:lnTo>
                    <a:pt x="f27" y="f35"/>
                  </a:lnTo>
                  <a:lnTo>
                    <a:pt x="f29" y="f36"/>
                  </a:lnTo>
                  <a:lnTo>
                    <a:pt x="f37" y="f35"/>
                  </a:lnTo>
                  <a:lnTo>
                    <a:pt x="f5" y="f38"/>
                  </a:lnTo>
                  <a:lnTo>
                    <a:pt x="f21" y="f39"/>
                  </a:lnTo>
                  <a:lnTo>
                    <a:pt x="f26" y="f40"/>
                  </a:lnTo>
                  <a:lnTo>
                    <a:pt x="f9" y="f40"/>
                  </a:lnTo>
                  <a:lnTo>
                    <a:pt x="f31" y="f14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19" y="f45"/>
                  </a:lnTo>
                  <a:lnTo>
                    <a:pt x="f46" y="f47"/>
                  </a:lnTo>
                  <a:lnTo>
                    <a:pt x="f43" y="f48"/>
                  </a:lnTo>
                  <a:lnTo>
                    <a:pt x="f11" y="f49"/>
                  </a:lnTo>
                  <a:lnTo>
                    <a:pt x="f50" y="f51"/>
                  </a:lnTo>
                  <a:lnTo>
                    <a:pt x="f27" y="f52"/>
                  </a:lnTo>
                  <a:lnTo>
                    <a:pt x="f53" y="f54"/>
                  </a:lnTo>
                  <a:lnTo>
                    <a:pt x="f55" y="f54"/>
                  </a:lnTo>
                  <a:lnTo>
                    <a:pt x="f2" y="f56"/>
                  </a:lnTo>
                  <a:lnTo>
                    <a:pt x="f29" y="f7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35" y="f61"/>
                  </a:lnTo>
                  <a:lnTo>
                    <a:pt x="f62" y="f63"/>
                  </a:lnTo>
                  <a:lnTo>
                    <a:pt x="f39" y="f64"/>
                  </a:lnTo>
                  <a:lnTo>
                    <a:pt x="f65" y="f66"/>
                  </a:lnTo>
                  <a:lnTo>
                    <a:pt x="f67" y="f64"/>
                  </a:lnTo>
                  <a:lnTo>
                    <a:pt x="f68" y="f63"/>
                  </a:lnTo>
                  <a:lnTo>
                    <a:pt x="f69" y="f70"/>
                  </a:lnTo>
                  <a:lnTo>
                    <a:pt x="f6" y="f71"/>
                  </a:lnTo>
                  <a:lnTo>
                    <a:pt x="f6" y="f9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24" name="Freeform 153">
              <a:extLst>
                <a:ext uri="{FF2B5EF4-FFF2-40B4-BE49-F238E27FC236}">
                  <a16:creationId xmlns:a16="http://schemas.microsoft.com/office/drawing/2014/main" id="{2438873B-E55C-0F91-7FE1-2BEE9A2DCAB1}"/>
                </a:ext>
              </a:extLst>
            </p:cNvPr>
            <p:cNvSpPr/>
            <p:nvPr/>
          </p:nvSpPr>
          <p:spPr>
            <a:xfrm>
              <a:off x="4157246" y="1939570"/>
              <a:ext cx="1933279" cy="13250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22"/>
                <a:gd name="f7" fmla="val 1117"/>
                <a:gd name="f8" fmla="val 931"/>
                <a:gd name="f9" fmla="val 943"/>
                <a:gd name="f10" fmla="val 973"/>
                <a:gd name="f11" fmla="val 955"/>
                <a:gd name="f12" fmla="val 1075"/>
                <a:gd name="f13" fmla="val 1003"/>
                <a:gd name="f14" fmla="val 1111"/>
                <a:gd name="f15" fmla="val 1081"/>
                <a:gd name="f16" fmla="val 1190"/>
                <a:gd name="f17" fmla="val 1093"/>
                <a:gd name="f18" fmla="val 1232"/>
                <a:gd name="f19" fmla="val 1057"/>
                <a:gd name="f20" fmla="val 1262"/>
                <a:gd name="f21" fmla="val 1051"/>
                <a:gd name="f22" fmla="val 1322"/>
                <a:gd name="f23" fmla="val 1039"/>
                <a:gd name="f24" fmla="val 1370"/>
                <a:gd name="f25" fmla="val 979"/>
                <a:gd name="f26" fmla="val 1394"/>
                <a:gd name="f27" fmla="val 985"/>
                <a:gd name="f28" fmla="val 1406"/>
                <a:gd name="f29" fmla="val 1045"/>
                <a:gd name="f30" fmla="val 1430"/>
                <a:gd name="f31" fmla="val 1027"/>
                <a:gd name="f32" fmla="val 1448"/>
                <a:gd name="f33" fmla="val 1033"/>
                <a:gd name="f34" fmla="val 1436"/>
                <a:gd name="f35" fmla="val 1502"/>
                <a:gd name="f36" fmla="val 1520"/>
                <a:gd name="f37" fmla="val 1009"/>
                <a:gd name="f38" fmla="val 1466"/>
                <a:gd name="f39" fmla="val 1442"/>
                <a:gd name="f40" fmla="val 967"/>
                <a:gd name="f41" fmla="val 1460"/>
                <a:gd name="f42" fmla="val 949"/>
                <a:gd name="f43" fmla="val 925"/>
                <a:gd name="f44" fmla="val 1382"/>
                <a:gd name="f45" fmla="val 1340"/>
                <a:gd name="f46" fmla="val 1358"/>
                <a:gd name="f47" fmla="val 937"/>
                <a:gd name="f48" fmla="val 1400"/>
                <a:gd name="f49" fmla="val 913"/>
                <a:gd name="f50" fmla="val 1424"/>
                <a:gd name="f51" fmla="val 889"/>
                <a:gd name="f52" fmla="val 1496"/>
                <a:gd name="f53" fmla="val 895"/>
                <a:gd name="f54" fmla="val 1550"/>
                <a:gd name="f55" fmla="val 1592"/>
                <a:gd name="f56" fmla="val 859"/>
                <a:gd name="f57" fmla="val 835"/>
                <a:gd name="f58" fmla="val 1598"/>
                <a:gd name="f59" fmla="val 775"/>
                <a:gd name="f60" fmla="val 745"/>
                <a:gd name="f61" fmla="val 1514"/>
                <a:gd name="f62" fmla="val 703"/>
                <a:gd name="f63" fmla="val 679"/>
                <a:gd name="f64" fmla="val 553"/>
                <a:gd name="f65" fmla="val 607"/>
                <a:gd name="f66" fmla="val 1388"/>
                <a:gd name="f67" fmla="val 619"/>
                <a:gd name="f68" fmla="val 1376"/>
                <a:gd name="f69" fmla="val 522"/>
                <a:gd name="f70" fmla="val 516"/>
                <a:gd name="f71" fmla="val 1292"/>
                <a:gd name="f72" fmla="val 474"/>
                <a:gd name="f73" fmla="val 480"/>
                <a:gd name="f74" fmla="val 1226"/>
                <a:gd name="f75" fmla="val 468"/>
                <a:gd name="f76" fmla="val 1202"/>
                <a:gd name="f77" fmla="val 504"/>
                <a:gd name="f78" fmla="val 535"/>
                <a:gd name="f79" fmla="val 1196"/>
                <a:gd name="f80" fmla="val 601"/>
                <a:gd name="f81" fmla="val 625"/>
                <a:gd name="f82" fmla="val 697"/>
                <a:gd name="f83" fmla="val 1166"/>
                <a:gd name="f84" fmla="val 751"/>
                <a:gd name="f85" fmla="val 1178"/>
                <a:gd name="f86" fmla="val 841"/>
                <a:gd name="f87" fmla="val 1154"/>
                <a:gd name="f88" fmla="val 1130"/>
                <a:gd name="f89" fmla="val 847"/>
                <a:gd name="f90" fmla="val 739"/>
                <a:gd name="f91" fmla="val 733"/>
                <a:gd name="f92" fmla="val 667"/>
                <a:gd name="f93" fmla="val 919"/>
                <a:gd name="f94" fmla="val 901"/>
                <a:gd name="f95" fmla="val 613"/>
                <a:gd name="f96" fmla="val 883"/>
                <a:gd name="f97" fmla="val 595"/>
                <a:gd name="f98" fmla="val 450"/>
                <a:gd name="f99" fmla="val 961"/>
                <a:gd name="f100" fmla="val 420"/>
                <a:gd name="f101" fmla="val 991"/>
                <a:gd name="f102" fmla="val 402"/>
                <a:gd name="f103" fmla="val 342"/>
                <a:gd name="f104" fmla="val 294"/>
                <a:gd name="f105" fmla="val 1099"/>
                <a:gd name="f106" fmla="val 282"/>
                <a:gd name="f107" fmla="val 258"/>
                <a:gd name="f108" fmla="val 204"/>
                <a:gd name="f109" fmla="val 1124"/>
                <a:gd name="f110" fmla="val 168"/>
                <a:gd name="f111" fmla="val 138"/>
                <a:gd name="f112" fmla="val 1063"/>
                <a:gd name="f113" fmla="val 132"/>
                <a:gd name="f114" fmla="val 192"/>
                <a:gd name="f115" fmla="val 1015"/>
                <a:gd name="f116" fmla="val 246"/>
                <a:gd name="f117" fmla="val 156"/>
                <a:gd name="f118" fmla="val 186"/>
                <a:gd name="f119" fmla="val 114"/>
                <a:gd name="f120" fmla="val 60"/>
                <a:gd name="f121" fmla="val 877"/>
                <a:gd name="f122" fmla="val 84"/>
                <a:gd name="f123" fmla="val 150"/>
                <a:gd name="f124" fmla="val 865"/>
                <a:gd name="f125" fmla="val 216"/>
                <a:gd name="f126" fmla="val 823"/>
                <a:gd name="f127" fmla="val 811"/>
                <a:gd name="f128" fmla="val 234"/>
                <a:gd name="f129" fmla="val 769"/>
                <a:gd name="f130" fmla="val 222"/>
                <a:gd name="f131" fmla="val 709"/>
                <a:gd name="f132" fmla="val 673"/>
                <a:gd name="f133" fmla="val 198"/>
                <a:gd name="f134" fmla="val 210"/>
                <a:gd name="f135" fmla="val 228"/>
                <a:gd name="f136" fmla="val 631"/>
                <a:gd name="f137" fmla="val 264"/>
                <a:gd name="f138" fmla="val 583"/>
                <a:gd name="f139" fmla="val 517"/>
                <a:gd name="f140" fmla="val 487"/>
                <a:gd name="f141" fmla="val 499"/>
                <a:gd name="f142" fmla="val 457"/>
                <a:gd name="f143" fmla="val 174"/>
                <a:gd name="f144" fmla="val 409"/>
                <a:gd name="f145" fmla="val 343"/>
                <a:gd name="f146" fmla="val 301"/>
                <a:gd name="f147" fmla="val 144"/>
                <a:gd name="f148" fmla="val 259"/>
                <a:gd name="f149" fmla="val 96"/>
                <a:gd name="f150" fmla="val 145"/>
                <a:gd name="f151" fmla="val 115"/>
                <a:gd name="f152" fmla="val 67"/>
                <a:gd name="f153" fmla="val 37"/>
                <a:gd name="f154" fmla="val 126"/>
                <a:gd name="f155" fmla="val 61"/>
                <a:gd name="f156" fmla="val 109"/>
                <a:gd name="f157" fmla="val 559"/>
                <a:gd name="f158" fmla="val 175"/>
                <a:gd name="f159" fmla="val 217"/>
                <a:gd name="f160" fmla="val 211"/>
                <a:gd name="f161" fmla="val 757"/>
                <a:gd name="f162" fmla="val 229"/>
                <a:gd name="f163" fmla="val 793"/>
                <a:gd name="f164" fmla="val 277"/>
                <a:gd name="f165" fmla="val 349"/>
                <a:gd name="f166" fmla="val 871"/>
                <a:gd name="f167" fmla="+- 0 0 -90"/>
                <a:gd name="f168" fmla="*/ f3 1 1622"/>
                <a:gd name="f169" fmla="*/ f4 1 1117"/>
                <a:gd name="f170" fmla="val f5"/>
                <a:gd name="f171" fmla="val f6"/>
                <a:gd name="f172" fmla="val f7"/>
                <a:gd name="f173" fmla="*/ f167 f0 1"/>
                <a:gd name="f174" fmla="+- f172 0 f170"/>
                <a:gd name="f175" fmla="+- f171 0 f170"/>
                <a:gd name="f176" fmla="*/ f173 1 f2"/>
                <a:gd name="f177" fmla="*/ f175 1 1622"/>
                <a:gd name="f178" fmla="*/ f174 1 1117"/>
                <a:gd name="f179" fmla="*/ 2147483646 f175 1"/>
                <a:gd name="f180" fmla="*/ 2147483646 f174 1"/>
                <a:gd name="f181" fmla="*/ 0 f174 1"/>
                <a:gd name="f182" fmla="*/ 0 f175 1"/>
                <a:gd name="f183" fmla="+- f176 0 f1"/>
                <a:gd name="f184" fmla="*/ f179 1 1622"/>
                <a:gd name="f185" fmla="*/ f180 1 1117"/>
                <a:gd name="f186" fmla="*/ f181 1 1117"/>
                <a:gd name="f187" fmla="*/ f182 1 1622"/>
                <a:gd name="f188" fmla="*/ 0 1 f177"/>
                <a:gd name="f189" fmla="*/ f171 1 f177"/>
                <a:gd name="f190" fmla="*/ 0 1 f178"/>
                <a:gd name="f191" fmla="*/ f172 1 f178"/>
                <a:gd name="f192" fmla="*/ f184 1 f177"/>
                <a:gd name="f193" fmla="*/ f185 1 f178"/>
                <a:gd name="f194" fmla="*/ f186 1 f178"/>
                <a:gd name="f195" fmla="*/ f187 1 f177"/>
                <a:gd name="f196" fmla="*/ f188 f168 1"/>
                <a:gd name="f197" fmla="*/ f189 f168 1"/>
                <a:gd name="f198" fmla="*/ f191 f169 1"/>
                <a:gd name="f199" fmla="*/ f190 f169 1"/>
                <a:gd name="f200" fmla="*/ f192 f168 1"/>
                <a:gd name="f201" fmla="*/ f193 f169 1"/>
                <a:gd name="f202" fmla="*/ f194 f169 1"/>
                <a:gd name="f203" fmla="*/ f195 f1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2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3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  <a:cxn ang="f183">
                  <a:pos x="f200" y="f201"/>
                </a:cxn>
              </a:cxnLst>
              <a:rect l="f196" t="f199" r="f197" b="f198"/>
              <a:pathLst>
                <a:path w="1622" h="1117">
                  <a:moveTo>
                    <a:pt x="f8" y="f9"/>
                  </a:move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4" y="f7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21"/>
                  </a:lnTo>
                  <a:lnTo>
                    <a:pt x="f32" y="f12"/>
                  </a:lnTo>
                  <a:lnTo>
                    <a:pt x="f35" y="f33"/>
                  </a:lnTo>
                  <a:lnTo>
                    <a:pt x="f36" y="f37"/>
                  </a:lnTo>
                  <a:lnTo>
                    <a:pt x="f38" y="f13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38" y="f43"/>
                  </a:lnTo>
                  <a:lnTo>
                    <a:pt x="f44" y="f9"/>
                  </a:lnTo>
                  <a:lnTo>
                    <a:pt x="f45" y="f2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1"/>
                  </a:lnTo>
                  <a:lnTo>
                    <a:pt x="f55" y="f56"/>
                  </a:lnTo>
                  <a:lnTo>
                    <a:pt x="f6" y="f57"/>
                  </a:lnTo>
                  <a:lnTo>
                    <a:pt x="f58" y="f59"/>
                  </a:lnTo>
                  <a:lnTo>
                    <a:pt x="f55" y="f60"/>
                  </a:lnTo>
                  <a:lnTo>
                    <a:pt x="f61" y="f62"/>
                  </a:lnTo>
                  <a:lnTo>
                    <a:pt x="f61" y="f63"/>
                  </a:lnTo>
                  <a:lnTo>
                    <a:pt x="f32" y="f64"/>
                  </a:lnTo>
                  <a:lnTo>
                    <a:pt x="f30" y="f65"/>
                  </a:lnTo>
                  <a:lnTo>
                    <a:pt x="f66" y="f67"/>
                  </a:lnTo>
                  <a:lnTo>
                    <a:pt x="f68" y="f65"/>
                  </a:lnTo>
                  <a:lnTo>
                    <a:pt x="f46" y="f65"/>
                  </a:lnTo>
                  <a:lnTo>
                    <a:pt x="f46" y="f69"/>
                  </a:lnTo>
                  <a:lnTo>
                    <a:pt x="f22" y="f70"/>
                  </a:lnTo>
                  <a:lnTo>
                    <a:pt x="f71" y="f72"/>
                  </a:lnTo>
                  <a:lnTo>
                    <a:pt x="f20" y="f73"/>
                  </a:lnTo>
                  <a:lnTo>
                    <a:pt x="f74" y="f75"/>
                  </a:lnTo>
                  <a:lnTo>
                    <a:pt x="f76" y="f72"/>
                  </a:lnTo>
                  <a:lnTo>
                    <a:pt x="f76" y="f77"/>
                  </a:lnTo>
                  <a:lnTo>
                    <a:pt x="f76" y="f78"/>
                  </a:lnTo>
                  <a:lnTo>
                    <a:pt x="f79" y="f80"/>
                  </a:lnTo>
                  <a:lnTo>
                    <a:pt x="f16" y="f81"/>
                  </a:lnTo>
                  <a:lnTo>
                    <a:pt x="f74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56"/>
                  </a:lnTo>
                  <a:lnTo>
                    <a:pt x="f88" y="f89"/>
                  </a:lnTo>
                  <a:lnTo>
                    <a:pt x="f7" y="f90"/>
                  </a:lnTo>
                  <a:lnTo>
                    <a:pt x="f19" y="f91"/>
                  </a:lnTo>
                  <a:lnTo>
                    <a:pt x="f9" y="f92"/>
                  </a:lnTo>
                  <a:lnTo>
                    <a:pt x="f93" y="f92"/>
                  </a:lnTo>
                  <a:lnTo>
                    <a:pt x="f94" y="f95"/>
                  </a:lnTo>
                  <a:lnTo>
                    <a:pt x="f96" y="f97"/>
                  </a:lnTo>
                  <a:lnTo>
                    <a:pt x="f8" y="f98"/>
                  </a:lnTo>
                  <a:lnTo>
                    <a:pt x="f99" y="f100"/>
                  </a:lnTo>
                  <a:lnTo>
                    <a:pt x="f101" y="f102"/>
                  </a:lnTo>
                  <a:lnTo>
                    <a:pt x="f37" y="f102"/>
                  </a:lnTo>
                  <a:lnTo>
                    <a:pt x="f31" y="f103"/>
                  </a:lnTo>
                  <a:lnTo>
                    <a:pt x="f23" y="f104"/>
                  </a:lnTo>
                  <a:lnTo>
                    <a:pt x="f105" y="f106"/>
                  </a:lnTo>
                  <a:lnTo>
                    <a:pt x="f88" y="f107"/>
                  </a:lnTo>
                  <a:lnTo>
                    <a:pt x="f14" y="f108"/>
                  </a:lnTo>
                  <a:lnTo>
                    <a:pt x="f109" y="f110"/>
                  </a:lnTo>
                  <a:lnTo>
                    <a:pt x="f105" y="f111"/>
                  </a:lnTo>
                  <a:lnTo>
                    <a:pt x="f112" y="f113"/>
                  </a:lnTo>
                  <a:lnTo>
                    <a:pt x="f21" y="f114"/>
                  </a:lnTo>
                  <a:lnTo>
                    <a:pt x="f115" y="f116"/>
                  </a:lnTo>
                  <a:lnTo>
                    <a:pt x="f13" y="f2"/>
                  </a:lnTo>
                  <a:lnTo>
                    <a:pt x="f27" y="f117"/>
                  </a:lnTo>
                  <a:lnTo>
                    <a:pt x="f99" y="f118"/>
                  </a:lnTo>
                  <a:lnTo>
                    <a:pt x="f42" y="f117"/>
                  </a:lnTo>
                  <a:lnTo>
                    <a:pt x="f43" y="f119"/>
                  </a:lnTo>
                  <a:lnTo>
                    <a:pt x="f49" y="f120"/>
                  </a:lnTo>
                  <a:lnTo>
                    <a:pt x="f121" y="f5"/>
                  </a:lnTo>
                  <a:lnTo>
                    <a:pt x="f89" y="f122"/>
                  </a:lnTo>
                  <a:lnTo>
                    <a:pt x="f89" y="f119"/>
                  </a:lnTo>
                  <a:lnTo>
                    <a:pt x="f51" y="f123"/>
                  </a:lnTo>
                  <a:lnTo>
                    <a:pt x="f53" y="f118"/>
                  </a:lnTo>
                  <a:lnTo>
                    <a:pt x="f124" y="f125"/>
                  </a:lnTo>
                  <a:lnTo>
                    <a:pt x="f89" y="f108"/>
                  </a:lnTo>
                  <a:lnTo>
                    <a:pt x="f126" y="f108"/>
                  </a:lnTo>
                  <a:lnTo>
                    <a:pt x="f127" y="f128"/>
                  </a:lnTo>
                  <a:lnTo>
                    <a:pt x="f129" y="f130"/>
                  </a:lnTo>
                  <a:lnTo>
                    <a:pt x="f131" y="f130"/>
                  </a:lnTo>
                  <a:lnTo>
                    <a:pt x="f132" y="f133"/>
                  </a:lnTo>
                  <a:lnTo>
                    <a:pt x="f67" y="f134"/>
                  </a:lnTo>
                  <a:lnTo>
                    <a:pt x="f81" y="f135"/>
                  </a:lnTo>
                  <a:lnTo>
                    <a:pt x="f136" y="f137"/>
                  </a:lnTo>
                  <a:lnTo>
                    <a:pt x="f95" y="f107"/>
                  </a:lnTo>
                  <a:lnTo>
                    <a:pt x="f138" y="f130"/>
                  </a:lnTo>
                  <a:lnTo>
                    <a:pt x="f139" y="f128"/>
                  </a:lnTo>
                  <a:lnTo>
                    <a:pt x="f140" y="f134"/>
                  </a:lnTo>
                  <a:lnTo>
                    <a:pt x="f141" y="f118"/>
                  </a:lnTo>
                  <a:lnTo>
                    <a:pt x="f142" y="f143"/>
                  </a:lnTo>
                  <a:lnTo>
                    <a:pt x="f144" y="f123"/>
                  </a:lnTo>
                  <a:lnTo>
                    <a:pt x="f145" y="f113"/>
                  </a:lnTo>
                  <a:lnTo>
                    <a:pt x="f146" y="f147"/>
                  </a:lnTo>
                  <a:lnTo>
                    <a:pt x="f148" y="f149"/>
                  </a:lnTo>
                  <a:lnTo>
                    <a:pt x="f150" y="f123"/>
                  </a:lnTo>
                  <a:lnTo>
                    <a:pt x="f151" y="f2"/>
                  </a:lnTo>
                  <a:lnTo>
                    <a:pt x="f152" y="f110"/>
                  </a:lnTo>
                  <a:lnTo>
                    <a:pt x="f153" y="f111"/>
                  </a:lnTo>
                  <a:lnTo>
                    <a:pt x="f5" y="f154"/>
                  </a:lnTo>
                  <a:lnTo>
                    <a:pt x="f5" y="f64"/>
                  </a:lnTo>
                  <a:lnTo>
                    <a:pt x="f155" y="f138"/>
                  </a:lnTo>
                  <a:lnTo>
                    <a:pt x="f156" y="f157"/>
                  </a:lnTo>
                  <a:lnTo>
                    <a:pt x="f158" y="f63"/>
                  </a:lnTo>
                  <a:lnTo>
                    <a:pt x="f159" y="f131"/>
                  </a:lnTo>
                  <a:lnTo>
                    <a:pt x="f160" y="f161"/>
                  </a:lnTo>
                  <a:lnTo>
                    <a:pt x="f162" y="f163"/>
                  </a:lnTo>
                  <a:lnTo>
                    <a:pt x="f164" y="f56"/>
                  </a:lnTo>
                  <a:lnTo>
                    <a:pt x="f145" y="f94"/>
                  </a:lnTo>
                  <a:lnTo>
                    <a:pt x="f165" y="f8"/>
                  </a:lnTo>
                  <a:lnTo>
                    <a:pt x="f166" y="f8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25" name="Freeform 154">
              <a:extLst>
                <a:ext uri="{FF2B5EF4-FFF2-40B4-BE49-F238E27FC236}">
                  <a16:creationId xmlns:a16="http://schemas.microsoft.com/office/drawing/2014/main" id="{4436539F-2902-3206-AA1E-2B5A4E9FDCB2}"/>
                </a:ext>
              </a:extLst>
            </p:cNvPr>
            <p:cNvSpPr/>
            <p:nvPr/>
          </p:nvSpPr>
          <p:spPr>
            <a:xfrm>
              <a:off x="4522183" y="3043059"/>
              <a:ext cx="1309128" cy="6762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99"/>
                <a:gd name="f7" fmla="val 571"/>
                <a:gd name="f8" fmla="val 252"/>
                <a:gd name="f9" fmla="val 439"/>
                <a:gd name="f10" fmla="val 300"/>
                <a:gd name="f11" fmla="val 318"/>
                <a:gd name="f12" fmla="val 427"/>
                <a:gd name="f13" fmla="val 348"/>
                <a:gd name="f14" fmla="val 433"/>
                <a:gd name="f15" fmla="val 396"/>
                <a:gd name="f16" fmla="val 487"/>
                <a:gd name="f17" fmla="val 432"/>
                <a:gd name="f18" fmla="val 475"/>
                <a:gd name="f19" fmla="val 456"/>
                <a:gd name="f20" fmla="val 493"/>
                <a:gd name="f21" fmla="val 474"/>
                <a:gd name="f22" fmla="val 523"/>
                <a:gd name="f23" fmla="val 498"/>
                <a:gd name="f24" fmla="val 547"/>
                <a:gd name="f25" fmla="val 528"/>
                <a:gd name="f26" fmla="val 553"/>
                <a:gd name="f27" fmla="val 511"/>
                <a:gd name="f28" fmla="val 552"/>
                <a:gd name="f29" fmla="val 570"/>
                <a:gd name="f30" fmla="val 469"/>
                <a:gd name="f31" fmla="val 630"/>
                <a:gd name="f32" fmla="val 666"/>
                <a:gd name="f33" fmla="val 714"/>
                <a:gd name="f34" fmla="val 463"/>
                <a:gd name="f35" fmla="val 744"/>
                <a:gd name="f36" fmla="val 774"/>
                <a:gd name="f37" fmla="val 457"/>
                <a:gd name="f38" fmla="val 780"/>
                <a:gd name="f39" fmla="val 792"/>
                <a:gd name="f40" fmla="val 529"/>
                <a:gd name="f41" fmla="val 829"/>
                <a:gd name="f42" fmla="val 565"/>
                <a:gd name="f43" fmla="val 847"/>
                <a:gd name="f44" fmla="val 841"/>
                <a:gd name="f45" fmla="val 817"/>
                <a:gd name="f46" fmla="val 445"/>
                <a:gd name="f47" fmla="val 409"/>
                <a:gd name="f48" fmla="val 877"/>
                <a:gd name="f49" fmla="val 397"/>
                <a:gd name="f50" fmla="val 931"/>
                <a:gd name="f51" fmla="val 343"/>
                <a:gd name="f52" fmla="val 925"/>
                <a:gd name="f53" fmla="val 307"/>
                <a:gd name="f54" fmla="val 919"/>
                <a:gd name="f55" fmla="val 271"/>
                <a:gd name="f56" fmla="val 937"/>
                <a:gd name="f57" fmla="val 283"/>
                <a:gd name="f58" fmla="val 943"/>
                <a:gd name="f59" fmla="val 277"/>
                <a:gd name="f60" fmla="val 253"/>
                <a:gd name="f61" fmla="val 949"/>
                <a:gd name="f62" fmla="val 967"/>
                <a:gd name="f63" fmla="val 247"/>
                <a:gd name="f64" fmla="val 979"/>
                <a:gd name="f65" fmla="val 217"/>
                <a:gd name="f66" fmla="val 1003"/>
                <a:gd name="f67" fmla="val 211"/>
                <a:gd name="f68" fmla="val 1039"/>
                <a:gd name="f69" fmla="val 193"/>
                <a:gd name="f70" fmla="val 144"/>
                <a:gd name="f71" fmla="val 114"/>
                <a:gd name="f72" fmla="val 1087"/>
                <a:gd name="f73" fmla="val 54"/>
                <a:gd name="f74" fmla="val 1063"/>
                <a:gd name="f75" fmla="val 48"/>
                <a:gd name="f76" fmla="val 1015"/>
                <a:gd name="f77" fmla="val 108"/>
                <a:gd name="f78" fmla="val 955"/>
                <a:gd name="f79" fmla="val 120"/>
                <a:gd name="f80" fmla="val 126"/>
                <a:gd name="f81" fmla="val 883"/>
                <a:gd name="f82" fmla="val 162"/>
                <a:gd name="f83" fmla="val 804"/>
                <a:gd name="f84" fmla="val 186"/>
                <a:gd name="f85" fmla="val 150"/>
                <a:gd name="f86" fmla="val 768"/>
                <a:gd name="f87" fmla="val 72"/>
                <a:gd name="f88" fmla="val 24"/>
                <a:gd name="f89" fmla="val 624"/>
                <a:gd name="f90" fmla="val 12"/>
                <a:gd name="f91" fmla="val 564"/>
                <a:gd name="f92" fmla="val 42"/>
                <a:gd name="f93" fmla="val 36"/>
                <a:gd name="f94" fmla="val 30"/>
                <a:gd name="f95" fmla="val 18"/>
                <a:gd name="f96" fmla="val 78"/>
                <a:gd name="f97" fmla="val 174"/>
                <a:gd name="f98" fmla="val 235"/>
                <a:gd name="f99" fmla="val 295"/>
                <a:gd name="f100" fmla="val 66"/>
                <a:gd name="f101" fmla="val 337"/>
                <a:gd name="f102" fmla="val 84"/>
                <a:gd name="f103" fmla="val 367"/>
                <a:gd name="f104" fmla="val 138"/>
                <a:gd name="f105" fmla="val 403"/>
                <a:gd name="f106" fmla="val 415"/>
                <a:gd name="f107" fmla="val 192"/>
                <a:gd name="f108" fmla="+- 0 0 -90"/>
                <a:gd name="f109" fmla="*/ f3 1 1099"/>
                <a:gd name="f110" fmla="*/ f4 1 571"/>
                <a:gd name="f111" fmla="val f5"/>
                <a:gd name="f112" fmla="val f6"/>
                <a:gd name="f113" fmla="val f7"/>
                <a:gd name="f114" fmla="*/ f108 f0 1"/>
                <a:gd name="f115" fmla="+- f113 0 f111"/>
                <a:gd name="f116" fmla="+- f112 0 f111"/>
                <a:gd name="f117" fmla="*/ f114 1 f2"/>
                <a:gd name="f118" fmla="*/ f116 1 1099"/>
                <a:gd name="f119" fmla="*/ f115 1 571"/>
                <a:gd name="f120" fmla="*/ 2147483646 f116 1"/>
                <a:gd name="f121" fmla="*/ 2147483646 f115 1"/>
                <a:gd name="f122" fmla="*/ 0 f115 1"/>
                <a:gd name="f123" fmla="*/ 0 f116 1"/>
                <a:gd name="f124" fmla="+- f117 0 f1"/>
                <a:gd name="f125" fmla="*/ f120 1 1099"/>
                <a:gd name="f126" fmla="*/ f121 1 571"/>
                <a:gd name="f127" fmla="*/ f122 1 571"/>
                <a:gd name="f128" fmla="*/ f123 1 1099"/>
                <a:gd name="f129" fmla="*/ 0 1 f118"/>
                <a:gd name="f130" fmla="*/ f112 1 f118"/>
                <a:gd name="f131" fmla="*/ 0 1 f119"/>
                <a:gd name="f132" fmla="*/ f113 1 f119"/>
                <a:gd name="f133" fmla="*/ f125 1 f118"/>
                <a:gd name="f134" fmla="*/ f126 1 f119"/>
                <a:gd name="f135" fmla="*/ f127 1 f119"/>
                <a:gd name="f136" fmla="*/ f128 1 f118"/>
                <a:gd name="f137" fmla="*/ f129 f109 1"/>
                <a:gd name="f138" fmla="*/ f130 f109 1"/>
                <a:gd name="f139" fmla="*/ f132 f110 1"/>
                <a:gd name="f140" fmla="*/ f131 f110 1"/>
                <a:gd name="f141" fmla="*/ f133 f109 1"/>
                <a:gd name="f142" fmla="*/ f134 f110 1"/>
                <a:gd name="f143" fmla="*/ f135 f110 1"/>
                <a:gd name="f144" fmla="*/ f136 f10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3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4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</a:cxnLst>
              <a:rect l="f137" t="f140" r="f138" b="f139"/>
              <a:pathLst>
                <a:path w="1099" h="571">
                  <a:moveTo>
                    <a:pt x="f8" y="f9"/>
                  </a:moveTo>
                  <a:lnTo>
                    <a:pt x="f10" y="f9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5" y="f27"/>
                  </a:lnTo>
                  <a:lnTo>
                    <a:pt x="f28" y="f16"/>
                  </a:lnTo>
                  <a:lnTo>
                    <a:pt x="f29" y="f30"/>
                  </a:lnTo>
                  <a:lnTo>
                    <a:pt x="f31" y="f18"/>
                  </a:lnTo>
                  <a:lnTo>
                    <a:pt x="f32" y="f18"/>
                  </a:lnTo>
                  <a:lnTo>
                    <a:pt x="f33" y="f34"/>
                  </a:lnTo>
                  <a:lnTo>
                    <a:pt x="f35" y="f34"/>
                  </a:lnTo>
                  <a:lnTo>
                    <a:pt x="f36" y="f37"/>
                  </a:lnTo>
                  <a:lnTo>
                    <a:pt x="f38" y="f16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7"/>
                  </a:lnTo>
                  <a:lnTo>
                    <a:pt x="f44" y="f27"/>
                  </a:lnTo>
                  <a:lnTo>
                    <a:pt x="f45" y="f46"/>
                  </a:lnTo>
                  <a:lnTo>
                    <a:pt x="f43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56" y="f60"/>
                  </a:lnTo>
                  <a:lnTo>
                    <a:pt x="f61" y="f60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68" y="f70"/>
                  </a:lnTo>
                  <a:lnTo>
                    <a:pt x="f6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52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3" y="f85"/>
                  </a:lnTo>
                  <a:lnTo>
                    <a:pt x="f86" y="f87"/>
                  </a:lnTo>
                  <a:lnTo>
                    <a:pt x="f32" y="f88"/>
                  </a:lnTo>
                  <a:lnTo>
                    <a:pt x="f89" y="f90"/>
                  </a:lnTo>
                  <a:lnTo>
                    <a:pt x="f91" y="f5"/>
                  </a:lnTo>
                  <a:lnTo>
                    <a:pt x="f92" y="f5"/>
                  </a:lnTo>
                  <a:lnTo>
                    <a:pt x="f75" y="f93"/>
                  </a:lnTo>
                  <a:lnTo>
                    <a:pt x="f94" y="f75"/>
                  </a:lnTo>
                  <a:lnTo>
                    <a:pt x="f93" y="f88"/>
                  </a:lnTo>
                  <a:lnTo>
                    <a:pt x="f5" y="f90"/>
                  </a:lnTo>
                  <a:lnTo>
                    <a:pt x="f95" y="f96"/>
                  </a:lnTo>
                  <a:lnTo>
                    <a:pt x="f90" y="f80"/>
                  </a:lnTo>
                  <a:lnTo>
                    <a:pt x="f5" y="f97"/>
                  </a:lnTo>
                  <a:lnTo>
                    <a:pt x="f90" y="f67"/>
                  </a:lnTo>
                  <a:lnTo>
                    <a:pt x="f90" y="f98"/>
                  </a:lnTo>
                  <a:lnTo>
                    <a:pt x="f92" y="f99"/>
                  </a:lnTo>
                  <a:lnTo>
                    <a:pt x="f100" y="f101"/>
                  </a:lnTo>
                  <a:lnTo>
                    <a:pt x="f102" y="f103"/>
                  </a:lnTo>
                  <a:lnTo>
                    <a:pt x="f104" y="f105"/>
                  </a:lnTo>
                  <a:lnTo>
                    <a:pt x="f70" y="f106"/>
                  </a:lnTo>
                  <a:lnTo>
                    <a:pt x="f107" y="f4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00D9A2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26" name="Freeform 155">
              <a:extLst>
                <a:ext uri="{FF2B5EF4-FFF2-40B4-BE49-F238E27FC236}">
                  <a16:creationId xmlns:a16="http://schemas.microsoft.com/office/drawing/2014/main" id="{B54EE334-4D2C-6579-F4B6-FC6DACEFCCB9}"/>
                </a:ext>
              </a:extLst>
            </p:cNvPr>
            <p:cNvSpPr/>
            <p:nvPr/>
          </p:nvSpPr>
          <p:spPr>
            <a:xfrm>
              <a:off x="5357762" y="3961189"/>
              <a:ext cx="101370" cy="1028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2"/>
                <a:gd name="f8" fmla="val 13"/>
                <a:gd name="f9" fmla="val 11"/>
                <a:gd name="f10" fmla="val 7"/>
                <a:gd name="f11" fmla="val 3"/>
                <a:gd name="f12" fmla="val 6"/>
                <a:gd name="f13" fmla="val 5"/>
                <a:gd name="f14" fmla="val 9"/>
                <a:gd name="f15" fmla="+- 0 0 -90"/>
                <a:gd name="f16" fmla="*/ f3 1 14"/>
                <a:gd name="f17" fmla="*/ f4 1 14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14"/>
                <a:gd name="f24" fmla="*/ 2147483646 f21 1"/>
                <a:gd name="f25" fmla="*/ 0 f21 1"/>
                <a:gd name="f26" fmla="+- f22 0 f1"/>
                <a:gd name="f27" fmla="*/ f24 1 14"/>
                <a:gd name="f28" fmla="*/ f25 1 14"/>
                <a:gd name="f29" fmla="*/ 0 1 f23"/>
                <a:gd name="f30" fmla="*/ f19 1 f23"/>
                <a:gd name="f31" fmla="*/ f27 1 f23"/>
                <a:gd name="f32" fmla="*/ f28 1 f23"/>
                <a:gd name="f33" fmla="*/ f29 f16 1"/>
                <a:gd name="f34" fmla="*/ f30 f16 1"/>
                <a:gd name="f35" fmla="*/ f30 f17 1"/>
                <a:gd name="f36" fmla="*/ f29 f17 1"/>
                <a:gd name="f37" fmla="*/ f31 f16 1"/>
                <a:gd name="f38" fmla="*/ f31 f17 1"/>
                <a:gd name="f39" fmla="*/ f32 f17 1"/>
                <a:gd name="f40" fmla="*/ f3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7" y="f38"/>
                </a:cxn>
                <a:cxn ang="f26">
                  <a:pos x="f37" y="f38"/>
                </a:cxn>
                <a:cxn ang="f26">
                  <a:pos x="f37" y="f39"/>
                </a:cxn>
                <a:cxn ang="f26">
                  <a:pos x="f37" y="f38"/>
                </a:cxn>
                <a:cxn ang="f26">
                  <a:pos x="f40" y="f38"/>
                </a:cxn>
                <a:cxn ang="f26">
                  <a:pos x="f37" y="f38"/>
                </a:cxn>
                <a:cxn ang="f26">
                  <a:pos x="f37" y="f38"/>
                </a:cxn>
                <a:cxn ang="f26">
                  <a:pos x="f37" y="f38"/>
                </a:cxn>
              </a:cxnLst>
              <a:rect l="f33" t="f36" r="f34" b="f35"/>
              <a:pathLst>
                <a:path w="14" h="14">
                  <a:moveTo>
                    <a:pt x="f6" y="f6"/>
                  </a:moveTo>
                  <a:cubicBezTo>
                    <a:pt x="f6" y="f7"/>
                    <a:pt x="f8" y="f9"/>
                    <a:pt x="f8" y="f9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10" y="f11"/>
                    <a:pt x="f10" y="f11"/>
                    <a:pt x="f10" y="f11"/>
                  </a:cubicBezTo>
                  <a:cubicBezTo>
                    <a:pt x="f5" y="f12"/>
                    <a:pt x="f5" y="f12"/>
                    <a:pt x="f5" y="f12"/>
                  </a:cubicBezTo>
                  <a:cubicBezTo>
                    <a:pt x="f13" y="f6"/>
                    <a:pt x="f13" y="f6"/>
                    <a:pt x="f13" y="f6"/>
                  </a:cubicBezTo>
                  <a:cubicBezTo>
                    <a:pt x="f14" y="f8"/>
                    <a:pt x="f14" y="f8"/>
                    <a:pt x="f14" y="f8"/>
                  </a:cubicBezTo>
                  <a:lnTo>
                    <a:pt x="f6" y="f6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27" name="Freeform 156">
              <a:extLst>
                <a:ext uri="{FF2B5EF4-FFF2-40B4-BE49-F238E27FC236}">
                  <a16:creationId xmlns:a16="http://schemas.microsoft.com/office/drawing/2014/main" id="{3952B3CE-EEC7-C9BF-78E1-B0C369959A85}"/>
                </a:ext>
              </a:extLst>
            </p:cNvPr>
            <p:cNvSpPr/>
            <p:nvPr/>
          </p:nvSpPr>
          <p:spPr>
            <a:xfrm>
              <a:off x="5393972" y="4055318"/>
              <a:ext cx="86886" cy="637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9"/>
                <a:gd name="f8" fmla="val 1"/>
                <a:gd name="f9" fmla="val 4"/>
                <a:gd name="f10" fmla="val 2"/>
                <a:gd name="f11" fmla="val 3"/>
                <a:gd name="f12" fmla="val 11"/>
                <a:gd name="f13" fmla="val 5"/>
                <a:gd name="f14" fmla="val 10"/>
                <a:gd name="f15" fmla="+- 0 0 -90"/>
                <a:gd name="f16" fmla="*/ f3 1 12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"/>
                <a:gd name="f26" fmla="*/ f22 1 9"/>
                <a:gd name="f27" fmla="*/ 2147483646 f23 1"/>
                <a:gd name="f28" fmla="*/ 2147483646 f22 1"/>
                <a:gd name="f29" fmla="*/ 0 f22 1"/>
                <a:gd name="f30" fmla="*/ 0 f23 1"/>
                <a:gd name="f31" fmla="+- f24 0 f1"/>
                <a:gd name="f32" fmla="*/ f27 1 12"/>
                <a:gd name="f33" fmla="*/ f28 1 9"/>
                <a:gd name="f34" fmla="*/ f29 1 9"/>
                <a:gd name="f35" fmla="*/ f30 1 12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6"/>
                <a:gd name="f43" fmla="*/ f35 1 f25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7 1"/>
                <a:gd name="f51" fmla="*/ f4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48" y="f50"/>
                </a:cxn>
                <a:cxn ang="f31">
                  <a:pos x="f51" y="f49"/>
                </a:cxn>
                <a:cxn ang="f31">
                  <a:pos x="f48" y="f49"/>
                </a:cxn>
                <a:cxn ang="f31">
                  <a:pos x="f48" y="f49"/>
                </a:cxn>
                <a:cxn ang="f31">
                  <a:pos x="f48" y="f49"/>
                </a:cxn>
                <a:cxn ang="f31">
                  <a:pos x="f48" y="f49"/>
                </a:cxn>
              </a:cxnLst>
              <a:rect l="f44" t="f47" r="f45" b="f46"/>
              <a:pathLst>
                <a:path w="12" h="9">
                  <a:moveTo>
                    <a:pt x="f7" y="f8"/>
                  </a:moveTo>
                  <a:cubicBezTo>
                    <a:pt x="f9" y="f5"/>
                    <a:pt x="f9" y="f5"/>
                    <a:pt x="f9" y="f5"/>
                  </a:cubicBezTo>
                  <a:cubicBezTo>
                    <a:pt x="f5" y="f8"/>
                    <a:pt x="f5" y="f8"/>
                    <a:pt x="f5" y="f8"/>
                  </a:cubicBezTo>
                  <a:cubicBezTo>
                    <a:pt x="f10" y="f11"/>
                    <a:pt x="f10" y="f11"/>
                    <a:pt x="f10" y="f11"/>
                  </a:cubicBezTo>
                  <a:cubicBezTo>
                    <a:pt x="f12" y="f7"/>
                    <a:pt x="f12" y="f7"/>
                    <a:pt x="f12" y="f7"/>
                  </a:cubicBezTo>
                  <a:cubicBezTo>
                    <a:pt x="f6" y="f13"/>
                    <a:pt x="f6" y="f13"/>
                    <a:pt x="f6" y="f13"/>
                  </a:cubicBezTo>
                  <a:cubicBezTo>
                    <a:pt x="f12" y="f9"/>
                    <a:pt x="f14" y="f10"/>
                    <a:pt x="f7" y="f8"/>
                  </a:cubicBez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28" name="Freeform 157">
              <a:extLst>
                <a:ext uri="{FF2B5EF4-FFF2-40B4-BE49-F238E27FC236}">
                  <a16:creationId xmlns:a16="http://schemas.microsoft.com/office/drawing/2014/main" id="{4102BA96-676F-C02B-4191-CAA894A05CA0}"/>
                </a:ext>
              </a:extLst>
            </p:cNvPr>
            <p:cNvSpPr/>
            <p:nvPr/>
          </p:nvSpPr>
          <p:spPr>
            <a:xfrm>
              <a:off x="5473616" y="4091519"/>
              <a:ext cx="128884" cy="550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8"/>
                <a:gd name="f8" fmla="val 14"/>
                <a:gd name="f9" fmla="val 1"/>
                <a:gd name="f10" fmla="val 9"/>
                <a:gd name="f11" fmla="val 3"/>
                <a:gd name="f12" fmla="val 2"/>
                <a:gd name="f13" fmla="val 4"/>
                <a:gd name="f14" fmla="val 7"/>
                <a:gd name="f15" fmla="val 5"/>
                <a:gd name="f16" fmla="val 6"/>
                <a:gd name="f17" fmla="val 10"/>
                <a:gd name="f18" fmla="val 15"/>
                <a:gd name="f19" fmla="+- 0 0 -90"/>
                <a:gd name="f20" fmla="*/ f3 1 18"/>
                <a:gd name="f21" fmla="*/ f4 1 8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6 1 8"/>
                <a:gd name="f30" fmla="*/ f27 1 18"/>
                <a:gd name="f31" fmla="*/ 2147483646 f27 1"/>
                <a:gd name="f32" fmla="*/ 2147483646 f26 1"/>
                <a:gd name="f33" fmla="*/ 0 f26 1"/>
                <a:gd name="f34" fmla="*/ 0 f27 1"/>
                <a:gd name="f35" fmla="+- f28 0 f1"/>
                <a:gd name="f36" fmla="*/ f31 1 18"/>
                <a:gd name="f37" fmla="*/ f32 1 8"/>
                <a:gd name="f38" fmla="*/ f33 1 8"/>
                <a:gd name="f39" fmla="*/ f34 1 18"/>
                <a:gd name="f40" fmla="*/ 0 1 f30"/>
                <a:gd name="f41" fmla="*/ f23 1 f30"/>
                <a:gd name="f42" fmla="*/ 0 1 f29"/>
                <a:gd name="f43" fmla="*/ f24 1 f29"/>
                <a:gd name="f44" fmla="*/ f36 1 f30"/>
                <a:gd name="f45" fmla="*/ f37 1 f29"/>
                <a:gd name="f46" fmla="*/ f38 1 f29"/>
                <a:gd name="f47" fmla="*/ f39 1 f30"/>
                <a:gd name="f48" fmla="*/ f40 f20 1"/>
                <a:gd name="f49" fmla="*/ f41 f20 1"/>
                <a:gd name="f50" fmla="*/ f43 f21 1"/>
                <a:gd name="f51" fmla="*/ f42 f21 1"/>
                <a:gd name="f52" fmla="*/ f44 f20 1"/>
                <a:gd name="f53" fmla="*/ f45 f21 1"/>
                <a:gd name="f54" fmla="*/ f46 f21 1"/>
                <a:gd name="f55" fmla="*/ f4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2" y="f53"/>
                </a:cxn>
                <a:cxn ang="f35">
                  <a:pos x="f52" y="f53"/>
                </a:cxn>
                <a:cxn ang="f35">
                  <a:pos x="f52" y="f53"/>
                </a:cxn>
                <a:cxn ang="f35">
                  <a:pos x="f52" y="f54"/>
                </a:cxn>
                <a:cxn ang="f35">
                  <a:pos x="f55" y="f53"/>
                </a:cxn>
                <a:cxn ang="f35">
                  <a:pos x="f52" y="f53"/>
                </a:cxn>
                <a:cxn ang="f35">
                  <a:pos x="f52" y="f53"/>
                </a:cxn>
                <a:cxn ang="f35">
                  <a:pos x="f52" y="f53"/>
                </a:cxn>
                <a:cxn ang="f35">
                  <a:pos x="f52" y="f53"/>
                </a:cxn>
                <a:cxn ang="f35">
                  <a:pos x="f52" y="f53"/>
                </a:cxn>
                <a:cxn ang="f35">
                  <a:pos x="f52" y="f53"/>
                </a:cxn>
                <a:cxn ang="f35">
                  <a:pos x="f52" y="f53"/>
                </a:cxn>
                <a:cxn ang="f35">
                  <a:pos x="f52" y="f53"/>
                </a:cxn>
              </a:cxnLst>
              <a:rect l="f48" t="f51" r="f49" b="f50"/>
              <a:pathLst>
                <a:path w="18" h="8">
                  <a:moveTo>
                    <a:pt x="f8" y="f9"/>
                  </a:moveTo>
                  <a:cubicBezTo>
                    <a:pt x="f10" y="f9"/>
                    <a:pt x="f10" y="f9"/>
                    <a:pt x="f10" y="f9"/>
                  </a:cubicBezTo>
                  <a:cubicBezTo>
                    <a:pt x="f10" y="f9"/>
                    <a:pt x="f11" y="f12"/>
                    <a:pt x="f12" y="f9"/>
                  </a:cubicBezTo>
                  <a:cubicBezTo>
                    <a:pt x="f9" y="f9"/>
                    <a:pt x="f9" y="f9"/>
                    <a:pt x="f9" y="f5"/>
                  </a:cubicBezTo>
                  <a:cubicBezTo>
                    <a:pt x="f5" y="f13"/>
                    <a:pt x="f5" y="f13"/>
                    <a:pt x="f5" y="f13"/>
                  </a:cubicBezTo>
                  <a:cubicBezTo>
                    <a:pt x="f5" y="f13"/>
                    <a:pt x="f11" y="f14"/>
                    <a:pt x="f13" y="f7"/>
                  </a:cubicBezTo>
                  <a:cubicBezTo>
                    <a:pt x="f15" y="f7"/>
                    <a:pt x="f16" y="f7"/>
                    <a:pt x="f16" y="f7"/>
                  </a:cubicBezTo>
                  <a:cubicBezTo>
                    <a:pt x="f14" y="f16"/>
                    <a:pt x="f14" y="f16"/>
                    <a:pt x="f14" y="f16"/>
                  </a:cubicBezTo>
                  <a:cubicBezTo>
                    <a:pt x="f17" y="f11"/>
                    <a:pt x="f17" y="f11"/>
                    <a:pt x="f17" y="f11"/>
                  </a:cubicBezTo>
                  <a:cubicBezTo>
                    <a:pt x="f8" y="f13"/>
                    <a:pt x="f8" y="f13"/>
                    <a:pt x="f8" y="f13"/>
                  </a:cubicBezTo>
                  <a:cubicBezTo>
                    <a:pt x="f18" y="f14"/>
                    <a:pt x="f18" y="f14"/>
                    <a:pt x="f18" y="f14"/>
                  </a:cubicBezTo>
                  <a:cubicBezTo>
                    <a:pt x="f6" y="f13"/>
                    <a:pt x="f6" y="f13"/>
                    <a:pt x="f6" y="f13"/>
                  </a:cubicBez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29" name="Freeform 158">
              <a:extLst>
                <a:ext uri="{FF2B5EF4-FFF2-40B4-BE49-F238E27FC236}">
                  <a16:creationId xmlns:a16="http://schemas.microsoft.com/office/drawing/2014/main" id="{48EE1313-C296-2C7E-FCC7-BC5A0B2B346E}"/>
                </a:ext>
              </a:extLst>
            </p:cNvPr>
            <p:cNvSpPr/>
            <p:nvPr/>
          </p:nvSpPr>
          <p:spPr>
            <a:xfrm>
              <a:off x="5559058" y="4027803"/>
              <a:ext cx="265011" cy="2910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41"/>
                <a:gd name="f8" fmla="val 34"/>
                <a:gd name="f9" fmla="val 27"/>
                <a:gd name="f10" fmla="val 35"/>
                <a:gd name="f11" fmla="val 23"/>
                <a:gd name="f12" fmla="val 36"/>
                <a:gd name="f13" fmla="val 21"/>
                <a:gd name="f14" fmla="val 31"/>
                <a:gd name="f15" fmla="val 20"/>
                <a:gd name="f16" fmla="val 16"/>
                <a:gd name="f17" fmla="val 19"/>
                <a:gd name="f18" fmla="val 11"/>
                <a:gd name="f19" fmla="val 3"/>
                <a:gd name="f20" fmla="val 24"/>
                <a:gd name="f21" fmla="val 1"/>
                <a:gd name="f22" fmla="val 17"/>
                <a:gd name="f23" fmla="val 2"/>
                <a:gd name="f24" fmla="val 13"/>
                <a:gd name="f25" fmla="val 4"/>
                <a:gd name="f26" fmla="val 9"/>
                <a:gd name="f27" fmla="val 10"/>
                <a:gd name="f28" fmla="val 6"/>
                <a:gd name="f29" fmla="val 18"/>
                <a:gd name="f30" fmla="val 5"/>
                <a:gd name="f31" fmla="val 26"/>
                <a:gd name="f32" fmla="val 30"/>
                <a:gd name="f33" fmla="val 33"/>
                <a:gd name="f34" fmla="val 8"/>
                <a:gd name="f35" fmla="val 38"/>
                <a:gd name="f36" fmla="val 12"/>
                <a:gd name="f37" fmla="+- 0 0 -90"/>
                <a:gd name="f38" fmla="*/ f3 1 37"/>
                <a:gd name="f39" fmla="*/ f4 1 41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37"/>
                <a:gd name="f48" fmla="*/ f44 1 41"/>
                <a:gd name="f49" fmla="*/ 2147483646 f45 1"/>
                <a:gd name="f50" fmla="*/ 2147483646 f44 1"/>
                <a:gd name="f51" fmla="*/ 0 f44 1"/>
                <a:gd name="f52" fmla="*/ 0 f45 1"/>
                <a:gd name="f53" fmla="+- f46 0 f1"/>
                <a:gd name="f54" fmla="*/ f49 1 37"/>
                <a:gd name="f55" fmla="*/ f50 1 41"/>
                <a:gd name="f56" fmla="*/ f51 1 41"/>
                <a:gd name="f57" fmla="*/ f52 1 37"/>
                <a:gd name="f58" fmla="*/ 0 1 f47"/>
                <a:gd name="f59" fmla="*/ f41 1 f47"/>
                <a:gd name="f60" fmla="*/ 0 1 f48"/>
                <a:gd name="f61" fmla="*/ f42 1 f48"/>
                <a:gd name="f62" fmla="*/ f54 1 f47"/>
                <a:gd name="f63" fmla="*/ f55 1 f48"/>
                <a:gd name="f64" fmla="*/ f56 1 f48"/>
                <a:gd name="f65" fmla="*/ f57 1 f47"/>
                <a:gd name="f66" fmla="*/ f58 f38 1"/>
                <a:gd name="f67" fmla="*/ f59 f38 1"/>
                <a:gd name="f68" fmla="*/ f61 f39 1"/>
                <a:gd name="f69" fmla="*/ f60 f39 1"/>
                <a:gd name="f70" fmla="*/ f62 f38 1"/>
                <a:gd name="f71" fmla="*/ f63 f39 1"/>
                <a:gd name="f72" fmla="*/ f64 f39 1"/>
                <a:gd name="f73" fmla="*/ f6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2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3" y="f71"/>
                </a:cxn>
                <a:cxn ang="f53">
                  <a:pos x="f70" y="f71"/>
                </a:cxn>
                <a:cxn ang="f53">
                  <a:pos x="f70" y="f71"/>
                </a:cxn>
              </a:cxnLst>
              <a:rect l="f66" t="f69" r="f67" b="f68"/>
              <a:pathLst>
                <a:path w="37" h="41">
                  <a:moveTo>
                    <a:pt x="f6" y="f8"/>
                  </a:moveTo>
                  <a:cubicBezTo>
                    <a:pt x="f6" y="f8"/>
                    <a:pt x="f6" y="f8"/>
                    <a:pt x="f6" y="f8"/>
                  </a:cubicBezTo>
                  <a:cubicBezTo>
                    <a:pt x="f6" y="f9"/>
                    <a:pt x="f6" y="f9"/>
                    <a:pt x="f6" y="f9"/>
                  </a:cubicBezTo>
                  <a:cubicBezTo>
                    <a:pt x="f10" y="f11"/>
                    <a:pt x="f10" y="f11"/>
                    <a:pt x="f10" y="f11"/>
                  </a:cubicBezTo>
                  <a:cubicBezTo>
                    <a:pt x="f12" y="f13"/>
                    <a:pt x="f12" y="f13"/>
                    <a:pt x="f12" y="f13"/>
                  </a:cubicBezTo>
                  <a:cubicBezTo>
                    <a:pt x="f14" y="f15"/>
                    <a:pt x="f14" y="f15"/>
                    <a:pt x="f14" y="f15"/>
                  </a:cubicBezTo>
                  <a:cubicBezTo>
                    <a:pt x="f13" y="f16"/>
                    <a:pt x="f13" y="f16"/>
                    <a:pt x="f13" y="f16"/>
                  </a:cubicBezTo>
                  <a:cubicBezTo>
                    <a:pt x="f17" y="f18"/>
                    <a:pt x="f17" y="f18"/>
                    <a:pt x="f17" y="f18"/>
                  </a:cubicBezTo>
                  <a:cubicBezTo>
                    <a:pt x="f15" y="f19"/>
                    <a:pt x="f15" y="f19"/>
                    <a:pt x="f15" y="f19"/>
                  </a:cubicBezTo>
                  <a:cubicBezTo>
                    <a:pt x="f20" y="f21"/>
                    <a:pt x="f20" y="f21"/>
                    <a:pt x="f20" y="f21"/>
                  </a:cubicBezTo>
                  <a:cubicBezTo>
                    <a:pt x="f20" y="f5"/>
                    <a:pt x="f20" y="f5"/>
                    <a:pt x="f20" y="f5"/>
                  </a:cubicBezTo>
                  <a:cubicBezTo>
                    <a:pt x="f22" y="f23"/>
                    <a:pt x="f22" y="f23"/>
                    <a:pt x="f22" y="f23"/>
                  </a:cubicBezTo>
                  <a:cubicBezTo>
                    <a:pt x="f24" y="f25"/>
                    <a:pt x="f24" y="f25"/>
                    <a:pt x="f24" y="f25"/>
                  </a:cubicBezTo>
                  <a:cubicBezTo>
                    <a:pt x="f18" y="f26"/>
                    <a:pt x="f18" y="f26"/>
                    <a:pt x="f18" y="f26"/>
                  </a:cubicBezTo>
                  <a:cubicBezTo>
                    <a:pt x="f26" y="f27"/>
                    <a:pt x="f26" y="f27"/>
                    <a:pt x="f26" y="f27"/>
                  </a:cubicBezTo>
                  <a:cubicBezTo>
                    <a:pt x="f28" y="f24"/>
                    <a:pt x="f28" y="f24"/>
                    <a:pt x="f28" y="f24"/>
                  </a:cubicBezTo>
                  <a:cubicBezTo>
                    <a:pt x="f19" y="f16"/>
                    <a:pt x="f19" y="f16"/>
                    <a:pt x="f19" y="f16"/>
                  </a:cubicBezTo>
                  <a:cubicBezTo>
                    <a:pt x="f25" y="f29"/>
                    <a:pt x="f25" y="f29"/>
                    <a:pt x="f25" y="f29"/>
                  </a:cubicBezTo>
                  <a:cubicBezTo>
                    <a:pt x="f30" y="f11"/>
                    <a:pt x="f30" y="f11"/>
                    <a:pt x="f30" y="f11"/>
                  </a:cubicBezTo>
                  <a:cubicBezTo>
                    <a:pt x="f30" y="f31"/>
                    <a:pt x="f30" y="f31"/>
                    <a:pt x="f30" y="f31"/>
                  </a:cubicBezTo>
                  <a:cubicBezTo>
                    <a:pt x="f28" y="f32"/>
                    <a:pt x="f28" y="f32"/>
                    <a:pt x="f28" y="f32"/>
                  </a:cubicBezTo>
                  <a:cubicBezTo>
                    <a:pt x="f23" y="f33"/>
                    <a:pt x="f23" y="f33"/>
                    <a:pt x="f23" y="f33"/>
                  </a:cubicBezTo>
                  <a:cubicBezTo>
                    <a:pt x="f5" y="f10"/>
                    <a:pt x="f5" y="f10"/>
                    <a:pt x="f5" y="f10"/>
                  </a:cubicBezTo>
                  <a:cubicBezTo>
                    <a:pt x="f34" y="f35"/>
                    <a:pt x="f34" y="f35"/>
                    <a:pt x="f34" y="f35"/>
                  </a:cubicBezTo>
                  <a:cubicBezTo>
                    <a:pt x="f36" y="f7"/>
                    <a:pt x="f36" y="f7"/>
                    <a:pt x="f36" y="f7"/>
                  </a:cubicBezTo>
                </a:path>
              </a:pathLst>
            </a:custGeom>
            <a:noFill/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30" name="Freeform 159">
              <a:extLst>
                <a:ext uri="{FF2B5EF4-FFF2-40B4-BE49-F238E27FC236}">
                  <a16:creationId xmlns:a16="http://schemas.microsoft.com/office/drawing/2014/main" id="{D25AB738-6665-8E89-1757-A272DF7AB654}"/>
                </a:ext>
              </a:extLst>
            </p:cNvPr>
            <p:cNvSpPr/>
            <p:nvPr/>
          </p:nvSpPr>
          <p:spPr>
            <a:xfrm>
              <a:off x="5321561" y="3940908"/>
              <a:ext cx="137571" cy="637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9"/>
                <a:gd name="f8" fmla="val 3"/>
                <a:gd name="f9" fmla="val 10"/>
                <a:gd name="f10" fmla="val 1"/>
                <a:gd name="f11" fmla="val 8"/>
                <a:gd name="f12" fmla="val 7"/>
                <a:gd name="f13" fmla="val 6"/>
                <a:gd name="f14" fmla="val 5"/>
                <a:gd name="f15" fmla="val 12"/>
                <a:gd name="f16" fmla="+- 0 0 -90"/>
                <a:gd name="f17" fmla="*/ f3 1 19"/>
                <a:gd name="f18" fmla="*/ f4 1 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9"/>
                <a:gd name="f27" fmla="*/ f23 1 9"/>
                <a:gd name="f28" fmla="*/ 2147483646 f24 1"/>
                <a:gd name="f29" fmla="*/ 2147483646 f23 1"/>
                <a:gd name="f30" fmla="*/ 0 f23 1"/>
                <a:gd name="f31" fmla="*/ 0 f24 1"/>
                <a:gd name="f32" fmla="+- f25 0 f1"/>
                <a:gd name="f33" fmla="*/ f28 1 19"/>
                <a:gd name="f34" fmla="*/ f29 1 9"/>
                <a:gd name="f35" fmla="*/ f30 1 9"/>
                <a:gd name="f36" fmla="*/ f31 1 19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7"/>
                <a:gd name="f44" fmla="*/ f36 1 f26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8 1"/>
                <a:gd name="f52" fmla="*/ f4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49" y="f50"/>
                </a:cxn>
                <a:cxn ang="f32">
                  <a:pos x="f49" y="f51"/>
                </a:cxn>
                <a:cxn ang="f32">
                  <a:pos x="f49" y="f50"/>
                </a:cxn>
                <a:cxn ang="f32">
                  <a:pos x="f52" y="f50"/>
                </a:cxn>
                <a:cxn ang="f32">
                  <a:pos x="f52" y="f50"/>
                </a:cxn>
                <a:cxn ang="f32">
                  <a:pos x="f49" y="f50"/>
                </a:cxn>
                <a:cxn ang="f32">
                  <a:pos x="f49" y="f50"/>
                </a:cxn>
                <a:cxn ang="f32">
                  <a:pos x="f49" y="f50"/>
                </a:cxn>
              </a:cxnLst>
              <a:rect l="f45" t="f48" r="f46" b="f47"/>
              <a:pathLst>
                <a:path w="19" h="9">
                  <a:moveTo>
                    <a:pt x="f6" y="f8"/>
                  </a:moveTo>
                  <a:cubicBezTo>
                    <a:pt x="f6" y="f8"/>
                    <a:pt x="f9" y="f10"/>
                    <a:pt x="f11" y="f10"/>
                  </a:cubicBezTo>
                  <a:cubicBezTo>
                    <a:pt x="f12" y="f10"/>
                    <a:pt x="f13" y="f5"/>
                    <a:pt x="f14" y="f5"/>
                  </a:cubicBezTo>
                  <a:cubicBezTo>
                    <a:pt x="f10" y="f8"/>
                    <a:pt x="f10" y="f8"/>
                    <a:pt x="f10" y="f8"/>
                  </a:cubicBezTo>
                  <a:cubicBezTo>
                    <a:pt x="f5" y="f13"/>
                    <a:pt x="f5" y="f13"/>
                    <a:pt x="f5" y="f13"/>
                  </a:cubicBezTo>
                  <a:cubicBezTo>
                    <a:pt x="f5" y="f13"/>
                    <a:pt x="f5" y="f13"/>
                    <a:pt x="f5" y="f13"/>
                  </a:cubicBezTo>
                  <a:cubicBezTo>
                    <a:pt x="f14" y="f7"/>
                    <a:pt x="f14" y="f7"/>
                    <a:pt x="f14" y="f7"/>
                  </a:cubicBezTo>
                  <a:cubicBezTo>
                    <a:pt x="f15" y="f13"/>
                    <a:pt x="f15" y="f13"/>
                    <a:pt x="f15" y="f13"/>
                  </a:cubicBezTo>
                  <a:lnTo>
                    <a:pt x="f6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31" name="Freeform 160">
              <a:extLst>
                <a:ext uri="{FF2B5EF4-FFF2-40B4-BE49-F238E27FC236}">
                  <a16:creationId xmlns:a16="http://schemas.microsoft.com/office/drawing/2014/main" id="{C80AA82E-2917-3F16-F6EB-4BF21B1BFF2B}"/>
                </a:ext>
              </a:extLst>
            </p:cNvPr>
            <p:cNvSpPr/>
            <p:nvPr/>
          </p:nvSpPr>
          <p:spPr>
            <a:xfrm>
              <a:off x="5249149" y="3903262"/>
              <a:ext cx="108612" cy="897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2"/>
                <a:gd name="f8" fmla="val 5"/>
                <a:gd name="f9" fmla="val 13"/>
                <a:gd name="f10" fmla="val 11"/>
                <a:gd name="f11" fmla="val 4"/>
                <a:gd name="f12" fmla="val 6"/>
                <a:gd name="f13" fmla="val 1"/>
                <a:gd name="f14" fmla="val 3"/>
                <a:gd name="f15" fmla="val 8"/>
                <a:gd name="f16" fmla="val 10"/>
                <a:gd name="f17" fmla="val 7"/>
                <a:gd name="f18" fmla="+- 0 0 -90"/>
                <a:gd name="f19" fmla="*/ f3 1 15"/>
                <a:gd name="f20" fmla="*/ f4 1 12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5"/>
                <a:gd name="f29" fmla="*/ f25 1 12"/>
                <a:gd name="f30" fmla="*/ 2147483646 f26 1"/>
                <a:gd name="f31" fmla="*/ 2147483646 f25 1"/>
                <a:gd name="f32" fmla="*/ 0 f25 1"/>
                <a:gd name="f33" fmla="*/ 0 f26 1"/>
                <a:gd name="f34" fmla="+- f27 0 f1"/>
                <a:gd name="f35" fmla="*/ f30 1 15"/>
                <a:gd name="f36" fmla="*/ f31 1 12"/>
                <a:gd name="f37" fmla="*/ f32 1 12"/>
                <a:gd name="f38" fmla="*/ f33 1 15"/>
                <a:gd name="f39" fmla="*/ 0 1 f28"/>
                <a:gd name="f40" fmla="*/ f22 1 f28"/>
                <a:gd name="f41" fmla="*/ 0 1 f29"/>
                <a:gd name="f42" fmla="*/ f23 1 f29"/>
                <a:gd name="f43" fmla="*/ f35 1 f28"/>
                <a:gd name="f44" fmla="*/ f36 1 f29"/>
                <a:gd name="f45" fmla="*/ f37 1 f29"/>
                <a:gd name="f46" fmla="*/ f38 1 f28"/>
                <a:gd name="f47" fmla="*/ f39 f19 1"/>
                <a:gd name="f48" fmla="*/ f40 f19 1"/>
                <a:gd name="f49" fmla="*/ f42 f20 1"/>
                <a:gd name="f50" fmla="*/ f41 f20 1"/>
                <a:gd name="f51" fmla="*/ f43 f19 1"/>
                <a:gd name="f52" fmla="*/ f44 f20 1"/>
                <a:gd name="f53" fmla="*/ f45 f20 1"/>
                <a:gd name="f54" fmla="*/ f4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1" y="f52"/>
                </a:cxn>
                <a:cxn ang="f34">
                  <a:pos x="f51" y="f52"/>
                </a:cxn>
                <a:cxn ang="f34">
                  <a:pos x="f51" y="f53"/>
                </a:cxn>
                <a:cxn ang="f34">
                  <a:pos x="f51" y="f53"/>
                </a:cxn>
                <a:cxn ang="f34">
                  <a:pos x="f51" y="f52"/>
                </a:cxn>
                <a:cxn ang="f34">
                  <a:pos x="f51" y="f52"/>
                </a:cxn>
                <a:cxn ang="f34">
                  <a:pos x="f51" y="f52"/>
                </a:cxn>
                <a:cxn ang="f34">
                  <a:pos x="f51" y="f52"/>
                </a:cxn>
                <a:cxn ang="f34">
                  <a:pos x="f54" y="f52"/>
                </a:cxn>
                <a:cxn ang="f34">
                  <a:pos x="f51" y="f52"/>
                </a:cxn>
                <a:cxn ang="f34">
                  <a:pos x="f51" y="f52"/>
                </a:cxn>
                <a:cxn ang="f34">
                  <a:pos x="f51" y="f52"/>
                </a:cxn>
                <a:cxn ang="f34">
                  <a:pos x="f51" y="f52"/>
                </a:cxn>
                <a:cxn ang="f34">
                  <a:pos x="f51" y="f52"/>
                </a:cxn>
              </a:cxnLst>
              <a:rect l="f47" t="f50" r="f48" b="f49"/>
              <a:pathLst>
                <a:path w="15" h="12">
                  <a:moveTo>
                    <a:pt x="f6" y="f8"/>
                  </a:moveTo>
                  <a:cubicBezTo>
                    <a:pt x="f9" y="f8"/>
                    <a:pt x="f10" y="f11"/>
                    <a:pt x="f10" y="f11"/>
                  </a:cubicBezTo>
                  <a:cubicBezTo>
                    <a:pt x="f10" y="f5"/>
                    <a:pt x="f10" y="f5"/>
                    <a:pt x="f10" y="f5"/>
                  </a:cubicBezTo>
                  <a:cubicBezTo>
                    <a:pt x="f12" y="f5"/>
                    <a:pt x="f12" y="f5"/>
                    <a:pt x="f12" y="f5"/>
                  </a:cubicBezTo>
                  <a:cubicBezTo>
                    <a:pt x="f11" y="f13"/>
                    <a:pt x="f11" y="f13"/>
                    <a:pt x="f11" y="f13"/>
                  </a:cubicBezTo>
                  <a:cubicBezTo>
                    <a:pt x="f12" y="f8"/>
                    <a:pt x="f12" y="f8"/>
                    <a:pt x="f12" y="f8"/>
                  </a:cubicBezTo>
                  <a:cubicBezTo>
                    <a:pt x="f14" y="f8"/>
                    <a:pt x="f14" y="f8"/>
                    <a:pt x="f14" y="f8"/>
                  </a:cubicBezTo>
                  <a:cubicBezTo>
                    <a:pt x="f13" y="f15"/>
                    <a:pt x="f13" y="f15"/>
                    <a:pt x="f13" y="f15"/>
                  </a:cubicBezTo>
                  <a:cubicBezTo>
                    <a:pt x="f5" y="f16"/>
                    <a:pt x="f5" y="f16"/>
                    <a:pt x="f5" y="f16"/>
                  </a:cubicBezTo>
                  <a:cubicBezTo>
                    <a:pt x="f13" y="f10"/>
                    <a:pt x="f13" y="f10"/>
                    <a:pt x="f13" y="f10"/>
                  </a:cubicBezTo>
                  <a:cubicBezTo>
                    <a:pt x="f17" y="f7"/>
                    <a:pt x="f17" y="f7"/>
                    <a:pt x="f17" y="f7"/>
                  </a:cubicBezTo>
                  <a:cubicBezTo>
                    <a:pt x="f16" y="f10"/>
                    <a:pt x="f16" y="f10"/>
                    <a:pt x="f16" y="f10"/>
                  </a:cubicBezTo>
                  <a:cubicBezTo>
                    <a:pt x="f10" y="f15"/>
                    <a:pt x="f10" y="f15"/>
                    <a:pt x="f10" y="f15"/>
                  </a:cubicBezTo>
                  <a:lnTo>
                    <a:pt x="f6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32" name="Freeform 161">
              <a:extLst>
                <a:ext uri="{FF2B5EF4-FFF2-40B4-BE49-F238E27FC236}">
                  <a16:creationId xmlns:a16="http://schemas.microsoft.com/office/drawing/2014/main" id="{104ADBDA-01A8-3A50-C675-FADA79BAF775}"/>
                </a:ext>
              </a:extLst>
            </p:cNvPr>
            <p:cNvSpPr/>
            <p:nvPr/>
          </p:nvSpPr>
          <p:spPr>
            <a:xfrm>
              <a:off x="4693066" y="3526740"/>
              <a:ext cx="687866" cy="450378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576"/>
                <a:gd name="f8" fmla="val 379"/>
                <a:gd name="f9" fmla="val 486"/>
                <a:gd name="f10" fmla="val 348"/>
                <a:gd name="f11" fmla="val 504"/>
                <a:gd name="f12" fmla="val 492"/>
                <a:gd name="f13" fmla="val 324"/>
                <a:gd name="f14" fmla="val 318"/>
                <a:gd name="f15" fmla="val 534"/>
                <a:gd name="f16" fmla="val 528"/>
                <a:gd name="f17" fmla="val 312"/>
                <a:gd name="f18" fmla="val 546"/>
                <a:gd name="f19" fmla="val 300"/>
                <a:gd name="f20" fmla="val 564"/>
                <a:gd name="f21" fmla="val 288"/>
                <a:gd name="f22" fmla="val 240"/>
                <a:gd name="f23" fmla="val 252"/>
                <a:gd name="f24" fmla="val 474"/>
                <a:gd name="f25" fmla="val 294"/>
                <a:gd name="f26" fmla="val 426"/>
                <a:gd name="f27" fmla="val 378"/>
                <a:gd name="f28" fmla="val 372"/>
                <a:gd name="f29" fmla="val 162"/>
                <a:gd name="f30" fmla="val 384"/>
                <a:gd name="f31" fmla="val 144"/>
                <a:gd name="f32" fmla="val 354"/>
                <a:gd name="f33" fmla="val 138"/>
                <a:gd name="f34" fmla="val 330"/>
                <a:gd name="f35" fmla="val 114"/>
                <a:gd name="f36" fmla="val 84"/>
                <a:gd name="f37" fmla="val 66"/>
                <a:gd name="f38" fmla="val 78"/>
                <a:gd name="f39" fmla="val 204"/>
                <a:gd name="f40" fmla="val 24"/>
                <a:gd name="f41" fmla="val 174"/>
                <a:gd name="f42" fmla="val 18"/>
                <a:gd name="f43" fmla="val 156"/>
                <a:gd name="f44" fmla="val 30"/>
                <a:gd name="f45" fmla="val 108"/>
                <a:gd name="f46" fmla="val 48"/>
                <a:gd name="f47" fmla="val 6"/>
                <a:gd name="f48" fmla="val 36"/>
                <a:gd name="f49" fmla="val 72"/>
                <a:gd name="f50" fmla="val 60"/>
                <a:gd name="f51" fmla="val 54"/>
                <a:gd name="f52" fmla="val 120"/>
                <a:gd name="f53" fmla="val 96"/>
                <a:gd name="f54" fmla="val 150"/>
                <a:gd name="f55" fmla="val 102"/>
                <a:gd name="f56" fmla="val 192"/>
                <a:gd name="f57" fmla="val 216"/>
                <a:gd name="f58" fmla="val 198"/>
                <a:gd name="f59" fmla="val 126"/>
                <a:gd name="f60" fmla="val 42"/>
                <a:gd name="f61" fmla="val 168"/>
                <a:gd name="f62" fmla="val 186"/>
                <a:gd name="f63" fmla="val 222"/>
                <a:gd name="f64" fmla="val 258"/>
                <a:gd name="f65" fmla="val 276"/>
                <a:gd name="f66" fmla="val 336"/>
                <a:gd name="f67" fmla="val 342"/>
                <a:gd name="f68" fmla="val 402"/>
                <a:gd name="f69" fmla="val 420"/>
                <a:gd name="f70" fmla="val 438"/>
                <a:gd name="f71" fmla="val 468"/>
                <a:gd name="f72" fmla="val 366"/>
                <a:gd name="f73" fmla="+- 0 0 -90"/>
                <a:gd name="f74" fmla="*/ f4 1 576"/>
                <a:gd name="f75" fmla="*/ f5 1 379"/>
                <a:gd name="f76" fmla="val f6"/>
                <a:gd name="f77" fmla="val f7"/>
                <a:gd name="f78" fmla="val f8"/>
                <a:gd name="f79" fmla="*/ f73 f0 1"/>
                <a:gd name="f80" fmla="+- f78 0 f76"/>
                <a:gd name="f81" fmla="+- f77 0 f76"/>
                <a:gd name="f82" fmla="*/ f79 1 f3"/>
                <a:gd name="f83" fmla="*/ f81 1 576"/>
                <a:gd name="f84" fmla="*/ f80 1 379"/>
                <a:gd name="f85" fmla="*/ 2147483646 f81 1"/>
                <a:gd name="f86" fmla="*/ 2147483646 f80 1"/>
                <a:gd name="f87" fmla="*/ 0 f80 1"/>
                <a:gd name="f88" fmla="*/ 0 f81 1"/>
                <a:gd name="f89" fmla="+- f82 0 f1"/>
                <a:gd name="f90" fmla="*/ f85 1 576"/>
                <a:gd name="f91" fmla="*/ f86 1 379"/>
                <a:gd name="f92" fmla="*/ f87 1 379"/>
                <a:gd name="f93" fmla="*/ f88 1 576"/>
                <a:gd name="f94" fmla="*/ 0 1 f83"/>
                <a:gd name="f95" fmla="*/ f77 1 f83"/>
                <a:gd name="f96" fmla="*/ 0 1 f84"/>
                <a:gd name="f97" fmla="*/ f78 1 f84"/>
                <a:gd name="f98" fmla="*/ f90 1 f83"/>
                <a:gd name="f99" fmla="*/ f91 1 f84"/>
                <a:gd name="f100" fmla="*/ f92 1 f84"/>
                <a:gd name="f101" fmla="*/ f93 1 f83"/>
                <a:gd name="f102" fmla="*/ f94 f74 1"/>
                <a:gd name="f103" fmla="*/ f95 f74 1"/>
                <a:gd name="f104" fmla="*/ f97 f75 1"/>
                <a:gd name="f105" fmla="*/ f96 f75 1"/>
                <a:gd name="f106" fmla="*/ f98 f74 1"/>
                <a:gd name="f107" fmla="*/ f99 f75 1"/>
                <a:gd name="f108" fmla="*/ f100 f75 1"/>
                <a:gd name="f109" fmla="*/ f101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8"/>
                </a:cxn>
                <a:cxn ang="f89">
                  <a:pos x="f109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  <a:cxn ang="f89">
                  <a:pos x="f106" y="f107"/>
                </a:cxn>
              </a:cxnLst>
              <a:rect l="f102" t="f105" r="f103" b="f104"/>
              <a:pathLst>
                <a:path w="576" h="379">
                  <a:moveTo>
                    <a:pt x="f9" y="f10"/>
                  </a:moveTo>
                  <a:lnTo>
                    <a:pt x="f11" y="f10"/>
                  </a:lnTo>
                  <a:lnTo>
                    <a:pt x="f12" y="f13"/>
                  </a:lnTo>
                  <a:lnTo>
                    <a:pt x="f11" y="f14"/>
                  </a:lnTo>
                  <a:lnTo>
                    <a:pt x="f15" y="f14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7" y="f22"/>
                  </a:lnTo>
                  <a:lnTo>
                    <a:pt x="f11" y="f23"/>
                  </a:lnTo>
                  <a:lnTo>
                    <a:pt x="f24" y="f25"/>
                  </a:lnTo>
                  <a:lnTo>
                    <a:pt x="f26" y="f19"/>
                  </a:lnTo>
                  <a:lnTo>
                    <a:pt x="f27" y="f22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17" y="f36"/>
                  </a:lnTo>
                  <a:lnTo>
                    <a:pt x="f21" y="f37"/>
                  </a:lnTo>
                  <a:lnTo>
                    <a:pt x="f23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4"/>
                  </a:lnTo>
                  <a:lnTo>
                    <a:pt x="f46" y="f6"/>
                  </a:lnTo>
                  <a:lnTo>
                    <a:pt x="f6" y="f47"/>
                  </a:lnTo>
                  <a:lnTo>
                    <a:pt x="f48" y="f49"/>
                  </a:lnTo>
                  <a:lnTo>
                    <a:pt x="f50" y="f45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3"/>
                  </a:lnTo>
                  <a:lnTo>
                    <a:pt x="f52" y="f56"/>
                  </a:lnTo>
                  <a:lnTo>
                    <a:pt x="f31" y="f57"/>
                  </a:lnTo>
                  <a:lnTo>
                    <a:pt x="f54" y="f58"/>
                  </a:lnTo>
                  <a:lnTo>
                    <a:pt x="f59" y="f3"/>
                  </a:lnTo>
                  <a:lnTo>
                    <a:pt x="f55" y="f59"/>
                  </a:lnTo>
                  <a:lnTo>
                    <a:pt x="f50" y="f37"/>
                  </a:lnTo>
                  <a:lnTo>
                    <a:pt x="f46" y="f44"/>
                  </a:lnTo>
                  <a:lnTo>
                    <a:pt x="f38" y="f60"/>
                  </a:lnTo>
                  <a:lnTo>
                    <a:pt x="f45" y="f55"/>
                  </a:lnTo>
                  <a:lnTo>
                    <a:pt x="f52" y="f52"/>
                  </a:lnTo>
                  <a:lnTo>
                    <a:pt x="f54" y="f33"/>
                  </a:lnTo>
                  <a:lnTo>
                    <a:pt x="f54" y="f43"/>
                  </a:lnTo>
                  <a:lnTo>
                    <a:pt x="f41" y="f61"/>
                  </a:lnTo>
                  <a:lnTo>
                    <a:pt x="f62" y="f62"/>
                  </a:lnTo>
                  <a:lnTo>
                    <a:pt x="f57" y="f57"/>
                  </a:lnTo>
                  <a:lnTo>
                    <a:pt x="f63" y="f64"/>
                  </a:lnTo>
                  <a:lnTo>
                    <a:pt x="f63" y="f65"/>
                  </a:lnTo>
                  <a:lnTo>
                    <a:pt x="f19" y="f13"/>
                  </a:lnTo>
                  <a:lnTo>
                    <a:pt x="f66" y="f67"/>
                  </a:lnTo>
                  <a:lnTo>
                    <a:pt x="f68" y="f2"/>
                  </a:lnTo>
                  <a:lnTo>
                    <a:pt x="f69" y="f32"/>
                  </a:lnTo>
                  <a:lnTo>
                    <a:pt x="f70" y="f32"/>
                  </a:lnTo>
                  <a:lnTo>
                    <a:pt x="f71" y="f8"/>
                  </a:lnTo>
                  <a:lnTo>
                    <a:pt x="f24" y="f72"/>
                  </a:lnTo>
                  <a:lnTo>
                    <a:pt x="f9" y="f10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33" name="Freeform 162">
              <a:extLst>
                <a:ext uri="{FF2B5EF4-FFF2-40B4-BE49-F238E27FC236}">
                  <a16:creationId xmlns:a16="http://schemas.microsoft.com/office/drawing/2014/main" id="{8049E1A7-726E-718F-491A-3EDB486D7C29}"/>
                </a:ext>
              </a:extLst>
            </p:cNvPr>
            <p:cNvSpPr/>
            <p:nvPr/>
          </p:nvSpPr>
          <p:spPr>
            <a:xfrm rot="20747696">
              <a:off x="5818282" y="1722346"/>
              <a:ext cx="741450" cy="81820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5"/>
                <a:gd name="f7" fmla="val 2047"/>
                <a:gd name="f8" fmla="val 718"/>
                <a:gd name="f9" fmla="val 105"/>
                <a:gd name="f10" fmla="val 722"/>
                <a:gd name="f11" fmla="val 102"/>
                <a:gd name="f12" fmla="val 730"/>
                <a:gd name="f13" fmla="val 95"/>
                <a:gd name="f14" fmla="val 740"/>
                <a:gd name="f15" fmla="val 83"/>
                <a:gd name="f16" fmla="val 751"/>
                <a:gd name="f17" fmla="val 70"/>
                <a:gd name="f18" fmla="val 760"/>
                <a:gd name="f19" fmla="val 58"/>
                <a:gd name="f20" fmla="val 764"/>
                <a:gd name="f21" fmla="val 46"/>
                <a:gd name="f22" fmla="val 761"/>
                <a:gd name="f23" fmla="val 37"/>
                <a:gd name="f24" fmla="val 748"/>
                <a:gd name="f25" fmla="val 32"/>
                <a:gd name="f26" fmla="val 735"/>
                <a:gd name="f27" fmla="val 30"/>
                <a:gd name="f28" fmla="val 725"/>
                <a:gd name="f29" fmla="val 27"/>
                <a:gd name="f30" fmla="val 716"/>
                <a:gd name="f31" fmla="val 22"/>
                <a:gd name="f32" fmla="val 708"/>
                <a:gd name="f33" fmla="val 17"/>
                <a:gd name="f34" fmla="val 700"/>
                <a:gd name="f35" fmla="val 13"/>
                <a:gd name="f36" fmla="val 693"/>
                <a:gd name="f37" fmla="val 8"/>
                <a:gd name="f38" fmla="val 686"/>
                <a:gd name="f39" fmla="val 4"/>
                <a:gd name="f40" fmla="val 678"/>
                <a:gd name="f41" fmla="val 1"/>
                <a:gd name="f42" fmla="val 672"/>
                <a:gd name="f43" fmla="val 665"/>
                <a:gd name="f44" fmla="val 658"/>
                <a:gd name="f45" fmla="val 651"/>
                <a:gd name="f46" fmla="val 2"/>
                <a:gd name="f47" fmla="val 633"/>
                <a:gd name="f48" fmla="val 7"/>
                <a:gd name="f49" fmla="val 610"/>
                <a:gd name="f50" fmla="val 583"/>
                <a:gd name="f51" fmla="val 19"/>
                <a:gd name="f52" fmla="val 558"/>
                <a:gd name="f53" fmla="val 25"/>
                <a:gd name="f54" fmla="val 534"/>
                <a:gd name="f55" fmla="val 34"/>
                <a:gd name="f56" fmla="val 512"/>
                <a:gd name="f57" fmla="val 42"/>
                <a:gd name="f58" fmla="val 496"/>
                <a:gd name="f59" fmla="val 52"/>
                <a:gd name="f60" fmla="val 487"/>
                <a:gd name="f61" fmla="val 62"/>
                <a:gd name="f62" fmla="val 483"/>
                <a:gd name="f63" fmla="val 74"/>
                <a:gd name="f64" fmla="val 478"/>
                <a:gd name="f65" fmla="val 84"/>
                <a:gd name="f66" fmla="val 474"/>
                <a:gd name="f67" fmla="val 93"/>
                <a:gd name="f68" fmla="val 468"/>
                <a:gd name="f69" fmla="val 461"/>
                <a:gd name="f70" fmla="val 107"/>
                <a:gd name="f71" fmla="val 452"/>
                <a:gd name="f72" fmla="val 110"/>
                <a:gd name="f73" fmla="val 440"/>
                <a:gd name="f74" fmla="val 426"/>
                <a:gd name="f75" fmla="val 409"/>
                <a:gd name="f76" fmla="val 100"/>
                <a:gd name="f77" fmla="val 391"/>
                <a:gd name="f78" fmla="val 98"/>
                <a:gd name="f79" fmla="val 371"/>
                <a:gd name="f80" fmla="val 351"/>
                <a:gd name="f81" fmla="val 334"/>
                <a:gd name="f82" fmla="val 112"/>
                <a:gd name="f83" fmla="val 319"/>
                <a:gd name="f84" fmla="val 120"/>
                <a:gd name="f85" fmla="val 306"/>
                <a:gd name="f86" fmla="val 130"/>
                <a:gd name="f87" fmla="val 300"/>
                <a:gd name="f88" fmla="val 141"/>
                <a:gd name="f89" fmla="val 291"/>
                <a:gd name="f90" fmla="val 151"/>
                <a:gd name="f91" fmla="val 278"/>
                <a:gd name="f92" fmla="val 161"/>
                <a:gd name="f93" fmla="val 260"/>
                <a:gd name="f94" fmla="val 172"/>
                <a:gd name="f95" fmla="val 241"/>
                <a:gd name="f96" fmla="val 182"/>
                <a:gd name="f97" fmla="val 221"/>
                <a:gd name="f98" fmla="val 194"/>
                <a:gd name="f99" fmla="val 204"/>
                <a:gd name="f100" fmla="val 208"/>
                <a:gd name="f101" fmla="val 191"/>
                <a:gd name="f102" fmla="val 224"/>
                <a:gd name="f103" fmla="val 184"/>
                <a:gd name="f104" fmla="val 242"/>
                <a:gd name="f105" fmla="val 261"/>
                <a:gd name="f106" fmla="val 277"/>
                <a:gd name="f107" fmla="val 160"/>
                <a:gd name="f108" fmla="val 289"/>
                <a:gd name="f109" fmla="val 146"/>
                <a:gd name="f110" fmla="val 299"/>
                <a:gd name="f111" fmla="val 305"/>
                <a:gd name="f112" fmla="val 113"/>
                <a:gd name="f113" fmla="val 311"/>
                <a:gd name="f114" fmla="val 94"/>
                <a:gd name="f115" fmla="val 314"/>
                <a:gd name="f116" fmla="val 76"/>
                <a:gd name="f117" fmla="val 315"/>
                <a:gd name="f118" fmla="val 59"/>
                <a:gd name="f119" fmla="val 316"/>
                <a:gd name="f120" fmla="val 44"/>
                <a:gd name="f121" fmla="val 31"/>
                <a:gd name="f122" fmla="val 325"/>
                <a:gd name="f123" fmla="val 332"/>
                <a:gd name="f124" fmla="val 16"/>
                <a:gd name="f125" fmla="val 342"/>
                <a:gd name="f126" fmla="val 355"/>
                <a:gd name="f127" fmla="val 11"/>
                <a:gd name="f128" fmla="val 369"/>
                <a:gd name="f129" fmla="val 15"/>
                <a:gd name="f130" fmla="val 386"/>
                <a:gd name="f131" fmla="val 402"/>
                <a:gd name="f132" fmla="val 415"/>
                <a:gd name="f133" fmla="val 425"/>
                <a:gd name="f134" fmla="val 9"/>
                <a:gd name="f135" fmla="val 434"/>
                <a:gd name="f136" fmla="val 444"/>
                <a:gd name="f137" fmla="val 454"/>
                <a:gd name="f138" fmla="val 466"/>
                <a:gd name="f139" fmla="val 482"/>
                <a:gd name="f140" fmla="val 499"/>
                <a:gd name="f141" fmla="val 515"/>
                <a:gd name="f142" fmla="val 18"/>
                <a:gd name="f143" fmla="val 530"/>
                <a:gd name="f144" fmla="val 543"/>
                <a:gd name="f145" fmla="val 553"/>
                <a:gd name="f146" fmla="val 45"/>
                <a:gd name="f147" fmla="val 562"/>
                <a:gd name="f148" fmla="val 568"/>
                <a:gd name="f149" fmla="val 572"/>
                <a:gd name="f150" fmla="val 575"/>
                <a:gd name="f151" fmla="val 579"/>
                <a:gd name="f152" fmla="val 584"/>
                <a:gd name="f153" fmla="val 145"/>
                <a:gd name="f154" fmla="val 593"/>
                <a:gd name="f155" fmla="val 159"/>
                <a:gd name="f156" fmla="val 605"/>
                <a:gd name="f157" fmla="val 169"/>
                <a:gd name="f158" fmla="val 621"/>
                <a:gd name="f159" fmla="val 176"/>
                <a:gd name="f160" fmla="val 642"/>
                <a:gd name="f161" fmla="val 179"/>
                <a:gd name="f162" fmla="val 668"/>
                <a:gd name="f163" fmla="val 181"/>
                <a:gd name="f164" fmla="val 695"/>
                <a:gd name="f165" fmla="val 185"/>
                <a:gd name="f166" fmla="val 198"/>
                <a:gd name="f167" fmla="val 762"/>
                <a:gd name="f168" fmla="val 203"/>
                <a:gd name="f169" fmla="val 785"/>
                <a:gd name="f170" fmla="val 206"/>
                <a:gd name="f171" fmla="val 810"/>
                <a:gd name="f172" fmla="val 207"/>
                <a:gd name="f173" fmla="val 841"/>
                <a:gd name="f174" fmla="val 878"/>
                <a:gd name="f175" fmla="val 196"/>
                <a:gd name="f176" fmla="val 915"/>
                <a:gd name="f177" fmla="val 190"/>
                <a:gd name="f178" fmla="val 945"/>
                <a:gd name="f179" fmla="val 968"/>
                <a:gd name="f180" fmla="val 986"/>
                <a:gd name="f181" fmla="val 999"/>
                <a:gd name="f182" fmla="val 1009"/>
                <a:gd name="f183" fmla="val 1016"/>
                <a:gd name="f184" fmla="val 1022"/>
                <a:gd name="f185" fmla="val 200"/>
                <a:gd name="f186" fmla="val 1028"/>
                <a:gd name="f187" fmla="val 210"/>
                <a:gd name="f188" fmla="val 1034"/>
                <a:gd name="f189" fmla="val 218"/>
                <a:gd name="f190" fmla="val 1042"/>
                <a:gd name="f191" fmla="val 225"/>
                <a:gd name="f192" fmla="val 1050"/>
                <a:gd name="f193" fmla="val 227"/>
                <a:gd name="f194" fmla="val 1057"/>
                <a:gd name="f195" fmla="val 1062"/>
                <a:gd name="f196" fmla="val 217"/>
                <a:gd name="f197" fmla="val 1067"/>
                <a:gd name="f198" fmla="val 1068"/>
                <a:gd name="f199" fmla="val 189"/>
                <a:gd name="f200" fmla="val 1070"/>
                <a:gd name="f201" fmla="val 183"/>
                <a:gd name="f202" fmla="val 1075"/>
                <a:gd name="f203" fmla="val 1082"/>
                <a:gd name="f204" fmla="val 188"/>
                <a:gd name="f205" fmla="val 1089"/>
                <a:gd name="f206" fmla="val 1097"/>
                <a:gd name="f207" fmla="val 1104"/>
                <a:gd name="f208" fmla="val 1108"/>
                <a:gd name="f209" fmla="val 1111"/>
                <a:gd name="f210" fmla="val 1110"/>
                <a:gd name="f211" fmla="val 162"/>
                <a:gd name="f212" fmla="val 1115"/>
                <a:gd name="f213" fmla="val 157"/>
                <a:gd name="f214" fmla="val 1123"/>
                <a:gd name="f215" fmla="val 154"/>
                <a:gd name="f216" fmla="val 1135"/>
                <a:gd name="f217" fmla="val 1149"/>
                <a:gd name="f218" fmla="val 164"/>
                <a:gd name="f219" fmla="val 1163"/>
                <a:gd name="f220" fmla="val 173"/>
                <a:gd name="f221" fmla="val 1176"/>
                <a:gd name="f222" fmla="val 1187"/>
                <a:gd name="f223" fmla="val 1196"/>
                <a:gd name="f224" fmla="val 1201"/>
                <a:gd name="f225" fmla="val 219"/>
                <a:gd name="f226" fmla="val 1195"/>
                <a:gd name="f227" fmla="val 234"/>
                <a:gd name="f228" fmla="val 1186"/>
                <a:gd name="f229" fmla="val 238"/>
                <a:gd name="f230" fmla="val 1178"/>
                <a:gd name="f231" fmla="val 244"/>
                <a:gd name="f232" fmla="val 1171"/>
                <a:gd name="f233" fmla="val 249"/>
                <a:gd name="f234" fmla="val 1165"/>
                <a:gd name="f235" fmla="val 252"/>
                <a:gd name="f236" fmla="val 1161"/>
                <a:gd name="f237" fmla="val 258"/>
                <a:gd name="f238" fmla="val 1158"/>
                <a:gd name="f239" fmla="val 263"/>
                <a:gd name="f240" fmla="val 270"/>
                <a:gd name="f241" fmla="val 1159"/>
                <a:gd name="f242" fmla="val 1174"/>
                <a:gd name="f243" fmla="val 275"/>
                <a:gd name="f244" fmla="val 1202"/>
                <a:gd name="f245" fmla="val 267"/>
                <a:gd name="f246" fmla="val 1233"/>
                <a:gd name="f247" fmla="val 1255"/>
                <a:gd name="f248" fmla="val 1261"/>
                <a:gd name="f249" fmla="val 1265"/>
                <a:gd name="f250" fmla="val 1270"/>
                <a:gd name="f251" fmla="val 223"/>
                <a:gd name="f252" fmla="val 1273"/>
                <a:gd name="f253" fmla="val 212"/>
                <a:gd name="f254" fmla="val 1279"/>
                <a:gd name="f255" fmla="val 202"/>
                <a:gd name="f256" fmla="val 1285"/>
                <a:gd name="f257" fmla="val 192"/>
                <a:gd name="f258" fmla="val 1292"/>
                <a:gd name="f259" fmla="val 1302"/>
                <a:gd name="f260" fmla="val 177"/>
                <a:gd name="f261" fmla="val 1318"/>
                <a:gd name="f262" fmla="val 1340"/>
                <a:gd name="f263" fmla="val 1369"/>
                <a:gd name="f264" fmla="val 1399"/>
                <a:gd name="f265" fmla="val 149"/>
                <a:gd name="f266" fmla="val 1430"/>
                <a:gd name="f267" fmla="val 144"/>
                <a:gd name="f268" fmla="val 1459"/>
                <a:gd name="f269" fmla="val 142"/>
                <a:gd name="f270" fmla="val 1483"/>
                <a:gd name="f271" fmla="val 143"/>
                <a:gd name="f272" fmla="val 1500"/>
                <a:gd name="f273" fmla="val 1514"/>
                <a:gd name="f274" fmla="val 153"/>
                <a:gd name="f275" fmla="val 1530"/>
                <a:gd name="f276" fmla="val 1547"/>
                <a:gd name="f277" fmla="val 168"/>
                <a:gd name="f278" fmla="val 1566"/>
                <a:gd name="f279" fmla="val 174"/>
                <a:gd name="f280" fmla="val 1585"/>
                <a:gd name="f281" fmla="val 1606"/>
                <a:gd name="f282" fmla="val 1628"/>
                <a:gd name="f283" fmla="val 1650"/>
                <a:gd name="f284" fmla="val 1672"/>
                <a:gd name="f285" fmla="val 1694"/>
                <a:gd name="f286" fmla="val 1714"/>
                <a:gd name="f287" fmla="val 1735"/>
                <a:gd name="f288" fmla="val 1754"/>
                <a:gd name="f289" fmla="val 1772"/>
                <a:gd name="f290" fmla="val 1791"/>
                <a:gd name="f291" fmla="val 1807"/>
                <a:gd name="f292" fmla="val 235"/>
                <a:gd name="f293" fmla="val 1825"/>
                <a:gd name="f294" fmla="val 245"/>
                <a:gd name="f295" fmla="val 1847"/>
                <a:gd name="f296" fmla="val 257"/>
                <a:gd name="f297" fmla="val 1872"/>
                <a:gd name="f298" fmla="val 1897"/>
                <a:gd name="f299" fmla="val 283"/>
                <a:gd name="f300" fmla="val 1918"/>
                <a:gd name="f301" fmla="val 1937"/>
                <a:gd name="f302" fmla="val 1948"/>
                <a:gd name="f303" fmla="val 331"/>
                <a:gd name="f304" fmla="val 1951"/>
                <a:gd name="f305" fmla="val 346"/>
                <a:gd name="f306" fmla="val 1950"/>
                <a:gd name="f307" fmla="val 358"/>
                <a:gd name="f308" fmla="val 1953"/>
                <a:gd name="f309" fmla="val 370"/>
                <a:gd name="f310" fmla="val 1959"/>
                <a:gd name="f311" fmla="val 379"/>
                <a:gd name="f312" fmla="val 1967"/>
                <a:gd name="f313" fmla="val 1977"/>
                <a:gd name="f314" fmla="val 392"/>
                <a:gd name="f315" fmla="val 1988"/>
                <a:gd name="f316" fmla="val 395"/>
                <a:gd name="f317" fmla="val 1999"/>
                <a:gd name="f318" fmla="val 396"/>
                <a:gd name="f319" fmla="val 2011"/>
                <a:gd name="f320" fmla="val 398"/>
                <a:gd name="f321" fmla="val 2016"/>
                <a:gd name="f322" fmla="val 401"/>
                <a:gd name="f323" fmla="val 2022"/>
                <a:gd name="f324" fmla="val 406"/>
                <a:gd name="f325" fmla="val 2028"/>
                <a:gd name="f326" fmla="val 413"/>
                <a:gd name="f327" fmla="val 2032"/>
                <a:gd name="f328" fmla="val 421"/>
                <a:gd name="f329" fmla="val 2037"/>
                <a:gd name="f330" fmla="val 430"/>
                <a:gd name="f331" fmla="val 2042"/>
                <a:gd name="f332" fmla="val 439"/>
                <a:gd name="f333" fmla="val 2044"/>
                <a:gd name="f334" fmla="val 449"/>
                <a:gd name="f335" fmla="val 2046"/>
                <a:gd name="f336" fmla="val 460"/>
                <a:gd name="f337" fmla="val 470"/>
                <a:gd name="f338" fmla="val 479"/>
                <a:gd name="f339" fmla="val 489"/>
                <a:gd name="f340" fmla="val 2039"/>
                <a:gd name="f341" fmla="val 497"/>
                <a:gd name="f342" fmla="val 2034"/>
                <a:gd name="f343" fmla="val 504"/>
                <a:gd name="f344" fmla="val 2024"/>
                <a:gd name="f345" fmla="val 508"/>
                <a:gd name="f346" fmla="val 2013"/>
                <a:gd name="f347" fmla="val 1998"/>
                <a:gd name="f348" fmla="val 1969"/>
                <a:gd name="f349" fmla="val 519"/>
                <a:gd name="f350" fmla="val 1947"/>
                <a:gd name="f351" fmla="val 522"/>
                <a:gd name="f352" fmla="val 1930"/>
                <a:gd name="f353" fmla="val 524"/>
                <a:gd name="f354" fmla="val 1916"/>
                <a:gd name="f355" fmla="val 529"/>
                <a:gd name="f356" fmla="val 1906"/>
                <a:gd name="f357" fmla="val 1898"/>
                <a:gd name="f358" fmla="val 539"/>
                <a:gd name="f359" fmla="val 1891"/>
                <a:gd name="f360" fmla="val 547"/>
                <a:gd name="f361" fmla="val 1884"/>
                <a:gd name="f362" fmla="val 557"/>
                <a:gd name="f363" fmla="val 1865"/>
                <a:gd name="f364" fmla="val 555"/>
                <a:gd name="f365" fmla="val 1840"/>
                <a:gd name="f366" fmla="val 551"/>
                <a:gd name="f367" fmla="val 1816"/>
                <a:gd name="f368" fmla="val 554"/>
                <a:gd name="f369" fmla="val 1800"/>
                <a:gd name="f370" fmla="val 561"/>
                <a:gd name="f371" fmla="val 1792"/>
                <a:gd name="f372" fmla="val 570"/>
                <a:gd name="f373" fmla="val 1779"/>
                <a:gd name="f374" fmla="val 582"/>
                <a:gd name="f375" fmla="val 1762"/>
                <a:gd name="f376" fmla="val 595"/>
                <a:gd name="f377" fmla="val 1741"/>
                <a:gd name="f378" fmla="val 1718"/>
                <a:gd name="f379" fmla="val 614"/>
                <a:gd name="f380" fmla="val 1695"/>
                <a:gd name="f381" fmla="val 620"/>
                <a:gd name="f382" fmla="val 622"/>
                <a:gd name="f383" fmla="val 1629"/>
                <a:gd name="f384" fmla="val 630"/>
                <a:gd name="f385" fmla="val 1607"/>
                <a:gd name="f386" fmla="val 1587"/>
                <a:gd name="f387" fmla="val 1567"/>
                <a:gd name="f388" fmla="val 675"/>
                <a:gd name="f389" fmla="val 1550"/>
                <a:gd name="f390" fmla="val 692"/>
                <a:gd name="f391" fmla="val 1536"/>
                <a:gd name="f392" fmla="val 707"/>
                <a:gd name="f393" fmla="val 1528"/>
                <a:gd name="f394" fmla="val 1524"/>
                <a:gd name="f395" fmla="val 728"/>
                <a:gd name="f396" fmla="val 1523"/>
                <a:gd name="f397" fmla="val 743"/>
                <a:gd name="f398" fmla="val 1519"/>
                <a:gd name="f399" fmla="val 1511"/>
                <a:gd name="f400" fmla="val 777"/>
                <a:gd name="f401" fmla="val 1498"/>
                <a:gd name="f402" fmla="val 795"/>
                <a:gd name="f403" fmla="val 1482"/>
                <a:gd name="f404" fmla="val 814"/>
                <a:gd name="f405" fmla="val 1461"/>
                <a:gd name="f406" fmla="val 831"/>
                <a:gd name="f407" fmla="val 1436"/>
                <a:gd name="f408" fmla="val 846"/>
                <a:gd name="f409" fmla="val 1405"/>
                <a:gd name="f410" fmla="val 858"/>
                <a:gd name="f411" fmla="val 1375"/>
                <a:gd name="f412" fmla="val 867"/>
                <a:gd name="f413" fmla="val 1354"/>
                <a:gd name="f414" fmla="val 875"/>
                <a:gd name="f415" fmla="val 1338"/>
                <a:gd name="f416" fmla="val 881"/>
                <a:gd name="f417" fmla="val 1327"/>
                <a:gd name="f418" fmla="val 888"/>
                <a:gd name="f419" fmla="val 1320"/>
                <a:gd name="f420" fmla="val 893"/>
                <a:gd name="f421" fmla="val 1316"/>
                <a:gd name="f422" fmla="val 901"/>
                <a:gd name="f423" fmla="val 1312"/>
                <a:gd name="f424" fmla="val 912"/>
                <a:gd name="f425" fmla="val 1309"/>
                <a:gd name="f426" fmla="val 919"/>
                <a:gd name="f427" fmla="val 1305"/>
                <a:gd name="f428" fmla="val 929"/>
                <a:gd name="f429" fmla="val 1299"/>
                <a:gd name="f430" fmla="val 943"/>
                <a:gd name="f431" fmla="val 1289"/>
                <a:gd name="f432" fmla="val 958"/>
                <a:gd name="f433" fmla="val 974"/>
                <a:gd name="f434" fmla="val 991"/>
                <a:gd name="f435" fmla="val 1251"/>
                <a:gd name="f436" fmla="val 1236"/>
                <a:gd name="f437" fmla="val 1027"/>
                <a:gd name="f438" fmla="val 1220"/>
                <a:gd name="f439" fmla="val 1045"/>
                <a:gd name="f440" fmla="val 1204"/>
                <a:gd name="f441" fmla="val 1188"/>
                <a:gd name="f442" fmla="val 1078"/>
                <a:gd name="f443" fmla="val 1173"/>
                <a:gd name="f444" fmla="val 1092"/>
                <a:gd name="f445" fmla="val 1103"/>
                <a:gd name="f446" fmla="val 1143"/>
                <a:gd name="f447" fmla="val 1130"/>
                <a:gd name="f448" fmla="val 1117"/>
                <a:gd name="f449" fmla="val 1120"/>
                <a:gd name="f450" fmla="val 1119"/>
                <a:gd name="f451" fmla="val 1116"/>
                <a:gd name="f452" fmla="val 1087"/>
                <a:gd name="f453" fmla="val 1088"/>
                <a:gd name="f454" fmla="val 1080"/>
                <a:gd name="f455" fmla="val 1077"/>
                <a:gd name="f456" fmla="val 1048"/>
                <a:gd name="f457" fmla="val 1007"/>
                <a:gd name="f458" fmla="val 1098"/>
                <a:gd name="f459" fmla="val 983"/>
                <a:gd name="f460" fmla="val 1105"/>
                <a:gd name="f461" fmla="val 1102"/>
                <a:gd name="f462" fmla="val 988"/>
                <a:gd name="f463" fmla="val 1093"/>
                <a:gd name="f464" fmla="val 995"/>
                <a:gd name="f465" fmla="val 1081"/>
                <a:gd name="f466" fmla="val 1066"/>
                <a:gd name="f467" fmla="val 998"/>
                <a:gd name="f468" fmla="val 1053"/>
                <a:gd name="f469" fmla="val 989"/>
                <a:gd name="f470" fmla="val 1043"/>
                <a:gd name="f471" fmla="val 967"/>
                <a:gd name="f472" fmla="val 1039"/>
                <a:gd name="f473" fmla="val 1038"/>
                <a:gd name="f474" fmla="val 961"/>
                <a:gd name="f475" fmla="val 975"/>
                <a:gd name="f476" fmla="val 994"/>
                <a:gd name="f477" fmla="val 1015"/>
                <a:gd name="f478" fmla="val 1019"/>
                <a:gd name="f479" fmla="val 1035"/>
                <a:gd name="f480" fmla="val 1017"/>
                <a:gd name="f481" fmla="val 1051"/>
                <a:gd name="f482" fmla="val 1020"/>
                <a:gd name="f483" fmla="val 1058"/>
                <a:gd name="f484" fmla="val 1063"/>
                <a:gd name="f485" fmla="val 1037"/>
                <a:gd name="f486" fmla="val 1071"/>
                <a:gd name="f487" fmla="val 1094"/>
                <a:gd name="f488" fmla="val 1030"/>
                <a:gd name="f489" fmla="val 1004"/>
                <a:gd name="f490" fmla="val 1124"/>
                <a:gd name="f491" fmla="val 976"/>
                <a:gd name="f492" fmla="val 966"/>
                <a:gd name="f493" fmla="val 1107"/>
                <a:gd name="f494" fmla="val 955"/>
                <a:gd name="f495" fmla="val 1096"/>
                <a:gd name="f496" fmla="val 946"/>
                <a:gd name="f497" fmla="val 1085"/>
                <a:gd name="f498" fmla="val 937"/>
                <a:gd name="f499" fmla="val 1052"/>
                <a:gd name="f500" fmla="val 920"/>
                <a:gd name="f501" fmla="val 1036"/>
                <a:gd name="f502" fmla="val 913"/>
                <a:gd name="f503" fmla="val 909"/>
                <a:gd name="f504" fmla="val 1013"/>
                <a:gd name="f505" fmla="val 908"/>
                <a:gd name="f506" fmla="val 1003"/>
                <a:gd name="f507" fmla="val 1002"/>
                <a:gd name="f508" fmla="val 907"/>
                <a:gd name="f509" fmla="val 903"/>
                <a:gd name="f510" fmla="val 896"/>
                <a:gd name="f511" fmla="val 891"/>
                <a:gd name="f512" fmla="val 1018"/>
                <a:gd name="f513" fmla="val 1029"/>
                <a:gd name="f514" fmla="val 899"/>
                <a:gd name="f515" fmla="val 898"/>
                <a:gd name="f516" fmla="val 1059"/>
                <a:gd name="f517" fmla="val 892"/>
                <a:gd name="f518" fmla="val 1041"/>
                <a:gd name="f519" fmla="val 862"/>
                <a:gd name="f520" fmla="val 848"/>
                <a:gd name="f521" fmla="val 1021"/>
                <a:gd name="f522" fmla="val 838"/>
                <a:gd name="f523" fmla="val 1014"/>
                <a:gd name="f524" fmla="val 830"/>
                <a:gd name="f525" fmla="val 1010"/>
                <a:gd name="f526" fmla="val 823"/>
                <a:gd name="f527" fmla="val 818"/>
                <a:gd name="f528" fmla="val 815"/>
                <a:gd name="f529" fmla="val 812"/>
                <a:gd name="f530" fmla="val 1033"/>
                <a:gd name="f531" fmla="val 808"/>
                <a:gd name="f532" fmla="val 801"/>
                <a:gd name="f533" fmla="val 790"/>
                <a:gd name="f534" fmla="val 780"/>
                <a:gd name="f535" fmla="val 1064"/>
                <a:gd name="f536" fmla="val 767"/>
                <a:gd name="f537" fmla="val 756"/>
                <a:gd name="f538" fmla="val 744"/>
                <a:gd name="f539" fmla="val 734"/>
                <a:gd name="f540" fmla="val 706"/>
                <a:gd name="f541" fmla="val 698"/>
                <a:gd name="f542" fmla="val 1074"/>
                <a:gd name="f543" fmla="val 689"/>
                <a:gd name="f544" fmla="val 680"/>
                <a:gd name="f545" fmla="val 1072"/>
                <a:gd name="f546" fmla="val 663"/>
                <a:gd name="f547" fmla="val 1056"/>
                <a:gd name="f548" fmla="val 655"/>
                <a:gd name="f549" fmla="val 646"/>
                <a:gd name="f550" fmla="val 640"/>
                <a:gd name="f551" fmla="val 632"/>
                <a:gd name="f552" fmla="val 1054"/>
                <a:gd name="f553" fmla="val 625"/>
                <a:gd name="f554" fmla="val 1055"/>
                <a:gd name="f555" fmla="val 618"/>
                <a:gd name="f556" fmla="val 602"/>
                <a:gd name="f557" fmla="val 592"/>
                <a:gd name="f558" fmla="val 1005"/>
                <a:gd name="f559" fmla="val 990"/>
                <a:gd name="f560" fmla="val 559"/>
                <a:gd name="f561" fmla="val 980"/>
                <a:gd name="f562" fmla="val 535"/>
                <a:gd name="f563" fmla="val 523"/>
                <a:gd name="f564" fmla="val 501"/>
                <a:gd name="f565" fmla="val 1006"/>
                <a:gd name="f566" fmla="val 491"/>
                <a:gd name="f567" fmla="val 463"/>
                <a:gd name="f568" fmla="val 979"/>
                <a:gd name="f569" fmla="val 459"/>
                <a:gd name="f570" fmla="val 969"/>
                <a:gd name="f571" fmla="val 456"/>
                <a:gd name="f572" fmla="val 964"/>
                <a:gd name="f573" fmla="val 960"/>
                <a:gd name="f574" fmla="val 436"/>
                <a:gd name="f575" fmla="val 956"/>
                <a:gd name="f576" fmla="val 428"/>
                <a:gd name="f577" fmla="val 952"/>
                <a:gd name="f578" fmla="val 416"/>
                <a:gd name="f579" fmla="val 405"/>
                <a:gd name="f580" fmla="val 328"/>
                <a:gd name="f581" fmla="val 290"/>
                <a:gd name="f582" fmla="val 914"/>
                <a:gd name="f583" fmla="val 240"/>
                <a:gd name="f584" fmla="val 922"/>
                <a:gd name="f585" fmla="val 195"/>
                <a:gd name="f586" fmla="val 917"/>
                <a:gd name="f587" fmla="val 924"/>
                <a:gd name="f588" fmla="val 934"/>
                <a:gd name="f589" fmla="val 939"/>
                <a:gd name="f590" fmla="val 75"/>
                <a:gd name="f591" fmla="val 932"/>
                <a:gd name="f592" fmla="val 68"/>
                <a:gd name="f593" fmla="val 60"/>
                <a:gd name="f594" fmla="val 911"/>
                <a:gd name="f595" fmla="val 904"/>
                <a:gd name="f596" fmla="val 889"/>
                <a:gd name="f597" fmla="val 879"/>
                <a:gd name="f598" fmla="val 871"/>
                <a:gd name="f599" fmla="val 863"/>
                <a:gd name="f600" fmla="val 856"/>
                <a:gd name="f601" fmla="val 851"/>
                <a:gd name="f602" fmla="val 104"/>
                <a:gd name="f603" fmla="val 845"/>
                <a:gd name="f604" fmla="val 839"/>
                <a:gd name="f605" fmla="val 122"/>
                <a:gd name="f606" fmla="val 832"/>
                <a:gd name="f607" fmla="val 133"/>
                <a:gd name="f608" fmla="val 826"/>
                <a:gd name="f609" fmla="val 140"/>
                <a:gd name="f610" fmla="val 821"/>
                <a:gd name="f611" fmla="val 816"/>
                <a:gd name="f612" fmla="val 813"/>
                <a:gd name="f613" fmla="val 809"/>
                <a:gd name="f614" fmla="val 806"/>
                <a:gd name="f615" fmla="val 803"/>
                <a:gd name="f616" fmla="val 800"/>
                <a:gd name="f617" fmla="val 114"/>
                <a:gd name="f618" fmla="val 111"/>
                <a:gd name="f619" fmla="val 783"/>
                <a:gd name="f620" fmla="val 776"/>
                <a:gd name="f621" fmla="val 769"/>
                <a:gd name="f622" fmla="val 128"/>
                <a:gd name="f623" fmla="val 137"/>
                <a:gd name="f624" fmla="val 754"/>
                <a:gd name="f625" fmla="val 750"/>
                <a:gd name="f626" fmla="val 753"/>
                <a:gd name="f627" fmla="val 755"/>
                <a:gd name="f628" fmla="val 121"/>
                <a:gd name="f629" fmla="val 749"/>
                <a:gd name="f630" fmla="val 738"/>
                <a:gd name="f631" fmla="val 106"/>
                <a:gd name="f632" fmla="+- 0 0 -90"/>
                <a:gd name="f633" fmla="*/ f3 1 1125"/>
                <a:gd name="f634" fmla="*/ f4 1 2047"/>
                <a:gd name="f635" fmla="val f5"/>
                <a:gd name="f636" fmla="val f6"/>
                <a:gd name="f637" fmla="val f7"/>
                <a:gd name="f638" fmla="*/ f632 f0 1"/>
                <a:gd name="f639" fmla="+- f637 0 f635"/>
                <a:gd name="f640" fmla="+- f636 0 f635"/>
                <a:gd name="f641" fmla="*/ f638 1 f2"/>
                <a:gd name="f642" fmla="*/ f640 1 1125"/>
                <a:gd name="f643" fmla="*/ f639 1 2047"/>
                <a:gd name="f644" fmla="*/ 2147483646 f640 1"/>
                <a:gd name="f645" fmla="*/ 2147483646 f639 1"/>
                <a:gd name="f646" fmla="+- f641 0 f1"/>
                <a:gd name="f647" fmla="*/ f644 1 1125"/>
                <a:gd name="f648" fmla="*/ f645 1 2047"/>
                <a:gd name="f649" fmla="*/ 0 1 f642"/>
                <a:gd name="f650" fmla="*/ f636 1 f642"/>
                <a:gd name="f651" fmla="*/ 0 1 f643"/>
                <a:gd name="f652" fmla="*/ f637 1 f643"/>
                <a:gd name="f653" fmla="*/ f647 1 f642"/>
                <a:gd name="f654" fmla="*/ f648 1 f643"/>
                <a:gd name="f655" fmla="*/ f649 f633 1"/>
                <a:gd name="f656" fmla="*/ f650 f633 1"/>
                <a:gd name="f657" fmla="*/ f652 f634 1"/>
                <a:gd name="f658" fmla="*/ f651 f634 1"/>
                <a:gd name="f659" fmla="*/ f653 f633 1"/>
                <a:gd name="f660" fmla="*/ f654 f6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  <a:cxn ang="f646">
                  <a:pos x="f659" y="f660"/>
                </a:cxn>
              </a:cxnLst>
              <a:rect l="f655" t="f658" r="f656" b="f657"/>
              <a:pathLst>
                <a:path w="1125" h="2047">
                  <a:moveTo>
                    <a:pt x="f8" y="f9"/>
                  </a:move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5"/>
                  </a:lnTo>
                  <a:lnTo>
                    <a:pt x="f43" y="f5"/>
                  </a:lnTo>
                  <a:lnTo>
                    <a:pt x="f44" y="f5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35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11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2"/>
                  </a:lnTo>
                  <a:lnTo>
                    <a:pt x="f74" y="f9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76"/>
                  </a:lnTo>
                  <a:lnTo>
                    <a:pt x="f80" y="f9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91" y="f92"/>
                  </a:lnTo>
                  <a:lnTo>
                    <a:pt x="f93" y="f94"/>
                  </a:lnTo>
                  <a:lnTo>
                    <a:pt x="f95" y="f96"/>
                  </a:lnTo>
                  <a:lnTo>
                    <a:pt x="f97" y="f98"/>
                  </a:lnTo>
                  <a:lnTo>
                    <a:pt x="f99" y="f100"/>
                  </a:lnTo>
                  <a:lnTo>
                    <a:pt x="f101" y="f102"/>
                  </a:lnTo>
                  <a:lnTo>
                    <a:pt x="f103" y="f104"/>
                  </a:lnTo>
                  <a:lnTo>
                    <a:pt x="f2" y="f105"/>
                  </a:lnTo>
                  <a:lnTo>
                    <a:pt x="f94" y="f106"/>
                  </a:lnTo>
                  <a:lnTo>
                    <a:pt x="f107" y="f108"/>
                  </a:lnTo>
                  <a:lnTo>
                    <a:pt x="f109" y="f110"/>
                  </a:lnTo>
                  <a:lnTo>
                    <a:pt x="f86" y="f111"/>
                  </a:lnTo>
                  <a:lnTo>
                    <a:pt x="f112" y="f113"/>
                  </a:lnTo>
                  <a:lnTo>
                    <a:pt x="f114" y="f115"/>
                  </a:lnTo>
                  <a:lnTo>
                    <a:pt x="f116" y="f117"/>
                  </a:lnTo>
                  <a:lnTo>
                    <a:pt x="f118" y="f119"/>
                  </a:lnTo>
                  <a:lnTo>
                    <a:pt x="f120" y="f83"/>
                  </a:lnTo>
                  <a:lnTo>
                    <a:pt x="f121" y="f122"/>
                  </a:lnTo>
                  <a:lnTo>
                    <a:pt x="f31" y="f123"/>
                  </a:lnTo>
                  <a:lnTo>
                    <a:pt x="f124" y="f125"/>
                  </a:lnTo>
                  <a:lnTo>
                    <a:pt x="f35" y="f126"/>
                  </a:lnTo>
                  <a:lnTo>
                    <a:pt x="f127" y="f128"/>
                  </a:lnTo>
                  <a:lnTo>
                    <a:pt x="f129" y="f130"/>
                  </a:lnTo>
                  <a:lnTo>
                    <a:pt x="f33" y="f131"/>
                  </a:lnTo>
                  <a:lnTo>
                    <a:pt x="f124" y="f132"/>
                  </a:lnTo>
                  <a:lnTo>
                    <a:pt x="f35" y="f133"/>
                  </a:lnTo>
                  <a:lnTo>
                    <a:pt x="f134" y="f135"/>
                  </a:lnTo>
                  <a:lnTo>
                    <a:pt x="f39" y="f136"/>
                  </a:lnTo>
                  <a:lnTo>
                    <a:pt x="f41" y="f137"/>
                  </a:lnTo>
                  <a:lnTo>
                    <a:pt x="f5" y="f138"/>
                  </a:lnTo>
                  <a:lnTo>
                    <a:pt x="f46" y="f139"/>
                  </a:lnTo>
                  <a:lnTo>
                    <a:pt x="f48" y="f140"/>
                  </a:lnTo>
                  <a:lnTo>
                    <a:pt x="f35" y="f141"/>
                  </a:lnTo>
                  <a:lnTo>
                    <a:pt x="f142" y="f143"/>
                  </a:lnTo>
                  <a:lnTo>
                    <a:pt x="f53" y="f144"/>
                  </a:lnTo>
                  <a:lnTo>
                    <a:pt x="f55" y="f145"/>
                  </a:lnTo>
                  <a:lnTo>
                    <a:pt x="f146" y="f147"/>
                  </a:lnTo>
                  <a:lnTo>
                    <a:pt x="f118" y="f148"/>
                  </a:lnTo>
                  <a:lnTo>
                    <a:pt x="f116" y="f149"/>
                  </a:lnTo>
                  <a:lnTo>
                    <a:pt x="f114" y="f150"/>
                  </a:lnTo>
                  <a:lnTo>
                    <a:pt x="f112" y="f151"/>
                  </a:lnTo>
                  <a:lnTo>
                    <a:pt x="f86" y="f152"/>
                  </a:lnTo>
                  <a:lnTo>
                    <a:pt x="f153" y="f154"/>
                  </a:lnTo>
                  <a:lnTo>
                    <a:pt x="f155" y="f156"/>
                  </a:lnTo>
                  <a:lnTo>
                    <a:pt x="f157" y="f158"/>
                  </a:lnTo>
                  <a:lnTo>
                    <a:pt x="f159" y="f160"/>
                  </a:lnTo>
                  <a:lnTo>
                    <a:pt x="f161" y="f162"/>
                  </a:lnTo>
                  <a:lnTo>
                    <a:pt x="f163" y="f164"/>
                  </a:lnTo>
                  <a:lnTo>
                    <a:pt x="f165" y="f8"/>
                  </a:lnTo>
                  <a:lnTo>
                    <a:pt x="f101" y="f14"/>
                  </a:lnTo>
                  <a:lnTo>
                    <a:pt x="f166" y="f167"/>
                  </a:lnTo>
                  <a:lnTo>
                    <a:pt x="f168" y="f169"/>
                  </a:lnTo>
                  <a:lnTo>
                    <a:pt x="f170" y="f171"/>
                  </a:lnTo>
                  <a:lnTo>
                    <a:pt x="f172" y="f173"/>
                  </a:lnTo>
                  <a:lnTo>
                    <a:pt x="f168" y="f174"/>
                  </a:lnTo>
                  <a:lnTo>
                    <a:pt x="f175" y="f176"/>
                  </a:lnTo>
                  <a:lnTo>
                    <a:pt x="f177" y="f178"/>
                  </a:lnTo>
                  <a:lnTo>
                    <a:pt x="f103" y="f179"/>
                  </a:lnTo>
                  <a:lnTo>
                    <a:pt x="f163" y="f180"/>
                  </a:lnTo>
                  <a:lnTo>
                    <a:pt x="f2" y="f181"/>
                  </a:lnTo>
                  <a:lnTo>
                    <a:pt x="f2" y="f182"/>
                  </a:lnTo>
                  <a:lnTo>
                    <a:pt x="f103" y="f183"/>
                  </a:lnTo>
                  <a:lnTo>
                    <a:pt x="f101" y="f184"/>
                  </a:lnTo>
                  <a:lnTo>
                    <a:pt x="f185" y="f186"/>
                  </a:lnTo>
                  <a:lnTo>
                    <a:pt x="f187" y="f188"/>
                  </a:lnTo>
                  <a:lnTo>
                    <a:pt x="f189" y="f190"/>
                  </a:lnTo>
                  <a:lnTo>
                    <a:pt x="f191" y="f192"/>
                  </a:lnTo>
                  <a:lnTo>
                    <a:pt x="f193" y="f194"/>
                  </a:lnTo>
                  <a:lnTo>
                    <a:pt x="f191" y="f195"/>
                  </a:lnTo>
                  <a:lnTo>
                    <a:pt x="f196" y="f197"/>
                  </a:lnTo>
                  <a:lnTo>
                    <a:pt x="f168" y="f198"/>
                  </a:lnTo>
                  <a:lnTo>
                    <a:pt x="f199" y="f200"/>
                  </a:lnTo>
                  <a:lnTo>
                    <a:pt x="f201" y="f202"/>
                  </a:lnTo>
                  <a:lnTo>
                    <a:pt x="f201" y="f203"/>
                  </a:lnTo>
                  <a:lnTo>
                    <a:pt x="f204" y="f205"/>
                  </a:lnTo>
                  <a:lnTo>
                    <a:pt x="f98" y="f206"/>
                  </a:lnTo>
                  <a:lnTo>
                    <a:pt x="f185" y="f207"/>
                  </a:lnTo>
                  <a:lnTo>
                    <a:pt x="f170" y="f208"/>
                  </a:lnTo>
                  <a:lnTo>
                    <a:pt x="f100" y="f209"/>
                  </a:lnTo>
                  <a:lnTo>
                    <a:pt x="f170" y="f209"/>
                  </a:lnTo>
                  <a:lnTo>
                    <a:pt x="f185" y="f210"/>
                  </a:lnTo>
                  <a:lnTo>
                    <a:pt x="f101" y="f208"/>
                  </a:lnTo>
                  <a:lnTo>
                    <a:pt x="f96" y="f208"/>
                  </a:lnTo>
                  <a:lnTo>
                    <a:pt x="f94" y="f209"/>
                  </a:lnTo>
                  <a:lnTo>
                    <a:pt x="f211" y="f212"/>
                  </a:lnTo>
                  <a:lnTo>
                    <a:pt x="f213" y="f214"/>
                  </a:lnTo>
                  <a:lnTo>
                    <a:pt x="f215" y="f216"/>
                  </a:lnTo>
                  <a:lnTo>
                    <a:pt x="f213" y="f217"/>
                  </a:lnTo>
                  <a:lnTo>
                    <a:pt x="f218" y="f219"/>
                  </a:lnTo>
                  <a:lnTo>
                    <a:pt x="f220" y="f221"/>
                  </a:lnTo>
                  <a:lnTo>
                    <a:pt x="f103" y="f222"/>
                  </a:lnTo>
                  <a:lnTo>
                    <a:pt x="f175" y="f223"/>
                  </a:lnTo>
                  <a:lnTo>
                    <a:pt x="f172" y="f224"/>
                  </a:lnTo>
                  <a:lnTo>
                    <a:pt x="f225" y="f224"/>
                  </a:lnTo>
                  <a:lnTo>
                    <a:pt x="f193" y="f226"/>
                  </a:lnTo>
                  <a:lnTo>
                    <a:pt x="f227" y="f228"/>
                  </a:lnTo>
                  <a:lnTo>
                    <a:pt x="f229" y="f230"/>
                  </a:lnTo>
                  <a:lnTo>
                    <a:pt x="f231" y="f232"/>
                  </a:lnTo>
                  <a:lnTo>
                    <a:pt x="f233" y="f234"/>
                  </a:lnTo>
                  <a:lnTo>
                    <a:pt x="f235" y="f236"/>
                  </a:lnTo>
                  <a:lnTo>
                    <a:pt x="f237" y="f238"/>
                  </a:lnTo>
                  <a:lnTo>
                    <a:pt x="f239" y="f238"/>
                  </a:lnTo>
                  <a:lnTo>
                    <a:pt x="f240" y="f241"/>
                  </a:lnTo>
                  <a:lnTo>
                    <a:pt x="f91" y="f242"/>
                  </a:lnTo>
                  <a:lnTo>
                    <a:pt x="f243" y="f244"/>
                  </a:lnTo>
                  <a:lnTo>
                    <a:pt x="f245" y="f246"/>
                  </a:lnTo>
                  <a:lnTo>
                    <a:pt x="f237" y="f247"/>
                  </a:lnTo>
                  <a:lnTo>
                    <a:pt x="f235" y="f248"/>
                  </a:lnTo>
                  <a:lnTo>
                    <a:pt x="f231" y="f249"/>
                  </a:lnTo>
                  <a:lnTo>
                    <a:pt x="f227" y="f250"/>
                  </a:lnTo>
                  <a:lnTo>
                    <a:pt x="f251" y="f252"/>
                  </a:lnTo>
                  <a:lnTo>
                    <a:pt x="f253" y="f254"/>
                  </a:lnTo>
                  <a:lnTo>
                    <a:pt x="f255" y="f256"/>
                  </a:lnTo>
                  <a:lnTo>
                    <a:pt x="f257" y="f258"/>
                  </a:lnTo>
                  <a:lnTo>
                    <a:pt x="f103" y="f259"/>
                  </a:lnTo>
                  <a:lnTo>
                    <a:pt x="f260" y="f261"/>
                  </a:lnTo>
                  <a:lnTo>
                    <a:pt x="f157" y="f262"/>
                  </a:lnTo>
                  <a:lnTo>
                    <a:pt x="f92" y="f263"/>
                  </a:lnTo>
                  <a:lnTo>
                    <a:pt x="f215" y="f264"/>
                  </a:lnTo>
                  <a:lnTo>
                    <a:pt x="f265" y="f266"/>
                  </a:lnTo>
                  <a:lnTo>
                    <a:pt x="f267" y="f268"/>
                  </a:lnTo>
                  <a:lnTo>
                    <a:pt x="f269" y="f270"/>
                  </a:lnTo>
                  <a:lnTo>
                    <a:pt x="f271" y="f272"/>
                  </a:lnTo>
                  <a:lnTo>
                    <a:pt x="f109" y="f273"/>
                  </a:lnTo>
                  <a:lnTo>
                    <a:pt x="f274" y="f275"/>
                  </a:lnTo>
                  <a:lnTo>
                    <a:pt x="f107" y="f276"/>
                  </a:lnTo>
                  <a:lnTo>
                    <a:pt x="f277" y="f278"/>
                  </a:lnTo>
                  <a:lnTo>
                    <a:pt x="f279" y="f280"/>
                  </a:lnTo>
                  <a:lnTo>
                    <a:pt x="f2" y="f281"/>
                  </a:lnTo>
                  <a:lnTo>
                    <a:pt x="f163" y="f282"/>
                  </a:lnTo>
                  <a:lnTo>
                    <a:pt x="f161" y="f283"/>
                  </a:lnTo>
                  <a:lnTo>
                    <a:pt x="f159" y="f284"/>
                  </a:lnTo>
                  <a:lnTo>
                    <a:pt x="f161" y="f285"/>
                  </a:lnTo>
                  <a:lnTo>
                    <a:pt x="f103" y="f286"/>
                  </a:lnTo>
                  <a:lnTo>
                    <a:pt x="f101" y="f287"/>
                  </a:lnTo>
                  <a:lnTo>
                    <a:pt x="f185" y="f288"/>
                  </a:lnTo>
                  <a:lnTo>
                    <a:pt x="f187" y="f289"/>
                  </a:lnTo>
                  <a:lnTo>
                    <a:pt x="f225" y="f290"/>
                  </a:lnTo>
                  <a:lnTo>
                    <a:pt x="f193" y="f291"/>
                  </a:lnTo>
                  <a:lnTo>
                    <a:pt x="f292" y="f293"/>
                  </a:lnTo>
                  <a:lnTo>
                    <a:pt x="f294" y="f295"/>
                  </a:lnTo>
                  <a:lnTo>
                    <a:pt x="f296" y="f297"/>
                  </a:lnTo>
                  <a:lnTo>
                    <a:pt x="f240" y="f298"/>
                  </a:lnTo>
                  <a:lnTo>
                    <a:pt x="f299" y="f300"/>
                  </a:lnTo>
                  <a:lnTo>
                    <a:pt x="f87" y="f301"/>
                  </a:lnTo>
                  <a:lnTo>
                    <a:pt x="f117" y="f302"/>
                  </a:lnTo>
                  <a:lnTo>
                    <a:pt x="f303" y="f304"/>
                  </a:lnTo>
                  <a:lnTo>
                    <a:pt x="f305" y="f306"/>
                  </a:lnTo>
                  <a:lnTo>
                    <a:pt x="f307" y="f308"/>
                  </a:lnTo>
                  <a:lnTo>
                    <a:pt x="f309" y="f310"/>
                  </a:lnTo>
                  <a:lnTo>
                    <a:pt x="f311" y="f312"/>
                  </a:lnTo>
                  <a:lnTo>
                    <a:pt x="f130" y="f313"/>
                  </a:lnTo>
                  <a:lnTo>
                    <a:pt x="f314" y="f315"/>
                  </a:lnTo>
                  <a:lnTo>
                    <a:pt x="f316" y="f317"/>
                  </a:lnTo>
                  <a:lnTo>
                    <a:pt x="f318" y="f319"/>
                  </a:lnTo>
                  <a:lnTo>
                    <a:pt x="f320" y="f321"/>
                  </a:lnTo>
                  <a:lnTo>
                    <a:pt x="f322" y="f323"/>
                  </a:lnTo>
                  <a:lnTo>
                    <a:pt x="f324" y="f325"/>
                  </a:lnTo>
                  <a:lnTo>
                    <a:pt x="f326" y="f327"/>
                  </a:lnTo>
                  <a:lnTo>
                    <a:pt x="f328" y="f329"/>
                  </a:lnTo>
                  <a:lnTo>
                    <a:pt x="f330" y="f331"/>
                  </a:lnTo>
                  <a:lnTo>
                    <a:pt x="f332" y="f333"/>
                  </a:lnTo>
                  <a:lnTo>
                    <a:pt x="f334" y="f335"/>
                  </a:lnTo>
                  <a:lnTo>
                    <a:pt x="f336" y="f7"/>
                  </a:lnTo>
                  <a:lnTo>
                    <a:pt x="f337" y="f335"/>
                  </a:lnTo>
                  <a:lnTo>
                    <a:pt x="f338" y="f333"/>
                  </a:lnTo>
                  <a:lnTo>
                    <a:pt x="f339" y="f340"/>
                  </a:lnTo>
                  <a:lnTo>
                    <a:pt x="f341" y="f342"/>
                  </a:lnTo>
                  <a:lnTo>
                    <a:pt x="f343" y="f344"/>
                  </a:lnTo>
                  <a:lnTo>
                    <a:pt x="f345" y="f346"/>
                  </a:lnTo>
                  <a:lnTo>
                    <a:pt x="f56" y="f347"/>
                  </a:lnTo>
                  <a:lnTo>
                    <a:pt x="f141" y="f348"/>
                  </a:lnTo>
                  <a:lnTo>
                    <a:pt x="f349" y="f350"/>
                  </a:lnTo>
                  <a:lnTo>
                    <a:pt x="f351" y="f352"/>
                  </a:lnTo>
                  <a:lnTo>
                    <a:pt x="f353" y="f354"/>
                  </a:lnTo>
                  <a:lnTo>
                    <a:pt x="f355" y="f356"/>
                  </a:lnTo>
                  <a:lnTo>
                    <a:pt x="f54" y="f357"/>
                  </a:lnTo>
                  <a:lnTo>
                    <a:pt x="f358" y="f359"/>
                  </a:lnTo>
                  <a:lnTo>
                    <a:pt x="f360" y="f361"/>
                  </a:lnTo>
                  <a:lnTo>
                    <a:pt x="f362" y="f363"/>
                  </a:lnTo>
                  <a:lnTo>
                    <a:pt x="f364" y="f365"/>
                  </a:lnTo>
                  <a:lnTo>
                    <a:pt x="f366" y="f367"/>
                  </a:lnTo>
                  <a:lnTo>
                    <a:pt x="f368" y="f369"/>
                  </a:lnTo>
                  <a:lnTo>
                    <a:pt x="f370" y="f371"/>
                  </a:lnTo>
                  <a:lnTo>
                    <a:pt x="f372" y="f373"/>
                  </a:lnTo>
                  <a:lnTo>
                    <a:pt x="f374" y="f375"/>
                  </a:lnTo>
                  <a:lnTo>
                    <a:pt x="f376" y="f377"/>
                  </a:lnTo>
                  <a:lnTo>
                    <a:pt x="f156" y="f378"/>
                  </a:lnTo>
                  <a:lnTo>
                    <a:pt x="f379" y="f380"/>
                  </a:lnTo>
                  <a:lnTo>
                    <a:pt x="f381" y="f284"/>
                  </a:lnTo>
                  <a:lnTo>
                    <a:pt x="f158" y="f283"/>
                  </a:lnTo>
                  <a:lnTo>
                    <a:pt x="f382" y="f383"/>
                  </a:lnTo>
                  <a:lnTo>
                    <a:pt x="f384" y="f385"/>
                  </a:lnTo>
                  <a:lnTo>
                    <a:pt x="f160" y="f386"/>
                  </a:lnTo>
                  <a:lnTo>
                    <a:pt x="f44" y="f387"/>
                  </a:lnTo>
                  <a:lnTo>
                    <a:pt x="f388" y="f389"/>
                  </a:lnTo>
                  <a:lnTo>
                    <a:pt x="f390" y="f391"/>
                  </a:lnTo>
                  <a:lnTo>
                    <a:pt x="f392" y="f393"/>
                  </a:lnTo>
                  <a:lnTo>
                    <a:pt x="f8" y="f394"/>
                  </a:lnTo>
                  <a:lnTo>
                    <a:pt x="f395" y="f396"/>
                  </a:lnTo>
                  <a:lnTo>
                    <a:pt x="f397" y="f398"/>
                  </a:lnTo>
                  <a:lnTo>
                    <a:pt x="f18" y="f399"/>
                  </a:lnTo>
                  <a:lnTo>
                    <a:pt x="f400" y="f401"/>
                  </a:lnTo>
                  <a:lnTo>
                    <a:pt x="f402" y="f403"/>
                  </a:lnTo>
                  <a:lnTo>
                    <a:pt x="f404" y="f405"/>
                  </a:lnTo>
                  <a:lnTo>
                    <a:pt x="f406" y="f407"/>
                  </a:lnTo>
                  <a:lnTo>
                    <a:pt x="f408" y="f409"/>
                  </a:lnTo>
                  <a:lnTo>
                    <a:pt x="f410" y="f411"/>
                  </a:lnTo>
                  <a:lnTo>
                    <a:pt x="f412" y="f413"/>
                  </a:lnTo>
                  <a:lnTo>
                    <a:pt x="f414" y="f415"/>
                  </a:lnTo>
                  <a:lnTo>
                    <a:pt x="f416" y="f417"/>
                  </a:lnTo>
                  <a:lnTo>
                    <a:pt x="f418" y="f419"/>
                  </a:lnTo>
                  <a:lnTo>
                    <a:pt x="f420" y="f421"/>
                  </a:lnTo>
                  <a:lnTo>
                    <a:pt x="f422" y="f423"/>
                  </a:lnTo>
                  <a:lnTo>
                    <a:pt x="f424" y="f425"/>
                  </a:lnTo>
                  <a:lnTo>
                    <a:pt x="f426" y="f427"/>
                  </a:lnTo>
                  <a:lnTo>
                    <a:pt x="f428" y="f429"/>
                  </a:lnTo>
                  <a:lnTo>
                    <a:pt x="f430" y="f431"/>
                  </a:lnTo>
                  <a:lnTo>
                    <a:pt x="f432" y="f254"/>
                  </a:lnTo>
                  <a:lnTo>
                    <a:pt x="f433" y="f249"/>
                  </a:lnTo>
                  <a:lnTo>
                    <a:pt x="f434" y="f435"/>
                  </a:lnTo>
                  <a:lnTo>
                    <a:pt x="f182" y="f436"/>
                  </a:lnTo>
                  <a:lnTo>
                    <a:pt x="f437" y="f438"/>
                  </a:lnTo>
                  <a:lnTo>
                    <a:pt x="f439" y="f440"/>
                  </a:lnTo>
                  <a:lnTo>
                    <a:pt x="f195" y="f441"/>
                  </a:lnTo>
                  <a:lnTo>
                    <a:pt x="f442" y="f443"/>
                  </a:lnTo>
                  <a:lnTo>
                    <a:pt x="f444" y="f238"/>
                  </a:lnTo>
                  <a:lnTo>
                    <a:pt x="f445" y="f446"/>
                  </a:lnTo>
                  <a:lnTo>
                    <a:pt x="f209" y="f447"/>
                  </a:lnTo>
                  <a:lnTo>
                    <a:pt x="f448" y="f449"/>
                  </a:lnTo>
                  <a:lnTo>
                    <a:pt x="f450" y="f209"/>
                  </a:lnTo>
                  <a:lnTo>
                    <a:pt x="f451" y="f206"/>
                  </a:lnTo>
                  <a:lnTo>
                    <a:pt x="f207" y="f452"/>
                  </a:lnTo>
                  <a:lnTo>
                    <a:pt x="f453" y="f454"/>
                  </a:lnTo>
                  <a:lnTo>
                    <a:pt x="f200" y="f455"/>
                  </a:lnTo>
                  <a:lnTo>
                    <a:pt x="f456" y="f455"/>
                  </a:lnTo>
                  <a:lnTo>
                    <a:pt x="f437" y="f203"/>
                  </a:lnTo>
                  <a:lnTo>
                    <a:pt x="f457" y="f453"/>
                  </a:lnTo>
                  <a:lnTo>
                    <a:pt x="f434" y="f458"/>
                  </a:lnTo>
                  <a:lnTo>
                    <a:pt x="f459" y="f460"/>
                  </a:lnTo>
                  <a:lnTo>
                    <a:pt x="f459" y="f461"/>
                  </a:lnTo>
                  <a:lnTo>
                    <a:pt x="f462" y="f463"/>
                  </a:lnTo>
                  <a:lnTo>
                    <a:pt x="f464" y="f465"/>
                  </a:lnTo>
                  <a:lnTo>
                    <a:pt x="f181" y="f466"/>
                  </a:lnTo>
                  <a:lnTo>
                    <a:pt x="f467" y="f468"/>
                  </a:lnTo>
                  <a:lnTo>
                    <a:pt x="f469" y="f470"/>
                  </a:lnTo>
                  <a:lnTo>
                    <a:pt x="f471" y="f472"/>
                  </a:lnTo>
                  <a:lnTo>
                    <a:pt x="f432" y="f473"/>
                  </a:lnTo>
                  <a:lnTo>
                    <a:pt x="f474" y="f188"/>
                  </a:lnTo>
                  <a:lnTo>
                    <a:pt x="f475" y="f186"/>
                  </a:lnTo>
                  <a:lnTo>
                    <a:pt x="f476" y="f184"/>
                  </a:lnTo>
                  <a:lnTo>
                    <a:pt x="f477" y="f478"/>
                  </a:lnTo>
                  <a:lnTo>
                    <a:pt x="f479" y="f480"/>
                  </a:lnTo>
                  <a:lnTo>
                    <a:pt x="f481" y="f482"/>
                  </a:lnTo>
                  <a:lnTo>
                    <a:pt x="f483" y="f186"/>
                  </a:lnTo>
                  <a:lnTo>
                    <a:pt x="f484" y="f485"/>
                  </a:lnTo>
                  <a:lnTo>
                    <a:pt x="f486" y="f470"/>
                  </a:lnTo>
                  <a:lnTo>
                    <a:pt x="f203" y="f439"/>
                  </a:lnTo>
                  <a:lnTo>
                    <a:pt x="f487" y="f470"/>
                  </a:lnTo>
                  <a:lnTo>
                    <a:pt x="f460" y="f473"/>
                  </a:lnTo>
                  <a:lnTo>
                    <a:pt x="f451" y="f488"/>
                  </a:lnTo>
                  <a:lnTo>
                    <a:pt x="f214" y="f478"/>
                  </a:lnTo>
                  <a:lnTo>
                    <a:pt x="f6" y="f489"/>
                  </a:lnTo>
                  <a:lnTo>
                    <a:pt x="f490" y="f469"/>
                  </a:lnTo>
                  <a:lnTo>
                    <a:pt x="f449" y="f491"/>
                  </a:lnTo>
                  <a:lnTo>
                    <a:pt x="f212" y="f492"/>
                  </a:lnTo>
                  <a:lnTo>
                    <a:pt x="f493" y="f494"/>
                  </a:lnTo>
                  <a:lnTo>
                    <a:pt x="f495" y="f496"/>
                  </a:lnTo>
                  <a:lnTo>
                    <a:pt x="f497" y="f498"/>
                  </a:lnTo>
                  <a:lnTo>
                    <a:pt x="f200" y="f428"/>
                  </a:lnTo>
                  <a:lnTo>
                    <a:pt x="f499" y="f500"/>
                  </a:lnTo>
                  <a:lnTo>
                    <a:pt x="f501" y="f502"/>
                  </a:lnTo>
                  <a:lnTo>
                    <a:pt x="f184" y="f503"/>
                  </a:lnTo>
                  <a:lnTo>
                    <a:pt x="f504" y="f505"/>
                  </a:lnTo>
                  <a:lnTo>
                    <a:pt x="f457" y="f505"/>
                  </a:lnTo>
                  <a:lnTo>
                    <a:pt x="f506" y="f505"/>
                  </a:lnTo>
                  <a:lnTo>
                    <a:pt x="f507" y="f508"/>
                  </a:lnTo>
                  <a:lnTo>
                    <a:pt x="f507" y="f509"/>
                  </a:lnTo>
                  <a:lnTo>
                    <a:pt x="f506" y="f510"/>
                  </a:lnTo>
                  <a:lnTo>
                    <a:pt x="f182" y="f511"/>
                  </a:lnTo>
                  <a:lnTo>
                    <a:pt x="f512" y="f511"/>
                  </a:lnTo>
                  <a:lnTo>
                    <a:pt x="f513" y="f420"/>
                  </a:lnTo>
                  <a:lnTo>
                    <a:pt x="f190" y="f510"/>
                  </a:lnTo>
                  <a:lnTo>
                    <a:pt x="f481" y="f514"/>
                  </a:lnTo>
                  <a:lnTo>
                    <a:pt x="f483" y="f515"/>
                  </a:lnTo>
                  <a:lnTo>
                    <a:pt x="f516" y="f517"/>
                  </a:lnTo>
                  <a:lnTo>
                    <a:pt x="f499" y="f174"/>
                  </a:lnTo>
                  <a:lnTo>
                    <a:pt x="f518" y="f519"/>
                  </a:lnTo>
                  <a:lnTo>
                    <a:pt x="f488" y="f520"/>
                  </a:lnTo>
                  <a:lnTo>
                    <a:pt x="f521" y="f522"/>
                  </a:lnTo>
                  <a:lnTo>
                    <a:pt x="f523" y="f524"/>
                  </a:lnTo>
                  <a:lnTo>
                    <a:pt x="f525" y="f526"/>
                  </a:lnTo>
                  <a:lnTo>
                    <a:pt x="f182" y="f527"/>
                  </a:lnTo>
                  <a:lnTo>
                    <a:pt x="f504" y="f528"/>
                  </a:lnTo>
                  <a:lnTo>
                    <a:pt x="f521" y="f529"/>
                  </a:lnTo>
                  <a:lnTo>
                    <a:pt x="f530" y="f531"/>
                  </a:lnTo>
                  <a:lnTo>
                    <a:pt x="f470" y="f532"/>
                  </a:lnTo>
                  <a:lnTo>
                    <a:pt x="f481" y="f533"/>
                  </a:lnTo>
                  <a:lnTo>
                    <a:pt x="f516" y="f534"/>
                  </a:lnTo>
                  <a:lnTo>
                    <a:pt x="f535" y="f536"/>
                  </a:lnTo>
                  <a:lnTo>
                    <a:pt x="f197" y="f537"/>
                  </a:lnTo>
                  <a:lnTo>
                    <a:pt x="f197" y="f538"/>
                  </a:lnTo>
                  <a:lnTo>
                    <a:pt x="f535" y="f539"/>
                  </a:lnTo>
                  <a:lnTo>
                    <a:pt x="f195" y="f28"/>
                  </a:lnTo>
                  <a:lnTo>
                    <a:pt x="f484" y="f30"/>
                  </a:lnTo>
                  <a:lnTo>
                    <a:pt x="f466" y="f540"/>
                  </a:lnTo>
                  <a:lnTo>
                    <a:pt x="f486" y="f541"/>
                  </a:lnTo>
                  <a:lnTo>
                    <a:pt x="f542" y="f543"/>
                  </a:lnTo>
                  <a:lnTo>
                    <a:pt x="f202" y="f544"/>
                  </a:lnTo>
                  <a:lnTo>
                    <a:pt x="f545" y="f42"/>
                  </a:lnTo>
                  <a:lnTo>
                    <a:pt x="f535" y="f546"/>
                  </a:lnTo>
                  <a:lnTo>
                    <a:pt x="f547" y="f548"/>
                  </a:lnTo>
                  <a:lnTo>
                    <a:pt x="f481" y="f549"/>
                  </a:lnTo>
                  <a:lnTo>
                    <a:pt x="f481" y="f550"/>
                  </a:lnTo>
                  <a:lnTo>
                    <a:pt x="f499" y="f551"/>
                  </a:lnTo>
                  <a:lnTo>
                    <a:pt x="f552" y="f553"/>
                  </a:lnTo>
                  <a:lnTo>
                    <a:pt x="f554" y="f555"/>
                  </a:lnTo>
                  <a:lnTo>
                    <a:pt x="f499" y="f49"/>
                  </a:lnTo>
                  <a:lnTo>
                    <a:pt x="f439" y="f556"/>
                  </a:lnTo>
                  <a:lnTo>
                    <a:pt x="f188" y="f557"/>
                  </a:lnTo>
                  <a:lnTo>
                    <a:pt x="f482" y="f374"/>
                  </a:lnTo>
                  <a:lnTo>
                    <a:pt x="f558" y="f372"/>
                  </a:lnTo>
                  <a:lnTo>
                    <a:pt x="f559" y="f560"/>
                  </a:lnTo>
                  <a:lnTo>
                    <a:pt x="f561" y="f360"/>
                  </a:lnTo>
                  <a:lnTo>
                    <a:pt x="f433" y="f562"/>
                  </a:lnTo>
                  <a:lnTo>
                    <a:pt x="f475" y="f563"/>
                  </a:lnTo>
                  <a:lnTo>
                    <a:pt x="f180" y="f56"/>
                  </a:lnTo>
                  <a:lnTo>
                    <a:pt x="f467" y="f564"/>
                  </a:lnTo>
                  <a:lnTo>
                    <a:pt x="f565" y="f566"/>
                  </a:lnTo>
                  <a:lnTo>
                    <a:pt x="f525" y="f139"/>
                  </a:lnTo>
                  <a:lnTo>
                    <a:pt x="f525" y="f66"/>
                  </a:lnTo>
                  <a:lnTo>
                    <a:pt x="f565" y="f68"/>
                  </a:lnTo>
                  <a:lnTo>
                    <a:pt x="f181" y="f567"/>
                  </a:lnTo>
                  <a:lnTo>
                    <a:pt x="f559" y="f336"/>
                  </a:lnTo>
                  <a:lnTo>
                    <a:pt x="f568" y="f569"/>
                  </a:lnTo>
                  <a:lnTo>
                    <a:pt x="f570" y="f571"/>
                  </a:lnTo>
                  <a:lnTo>
                    <a:pt x="f572" y="f71"/>
                  </a:lnTo>
                  <a:lnTo>
                    <a:pt x="f573" y="f136"/>
                  </a:lnTo>
                  <a:lnTo>
                    <a:pt x="f432" y="f574"/>
                  </a:lnTo>
                  <a:lnTo>
                    <a:pt x="f575" y="f576"/>
                  </a:lnTo>
                  <a:lnTo>
                    <a:pt x="f577" y="f328"/>
                  </a:lnTo>
                  <a:lnTo>
                    <a:pt x="f496" y="f578"/>
                  </a:lnTo>
                  <a:lnTo>
                    <a:pt x="f498" y="f578"/>
                  </a:lnTo>
                  <a:lnTo>
                    <a:pt x="f500" y="f579"/>
                  </a:lnTo>
                  <a:lnTo>
                    <a:pt x="f502" y="f79"/>
                  </a:lnTo>
                  <a:lnTo>
                    <a:pt x="f424" y="f580"/>
                  </a:lnTo>
                  <a:lnTo>
                    <a:pt x="f424" y="f581"/>
                  </a:lnTo>
                  <a:lnTo>
                    <a:pt x="f582" y="f239"/>
                  </a:lnTo>
                  <a:lnTo>
                    <a:pt x="f500" y="f583"/>
                  </a:lnTo>
                  <a:lnTo>
                    <a:pt x="f584" y="f225"/>
                  </a:lnTo>
                  <a:lnTo>
                    <a:pt x="f426" y="f585"/>
                  </a:lnTo>
                  <a:lnTo>
                    <a:pt x="f586" y="f220"/>
                  </a:lnTo>
                  <a:lnTo>
                    <a:pt x="f587" y="f109"/>
                  </a:lnTo>
                  <a:lnTo>
                    <a:pt x="f588" y="f84"/>
                  </a:lnTo>
                  <a:lnTo>
                    <a:pt x="f589" y="f13"/>
                  </a:lnTo>
                  <a:lnTo>
                    <a:pt x="f589" y="f65"/>
                  </a:lnTo>
                  <a:lnTo>
                    <a:pt x="f498" y="f590"/>
                  </a:lnTo>
                  <a:lnTo>
                    <a:pt x="f591" y="f592"/>
                  </a:lnTo>
                  <a:lnTo>
                    <a:pt x="f587" y="f61"/>
                  </a:lnTo>
                  <a:lnTo>
                    <a:pt x="f586" y="f593"/>
                  </a:lnTo>
                  <a:lnTo>
                    <a:pt x="f594" y="f118"/>
                  </a:lnTo>
                  <a:lnTo>
                    <a:pt x="f595" y="f118"/>
                  </a:lnTo>
                  <a:lnTo>
                    <a:pt x="f515" y="f118"/>
                  </a:lnTo>
                  <a:lnTo>
                    <a:pt x="f596" y="f61"/>
                  </a:lnTo>
                  <a:lnTo>
                    <a:pt x="f597" y="f592"/>
                  </a:lnTo>
                  <a:lnTo>
                    <a:pt x="f598" y="f116"/>
                  </a:lnTo>
                  <a:lnTo>
                    <a:pt x="f599" y="f65"/>
                  </a:lnTo>
                  <a:lnTo>
                    <a:pt x="f600" y="f67"/>
                  </a:lnTo>
                  <a:lnTo>
                    <a:pt x="f601" y="f602"/>
                  </a:lnTo>
                  <a:lnTo>
                    <a:pt x="f603" y="f112"/>
                  </a:lnTo>
                  <a:lnTo>
                    <a:pt x="f604" y="f605"/>
                  </a:lnTo>
                  <a:lnTo>
                    <a:pt x="f606" y="f607"/>
                  </a:lnTo>
                  <a:lnTo>
                    <a:pt x="f608" y="f609"/>
                  </a:lnTo>
                  <a:lnTo>
                    <a:pt x="f610" y="f271"/>
                  </a:lnTo>
                  <a:lnTo>
                    <a:pt x="f611" y="f267"/>
                  </a:lnTo>
                  <a:lnTo>
                    <a:pt x="f612" y="f271"/>
                  </a:lnTo>
                  <a:lnTo>
                    <a:pt x="f613" y="f609"/>
                  </a:lnTo>
                  <a:lnTo>
                    <a:pt x="f614" y="f607"/>
                  </a:lnTo>
                  <a:lnTo>
                    <a:pt x="f615" y="f605"/>
                  </a:lnTo>
                  <a:lnTo>
                    <a:pt x="f616" y="f617"/>
                  </a:lnTo>
                  <a:lnTo>
                    <a:pt x="f402" y="f72"/>
                  </a:lnTo>
                  <a:lnTo>
                    <a:pt x="f533" y="f618"/>
                  </a:lnTo>
                  <a:lnTo>
                    <a:pt x="f619" y="f617"/>
                  </a:lnTo>
                  <a:lnTo>
                    <a:pt x="f620" y="f84"/>
                  </a:lnTo>
                  <a:lnTo>
                    <a:pt x="f621" y="f622"/>
                  </a:lnTo>
                  <a:lnTo>
                    <a:pt x="f22" y="f623"/>
                  </a:lnTo>
                  <a:lnTo>
                    <a:pt x="f624" y="f109"/>
                  </a:lnTo>
                  <a:lnTo>
                    <a:pt x="f625" y="f90"/>
                  </a:lnTo>
                  <a:lnTo>
                    <a:pt x="f625" y="f265"/>
                  </a:lnTo>
                  <a:lnTo>
                    <a:pt x="f626" y="f269"/>
                  </a:lnTo>
                  <a:lnTo>
                    <a:pt x="f627" y="f607"/>
                  </a:lnTo>
                  <a:lnTo>
                    <a:pt x="f624" y="f628"/>
                  </a:lnTo>
                  <a:lnTo>
                    <a:pt x="f629" y="f82"/>
                  </a:lnTo>
                  <a:lnTo>
                    <a:pt x="f630" y="f631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34" name="Freeform 163">
              <a:extLst>
                <a:ext uri="{FF2B5EF4-FFF2-40B4-BE49-F238E27FC236}">
                  <a16:creationId xmlns:a16="http://schemas.microsoft.com/office/drawing/2014/main" id="{5EF8CC77-0862-CBCD-F6D8-537E9DA97092}"/>
                </a:ext>
              </a:extLst>
            </p:cNvPr>
            <p:cNvSpPr/>
            <p:nvPr/>
          </p:nvSpPr>
          <p:spPr>
            <a:xfrm>
              <a:off x="4936351" y="1942469"/>
              <a:ext cx="37654" cy="333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"/>
                <a:gd name="f7" fmla="val 36"/>
                <a:gd name="f8" fmla="val 39"/>
                <a:gd name="f9" fmla="val 19"/>
                <a:gd name="f10" fmla="val 38"/>
                <a:gd name="f11" fmla="val 21"/>
                <a:gd name="f12" fmla="val 35"/>
                <a:gd name="f13" fmla="val 25"/>
                <a:gd name="f14" fmla="val 31"/>
                <a:gd name="f15" fmla="val 29"/>
                <a:gd name="f16" fmla="val 27"/>
                <a:gd name="f17" fmla="val 33"/>
                <a:gd name="f18" fmla="val 23"/>
                <a:gd name="f19" fmla="val 18"/>
                <a:gd name="f20" fmla="val 13"/>
                <a:gd name="f21" fmla="val 12"/>
                <a:gd name="f22" fmla="val 11"/>
                <a:gd name="f23" fmla="val 10"/>
                <a:gd name="f24" fmla="val 8"/>
                <a:gd name="f25" fmla="val 4"/>
                <a:gd name="f26" fmla="val 1"/>
                <a:gd name="f27" fmla="val 24"/>
                <a:gd name="f28" fmla="val 16"/>
                <a:gd name="f29" fmla="val 7"/>
                <a:gd name="f30" fmla="val 6"/>
                <a:gd name="f31" fmla="val 2"/>
                <a:gd name="f32" fmla="val 3"/>
                <a:gd name="f33" fmla="val 37"/>
                <a:gd name="f34" fmla="+- 0 0 -90"/>
                <a:gd name="f35" fmla="*/ f3 1 40"/>
                <a:gd name="f36" fmla="*/ f4 1 36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40"/>
                <a:gd name="f45" fmla="*/ f41 1 36"/>
                <a:gd name="f46" fmla="*/ 2147483646 f42 1"/>
                <a:gd name="f47" fmla="*/ 2147483646 f41 1"/>
                <a:gd name="f48" fmla="*/ 0 f42 1"/>
                <a:gd name="f49" fmla="*/ 0 f41 1"/>
                <a:gd name="f50" fmla="+- f43 0 f1"/>
                <a:gd name="f51" fmla="*/ f46 1 40"/>
                <a:gd name="f52" fmla="*/ f47 1 36"/>
                <a:gd name="f53" fmla="*/ f48 1 40"/>
                <a:gd name="f54" fmla="*/ f49 1 36"/>
                <a:gd name="f55" fmla="*/ 0 1 f44"/>
                <a:gd name="f56" fmla="*/ f38 1 f44"/>
                <a:gd name="f57" fmla="*/ 0 1 f45"/>
                <a:gd name="f58" fmla="*/ f39 1 f45"/>
                <a:gd name="f59" fmla="*/ f51 1 f44"/>
                <a:gd name="f60" fmla="*/ f52 1 f45"/>
                <a:gd name="f61" fmla="*/ f53 1 f44"/>
                <a:gd name="f62" fmla="*/ f54 1 f45"/>
                <a:gd name="f63" fmla="*/ f55 f35 1"/>
                <a:gd name="f64" fmla="*/ f56 f35 1"/>
                <a:gd name="f65" fmla="*/ f58 f36 1"/>
                <a:gd name="f66" fmla="*/ f57 f36 1"/>
                <a:gd name="f67" fmla="*/ f59 f35 1"/>
                <a:gd name="f68" fmla="*/ f60 f36 1"/>
                <a:gd name="f69" fmla="*/ f61 f35 1"/>
                <a:gd name="f70" fmla="*/ f62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9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70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</a:cxnLst>
              <a:rect l="f63" t="f66" r="f64" b="f65"/>
              <a:pathLst>
                <a:path w="40" h="36">
                  <a:moveTo>
                    <a:pt x="f8" y="f9"/>
                  </a:move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2"/>
                  </a:lnTo>
                  <a:lnTo>
                    <a:pt x="f19" y="f7"/>
                  </a:lnTo>
                  <a:lnTo>
                    <a:pt x="f20" y="f7"/>
                  </a:lnTo>
                  <a:lnTo>
                    <a:pt x="f21" y="f7"/>
                  </a:lnTo>
                  <a:lnTo>
                    <a:pt x="f22" y="f12"/>
                  </a:lnTo>
                  <a:lnTo>
                    <a:pt x="f23" y="f17"/>
                  </a:lnTo>
                  <a:lnTo>
                    <a:pt x="f24" y="f14"/>
                  </a:lnTo>
                  <a:lnTo>
                    <a:pt x="f25" y="f16"/>
                  </a:lnTo>
                  <a:lnTo>
                    <a:pt x="f26" y="f27"/>
                  </a:lnTo>
                  <a:lnTo>
                    <a:pt x="f5" y="f9"/>
                  </a:lnTo>
                  <a:lnTo>
                    <a:pt x="f26" y="f28"/>
                  </a:lnTo>
                  <a:lnTo>
                    <a:pt x="f29" y="f22"/>
                  </a:lnTo>
                  <a:lnTo>
                    <a:pt x="f21" y="f30"/>
                  </a:lnTo>
                  <a:lnTo>
                    <a:pt x="f28" y="f31"/>
                  </a:lnTo>
                  <a:lnTo>
                    <a:pt x="f9" y="f5"/>
                  </a:lnTo>
                  <a:lnTo>
                    <a:pt x="f27" y="f26"/>
                  </a:lnTo>
                  <a:lnTo>
                    <a:pt x="f14" y="f32"/>
                  </a:lnTo>
                  <a:lnTo>
                    <a:pt x="f33" y="f30"/>
                  </a:lnTo>
                  <a:lnTo>
                    <a:pt x="f6" y="f22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35" name="Freeform 164">
              <a:extLst>
                <a:ext uri="{FF2B5EF4-FFF2-40B4-BE49-F238E27FC236}">
                  <a16:creationId xmlns:a16="http://schemas.microsoft.com/office/drawing/2014/main" id="{0E2CCF7F-954B-1C3A-6784-D109F68166DA}"/>
                </a:ext>
              </a:extLst>
            </p:cNvPr>
            <p:cNvSpPr/>
            <p:nvPr/>
          </p:nvSpPr>
          <p:spPr>
            <a:xfrm>
              <a:off x="5257845" y="2211823"/>
              <a:ext cx="0" cy="43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"/>
                <a:gd name="f7" fmla="val 4"/>
                <a:gd name="f8" fmla="val 2"/>
                <a:gd name="f9" fmla="+- 0 0 -90"/>
                <a:gd name="f10" fmla="*/ f3 1 1"/>
                <a:gd name="f11" fmla="*/ f4 1 4"/>
                <a:gd name="f12" fmla="val f5"/>
                <a:gd name="f13" fmla="val f6"/>
                <a:gd name="f14" fmla="val f7"/>
                <a:gd name="f15" fmla="*/ f9 f0 1"/>
                <a:gd name="f16" fmla="+- f14 0 f12"/>
                <a:gd name="f17" fmla="+- f13 0 f12"/>
                <a:gd name="f18" fmla="*/ f15 1 f2"/>
                <a:gd name="f19" fmla="*/ f16 1 4"/>
                <a:gd name="f20" fmla="val f17"/>
                <a:gd name="f21" fmla="*/ 1 f17 1"/>
                <a:gd name="f22" fmla="*/ 2147483646 f16 1"/>
                <a:gd name="f23" fmla="*/ 0 f17 1"/>
                <a:gd name="f24" fmla="*/ 0 f16 1"/>
                <a:gd name="f25" fmla="+- f18 0 f1"/>
                <a:gd name="f26" fmla="*/ f22 1 4"/>
                <a:gd name="f27" fmla="*/ f24 1 4"/>
                <a:gd name="f28" fmla="*/ f21 1 f20"/>
                <a:gd name="f29" fmla="*/ f23 1 f20"/>
                <a:gd name="f30" fmla="*/ 0 1 f20"/>
                <a:gd name="f31" fmla="*/ f13 1 f20"/>
                <a:gd name="f32" fmla="*/ 0 1 f19"/>
                <a:gd name="f33" fmla="*/ f14 1 f19"/>
                <a:gd name="f34" fmla="*/ f26 1 f19"/>
                <a:gd name="f35" fmla="*/ f27 1 f19"/>
                <a:gd name="f36" fmla="*/ f30 f10 1"/>
                <a:gd name="f37" fmla="*/ f31 f10 1"/>
                <a:gd name="f38" fmla="*/ f33 f11 1"/>
                <a:gd name="f39" fmla="*/ f32 f11 1"/>
                <a:gd name="f40" fmla="*/ f28 f10 1"/>
                <a:gd name="f41" fmla="*/ f29 f10 1"/>
                <a:gd name="f42" fmla="*/ f34 f11 1"/>
                <a:gd name="f43" fmla="*/ f35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0" y="f42"/>
                </a:cxn>
                <a:cxn ang="f25">
                  <a:pos x="f40" y="f42"/>
                </a:cxn>
                <a:cxn ang="f25">
                  <a:pos x="f40" y="f42"/>
                </a:cxn>
                <a:cxn ang="f25">
                  <a:pos x="f41" y="f43"/>
                </a:cxn>
                <a:cxn ang="f25">
                  <a:pos x="f41" y="f43"/>
                </a:cxn>
                <a:cxn ang="f25">
                  <a:pos x="f40" y="f42"/>
                </a:cxn>
                <a:cxn ang="f25">
                  <a:pos x="f40" y="f42"/>
                </a:cxn>
                <a:cxn ang="f25">
                  <a:pos x="f40" y="f42"/>
                </a:cxn>
                <a:cxn ang="f25">
                  <a:pos x="f40" y="f42"/>
                </a:cxn>
              </a:cxnLst>
              <a:rect l="f36" t="f39" r="f37" b="f38"/>
              <a:pathLst>
                <a:path w="1" h="4">
                  <a:moveTo>
                    <a:pt x="f6" y="f8"/>
                  </a:moveTo>
                  <a:lnTo>
                    <a:pt x="f6" y="f6"/>
                  </a:lnTo>
                  <a:lnTo>
                    <a:pt x="f5" y="f5"/>
                  </a:lnTo>
                  <a:lnTo>
                    <a:pt x="f6" y="f8"/>
                  </a:lnTo>
                  <a:lnTo>
                    <a:pt x="f6" y="f7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36" name="Freeform 165">
              <a:extLst>
                <a:ext uri="{FF2B5EF4-FFF2-40B4-BE49-F238E27FC236}">
                  <a16:creationId xmlns:a16="http://schemas.microsoft.com/office/drawing/2014/main" id="{2BF4F602-8971-1852-50C4-7F2909E9DBD9}"/>
                </a:ext>
              </a:extLst>
            </p:cNvPr>
            <p:cNvSpPr/>
            <p:nvPr/>
          </p:nvSpPr>
          <p:spPr>
            <a:xfrm>
              <a:off x="5583673" y="2242227"/>
              <a:ext cx="2898" cy="5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8"/>
                <a:gd name="f8" fmla="val 6"/>
                <a:gd name="f9" fmla="val 2"/>
                <a:gd name="f10" fmla="val 3"/>
                <a:gd name="f11" fmla="val 1"/>
                <a:gd name="f12" fmla="+- 0 0 -90"/>
                <a:gd name="f13" fmla="*/ f3 1 5"/>
                <a:gd name="f14" fmla="*/ f4 1 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8"/>
                <a:gd name="f23" fmla="*/ f20 1 5"/>
                <a:gd name="f24" fmla="*/ 2147483646 f20 1"/>
                <a:gd name="f25" fmla="*/ 2147483646 f19 1"/>
                <a:gd name="f26" fmla="*/ 0 f19 1"/>
                <a:gd name="f27" fmla="*/ 0 f20 1"/>
                <a:gd name="f28" fmla="+- f21 0 f1"/>
                <a:gd name="f29" fmla="*/ f24 1 5"/>
                <a:gd name="f30" fmla="*/ f25 1 8"/>
                <a:gd name="f31" fmla="*/ f26 1 8"/>
                <a:gd name="f32" fmla="*/ f27 1 5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4 1"/>
                <a:gd name="f48" fmla="*/ f4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5" y="f46"/>
                </a:cxn>
                <a:cxn ang="f28">
                  <a:pos x="f45" y="f46"/>
                </a:cxn>
                <a:cxn ang="f28">
                  <a:pos x="f45" y="f46"/>
                </a:cxn>
                <a:cxn ang="f28">
                  <a:pos x="f45" y="f47"/>
                </a:cxn>
                <a:cxn ang="f28">
                  <a:pos x="f48" y="f47"/>
                </a:cxn>
                <a:cxn ang="f28">
                  <a:pos x="f48" y="f46"/>
                </a:cxn>
                <a:cxn ang="f28">
                  <a:pos x="f45" y="f46"/>
                </a:cxn>
                <a:cxn ang="f28">
                  <a:pos x="f45" y="f46"/>
                </a:cxn>
              </a:cxnLst>
              <a:rect l="f41" t="f44" r="f42" b="f43"/>
              <a:pathLst>
                <a:path w="5" h="8">
                  <a:moveTo>
                    <a:pt x="f6" y="f7"/>
                  </a:moveTo>
                  <a:lnTo>
                    <a:pt x="f6" y="f8"/>
                  </a:lnTo>
                  <a:lnTo>
                    <a:pt x="f6" y="f6"/>
                  </a:lnTo>
                  <a:lnTo>
                    <a:pt x="f6" y="f9"/>
                  </a:lnTo>
                  <a:lnTo>
                    <a:pt x="f10" y="f5"/>
                  </a:lnTo>
                  <a:lnTo>
                    <a:pt x="f5" y="f5"/>
                  </a:lnTo>
                  <a:lnTo>
                    <a:pt x="f5" y="f11"/>
                  </a:lnTo>
                  <a:lnTo>
                    <a:pt x="f9" y="f6"/>
                  </a:lnTo>
                  <a:lnTo>
                    <a:pt x="f6" y="f7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37" name="Freeform 166">
              <a:extLst>
                <a:ext uri="{FF2B5EF4-FFF2-40B4-BE49-F238E27FC236}">
                  <a16:creationId xmlns:a16="http://schemas.microsoft.com/office/drawing/2014/main" id="{90884090-6314-AA91-1B63-0779672622D2}"/>
                </a:ext>
              </a:extLst>
            </p:cNvPr>
            <p:cNvSpPr/>
            <p:nvPr/>
          </p:nvSpPr>
          <p:spPr>
            <a:xfrm>
              <a:off x="5263633" y="1861370"/>
              <a:ext cx="13030" cy="130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5"/>
                <a:gd name="f8" fmla="val 2"/>
                <a:gd name="f9" fmla="val 7"/>
                <a:gd name="f10" fmla="val 9"/>
                <a:gd name="f11" fmla="val 13"/>
                <a:gd name="f12" fmla="val 10"/>
                <a:gd name="f13" fmla="val 5"/>
                <a:gd name="f14" fmla="val 3"/>
                <a:gd name="f15" fmla="val 8"/>
                <a:gd name="f16" fmla="val 1"/>
                <a:gd name="f17" fmla="val 6"/>
                <a:gd name="f18" fmla="+- 0 0 -90"/>
                <a:gd name="f19" fmla="*/ f3 1 14"/>
                <a:gd name="f20" fmla="*/ f4 1 15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4"/>
                <a:gd name="f29" fmla="*/ f25 1 15"/>
                <a:gd name="f30" fmla="*/ 2147483646 f26 1"/>
                <a:gd name="f31" fmla="*/ 2147483646 f25 1"/>
                <a:gd name="f32" fmla="*/ 0 f25 1"/>
                <a:gd name="f33" fmla="*/ 0 f26 1"/>
                <a:gd name="f34" fmla="+- f27 0 f1"/>
                <a:gd name="f35" fmla="*/ f30 1 14"/>
                <a:gd name="f36" fmla="*/ f31 1 15"/>
                <a:gd name="f37" fmla="*/ f32 1 15"/>
                <a:gd name="f38" fmla="*/ f33 1 14"/>
                <a:gd name="f39" fmla="*/ 0 1 f28"/>
                <a:gd name="f40" fmla="*/ f22 1 f28"/>
                <a:gd name="f41" fmla="*/ 0 1 f29"/>
                <a:gd name="f42" fmla="*/ f23 1 f29"/>
                <a:gd name="f43" fmla="*/ f35 1 f28"/>
                <a:gd name="f44" fmla="*/ f36 1 f29"/>
                <a:gd name="f45" fmla="*/ f37 1 f29"/>
                <a:gd name="f46" fmla="*/ f38 1 f28"/>
                <a:gd name="f47" fmla="*/ f39 f19 1"/>
                <a:gd name="f48" fmla="*/ f40 f19 1"/>
                <a:gd name="f49" fmla="*/ f42 f20 1"/>
                <a:gd name="f50" fmla="*/ f41 f20 1"/>
                <a:gd name="f51" fmla="*/ f43 f19 1"/>
                <a:gd name="f52" fmla="*/ f44 f20 1"/>
                <a:gd name="f53" fmla="*/ f45 f20 1"/>
                <a:gd name="f54" fmla="*/ f4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1" y="f52"/>
                </a:cxn>
                <a:cxn ang="f34">
                  <a:pos x="f51" y="f52"/>
                </a:cxn>
                <a:cxn ang="f34">
                  <a:pos x="f51" y="f52"/>
                </a:cxn>
                <a:cxn ang="f34">
                  <a:pos x="f51" y="f52"/>
                </a:cxn>
                <a:cxn ang="f34">
                  <a:pos x="f51" y="f52"/>
                </a:cxn>
                <a:cxn ang="f34">
                  <a:pos x="f51" y="f52"/>
                </a:cxn>
                <a:cxn ang="f34">
                  <a:pos x="f51" y="f52"/>
                </a:cxn>
                <a:cxn ang="f34">
                  <a:pos x="f51" y="f52"/>
                </a:cxn>
                <a:cxn ang="f34">
                  <a:pos x="f51" y="f53"/>
                </a:cxn>
                <a:cxn ang="f34">
                  <a:pos x="f51" y="f52"/>
                </a:cxn>
                <a:cxn ang="f34">
                  <a:pos x="f51" y="f52"/>
                </a:cxn>
                <a:cxn ang="f34">
                  <a:pos x="f51" y="f52"/>
                </a:cxn>
                <a:cxn ang="f34">
                  <a:pos x="f54" y="f52"/>
                </a:cxn>
                <a:cxn ang="f34">
                  <a:pos x="f51" y="f52"/>
                </a:cxn>
                <a:cxn ang="f34">
                  <a:pos x="f51" y="f52"/>
                </a:cxn>
                <a:cxn ang="f34">
                  <a:pos x="f51" y="f52"/>
                </a:cxn>
                <a:cxn ang="f34">
                  <a:pos x="f51" y="f52"/>
                </a:cxn>
              </a:cxnLst>
              <a:rect l="f47" t="f50" r="f48" b="f49"/>
              <a:pathLst>
                <a:path w="14" h="15">
                  <a:moveTo>
                    <a:pt x="f8" y="f9"/>
                  </a:moveTo>
                  <a:lnTo>
                    <a:pt x="f10" y="f11"/>
                  </a:lnTo>
                  <a:lnTo>
                    <a:pt x="f6" y="f7"/>
                  </a:lnTo>
                  <a:lnTo>
                    <a:pt x="f6" y="f6"/>
                  </a:lnTo>
                  <a:lnTo>
                    <a:pt x="f12" y="f9"/>
                  </a:lnTo>
                  <a:lnTo>
                    <a:pt x="f10" y="f13"/>
                  </a:lnTo>
                  <a:lnTo>
                    <a:pt x="f10" y="f14"/>
                  </a:lnTo>
                  <a:lnTo>
                    <a:pt x="f15" y="f16"/>
                  </a:lnTo>
                  <a:lnTo>
                    <a:pt x="f9" y="f5"/>
                  </a:lnTo>
                  <a:lnTo>
                    <a:pt x="f17" y="f16"/>
                  </a:lnTo>
                  <a:lnTo>
                    <a:pt x="f14" y="f8"/>
                  </a:lnTo>
                  <a:lnTo>
                    <a:pt x="f8" y="f14"/>
                  </a:lnTo>
                  <a:lnTo>
                    <a:pt x="f5" y="f13"/>
                  </a:lnTo>
                  <a:lnTo>
                    <a:pt x="f16" y="f1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38" name="Freeform 167">
              <a:extLst>
                <a:ext uri="{FF2B5EF4-FFF2-40B4-BE49-F238E27FC236}">
                  <a16:creationId xmlns:a16="http://schemas.microsoft.com/office/drawing/2014/main" id="{3B668FCA-7607-6D08-5268-104C22C810EF}"/>
                </a:ext>
              </a:extLst>
            </p:cNvPr>
            <p:cNvSpPr/>
            <p:nvPr/>
          </p:nvSpPr>
          <p:spPr>
            <a:xfrm>
              <a:off x="5434516" y="2288569"/>
              <a:ext cx="131783" cy="1100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5"/>
                <a:gd name="f7" fmla="val 119"/>
                <a:gd name="f8" fmla="val 122"/>
                <a:gd name="f9" fmla="val 59"/>
                <a:gd name="f10" fmla="val 124"/>
                <a:gd name="f11" fmla="val 60"/>
                <a:gd name="f12" fmla="val 130"/>
                <a:gd name="f13" fmla="val 62"/>
                <a:gd name="f14" fmla="val 67"/>
                <a:gd name="f15" fmla="val 133"/>
                <a:gd name="f16" fmla="val 71"/>
                <a:gd name="f17" fmla="val 129"/>
                <a:gd name="f18" fmla="val 76"/>
                <a:gd name="f19" fmla="val 126"/>
                <a:gd name="f20" fmla="val 78"/>
                <a:gd name="f21" fmla="val 81"/>
                <a:gd name="f22" fmla="val 121"/>
                <a:gd name="f23" fmla="val 83"/>
                <a:gd name="f24" fmla="val 118"/>
                <a:gd name="f25" fmla="val 116"/>
                <a:gd name="f26" fmla="val 114"/>
                <a:gd name="f27" fmla="val 82"/>
                <a:gd name="f28" fmla="val 108"/>
                <a:gd name="f29" fmla="val 79"/>
                <a:gd name="f30" fmla="val 101"/>
                <a:gd name="f31" fmla="val 77"/>
                <a:gd name="f32" fmla="val 95"/>
                <a:gd name="f33" fmla="val 75"/>
                <a:gd name="f34" fmla="val 91"/>
                <a:gd name="f35" fmla="val 74"/>
                <a:gd name="f36" fmla="val 86"/>
                <a:gd name="f37" fmla="val 68"/>
                <a:gd name="f38" fmla="val 66"/>
                <a:gd name="f39" fmla="val 72"/>
                <a:gd name="f40" fmla="val 70"/>
                <a:gd name="f41" fmla="val 85"/>
                <a:gd name="f42" fmla="val 92"/>
                <a:gd name="f43" fmla="val 96"/>
                <a:gd name="f44" fmla="val 61"/>
                <a:gd name="f45" fmla="val 99"/>
                <a:gd name="f46" fmla="val 58"/>
                <a:gd name="f47" fmla="val 102"/>
                <a:gd name="f48" fmla="val 57"/>
                <a:gd name="f49" fmla="val 107"/>
                <a:gd name="f50" fmla="val 56"/>
                <a:gd name="f51" fmla="val 111"/>
                <a:gd name="f52" fmla="val 53"/>
                <a:gd name="f53" fmla="val 48"/>
                <a:gd name="f54" fmla="val 117"/>
                <a:gd name="f55" fmla="val 44"/>
                <a:gd name="f56" fmla="val 40"/>
                <a:gd name="f57" fmla="val 39"/>
                <a:gd name="f58" fmla="val 38"/>
                <a:gd name="f59" fmla="val 105"/>
                <a:gd name="f60" fmla="val 34"/>
                <a:gd name="f61" fmla="val 100"/>
                <a:gd name="f62" fmla="val 29"/>
                <a:gd name="f63" fmla="val 23"/>
                <a:gd name="f64" fmla="val 20"/>
                <a:gd name="f65" fmla="val 17"/>
                <a:gd name="f66" fmla="val 10"/>
                <a:gd name="f67" fmla="val 104"/>
                <a:gd name="f68" fmla="val 3"/>
                <a:gd name="f69" fmla="val 1"/>
                <a:gd name="f70" fmla="val 97"/>
                <a:gd name="f71" fmla="val 4"/>
                <a:gd name="f72" fmla="val 90"/>
                <a:gd name="f73" fmla="val 9"/>
                <a:gd name="f74" fmla="val 84"/>
                <a:gd name="f75" fmla="val 12"/>
                <a:gd name="f76" fmla="val 16"/>
                <a:gd name="f77" fmla="val 14"/>
                <a:gd name="f78" fmla="val 11"/>
                <a:gd name="f79" fmla="val 55"/>
                <a:gd name="f80" fmla="val 8"/>
                <a:gd name="f81" fmla="val 35"/>
                <a:gd name="f82" fmla="val 26"/>
                <a:gd name="f83" fmla="val 2"/>
                <a:gd name="f84" fmla="val 18"/>
                <a:gd name="f85" fmla="val 24"/>
                <a:gd name="f86" fmla="val 27"/>
                <a:gd name="f87" fmla="val 30"/>
                <a:gd name="f88" fmla="val 32"/>
                <a:gd name="f89" fmla="val 33"/>
                <a:gd name="f90" fmla="val 37"/>
                <a:gd name="f91" fmla="val 28"/>
                <a:gd name="f92" fmla="val 25"/>
                <a:gd name="f93" fmla="val 54"/>
                <a:gd name="f94" fmla="val 93"/>
                <a:gd name="f95" fmla="val 98"/>
                <a:gd name="f96" fmla="+- 0 0 -90"/>
                <a:gd name="f97" fmla="*/ f3 1 135"/>
                <a:gd name="f98" fmla="*/ f4 1 119"/>
                <a:gd name="f99" fmla="val f5"/>
                <a:gd name="f100" fmla="val f6"/>
                <a:gd name="f101" fmla="val f7"/>
                <a:gd name="f102" fmla="*/ f96 f0 1"/>
                <a:gd name="f103" fmla="+- f101 0 f99"/>
                <a:gd name="f104" fmla="+- f100 0 f99"/>
                <a:gd name="f105" fmla="*/ f102 1 f2"/>
                <a:gd name="f106" fmla="*/ f104 1 135"/>
                <a:gd name="f107" fmla="*/ f103 1 119"/>
                <a:gd name="f108" fmla="*/ 2147483646 f104 1"/>
                <a:gd name="f109" fmla="*/ 2147483646 f103 1"/>
                <a:gd name="f110" fmla="+- f105 0 f1"/>
                <a:gd name="f111" fmla="*/ f108 1 135"/>
                <a:gd name="f112" fmla="*/ f109 1 119"/>
                <a:gd name="f113" fmla="*/ 0 1 f106"/>
                <a:gd name="f114" fmla="*/ f100 1 f106"/>
                <a:gd name="f115" fmla="*/ 0 1 f107"/>
                <a:gd name="f116" fmla="*/ f101 1 f107"/>
                <a:gd name="f117" fmla="*/ f111 1 f106"/>
                <a:gd name="f118" fmla="*/ f112 1 f107"/>
                <a:gd name="f119" fmla="*/ f113 f97 1"/>
                <a:gd name="f120" fmla="*/ f114 f97 1"/>
                <a:gd name="f121" fmla="*/ f116 f98 1"/>
                <a:gd name="f122" fmla="*/ f115 f98 1"/>
                <a:gd name="f123" fmla="*/ f117 f97 1"/>
                <a:gd name="f124" fmla="*/ f118 f9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  <a:cxn ang="f110">
                  <a:pos x="f123" y="f124"/>
                </a:cxn>
              </a:cxnLst>
              <a:rect l="f119" t="f122" r="f120" b="f121"/>
              <a:pathLst>
                <a:path w="135" h="119">
                  <a:moveTo>
                    <a:pt x="f8" y="f9"/>
                  </a:moveTo>
                  <a:lnTo>
                    <a:pt x="f10" y="f11"/>
                  </a:lnTo>
                  <a:lnTo>
                    <a:pt x="f12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10" y="f21"/>
                  </a:lnTo>
                  <a:lnTo>
                    <a:pt x="f22" y="f23"/>
                  </a:lnTo>
                  <a:lnTo>
                    <a:pt x="f24" y="f23"/>
                  </a:lnTo>
                  <a:lnTo>
                    <a:pt x="f25" y="f23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16"/>
                  </a:lnTo>
                  <a:lnTo>
                    <a:pt x="f27" y="f37"/>
                  </a:lnTo>
                  <a:lnTo>
                    <a:pt x="f31" y="f38"/>
                  </a:lnTo>
                  <a:lnTo>
                    <a:pt x="f39" y="f38"/>
                  </a:lnTo>
                  <a:lnTo>
                    <a:pt x="f40" y="f40"/>
                  </a:lnTo>
                  <a:lnTo>
                    <a:pt x="f16" y="f20"/>
                  </a:lnTo>
                  <a:lnTo>
                    <a:pt x="f39" y="f41"/>
                  </a:lnTo>
                  <a:lnTo>
                    <a:pt x="f39" y="f42"/>
                  </a:lnTo>
                  <a:lnTo>
                    <a:pt x="f37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26"/>
                  </a:lnTo>
                  <a:lnTo>
                    <a:pt x="f53" y="f54"/>
                  </a:lnTo>
                  <a:lnTo>
                    <a:pt x="f55" y="f7"/>
                  </a:lnTo>
                  <a:lnTo>
                    <a:pt x="f56" y="f25"/>
                  </a:lnTo>
                  <a:lnTo>
                    <a:pt x="f57" y="f51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45"/>
                  </a:lnTo>
                  <a:lnTo>
                    <a:pt x="f63" y="f45"/>
                  </a:lnTo>
                  <a:lnTo>
                    <a:pt x="f64" y="f61"/>
                  </a:lnTo>
                  <a:lnTo>
                    <a:pt x="f65" y="f30"/>
                  </a:lnTo>
                  <a:lnTo>
                    <a:pt x="f66" y="f67"/>
                  </a:lnTo>
                  <a:lnTo>
                    <a:pt x="f68" y="f59"/>
                  </a:lnTo>
                  <a:lnTo>
                    <a:pt x="f5" y="f30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27"/>
                  </a:lnTo>
                  <a:lnTo>
                    <a:pt x="f76" y="f29"/>
                  </a:lnTo>
                  <a:lnTo>
                    <a:pt x="f76" y="f33"/>
                  </a:lnTo>
                  <a:lnTo>
                    <a:pt x="f77" y="f37"/>
                  </a:lnTo>
                  <a:lnTo>
                    <a:pt x="f75" y="f44"/>
                  </a:lnTo>
                  <a:lnTo>
                    <a:pt x="f78" y="f79"/>
                  </a:lnTo>
                  <a:lnTo>
                    <a:pt x="f75" y="f53"/>
                  </a:lnTo>
                  <a:lnTo>
                    <a:pt x="f75" y="f55"/>
                  </a:lnTo>
                  <a:lnTo>
                    <a:pt x="f66" y="f57"/>
                  </a:lnTo>
                  <a:lnTo>
                    <a:pt x="f80" y="f81"/>
                  </a:lnTo>
                  <a:lnTo>
                    <a:pt x="f80" y="f82"/>
                  </a:lnTo>
                  <a:lnTo>
                    <a:pt x="f80" y="f76"/>
                  </a:lnTo>
                  <a:lnTo>
                    <a:pt x="f80" y="f80"/>
                  </a:lnTo>
                  <a:lnTo>
                    <a:pt x="f73" y="f83"/>
                  </a:lnTo>
                  <a:lnTo>
                    <a:pt x="f75" y="f5"/>
                  </a:lnTo>
                  <a:lnTo>
                    <a:pt x="f84" y="f69"/>
                  </a:lnTo>
                  <a:lnTo>
                    <a:pt x="f85" y="f68"/>
                  </a:lnTo>
                  <a:lnTo>
                    <a:pt x="f86" y="f73"/>
                  </a:lnTo>
                  <a:lnTo>
                    <a:pt x="f87" y="f84"/>
                  </a:lnTo>
                  <a:lnTo>
                    <a:pt x="f88" y="f82"/>
                  </a:lnTo>
                  <a:lnTo>
                    <a:pt x="f89" y="f87"/>
                  </a:lnTo>
                  <a:lnTo>
                    <a:pt x="f90" y="f87"/>
                  </a:lnTo>
                  <a:lnTo>
                    <a:pt x="f56" y="f91"/>
                  </a:lnTo>
                  <a:lnTo>
                    <a:pt x="f55" y="f92"/>
                  </a:lnTo>
                  <a:lnTo>
                    <a:pt x="f53" y="f63"/>
                  </a:lnTo>
                  <a:lnTo>
                    <a:pt x="f93" y="f63"/>
                  </a:lnTo>
                  <a:lnTo>
                    <a:pt x="f44" y="f85"/>
                  </a:lnTo>
                  <a:lnTo>
                    <a:pt x="f40" y="f82"/>
                  </a:lnTo>
                  <a:lnTo>
                    <a:pt x="f20" y="f87"/>
                  </a:lnTo>
                  <a:lnTo>
                    <a:pt x="f41" y="f89"/>
                  </a:lnTo>
                  <a:lnTo>
                    <a:pt x="f72" y="f56"/>
                  </a:lnTo>
                  <a:lnTo>
                    <a:pt x="f94" y="f53"/>
                  </a:lnTo>
                  <a:lnTo>
                    <a:pt x="f95" y="f93"/>
                  </a:lnTo>
                  <a:lnTo>
                    <a:pt x="f61" y="f46"/>
                  </a:lnTo>
                  <a:lnTo>
                    <a:pt x="f30" y="f9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39" name="Freeform 168">
              <a:extLst>
                <a:ext uri="{FF2B5EF4-FFF2-40B4-BE49-F238E27FC236}">
                  <a16:creationId xmlns:a16="http://schemas.microsoft.com/office/drawing/2014/main" id="{196E7EED-2065-4449-11E7-3F290AB5D581}"/>
                </a:ext>
              </a:extLst>
            </p:cNvPr>
            <p:cNvSpPr/>
            <p:nvPr/>
          </p:nvSpPr>
          <p:spPr>
            <a:xfrm>
              <a:off x="5328803" y="1958397"/>
              <a:ext cx="545951" cy="364937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556"/>
                <a:gd name="f8" fmla="val 395"/>
                <a:gd name="f9" fmla="val 539"/>
                <a:gd name="f10" fmla="val 379"/>
                <a:gd name="f11" fmla="val 540"/>
                <a:gd name="f12" fmla="val 380"/>
                <a:gd name="f13" fmla="val 542"/>
                <a:gd name="f14" fmla="val 383"/>
                <a:gd name="f15" fmla="val 541"/>
                <a:gd name="f16" fmla="val 387"/>
                <a:gd name="f17" fmla="val 533"/>
                <a:gd name="f18" fmla="val 388"/>
                <a:gd name="f19" fmla="val 527"/>
                <a:gd name="f20" fmla="val 523"/>
                <a:gd name="f21" fmla="val 518"/>
                <a:gd name="f22" fmla="val 514"/>
                <a:gd name="f23" fmla="val 510"/>
                <a:gd name="f24" fmla="val 506"/>
                <a:gd name="f25" fmla="val 389"/>
                <a:gd name="f26" fmla="val 501"/>
                <a:gd name="f27" fmla="val 390"/>
                <a:gd name="f28" fmla="val 495"/>
                <a:gd name="f29" fmla="val 392"/>
                <a:gd name="f30" fmla="val 488"/>
                <a:gd name="f31" fmla="val 393"/>
                <a:gd name="f32" fmla="val 482"/>
                <a:gd name="f33" fmla="val 394"/>
                <a:gd name="f34" fmla="val 478"/>
                <a:gd name="f35" fmla="val 473"/>
                <a:gd name="f36" fmla="val 468"/>
                <a:gd name="f37" fmla="val 464"/>
                <a:gd name="f38" fmla="val 459"/>
                <a:gd name="f39" fmla="val 453"/>
                <a:gd name="f40" fmla="val 449"/>
                <a:gd name="f41" fmla="val 444"/>
                <a:gd name="f42" fmla="val 440"/>
                <a:gd name="f43" fmla="val 435"/>
                <a:gd name="f44" fmla="val 430"/>
                <a:gd name="f45" fmla="val 427"/>
                <a:gd name="f46" fmla="val 422"/>
                <a:gd name="f47" fmla="val 419"/>
                <a:gd name="f48" fmla="val 414"/>
                <a:gd name="f49" fmla="val 386"/>
                <a:gd name="f50" fmla="val 413"/>
                <a:gd name="f51" fmla="val 409"/>
                <a:gd name="f52" fmla="val 375"/>
                <a:gd name="f53" fmla="val 397"/>
                <a:gd name="f54" fmla="val 372"/>
                <a:gd name="f55" fmla="val 371"/>
                <a:gd name="f56" fmla="val 382"/>
                <a:gd name="f57" fmla="val 368"/>
                <a:gd name="f58" fmla="val 376"/>
                <a:gd name="f59" fmla="val 366"/>
                <a:gd name="f60" fmla="val 364"/>
                <a:gd name="f61" fmla="val 362"/>
                <a:gd name="f62" fmla="val 365"/>
                <a:gd name="f63" fmla="val 359"/>
                <a:gd name="f64" fmla="val 358"/>
                <a:gd name="f65" fmla="val 356"/>
                <a:gd name="f66" fmla="val 354"/>
                <a:gd name="f67" fmla="val 352"/>
                <a:gd name="f68" fmla="val 350"/>
                <a:gd name="f69" fmla="val 351"/>
                <a:gd name="f70" fmla="val 344"/>
                <a:gd name="f71" fmla="val 335"/>
                <a:gd name="f72" fmla="val 357"/>
                <a:gd name="f73" fmla="val 324"/>
                <a:gd name="f74" fmla="val 316"/>
                <a:gd name="f75" fmla="val 363"/>
                <a:gd name="f76" fmla="val 309"/>
                <a:gd name="f77" fmla="val 304"/>
                <a:gd name="f78" fmla="val 370"/>
                <a:gd name="f79" fmla="val 297"/>
                <a:gd name="f80" fmla="val 377"/>
                <a:gd name="f81" fmla="val 290"/>
                <a:gd name="f82" fmla="val 381"/>
                <a:gd name="f83" fmla="val 283"/>
                <a:gd name="f84" fmla="val 276"/>
                <a:gd name="f85" fmla="val 271"/>
                <a:gd name="f86" fmla="val 373"/>
                <a:gd name="f87" fmla="val 267"/>
                <a:gd name="f88" fmla="val 262"/>
                <a:gd name="f89" fmla="val 259"/>
                <a:gd name="f90" fmla="val 256"/>
                <a:gd name="f91" fmla="val 355"/>
                <a:gd name="f92" fmla="val 260"/>
                <a:gd name="f93" fmla="val 268"/>
                <a:gd name="f94" fmla="val 277"/>
                <a:gd name="f95" fmla="val 340"/>
                <a:gd name="f96" fmla="val 337"/>
                <a:gd name="f97" fmla="val 288"/>
                <a:gd name="f98" fmla="val 291"/>
                <a:gd name="f99" fmla="val 293"/>
                <a:gd name="f100" fmla="val 296"/>
                <a:gd name="f101" fmla="val 336"/>
                <a:gd name="f102" fmla="val 300"/>
                <a:gd name="f103" fmla="val 334"/>
                <a:gd name="f104" fmla="val 305"/>
                <a:gd name="f105" fmla="val 329"/>
                <a:gd name="f106" fmla="val 320"/>
                <a:gd name="f107" fmla="val 326"/>
                <a:gd name="f108" fmla="val 313"/>
                <a:gd name="f109" fmla="val 330"/>
                <a:gd name="f110" fmla="val 307"/>
                <a:gd name="f111" fmla="val 327"/>
                <a:gd name="f112" fmla="val 301"/>
                <a:gd name="f113" fmla="val 318"/>
                <a:gd name="f114" fmla="val 295"/>
                <a:gd name="f115" fmla="val 308"/>
                <a:gd name="f116" fmla="val 292"/>
                <a:gd name="f117" fmla="val 287"/>
                <a:gd name="f118" fmla="val 273"/>
                <a:gd name="f119" fmla="val 258"/>
                <a:gd name="f120" fmla="val 328"/>
                <a:gd name="f121" fmla="val 246"/>
                <a:gd name="f122" fmla="val 235"/>
                <a:gd name="f123" fmla="val 315"/>
                <a:gd name="f124" fmla="val 218"/>
                <a:gd name="f125" fmla="val 306"/>
                <a:gd name="f126" fmla="val 208"/>
                <a:gd name="f127" fmla="val 200"/>
                <a:gd name="f128" fmla="val 289"/>
                <a:gd name="f129" fmla="val 193"/>
                <a:gd name="f130" fmla="val 282"/>
                <a:gd name="f131" fmla="val 188"/>
                <a:gd name="f132" fmla="val 274"/>
                <a:gd name="f133" fmla="val 183"/>
                <a:gd name="f134" fmla="val 176"/>
                <a:gd name="f135" fmla="val 252"/>
                <a:gd name="f136" fmla="val 173"/>
                <a:gd name="f137" fmla="val 244"/>
                <a:gd name="f138" fmla="val 169"/>
                <a:gd name="f139" fmla="val 236"/>
                <a:gd name="f140" fmla="val 166"/>
                <a:gd name="f141" fmla="val 228"/>
                <a:gd name="f142" fmla="val 161"/>
                <a:gd name="f143" fmla="val 221"/>
                <a:gd name="f144" fmla="val 156"/>
                <a:gd name="f145" fmla="val 214"/>
                <a:gd name="f146" fmla="val 152"/>
                <a:gd name="f147" fmla="val 148"/>
                <a:gd name="f148" fmla="val 202"/>
                <a:gd name="f149" fmla="val 145"/>
                <a:gd name="f150" fmla="val 199"/>
                <a:gd name="f151" fmla="val 142"/>
                <a:gd name="f152" fmla="val 191"/>
                <a:gd name="f153" fmla="val 137"/>
                <a:gd name="f154" fmla="val 132"/>
                <a:gd name="f155" fmla="val 178"/>
                <a:gd name="f156" fmla="val 131"/>
                <a:gd name="f157" fmla="val 179"/>
                <a:gd name="f158" fmla="val 185"/>
                <a:gd name="f159" fmla="val 146"/>
                <a:gd name="f160" fmla="val 186"/>
                <a:gd name="f161" fmla="val 155"/>
                <a:gd name="f162" fmla="val 171"/>
                <a:gd name="f163" fmla="val 163"/>
                <a:gd name="f164" fmla="val 159"/>
                <a:gd name="f165" fmla="val 154"/>
                <a:gd name="f166" fmla="val 151"/>
                <a:gd name="f167" fmla="val 147"/>
                <a:gd name="f168" fmla="val 162"/>
                <a:gd name="f169" fmla="val 138"/>
                <a:gd name="f170" fmla="val 165"/>
                <a:gd name="f171" fmla="val 124"/>
                <a:gd name="f172" fmla="val 118"/>
                <a:gd name="f173" fmla="val 167"/>
                <a:gd name="f174" fmla="val 114"/>
                <a:gd name="f175" fmla="val 168"/>
                <a:gd name="f176" fmla="val 110"/>
                <a:gd name="f177" fmla="val 106"/>
                <a:gd name="f178" fmla="val 170"/>
                <a:gd name="f179" fmla="val 101"/>
                <a:gd name="f180" fmla="val 95"/>
                <a:gd name="f181" fmla="val 87"/>
                <a:gd name="f182" fmla="val 74"/>
                <a:gd name="f183" fmla="val 70"/>
                <a:gd name="f184" fmla="val 66"/>
                <a:gd name="f185" fmla="val 160"/>
                <a:gd name="f186" fmla="val 60"/>
                <a:gd name="f187" fmla="val 51"/>
                <a:gd name="f188" fmla="val 47"/>
                <a:gd name="f189" fmla="val 43"/>
                <a:gd name="f190" fmla="val 35"/>
                <a:gd name="f191" fmla="val 30"/>
                <a:gd name="f192" fmla="val 24"/>
                <a:gd name="f193" fmla="val 18"/>
                <a:gd name="f194" fmla="val 153"/>
                <a:gd name="f195" fmla="val 13"/>
                <a:gd name="f196" fmla="val 10"/>
                <a:gd name="f197" fmla="val 9"/>
                <a:gd name="f198" fmla="val 11"/>
                <a:gd name="f199" fmla="val 143"/>
                <a:gd name="f200" fmla="val 16"/>
                <a:gd name="f201" fmla="val 140"/>
                <a:gd name="f202" fmla="val 23"/>
                <a:gd name="f203" fmla="val 36"/>
                <a:gd name="f204" fmla="val 136"/>
                <a:gd name="f205" fmla="val 41"/>
                <a:gd name="f206" fmla="val 135"/>
                <a:gd name="f207" fmla="val 45"/>
                <a:gd name="f208" fmla="val 133"/>
                <a:gd name="f209" fmla="val 42"/>
                <a:gd name="f210" fmla="val 130"/>
                <a:gd name="f211" fmla="val 128"/>
                <a:gd name="f212" fmla="val 27"/>
                <a:gd name="f213" fmla="val 125"/>
                <a:gd name="f214" fmla="val 19"/>
                <a:gd name="f215" fmla="val 123"/>
                <a:gd name="f216" fmla="val 122"/>
                <a:gd name="f217" fmla="val 121"/>
                <a:gd name="f218" fmla="val 4"/>
                <a:gd name="f219" fmla="val 2"/>
                <a:gd name="f220" fmla="val 116"/>
                <a:gd name="f221" fmla="val 112"/>
                <a:gd name="f222" fmla="val 105"/>
                <a:gd name="f223" fmla="val 93"/>
                <a:gd name="f224" fmla="val 85"/>
                <a:gd name="f225" fmla="val 76"/>
                <a:gd name="f226" fmla="val 1"/>
                <a:gd name="f227" fmla="val 5"/>
                <a:gd name="f228" fmla="val 39"/>
                <a:gd name="f229" fmla="val 12"/>
                <a:gd name="f230" fmla="val 21"/>
                <a:gd name="f231" fmla="val 22"/>
                <a:gd name="f232" fmla="val 31"/>
                <a:gd name="f233" fmla="val 3"/>
                <a:gd name="f234" fmla="val 46"/>
                <a:gd name="f235" fmla="val 6"/>
                <a:gd name="f236" fmla="val 50"/>
                <a:gd name="f237" fmla="val 49"/>
                <a:gd name="f238" fmla="val 40"/>
                <a:gd name="f239" fmla="val 56"/>
                <a:gd name="f240" fmla="val 80"/>
                <a:gd name="f241" fmla="val 90"/>
                <a:gd name="f242" fmla="val 62"/>
                <a:gd name="f243" fmla="val 97"/>
                <a:gd name="f244" fmla="val 68"/>
                <a:gd name="f245" fmla="val 102"/>
                <a:gd name="f246" fmla="val 71"/>
                <a:gd name="f247" fmla="val 108"/>
                <a:gd name="f248" fmla="val 107"/>
                <a:gd name="f249" fmla="val 63"/>
                <a:gd name="f250" fmla="val 55"/>
                <a:gd name="f251" fmla="val 58"/>
                <a:gd name="f252" fmla="val 26"/>
                <a:gd name="f253" fmla="val 69"/>
                <a:gd name="f254" fmla="val 79"/>
                <a:gd name="f255" fmla="val 91"/>
                <a:gd name="f256" fmla="val 100"/>
                <a:gd name="f257" fmla="val 7"/>
                <a:gd name="f258" fmla="val 14"/>
                <a:gd name="f259" fmla="val 109"/>
                <a:gd name="f260" fmla="val 111"/>
                <a:gd name="f261" fmla="val 32"/>
                <a:gd name="f262" fmla="val 115"/>
                <a:gd name="f263" fmla="val 53"/>
                <a:gd name="f264" fmla="val 54"/>
                <a:gd name="f265" fmla="val 52"/>
                <a:gd name="f266" fmla="val 149"/>
                <a:gd name="f267" fmla="val 164"/>
                <a:gd name="f268" fmla="val 175"/>
                <a:gd name="f269" fmla="val 197"/>
                <a:gd name="f270" fmla="val 38"/>
                <a:gd name="f271" fmla="val 206"/>
                <a:gd name="f272" fmla="val 44"/>
                <a:gd name="f273" fmla="val 209"/>
                <a:gd name="f274" fmla="val 227"/>
                <a:gd name="f275" fmla="val 61"/>
                <a:gd name="f276" fmla="val 231"/>
                <a:gd name="f277" fmla="val 237"/>
                <a:gd name="f278" fmla="val 263"/>
                <a:gd name="f279" fmla="val 266"/>
                <a:gd name="f280" fmla="val 59"/>
                <a:gd name="f281" fmla="val 281"/>
                <a:gd name="f282" fmla="val 311"/>
                <a:gd name="f283" fmla="val 321"/>
                <a:gd name="f284" fmla="val 64"/>
                <a:gd name="f285" fmla="val 323"/>
                <a:gd name="f286" fmla="val 67"/>
                <a:gd name="f287" fmla="val 319"/>
                <a:gd name="f288" fmla="val 72"/>
                <a:gd name="f289" fmla="val 322"/>
                <a:gd name="f290" fmla="val 339"/>
                <a:gd name="f291" fmla="val 78"/>
                <a:gd name="f292" fmla="val 345"/>
                <a:gd name="f293" fmla="val 83"/>
                <a:gd name="f294" fmla="val 349"/>
                <a:gd name="f295" fmla="val 86"/>
                <a:gd name="f296" fmla="val 89"/>
                <a:gd name="f297" fmla="val 342"/>
                <a:gd name="f298" fmla="val 343"/>
                <a:gd name="f299" fmla="val 361"/>
                <a:gd name="f300" fmla="val 353"/>
                <a:gd name="f301" fmla="val 127"/>
                <a:gd name="f302" fmla="val 384"/>
                <a:gd name="f303" fmla="val 400"/>
                <a:gd name="f304" fmla="val 150"/>
                <a:gd name="f305" fmla="val 407"/>
                <a:gd name="f306" fmla="val 406"/>
                <a:gd name="f307" fmla="val 144"/>
                <a:gd name="f308" fmla="val 403"/>
                <a:gd name="f309" fmla="val 139"/>
                <a:gd name="f310" fmla="val 421"/>
                <a:gd name="f311" fmla="val 429"/>
                <a:gd name="f312" fmla="val 436"/>
                <a:gd name="f313" fmla="val 442"/>
                <a:gd name="f314" fmla="val 447"/>
                <a:gd name="f315" fmla="val 450"/>
                <a:gd name="f316" fmla="val 451"/>
                <a:gd name="f317" fmla="val 457"/>
                <a:gd name="f318" fmla="val 461"/>
                <a:gd name="f319" fmla="val 466"/>
                <a:gd name="f320" fmla="val 472"/>
                <a:gd name="f321" fmla="val 480"/>
                <a:gd name="f322" fmla="val 490"/>
                <a:gd name="f323" fmla="val 509"/>
                <a:gd name="f324" fmla="val 158"/>
                <a:gd name="f325" fmla="val 511"/>
                <a:gd name="f326" fmla="val 508"/>
                <a:gd name="f327" fmla="val 496"/>
                <a:gd name="f328" fmla="val 505"/>
                <a:gd name="f329" fmla="val 196"/>
                <a:gd name="f330" fmla="val 204"/>
                <a:gd name="f331" fmla="val 207"/>
                <a:gd name="f332" fmla="val 497"/>
                <a:gd name="f333" fmla="val 212"/>
                <a:gd name="f334" fmla="val 499"/>
                <a:gd name="f335" fmla="val 219"/>
                <a:gd name="f336" fmla="val 223"/>
                <a:gd name="f337" fmla="val 234"/>
                <a:gd name="f338" fmla="val 239"/>
                <a:gd name="f339" fmla="val 248"/>
                <a:gd name="f340" fmla="val 503"/>
                <a:gd name="f341" fmla="val 249"/>
                <a:gd name="f342" fmla="val 245"/>
                <a:gd name="f343" fmla="val 487"/>
                <a:gd name="f344" fmla="val 242"/>
                <a:gd name="f345" fmla="val 238"/>
                <a:gd name="f346" fmla="val 474"/>
                <a:gd name="f347" fmla="val 465"/>
                <a:gd name="f348" fmla="val 229"/>
                <a:gd name="f349" fmla="val 460"/>
                <a:gd name="f350" fmla="val 456"/>
                <a:gd name="f351" fmla="val 226"/>
                <a:gd name="f352" fmla="val 220"/>
                <a:gd name="f353" fmla="val 432"/>
                <a:gd name="f354" fmla="val 425"/>
                <a:gd name="f355" fmla="val 224"/>
                <a:gd name="f356" fmla="val 230"/>
                <a:gd name="f357" fmla="val 423"/>
                <a:gd name="f358" fmla="val 428"/>
                <a:gd name="f359" fmla="val 243"/>
                <a:gd name="f360" fmla="val 251"/>
                <a:gd name="f361" fmla="val 254"/>
                <a:gd name="f362" fmla="val 443"/>
                <a:gd name="f363" fmla="val 265"/>
                <a:gd name="f364" fmla="val 471"/>
                <a:gd name="f365" fmla="val 272"/>
                <a:gd name="f366" fmla="val 476"/>
                <a:gd name="f367" fmla="val 275"/>
                <a:gd name="f368" fmla="val 286"/>
                <a:gd name="f369" fmla="val 512"/>
                <a:gd name="f370" fmla="val 520"/>
                <a:gd name="f371" fmla="val 528"/>
                <a:gd name="f372" fmla="val 294"/>
                <a:gd name="f373" fmla="val 534"/>
                <a:gd name="f374" fmla="val 536"/>
                <a:gd name="f375" fmla="val 332"/>
                <a:gd name="f376" fmla="val 543"/>
                <a:gd name="f377" fmla="val 544"/>
                <a:gd name="f378" fmla="val 548"/>
                <a:gd name="f379" fmla="val 552"/>
                <a:gd name="f380" fmla="val 555"/>
                <a:gd name="f381" fmla="val 549"/>
                <a:gd name="f382" fmla="val 535"/>
                <a:gd name="f383" fmla="val 525"/>
                <a:gd name="f384" fmla="val 513"/>
                <a:gd name="f385" fmla="val 348"/>
                <a:gd name="f386" fmla="val 493"/>
                <a:gd name="f387" fmla="val 483"/>
                <a:gd name="f388" fmla="val 455"/>
                <a:gd name="f389" fmla="val 463"/>
                <a:gd name="f390" fmla="val 347"/>
                <a:gd name="f391" fmla="val 485"/>
                <a:gd name="f392" fmla="val 517"/>
                <a:gd name="f393" fmla="val 367"/>
                <a:gd name="f394" fmla="val 374"/>
                <a:gd name="f395" fmla="+- 0 0 -90"/>
                <a:gd name="f396" fmla="*/ f4 1 556"/>
                <a:gd name="f397" fmla="*/ f5 1 395"/>
                <a:gd name="f398" fmla="val f6"/>
                <a:gd name="f399" fmla="val f7"/>
                <a:gd name="f400" fmla="val f8"/>
                <a:gd name="f401" fmla="*/ f395 f0 1"/>
                <a:gd name="f402" fmla="+- f400 0 f398"/>
                <a:gd name="f403" fmla="+- f399 0 f398"/>
                <a:gd name="f404" fmla="*/ f401 1 f3"/>
                <a:gd name="f405" fmla="*/ f403 1 556"/>
                <a:gd name="f406" fmla="*/ f402 1 395"/>
                <a:gd name="f407" fmla="*/ 2147483646 f403 1"/>
                <a:gd name="f408" fmla="*/ 2147483646 f402 1"/>
                <a:gd name="f409" fmla="*/ 0 f403 1"/>
                <a:gd name="f410" fmla="+- f404 0 f1"/>
                <a:gd name="f411" fmla="*/ f407 1 556"/>
                <a:gd name="f412" fmla="*/ f408 1 395"/>
                <a:gd name="f413" fmla="*/ f409 1 556"/>
                <a:gd name="f414" fmla="*/ 0 1 f405"/>
                <a:gd name="f415" fmla="*/ f399 1 f405"/>
                <a:gd name="f416" fmla="*/ 0 1 f406"/>
                <a:gd name="f417" fmla="*/ f400 1 f406"/>
                <a:gd name="f418" fmla="*/ f411 1 f405"/>
                <a:gd name="f419" fmla="*/ f412 1 f406"/>
                <a:gd name="f420" fmla="*/ f413 1 f405"/>
                <a:gd name="f421" fmla="*/ f414 f396 1"/>
                <a:gd name="f422" fmla="*/ f415 f396 1"/>
                <a:gd name="f423" fmla="*/ f417 f397 1"/>
                <a:gd name="f424" fmla="*/ f416 f397 1"/>
                <a:gd name="f425" fmla="*/ f418 f396 1"/>
                <a:gd name="f426" fmla="*/ f419 f397 1"/>
                <a:gd name="f427" fmla="*/ f420 f3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7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  <a:cxn ang="f410">
                  <a:pos x="f425" y="f426"/>
                </a:cxn>
              </a:cxnLst>
              <a:rect l="f421" t="f424" r="f422" b="f423"/>
              <a:pathLst>
                <a:path w="556" h="395">
                  <a:moveTo>
                    <a:pt x="f9" y="f10"/>
                  </a:move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18"/>
                  </a:lnTo>
                  <a:lnTo>
                    <a:pt x="f20" y="f16"/>
                  </a:lnTo>
                  <a:lnTo>
                    <a:pt x="f21" y="f16"/>
                  </a:lnTo>
                  <a:lnTo>
                    <a:pt x="f22" y="f18"/>
                  </a:lnTo>
                  <a:lnTo>
                    <a:pt x="f23" y="f18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8"/>
                  </a:lnTo>
                  <a:lnTo>
                    <a:pt x="f35" y="f8"/>
                  </a:lnTo>
                  <a:lnTo>
                    <a:pt x="f36" y="f8"/>
                  </a:lnTo>
                  <a:lnTo>
                    <a:pt x="f37" y="f33"/>
                  </a:lnTo>
                  <a:lnTo>
                    <a:pt x="f38" y="f33"/>
                  </a:lnTo>
                  <a:lnTo>
                    <a:pt x="f39" y="f31"/>
                  </a:lnTo>
                  <a:lnTo>
                    <a:pt x="f40" y="f31"/>
                  </a:lnTo>
                  <a:lnTo>
                    <a:pt x="f41" y="f31"/>
                  </a:lnTo>
                  <a:lnTo>
                    <a:pt x="f42" y="f33"/>
                  </a:lnTo>
                  <a:lnTo>
                    <a:pt x="f43" y="f8"/>
                  </a:lnTo>
                  <a:lnTo>
                    <a:pt x="f44" y="f8"/>
                  </a:lnTo>
                  <a:lnTo>
                    <a:pt x="f45" y="f8"/>
                  </a:lnTo>
                  <a:lnTo>
                    <a:pt x="f46" y="f33"/>
                  </a:lnTo>
                  <a:lnTo>
                    <a:pt x="f47" y="f29"/>
                  </a:lnTo>
                  <a:lnTo>
                    <a:pt x="f48" y="f49"/>
                  </a:lnTo>
                  <a:lnTo>
                    <a:pt x="f50" y="f12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25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54" y="f60"/>
                  </a:lnTo>
                  <a:lnTo>
                    <a:pt x="f57" y="f61"/>
                  </a:lnTo>
                  <a:lnTo>
                    <a:pt x="f62" y="f63"/>
                  </a:lnTo>
                  <a:lnTo>
                    <a:pt x="f61" y="f64"/>
                  </a:lnTo>
                  <a:lnTo>
                    <a:pt x="f63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67"/>
                  </a:lnTo>
                  <a:lnTo>
                    <a:pt x="f71" y="f72"/>
                  </a:lnTo>
                  <a:lnTo>
                    <a:pt x="f73" y="f61"/>
                  </a:lnTo>
                  <a:lnTo>
                    <a:pt x="f74" y="f75"/>
                  </a:lnTo>
                  <a:lnTo>
                    <a:pt x="f76" y="f62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2"/>
                  </a:lnTo>
                  <a:lnTo>
                    <a:pt x="f84" y="f80"/>
                  </a:lnTo>
                  <a:lnTo>
                    <a:pt x="f85" y="f86"/>
                  </a:lnTo>
                  <a:lnTo>
                    <a:pt x="f87" y="f78"/>
                  </a:lnTo>
                  <a:lnTo>
                    <a:pt x="f88" y="f59"/>
                  </a:lnTo>
                  <a:lnTo>
                    <a:pt x="f89" y="f75"/>
                  </a:lnTo>
                  <a:lnTo>
                    <a:pt x="f90" y="f64"/>
                  </a:lnTo>
                  <a:lnTo>
                    <a:pt x="f90" y="f91"/>
                  </a:lnTo>
                  <a:lnTo>
                    <a:pt x="f92" y="f68"/>
                  </a:lnTo>
                  <a:lnTo>
                    <a:pt x="f93" y="f70"/>
                  </a:lnTo>
                  <a:lnTo>
                    <a:pt x="f94" y="f95"/>
                  </a:lnTo>
                  <a:lnTo>
                    <a:pt x="f83" y="f96"/>
                  </a:lnTo>
                  <a:lnTo>
                    <a:pt x="f97" y="f96"/>
                  </a:lnTo>
                  <a:lnTo>
                    <a:pt x="f98" y="f96"/>
                  </a:lnTo>
                  <a:lnTo>
                    <a:pt x="f99" y="f96"/>
                  </a:lnTo>
                  <a:lnTo>
                    <a:pt x="f100" y="f101"/>
                  </a:lnTo>
                  <a:lnTo>
                    <a:pt x="f102" y="f103"/>
                  </a:lnTo>
                  <a:lnTo>
                    <a:pt x="f104" y="f105"/>
                  </a:lnTo>
                  <a:lnTo>
                    <a:pt x="f74" y="f106"/>
                  </a:lnTo>
                  <a:lnTo>
                    <a:pt x="f107" y="f108"/>
                  </a:lnTo>
                  <a:lnTo>
                    <a:pt x="f109" y="f110"/>
                  </a:lnTo>
                  <a:lnTo>
                    <a:pt x="f111" y="f112"/>
                  </a:lnTo>
                  <a:lnTo>
                    <a:pt x="f113" y="f114"/>
                  </a:lnTo>
                  <a:lnTo>
                    <a:pt x="f115" y="f116"/>
                  </a:lnTo>
                  <a:lnTo>
                    <a:pt x="f104" y="f117"/>
                  </a:lnTo>
                  <a:lnTo>
                    <a:pt x="f76" y="f118"/>
                  </a:lnTo>
                  <a:lnTo>
                    <a:pt x="f106" y="f119"/>
                  </a:lnTo>
                  <a:lnTo>
                    <a:pt x="f120" y="f121"/>
                  </a:lnTo>
                  <a:lnTo>
                    <a:pt x="f111" y="f122"/>
                  </a:lnTo>
                  <a:lnTo>
                    <a:pt x="f123" y="f124"/>
                  </a:lnTo>
                  <a:lnTo>
                    <a:pt x="f125" y="f126"/>
                  </a:lnTo>
                  <a:lnTo>
                    <a:pt x="f79" y="f127"/>
                  </a:lnTo>
                  <a:lnTo>
                    <a:pt x="f128" y="f129"/>
                  </a:lnTo>
                  <a:lnTo>
                    <a:pt x="f130" y="f131"/>
                  </a:lnTo>
                  <a:lnTo>
                    <a:pt x="f132" y="f133"/>
                  </a:lnTo>
                  <a:lnTo>
                    <a:pt x="f87" y="f3"/>
                  </a:lnTo>
                  <a:lnTo>
                    <a:pt x="f92" y="f134"/>
                  </a:lnTo>
                  <a:lnTo>
                    <a:pt x="f135" y="f136"/>
                  </a:lnTo>
                  <a:lnTo>
                    <a:pt x="f137" y="f138"/>
                  </a:lnTo>
                  <a:lnTo>
                    <a:pt x="f139" y="f140"/>
                  </a:lnTo>
                  <a:lnTo>
                    <a:pt x="f141" y="f142"/>
                  </a:lnTo>
                  <a:lnTo>
                    <a:pt x="f143" y="f144"/>
                  </a:lnTo>
                  <a:lnTo>
                    <a:pt x="f145" y="f146"/>
                  </a:lnTo>
                  <a:lnTo>
                    <a:pt x="f126" y="f147"/>
                  </a:lnTo>
                  <a:lnTo>
                    <a:pt x="f148" y="f149"/>
                  </a:lnTo>
                  <a:lnTo>
                    <a:pt x="f150" y="f151"/>
                  </a:lnTo>
                  <a:lnTo>
                    <a:pt x="f152" y="f153"/>
                  </a:lnTo>
                  <a:lnTo>
                    <a:pt x="f133" y="f154"/>
                  </a:lnTo>
                  <a:lnTo>
                    <a:pt x="f155" y="f156"/>
                  </a:lnTo>
                  <a:lnTo>
                    <a:pt x="f157" y="f153"/>
                  </a:lnTo>
                  <a:lnTo>
                    <a:pt x="f158" y="f159"/>
                  </a:lnTo>
                  <a:lnTo>
                    <a:pt x="f160" y="f146"/>
                  </a:lnTo>
                  <a:lnTo>
                    <a:pt x="f133" y="f161"/>
                  </a:lnTo>
                  <a:lnTo>
                    <a:pt x="f162" y="f161"/>
                  </a:lnTo>
                  <a:lnTo>
                    <a:pt x="f163" y="f161"/>
                  </a:lnTo>
                  <a:lnTo>
                    <a:pt x="f164" y="f161"/>
                  </a:lnTo>
                  <a:lnTo>
                    <a:pt x="f165" y="f144"/>
                  </a:lnTo>
                  <a:lnTo>
                    <a:pt x="f166" y="f164"/>
                  </a:lnTo>
                  <a:lnTo>
                    <a:pt x="f167" y="f142"/>
                  </a:lnTo>
                  <a:lnTo>
                    <a:pt x="f151" y="f168"/>
                  </a:lnTo>
                  <a:lnTo>
                    <a:pt x="f169" y="f163"/>
                  </a:lnTo>
                  <a:lnTo>
                    <a:pt x="f156" y="f170"/>
                  </a:lnTo>
                  <a:lnTo>
                    <a:pt x="f171" y="f140"/>
                  </a:lnTo>
                  <a:lnTo>
                    <a:pt x="f172" y="f173"/>
                  </a:lnTo>
                  <a:lnTo>
                    <a:pt x="f174" y="f175"/>
                  </a:lnTo>
                  <a:lnTo>
                    <a:pt x="f176" y="f138"/>
                  </a:lnTo>
                  <a:lnTo>
                    <a:pt x="f177" y="f178"/>
                  </a:lnTo>
                  <a:lnTo>
                    <a:pt x="f179" y="f178"/>
                  </a:lnTo>
                  <a:lnTo>
                    <a:pt x="f180" y="f178"/>
                  </a:lnTo>
                  <a:lnTo>
                    <a:pt x="f181" y="f138"/>
                  </a:lnTo>
                  <a:lnTo>
                    <a:pt x="f182" y="f140"/>
                  </a:lnTo>
                  <a:lnTo>
                    <a:pt x="f183" y="f168"/>
                  </a:lnTo>
                  <a:lnTo>
                    <a:pt x="f184" y="f185"/>
                  </a:lnTo>
                  <a:lnTo>
                    <a:pt x="f186" y="f142"/>
                  </a:lnTo>
                  <a:lnTo>
                    <a:pt x="f187" y="f140"/>
                  </a:lnTo>
                  <a:lnTo>
                    <a:pt x="f188" y="f175"/>
                  </a:lnTo>
                  <a:lnTo>
                    <a:pt x="f189" y="f175"/>
                  </a:lnTo>
                  <a:lnTo>
                    <a:pt x="f190" y="f163"/>
                  </a:lnTo>
                  <a:lnTo>
                    <a:pt x="f191" y="f185"/>
                  </a:lnTo>
                  <a:lnTo>
                    <a:pt x="f192" y="f144"/>
                  </a:lnTo>
                  <a:lnTo>
                    <a:pt x="f193" y="f194"/>
                  </a:lnTo>
                  <a:lnTo>
                    <a:pt x="f195" y="f166"/>
                  </a:lnTo>
                  <a:lnTo>
                    <a:pt x="f196" y="f147"/>
                  </a:lnTo>
                  <a:lnTo>
                    <a:pt x="f197" y="f149"/>
                  </a:lnTo>
                  <a:lnTo>
                    <a:pt x="f198" y="f199"/>
                  </a:lnTo>
                  <a:lnTo>
                    <a:pt x="f200" y="f201"/>
                  </a:lnTo>
                  <a:lnTo>
                    <a:pt x="f202" y="f169"/>
                  </a:lnTo>
                  <a:lnTo>
                    <a:pt x="f191" y="f153"/>
                  </a:lnTo>
                  <a:lnTo>
                    <a:pt x="f203" y="f204"/>
                  </a:lnTo>
                  <a:lnTo>
                    <a:pt x="f205" y="f206"/>
                  </a:lnTo>
                  <a:lnTo>
                    <a:pt x="f207" y="f208"/>
                  </a:lnTo>
                  <a:lnTo>
                    <a:pt x="f207" y="f154"/>
                  </a:lnTo>
                  <a:lnTo>
                    <a:pt x="f209" y="f210"/>
                  </a:lnTo>
                  <a:lnTo>
                    <a:pt x="f190" y="f211"/>
                  </a:lnTo>
                  <a:lnTo>
                    <a:pt x="f212" y="f213"/>
                  </a:lnTo>
                  <a:lnTo>
                    <a:pt x="f214" y="f215"/>
                  </a:lnTo>
                  <a:lnTo>
                    <a:pt x="f195" y="f216"/>
                  </a:lnTo>
                  <a:lnTo>
                    <a:pt x="f197" y="f217"/>
                  </a:lnTo>
                  <a:lnTo>
                    <a:pt x="f218" y="f172"/>
                  </a:lnTo>
                  <a:lnTo>
                    <a:pt x="f219" y="f220"/>
                  </a:lnTo>
                  <a:lnTo>
                    <a:pt x="f6" y="f221"/>
                  </a:lnTo>
                  <a:lnTo>
                    <a:pt x="f6" y="f222"/>
                  </a:lnTo>
                  <a:lnTo>
                    <a:pt x="f6" y="f223"/>
                  </a:lnTo>
                  <a:lnTo>
                    <a:pt x="f6" y="f224"/>
                  </a:lnTo>
                  <a:lnTo>
                    <a:pt x="f6" y="f225"/>
                  </a:lnTo>
                  <a:lnTo>
                    <a:pt x="f226" y="f186"/>
                  </a:lnTo>
                  <a:lnTo>
                    <a:pt x="f227" y="f228"/>
                  </a:lnTo>
                  <a:lnTo>
                    <a:pt x="f229" y="f230"/>
                  </a:lnTo>
                  <a:lnTo>
                    <a:pt x="f231" y="f197"/>
                  </a:lnTo>
                  <a:lnTo>
                    <a:pt x="f232" y="f233"/>
                  </a:lnTo>
                  <a:lnTo>
                    <a:pt x="f228" y="f233"/>
                  </a:lnTo>
                  <a:lnTo>
                    <a:pt x="f234" y="f235"/>
                  </a:lnTo>
                  <a:lnTo>
                    <a:pt x="f236" y="f196"/>
                  </a:lnTo>
                  <a:lnTo>
                    <a:pt x="f237" y="f214"/>
                  </a:lnTo>
                  <a:lnTo>
                    <a:pt x="f189" y="f238"/>
                  </a:lnTo>
                  <a:lnTo>
                    <a:pt x="f209" y="f239"/>
                  </a:lnTo>
                  <a:lnTo>
                    <a:pt x="f207" y="f183"/>
                  </a:lnTo>
                  <a:lnTo>
                    <a:pt x="f236" y="f240"/>
                  </a:lnTo>
                  <a:lnTo>
                    <a:pt x="f239" y="f241"/>
                  </a:lnTo>
                  <a:lnTo>
                    <a:pt x="f242" y="f243"/>
                  </a:lnTo>
                  <a:lnTo>
                    <a:pt x="f244" y="f245"/>
                  </a:lnTo>
                  <a:lnTo>
                    <a:pt x="f246" y="f247"/>
                  </a:lnTo>
                  <a:lnTo>
                    <a:pt x="f183" y="f248"/>
                  </a:lnTo>
                  <a:lnTo>
                    <a:pt x="f249" y="f181"/>
                  </a:lnTo>
                  <a:lnTo>
                    <a:pt x="f239" y="f242"/>
                  </a:lnTo>
                  <a:lnTo>
                    <a:pt x="f250" y="f205"/>
                  </a:lnTo>
                  <a:lnTo>
                    <a:pt x="f251" y="f252"/>
                  </a:lnTo>
                  <a:lnTo>
                    <a:pt x="f242" y="f229"/>
                  </a:lnTo>
                  <a:lnTo>
                    <a:pt x="f253" y="f233"/>
                  </a:lnTo>
                  <a:lnTo>
                    <a:pt x="f254" y="f6"/>
                  </a:lnTo>
                  <a:lnTo>
                    <a:pt x="f255" y="f219"/>
                  </a:lnTo>
                  <a:lnTo>
                    <a:pt x="f256" y="f257"/>
                  </a:lnTo>
                  <a:lnTo>
                    <a:pt x="f177" y="f258"/>
                  </a:lnTo>
                  <a:lnTo>
                    <a:pt x="f259" y="f230"/>
                  </a:lnTo>
                  <a:lnTo>
                    <a:pt x="f260" y="f252"/>
                  </a:lnTo>
                  <a:lnTo>
                    <a:pt x="f174" y="f261"/>
                  </a:lnTo>
                  <a:lnTo>
                    <a:pt x="f262" y="f228"/>
                  </a:lnTo>
                  <a:lnTo>
                    <a:pt x="f220" y="f188"/>
                  </a:lnTo>
                  <a:lnTo>
                    <a:pt x="f172" y="f263"/>
                  </a:lnTo>
                  <a:lnTo>
                    <a:pt x="f171" y="f264"/>
                  </a:lnTo>
                  <a:lnTo>
                    <a:pt x="f154" y="f265"/>
                  </a:lnTo>
                  <a:lnTo>
                    <a:pt x="f201" y="f188"/>
                  </a:lnTo>
                  <a:lnTo>
                    <a:pt x="f159" y="f205"/>
                  </a:lnTo>
                  <a:lnTo>
                    <a:pt x="f167" y="f203"/>
                  </a:lnTo>
                  <a:lnTo>
                    <a:pt x="f266" y="f232"/>
                  </a:lnTo>
                  <a:lnTo>
                    <a:pt x="f144" y="f212"/>
                  </a:lnTo>
                  <a:lnTo>
                    <a:pt x="f267" y="f202"/>
                  </a:lnTo>
                  <a:lnTo>
                    <a:pt x="f138" y="f214"/>
                  </a:lnTo>
                  <a:lnTo>
                    <a:pt x="f268" y="f214"/>
                  </a:lnTo>
                  <a:lnTo>
                    <a:pt x="f158" y="f192"/>
                  </a:lnTo>
                  <a:lnTo>
                    <a:pt x="f269" y="f261"/>
                  </a:lnTo>
                  <a:lnTo>
                    <a:pt x="f148" y="f270"/>
                  </a:lnTo>
                  <a:lnTo>
                    <a:pt x="f271" y="f272"/>
                  </a:lnTo>
                  <a:lnTo>
                    <a:pt x="f273" y="f237"/>
                  </a:lnTo>
                  <a:lnTo>
                    <a:pt x="f145" y="f250"/>
                  </a:lnTo>
                  <a:lnTo>
                    <a:pt x="f143" y="f186"/>
                  </a:lnTo>
                  <a:lnTo>
                    <a:pt x="f274" y="f275"/>
                  </a:lnTo>
                  <a:lnTo>
                    <a:pt x="f276" y="f239"/>
                  </a:lnTo>
                  <a:lnTo>
                    <a:pt x="f277" y="f237"/>
                  </a:lnTo>
                  <a:lnTo>
                    <a:pt x="f121" y="f234"/>
                  </a:lnTo>
                  <a:lnTo>
                    <a:pt x="f90" y="f234"/>
                  </a:lnTo>
                  <a:lnTo>
                    <a:pt x="f278" y="f237"/>
                  </a:lnTo>
                  <a:lnTo>
                    <a:pt x="f279" y="f264"/>
                  </a:lnTo>
                  <a:lnTo>
                    <a:pt x="f93" y="f239"/>
                  </a:lnTo>
                  <a:lnTo>
                    <a:pt x="f85" y="f280"/>
                  </a:lnTo>
                  <a:lnTo>
                    <a:pt x="f281" y="f275"/>
                  </a:lnTo>
                  <a:lnTo>
                    <a:pt x="f97" y="f242"/>
                  </a:lnTo>
                  <a:lnTo>
                    <a:pt x="f100" y="f242"/>
                  </a:lnTo>
                  <a:lnTo>
                    <a:pt x="f77" y="f249"/>
                  </a:lnTo>
                  <a:lnTo>
                    <a:pt x="f282" y="f249"/>
                  </a:lnTo>
                  <a:lnTo>
                    <a:pt x="f113" y="f249"/>
                  </a:lnTo>
                  <a:lnTo>
                    <a:pt x="f283" y="f284"/>
                  </a:lnTo>
                  <a:lnTo>
                    <a:pt x="f285" y="f286"/>
                  </a:lnTo>
                  <a:lnTo>
                    <a:pt x="f283" y="f253"/>
                  </a:lnTo>
                  <a:lnTo>
                    <a:pt x="f287" y="f288"/>
                  </a:lnTo>
                  <a:lnTo>
                    <a:pt x="f289" y="f288"/>
                  </a:lnTo>
                  <a:lnTo>
                    <a:pt x="f105" y="f288"/>
                  </a:lnTo>
                  <a:lnTo>
                    <a:pt x="f71" y="f182"/>
                  </a:lnTo>
                  <a:lnTo>
                    <a:pt x="f290" y="f291"/>
                  </a:lnTo>
                  <a:lnTo>
                    <a:pt x="f292" y="f293"/>
                  </a:lnTo>
                  <a:lnTo>
                    <a:pt x="f294" y="f295"/>
                  </a:lnTo>
                  <a:lnTo>
                    <a:pt x="f69" y="f181"/>
                  </a:lnTo>
                  <a:lnTo>
                    <a:pt x="f68" y="f181"/>
                  </a:lnTo>
                  <a:lnTo>
                    <a:pt x="f292" y="f296"/>
                  </a:lnTo>
                  <a:lnTo>
                    <a:pt x="f297" y="f255"/>
                  </a:lnTo>
                  <a:lnTo>
                    <a:pt x="f290" y="f223"/>
                  </a:lnTo>
                  <a:lnTo>
                    <a:pt x="f298" y="f243"/>
                  </a:lnTo>
                  <a:lnTo>
                    <a:pt x="f67" y="f256"/>
                  </a:lnTo>
                  <a:lnTo>
                    <a:pt x="f299" y="f245"/>
                  </a:lnTo>
                  <a:lnTo>
                    <a:pt x="f299" y="f222"/>
                  </a:lnTo>
                  <a:lnTo>
                    <a:pt x="f72" y="f248"/>
                  </a:lnTo>
                  <a:lnTo>
                    <a:pt x="f300" y="f247"/>
                  </a:lnTo>
                  <a:lnTo>
                    <a:pt x="f69" y="f176"/>
                  </a:lnTo>
                  <a:lnTo>
                    <a:pt x="f69" y="f262"/>
                  </a:lnTo>
                  <a:lnTo>
                    <a:pt x="f68" y="f172"/>
                  </a:lnTo>
                  <a:lnTo>
                    <a:pt x="f294" y="f215"/>
                  </a:lnTo>
                  <a:lnTo>
                    <a:pt x="f294" y="f301"/>
                  </a:lnTo>
                  <a:lnTo>
                    <a:pt x="f300" y="f154"/>
                  </a:lnTo>
                  <a:lnTo>
                    <a:pt x="f299" y="f206"/>
                  </a:lnTo>
                  <a:lnTo>
                    <a:pt x="f55" y="f208"/>
                  </a:lnTo>
                  <a:lnTo>
                    <a:pt x="f80" y="f208"/>
                  </a:lnTo>
                  <a:lnTo>
                    <a:pt x="f302" y="f204"/>
                  </a:lnTo>
                  <a:lnTo>
                    <a:pt x="f29" y="f199"/>
                  </a:lnTo>
                  <a:lnTo>
                    <a:pt x="f303" y="f304"/>
                  </a:lnTo>
                  <a:lnTo>
                    <a:pt x="f305" y="f146"/>
                  </a:lnTo>
                  <a:lnTo>
                    <a:pt x="f51" y="f304"/>
                  </a:lnTo>
                  <a:lnTo>
                    <a:pt x="f306" y="f307"/>
                  </a:lnTo>
                  <a:lnTo>
                    <a:pt x="f308" y="f309"/>
                  </a:lnTo>
                  <a:lnTo>
                    <a:pt x="f308" y="f153"/>
                  </a:lnTo>
                  <a:lnTo>
                    <a:pt x="f51" y="f309"/>
                  </a:lnTo>
                  <a:lnTo>
                    <a:pt x="f48" y="f201"/>
                  </a:lnTo>
                  <a:lnTo>
                    <a:pt x="f310" y="f151"/>
                  </a:lnTo>
                  <a:lnTo>
                    <a:pt x="f311" y="f199"/>
                  </a:lnTo>
                  <a:lnTo>
                    <a:pt x="f312" y="f199"/>
                  </a:lnTo>
                  <a:lnTo>
                    <a:pt x="f313" y="f307"/>
                  </a:lnTo>
                  <a:lnTo>
                    <a:pt x="f314" y="f149"/>
                  </a:lnTo>
                  <a:lnTo>
                    <a:pt x="f315" y="f159"/>
                  </a:lnTo>
                  <a:lnTo>
                    <a:pt x="f316" y="f147"/>
                  </a:lnTo>
                  <a:lnTo>
                    <a:pt x="f315" y="f146"/>
                  </a:lnTo>
                  <a:lnTo>
                    <a:pt x="f316" y="f165"/>
                  </a:lnTo>
                  <a:lnTo>
                    <a:pt x="f39" y="f161"/>
                  </a:lnTo>
                  <a:lnTo>
                    <a:pt x="f317" y="f161"/>
                  </a:lnTo>
                  <a:lnTo>
                    <a:pt x="f318" y="f161"/>
                  </a:lnTo>
                  <a:lnTo>
                    <a:pt x="f319" y="f194"/>
                  </a:lnTo>
                  <a:lnTo>
                    <a:pt x="f320" y="f146"/>
                  </a:lnTo>
                  <a:lnTo>
                    <a:pt x="f321" y="f146"/>
                  </a:lnTo>
                  <a:lnTo>
                    <a:pt x="f322" y="f194"/>
                  </a:lnTo>
                  <a:lnTo>
                    <a:pt x="f26" y="f165"/>
                  </a:lnTo>
                  <a:lnTo>
                    <a:pt x="f323" y="f324"/>
                  </a:lnTo>
                  <a:lnTo>
                    <a:pt x="f325" y="f163"/>
                  </a:lnTo>
                  <a:lnTo>
                    <a:pt x="f326" y="f138"/>
                  </a:lnTo>
                  <a:lnTo>
                    <a:pt x="f26" y="f136"/>
                  </a:lnTo>
                  <a:lnTo>
                    <a:pt x="f327" y="f134"/>
                  </a:lnTo>
                  <a:lnTo>
                    <a:pt x="f327" y="f3"/>
                  </a:lnTo>
                  <a:lnTo>
                    <a:pt x="f26" y="f133"/>
                  </a:lnTo>
                  <a:lnTo>
                    <a:pt x="f328" y="f160"/>
                  </a:lnTo>
                  <a:lnTo>
                    <a:pt x="f23" y="f152"/>
                  </a:lnTo>
                  <a:lnTo>
                    <a:pt x="f325" y="f329"/>
                  </a:lnTo>
                  <a:lnTo>
                    <a:pt x="f325" y="f127"/>
                  </a:lnTo>
                  <a:lnTo>
                    <a:pt x="f323" y="f330"/>
                  </a:lnTo>
                  <a:lnTo>
                    <a:pt x="f328" y="f331"/>
                  </a:lnTo>
                  <a:lnTo>
                    <a:pt x="f26" y="f273"/>
                  </a:lnTo>
                  <a:lnTo>
                    <a:pt x="f332" y="f333"/>
                  </a:lnTo>
                  <a:lnTo>
                    <a:pt x="f332" y="f145"/>
                  </a:lnTo>
                  <a:lnTo>
                    <a:pt x="f334" y="f335"/>
                  </a:lnTo>
                  <a:lnTo>
                    <a:pt x="f328" y="f336"/>
                  </a:lnTo>
                  <a:lnTo>
                    <a:pt x="f325" y="f141"/>
                  </a:lnTo>
                  <a:lnTo>
                    <a:pt x="f22" y="f337"/>
                  </a:lnTo>
                  <a:lnTo>
                    <a:pt x="f22" y="f338"/>
                  </a:lnTo>
                  <a:lnTo>
                    <a:pt x="f325" y="f137"/>
                  </a:lnTo>
                  <a:lnTo>
                    <a:pt x="f24" y="f339"/>
                  </a:lnTo>
                  <a:lnTo>
                    <a:pt x="f340" y="f341"/>
                  </a:lnTo>
                  <a:lnTo>
                    <a:pt x="f26" y="f341"/>
                  </a:lnTo>
                  <a:lnTo>
                    <a:pt x="f28" y="f342"/>
                  </a:lnTo>
                  <a:lnTo>
                    <a:pt x="f343" y="f344"/>
                  </a:lnTo>
                  <a:lnTo>
                    <a:pt x="f321" y="f345"/>
                  </a:lnTo>
                  <a:lnTo>
                    <a:pt x="f346" y="f122"/>
                  </a:lnTo>
                  <a:lnTo>
                    <a:pt x="f36" y="f276"/>
                  </a:lnTo>
                  <a:lnTo>
                    <a:pt x="f347" y="f348"/>
                  </a:lnTo>
                  <a:lnTo>
                    <a:pt x="f349" y="f141"/>
                  </a:lnTo>
                  <a:lnTo>
                    <a:pt x="f350" y="f351"/>
                  </a:lnTo>
                  <a:lnTo>
                    <a:pt x="f40" y="f336"/>
                  </a:lnTo>
                  <a:lnTo>
                    <a:pt x="f42" y="f352"/>
                  </a:lnTo>
                  <a:lnTo>
                    <a:pt x="f353" y="f335"/>
                  </a:lnTo>
                  <a:lnTo>
                    <a:pt x="f354" y="f352"/>
                  </a:lnTo>
                  <a:lnTo>
                    <a:pt x="f310" y="f355"/>
                  </a:lnTo>
                  <a:lnTo>
                    <a:pt x="f310" y="f356"/>
                  </a:lnTo>
                  <a:lnTo>
                    <a:pt x="f357" y="f139"/>
                  </a:lnTo>
                  <a:lnTo>
                    <a:pt x="f358" y="f359"/>
                  </a:lnTo>
                  <a:lnTo>
                    <a:pt x="f43" y="f360"/>
                  </a:lnTo>
                  <a:lnTo>
                    <a:pt x="f42" y="f361"/>
                  </a:lnTo>
                  <a:lnTo>
                    <a:pt x="f362" y="f89"/>
                  </a:lnTo>
                  <a:lnTo>
                    <a:pt x="f40" y="f88"/>
                  </a:lnTo>
                  <a:lnTo>
                    <a:pt x="f39" y="f363"/>
                  </a:lnTo>
                  <a:lnTo>
                    <a:pt x="f38" y="f93"/>
                  </a:lnTo>
                  <a:lnTo>
                    <a:pt x="f347" y="f85"/>
                  </a:lnTo>
                  <a:lnTo>
                    <a:pt x="f364" y="f365"/>
                  </a:lnTo>
                  <a:lnTo>
                    <a:pt x="f366" y="f118"/>
                  </a:lnTo>
                  <a:lnTo>
                    <a:pt x="f343" y="f367"/>
                  </a:lnTo>
                  <a:lnTo>
                    <a:pt x="f28" y="f94"/>
                  </a:lnTo>
                  <a:lnTo>
                    <a:pt x="f26" y="f281"/>
                  </a:lnTo>
                  <a:lnTo>
                    <a:pt x="f328" y="f368"/>
                  </a:lnTo>
                  <a:lnTo>
                    <a:pt x="f369" y="f128"/>
                  </a:lnTo>
                  <a:lnTo>
                    <a:pt x="f370" y="f98"/>
                  </a:lnTo>
                  <a:lnTo>
                    <a:pt x="f371" y="f372"/>
                  </a:lnTo>
                  <a:lnTo>
                    <a:pt x="f17" y="f112"/>
                  </a:lnTo>
                  <a:lnTo>
                    <a:pt x="f373" y="f110"/>
                  </a:lnTo>
                  <a:lnTo>
                    <a:pt x="f17" y="f282"/>
                  </a:lnTo>
                  <a:lnTo>
                    <a:pt x="f17" y="f123"/>
                  </a:lnTo>
                  <a:lnTo>
                    <a:pt x="f374" y="f73"/>
                  </a:lnTo>
                  <a:lnTo>
                    <a:pt x="f15" y="f375"/>
                  </a:lnTo>
                  <a:lnTo>
                    <a:pt x="f376" y="f96"/>
                  </a:lnTo>
                  <a:lnTo>
                    <a:pt x="f377" y="f297"/>
                  </a:lnTo>
                  <a:lnTo>
                    <a:pt x="f378" y="f292"/>
                  </a:lnTo>
                  <a:lnTo>
                    <a:pt x="f379" y="f68"/>
                  </a:lnTo>
                  <a:lnTo>
                    <a:pt x="f7" y="f66"/>
                  </a:lnTo>
                  <a:lnTo>
                    <a:pt x="f380" y="f72"/>
                  </a:lnTo>
                  <a:lnTo>
                    <a:pt x="f381" y="f65"/>
                  </a:lnTo>
                  <a:lnTo>
                    <a:pt x="f377" y="f67"/>
                  </a:lnTo>
                  <a:lnTo>
                    <a:pt x="f15" y="f294"/>
                  </a:lnTo>
                  <a:lnTo>
                    <a:pt x="f382" y="f292"/>
                  </a:lnTo>
                  <a:lnTo>
                    <a:pt x="f383" y="f292"/>
                  </a:lnTo>
                  <a:lnTo>
                    <a:pt x="f384" y="f385"/>
                  </a:lnTo>
                  <a:lnTo>
                    <a:pt x="f328" y="f294"/>
                  </a:lnTo>
                  <a:lnTo>
                    <a:pt x="f334" y="f294"/>
                  </a:lnTo>
                  <a:lnTo>
                    <a:pt x="f386" y="f292"/>
                  </a:lnTo>
                  <a:lnTo>
                    <a:pt x="f30" y="f298"/>
                  </a:lnTo>
                  <a:lnTo>
                    <a:pt x="f387" y="f297"/>
                  </a:lnTo>
                  <a:lnTo>
                    <a:pt x="f34" y="f95"/>
                  </a:lnTo>
                  <a:lnTo>
                    <a:pt x="f320" y="f290"/>
                  </a:lnTo>
                  <a:lnTo>
                    <a:pt x="f319" y="f96"/>
                  </a:lnTo>
                  <a:lnTo>
                    <a:pt x="f318" y="f96"/>
                  </a:lnTo>
                  <a:lnTo>
                    <a:pt x="f317" y="f96"/>
                  </a:lnTo>
                  <a:lnTo>
                    <a:pt x="f39" y="f96"/>
                  </a:lnTo>
                  <a:lnTo>
                    <a:pt x="f316" y="f95"/>
                  </a:lnTo>
                  <a:lnTo>
                    <a:pt x="f388" y="f298"/>
                  </a:lnTo>
                  <a:lnTo>
                    <a:pt x="f389" y="f390"/>
                  </a:lnTo>
                  <a:lnTo>
                    <a:pt x="f366" y="f67"/>
                  </a:lnTo>
                  <a:lnTo>
                    <a:pt x="f391" y="f91"/>
                  </a:lnTo>
                  <a:lnTo>
                    <a:pt x="f322" y="f72"/>
                  </a:lnTo>
                  <a:lnTo>
                    <a:pt x="f327" y="f64"/>
                  </a:lnTo>
                  <a:lnTo>
                    <a:pt x="f334" y="f64"/>
                  </a:lnTo>
                  <a:lnTo>
                    <a:pt x="f340" y="f63"/>
                  </a:lnTo>
                  <a:lnTo>
                    <a:pt x="f24" y="f2"/>
                  </a:lnTo>
                  <a:lnTo>
                    <a:pt x="f323" y="f61"/>
                  </a:lnTo>
                  <a:lnTo>
                    <a:pt x="f325" y="f60"/>
                  </a:lnTo>
                  <a:lnTo>
                    <a:pt x="f392" y="f393"/>
                  </a:lnTo>
                  <a:lnTo>
                    <a:pt x="f383" y="f55"/>
                  </a:lnTo>
                  <a:lnTo>
                    <a:pt x="f17" y="f394"/>
                  </a:lnTo>
                  <a:lnTo>
                    <a:pt x="f9" y="f10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40" name="Freeform 169">
              <a:extLst>
                <a:ext uri="{FF2B5EF4-FFF2-40B4-BE49-F238E27FC236}">
                  <a16:creationId xmlns:a16="http://schemas.microsoft.com/office/drawing/2014/main" id="{60BD118B-DD6E-87EF-4EBC-3C5FD6836A3B}"/>
                </a:ext>
              </a:extLst>
            </p:cNvPr>
            <p:cNvSpPr/>
            <p:nvPr/>
          </p:nvSpPr>
          <p:spPr>
            <a:xfrm>
              <a:off x="4856707" y="1897572"/>
              <a:ext cx="144813" cy="1332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8"/>
                <a:gd name="f7" fmla="val 146"/>
                <a:gd name="f8" fmla="val 71"/>
                <a:gd name="f9" fmla="val 67"/>
                <a:gd name="f10" fmla="val 145"/>
                <a:gd name="f11" fmla="val 56"/>
                <a:gd name="f12" fmla="val 141"/>
                <a:gd name="f13" fmla="val 44"/>
                <a:gd name="f14" fmla="val 135"/>
                <a:gd name="f15" fmla="val 36"/>
                <a:gd name="f16" fmla="val 129"/>
                <a:gd name="f17" fmla="val 33"/>
                <a:gd name="f18" fmla="val 125"/>
                <a:gd name="f19" fmla="val 120"/>
                <a:gd name="f20" fmla="val 35"/>
                <a:gd name="f21" fmla="val 115"/>
                <a:gd name="f22" fmla="val 32"/>
                <a:gd name="f23" fmla="val 111"/>
                <a:gd name="f24" fmla="val 26"/>
                <a:gd name="f25" fmla="val 108"/>
                <a:gd name="f26" fmla="val 20"/>
                <a:gd name="f27" fmla="val 104"/>
                <a:gd name="f28" fmla="val 14"/>
                <a:gd name="f29" fmla="val 95"/>
                <a:gd name="f30" fmla="val 12"/>
                <a:gd name="f31" fmla="val 88"/>
                <a:gd name="f32" fmla="val 10"/>
                <a:gd name="f33" fmla="val 82"/>
                <a:gd name="f34" fmla="val 9"/>
                <a:gd name="f35" fmla="val 77"/>
                <a:gd name="f36" fmla="val 7"/>
                <a:gd name="f37" fmla="val 73"/>
                <a:gd name="f38" fmla="val 3"/>
                <a:gd name="f39" fmla="val 68"/>
                <a:gd name="f40" fmla="val 1"/>
                <a:gd name="f41" fmla="val 65"/>
                <a:gd name="f42" fmla="val 62"/>
                <a:gd name="f43" fmla="val 60"/>
                <a:gd name="f44" fmla="val 2"/>
                <a:gd name="f45" fmla="val 58"/>
                <a:gd name="f46" fmla="val 8"/>
                <a:gd name="f47" fmla="val 15"/>
                <a:gd name="f48" fmla="val 57"/>
                <a:gd name="f49" fmla="val 55"/>
                <a:gd name="f50" fmla="val 24"/>
                <a:gd name="f51" fmla="val 50"/>
                <a:gd name="f52" fmla="val 31"/>
                <a:gd name="f53" fmla="val 42"/>
                <a:gd name="f54" fmla="val 40"/>
                <a:gd name="f55" fmla="val 27"/>
                <a:gd name="f56" fmla="val 11"/>
                <a:gd name="f57" fmla="val 90"/>
                <a:gd name="f58" fmla="val 91"/>
                <a:gd name="f59" fmla="val 4"/>
                <a:gd name="f60" fmla="val 6"/>
                <a:gd name="f61" fmla="val 94"/>
                <a:gd name="f62" fmla="val 107"/>
                <a:gd name="f63" fmla="val 123"/>
                <a:gd name="f64" fmla="val 136"/>
                <a:gd name="f65" fmla="val 144"/>
                <a:gd name="f66" fmla="val 143"/>
                <a:gd name="f67" fmla="val 139"/>
                <a:gd name="f68" fmla="val 137"/>
                <a:gd name="f69" fmla="val 39"/>
                <a:gd name="f70" fmla="val 138"/>
                <a:gd name="f71" fmla="val 66"/>
                <a:gd name="f72" fmla="val 124"/>
                <a:gd name="f73" fmla="val 75"/>
                <a:gd name="f74" fmla="val 119"/>
                <a:gd name="f75" fmla="val 83"/>
                <a:gd name="f76" fmla="val 116"/>
                <a:gd name="f77" fmla="val 87"/>
                <a:gd name="f78" fmla="val 99"/>
                <a:gd name="f79" fmla="val 96"/>
                <a:gd name="f80" fmla="val 92"/>
                <a:gd name="f81" fmla="val 112"/>
                <a:gd name="f82" fmla="val 89"/>
                <a:gd name="f83" fmla="val 128"/>
                <a:gd name="f84" fmla="val 86"/>
                <a:gd name="f85" fmla="val 84"/>
                <a:gd name="f86" fmla="val 140"/>
                <a:gd name="f87" fmla="val 78"/>
                <a:gd name="f88" fmla="+- 0 0 -90"/>
                <a:gd name="f89" fmla="*/ f3 1 148"/>
                <a:gd name="f90" fmla="*/ f4 1 146"/>
                <a:gd name="f91" fmla="val f5"/>
                <a:gd name="f92" fmla="val f6"/>
                <a:gd name="f93" fmla="val f7"/>
                <a:gd name="f94" fmla="*/ f88 f0 1"/>
                <a:gd name="f95" fmla="+- f93 0 f91"/>
                <a:gd name="f96" fmla="+- f92 0 f91"/>
                <a:gd name="f97" fmla="*/ f94 1 f2"/>
                <a:gd name="f98" fmla="*/ f96 1 148"/>
                <a:gd name="f99" fmla="*/ f95 1 146"/>
                <a:gd name="f100" fmla="*/ 2147483646 f96 1"/>
                <a:gd name="f101" fmla="*/ 2147483646 f95 1"/>
                <a:gd name="f102" fmla="*/ 0 f95 1"/>
                <a:gd name="f103" fmla="+- f97 0 f1"/>
                <a:gd name="f104" fmla="*/ f100 1 148"/>
                <a:gd name="f105" fmla="*/ f101 1 146"/>
                <a:gd name="f106" fmla="*/ f102 1 146"/>
                <a:gd name="f107" fmla="*/ 0 1 f98"/>
                <a:gd name="f108" fmla="*/ f92 1 f98"/>
                <a:gd name="f109" fmla="*/ 0 1 f99"/>
                <a:gd name="f110" fmla="*/ f93 1 f99"/>
                <a:gd name="f111" fmla="*/ f104 1 f98"/>
                <a:gd name="f112" fmla="*/ f105 1 f99"/>
                <a:gd name="f113" fmla="*/ f106 1 f99"/>
                <a:gd name="f114" fmla="*/ f107 f89 1"/>
                <a:gd name="f115" fmla="*/ f108 f89 1"/>
                <a:gd name="f116" fmla="*/ f110 f90 1"/>
                <a:gd name="f117" fmla="*/ f109 f90 1"/>
                <a:gd name="f118" fmla="*/ f111 f89 1"/>
                <a:gd name="f119" fmla="*/ f112 f90 1"/>
                <a:gd name="f120" fmla="*/ f113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20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19"/>
                </a:cxn>
                <a:cxn ang="f103">
                  <a:pos x="f118" y="f119"/>
                </a:cxn>
              </a:cxnLst>
              <a:rect l="f114" t="f117" r="f115" b="f116"/>
              <a:pathLst>
                <a:path w="148" h="146">
                  <a:moveTo>
                    <a:pt x="f6" y="f8"/>
                  </a:moveTo>
                  <a:lnTo>
                    <a:pt x="f7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7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5"/>
                  </a:lnTo>
                  <a:lnTo>
                    <a:pt x="f42" y="f5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5" y="f47"/>
                  </a:lnTo>
                  <a:lnTo>
                    <a:pt x="f48" y="f26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22" y="f51"/>
                  </a:lnTo>
                  <a:lnTo>
                    <a:pt x="f55" y="f49"/>
                  </a:lnTo>
                  <a:lnTo>
                    <a:pt x="f26" y="f42"/>
                  </a:lnTo>
                  <a:lnTo>
                    <a:pt x="f56" y="f8"/>
                  </a:lnTo>
                  <a:lnTo>
                    <a:pt x="f38" y="f33"/>
                  </a:lnTo>
                  <a:lnTo>
                    <a:pt x="f5" y="f57"/>
                  </a:lnTo>
                  <a:lnTo>
                    <a:pt x="f38" y="f58"/>
                  </a:lnTo>
                  <a:lnTo>
                    <a:pt x="f59" y="f58"/>
                  </a:lnTo>
                  <a:lnTo>
                    <a:pt x="f60" y="f61"/>
                  </a:lnTo>
                  <a:lnTo>
                    <a:pt x="f56" y="f62"/>
                  </a:lnTo>
                  <a:lnTo>
                    <a:pt x="f28" y="f63"/>
                  </a:lnTo>
                  <a:lnTo>
                    <a:pt x="f28" y="f64"/>
                  </a:lnTo>
                  <a:lnTo>
                    <a:pt x="f47" y="f65"/>
                  </a:lnTo>
                  <a:lnTo>
                    <a:pt x="f26" y="f7"/>
                  </a:lnTo>
                  <a:lnTo>
                    <a:pt x="f55" y="f66"/>
                  </a:lnTo>
                  <a:lnTo>
                    <a:pt x="f22" y="f67"/>
                  </a:lnTo>
                  <a:lnTo>
                    <a:pt x="f15" y="f68"/>
                  </a:lnTo>
                  <a:lnTo>
                    <a:pt x="f69" y="f70"/>
                  </a:lnTo>
                  <a:lnTo>
                    <a:pt x="f13" y="f66"/>
                  </a:lnTo>
                  <a:lnTo>
                    <a:pt x="f51" y="f7"/>
                  </a:lnTo>
                  <a:lnTo>
                    <a:pt x="f49" y="f10"/>
                  </a:lnTo>
                  <a:lnTo>
                    <a:pt x="f43" y="f14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23"/>
                  </a:lnTo>
                  <a:lnTo>
                    <a:pt x="f77" y="f27"/>
                  </a:lnTo>
                  <a:lnTo>
                    <a:pt x="f77" y="f78"/>
                  </a:lnTo>
                  <a:lnTo>
                    <a:pt x="f58" y="f79"/>
                  </a:lnTo>
                  <a:lnTo>
                    <a:pt x="f27" y="f80"/>
                  </a:lnTo>
                  <a:lnTo>
                    <a:pt x="f81" y="f57"/>
                  </a:lnTo>
                  <a:lnTo>
                    <a:pt x="f19" y="f82"/>
                  </a:lnTo>
                  <a:lnTo>
                    <a:pt x="f83" y="f84"/>
                  </a:lnTo>
                  <a:lnTo>
                    <a:pt x="f14" y="f85"/>
                  </a:lnTo>
                  <a:lnTo>
                    <a:pt x="f86" y="f33"/>
                  </a:lnTo>
                  <a:lnTo>
                    <a:pt x="f65" y="f87"/>
                  </a:lnTo>
                  <a:lnTo>
                    <a:pt x="f7" y="f73"/>
                  </a:lnTo>
                  <a:lnTo>
                    <a:pt x="f6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41" name="Freeform 170">
              <a:extLst>
                <a:ext uri="{FF2B5EF4-FFF2-40B4-BE49-F238E27FC236}">
                  <a16:creationId xmlns:a16="http://schemas.microsoft.com/office/drawing/2014/main" id="{E4FF19AA-A970-A83E-D135-347D17E586F9}"/>
                </a:ext>
              </a:extLst>
            </p:cNvPr>
            <p:cNvSpPr/>
            <p:nvPr/>
          </p:nvSpPr>
          <p:spPr>
            <a:xfrm>
              <a:off x="5010207" y="1848331"/>
              <a:ext cx="131783" cy="854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3"/>
                <a:gd name="f7" fmla="val 91"/>
                <a:gd name="f8" fmla="val 104"/>
                <a:gd name="f9" fmla="val 4"/>
                <a:gd name="f10" fmla="val 103"/>
                <a:gd name="f11" fmla="val 13"/>
                <a:gd name="f12" fmla="val 23"/>
                <a:gd name="f13" fmla="val 102"/>
                <a:gd name="f14" fmla="val 30"/>
                <a:gd name="f15" fmla="val 101"/>
                <a:gd name="f16" fmla="val 35"/>
                <a:gd name="f17" fmla="val 39"/>
                <a:gd name="f18" fmla="val 44"/>
                <a:gd name="f19" fmla="val 107"/>
                <a:gd name="f20" fmla="val 46"/>
                <a:gd name="f21" fmla="val 111"/>
                <a:gd name="f22" fmla="val 43"/>
                <a:gd name="f23" fmla="val 113"/>
                <a:gd name="f24" fmla="val 37"/>
                <a:gd name="f25" fmla="val 115"/>
                <a:gd name="f26" fmla="val 34"/>
                <a:gd name="f27" fmla="val 121"/>
                <a:gd name="f28" fmla="val 36"/>
                <a:gd name="f29" fmla="val 128"/>
                <a:gd name="f30" fmla="val 42"/>
                <a:gd name="f31" fmla="val 132"/>
                <a:gd name="f32" fmla="val 45"/>
                <a:gd name="f33" fmla="val 49"/>
                <a:gd name="f34" fmla="val 54"/>
                <a:gd name="f35" fmla="val 60"/>
                <a:gd name="f36" fmla="val 62"/>
                <a:gd name="f37" fmla="val 131"/>
                <a:gd name="f38" fmla="val 66"/>
                <a:gd name="f39" fmla="val 72"/>
                <a:gd name="f40" fmla="val 123"/>
                <a:gd name="f41" fmla="val 78"/>
                <a:gd name="f42" fmla="val 82"/>
                <a:gd name="f43" fmla="val 116"/>
                <a:gd name="f44" fmla="val 84"/>
                <a:gd name="f45" fmla="val 83"/>
                <a:gd name="f46" fmla="val 96"/>
                <a:gd name="f47" fmla="val 81"/>
                <a:gd name="f48" fmla="val 88"/>
                <a:gd name="f49" fmla="val 77"/>
                <a:gd name="f50" fmla="val 79"/>
                <a:gd name="f51" fmla="val 80"/>
                <a:gd name="f52" fmla="val 76"/>
                <a:gd name="f53" fmla="val 85"/>
                <a:gd name="f54" fmla="val 68"/>
                <a:gd name="f55" fmla="val 61"/>
                <a:gd name="f56" fmla="val 90"/>
                <a:gd name="f57" fmla="val 32"/>
                <a:gd name="f58" fmla="val 89"/>
                <a:gd name="f59" fmla="val 24"/>
                <a:gd name="f60" fmla="val 18"/>
                <a:gd name="f61" fmla="val 19"/>
                <a:gd name="f62" fmla="val 25"/>
                <a:gd name="f63" fmla="val 38"/>
                <a:gd name="f64" fmla="val 75"/>
                <a:gd name="f65" fmla="val 48"/>
                <a:gd name="f66" fmla="val 70"/>
                <a:gd name="f67" fmla="val 64"/>
                <a:gd name="f68" fmla="val 65"/>
                <a:gd name="f69" fmla="val 67"/>
                <a:gd name="f70" fmla="val 27"/>
                <a:gd name="f71" fmla="val 20"/>
                <a:gd name="f72" fmla="val 14"/>
                <a:gd name="f73" fmla="val 57"/>
                <a:gd name="f74" fmla="val 8"/>
                <a:gd name="f75" fmla="val 53"/>
                <a:gd name="f76" fmla="val 51"/>
                <a:gd name="f77" fmla="val 2"/>
                <a:gd name="f78" fmla="val 12"/>
                <a:gd name="f79" fmla="val 22"/>
                <a:gd name="f80" fmla="val 15"/>
                <a:gd name="f81" fmla="val 7"/>
                <a:gd name="f82" fmla="val 28"/>
                <a:gd name="f83" fmla="val 1"/>
                <a:gd name="f84" fmla="val 41"/>
                <a:gd name="f85" fmla="val 5"/>
                <a:gd name="f86" fmla="val 50"/>
                <a:gd name="f87" fmla="val 55"/>
                <a:gd name="f88" fmla="val 56"/>
                <a:gd name="f89" fmla="val 31"/>
                <a:gd name="f90" fmla="val 47"/>
                <a:gd name="f91" fmla="val 52"/>
                <a:gd name="f92" fmla="val 86"/>
                <a:gd name="f93" fmla="val 59"/>
                <a:gd name="f94" fmla="val 29"/>
                <a:gd name="f95" fmla="val 11"/>
                <a:gd name="f96" fmla="val 94"/>
                <a:gd name="f97" fmla="val 6"/>
                <a:gd name="f98" fmla="val 99"/>
                <a:gd name="f99" fmla="+- 0 0 -90"/>
                <a:gd name="f100" fmla="*/ f3 1 133"/>
                <a:gd name="f101" fmla="*/ f4 1 91"/>
                <a:gd name="f102" fmla="val f5"/>
                <a:gd name="f103" fmla="val f6"/>
                <a:gd name="f104" fmla="val f7"/>
                <a:gd name="f105" fmla="*/ f99 f0 1"/>
                <a:gd name="f106" fmla="+- f104 0 f102"/>
                <a:gd name="f107" fmla="+- f103 0 f102"/>
                <a:gd name="f108" fmla="*/ f105 1 f2"/>
                <a:gd name="f109" fmla="*/ f107 1 133"/>
                <a:gd name="f110" fmla="*/ f106 1 91"/>
                <a:gd name="f111" fmla="*/ 2147483646 f107 1"/>
                <a:gd name="f112" fmla="*/ 2147483646 f106 1"/>
                <a:gd name="f113" fmla="*/ 0 f107 1"/>
                <a:gd name="f114" fmla="*/ 0 f106 1"/>
                <a:gd name="f115" fmla="+- f108 0 f1"/>
                <a:gd name="f116" fmla="*/ f111 1 133"/>
                <a:gd name="f117" fmla="*/ f112 1 91"/>
                <a:gd name="f118" fmla="*/ f113 1 133"/>
                <a:gd name="f119" fmla="*/ f114 1 91"/>
                <a:gd name="f120" fmla="*/ 0 1 f109"/>
                <a:gd name="f121" fmla="*/ f103 1 f109"/>
                <a:gd name="f122" fmla="*/ 0 1 f110"/>
                <a:gd name="f123" fmla="*/ f104 1 f110"/>
                <a:gd name="f124" fmla="*/ f116 1 f109"/>
                <a:gd name="f125" fmla="*/ f117 1 f110"/>
                <a:gd name="f126" fmla="*/ f118 1 f109"/>
                <a:gd name="f127" fmla="*/ f119 1 f110"/>
                <a:gd name="f128" fmla="*/ f120 f100 1"/>
                <a:gd name="f129" fmla="*/ f121 f100 1"/>
                <a:gd name="f130" fmla="*/ f123 f101 1"/>
                <a:gd name="f131" fmla="*/ f122 f101 1"/>
                <a:gd name="f132" fmla="*/ f124 f100 1"/>
                <a:gd name="f133" fmla="*/ f125 f101 1"/>
                <a:gd name="f134" fmla="*/ f126 f100 1"/>
                <a:gd name="f135" fmla="*/ f127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4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5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  <a:cxn ang="f115">
                  <a:pos x="f132" y="f133"/>
                </a:cxn>
              </a:cxnLst>
              <a:rect l="f128" t="f131" r="f129" b="f130"/>
              <a:pathLst>
                <a:path w="133" h="91">
                  <a:moveTo>
                    <a:pt x="f8" y="f5"/>
                  </a:moveTo>
                  <a:lnTo>
                    <a:pt x="f8" y="f9"/>
                  </a:lnTo>
                  <a:lnTo>
                    <a:pt x="f10" y="f11"/>
                  </a:lnTo>
                  <a:lnTo>
                    <a:pt x="f10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5" y="f17"/>
                  </a:lnTo>
                  <a:lnTo>
                    <a:pt x="f13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6" y="f33"/>
                  </a:lnTo>
                  <a:lnTo>
                    <a:pt x="f31" y="f34"/>
                  </a:lnTo>
                  <a:lnTo>
                    <a:pt x="f31" y="f35"/>
                  </a:lnTo>
                  <a:lnTo>
                    <a:pt x="f31" y="f36"/>
                  </a:lnTo>
                  <a:lnTo>
                    <a:pt x="f37" y="f38"/>
                  </a:lnTo>
                  <a:lnTo>
                    <a:pt x="f29" y="f39"/>
                  </a:lnTo>
                  <a:lnTo>
                    <a:pt x="f40" y="f41"/>
                  </a:lnTo>
                  <a:lnTo>
                    <a:pt x="f27" y="f42"/>
                  </a:lnTo>
                  <a:lnTo>
                    <a:pt x="f43" y="f44"/>
                  </a:lnTo>
                  <a:lnTo>
                    <a:pt x="f19" y="f45"/>
                  </a:lnTo>
                  <a:lnTo>
                    <a:pt x="f46" y="f47"/>
                  </a:lnTo>
                  <a:lnTo>
                    <a:pt x="f48" y="f41"/>
                  </a:lnTo>
                  <a:lnTo>
                    <a:pt x="f45" y="f49"/>
                  </a:lnTo>
                  <a:lnTo>
                    <a:pt x="f50" y="f51"/>
                  </a:lnTo>
                  <a:lnTo>
                    <a:pt x="f52" y="f45"/>
                  </a:lnTo>
                  <a:lnTo>
                    <a:pt x="f39" y="f53"/>
                  </a:lnTo>
                  <a:lnTo>
                    <a:pt x="f54" y="f48"/>
                  </a:lnTo>
                  <a:lnTo>
                    <a:pt x="f55" y="f56"/>
                  </a:lnTo>
                  <a:lnTo>
                    <a:pt x="f34" y="f7"/>
                  </a:lnTo>
                  <a:lnTo>
                    <a:pt x="f33" y="f7"/>
                  </a:lnTo>
                  <a:lnTo>
                    <a:pt x="f32" y="f7"/>
                  </a:lnTo>
                  <a:lnTo>
                    <a:pt x="f17" y="f7"/>
                  </a:lnTo>
                  <a:lnTo>
                    <a:pt x="f57" y="f58"/>
                  </a:lnTo>
                  <a:lnTo>
                    <a:pt x="f59" y="f53"/>
                  </a:lnTo>
                  <a:lnTo>
                    <a:pt x="f60" y="f42"/>
                  </a:lnTo>
                  <a:lnTo>
                    <a:pt x="f61" y="f41"/>
                  </a:lnTo>
                  <a:lnTo>
                    <a:pt x="f62" y="f49"/>
                  </a:lnTo>
                  <a:lnTo>
                    <a:pt x="f57" y="f49"/>
                  </a:lnTo>
                  <a:lnTo>
                    <a:pt x="f63" y="f49"/>
                  </a:lnTo>
                  <a:lnTo>
                    <a:pt x="f22" y="f64"/>
                  </a:lnTo>
                  <a:lnTo>
                    <a:pt x="f65" y="f66"/>
                  </a:lnTo>
                  <a:lnTo>
                    <a:pt x="f33" y="f67"/>
                  </a:lnTo>
                  <a:lnTo>
                    <a:pt x="f65" y="f35"/>
                  </a:lnTo>
                  <a:lnTo>
                    <a:pt x="f30" y="f35"/>
                  </a:lnTo>
                  <a:lnTo>
                    <a:pt x="f16" y="f68"/>
                  </a:lnTo>
                  <a:lnTo>
                    <a:pt x="f57" y="f69"/>
                  </a:lnTo>
                  <a:lnTo>
                    <a:pt x="f70" y="f69"/>
                  </a:lnTo>
                  <a:lnTo>
                    <a:pt x="f71" y="f36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9" y="f76"/>
                  </a:lnTo>
                  <a:lnTo>
                    <a:pt x="f77" y="f20"/>
                  </a:lnTo>
                  <a:lnTo>
                    <a:pt x="f5" y="f30"/>
                  </a:lnTo>
                  <a:lnTo>
                    <a:pt x="f5" y="f63"/>
                  </a:lnTo>
                  <a:lnTo>
                    <a:pt x="f77" y="f16"/>
                  </a:lnTo>
                  <a:lnTo>
                    <a:pt x="f74" y="f14"/>
                  </a:lnTo>
                  <a:lnTo>
                    <a:pt x="f78" y="f62"/>
                  </a:lnTo>
                  <a:lnTo>
                    <a:pt x="f72" y="f79"/>
                  </a:lnTo>
                  <a:lnTo>
                    <a:pt x="f80" y="f71"/>
                  </a:lnTo>
                  <a:lnTo>
                    <a:pt x="f60" y="f72"/>
                  </a:lnTo>
                  <a:lnTo>
                    <a:pt x="f12" y="f81"/>
                  </a:lnTo>
                  <a:lnTo>
                    <a:pt x="f62" y="f9"/>
                  </a:lnTo>
                  <a:lnTo>
                    <a:pt x="f82" y="f83"/>
                  </a:lnTo>
                  <a:lnTo>
                    <a:pt x="f26" y="f5"/>
                  </a:lnTo>
                  <a:lnTo>
                    <a:pt x="f84" y="f5"/>
                  </a:lnTo>
                  <a:lnTo>
                    <a:pt x="f32" y="f77"/>
                  </a:lnTo>
                  <a:lnTo>
                    <a:pt x="f20" y="f85"/>
                  </a:lnTo>
                  <a:lnTo>
                    <a:pt x="f32" y="f74"/>
                  </a:lnTo>
                  <a:lnTo>
                    <a:pt x="f20" y="f11"/>
                  </a:lnTo>
                  <a:lnTo>
                    <a:pt x="f86" y="f80"/>
                  </a:lnTo>
                  <a:lnTo>
                    <a:pt x="f87" y="f61"/>
                  </a:lnTo>
                  <a:lnTo>
                    <a:pt x="f88" y="f12"/>
                  </a:lnTo>
                  <a:lnTo>
                    <a:pt x="f88" y="f82"/>
                  </a:lnTo>
                  <a:lnTo>
                    <a:pt x="f55" y="f89"/>
                  </a:lnTo>
                  <a:lnTo>
                    <a:pt x="f68" y="f16"/>
                  </a:lnTo>
                  <a:lnTo>
                    <a:pt x="f54" y="f17"/>
                  </a:lnTo>
                  <a:lnTo>
                    <a:pt x="f54" y="f18"/>
                  </a:lnTo>
                  <a:lnTo>
                    <a:pt x="f54" y="f90"/>
                  </a:lnTo>
                  <a:lnTo>
                    <a:pt x="f66" y="f86"/>
                  </a:lnTo>
                  <a:lnTo>
                    <a:pt x="f64" y="f91"/>
                  </a:lnTo>
                  <a:lnTo>
                    <a:pt x="f51" y="f87"/>
                  </a:lnTo>
                  <a:lnTo>
                    <a:pt x="f92" y="f93"/>
                  </a:lnTo>
                  <a:lnTo>
                    <a:pt x="f56" y="f93"/>
                  </a:lnTo>
                  <a:lnTo>
                    <a:pt x="f7" y="f34"/>
                  </a:lnTo>
                  <a:lnTo>
                    <a:pt x="f7" y="f90"/>
                  </a:lnTo>
                  <a:lnTo>
                    <a:pt x="f7" y="f30"/>
                  </a:lnTo>
                  <a:lnTo>
                    <a:pt x="f7" y="f24"/>
                  </a:lnTo>
                  <a:lnTo>
                    <a:pt x="f7" y="f57"/>
                  </a:lnTo>
                  <a:lnTo>
                    <a:pt x="f48" y="f14"/>
                  </a:lnTo>
                  <a:lnTo>
                    <a:pt x="f92" y="f14"/>
                  </a:lnTo>
                  <a:lnTo>
                    <a:pt x="f53" y="f94"/>
                  </a:lnTo>
                  <a:lnTo>
                    <a:pt x="f44" y="f59"/>
                  </a:lnTo>
                  <a:lnTo>
                    <a:pt x="f44" y="f61"/>
                  </a:lnTo>
                  <a:lnTo>
                    <a:pt x="f44" y="f72"/>
                  </a:lnTo>
                  <a:lnTo>
                    <a:pt x="f53" y="f95"/>
                  </a:lnTo>
                  <a:lnTo>
                    <a:pt x="f48" y="f74"/>
                  </a:lnTo>
                  <a:lnTo>
                    <a:pt x="f96" y="f97"/>
                  </a:lnTo>
                  <a:lnTo>
                    <a:pt x="f98" y="f9"/>
                  </a:lnTo>
                  <a:lnTo>
                    <a:pt x="f10" y="f83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42" name="Freeform 171">
              <a:extLst>
                <a:ext uri="{FF2B5EF4-FFF2-40B4-BE49-F238E27FC236}">
                  <a16:creationId xmlns:a16="http://schemas.microsoft.com/office/drawing/2014/main" id="{B3A4F3A3-6528-C037-50A1-09A6AAC40899}"/>
                </a:ext>
              </a:extLst>
            </p:cNvPr>
            <p:cNvSpPr/>
            <p:nvPr/>
          </p:nvSpPr>
          <p:spPr>
            <a:xfrm>
              <a:off x="4955179" y="1803443"/>
              <a:ext cx="99925" cy="564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2"/>
                <a:gd name="f7" fmla="val 60"/>
                <a:gd name="f8" fmla="val 76"/>
                <a:gd name="f9" fmla="val 40"/>
                <a:gd name="f10" fmla="val 75"/>
                <a:gd name="f11" fmla="val 41"/>
                <a:gd name="f12" fmla="val 72"/>
                <a:gd name="f13" fmla="val 45"/>
                <a:gd name="f14" fmla="val 68"/>
                <a:gd name="f15" fmla="val 46"/>
                <a:gd name="f16" fmla="val 66"/>
                <a:gd name="f17" fmla="val 42"/>
                <a:gd name="f18" fmla="val 64"/>
                <a:gd name="f19" fmla="val 35"/>
                <a:gd name="f20" fmla="val 61"/>
                <a:gd name="f21" fmla="val 30"/>
                <a:gd name="f22" fmla="val 58"/>
                <a:gd name="f23" fmla="val 27"/>
                <a:gd name="f24" fmla="val 56"/>
                <a:gd name="f25" fmla="val 31"/>
                <a:gd name="f26" fmla="val 55"/>
                <a:gd name="f27" fmla="val 38"/>
                <a:gd name="f28" fmla="val 44"/>
                <a:gd name="f29" fmla="val 53"/>
                <a:gd name="f30" fmla="val 47"/>
                <a:gd name="f31" fmla="val 48"/>
                <a:gd name="f32" fmla="val 52"/>
                <a:gd name="f33" fmla="val 57"/>
                <a:gd name="f34" fmla="val 37"/>
                <a:gd name="f35" fmla="val 33"/>
                <a:gd name="f36" fmla="val 54"/>
                <a:gd name="f37" fmla="val 50"/>
                <a:gd name="f38" fmla="val 22"/>
                <a:gd name="f39" fmla="val 15"/>
                <a:gd name="f40" fmla="val 6"/>
                <a:gd name="f41" fmla="val 4"/>
                <a:gd name="f42" fmla="val 11"/>
                <a:gd name="f43" fmla="val 34"/>
                <a:gd name="f44" fmla="val 17"/>
                <a:gd name="f45" fmla="val 23"/>
                <a:gd name="f46" fmla="val 25"/>
                <a:gd name="f47" fmla="val 19"/>
                <a:gd name="f48" fmla="val 12"/>
                <a:gd name="f49" fmla="val 7"/>
                <a:gd name="f50" fmla="val 2"/>
                <a:gd name="f51" fmla="val 80"/>
                <a:gd name="f52" fmla="val 83"/>
                <a:gd name="f53" fmla="val 87"/>
                <a:gd name="f54" fmla="val 93"/>
                <a:gd name="f55" fmla="val 98"/>
                <a:gd name="f56" fmla="val 99"/>
                <a:gd name="f57" fmla="val 10"/>
                <a:gd name="f58" fmla="val 95"/>
                <a:gd name="f59" fmla="val 91"/>
                <a:gd name="f60" fmla="val 24"/>
                <a:gd name="f61" fmla="val 89"/>
                <a:gd name="f62" fmla="val 86"/>
                <a:gd name="f63" fmla="val 81"/>
                <a:gd name="f64" fmla="val 39"/>
                <a:gd name="f65" fmla="+- 0 0 -90"/>
                <a:gd name="f66" fmla="*/ f3 1 102"/>
                <a:gd name="f67" fmla="*/ f4 1 60"/>
                <a:gd name="f68" fmla="val f5"/>
                <a:gd name="f69" fmla="val f6"/>
                <a:gd name="f70" fmla="val f7"/>
                <a:gd name="f71" fmla="*/ f65 f0 1"/>
                <a:gd name="f72" fmla="+- f70 0 f68"/>
                <a:gd name="f73" fmla="+- f69 0 f68"/>
                <a:gd name="f74" fmla="*/ f71 1 f2"/>
                <a:gd name="f75" fmla="*/ f73 1 102"/>
                <a:gd name="f76" fmla="*/ f72 1 60"/>
                <a:gd name="f77" fmla="*/ 2147483646 f73 1"/>
                <a:gd name="f78" fmla="*/ 2147483646 f72 1"/>
                <a:gd name="f79" fmla="*/ 0 f73 1"/>
                <a:gd name="f80" fmla="*/ 0 f72 1"/>
                <a:gd name="f81" fmla="+- f74 0 f1"/>
                <a:gd name="f82" fmla="*/ f77 1 102"/>
                <a:gd name="f83" fmla="*/ f78 1 60"/>
                <a:gd name="f84" fmla="*/ f79 1 102"/>
                <a:gd name="f85" fmla="*/ f80 1 60"/>
                <a:gd name="f86" fmla="*/ 0 1 f75"/>
                <a:gd name="f87" fmla="*/ f69 1 f75"/>
                <a:gd name="f88" fmla="*/ 0 1 f76"/>
                <a:gd name="f89" fmla="*/ f70 1 f76"/>
                <a:gd name="f90" fmla="*/ f82 1 f75"/>
                <a:gd name="f91" fmla="*/ f83 1 f76"/>
                <a:gd name="f92" fmla="*/ f84 1 f75"/>
                <a:gd name="f93" fmla="*/ f85 1 f76"/>
                <a:gd name="f94" fmla="*/ f86 f66 1"/>
                <a:gd name="f95" fmla="*/ f87 f66 1"/>
                <a:gd name="f96" fmla="*/ f89 f67 1"/>
                <a:gd name="f97" fmla="*/ f88 f67 1"/>
                <a:gd name="f98" fmla="*/ f90 f66 1"/>
                <a:gd name="f99" fmla="*/ f91 f67 1"/>
                <a:gd name="f100" fmla="*/ f92 f66 1"/>
                <a:gd name="f101" fmla="*/ f93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100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101"/>
                </a:cxn>
                <a:cxn ang="f81">
                  <a:pos x="f98" y="f101"/>
                </a:cxn>
                <a:cxn ang="f81">
                  <a:pos x="f98" y="f101"/>
                </a:cxn>
                <a:cxn ang="f81">
                  <a:pos x="f98" y="f101"/>
                </a:cxn>
                <a:cxn ang="f81">
                  <a:pos x="f98" y="f101"/>
                </a:cxn>
                <a:cxn ang="f81">
                  <a:pos x="f98" y="f101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  <a:cxn ang="f81">
                  <a:pos x="f98" y="f99"/>
                </a:cxn>
              </a:cxnLst>
              <a:rect l="f94" t="f97" r="f95" b="f96"/>
              <a:pathLst>
                <a:path w="102" h="60">
                  <a:moveTo>
                    <a:pt x="f8" y="f9"/>
                  </a:move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6" y="f28"/>
                  </a:lnTo>
                  <a:lnTo>
                    <a:pt x="f29" y="f30"/>
                  </a:lnTo>
                  <a:lnTo>
                    <a:pt x="f31" y="f30"/>
                  </a:lnTo>
                  <a:lnTo>
                    <a:pt x="f17" y="f30"/>
                  </a:lnTo>
                  <a:lnTo>
                    <a:pt x="f27" y="f32"/>
                  </a:lnTo>
                  <a:lnTo>
                    <a:pt x="f27" y="f33"/>
                  </a:lnTo>
                  <a:lnTo>
                    <a:pt x="f27" y="f7"/>
                  </a:lnTo>
                  <a:lnTo>
                    <a:pt x="f34" y="f33"/>
                  </a:lnTo>
                  <a:lnTo>
                    <a:pt x="f35" y="f36"/>
                  </a:lnTo>
                  <a:lnTo>
                    <a:pt x="f23" y="f37"/>
                  </a:lnTo>
                  <a:lnTo>
                    <a:pt x="f38" y="f31"/>
                  </a:lnTo>
                  <a:lnTo>
                    <a:pt x="f39" y="f31"/>
                  </a:lnTo>
                  <a:lnTo>
                    <a:pt x="f40" y="f31"/>
                  </a:lnTo>
                  <a:lnTo>
                    <a:pt x="f5" y="f15"/>
                  </a:lnTo>
                  <a:lnTo>
                    <a:pt x="f41" y="f9"/>
                  </a:lnTo>
                  <a:lnTo>
                    <a:pt x="f42" y="f43"/>
                  </a:lnTo>
                  <a:lnTo>
                    <a:pt x="f44" y="f21"/>
                  </a:lnTo>
                  <a:lnTo>
                    <a:pt x="f45" y="f46"/>
                  </a:lnTo>
                  <a:lnTo>
                    <a:pt x="f19" y="f47"/>
                  </a:lnTo>
                  <a:lnTo>
                    <a:pt x="f15" y="f48"/>
                  </a:lnTo>
                  <a:lnTo>
                    <a:pt x="f26" y="f49"/>
                  </a:lnTo>
                  <a:lnTo>
                    <a:pt x="f7" y="f50"/>
                  </a:lnTo>
                  <a:lnTo>
                    <a:pt x="f14" y="f5"/>
                  </a:lnTo>
                  <a:lnTo>
                    <a:pt x="f8" y="f5"/>
                  </a:lnTo>
                  <a:lnTo>
                    <a:pt x="f51" y="f5"/>
                  </a:lnTo>
                  <a:lnTo>
                    <a:pt x="f52" y="f5"/>
                  </a:lnTo>
                  <a:lnTo>
                    <a:pt x="f53" y="f5"/>
                  </a:lnTo>
                  <a:lnTo>
                    <a:pt x="f54" y="f5"/>
                  </a:lnTo>
                  <a:lnTo>
                    <a:pt x="f55" y="f50"/>
                  </a:lnTo>
                  <a:lnTo>
                    <a:pt x="f6" y="f40"/>
                  </a:lnTo>
                  <a:lnTo>
                    <a:pt x="f56" y="f57"/>
                  </a:lnTo>
                  <a:lnTo>
                    <a:pt x="f58" y="f39"/>
                  </a:lnTo>
                  <a:lnTo>
                    <a:pt x="f54" y="f44"/>
                  </a:lnTo>
                  <a:lnTo>
                    <a:pt x="f54" y="f47"/>
                  </a:lnTo>
                  <a:lnTo>
                    <a:pt x="f59" y="f60"/>
                  </a:lnTo>
                  <a:lnTo>
                    <a:pt x="f61" y="f25"/>
                  </a:lnTo>
                  <a:lnTo>
                    <a:pt x="f62" y="f19"/>
                  </a:lnTo>
                  <a:lnTo>
                    <a:pt x="f63" y="f64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43" name="Freeform 172">
              <a:extLst>
                <a:ext uri="{FF2B5EF4-FFF2-40B4-BE49-F238E27FC236}">
                  <a16:creationId xmlns:a16="http://schemas.microsoft.com/office/drawing/2014/main" id="{B08209C3-9AD6-B72E-38B5-9F4C5AEE934E}"/>
                </a:ext>
              </a:extLst>
            </p:cNvPr>
            <p:cNvSpPr/>
            <p:nvPr/>
          </p:nvSpPr>
          <p:spPr>
            <a:xfrm>
              <a:off x="5152122" y="1859917"/>
              <a:ext cx="83996" cy="738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6"/>
                <a:gd name="f7" fmla="val 80"/>
                <a:gd name="f8" fmla="val 20"/>
                <a:gd name="f9" fmla="val 16"/>
                <a:gd name="f10" fmla="val 17"/>
                <a:gd name="f11" fmla="val 12"/>
                <a:gd name="f12" fmla="val 10"/>
                <a:gd name="f13" fmla="val 5"/>
                <a:gd name="f14" fmla="val 3"/>
                <a:gd name="f15" fmla="val 2"/>
                <a:gd name="f16" fmla="val 1"/>
                <a:gd name="f17" fmla="val 9"/>
                <a:gd name="f18" fmla="val 15"/>
                <a:gd name="f19" fmla="val 22"/>
                <a:gd name="f20" fmla="val 4"/>
                <a:gd name="f21" fmla="val 27"/>
                <a:gd name="f22" fmla="val 33"/>
                <a:gd name="f23" fmla="val 8"/>
                <a:gd name="f24" fmla="val 38"/>
                <a:gd name="f25" fmla="val 11"/>
                <a:gd name="f26" fmla="val 41"/>
                <a:gd name="f27" fmla="val 42"/>
                <a:gd name="f28" fmla="val 18"/>
                <a:gd name="f29" fmla="val 24"/>
                <a:gd name="f30" fmla="val 43"/>
                <a:gd name="f31" fmla="val 23"/>
                <a:gd name="f32" fmla="val 47"/>
                <a:gd name="f33" fmla="val 52"/>
                <a:gd name="f34" fmla="val 54"/>
                <a:gd name="f35" fmla="val 31"/>
                <a:gd name="f36" fmla="val 53"/>
                <a:gd name="f37" fmla="val 58"/>
                <a:gd name="f38" fmla="val 40"/>
                <a:gd name="f39" fmla="val 65"/>
                <a:gd name="f40" fmla="val 73"/>
                <a:gd name="f41" fmla="val 79"/>
                <a:gd name="f42" fmla="val 77"/>
                <a:gd name="f43" fmla="val 64"/>
                <a:gd name="f44" fmla="val 72"/>
                <a:gd name="f45" fmla="val 66"/>
                <a:gd name="f46" fmla="val 76"/>
                <a:gd name="f47" fmla="val 75"/>
                <a:gd name="f48" fmla="val 62"/>
                <a:gd name="f49" fmla="val 57"/>
                <a:gd name="f50" fmla="val 56"/>
                <a:gd name="f51" fmla="val 84"/>
                <a:gd name="f52" fmla="val 83"/>
                <a:gd name="f53" fmla="val 50"/>
                <a:gd name="f54" fmla="val 39"/>
                <a:gd name="f55" fmla="val 71"/>
                <a:gd name="f56" fmla="val 37"/>
                <a:gd name="f57" fmla="val 7"/>
                <a:gd name="f58" fmla="val 63"/>
                <a:gd name="f59" fmla="val 60"/>
                <a:gd name="f60" fmla="val 55"/>
                <a:gd name="f61" fmla="val 45"/>
                <a:gd name="f62" fmla="val 48"/>
                <a:gd name="f63" fmla="val 13"/>
                <a:gd name="f64" fmla="val 35"/>
                <a:gd name="f65" fmla="val 32"/>
                <a:gd name="f66" fmla="val 28"/>
                <a:gd name="f67" fmla="val 25"/>
                <a:gd name="f68" fmla="+- 0 0 -90"/>
                <a:gd name="f69" fmla="*/ f3 1 86"/>
                <a:gd name="f70" fmla="*/ f4 1 80"/>
                <a:gd name="f71" fmla="val f5"/>
                <a:gd name="f72" fmla="val f6"/>
                <a:gd name="f73" fmla="val f7"/>
                <a:gd name="f74" fmla="*/ f68 f0 1"/>
                <a:gd name="f75" fmla="+- f73 0 f71"/>
                <a:gd name="f76" fmla="+- f72 0 f71"/>
                <a:gd name="f77" fmla="*/ f74 1 f2"/>
                <a:gd name="f78" fmla="*/ f76 1 86"/>
                <a:gd name="f79" fmla="*/ f75 1 80"/>
                <a:gd name="f80" fmla="*/ 2147483646 f76 1"/>
                <a:gd name="f81" fmla="*/ 2147483646 f75 1"/>
                <a:gd name="f82" fmla="*/ 0 f75 1"/>
                <a:gd name="f83" fmla="+- f77 0 f1"/>
                <a:gd name="f84" fmla="*/ f80 1 86"/>
                <a:gd name="f85" fmla="*/ f81 1 80"/>
                <a:gd name="f86" fmla="*/ f82 1 80"/>
                <a:gd name="f87" fmla="*/ 0 1 f78"/>
                <a:gd name="f88" fmla="*/ f72 1 f78"/>
                <a:gd name="f89" fmla="*/ 0 1 f79"/>
                <a:gd name="f90" fmla="*/ f73 1 f79"/>
                <a:gd name="f91" fmla="*/ f84 1 f78"/>
                <a:gd name="f92" fmla="*/ f85 1 f79"/>
                <a:gd name="f93" fmla="*/ f86 1 f79"/>
                <a:gd name="f94" fmla="*/ f87 f69 1"/>
                <a:gd name="f95" fmla="*/ f88 f69 1"/>
                <a:gd name="f96" fmla="*/ f90 f70 1"/>
                <a:gd name="f97" fmla="*/ f89 f70 1"/>
                <a:gd name="f98" fmla="*/ f91 f69 1"/>
                <a:gd name="f99" fmla="*/ f92 f70 1"/>
                <a:gd name="f100" fmla="*/ f93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98" y="f99"/>
                </a:cxn>
                <a:cxn ang="f83">
                  <a:pos x="f98" y="f100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  <a:cxn ang="f83">
                  <a:pos x="f98" y="f99"/>
                </a:cxn>
              </a:cxnLst>
              <a:rect l="f94" t="f97" r="f95" b="f96"/>
              <a:pathLst>
                <a:path w="86" h="80">
                  <a:moveTo>
                    <a:pt x="f8" y="f9"/>
                  </a:moveTo>
                  <a:lnTo>
                    <a:pt x="f10" y="f11"/>
                  </a:lnTo>
                  <a:lnTo>
                    <a:pt x="f12" y="f13"/>
                  </a:lnTo>
                  <a:lnTo>
                    <a:pt x="f14" y="f5"/>
                  </a:lnTo>
                  <a:lnTo>
                    <a:pt x="f5" y="f15"/>
                  </a:lnTo>
                  <a:lnTo>
                    <a:pt x="f16" y="f17"/>
                  </a:lnTo>
                  <a:lnTo>
                    <a:pt x="f15" y="f18"/>
                  </a:lnTo>
                  <a:lnTo>
                    <a:pt x="f14" y="f19"/>
                  </a:lnTo>
                  <a:lnTo>
                    <a:pt x="f20" y="f21"/>
                  </a:lnTo>
                  <a:lnTo>
                    <a:pt x="f13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18" y="f27"/>
                  </a:lnTo>
                  <a:lnTo>
                    <a:pt x="f28" y="f27"/>
                  </a:lnTo>
                  <a:lnTo>
                    <a:pt x="f19" y="f27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8" y="f33"/>
                  </a:lnTo>
                  <a:lnTo>
                    <a:pt x="f19" y="f34"/>
                  </a:lnTo>
                  <a:lnTo>
                    <a:pt x="f29" y="f34"/>
                  </a:lnTo>
                  <a:lnTo>
                    <a:pt x="f35" y="f34"/>
                  </a:lnTo>
                  <a:lnTo>
                    <a:pt x="f24" y="f36"/>
                  </a:lnTo>
                  <a:lnTo>
                    <a:pt x="f26" y="f36"/>
                  </a:lnTo>
                  <a:lnTo>
                    <a:pt x="f27" y="f34"/>
                  </a:lnTo>
                  <a:lnTo>
                    <a:pt x="f27" y="f37"/>
                  </a:lnTo>
                  <a:lnTo>
                    <a:pt x="f38" y="f39"/>
                  </a:lnTo>
                  <a:lnTo>
                    <a:pt x="f24" y="f40"/>
                  </a:lnTo>
                  <a:lnTo>
                    <a:pt x="f24" y="f41"/>
                  </a:lnTo>
                  <a:lnTo>
                    <a:pt x="f30" y="f7"/>
                  </a:lnTo>
                  <a:lnTo>
                    <a:pt x="f34" y="f42"/>
                  </a:lnTo>
                  <a:lnTo>
                    <a:pt x="f43" y="f44"/>
                  </a:lnTo>
                  <a:lnTo>
                    <a:pt x="f44" y="f45"/>
                  </a:lnTo>
                  <a:lnTo>
                    <a:pt x="f46" y="f43"/>
                  </a:lnTo>
                  <a:lnTo>
                    <a:pt x="f47" y="f48"/>
                  </a:lnTo>
                  <a:lnTo>
                    <a:pt x="f44" y="f49"/>
                  </a:lnTo>
                  <a:lnTo>
                    <a:pt x="f44" y="f34"/>
                  </a:lnTo>
                  <a:lnTo>
                    <a:pt x="f47" y="f34"/>
                  </a:lnTo>
                  <a:lnTo>
                    <a:pt x="f41" y="f50"/>
                  </a:lnTo>
                  <a:lnTo>
                    <a:pt x="f51" y="f37"/>
                  </a:lnTo>
                  <a:lnTo>
                    <a:pt x="f6" y="f49"/>
                  </a:lnTo>
                  <a:lnTo>
                    <a:pt x="f52" y="f53"/>
                  </a:lnTo>
                  <a:lnTo>
                    <a:pt x="f42" y="f27"/>
                  </a:lnTo>
                  <a:lnTo>
                    <a:pt x="f44" y="f54"/>
                  </a:lnTo>
                  <a:lnTo>
                    <a:pt x="f55" y="f56"/>
                  </a:lnTo>
                  <a:lnTo>
                    <a:pt x="f44" y="f35"/>
                  </a:lnTo>
                  <a:lnTo>
                    <a:pt x="f46" y="f19"/>
                  </a:lnTo>
                  <a:lnTo>
                    <a:pt x="f42" y="f18"/>
                  </a:lnTo>
                  <a:lnTo>
                    <a:pt x="f46" y="f17"/>
                  </a:lnTo>
                  <a:lnTo>
                    <a:pt x="f55" y="f57"/>
                  </a:lnTo>
                  <a:lnTo>
                    <a:pt x="f39" y="f23"/>
                  </a:lnTo>
                  <a:lnTo>
                    <a:pt x="f43" y="f12"/>
                  </a:lnTo>
                  <a:lnTo>
                    <a:pt x="f58" y="f11"/>
                  </a:lnTo>
                  <a:lnTo>
                    <a:pt x="f59" y="f25"/>
                  </a:lnTo>
                  <a:lnTo>
                    <a:pt x="f60" y="f23"/>
                  </a:lnTo>
                  <a:lnTo>
                    <a:pt x="f53" y="f14"/>
                  </a:lnTo>
                  <a:lnTo>
                    <a:pt x="f32" y="f15"/>
                  </a:lnTo>
                  <a:lnTo>
                    <a:pt x="f61" y="f14"/>
                  </a:lnTo>
                  <a:lnTo>
                    <a:pt x="f61" y="f57"/>
                  </a:lnTo>
                  <a:lnTo>
                    <a:pt x="f32" y="f25"/>
                  </a:lnTo>
                  <a:lnTo>
                    <a:pt x="f62" y="f63"/>
                  </a:lnTo>
                  <a:lnTo>
                    <a:pt x="f32" y="f9"/>
                  </a:lnTo>
                  <a:lnTo>
                    <a:pt x="f30" y="f18"/>
                  </a:lnTo>
                  <a:lnTo>
                    <a:pt x="f54" y="f25"/>
                  </a:lnTo>
                  <a:lnTo>
                    <a:pt x="f64" y="f17"/>
                  </a:lnTo>
                  <a:lnTo>
                    <a:pt x="f65" y="f25"/>
                  </a:lnTo>
                  <a:lnTo>
                    <a:pt x="f66" y="f18"/>
                  </a:lnTo>
                  <a:lnTo>
                    <a:pt x="f67" y="f9"/>
                  </a:lnTo>
                  <a:lnTo>
                    <a:pt x="f19" y="f9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44" name="Freeform 173">
              <a:extLst>
                <a:ext uri="{FF2B5EF4-FFF2-40B4-BE49-F238E27FC236}">
                  <a16:creationId xmlns:a16="http://schemas.microsoft.com/office/drawing/2014/main" id="{0F623BAB-919B-8E74-229C-57FD577E1B33}"/>
                </a:ext>
              </a:extLst>
            </p:cNvPr>
            <p:cNvSpPr/>
            <p:nvPr/>
          </p:nvSpPr>
          <p:spPr>
            <a:xfrm>
              <a:off x="5237573" y="1904814"/>
              <a:ext cx="33302" cy="419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46"/>
                <a:gd name="f8" fmla="val 14"/>
                <a:gd name="f9" fmla="val 4"/>
                <a:gd name="f10" fmla="val 5"/>
                <a:gd name="f11" fmla="val 13"/>
                <a:gd name="f12" fmla="val 7"/>
                <a:gd name="f13" fmla="val 11"/>
                <a:gd name="f14" fmla="val 12"/>
                <a:gd name="f15" fmla="val 15"/>
                <a:gd name="f16" fmla="val 18"/>
                <a:gd name="f17" fmla="val 1"/>
                <a:gd name="f18" fmla="val 23"/>
                <a:gd name="f19" fmla="val 28"/>
                <a:gd name="f20" fmla="val 3"/>
                <a:gd name="f21" fmla="val 31"/>
                <a:gd name="f22" fmla="val 35"/>
                <a:gd name="f23" fmla="val 37"/>
                <a:gd name="f24" fmla="val 16"/>
                <a:gd name="f25" fmla="val 40"/>
                <a:gd name="f26" fmla="val 19"/>
                <a:gd name="f27" fmla="val 44"/>
                <a:gd name="f28" fmla="val 22"/>
                <a:gd name="f29" fmla="val 27"/>
                <a:gd name="f30" fmla="val 29"/>
                <a:gd name="f31" fmla="val 33"/>
                <a:gd name="f32" fmla="val 24"/>
                <a:gd name="f33" fmla="val 30"/>
                <a:gd name="f34" fmla="val 20"/>
                <a:gd name="f35" fmla="val 9"/>
                <a:gd name="f36" fmla="val 21"/>
                <a:gd name="f37" fmla="+- 0 0 -90"/>
                <a:gd name="f38" fmla="*/ f3 1 34"/>
                <a:gd name="f39" fmla="*/ f4 1 46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34"/>
                <a:gd name="f48" fmla="*/ f44 1 46"/>
                <a:gd name="f49" fmla="*/ 2147483646 f45 1"/>
                <a:gd name="f50" fmla="*/ 2147483646 f44 1"/>
                <a:gd name="f51" fmla="*/ 0 f45 1"/>
                <a:gd name="f52" fmla="*/ 0 f44 1"/>
                <a:gd name="f53" fmla="+- f46 0 f1"/>
                <a:gd name="f54" fmla="*/ f49 1 34"/>
                <a:gd name="f55" fmla="*/ f50 1 46"/>
                <a:gd name="f56" fmla="*/ f51 1 34"/>
                <a:gd name="f57" fmla="*/ f52 1 46"/>
                <a:gd name="f58" fmla="*/ 0 1 f47"/>
                <a:gd name="f59" fmla="*/ f41 1 f47"/>
                <a:gd name="f60" fmla="*/ 0 1 f48"/>
                <a:gd name="f61" fmla="*/ f42 1 f48"/>
                <a:gd name="f62" fmla="*/ f54 1 f47"/>
                <a:gd name="f63" fmla="*/ f55 1 f48"/>
                <a:gd name="f64" fmla="*/ f56 1 f47"/>
                <a:gd name="f65" fmla="*/ f57 1 f48"/>
                <a:gd name="f66" fmla="*/ f58 f38 1"/>
                <a:gd name="f67" fmla="*/ f59 f38 1"/>
                <a:gd name="f68" fmla="*/ f61 f39 1"/>
                <a:gd name="f69" fmla="*/ f60 f39 1"/>
                <a:gd name="f70" fmla="*/ f62 f38 1"/>
                <a:gd name="f71" fmla="*/ f63 f39 1"/>
                <a:gd name="f72" fmla="*/ f64 f38 1"/>
                <a:gd name="f73" fmla="*/ f65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2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3"/>
                </a:cxn>
                <a:cxn ang="f53">
                  <a:pos x="f70" y="f73"/>
                </a:cxn>
                <a:cxn ang="f53">
                  <a:pos x="f70" y="f73"/>
                </a:cxn>
                <a:cxn ang="f53">
                  <a:pos x="f70" y="f71"/>
                </a:cxn>
                <a:cxn ang="f53">
                  <a:pos x="f70" y="f71"/>
                </a:cxn>
              </a:cxnLst>
              <a:rect l="f66" t="f69" r="f67" b="f68"/>
              <a:pathLst>
                <a:path w="34" h="46">
                  <a:moveTo>
                    <a:pt x="f8" y="f9"/>
                  </a:moveTo>
                  <a:lnTo>
                    <a:pt x="f8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2" y="f15"/>
                  </a:lnTo>
                  <a:lnTo>
                    <a:pt x="f9" y="f16"/>
                  </a:lnTo>
                  <a:lnTo>
                    <a:pt x="f17" y="f18"/>
                  </a:lnTo>
                  <a:lnTo>
                    <a:pt x="f5" y="f19"/>
                  </a:lnTo>
                  <a:lnTo>
                    <a:pt x="f20" y="f21"/>
                  </a:lnTo>
                  <a:lnTo>
                    <a:pt x="f12" y="f22"/>
                  </a:lnTo>
                  <a:lnTo>
                    <a:pt x="f14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7"/>
                  </a:lnTo>
                  <a:lnTo>
                    <a:pt x="f29" y="f27"/>
                  </a:lnTo>
                  <a:lnTo>
                    <a:pt x="f21" y="f25"/>
                  </a:lnTo>
                  <a:lnTo>
                    <a:pt x="f6" y="f22"/>
                  </a:lnTo>
                  <a:lnTo>
                    <a:pt x="f6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3" y="f15"/>
                  </a:lnTo>
                  <a:lnTo>
                    <a:pt x="f30" y="f35"/>
                  </a:lnTo>
                  <a:lnTo>
                    <a:pt x="f29" y="f10"/>
                  </a:lnTo>
                  <a:lnTo>
                    <a:pt x="f18" y="f17"/>
                  </a:lnTo>
                  <a:lnTo>
                    <a:pt x="f28" y="f5"/>
                  </a:lnTo>
                  <a:lnTo>
                    <a:pt x="f36" y="f5"/>
                  </a:lnTo>
                  <a:lnTo>
                    <a:pt x="f26" y="f5"/>
                  </a:lnTo>
                  <a:lnTo>
                    <a:pt x="f24" y="f1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45" name="Freeform 174">
              <a:extLst>
                <a:ext uri="{FF2B5EF4-FFF2-40B4-BE49-F238E27FC236}">
                  <a16:creationId xmlns:a16="http://schemas.microsoft.com/office/drawing/2014/main" id="{5F7E60EC-C3B0-2681-5703-768F1F9A8E3A}"/>
                </a:ext>
              </a:extLst>
            </p:cNvPr>
            <p:cNvSpPr/>
            <p:nvPr/>
          </p:nvSpPr>
          <p:spPr>
            <a:xfrm>
              <a:off x="5228877" y="1846886"/>
              <a:ext cx="196943" cy="941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2"/>
                <a:gd name="f7" fmla="val 100"/>
                <a:gd name="f8" fmla="val 166"/>
                <a:gd name="f9" fmla="val 28"/>
                <a:gd name="f10" fmla="val 169"/>
                <a:gd name="f11" fmla="val 29"/>
                <a:gd name="f12" fmla="val 176"/>
                <a:gd name="f13" fmla="val 30"/>
                <a:gd name="f14" fmla="val 184"/>
                <a:gd name="f15" fmla="val 33"/>
                <a:gd name="f16" fmla="val 191"/>
                <a:gd name="f17" fmla="val 37"/>
                <a:gd name="f18" fmla="val 196"/>
                <a:gd name="f19" fmla="val 41"/>
                <a:gd name="f20" fmla="val 198"/>
                <a:gd name="f21" fmla="val 46"/>
                <a:gd name="f22" fmla="val 201"/>
                <a:gd name="f23" fmla="val 52"/>
                <a:gd name="f24" fmla="val 60"/>
                <a:gd name="f25" fmla="val 67"/>
                <a:gd name="f26" fmla="val 69"/>
                <a:gd name="f27" fmla="val 73"/>
                <a:gd name="f28" fmla="val 76"/>
                <a:gd name="f29" fmla="val 190"/>
                <a:gd name="f30" fmla="val 81"/>
                <a:gd name="f31" fmla="val 186"/>
                <a:gd name="f32" fmla="val 84"/>
                <a:gd name="f33" fmla="val 85"/>
                <a:gd name="f34" fmla="val 172"/>
                <a:gd name="f35" fmla="val 163"/>
                <a:gd name="f36" fmla="val 83"/>
                <a:gd name="f37" fmla="val 160"/>
                <a:gd name="f38" fmla="val 156"/>
                <a:gd name="f39" fmla="val 88"/>
                <a:gd name="f40" fmla="val 152"/>
                <a:gd name="f41" fmla="val 90"/>
                <a:gd name="f42" fmla="val 148"/>
                <a:gd name="f43" fmla="val 91"/>
                <a:gd name="f44" fmla="val 142"/>
                <a:gd name="f45" fmla="val 92"/>
                <a:gd name="f46" fmla="val 136"/>
                <a:gd name="f47" fmla="val 130"/>
                <a:gd name="f48" fmla="val 93"/>
                <a:gd name="f49" fmla="val 125"/>
                <a:gd name="f50" fmla="val 120"/>
                <a:gd name="f51" fmla="val 94"/>
                <a:gd name="f52" fmla="val 116"/>
                <a:gd name="f53" fmla="val 96"/>
                <a:gd name="f54" fmla="val 111"/>
                <a:gd name="f55" fmla="val 98"/>
                <a:gd name="f56" fmla="val 106"/>
                <a:gd name="f57" fmla="val 99"/>
                <a:gd name="f58" fmla="val 77"/>
                <a:gd name="f59" fmla="val 97"/>
                <a:gd name="f60" fmla="val 68"/>
                <a:gd name="f61" fmla="val 63"/>
                <a:gd name="f62" fmla="val 58"/>
                <a:gd name="f63" fmla="val 53"/>
                <a:gd name="f64" fmla="val 79"/>
                <a:gd name="f65" fmla="val 71"/>
                <a:gd name="f66" fmla="val 61"/>
                <a:gd name="f67" fmla="val 54"/>
                <a:gd name="f68" fmla="val 48"/>
                <a:gd name="f69" fmla="val 51"/>
                <a:gd name="f70" fmla="val 44"/>
                <a:gd name="f71" fmla="val 49"/>
                <a:gd name="f72" fmla="val 39"/>
                <a:gd name="f73" fmla="val 35"/>
                <a:gd name="f74" fmla="val 42"/>
                <a:gd name="f75" fmla="val 32"/>
                <a:gd name="f76" fmla="val 36"/>
                <a:gd name="f77" fmla="val 24"/>
                <a:gd name="f78" fmla="val 20"/>
                <a:gd name="f79" fmla="val 31"/>
                <a:gd name="f80" fmla="val 12"/>
                <a:gd name="f81" fmla="val 25"/>
                <a:gd name="f82" fmla="val 5"/>
                <a:gd name="f83" fmla="val 22"/>
                <a:gd name="f84" fmla="val 16"/>
                <a:gd name="f85" fmla="val 1"/>
                <a:gd name="f86" fmla="val 9"/>
                <a:gd name="f87" fmla="val 7"/>
                <a:gd name="f88" fmla="val 3"/>
                <a:gd name="f89" fmla="val 13"/>
                <a:gd name="f90" fmla="val 19"/>
                <a:gd name="f91" fmla="val 6"/>
                <a:gd name="f92" fmla="val 34"/>
                <a:gd name="f93" fmla="val 17"/>
                <a:gd name="f94" fmla="val 43"/>
                <a:gd name="f95" fmla="val 21"/>
                <a:gd name="f96" fmla="val 59"/>
                <a:gd name="f97" fmla="val 70"/>
                <a:gd name="f98" fmla="val 80"/>
                <a:gd name="f99" fmla="val 50"/>
                <a:gd name="f100" fmla="val 119"/>
                <a:gd name="f101" fmla="val 123"/>
                <a:gd name="f102" fmla="val 128"/>
                <a:gd name="f103" fmla="val 133"/>
                <a:gd name="f104" fmla="val 138"/>
                <a:gd name="f105" fmla="val 143"/>
                <a:gd name="f106" fmla="val 149"/>
                <a:gd name="f107" fmla="val 154"/>
                <a:gd name="f108" fmla="+- 0 0 -90"/>
                <a:gd name="f109" fmla="*/ f3 1 202"/>
                <a:gd name="f110" fmla="*/ f4 1 100"/>
                <a:gd name="f111" fmla="val f5"/>
                <a:gd name="f112" fmla="val f6"/>
                <a:gd name="f113" fmla="val f7"/>
                <a:gd name="f114" fmla="*/ f108 f0 1"/>
                <a:gd name="f115" fmla="+- f113 0 f111"/>
                <a:gd name="f116" fmla="+- f112 0 f111"/>
                <a:gd name="f117" fmla="*/ f114 1 f2"/>
                <a:gd name="f118" fmla="*/ f116 1 202"/>
                <a:gd name="f119" fmla="*/ f115 1 100"/>
                <a:gd name="f120" fmla="*/ 2147483646 f116 1"/>
                <a:gd name="f121" fmla="*/ 2147483646 f115 1"/>
                <a:gd name="f122" fmla="*/ 0 f116 1"/>
                <a:gd name="f123" fmla="*/ 0 f115 1"/>
                <a:gd name="f124" fmla="+- f117 0 f1"/>
                <a:gd name="f125" fmla="*/ f120 1 202"/>
                <a:gd name="f126" fmla="*/ f121 1 100"/>
                <a:gd name="f127" fmla="*/ f122 1 202"/>
                <a:gd name="f128" fmla="*/ f123 1 100"/>
                <a:gd name="f129" fmla="*/ 0 1 f118"/>
                <a:gd name="f130" fmla="*/ f112 1 f118"/>
                <a:gd name="f131" fmla="*/ 0 1 f119"/>
                <a:gd name="f132" fmla="*/ f113 1 f119"/>
                <a:gd name="f133" fmla="*/ f125 1 f118"/>
                <a:gd name="f134" fmla="*/ f126 1 f119"/>
                <a:gd name="f135" fmla="*/ f127 1 f118"/>
                <a:gd name="f136" fmla="*/ f128 1 f119"/>
                <a:gd name="f137" fmla="*/ f129 f109 1"/>
                <a:gd name="f138" fmla="*/ f130 f109 1"/>
                <a:gd name="f139" fmla="*/ f132 f110 1"/>
                <a:gd name="f140" fmla="*/ f131 f110 1"/>
                <a:gd name="f141" fmla="*/ f133 f109 1"/>
                <a:gd name="f142" fmla="*/ f134 f110 1"/>
                <a:gd name="f143" fmla="*/ f135 f109 1"/>
                <a:gd name="f144" fmla="*/ f136 f1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3" y="f142"/>
                </a:cxn>
                <a:cxn ang="f124">
                  <a:pos x="f141" y="f142"/>
                </a:cxn>
                <a:cxn ang="f124">
                  <a:pos x="f141" y="f144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  <a:cxn ang="f124">
                  <a:pos x="f141" y="f142"/>
                </a:cxn>
              </a:cxnLst>
              <a:rect l="f137" t="f140" r="f138" b="f139"/>
              <a:pathLst>
                <a:path w="202" h="100">
                  <a:moveTo>
                    <a:pt x="f8" y="f9"/>
                  </a:move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2" y="f24"/>
                  </a:lnTo>
                  <a:lnTo>
                    <a:pt x="f22" y="f25"/>
                  </a:lnTo>
                  <a:lnTo>
                    <a:pt x="f6" y="f26"/>
                  </a:lnTo>
                  <a:lnTo>
                    <a:pt x="f22" y="f27"/>
                  </a:lnTo>
                  <a:lnTo>
                    <a:pt x="f18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2" y="f33"/>
                  </a:lnTo>
                  <a:lnTo>
                    <a:pt x="f34" y="f33"/>
                  </a:lnTo>
                  <a:lnTo>
                    <a:pt x="f8" y="f32"/>
                  </a:lnTo>
                  <a:lnTo>
                    <a:pt x="f35" y="f36"/>
                  </a:lnTo>
                  <a:lnTo>
                    <a:pt x="f37" y="f32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5"/>
                  </a:lnTo>
                  <a:lnTo>
                    <a:pt x="f47" y="f48"/>
                  </a:lnTo>
                  <a:lnTo>
                    <a:pt x="f49" y="f48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7" y="f7"/>
                  </a:lnTo>
                  <a:lnTo>
                    <a:pt x="f45" y="f7"/>
                  </a:lnTo>
                  <a:lnTo>
                    <a:pt x="f32" y="f57"/>
                  </a:lnTo>
                  <a:lnTo>
                    <a:pt x="f58" y="f57"/>
                  </a:lnTo>
                  <a:lnTo>
                    <a:pt x="f27" y="f59"/>
                  </a:lnTo>
                  <a:lnTo>
                    <a:pt x="f60" y="f48"/>
                  </a:lnTo>
                  <a:lnTo>
                    <a:pt x="f61" y="f41"/>
                  </a:lnTo>
                  <a:lnTo>
                    <a:pt x="f62" y="f33"/>
                  </a:lnTo>
                  <a:lnTo>
                    <a:pt x="f63" y="f64"/>
                  </a:lnTo>
                  <a:lnTo>
                    <a:pt x="f23" y="f65"/>
                  </a:lnTo>
                  <a:lnTo>
                    <a:pt x="f63" y="f66"/>
                  </a:lnTo>
                  <a:lnTo>
                    <a:pt x="f63" y="f67"/>
                  </a:lnTo>
                  <a:lnTo>
                    <a:pt x="f63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21" y="f73"/>
                  </a:lnTo>
                  <a:lnTo>
                    <a:pt x="f74" y="f75"/>
                  </a:lnTo>
                  <a:lnTo>
                    <a:pt x="f76" y="f75"/>
                  </a:lnTo>
                  <a:lnTo>
                    <a:pt x="f13" y="f15"/>
                  </a:lnTo>
                  <a:lnTo>
                    <a:pt x="f9" y="f73"/>
                  </a:lnTo>
                  <a:lnTo>
                    <a:pt x="f77" y="f73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5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5"/>
                  </a:lnTo>
                  <a:lnTo>
                    <a:pt x="f90" y="f5"/>
                  </a:lnTo>
                  <a:lnTo>
                    <a:pt x="f77" y="f85"/>
                  </a:lnTo>
                  <a:lnTo>
                    <a:pt x="f13" y="f91"/>
                  </a:lnTo>
                  <a:lnTo>
                    <a:pt x="f92" y="f80"/>
                  </a:lnTo>
                  <a:lnTo>
                    <a:pt x="f17" y="f93"/>
                  </a:lnTo>
                  <a:lnTo>
                    <a:pt x="f94" y="f95"/>
                  </a:lnTo>
                  <a:lnTo>
                    <a:pt x="f71" y="f78"/>
                  </a:lnTo>
                  <a:lnTo>
                    <a:pt x="f23" y="f84"/>
                  </a:lnTo>
                  <a:lnTo>
                    <a:pt x="f67" y="f89"/>
                  </a:lnTo>
                  <a:lnTo>
                    <a:pt x="f96" y="f80"/>
                  </a:lnTo>
                  <a:lnTo>
                    <a:pt x="f61" y="f89"/>
                  </a:lnTo>
                  <a:lnTo>
                    <a:pt x="f25" y="f89"/>
                  </a:lnTo>
                  <a:lnTo>
                    <a:pt x="f26" y="f84"/>
                  </a:lnTo>
                  <a:lnTo>
                    <a:pt x="f97" y="f95"/>
                  </a:lnTo>
                  <a:lnTo>
                    <a:pt x="f27" y="f11"/>
                  </a:lnTo>
                  <a:lnTo>
                    <a:pt x="f98" y="f76"/>
                  </a:lnTo>
                  <a:lnTo>
                    <a:pt x="f33" y="f94"/>
                  </a:lnTo>
                  <a:lnTo>
                    <a:pt x="f39" y="f99"/>
                  </a:lnTo>
                  <a:lnTo>
                    <a:pt x="f43" y="f63"/>
                  </a:lnTo>
                  <a:lnTo>
                    <a:pt x="f7" y="f23"/>
                  </a:lnTo>
                  <a:lnTo>
                    <a:pt x="f54" y="f69"/>
                  </a:lnTo>
                  <a:lnTo>
                    <a:pt x="f100" y="f23"/>
                  </a:lnTo>
                  <a:lnTo>
                    <a:pt x="f101" y="f63"/>
                  </a:lnTo>
                  <a:lnTo>
                    <a:pt x="f102" y="f69"/>
                  </a:lnTo>
                  <a:lnTo>
                    <a:pt x="f103" y="f21"/>
                  </a:lnTo>
                  <a:lnTo>
                    <a:pt x="f104" y="f19"/>
                  </a:lnTo>
                  <a:lnTo>
                    <a:pt x="f105" y="f17"/>
                  </a:lnTo>
                  <a:lnTo>
                    <a:pt x="f106" y="f75"/>
                  </a:lnTo>
                  <a:lnTo>
                    <a:pt x="f107" y="f11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46" name="Freeform 175">
              <a:extLst>
                <a:ext uri="{FF2B5EF4-FFF2-40B4-BE49-F238E27FC236}">
                  <a16:creationId xmlns:a16="http://schemas.microsoft.com/office/drawing/2014/main" id="{FF7A74C9-62B0-547F-67D8-0760147DC870}"/>
                </a:ext>
              </a:extLst>
            </p:cNvPr>
            <p:cNvSpPr/>
            <p:nvPr/>
          </p:nvSpPr>
          <p:spPr>
            <a:xfrm>
              <a:off x="5073923" y="1787514"/>
              <a:ext cx="40544" cy="347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"/>
                <a:gd name="f7" fmla="val 37"/>
                <a:gd name="f8" fmla="val 38"/>
                <a:gd name="f9" fmla="val 20"/>
                <a:gd name="f10" fmla="val 21"/>
                <a:gd name="f11" fmla="val 35"/>
                <a:gd name="f12" fmla="val 26"/>
                <a:gd name="f13" fmla="val 32"/>
                <a:gd name="f14" fmla="val 30"/>
                <a:gd name="f15" fmla="val 28"/>
                <a:gd name="f16" fmla="val 34"/>
                <a:gd name="f17" fmla="val 24"/>
                <a:gd name="f18" fmla="val 36"/>
                <a:gd name="f19" fmla="val 19"/>
                <a:gd name="f20" fmla="val 14"/>
                <a:gd name="f21" fmla="val 13"/>
                <a:gd name="f22" fmla="val 12"/>
                <a:gd name="f23" fmla="val 11"/>
                <a:gd name="f24" fmla="val 9"/>
                <a:gd name="f25" fmla="val 5"/>
                <a:gd name="f26" fmla="val 2"/>
                <a:gd name="f27" fmla="val 17"/>
                <a:gd name="f28" fmla="val 6"/>
                <a:gd name="f29" fmla="val 7"/>
                <a:gd name="f30" fmla="val 3"/>
                <a:gd name="f31" fmla="val 25"/>
                <a:gd name="f32" fmla="val 4"/>
                <a:gd name="f33" fmla="+- 0 0 -90"/>
                <a:gd name="f34" fmla="*/ f3 1 40"/>
                <a:gd name="f35" fmla="*/ f4 1 37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40"/>
                <a:gd name="f44" fmla="*/ f40 1 37"/>
                <a:gd name="f45" fmla="*/ 2147483646 f41 1"/>
                <a:gd name="f46" fmla="*/ 2147483646 f40 1"/>
                <a:gd name="f47" fmla="*/ 0 f41 1"/>
                <a:gd name="f48" fmla="*/ 0 f40 1"/>
                <a:gd name="f49" fmla="+- f42 0 f1"/>
                <a:gd name="f50" fmla="*/ f45 1 40"/>
                <a:gd name="f51" fmla="*/ f46 1 37"/>
                <a:gd name="f52" fmla="*/ f47 1 40"/>
                <a:gd name="f53" fmla="*/ f48 1 37"/>
                <a:gd name="f54" fmla="*/ 0 1 f43"/>
                <a:gd name="f55" fmla="*/ f37 1 f43"/>
                <a:gd name="f56" fmla="*/ 0 1 f44"/>
                <a:gd name="f57" fmla="*/ f38 1 f44"/>
                <a:gd name="f58" fmla="*/ f50 1 f43"/>
                <a:gd name="f59" fmla="*/ f51 1 f44"/>
                <a:gd name="f60" fmla="*/ f52 1 f43"/>
                <a:gd name="f61" fmla="*/ f53 1 f44"/>
                <a:gd name="f62" fmla="*/ f54 f34 1"/>
                <a:gd name="f63" fmla="*/ f55 f34 1"/>
                <a:gd name="f64" fmla="*/ f57 f35 1"/>
                <a:gd name="f65" fmla="*/ f56 f35 1"/>
                <a:gd name="f66" fmla="*/ f58 f34 1"/>
                <a:gd name="f67" fmla="*/ f59 f35 1"/>
                <a:gd name="f68" fmla="*/ f60 f34 1"/>
                <a:gd name="f69" fmla="*/ f61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8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9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  <a:cxn ang="f49">
                  <a:pos x="f66" y="f67"/>
                </a:cxn>
              </a:cxnLst>
              <a:rect l="f62" t="f65" r="f63" b="f64"/>
              <a:pathLst>
                <a:path w="40" h="37">
                  <a:moveTo>
                    <a:pt x="f8" y="f9"/>
                  </a:moveTo>
                  <a:lnTo>
                    <a:pt x="f7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7"/>
                  </a:lnTo>
                  <a:lnTo>
                    <a:pt x="f20" y="f7"/>
                  </a:lnTo>
                  <a:lnTo>
                    <a:pt x="f21" y="f7"/>
                  </a:lnTo>
                  <a:lnTo>
                    <a:pt x="f22" y="f18"/>
                  </a:lnTo>
                  <a:lnTo>
                    <a:pt x="f23" y="f16"/>
                  </a:lnTo>
                  <a:lnTo>
                    <a:pt x="f24" y="f13"/>
                  </a:lnTo>
                  <a:lnTo>
                    <a:pt x="f25" y="f15"/>
                  </a:lnTo>
                  <a:lnTo>
                    <a:pt x="f26" y="f17"/>
                  </a:lnTo>
                  <a:lnTo>
                    <a:pt x="f5" y="f9"/>
                  </a:lnTo>
                  <a:lnTo>
                    <a:pt x="f26" y="f27"/>
                  </a:lnTo>
                  <a:lnTo>
                    <a:pt x="f28" y="f22"/>
                  </a:lnTo>
                  <a:lnTo>
                    <a:pt x="f22" y="f29"/>
                  </a:lnTo>
                  <a:lnTo>
                    <a:pt x="f27" y="f30"/>
                  </a:lnTo>
                  <a:lnTo>
                    <a:pt x="f9" y="f5"/>
                  </a:lnTo>
                  <a:lnTo>
                    <a:pt x="f31" y="f26"/>
                  </a:lnTo>
                  <a:lnTo>
                    <a:pt x="f13" y="f32"/>
                  </a:lnTo>
                  <a:lnTo>
                    <a:pt x="f7" y="f29"/>
                  </a:lnTo>
                  <a:lnTo>
                    <a:pt x="f6" y="f22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47" name="Freeform 176">
              <a:extLst>
                <a:ext uri="{FF2B5EF4-FFF2-40B4-BE49-F238E27FC236}">
                  <a16:creationId xmlns:a16="http://schemas.microsoft.com/office/drawing/2014/main" id="{03601429-8298-AC0D-3B7C-B276FC924192}"/>
                </a:ext>
              </a:extLst>
            </p:cNvPr>
            <p:cNvSpPr/>
            <p:nvPr/>
          </p:nvSpPr>
          <p:spPr>
            <a:xfrm flipV="1">
              <a:off x="5228877" y="1567391"/>
              <a:ext cx="196943" cy="2954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1"/>
                <a:gd name="f7" fmla="val 319"/>
                <a:gd name="f8" fmla="val 84"/>
                <a:gd name="f9" fmla="val 267"/>
                <a:gd name="f10" fmla="val 88"/>
                <a:gd name="f11" fmla="val 270"/>
                <a:gd name="f12" fmla="val 93"/>
                <a:gd name="f13" fmla="val 277"/>
                <a:gd name="f14" fmla="val 97"/>
                <a:gd name="f15" fmla="val 283"/>
                <a:gd name="f16" fmla="val 95"/>
                <a:gd name="f17" fmla="val 290"/>
                <a:gd name="f18" fmla="val 294"/>
                <a:gd name="f19" fmla="val 82"/>
                <a:gd name="f20" fmla="val 296"/>
                <a:gd name="f21" fmla="val 78"/>
                <a:gd name="f22" fmla="val 301"/>
                <a:gd name="f23" fmla="val 80"/>
                <a:gd name="f24" fmla="val 308"/>
                <a:gd name="f25" fmla="val 315"/>
                <a:gd name="f26" fmla="val 85"/>
                <a:gd name="f27" fmla="val 318"/>
                <a:gd name="f28" fmla="val 92"/>
                <a:gd name="f29" fmla="val 104"/>
                <a:gd name="f30" fmla="val 116"/>
                <a:gd name="f31" fmla="val 123"/>
                <a:gd name="f32" fmla="val 129"/>
                <a:gd name="f33" fmla="val 316"/>
                <a:gd name="f34" fmla="val 136"/>
                <a:gd name="f35" fmla="val 312"/>
                <a:gd name="f36" fmla="val 144"/>
                <a:gd name="f37" fmla="val 309"/>
                <a:gd name="f38" fmla="val 151"/>
                <a:gd name="f39" fmla="val 305"/>
                <a:gd name="f40" fmla="val 158"/>
                <a:gd name="f41" fmla="val 304"/>
                <a:gd name="f42" fmla="val 164"/>
                <a:gd name="f43" fmla="val 171"/>
                <a:gd name="f44" fmla="val 306"/>
                <a:gd name="f45" fmla="val 176"/>
                <a:gd name="f46" fmla="val 182"/>
                <a:gd name="f47" fmla="val 187"/>
                <a:gd name="f48" fmla="val 300"/>
                <a:gd name="f49" fmla="val 191"/>
                <a:gd name="f50" fmla="val 197"/>
                <a:gd name="f51" fmla="val 289"/>
                <a:gd name="f52" fmla="val 198"/>
                <a:gd name="f53" fmla="val 285"/>
                <a:gd name="f54" fmla="val 279"/>
                <a:gd name="f55" fmla="val 273"/>
                <a:gd name="f56" fmla="val 173"/>
                <a:gd name="f57" fmla="val 169"/>
                <a:gd name="f58" fmla="val 266"/>
                <a:gd name="f59" fmla="val 172"/>
                <a:gd name="f60" fmla="val 263"/>
                <a:gd name="f61" fmla="val 177"/>
                <a:gd name="f62" fmla="val 259"/>
                <a:gd name="f63" fmla="val 181"/>
                <a:gd name="f64" fmla="val 256"/>
                <a:gd name="f65" fmla="val 251"/>
                <a:gd name="f66" fmla="val 244"/>
                <a:gd name="f67" fmla="val 238"/>
                <a:gd name="f68" fmla="val 179"/>
                <a:gd name="f69" fmla="val 235"/>
                <a:gd name="f70" fmla="val 232"/>
                <a:gd name="f71" fmla="val 227"/>
                <a:gd name="f72" fmla="val 188"/>
                <a:gd name="f73" fmla="val 219"/>
                <a:gd name="f74" fmla="val 195"/>
                <a:gd name="f75" fmla="val 209"/>
                <a:gd name="f76" fmla="val 190"/>
                <a:gd name="f77" fmla="val 168"/>
                <a:gd name="f78" fmla="val 165"/>
                <a:gd name="f79" fmla="val 162"/>
                <a:gd name="f80" fmla="val 156"/>
                <a:gd name="f81" fmla="val 149"/>
                <a:gd name="f82" fmla="val 139"/>
                <a:gd name="f83" fmla="val 130"/>
                <a:gd name="f84" fmla="val 192"/>
                <a:gd name="f85" fmla="val 120"/>
                <a:gd name="f86" fmla="val 194"/>
                <a:gd name="f87" fmla="val 109"/>
                <a:gd name="f88" fmla="val 100"/>
                <a:gd name="f89" fmla="val 196"/>
                <a:gd name="f90" fmla="val 90"/>
                <a:gd name="f91" fmla="val 77"/>
                <a:gd name="f92" fmla="val 199"/>
                <a:gd name="f93" fmla="val 65"/>
                <a:gd name="f94" fmla="val 55"/>
                <a:gd name="f95" fmla="val 52"/>
                <a:gd name="f96" fmla="val 189"/>
                <a:gd name="f97" fmla="val 54"/>
                <a:gd name="f98" fmla="val 183"/>
                <a:gd name="f99" fmla="val 51"/>
                <a:gd name="f100" fmla="val 40"/>
                <a:gd name="f101" fmla="val 29"/>
                <a:gd name="f102" fmla="val 18"/>
                <a:gd name="f103" fmla="val 10"/>
                <a:gd name="f104" fmla="val 6"/>
                <a:gd name="f105" fmla="val 5"/>
                <a:gd name="f106" fmla="val 3"/>
                <a:gd name="f107" fmla="val 1"/>
                <a:gd name="f108" fmla="val 163"/>
                <a:gd name="f109" fmla="val 161"/>
                <a:gd name="f110" fmla="val 160"/>
                <a:gd name="f111" fmla="val 159"/>
                <a:gd name="f112" fmla="val 2"/>
                <a:gd name="f113" fmla="val 145"/>
                <a:gd name="f114" fmla="val 7"/>
                <a:gd name="f115" fmla="val 135"/>
                <a:gd name="f116" fmla="val 8"/>
                <a:gd name="f117" fmla="val 9"/>
                <a:gd name="f118" fmla="val 126"/>
                <a:gd name="f119" fmla="val 14"/>
                <a:gd name="f120" fmla="val 121"/>
                <a:gd name="f121" fmla="val 17"/>
                <a:gd name="f122" fmla="val 119"/>
                <a:gd name="f123" fmla="val 115"/>
                <a:gd name="f124" fmla="val 108"/>
                <a:gd name="f125" fmla="val 20"/>
                <a:gd name="f126" fmla="val 23"/>
                <a:gd name="f127" fmla="val 26"/>
                <a:gd name="f128" fmla="val 87"/>
                <a:gd name="f129" fmla="val 31"/>
                <a:gd name="f130" fmla="val 39"/>
                <a:gd name="f131" fmla="val 47"/>
                <a:gd name="f132" fmla="val 81"/>
                <a:gd name="f133" fmla="val 59"/>
                <a:gd name="f134" fmla="val 60"/>
                <a:gd name="f135" fmla="val 74"/>
                <a:gd name="f136" fmla="val 61"/>
                <a:gd name="f137" fmla="val 67"/>
                <a:gd name="f138" fmla="val 62"/>
                <a:gd name="f139" fmla="val 66"/>
                <a:gd name="f140" fmla="val 70"/>
                <a:gd name="f141" fmla="val 57"/>
                <a:gd name="f142" fmla="val 46"/>
                <a:gd name="f143" fmla="val 43"/>
                <a:gd name="f144" fmla="val 89"/>
                <a:gd name="f145" fmla="val 37"/>
                <a:gd name="f146" fmla="val 35"/>
                <a:gd name="f147" fmla="val 99"/>
                <a:gd name="f148" fmla="val 38"/>
                <a:gd name="f149" fmla="val 107"/>
                <a:gd name="f150" fmla="val 44"/>
                <a:gd name="f151" fmla="val 122"/>
                <a:gd name="f152" fmla="val 49"/>
                <a:gd name="f153" fmla="val 128"/>
                <a:gd name="f154" fmla="val 132"/>
                <a:gd name="f155" fmla="val 45"/>
                <a:gd name="f156" fmla="val 138"/>
                <a:gd name="f157" fmla="val 143"/>
                <a:gd name="f158" fmla="val 34"/>
                <a:gd name="f159" fmla="val 118"/>
                <a:gd name="f160" fmla="val 28"/>
                <a:gd name="f161" fmla="val 113"/>
                <a:gd name="f162" fmla="val 24"/>
                <a:gd name="f163" fmla="val 114"/>
                <a:gd name="f164" fmla="val 21"/>
                <a:gd name="f165" fmla="val 16"/>
                <a:gd name="f166" fmla="val 12"/>
                <a:gd name="f167" fmla="val 141"/>
                <a:gd name="f168" fmla="val 4"/>
                <a:gd name="f169" fmla="val 153"/>
                <a:gd name="f170" fmla="val 166"/>
                <a:gd name="f171" fmla="val 184"/>
                <a:gd name="f172" fmla="val 19"/>
                <a:gd name="f173" fmla="val 200"/>
                <a:gd name="f174" fmla="val 27"/>
                <a:gd name="f175" fmla="val 30"/>
                <a:gd name="f176" fmla="val 205"/>
                <a:gd name="f177" fmla="val 211"/>
                <a:gd name="f178" fmla="val 215"/>
                <a:gd name="f179" fmla="val 224"/>
                <a:gd name="f180" fmla="val 229"/>
                <a:gd name="f181" fmla="val 234"/>
                <a:gd name="f182" fmla="val 36"/>
                <a:gd name="f183" fmla="val 245"/>
                <a:gd name="f184" fmla="val 248"/>
                <a:gd name="f185" fmla="val 63"/>
                <a:gd name="f186" fmla="val 237"/>
                <a:gd name="f187" fmla="val 75"/>
                <a:gd name="f188" fmla="val 230"/>
                <a:gd name="f189" fmla="val 96"/>
                <a:gd name="f190" fmla="val 240"/>
                <a:gd name="f191" fmla="val 247"/>
                <a:gd name="f192" fmla="val 111"/>
                <a:gd name="f193" fmla="val 264"/>
                <a:gd name="f194" fmla="val 110"/>
                <a:gd name="f195" fmla="val 262"/>
                <a:gd name="f196" fmla="val 103"/>
                <a:gd name="f197" fmla="val 252"/>
                <a:gd name="f198" fmla="val 258"/>
                <a:gd name="f199" fmla="+- 0 0 -90"/>
                <a:gd name="f200" fmla="*/ f3 1 201"/>
                <a:gd name="f201" fmla="*/ f4 1 319"/>
                <a:gd name="f202" fmla="val f5"/>
                <a:gd name="f203" fmla="val f6"/>
                <a:gd name="f204" fmla="val f7"/>
                <a:gd name="f205" fmla="*/ f199 f0 1"/>
                <a:gd name="f206" fmla="+- f204 0 f202"/>
                <a:gd name="f207" fmla="+- f203 0 f202"/>
                <a:gd name="f208" fmla="*/ f205 1 f2"/>
                <a:gd name="f209" fmla="*/ f207 1 201"/>
                <a:gd name="f210" fmla="*/ f206 1 319"/>
                <a:gd name="f211" fmla="*/ 2147483646 f207 1"/>
                <a:gd name="f212" fmla="*/ 2147483646 f206 1"/>
                <a:gd name="f213" fmla="*/ 0 f206 1"/>
                <a:gd name="f214" fmla="*/ 0 f207 1"/>
                <a:gd name="f215" fmla="+- f208 0 f1"/>
                <a:gd name="f216" fmla="*/ f211 1 201"/>
                <a:gd name="f217" fmla="*/ f212 1 319"/>
                <a:gd name="f218" fmla="*/ f213 1 319"/>
                <a:gd name="f219" fmla="*/ f214 1 201"/>
                <a:gd name="f220" fmla="*/ 0 1 f209"/>
                <a:gd name="f221" fmla="*/ f203 1 f209"/>
                <a:gd name="f222" fmla="*/ 0 1 f210"/>
                <a:gd name="f223" fmla="*/ f204 1 f210"/>
                <a:gd name="f224" fmla="*/ f216 1 f209"/>
                <a:gd name="f225" fmla="*/ f217 1 f210"/>
                <a:gd name="f226" fmla="*/ f218 1 f210"/>
                <a:gd name="f227" fmla="*/ f219 1 f209"/>
                <a:gd name="f228" fmla="*/ f220 f200 1"/>
                <a:gd name="f229" fmla="*/ f221 f200 1"/>
                <a:gd name="f230" fmla="*/ f223 f201 1"/>
                <a:gd name="f231" fmla="*/ f222 f201 1"/>
                <a:gd name="f232" fmla="*/ f224 f200 1"/>
                <a:gd name="f233" fmla="*/ f225 f201 1"/>
                <a:gd name="f234" fmla="*/ f226 f201 1"/>
                <a:gd name="f235" fmla="*/ f227 f2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4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5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  <a:cxn ang="f215">
                  <a:pos x="f232" y="f233"/>
                </a:cxn>
              </a:cxnLst>
              <a:rect l="f228" t="f231" r="f229" b="f230"/>
              <a:pathLst>
                <a:path w="201" h="319">
                  <a:moveTo>
                    <a:pt x="f8" y="f9"/>
                  </a:move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0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19" y="f25"/>
                  </a:lnTo>
                  <a:lnTo>
                    <a:pt x="f26" y="f27"/>
                  </a:lnTo>
                  <a:lnTo>
                    <a:pt x="f28" y="f7"/>
                  </a:lnTo>
                  <a:lnTo>
                    <a:pt x="f29" y="f7"/>
                  </a:lnTo>
                  <a:lnTo>
                    <a:pt x="f30" y="f7"/>
                  </a:lnTo>
                  <a:lnTo>
                    <a:pt x="f31" y="f27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1"/>
                  </a:lnTo>
                  <a:lnTo>
                    <a:pt x="f43" y="f44"/>
                  </a:lnTo>
                  <a:lnTo>
                    <a:pt x="f45" y="f44"/>
                  </a:lnTo>
                  <a:lnTo>
                    <a:pt x="f46" y="f39"/>
                  </a:lnTo>
                  <a:lnTo>
                    <a:pt x="f47" y="f48"/>
                  </a:lnTo>
                  <a:lnTo>
                    <a:pt x="f49" y="f18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49" y="f54"/>
                  </a:lnTo>
                  <a:lnTo>
                    <a:pt x="f2" y="f55"/>
                  </a:lnTo>
                  <a:lnTo>
                    <a:pt x="f56" y="f11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46" y="f65"/>
                  </a:lnTo>
                  <a:lnTo>
                    <a:pt x="f46" y="f66"/>
                  </a:lnTo>
                  <a:lnTo>
                    <a:pt x="f2" y="f67"/>
                  </a:lnTo>
                  <a:lnTo>
                    <a:pt x="f68" y="f69"/>
                  </a:lnTo>
                  <a:lnTo>
                    <a:pt x="f68" y="f70"/>
                  </a:lnTo>
                  <a:lnTo>
                    <a:pt x="f46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50" y="f50"/>
                  </a:lnTo>
                  <a:lnTo>
                    <a:pt x="f76" y="f47"/>
                  </a:lnTo>
                  <a:lnTo>
                    <a:pt x="f61" y="f68"/>
                  </a:lnTo>
                  <a:lnTo>
                    <a:pt x="f77" y="f56"/>
                  </a:lnTo>
                  <a:lnTo>
                    <a:pt x="f78" y="f77"/>
                  </a:lnTo>
                  <a:lnTo>
                    <a:pt x="f77" y="f79"/>
                  </a:lnTo>
                  <a:lnTo>
                    <a:pt x="f61" y="f80"/>
                  </a:lnTo>
                  <a:lnTo>
                    <a:pt x="f72" y="f81"/>
                  </a:lnTo>
                  <a:lnTo>
                    <a:pt x="f74" y="f82"/>
                  </a:lnTo>
                  <a:lnTo>
                    <a:pt x="f74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74" y="f88"/>
                  </a:lnTo>
                  <a:lnTo>
                    <a:pt x="f89" y="f90"/>
                  </a:lnTo>
                  <a:lnTo>
                    <a:pt x="f50" y="f91"/>
                  </a:lnTo>
                  <a:lnTo>
                    <a:pt x="f92" y="f93"/>
                  </a:lnTo>
                  <a:lnTo>
                    <a:pt x="f6" y="f94"/>
                  </a:lnTo>
                  <a:lnTo>
                    <a:pt x="f89" y="f95"/>
                  </a:lnTo>
                  <a:lnTo>
                    <a:pt x="f96" y="f97"/>
                  </a:lnTo>
                  <a:lnTo>
                    <a:pt x="f98" y="f97"/>
                  </a:lnTo>
                  <a:lnTo>
                    <a:pt x="f98" y="f99"/>
                  </a:lnTo>
                  <a:lnTo>
                    <a:pt x="f76" y="f100"/>
                  </a:lnTo>
                  <a:lnTo>
                    <a:pt x="f50" y="f101"/>
                  </a:lnTo>
                  <a:lnTo>
                    <a:pt x="f92" y="f102"/>
                  </a:lnTo>
                  <a:lnTo>
                    <a:pt x="f52" y="f103"/>
                  </a:lnTo>
                  <a:lnTo>
                    <a:pt x="f86" y="f104"/>
                  </a:lnTo>
                  <a:lnTo>
                    <a:pt x="f84" y="f105"/>
                  </a:lnTo>
                  <a:lnTo>
                    <a:pt x="f76" y="f105"/>
                  </a:lnTo>
                  <a:lnTo>
                    <a:pt x="f96" y="f105"/>
                  </a:lnTo>
                  <a:lnTo>
                    <a:pt x="f47" y="f105"/>
                  </a:lnTo>
                  <a:lnTo>
                    <a:pt x="f68" y="f104"/>
                  </a:lnTo>
                  <a:lnTo>
                    <a:pt x="f56" y="f106"/>
                  </a:lnTo>
                  <a:lnTo>
                    <a:pt x="f77" y="f107"/>
                  </a:lnTo>
                  <a:lnTo>
                    <a:pt x="f42" y="f5"/>
                  </a:lnTo>
                  <a:lnTo>
                    <a:pt x="f108" y="f5"/>
                  </a:lnTo>
                  <a:lnTo>
                    <a:pt x="f109" y="f5"/>
                  </a:lnTo>
                  <a:lnTo>
                    <a:pt x="f110" y="f107"/>
                  </a:lnTo>
                  <a:lnTo>
                    <a:pt x="f111" y="f112"/>
                  </a:lnTo>
                  <a:lnTo>
                    <a:pt x="f80" y="f105"/>
                  </a:lnTo>
                  <a:lnTo>
                    <a:pt x="f38" y="f104"/>
                  </a:lnTo>
                  <a:lnTo>
                    <a:pt x="f113" y="f104"/>
                  </a:lnTo>
                  <a:lnTo>
                    <a:pt x="f82" y="f114"/>
                  </a:lnTo>
                  <a:lnTo>
                    <a:pt x="f115" y="f116"/>
                  </a:lnTo>
                  <a:lnTo>
                    <a:pt x="f32" y="f117"/>
                  </a:lnTo>
                  <a:lnTo>
                    <a:pt x="f118" y="f103"/>
                  </a:lnTo>
                  <a:lnTo>
                    <a:pt x="f31" y="f119"/>
                  </a:lnTo>
                  <a:lnTo>
                    <a:pt x="f120" y="f121"/>
                  </a:lnTo>
                  <a:lnTo>
                    <a:pt x="f122" y="f102"/>
                  </a:lnTo>
                  <a:lnTo>
                    <a:pt x="f123" y="f102"/>
                  </a:lnTo>
                  <a:lnTo>
                    <a:pt x="f124" y="f125"/>
                  </a:lnTo>
                  <a:lnTo>
                    <a:pt x="f88" y="f126"/>
                  </a:lnTo>
                  <a:lnTo>
                    <a:pt x="f12" y="f127"/>
                  </a:lnTo>
                  <a:lnTo>
                    <a:pt x="f128" y="f129"/>
                  </a:lnTo>
                  <a:lnTo>
                    <a:pt x="f19" y="f130"/>
                  </a:lnTo>
                  <a:lnTo>
                    <a:pt x="f23" y="f131"/>
                  </a:lnTo>
                  <a:lnTo>
                    <a:pt x="f132" y="f97"/>
                  </a:lnTo>
                  <a:lnTo>
                    <a:pt x="f132" y="f133"/>
                  </a:lnTo>
                  <a:lnTo>
                    <a:pt x="f23" y="f134"/>
                  </a:lnTo>
                  <a:lnTo>
                    <a:pt x="f135" y="f136"/>
                  </a:lnTo>
                  <a:lnTo>
                    <a:pt x="f137" y="f138"/>
                  </a:lnTo>
                  <a:lnTo>
                    <a:pt x="f134" y="f139"/>
                  </a:lnTo>
                  <a:lnTo>
                    <a:pt x="f133" y="f140"/>
                  </a:lnTo>
                  <a:lnTo>
                    <a:pt x="f141" y="f135"/>
                  </a:lnTo>
                  <a:lnTo>
                    <a:pt x="f95" y="f91"/>
                  </a:lnTo>
                  <a:lnTo>
                    <a:pt x="f142" y="f132"/>
                  </a:lnTo>
                  <a:lnTo>
                    <a:pt x="f143" y="f8"/>
                  </a:lnTo>
                  <a:lnTo>
                    <a:pt x="f100" y="f144"/>
                  </a:lnTo>
                  <a:lnTo>
                    <a:pt x="f145" y="f12"/>
                  </a:lnTo>
                  <a:lnTo>
                    <a:pt x="f146" y="f147"/>
                  </a:lnTo>
                  <a:lnTo>
                    <a:pt x="f148" y="f149"/>
                  </a:lnTo>
                  <a:lnTo>
                    <a:pt x="f150" y="f123"/>
                  </a:lnTo>
                  <a:lnTo>
                    <a:pt x="f131" y="f151"/>
                  </a:lnTo>
                  <a:lnTo>
                    <a:pt x="f152" y="f153"/>
                  </a:lnTo>
                  <a:lnTo>
                    <a:pt x="f131" y="f154"/>
                  </a:lnTo>
                  <a:lnTo>
                    <a:pt x="f155" y="f156"/>
                  </a:lnTo>
                  <a:lnTo>
                    <a:pt x="f150" y="f157"/>
                  </a:lnTo>
                  <a:lnTo>
                    <a:pt x="f143" y="f157"/>
                  </a:lnTo>
                  <a:lnTo>
                    <a:pt x="f148" y="f34"/>
                  </a:lnTo>
                  <a:lnTo>
                    <a:pt x="f158" y="f118"/>
                  </a:lnTo>
                  <a:lnTo>
                    <a:pt x="f129" y="f159"/>
                  </a:lnTo>
                  <a:lnTo>
                    <a:pt x="f160" y="f161"/>
                  </a:lnTo>
                  <a:lnTo>
                    <a:pt x="f162" y="f163"/>
                  </a:lnTo>
                  <a:lnTo>
                    <a:pt x="f164" y="f159"/>
                  </a:lnTo>
                  <a:lnTo>
                    <a:pt x="f165" y="f31"/>
                  </a:lnTo>
                  <a:lnTo>
                    <a:pt x="f166" y="f153"/>
                  </a:lnTo>
                  <a:lnTo>
                    <a:pt x="f117" y="f154"/>
                  </a:lnTo>
                  <a:lnTo>
                    <a:pt x="f114" y="f167"/>
                  </a:lnTo>
                  <a:lnTo>
                    <a:pt x="f168" y="f169"/>
                  </a:lnTo>
                  <a:lnTo>
                    <a:pt x="f5" y="f170"/>
                  </a:lnTo>
                  <a:lnTo>
                    <a:pt x="f5" y="f45"/>
                  </a:lnTo>
                  <a:lnTo>
                    <a:pt x="f107" y="f171"/>
                  </a:lnTo>
                  <a:lnTo>
                    <a:pt x="f112" y="f76"/>
                  </a:lnTo>
                  <a:lnTo>
                    <a:pt x="f104" y="f74"/>
                  </a:lnTo>
                  <a:lnTo>
                    <a:pt x="f166" y="f52"/>
                  </a:lnTo>
                  <a:lnTo>
                    <a:pt x="f172" y="f92"/>
                  </a:lnTo>
                  <a:lnTo>
                    <a:pt x="f126" y="f173"/>
                  </a:lnTo>
                  <a:lnTo>
                    <a:pt x="f174" y="f173"/>
                  </a:lnTo>
                  <a:lnTo>
                    <a:pt x="f175" y="f92"/>
                  </a:lnTo>
                  <a:lnTo>
                    <a:pt x="f129" y="f173"/>
                  </a:lnTo>
                  <a:lnTo>
                    <a:pt x="f175" y="f176"/>
                  </a:lnTo>
                  <a:lnTo>
                    <a:pt x="f160" y="f177"/>
                  </a:lnTo>
                  <a:lnTo>
                    <a:pt x="f162" y="f178"/>
                  </a:lnTo>
                  <a:lnTo>
                    <a:pt x="f126" y="f73"/>
                  </a:lnTo>
                  <a:lnTo>
                    <a:pt x="f162" y="f179"/>
                  </a:lnTo>
                  <a:lnTo>
                    <a:pt x="f160" y="f180"/>
                  </a:lnTo>
                  <a:lnTo>
                    <a:pt x="f129" y="f181"/>
                  </a:lnTo>
                  <a:lnTo>
                    <a:pt x="f182" y="f67"/>
                  </a:lnTo>
                  <a:lnTo>
                    <a:pt x="f150" y="f183"/>
                  </a:lnTo>
                  <a:lnTo>
                    <a:pt x="f97" y="f184"/>
                  </a:lnTo>
                  <a:lnTo>
                    <a:pt x="f185" y="f66"/>
                  </a:lnTo>
                  <a:lnTo>
                    <a:pt x="f140" y="f186"/>
                  </a:lnTo>
                  <a:lnTo>
                    <a:pt x="f187" y="f70"/>
                  </a:lnTo>
                  <a:lnTo>
                    <a:pt x="f91" y="f180"/>
                  </a:lnTo>
                  <a:lnTo>
                    <a:pt x="f19" y="f188"/>
                  </a:lnTo>
                  <a:lnTo>
                    <a:pt x="f10" y="f181"/>
                  </a:lnTo>
                  <a:lnTo>
                    <a:pt x="f189" y="f190"/>
                  </a:lnTo>
                  <a:lnTo>
                    <a:pt x="f29" y="f191"/>
                  </a:lnTo>
                  <a:lnTo>
                    <a:pt x="f192" y="f64"/>
                  </a:lnTo>
                  <a:lnTo>
                    <a:pt x="f161" y="f60"/>
                  </a:lnTo>
                  <a:lnTo>
                    <a:pt x="f161" y="f193"/>
                  </a:lnTo>
                  <a:lnTo>
                    <a:pt x="f194" y="f195"/>
                  </a:lnTo>
                  <a:lnTo>
                    <a:pt x="f196" y="f64"/>
                  </a:lnTo>
                  <a:lnTo>
                    <a:pt x="f12" y="f197"/>
                  </a:lnTo>
                  <a:lnTo>
                    <a:pt x="f26" y="f197"/>
                  </a:lnTo>
                  <a:lnTo>
                    <a:pt x="f19" y="f198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48" name="Freeform 177">
              <a:extLst>
                <a:ext uri="{FF2B5EF4-FFF2-40B4-BE49-F238E27FC236}">
                  <a16:creationId xmlns:a16="http://schemas.microsoft.com/office/drawing/2014/main" id="{419C0D9C-4297-FF61-D188-EDDF9C1D289C}"/>
                </a:ext>
              </a:extLst>
            </p:cNvPr>
            <p:cNvSpPr/>
            <p:nvPr/>
          </p:nvSpPr>
          <p:spPr>
            <a:xfrm>
              <a:off x="5233220" y="1812130"/>
              <a:ext cx="33311" cy="159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18"/>
                <a:gd name="f8" fmla="val 31"/>
                <a:gd name="f9" fmla="val 32"/>
                <a:gd name="f10" fmla="val 1"/>
                <a:gd name="f11" fmla="val 3"/>
                <a:gd name="f12" fmla="val 6"/>
                <a:gd name="f13" fmla="val 30"/>
                <a:gd name="f14" fmla="val 10"/>
                <a:gd name="f15" fmla="val 24"/>
                <a:gd name="f16" fmla="val 14"/>
                <a:gd name="f17" fmla="val 22"/>
                <a:gd name="f18" fmla="val 16"/>
                <a:gd name="f19" fmla="val 19"/>
                <a:gd name="f20" fmla="val 12"/>
                <a:gd name="f21" fmla="val 4"/>
                <a:gd name="f22" fmla="val 13"/>
                <a:gd name="f23" fmla="val 9"/>
                <a:gd name="f24" fmla="val 7"/>
                <a:gd name="f25" fmla="val 2"/>
                <a:gd name="f26" fmla="val 29"/>
                <a:gd name="f27" fmla="+- 0 0 -90"/>
                <a:gd name="f28" fmla="*/ f3 1 34"/>
                <a:gd name="f29" fmla="*/ f4 1 18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34"/>
                <a:gd name="f38" fmla="*/ f34 1 18"/>
                <a:gd name="f39" fmla="*/ 2147483646 f35 1"/>
                <a:gd name="f40" fmla="*/ 0 f34 1"/>
                <a:gd name="f41" fmla="*/ 2147483646 f34 1"/>
                <a:gd name="f42" fmla="*/ 0 f35 1"/>
                <a:gd name="f43" fmla="+- f36 0 f1"/>
                <a:gd name="f44" fmla="*/ f39 1 34"/>
                <a:gd name="f45" fmla="*/ f40 1 18"/>
                <a:gd name="f46" fmla="*/ f41 1 18"/>
                <a:gd name="f47" fmla="*/ f42 1 34"/>
                <a:gd name="f48" fmla="*/ 0 1 f37"/>
                <a:gd name="f49" fmla="*/ f31 1 f37"/>
                <a:gd name="f50" fmla="*/ 0 1 f38"/>
                <a:gd name="f51" fmla="*/ f32 1 f38"/>
                <a:gd name="f52" fmla="*/ f44 1 f37"/>
                <a:gd name="f53" fmla="*/ f45 1 f38"/>
                <a:gd name="f54" fmla="*/ f46 1 f38"/>
                <a:gd name="f55" fmla="*/ f47 1 f37"/>
                <a:gd name="f56" fmla="*/ f48 f28 1"/>
                <a:gd name="f57" fmla="*/ f49 f28 1"/>
                <a:gd name="f58" fmla="*/ f51 f29 1"/>
                <a:gd name="f59" fmla="*/ f50 f29 1"/>
                <a:gd name="f60" fmla="*/ f52 f28 1"/>
                <a:gd name="f61" fmla="*/ f53 f29 1"/>
                <a:gd name="f62" fmla="*/ f54 f29 1"/>
                <a:gd name="f63" fmla="*/ f5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0" y="f61"/>
                </a:cxn>
                <a:cxn ang="f43">
                  <a:pos x="f60" y="f62"/>
                </a:cxn>
                <a:cxn ang="f43">
                  <a:pos x="f60" y="f62"/>
                </a:cxn>
                <a:cxn ang="f43">
                  <a:pos x="f60" y="f62"/>
                </a:cxn>
                <a:cxn ang="f43">
                  <a:pos x="f60" y="f62"/>
                </a:cxn>
                <a:cxn ang="f43">
                  <a:pos x="f60" y="f62"/>
                </a:cxn>
                <a:cxn ang="f43">
                  <a:pos x="f60" y="f62"/>
                </a:cxn>
                <a:cxn ang="f43">
                  <a:pos x="f60" y="f62"/>
                </a:cxn>
                <a:cxn ang="f43">
                  <a:pos x="f60" y="f62"/>
                </a:cxn>
                <a:cxn ang="f43">
                  <a:pos x="f60" y="f62"/>
                </a:cxn>
                <a:cxn ang="f43">
                  <a:pos x="f63" y="f62"/>
                </a:cxn>
                <a:cxn ang="f43">
                  <a:pos x="f63" y="f62"/>
                </a:cxn>
                <a:cxn ang="f43">
                  <a:pos x="f60" y="f62"/>
                </a:cxn>
                <a:cxn ang="f43">
                  <a:pos x="f60" y="f62"/>
                </a:cxn>
                <a:cxn ang="f43">
                  <a:pos x="f60" y="f62"/>
                </a:cxn>
                <a:cxn ang="f43">
                  <a:pos x="f60" y="f62"/>
                </a:cxn>
                <a:cxn ang="f43">
                  <a:pos x="f60" y="f61"/>
                </a:cxn>
              </a:cxnLst>
              <a:rect l="f56" t="f59" r="f57" b="f58"/>
              <a:pathLst>
                <a:path w="34" h="18">
                  <a:moveTo>
                    <a:pt x="f8" y="f5"/>
                  </a:moveTo>
                  <a:lnTo>
                    <a:pt x="f9" y="f10"/>
                  </a:lnTo>
                  <a:lnTo>
                    <a:pt x="f6" y="f11"/>
                  </a:ln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7"/>
                  </a:lnTo>
                  <a:lnTo>
                    <a:pt x="f20" y="f7"/>
                  </a:lnTo>
                  <a:lnTo>
                    <a:pt x="f21" y="f18"/>
                  </a:lnTo>
                  <a:lnTo>
                    <a:pt x="f5" y="f22"/>
                  </a:lnTo>
                  <a:lnTo>
                    <a:pt x="f5" y="f23"/>
                  </a:lnTo>
                  <a:lnTo>
                    <a:pt x="f21" y="f24"/>
                  </a:lnTo>
                  <a:lnTo>
                    <a:pt x="f16" y="f21"/>
                  </a:lnTo>
                  <a:lnTo>
                    <a:pt x="f17" y="f25"/>
                  </a:lnTo>
                  <a:lnTo>
                    <a:pt x="f26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49" name="Freeform 178">
              <a:extLst>
                <a:ext uri="{FF2B5EF4-FFF2-40B4-BE49-F238E27FC236}">
                  <a16:creationId xmlns:a16="http://schemas.microsoft.com/office/drawing/2014/main" id="{A5D6057D-843D-09BD-930D-952CCF26AEEB}"/>
                </a:ext>
              </a:extLst>
            </p:cNvPr>
            <p:cNvSpPr/>
            <p:nvPr/>
          </p:nvSpPr>
          <p:spPr>
            <a:xfrm>
              <a:off x="5215847" y="1770132"/>
              <a:ext cx="30412" cy="434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46"/>
                <a:gd name="f8" fmla="val 22"/>
                <a:gd name="f9" fmla="val 14"/>
                <a:gd name="f10" fmla="val 20"/>
                <a:gd name="f11" fmla="val 10"/>
                <a:gd name="f12" fmla="val 5"/>
                <a:gd name="f13" fmla="val 7"/>
                <a:gd name="f14" fmla="val 3"/>
                <a:gd name="f15" fmla="val 1"/>
                <a:gd name="f16" fmla="val 15"/>
                <a:gd name="f17" fmla="val 27"/>
                <a:gd name="f18" fmla="val 4"/>
                <a:gd name="f19" fmla="val 36"/>
                <a:gd name="f20" fmla="val 43"/>
                <a:gd name="f21" fmla="val 11"/>
                <a:gd name="f22" fmla="val 16"/>
                <a:gd name="f23" fmla="val 21"/>
                <a:gd name="f24" fmla="val 44"/>
                <a:gd name="f25" fmla="val 26"/>
                <a:gd name="f26" fmla="val 42"/>
                <a:gd name="f27" fmla="val 29"/>
                <a:gd name="f28" fmla="val 38"/>
                <a:gd name="f29" fmla="val 31"/>
                <a:gd name="f30" fmla="val 33"/>
                <a:gd name="f31" fmla="val 30"/>
                <a:gd name="f32" fmla="val 17"/>
                <a:gd name="f33" fmla="val 23"/>
                <a:gd name="f34" fmla="+- 0 0 -90"/>
                <a:gd name="f35" fmla="*/ f3 1 34"/>
                <a:gd name="f36" fmla="*/ f4 1 46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34"/>
                <a:gd name="f45" fmla="*/ f41 1 46"/>
                <a:gd name="f46" fmla="*/ 2147483646 f42 1"/>
                <a:gd name="f47" fmla="*/ 2147483646 f41 1"/>
                <a:gd name="f48" fmla="*/ 0 f41 1"/>
                <a:gd name="f49" fmla="*/ 0 f42 1"/>
                <a:gd name="f50" fmla="+- f43 0 f1"/>
                <a:gd name="f51" fmla="*/ f46 1 34"/>
                <a:gd name="f52" fmla="*/ f47 1 46"/>
                <a:gd name="f53" fmla="*/ f48 1 46"/>
                <a:gd name="f54" fmla="*/ f49 1 34"/>
                <a:gd name="f55" fmla="*/ 0 1 f44"/>
                <a:gd name="f56" fmla="*/ f38 1 f44"/>
                <a:gd name="f57" fmla="*/ 0 1 f45"/>
                <a:gd name="f58" fmla="*/ f39 1 f45"/>
                <a:gd name="f59" fmla="*/ f51 1 f44"/>
                <a:gd name="f60" fmla="*/ f52 1 f45"/>
                <a:gd name="f61" fmla="*/ f53 1 f45"/>
                <a:gd name="f62" fmla="*/ f54 1 f44"/>
                <a:gd name="f63" fmla="*/ f55 f35 1"/>
                <a:gd name="f64" fmla="*/ f56 f35 1"/>
                <a:gd name="f65" fmla="*/ f58 f36 1"/>
                <a:gd name="f66" fmla="*/ f57 f36 1"/>
                <a:gd name="f67" fmla="*/ f59 f35 1"/>
                <a:gd name="f68" fmla="*/ f60 f36 1"/>
                <a:gd name="f69" fmla="*/ f61 f36 1"/>
                <a:gd name="f70" fmla="*/ f6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9"/>
                </a:cxn>
                <a:cxn ang="f50">
                  <a:pos x="f67" y="f69"/>
                </a:cxn>
                <a:cxn ang="f50">
                  <a:pos x="f67" y="f68"/>
                </a:cxn>
                <a:cxn ang="f50">
                  <a:pos x="f70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  <a:cxn ang="f50">
                  <a:pos x="f67" y="f68"/>
                </a:cxn>
              </a:cxnLst>
              <a:rect l="f63" t="f66" r="f64" b="f65"/>
              <a:pathLst>
                <a:path w="34" h="46">
                  <a:moveTo>
                    <a:pt x="f8" y="f9"/>
                  </a:moveTo>
                  <a:lnTo>
                    <a:pt x="f10" y="f11"/>
                  </a:lnTo>
                  <a:lnTo>
                    <a:pt x="f9" y="f12"/>
                  </a:lnTo>
                  <a:lnTo>
                    <a:pt x="f13" y="f5"/>
                  </a:lnTo>
                  <a:lnTo>
                    <a:pt x="f14" y="f5"/>
                  </a:lnTo>
                  <a:lnTo>
                    <a:pt x="f15" y="f12"/>
                  </a:lnTo>
                  <a:lnTo>
                    <a:pt x="f5" y="f11"/>
                  </a:lnTo>
                  <a:lnTo>
                    <a:pt x="f15" y="f16"/>
                  </a:lnTo>
                  <a:lnTo>
                    <a:pt x="f15" y="f10"/>
                  </a:lnTo>
                  <a:lnTo>
                    <a:pt x="f14" y="f17"/>
                  </a:lnTo>
                  <a:lnTo>
                    <a:pt x="f18" y="f19"/>
                  </a:lnTo>
                  <a:lnTo>
                    <a:pt x="f13" y="f20"/>
                  </a:lnTo>
                  <a:lnTo>
                    <a:pt x="f21" y="f7"/>
                  </a:lnTo>
                  <a:lnTo>
                    <a:pt x="f22" y="f7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6" y="f31"/>
                  </a:lnTo>
                  <a:lnTo>
                    <a:pt x="f6" y="f17"/>
                  </a:lnTo>
                  <a:lnTo>
                    <a:pt x="f31" y="f8"/>
                  </a:lnTo>
                  <a:lnTo>
                    <a:pt x="f25" y="f32"/>
                  </a:lnTo>
                  <a:lnTo>
                    <a:pt x="f33" y="f16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50" name="Freeform 179">
              <a:extLst>
                <a:ext uri="{FF2B5EF4-FFF2-40B4-BE49-F238E27FC236}">
                  <a16:creationId xmlns:a16="http://schemas.microsoft.com/office/drawing/2014/main" id="{E2606358-329E-C3F5-E517-094AE036933D}"/>
                </a:ext>
              </a:extLst>
            </p:cNvPr>
            <p:cNvSpPr/>
            <p:nvPr/>
          </p:nvSpPr>
          <p:spPr>
            <a:xfrm>
              <a:off x="5155021" y="1749859"/>
              <a:ext cx="55028" cy="622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8"/>
                <a:gd name="f7" fmla="val 67"/>
                <a:gd name="f8" fmla="val 53"/>
                <a:gd name="f9" fmla="val 34"/>
                <a:gd name="f10" fmla="val 54"/>
                <a:gd name="f11" fmla="val 37"/>
                <a:gd name="f12" fmla="val 57"/>
                <a:gd name="f13" fmla="val 44"/>
                <a:gd name="f14" fmla="val 60"/>
                <a:gd name="f15" fmla="val 64"/>
                <a:gd name="f16" fmla="val 52"/>
                <a:gd name="f17" fmla="val 66"/>
                <a:gd name="f18" fmla="val 48"/>
                <a:gd name="f19" fmla="val 65"/>
                <a:gd name="f20" fmla="val 39"/>
                <a:gd name="f21" fmla="val 62"/>
                <a:gd name="f22" fmla="val 35"/>
                <a:gd name="f23" fmla="val 32"/>
                <a:gd name="f24" fmla="val 29"/>
                <a:gd name="f25" fmla="val 24"/>
                <a:gd name="f26" fmla="val 50"/>
                <a:gd name="f27" fmla="val 17"/>
                <a:gd name="f28" fmla="val 49"/>
                <a:gd name="f29" fmla="val 12"/>
                <a:gd name="f30" fmla="val 47"/>
                <a:gd name="f31" fmla="val 8"/>
                <a:gd name="f32" fmla="val 42"/>
                <a:gd name="f33" fmla="val 9"/>
                <a:gd name="f34" fmla="val 13"/>
                <a:gd name="f35" fmla="val 15"/>
                <a:gd name="f36" fmla="val 36"/>
                <a:gd name="f37" fmla="val 30"/>
                <a:gd name="f38" fmla="val 7"/>
                <a:gd name="f39" fmla="val 20"/>
                <a:gd name="f40" fmla="val 2"/>
                <a:gd name="f41" fmla="val 11"/>
                <a:gd name="f42" fmla="val 4"/>
                <a:gd name="f43" fmla="val 14"/>
                <a:gd name="f44" fmla="val 19"/>
                <a:gd name="f45" fmla="val 23"/>
                <a:gd name="f46" fmla="val 28"/>
                <a:gd name="f47" fmla="val 38"/>
                <a:gd name="f48" fmla="val 16"/>
                <a:gd name="f49" fmla="val 40"/>
                <a:gd name="f50" fmla="val 43"/>
                <a:gd name="f51" fmla="val 51"/>
                <a:gd name="f52" fmla="+- 0 0 -90"/>
                <a:gd name="f53" fmla="*/ f3 1 58"/>
                <a:gd name="f54" fmla="*/ f4 1 67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58"/>
                <a:gd name="f63" fmla="*/ f59 1 67"/>
                <a:gd name="f64" fmla="*/ 2147483646 f60 1"/>
                <a:gd name="f65" fmla="*/ 2147483646 f59 1"/>
                <a:gd name="f66" fmla="*/ 0 f60 1"/>
                <a:gd name="f67" fmla="*/ 0 f59 1"/>
                <a:gd name="f68" fmla="+- f61 0 f1"/>
                <a:gd name="f69" fmla="*/ f64 1 58"/>
                <a:gd name="f70" fmla="*/ f65 1 67"/>
                <a:gd name="f71" fmla="*/ f66 1 58"/>
                <a:gd name="f72" fmla="*/ f67 1 67"/>
                <a:gd name="f73" fmla="*/ 0 1 f62"/>
                <a:gd name="f74" fmla="*/ f56 1 f62"/>
                <a:gd name="f75" fmla="*/ 0 1 f63"/>
                <a:gd name="f76" fmla="*/ f57 1 f63"/>
                <a:gd name="f77" fmla="*/ f69 1 f62"/>
                <a:gd name="f78" fmla="*/ f70 1 f63"/>
                <a:gd name="f79" fmla="*/ f71 1 f62"/>
                <a:gd name="f80" fmla="*/ f72 1 f63"/>
                <a:gd name="f81" fmla="*/ f73 f53 1"/>
                <a:gd name="f82" fmla="*/ f74 f53 1"/>
                <a:gd name="f83" fmla="*/ f76 f54 1"/>
                <a:gd name="f84" fmla="*/ f75 f54 1"/>
                <a:gd name="f85" fmla="*/ f77 f53 1"/>
                <a:gd name="f86" fmla="*/ f78 f54 1"/>
                <a:gd name="f87" fmla="*/ f79 f53 1"/>
                <a:gd name="f88" fmla="*/ f80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7" y="f86"/>
                </a:cxn>
                <a:cxn ang="f68">
                  <a:pos x="f85" y="f88"/>
                </a:cxn>
                <a:cxn ang="f68">
                  <a:pos x="f85" y="f88"/>
                </a:cxn>
                <a:cxn ang="f68">
                  <a:pos x="f85" y="f88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  <a:cxn ang="f68">
                  <a:pos x="f85" y="f86"/>
                </a:cxn>
              </a:cxnLst>
              <a:rect l="f81" t="f84" r="f82" b="f83"/>
              <a:pathLst>
                <a:path w="58" h="67">
                  <a:moveTo>
                    <a:pt x="f8" y="f9"/>
                  </a:moveTo>
                  <a:lnTo>
                    <a:pt x="f10" y="f11"/>
                  </a:lnTo>
                  <a:lnTo>
                    <a:pt x="f12" y="f13"/>
                  </a:lnTo>
                  <a:lnTo>
                    <a:pt x="f6" y="f8"/>
                  </a:lnTo>
                  <a:lnTo>
                    <a:pt x="f12" y="f14"/>
                  </a:lnTo>
                  <a:lnTo>
                    <a:pt x="f10" y="f15"/>
                  </a:lnTo>
                  <a:lnTo>
                    <a:pt x="f16" y="f17"/>
                  </a:lnTo>
                  <a:lnTo>
                    <a:pt x="f18" y="f7"/>
                  </a:lnTo>
                  <a:lnTo>
                    <a:pt x="f13" y="f19"/>
                  </a:lnTo>
                  <a:lnTo>
                    <a:pt x="f20" y="f21"/>
                  </a:lnTo>
                  <a:lnTo>
                    <a:pt x="f22" y="f14"/>
                  </a:lnTo>
                  <a:lnTo>
                    <a:pt x="f23" y="f6"/>
                  </a:lnTo>
                  <a:lnTo>
                    <a:pt x="f24" y="f8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11"/>
                  </a:lnTo>
                  <a:lnTo>
                    <a:pt x="f34" y="f11"/>
                  </a:lnTo>
                  <a:lnTo>
                    <a:pt x="f35" y="f36"/>
                  </a:lnTo>
                  <a:lnTo>
                    <a:pt x="f34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5" y="f42"/>
                  </a:lnTo>
                  <a:lnTo>
                    <a:pt x="f42" y="f5"/>
                  </a:lnTo>
                  <a:lnTo>
                    <a:pt x="f33" y="f5"/>
                  </a:lnTo>
                  <a:lnTo>
                    <a:pt x="f43" y="f5"/>
                  </a:lnTo>
                  <a:lnTo>
                    <a:pt x="f44" y="f40"/>
                  </a:lnTo>
                  <a:lnTo>
                    <a:pt x="f45" y="f31"/>
                  </a:lnTo>
                  <a:lnTo>
                    <a:pt x="f46" y="f34"/>
                  </a:lnTo>
                  <a:lnTo>
                    <a:pt x="f9" y="f35"/>
                  </a:lnTo>
                  <a:lnTo>
                    <a:pt x="f47" y="f48"/>
                  </a:lnTo>
                  <a:lnTo>
                    <a:pt x="f49" y="f44"/>
                  </a:lnTo>
                  <a:lnTo>
                    <a:pt x="f50" y="f25"/>
                  </a:lnTo>
                  <a:lnTo>
                    <a:pt x="f30" y="f24"/>
                  </a:lnTo>
                  <a:lnTo>
                    <a:pt x="f51" y="f23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51" name="Freeform 180">
              <a:extLst>
                <a:ext uri="{FF2B5EF4-FFF2-40B4-BE49-F238E27FC236}">
                  <a16:creationId xmlns:a16="http://schemas.microsoft.com/office/drawing/2014/main" id="{D0D0391C-F65F-166B-2A7B-7859C4CBA14E}"/>
                </a:ext>
              </a:extLst>
            </p:cNvPr>
            <p:cNvSpPr/>
            <p:nvPr/>
          </p:nvSpPr>
          <p:spPr>
            <a:xfrm>
              <a:off x="4933453" y="1975771"/>
              <a:ext cx="246183" cy="2143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9"/>
                <a:gd name="f7" fmla="val 231"/>
                <a:gd name="f8" fmla="val 239"/>
                <a:gd name="f9" fmla="val 162"/>
                <a:gd name="f10" fmla="val 241"/>
                <a:gd name="f11" fmla="val 164"/>
                <a:gd name="f12" fmla="val 246"/>
                <a:gd name="f13" fmla="val 168"/>
                <a:gd name="f14" fmla="val 175"/>
                <a:gd name="f15" fmla="val 248"/>
                <a:gd name="f16" fmla="val 182"/>
                <a:gd name="f17" fmla="val 244"/>
                <a:gd name="f18" fmla="val 187"/>
                <a:gd name="f19" fmla="val 188"/>
                <a:gd name="f20" fmla="val 236"/>
                <a:gd name="f21" fmla="val 232"/>
                <a:gd name="f22" fmla="val 229"/>
                <a:gd name="f23" fmla="val 226"/>
                <a:gd name="f24" fmla="val 189"/>
                <a:gd name="f25" fmla="val 228"/>
                <a:gd name="f26" fmla="val 195"/>
                <a:gd name="f27" fmla="val 230"/>
                <a:gd name="f28" fmla="val 204"/>
                <a:gd name="f29" fmla="val 213"/>
                <a:gd name="f30" fmla="val 220"/>
                <a:gd name="f31" fmla="val 224"/>
                <a:gd name="f32" fmla="val 225"/>
                <a:gd name="f33" fmla="val 216"/>
                <a:gd name="f34" fmla="val 227"/>
                <a:gd name="f35" fmla="val 211"/>
                <a:gd name="f36" fmla="val 205"/>
                <a:gd name="f37" fmla="val 190"/>
                <a:gd name="f38" fmla="val 184"/>
                <a:gd name="f39" fmla="val 215"/>
                <a:gd name="f40" fmla="val 178"/>
                <a:gd name="f41" fmla="val 210"/>
                <a:gd name="f42" fmla="val 173"/>
                <a:gd name="f43" fmla="val 170"/>
                <a:gd name="f44" fmla="val 202"/>
                <a:gd name="f45" fmla="val 165"/>
                <a:gd name="f46" fmla="val 198"/>
                <a:gd name="f47" fmla="val 163"/>
                <a:gd name="f48" fmla="val 196"/>
                <a:gd name="f49" fmla="val 161"/>
                <a:gd name="f50" fmla="val 158"/>
                <a:gd name="f51" fmla="val 194"/>
                <a:gd name="f52" fmla="val 157"/>
                <a:gd name="f53" fmla="val 154"/>
                <a:gd name="f54" fmla="val 146"/>
                <a:gd name="f55" fmla="val 140"/>
                <a:gd name="f56" fmla="val 206"/>
                <a:gd name="f57" fmla="val 132"/>
                <a:gd name="f58" fmla="val 123"/>
                <a:gd name="f59" fmla="val 114"/>
                <a:gd name="f60" fmla="val 104"/>
                <a:gd name="f61" fmla="val 219"/>
                <a:gd name="f62" fmla="val 95"/>
                <a:gd name="f63" fmla="val 89"/>
                <a:gd name="f64" fmla="val 221"/>
                <a:gd name="f65" fmla="val 85"/>
                <a:gd name="f66" fmla="val 223"/>
                <a:gd name="f67" fmla="val 81"/>
                <a:gd name="f68" fmla="val 78"/>
                <a:gd name="f69" fmla="val 73"/>
                <a:gd name="f70" fmla="val 67"/>
                <a:gd name="f71" fmla="val 62"/>
                <a:gd name="f72" fmla="val 218"/>
                <a:gd name="f73" fmla="val 57"/>
                <a:gd name="f74" fmla="val 52"/>
                <a:gd name="f75" fmla="val 49"/>
                <a:gd name="f76" fmla="val 46"/>
                <a:gd name="f77" fmla="val 44"/>
                <a:gd name="f78" fmla="val 43"/>
                <a:gd name="f79" fmla="val 197"/>
                <a:gd name="f80" fmla="val 40"/>
                <a:gd name="f81" fmla="val 33"/>
                <a:gd name="f82" fmla="val 25"/>
                <a:gd name="f83" fmla="val 16"/>
                <a:gd name="f84" fmla="val 167"/>
                <a:gd name="f85" fmla="val 9"/>
                <a:gd name="f86" fmla="val 3"/>
                <a:gd name="f87" fmla="val 1"/>
                <a:gd name="f88" fmla="val 151"/>
                <a:gd name="f89" fmla="val 143"/>
                <a:gd name="f90" fmla="val 136"/>
                <a:gd name="f91" fmla="val 130"/>
                <a:gd name="f92" fmla="val 5"/>
                <a:gd name="f93" fmla="val 129"/>
                <a:gd name="f94" fmla="val 12"/>
                <a:gd name="f95" fmla="val 20"/>
                <a:gd name="f96" fmla="val 128"/>
                <a:gd name="f97" fmla="val 27"/>
                <a:gd name="f98" fmla="val 36"/>
                <a:gd name="f99" fmla="val 42"/>
                <a:gd name="f100" fmla="val 135"/>
                <a:gd name="f101" fmla="val 138"/>
                <a:gd name="f102" fmla="val 142"/>
                <a:gd name="f103" fmla="val 65"/>
                <a:gd name="f104" fmla="val 147"/>
                <a:gd name="f105" fmla="val 72"/>
                <a:gd name="f106" fmla="val 149"/>
                <a:gd name="f107" fmla="val 79"/>
                <a:gd name="f108" fmla="val 82"/>
                <a:gd name="f109" fmla="val 86"/>
                <a:gd name="f110" fmla="val 141"/>
                <a:gd name="f111" fmla="val 133"/>
                <a:gd name="f112" fmla="val 126"/>
                <a:gd name="f113" fmla="val 69"/>
                <a:gd name="f114" fmla="val 121"/>
                <a:gd name="f115" fmla="val 56"/>
                <a:gd name="f116" fmla="val 118"/>
                <a:gd name="f117" fmla="val 50"/>
                <a:gd name="f118" fmla="val 117"/>
                <a:gd name="f119" fmla="val 35"/>
                <a:gd name="f120" fmla="val 115"/>
                <a:gd name="f121" fmla="val 24"/>
                <a:gd name="f122" fmla="val 17"/>
                <a:gd name="f123" fmla="val 8"/>
                <a:gd name="f124" fmla="val 111"/>
                <a:gd name="f125" fmla="val 2"/>
                <a:gd name="f126" fmla="val 96"/>
                <a:gd name="f127" fmla="val 90"/>
                <a:gd name="f128" fmla="val 4"/>
                <a:gd name="f129" fmla="val 11"/>
                <a:gd name="f130" fmla="val 84"/>
                <a:gd name="f131" fmla="val 28"/>
                <a:gd name="f132" fmla="val 29"/>
                <a:gd name="f133" fmla="val 26"/>
                <a:gd name="f134" fmla="val 23"/>
                <a:gd name="f135" fmla="val 71"/>
                <a:gd name="f136" fmla="val 19"/>
                <a:gd name="f137" fmla="val 68"/>
                <a:gd name="f138" fmla="val 13"/>
                <a:gd name="f139" fmla="val 54"/>
                <a:gd name="f140" fmla="val 39"/>
                <a:gd name="f141" fmla="val 14"/>
                <a:gd name="f142" fmla="val 37"/>
                <a:gd name="f143" fmla="val 21"/>
                <a:gd name="f144" fmla="val 18"/>
                <a:gd name="f145" fmla="val 15"/>
                <a:gd name="f146" fmla="val 51"/>
                <a:gd name="f147" fmla="val 7"/>
                <a:gd name="f148" fmla="val 61"/>
                <a:gd name="f149" fmla="val 88"/>
                <a:gd name="f150" fmla="val 100"/>
                <a:gd name="f151" fmla="val 102"/>
                <a:gd name="f152" fmla="val 34"/>
                <a:gd name="f153" fmla="val 110"/>
                <a:gd name="f154" fmla="val 41"/>
                <a:gd name="f155" fmla="val 124"/>
                <a:gd name="f156" fmla="val 47"/>
                <a:gd name="f157" fmla="val 127"/>
                <a:gd name="f158" fmla="val 45"/>
                <a:gd name="f159" fmla="val 38"/>
                <a:gd name="f160" fmla="val 31"/>
                <a:gd name="f161" fmla="val 125"/>
                <a:gd name="f162" fmla="val 134"/>
                <a:gd name="f163" fmla="val 145"/>
                <a:gd name="f164" fmla="val 58"/>
                <a:gd name="f165" fmla="val 148"/>
                <a:gd name="f166" fmla="val 80"/>
                <a:gd name="f167" fmla="val 152"/>
                <a:gd name="f168" fmla="val 83"/>
                <a:gd name="f169" fmla="val 155"/>
                <a:gd name="f170" fmla="val 75"/>
                <a:gd name="f171" fmla="val 64"/>
                <a:gd name="f172" fmla="val 160"/>
                <a:gd name="f173" fmla="val 156"/>
                <a:gd name="f174" fmla="val 22"/>
                <a:gd name="f175" fmla="val 169"/>
                <a:gd name="f176" fmla="val 179"/>
                <a:gd name="f177" fmla="val 181"/>
                <a:gd name="f178" fmla="val 183"/>
                <a:gd name="f179" fmla="val 172"/>
                <a:gd name="f180" fmla="val 185"/>
                <a:gd name="f181" fmla="val 192"/>
                <a:gd name="f182" fmla="val 203"/>
                <a:gd name="f183" fmla="val 6"/>
                <a:gd name="f184" fmla="val 208"/>
                <a:gd name="f185" fmla="val 207"/>
                <a:gd name="f186" fmla="val 199"/>
                <a:gd name="f187" fmla="val 193"/>
                <a:gd name="f188" fmla="val 60"/>
                <a:gd name="f189" fmla="val 201"/>
                <a:gd name="f190" fmla="val 98"/>
                <a:gd name="f191" fmla="val 105"/>
                <a:gd name="f192" fmla="val 200"/>
                <a:gd name="f193" fmla="val 112"/>
                <a:gd name="f194" fmla="val 122"/>
                <a:gd name="f195" fmla="val 209"/>
                <a:gd name="f196" fmla="val 153"/>
                <a:gd name="f197" fmla="val 237"/>
                <a:gd name="f198" fmla="+- 0 0 -90"/>
                <a:gd name="f199" fmla="*/ f3 1 249"/>
                <a:gd name="f200" fmla="*/ f4 1 231"/>
                <a:gd name="f201" fmla="val f5"/>
                <a:gd name="f202" fmla="val f6"/>
                <a:gd name="f203" fmla="val f7"/>
                <a:gd name="f204" fmla="*/ f198 f0 1"/>
                <a:gd name="f205" fmla="+- f203 0 f201"/>
                <a:gd name="f206" fmla="+- f202 0 f201"/>
                <a:gd name="f207" fmla="*/ f204 1 f2"/>
                <a:gd name="f208" fmla="*/ f206 1 249"/>
                <a:gd name="f209" fmla="*/ f205 1 231"/>
                <a:gd name="f210" fmla="*/ 2147483646 f206 1"/>
                <a:gd name="f211" fmla="*/ 2147483646 f205 1"/>
                <a:gd name="f212" fmla="+- f207 0 f1"/>
                <a:gd name="f213" fmla="*/ f210 1 249"/>
                <a:gd name="f214" fmla="*/ f211 1 231"/>
                <a:gd name="f215" fmla="*/ 0 1 f208"/>
                <a:gd name="f216" fmla="*/ f202 1 f208"/>
                <a:gd name="f217" fmla="*/ 0 1 f209"/>
                <a:gd name="f218" fmla="*/ f203 1 f209"/>
                <a:gd name="f219" fmla="*/ f213 1 f208"/>
                <a:gd name="f220" fmla="*/ f214 1 f209"/>
                <a:gd name="f221" fmla="*/ f215 f199 1"/>
                <a:gd name="f222" fmla="*/ f216 f199 1"/>
                <a:gd name="f223" fmla="*/ f218 f200 1"/>
                <a:gd name="f224" fmla="*/ f217 f200 1"/>
                <a:gd name="f225" fmla="*/ f219 f199 1"/>
                <a:gd name="f226" fmla="*/ f220 f2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  <a:cxn ang="f212">
                  <a:pos x="f225" y="f226"/>
                </a:cxn>
              </a:cxnLst>
              <a:rect l="f221" t="f224" r="f222" b="f223"/>
              <a:pathLst>
                <a:path w="249" h="231">
                  <a:moveTo>
                    <a:pt x="f8" y="f9"/>
                  </a:moveTo>
                  <a:lnTo>
                    <a:pt x="f10" y="f11"/>
                  </a:lnTo>
                  <a:lnTo>
                    <a:pt x="f12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8" y="f19"/>
                  </a:lnTo>
                  <a:lnTo>
                    <a:pt x="f20" y="f18"/>
                  </a:lnTo>
                  <a:lnTo>
                    <a:pt x="f21" y="f18"/>
                  </a:lnTo>
                  <a:lnTo>
                    <a:pt x="f22" y="f18"/>
                  </a:lnTo>
                  <a:lnTo>
                    <a:pt x="f23" y="f18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1" y="f29"/>
                  </a:lnTo>
                  <a:lnTo>
                    <a:pt x="f7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27"/>
                  </a:lnTo>
                  <a:lnTo>
                    <a:pt x="f36" y="f7"/>
                  </a:lnTo>
                  <a:lnTo>
                    <a:pt x="f26" y="f32"/>
                  </a:lnTo>
                  <a:lnTo>
                    <a:pt x="f37" y="f30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36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26"/>
                  </a:lnTo>
                  <a:lnTo>
                    <a:pt x="f50" y="f51"/>
                  </a:lnTo>
                  <a:lnTo>
                    <a:pt x="f52" y="f51"/>
                  </a:lnTo>
                  <a:lnTo>
                    <a:pt x="f53" y="f48"/>
                  </a:lnTo>
                  <a:lnTo>
                    <a:pt x="f54" y="f44"/>
                  </a:lnTo>
                  <a:lnTo>
                    <a:pt x="f55" y="f56"/>
                  </a:lnTo>
                  <a:lnTo>
                    <a:pt x="f57" y="f41"/>
                  </a:lnTo>
                  <a:lnTo>
                    <a:pt x="f58" y="f29"/>
                  </a:lnTo>
                  <a:lnTo>
                    <a:pt x="f59" y="f33"/>
                  </a:lnTo>
                  <a:lnTo>
                    <a:pt x="f60" y="f61"/>
                  </a:lnTo>
                  <a:lnTo>
                    <a:pt x="f62" y="f30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6"/>
                  </a:lnTo>
                  <a:lnTo>
                    <a:pt x="f68" y="f66"/>
                  </a:lnTo>
                  <a:lnTo>
                    <a:pt x="f69" y="f64"/>
                  </a:lnTo>
                  <a:lnTo>
                    <a:pt x="f70" y="f61"/>
                  </a:lnTo>
                  <a:lnTo>
                    <a:pt x="f71" y="f72"/>
                  </a:lnTo>
                  <a:lnTo>
                    <a:pt x="f73" y="f33"/>
                  </a:lnTo>
                  <a:lnTo>
                    <a:pt x="f74" y="f39"/>
                  </a:lnTo>
                  <a:lnTo>
                    <a:pt x="f75" y="f39"/>
                  </a:lnTo>
                  <a:lnTo>
                    <a:pt x="f76" y="f29"/>
                  </a:lnTo>
                  <a:lnTo>
                    <a:pt x="f77" y="f41"/>
                  </a:lnTo>
                  <a:lnTo>
                    <a:pt x="f77" y="f28"/>
                  </a:lnTo>
                  <a:lnTo>
                    <a:pt x="f78" y="f79"/>
                  </a:lnTo>
                  <a:lnTo>
                    <a:pt x="f80" y="f19"/>
                  </a:lnTo>
                  <a:lnTo>
                    <a:pt x="f81" y="f2"/>
                  </a:lnTo>
                  <a:lnTo>
                    <a:pt x="f82" y="f42"/>
                  </a:lnTo>
                  <a:lnTo>
                    <a:pt x="f83" y="f84"/>
                  </a:lnTo>
                  <a:lnTo>
                    <a:pt x="f85" y="f11"/>
                  </a:lnTo>
                  <a:lnTo>
                    <a:pt x="f86" y="f9"/>
                  </a:lnTo>
                  <a:lnTo>
                    <a:pt x="f87" y="f52"/>
                  </a:lnTo>
                  <a:lnTo>
                    <a:pt x="f5" y="f88"/>
                  </a:lnTo>
                  <a:lnTo>
                    <a:pt x="f5" y="f89"/>
                  </a:lnTo>
                  <a:lnTo>
                    <a:pt x="f5" y="f90"/>
                  </a:lnTo>
                  <a:lnTo>
                    <a:pt x="f87" y="f91"/>
                  </a:lnTo>
                  <a:lnTo>
                    <a:pt x="f92" y="f93"/>
                  </a:lnTo>
                  <a:lnTo>
                    <a:pt x="f94" y="f93"/>
                  </a:lnTo>
                  <a:lnTo>
                    <a:pt x="f95" y="f96"/>
                  </a:lnTo>
                  <a:lnTo>
                    <a:pt x="f97" y="f93"/>
                  </a:lnTo>
                  <a:lnTo>
                    <a:pt x="f98" y="f57"/>
                  </a:lnTo>
                  <a:lnTo>
                    <a:pt x="f99" y="f100"/>
                  </a:lnTo>
                  <a:lnTo>
                    <a:pt x="f75" y="f101"/>
                  </a:lnTo>
                  <a:lnTo>
                    <a:pt x="f73" y="f102"/>
                  </a:lnTo>
                  <a:lnTo>
                    <a:pt x="f103" y="f104"/>
                  </a:lnTo>
                  <a:lnTo>
                    <a:pt x="f105" y="f106"/>
                  </a:lnTo>
                  <a:lnTo>
                    <a:pt x="f107" y="f88"/>
                  </a:lnTo>
                  <a:lnTo>
                    <a:pt x="f108" y="f88"/>
                  </a:lnTo>
                  <a:lnTo>
                    <a:pt x="f65" y="f106"/>
                  </a:lnTo>
                  <a:lnTo>
                    <a:pt x="f109" y="f110"/>
                  </a:lnTo>
                  <a:lnTo>
                    <a:pt x="f109" y="f111"/>
                  </a:lnTo>
                  <a:lnTo>
                    <a:pt x="f67" y="f112"/>
                  </a:lnTo>
                  <a:lnTo>
                    <a:pt x="f113" y="f114"/>
                  </a:lnTo>
                  <a:lnTo>
                    <a:pt x="f115" y="f116"/>
                  </a:lnTo>
                  <a:lnTo>
                    <a:pt x="f117" y="f118"/>
                  </a:lnTo>
                  <a:lnTo>
                    <a:pt x="f77" y="f118"/>
                  </a:lnTo>
                  <a:lnTo>
                    <a:pt x="f119" y="f120"/>
                  </a:lnTo>
                  <a:lnTo>
                    <a:pt x="f121" y="f120"/>
                  </a:lnTo>
                  <a:lnTo>
                    <a:pt x="f122" y="f120"/>
                  </a:lnTo>
                  <a:lnTo>
                    <a:pt x="f94" y="f59"/>
                  </a:lnTo>
                  <a:lnTo>
                    <a:pt x="f123" y="f124"/>
                  </a:lnTo>
                  <a:lnTo>
                    <a:pt x="f86" y="f60"/>
                  </a:lnTo>
                  <a:lnTo>
                    <a:pt x="f125" y="f126"/>
                  </a:lnTo>
                  <a:lnTo>
                    <a:pt x="f125" y="f127"/>
                  </a:lnTo>
                  <a:lnTo>
                    <a:pt x="f128" y="f109"/>
                  </a:lnTo>
                  <a:lnTo>
                    <a:pt x="f129" y="f130"/>
                  </a:lnTo>
                  <a:lnTo>
                    <a:pt x="f95" y="f109"/>
                  </a:lnTo>
                  <a:lnTo>
                    <a:pt x="f131" y="f130"/>
                  </a:lnTo>
                  <a:lnTo>
                    <a:pt x="f132" y="f107"/>
                  </a:lnTo>
                  <a:lnTo>
                    <a:pt x="f133" y="f69"/>
                  </a:lnTo>
                  <a:lnTo>
                    <a:pt x="f134" y="f135"/>
                  </a:lnTo>
                  <a:lnTo>
                    <a:pt x="f136" y="f137"/>
                  </a:lnTo>
                  <a:lnTo>
                    <a:pt x="f138" y="f71"/>
                  </a:lnTo>
                  <a:lnTo>
                    <a:pt x="f123" y="f139"/>
                  </a:lnTo>
                  <a:lnTo>
                    <a:pt x="f86" y="f75"/>
                  </a:lnTo>
                  <a:lnTo>
                    <a:pt x="f86" y="f77"/>
                  </a:lnTo>
                  <a:lnTo>
                    <a:pt x="f123" y="f140"/>
                  </a:lnTo>
                  <a:lnTo>
                    <a:pt x="f141" y="f142"/>
                  </a:lnTo>
                  <a:lnTo>
                    <a:pt x="f136" y="f119"/>
                  </a:lnTo>
                  <a:lnTo>
                    <a:pt x="f143" y="f81"/>
                  </a:lnTo>
                  <a:lnTo>
                    <a:pt x="f121" y="f97"/>
                  </a:lnTo>
                  <a:lnTo>
                    <a:pt x="f82" y="f143"/>
                  </a:lnTo>
                  <a:lnTo>
                    <a:pt x="f82" y="f144"/>
                  </a:lnTo>
                  <a:lnTo>
                    <a:pt x="f131" y="f145"/>
                  </a:lnTo>
                  <a:lnTo>
                    <a:pt x="f81" y="f141"/>
                  </a:lnTo>
                  <a:lnTo>
                    <a:pt x="f80" y="f138"/>
                  </a:lnTo>
                  <a:lnTo>
                    <a:pt x="f76" y="f85"/>
                  </a:lnTo>
                  <a:lnTo>
                    <a:pt x="f146" y="f147"/>
                  </a:lnTo>
                  <a:lnTo>
                    <a:pt x="f148" y="f92"/>
                  </a:lnTo>
                  <a:lnTo>
                    <a:pt x="f105" y="f86"/>
                  </a:lnTo>
                  <a:lnTo>
                    <a:pt x="f67" y="f5"/>
                  </a:lnTo>
                  <a:lnTo>
                    <a:pt x="f149" y="f86"/>
                  </a:lnTo>
                  <a:lnTo>
                    <a:pt x="f149" y="f85"/>
                  </a:lnTo>
                  <a:lnTo>
                    <a:pt x="f65" y="f144"/>
                  </a:lnTo>
                  <a:lnTo>
                    <a:pt x="f67" y="f134"/>
                  </a:lnTo>
                  <a:lnTo>
                    <a:pt x="f108" y="f97"/>
                  </a:lnTo>
                  <a:lnTo>
                    <a:pt x="f149" y="f133"/>
                  </a:lnTo>
                  <a:lnTo>
                    <a:pt x="f62" y="f134"/>
                  </a:lnTo>
                  <a:lnTo>
                    <a:pt x="f150" y="f121"/>
                  </a:lnTo>
                  <a:lnTo>
                    <a:pt x="f151" y="f97"/>
                  </a:lnTo>
                  <a:lnTo>
                    <a:pt x="f60" y="f152"/>
                  </a:lnTo>
                  <a:lnTo>
                    <a:pt x="f153" y="f154"/>
                  </a:lnTo>
                  <a:lnTo>
                    <a:pt x="f118" y="f76"/>
                  </a:lnTo>
                  <a:lnTo>
                    <a:pt x="f155" y="f156"/>
                  </a:lnTo>
                  <a:lnTo>
                    <a:pt x="f157" y="f158"/>
                  </a:lnTo>
                  <a:lnTo>
                    <a:pt x="f157" y="f159"/>
                  </a:lnTo>
                  <a:lnTo>
                    <a:pt x="f112" y="f160"/>
                  </a:lnTo>
                  <a:lnTo>
                    <a:pt x="f161" y="f97"/>
                  </a:lnTo>
                  <a:lnTo>
                    <a:pt x="f93" y="f97"/>
                  </a:lnTo>
                  <a:lnTo>
                    <a:pt x="f162" y="f81"/>
                  </a:lnTo>
                  <a:lnTo>
                    <a:pt x="f55" y="f140"/>
                  </a:lnTo>
                  <a:lnTo>
                    <a:pt x="f163" y="f156"/>
                  </a:lnTo>
                  <a:lnTo>
                    <a:pt x="f54" y="f164"/>
                  </a:lnTo>
                  <a:lnTo>
                    <a:pt x="f104" y="f113"/>
                  </a:lnTo>
                  <a:lnTo>
                    <a:pt x="f165" y="f166"/>
                  </a:lnTo>
                  <a:lnTo>
                    <a:pt x="f167" y="f168"/>
                  </a:lnTo>
                  <a:lnTo>
                    <a:pt x="f169" y="f170"/>
                  </a:lnTo>
                  <a:lnTo>
                    <a:pt x="f50" y="f171"/>
                  </a:lnTo>
                  <a:lnTo>
                    <a:pt x="f49" y="f73"/>
                  </a:lnTo>
                  <a:lnTo>
                    <a:pt x="f9" y="f146"/>
                  </a:lnTo>
                  <a:lnTo>
                    <a:pt x="f172" y="f76"/>
                  </a:lnTo>
                  <a:lnTo>
                    <a:pt x="f52" y="f140"/>
                  </a:lnTo>
                  <a:lnTo>
                    <a:pt x="f173" y="f81"/>
                  </a:lnTo>
                  <a:lnTo>
                    <a:pt x="f52" y="f97"/>
                  </a:lnTo>
                  <a:lnTo>
                    <a:pt x="f172" y="f174"/>
                  </a:lnTo>
                  <a:lnTo>
                    <a:pt x="f11" y="f95"/>
                  </a:lnTo>
                  <a:lnTo>
                    <a:pt x="f175" y="f143"/>
                  </a:lnTo>
                  <a:lnTo>
                    <a:pt x="f42" y="f134"/>
                  </a:lnTo>
                  <a:lnTo>
                    <a:pt x="f176" y="f133"/>
                  </a:lnTo>
                  <a:lnTo>
                    <a:pt x="f177" y="f121"/>
                  </a:lnTo>
                  <a:lnTo>
                    <a:pt x="f178" y="f174"/>
                  </a:lnTo>
                  <a:lnTo>
                    <a:pt x="f177" y="f136"/>
                  </a:lnTo>
                  <a:lnTo>
                    <a:pt x="f177" y="f144"/>
                  </a:lnTo>
                  <a:lnTo>
                    <a:pt x="f176" y="f145"/>
                  </a:lnTo>
                  <a:lnTo>
                    <a:pt x="f14" y="f129"/>
                  </a:lnTo>
                  <a:lnTo>
                    <a:pt x="f179" y="f147"/>
                  </a:lnTo>
                  <a:lnTo>
                    <a:pt x="f176" y="f92"/>
                  </a:lnTo>
                  <a:lnTo>
                    <a:pt x="f180" y="f92"/>
                  </a:lnTo>
                  <a:lnTo>
                    <a:pt x="f181" y="f92"/>
                  </a:lnTo>
                  <a:lnTo>
                    <a:pt x="f46" y="f92"/>
                  </a:lnTo>
                  <a:lnTo>
                    <a:pt x="f182" y="f183"/>
                  </a:lnTo>
                  <a:lnTo>
                    <a:pt x="f184" y="f123"/>
                  </a:lnTo>
                  <a:lnTo>
                    <a:pt x="f35" y="f129"/>
                  </a:lnTo>
                  <a:lnTo>
                    <a:pt x="f29" y="f145"/>
                  </a:lnTo>
                  <a:lnTo>
                    <a:pt x="f35" y="f143"/>
                  </a:lnTo>
                  <a:lnTo>
                    <a:pt x="f185" y="f160"/>
                  </a:lnTo>
                  <a:lnTo>
                    <a:pt x="f182" y="f142"/>
                  </a:lnTo>
                  <a:lnTo>
                    <a:pt x="f186" y="f140"/>
                  </a:lnTo>
                  <a:lnTo>
                    <a:pt x="f26" y="f99"/>
                  </a:lnTo>
                  <a:lnTo>
                    <a:pt x="f181" y="f158"/>
                  </a:lnTo>
                  <a:lnTo>
                    <a:pt x="f187" y="f74"/>
                  </a:lnTo>
                  <a:lnTo>
                    <a:pt x="f26" y="f188"/>
                  </a:lnTo>
                  <a:lnTo>
                    <a:pt x="f48" y="f113"/>
                  </a:lnTo>
                  <a:lnTo>
                    <a:pt x="f46" y="f107"/>
                  </a:lnTo>
                  <a:lnTo>
                    <a:pt x="f186" y="f63"/>
                  </a:lnTo>
                  <a:lnTo>
                    <a:pt x="f189" y="f190"/>
                  </a:lnTo>
                  <a:lnTo>
                    <a:pt x="f189" y="f191"/>
                  </a:lnTo>
                  <a:lnTo>
                    <a:pt x="f192" y="f153"/>
                  </a:lnTo>
                  <a:lnTo>
                    <a:pt x="f186" y="f193"/>
                  </a:lnTo>
                  <a:lnTo>
                    <a:pt x="f46" y="f120"/>
                  </a:lnTo>
                  <a:lnTo>
                    <a:pt x="f46" y="f194"/>
                  </a:lnTo>
                  <a:lnTo>
                    <a:pt x="f189" y="f91"/>
                  </a:lnTo>
                  <a:lnTo>
                    <a:pt x="f36" y="f90"/>
                  </a:lnTo>
                  <a:lnTo>
                    <a:pt x="f195" y="f110"/>
                  </a:lnTo>
                  <a:lnTo>
                    <a:pt x="f33" y="f104"/>
                  </a:lnTo>
                  <a:lnTo>
                    <a:pt x="f31" y="f196"/>
                  </a:lnTo>
                  <a:lnTo>
                    <a:pt x="f7" y="f50"/>
                  </a:lnTo>
                  <a:lnTo>
                    <a:pt x="f197" y="f172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52" name="Freeform 181">
              <a:extLst>
                <a:ext uri="{FF2B5EF4-FFF2-40B4-BE49-F238E27FC236}">
                  <a16:creationId xmlns:a16="http://schemas.microsoft.com/office/drawing/2014/main" id="{8C6AD29D-CC0F-E2E6-4E68-7BFFC58D0287}"/>
                </a:ext>
              </a:extLst>
            </p:cNvPr>
            <p:cNvSpPr/>
            <p:nvPr/>
          </p:nvSpPr>
          <p:spPr>
            <a:xfrm>
              <a:off x="5871856" y="3923534"/>
              <a:ext cx="33302" cy="173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18"/>
                <a:gd name="f8" fmla="val 2"/>
                <a:gd name="f9" fmla="val 1"/>
                <a:gd name="f10" fmla="val 21"/>
                <a:gd name="f11" fmla="val 13"/>
                <a:gd name="f12" fmla="+- 0 0 -90"/>
                <a:gd name="f13" fmla="*/ f3 1 23"/>
                <a:gd name="f14" fmla="*/ f4 1 1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3"/>
                <a:gd name="f23" fmla="*/ f19 1 18"/>
                <a:gd name="f24" fmla="*/ 2147483646 f20 1"/>
                <a:gd name="f25" fmla="*/ 0 f19 1"/>
                <a:gd name="f26" fmla="*/ 2147483646 f19 1"/>
                <a:gd name="f27" fmla="*/ 0 f20 1"/>
                <a:gd name="f28" fmla="+- f21 0 f1"/>
                <a:gd name="f29" fmla="*/ f24 1 23"/>
                <a:gd name="f30" fmla="*/ f25 1 18"/>
                <a:gd name="f31" fmla="*/ f26 1 18"/>
                <a:gd name="f32" fmla="*/ f27 1 23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4 1"/>
                <a:gd name="f48" fmla="*/ f4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5" y="f47"/>
                </a:cxn>
                <a:cxn ang="f28">
                  <a:pos x="f45" y="f47"/>
                </a:cxn>
                <a:cxn ang="f28">
                  <a:pos x="f48" y="f47"/>
                </a:cxn>
                <a:cxn ang="f28">
                  <a:pos x="f45" y="f46"/>
                </a:cxn>
              </a:cxnLst>
              <a:rect l="f41" t="f44" r="f42" b="f43"/>
              <a:pathLst>
                <a:path w="23" h="18">
                  <a:moveTo>
                    <a:pt x="f8" y="f5"/>
                  </a:moveTo>
                  <a:lnTo>
                    <a:pt x="f6" y="f9"/>
                  </a:lnTo>
                  <a:lnTo>
                    <a:pt x="f10" y="f7"/>
                  </a:lnTo>
                  <a:lnTo>
                    <a:pt x="f5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53" name="Freeform 182">
              <a:extLst>
                <a:ext uri="{FF2B5EF4-FFF2-40B4-BE49-F238E27FC236}">
                  <a16:creationId xmlns:a16="http://schemas.microsoft.com/office/drawing/2014/main" id="{C8137262-4F63-AE08-08A2-3E2B3FFEA984}"/>
                </a:ext>
              </a:extLst>
            </p:cNvPr>
            <p:cNvSpPr/>
            <p:nvPr/>
          </p:nvSpPr>
          <p:spPr>
            <a:xfrm>
              <a:off x="6823289" y="2305952"/>
              <a:ext cx="120197" cy="463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4"/>
                <a:gd name="f7" fmla="val 54"/>
                <a:gd name="f8" fmla="val 14"/>
                <a:gd name="f9" fmla="val 26"/>
                <a:gd name="f10" fmla="val 4"/>
                <a:gd name="f11" fmla="val 88"/>
                <a:gd name="f12" fmla="val 18"/>
                <a:gd name="f13" fmla="val 96"/>
                <a:gd name="f14" fmla="val 38"/>
                <a:gd name="f15" fmla="val 68"/>
                <a:gd name="f16" fmla="val 30"/>
                <a:gd name="f17" fmla="val 42"/>
                <a:gd name="f18" fmla="val 10"/>
                <a:gd name="f19" fmla="val 44"/>
                <a:gd name="f20" fmla="val 36"/>
                <a:gd name="f21" fmla="val 16"/>
                <a:gd name="f22" fmla="val 22"/>
                <a:gd name="f23" fmla="+- 0 0 -90"/>
                <a:gd name="f24" fmla="*/ f3 1 114"/>
                <a:gd name="f25" fmla="*/ f4 1 54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14"/>
                <a:gd name="f34" fmla="*/ f30 1 54"/>
                <a:gd name="f35" fmla="*/ 2147483646 f31 1"/>
                <a:gd name="f36" fmla="*/ 0 f30 1"/>
                <a:gd name="f37" fmla="*/ 2147483646 f30 1"/>
                <a:gd name="f38" fmla="*/ 0 f31 1"/>
                <a:gd name="f39" fmla="+- f32 0 f1"/>
                <a:gd name="f40" fmla="*/ f35 1 114"/>
                <a:gd name="f41" fmla="*/ f36 1 54"/>
                <a:gd name="f42" fmla="*/ f37 1 54"/>
                <a:gd name="f43" fmla="*/ f38 1 114"/>
                <a:gd name="f44" fmla="*/ 0 1 f33"/>
                <a:gd name="f45" fmla="*/ f27 1 f33"/>
                <a:gd name="f46" fmla="*/ 0 1 f34"/>
                <a:gd name="f47" fmla="*/ f28 1 f34"/>
                <a:gd name="f48" fmla="*/ f40 1 f33"/>
                <a:gd name="f49" fmla="*/ f41 1 f34"/>
                <a:gd name="f50" fmla="*/ f42 1 f34"/>
                <a:gd name="f51" fmla="*/ f43 1 f33"/>
                <a:gd name="f52" fmla="*/ f44 f24 1"/>
                <a:gd name="f53" fmla="*/ f45 f24 1"/>
                <a:gd name="f54" fmla="*/ f47 f25 1"/>
                <a:gd name="f55" fmla="*/ f46 f25 1"/>
                <a:gd name="f56" fmla="*/ f48 f24 1"/>
                <a:gd name="f57" fmla="*/ f49 f25 1"/>
                <a:gd name="f58" fmla="*/ f50 f25 1"/>
                <a:gd name="f59" fmla="*/ f5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56" y="f57"/>
                </a:cxn>
                <a:cxn ang="f39">
                  <a:pos x="f56" y="f58"/>
                </a:cxn>
                <a:cxn ang="f39">
                  <a:pos x="f56" y="f58"/>
                </a:cxn>
                <a:cxn ang="f39">
                  <a:pos x="f56" y="f57"/>
                </a:cxn>
                <a:cxn ang="f39">
                  <a:pos x="f56" y="f58"/>
                </a:cxn>
                <a:cxn ang="f39">
                  <a:pos x="f56" y="f58"/>
                </a:cxn>
                <a:cxn ang="f39">
                  <a:pos x="f56" y="f58"/>
                </a:cxn>
                <a:cxn ang="f39">
                  <a:pos x="f56" y="f58"/>
                </a:cxn>
                <a:cxn ang="f39">
                  <a:pos x="f56" y="f58"/>
                </a:cxn>
                <a:cxn ang="f39">
                  <a:pos x="f56" y="f58"/>
                </a:cxn>
                <a:cxn ang="f39">
                  <a:pos x="f56" y="f58"/>
                </a:cxn>
                <a:cxn ang="f39">
                  <a:pos x="f59" y="f58"/>
                </a:cxn>
                <a:cxn ang="f39">
                  <a:pos x="f56" y="f57"/>
                </a:cxn>
              </a:cxnLst>
              <a:rect l="f52" t="f55" r="f53" b="f54"/>
              <a:pathLst>
                <a:path w="114" h="54">
                  <a:moveTo>
                    <a:pt x="f8" y="f5"/>
                  </a:moveTo>
                  <a:lnTo>
                    <a:pt x="f9" y="f8"/>
                  </a:lnTo>
                  <a:lnTo>
                    <a:pt x="f7" y="f10"/>
                  </a:lnTo>
                  <a:lnTo>
                    <a:pt x="f11" y="f5"/>
                  </a:lnTo>
                  <a:lnTo>
                    <a:pt x="f6" y="f12"/>
                  </a:lnTo>
                  <a:lnTo>
                    <a:pt x="f13" y="f14"/>
                  </a:lnTo>
                  <a:lnTo>
                    <a:pt x="f15" y="f7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9" y="f20"/>
                  </a:lnTo>
                  <a:lnTo>
                    <a:pt x="f21" y="f22"/>
                  </a:lnTo>
                  <a:lnTo>
                    <a:pt x="f5" y="f2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54" name="Freeform 183">
              <a:extLst>
                <a:ext uri="{FF2B5EF4-FFF2-40B4-BE49-F238E27FC236}">
                  <a16:creationId xmlns:a16="http://schemas.microsoft.com/office/drawing/2014/main" id="{E1A2F49F-B4BB-FE91-7D69-042E03295B2A}"/>
                </a:ext>
              </a:extLst>
            </p:cNvPr>
            <p:cNvSpPr/>
            <p:nvPr/>
          </p:nvSpPr>
          <p:spPr>
            <a:xfrm>
              <a:off x="10468288" y="4252261"/>
              <a:ext cx="196943" cy="1694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5"/>
                <a:gd name="f7" fmla="val 488"/>
                <a:gd name="f8" fmla="val 410"/>
                <a:gd name="f9" fmla="val 71"/>
                <a:gd name="f10" fmla="val 321"/>
                <a:gd name="f11" fmla="val 142"/>
                <a:gd name="f12" fmla="val 233"/>
                <a:gd name="f13" fmla="val 178"/>
                <a:gd name="f14" fmla="val 107"/>
                <a:gd name="f15" fmla="val 36"/>
                <a:gd name="f16" fmla="val 19"/>
                <a:gd name="f17" fmla="val 90"/>
                <a:gd name="f18" fmla="val 72"/>
                <a:gd name="f19" fmla="val 124"/>
                <a:gd name="f20" fmla="val 89"/>
                <a:gd name="f21" fmla="val 159"/>
                <a:gd name="f22" fmla="val 213"/>
                <a:gd name="f23" fmla="val 160"/>
                <a:gd name="f24" fmla="val 197"/>
                <a:gd name="f25" fmla="val 230"/>
                <a:gd name="f26" fmla="val 283"/>
                <a:gd name="f27" fmla="val 446"/>
                <a:gd name="f28" fmla="val 353"/>
                <a:gd name="f29" fmla="val 465"/>
                <a:gd name="f30" fmla="val 389"/>
                <a:gd name="f31" fmla="val 393"/>
                <a:gd name="f32" fmla="val 424"/>
                <a:gd name="f33" fmla="val 442"/>
                <a:gd name="f34" fmla="val 518"/>
                <a:gd name="f35" fmla="val 459"/>
                <a:gd name="f36" fmla="val 122"/>
                <a:gd name="f37" fmla="+- 0 0 -90"/>
                <a:gd name="f38" fmla="*/ f3 1 575"/>
                <a:gd name="f39" fmla="*/ f4 1 488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575"/>
                <a:gd name="f48" fmla="*/ f44 1 488"/>
                <a:gd name="f49" fmla="*/ 2147483646 f45 1"/>
                <a:gd name="f50" fmla="*/ 2147483646 f44 1"/>
                <a:gd name="f51" fmla="*/ 0 f44 1"/>
                <a:gd name="f52" fmla="*/ 0 f45 1"/>
                <a:gd name="f53" fmla="+- f46 0 f1"/>
                <a:gd name="f54" fmla="*/ f49 1 575"/>
                <a:gd name="f55" fmla="*/ f50 1 488"/>
                <a:gd name="f56" fmla="*/ f51 1 488"/>
                <a:gd name="f57" fmla="*/ f52 1 575"/>
                <a:gd name="f58" fmla="*/ 0 1 f47"/>
                <a:gd name="f59" fmla="*/ f41 1 f47"/>
                <a:gd name="f60" fmla="*/ 0 1 f48"/>
                <a:gd name="f61" fmla="*/ f42 1 f48"/>
                <a:gd name="f62" fmla="*/ f54 1 f47"/>
                <a:gd name="f63" fmla="*/ f55 1 f48"/>
                <a:gd name="f64" fmla="*/ f56 1 f48"/>
                <a:gd name="f65" fmla="*/ f57 1 f47"/>
                <a:gd name="f66" fmla="*/ f58 f38 1"/>
                <a:gd name="f67" fmla="*/ f59 f38 1"/>
                <a:gd name="f68" fmla="*/ f61 f39 1"/>
                <a:gd name="f69" fmla="*/ f60 f39 1"/>
                <a:gd name="f70" fmla="*/ f62 f38 1"/>
                <a:gd name="f71" fmla="*/ f63 f39 1"/>
                <a:gd name="f72" fmla="*/ f64 f39 1"/>
                <a:gd name="f73" fmla="*/ f6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2"/>
                </a:cxn>
                <a:cxn ang="f53">
                  <a:pos x="f70" y="f71"/>
                </a:cxn>
                <a:cxn ang="f53">
                  <a:pos x="f73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  <a:cxn ang="f53">
                  <a:pos x="f70" y="f71"/>
                </a:cxn>
              </a:cxnLst>
              <a:rect l="f66" t="f69" r="f67" b="f68"/>
              <a:pathLst>
                <a:path w="575" h="488">
                  <a:moveTo>
                    <a:pt x="f8" y="f9"/>
                  </a:moveTo>
                  <a:lnTo>
                    <a:pt x="f10" y="f11"/>
                  </a:lnTo>
                  <a:lnTo>
                    <a:pt x="f12" y="f11"/>
                  </a:lnTo>
                  <a:lnTo>
                    <a:pt x="f13" y="f9"/>
                  </a:lnTo>
                  <a:lnTo>
                    <a:pt x="f14" y="f5"/>
                  </a:lnTo>
                  <a:lnTo>
                    <a:pt x="f15" y="f16"/>
                  </a:lnTo>
                  <a:lnTo>
                    <a:pt x="f5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14" y="f22"/>
                  </a:lnTo>
                  <a:lnTo>
                    <a:pt x="f23" y="f22"/>
                  </a:lnTo>
                  <a:lnTo>
                    <a:pt x="f24" y="f25"/>
                  </a:lnTo>
                  <a:lnTo>
                    <a:pt x="f10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29" y="f33"/>
                  </a:lnTo>
                  <a:lnTo>
                    <a:pt x="f34" y="f35"/>
                  </a:lnTo>
                  <a:lnTo>
                    <a:pt x="f6" y="f7"/>
                  </a:lnTo>
                  <a:lnTo>
                    <a:pt x="f6" y="f36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55" name="Freeform 184">
              <a:extLst>
                <a:ext uri="{FF2B5EF4-FFF2-40B4-BE49-F238E27FC236}">
                  <a16:creationId xmlns:a16="http://schemas.microsoft.com/office/drawing/2014/main" id="{541CFDCC-EA33-E5C4-BE02-25FA6FFE2004}"/>
                </a:ext>
              </a:extLst>
            </p:cNvPr>
            <p:cNvSpPr/>
            <p:nvPr/>
          </p:nvSpPr>
          <p:spPr>
            <a:xfrm>
              <a:off x="10665241" y="4292815"/>
              <a:ext cx="159297" cy="1549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0"/>
                <a:gd name="f7" fmla="val 443"/>
                <a:gd name="f8" fmla="val 353"/>
                <a:gd name="f9" fmla="val 302"/>
                <a:gd name="f10" fmla="val 336"/>
                <a:gd name="f11" fmla="val 249"/>
                <a:gd name="f12" fmla="val 372"/>
                <a:gd name="f13" fmla="val 214"/>
                <a:gd name="f14" fmla="val 283"/>
                <a:gd name="f15" fmla="val 161"/>
                <a:gd name="f16" fmla="val 247"/>
                <a:gd name="f17" fmla="val 108"/>
                <a:gd name="f18" fmla="val 122"/>
                <a:gd name="f19" fmla="val 37"/>
                <a:gd name="f20" fmla="val 366"/>
                <a:gd name="f21" fmla="val 14"/>
                <a:gd name="f22" fmla="val 373"/>
                <a:gd name="f23" fmla="val 67"/>
                <a:gd name="f24" fmla="val 320"/>
                <a:gd name="f25" fmla="val 211"/>
                <a:gd name="f26" fmla="val 284"/>
                <a:gd name="f27" fmla="val 264"/>
                <a:gd name="f28" fmla="val 389"/>
                <a:gd name="f29" fmla="val 408"/>
                <a:gd name="f30" fmla="val 337"/>
                <a:gd name="f31" fmla="+- 0 0 -90"/>
                <a:gd name="f32" fmla="*/ f3 1 460"/>
                <a:gd name="f33" fmla="*/ f4 1 443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460"/>
                <a:gd name="f42" fmla="*/ f38 1 443"/>
                <a:gd name="f43" fmla="*/ 2147483646 f39 1"/>
                <a:gd name="f44" fmla="*/ 2147483646 f38 1"/>
                <a:gd name="f45" fmla="*/ 0 f39 1"/>
                <a:gd name="f46" fmla="*/ 0 f38 1"/>
                <a:gd name="f47" fmla="+- f40 0 f1"/>
                <a:gd name="f48" fmla="*/ f43 1 460"/>
                <a:gd name="f49" fmla="*/ f44 1 443"/>
                <a:gd name="f50" fmla="*/ f45 1 460"/>
                <a:gd name="f51" fmla="*/ f46 1 443"/>
                <a:gd name="f52" fmla="*/ 0 1 f41"/>
                <a:gd name="f53" fmla="*/ f35 1 f41"/>
                <a:gd name="f54" fmla="*/ 0 1 f42"/>
                <a:gd name="f55" fmla="*/ f36 1 f42"/>
                <a:gd name="f56" fmla="*/ f48 1 f41"/>
                <a:gd name="f57" fmla="*/ f49 1 f42"/>
                <a:gd name="f58" fmla="*/ f50 1 f41"/>
                <a:gd name="f59" fmla="*/ f51 1 f42"/>
                <a:gd name="f60" fmla="*/ f52 f32 1"/>
                <a:gd name="f61" fmla="*/ f53 f32 1"/>
                <a:gd name="f62" fmla="*/ f55 f33 1"/>
                <a:gd name="f63" fmla="*/ f54 f33 1"/>
                <a:gd name="f64" fmla="*/ f56 f32 1"/>
                <a:gd name="f65" fmla="*/ f57 f33 1"/>
                <a:gd name="f66" fmla="*/ f58 f32 1"/>
                <a:gd name="f67" fmla="*/ f59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6" y="f67"/>
                </a:cxn>
                <a:cxn ang="f47">
                  <a:pos x="f66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  <a:cxn ang="f47">
                  <a:pos x="f64" y="f65"/>
                </a:cxn>
              </a:cxnLst>
              <a:rect l="f60" t="f63" r="f61" b="f62"/>
              <a:pathLst>
                <a:path w="460" h="443">
                  <a:moveTo>
                    <a:pt x="f8" y="f9"/>
                  </a:move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5" y="f5"/>
                  </a:lnTo>
                  <a:lnTo>
                    <a:pt x="f5" y="f20"/>
                  </a:lnTo>
                  <a:lnTo>
                    <a:pt x="f21" y="f22"/>
                  </a:lnTo>
                  <a:lnTo>
                    <a:pt x="f23" y="f22"/>
                  </a:lnTo>
                  <a:lnTo>
                    <a:pt x="f18" y="f24"/>
                  </a:lnTo>
                  <a:lnTo>
                    <a:pt x="f25" y="f26"/>
                  </a:lnTo>
                  <a:lnTo>
                    <a:pt x="f27" y="f24"/>
                  </a:lnTo>
                  <a:lnTo>
                    <a:pt x="f28" y="f29"/>
                  </a:lnTo>
                  <a:lnTo>
                    <a:pt x="f6" y="f7"/>
                  </a:lnTo>
                  <a:lnTo>
                    <a:pt x="f6" y="f30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grpSp>
          <p:nvGrpSpPr>
            <p:cNvPr id="156" name="Group 185">
              <a:extLst>
                <a:ext uri="{FF2B5EF4-FFF2-40B4-BE49-F238E27FC236}">
                  <a16:creationId xmlns:a16="http://schemas.microsoft.com/office/drawing/2014/main" id="{1B8CD5D8-1EA7-3E4F-B3CC-3A060913B66C}"/>
                </a:ext>
              </a:extLst>
            </p:cNvPr>
            <p:cNvGrpSpPr/>
            <p:nvPr/>
          </p:nvGrpSpPr>
          <p:grpSpPr>
            <a:xfrm>
              <a:off x="7254840" y="2660748"/>
              <a:ext cx="228810" cy="335968"/>
              <a:chOff x="7254840" y="2660748"/>
              <a:chExt cx="228810" cy="335968"/>
            </a:xfrm>
          </p:grpSpPr>
          <p:sp>
            <p:nvSpPr>
              <p:cNvPr id="157" name="Freeform 225">
                <a:extLst>
                  <a:ext uri="{FF2B5EF4-FFF2-40B4-BE49-F238E27FC236}">
                    <a16:creationId xmlns:a16="http://schemas.microsoft.com/office/drawing/2014/main" id="{D6F2EC45-B205-9287-37CD-6B76830E5455}"/>
                  </a:ext>
                </a:extLst>
              </p:cNvPr>
              <p:cNvSpPr/>
              <p:nvPr/>
            </p:nvSpPr>
            <p:spPr>
              <a:xfrm>
                <a:off x="7311615" y="2660748"/>
                <a:ext cx="172035" cy="3359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47"/>
                  <a:gd name="f8" fmla="val 3"/>
                  <a:gd name="f9" fmla="val 37"/>
                  <a:gd name="f10" fmla="val 6"/>
                  <a:gd name="f11" fmla="val 35"/>
                  <a:gd name="f12" fmla="val 33"/>
                  <a:gd name="f13" fmla="val 4"/>
                  <a:gd name="f14" fmla="val 30"/>
                  <a:gd name="f15" fmla="val 10"/>
                  <a:gd name="f16" fmla="val 29"/>
                  <a:gd name="f17" fmla="val 9"/>
                  <a:gd name="f18" fmla="val 26"/>
                  <a:gd name="f19" fmla="val 25"/>
                  <a:gd name="f20" fmla="val 8"/>
                  <a:gd name="f21" fmla="val 23"/>
                  <a:gd name="f22" fmla="val 22"/>
                  <a:gd name="f23" fmla="val 5"/>
                  <a:gd name="f24" fmla="val 20"/>
                  <a:gd name="f25" fmla="val 16"/>
                  <a:gd name="f26" fmla="val 2"/>
                  <a:gd name="f27" fmla="val 1"/>
                  <a:gd name="f28" fmla="val 18"/>
                  <a:gd name="f29" fmla="val 17"/>
                  <a:gd name="f30" fmla="val 15"/>
                  <a:gd name="f31" fmla="val 13"/>
                  <a:gd name="f32" fmla="val 11"/>
                  <a:gd name="f33" fmla="val 7"/>
                  <a:gd name="f34" fmla="val 12"/>
                  <a:gd name="f35" fmla="val 14"/>
                  <a:gd name="f36" fmla="val 28"/>
                  <a:gd name="f37" fmla="val 19"/>
                  <a:gd name="f38" fmla="val 32"/>
                  <a:gd name="f39" fmla="val 21"/>
                  <a:gd name="f40" fmla="val 36"/>
                  <a:gd name="f41" fmla="val 39"/>
                  <a:gd name="f42" fmla="val 40"/>
                  <a:gd name="f43" fmla="val 41"/>
                  <a:gd name="f44" fmla="val 43"/>
                  <a:gd name="f45" fmla="val 44"/>
                  <a:gd name="f46" fmla="val 45"/>
                  <a:gd name="f47" fmla="val 46"/>
                  <a:gd name="f48" fmla="val 42"/>
                  <a:gd name="f49" fmla="val 38"/>
                  <a:gd name="f50" fmla="+- 0 0 -90"/>
                  <a:gd name="f51" fmla="*/ f3 1 24"/>
                  <a:gd name="f52" fmla="*/ f4 1 47"/>
                  <a:gd name="f53" fmla="val f5"/>
                  <a:gd name="f54" fmla="val f6"/>
                  <a:gd name="f55" fmla="val f7"/>
                  <a:gd name="f56" fmla="*/ f50 f0 1"/>
                  <a:gd name="f57" fmla="+- f55 0 f53"/>
                  <a:gd name="f58" fmla="+- f54 0 f53"/>
                  <a:gd name="f59" fmla="*/ f56 1 f2"/>
                  <a:gd name="f60" fmla="*/ f58 1 24"/>
                  <a:gd name="f61" fmla="*/ f57 1 47"/>
                  <a:gd name="f62" fmla="*/ 2265696 f58 1"/>
                  <a:gd name="f63" fmla="*/ 11636360 f57 1"/>
                  <a:gd name="f64" fmla="*/ 1548613 f58 1"/>
                  <a:gd name="f65" fmla="*/ 10984915 f57 1"/>
                  <a:gd name="f66" fmla="*/ 3815242 f58 1"/>
                  <a:gd name="f67" fmla="*/ 9628014 f57 1"/>
                  <a:gd name="f68" fmla="*/ 3443575 f58 1"/>
                  <a:gd name="f69" fmla="*/ 8328599 f57 1"/>
                  <a:gd name="f70" fmla="*/ 3008975 f58 1"/>
                  <a:gd name="f71" fmla="*/ 7283639 f57 1"/>
                  <a:gd name="f72" fmla="*/ 1177883 f58 1"/>
                  <a:gd name="f73" fmla="*/ 5335900 f57 1"/>
                  <a:gd name="f74" fmla="*/ 371667 f58 1"/>
                  <a:gd name="f75" fmla="*/ 5983953 f57 1"/>
                  <a:gd name="f76" fmla="*/ 0 f58 1"/>
                  <a:gd name="f77" fmla="*/ 4290936 f57 1"/>
                  <a:gd name="f78" fmla="*/ 2675083 f57 1"/>
                  <a:gd name="f79" fmla="*/ 1299416 f57 1"/>
                  <a:gd name="f80" fmla="*/ 1920279 f58 1"/>
                  <a:gd name="f81" fmla="*/ 0 f57 1"/>
                  <a:gd name="f82" fmla="*/ 316438 f57 1"/>
                  <a:gd name="f83" fmla="*/ 2637292 f58 1"/>
                  <a:gd name="f84" fmla="*/ 2028208 f57 1"/>
                  <a:gd name="f85" fmla="*/ 4907846 f58 1"/>
                  <a:gd name="f86" fmla="*/ 4185992 f58 1"/>
                  <a:gd name="f87" fmla="*/ 3644078 f57 1"/>
                  <a:gd name="f88" fmla="*/ 5019458 f57 1"/>
                  <a:gd name="f89" fmla="*/ 5652403 f57 1"/>
                  <a:gd name="f90" fmla="*/ 6452554 f58 1"/>
                  <a:gd name="f91" fmla="*/ 8012161 f57 1"/>
                  <a:gd name="f92" fmla="*/ 7174704 f58 1"/>
                  <a:gd name="f93" fmla="*/ 10591397 f57 1"/>
                  <a:gd name="f94" fmla="*/ 8723388 f58 1"/>
                  <a:gd name="f95" fmla="*/ 8351425 f58 1"/>
                  <a:gd name="f96" fmla="*/ 12936043 f57 1"/>
                  <a:gd name="f97" fmla="*/ 9094983 f58 1"/>
                  <a:gd name="f98" fmla="*/ 13252214 f57 1"/>
                  <a:gd name="f99" fmla="*/ 14312535 f57 1"/>
                  <a:gd name="f100" fmla="*/ 14628977 f57 1"/>
                  <a:gd name="f101" fmla="*/ 14963980 f57 1"/>
                  <a:gd name="f102" fmla="*/ 15280422 f57 1"/>
                  <a:gd name="f103" fmla="*/ 13899088 f57 1"/>
                  <a:gd name="f104" fmla="*/ 12619535 f57 1"/>
                  <a:gd name="f105" fmla="*/ 12284331 f57 1"/>
                  <a:gd name="f106" fmla="+- f59 0 f1"/>
                  <a:gd name="f107" fmla="*/ f62 1 24"/>
                  <a:gd name="f108" fmla="*/ f63 1 47"/>
                  <a:gd name="f109" fmla="*/ f64 1 24"/>
                  <a:gd name="f110" fmla="*/ f65 1 47"/>
                  <a:gd name="f111" fmla="*/ f66 1 24"/>
                  <a:gd name="f112" fmla="*/ f67 1 47"/>
                  <a:gd name="f113" fmla="*/ f68 1 24"/>
                  <a:gd name="f114" fmla="*/ f69 1 47"/>
                  <a:gd name="f115" fmla="*/ f70 1 24"/>
                  <a:gd name="f116" fmla="*/ f71 1 47"/>
                  <a:gd name="f117" fmla="*/ f72 1 24"/>
                  <a:gd name="f118" fmla="*/ f73 1 47"/>
                  <a:gd name="f119" fmla="*/ f74 1 24"/>
                  <a:gd name="f120" fmla="*/ f75 1 47"/>
                  <a:gd name="f121" fmla="*/ f76 1 24"/>
                  <a:gd name="f122" fmla="*/ f77 1 47"/>
                  <a:gd name="f123" fmla="*/ f78 1 47"/>
                  <a:gd name="f124" fmla="*/ f79 1 47"/>
                  <a:gd name="f125" fmla="*/ f80 1 24"/>
                  <a:gd name="f126" fmla="*/ f81 1 47"/>
                  <a:gd name="f127" fmla="*/ f82 1 47"/>
                  <a:gd name="f128" fmla="*/ f83 1 24"/>
                  <a:gd name="f129" fmla="*/ f84 1 47"/>
                  <a:gd name="f130" fmla="*/ f85 1 24"/>
                  <a:gd name="f131" fmla="*/ f86 1 24"/>
                  <a:gd name="f132" fmla="*/ f87 1 47"/>
                  <a:gd name="f133" fmla="*/ f88 1 47"/>
                  <a:gd name="f134" fmla="*/ f89 1 47"/>
                  <a:gd name="f135" fmla="*/ f90 1 24"/>
                  <a:gd name="f136" fmla="*/ f91 1 47"/>
                  <a:gd name="f137" fmla="*/ f92 1 24"/>
                  <a:gd name="f138" fmla="*/ f93 1 47"/>
                  <a:gd name="f139" fmla="*/ f94 1 24"/>
                  <a:gd name="f140" fmla="*/ f95 1 24"/>
                  <a:gd name="f141" fmla="*/ f96 1 47"/>
                  <a:gd name="f142" fmla="*/ f97 1 24"/>
                  <a:gd name="f143" fmla="*/ f98 1 47"/>
                  <a:gd name="f144" fmla="*/ f99 1 47"/>
                  <a:gd name="f145" fmla="*/ f100 1 47"/>
                  <a:gd name="f146" fmla="*/ f101 1 47"/>
                  <a:gd name="f147" fmla="*/ f102 1 47"/>
                  <a:gd name="f148" fmla="*/ f103 1 47"/>
                  <a:gd name="f149" fmla="*/ f104 1 47"/>
                  <a:gd name="f150" fmla="*/ f105 1 47"/>
                  <a:gd name="f151" fmla="*/ 0 1 f60"/>
                  <a:gd name="f152" fmla="*/ f54 1 f60"/>
                  <a:gd name="f153" fmla="*/ 0 1 f61"/>
                  <a:gd name="f154" fmla="*/ f55 1 f61"/>
                  <a:gd name="f155" fmla="*/ f107 1 f60"/>
                  <a:gd name="f156" fmla="*/ f108 1 f61"/>
                  <a:gd name="f157" fmla="*/ f109 1 f60"/>
                  <a:gd name="f158" fmla="*/ f110 1 f61"/>
                  <a:gd name="f159" fmla="*/ f111 1 f60"/>
                  <a:gd name="f160" fmla="*/ f112 1 f61"/>
                  <a:gd name="f161" fmla="*/ f113 1 f60"/>
                  <a:gd name="f162" fmla="*/ f114 1 f61"/>
                  <a:gd name="f163" fmla="*/ f115 1 f60"/>
                  <a:gd name="f164" fmla="*/ f116 1 f61"/>
                  <a:gd name="f165" fmla="*/ f117 1 f60"/>
                  <a:gd name="f166" fmla="*/ f118 1 f61"/>
                  <a:gd name="f167" fmla="*/ f119 1 f60"/>
                  <a:gd name="f168" fmla="*/ f120 1 f61"/>
                  <a:gd name="f169" fmla="*/ f121 1 f60"/>
                  <a:gd name="f170" fmla="*/ f122 1 f61"/>
                  <a:gd name="f171" fmla="*/ f123 1 f61"/>
                  <a:gd name="f172" fmla="*/ f124 1 f61"/>
                  <a:gd name="f173" fmla="*/ f125 1 f60"/>
                  <a:gd name="f174" fmla="*/ f126 1 f61"/>
                  <a:gd name="f175" fmla="*/ f127 1 f61"/>
                  <a:gd name="f176" fmla="*/ f128 1 f60"/>
                  <a:gd name="f177" fmla="*/ f129 1 f61"/>
                  <a:gd name="f178" fmla="*/ f130 1 f60"/>
                  <a:gd name="f179" fmla="*/ f131 1 f60"/>
                  <a:gd name="f180" fmla="*/ f132 1 f61"/>
                  <a:gd name="f181" fmla="*/ f133 1 f61"/>
                  <a:gd name="f182" fmla="*/ f134 1 f61"/>
                  <a:gd name="f183" fmla="*/ f135 1 f60"/>
                  <a:gd name="f184" fmla="*/ f136 1 f61"/>
                  <a:gd name="f185" fmla="*/ f137 1 f60"/>
                  <a:gd name="f186" fmla="*/ f138 1 f61"/>
                  <a:gd name="f187" fmla="*/ f139 1 f60"/>
                  <a:gd name="f188" fmla="*/ f140 1 f60"/>
                  <a:gd name="f189" fmla="*/ f141 1 f61"/>
                  <a:gd name="f190" fmla="*/ f142 1 f60"/>
                  <a:gd name="f191" fmla="*/ f143 1 f61"/>
                  <a:gd name="f192" fmla="*/ f144 1 f61"/>
                  <a:gd name="f193" fmla="*/ f145 1 f61"/>
                  <a:gd name="f194" fmla="*/ f146 1 f61"/>
                  <a:gd name="f195" fmla="*/ f147 1 f61"/>
                  <a:gd name="f196" fmla="*/ f148 1 f61"/>
                  <a:gd name="f197" fmla="*/ f149 1 f61"/>
                  <a:gd name="f198" fmla="*/ f150 1 f61"/>
                  <a:gd name="f199" fmla="*/ f151 f51 1"/>
                  <a:gd name="f200" fmla="*/ f152 f51 1"/>
                  <a:gd name="f201" fmla="*/ f154 f52 1"/>
                  <a:gd name="f202" fmla="*/ f153 f52 1"/>
                  <a:gd name="f203" fmla="*/ f155 f51 1"/>
                  <a:gd name="f204" fmla="*/ f156 f52 1"/>
                  <a:gd name="f205" fmla="*/ f157 f51 1"/>
                  <a:gd name="f206" fmla="*/ f158 f52 1"/>
                  <a:gd name="f207" fmla="*/ f159 f51 1"/>
                  <a:gd name="f208" fmla="*/ f160 f52 1"/>
                  <a:gd name="f209" fmla="*/ f161 f51 1"/>
                  <a:gd name="f210" fmla="*/ f162 f52 1"/>
                  <a:gd name="f211" fmla="*/ f163 f51 1"/>
                  <a:gd name="f212" fmla="*/ f164 f52 1"/>
                  <a:gd name="f213" fmla="*/ f165 f51 1"/>
                  <a:gd name="f214" fmla="*/ f166 f52 1"/>
                  <a:gd name="f215" fmla="*/ f167 f51 1"/>
                  <a:gd name="f216" fmla="*/ f168 f52 1"/>
                  <a:gd name="f217" fmla="*/ f169 f51 1"/>
                  <a:gd name="f218" fmla="*/ f170 f52 1"/>
                  <a:gd name="f219" fmla="*/ f171 f52 1"/>
                  <a:gd name="f220" fmla="*/ f172 f52 1"/>
                  <a:gd name="f221" fmla="*/ f173 f51 1"/>
                  <a:gd name="f222" fmla="*/ f174 f52 1"/>
                  <a:gd name="f223" fmla="*/ f175 f52 1"/>
                  <a:gd name="f224" fmla="*/ f176 f51 1"/>
                  <a:gd name="f225" fmla="*/ f177 f52 1"/>
                  <a:gd name="f226" fmla="*/ f178 f51 1"/>
                  <a:gd name="f227" fmla="*/ f179 f51 1"/>
                  <a:gd name="f228" fmla="*/ f180 f52 1"/>
                  <a:gd name="f229" fmla="*/ f181 f52 1"/>
                  <a:gd name="f230" fmla="*/ f182 f52 1"/>
                  <a:gd name="f231" fmla="*/ f183 f51 1"/>
                  <a:gd name="f232" fmla="*/ f184 f52 1"/>
                  <a:gd name="f233" fmla="*/ f185 f51 1"/>
                  <a:gd name="f234" fmla="*/ f186 f52 1"/>
                  <a:gd name="f235" fmla="*/ f187 f51 1"/>
                  <a:gd name="f236" fmla="*/ f188 f51 1"/>
                  <a:gd name="f237" fmla="*/ f189 f52 1"/>
                  <a:gd name="f238" fmla="*/ f190 f51 1"/>
                  <a:gd name="f239" fmla="*/ f191 f52 1"/>
                  <a:gd name="f240" fmla="*/ f192 f52 1"/>
                  <a:gd name="f241" fmla="*/ f193 f52 1"/>
                  <a:gd name="f242" fmla="*/ f194 f52 1"/>
                  <a:gd name="f243" fmla="*/ f195 f52 1"/>
                  <a:gd name="f244" fmla="*/ f196 f52 1"/>
                  <a:gd name="f245" fmla="*/ f197 f52 1"/>
                  <a:gd name="f246" fmla="*/ f198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203" y="f204"/>
                  </a:cxn>
                  <a:cxn ang="f106">
                    <a:pos x="f205" y="f206"/>
                  </a:cxn>
                  <a:cxn ang="f106">
                    <a:pos x="f207" y="f208"/>
                  </a:cxn>
                  <a:cxn ang="f106">
                    <a:pos x="f209" y="f210"/>
                  </a:cxn>
                  <a:cxn ang="f106">
                    <a:pos x="f211" y="f212"/>
                  </a:cxn>
                  <a:cxn ang="f106">
                    <a:pos x="f213" y="f212"/>
                  </a:cxn>
                  <a:cxn ang="f106">
                    <a:pos x="f205" y="f214"/>
                  </a:cxn>
                  <a:cxn ang="f106">
                    <a:pos x="f215" y="f216"/>
                  </a:cxn>
                  <a:cxn ang="f106">
                    <a:pos x="f217" y="f218"/>
                  </a:cxn>
                  <a:cxn ang="f106">
                    <a:pos x="f217" y="f219"/>
                  </a:cxn>
                  <a:cxn ang="f106">
                    <a:pos x="f215" y="f220"/>
                  </a:cxn>
                  <a:cxn ang="f106">
                    <a:pos x="f221" y="f222"/>
                  </a:cxn>
                  <a:cxn ang="f106">
                    <a:pos x="f211" y="f223"/>
                  </a:cxn>
                  <a:cxn ang="f106">
                    <a:pos x="f224" y="f225"/>
                  </a:cxn>
                  <a:cxn ang="f106">
                    <a:pos x="f226" y="f225"/>
                  </a:cxn>
                  <a:cxn ang="f106">
                    <a:pos x="f227" y="f228"/>
                  </a:cxn>
                  <a:cxn ang="f106">
                    <a:pos x="f209" y="f229"/>
                  </a:cxn>
                  <a:cxn ang="f106">
                    <a:pos x="f226" y="f230"/>
                  </a:cxn>
                  <a:cxn ang="f106">
                    <a:pos x="f231" y="f232"/>
                  </a:cxn>
                  <a:cxn ang="f106">
                    <a:pos x="f233" y="f208"/>
                  </a:cxn>
                  <a:cxn ang="f106">
                    <a:pos x="f233" y="f234"/>
                  </a:cxn>
                  <a:cxn ang="f106">
                    <a:pos x="f235" y="f234"/>
                  </a:cxn>
                  <a:cxn ang="f106">
                    <a:pos x="f236" y="f237"/>
                  </a:cxn>
                  <a:cxn ang="f106">
                    <a:pos x="f238" y="f239"/>
                  </a:cxn>
                  <a:cxn ang="f106">
                    <a:pos x="f231" y="f240"/>
                  </a:cxn>
                  <a:cxn ang="f106">
                    <a:pos x="f227" y="f241"/>
                  </a:cxn>
                  <a:cxn ang="f106">
                    <a:pos x="f211" y="f242"/>
                  </a:cxn>
                  <a:cxn ang="f106">
                    <a:pos x="f205" y="f242"/>
                  </a:cxn>
                  <a:cxn ang="f106">
                    <a:pos x="f215" y="f243"/>
                  </a:cxn>
                  <a:cxn ang="f106">
                    <a:pos x="f221" y="f244"/>
                  </a:cxn>
                  <a:cxn ang="f106">
                    <a:pos x="f203" y="f245"/>
                  </a:cxn>
                  <a:cxn ang="f106">
                    <a:pos x="f213" y="f246"/>
                  </a:cxn>
                </a:cxnLst>
                <a:rect l="f199" t="f202" r="f200" b="f201"/>
                <a:pathLst>
                  <a:path w="24" h="47">
                    <a:moveTo>
                      <a:pt x="f8" y="f9"/>
                    </a:moveTo>
                    <a:cubicBezTo>
                      <a:pt x="f10" y="f11"/>
                      <a:pt x="f10" y="f11"/>
                      <a:pt x="f10" y="f11"/>
                    </a:cubicBezTo>
                    <a:cubicBezTo>
                      <a:pt x="f10" y="f12"/>
                      <a:pt x="f10" y="f12"/>
                      <a:pt x="f10" y="f12"/>
                    </a:cubicBezTo>
                    <a:cubicBezTo>
                      <a:pt x="f13" y="f12"/>
                      <a:pt x="f13" y="f12"/>
                      <a:pt x="f13" y="f12"/>
                    </a:cubicBezTo>
                    <a:cubicBezTo>
                      <a:pt x="f10" y="f14"/>
                      <a:pt x="f10" y="f14"/>
                      <a:pt x="f10" y="f14"/>
                    </a:cubicBezTo>
                    <a:cubicBezTo>
                      <a:pt x="f15" y="f16"/>
                      <a:pt x="f15" y="f16"/>
                      <a:pt x="f15" y="f16"/>
                    </a:cubicBezTo>
                    <a:cubicBezTo>
                      <a:pt x="f17" y="f18"/>
                      <a:pt x="f17" y="f18"/>
                      <a:pt x="f17" y="f18"/>
                    </a:cubicBezTo>
                    <a:cubicBezTo>
                      <a:pt x="f17" y="f19"/>
                      <a:pt x="f17" y="f19"/>
                      <a:pt x="f17" y="f19"/>
                    </a:cubicBezTo>
                    <a:cubicBezTo>
                      <a:pt x="f20" y="f21"/>
                      <a:pt x="f20" y="f21"/>
                      <a:pt x="f20" y="f21"/>
                    </a:cubicBezTo>
                    <a:cubicBezTo>
                      <a:pt x="f20" y="f22"/>
                      <a:pt x="f20" y="f22"/>
                      <a:pt x="f20" y="f22"/>
                    </a:cubicBezTo>
                    <a:cubicBezTo>
                      <a:pt x="f23" y="f22"/>
                      <a:pt x="f23" y="f22"/>
                      <a:pt x="f23" y="f22"/>
                    </a:cubicBezTo>
                    <a:cubicBezTo>
                      <a:pt x="f8" y="f22"/>
                      <a:pt x="f8" y="f22"/>
                      <a:pt x="f8" y="f22"/>
                    </a:cubicBezTo>
                    <a:cubicBezTo>
                      <a:pt x="f8" y="f24"/>
                      <a:pt x="f8" y="f24"/>
                      <a:pt x="f8" y="f24"/>
                    </a:cubicBezTo>
                    <a:cubicBezTo>
                      <a:pt x="f13" y="f25"/>
                      <a:pt x="f13" y="f25"/>
                      <a:pt x="f13" y="f25"/>
                    </a:cubicBezTo>
                    <a:cubicBezTo>
                      <a:pt x="f26" y="f25"/>
                      <a:pt x="f26" y="f25"/>
                      <a:pt x="f26" y="f25"/>
                    </a:cubicBezTo>
                    <a:cubicBezTo>
                      <a:pt x="f27" y="f28"/>
                      <a:pt x="f27" y="f28"/>
                      <a:pt x="f27" y="f28"/>
                    </a:cubicBezTo>
                    <a:cubicBezTo>
                      <a:pt x="f27" y="f28"/>
                      <a:pt x="f5" y="f29"/>
                      <a:pt x="f5" y="f25"/>
                    </a:cubicBezTo>
                    <a:cubicBezTo>
                      <a:pt x="f5" y="f30"/>
                      <a:pt x="f5" y="f31"/>
                      <a:pt x="f5" y="f31"/>
                    </a:cubicBezTo>
                    <a:cubicBezTo>
                      <a:pt x="f5" y="f32"/>
                      <a:pt x="f5" y="f32"/>
                      <a:pt x="f5" y="f32"/>
                    </a:cubicBezTo>
                    <a:cubicBezTo>
                      <a:pt x="f5" y="f20"/>
                      <a:pt x="f5" y="f20"/>
                      <a:pt x="f5" y="f20"/>
                    </a:cubicBezTo>
                    <a:cubicBezTo>
                      <a:pt x="f5" y="f10"/>
                      <a:pt x="f5" y="f10"/>
                      <a:pt x="f5" y="f10"/>
                    </a:cubicBezTo>
                    <a:cubicBezTo>
                      <a:pt x="f27" y="f13"/>
                      <a:pt x="f27" y="f13"/>
                      <a:pt x="f27" y="f13"/>
                    </a:cubicBezTo>
                    <a:cubicBezTo>
                      <a:pt x="f8" y="f5"/>
                      <a:pt x="f8" y="f5"/>
                      <a:pt x="f8" y="f5"/>
                    </a:cubicBezTo>
                    <a:cubicBezTo>
                      <a:pt x="f23" y="f5"/>
                      <a:pt x="f23" y="f5"/>
                      <a:pt x="f23" y="f5"/>
                    </a:cubicBezTo>
                    <a:cubicBezTo>
                      <a:pt x="f20" y="f5"/>
                      <a:pt x="f20" y="f5"/>
                      <a:pt x="f20" y="f5"/>
                    </a:cubicBezTo>
                    <a:cubicBezTo>
                      <a:pt x="f20" y="f27"/>
                      <a:pt x="f20" y="f27"/>
                      <a:pt x="f20" y="f27"/>
                    </a:cubicBezTo>
                    <a:cubicBezTo>
                      <a:pt x="f10" y="f23"/>
                      <a:pt x="f10" y="f23"/>
                      <a:pt x="f10" y="f23"/>
                    </a:cubicBezTo>
                    <a:cubicBezTo>
                      <a:pt x="f33" y="f10"/>
                      <a:pt x="f33" y="f10"/>
                      <a:pt x="f33" y="f10"/>
                    </a:cubicBezTo>
                    <a:cubicBezTo>
                      <a:pt x="f15" y="f23"/>
                      <a:pt x="f15" y="f23"/>
                      <a:pt x="f15" y="f23"/>
                    </a:cubicBezTo>
                    <a:cubicBezTo>
                      <a:pt x="f31" y="f10"/>
                      <a:pt x="f31" y="f10"/>
                      <a:pt x="f31" y="f10"/>
                    </a:cubicBezTo>
                    <a:cubicBezTo>
                      <a:pt x="f34" y="f20"/>
                      <a:pt x="f34" y="f20"/>
                      <a:pt x="f34" y="f20"/>
                    </a:cubicBezTo>
                    <a:cubicBezTo>
                      <a:pt x="f32" y="f32"/>
                      <a:pt x="f32" y="f32"/>
                      <a:pt x="f32" y="f32"/>
                    </a:cubicBezTo>
                    <a:cubicBezTo>
                      <a:pt x="f17" y="f35"/>
                      <a:pt x="f17" y="f35"/>
                      <a:pt x="f17" y="f35"/>
                    </a:cubicBezTo>
                    <a:cubicBezTo>
                      <a:pt x="f17" y="f30"/>
                      <a:pt x="f17" y="f30"/>
                      <a:pt x="f17" y="f30"/>
                    </a:cubicBezTo>
                    <a:cubicBezTo>
                      <a:pt x="f32" y="f25"/>
                      <a:pt x="f32" y="f25"/>
                      <a:pt x="f32" y="f25"/>
                    </a:cubicBezTo>
                    <a:cubicBezTo>
                      <a:pt x="f31" y="f29"/>
                      <a:pt x="f31" y="f29"/>
                      <a:pt x="f31" y="f29"/>
                    </a:cubicBezTo>
                    <a:cubicBezTo>
                      <a:pt x="f30" y="f22"/>
                      <a:pt x="f30" y="f22"/>
                      <a:pt x="f30" y="f22"/>
                    </a:cubicBezTo>
                    <a:cubicBezTo>
                      <a:pt x="f29" y="f6"/>
                      <a:pt x="f29" y="f6"/>
                      <a:pt x="f29" y="f6"/>
                    </a:cubicBezTo>
                    <a:cubicBezTo>
                      <a:pt x="f24" y="f36"/>
                      <a:pt x="f24" y="f36"/>
                      <a:pt x="f24" y="f36"/>
                    </a:cubicBezTo>
                    <a:cubicBezTo>
                      <a:pt x="f37" y="f16"/>
                      <a:pt x="f37" y="f16"/>
                      <a:pt x="f37" y="f16"/>
                    </a:cubicBezTo>
                    <a:cubicBezTo>
                      <a:pt x="f37" y="f14"/>
                      <a:pt x="f37" y="f14"/>
                      <a:pt x="f37" y="f14"/>
                    </a:cubicBezTo>
                    <a:cubicBezTo>
                      <a:pt x="f37" y="f38"/>
                      <a:pt x="f37" y="f38"/>
                      <a:pt x="f37" y="f38"/>
                    </a:cubicBezTo>
                    <a:cubicBezTo>
                      <a:pt x="f39" y="f38"/>
                      <a:pt x="f39" y="f38"/>
                      <a:pt x="f39" y="f38"/>
                    </a:cubicBezTo>
                    <a:cubicBezTo>
                      <a:pt x="f21" y="f38"/>
                      <a:pt x="f21" y="f38"/>
                      <a:pt x="f21" y="f38"/>
                    </a:cubicBezTo>
                    <a:cubicBezTo>
                      <a:pt x="f6" y="f40"/>
                      <a:pt x="f6" y="f40"/>
                      <a:pt x="f6" y="f40"/>
                    </a:cubicBezTo>
                    <a:cubicBezTo>
                      <a:pt x="f22" y="f41"/>
                      <a:pt x="f22" y="f41"/>
                      <a:pt x="f22" y="f41"/>
                    </a:cubicBezTo>
                    <a:cubicBezTo>
                      <a:pt x="f22" y="f42"/>
                      <a:pt x="f22" y="f42"/>
                      <a:pt x="f22" y="f42"/>
                    </a:cubicBezTo>
                    <a:cubicBezTo>
                      <a:pt x="f6" y="f42"/>
                      <a:pt x="f6" y="f42"/>
                      <a:pt x="f6" y="f42"/>
                    </a:cubicBezTo>
                    <a:cubicBezTo>
                      <a:pt x="f22" y="f43"/>
                      <a:pt x="f22" y="f43"/>
                      <a:pt x="f22" y="f43"/>
                    </a:cubicBezTo>
                    <a:cubicBezTo>
                      <a:pt x="f29" y="f44"/>
                      <a:pt x="f29" y="f44"/>
                      <a:pt x="f29" y="f44"/>
                    </a:cubicBezTo>
                    <a:cubicBezTo>
                      <a:pt x="f35" y="f44"/>
                      <a:pt x="f35" y="f44"/>
                      <a:pt x="f35" y="f44"/>
                    </a:cubicBezTo>
                    <a:cubicBezTo>
                      <a:pt x="f32" y="f45"/>
                      <a:pt x="f32" y="f45"/>
                      <a:pt x="f32" y="f45"/>
                    </a:cubicBezTo>
                    <a:cubicBezTo>
                      <a:pt x="f32" y="f45"/>
                      <a:pt x="f15" y="f44"/>
                      <a:pt x="f17" y="f44"/>
                    </a:cubicBezTo>
                    <a:cubicBezTo>
                      <a:pt x="f17" y="f44"/>
                      <a:pt x="f20" y="f46"/>
                      <a:pt x="f20" y="f46"/>
                    </a:cubicBezTo>
                    <a:cubicBezTo>
                      <a:pt x="f10" y="f46"/>
                      <a:pt x="f10" y="f46"/>
                      <a:pt x="f10" y="f46"/>
                    </a:cubicBezTo>
                    <a:cubicBezTo>
                      <a:pt x="f13" y="f46"/>
                      <a:pt x="f13" y="f46"/>
                      <a:pt x="f13" y="f46"/>
                    </a:cubicBezTo>
                    <a:cubicBezTo>
                      <a:pt x="f8" y="f7"/>
                      <a:pt x="f8" y="f7"/>
                      <a:pt x="f8" y="f7"/>
                    </a:cubicBezTo>
                    <a:cubicBezTo>
                      <a:pt x="f27" y="f47"/>
                      <a:pt x="f27" y="f47"/>
                      <a:pt x="f27" y="f47"/>
                    </a:cubicBezTo>
                    <a:cubicBezTo>
                      <a:pt x="f26" y="f45"/>
                      <a:pt x="f26" y="f45"/>
                      <a:pt x="f26" y="f45"/>
                    </a:cubicBezTo>
                    <a:cubicBezTo>
                      <a:pt x="f23" y="f48"/>
                      <a:pt x="f23" y="f48"/>
                      <a:pt x="f23" y="f48"/>
                    </a:cubicBezTo>
                    <a:cubicBezTo>
                      <a:pt x="f20" y="f41"/>
                      <a:pt x="f20" y="f41"/>
                      <a:pt x="f20" y="f41"/>
                    </a:cubicBezTo>
                    <a:cubicBezTo>
                      <a:pt x="f10" y="f49"/>
                      <a:pt x="f10" y="f49"/>
                      <a:pt x="f10" y="f49"/>
                    </a:cubicBezTo>
                    <a:cubicBezTo>
                      <a:pt x="f13" y="f49"/>
                      <a:pt x="f13" y="f49"/>
                      <a:pt x="f13" y="f49"/>
                    </a:cubicBez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5B55D5"/>
              </a:solidFill>
              <a:ln w="3172" cap="flat">
                <a:solidFill>
                  <a:srgbClr val="0F78FF">
                    <a:alpha val="70000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GB" sz="1400" b="1" i="0" u="none" strike="noStrike" kern="1200" cap="none" spc="0" baseline="0">
                  <a:solidFill>
                    <a:srgbClr val="0599F1"/>
                  </a:solidFill>
                  <a:uFillTx/>
                  <a:latin typeface="HelveticaNeue-UltraLight" pitchFamily="50"/>
                  <a:ea typeface="MS PGothic" pitchFamily="34"/>
                  <a:cs typeface="B Nazanin" panose="00000400000000000000" pitchFamily="2" charset="-78"/>
                </a:endParaRPr>
              </a:p>
            </p:txBody>
          </p:sp>
          <p:sp>
            <p:nvSpPr>
              <p:cNvPr id="158" name="Freeform 226">
                <a:extLst>
                  <a:ext uri="{FF2B5EF4-FFF2-40B4-BE49-F238E27FC236}">
                    <a16:creationId xmlns:a16="http://schemas.microsoft.com/office/drawing/2014/main" id="{A514B81B-FCA2-3DA1-AD25-255D2717D05E}"/>
                  </a:ext>
                </a:extLst>
              </p:cNvPr>
              <p:cNvSpPr/>
              <p:nvPr/>
            </p:nvSpPr>
            <p:spPr>
              <a:xfrm>
                <a:off x="7254840" y="2801749"/>
                <a:ext cx="58494" cy="382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22"/>
                  <a:gd name="f8" fmla="val 24"/>
                  <a:gd name="f9" fmla="val 18"/>
                  <a:gd name="f10" fmla="val 13"/>
                  <a:gd name="f11" fmla="val 27"/>
                  <a:gd name="f12" fmla="val 3"/>
                  <a:gd name="f13" fmla="val 15"/>
                  <a:gd name="f14" fmla="+- 0 0 -90"/>
                  <a:gd name="f15" fmla="*/ f3 1 34"/>
                  <a:gd name="f16" fmla="*/ f4 1 22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34"/>
                  <a:gd name="f25" fmla="*/ f21 1 22"/>
                  <a:gd name="f26" fmla="*/ 24 f22 1"/>
                  <a:gd name="f27" fmla="*/ 22 f21 1"/>
                  <a:gd name="f28" fmla="*/ 0 f22 1"/>
                  <a:gd name="f29" fmla="*/ 18 f21 1"/>
                  <a:gd name="f30" fmla="*/ 13 f22 1"/>
                  <a:gd name="f31" fmla="*/ 0 f21 1"/>
                  <a:gd name="f32" fmla="*/ 27 f22 1"/>
                  <a:gd name="f33" fmla="*/ 3 f21 1"/>
                  <a:gd name="f34" fmla="*/ 34 f22 1"/>
                  <a:gd name="f35" fmla="*/ 15 f21 1"/>
                  <a:gd name="f36" fmla="+- f23 0 f1"/>
                  <a:gd name="f37" fmla="*/ f26 1 34"/>
                  <a:gd name="f38" fmla="*/ f27 1 22"/>
                  <a:gd name="f39" fmla="*/ f28 1 34"/>
                  <a:gd name="f40" fmla="*/ f29 1 22"/>
                  <a:gd name="f41" fmla="*/ f30 1 34"/>
                  <a:gd name="f42" fmla="*/ f31 1 22"/>
                  <a:gd name="f43" fmla="*/ f32 1 34"/>
                  <a:gd name="f44" fmla="*/ f33 1 22"/>
                  <a:gd name="f45" fmla="*/ f34 1 34"/>
                  <a:gd name="f46" fmla="*/ f35 1 22"/>
                  <a:gd name="f47" fmla="*/ 0 1 f24"/>
                  <a:gd name="f48" fmla="*/ f18 1 f24"/>
                  <a:gd name="f49" fmla="*/ 0 1 f25"/>
                  <a:gd name="f50" fmla="*/ f19 1 f25"/>
                  <a:gd name="f51" fmla="*/ f37 1 f24"/>
                  <a:gd name="f52" fmla="*/ f38 1 f25"/>
                  <a:gd name="f53" fmla="*/ f39 1 f24"/>
                  <a:gd name="f54" fmla="*/ f40 1 f25"/>
                  <a:gd name="f55" fmla="*/ f41 1 f24"/>
                  <a:gd name="f56" fmla="*/ f42 1 f25"/>
                  <a:gd name="f57" fmla="*/ f43 1 f24"/>
                  <a:gd name="f58" fmla="*/ f44 1 f25"/>
                  <a:gd name="f59" fmla="*/ f45 1 f24"/>
                  <a:gd name="f60" fmla="*/ f46 1 f25"/>
                  <a:gd name="f61" fmla="*/ f47 f15 1"/>
                  <a:gd name="f62" fmla="*/ f48 f15 1"/>
                  <a:gd name="f63" fmla="*/ f50 f16 1"/>
                  <a:gd name="f64" fmla="*/ f49 f16 1"/>
                  <a:gd name="f65" fmla="*/ f51 f15 1"/>
                  <a:gd name="f66" fmla="*/ f52 f16 1"/>
                  <a:gd name="f67" fmla="*/ f53 f15 1"/>
                  <a:gd name="f68" fmla="*/ f54 f16 1"/>
                  <a:gd name="f69" fmla="*/ f55 f15 1"/>
                  <a:gd name="f70" fmla="*/ f56 f16 1"/>
                  <a:gd name="f71" fmla="*/ f57 f15 1"/>
                  <a:gd name="f72" fmla="*/ f58 f16 1"/>
                  <a:gd name="f73" fmla="*/ f59 f15 1"/>
                  <a:gd name="f74" fmla="*/ f60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9" y="f70"/>
                  </a:cxn>
                  <a:cxn ang="f36">
                    <a:pos x="f71" y="f72"/>
                  </a:cxn>
                  <a:cxn ang="f36">
                    <a:pos x="f73" y="f74"/>
                  </a:cxn>
                  <a:cxn ang="f36">
                    <a:pos x="f65" y="f66"/>
                  </a:cxn>
                </a:cxnLst>
                <a:rect l="f61" t="f64" r="f62" b="f63"/>
                <a:pathLst>
                  <a:path w="34" h="22">
                    <a:moveTo>
                      <a:pt x="f8" y="f7"/>
                    </a:moveTo>
                    <a:lnTo>
                      <a:pt x="f5" y="f9"/>
                    </a:lnTo>
                    <a:lnTo>
                      <a:pt x="f10" y="f5"/>
                    </a:lnTo>
                    <a:lnTo>
                      <a:pt x="f11" y="f12"/>
                    </a:lnTo>
                    <a:lnTo>
                      <a:pt x="f6" y="f13"/>
                    </a:lnTo>
                    <a:lnTo>
                      <a:pt x="f8" y="f7"/>
                    </a:lnTo>
                    <a:close/>
                  </a:path>
                </a:pathLst>
              </a:custGeom>
              <a:solidFill>
                <a:srgbClr val="E2EBFB"/>
              </a:solidFill>
              <a:ln w="3172" cap="flat">
                <a:solidFill>
                  <a:srgbClr val="0F78FF">
                    <a:alpha val="70000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r" defTabSz="914400" rtl="1" fontAlgn="auto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GB" sz="1400" b="1" i="0" u="none" strike="noStrike" kern="1200" cap="none" spc="0" baseline="0">
                  <a:solidFill>
                    <a:srgbClr val="0599F1"/>
                  </a:solidFill>
                  <a:uFillTx/>
                  <a:latin typeface="HelveticaNeue-UltraLight" pitchFamily="50"/>
                  <a:ea typeface="MS PGothic" pitchFamily="34"/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159" name="Freeform 186">
              <a:extLst>
                <a:ext uri="{FF2B5EF4-FFF2-40B4-BE49-F238E27FC236}">
                  <a16:creationId xmlns:a16="http://schemas.microsoft.com/office/drawing/2014/main" id="{A6D633B8-B945-B444-291E-187831BE2735}"/>
                </a:ext>
              </a:extLst>
            </p:cNvPr>
            <p:cNvSpPr/>
            <p:nvPr/>
          </p:nvSpPr>
          <p:spPr>
            <a:xfrm>
              <a:off x="8151245" y="3435510"/>
              <a:ext cx="66614" cy="405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28"/>
                <a:gd name="f8" fmla="val 15"/>
                <a:gd name="f9" fmla="val 3"/>
                <a:gd name="f10" fmla="val 17"/>
                <a:gd name="f11" fmla="val 12"/>
                <a:gd name="f12" fmla="val 14"/>
                <a:gd name="f13" fmla="val 13"/>
                <a:gd name="f14" fmla="val 8"/>
                <a:gd name="f15" fmla="val 27"/>
                <a:gd name="f16" fmla="val 9"/>
                <a:gd name="f17" fmla="val 1"/>
                <a:gd name="f18" fmla="val 33"/>
                <a:gd name="f19" fmla="val 11"/>
                <a:gd name="f20" fmla="val 36"/>
                <a:gd name="f21" fmla="val 18"/>
                <a:gd name="f22" fmla="val 21"/>
                <a:gd name="f23" fmla="val 26"/>
                <a:gd name="f24" fmla="val 2"/>
                <a:gd name="f25" fmla="val 23"/>
                <a:gd name="f26" fmla="+- 0 0 -90"/>
                <a:gd name="f27" fmla="*/ f3 1 46"/>
                <a:gd name="f28" fmla="*/ f4 1 28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46"/>
                <a:gd name="f37" fmla="*/ f33 1 28"/>
                <a:gd name="f38" fmla="*/ 0 f34 1"/>
                <a:gd name="f39" fmla="*/ 2147483646 f33 1"/>
                <a:gd name="f40" fmla="*/ 2147483646 f34 1"/>
                <a:gd name="f41" fmla="*/ 0 f33 1"/>
                <a:gd name="f42" fmla="+- f35 0 f1"/>
                <a:gd name="f43" fmla="*/ f38 1 46"/>
                <a:gd name="f44" fmla="*/ f39 1 28"/>
                <a:gd name="f45" fmla="*/ f40 1 46"/>
                <a:gd name="f46" fmla="*/ f41 1 28"/>
                <a:gd name="f47" fmla="*/ 0 1 f36"/>
                <a:gd name="f48" fmla="*/ f30 1 f36"/>
                <a:gd name="f49" fmla="*/ 0 1 f37"/>
                <a:gd name="f50" fmla="*/ f31 1 f37"/>
                <a:gd name="f51" fmla="*/ f43 1 f36"/>
                <a:gd name="f52" fmla="*/ f44 1 f37"/>
                <a:gd name="f53" fmla="*/ f45 1 f36"/>
                <a:gd name="f54" fmla="*/ f46 1 f37"/>
                <a:gd name="f55" fmla="*/ f47 f27 1"/>
                <a:gd name="f56" fmla="*/ f48 f27 1"/>
                <a:gd name="f57" fmla="*/ f50 f28 1"/>
                <a:gd name="f58" fmla="*/ f49 f28 1"/>
                <a:gd name="f59" fmla="*/ f51 f27 1"/>
                <a:gd name="f60" fmla="*/ f52 f28 1"/>
                <a:gd name="f61" fmla="*/ f53 f27 1"/>
                <a:gd name="f62" fmla="*/ f54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59" y="f60"/>
                </a:cxn>
                <a:cxn ang="f42">
                  <a:pos x="f61" y="f60"/>
                </a:cxn>
                <a:cxn ang="f42">
                  <a:pos x="f61" y="f60"/>
                </a:cxn>
                <a:cxn ang="f42">
                  <a:pos x="f61" y="f60"/>
                </a:cxn>
                <a:cxn ang="f42">
                  <a:pos x="f61" y="f60"/>
                </a:cxn>
                <a:cxn ang="f42">
                  <a:pos x="f61" y="f62"/>
                </a:cxn>
                <a:cxn ang="f42">
                  <a:pos x="f61" y="f60"/>
                </a:cxn>
                <a:cxn ang="f42">
                  <a:pos x="f61" y="f60"/>
                </a:cxn>
                <a:cxn ang="f42">
                  <a:pos x="f61" y="f60"/>
                </a:cxn>
                <a:cxn ang="f42">
                  <a:pos x="f61" y="f60"/>
                </a:cxn>
                <a:cxn ang="f42">
                  <a:pos x="f61" y="f60"/>
                </a:cxn>
                <a:cxn ang="f42">
                  <a:pos x="f61" y="f60"/>
                </a:cxn>
                <a:cxn ang="f42">
                  <a:pos x="f61" y="f60"/>
                </a:cxn>
                <a:cxn ang="f42">
                  <a:pos x="f61" y="f60"/>
                </a:cxn>
                <a:cxn ang="f42">
                  <a:pos x="f59" y="f60"/>
                </a:cxn>
              </a:cxnLst>
              <a:rect l="f55" t="f58" r="f56" b="f57"/>
              <a:pathLst>
                <a:path w="46" h="28">
                  <a:moveTo>
                    <a:pt x="f5" y="f8"/>
                  </a:move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6" y="f5"/>
                  </a:lnTo>
                  <a:lnTo>
                    <a:pt x="f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15" y="f22"/>
                  </a:lnTo>
                  <a:lnTo>
                    <a:pt x="f8" y="f7"/>
                  </a:lnTo>
                  <a:lnTo>
                    <a:pt x="f13" y="f7"/>
                  </a:lnTo>
                  <a:lnTo>
                    <a:pt x="f14" y="f23"/>
                  </a:lnTo>
                  <a:lnTo>
                    <a:pt x="f24" y="f2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60" name="Freeform 187">
              <a:extLst>
                <a:ext uri="{FF2B5EF4-FFF2-40B4-BE49-F238E27FC236}">
                  <a16:creationId xmlns:a16="http://schemas.microsoft.com/office/drawing/2014/main" id="{FE0EF63C-DCF6-205F-F974-545660318E6F}"/>
                </a:ext>
              </a:extLst>
            </p:cNvPr>
            <p:cNvSpPr/>
            <p:nvPr/>
          </p:nvSpPr>
          <p:spPr>
            <a:xfrm>
              <a:off x="9124404" y="2875074"/>
              <a:ext cx="1375742" cy="95577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950"/>
                <a:gd name="f8" fmla="val 660"/>
                <a:gd name="f9" fmla="val 890"/>
                <a:gd name="f10" fmla="val 118"/>
                <a:gd name="f11" fmla="val 880"/>
                <a:gd name="f12" fmla="val 98"/>
                <a:gd name="f13" fmla="val 840"/>
                <a:gd name="f14" fmla="val 88"/>
                <a:gd name="f15" fmla="val 792"/>
                <a:gd name="f16" fmla="val 746"/>
                <a:gd name="f17" fmla="val 732"/>
                <a:gd name="f18" fmla="val 24"/>
                <a:gd name="f19" fmla="val 702"/>
                <a:gd name="f20" fmla="val 78"/>
                <a:gd name="f21" fmla="val 672"/>
                <a:gd name="f22" fmla="val 668"/>
                <a:gd name="f23" fmla="val 90"/>
                <a:gd name="f24" fmla="val 670"/>
                <a:gd name="f25" fmla="val 92"/>
                <a:gd name="f26" fmla="val 674"/>
                <a:gd name="f27" fmla="val 676"/>
                <a:gd name="f28" fmla="val 94"/>
                <a:gd name="f29" fmla="val 678"/>
                <a:gd name="f30" fmla="val 658"/>
                <a:gd name="f31" fmla="val 108"/>
                <a:gd name="f32" fmla="val 132"/>
                <a:gd name="f33" fmla="val 138"/>
                <a:gd name="f34" fmla="val 712"/>
                <a:gd name="f35" fmla="val 158"/>
                <a:gd name="f36" fmla="val 172"/>
                <a:gd name="f37" fmla="val 632"/>
                <a:gd name="f38" fmla="val 188"/>
                <a:gd name="f39" fmla="val 598"/>
                <a:gd name="f40" fmla="val 202"/>
                <a:gd name="f41" fmla="val 588"/>
                <a:gd name="f42" fmla="val 236"/>
                <a:gd name="f43" fmla="val 534"/>
                <a:gd name="f44" fmla="val 242"/>
                <a:gd name="f45" fmla="val 480"/>
                <a:gd name="f46" fmla="val 276"/>
                <a:gd name="f47" fmla="val 430"/>
                <a:gd name="f48" fmla="val 252"/>
                <a:gd name="f49" fmla="val 370"/>
                <a:gd name="f50" fmla="val 246"/>
                <a:gd name="f51" fmla="val 326"/>
                <a:gd name="f52" fmla="val 262"/>
                <a:gd name="f53" fmla="val 182"/>
                <a:gd name="f54" fmla="val 256"/>
                <a:gd name="f55" fmla="val 226"/>
                <a:gd name="f56" fmla="val 222"/>
                <a:gd name="f57" fmla="val 114"/>
                <a:gd name="f58" fmla="val 220"/>
                <a:gd name="f59" fmla="val 116"/>
                <a:gd name="f60" fmla="val 218"/>
                <a:gd name="f61" fmla="val 120"/>
                <a:gd name="f62" fmla="val 122"/>
                <a:gd name="f63" fmla="val 124"/>
                <a:gd name="f64" fmla="val 208"/>
                <a:gd name="f65" fmla="val 192"/>
                <a:gd name="f66" fmla="val 148"/>
                <a:gd name="f67" fmla="val 142"/>
                <a:gd name="f68" fmla="val 198"/>
                <a:gd name="f69" fmla="val 68"/>
                <a:gd name="f70" fmla="val 44"/>
                <a:gd name="f71" fmla="val 296"/>
                <a:gd name="f72" fmla="val 4"/>
                <a:gd name="f73" fmla="val 306"/>
                <a:gd name="f74" fmla="val 10"/>
                <a:gd name="f75" fmla="val 334"/>
                <a:gd name="f76" fmla="val 14"/>
                <a:gd name="f77" fmla="val 350"/>
                <a:gd name="f78" fmla="val 354"/>
                <a:gd name="f79" fmla="val 364"/>
                <a:gd name="f80" fmla="val 30"/>
                <a:gd name="f81" fmla="val 390"/>
                <a:gd name="f82" fmla="val 64"/>
                <a:gd name="f83" fmla="val 398"/>
                <a:gd name="f84" fmla="val 428"/>
                <a:gd name="f85" fmla="val 84"/>
                <a:gd name="f86" fmla="val 444"/>
                <a:gd name="f87" fmla="val 74"/>
                <a:gd name="f88" fmla="val 458"/>
                <a:gd name="f89" fmla="val 478"/>
                <a:gd name="f90" fmla="val 488"/>
                <a:gd name="f91" fmla="val 104"/>
                <a:gd name="f92" fmla="val 492"/>
                <a:gd name="f93" fmla="val 508"/>
                <a:gd name="f94" fmla="val 178"/>
                <a:gd name="f95" fmla="val 522"/>
                <a:gd name="f96" fmla="val 528"/>
                <a:gd name="f97" fmla="val 536"/>
                <a:gd name="f98" fmla="val 546"/>
                <a:gd name="f99" fmla="val 282"/>
                <a:gd name="f100" fmla="val 316"/>
                <a:gd name="f101" fmla="val 512"/>
                <a:gd name="f102" fmla="val 340"/>
                <a:gd name="f103" fmla="val 380"/>
                <a:gd name="f104" fmla="val 532"/>
                <a:gd name="f105" fmla="val 386"/>
                <a:gd name="f106" fmla="val 556"/>
                <a:gd name="f107" fmla="val 376"/>
                <a:gd name="f108" fmla="val 586"/>
                <a:gd name="f109" fmla="val 596"/>
                <a:gd name="f110" fmla="val 600"/>
                <a:gd name="f111" fmla="val 400"/>
                <a:gd name="f112" fmla="val 616"/>
                <a:gd name="f113" fmla="val 626"/>
                <a:gd name="f114" fmla="val 424"/>
                <a:gd name="f115" fmla="val 636"/>
                <a:gd name="f116" fmla="val 420"/>
                <a:gd name="f117" fmla="val 640"/>
                <a:gd name="f118" fmla="val 450"/>
                <a:gd name="f119" fmla="val 500"/>
                <a:gd name="f120" fmla="val 518"/>
                <a:gd name="f121" fmla="val 630"/>
                <a:gd name="f122" fmla="val 524"/>
                <a:gd name="f123" fmla="val 646"/>
                <a:gd name="f124" fmla="val 568"/>
                <a:gd name="f125" fmla="val 608"/>
                <a:gd name="f126" fmla="val 612"/>
                <a:gd name="f127" fmla="val 622"/>
                <a:gd name="f128" fmla="val 620"/>
                <a:gd name="f129" fmla="val 652"/>
                <a:gd name="f130" fmla="val 582"/>
                <a:gd name="f131" fmla="val 562"/>
                <a:gd name="f132" fmla="val 726"/>
                <a:gd name="f133" fmla="val 542"/>
                <a:gd name="f134" fmla="val 742"/>
                <a:gd name="f135" fmla="val 498"/>
                <a:gd name="f136" fmla="val 736"/>
                <a:gd name="f137" fmla="val 472"/>
                <a:gd name="f138" fmla="val 454"/>
                <a:gd name="f139" fmla="val 404"/>
                <a:gd name="f140" fmla="val 716"/>
                <a:gd name="f141" fmla="val 374"/>
                <a:gd name="f142" fmla="val 752"/>
                <a:gd name="f143" fmla="val 754"/>
                <a:gd name="f144" fmla="val 368"/>
                <a:gd name="f145" fmla="val 692"/>
                <a:gd name="f146" fmla="val 682"/>
                <a:gd name="f147" fmla="val 330"/>
                <a:gd name="f148" fmla="val 706"/>
                <a:gd name="f149" fmla="val 320"/>
                <a:gd name="f150" fmla="val 722"/>
                <a:gd name="f151" fmla="val 290"/>
                <a:gd name="f152" fmla="val 756"/>
                <a:gd name="f153" fmla="val 310"/>
                <a:gd name="f154" fmla="val 762"/>
                <a:gd name="f155" fmla="val 786"/>
                <a:gd name="f156" fmla="val 284"/>
                <a:gd name="f157" fmla="val 806"/>
                <a:gd name="f158" fmla="val 272"/>
                <a:gd name="f159" fmla="val 820"/>
                <a:gd name="f160" fmla="val 818"/>
                <a:gd name="f161" fmla="val 838"/>
                <a:gd name="f162" fmla="val 250"/>
                <a:gd name="f163" fmla="val 864"/>
                <a:gd name="f164" fmla="val 254"/>
                <a:gd name="f165" fmla="val 876"/>
                <a:gd name="f166" fmla="val 900"/>
                <a:gd name="f167" fmla="val 924"/>
                <a:gd name="f168" fmla="+- 0 0 -90"/>
                <a:gd name="f169" fmla="*/ f4 1 950"/>
                <a:gd name="f170" fmla="*/ f5 1 660"/>
                <a:gd name="f171" fmla="val f6"/>
                <a:gd name="f172" fmla="val f7"/>
                <a:gd name="f173" fmla="val f8"/>
                <a:gd name="f174" fmla="*/ f168 f0 1"/>
                <a:gd name="f175" fmla="+- f173 0 f171"/>
                <a:gd name="f176" fmla="+- f172 0 f171"/>
                <a:gd name="f177" fmla="*/ f174 1 f3"/>
                <a:gd name="f178" fmla="*/ f176 1 950"/>
                <a:gd name="f179" fmla="*/ f175 1 660"/>
                <a:gd name="f180" fmla="*/ 2147483646 f176 1"/>
                <a:gd name="f181" fmla="*/ 2147483646 f175 1"/>
                <a:gd name="f182" fmla="+- f177 0 f1"/>
                <a:gd name="f183" fmla="*/ f180 1 950"/>
                <a:gd name="f184" fmla="*/ f181 1 660"/>
                <a:gd name="f185" fmla="*/ 0 1 f178"/>
                <a:gd name="f186" fmla="*/ f172 1 f178"/>
                <a:gd name="f187" fmla="*/ 0 1 f179"/>
                <a:gd name="f188" fmla="*/ f173 1 f179"/>
                <a:gd name="f189" fmla="*/ f183 1 f178"/>
                <a:gd name="f190" fmla="*/ f184 1 f179"/>
                <a:gd name="f191" fmla="*/ f185 f169 1"/>
                <a:gd name="f192" fmla="*/ f186 f169 1"/>
                <a:gd name="f193" fmla="*/ f188 f170 1"/>
                <a:gd name="f194" fmla="*/ f187 f170 1"/>
                <a:gd name="f195" fmla="*/ f189 f169 1"/>
                <a:gd name="f196" fmla="*/ f190 f1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  <a:cxn ang="f182">
                  <a:pos x="f195" y="f196"/>
                </a:cxn>
              </a:cxnLst>
              <a:rect l="f191" t="f194" r="f192" b="f193"/>
              <a:pathLst>
                <a:path w="950" h="660">
                  <a:moveTo>
                    <a:pt x="f9" y="f10"/>
                  </a:move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6"/>
                  </a:lnTo>
                  <a:lnTo>
                    <a:pt x="f16" y="f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22" y="f14"/>
                  </a:lnTo>
                  <a:lnTo>
                    <a:pt x="f22" y="f23"/>
                  </a:lnTo>
                  <a:lnTo>
                    <a:pt x="f24" y="f23"/>
                  </a:lnTo>
                  <a:lnTo>
                    <a:pt x="f21" y="f23"/>
                  </a:lnTo>
                  <a:lnTo>
                    <a:pt x="f21" y="f25"/>
                  </a:lnTo>
                  <a:lnTo>
                    <a:pt x="f26" y="f25"/>
                  </a:lnTo>
                  <a:lnTo>
                    <a:pt x="f27" y="f25"/>
                  </a:lnTo>
                  <a:lnTo>
                    <a:pt x="f27" y="f28"/>
                  </a:lnTo>
                  <a:lnTo>
                    <a:pt x="f29" y="f28"/>
                  </a:lnTo>
                  <a:lnTo>
                    <a:pt x="f27" y="f28"/>
                  </a:lnTo>
                  <a:lnTo>
                    <a:pt x="f27" y="f25"/>
                  </a:lnTo>
                  <a:lnTo>
                    <a:pt x="f26" y="f25"/>
                  </a:lnTo>
                  <a:lnTo>
                    <a:pt x="f21" y="f25"/>
                  </a:lnTo>
                  <a:lnTo>
                    <a:pt x="f21" y="f23"/>
                  </a:lnTo>
                  <a:lnTo>
                    <a:pt x="f24" y="f23"/>
                  </a:lnTo>
                  <a:lnTo>
                    <a:pt x="f22" y="f23"/>
                  </a:lnTo>
                  <a:lnTo>
                    <a:pt x="f22" y="f14"/>
                  </a:lnTo>
                  <a:lnTo>
                    <a:pt x="f30" y="f31"/>
                  </a:lnTo>
                  <a:lnTo>
                    <a:pt x="f30" y="f32"/>
                  </a:lnTo>
                  <a:lnTo>
                    <a:pt x="f19" y="f33"/>
                  </a:lnTo>
                  <a:lnTo>
                    <a:pt x="f34" y="f35"/>
                  </a:lnTo>
                  <a:lnTo>
                    <a:pt x="f22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40"/>
                  </a:lnTo>
                  <a:lnTo>
                    <a:pt x="f52" y="f53"/>
                  </a:lnTo>
                  <a:lnTo>
                    <a:pt x="f54" y="f32"/>
                  </a:lnTo>
                  <a:lnTo>
                    <a:pt x="f55" y="f10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0" y="f62"/>
                  </a:lnTo>
                  <a:lnTo>
                    <a:pt x="f60" y="f63"/>
                  </a:lnTo>
                  <a:lnTo>
                    <a:pt x="f60" y="f62"/>
                  </a:lnTo>
                  <a:lnTo>
                    <a:pt x="f60" y="f61"/>
                  </a:lnTo>
                  <a:lnTo>
                    <a:pt x="f56" y="f57"/>
                  </a:lnTo>
                  <a:lnTo>
                    <a:pt x="f60" y="f31"/>
                  </a:lnTo>
                  <a:lnTo>
                    <a:pt x="f64" y="f57"/>
                  </a:lnTo>
                  <a:lnTo>
                    <a:pt x="f64" y="f63"/>
                  </a:lnTo>
                  <a:lnTo>
                    <a:pt x="f64" y="f57"/>
                  </a:lnTo>
                  <a:lnTo>
                    <a:pt x="f65" y="f10"/>
                  </a:lnTo>
                  <a:lnTo>
                    <a:pt x="f53" y="f66"/>
                  </a:lnTo>
                  <a:lnTo>
                    <a:pt x="f67" y="f67"/>
                  </a:lnTo>
                  <a:lnTo>
                    <a:pt x="f32" y="f65"/>
                  </a:lnTo>
                  <a:lnTo>
                    <a:pt x="f12" y="f68"/>
                  </a:lnTo>
                  <a:lnTo>
                    <a:pt x="f14" y="f54"/>
                  </a:lnTo>
                  <a:lnTo>
                    <a:pt x="f69" y="f46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6" y="f51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2" y="f78"/>
                  </a:lnTo>
                  <a:lnTo>
                    <a:pt x="f76" y="f79"/>
                  </a:lnTo>
                  <a:lnTo>
                    <a:pt x="f80" y="f49"/>
                  </a:lnTo>
                  <a:lnTo>
                    <a:pt x="f70" y="f81"/>
                  </a:lnTo>
                  <a:lnTo>
                    <a:pt x="f82" y="f81"/>
                  </a:lnTo>
                  <a:lnTo>
                    <a:pt x="f28" y="f81"/>
                  </a:lnTo>
                  <a:lnTo>
                    <a:pt x="f12" y="f83"/>
                  </a:lnTo>
                  <a:lnTo>
                    <a:pt x="f20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5" y="f89"/>
                  </a:lnTo>
                  <a:lnTo>
                    <a:pt x="f31" y="f90"/>
                  </a:lnTo>
                  <a:lnTo>
                    <a:pt x="f91" y="f92"/>
                  </a:lnTo>
                  <a:lnTo>
                    <a:pt x="f57" y="f92"/>
                  </a:lnTo>
                  <a:lnTo>
                    <a:pt x="f66" y="f93"/>
                  </a:lnTo>
                  <a:lnTo>
                    <a:pt x="f94" y="f95"/>
                  </a:lnTo>
                  <a:lnTo>
                    <a:pt x="f64" y="f96"/>
                  </a:lnTo>
                  <a:lnTo>
                    <a:pt x="f60" y="f97"/>
                  </a:lnTo>
                  <a:lnTo>
                    <a:pt x="f55" y="f97"/>
                  </a:lnTo>
                  <a:lnTo>
                    <a:pt x="f44" y="f98"/>
                  </a:lnTo>
                  <a:lnTo>
                    <a:pt x="f52" y="f98"/>
                  </a:lnTo>
                  <a:lnTo>
                    <a:pt x="f99" y="f98"/>
                  </a:lnTo>
                  <a:lnTo>
                    <a:pt x="f71" y="f96"/>
                  </a:lnTo>
                  <a:lnTo>
                    <a:pt x="f100" y="f101"/>
                  </a:lnTo>
                  <a:lnTo>
                    <a:pt x="f102" y="f101"/>
                  </a:lnTo>
                  <a:lnTo>
                    <a:pt x="f2" y="f96"/>
                  </a:lnTo>
                  <a:lnTo>
                    <a:pt x="f49" y="f96"/>
                  </a:lnTo>
                  <a:lnTo>
                    <a:pt x="f103" y="f104"/>
                  </a:lnTo>
                  <a:lnTo>
                    <a:pt x="f105" y="f106"/>
                  </a:lnTo>
                  <a:lnTo>
                    <a:pt x="f107" y="f108"/>
                  </a:lnTo>
                  <a:lnTo>
                    <a:pt x="f107" y="f109"/>
                  </a:lnTo>
                  <a:lnTo>
                    <a:pt x="f81" y="f110"/>
                  </a:lnTo>
                  <a:lnTo>
                    <a:pt x="f111" y="f112"/>
                  </a:lnTo>
                  <a:lnTo>
                    <a:pt x="f111" y="f113"/>
                  </a:lnTo>
                  <a:lnTo>
                    <a:pt x="f114" y="f115"/>
                  </a:lnTo>
                  <a:lnTo>
                    <a:pt x="f116" y="f117"/>
                  </a:lnTo>
                  <a:lnTo>
                    <a:pt x="f86" y="f115"/>
                  </a:lnTo>
                  <a:lnTo>
                    <a:pt x="f118" y="f112"/>
                  </a:lnTo>
                  <a:lnTo>
                    <a:pt x="f119" y="f112"/>
                  </a:lnTo>
                  <a:lnTo>
                    <a:pt x="f120" y="f121"/>
                  </a:lnTo>
                  <a:lnTo>
                    <a:pt x="f122" y="f123"/>
                  </a:lnTo>
                  <a:lnTo>
                    <a:pt x="f43" y="f117"/>
                  </a:lnTo>
                  <a:lnTo>
                    <a:pt x="f124" y="f8"/>
                  </a:lnTo>
                  <a:lnTo>
                    <a:pt x="f124" y="f123"/>
                  </a:lnTo>
                  <a:lnTo>
                    <a:pt x="f125" y="f121"/>
                  </a:lnTo>
                  <a:lnTo>
                    <a:pt x="f126" y="f113"/>
                  </a:lnTo>
                  <a:lnTo>
                    <a:pt x="f127" y="f128"/>
                  </a:lnTo>
                  <a:lnTo>
                    <a:pt x="f37" y="f113"/>
                  </a:lnTo>
                  <a:lnTo>
                    <a:pt x="f129" y="f112"/>
                  </a:lnTo>
                  <a:lnTo>
                    <a:pt x="f29" y="f110"/>
                  </a:lnTo>
                  <a:lnTo>
                    <a:pt x="f19" y="f130"/>
                  </a:lnTo>
                  <a:lnTo>
                    <a:pt x="f34" y="f131"/>
                  </a:lnTo>
                  <a:lnTo>
                    <a:pt x="f132" y="f133"/>
                  </a:lnTo>
                  <a:lnTo>
                    <a:pt x="f134" y="f101"/>
                  </a:lnTo>
                  <a:lnTo>
                    <a:pt x="f134" y="f135"/>
                  </a:lnTo>
                  <a:lnTo>
                    <a:pt x="f136" y="f90"/>
                  </a:lnTo>
                  <a:lnTo>
                    <a:pt x="f134" y="f137"/>
                  </a:lnTo>
                  <a:lnTo>
                    <a:pt x="f136" y="f138"/>
                  </a:lnTo>
                  <a:lnTo>
                    <a:pt x="f34" y="f139"/>
                  </a:lnTo>
                  <a:lnTo>
                    <a:pt x="f140" y="f83"/>
                  </a:lnTo>
                  <a:lnTo>
                    <a:pt x="f136" y="f141"/>
                  </a:lnTo>
                  <a:lnTo>
                    <a:pt x="f142" y="f49"/>
                  </a:lnTo>
                  <a:lnTo>
                    <a:pt x="f143" y="f144"/>
                  </a:lnTo>
                  <a:lnTo>
                    <a:pt x="f143" y="f79"/>
                  </a:lnTo>
                  <a:lnTo>
                    <a:pt x="f142" y="f2"/>
                  </a:lnTo>
                  <a:lnTo>
                    <a:pt x="f132" y="f78"/>
                  </a:lnTo>
                  <a:lnTo>
                    <a:pt x="f34" y="f2"/>
                  </a:lnTo>
                  <a:lnTo>
                    <a:pt x="f19" y="f78"/>
                  </a:lnTo>
                  <a:lnTo>
                    <a:pt x="f145" y="f102"/>
                  </a:lnTo>
                  <a:lnTo>
                    <a:pt x="f146" y="f147"/>
                  </a:lnTo>
                  <a:lnTo>
                    <a:pt x="f148" y="f149"/>
                  </a:lnTo>
                  <a:lnTo>
                    <a:pt x="f150" y="f73"/>
                  </a:lnTo>
                  <a:lnTo>
                    <a:pt x="f16" y="f151"/>
                  </a:lnTo>
                  <a:lnTo>
                    <a:pt x="f152" y="f151"/>
                  </a:lnTo>
                  <a:lnTo>
                    <a:pt x="f134" y="f153"/>
                  </a:lnTo>
                  <a:lnTo>
                    <a:pt x="f142" y="f149"/>
                  </a:lnTo>
                  <a:lnTo>
                    <a:pt x="f154" y="f100"/>
                  </a:lnTo>
                  <a:lnTo>
                    <a:pt x="f155" y="f73"/>
                  </a:lnTo>
                  <a:lnTo>
                    <a:pt x="f15" y="f156"/>
                  </a:lnTo>
                  <a:lnTo>
                    <a:pt x="f157" y="f158"/>
                  </a:lnTo>
                  <a:lnTo>
                    <a:pt x="f159" y="f99"/>
                  </a:lnTo>
                  <a:lnTo>
                    <a:pt x="f160" y="f52"/>
                  </a:lnTo>
                  <a:lnTo>
                    <a:pt x="f161" y="f162"/>
                  </a:lnTo>
                  <a:lnTo>
                    <a:pt x="f163" y="f164"/>
                  </a:lnTo>
                  <a:lnTo>
                    <a:pt x="f165" y="f50"/>
                  </a:lnTo>
                  <a:lnTo>
                    <a:pt x="f9" y="f48"/>
                  </a:lnTo>
                  <a:lnTo>
                    <a:pt x="f166" y="f68"/>
                  </a:lnTo>
                  <a:lnTo>
                    <a:pt x="f167" y="f65"/>
                  </a:lnTo>
                  <a:lnTo>
                    <a:pt x="f7" y="f10"/>
                  </a:lnTo>
                  <a:lnTo>
                    <a:pt x="f9" y="f10"/>
                  </a:lnTo>
                  <a:close/>
                </a:path>
              </a:pathLst>
            </a:custGeom>
            <a:solidFill>
              <a:srgbClr val="0F78FF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61" name="Freeform 188">
              <a:extLst>
                <a:ext uri="{FF2B5EF4-FFF2-40B4-BE49-F238E27FC236}">
                  <a16:creationId xmlns:a16="http://schemas.microsoft.com/office/drawing/2014/main" id="{CF5D84DC-0038-3319-9E11-B0178F4D2972}"/>
                </a:ext>
              </a:extLst>
            </p:cNvPr>
            <p:cNvSpPr/>
            <p:nvPr/>
          </p:nvSpPr>
          <p:spPr>
            <a:xfrm>
              <a:off x="9251844" y="4088620"/>
              <a:ext cx="52129" cy="622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54"/>
                <a:gd name="f8" fmla="val 6"/>
                <a:gd name="f9" fmla="val 24"/>
                <a:gd name="f10" fmla="val 30"/>
                <a:gd name="f11" fmla="+- 0 0 -90"/>
                <a:gd name="f12" fmla="*/ f3 1 42"/>
                <a:gd name="f13" fmla="*/ f4 1 54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42"/>
                <a:gd name="f22" fmla="*/ f18 1 54"/>
                <a:gd name="f23" fmla="*/ 2147483646 f19 1"/>
                <a:gd name="f24" fmla="*/ 0 f18 1"/>
                <a:gd name="f25" fmla="*/ 0 f19 1"/>
                <a:gd name="f26" fmla="*/ 2147483646 f18 1"/>
                <a:gd name="f27" fmla="+- f20 0 f1"/>
                <a:gd name="f28" fmla="*/ f23 1 42"/>
                <a:gd name="f29" fmla="*/ f24 1 54"/>
                <a:gd name="f30" fmla="*/ f25 1 42"/>
                <a:gd name="f31" fmla="*/ f26 1 54"/>
                <a:gd name="f32" fmla="*/ 0 1 f21"/>
                <a:gd name="f33" fmla="*/ f15 1 f21"/>
                <a:gd name="f34" fmla="*/ 0 1 f22"/>
                <a:gd name="f35" fmla="*/ f16 1 f22"/>
                <a:gd name="f36" fmla="*/ f28 1 f21"/>
                <a:gd name="f37" fmla="*/ f29 1 f22"/>
                <a:gd name="f38" fmla="*/ f30 1 f21"/>
                <a:gd name="f39" fmla="*/ f31 1 f22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4" y="f47"/>
                </a:cxn>
                <a:cxn ang="f27">
                  <a:pos x="f44" y="f47"/>
                </a:cxn>
                <a:cxn ang="f27">
                  <a:pos x="f44" y="f47"/>
                </a:cxn>
                <a:cxn ang="f27">
                  <a:pos x="f44" y="f45"/>
                </a:cxn>
              </a:cxnLst>
              <a:rect l="f40" t="f43" r="f41" b="f42"/>
              <a:pathLst>
                <a:path w="42" h="54">
                  <a:moveTo>
                    <a:pt x="f8" y="f5"/>
                  </a:moveTo>
                  <a:lnTo>
                    <a:pt x="f5" y="f9"/>
                  </a:lnTo>
                  <a:lnTo>
                    <a:pt x="f8" y="f7"/>
                  </a:lnTo>
                  <a:lnTo>
                    <a:pt x="f10" y="f7"/>
                  </a:lnTo>
                  <a:lnTo>
                    <a:pt x="f6" y="f1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62" name="Freeform 189">
              <a:extLst>
                <a:ext uri="{FF2B5EF4-FFF2-40B4-BE49-F238E27FC236}">
                  <a16:creationId xmlns:a16="http://schemas.microsoft.com/office/drawing/2014/main" id="{1D283034-B476-D1D2-C281-BE172E100C3D}"/>
                </a:ext>
              </a:extLst>
            </p:cNvPr>
            <p:cNvSpPr/>
            <p:nvPr/>
          </p:nvSpPr>
          <p:spPr>
            <a:xfrm>
              <a:off x="9912196" y="3830851"/>
              <a:ext cx="49240" cy="492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30"/>
                <a:gd name="f8" fmla="val 12"/>
                <a:gd name="f9" fmla="+- 0 0 -90"/>
                <a:gd name="f10" fmla="*/ f3 1 42"/>
                <a:gd name="f11" fmla="*/ f4 1 42"/>
                <a:gd name="f12" fmla="val f5"/>
                <a:gd name="f13" fmla="val f6"/>
                <a:gd name="f14" fmla="*/ f9 f0 1"/>
                <a:gd name="f15" fmla="+- f13 0 f12"/>
                <a:gd name="f16" fmla="*/ f14 1 f2"/>
                <a:gd name="f17" fmla="*/ f15 1 42"/>
                <a:gd name="f18" fmla="*/ 0 f15 1"/>
                <a:gd name="f19" fmla="*/ 2147483646 f15 1"/>
                <a:gd name="f20" fmla="+- f16 0 f1"/>
                <a:gd name="f21" fmla="*/ f18 1 42"/>
                <a:gd name="f22" fmla="*/ f19 1 42"/>
                <a:gd name="f23" fmla="*/ 0 1 f17"/>
                <a:gd name="f24" fmla="*/ f13 1 f17"/>
                <a:gd name="f25" fmla="*/ f21 1 f17"/>
                <a:gd name="f26" fmla="*/ f22 1 f17"/>
                <a:gd name="f27" fmla="*/ f23 f10 1"/>
                <a:gd name="f28" fmla="*/ f24 f10 1"/>
                <a:gd name="f29" fmla="*/ f24 f11 1"/>
                <a:gd name="f30" fmla="*/ f23 f11 1"/>
                <a:gd name="f31" fmla="*/ f25 f10 1"/>
                <a:gd name="f32" fmla="*/ f26 f11 1"/>
                <a:gd name="f33" fmla="*/ f26 f10 1"/>
                <a:gd name="f34" fmla="*/ f25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0">
                  <a:pos x="f31" y="f32"/>
                </a:cxn>
                <a:cxn ang="f20">
                  <a:pos x="f33" y="f32"/>
                </a:cxn>
                <a:cxn ang="f20">
                  <a:pos x="f33" y="f34"/>
                </a:cxn>
                <a:cxn ang="f20">
                  <a:pos x="f33" y="f32"/>
                </a:cxn>
                <a:cxn ang="f20">
                  <a:pos x="f33" y="f32"/>
                </a:cxn>
                <a:cxn ang="f20">
                  <a:pos x="f33" y="f32"/>
                </a:cxn>
                <a:cxn ang="f20">
                  <a:pos x="f31" y="f32"/>
                </a:cxn>
              </a:cxnLst>
              <a:rect l="f27" t="f30" r="f28" b="f29"/>
              <a:pathLst>
                <a:path w="42" h="42">
                  <a:moveTo>
                    <a:pt x="f5" y="f7"/>
                  </a:moveTo>
                  <a:lnTo>
                    <a:pt x="f8" y="f8"/>
                  </a:lnTo>
                  <a:lnTo>
                    <a:pt x="f7" y="f5"/>
                  </a:lnTo>
                  <a:lnTo>
                    <a:pt x="f6" y="f8"/>
                  </a:lnTo>
                  <a:lnTo>
                    <a:pt x="f7" y="f7"/>
                  </a:lnTo>
                  <a:lnTo>
                    <a:pt x="f8" y="f6"/>
                  </a:lnTo>
                  <a:lnTo>
                    <a:pt x="f5" y="f7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63" name="Freeform 190">
              <a:extLst>
                <a:ext uri="{FF2B5EF4-FFF2-40B4-BE49-F238E27FC236}">
                  <a16:creationId xmlns:a16="http://schemas.microsoft.com/office/drawing/2014/main" id="{639131A7-5B5F-0F01-6324-4AFEE1752F94}"/>
                </a:ext>
              </a:extLst>
            </p:cNvPr>
            <p:cNvSpPr/>
            <p:nvPr/>
          </p:nvSpPr>
          <p:spPr>
            <a:xfrm>
              <a:off x="10177207" y="3709208"/>
              <a:ext cx="28959" cy="854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72"/>
                <a:gd name="f8" fmla="val 42"/>
                <a:gd name="f9" fmla="val 18"/>
                <a:gd name="f10" fmla="val 6"/>
                <a:gd name="f11" fmla="+- 0 0 -90"/>
                <a:gd name="f12" fmla="*/ f3 1 24"/>
                <a:gd name="f13" fmla="*/ f4 1 72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4"/>
                <a:gd name="f22" fmla="*/ f18 1 72"/>
                <a:gd name="f23" fmla="*/ 0 f19 1"/>
                <a:gd name="f24" fmla="*/ 2147483646 f18 1"/>
                <a:gd name="f25" fmla="*/ 2147483646 f19 1"/>
                <a:gd name="f26" fmla="*/ 0 f18 1"/>
                <a:gd name="f27" fmla="+- f20 0 f1"/>
                <a:gd name="f28" fmla="*/ f23 1 24"/>
                <a:gd name="f29" fmla="*/ f24 1 72"/>
                <a:gd name="f30" fmla="*/ f25 1 24"/>
                <a:gd name="f31" fmla="*/ f26 1 72"/>
                <a:gd name="f32" fmla="*/ 0 1 f21"/>
                <a:gd name="f33" fmla="*/ f15 1 f21"/>
                <a:gd name="f34" fmla="*/ 0 1 f22"/>
                <a:gd name="f35" fmla="*/ f16 1 f22"/>
                <a:gd name="f36" fmla="*/ f28 1 f21"/>
                <a:gd name="f37" fmla="*/ f29 1 f22"/>
                <a:gd name="f38" fmla="*/ f30 1 f21"/>
                <a:gd name="f39" fmla="*/ f31 1 f22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6" y="f45"/>
                </a:cxn>
                <a:cxn ang="f27">
                  <a:pos x="f46" y="f45"/>
                </a:cxn>
                <a:cxn ang="f27">
                  <a:pos x="f44" y="f45"/>
                </a:cxn>
              </a:cxnLst>
              <a:rect l="f40" t="f43" r="f41" b="f42"/>
              <a:pathLst>
                <a:path w="24" h="72">
                  <a:moveTo>
                    <a:pt x="f5" y="f8"/>
                  </a:moveTo>
                  <a:lnTo>
                    <a:pt x="f5" y="f9"/>
                  </a:lnTo>
                  <a:lnTo>
                    <a:pt x="f6" y="f5"/>
                  </a:lnTo>
                  <a:lnTo>
                    <a:pt x="f6" y="f6"/>
                  </a:lnTo>
                  <a:lnTo>
                    <a:pt x="f10" y="f7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64" name="Freeform 191">
              <a:extLst>
                <a:ext uri="{FF2B5EF4-FFF2-40B4-BE49-F238E27FC236}">
                  <a16:creationId xmlns:a16="http://schemas.microsoft.com/office/drawing/2014/main" id="{878529EB-363D-7183-16A2-135A8C1DAF3D}"/>
                </a:ext>
              </a:extLst>
            </p:cNvPr>
            <p:cNvSpPr/>
            <p:nvPr/>
          </p:nvSpPr>
          <p:spPr>
            <a:xfrm>
              <a:off x="10391534" y="3487640"/>
              <a:ext cx="41998" cy="637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54"/>
                <a:gd name="f8" fmla="val 18"/>
                <a:gd name="f9" fmla="val 6"/>
                <a:gd name="f10" fmla="val 12"/>
                <a:gd name="f11" fmla="val 30"/>
                <a:gd name="f12" fmla="val 42"/>
                <a:gd name="f13" fmla="+- 0 0 -90"/>
                <a:gd name="f14" fmla="*/ f3 1 36"/>
                <a:gd name="f15" fmla="*/ f4 1 54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36"/>
                <a:gd name="f24" fmla="*/ f20 1 54"/>
                <a:gd name="f25" fmla="*/ 0 f21 1"/>
                <a:gd name="f26" fmla="*/ 2147483646 f20 1"/>
                <a:gd name="f27" fmla="*/ 2147483646 f21 1"/>
                <a:gd name="f28" fmla="*/ 0 f20 1"/>
                <a:gd name="f29" fmla="+- f22 0 f1"/>
                <a:gd name="f30" fmla="*/ f25 1 36"/>
                <a:gd name="f31" fmla="*/ f26 1 54"/>
                <a:gd name="f32" fmla="*/ f27 1 36"/>
                <a:gd name="f33" fmla="*/ f28 1 54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7"/>
                </a:cxn>
                <a:cxn ang="f29">
                  <a:pos x="f48" y="f47"/>
                </a:cxn>
                <a:cxn ang="f29">
                  <a:pos x="f48" y="f47"/>
                </a:cxn>
                <a:cxn ang="f29">
                  <a:pos x="f48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36" h="54">
                  <a:moveTo>
                    <a:pt x="f5" y="f8"/>
                  </a:moveTo>
                  <a:lnTo>
                    <a:pt x="f9" y="f6"/>
                  </a:lnTo>
                  <a:lnTo>
                    <a:pt x="f10" y="f7"/>
                  </a:lnTo>
                  <a:lnTo>
                    <a:pt x="f11" y="f12"/>
                  </a:lnTo>
                  <a:lnTo>
                    <a:pt x="f6" y="f8"/>
                  </a:lnTo>
                  <a:lnTo>
                    <a:pt x="f11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65" name="Freeform 192">
              <a:extLst>
                <a:ext uri="{FF2B5EF4-FFF2-40B4-BE49-F238E27FC236}">
                  <a16:creationId xmlns:a16="http://schemas.microsoft.com/office/drawing/2014/main" id="{B531570A-FD0F-DEFC-8A74-26025728E790}"/>
                </a:ext>
              </a:extLst>
            </p:cNvPr>
            <p:cNvSpPr/>
            <p:nvPr/>
          </p:nvSpPr>
          <p:spPr>
            <a:xfrm>
              <a:off x="10442219" y="3160358"/>
              <a:ext cx="314251" cy="3417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4"/>
                <a:gd name="f7" fmla="val 289"/>
                <a:gd name="f8" fmla="val 6"/>
                <a:gd name="f9" fmla="val 247"/>
                <a:gd name="f10" fmla="val 42"/>
                <a:gd name="f11" fmla="val 235"/>
                <a:gd name="f12" fmla="val 66"/>
                <a:gd name="f13" fmla="val 108"/>
                <a:gd name="f14" fmla="val 199"/>
                <a:gd name="f15" fmla="val 138"/>
                <a:gd name="f16" fmla="val 187"/>
                <a:gd name="f17" fmla="val 144"/>
                <a:gd name="f18" fmla="val 157"/>
                <a:gd name="f19" fmla="val 156"/>
                <a:gd name="f20" fmla="val 109"/>
                <a:gd name="f21" fmla="val 72"/>
                <a:gd name="f22" fmla="val 174"/>
                <a:gd name="f23" fmla="val 48"/>
                <a:gd name="f24" fmla="val 18"/>
                <a:gd name="f25" fmla="val 186"/>
                <a:gd name="f26" fmla="val 210"/>
                <a:gd name="f27" fmla="val 246"/>
                <a:gd name="f28" fmla="val 30"/>
                <a:gd name="f29" fmla="val 240"/>
                <a:gd name="f30" fmla="val 54"/>
                <a:gd name="f31" fmla="val 222"/>
                <a:gd name="f32" fmla="val 85"/>
                <a:gd name="f33" fmla="val 60"/>
                <a:gd name="f34" fmla="val 162"/>
                <a:gd name="f35" fmla="val 97"/>
                <a:gd name="f36" fmla="val 139"/>
                <a:gd name="f37" fmla="val 168"/>
                <a:gd name="f38" fmla="val 169"/>
                <a:gd name="f39" fmla="val 193"/>
                <a:gd name="f40" fmla="val 150"/>
                <a:gd name="f41" fmla="val 241"/>
                <a:gd name="f42" fmla="val 126"/>
                <a:gd name="f43" fmla="val 102"/>
                <a:gd name="f44" fmla="val 90"/>
                <a:gd name="f45" fmla="val 271"/>
                <a:gd name="f46" fmla="val 259"/>
                <a:gd name="f47" fmla="val 265"/>
                <a:gd name="f48" fmla="val 36"/>
                <a:gd name="f49" fmla="val 12"/>
                <a:gd name="f50" fmla="+- 0 0 -90"/>
                <a:gd name="f51" fmla="*/ f3 1 264"/>
                <a:gd name="f52" fmla="*/ f4 1 289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264"/>
                <a:gd name="f61" fmla="*/ f57 1 289"/>
                <a:gd name="f62" fmla="*/ 2147483646 f58 1"/>
                <a:gd name="f63" fmla="*/ 2147483646 f57 1"/>
                <a:gd name="f64" fmla="*/ 0 f57 1"/>
                <a:gd name="f65" fmla="*/ 0 f58 1"/>
                <a:gd name="f66" fmla="+- f59 0 f1"/>
                <a:gd name="f67" fmla="*/ f62 1 264"/>
                <a:gd name="f68" fmla="*/ f63 1 289"/>
                <a:gd name="f69" fmla="*/ f64 1 289"/>
                <a:gd name="f70" fmla="*/ f65 1 264"/>
                <a:gd name="f71" fmla="*/ 0 1 f60"/>
                <a:gd name="f72" fmla="*/ f54 1 f60"/>
                <a:gd name="f73" fmla="*/ 0 1 f61"/>
                <a:gd name="f74" fmla="*/ f55 1 f61"/>
                <a:gd name="f75" fmla="*/ f67 1 f60"/>
                <a:gd name="f76" fmla="*/ f68 1 f61"/>
                <a:gd name="f77" fmla="*/ f69 1 f61"/>
                <a:gd name="f78" fmla="*/ f70 1 f60"/>
                <a:gd name="f79" fmla="*/ f71 f51 1"/>
                <a:gd name="f80" fmla="*/ f72 f51 1"/>
                <a:gd name="f81" fmla="*/ f74 f52 1"/>
                <a:gd name="f82" fmla="*/ f73 f52 1"/>
                <a:gd name="f83" fmla="*/ f75 f51 1"/>
                <a:gd name="f84" fmla="*/ f76 f52 1"/>
                <a:gd name="f85" fmla="*/ f77 f52 1"/>
                <a:gd name="f86" fmla="*/ f78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5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3" y="f84"/>
                </a:cxn>
                <a:cxn ang="f66">
                  <a:pos x="f86" y="f84"/>
                </a:cxn>
                <a:cxn ang="f66">
                  <a:pos x="f83" y="f84"/>
                </a:cxn>
              </a:cxnLst>
              <a:rect l="f79" t="f82" r="f80" b="f81"/>
              <a:pathLst>
                <a:path w="264" h="289">
                  <a:moveTo>
                    <a:pt x="f8" y="f9"/>
                  </a:moveTo>
                  <a:lnTo>
                    <a:pt x="f10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19" y="f21"/>
                  </a:lnTo>
                  <a:lnTo>
                    <a:pt x="f22" y="f23"/>
                  </a:lnTo>
                  <a:lnTo>
                    <a:pt x="f22" y="f24"/>
                  </a:lnTo>
                  <a:lnTo>
                    <a:pt x="f25" y="f5"/>
                  </a:lnTo>
                  <a:lnTo>
                    <a:pt x="f26" y="f24"/>
                  </a:lnTo>
                  <a:lnTo>
                    <a:pt x="f27" y="f28"/>
                  </a:lnTo>
                  <a:lnTo>
                    <a:pt x="f6" y="f28"/>
                  </a:lnTo>
                  <a:lnTo>
                    <a:pt x="f29" y="f30"/>
                  </a:lnTo>
                  <a:lnTo>
                    <a:pt x="f31" y="f12"/>
                  </a:lnTo>
                  <a:lnTo>
                    <a:pt x="f26" y="f32"/>
                  </a:lnTo>
                  <a:lnTo>
                    <a:pt x="f2" y="f33"/>
                  </a:lnTo>
                  <a:lnTo>
                    <a:pt x="f34" y="f35"/>
                  </a:lnTo>
                  <a:lnTo>
                    <a:pt x="f25" y="f36"/>
                  </a:lnTo>
                  <a:lnTo>
                    <a:pt x="f37" y="f38"/>
                  </a:lnTo>
                  <a:lnTo>
                    <a:pt x="f34" y="f39"/>
                  </a:lnTo>
                  <a:lnTo>
                    <a:pt x="f34" y="f11"/>
                  </a:lnTo>
                  <a:lnTo>
                    <a:pt x="f40" y="f9"/>
                  </a:lnTo>
                  <a:lnTo>
                    <a:pt x="f15" y="f41"/>
                  </a:lnTo>
                  <a:lnTo>
                    <a:pt x="f42" y="f9"/>
                  </a:lnTo>
                  <a:lnTo>
                    <a:pt x="f43" y="f9"/>
                  </a:lnTo>
                  <a:lnTo>
                    <a:pt x="f44" y="f9"/>
                  </a:lnTo>
                  <a:lnTo>
                    <a:pt x="f12" y="f45"/>
                  </a:lnTo>
                  <a:lnTo>
                    <a:pt x="f33" y="f46"/>
                  </a:lnTo>
                  <a:lnTo>
                    <a:pt x="f23" y="f47"/>
                  </a:lnTo>
                  <a:lnTo>
                    <a:pt x="f48" y="f45"/>
                  </a:lnTo>
                  <a:lnTo>
                    <a:pt x="f49" y="f7"/>
                  </a:lnTo>
                  <a:lnTo>
                    <a:pt x="f5" y="f46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0F78FF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66" name="Freeform 193">
              <a:extLst>
                <a:ext uri="{FF2B5EF4-FFF2-40B4-BE49-F238E27FC236}">
                  <a16:creationId xmlns:a16="http://schemas.microsoft.com/office/drawing/2014/main" id="{EDCDB3A5-74C6-2AC8-9843-F4DFA99230D8}"/>
                </a:ext>
              </a:extLst>
            </p:cNvPr>
            <p:cNvSpPr/>
            <p:nvPr/>
          </p:nvSpPr>
          <p:spPr>
            <a:xfrm>
              <a:off x="10663787" y="2846106"/>
              <a:ext cx="56482" cy="279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234"/>
                <a:gd name="f8" fmla="val 12"/>
                <a:gd name="f9" fmla="val 222"/>
                <a:gd name="f10" fmla="val 6"/>
                <a:gd name="f11" fmla="val 90"/>
                <a:gd name="f12" fmla="val 66"/>
                <a:gd name="f13" fmla="val 30"/>
                <a:gd name="f14" fmla="val 24"/>
                <a:gd name="f15" fmla="val 36"/>
                <a:gd name="f16" fmla="val 60"/>
                <a:gd name="f17" fmla="val 156"/>
                <a:gd name="f18" fmla="val 144"/>
                <a:gd name="f19" fmla="val 168"/>
                <a:gd name="f20" fmla="val 198"/>
                <a:gd name="f21" fmla="val 42"/>
                <a:gd name="f22" fmla="+- 0 0 -90"/>
                <a:gd name="f23" fmla="*/ f3 1 48"/>
                <a:gd name="f24" fmla="*/ f4 1 234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48"/>
                <a:gd name="f33" fmla="*/ f29 1 234"/>
                <a:gd name="f34" fmla="*/ 2147483646 f30 1"/>
                <a:gd name="f35" fmla="*/ 2147483646 f29 1"/>
                <a:gd name="f36" fmla="*/ 0 f30 1"/>
                <a:gd name="f37" fmla="*/ 0 f29 1"/>
                <a:gd name="f38" fmla="+- f31 0 f1"/>
                <a:gd name="f39" fmla="*/ f34 1 48"/>
                <a:gd name="f40" fmla="*/ f35 1 234"/>
                <a:gd name="f41" fmla="*/ f36 1 48"/>
                <a:gd name="f42" fmla="*/ f37 1 234"/>
                <a:gd name="f43" fmla="*/ 0 1 f32"/>
                <a:gd name="f44" fmla="*/ f26 1 f32"/>
                <a:gd name="f45" fmla="*/ 0 1 f33"/>
                <a:gd name="f46" fmla="*/ f27 1 f33"/>
                <a:gd name="f47" fmla="*/ f39 1 f32"/>
                <a:gd name="f48" fmla="*/ f40 1 f33"/>
                <a:gd name="f49" fmla="*/ f41 1 f32"/>
                <a:gd name="f50" fmla="*/ f42 1 f33"/>
                <a:gd name="f51" fmla="*/ f43 f23 1"/>
                <a:gd name="f52" fmla="*/ f44 f23 1"/>
                <a:gd name="f53" fmla="*/ f46 f24 1"/>
                <a:gd name="f54" fmla="*/ f45 f24 1"/>
                <a:gd name="f55" fmla="*/ f47 f23 1"/>
                <a:gd name="f56" fmla="*/ f48 f24 1"/>
                <a:gd name="f57" fmla="*/ f49 f23 1"/>
                <a:gd name="f58" fmla="*/ f50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7" y="f56"/>
                </a:cxn>
                <a:cxn ang="f38">
                  <a:pos x="f55" y="f56"/>
                </a:cxn>
                <a:cxn ang="f38">
                  <a:pos x="f55" y="f58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</a:cxnLst>
              <a:rect l="f51" t="f54" r="f52" b="f53"/>
              <a:pathLst>
                <a:path w="48" h="234">
                  <a:moveTo>
                    <a:pt x="f8" y="f9"/>
                  </a:moveTo>
                  <a:lnTo>
                    <a:pt x="f8" y="f2"/>
                  </a:lnTo>
                  <a:lnTo>
                    <a:pt x="f10" y="f11"/>
                  </a:lnTo>
                  <a:lnTo>
                    <a:pt x="f5" y="f12"/>
                  </a:lnTo>
                  <a:lnTo>
                    <a:pt x="f10" y="f13"/>
                  </a:lnTo>
                  <a:lnTo>
                    <a:pt x="f8" y="f5"/>
                  </a:lnTo>
                  <a:lnTo>
                    <a:pt x="f14" y="f15"/>
                  </a:lnTo>
                  <a:lnTo>
                    <a:pt x="f14" y="f16"/>
                  </a:lnTo>
                  <a:lnTo>
                    <a:pt x="f6" y="f17"/>
                  </a:lnTo>
                  <a:lnTo>
                    <a:pt x="f13" y="f18"/>
                  </a:lnTo>
                  <a:lnTo>
                    <a:pt x="f14" y="f19"/>
                  </a:lnTo>
                  <a:lnTo>
                    <a:pt x="f14" y="f20"/>
                  </a:lnTo>
                  <a:lnTo>
                    <a:pt x="f21" y="f7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67" name="Freeform 194">
              <a:extLst>
                <a:ext uri="{FF2B5EF4-FFF2-40B4-BE49-F238E27FC236}">
                  <a16:creationId xmlns:a16="http://schemas.microsoft.com/office/drawing/2014/main" id="{8DDA4587-26A8-706C-E13C-0955A0A72C9A}"/>
                </a:ext>
              </a:extLst>
            </p:cNvPr>
            <p:cNvSpPr/>
            <p:nvPr/>
          </p:nvSpPr>
          <p:spPr>
            <a:xfrm>
              <a:off x="10161279" y="3872849"/>
              <a:ext cx="128884" cy="1781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8"/>
                <a:gd name="f7" fmla="val 151"/>
                <a:gd name="f8" fmla="val 12"/>
                <a:gd name="f9" fmla="val 18"/>
                <a:gd name="f10" fmla="val 42"/>
                <a:gd name="f11" fmla="val 6"/>
                <a:gd name="f12" fmla="val 72"/>
                <a:gd name="f13" fmla="val 85"/>
                <a:gd name="f14" fmla="val 36"/>
                <a:gd name="f15" fmla="val 91"/>
                <a:gd name="f16" fmla="val 109"/>
                <a:gd name="f17" fmla="val 78"/>
                <a:gd name="f18" fmla="val 139"/>
                <a:gd name="f19" fmla="val 102"/>
                <a:gd name="f20" fmla="val 127"/>
                <a:gd name="f21" fmla="val 66"/>
                <a:gd name="f22" fmla="val 48"/>
                <a:gd name="f23" fmla="val 54"/>
                <a:gd name="f24" fmla="val 30"/>
                <a:gd name="f25" fmla="+- 0 0 -90"/>
                <a:gd name="f26" fmla="*/ f3 1 108"/>
                <a:gd name="f27" fmla="*/ f4 1 151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08"/>
                <a:gd name="f36" fmla="*/ f32 1 151"/>
                <a:gd name="f37" fmla="*/ 2147483646 f33 1"/>
                <a:gd name="f38" fmla="*/ 2147483646 f32 1"/>
                <a:gd name="f39" fmla="*/ 0 f33 1"/>
                <a:gd name="f40" fmla="*/ 0 f32 1"/>
                <a:gd name="f41" fmla="+- f34 0 f1"/>
                <a:gd name="f42" fmla="*/ f37 1 108"/>
                <a:gd name="f43" fmla="*/ f38 1 151"/>
                <a:gd name="f44" fmla="*/ f39 1 108"/>
                <a:gd name="f45" fmla="*/ f40 1 151"/>
                <a:gd name="f46" fmla="*/ 0 1 f35"/>
                <a:gd name="f47" fmla="*/ f29 1 f35"/>
                <a:gd name="f48" fmla="*/ 0 1 f36"/>
                <a:gd name="f49" fmla="*/ f30 1 f36"/>
                <a:gd name="f50" fmla="*/ f42 1 f35"/>
                <a:gd name="f51" fmla="*/ f43 1 f36"/>
                <a:gd name="f52" fmla="*/ f44 1 f35"/>
                <a:gd name="f53" fmla="*/ f45 1 f36"/>
                <a:gd name="f54" fmla="*/ f46 f26 1"/>
                <a:gd name="f55" fmla="*/ f47 f26 1"/>
                <a:gd name="f56" fmla="*/ f49 f27 1"/>
                <a:gd name="f57" fmla="*/ f48 f27 1"/>
                <a:gd name="f58" fmla="*/ f50 f26 1"/>
                <a:gd name="f59" fmla="*/ f51 f27 1"/>
                <a:gd name="f60" fmla="*/ f52 f26 1"/>
                <a:gd name="f61" fmla="*/ f53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58" y="f59"/>
                </a:cxn>
                <a:cxn ang="f41">
                  <a:pos x="f60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59"/>
                </a:cxn>
                <a:cxn ang="f41">
                  <a:pos x="f58" y="f61"/>
                </a:cxn>
                <a:cxn ang="f41">
                  <a:pos x="f58" y="f59"/>
                </a:cxn>
              </a:cxnLst>
              <a:rect l="f54" t="f57" r="f55" b="f56"/>
              <a:pathLst>
                <a:path w="108" h="151">
                  <a:moveTo>
                    <a:pt x="f8" y="f9"/>
                  </a:moveTo>
                  <a:lnTo>
                    <a:pt x="f5" y="f10"/>
                  </a:lnTo>
                  <a:lnTo>
                    <a:pt x="f11" y="f12"/>
                  </a:lnTo>
                  <a:lnTo>
                    <a:pt x="f9" y="f13"/>
                  </a:lnTo>
                  <a:lnTo>
                    <a:pt x="f14" y="f15"/>
                  </a:lnTo>
                  <a:lnTo>
                    <a:pt x="f12" y="f16"/>
                  </a:lnTo>
                  <a:lnTo>
                    <a:pt x="f17" y="f18"/>
                  </a:lnTo>
                  <a:lnTo>
                    <a:pt x="f6" y="f7"/>
                  </a:lnTo>
                  <a:lnTo>
                    <a:pt x="f19" y="f20"/>
                  </a:lnTo>
                  <a:lnTo>
                    <a:pt x="f17" y="f15"/>
                  </a:lnTo>
                  <a:lnTo>
                    <a:pt x="f10" y="f21"/>
                  </a:lnTo>
                  <a:lnTo>
                    <a:pt x="f22" y="f22"/>
                  </a:lnTo>
                  <a:lnTo>
                    <a:pt x="f23" y="f8"/>
                  </a:lnTo>
                  <a:lnTo>
                    <a:pt x="f24" y="f5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68" name="Freeform 195">
              <a:extLst>
                <a:ext uri="{FF2B5EF4-FFF2-40B4-BE49-F238E27FC236}">
                  <a16:creationId xmlns:a16="http://schemas.microsoft.com/office/drawing/2014/main" id="{CF083E61-E692-4C34-DDD0-52972F82B95A}"/>
                </a:ext>
              </a:extLst>
            </p:cNvPr>
            <p:cNvSpPr/>
            <p:nvPr/>
          </p:nvSpPr>
          <p:spPr>
            <a:xfrm>
              <a:off x="10213418" y="4079933"/>
              <a:ext cx="105713" cy="839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"/>
                <a:gd name="f7" fmla="val 72"/>
                <a:gd name="f8" fmla="val 54"/>
                <a:gd name="f9" fmla="val 18"/>
                <a:gd name="f10" fmla="val 24"/>
                <a:gd name="f11" fmla="val 42"/>
                <a:gd name="f12" fmla="val 60"/>
                <a:gd name="f13" fmla="val 48"/>
                <a:gd name="f14" fmla="+- 0 0 -90"/>
                <a:gd name="f15" fmla="*/ f3 1 90"/>
                <a:gd name="f16" fmla="*/ f4 1 72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90"/>
                <a:gd name="f25" fmla="*/ f21 1 72"/>
                <a:gd name="f26" fmla="*/ 0 f22 1"/>
                <a:gd name="f27" fmla="*/ 2147483646 f21 1"/>
                <a:gd name="f28" fmla="*/ 2147483646 f22 1"/>
                <a:gd name="f29" fmla="*/ 0 f21 1"/>
                <a:gd name="f30" fmla="+- f23 0 f1"/>
                <a:gd name="f31" fmla="*/ f26 1 90"/>
                <a:gd name="f32" fmla="*/ f27 1 72"/>
                <a:gd name="f33" fmla="*/ f28 1 90"/>
                <a:gd name="f34" fmla="*/ f29 1 72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48"/>
                </a:cxn>
                <a:cxn ang="f30">
                  <a:pos x="f49" y="f48"/>
                </a:cxn>
                <a:cxn ang="f30">
                  <a:pos x="f49" y="f50"/>
                </a:cxn>
                <a:cxn ang="f30">
                  <a:pos x="f49" y="f48"/>
                </a:cxn>
                <a:cxn ang="f30">
                  <a:pos x="f49" y="f48"/>
                </a:cxn>
                <a:cxn ang="f30">
                  <a:pos x="f49" y="f48"/>
                </a:cxn>
                <a:cxn ang="f30">
                  <a:pos x="f49" y="f48"/>
                </a:cxn>
                <a:cxn ang="f30">
                  <a:pos x="f49" y="f48"/>
                </a:cxn>
                <a:cxn ang="f30">
                  <a:pos x="f47" y="f48"/>
                </a:cxn>
              </a:cxnLst>
              <a:rect l="f43" t="f46" r="f44" b="f45"/>
              <a:pathLst>
                <a:path w="90" h="72">
                  <a:moveTo>
                    <a:pt x="f5" y="f8"/>
                  </a:moveTo>
                  <a:lnTo>
                    <a:pt x="f9" y="f10"/>
                  </a:lnTo>
                  <a:lnTo>
                    <a:pt x="f11" y="f10"/>
                  </a:lnTo>
                  <a:lnTo>
                    <a:pt x="f12" y="f5"/>
                  </a:lnTo>
                  <a:lnTo>
                    <a:pt x="f6" y="f10"/>
                  </a:lnTo>
                  <a:lnTo>
                    <a:pt x="f6" y="f7"/>
                  </a:lnTo>
                  <a:lnTo>
                    <a:pt x="f12" y="f12"/>
                  </a:lnTo>
                  <a:lnTo>
                    <a:pt x="f11" y="f12"/>
                  </a:lnTo>
                  <a:lnTo>
                    <a:pt x="f10" y="f13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69" name="Freeform 196">
              <a:extLst>
                <a:ext uri="{FF2B5EF4-FFF2-40B4-BE49-F238E27FC236}">
                  <a16:creationId xmlns:a16="http://schemas.microsoft.com/office/drawing/2014/main" id="{6FF909A9-6EDE-53BB-3A06-20E7FEBFCA09}"/>
                </a:ext>
              </a:extLst>
            </p:cNvPr>
            <p:cNvSpPr/>
            <p:nvPr/>
          </p:nvSpPr>
          <p:spPr>
            <a:xfrm>
              <a:off x="9444444" y="2918517"/>
              <a:ext cx="709592" cy="3562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5"/>
                <a:gd name="f7" fmla="val 301"/>
                <a:gd name="f8" fmla="val 42"/>
                <a:gd name="f9" fmla="val 126"/>
                <a:gd name="f10" fmla="val 48"/>
                <a:gd name="f11" fmla="val 186"/>
                <a:gd name="f12" fmla="val 127"/>
                <a:gd name="f13" fmla="val 210"/>
                <a:gd name="f14" fmla="val 181"/>
                <a:gd name="f15" fmla="val 264"/>
                <a:gd name="f16" fmla="val 253"/>
                <a:gd name="f17" fmla="val 270"/>
                <a:gd name="f18" fmla="val 313"/>
                <a:gd name="f19" fmla="val 379"/>
                <a:gd name="f20" fmla="val 258"/>
                <a:gd name="f21" fmla="val 445"/>
                <a:gd name="f22" fmla="val 252"/>
                <a:gd name="f23" fmla="val 457"/>
                <a:gd name="f24" fmla="val 499"/>
                <a:gd name="f25" fmla="val 192"/>
                <a:gd name="f26" fmla="val 541"/>
                <a:gd name="f27" fmla="val 174"/>
                <a:gd name="f28" fmla="val 156"/>
                <a:gd name="f29" fmla="val 583"/>
                <a:gd name="f30" fmla="val 132"/>
                <a:gd name="f31" fmla="val 529"/>
                <a:gd name="f32" fmla="val 96"/>
                <a:gd name="f33" fmla="val 72"/>
                <a:gd name="f34" fmla="val 60"/>
                <a:gd name="f35" fmla="val 403"/>
                <a:gd name="f36" fmla="val 84"/>
                <a:gd name="f37" fmla="val 367"/>
                <a:gd name="f38" fmla="val 54"/>
                <a:gd name="f39" fmla="val 307"/>
                <a:gd name="f40" fmla="val 289"/>
                <a:gd name="f41" fmla="val 36"/>
                <a:gd name="f42" fmla="val 217"/>
                <a:gd name="f43" fmla="val 193"/>
                <a:gd name="f44" fmla="val 30"/>
                <a:gd name="f45" fmla="val 169"/>
                <a:gd name="f46" fmla="val 66"/>
                <a:gd name="f47" fmla="val 121"/>
                <a:gd name="f48" fmla="val 12"/>
                <a:gd name="f49" fmla="val 78"/>
                <a:gd name="f50" fmla="val 102"/>
                <a:gd name="f51" fmla="val 6"/>
                <a:gd name="f52" fmla="val 108"/>
                <a:gd name="f53" fmla="+- 0 0 -90"/>
                <a:gd name="f54" fmla="*/ f3 1 595"/>
                <a:gd name="f55" fmla="*/ f4 1 301"/>
                <a:gd name="f56" fmla="val f5"/>
                <a:gd name="f57" fmla="val f6"/>
                <a:gd name="f58" fmla="val f7"/>
                <a:gd name="f59" fmla="*/ f53 f0 1"/>
                <a:gd name="f60" fmla="+- f58 0 f56"/>
                <a:gd name="f61" fmla="+- f57 0 f56"/>
                <a:gd name="f62" fmla="*/ f59 1 f2"/>
                <a:gd name="f63" fmla="*/ f61 1 595"/>
                <a:gd name="f64" fmla="*/ f60 1 301"/>
                <a:gd name="f65" fmla="*/ 2147483646 f61 1"/>
                <a:gd name="f66" fmla="*/ 2147483646 f60 1"/>
                <a:gd name="f67" fmla="*/ 0 f60 1"/>
                <a:gd name="f68" fmla="*/ 0 f61 1"/>
                <a:gd name="f69" fmla="+- f62 0 f1"/>
                <a:gd name="f70" fmla="*/ f65 1 595"/>
                <a:gd name="f71" fmla="*/ f66 1 301"/>
                <a:gd name="f72" fmla="*/ f67 1 301"/>
                <a:gd name="f73" fmla="*/ f68 1 595"/>
                <a:gd name="f74" fmla="*/ 0 1 f63"/>
                <a:gd name="f75" fmla="*/ f57 1 f63"/>
                <a:gd name="f76" fmla="*/ 0 1 f64"/>
                <a:gd name="f77" fmla="*/ f58 1 f64"/>
                <a:gd name="f78" fmla="*/ f70 1 f63"/>
                <a:gd name="f79" fmla="*/ f71 1 f64"/>
                <a:gd name="f80" fmla="*/ f72 1 f64"/>
                <a:gd name="f81" fmla="*/ f73 1 f63"/>
                <a:gd name="f82" fmla="*/ f74 f54 1"/>
                <a:gd name="f83" fmla="*/ f75 f54 1"/>
                <a:gd name="f84" fmla="*/ f77 f55 1"/>
                <a:gd name="f85" fmla="*/ f76 f55 1"/>
                <a:gd name="f86" fmla="*/ f78 f54 1"/>
                <a:gd name="f87" fmla="*/ f79 f55 1"/>
                <a:gd name="f88" fmla="*/ f80 f55 1"/>
                <a:gd name="f89" fmla="*/ f8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8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6" y="f87"/>
                </a:cxn>
                <a:cxn ang="f69">
                  <a:pos x="f89" y="f87"/>
                </a:cxn>
                <a:cxn ang="f69">
                  <a:pos x="f86" y="f87"/>
                </a:cxn>
                <a:cxn ang="f69">
                  <a:pos x="f86" y="f87"/>
                </a:cxn>
              </a:cxnLst>
              <a:rect l="f82" t="f85" r="f83" b="f84"/>
              <a:pathLst>
                <a:path w="595" h="301">
                  <a:moveTo>
                    <a:pt x="f8" y="f9"/>
                  </a:move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7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1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6" y="f28"/>
                  </a:lnTo>
                  <a:lnTo>
                    <a:pt x="f29" y="f30"/>
                  </a:lnTo>
                  <a:lnTo>
                    <a:pt x="f31" y="f9"/>
                  </a:lnTo>
                  <a:lnTo>
                    <a:pt x="f31" y="f32"/>
                  </a:lnTo>
                  <a:lnTo>
                    <a:pt x="f26" y="f33"/>
                  </a:lnTo>
                  <a:lnTo>
                    <a:pt x="f24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38"/>
                  </a:lnTo>
                  <a:lnTo>
                    <a:pt x="f40" y="f41"/>
                  </a:lnTo>
                  <a:lnTo>
                    <a:pt x="f42" y="f5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10"/>
                  </a:lnTo>
                  <a:lnTo>
                    <a:pt x="f38" y="f38"/>
                  </a:lnTo>
                  <a:lnTo>
                    <a:pt x="f48" y="f49"/>
                  </a:lnTo>
                  <a:lnTo>
                    <a:pt x="f5" y="f50"/>
                  </a:lnTo>
                  <a:lnTo>
                    <a:pt x="f51" y="f52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0F78FF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70" name="Line 449">
              <a:extLst>
                <a:ext uri="{FF2B5EF4-FFF2-40B4-BE49-F238E27FC236}">
                  <a16:creationId xmlns:a16="http://schemas.microsoft.com/office/drawing/2014/main" id="{986B49AB-67BD-2410-C7F3-9EFDD90E7A2A}"/>
                </a:ext>
              </a:extLst>
            </p:cNvPr>
            <p:cNvSpPr/>
            <p:nvPr/>
          </p:nvSpPr>
          <p:spPr>
            <a:xfrm>
              <a:off x="10126522" y="3888778"/>
              <a:ext cx="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+- 0 0 -180"/>
                <a:gd name="f8" fmla="+- 0 0 -360"/>
                <a:gd name="f9" fmla="abs f3"/>
                <a:gd name="f10" fmla="abs f4"/>
                <a:gd name="f11" fmla="abs f5"/>
                <a:gd name="f12" fmla="val f6"/>
                <a:gd name="f13" fmla="*/ f7 f0 1"/>
                <a:gd name="f14" fmla="*/ f8 f0 1"/>
                <a:gd name="f15" fmla="?: f9 f3 1"/>
                <a:gd name="f16" fmla="?: f10 f4 1"/>
                <a:gd name="f17" fmla="?: f11 f5 1"/>
                <a:gd name="f18" fmla="*/ f13 1 f2"/>
                <a:gd name="f19" fmla="*/ f14 1 f2"/>
                <a:gd name="f20" fmla="*/ f15 1 21600"/>
                <a:gd name="f21" fmla="*/ f16 1 21600"/>
                <a:gd name="f22" fmla="*/ 21600 f15 1"/>
                <a:gd name="f23" fmla="*/ 21600 f16 1"/>
                <a:gd name="f24" fmla="+- f18 0 f1"/>
                <a:gd name="f25" fmla="+- f19 0 f1"/>
                <a:gd name="f26" fmla="min f21 f20"/>
                <a:gd name="f27" fmla="*/ f22 1 f17"/>
                <a:gd name="f28" fmla="*/ f23 1 f17"/>
                <a:gd name="f29" fmla="val f27"/>
                <a:gd name="f30" fmla="val f28"/>
                <a:gd name="f31" fmla="*/ f6 f26 1"/>
                <a:gd name="f32" fmla="*/ f27 f26 1"/>
                <a:gd name="f33" fmla="*/ f28 f26 1"/>
                <a:gd name="f34" fmla="*/ f12 f26 1"/>
                <a:gd name="f35" fmla="*/ f29 f26 1"/>
                <a:gd name="f36" fmla="*/ f3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4" y="f34"/>
                </a:cxn>
                <a:cxn ang="f25">
                  <a:pos x="f35" y="f36"/>
                </a:cxn>
              </a:cxnLst>
              <a:rect l="f31" t="f31" r="f32" b="f33"/>
              <a:pathLst>
                <a:path>
                  <a:moveTo>
                    <a:pt x="f34" y="f34"/>
                  </a:moveTo>
                  <a:lnTo>
                    <a:pt x="f35" y="f36"/>
                  </a:lnTo>
                </a:path>
              </a:pathLst>
            </a:custGeom>
            <a:noFill/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71" name="Freeform 198">
              <a:extLst>
                <a:ext uri="{FF2B5EF4-FFF2-40B4-BE49-F238E27FC236}">
                  <a16:creationId xmlns:a16="http://schemas.microsoft.com/office/drawing/2014/main" id="{7F0BB605-63A3-2770-03A8-5EFD9CBF353A}"/>
                </a:ext>
              </a:extLst>
            </p:cNvPr>
            <p:cNvSpPr/>
            <p:nvPr/>
          </p:nvSpPr>
          <p:spPr>
            <a:xfrm>
              <a:off x="10262649" y="3237113"/>
              <a:ext cx="112955" cy="14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8"/>
                <a:gd name="f7" fmla="val 98"/>
                <a:gd name="f8" fmla="val 32"/>
                <a:gd name="f9" fmla="val 12"/>
                <a:gd name="f10" fmla="val 34"/>
                <a:gd name="f11" fmla="val 20"/>
                <a:gd name="f12" fmla="val 22"/>
                <a:gd name="f13" fmla="val 6"/>
                <a:gd name="f14" fmla="val 56"/>
                <a:gd name="f15" fmla="val 10"/>
                <a:gd name="f16" fmla="val 30"/>
                <a:gd name="f17" fmla="val 70"/>
                <a:gd name="f18" fmla="val 84"/>
                <a:gd name="f19" fmla="val 36"/>
                <a:gd name="f20" fmla="val 92"/>
                <a:gd name="f21" fmla="val 40"/>
                <a:gd name="f22" fmla="val 88"/>
                <a:gd name="f23" fmla="val 68"/>
                <a:gd name="f24" fmla="val 82"/>
                <a:gd name="f25" fmla="val 66"/>
                <a:gd name="f26" fmla="val 64"/>
                <a:gd name="f27" fmla="val 76"/>
                <a:gd name="f28" fmla="val 60"/>
                <a:gd name="f29" fmla="val 46"/>
                <a:gd name="f30" fmla="val 54"/>
                <a:gd name="f31" fmla="val 26"/>
                <a:gd name="f32" fmla="val 16"/>
                <a:gd name="f33" fmla="val 4"/>
                <a:gd name="f34" fmla="val 52"/>
                <a:gd name="f35" fmla="+- 0 0 -90"/>
                <a:gd name="f36" fmla="*/ f3 1 78"/>
                <a:gd name="f37" fmla="*/ f4 1 98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78"/>
                <a:gd name="f46" fmla="*/ f42 1 98"/>
                <a:gd name="f47" fmla="*/ 2147483646 f43 1"/>
                <a:gd name="f48" fmla="*/ 2147483646 f42 1"/>
                <a:gd name="f49" fmla="*/ 0 f43 1"/>
                <a:gd name="f50" fmla="*/ 0 f42 1"/>
                <a:gd name="f51" fmla="+- f44 0 f1"/>
                <a:gd name="f52" fmla="*/ f47 1 78"/>
                <a:gd name="f53" fmla="*/ f48 1 98"/>
                <a:gd name="f54" fmla="*/ f49 1 78"/>
                <a:gd name="f55" fmla="*/ f50 1 98"/>
                <a:gd name="f56" fmla="*/ 0 1 f45"/>
                <a:gd name="f57" fmla="*/ f39 1 f45"/>
                <a:gd name="f58" fmla="*/ 0 1 f46"/>
                <a:gd name="f59" fmla="*/ f40 1 f46"/>
                <a:gd name="f60" fmla="*/ f52 1 f45"/>
                <a:gd name="f61" fmla="*/ f53 1 f46"/>
                <a:gd name="f62" fmla="*/ f54 1 f45"/>
                <a:gd name="f63" fmla="*/ f55 1 f46"/>
                <a:gd name="f64" fmla="*/ f56 f36 1"/>
                <a:gd name="f65" fmla="*/ f57 f36 1"/>
                <a:gd name="f66" fmla="*/ f59 f37 1"/>
                <a:gd name="f67" fmla="*/ f58 f37 1"/>
                <a:gd name="f68" fmla="*/ f60 f36 1"/>
                <a:gd name="f69" fmla="*/ f61 f37 1"/>
                <a:gd name="f70" fmla="*/ f62 f36 1"/>
                <a:gd name="f71" fmla="*/ f6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70" y="f69"/>
                </a:cxn>
                <a:cxn ang="f51">
                  <a:pos x="f70" y="f69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68" y="f71"/>
                </a:cxn>
                <a:cxn ang="f51">
                  <a:pos x="f68" y="f69"/>
                </a:cxn>
              </a:cxnLst>
              <a:rect l="f64" t="f67" r="f65" b="f66"/>
              <a:pathLst>
                <a:path w="78" h="98">
                  <a:moveTo>
                    <a:pt x="f8" y="f9"/>
                  </a:moveTo>
                  <a:lnTo>
                    <a:pt x="f10" y="f8"/>
                  </a:lnTo>
                  <a:lnTo>
                    <a:pt x="f11" y="f12"/>
                  </a:lnTo>
                  <a:lnTo>
                    <a:pt x="f13" y="f10"/>
                  </a:lnTo>
                  <a:lnTo>
                    <a:pt x="f5" y="f14"/>
                  </a:lnTo>
                  <a:lnTo>
                    <a:pt x="f13" y="f14"/>
                  </a:lnTo>
                  <a:lnTo>
                    <a:pt x="f15" y="f14"/>
                  </a:lnTo>
                  <a:lnTo>
                    <a:pt x="f16" y="f17"/>
                  </a:lnTo>
                  <a:lnTo>
                    <a:pt x="f10" y="f18"/>
                  </a:lnTo>
                  <a:lnTo>
                    <a:pt x="f19" y="f20"/>
                  </a:lnTo>
                  <a:lnTo>
                    <a:pt x="f21" y="f7"/>
                  </a:lnTo>
                  <a:lnTo>
                    <a:pt x="f17" y="f22"/>
                  </a:lnTo>
                  <a:lnTo>
                    <a:pt x="f17" y="f18"/>
                  </a:lnTo>
                  <a:lnTo>
                    <a:pt x="f23" y="f24"/>
                  </a:lnTo>
                  <a:lnTo>
                    <a:pt x="f25" y="f6"/>
                  </a:lnTo>
                  <a:lnTo>
                    <a:pt x="f26" y="f27"/>
                  </a:lnTo>
                  <a:lnTo>
                    <a:pt x="f26" y="f28"/>
                  </a:lnTo>
                  <a:lnTo>
                    <a:pt x="f26" y="f29"/>
                  </a:lnTo>
                  <a:lnTo>
                    <a:pt x="f30" y="f31"/>
                  </a:lnTo>
                  <a:lnTo>
                    <a:pt x="f26" y="f32"/>
                  </a:lnTo>
                  <a:lnTo>
                    <a:pt x="f6" y="f33"/>
                  </a:lnTo>
                  <a:lnTo>
                    <a:pt x="f34" y="f5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72" name="Freeform 199">
              <a:extLst>
                <a:ext uri="{FF2B5EF4-FFF2-40B4-BE49-F238E27FC236}">
                  <a16:creationId xmlns:a16="http://schemas.microsoft.com/office/drawing/2014/main" id="{CCAE7C58-5372-8524-7944-2D60C76FC720}"/>
                </a:ext>
              </a:extLst>
            </p:cNvPr>
            <p:cNvSpPr/>
            <p:nvPr/>
          </p:nvSpPr>
          <p:spPr>
            <a:xfrm>
              <a:off x="10306092" y="3364553"/>
              <a:ext cx="78199" cy="955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4"/>
                <a:gd name="f7" fmla="val 66"/>
                <a:gd name="f8" fmla="val 10"/>
                <a:gd name="f9" fmla="val 12"/>
                <a:gd name="f10" fmla="val 36"/>
                <a:gd name="f11" fmla="val 20"/>
                <a:gd name="f12" fmla="val 40"/>
                <a:gd name="f13" fmla="val 60"/>
                <a:gd name="f14" fmla="val 50"/>
                <a:gd name="f15" fmla="val 52"/>
                <a:gd name="f16" fmla="+- 0 0 -90"/>
                <a:gd name="f17" fmla="*/ f3 1 54"/>
                <a:gd name="f18" fmla="*/ f4 1 66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54"/>
                <a:gd name="f27" fmla="*/ f23 1 66"/>
                <a:gd name="f28" fmla="*/ 2147483646 f24 1"/>
                <a:gd name="f29" fmla="*/ 2147483646 f23 1"/>
                <a:gd name="f30" fmla="*/ 0 f24 1"/>
                <a:gd name="f31" fmla="*/ 0 f23 1"/>
                <a:gd name="f32" fmla="+- f25 0 f1"/>
                <a:gd name="f33" fmla="*/ f28 1 54"/>
                <a:gd name="f34" fmla="*/ f29 1 66"/>
                <a:gd name="f35" fmla="*/ f30 1 54"/>
                <a:gd name="f36" fmla="*/ f31 1 66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49" y="f50"/>
                </a:cxn>
                <a:cxn ang="f32">
                  <a:pos x="f49" y="f50"/>
                </a:cxn>
                <a:cxn ang="f32">
                  <a:pos x="f49" y="f50"/>
                </a:cxn>
                <a:cxn ang="f32">
                  <a:pos x="f51" y="f50"/>
                </a:cxn>
                <a:cxn ang="f32">
                  <a:pos x="f51" y="f50"/>
                </a:cxn>
                <a:cxn ang="f32">
                  <a:pos x="f49" y="f50"/>
                </a:cxn>
                <a:cxn ang="f32">
                  <a:pos x="f49" y="f50"/>
                </a:cxn>
                <a:cxn ang="f32">
                  <a:pos x="f49" y="f50"/>
                </a:cxn>
                <a:cxn ang="f32">
                  <a:pos x="f49" y="f50"/>
                </a:cxn>
                <a:cxn ang="f32">
                  <a:pos x="f49" y="f50"/>
                </a:cxn>
                <a:cxn ang="f32">
                  <a:pos x="f49" y="f50"/>
                </a:cxn>
                <a:cxn ang="f32">
                  <a:pos x="f49" y="f50"/>
                </a:cxn>
                <a:cxn ang="f32">
                  <a:pos x="f49" y="f52"/>
                </a:cxn>
                <a:cxn ang="f32">
                  <a:pos x="f49" y="f50"/>
                </a:cxn>
                <a:cxn ang="f32">
                  <a:pos x="f49" y="f50"/>
                </a:cxn>
                <a:cxn ang="f32">
                  <a:pos x="f49" y="f50"/>
                </a:cxn>
                <a:cxn ang="f32">
                  <a:pos x="f49" y="f50"/>
                </a:cxn>
              </a:cxnLst>
              <a:rect l="f45" t="f48" r="f46" b="f47"/>
              <a:pathLst>
                <a:path w="54" h="66">
                  <a:moveTo>
                    <a:pt x="f8" y="f9"/>
                  </a:moveTo>
                  <a:lnTo>
                    <a:pt x="f8" y="f9"/>
                  </a:lnTo>
                  <a:lnTo>
                    <a:pt x="f8" y="f10"/>
                  </a:lnTo>
                  <a:lnTo>
                    <a:pt x="f5" y="f7"/>
                  </a:lnTo>
                  <a:lnTo>
                    <a:pt x="f11" y="f7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6" y="f10"/>
                  </a:lnTo>
                  <a:lnTo>
                    <a:pt x="f12" y="f5"/>
                  </a:lnTo>
                  <a:lnTo>
                    <a:pt x="f8" y="f8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73" name="Freeform 200">
              <a:extLst>
                <a:ext uri="{FF2B5EF4-FFF2-40B4-BE49-F238E27FC236}">
                  <a16:creationId xmlns:a16="http://schemas.microsoft.com/office/drawing/2014/main" id="{A2F7923E-CD28-A891-81EB-0771D5A0CE23}"/>
                </a:ext>
              </a:extLst>
            </p:cNvPr>
            <p:cNvSpPr/>
            <p:nvPr/>
          </p:nvSpPr>
          <p:spPr>
            <a:xfrm>
              <a:off x="6002194" y="4945925"/>
              <a:ext cx="115854" cy="15205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2"/>
                <a:gd name="f7" fmla="val 114"/>
                <a:gd name="f8" fmla="val 66"/>
                <a:gd name="f9" fmla="val 24"/>
                <a:gd name="f10" fmla="val 36"/>
                <a:gd name="f11" fmla="val 6"/>
                <a:gd name="f12" fmla="val 18"/>
                <a:gd name="f13" fmla="val 48"/>
                <a:gd name="f14" fmla="val 78"/>
                <a:gd name="f15" fmla="val 96"/>
                <a:gd name="f16" fmla="val 108"/>
                <a:gd name="f17" fmla="val 90"/>
                <a:gd name="f18" fmla="val 84"/>
                <a:gd name="f19" fmla="val 42"/>
                <a:gd name="f20" fmla="+- 0 0 -90"/>
                <a:gd name="f21" fmla="*/ f3 1 102"/>
                <a:gd name="f22" fmla="*/ f4 1 114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02"/>
                <a:gd name="f31" fmla="*/ f27 1 114"/>
                <a:gd name="f32" fmla="*/ 2147483646 f28 1"/>
                <a:gd name="f33" fmla="*/ 2147483646 f27 1"/>
                <a:gd name="f34" fmla="*/ 0 f27 1"/>
                <a:gd name="f35" fmla="*/ 0 f28 1"/>
                <a:gd name="f36" fmla="+- f29 0 f1"/>
                <a:gd name="f37" fmla="*/ f32 1 102"/>
                <a:gd name="f38" fmla="*/ f33 1 114"/>
                <a:gd name="f39" fmla="*/ f34 1 114"/>
                <a:gd name="f40" fmla="*/ f35 1 102"/>
                <a:gd name="f41" fmla="*/ 0 1 f30"/>
                <a:gd name="f42" fmla="*/ f24 1 f30"/>
                <a:gd name="f43" fmla="*/ 0 1 f31"/>
                <a:gd name="f44" fmla="*/ f25 1 f31"/>
                <a:gd name="f45" fmla="*/ f37 1 f30"/>
                <a:gd name="f46" fmla="*/ f38 1 f31"/>
                <a:gd name="f47" fmla="*/ f39 1 f31"/>
                <a:gd name="f48" fmla="*/ f40 1 f30"/>
                <a:gd name="f49" fmla="*/ f41 f21 1"/>
                <a:gd name="f50" fmla="*/ f42 f21 1"/>
                <a:gd name="f51" fmla="*/ f44 f22 1"/>
                <a:gd name="f52" fmla="*/ f43 f22 1"/>
                <a:gd name="f53" fmla="*/ f45 f21 1"/>
                <a:gd name="f54" fmla="*/ f46 f22 1"/>
                <a:gd name="f55" fmla="*/ f47 f22 1"/>
                <a:gd name="f56" fmla="*/ f4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3" y="f54"/>
                </a:cxn>
                <a:cxn ang="f36">
                  <a:pos x="f53" y="f54"/>
                </a:cxn>
                <a:cxn ang="f36">
                  <a:pos x="f53" y="f55"/>
                </a:cxn>
                <a:cxn ang="f36">
                  <a:pos x="f53" y="f54"/>
                </a:cxn>
                <a:cxn ang="f36">
                  <a:pos x="f56" y="f54"/>
                </a:cxn>
                <a:cxn ang="f36">
                  <a:pos x="f56" y="f54"/>
                </a:cxn>
                <a:cxn ang="f36">
                  <a:pos x="f53" y="f54"/>
                </a:cxn>
                <a:cxn ang="f36">
                  <a:pos x="f53" y="f54"/>
                </a:cxn>
                <a:cxn ang="f36">
                  <a:pos x="f53" y="f54"/>
                </a:cxn>
                <a:cxn ang="f36">
                  <a:pos x="f53" y="f54"/>
                </a:cxn>
                <a:cxn ang="f36">
                  <a:pos x="f53" y="f54"/>
                </a:cxn>
                <a:cxn ang="f36">
                  <a:pos x="f53" y="f54"/>
                </a:cxn>
                <a:cxn ang="f36">
                  <a:pos x="f53" y="f54"/>
                </a:cxn>
              </a:cxnLst>
              <a:rect l="f49" t="f52" r="f50" b="f51"/>
              <a:pathLst>
                <a:path w="102" h="114">
                  <a:moveTo>
                    <a:pt x="f8" y="f9"/>
                  </a:moveTo>
                  <a:lnTo>
                    <a:pt x="f10" y="f11"/>
                  </a:lnTo>
                  <a:lnTo>
                    <a:pt x="f12" y="f5"/>
                  </a:lnTo>
                  <a:lnTo>
                    <a:pt x="f11" y="f12"/>
                  </a:lnTo>
                  <a:lnTo>
                    <a:pt x="f5" y="f13"/>
                  </a:lnTo>
                  <a:lnTo>
                    <a:pt x="f5" y="f14"/>
                  </a:lnTo>
                  <a:lnTo>
                    <a:pt x="f9" y="f15"/>
                  </a:lnTo>
                  <a:lnTo>
                    <a:pt x="f10" y="f16"/>
                  </a:lnTo>
                  <a:lnTo>
                    <a:pt x="f8" y="f7"/>
                  </a:lnTo>
                  <a:lnTo>
                    <a:pt x="f15" y="f17"/>
                  </a:lnTo>
                  <a:lnTo>
                    <a:pt x="f6" y="f14"/>
                  </a:lnTo>
                  <a:lnTo>
                    <a:pt x="f18" y="f19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74" name="Freeform 201">
              <a:extLst>
                <a:ext uri="{FF2B5EF4-FFF2-40B4-BE49-F238E27FC236}">
                  <a16:creationId xmlns:a16="http://schemas.microsoft.com/office/drawing/2014/main" id="{C27B2323-705E-7FA1-A61E-73C5F879C992}"/>
                </a:ext>
              </a:extLst>
            </p:cNvPr>
            <p:cNvSpPr/>
            <p:nvPr/>
          </p:nvSpPr>
          <p:spPr>
            <a:xfrm>
              <a:off x="5502575" y="4315986"/>
              <a:ext cx="292525" cy="35769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0"/>
                <a:gd name="f7" fmla="val 337"/>
                <a:gd name="f8" fmla="val 228"/>
                <a:gd name="f9" fmla="val 204"/>
                <a:gd name="f10" fmla="val 198"/>
                <a:gd name="f11" fmla="val 216"/>
                <a:gd name="f12" fmla="val 210"/>
                <a:gd name="f13" fmla="val 162"/>
                <a:gd name="f14" fmla="val 174"/>
                <a:gd name="f15" fmla="val 156"/>
                <a:gd name="f16" fmla="val 120"/>
                <a:gd name="f17" fmla="val 84"/>
                <a:gd name="f18" fmla="val 72"/>
                <a:gd name="f19" fmla="val 54"/>
                <a:gd name="f20" fmla="val 192"/>
                <a:gd name="f21" fmla="val 36"/>
                <a:gd name="f22" fmla="val 168"/>
                <a:gd name="f23" fmla="val 150"/>
                <a:gd name="f24" fmla="val 18"/>
                <a:gd name="f25" fmla="val 108"/>
                <a:gd name="f26" fmla="val 24"/>
                <a:gd name="f27" fmla="val 48"/>
                <a:gd name="f28" fmla="val 66"/>
                <a:gd name="f29" fmla="val 42"/>
                <a:gd name="f30" fmla="val 78"/>
                <a:gd name="f31" fmla="val 60"/>
                <a:gd name="f32" fmla="val 114"/>
                <a:gd name="f33" fmla="val 90"/>
                <a:gd name="f34" fmla="val 252"/>
                <a:gd name="f35" fmla="val 264"/>
                <a:gd name="f36" fmla="val 222"/>
                <a:gd name="f37" fmla="val 307"/>
                <a:gd name="f38" fmla="val 234"/>
                <a:gd name="f39" fmla="val 270"/>
                <a:gd name="f40" fmla="+- 0 0 -90"/>
                <a:gd name="f41" fmla="*/ f3 1 240"/>
                <a:gd name="f42" fmla="*/ f4 1 337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240"/>
                <a:gd name="f51" fmla="*/ f47 1 337"/>
                <a:gd name="f52" fmla="*/ 2147483646 f48 1"/>
                <a:gd name="f53" fmla="*/ 2147483646 f47 1"/>
                <a:gd name="f54" fmla="*/ 0 f47 1"/>
                <a:gd name="f55" fmla="*/ 0 f48 1"/>
                <a:gd name="f56" fmla="+- f49 0 f1"/>
                <a:gd name="f57" fmla="*/ f52 1 240"/>
                <a:gd name="f58" fmla="*/ f53 1 337"/>
                <a:gd name="f59" fmla="*/ f54 1 337"/>
                <a:gd name="f60" fmla="*/ f55 1 240"/>
                <a:gd name="f61" fmla="*/ 0 1 f50"/>
                <a:gd name="f62" fmla="*/ f44 1 f50"/>
                <a:gd name="f63" fmla="*/ 0 1 f51"/>
                <a:gd name="f64" fmla="*/ f45 1 f51"/>
                <a:gd name="f65" fmla="*/ f57 1 f50"/>
                <a:gd name="f66" fmla="*/ f58 1 f51"/>
                <a:gd name="f67" fmla="*/ f59 1 f51"/>
                <a:gd name="f68" fmla="*/ f60 1 f50"/>
                <a:gd name="f69" fmla="*/ f61 f41 1"/>
                <a:gd name="f70" fmla="*/ f62 f41 1"/>
                <a:gd name="f71" fmla="*/ f64 f42 1"/>
                <a:gd name="f72" fmla="*/ f63 f42 1"/>
                <a:gd name="f73" fmla="*/ f65 f41 1"/>
                <a:gd name="f74" fmla="*/ f66 f42 1"/>
                <a:gd name="f75" fmla="*/ f67 f42 1"/>
                <a:gd name="f76" fmla="*/ f68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5"/>
                </a:cxn>
                <a:cxn ang="f56">
                  <a:pos x="f73" y="f75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6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  <a:cxn ang="f56">
                  <a:pos x="f73" y="f74"/>
                </a:cxn>
              </a:cxnLst>
              <a:rect l="f69" t="f72" r="f70" b="f71"/>
              <a:pathLst>
                <a:path w="240" h="337">
                  <a:moveTo>
                    <a:pt x="f8" y="f9"/>
                  </a:moveTo>
                  <a:lnTo>
                    <a:pt x="f8" y="f10"/>
                  </a:lnTo>
                  <a:lnTo>
                    <a:pt x="f11" y="f10"/>
                  </a:lnTo>
                  <a:lnTo>
                    <a:pt x="f12" y="f13"/>
                  </a:lnTo>
                  <a:lnTo>
                    <a:pt x="f2" y="f14"/>
                  </a:lnTo>
                  <a:lnTo>
                    <a:pt x="f15" y="f15"/>
                  </a:lnTo>
                  <a:lnTo>
                    <a:pt x="f15" y="f16"/>
                  </a:lnTo>
                  <a:lnTo>
                    <a:pt x="f2" y="f17"/>
                  </a:lnTo>
                  <a:lnTo>
                    <a:pt x="f10" y="f18"/>
                  </a:lnTo>
                  <a:lnTo>
                    <a:pt x="f9" y="f19"/>
                  </a:lnTo>
                  <a:lnTo>
                    <a:pt x="f20" y="f21"/>
                  </a:lnTo>
                  <a:lnTo>
                    <a:pt x="f22" y="f21"/>
                  </a:lnTo>
                  <a:lnTo>
                    <a:pt x="f23" y="f24"/>
                  </a:lnTo>
                  <a:lnTo>
                    <a:pt x="f16" y="f5"/>
                  </a:lnTo>
                  <a:lnTo>
                    <a:pt x="f25" y="f26"/>
                  </a:lnTo>
                  <a:lnTo>
                    <a:pt x="f17" y="f27"/>
                  </a:lnTo>
                  <a:lnTo>
                    <a:pt x="f28" y="f19"/>
                  </a:lnTo>
                  <a:lnTo>
                    <a:pt x="f29" y="f30"/>
                  </a:lnTo>
                  <a:lnTo>
                    <a:pt x="f26" y="f18"/>
                  </a:lnTo>
                  <a:lnTo>
                    <a:pt x="f24" y="f31"/>
                  </a:lnTo>
                  <a:lnTo>
                    <a:pt x="f5" y="f18"/>
                  </a:lnTo>
                  <a:lnTo>
                    <a:pt x="f24" y="f32"/>
                  </a:lnTo>
                  <a:lnTo>
                    <a:pt x="f19" y="f14"/>
                  </a:lnTo>
                  <a:lnTo>
                    <a:pt x="f33" y="f34"/>
                  </a:lnTo>
                  <a:lnTo>
                    <a:pt x="f33" y="f35"/>
                  </a:lnTo>
                  <a:lnTo>
                    <a:pt x="f11" y="f7"/>
                  </a:lnTo>
                  <a:lnTo>
                    <a:pt x="f36" y="f7"/>
                  </a:lnTo>
                  <a:lnTo>
                    <a:pt x="f8" y="f37"/>
                  </a:lnTo>
                  <a:lnTo>
                    <a:pt x="f38" y="f39"/>
                  </a:lnTo>
                  <a:lnTo>
                    <a:pt x="f6" y="f36"/>
                  </a:lnTo>
                  <a:lnTo>
                    <a:pt x="f8" y="f9"/>
                  </a:lnTo>
                </a:path>
              </a:pathLst>
            </a:custGeom>
            <a:noFill/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75" name="Freeform 202">
              <a:extLst>
                <a:ext uri="{FF2B5EF4-FFF2-40B4-BE49-F238E27FC236}">
                  <a16:creationId xmlns:a16="http://schemas.microsoft.com/office/drawing/2014/main" id="{387D08C2-75D9-CD39-EC77-9B883971B3AD}"/>
                </a:ext>
              </a:extLst>
            </p:cNvPr>
            <p:cNvSpPr/>
            <p:nvPr/>
          </p:nvSpPr>
          <p:spPr>
            <a:xfrm>
              <a:off x="5689387" y="4203030"/>
              <a:ext cx="806619" cy="8312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00"/>
                <a:gd name="f7" fmla="val 5000"/>
                <a:gd name="f8" fmla="val 7769"/>
                <a:gd name="f9" fmla="val 5027"/>
                <a:gd name="f10" fmla="val 7795"/>
                <a:gd name="f11" fmla="val 5055"/>
                <a:gd name="f12" fmla="val 7820"/>
                <a:gd name="f13" fmla="val 5082"/>
                <a:gd name="f14" fmla="val 7846"/>
                <a:gd name="f15" fmla="val 8000"/>
                <a:gd name="f16" fmla="val 4973"/>
                <a:gd name="f17" fmla="val 8154"/>
                <a:gd name="f18" fmla="val 4918"/>
                <a:gd name="f19" fmla="val 8308"/>
                <a:gd name="f20" fmla="val 4672"/>
                <a:gd name="f21" fmla="val 8462"/>
                <a:gd name="f22" fmla="val 4098"/>
                <a:gd name="f23" fmla="val 9000"/>
                <a:gd name="f24" fmla="val 4180"/>
                <a:gd name="f25" fmla="val 4344"/>
                <a:gd name="f26" fmla="val 9077"/>
                <a:gd name="f27" fmla="val 4754"/>
                <a:gd name="f28" fmla="val 9308"/>
                <a:gd name="f29" fmla="val 9538"/>
                <a:gd name="f30" fmla="val 5246"/>
                <a:gd name="f31" fmla="val 5273"/>
                <a:gd name="f32" fmla="val 9923"/>
                <a:gd name="f33" fmla="val 5301"/>
                <a:gd name="f34" fmla="val 9846"/>
                <a:gd name="f35" fmla="val 5328"/>
                <a:gd name="f36" fmla="val 9769"/>
                <a:gd name="f37" fmla="val 5656"/>
                <a:gd name="f38" fmla="val 9462"/>
                <a:gd name="f39" fmla="val 6066"/>
                <a:gd name="f40" fmla="val 6393"/>
                <a:gd name="f41" fmla="val 8077"/>
                <a:gd name="f42" fmla="val 6639"/>
                <a:gd name="f43" fmla="val 7615"/>
                <a:gd name="f44" fmla="val 7541"/>
                <a:gd name="f45" fmla="val 7077"/>
                <a:gd name="f46" fmla="val 8115"/>
                <a:gd name="f47" fmla="val 7000"/>
                <a:gd name="f48" fmla="val 8279"/>
                <a:gd name="f49" fmla="val 6923"/>
                <a:gd name="f50" fmla="val 8443"/>
                <a:gd name="f51" fmla="val 6615"/>
                <a:gd name="f52" fmla="val 8470"/>
                <a:gd name="f53" fmla="val 6513"/>
                <a:gd name="f54" fmla="val 8498"/>
                <a:gd name="f55" fmla="val 6410"/>
                <a:gd name="f56" fmla="val 8525"/>
                <a:gd name="f57" fmla="val 6308"/>
                <a:gd name="f58" fmla="val 8607"/>
                <a:gd name="f59" fmla="val 6180"/>
                <a:gd name="f60" fmla="val 8688"/>
                <a:gd name="f61" fmla="val 6051"/>
                <a:gd name="f62" fmla="val 8770"/>
                <a:gd name="f63" fmla="val 5923"/>
                <a:gd name="f64" fmla="val 8797"/>
                <a:gd name="f65" fmla="val 5872"/>
                <a:gd name="f66" fmla="val 8825"/>
                <a:gd name="f67" fmla="val 5820"/>
                <a:gd name="f68" fmla="val 8852"/>
                <a:gd name="f69" fmla="val 5769"/>
                <a:gd name="f70" fmla="val 8879"/>
                <a:gd name="f71" fmla="val 5333"/>
                <a:gd name="f72" fmla="val 8907"/>
                <a:gd name="f73" fmla="val 4898"/>
                <a:gd name="f74" fmla="val 8934"/>
                <a:gd name="f75" fmla="val 4462"/>
                <a:gd name="f76" fmla="val 9180"/>
                <a:gd name="f77" fmla="val 4385"/>
                <a:gd name="f78" fmla="val 3385"/>
                <a:gd name="f79" fmla="val 3154"/>
                <a:gd name="f80" fmla="val 9945"/>
                <a:gd name="f81" fmla="val 2974"/>
                <a:gd name="f82" fmla="val 9891"/>
                <a:gd name="f83" fmla="val 2795"/>
                <a:gd name="f84" fmla="val 9836"/>
                <a:gd name="f85" fmla="val 2615"/>
                <a:gd name="f86" fmla="val 9344"/>
                <a:gd name="f87" fmla="val 2462"/>
                <a:gd name="f88" fmla="val 2077"/>
                <a:gd name="f89" fmla="val 7787"/>
                <a:gd name="f90" fmla="val 2000"/>
                <a:gd name="f91" fmla="val 1923"/>
                <a:gd name="f92" fmla="val 7377"/>
                <a:gd name="f93" fmla="val 1692"/>
                <a:gd name="f94" fmla="val 6721"/>
                <a:gd name="f95" fmla="val 1462"/>
                <a:gd name="f96" fmla="val 6148"/>
                <a:gd name="f97" fmla="val 1154"/>
                <a:gd name="f98" fmla="val 6121"/>
                <a:gd name="f99" fmla="val 1051"/>
                <a:gd name="f100" fmla="val 6093"/>
                <a:gd name="f101" fmla="val 949"/>
                <a:gd name="f102" fmla="val 846"/>
                <a:gd name="f103" fmla="val 231"/>
                <a:gd name="f104" fmla="val 5738"/>
                <a:gd name="f105" fmla="val 5410"/>
                <a:gd name="f106" fmla="val 692"/>
                <a:gd name="f107" fmla="val 820"/>
                <a:gd name="f108" fmla="val 795"/>
                <a:gd name="f109" fmla="val 769"/>
                <a:gd name="f110" fmla="val 4590"/>
                <a:gd name="f111" fmla="val 4426"/>
                <a:gd name="f112" fmla="val 3934"/>
                <a:gd name="f113" fmla="val 923"/>
                <a:gd name="f114" fmla="val 3689"/>
                <a:gd name="f115" fmla="val 1000"/>
                <a:gd name="f116" fmla="val 3443"/>
                <a:gd name="f117" fmla="val 3470"/>
                <a:gd name="f118" fmla="val 615"/>
                <a:gd name="f119" fmla="val 3498"/>
                <a:gd name="f120" fmla="val 462"/>
                <a:gd name="f121" fmla="val 3525"/>
                <a:gd name="f122" fmla="val 308"/>
                <a:gd name="f123" fmla="val 3361"/>
                <a:gd name="f124" fmla="val 77"/>
                <a:gd name="f125" fmla="val 3197"/>
                <a:gd name="f126" fmla="val 3224"/>
                <a:gd name="f127" fmla="val 51"/>
                <a:gd name="f128" fmla="val 3252"/>
                <a:gd name="f129" fmla="val 103"/>
                <a:gd name="f130" fmla="val 3279"/>
                <a:gd name="f131" fmla="val 154"/>
                <a:gd name="f132" fmla="val 2869"/>
                <a:gd name="f133" fmla="val 2213"/>
                <a:gd name="f134" fmla="val 2459"/>
                <a:gd name="f135" fmla="val 2486"/>
                <a:gd name="f136" fmla="val 2514"/>
                <a:gd name="f137" fmla="val 2541"/>
                <a:gd name="f138" fmla="val 1803"/>
                <a:gd name="f139" fmla="val 1557"/>
                <a:gd name="f140" fmla="val 902"/>
                <a:gd name="f141" fmla="val 1077"/>
                <a:gd name="f142" fmla="val 929"/>
                <a:gd name="f143" fmla="val 1205"/>
                <a:gd name="f144" fmla="val 957"/>
                <a:gd name="f145" fmla="val 1334"/>
                <a:gd name="f146" fmla="val 984"/>
                <a:gd name="f147" fmla="val 1744"/>
                <a:gd name="f148" fmla="val 875"/>
                <a:gd name="f149" fmla="val 2026"/>
                <a:gd name="f150" fmla="val 2308"/>
                <a:gd name="f151" fmla="val 765"/>
                <a:gd name="f152" fmla="val 2257"/>
                <a:gd name="f153" fmla="val 711"/>
                <a:gd name="f154" fmla="val 2205"/>
                <a:gd name="f155" fmla="val 656"/>
                <a:gd name="f156" fmla="val 2154"/>
                <a:gd name="f157" fmla="val 629"/>
                <a:gd name="f158" fmla="val 2231"/>
                <a:gd name="f159" fmla="val 601"/>
                <a:gd name="f160" fmla="val 574"/>
                <a:gd name="f161" fmla="val 2385"/>
                <a:gd name="f162" fmla="val 328"/>
                <a:gd name="f163" fmla="val 2538"/>
                <a:gd name="f164" fmla="val 3000"/>
                <a:gd name="f165" fmla="val 3462"/>
                <a:gd name="f166" fmla="val 3692"/>
                <a:gd name="f167" fmla="val 738"/>
                <a:gd name="f168" fmla="val 3538"/>
                <a:gd name="f169" fmla="val 793"/>
                <a:gd name="f170" fmla="val 3846"/>
                <a:gd name="f171" fmla="val 4000"/>
                <a:gd name="f172" fmla="val 4077"/>
                <a:gd name="f173" fmla="val 1311"/>
                <a:gd name="f174" fmla="val 1240"/>
                <a:gd name="f175" fmla="val 3993"/>
                <a:gd name="f176" fmla="val 1382"/>
                <a:gd name="f177" fmla="val 4007"/>
                <a:gd name="f178" fmla="val 1378"/>
                <a:gd name="f179" fmla="val 4124"/>
                <a:gd name="f180" fmla="val 1411"/>
                <a:gd name="f181" fmla="val 4121"/>
                <a:gd name="f182" fmla="val 1487"/>
                <a:gd name="f183" fmla="val 4047"/>
                <a:gd name="f184" fmla="val 1644"/>
                <a:gd name="f185" fmla="val 3939"/>
                <a:gd name="f186" fmla="val 1720"/>
                <a:gd name="f187" fmla="val 3900"/>
                <a:gd name="f188" fmla="val 1796"/>
                <a:gd name="f189" fmla="val 3861"/>
                <a:gd name="f190" fmla="val 1787"/>
                <a:gd name="f191" fmla="val 3873"/>
                <a:gd name="f192" fmla="val 1869"/>
                <a:gd name="f193" fmla="val 3886"/>
                <a:gd name="f194" fmla="val 1951"/>
                <a:gd name="f195" fmla="val 3899"/>
                <a:gd name="f196" fmla="val 2074"/>
                <a:gd name="f197" fmla="val 3776"/>
                <a:gd name="f198" fmla="val 2131"/>
                <a:gd name="f199" fmla="val 2188"/>
                <a:gd name="f200" fmla="val 3916"/>
                <a:gd name="f201" fmla="val 2186"/>
                <a:gd name="f202" fmla="val 4154"/>
                <a:gd name="f203" fmla="val 4308"/>
                <a:gd name="f204" fmla="val 2705"/>
                <a:gd name="f205" fmla="val 4538"/>
                <a:gd name="f206" fmla="val 4769"/>
                <a:gd name="f207" fmla="val 5077"/>
                <a:gd name="f208" fmla="val 5308"/>
                <a:gd name="f209" fmla="val 5385"/>
                <a:gd name="f210" fmla="val 5692"/>
                <a:gd name="f211" fmla="val 6231"/>
                <a:gd name="f212" fmla="+- 0 0 -90"/>
                <a:gd name="f213" fmla="*/ f3 1 10000"/>
                <a:gd name="f214" fmla="*/ f4 1 10000"/>
                <a:gd name="f215" fmla="val f5"/>
                <a:gd name="f216" fmla="val f6"/>
                <a:gd name="f217" fmla="*/ f212 f0 1"/>
                <a:gd name="f218" fmla="+- f216 0 f215"/>
                <a:gd name="f219" fmla="*/ f217 1 f2"/>
                <a:gd name="f220" fmla="*/ f218 1 10000"/>
                <a:gd name="f221" fmla="*/ 2147483646 f218 1"/>
                <a:gd name="f222" fmla="*/ 0 f218 1"/>
                <a:gd name="f223" fmla="+- f219 0 f1"/>
                <a:gd name="f224" fmla="*/ f221 1 10000"/>
                <a:gd name="f225" fmla="*/ f222 1 10000"/>
                <a:gd name="f226" fmla="*/ 0 1 f220"/>
                <a:gd name="f227" fmla="*/ f216 1 f220"/>
                <a:gd name="f228" fmla="*/ f224 1 f220"/>
                <a:gd name="f229" fmla="*/ f225 1 f220"/>
                <a:gd name="f230" fmla="*/ f226 f213 1"/>
                <a:gd name="f231" fmla="*/ f227 f213 1"/>
                <a:gd name="f232" fmla="*/ f227 f214 1"/>
                <a:gd name="f233" fmla="*/ f226 f214 1"/>
                <a:gd name="f234" fmla="*/ f228 f213 1"/>
                <a:gd name="f235" fmla="*/ f228 f214 1"/>
                <a:gd name="f236" fmla="*/ f229 f214 1"/>
                <a:gd name="f237" fmla="*/ f229 f2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6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7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  <a:cxn ang="f223">
                  <a:pos x="f234" y="f235"/>
                </a:cxn>
              </a:cxnLst>
              <a:rect l="f230" t="f233" r="f231" b="f232"/>
              <a:pathLst>
                <a:path w="10000" h="10000">
                  <a:moveTo>
                    <a:pt x="f7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9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lnTo>
                    <a:pt x="f24" y="f23"/>
                  </a:lnTo>
                  <a:lnTo>
                    <a:pt x="f22" y="f23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7" y="f29"/>
                  </a:lnTo>
                  <a:lnTo>
                    <a:pt x="f30" y="f6"/>
                  </a:lnTo>
                  <a:cubicBezTo>
                    <a:pt x="f31" y="f32"/>
                    <a:pt x="f33" y="f34"/>
                    <a:pt x="f35" y="f36"/>
                  </a:cubicBezTo>
                  <a:lnTo>
                    <a:pt x="f37" y="f38"/>
                  </a:lnTo>
                  <a:lnTo>
                    <a:pt x="f39" y="f26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lnTo>
                    <a:pt x="f76" y="f77"/>
                  </a:lnTo>
                  <a:lnTo>
                    <a:pt x="f6" y="f78"/>
                  </a:lnTo>
                  <a:lnTo>
                    <a:pt x="f6" y="f79"/>
                  </a:lnTo>
                  <a:cubicBezTo>
                    <a:pt x="f80" y="f81"/>
                    <a:pt x="f82" y="f83"/>
                    <a:pt x="f84" y="f85"/>
                  </a:cubicBezTo>
                  <a:lnTo>
                    <a:pt x="f86" y="f87"/>
                  </a:lnTo>
                  <a:lnTo>
                    <a:pt x="f58" y="f88"/>
                  </a:lnTo>
                  <a:lnTo>
                    <a:pt x="f89" y="f90"/>
                  </a:lnTo>
                  <a:lnTo>
                    <a:pt x="f44" y="f91"/>
                  </a:lnTo>
                  <a:lnTo>
                    <a:pt x="f92" y="f93"/>
                  </a:lnTo>
                  <a:lnTo>
                    <a:pt x="f94" y="f95"/>
                  </a:lnTo>
                  <a:lnTo>
                    <a:pt x="f96" y="f97"/>
                  </a:lnTo>
                  <a:cubicBezTo>
                    <a:pt x="f98" y="f99"/>
                    <a:pt x="f100" y="f101"/>
                    <a:pt x="f39" y="f102"/>
                  </a:cubicBezTo>
                  <a:lnTo>
                    <a:pt x="f67" y="f103"/>
                  </a:lnTo>
                  <a:lnTo>
                    <a:pt x="f104" y="f103"/>
                  </a:lnTo>
                  <a:lnTo>
                    <a:pt x="f105" y="f106"/>
                  </a:lnTo>
                  <a:lnTo>
                    <a:pt x="f13" y="f102"/>
                  </a:lnTo>
                  <a:cubicBezTo>
                    <a:pt x="f11" y="f107"/>
                    <a:pt x="f9" y="f108"/>
                    <a:pt x="f7" y="f109"/>
                  </a:cubicBezTo>
                  <a:lnTo>
                    <a:pt x="f110" y="f109"/>
                  </a:lnTo>
                  <a:lnTo>
                    <a:pt x="f111" y="f102"/>
                  </a:lnTo>
                  <a:lnTo>
                    <a:pt x="f25" y="f102"/>
                  </a:lnTo>
                  <a:lnTo>
                    <a:pt x="f112" y="f113"/>
                  </a:lnTo>
                  <a:lnTo>
                    <a:pt x="f114" y="f115"/>
                  </a:lnTo>
                  <a:lnTo>
                    <a:pt x="f116" y="f109"/>
                  </a:lnTo>
                  <a:cubicBezTo>
                    <a:pt x="f117" y="f118"/>
                    <a:pt x="f119" y="f120"/>
                    <a:pt x="f121" y="f122"/>
                  </a:cubicBezTo>
                  <a:lnTo>
                    <a:pt x="f123" y="f124"/>
                  </a:lnTo>
                  <a:lnTo>
                    <a:pt x="f125" y="f5"/>
                  </a:lnTo>
                  <a:cubicBezTo>
                    <a:pt x="f126" y="f127"/>
                    <a:pt x="f128" y="f129"/>
                    <a:pt x="f130" y="f131"/>
                  </a:cubicBezTo>
                  <a:lnTo>
                    <a:pt x="f132" y="f122"/>
                  </a:lnTo>
                  <a:lnTo>
                    <a:pt x="f133" y="f122"/>
                  </a:lnTo>
                  <a:lnTo>
                    <a:pt x="f134" y="f106"/>
                  </a:lnTo>
                  <a:cubicBezTo>
                    <a:pt x="f135" y="f109"/>
                    <a:pt x="f136" y="f102"/>
                    <a:pt x="f137" y="f113"/>
                  </a:cubicBezTo>
                  <a:lnTo>
                    <a:pt x="f138" y="f97"/>
                  </a:lnTo>
                  <a:lnTo>
                    <a:pt x="f139" y="f113"/>
                  </a:lnTo>
                  <a:lnTo>
                    <a:pt x="f140" y="f141"/>
                  </a:lnTo>
                  <a:cubicBezTo>
                    <a:pt x="f142" y="f143"/>
                    <a:pt x="f144" y="f145"/>
                    <a:pt x="f146" y="f95"/>
                  </a:cubicBezTo>
                  <a:cubicBezTo>
                    <a:pt x="f142" y="f147"/>
                    <a:pt x="f148" y="f149"/>
                    <a:pt x="f107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59" y="f150"/>
                    <a:pt x="f160" y="f161"/>
                  </a:cubicBezTo>
                  <a:lnTo>
                    <a:pt x="f162" y="f163"/>
                  </a:lnTo>
                  <a:lnTo>
                    <a:pt x="f5" y="f164"/>
                  </a:lnTo>
                  <a:lnTo>
                    <a:pt x="f5" y="f165"/>
                  </a:lnTo>
                  <a:lnTo>
                    <a:pt x="f162" y="f166"/>
                  </a:lnTo>
                  <a:lnTo>
                    <a:pt x="f167" y="f168"/>
                  </a:lnTo>
                  <a:cubicBezTo>
                    <a:pt x="f151" y="f166"/>
                    <a:pt x="f169" y="f170"/>
                    <a:pt x="f107" y="f171"/>
                  </a:cubicBezTo>
                  <a:lnTo>
                    <a:pt x="f146" y="f171"/>
                  </a:lnTo>
                  <a:lnTo>
                    <a:pt x="f146" y="f172"/>
                  </a:lnTo>
                  <a:cubicBezTo>
                    <a:pt x="f173" y="f171"/>
                    <a:pt x="f174" y="f175"/>
                    <a:pt x="f173" y="f171"/>
                  </a:cubicBezTo>
                  <a:cubicBezTo>
                    <a:pt x="f176" y="f177"/>
                    <a:pt x="f178" y="f179"/>
                    <a:pt x="f180" y="f181"/>
                  </a:cubicBezTo>
                  <a:cubicBezTo>
                    <a:pt x="f182" y="f183"/>
                    <a:pt x="f184" y="f185"/>
                    <a:pt x="f186" y="f187"/>
                  </a:cubicBezTo>
                  <a:cubicBezTo>
                    <a:pt x="f188" y="f189"/>
                    <a:pt x="f190" y="f191"/>
                    <a:pt x="f192" y="f193"/>
                  </a:cubicBezTo>
                  <a:cubicBezTo>
                    <a:pt x="f194" y="f195"/>
                    <a:pt x="f196" y="f197"/>
                    <a:pt x="f198" y="f170"/>
                  </a:cubicBezTo>
                  <a:cubicBezTo>
                    <a:pt x="f199" y="f200"/>
                    <a:pt x="f201" y="f202"/>
                    <a:pt x="f133" y="f203"/>
                  </a:cubicBezTo>
                  <a:lnTo>
                    <a:pt x="f204" y="f205"/>
                  </a:lnTo>
                  <a:lnTo>
                    <a:pt x="f130" y="f206"/>
                  </a:lnTo>
                  <a:lnTo>
                    <a:pt x="f130" y="f207"/>
                  </a:lnTo>
                  <a:lnTo>
                    <a:pt x="f116" y="f208"/>
                  </a:lnTo>
                  <a:cubicBezTo>
                    <a:pt x="f121" y="f208"/>
                    <a:pt x="f112" y="f209"/>
                    <a:pt x="f112" y="f209"/>
                  </a:cubicBezTo>
                  <a:lnTo>
                    <a:pt x="f112" y="f210"/>
                  </a:lnTo>
                  <a:lnTo>
                    <a:pt x="f112" y="f211"/>
                  </a:lnTo>
                </a:path>
              </a:pathLst>
            </a:custGeom>
            <a:noFill/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76" name="Freeform 203">
              <a:extLst>
                <a:ext uri="{FF2B5EF4-FFF2-40B4-BE49-F238E27FC236}">
                  <a16:creationId xmlns:a16="http://schemas.microsoft.com/office/drawing/2014/main" id="{AA652A3B-55BB-1558-9E53-2DFE623A34DA}"/>
                </a:ext>
              </a:extLst>
            </p:cNvPr>
            <p:cNvSpPr/>
            <p:nvPr/>
          </p:nvSpPr>
          <p:spPr>
            <a:xfrm>
              <a:off x="5677802" y="4751880"/>
              <a:ext cx="431551" cy="8645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00"/>
                <a:gd name="f7" fmla="val 10001"/>
                <a:gd name="f8" fmla="val 7581"/>
                <a:gd name="f9" fmla="val 2950"/>
                <a:gd name="f10" fmla="val 7635"/>
                <a:gd name="f11" fmla="val 2818"/>
                <a:gd name="f12" fmla="val 7688"/>
                <a:gd name="f13" fmla="val 2685"/>
                <a:gd name="f14" fmla="val 7742"/>
                <a:gd name="f15" fmla="val 2552"/>
                <a:gd name="f16" fmla="val 8065"/>
                <a:gd name="f17" fmla="val 2312"/>
                <a:gd name="f18" fmla="val 9194"/>
                <a:gd name="f19" fmla="val 1754"/>
                <a:gd name="f20" fmla="val 9677"/>
                <a:gd name="f21" fmla="val 1595"/>
                <a:gd name="f22" fmla="val 1116"/>
                <a:gd name="f23" fmla="val 9839"/>
                <a:gd name="f24" fmla="val 1037"/>
                <a:gd name="f25" fmla="val 9355"/>
                <a:gd name="f26" fmla="val 1197"/>
                <a:gd name="f27" fmla="val 8387"/>
                <a:gd name="f28" fmla="val 1435"/>
                <a:gd name="f29" fmla="val 1356"/>
                <a:gd name="f30" fmla="val 1170"/>
                <a:gd name="f31" fmla="val 983"/>
                <a:gd name="f32" fmla="val 797"/>
                <a:gd name="f33" fmla="val 7258"/>
                <a:gd name="f34" fmla="val 638"/>
                <a:gd name="f35" fmla="val 6290"/>
                <a:gd name="f36" fmla="val 479"/>
                <a:gd name="f37" fmla="val 5806"/>
                <a:gd name="f38" fmla="val 319"/>
                <a:gd name="f39" fmla="val 5323"/>
                <a:gd name="f40" fmla="val 4677"/>
                <a:gd name="f41" fmla="val 81"/>
                <a:gd name="f42" fmla="val 4516"/>
                <a:gd name="f43" fmla="val 159"/>
                <a:gd name="f44" fmla="val 3710"/>
                <a:gd name="f45" fmla="val 3387"/>
                <a:gd name="f46" fmla="val 3476"/>
                <a:gd name="f47" fmla="val 72"/>
                <a:gd name="f48" fmla="val 3298"/>
                <a:gd name="f49" fmla="val 89"/>
                <a:gd name="f50" fmla="val 3178"/>
                <a:gd name="f51" fmla="val 131"/>
                <a:gd name="f52" fmla="val 3339"/>
                <a:gd name="f53" fmla="val 211"/>
                <a:gd name="f54" fmla="val 3245"/>
                <a:gd name="f55" fmla="val 168"/>
                <a:gd name="f56" fmla="val 3226"/>
                <a:gd name="f57" fmla="val 240"/>
                <a:gd name="f58" fmla="val 3207"/>
                <a:gd name="f59" fmla="val 310"/>
                <a:gd name="f60" fmla="val 3065"/>
                <a:gd name="f61" fmla="val 558"/>
                <a:gd name="f62" fmla="val 2581"/>
                <a:gd name="f63" fmla="val 1275"/>
                <a:gd name="f64" fmla="val 2258"/>
                <a:gd name="f65" fmla="val 1774"/>
                <a:gd name="f66" fmla="val 2631"/>
                <a:gd name="f67" fmla="val 1828"/>
                <a:gd name="f68" fmla="val 2896"/>
                <a:gd name="f69" fmla="val 1881"/>
                <a:gd name="f70" fmla="val 3163"/>
                <a:gd name="f71" fmla="val 1935"/>
                <a:gd name="f72" fmla="val 3428"/>
                <a:gd name="f73" fmla="val 968"/>
                <a:gd name="f74" fmla="val 4466"/>
                <a:gd name="f75" fmla="val 806"/>
                <a:gd name="f76" fmla="val 5582"/>
                <a:gd name="f77" fmla="val 6141"/>
                <a:gd name="f78" fmla="val 752"/>
                <a:gd name="f79" fmla="val 6327"/>
                <a:gd name="f80" fmla="val 699"/>
                <a:gd name="f81" fmla="val 6514"/>
                <a:gd name="f82" fmla="val 645"/>
                <a:gd name="f83" fmla="val 6699"/>
                <a:gd name="f84" fmla="val 7019"/>
                <a:gd name="f85" fmla="val 484"/>
                <a:gd name="f86" fmla="val 8294"/>
                <a:gd name="f87" fmla="val 8852"/>
                <a:gd name="f88" fmla="val 54"/>
                <a:gd name="f89" fmla="val 8985"/>
                <a:gd name="f90" fmla="val 47"/>
                <a:gd name="f91" fmla="val 9085"/>
                <a:gd name="f92" fmla="val 161"/>
                <a:gd name="f93" fmla="val 9251"/>
                <a:gd name="f94" fmla="val 275"/>
                <a:gd name="f95" fmla="val 9417"/>
                <a:gd name="f96" fmla="val 316"/>
                <a:gd name="f97" fmla="val 9724"/>
                <a:gd name="f98" fmla="val 685"/>
                <a:gd name="f99" fmla="val 9848"/>
                <a:gd name="f100" fmla="val 1054"/>
                <a:gd name="f101" fmla="val 9973"/>
                <a:gd name="f102" fmla="val 2126"/>
                <a:gd name="f103" fmla="val 10011"/>
                <a:gd name="f104" fmla="val 2375"/>
                <a:gd name="f105" fmla="val 2624"/>
                <a:gd name="f106" fmla="val 9989"/>
                <a:gd name="f107" fmla="val 2202"/>
                <a:gd name="f108" fmla="val 9881"/>
                <a:gd name="f109" fmla="val 2182"/>
                <a:gd name="f110" fmla="val 9783"/>
                <a:gd name="f111" fmla="val 2163"/>
                <a:gd name="f112" fmla="val 9685"/>
                <a:gd name="f113" fmla="val 2172"/>
                <a:gd name="f114" fmla="val 9527"/>
                <a:gd name="f115" fmla="val 9410"/>
                <a:gd name="f116" fmla="val 2345"/>
                <a:gd name="f117" fmla="val 9293"/>
                <a:gd name="f118" fmla="val 2550"/>
                <a:gd name="f119" fmla="val 9220"/>
                <a:gd name="f120" fmla="val 2701"/>
                <a:gd name="f121" fmla="val 9082"/>
                <a:gd name="f122" fmla="val 2852"/>
                <a:gd name="f123" fmla="val 8944"/>
                <a:gd name="f124" fmla="val 3004"/>
                <a:gd name="f125" fmla="val 8707"/>
                <a:gd name="f126" fmla="val 3165"/>
                <a:gd name="f127" fmla="val 8584"/>
                <a:gd name="f128" fmla="val 3326"/>
                <a:gd name="f129" fmla="val 8461"/>
                <a:gd name="f130" fmla="val 3550"/>
                <a:gd name="f131" fmla="val 8459"/>
                <a:gd name="f132" fmla="val 3668"/>
                <a:gd name="f133" fmla="val 8344"/>
                <a:gd name="f134" fmla="val 3786"/>
                <a:gd name="f135" fmla="val 8229"/>
                <a:gd name="f136" fmla="val 3918"/>
                <a:gd name="f137" fmla="val 7996"/>
                <a:gd name="f138" fmla="val 3871"/>
                <a:gd name="f139" fmla="val 7895"/>
                <a:gd name="f140" fmla="val 3824"/>
                <a:gd name="f141" fmla="val 7794"/>
                <a:gd name="f142" fmla="val 3548"/>
                <a:gd name="f143" fmla="val 7789"/>
                <a:gd name="f144" fmla="val 7736"/>
                <a:gd name="f145" fmla="val 3280"/>
                <a:gd name="f146" fmla="val 7629"/>
                <a:gd name="f147" fmla="val 3000"/>
                <a:gd name="f148" fmla="val 7495"/>
                <a:gd name="f149" fmla="val 7416"/>
                <a:gd name="f150" fmla="val 3130"/>
                <a:gd name="f151" fmla="val 7337"/>
                <a:gd name="f152" fmla="val 3541"/>
                <a:gd name="f153" fmla="val 7312"/>
                <a:gd name="f154" fmla="val 3779"/>
                <a:gd name="f155" fmla="val 7260"/>
                <a:gd name="f156" fmla="val 3810"/>
                <a:gd name="f157" fmla="val 7153"/>
                <a:gd name="f158" fmla="val 3875"/>
                <a:gd name="f159" fmla="val 7075"/>
                <a:gd name="f160" fmla="val 3971"/>
                <a:gd name="f161" fmla="val 6968"/>
                <a:gd name="f162" fmla="val 4067"/>
                <a:gd name="f163" fmla="val 6861"/>
                <a:gd name="f164" fmla="val 4220"/>
                <a:gd name="f165" fmla="val 6700"/>
                <a:gd name="f166" fmla="val 4355"/>
                <a:gd name="f167" fmla="val 6620"/>
                <a:gd name="f168" fmla="val 4490"/>
                <a:gd name="f169" fmla="val 6540"/>
                <a:gd name="f170" fmla="val 4699"/>
                <a:gd name="f171" fmla="val 6570"/>
                <a:gd name="f172" fmla="val 4780"/>
                <a:gd name="f173" fmla="val 6490"/>
                <a:gd name="f174" fmla="val 4861"/>
                <a:gd name="f175" fmla="val 6410"/>
                <a:gd name="f176" fmla="val 4853"/>
                <a:gd name="f177" fmla="val 6226"/>
                <a:gd name="f178" fmla="val 4839"/>
                <a:gd name="f179" fmla="val 5822"/>
                <a:gd name="f180" fmla="val 5348"/>
                <a:gd name="f181" fmla="val 5984"/>
                <a:gd name="f182" fmla="val 5437"/>
                <a:gd name="f183" fmla="val 5921"/>
                <a:gd name="f184" fmla="val 5526"/>
                <a:gd name="f185" fmla="val 5858"/>
                <a:gd name="f186" fmla="val 5368"/>
                <a:gd name="f187" fmla="val 5818"/>
                <a:gd name="f188" fmla="val 5376"/>
                <a:gd name="f189" fmla="val 5762"/>
                <a:gd name="f190" fmla="val 5384"/>
                <a:gd name="f191" fmla="val 5706"/>
                <a:gd name="f192" fmla="val 5412"/>
                <a:gd name="f193" fmla="val 5665"/>
                <a:gd name="f194" fmla="val 5484"/>
                <a:gd name="f195" fmla="val 5556"/>
                <a:gd name="f196" fmla="val 5499"/>
                <a:gd name="f197" fmla="val 5622"/>
                <a:gd name="f198" fmla="val 5319"/>
                <a:gd name="f199" fmla="val 5264"/>
                <a:gd name="f200" fmla="val 5990"/>
                <a:gd name="f201" fmla="val 5209"/>
                <a:gd name="f202" fmla="val 6266"/>
                <a:gd name="f203" fmla="val 5289"/>
                <a:gd name="f204" fmla="val 6588"/>
                <a:gd name="f205" fmla="val 5253"/>
                <a:gd name="f206" fmla="val 6910"/>
                <a:gd name="f207" fmla="val 5217"/>
                <a:gd name="f208" fmla="val 7468"/>
                <a:gd name="f209" fmla="val 5176"/>
                <a:gd name="f210" fmla="val 7741"/>
                <a:gd name="f211" fmla="val 5045"/>
                <a:gd name="f212" fmla="val 8014"/>
                <a:gd name="f213" fmla="val 4914"/>
                <a:gd name="f214" fmla="val 8092"/>
                <a:gd name="f215" fmla="val 4629"/>
                <a:gd name="f216" fmla="val 8226"/>
                <a:gd name="f217" fmla="val 8361"/>
                <a:gd name="f218" fmla="val 4303"/>
                <a:gd name="f219" fmla="val 8441"/>
                <a:gd name="f220" fmla="val 4199"/>
                <a:gd name="f221" fmla="val 8548"/>
                <a:gd name="f222" fmla="val 4066"/>
                <a:gd name="f223" fmla="val 3748"/>
                <a:gd name="f224" fmla="val 7825"/>
                <a:gd name="f225" fmla="val 3557"/>
                <a:gd name="f226" fmla="val 3509"/>
                <a:gd name="f227" fmla="val 7659"/>
                <a:gd name="f228" fmla="val 3461"/>
                <a:gd name="f229" fmla="val 7731"/>
                <a:gd name="f230" fmla="val 3475"/>
                <a:gd name="f231" fmla="val 7726"/>
                <a:gd name="f232" fmla="val 3458"/>
                <a:gd name="f233" fmla="val 3350"/>
                <a:gd name="f234" fmla="+- 0 0 -90"/>
                <a:gd name="f235" fmla="*/ f3 1 10000"/>
                <a:gd name="f236" fmla="*/ f4 1 10001"/>
                <a:gd name="f237" fmla="val f5"/>
                <a:gd name="f238" fmla="val f6"/>
                <a:gd name="f239" fmla="val f7"/>
                <a:gd name="f240" fmla="*/ f234 f0 1"/>
                <a:gd name="f241" fmla="+- f239 0 f237"/>
                <a:gd name="f242" fmla="+- f238 0 f237"/>
                <a:gd name="f243" fmla="*/ f240 1 f2"/>
                <a:gd name="f244" fmla="*/ f242 1 10000"/>
                <a:gd name="f245" fmla="*/ f241 1 10001"/>
                <a:gd name="f246" fmla="*/ 2147483646 f242 1"/>
                <a:gd name="f247" fmla="*/ 2147483646 f241 1"/>
                <a:gd name="f248" fmla="*/ 0 f241 1"/>
                <a:gd name="f249" fmla="*/ 0 f242 1"/>
                <a:gd name="f250" fmla="+- f243 0 f1"/>
                <a:gd name="f251" fmla="*/ f246 1 10000"/>
                <a:gd name="f252" fmla="*/ f247 1 10001"/>
                <a:gd name="f253" fmla="*/ f248 1 10001"/>
                <a:gd name="f254" fmla="*/ f249 1 10000"/>
                <a:gd name="f255" fmla="*/ 0 1 f244"/>
                <a:gd name="f256" fmla="*/ f238 1 f244"/>
                <a:gd name="f257" fmla="*/ 0 1 f245"/>
                <a:gd name="f258" fmla="*/ f239 1 f245"/>
                <a:gd name="f259" fmla="*/ f251 1 f244"/>
                <a:gd name="f260" fmla="*/ f252 1 f245"/>
                <a:gd name="f261" fmla="*/ f253 1 f245"/>
                <a:gd name="f262" fmla="*/ f254 1 f244"/>
                <a:gd name="f263" fmla="*/ f255 f235 1"/>
                <a:gd name="f264" fmla="*/ f256 f235 1"/>
                <a:gd name="f265" fmla="*/ f258 f236 1"/>
                <a:gd name="f266" fmla="*/ f257 f236 1"/>
                <a:gd name="f267" fmla="*/ f259 f235 1"/>
                <a:gd name="f268" fmla="*/ f260 f236 1"/>
                <a:gd name="f269" fmla="*/ f261 f236 1"/>
                <a:gd name="f270" fmla="*/ f262 f2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9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70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  <a:cxn ang="f250">
                  <a:pos x="f267" y="f268"/>
                </a:cxn>
              </a:cxnLst>
              <a:rect l="f263" t="f266" r="f264" b="f265"/>
              <a:pathLst>
                <a:path w="10000" h="1000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6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8" y="f29"/>
                  </a:lnTo>
                  <a:cubicBezTo>
                    <a:pt x="f10" y="f30"/>
                    <a:pt x="f12" y="f31"/>
                    <a:pt x="f14" y="f32"/>
                  </a:cubicBez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5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1"/>
                  </a:lnTo>
                  <a:cubicBezTo>
                    <a:pt x="f45" y="f41"/>
                    <a:pt x="f46" y="f47"/>
                    <a:pt x="f45" y="f41"/>
                  </a:cubicBezTo>
                  <a:cubicBezTo>
                    <a:pt x="f48" y="f49"/>
                    <a:pt x="f50" y="f51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0" y="f61"/>
                  </a:cubicBezTo>
                  <a:lnTo>
                    <a:pt x="f62" y="f32"/>
                  </a:lnTo>
                  <a:lnTo>
                    <a:pt x="f62" y="f63"/>
                  </a:lnTo>
                  <a:lnTo>
                    <a:pt x="f64" y="f21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2"/>
                  </a:cubicBezTo>
                  <a:lnTo>
                    <a:pt x="f73" y="f74"/>
                  </a:lnTo>
                  <a:lnTo>
                    <a:pt x="f75" y="f76"/>
                  </a:lnTo>
                  <a:lnTo>
                    <a:pt x="f75" y="f77"/>
                  </a:lnTo>
                  <a:cubicBezTo>
                    <a:pt x="f78" y="f79"/>
                    <a:pt x="f80" y="f81"/>
                    <a:pt x="f82" y="f83"/>
                  </a:cubicBezTo>
                  <a:lnTo>
                    <a:pt x="f73" y="f84"/>
                  </a:lnTo>
                  <a:lnTo>
                    <a:pt x="f85" y="f86"/>
                  </a:lnTo>
                  <a:lnTo>
                    <a:pt x="f5" y="f87"/>
                  </a:ln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6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13" y="f114"/>
                    <a:pt x="f6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cubicBezTo>
                    <a:pt x="f134" y="f135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45" y="f144"/>
                  </a:cubicBezTo>
                  <a:cubicBezTo>
                    <a:pt x="f145" y="f146"/>
                    <a:pt x="f147" y="f148"/>
                    <a:pt x="f60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164" y="f165"/>
                    <a:pt x="f166" y="f167"/>
                  </a:cubicBez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77"/>
                  </a:cubicBezTo>
                  <a:cubicBezTo>
                    <a:pt x="f39" y="f179"/>
                    <a:pt x="f180" y="f181"/>
                    <a:pt x="f182" y="f183"/>
                  </a:cubicBezTo>
                  <a:cubicBezTo>
                    <a:pt x="f184" y="f185"/>
                    <a:pt x="f186" y="f187"/>
                    <a:pt x="f188" y="f189"/>
                  </a:cubicBezTo>
                  <a:cubicBezTo>
                    <a:pt x="f190" y="f191"/>
                    <a:pt x="f192" y="f193"/>
                    <a:pt x="f194" y="f76"/>
                  </a:cubicBezTo>
                  <a:cubicBezTo>
                    <a:pt x="f195" y="f196"/>
                    <a:pt x="f197" y="f198"/>
                    <a:pt x="f37" y="f199"/>
                  </a:cubicBezTo>
                  <a:cubicBezTo>
                    <a:pt x="f200" y="f201"/>
                    <a:pt x="f202" y="f203"/>
                    <a:pt x="f204" y="f205"/>
                  </a:cubicBezTo>
                  <a:cubicBezTo>
                    <a:pt x="f206" y="f207"/>
                    <a:pt x="f208" y="f209"/>
                    <a:pt x="f210" y="f211"/>
                  </a:cubicBezTo>
                  <a:cubicBezTo>
                    <a:pt x="f212" y="f213"/>
                    <a:pt x="f214" y="f215"/>
                    <a:pt x="f216" y="f74"/>
                  </a:cubicBezTo>
                  <a:cubicBezTo>
                    <a:pt x="f217" y="f218"/>
                    <a:pt x="f219" y="f220"/>
                    <a:pt x="f221" y="f222"/>
                  </a:cubicBezTo>
                  <a:lnTo>
                    <a:pt x="f216" y="f223"/>
                  </a:lnTo>
                  <a:cubicBezTo>
                    <a:pt x="f16" y="f132"/>
                    <a:pt x="f224" y="f225"/>
                    <a:pt x="f14" y="f226"/>
                  </a:cubicBezTo>
                  <a:cubicBezTo>
                    <a:pt x="f227" y="f228"/>
                    <a:pt x="f229" y="f230"/>
                    <a:pt x="f231" y="f232"/>
                  </a:cubicBezTo>
                  <a:lnTo>
                    <a:pt x="f8" y="f233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77" name="Freeform 204">
              <a:extLst>
                <a:ext uri="{FF2B5EF4-FFF2-40B4-BE49-F238E27FC236}">
                  <a16:creationId xmlns:a16="http://schemas.microsoft.com/office/drawing/2014/main" id="{708EF32E-1909-9BCC-4025-09E2367139C8}"/>
                </a:ext>
              </a:extLst>
            </p:cNvPr>
            <p:cNvSpPr/>
            <p:nvPr/>
          </p:nvSpPr>
          <p:spPr>
            <a:xfrm>
              <a:off x="5619884" y="4660641"/>
              <a:ext cx="221568" cy="107597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463"/>
                <a:gd name="f7" fmla="val 11339"/>
                <a:gd name="f8" fmla="val 8188"/>
                <a:gd name="f9" fmla="val 209"/>
                <a:gd name="f10" fmla="val 8780"/>
                <a:gd name="f11" fmla="val 10217"/>
                <a:gd name="f12" fmla="val 207"/>
                <a:gd name="f13" fmla="val 10556"/>
                <a:gd name="f14" fmla="val 264"/>
                <a:gd name="f15" fmla="val 10640"/>
                <a:gd name="f16" fmla="val 126"/>
                <a:gd name="f17" fmla="val 10761"/>
                <a:gd name="f18" fmla="val 229"/>
                <a:gd name="f19" fmla="val 10936"/>
                <a:gd name="f20" fmla="val 271"/>
                <a:gd name="f21" fmla="val 11461"/>
                <a:gd name="f22" fmla="val 322"/>
                <a:gd name="f23" fmla="val 11696"/>
                <a:gd name="f24" fmla="val 417"/>
                <a:gd name="f25" fmla="val 11902"/>
                <a:gd name="f26" fmla="val 494"/>
                <a:gd name="f27" fmla="val 11642"/>
                <a:gd name="f28" fmla="val 593"/>
                <a:gd name="f29" fmla="val 11730"/>
                <a:gd name="f30" fmla="val 676"/>
                <a:gd name="f31" fmla="val 11818"/>
                <a:gd name="f32" fmla="val 759"/>
                <a:gd name="f33" fmla="val 12063"/>
                <a:gd name="f34" fmla="val 841"/>
                <a:gd name="f35" fmla="val 12227"/>
                <a:gd name="f36" fmla="val 913"/>
                <a:gd name="f37" fmla="val 12983"/>
                <a:gd name="f38" fmla="val 1126"/>
                <a:gd name="f39" fmla="val 12748"/>
                <a:gd name="f40" fmla="val 1307"/>
                <a:gd name="f41" fmla="val 12663"/>
                <a:gd name="f42" fmla="val 1515"/>
                <a:gd name="f43" fmla="val 11910"/>
                <a:gd name="f44" fmla="val 1697"/>
                <a:gd name="f45" fmla="val 11825"/>
                <a:gd name="f46" fmla="val 1905"/>
                <a:gd name="f47" fmla="val 10725"/>
                <a:gd name="f48" fmla="val 2530"/>
                <a:gd name="f49" fmla="val 10429"/>
                <a:gd name="f50" fmla="val 2947"/>
                <a:gd name="f51" fmla="val 10471"/>
                <a:gd name="f52" fmla="val 3165"/>
                <a:gd name="f53" fmla="val 10514"/>
                <a:gd name="f54" fmla="val 3383"/>
                <a:gd name="f55" fmla="val 3601"/>
                <a:gd name="f56" fmla="val 10852"/>
                <a:gd name="f57" fmla="val 3839"/>
                <a:gd name="f58" fmla="val 10345"/>
                <a:gd name="f59" fmla="val 11191"/>
                <a:gd name="f60" fmla="val 4197"/>
                <a:gd name="f61" fmla="val 11149"/>
                <a:gd name="f62" fmla="val 4405"/>
                <a:gd name="f63" fmla="val 11106"/>
                <a:gd name="f64" fmla="val 4613"/>
                <a:gd name="f65" fmla="val 11064"/>
                <a:gd name="f66" fmla="val 4821"/>
                <a:gd name="f67" fmla="val 10599"/>
                <a:gd name="f68" fmla="val 5030"/>
                <a:gd name="f69" fmla="val 9456"/>
                <a:gd name="f70" fmla="val 5298"/>
                <a:gd name="f71" fmla="val 8822"/>
                <a:gd name="f72" fmla="val 6012"/>
                <a:gd name="f73" fmla="val 8272"/>
                <a:gd name="f74" fmla="val 6161"/>
                <a:gd name="f75" fmla="val 8526"/>
                <a:gd name="f76" fmla="val 6429"/>
                <a:gd name="f77" fmla="val 8145"/>
                <a:gd name="f78" fmla="val 7084"/>
                <a:gd name="f79" fmla="val 7299"/>
                <a:gd name="f80" fmla="val 7768"/>
                <a:gd name="f81" fmla="val 7383"/>
                <a:gd name="f82" fmla="val 8155"/>
                <a:gd name="f83" fmla="val 7680"/>
                <a:gd name="f84" fmla="val 8393"/>
                <a:gd name="f85" fmla="val 7624"/>
                <a:gd name="f86" fmla="val 8571"/>
                <a:gd name="f87" fmla="val 7567"/>
                <a:gd name="f88" fmla="val 8750"/>
                <a:gd name="f89" fmla="val 7511"/>
                <a:gd name="f90" fmla="val 8928"/>
                <a:gd name="f91" fmla="val 7003"/>
                <a:gd name="f92" fmla="val 9465"/>
                <a:gd name="f93" fmla="val 10190"/>
                <a:gd name="f94" fmla="val 10380"/>
                <a:gd name="f95" fmla="val 10685"/>
                <a:gd name="f96" fmla="val 10621"/>
                <a:gd name="f97" fmla="val 15360"/>
                <a:gd name="f98" fmla="val 10855"/>
                <a:gd name="f99" fmla="val 14311"/>
                <a:gd name="f100" fmla="val 11050"/>
                <a:gd name="f101" fmla="val 11744"/>
                <a:gd name="f102" fmla="val 11422"/>
                <a:gd name="f103" fmla="val 9928"/>
                <a:gd name="f104" fmla="val 11345"/>
                <a:gd name="f105" fmla="val 8880"/>
                <a:gd name="f106" fmla="val 11304"/>
                <a:gd name="f107" fmla="val 3686"/>
                <a:gd name="f108" fmla="val 10662"/>
                <a:gd name="f109" fmla="val 9499"/>
                <a:gd name="f110" fmla="val 1492"/>
                <a:gd name="f111" fmla="val 8492"/>
                <a:gd name="f112" fmla="val 2079"/>
                <a:gd name="f113" fmla="val 7943"/>
                <a:gd name="f114" fmla="val 4644"/>
                <a:gd name="f115" fmla="val 6748"/>
                <a:gd name="f116" fmla="val 4630"/>
                <a:gd name="f117" fmla="val 6430"/>
                <a:gd name="f118" fmla="val 2665"/>
                <a:gd name="f119" fmla="val 7030"/>
                <a:gd name="f120" fmla="val 2651"/>
                <a:gd name="f121" fmla="val 6712"/>
                <a:gd name="f122" fmla="val 4099"/>
                <a:gd name="f123" fmla="val 5323"/>
                <a:gd name="f124" fmla="val 5760"/>
                <a:gd name="f125" fmla="val 4554"/>
                <a:gd name="f126" fmla="val 5651"/>
                <a:gd name="f127" fmla="val 3371"/>
                <a:gd name="f128" fmla="val 6192"/>
                <a:gd name="f129" fmla="val 4301"/>
                <a:gd name="f130" fmla="val 6082"/>
                <a:gd name="f131" fmla="val 3119"/>
                <a:gd name="f132" fmla="val 7891"/>
                <a:gd name="f133" fmla="val 1548"/>
                <a:gd name="f134" fmla="val 8314"/>
                <a:gd name="f135" fmla="val 982"/>
                <a:gd name="f136" fmla="+- 0 0 -90"/>
                <a:gd name="f137" fmla="*/ f3 1 14463"/>
                <a:gd name="f138" fmla="*/ f4 1 11339"/>
                <a:gd name="f139" fmla="val f5"/>
                <a:gd name="f140" fmla="val f6"/>
                <a:gd name="f141" fmla="val f7"/>
                <a:gd name="f142" fmla="*/ f136 f0 1"/>
                <a:gd name="f143" fmla="+- f141 0 f139"/>
                <a:gd name="f144" fmla="+- f140 0 f139"/>
                <a:gd name="f145" fmla="*/ f142 1 f2"/>
                <a:gd name="f146" fmla="*/ f144 1 14463"/>
                <a:gd name="f147" fmla="*/ f143 1 11339"/>
                <a:gd name="f148" fmla="*/ 2147483646 f144 1"/>
                <a:gd name="f149" fmla="*/ 2147483646 f143 1"/>
                <a:gd name="f150" fmla="*/ 0 f143 1"/>
                <a:gd name="f151" fmla="*/ 0 f144 1"/>
                <a:gd name="f152" fmla="+- f145 0 f1"/>
                <a:gd name="f153" fmla="*/ f148 1 14463"/>
                <a:gd name="f154" fmla="*/ f149 1 11339"/>
                <a:gd name="f155" fmla="*/ f150 1 11339"/>
                <a:gd name="f156" fmla="*/ f151 1 14463"/>
                <a:gd name="f157" fmla="*/ 0 1 f146"/>
                <a:gd name="f158" fmla="*/ f140 1 f146"/>
                <a:gd name="f159" fmla="*/ 0 1 f147"/>
                <a:gd name="f160" fmla="*/ f141 1 f147"/>
                <a:gd name="f161" fmla="*/ f153 1 f146"/>
                <a:gd name="f162" fmla="*/ f154 1 f147"/>
                <a:gd name="f163" fmla="*/ f155 1 f147"/>
                <a:gd name="f164" fmla="*/ f156 1 f146"/>
                <a:gd name="f165" fmla="*/ f157 f137 1"/>
                <a:gd name="f166" fmla="*/ f158 f137 1"/>
                <a:gd name="f167" fmla="*/ f160 f138 1"/>
                <a:gd name="f168" fmla="*/ f159 f138 1"/>
                <a:gd name="f169" fmla="*/ f161 f137 1"/>
                <a:gd name="f170" fmla="*/ f162 f138 1"/>
                <a:gd name="f171" fmla="*/ f163 f138 1"/>
                <a:gd name="f172" fmla="*/ f164 f1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2">
                  <a:pos x="f169" y="f170"/>
                </a:cxn>
                <a:cxn ang="f152">
                  <a:pos x="f169" y="f171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72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  <a:cxn ang="f152">
                  <a:pos x="f169" y="f170"/>
                </a:cxn>
              </a:cxnLst>
              <a:rect l="f165" t="f168" r="f166" b="f167"/>
              <a:pathLst>
                <a:path w="14463" h="11339">
                  <a:moveTo>
                    <a:pt x="f8" y="f9"/>
                  </a:moveTo>
                  <a:lnTo>
                    <a:pt x="f10" y="f5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13" y="f55"/>
                  </a:cubicBezTo>
                  <a:lnTo>
                    <a:pt x="f56" y="f57"/>
                  </a:lnTo>
                  <a:lnTo>
                    <a:pt x="f58" y="f57"/>
                  </a:lnTo>
                  <a:lnTo>
                    <a:pt x="f59" y="f60"/>
                  </a:ln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lnTo>
                    <a:pt x="f91" y="f92"/>
                  </a:lnTo>
                  <a:lnTo>
                    <a:pt x="f93" y="f94"/>
                  </a:ln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lnTo>
                    <a:pt x="f107" y="f108"/>
                  </a:lnTo>
                  <a:lnTo>
                    <a:pt x="f5" y="f109"/>
                  </a:lnTo>
                  <a:lnTo>
                    <a:pt x="f110" y="f111"/>
                  </a:lnTo>
                  <a:lnTo>
                    <a:pt x="f112" y="f113"/>
                  </a:lnTo>
                  <a:lnTo>
                    <a:pt x="f114" y="f115"/>
                  </a:lnTo>
                  <a:cubicBezTo>
                    <a:pt x="f116" y="f117"/>
                    <a:pt x="f118" y="f119"/>
                    <a:pt x="f120" y="f121"/>
                  </a:cubicBezTo>
                  <a:lnTo>
                    <a:pt x="f122" y="f123"/>
                  </a:lnTo>
                  <a:lnTo>
                    <a:pt x="f124" y="f125"/>
                  </a:lnTo>
                  <a:cubicBezTo>
                    <a:pt x="f126" y="f127"/>
                    <a:pt x="f128" y="f129"/>
                    <a:pt x="f130" y="f131"/>
                  </a:cubicBezTo>
                  <a:lnTo>
                    <a:pt x="f132" y="f133"/>
                  </a:lnTo>
                  <a:lnTo>
                    <a:pt x="f134" y="f135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78" name="Freeform 205">
              <a:extLst>
                <a:ext uri="{FF2B5EF4-FFF2-40B4-BE49-F238E27FC236}">
                  <a16:creationId xmlns:a16="http://schemas.microsoft.com/office/drawing/2014/main" id="{C0DA23DC-E73F-2221-F337-0D12275BED1B}"/>
                </a:ext>
              </a:extLst>
            </p:cNvPr>
            <p:cNvSpPr/>
            <p:nvPr/>
          </p:nvSpPr>
          <p:spPr>
            <a:xfrm>
              <a:off x="5912409" y="4708428"/>
              <a:ext cx="182468" cy="1708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8"/>
                <a:gd name="f7" fmla="val 156"/>
                <a:gd name="f8" fmla="val 48"/>
                <a:gd name="f9" fmla="val 36"/>
                <a:gd name="f10" fmla="val 18"/>
                <a:gd name="f11" fmla="val 72"/>
                <a:gd name="f12" fmla="val 84"/>
                <a:gd name="f13" fmla="val 96"/>
                <a:gd name="f14" fmla="val 90"/>
                <a:gd name="f15" fmla="val 108"/>
                <a:gd name="f16" fmla="val 150"/>
                <a:gd name="f17" fmla="val 114"/>
                <a:gd name="f18" fmla="val 138"/>
                <a:gd name="f19" fmla="val 126"/>
                <a:gd name="f20" fmla="val 162"/>
                <a:gd name="f21" fmla="val 144"/>
                <a:gd name="f22" fmla="val 120"/>
                <a:gd name="f23" fmla="val 54"/>
                <a:gd name="f24" fmla="val 42"/>
                <a:gd name="f25" fmla="val 12"/>
                <a:gd name="f26" fmla="val 6"/>
                <a:gd name="f27" fmla="val 78"/>
                <a:gd name="f28" fmla="+- 0 0 -90"/>
                <a:gd name="f29" fmla="*/ f3 1 168"/>
                <a:gd name="f30" fmla="*/ f4 1 156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168"/>
                <a:gd name="f39" fmla="*/ f35 1 156"/>
                <a:gd name="f40" fmla="*/ 2147483646 f36 1"/>
                <a:gd name="f41" fmla="*/ 0 f35 1"/>
                <a:gd name="f42" fmla="*/ 0 f36 1"/>
                <a:gd name="f43" fmla="*/ 2147483646 f35 1"/>
                <a:gd name="f44" fmla="+- f37 0 f1"/>
                <a:gd name="f45" fmla="*/ f40 1 168"/>
                <a:gd name="f46" fmla="*/ f41 1 156"/>
                <a:gd name="f47" fmla="*/ f42 1 168"/>
                <a:gd name="f48" fmla="*/ f43 1 156"/>
                <a:gd name="f49" fmla="*/ 0 1 f38"/>
                <a:gd name="f50" fmla="*/ f32 1 f38"/>
                <a:gd name="f51" fmla="*/ 0 1 f39"/>
                <a:gd name="f52" fmla="*/ f33 1 f39"/>
                <a:gd name="f53" fmla="*/ f45 1 f38"/>
                <a:gd name="f54" fmla="*/ f46 1 f39"/>
                <a:gd name="f55" fmla="*/ f47 1 f38"/>
                <a:gd name="f56" fmla="*/ f48 1 f39"/>
                <a:gd name="f57" fmla="*/ f49 f29 1"/>
                <a:gd name="f58" fmla="*/ f50 f29 1"/>
                <a:gd name="f59" fmla="*/ f52 f30 1"/>
                <a:gd name="f60" fmla="*/ f51 f30 1"/>
                <a:gd name="f61" fmla="*/ f53 f29 1"/>
                <a:gd name="f62" fmla="*/ f54 f30 1"/>
                <a:gd name="f63" fmla="*/ f55 f29 1"/>
                <a:gd name="f64" fmla="*/ f56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1" y="f62"/>
                </a:cxn>
                <a:cxn ang="f44">
                  <a:pos x="f63" y="f64"/>
                </a:cxn>
                <a:cxn ang="f44">
                  <a:pos x="f63" y="f64"/>
                </a:cxn>
                <a:cxn ang="f44">
                  <a:pos x="f61" y="f64"/>
                </a:cxn>
                <a:cxn ang="f44">
                  <a:pos x="f61" y="f64"/>
                </a:cxn>
                <a:cxn ang="f44">
                  <a:pos x="f61" y="f64"/>
                </a:cxn>
                <a:cxn ang="f44">
                  <a:pos x="f61" y="f64"/>
                </a:cxn>
                <a:cxn ang="f44">
                  <a:pos x="f61" y="f64"/>
                </a:cxn>
                <a:cxn ang="f44">
                  <a:pos x="f61" y="f64"/>
                </a:cxn>
                <a:cxn ang="f44">
                  <a:pos x="f61" y="f64"/>
                </a:cxn>
                <a:cxn ang="f44">
                  <a:pos x="f61" y="f64"/>
                </a:cxn>
                <a:cxn ang="f44">
                  <a:pos x="f61" y="f64"/>
                </a:cxn>
                <a:cxn ang="f44">
                  <a:pos x="f61" y="f64"/>
                </a:cxn>
                <a:cxn ang="f44">
                  <a:pos x="f61" y="f64"/>
                </a:cxn>
                <a:cxn ang="f44">
                  <a:pos x="f61" y="f64"/>
                </a:cxn>
                <a:cxn ang="f44">
                  <a:pos x="f61" y="f64"/>
                </a:cxn>
                <a:cxn ang="f44">
                  <a:pos x="f61" y="f64"/>
                </a:cxn>
                <a:cxn ang="f44">
                  <a:pos x="f61" y="f64"/>
                </a:cxn>
                <a:cxn ang="f44">
                  <a:pos x="f61" y="f62"/>
                </a:cxn>
                <a:cxn ang="f44">
                  <a:pos x="f61" y="f62"/>
                </a:cxn>
              </a:cxnLst>
              <a:rect l="f57" t="f60" r="f58" b="f59"/>
              <a:pathLst>
                <a:path w="168" h="156">
                  <a:moveTo>
                    <a:pt x="f8" y="f5"/>
                  </a:moveTo>
                  <a:lnTo>
                    <a:pt x="f5" y="f9"/>
                  </a:lnTo>
                  <a:lnTo>
                    <a:pt x="f5" y="f8"/>
                  </a:lnTo>
                  <a:lnTo>
                    <a:pt x="f10" y="f11"/>
                  </a:lnTo>
                  <a:lnTo>
                    <a:pt x="f9" y="f12"/>
                  </a:lnTo>
                  <a:lnTo>
                    <a:pt x="f11" y="f13"/>
                  </a:lnTo>
                  <a:lnTo>
                    <a:pt x="f14" y="f15"/>
                  </a:lnTo>
                  <a:lnTo>
                    <a:pt x="f12" y="f16"/>
                  </a:lnTo>
                  <a:lnTo>
                    <a:pt x="f17" y="f7"/>
                  </a:lnTo>
                  <a:lnTo>
                    <a:pt x="f16" y="f18"/>
                  </a:lnTo>
                  <a:lnTo>
                    <a:pt x="f6" y="f19"/>
                  </a:lnTo>
                  <a:lnTo>
                    <a:pt x="f20" y="f17"/>
                  </a:lnTo>
                  <a:lnTo>
                    <a:pt x="f20" y="f14"/>
                  </a:lnTo>
                  <a:lnTo>
                    <a:pt x="f21" y="f12"/>
                  </a:lnTo>
                  <a:lnTo>
                    <a:pt x="f22" y="f23"/>
                  </a:lnTo>
                  <a:lnTo>
                    <a:pt x="f15" y="f24"/>
                  </a:lnTo>
                  <a:lnTo>
                    <a:pt x="f14" y="f25"/>
                  </a:lnTo>
                  <a:lnTo>
                    <a:pt x="f14" y="f26"/>
                  </a:lnTo>
                  <a:lnTo>
                    <a:pt x="f27" y="f5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79" name="Freeform 206">
              <a:extLst>
                <a:ext uri="{FF2B5EF4-FFF2-40B4-BE49-F238E27FC236}">
                  <a16:creationId xmlns:a16="http://schemas.microsoft.com/office/drawing/2014/main" id="{A0D796A5-34C8-B06D-1EFD-1660391F794A}"/>
                </a:ext>
              </a:extLst>
            </p:cNvPr>
            <p:cNvSpPr/>
            <p:nvPr/>
          </p:nvSpPr>
          <p:spPr>
            <a:xfrm>
              <a:off x="5771939" y="4518727"/>
              <a:ext cx="243285" cy="26211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141"/>
                <a:gd name="f7" fmla="val 10000"/>
                <a:gd name="f8" fmla="val 6087"/>
                <a:gd name="f9" fmla="val 9512"/>
                <a:gd name="f10" fmla="val 9024"/>
                <a:gd name="f11" fmla="val 8249"/>
                <a:gd name="f12" fmla="val 7561"/>
                <a:gd name="f13" fmla="val 9600"/>
                <a:gd name="f14" fmla="val 7805"/>
                <a:gd name="f15" fmla="val 6098"/>
                <a:gd name="f16" fmla="val 5122"/>
                <a:gd name="f17" fmla="val 8790"/>
                <a:gd name="f18" fmla="val 4878"/>
                <a:gd name="f19" fmla="val 8519"/>
                <a:gd name="f20" fmla="val 7979"/>
                <a:gd name="f21" fmla="val 4146"/>
                <a:gd name="f22" fmla="val 3171"/>
                <a:gd name="f23" fmla="val 2439"/>
                <a:gd name="f24" fmla="val 4465"/>
                <a:gd name="f25" fmla="val 1707"/>
                <a:gd name="f26" fmla="val 4195"/>
                <a:gd name="f27" fmla="val 244"/>
                <a:gd name="f28" fmla="val 2573"/>
                <a:gd name="f29" fmla="val 1492"/>
                <a:gd name="f30" fmla="val 732"/>
                <a:gd name="f31" fmla="val 411"/>
                <a:gd name="f32" fmla="val 976"/>
                <a:gd name="f33" fmla="val 591"/>
                <a:gd name="f34" fmla="val 1220"/>
                <a:gd name="f35" fmla="val 924"/>
                <a:gd name="f36" fmla="val 1260"/>
                <a:gd name="f37" fmla="val 952"/>
                <a:gd name="f38" fmla="val 980"/>
                <a:gd name="f39" fmla="val 2154"/>
                <a:gd name="f40" fmla="val 691"/>
                <a:gd name="f41" fmla="val 3085"/>
                <a:gd name="f42" fmla="val 578"/>
                <a:gd name="f43" fmla="val 3659"/>
                <a:gd name="f44" fmla="val 465"/>
                <a:gd name="f45" fmla="val 4234"/>
                <a:gd name="f46" fmla="val 368"/>
                <a:gd name="f47" fmla="val 4765"/>
                <a:gd name="f48" fmla="val 272"/>
                <a:gd name="f49" fmla="val 5154"/>
                <a:gd name="f50" fmla="val 176"/>
                <a:gd name="f51" fmla="val 5543"/>
                <a:gd name="f52" fmla="val -27"/>
                <a:gd name="f53" fmla="val 5787"/>
                <a:gd name="f54" fmla="val 2"/>
                <a:gd name="f55" fmla="val 5992"/>
                <a:gd name="f56" fmla="val 31"/>
                <a:gd name="f57" fmla="val 6197"/>
                <a:gd name="f58" fmla="val 243"/>
                <a:gd name="f59" fmla="val 6244"/>
                <a:gd name="f60" fmla="val 446"/>
                <a:gd name="f61" fmla="val 6383"/>
                <a:gd name="f62" fmla="val 649"/>
                <a:gd name="f63" fmla="val 6522"/>
                <a:gd name="f64" fmla="val 1138"/>
                <a:gd name="f65" fmla="val 6592"/>
                <a:gd name="f66" fmla="val 1222"/>
                <a:gd name="f67" fmla="val 6829"/>
                <a:gd name="f68" fmla="val 1306"/>
                <a:gd name="f69" fmla="val 7066"/>
                <a:gd name="f70" fmla="val 1042"/>
                <a:gd name="f71" fmla="val 7480"/>
                <a:gd name="f72" fmla="val 2033"/>
                <a:gd name="f73" fmla="val 2303"/>
                <a:gd name="f74" fmla="val 2844"/>
                <a:gd name="f75" fmla="val 9756"/>
                <a:gd name="f76" fmla="val 3384"/>
                <a:gd name="f77" fmla="val 4736"/>
                <a:gd name="f78" fmla="val 5006"/>
                <a:gd name="f79" fmla="+- 0 0 -90"/>
                <a:gd name="f80" fmla="*/ f3 1 10141"/>
                <a:gd name="f81" fmla="*/ f4 1 10000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10141"/>
                <a:gd name="f90" fmla="*/ f86 1 10000"/>
                <a:gd name="f91" fmla="*/ 2147483646 f87 1"/>
                <a:gd name="f92" fmla="*/ 2147483646 f86 1"/>
                <a:gd name="f93" fmla="*/ 0 f86 1"/>
                <a:gd name="f94" fmla="+- f88 0 f1"/>
                <a:gd name="f95" fmla="*/ f91 1 10141"/>
                <a:gd name="f96" fmla="*/ f92 1 10000"/>
                <a:gd name="f97" fmla="*/ f93 1 10000"/>
                <a:gd name="f98" fmla="*/ 0 1 f89"/>
                <a:gd name="f99" fmla="*/ f83 1 f89"/>
                <a:gd name="f100" fmla="*/ 0 1 f90"/>
                <a:gd name="f101" fmla="*/ f84 1 f90"/>
                <a:gd name="f102" fmla="*/ f95 1 f89"/>
                <a:gd name="f103" fmla="*/ f96 1 f90"/>
                <a:gd name="f104" fmla="*/ f97 1 f90"/>
                <a:gd name="f105" fmla="*/ f98 f80 1"/>
                <a:gd name="f106" fmla="*/ f99 f80 1"/>
                <a:gd name="f107" fmla="*/ f101 f81 1"/>
                <a:gd name="f108" fmla="*/ f100 f81 1"/>
                <a:gd name="f109" fmla="*/ f102 f80 1"/>
                <a:gd name="f110" fmla="*/ f103 f81 1"/>
                <a:gd name="f111" fmla="*/ f104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1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  <a:cxn ang="f94">
                  <a:pos x="f109" y="f110"/>
                </a:cxn>
              </a:cxnLst>
              <a:rect l="f105" t="f108" r="f106" b="f107"/>
              <a:pathLst>
                <a:path w="10141" h="10000">
                  <a:moveTo>
                    <a:pt x="f8" y="f9"/>
                  </a:moveTo>
                  <a:lnTo>
                    <a:pt x="f8" y="f10"/>
                  </a:lnTo>
                  <a:lnTo>
                    <a:pt x="f11" y="f12"/>
                  </a:lnTo>
                  <a:lnTo>
                    <a:pt x="f13" y="f12"/>
                  </a:lnTo>
                  <a:lnTo>
                    <a:pt x="f6" y="f14"/>
                  </a:lnTo>
                  <a:lnTo>
                    <a:pt x="f6" y="f15"/>
                  </a:lnTo>
                  <a:lnTo>
                    <a:pt x="f6" y="f16"/>
                  </a:lnTo>
                  <a:cubicBezTo>
                    <a:pt x="f6" y="f16"/>
                    <a:pt x="f17" y="f18"/>
                    <a:pt x="f19" y="f18"/>
                  </a:cubicBezTo>
                  <a:lnTo>
                    <a:pt x="f20" y="f21"/>
                  </a:lnTo>
                  <a:lnTo>
                    <a:pt x="f20" y="f22"/>
                  </a:lnTo>
                  <a:lnTo>
                    <a:pt x="f8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5"/>
                  </a:lnTo>
                  <a:lnTo>
                    <a:pt x="f29" y="f30"/>
                  </a:lnTo>
                  <a:lnTo>
                    <a:pt x="f31" y="f32"/>
                  </a:lnTo>
                  <a:cubicBezTo>
                    <a:pt x="f33" y="f34"/>
                    <a:pt x="f35" y="f36"/>
                    <a:pt x="f37" y="f25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37" y="f14"/>
                  </a:cubicBezTo>
                  <a:lnTo>
                    <a:pt x="f72" y="f9"/>
                  </a:lnTo>
                  <a:lnTo>
                    <a:pt x="f73" y="f7"/>
                  </a:lnTo>
                  <a:lnTo>
                    <a:pt x="f74" y="f75"/>
                  </a:lnTo>
                  <a:lnTo>
                    <a:pt x="f76" y="f75"/>
                  </a:lnTo>
                  <a:lnTo>
                    <a:pt x="f77" y="f7"/>
                  </a:lnTo>
                  <a:lnTo>
                    <a:pt x="f78" y="f75"/>
                  </a:lnTo>
                  <a:lnTo>
                    <a:pt x="f8" y="f9"/>
                  </a:lnTo>
                </a:path>
              </a:pathLst>
            </a:custGeom>
            <a:noFill/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80" name="Freeform 207">
              <a:extLst>
                <a:ext uri="{FF2B5EF4-FFF2-40B4-BE49-F238E27FC236}">
                  <a16:creationId xmlns:a16="http://schemas.microsoft.com/office/drawing/2014/main" id="{091E5686-8651-9C64-01AC-516E1873B108}"/>
                </a:ext>
              </a:extLst>
            </p:cNvPr>
            <p:cNvSpPr/>
            <p:nvPr/>
          </p:nvSpPr>
          <p:spPr>
            <a:xfrm>
              <a:off x="5648843" y="4273987"/>
              <a:ext cx="178125" cy="1274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00"/>
                <a:gd name="f7" fmla="val 3889"/>
                <a:gd name="f8" fmla="val 2000"/>
                <a:gd name="f9" fmla="val 5556"/>
                <a:gd name="f10" fmla="val 3200"/>
                <a:gd name="f11" fmla="val 7222"/>
                <a:gd name="f12" fmla="val 4800"/>
                <a:gd name="f13" fmla="val 5600"/>
                <a:gd name="f14" fmla="val 8889"/>
                <a:gd name="f15" fmla="val 5268"/>
                <a:gd name="f16" fmla="val 8163"/>
                <a:gd name="f17" fmla="val 6400"/>
                <a:gd name="f18" fmla="val 7200"/>
                <a:gd name="f19" fmla="val 7067"/>
                <a:gd name="f20" fmla="val 2963"/>
                <a:gd name="f21" fmla="val 6933"/>
                <a:gd name="f22" fmla="val 2037"/>
                <a:gd name="f23" fmla="val 6800"/>
                <a:gd name="f24" fmla="val 1111"/>
                <a:gd name="f25" fmla="+- 0 0 -90"/>
                <a:gd name="f26" fmla="*/ f3 1 10000"/>
                <a:gd name="f27" fmla="*/ f4 1 10000"/>
                <a:gd name="f28" fmla="val f5"/>
                <a:gd name="f29" fmla="val f6"/>
                <a:gd name="f30" fmla="*/ f25 f0 1"/>
                <a:gd name="f31" fmla="+- f29 0 f28"/>
                <a:gd name="f32" fmla="*/ f30 1 f2"/>
                <a:gd name="f33" fmla="*/ f31 1 10000"/>
                <a:gd name="f34" fmla="*/ 0 f31 1"/>
                <a:gd name="f35" fmla="*/ 2147483646 f31 1"/>
                <a:gd name="f36" fmla="+- f32 0 f1"/>
                <a:gd name="f37" fmla="*/ f34 1 10000"/>
                <a:gd name="f38" fmla="*/ f35 1 10000"/>
                <a:gd name="f39" fmla="*/ 0 1 f33"/>
                <a:gd name="f40" fmla="*/ f29 1 f33"/>
                <a:gd name="f41" fmla="*/ f37 1 f33"/>
                <a:gd name="f42" fmla="*/ f38 1 f33"/>
                <a:gd name="f43" fmla="*/ f39 f26 1"/>
                <a:gd name="f44" fmla="*/ f40 f26 1"/>
                <a:gd name="f45" fmla="*/ f40 f27 1"/>
                <a:gd name="f46" fmla="*/ f39 f27 1"/>
                <a:gd name="f47" fmla="*/ f41 f26 1"/>
                <a:gd name="f48" fmla="*/ f42 f27 1"/>
                <a:gd name="f49" fmla="*/ f42 f26 1"/>
                <a:gd name="f50" fmla="*/ f41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47" y="f48"/>
                </a:cxn>
                <a:cxn ang="f36">
                  <a:pos x="f47" y="f48"/>
                </a:cxn>
                <a:cxn ang="f36">
                  <a:pos x="f49" y="f48"/>
                </a:cxn>
                <a:cxn ang="f36">
                  <a:pos x="f49" y="f48"/>
                </a:cxn>
                <a:cxn ang="f36">
                  <a:pos x="f49" y="f48"/>
                </a:cxn>
                <a:cxn ang="f36">
                  <a:pos x="f49" y="f48"/>
                </a:cxn>
                <a:cxn ang="f36">
                  <a:pos x="f49" y="f48"/>
                </a:cxn>
                <a:cxn ang="f36">
                  <a:pos x="f49" y="f48"/>
                </a:cxn>
                <a:cxn ang="f36">
                  <a:pos x="f49" y="f48"/>
                </a:cxn>
                <a:cxn ang="f36">
                  <a:pos x="f49" y="f48"/>
                </a:cxn>
                <a:cxn ang="f36">
                  <a:pos x="f49" y="f48"/>
                </a:cxn>
                <a:cxn ang="f36">
                  <a:pos x="f49" y="f50"/>
                </a:cxn>
              </a:cxnLst>
              <a:rect l="f43" t="f46" r="f44" b="f45"/>
              <a:pathLst>
                <a:path w="10000" h="10000">
                  <a:moveTo>
                    <a:pt x="f5" y="f7"/>
                  </a:moveTo>
                  <a:lnTo>
                    <a:pt x="f5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3" y="f14"/>
                  </a:lnTo>
                  <a:lnTo>
                    <a:pt x="f17" y="f6"/>
                  </a:lnTo>
                  <a:lnTo>
                    <a:pt x="f18" y="f7"/>
                  </a:lnTo>
                  <a:cubicBezTo>
                    <a:pt x="f19" y="f20"/>
                    <a:pt x="f21" y="f22"/>
                    <a:pt x="f23" y="f24"/>
                  </a:cubicBezTo>
                  <a:lnTo>
                    <a:pt x="f6" y="f5"/>
                  </a:lnTo>
                </a:path>
              </a:pathLst>
            </a:custGeom>
            <a:noFill/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81" name="Freeform 208">
              <a:extLst>
                <a:ext uri="{FF2B5EF4-FFF2-40B4-BE49-F238E27FC236}">
                  <a16:creationId xmlns:a16="http://schemas.microsoft.com/office/drawing/2014/main" id="{7AF56BB3-82BE-CDB4-C7B7-1D123D401705}"/>
                </a:ext>
              </a:extLst>
            </p:cNvPr>
            <p:cNvSpPr/>
            <p:nvPr/>
          </p:nvSpPr>
          <p:spPr>
            <a:xfrm>
              <a:off x="5942813" y="4121932"/>
              <a:ext cx="107158" cy="1636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"/>
                <a:gd name="f7" fmla="val 138"/>
                <a:gd name="f8" fmla="val 126"/>
                <a:gd name="f9" fmla="val 78"/>
                <a:gd name="f10" fmla="val 102"/>
                <a:gd name="f11" fmla="val 66"/>
                <a:gd name="f12" fmla="val 84"/>
                <a:gd name="f13" fmla="val 60"/>
                <a:gd name="f14" fmla="val 42"/>
                <a:gd name="f15" fmla="val 36"/>
                <a:gd name="f16" fmla="val 18"/>
                <a:gd name="f17" fmla="val 12"/>
                <a:gd name="f18" fmla="val 24"/>
                <a:gd name="f19" fmla="val 6"/>
                <a:gd name="f20" fmla="val 30"/>
                <a:gd name="f21" fmla="val 120"/>
                <a:gd name="f22" fmla="val 132"/>
                <a:gd name="f23" fmla="+- 0 0 -90"/>
                <a:gd name="f24" fmla="*/ f3 1 90"/>
                <a:gd name="f25" fmla="*/ f4 1 13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90"/>
                <a:gd name="f34" fmla="*/ f30 1 138"/>
                <a:gd name="f35" fmla="*/ 2147483646 f31 1"/>
                <a:gd name="f36" fmla="*/ 2147483646 f30 1"/>
                <a:gd name="f37" fmla="*/ 0 f30 1"/>
                <a:gd name="f38" fmla="*/ 0 f31 1"/>
                <a:gd name="f39" fmla="+- f32 0 f1"/>
                <a:gd name="f40" fmla="*/ f35 1 90"/>
                <a:gd name="f41" fmla="*/ f36 1 138"/>
                <a:gd name="f42" fmla="*/ f37 1 138"/>
                <a:gd name="f43" fmla="*/ f38 1 90"/>
                <a:gd name="f44" fmla="*/ 0 1 f33"/>
                <a:gd name="f45" fmla="*/ f27 1 f33"/>
                <a:gd name="f46" fmla="*/ 0 1 f34"/>
                <a:gd name="f47" fmla="*/ f28 1 f34"/>
                <a:gd name="f48" fmla="*/ f40 1 f33"/>
                <a:gd name="f49" fmla="*/ f41 1 f34"/>
                <a:gd name="f50" fmla="*/ f42 1 f34"/>
                <a:gd name="f51" fmla="*/ f43 1 f33"/>
                <a:gd name="f52" fmla="*/ f44 f24 1"/>
                <a:gd name="f53" fmla="*/ f45 f24 1"/>
                <a:gd name="f54" fmla="*/ f47 f25 1"/>
                <a:gd name="f55" fmla="*/ f46 f25 1"/>
                <a:gd name="f56" fmla="*/ f48 f24 1"/>
                <a:gd name="f57" fmla="*/ f49 f25 1"/>
                <a:gd name="f58" fmla="*/ f50 f25 1"/>
                <a:gd name="f59" fmla="*/ f5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56" y="f57"/>
                </a:cxn>
                <a:cxn ang="f39">
                  <a:pos x="f56" y="f57"/>
                </a:cxn>
                <a:cxn ang="f39">
                  <a:pos x="f56" y="f57"/>
                </a:cxn>
                <a:cxn ang="f39">
                  <a:pos x="f56" y="f57"/>
                </a:cxn>
                <a:cxn ang="f39">
                  <a:pos x="f56" y="f57"/>
                </a:cxn>
                <a:cxn ang="f39">
                  <a:pos x="f56" y="f57"/>
                </a:cxn>
                <a:cxn ang="f39">
                  <a:pos x="f56" y="f57"/>
                </a:cxn>
                <a:cxn ang="f39">
                  <a:pos x="f56" y="f58"/>
                </a:cxn>
                <a:cxn ang="f39">
                  <a:pos x="f56" y="f57"/>
                </a:cxn>
                <a:cxn ang="f39">
                  <a:pos x="f59" y="f57"/>
                </a:cxn>
                <a:cxn ang="f39">
                  <a:pos x="f56" y="f57"/>
                </a:cxn>
                <a:cxn ang="f39">
                  <a:pos x="f56" y="f57"/>
                </a:cxn>
                <a:cxn ang="f39">
                  <a:pos x="f56" y="f57"/>
                </a:cxn>
                <a:cxn ang="f39">
                  <a:pos x="f56" y="f57"/>
                </a:cxn>
                <a:cxn ang="f39">
                  <a:pos x="f56" y="f57"/>
                </a:cxn>
                <a:cxn ang="f39">
                  <a:pos x="f56" y="f57"/>
                </a:cxn>
                <a:cxn ang="f39">
                  <a:pos x="f56" y="f57"/>
                </a:cxn>
                <a:cxn ang="f39">
                  <a:pos x="f56" y="f57"/>
                </a:cxn>
              </a:cxnLst>
              <a:rect l="f52" t="f55" r="f53" b="f54"/>
              <a:pathLst>
                <a:path w="90" h="138">
                  <a:moveTo>
                    <a:pt x="f6" y="f8"/>
                  </a:moveTo>
                  <a:lnTo>
                    <a:pt x="f9" y="f10"/>
                  </a:lnTo>
                  <a:lnTo>
                    <a:pt x="f11" y="f9"/>
                  </a:lnTo>
                  <a:lnTo>
                    <a:pt x="f12" y="f13"/>
                  </a:lnTo>
                  <a:lnTo>
                    <a:pt x="f6" y="f14"/>
                  </a:lnTo>
                  <a:lnTo>
                    <a:pt x="f11" y="f15"/>
                  </a:lnTo>
                  <a:lnTo>
                    <a:pt x="f13" y="f16"/>
                  </a:lnTo>
                  <a:lnTo>
                    <a:pt x="f15" y="f5"/>
                  </a:lnTo>
                  <a:lnTo>
                    <a:pt x="f17" y="f18"/>
                  </a:lnTo>
                  <a:lnTo>
                    <a:pt x="f5" y="f14"/>
                  </a:lnTo>
                  <a:lnTo>
                    <a:pt x="f19" y="f13"/>
                  </a:lnTo>
                  <a:lnTo>
                    <a:pt x="f16" y="f11"/>
                  </a:lnTo>
                  <a:lnTo>
                    <a:pt x="f20" y="f12"/>
                  </a:lnTo>
                  <a:lnTo>
                    <a:pt x="f18" y="f21"/>
                  </a:lnTo>
                  <a:lnTo>
                    <a:pt x="f14" y="f7"/>
                  </a:lnTo>
                  <a:lnTo>
                    <a:pt x="f13" y="f22"/>
                  </a:lnTo>
                  <a:lnTo>
                    <a:pt x="f6" y="f8"/>
                  </a:lnTo>
                </a:path>
              </a:pathLst>
            </a:custGeom>
            <a:noFill/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82" name="Freeform 209">
              <a:extLst>
                <a:ext uri="{FF2B5EF4-FFF2-40B4-BE49-F238E27FC236}">
                  <a16:creationId xmlns:a16="http://schemas.microsoft.com/office/drawing/2014/main" id="{CD2126D4-AB7B-F7AC-0FE2-26FEE8BB1506}"/>
                </a:ext>
              </a:extLst>
            </p:cNvPr>
            <p:cNvSpPr/>
            <p:nvPr/>
          </p:nvSpPr>
          <p:spPr>
            <a:xfrm>
              <a:off x="6109353" y="4179859"/>
              <a:ext cx="69512" cy="854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72"/>
                <a:gd name="f8" fmla="val 6"/>
                <a:gd name="f9" fmla="val 42"/>
                <a:gd name="f10" fmla="val 66"/>
                <a:gd name="f11" fmla="val 12"/>
                <a:gd name="f12" fmla="val 36"/>
                <a:gd name="f13" fmla="val 24"/>
                <a:gd name="f14" fmla="val 18"/>
                <a:gd name="f15" fmla="+- 0 0 -90"/>
                <a:gd name="f16" fmla="*/ f3 1 60"/>
                <a:gd name="f17" fmla="*/ f4 1 72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60"/>
                <a:gd name="f26" fmla="*/ f22 1 72"/>
                <a:gd name="f27" fmla="*/ 2147483646 f23 1"/>
                <a:gd name="f28" fmla="*/ 2147483646 f22 1"/>
                <a:gd name="f29" fmla="*/ 0 f22 1"/>
                <a:gd name="f30" fmla="*/ 0 f23 1"/>
                <a:gd name="f31" fmla="+- f24 0 f1"/>
                <a:gd name="f32" fmla="*/ f27 1 60"/>
                <a:gd name="f33" fmla="*/ f28 1 72"/>
                <a:gd name="f34" fmla="*/ f29 1 72"/>
                <a:gd name="f35" fmla="*/ f30 1 60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6"/>
                <a:gd name="f43" fmla="*/ f35 1 f25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7 1"/>
                <a:gd name="f51" fmla="*/ f4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48" y="f49"/>
                </a:cxn>
                <a:cxn ang="f31">
                  <a:pos x="f48" y="f49"/>
                </a:cxn>
                <a:cxn ang="f31">
                  <a:pos x="f48" y="f49"/>
                </a:cxn>
                <a:cxn ang="f31">
                  <a:pos x="f48" y="f49"/>
                </a:cxn>
                <a:cxn ang="f31">
                  <a:pos x="f48" y="f50"/>
                </a:cxn>
                <a:cxn ang="f31">
                  <a:pos x="f48" y="f50"/>
                </a:cxn>
                <a:cxn ang="f31">
                  <a:pos x="f51" y="f49"/>
                </a:cxn>
                <a:cxn ang="f31">
                  <a:pos x="f48" y="f49"/>
                </a:cxn>
              </a:cxnLst>
              <a:rect l="f44" t="f47" r="f45" b="f46"/>
              <a:pathLst>
                <a:path w="60" h="72">
                  <a:moveTo>
                    <a:pt x="f8" y="f9"/>
                  </a:moveTo>
                  <a:lnTo>
                    <a:pt x="f8" y="f10"/>
                  </a:lnTo>
                  <a:lnTo>
                    <a:pt x="f11" y="f7"/>
                  </a:lnTo>
                  <a:lnTo>
                    <a:pt x="f12" y="f6"/>
                  </a:lnTo>
                  <a:lnTo>
                    <a:pt x="f6" y="f13"/>
                  </a:lnTo>
                  <a:lnTo>
                    <a:pt x="f14" y="f5"/>
                  </a:lnTo>
                  <a:lnTo>
                    <a:pt x="f8" y="f5"/>
                  </a:lnTo>
                  <a:lnTo>
                    <a:pt x="f5" y="f14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83" name="Freeform 210">
              <a:extLst>
                <a:ext uri="{FF2B5EF4-FFF2-40B4-BE49-F238E27FC236}">
                  <a16:creationId xmlns:a16="http://schemas.microsoft.com/office/drawing/2014/main" id="{2863ECAB-10FA-AB5B-26B3-D076D27AC4FD}"/>
                </a:ext>
              </a:extLst>
            </p:cNvPr>
            <p:cNvSpPr/>
            <p:nvPr/>
          </p:nvSpPr>
          <p:spPr>
            <a:xfrm>
              <a:off x="6023911" y="4176960"/>
              <a:ext cx="88340" cy="999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"/>
                <a:gd name="f7" fmla="val 84"/>
                <a:gd name="f8" fmla="val 78"/>
                <a:gd name="f9" fmla="val 54"/>
                <a:gd name="f10" fmla="val 66"/>
                <a:gd name="f11" fmla="val 30"/>
                <a:gd name="f12" fmla="val 12"/>
                <a:gd name="f13" fmla="val 24"/>
                <a:gd name="f14" fmla="val 6"/>
                <a:gd name="f15" fmla="val 18"/>
                <a:gd name="f16" fmla="val 36"/>
                <a:gd name="f17" fmla="val 60"/>
                <a:gd name="f18" fmla="val 42"/>
                <a:gd name="f19" fmla="+- 0 0 -90"/>
                <a:gd name="f20" fmla="*/ f3 1 72"/>
                <a:gd name="f21" fmla="*/ f4 1 84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72"/>
                <a:gd name="f30" fmla="*/ f26 1 84"/>
                <a:gd name="f31" fmla="*/ 2147483646 f27 1"/>
                <a:gd name="f32" fmla="*/ 2147483646 f26 1"/>
                <a:gd name="f33" fmla="*/ 0 f26 1"/>
                <a:gd name="f34" fmla="*/ 0 f27 1"/>
                <a:gd name="f35" fmla="+- f28 0 f1"/>
                <a:gd name="f36" fmla="*/ f31 1 72"/>
                <a:gd name="f37" fmla="*/ f32 1 84"/>
                <a:gd name="f38" fmla="*/ f33 1 84"/>
                <a:gd name="f39" fmla="*/ f34 1 72"/>
                <a:gd name="f40" fmla="*/ 0 1 f29"/>
                <a:gd name="f41" fmla="*/ f23 1 f29"/>
                <a:gd name="f42" fmla="*/ 0 1 f30"/>
                <a:gd name="f43" fmla="*/ f24 1 f30"/>
                <a:gd name="f44" fmla="*/ f36 1 f29"/>
                <a:gd name="f45" fmla="*/ f37 1 f30"/>
                <a:gd name="f46" fmla="*/ f38 1 f30"/>
                <a:gd name="f47" fmla="*/ f39 1 f29"/>
                <a:gd name="f48" fmla="*/ f40 f20 1"/>
                <a:gd name="f49" fmla="*/ f41 f20 1"/>
                <a:gd name="f50" fmla="*/ f43 f21 1"/>
                <a:gd name="f51" fmla="*/ f42 f21 1"/>
                <a:gd name="f52" fmla="*/ f44 f20 1"/>
                <a:gd name="f53" fmla="*/ f45 f21 1"/>
                <a:gd name="f54" fmla="*/ f46 f21 1"/>
                <a:gd name="f55" fmla="*/ f4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2" y="f53"/>
                </a:cxn>
                <a:cxn ang="f35">
                  <a:pos x="f52" y="f53"/>
                </a:cxn>
                <a:cxn ang="f35">
                  <a:pos x="f52" y="f53"/>
                </a:cxn>
                <a:cxn ang="f35">
                  <a:pos x="f52" y="f53"/>
                </a:cxn>
                <a:cxn ang="f35">
                  <a:pos x="f52" y="f53"/>
                </a:cxn>
                <a:cxn ang="f35">
                  <a:pos x="f52" y="f54"/>
                </a:cxn>
                <a:cxn ang="f35">
                  <a:pos x="f52" y="f53"/>
                </a:cxn>
                <a:cxn ang="f35">
                  <a:pos x="f55" y="f53"/>
                </a:cxn>
                <a:cxn ang="f35">
                  <a:pos x="f52" y="f53"/>
                </a:cxn>
                <a:cxn ang="f35">
                  <a:pos x="f52" y="f53"/>
                </a:cxn>
                <a:cxn ang="f35">
                  <a:pos x="f52" y="f53"/>
                </a:cxn>
                <a:cxn ang="f35">
                  <a:pos x="f52" y="f53"/>
                </a:cxn>
                <a:cxn ang="f35">
                  <a:pos x="f52" y="f53"/>
                </a:cxn>
                <a:cxn ang="f35">
                  <a:pos x="f52" y="f53"/>
                </a:cxn>
              </a:cxnLst>
              <a:rect l="f48" t="f51" r="f49" b="f50"/>
              <a:pathLst>
                <a:path w="72" h="84">
                  <a:moveTo>
                    <a:pt x="f6" y="f8"/>
                  </a:moveTo>
                  <a:lnTo>
                    <a:pt x="f6" y="f9"/>
                  </a:lnTo>
                  <a:lnTo>
                    <a:pt x="f10" y="f11"/>
                  </a:lnTo>
                  <a:lnTo>
                    <a:pt x="f6" y="f12"/>
                  </a:lnTo>
                  <a:lnTo>
                    <a:pt x="f13" y="f14"/>
                  </a:lnTo>
                  <a:lnTo>
                    <a:pt x="f13" y="f5"/>
                  </a:lnTo>
                  <a:lnTo>
                    <a:pt x="f15" y="f15"/>
                  </a:lnTo>
                  <a:lnTo>
                    <a:pt x="f5" y="f16"/>
                  </a:lnTo>
                  <a:lnTo>
                    <a:pt x="f12" y="f17"/>
                  </a:lnTo>
                  <a:lnTo>
                    <a:pt x="f13" y="f7"/>
                  </a:lnTo>
                  <a:lnTo>
                    <a:pt x="f11" y="f7"/>
                  </a:lnTo>
                  <a:lnTo>
                    <a:pt x="f18" y="f8"/>
                  </a:lnTo>
                  <a:lnTo>
                    <a:pt x="f6" y="f8"/>
                  </a:lnTo>
                </a:path>
              </a:pathLst>
            </a:custGeom>
            <a:noFill/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84" name="Freeform 211">
              <a:extLst>
                <a:ext uri="{FF2B5EF4-FFF2-40B4-BE49-F238E27FC236}">
                  <a16:creationId xmlns:a16="http://schemas.microsoft.com/office/drawing/2014/main" id="{3C029264-44E8-5994-75E6-EEDDE0337521}"/>
                </a:ext>
              </a:extLst>
            </p:cNvPr>
            <p:cNvSpPr/>
            <p:nvPr/>
          </p:nvSpPr>
          <p:spPr>
            <a:xfrm>
              <a:off x="5692286" y="4045177"/>
              <a:ext cx="304111" cy="2563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"/>
                <a:gd name="f7" fmla="val 36"/>
                <a:gd name="f8" fmla="val 38"/>
                <a:gd name="f9" fmla="val 21"/>
                <a:gd name="f10" fmla="val 37"/>
                <a:gd name="f11" fmla="val 18"/>
                <a:gd name="f12" fmla="val 39"/>
                <a:gd name="f13" fmla="val 15"/>
                <a:gd name="f14" fmla="val 11"/>
                <a:gd name="f15" fmla="val 42"/>
                <a:gd name="f16" fmla="val 10"/>
                <a:gd name="f17" fmla="val 8"/>
                <a:gd name="f18" fmla="val 32"/>
                <a:gd name="f19" fmla="val 5"/>
                <a:gd name="f20" fmla="val 22"/>
                <a:gd name="f21" fmla="val 6"/>
                <a:gd name="f22" fmla="val 17"/>
                <a:gd name="f23" fmla="val 16"/>
                <a:gd name="f24" fmla="val 3"/>
                <a:gd name="f25" fmla="val 2"/>
                <a:gd name="f26" fmla="val 7"/>
                <a:gd name="f27" fmla="val 1"/>
                <a:gd name="f28" fmla="val 12"/>
                <a:gd name="f29" fmla="val 19"/>
                <a:gd name="f30" fmla="val 20"/>
                <a:gd name="f31" fmla="val 26"/>
                <a:gd name="f32" fmla="val 33"/>
                <a:gd name="f33" fmla="val 30"/>
                <a:gd name="f34" fmla="val 29"/>
                <a:gd name="f35" fmla="val 25"/>
                <a:gd name="f36" fmla="val 34"/>
                <a:gd name="f37" fmla="val 23"/>
                <a:gd name="f38" fmla="+- 0 0 -90"/>
                <a:gd name="f39" fmla="*/ f3 1 43"/>
                <a:gd name="f40" fmla="*/ f4 1 36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43"/>
                <a:gd name="f49" fmla="*/ f45 1 36"/>
                <a:gd name="f50" fmla="*/ 2147483646 f46 1"/>
                <a:gd name="f51" fmla="*/ 2147483646 f45 1"/>
                <a:gd name="f52" fmla="*/ 0 f45 1"/>
                <a:gd name="f53" fmla="*/ 0 f46 1"/>
                <a:gd name="f54" fmla="+- f47 0 f1"/>
                <a:gd name="f55" fmla="*/ f50 1 43"/>
                <a:gd name="f56" fmla="*/ f51 1 36"/>
                <a:gd name="f57" fmla="*/ f52 1 36"/>
                <a:gd name="f58" fmla="*/ f53 1 43"/>
                <a:gd name="f59" fmla="*/ 0 1 f48"/>
                <a:gd name="f60" fmla="*/ f42 1 f48"/>
                <a:gd name="f61" fmla="*/ 0 1 f49"/>
                <a:gd name="f62" fmla="*/ f43 1 f49"/>
                <a:gd name="f63" fmla="*/ f55 1 f48"/>
                <a:gd name="f64" fmla="*/ f56 1 f49"/>
                <a:gd name="f65" fmla="*/ f57 1 f49"/>
                <a:gd name="f66" fmla="*/ f58 1 f48"/>
                <a:gd name="f67" fmla="*/ f59 f39 1"/>
                <a:gd name="f68" fmla="*/ f60 f39 1"/>
                <a:gd name="f69" fmla="*/ f62 f40 1"/>
                <a:gd name="f70" fmla="*/ f61 f40 1"/>
                <a:gd name="f71" fmla="*/ f63 f39 1"/>
                <a:gd name="f72" fmla="*/ f64 f40 1"/>
                <a:gd name="f73" fmla="*/ f65 f40 1"/>
                <a:gd name="f74" fmla="*/ f6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3"/>
                </a:cxn>
                <a:cxn ang="f54">
                  <a:pos x="f71" y="f72"/>
                </a:cxn>
                <a:cxn ang="f54">
                  <a:pos x="f74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  <a:cxn ang="f54">
                  <a:pos x="f71" y="f72"/>
                </a:cxn>
              </a:cxnLst>
              <a:rect l="f67" t="f70" r="f68" b="f69"/>
              <a:pathLst>
                <a:path w="43" h="36">
                  <a:moveTo>
                    <a:pt x="f8" y="f9"/>
                  </a:moveTo>
                  <a:cubicBezTo>
                    <a:pt x="f10" y="f11"/>
                    <a:pt x="f10" y="f11"/>
                    <a:pt x="f10" y="f11"/>
                  </a:cubicBezTo>
                  <a:cubicBezTo>
                    <a:pt x="f12" y="f13"/>
                    <a:pt x="f12" y="f13"/>
                    <a:pt x="f12" y="f13"/>
                  </a:cubicBezTo>
                  <a:cubicBezTo>
                    <a:pt x="f6" y="f14"/>
                    <a:pt x="f6" y="f14"/>
                    <a:pt x="f6" y="f14"/>
                  </a:cubicBezTo>
                  <a:cubicBezTo>
                    <a:pt x="f15" y="f14"/>
                    <a:pt x="f15" y="f14"/>
                    <a:pt x="f15" y="f14"/>
                  </a:cubicBezTo>
                  <a:cubicBezTo>
                    <a:pt x="f12" y="f16"/>
                    <a:pt x="f12" y="f16"/>
                    <a:pt x="f12" y="f16"/>
                  </a:cubicBezTo>
                  <a:cubicBezTo>
                    <a:pt x="f8" y="f17"/>
                    <a:pt x="f8" y="f17"/>
                    <a:pt x="f8" y="f17"/>
                  </a:cubicBezTo>
                  <a:cubicBezTo>
                    <a:pt x="f18" y="f19"/>
                    <a:pt x="f18" y="f19"/>
                    <a:pt x="f18" y="f19"/>
                  </a:cubicBezTo>
                  <a:cubicBezTo>
                    <a:pt x="f20" y="f21"/>
                    <a:pt x="f20" y="f21"/>
                    <a:pt x="f20" y="f21"/>
                  </a:cubicBezTo>
                  <a:cubicBezTo>
                    <a:pt x="f22" y="f19"/>
                    <a:pt x="f22" y="f19"/>
                    <a:pt x="f22" y="f19"/>
                  </a:cubicBezTo>
                  <a:cubicBezTo>
                    <a:pt x="f23" y="f24"/>
                    <a:pt x="f23" y="f24"/>
                    <a:pt x="f23" y="f24"/>
                  </a:cubicBezTo>
                  <a:cubicBezTo>
                    <a:pt x="f14" y="f25"/>
                    <a:pt x="f14" y="f25"/>
                    <a:pt x="f14" y="f25"/>
                  </a:cubicBezTo>
                  <a:cubicBezTo>
                    <a:pt x="f14" y="f25"/>
                    <a:pt x="f26" y="f24"/>
                    <a:pt x="f21" y="f24"/>
                  </a:cubicBezTo>
                  <a:cubicBezTo>
                    <a:pt x="f19" y="f24"/>
                    <a:pt x="f19" y="f27"/>
                    <a:pt x="f19" y="f5"/>
                  </a:cubicBezTo>
                  <a:cubicBezTo>
                    <a:pt x="f27" y="f25"/>
                    <a:pt x="f27" y="f25"/>
                    <a:pt x="f27" y="f25"/>
                  </a:cubicBezTo>
                  <a:cubicBezTo>
                    <a:pt x="f5" y="f16"/>
                    <a:pt x="f5" y="f16"/>
                    <a:pt x="f5" y="f16"/>
                  </a:cubicBezTo>
                  <a:cubicBezTo>
                    <a:pt x="f25" y="f13"/>
                    <a:pt x="f25" y="f13"/>
                    <a:pt x="f25" y="f13"/>
                  </a:cubicBezTo>
                  <a:cubicBezTo>
                    <a:pt x="f28" y="f29"/>
                    <a:pt x="f28" y="f29"/>
                    <a:pt x="f28" y="f29"/>
                  </a:cubicBezTo>
                  <a:cubicBezTo>
                    <a:pt x="f22" y="f30"/>
                    <a:pt x="f22" y="f30"/>
                    <a:pt x="f22" y="f30"/>
                  </a:cubicBezTo>
                  <a:cubicBezTo>
                    <a:pt x="f23" y="f20"/>
                    <a:pt x="f23" y="f20"/>
                    <a:pt x="f23" y="f20"/>
                  </a:cubicBezTo>
                  <a:cubicBezTo>
                    <a:pt x="f11" y="f31"/>
                    <a:pt x="f11" y="f31"/>
                    <a:pt x="f11" y="f31"/>
                  </a:cubicBezTo>
                  <a:cubicBezTo>
                    <a:pt x="f11" y="f32"/>
                    <a:pt x="f11" y="f32"/>
                    <a:pt x="f11" y="f32"/>
                  </a:cubicBezTo>
                  <a:cubicBezTo>
                    <a:pt x="f11" y="f32"/>
                    <a:pt x="f11" y="f32"/>
                    <a:pt x="f11" y="f32"/>
                  </a:cubicBezTo>
                  <a:cubicBezTo>
                    <a:pt x="f9" y="f7"/>
                    <a:pt x="f9" y="f7"/>
                    <a:pt x="f9" y="f7"/>
                  </a:cubicBezTo>
                  <a:cubicBezTo>
                    <a:pt x="f33" y="f32"/>
                    <a:pt x="f33" y="f32"/>
                    <a:pt x="f33" y="f32"/>
                  </a:cubicBezTo>
                  <a:cubicBezTo>
                    <a:pt x="f34" y="f33"/>
                    <a:pt x="f34" y="f33"/>
                    <a:pt x="f34" y="f33"/>
                  </a:cubicBezTo>
                  <a:cubicBezTo>
                    <a:pt x="f31" y="f35"/>
                    <a:pt x="f31" y="f35"/>
                    <a:pt x="f31" y="f35"/>
                  </a:cubicBezTo>
                  <a:cubicBezTo>
                    <a:pt x="f36" y="f35"/>
                    <a:pt x="f36" y="f35"/>
                    <a:pt x="f36" y="f35"/>
                  </a:cubicBezTo>
                  <a:cubicBezTo>
                    <a:pt x="f12" y="f37"/>
                    <a:pt x="f12" y="f37"/>
                    <a:pt x="f12" y="f37"/>
                  </a:cubicBezTo>
                  <a:cubicBezTo>
                    <a:pt x="f8" y="f9"/>
                    <a:pt x="f8" y="f9"/>
                    <a:pt x="f8" y="f9"/>
                  </a:cubicBezTo>
                </a:path>
              </a:pathLst>
            </a:custGeom>
            <a:noFill/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85" name="Freeform 212">
              <a:extLst>
                <a:ext uri="{FF2B5EF4-FFF2-40B4-BE49-F238E27FC236}">
                  <a16:creationId xmlns:a16="http://schemas.microsoft.com/office/drawing/2014/main" id="{0CBCBC8A-FE6F-D542-1214-F17A87096967}"/>
                </a:ext>
              </a:extLst>
            </p:cNvPr>
            <p:cNvSpPr/>
            <p:nvPr/>
          </p:nvSpPr>
          <p:spPr>
            <a:xfrm>
              <a:off x="5519958" y="4272543"/>
              <a:ext cx="123096" cy="1361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2"/>
                <a:gd name="f7" fmla="val 114"/>
                <a:gd name="f8" fmla="val 24"/>
                <a:gd name="f9" fmla="val 48"/>
                <a:gd name="f10" fmla="val 90"/>
                <a:gd name="f11" fmla="val 66"/>
                <a:gd name="f12" fmla="val 84"/>
                <a:gd name="f13" fmla="val 60"/>
                <a:gd name="f14" fmla="val 36"/>
                <a:gd name="f15" fmla="val 78"/>
                <a:gd name="f16" fmla="val 18"/>
                <a:gd name="f17" fmla="val 30"/>
                <a:gd name="f18" fmla="val 12"/>
                <a:gd name="f19" fmla="val 96"/>
                <a:gd name="f20" fmla="val 6"/>
                <a:gd name="f21" fmla="val 108"/>
                <a:gd name="f22" fmla="+- 0 0 -90"/>
                <a:gd name="f23" fmla="*/ f3 1 102"/>
                <a:gd name="f24" fmla="*/ f4 1 114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02"/>
                <a:gd name="f33" fmla="*/ f29 1 114"/>
                <a:gd name="f34" fmla="*/ 2147483646 f30 1"/>
                <a:gd name="f35" fmla="*/ 2147483646 f29 1"/>
                <a:gd name="f36" fmla="*/ 0 f29 1"/>
                <a:gd name="f37" fmla="*/ 0 f30 1"/>
                <a:gd name="f38" fmla="+- f31 0 f1"/>
                <a:gd name="f39" fmla="*/ f34 1 102"/>
                <a:gd name="f40" fmla="*/ f35 1 114"/>
                <a:gd name="f41" fmla="*/ f36 1 114"/>
                <a:gd name="f42" fmla="*/ f37 1 102"/>
                <a:gd name="f43" fmla="*/ 0 1 f32"/>
                <a:gd name="f44" fmla="*/ f26 1 f32"/>
                <a:gd name="f45" fmla="*/ 0 1 f33"/>
                <a:gd name="f46" fmla="*/ f27 1 f33"/>
                <a:gd name="f47" fmla="*/ f39 1 f32"/>
                <a:gd name="f48" fmla="*/ f40 1 f33"/>
                <a:gd name="f49" fmla="*/ f41 1 f33"/>
                <a:gd name="f50" fmla="*/ f42 1 f32"/>
                <a:gd name="f51" fmla="*/ f43 f23 1"/>
                <a:gd name="f52" fmla="*/ f44 f23 1"/>
                <a:gd name="f53" fmla="*/ f46 f24 1"/>
                <a:gd name="f54" fmla="*/ f45 f24 1"/>
                <a:gd name="f55" fmla="*/ f47 f23 1"/>
                <a:gd name="f56" fmla="*/ f48 f24 1"/>
                <a:gd name="f57" fmla="*/ f49 f24 1"/>
                <a:gd name="f58" fmla="*/ f5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6"/>
                </a:cxn>
                <a:cxn ang="f38">
                  <a:pos x="f55" y="f57"/>
                </a:cxn>
                <a:cxn ang="f38">
                  <a:pos x="f55" y="f56"/>
                </a:cxn>
                <a:cxn ang="f38">
                  <a:pos x="f58" y="f56"/>
                </a:cxn>
                <a:cxn ang="f38">
                  <a:pos x="f55" y="f56"/>
                </a:cxn>
                <a:cxn ang="f38">
                  <a:pos x="f58" y="f56"/>
                </a:cxn>
                <a:cxn ang="f38">
                  <a:pos x="f55" y="f56"/>
                </a:cxn>
                <a:cxn ang="f38">
                  <a:pos x="f55" y="f56"/>
                </a:cxn>
              </a:cxnLst>
              <a:rect l="f51" t="f54" r="f52" b="f53"/>
              <a:pathLst>
                <a:path w="102" h="114">
                  <a:moveTo>
                    <a:pt x="f8" y="f7"/>
                  </a:moveTo>
                  <a:lnTo>
                    <a:pt x="f9" y="f10"/>
                  </a:lnTo>
                  <a:lnTo>
                    <a:pt x="f11" y="f12"/>
                  </a:lnTo>
                  <a:lnTo>
                    <a:pt x="f10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5"/>
                  </a:lnTo>
                  <a:lnTo>
                    <a:pt x="f8" y="f18"/>
                  </a:lnTo>
                  <a:lnTo>
                    <a:pt x="f5" y="f11"/>
                  </a:lnTo>
                  <a:lnTo>
                    <a:pt x="f18" y="f10"/>
                  </a:lnTo>
                  <a:lnTo>
                    <a:pt x="f5" y="f19"/>
                  </a:lnTo>
                  <a:lnTo>
                    <a:pt x="f20" y="f21"/>
                  </a:lnTo>
                  <a:lnTo>
                    <a:pt x="f8" y="f7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86" name="Freeform 213">
              <a:extLst>
                <a:ext uri="{FF2B5EF4-FFF2-40B4-BE49-F238E27FC236}">
                  <a16:creationId xmlns:a16="http://schemas.microsoft.com/office/drawing/2014/main" id="{7E007A64-E1D6-9CFE-1234-311D41C74E04}"/>
                </a:ext>
              </a:extLst>
            </p:cNvPr>
            <p:cNvSpPr/>
            <p:nvPr/>
          </p:nvSpPr>
          <p:spPr>
            <a:xfrm>
              <a:off x="7679149" y="2757775"/>
              <a:ext cx="44887" cy="883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9209"/>
                <a:gd name="f7" fmla="val 839755"/>
                <a:gd name="f8" fmla="val 53214"/>
                <a:gd name="f9" fmla="val 797282"/>
                <a:gd name="f10" fmla="val 54137"/>
                <a:gd name="f11" fmla="val 718133"/>
                <a:gd name="f12" fmla="val 55061"/>
                <a:gd name="f13" fmla="val 638985"/>
                <a:gd name="f14" fmla="val 55984"/>
                <a:gd name="f15" fmla="val 559836"/>
                <a:gd name="f16" fmla="val 522514"/>
                <a:gd name="f17" fmla="val 111968"/>
                <a:gd name="f18" fmla="val 130628"/>
                <a:gd name="f19" fmla="val 261258"/>
                <a:gd name="f20" fmla="val 391886"/>
                <a:gd name="f21" fmla="val 410547"/>
                <a:gd name="f22" fmla="val 261257"/>
                <a:gd name="f23" fmla="val 223935"/>
                <a:gd name="f24" fmla="val 634481"/>
                <a:gd name="f25" fmla="val 783771"/>
                <a:gd name="f26" fmla="+- 0 0 -90"/>
                <a:gd name="f27" fmla="*/ f3 1 429209"/>
                <a:gd name="f28" fmla="*/ f4 1 839755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429209"/>
                <a:gd name="f37" fmla="*/ f33 1 839755"/>
                <a:gd name="f38" fmla="*/ 0 f34 1"/>
                <a:gd name="f39" fmla="*/ 2 f33 1"/>
                <a:gd name="f40" fmla="*/ 1 f33 1"/>
                <a:gd name="f41" fmla="*/ 0 f33 1"/>
                <a:gd name="f42" fmla="*/ 1 f34 1"/>
                <a:gd name="f43" fmla="+- f35 0 f1"/>
                <a:gd name="f44" fmla="*/ f38 1 429209"/>
                <a:gd name="f45" fmla="*/ f39 1 839755"/>
                <a:gd name="f46" fmla="*/ f40 1 839755"/>
                <a:gd name="f47" fmla="*/ f41 1 839755"/>
                <a:gd name="f48" fmla="*/ f42 1 429209"/>
                <a:gd name="f49" fmla="*/ 0 1 f36"/>
                <a:gd name="f50" fmla="*/ f30 1 f36"/>
                <a:gd name="f51" fmla="*/ 0 1 f37"/>
                <a:gd name="f52" fmla="*/ f31 1 f37"/>
                <a:gd name="f53" fmla="*/ f44 1 f36"/>
                <a:gd name="f54" fmla="*/ f45 1 f37"/>
                <a:gd name="f55" fmla="*/ f46 1 f37"/>
                <a:gd name="f56" fmla="*/ f47 1 f37"/>
                <a:gd name="f57" fmla="*/ f48 1 f36"/>
                <a:gd name="f58" fmla="*/ f49 f27 1"/>
                <a:gd name="f59" fmla="*/ f50 f27 1"/>
                <a:gd name="f60" fmla="*/ f52 f28 1"/>
                <a:gd name="f61" fmla="*/ f51 f28 1"/>
                <a:gd name="f62" fmla="*/ f53 f27 1"/>
                <a:gd name="f63" fmla="*/ f54 f28 1"/>
                <a:gd name="f64" fmla="*/ f55 f28 1"/>
                <a:gd name="f65" fmla="*/ f56 f28 1"/>
                <a:gd name="f66" fmla="*/ f5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2" y="f63"/>
                </a:cxn>
                <a:cxn ang="f43">
                  <a:pos x="f62" y="f64"/>
                </a:cxn>
                <a:cxn ang="f43">
                  <a:pos x="f62" y="f64"/>
                </a:cxn>
                <a:cxn ang="f43">
                  <a:pos x="f62" y="f65"/>
                </a:cxn>
                <a:cxn ang="f43">
                  <a:pos x="f66" y="f65"/>
                </a:cxn>
                <a:cxn ang="f43">
                  <a:pos x="f66" y="f65"/>
                </a:cxn>
                <a:cxn ang="f43">
                  <a:pos x="f66" y="f64"/>
                </a:cxn>
                <a:cxn ang="f43">
                  <a:pos x="f66" y="f64"/>
                </a:cxn>
                <a:cxn ang="f43">
                  <a:pos x="f62" y="f64"/>
                </a:cxn>
                <a:cxn ang="f43">
                  <a:pos x="f62" y="f63"/>
                </a:cxn>
                <a:cxn ang="f43">
                  <a:pos x="f62" y="f63"/>
                </a:cxn>
                <a:cxn ang="f43">
                  <a:pos x="f62" y="f63"/>
                </a:cxn>
              </a:cxnLst>
              <a:rect l="f58" t="f61" r="f59" b="f60"/>
              <a:pathLst>
                <a:path w="429209" h="83975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lnTo>
                    <a:pt x="f5" y="f16"/>
                  </a:lnTo>
                  <a:lnTo>
                    <a:pt x="f17" y="f18"/>
                  </a:lnTo>
                  <a:lnTo>
                    <a:pt x="f19" y="f18"/>
                  </a:lnTo>
                  <a:lnTo>
                    <a:pt x="f20" y="f5"/>
                  </a:lnTo>
                  <a:lnTo>
                    <a:pt x="f21" y="f22"/>
                  </a:lnTo>
                  <a:lnTo>
                    <a:pt x="f6" y="f21"/>
                  </a:lnTo>
                  <a:lnTo>
                    <a:pt x="f23" y="f24"/>
                  </a:lnTo>
                  <a:lnTo>
                    <a:pt x="f23" y="f7"/>
                  </a:lnTo>
                  <a:lnTo>
                    <a:pt x="f17" y="f25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87" name="Freeform 214">
              <a:extLst>
                <a:ext uri="{FF2B5EF4-FFF2-40B4-BE49-F238E27FC236}">
                  <a16:creationId xmlns:a16="http://schemas.microsoft.com/office/drawing/2014/main" id="{B1C2BE3E-6BDE-D0A9-824F-B09547E5A6F3}"/>
                </a:ext>
              </a:extLst>
            </p:cNvPr>
            <p:cNvSpPr/>
            <p:nvPr/>
          </p:nvSpPr>
          <p:spPr>
            <a:xfrm>
              <a:off x="8839120" y="3371785"/>
              <a:ext cx="393896" cy="3808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795"/>
                <a:gd name="f7" fmla="val 10652"/>
                <a:gd name="f8" fmla="val 7118"/>
                <a:gd name="f9" fmla="val 10169"/>
                <a:gd name="f10" fmla="val 7403"/>
                <a:gd name="f11" fmla="val 10018"/>
                <a:gd name="f12" fmla="val 7922"/>
                <a:gd name="f13" fmla="val 10028"/>
                <a:gd name="f14" fmla="val 7912"/>
                <a:gd name="f15" fmla="val 9685"/>
                <a:gd name="f16" fmla="val 7902"/>
                <a:gd name="f17" fmla="val 9342"/>
                <a:gd name="f18" fmla="val 7173"/>
                <a:gd name="f19" fmla="val 8474"/>
                <a:gd name="f20" fmla="val 7058"/>
                <a:gd name="f21" fmla="val 8110"/>
                <a:gd name="f22" fmla="val 6943"/>
                <a:gd name="f23" fmla="val 7746"/>
                <a:gd name="f24" fmla="val 7143"/>
                <a:gd name="f25" fmla="val 7666"/>
                <a:gd name="f26" fmla="val 7222"/>
                <a:gd name="f27" fmla="val 7500"/>
                <a:gd name="f28" fmla="val 7301"/>
                <a:gd name="f29" fmla="val 7334"/>
                <a:gd name="f30" fmla="val 7346"/>
                <a:gd name="f31" fmla="val 7193"/>
                <a:gd name="f32" fmla="val 7530"/>
                <a:gd name="f33" fmla="val 7116"/>
                <a:gd name="f34" fmla="val 7714"/>
                <a:gd name="f35" fmla="val 7039"/>
                <a:gd name="f36" fmla="val 8027"/>
                <a:gd name="f37" fmla="val 7379"/>
                <a:gd name="f38" fmla="val 8325"/>
                <a:gd name="f39" fmla="val 8623"/>
                <a:gd name="f40" fmla="val 6699"/>
                <a:gd name="f41" fmla="val 9062"/>
                <a:gd name="f42" fmla="val 5615"/>
                <a:gd name="f43" fmla="val 9319"/>
                <a:gd name="f44" fmla="val 5078"/>
                <a:gd name="f45" fmla="val 9576"/>
                <a:gd name="f46" fmla="val 4541"/>
                <a:gd name="f47" fmla="val 9720"/>
                <a:gd name="f48" fmla="val 4241"/>
                <a:gd name="f49" fmla="val 9868"/>
                <a:gd name="f50" fmla="val 3816"/>
                <a:gd name="f51" fmla="val 10016"/>
                <a:gd name="f52" fmla="val 3391"/>
                <a:gd name="f53" fmla="val 10257"/>
                <a:gd name="f54" fmla="val 2817"/>
                <a:gd name="f55" fmla="val 10206"/>
                <a:gd name="f56" fmla="val 2527"/>
                <a:gd name="f57" fmla="val 10155"/>
                <a:gd name="f58" fmla="val 2237"/>
                <a:gd name="f59" fmla="val 9538"/>
                <a:gd name="f60" fmla="val 2325"/>
                <a:gd name="f61" fmla="val 9564"/>
                <a:gd name="f62" fmla="val 2075"/>
                <a:gd name="f63" fmla="val 9591"/>
                <a:gd name="f64" fmla="val 1811"/>
                <a:gd name="f65" fmla="val 9500"/>
                <a:gd name="f66" fmla="val 1164"/>
                <a:gd name="f67" fmla="val 9640"/>
                <a:gd name="f68" fmla="val 1129"/>
                <a:gd name="f69" fmla="val 10141"/>
                <a:gd name="f70" fmla="val 1004"/>
                <a:gd name="f71" fmla="val 10598"/>
                <a:gd name="f72" fmla="val 957"/>
                <a:gd name="f73" fmla="val 10748"/>
                <a:gd name="f74" fmla="val 847"/>
                <a:gd name="f75" fmla="val 10898"/>
                <a:gd name="f76" fmla="val 737"/>
                <a:gd name="f77" fmla="val 10653"/>
                <a:gd name="f78" fmla="val 578"/>
                <a:gd name="f79" fmla="val 10543"/>
                <a:gd name="f80" fmla="val 467"/>
                <a:gd name="f81" fmla="val 10433"/>
                <a:gd name="f82" fmla="val 356"/>
                <a:gd name="f83" fmla="val 10260"/>
                <a:gd name="f84" fmla="val 257"/>
                <a:gd name="f85" fmla="val 10085"/>
                <a:gd name="f86" fmla="val 179"/>
                <a:gd name="f87" fmla="val 9911"/>
                <a:gd name="f88" fmla="val 102"/>
                <a:gd name="f89" fmla="val 9805"/>
                <a:gd name="f90" fmla="val -9"/>
                <a:gd name="f91" fmla="val 9497"/>
                <a:gd name="f92" fmla="val 1"/>
                <a:gd name="f93" fmla="val 9192"/>
                <a:gd name="f94" fmla="val 11"/>
                <a:gd name="f95" fmla="val 8556"/>
                <a:gd name="f96" fmla="val 193"/>
                <a:gd name="f97" fmla="val 8247"/>
                <a:gd name="f98" fmla="val 237"/>
                <a:gd name="f99" fmla="val 7938"/>
                <a:gd name="f100" fmla="val 279"/>
                <a:gd name="f101" fmla="val 7858"/>
                <a:gd name="f102" fmla="val 208"/>
                <a:gd name="f103" fmla="val 7639"/>
                <a:gd name="f104" fmla="val 263"/>
                <a:gd name="f105" fmla="val 7421"/>
                <a:gd name="f106" fmla="val 320"/>
                <a:gd name="f107" fmla="val 7152"/>
                <a:gd name="f108" fmla="val 573"/>
                <a:gd name="f109" fmla="val 6937"/>
                <a:gd name="f110" fmla="val 6886"/>
                <a:gd name="f111" fmla="val 922"/>
                <a:gd name="f112" fmla="val 6810"/>
                <a:gd name="f113" fmla="val 1372"/>
                <a:gd name="f114" fmla="val 6784"/>
                <a:gd name="f115" fmla="val 1623"/>
                <a:gd name="f116" fmla="val 6758"/>
                <a:gd name="f117" fmla="val 1873"/>
                <a:gd name="f118" fmla="val 1924"/>
                <a:gd name="f119" fmla="val 6712"/>
                <a:gd name="f120" fmla="val 2150"/>
                <a:gd name="f121" fmla="val 6645"/>
                <a:gd name="f122" fmla="val 2133"/>
                <a:gd name="f123" fmla="val 6569"/>
                <a:gd name="f124" fmla="val 2301"/>
                <a:gd name="f125" fmla="val 6493"/>
                <a:gd name="f126" fmla="val 2469"/>
                <a:gd name="f127" fmla="val 6407"/>
                <a:gd name="f128" fmla="val 2823"/>
                <a:gd name="f129" fmla="val 6326"/>
                <a:gd name="f130" fmla="val 3084"/>
                <a:gd name="f131" fmla="val 5388"/>
                <a:gd name="f132" fmla="val 3490"/>
                <a:gd name="f133" fmla="val 5072"/>
                <a:gd name="f134" fmla="val 3661"/>
                <a:gd name="f135" fmla="val 4756"/>
                <a:gd name="f136" fmla="val 3832"/>
                <a:gd name="f137" fmla="val 4644"/>
                <a:gd name="f138" fmla="val 3888"/>
                <a:gd name="f139" fmla="val 4431"/>
                <a:gd name="f140" fmla="val 4113"/>
                <a:gd name="f141" fmla="val 4217"/>
                <a:gd name="f142" fmla="val 4338"/>
                <a:gd name="f143" fmla="val 3788"/>
                <a:gd name="f144" fmla="val 5012"/>
                <a:gd name="f145" fmla="val 2925"/>
                <a:gd name="f146" fmla="val 5037"/>
                <a:gd name="f147" fmla="val 2506"/>
                <a:gd name="f148" fmla="val 5245"/>
                <a:gd name="f149" fmla="val 2087"/>
                <a:gd name="f150" fmla="val 5453"/>
                <a:gd name="f151" fmla="val 1684"/>
                <a:gd name="f152" fmla="val 6101"/>
                <a:gd name="f153" fmla="val 1270"/>
                <a:gd name="f154" fmla="val 6260"/>
                <a:gd name="f155" fmla="val 856"/>
                <a:gd name="f156" fmla="val 6419"/>
                <a:gd name="f157" fmla="val 140"/>
                <a:gd name="f158" fmla="val 6073"/>
                <a:gd name="f159" fmla="val 20"/>
                <a:gd name="f160" fmla="val 6198"/>
                <a:gd name="f161" fmla="val -100"/>
                <a:gd name="f162" fmla="val 6323"/>
                <a:gd name="f163" fmla="val 358"/>
                <a:gd name="f164" fmla="val 6820"/>
                <a:gd name="f165" fmla="val 552"/>
                <a:gd name="f166" fmla="val 7008"/>
                <a:gd name="f167" fmla="val 746"/>
                <a:gd name="f168" fmla="val 7196"/>
                <a:gd name="f169" fmla="val 1074"/>
                <a:gd name="f170" fmla="val 7217"/>
                <a:gd name="f171" fmla="val 1182"/>
                <a:gd name="f172" fmla="val 7324"/>
                <a:gd name="f173" fmla="val 1290"/>
                <a:gd name="f174" fmla="val 7431"/>
                <a:gd name="f175" fmla="val 1192"/>
                <a:gd name="f176" fmla="val 7543"/>
                <a:gd name="f177" fmla="val 1199"/>
                <a:gd name="f178" fmla="val 7649"/>
                <a:gd name="f179" fmla="val 1206"/>
                <a:gd name="f180" fmla="val 7755"/>
                <a:gd name="f181" fmla="val 1239"/>
                <a:gd name="f182" fmla="val 7800"/>
                <a:gd name="f183" fmla="val 1223"/>
                <a:gd name="f184" fmla="val 7962"/>
                <a:gd name="f185" fmla="val 1207"/>
                <a:gd name="f186" fmla="val 8124"/>
                <a:gd name="f187" fmla="val 1334"/>
                <a:gd name="f188" fmla="val 8396"/>
                <a:gd name="f189" fmla="val 1102"/>
                <a:gd name="f190" fmla="val 8620"/>
                <a:gd name="f191" fmla="val 795"/>
                <a:gd name="f192" fmla="val 8917"/>
                <a:gd name="f193" fmla="val 443"/>
                <a:gd name="f194" fmla="val 9228"/>
                <a:gd name="f195" fmla="val 470"/>
                <a:gd name="f196" fmla="val 9744"/>
                <a:gd name="f197" fmla="val 479"/>
                <a:gd name="f198" fmla="val 9915"/>
                <a:gd name="f199" fmla="val 2376"/>
                <a:gd name="f200" fmla="val 9516"/>
                <a:gd name="f201" fmla="val 3293"/>
                <a:gd name="f202" fmla="val 9667"/>
                <a:gd name="f203" fmla="val 4210"/>
                <a:gd name="f204" fmla="val 9818"/>
                <a:gd name="f205" fmla="val 5529"/>
                <a:gd name="f206" fmla="val 9982"/>
                <a:gd name="f207" fmla="val 5971"/>
                <a:gd name="f208" fmla="val 6232"/>
                <a:gd name="f209" fmla="val 10504"/>
                <a:gd name="f210" fmla="+- 0 0 -90"/>
                <a:gd name="f211" fmla="*/ f3 1 10795"/>
                <a:gd name="f212" fmla="*/ f4 1 10652"/>
                <a:gd name="f213" fmla="val f5"/>
                <a:gd name="f214" fmla="val f6"/>
                <a:gd name="f215" fmla="val f7"/>
                <a:gd name="f216" fmla="*/ f210 f0 1"/>
                <a:gd name="f217" fmla="+- f215 0 f213"/>
                <a:gd name="f218" fmla="+- f214 0 f213"/>
                <a:gd name="f219" fmla="*/ f216 1 f2"/>
                <a:gd name="f220" fmla="*/ f218 1 10795"/>
                <a:gd name="f221" fmla="*/ f217 1 10652"/>
                <a:gd name="f222" fmla="*/ 2147483646 f218 1"/>
                <a:gd name="f223" fmla="*/ 2147483646 f217 1"/>
                <a:gd name="f224" fmla="*/ 360875000 f217 1"/>
                <a:gd name="f225" fmla="+- f219 0 f1"/>
                <a:gd name="f226" fmla="*/ f222 1 10795"/>
                <a:gd name="f227" fmla="*/ f223 1 10652"/>
                <a:gd name="f228" fmla="*/ f224 1 10652"/>
                <a:gd name="f229" fmla="*/ 0 1 f220"/>
                <a:gd name="f230" fmla="*/ f214 1 f220"/>
                <a:gd name="f231" fmla="*/ 0 1 f221"/>
                <a:gd name="f232" fmla="*/ f215 1 f221"/>
                <a:gd name="f233" fmla="*/ f226 1 f220"/>
                <a:gd name="f234" fmla="*/ f227 1 f221"/>
                <a:gd name="f235" fmla="*/ f228 1 f221"/>
                <a:gd name="f236" fmla="*/ f229 f211 1"/>
                <a:gd name="f237" fmla="*/ f230 f211 1"/>
                <a:gd name="f238" fmla="*/ f232 f212 1"/>
                <a:gd name="f239" fmla="*/ f231 f212 1"/>
                <a:gd name="f240" fmla="*/ f233 f211 1"/>
                <a:gd name="f241" fmla="*/ f234 f212 1"/>
                <a:gd name="f242" fmla="*/ f235 f2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2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  <a:cxn ang="f225">
                  <a:pos x="f240" y="f241"/>
                </a:cxn>
              </a:cxnLst>
              <a:rect l="f236" t="f239" r="f237" b="f238"/>
              <a:pathLst>
                <a:path w="10795" h="10652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5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4" y="f118"/>
                    <a:pt x="f114" y="f62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143" y="f144"/>
                  </a:cubicBezTo>
                  <a:cubicBezTo>
                    <a:pt x="f143" y="f144"/>
                    <a:pt x="f145" y="f146"/>
                    <a:pt x="f147" y="f148"/>
                  </a:cubicBezTo>
                  <a:cubicBezTo>
                    <a:pt x="f149" y="f150"/>
                    <a:pt x="f151" y="f152"/>
                    <a:pt x="f153" y="f154"/>
                  </a:cubicBezTo>
                  <a:cubicBezTo>
                    <a:pt x="f155" y="f156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78"/>
                  </a:cubicBezTo>
                  <a:cubicBezTo>
                    <a:pt x="f179" y="f180"/>
                    <a:pt x="f181" y="f182"/>
                    <a:pt x="f183" y="f184"/>
                  </a:cubicBezTo>
                  <a:cubicBezTo>
                    <a:pt x="f185" y="f186"/>
                    <a:pt x="f187" y="f188"/>
                    <a:pt x="f189" y="f190"/>
                  </a:cubicBezTo>
                  <a:cubicBezTo>
                    <a:pt x="f191" y="f192"/>
                    <a:pt x="f193" y="f194"/>
                    <a:pt x="f195" y="f196"/>
                  </a:cubicBezTo>
                  <a:cubicBezTo>
                    <a:pt x="f197" y="f198"/>
                    <a:pt x="f199" y="f200"/>
                    <a:pt x="f201" y="f202"/>
                  </a:cubicBezTo>
                  <a:cubicBezTo>
                    <a:pt x="f203" y="f204"/>
                    <a:pt x="f205" y="f206"/>
                    <a:pt x="f207" y="f7"/>
                  </a:cubicBezTo>
                  <a:lnTo>
                    <a:pt x="f208" y="f209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88" name="Freeform 216">
              <a:extLst>
                <a:ext uri="{FF2B5EF4-FFF2-40B4-BE49-F238E27FC236}">
                  <a16:creationId xmlns:a16="http://schemas.microsoft.com/office/drawing/2014/main" id="{BC01172B-D039-CD2D-7740-5EE0F8DCF909}"/>
                </a:ext>
              </a:extLst>
            </p:cNvPr>
            <p:cNvSpPr/>
            <p:nvPr/>
          </p:nvSpPr>
          <p:spPr>
            <a:xfrm>
              <a:off x="9482099" y="3651281"/>
              <a:ext cx="102815" cy="1274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"/>
                <a:gd name="f7" fmla="val 78"/>
                <a:gd name="f8" fmla="val 72"/>
                <a:gd name="f9" fmla="val 42"/>
                <a:gd name="f10" fmla="val 30"/>
                <a:gd name="f11" fmla="val 84"/>
                <a:gd name="f12" fmla="val 18"/>
                <a:gd name="f13" fmla="val 48"/>
                <a:gd name="f14" fmla="val 12"/>
                <a:gd name="f15" fmla="val 6"/>
                <a:gd name="f16" fmla="val 54"/>
                <a:gd name="f17" fmla="val 66"/>
                <a:gd name="f18" fmla="+- 0 0 -90"/>
                <a:gd name="f19" fmla="*/ f3 1 90"/>
                <a:gd name="f20" fmla="*/ f4 1 7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90"/>
                <a:gd name="f29" fmla="*/ f25 1 78"/>
                <a:gd name="f30" fmla="*/ 2147483646 f26 1"/>
                <a:gd name="f31" fmla="*/ 2147483646 f25 1"/>
                <a:gd name="f32" fmla="*/ 0 f25 1"/>
                <a:gd name="f33" fmla="*/ 0 f26 1"/>
                <a:gd name="f34" fmla="+- f27 0 f1"/>
                <a:gd name="f35" fmla="*/ f30 1 90"/>
                <a:gd name="f36" fmla="*/ f31 1 78"/>
                <a:gd name="f37" fmla="*/ f32 1 78"/>
                <a:gd name="f38" fmla="*/ f33 1 90"/>
                <a:gd name="f39" fmla="*/ 0 1 f28"/>
                <a:gd name="f40" fmla="*/ f22 1 f28"/>
                <a:gd name="f41" fmla="*/ 0 1 f29"/>
                <a:gd name="f42" fmla="*/ f23 1 f29"/>
                <a:gd name="f43" fmla="*/ f35 1 f28"/>
                <a:gd name="f44" fmla="*/ f36 1 f29"/>
                <a:gd name="f45" fmla="*/ f37 1 f29"/>
                <a:gd name="f46" fmla="*/ f38 1 f28"/>
                <a:gd name="f47" fmla="*/ f39 f19 1"/>
                <a:gd name="f48" fmla="*/ f40 f19 1"/>
                <a:gd name="f49" fmla="*/ f42 f20 1"/>
                <a:gd name="f50" fmla="*/ f41 f20 1"/>
                <a:gd name="f51" fmla="*/ f43 f19 1"/>
                <a:gd name="f52" fmla="*/ f44 f20 1"/>
                <a:gd name="f53" fmla="*/ f45 f20 1"/>
                <a:gd name="f54" fmla="*/ f4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1" y="f52"/>
                </a:cxn>
                <a:cxn ang="f34">
                  <a:pos x="f51" y="f52"/>
                </a:cxn>
                <a:cxn ang="f34">
                  <a:pos x="f51" y="f52"/>
                </a:cxn>
                <a:cxn ang="f34">
                  <a:pos x="f51" y="f52"/>
                </a:cxn>
                <a:cxn ang="f34">
                  <a:pos x="f51" y="f53"/>
                </a:cxn>
                <a:cxn ang="f34">
                  <a:pos x="f51" y="f53"/>
                </a:cxn>
                <a:cxn ang="f34">
                  <a:pos x="f51" y="f52"/>
                </a:cxn>
                <a:cxn ang="f34">
                  <a:pos x="f54" y="f52"/>
                </a:cxn>
                <a:cxn ang="f34">
                  <a:pos x="f51" y="f52"/>
                </a:cxn>
                <a:cxn ang="f34">
                  <a:pos x="f51" y="f52"/>
                </a:cxn>
                <a:cxn ang="f34">
                  <a:pos x="f51" y="f52"/>
                </a:cxn>
                <a:cxn ang="f34">
                  <a:pos x="f51" y="f52"/>
                </a:cxn>
                <a:cxn ang="f34">
                  <a:pos x="f51" y="f52"/>
                </a:cxn>
                <a:cxn ang="f34">
                  <a:pos x="f51" y="f52"/>
                </a:cxn>
                <a:cxn ang="f34">
                  <a:pos x="f51" y="f52"/>
                </a:cxn>
              </a:cxnLst>
              <a:rect l="f47" t="f50" r="f48" b="f49"/>
              <a:pathLst>
                <a:path w="90" h="78">
                  <a:moveTo>
                    <a:pt x="f8" y="f9"/>
                  </a:moveTo>
                  <a:lnTo>
                    <a:pt x="f7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0" y="f5"/>
                  </a:lnTo>
                  <a:lnTo>
                    <a:pt x="f14" y="f5"/>
                  </a:lnTo>
                  <a:lnTo>
                    <a:pt x="f15" y="f14"/>
                  </a:lnTo>
                  <a:lnTo>
                    <a:pt x="f5" y="f12"/>
                  </a:lnTo>
                  <a:lnTo>
                    <a:pt x="f15" y="f10"/>
                  </a:lnTo>
                  <a:lnTo>
                    <a:pt x="f12" y="f7"/>
                  </a:lnTo>
                  <a:lnTo>
                    <a:pt x="f16" y="f8"/>
                  </a:lnTo>
                  <a:lnTo>
                    <a:pt x="f7" y="f17"/>
                  </a:lnTo>
                  <a:lnTo>
                    <a:pt x="f11" y="f8"/>
                  </a:lnTo>
                  <a:lnTo>
                    <a:pt x="f6" y="f13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89" name="Freeform 217">
              <a:extLst>
                <a:ext uri="{FF2B5EF4-FFF2-40B4-BE49-F238E27FC236}">
                  <a16:creationId xmlns:a16="http://schemas.microsoft.com/office/drawing/2014/main" id="{561CC540-3476-1341-A2B3-17FA1002B746}"/>
                </a:ext>
              </a:extLst>
            </p:cNvPr>
            <p:cNvSpPr/>
            <p:nvPr/>
          </p:nvSpPr>
          <p:spPr>
            <a:xfrm>
              <a:off x="9321357" y="3554254"/>
              <a:ext cx="195498" cy="1100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00"/>
                <a:gd name="f7" fmla="val 11631"/>
                <a:gd name="f8" fmla="val 7686"/>
                <a:gd name="f9" fmla="val 5391"/>
                <a:gd name="f10" fmla="val 5498"/>
                <a:gd name="f11" fmla="val 4472"/>
                <a:gd name="f12" fmla="val 2084"/>
                <a:gd name="f13" fmla="val 1164"/>
                <a:gd name="f14" fmla="val 886"/>
                <a:gd name="f15" fmla="val 4803"/>
                <a:gd name="f16" fmla="val 3459"/>
                <a:gd name="f17" fmla="val 9284"/>
                <a:gd name="f18" fmla="val 5903"/>
                <a:gd name="f19" fmla="val 10259"/>
                <a:gd name="f20" fmla="val 8016"/>
                <a:gd name="f21" fmla="val 8676"/>
                <a:gd name="f22" fmla="val 8710"/>
                <a:gd name="f23" fmla="val 8128"/>
                <a:gd name="f24" fmla="val 8915"/>
                <a:gd name="f25" fmla="val 6759"/>
                <a:gd name="f26" fmla="val 8310"/>
                <a:gd name="f27" fmla="val 6622"/>
                <a:gd name="f28" fmla="val 8207"/>
                <a:gd name="f29" fmla="val 6039"/>
                <a:gd name="f30" fmla="val 7790"/>
                <a:gd name="f31" fmla="val 5973"/>
                <a:gd name="f32" fmla="+- 0 0 -90"/>
                <a:gd name="f33" fmla="*/ f3 1 10000"/>
                <a:gd name="f34" fmla="*/ f4 1 11631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10000"/>
                <a:gd name="f43" fmla="*/ f39 1 11631"/>
                <a:gd name="f44" fmla="*/ 2147483646 f40 1"/>
                <a:gd name="f45" fmla="*/ 2147483646 f39 1"/>
                <a:gd name="f46" fmla="*/ 2094439447 f39 1"/>
                <a:gd name="f47" fmla="*/ 545154810 f39 1"/>
                <a:gd name="f48" fmla="*/ 0 f39 1"/>
                <a:gd name="f49" fmla="*/ 0 f40 1"/>
                <a:gd name="f50" fmla="+- f41 0 f1"/>
                <a:gd name="f51" fmla="*/ f44 1 10000"/>
                <a:gd name="f52" fmla="*/ f45 1 11631"/>
                <a:gd name="f53" fmla="*/ f46 1 11631"/>
                <a:gd name="f54" fmla="*/ f47 1 11631"/>
                <a:gd name="f55" fmla="*/ f48 1 11631"/>
                <a:gd name="f56" fmla="*/ f49 1 10000"/>
                <a:gd name="f57" fmla="*/ 0 1 f42"/>
                <a:gd name="f58" fmla="*/ f36 1 f42"/>
                <a:gd name="f59" fmla="*/ 0 1 f43"/>
                <a:gd name="f60" fmla="*/ f37 1 f43"/>
                <a:gd name="f61" fmla="*/ f51 1 f42"/>
                <a:gd name="f62" fmla="*/ f52 1 f43"/>
                <a:gd name="f63" fmla="*/ f53 1 f43"/>
                <a:gd name="f64" fmla="*/ f54 1 f43"/>
                <a:gd name="f65" fmla="*/ f55 1 f43"/>
                <a:gd name="f66" fmla="*/ f56 1 f42"/>
                <a:gd name="f67" fmla="*/ f57 f33 1"/>
                <a:gd name="f68" fmla="*/ f58 f33 1"/>
                <a:gd name="f69" fmla="*/ f60 f34 1"/>
                <a:gd name="f70" fmla="*/ f59 f34 1"/>
                <a:gd name="f71" fmla="*/ f61 f33 1"/>
                <a:gd name="f72" fmla="*/ f62 f34 1"/>
                <a:gd name="f73" fmla="*/ f63 f34 1"/>
                <a:gd name="f74" fmla="*/ f64 f34 1"/>
                <a:gd name="f75" fmla="*/ f65 f34 1"/>
                <a:gd name="f76" fmla="*/ f66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71" y="f72"/>
                </a:cxn>
                <a:cxn ang="f50">
                  <a:pos x="f71" y="f73"/>
                </a:cxn>
                <a:cxn ang="f50">
                  <a:pos x="f71" y="f74"/>
                </a:cxn>
                <a:cxn ang="f50">
                  <a:pos x="f71" y="f75"/>
                </a:cxn>
                <a:cxn ang="f50">
                  <a:pos x="f76" y="f72"/>
                </a:cxn>
                <a:cxn ang="f50">
                  <a:pos x="f71" y="f72"/>
                </a:cxn>
                <a:cxn ang="f50">
                  <a:pos x="f71" y="f72"/>
                </a:cxn>
                <a:cxn ang="f50">
                  <a:pos x="f71" y="f72"/>
                </a:cxn>
                <a:cxn ang="f50">
                  <a:pos x="f71" y="f72"/>
                </a:cxn>
                <a:cxn ang="f50">
                  <a:pos x="f71" y="f72"/>
                </a:cxn>
                <a:cxn ang="f50">
                  <a:pos x="f71" y="f72"/>
                </a:cxn>
                <a:cxn ang="f50">
                  <a:pos x="f71" y="f72"/>
                </a:cxn>
                <a:cxn ang="f50">
                  <a:pos x="f71" y="f72"/>
                </a:cxn>
              </a:cxnLst>
              <a:rect l="f67" t="f70" r="f68" b="f69"/>
              <a:pathLst>
                <a:path w="10000" h="11631">
                  <a:moveTo>
                    <a:pt x="f8" y="f9"/>
                  </a:moveTo>
                  <a:lnTo>
                    <a:pt x="f10" y="f11"/>
                  </a:lnTo>
                  <a:lnTo>
                    <a:pt x="f12" y="f13"/>
                  </a:lnTo>
                  <a:lnTo>
                    <a:pt x="f14" y="f5"/>
                  </a:lnTo>
                  <a:lnTo>
                    <a:pt x="f5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7"/>
                  </a:lnTo>
                  <a:lnTo>
                    <a:pt x="f21" y="f22"/>
                  </a:lnTo>
                  <a:lnTo>
                    <a:pt x="f6" y="f23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8" y="f9"/>
                  </a:cubicBez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90" name="Freeform 218">
              <a:extLst>
                <a:ext uri="{FF2B5EF4-FFF2-40B4-BE49-F238E27FC236}">
                  <a16:creationId xmlns:a16="http://schemas.microsoft.com/office/drawing/2014/main" id="{ECAE5A48-B6D1-73ED-99D3-A4871863A8AA}"/>
                </a:ext>
              </a:extLst>
            </p:cNvPr>
            <p:cNvSpPr/>
            <p:nvPr/>
          </p:nvSpPr>
          <p:spPr>
            <a:xfrm>
              <a:off x="9638498" y="3677351"/>
              <a:ext cx="212881" cy="4474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115"/>
                <a:gd name="f7" fmla="val 10000"/>
                <a:gd name="f8" fmla="val 6669"/>
                <a:gd name="f9" fmla="val 5217"/>
                <a:gd name="f10" fmla="val 627"/>
                <a:gd name="f11" fmla="val 4509"/>
                <a:gd name="f12" fmla="val 795"/>
                <a:gd name="f13" fmla="val 4285"/>
                <a:gd name="f14" fmla="val 602"/>
                <a:gd name="f15" fmla="val 1850"/>
                <a:gd name="f16" fmla="val 1511"/>
                <a:gd name="f17" fmla="val 361"/>
                <a:gd name="f18" fmla="val 2700"/>
                <a:gd name="f19" fmla="val 3527"/>
                <a:gd name="f20" fmla="val 2466"/>
                <a:gd name="f21" fmla="val 5401"/>
                <a:gd name="f22" fmla="val 1912"/>
                <a:gd name="f23" fmla="val 6416"/>
                <a:gd name="f24" fmla="val 2658"/>
                <a:gd name="f25" fmla="val 6304"/>
                <a:gd name="f26" fmla="val 4006"/>
                <a:gd name="f27" fmla="val 6725"/>
                <a:gd name="f28" fmla="val 4751"/>
                <a:gd name="f29" fmla="val 6612"/>
                <a:gd name="f30" fmla="val 6380"/>
                <a:gd name="f31" fmla="val 6578"/>
                <a:gd name="f32" fmla="val 5473"/>
                <a:gd name="f33" fmla="val 5791"/>
                <a:gd name="f34" fmla="val 6072"/>
                <a:gd name="f35" fmla="val 6005"/>
                <a:gd name="f36" fmla="val 6683"/>
                <a:gd name="f37" fmla="val 7153"/>
                <a:gd name="f38" fmla="val 7388"/>
                <a:gd name="f39" fmla="val 8015"/>
                <a:gd name="f40" fmla="val 7359"/>
                <a:gd name="f41" fmla="val 8285"/>
                <a:gd name="f42" fmla="val 7584"/>
                <a:gd name="f43" fmla="val 9729"/>
                <a:gd name="f44" fmla="val 7556"/>
                <a:gd name="f45" fmla="val 9007"/>
                <a:gd name="f46" fmla="val 8884"/>
                <a:gd name="f47" fmla="val 8378"/>
                <a:gd name="f48" fmla="val 6935"/>
                <a:gd name="f49" fmla="val 7353"/>
                <a:gd name="f50" fmla="val 6381"/>
                <a:gd name="f51" fmla="val 7865"/>
                <a:gd name="f52" fmla="val 5938"/>
                <a:gd name="f53" fmla="val 7836"/>
                <a:gd name="f54" fmla="val 5815"/>
                <a:gd name="f55" fmla="val 7808"/>
                <a:gd name="f56" fmla="val 5693"/>
                <a:gd name="f57" fmla="val 7779"/>
                <a:gd name="f58" fmla="val 5570"/>
                <a:gd name="f59" fmla="val 6413"/>
                <a:gd name="f60" fmla="val 4795"/>
                <a:gd name="f61" fmla="val 7096"/>
                <a:gd name="f62" fmla="val 4205"/>
                <a:gd name="f63" fmla="val 7916"/>
                <a:gd name="f64" fmla="val 4196"/>
                <a:gd name="f65" fmla="val 9685"/>
                <a:gd name="f66" fmla="val 3821"/>
                <a:gd name="f67" fmla="val 9793"/>
                <a:gd name="f68" fmla="val 3687"/>
                <a:gd name="f69" fmla="val 10219"/>
                <a:gd name="f70" fmla="val 3634"/>
                <a:gd name="f71" fmla="val 10327"/>
                <a:gd name="f72" fmla="val 3500"/>
                <a:gd name="f73" fmla="val 3002"/>
                <a:gd name="f74" fmla="val 9657"/>
                <a:gd name="f75" fmla="val 3072"/>
                <a:gd name="f76" fmla="val 9631"/>
                <a:gd name="f77" fmla="val 3012"/>
                <a:gd name="f78" fmla="val 9604"/>
                <a:gd name="f79" fmla="val 2953"/>
                <a:gd name="f80" fmla="val 9578"/>
                <a:gd name="f81" fmla="val 2893"/>
                <a:gd name="f82" fmla="val 8890"/>
                <a:gd name="f83" fmla="val 2693"/>
                <a:gd name="f84" fmla="val 8870"/>
                <a:gd name="f85" fmla="val 2548"/>
                <a:gd name="f86" fmla="val 8849"/>
                <a:gd name="f87" fmla="val 2402"/>
                <a:gd name="f88" fmla="val 8829"/>
                <a:gd name="f89" fmla="val 2257"/>
                <a:gd name="f90" fmla="val 7778"/>
                <a:gd name="f91" fmla="val 1711"/>
                <a:gd name="f92" fmla="val 7430"/>
                <a:gd name="f93" fmla="val 1763"/>
                <a:gd name="f94" fmla="val 1550"/>
                <a:gd name="f95" fmla="val 1254"/>
                <a:gd name="f96" fmla="val 480"/>
                <a:gd name="f97" fmla="+- 0 0 -90"/>
                <a:gd name="f98" fmla="*/ f3 1 11115"/>
                <a:gd name="f99" fmla="*/ f4 1 10000"/>
                <a:gd name="f100" fmla="val f5"/>
                <a:gd name="f101" fmla="val f6"/>
                <a:gd name="f102" fmla="val f7"/>
                <a:gd name="f103" fmla="*/ f97 f0 1"/>
                <a:gd name="f104" fmla="+- f102 0 f100"/>
                <a:gd name="f105" fmla="+- f101 0 f100"/>
                <a:gd name="f106" fmla="*/ f103 1 f2"/>
                <a:gd name="f107" fmla="*/ f105 1 11115"/>
                <a:gd name="f108" fmla="*/ f104 1 10000"/>
                <a:gd name="f109" fmla="*/ 1296617862 f105 1"/>
                <a:gd name="f110" fmla="*/ 0 f104 1"/>
                <a:gd name="f111" fmla="*/ 1014318022 f105 1"/>
                <a:gd name="f112" fmla="*/ 2147483646 f104 1"/>
                <a:gd name="f113" fmla="*/ 876662132 f105 1"/>
                <a:gd name="f114" fmla="*/ 833108975 f105 1"/>
                <a:gd name="f115" fmla="*/ 359688197 f105 1"/>
                <a:gd name="f116" fmla="*/ 70188704 f105 1"/>
                <a:gd name="f117" fmla="*/ 0 f105 1"/>
                <a:gd name="f118" fmla="*/ 479454939 f105 1"/>
                <a:gd name="f119" fmla="*/ 371738000 f105 1"/>
                <a:gd name="f120" fmla="*/ 923713488 f105 1"/>
                <a:gd name="f121" fmla="*/ 1240431715 f105 1"/>
                <a:gd name="f122" fmla="*/ 1064090476 f105 1"/>
                <a:gd name="f123" fmla="*/ 1180552953 f105 1"/>
                <a:gd name="f124" fmla="*/ 1299347758 f105 1"/>
                <a:gd name="f125" fmla="*/ 1436411642 f105 1"/>
                <a:gd name="f126" fmla="*/ 1469080908 f105 1"/>
                <a:gd name="f127" fmla="*/ 1751186353 f105 1"/>
                <a:gd name="f128" fmla="*/ 1628893350 f105 1"/>
                <a:gd name="f129" fmla="*/ 1429609158 f105 1"/>
                <a:gd name="f130" fmla="*/ 1529154066 f105 1"/>
                <a:gd name="f131" fmla="*/ 1512430411 f105 1"/>
                <a:gd name="f132" fmla="*/ 1246845408 f105 1"/>
                <a:gd name="f133" fmla="*/ 1379642749 f105 1"/>
                <a:gd name="f134" fmla="*/ 1539065958 f105 1"/>
                <a:gd name="f135" fmla="*/ 1883011737 f105 1"/>
                <a:gd name="f136" fmla="*/ 2007831422 f105 1"/>
                <a:gd name="f137" fmla="*/ 2147483646 f105 1"/>
                <a:gd name="f138" fmla="*/ 1877560763 f105 1"/>
                <a:gd name="f139" fmla="*/ 1862207137 f105 1"/>
                <a:gd name="f140" fmla="*/ 1728437817 f105 1"/>
                <a:gd name="f141" fmla="*/ 1716582389 f105 1"/>
                <a:gd name="f142" fmla="*/ 1512236456 f105 1"/>
                <a:gd name="f143" fmla="*/ 1444574434 f105 1"/>
                <a:gd name="f144" fmla="+- f106 0 f1"/>
                <a:gd name="f145" fmla="*/ f109 1 11115"/>
                <a:gd name="f146" fmla="*/ f110 1 10000"/>
                <a:gd name="f147" fmla="*/ f111 1 11115"/>
                <a:gd name="f148" fmla="*/ f112 1 10000"/>
                <a:gd name="f149" fmla="*/ f113 1 11115"/>
                <a:gd name="f150" fmla="*/ f114 1 11115"/>
                <a:gd name="f151" fmla="*/ f115 1 11115"/>
                <a:gd name="f152" fmla="*/ f116 1 11115"/>
                <a:gd name="f153" fmla="*/ f117 1 11115"/>
                <a:gd name="f154" fmla="*/ f118 1 11115"/>
                <a:gd name="f155" fmla="*/ f119 1 11115"/>
                <a:gd name="f156" fmla="*/ f120 1 11115"/>
                <a:gd name="f157" fmla="*/ f121 1 11115"/>
                <a:gd name="f158" fmla="*/ f122 1 11115"/>
                <a:gd name="f159" fmla="*/ f123 1 11115"/>
                <a:gd name="f160" fmla="*/ f124 1 11115"/>
                <a:gd name="f161" fmla="*/ f125 1 11115"/>
                <a:gd name="f162" fmla="*/ f126 1 11115"/>
                <a:gd name="f163" fmla="*/ f127 1 11115"/>
                <a:gd name="f164" fmla="*/ f128 1 11115"/>
                <a:gd name="f165" fmla="*/ f129 1 11115"/>
                <a:gd name="f166" fmla="*/ f130 1 11115"/>
                <a:gd name="f167" fmla="*/ f131 1 11115"/>
                <a:gd name="f168" fmla="*/ f132 1 11115"/>
                <a:gd name="f169" fmla="*/ f133 1 11115"/>
                <a:gd name="f170" fmla="*/ f134 1 11115"/>
                <a:gd name="f171" fmla="*/ f135 1 11115"/>
                <a:gd name="f172" fmla="*/ f136 1 11115"/>
                <a:gd name="f173" fmla="*/ f137 1 11115"/>
                <a:gd name="f174" fmla="*/ f138 1 11115"/>
                <a:gd name="f175" fmla="*/ f139 1 11115"/>
                <a:gd name="f176" fmla="*/ f140 1 11115"/>
                <a:gd name="f177" fmla="*/ f141 1 11115"/>
                <a:gd name="f178" fmla="*/ f142 1 11115"/>
                <a:gd name="f179" fmla="*/ f143 1 11115"/>
                <a:gd name="f180" fmla="*/ 0 1 f107"/>
                <a:gd name="f181" fmla="*/ f101 1 f107"/>
                <a:gd name="f182" fmla="*/ 0 1 f108"/>
                <a:gd name="f183" fmla="*/ f102 1 f108"/>
                <a:gd name="f184" fmla="*/ f145 1 f107"/>
                <a:gd name="f185" fmla="*/ f146 1 f108"/>
                <a:gd name="f186" fmla="*/ f147 1 f107"/>
                <a:gd name="f187" fmla="*/ f148 1 f108"/>
                <a:gd name="f188" fmla="*/ f149 1 f107"/>
                <a:gd name="f189" fmla="*/ f150 1 f107"/>
                <a:gd name="f190" fmla="*/ f151 1 f107"/>
                <a:gd name="f191" fmla="*/ f152 1 f107"/>
                <a:gd name="f192" fmla="*/ f153 1 f107"/>
                <a:gd name="f193" fmla="*/ f154 1 f107"/>
                <a:gd name="f194" fmla="*/ f155 1 f107"/>
                <a:gd name="f195" fmla="*/ f156 1 f107"/>
                <a:gd name="f196" fmla="*/ f157 1 f107"/>
                <a:gd name="f197" fmla="*/ f158 1 f107"/>
                <a:gd name="f198" fmla="*/ f159 1 f107"/>
                <a:gd name="f199" fmla="*/ f160 1 f107"/>
                <a:gd name="f200" fmla="*/ f161 1 f107"/>
                <a:gd name="f201" fmla="*/ f162 1 f107"/>
                <a:gd name="f202" fmla="*/ f163 1 f107"/>
                <a:gd name="f203" fmla="*/ f164 1 f107"/>
                <a:gd name="f204" fmla="*/ f165 1 f107"/>
                <a:gd name="f205" fmla="*/ f166 1 f107"/>
                <a:gd name="f206" fmla="*/ f167 1 f107"/>
                <a:gd name="f207" fmla="*/ f168 1 f107"/>
                <a:gd name="f208" fmla="*/ f169 1 f107"/>
                <a:gd name="f209" fmla="*/ f170 1 f107"/>
                <a:gd name="f210" fmla="*/ f171 1 f107"/>
                <a:gd name="f211" fmla="*/ f172 1 f107"/>
                <a:gd name="f212" fmla="*/ f173 1 f107"/>
                <a:gd name="f213" fmla="*/ f174 1 f107"/>
                <a:gd name="f214" fmla="*/ f175 1 f107"/>
                <a:gd name="f215" fmla="*/ f176 1 f107"/>
                <a:gd name="f216" fmla="*/ f177 1 f107"/>
                <a:gd name="f217" fmla="*/ f178 1 f107"/>
                <a:gd name="f218" fmla="*/ f179 1 f107"/>
                <a:gd name="f219" fmla="*/ f180 f98 1"/>
                <a:gd name="f220" fmla="*/ f181 f98 1"/>
                <a:gd name="f221" fmla="*/ f183 f99 1"/>
                <a:gd name="f222" fmla="*/ f182 f99 1"/>
                <a:gd name="f223" fmla="*/ f184 f98 1"/>
                <a:gd name="f224" fmla="*/ f185 f99 1"/>
                <a:gd name="f225" fmla="*/ f186 f98 1"/>
                <a:gd name="f226" fmla="*/ f187 f99 1"/>
                <a:gd name="f227" fmla="*/ f188 f98 1"/>
                <a:gd name="f228" fmla="*/ f189 f98 1"/>
                <a:gd name="f229" fmla="*/ f190 f98 1"/>
                <a:gd name="f230" fmla="*/ f191 f98 1"/>
                <a:gd name="f231" fmla="*/ f192 f98 1"/>
                <a:gd name="f232" fmla="*/ f193 f98 1"/>
                <a:gd name="f233" fmla="*/ f194 f98 1"/>
                <a:gd name="f234" fmla="*/ f195 f98 1"/>
                <a:gd name="f235" fmla="*/ f196 f98 1"/>
                <a:gd name="f236" fmla="*/ f197 f98 1"/>
                <a:gd name="f237" fmla="*/ f198 f98 1"/>
                <a:gd name="f238" fmla="*/ f199 f98 1"/>
                <a:gd name="f239" fmla="*/ f200 f98 1"/>
                <a:gd name="f240" fmla="*/ f201 f98 1"/>
                <a:gd name="f241" fmla="*/ f202 f98 1"/>
                <a:gd name="f242" fmla="*/ f203 f98 1"/>
                <a:gd name="f243" fmla="*/ f204 f98 1"/>
                <a:gd name="f244" fmla="*/ f205 f98 1"/>
                <a:gd name="f245" fmla="*/ f206 f98 1"/>
                <a:gd name="f246" fmla="*/ f207 f98 1"/>
                <a:gd name="f247" fmla="*/ f208 f98 1"/>
                <a:gd name="f248" fmla="*/ f209 f98 1"/>
                <a:gd name="f249" fmla="*/ f210 f98 1"/>
                <a:gd name="f250" fmla="*/ f211 f98 1"/>
                <a:gd name="f251" fmla="*/ f212 f98 1"/>
                <a:gd name="f252" fmla="*/ f213 f98 1"/>
                <a:gd name="f253" fmla="*/ f214 f98 1"/>
                <a:gd name="f254" fmla="*/ f215 f98 1"/>
                <a:gd name="f255" fmla="*/ f216 f98 1"/>
                <a:gd name="f256" fmla="*/ f217 f98 1"/>
                <a:gd name="f257" fmla="*/ f218 f9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4">
                  <a:pos x="f223" y="f224"/>
                </a:cxn>
                <a:cxn ang="f144">
                  <a:pos x="f225" y="f226"/>
                </a:cxn>
                <a:cxn ang="f144">
                  <a:pos x="f227" y="f226"/>
                </a:cxn>
                <a:cxn ang="f144">
                  <a:pos x="f228" y="f226"/>
                </a:cxn>
                <a:cxn ang="f144">
                  <a:pos x="f229" y="f226"/>
                </a:cxn>
                <a:cxn ang="f144">
                  <a:pos x="f230" y="f226"/>
                </a:cxn>
                <a:cxn ang="f144">
                  <a:pos x="f231" y="f226"/>
                </a:cxn>
                <a:cxn ang="f144">
                  <a:pos x="f232" y="f226"/>
                </a:cxn>
                <a:cxn ang="f144">
                  <a:pos x="f233" y="f226"/>
                </a:cxn>
                <a:cxn ang="f144">
                  <a:pos x="f234" y="f226"/>
                </a:cxn>
                <a:cxn ang="f144">
                  <a:pos x="f235" y="f226"/>
                </a:cxn>
                <a:cxn ang="f144">
                  <a:pos x="f236" y="f226"/>
                </a:cxn>
                <a:cxn ang="f144">
                  <a:pos x="f237" y="f226"/>
                </a:cxn>
                <a:cxn ang="f144">
                  <a:pos x="f238" y="f226"/>
                </a:cxn>
                <a:cxn ang="f144">
                  <a:pos x="f239" y="f226"/>
                </a:cxn>
                <a:cxn ang="f144">
                  <a:pos x="f240" y="f226"/>
                </a:cxn>
                <a:cxn ang="f144">
                  <a:pos x="f241" y="f226"/>
                </a:cxn>
                <a:cxn ang="f144">
                  <a:pos x="f242" y="f226"/>
                </a:cxn>
                <a:cxn ang="f144">
                  <a:pos x="f243" y="f226"/>
                </a:cxn>
                <a:cxn ang="f144">
                  <a:pos x="f244" y="f226"/>
                </a:cxn>
                <a:cxn ang="f144">
                  <a:pos x="f245" y="f226"/>
                </a:cxn>
                <a:cxn ang="f144">
                  <a:pos x="f246" y="f226"/>
                </a:cxn>
                <a:cxn ang="f144">
                  <a:pos x="f247" y="f226"/>
                </a:cxn>
                <a:cxn ang="f144">
                  <a:pos x="f248" y="f226"/>
                </a:cxn>
                <a:cxn ang="f144">
                  <a:pos x="f249" y="f226"/>
                </a:cxn>
                <a:cxn ang="f144">
                  <a:pos x="f250" y="f226"/>
                </a:cxn>
                <a:cxn ang="f144">
                  <a:pos x="f251" y="f226"/>
                </a:cxn>
                <a:cxn ang="f144">
                  <a:pos x="f252" y="f226"/>
                </a:cxn>
                <a:cxn ang="f144">
                  <a:pos x="f253" y="f226"/>
                </a:cxn>
                <a:cxn ang="f144">
                  <a:pos x="f254" y="f226"/>
                </a:cxn>
                <a:cxn ang="f144">
                  <a:pos x="f255" y="f226"/>
                </a:cxn>
                <a:cxn ang="f144">
                  <a:pos x="f256" y="f226"/>
                </a:cxn>
                <a:cxn ang="f144">
                  <a:pos x="f257" y="f226"/>
                </a:cxn>
                <a:cxn ang="f144">
                  <a:pos x="f247" y="f226"/>
                </a:cxn>
                <a:cxn ang="f144">
                  <a:pos x="f244" y="f226"/>
                </a:cxn>
                <a:cxn ang="f144">
                  <a:pos x="f244" y="f226"/>
                </a:cxn>
                <a:cxn ang="f144">
                  <a:pos x="f223" y="f224"/>
                </a:cxn>
              </a:cxnLst>
              <a:rect l="f219" t="f222" r="f220" b="f221"/>
              <a:pathLst>
                <a:path w="11115" h="10000">
                  <a:moveTo>
                    <a:pt x="f8" y="f5"/>
                  </a:move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5" y="f19"/>
                  </a:ln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6" y="f27"/>
                    <a:pt x="f28" y="f29"/>
                  </a:cubicBez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7"/>
                  </a:cubicBez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cubicBezTo>
                    <a:pt x="f53" y="f54"/>
                    <a:pt x="f55" y="f56"/>
                    <a:pt x="f57" y="f58"/>
                  </a:cubicBez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2"/>
                  </a:cubicBezTo>
                  <a:lnTo>
                    <a:pt x="f6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80" y="f81"/>
                  </a:cubicBezTo>
                  <a:lnTo>
                    <a:pt x="f82" y="f83"/>
                  </a:lnTo>
                  <a:cubicBezTo>
                    <a:pt x="f84" y="f85"/>
                    <a:pt x="f86" y="f87"/>
                    <a:pt x="f88" y="f89"/>
                  </a:cubicBezTo>
                  <a:lnTo>
                    <a:pt x="f90" y="f91"/>
                  </a:lnTo>
                  <a:lnTo>
                    <a:pt x="f92" y="f93"/>
                  </a:lnTo>
                  <a:lnTo>
                    <a:pt x="f61" y="f94"/>
                  </a:lnTo>
                  <a:lnTo>
                    <a:pt x="f51" y="f95"/>
                  </a:lnTo>
                  <a:lnTo>
                    <a:pt x="f51" y="f96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91" name="Freeform 219">
              <a:extLst>
                <a:ext uri="{FF2B5EF4-FFF2-40B4-BE49-F238E27FC236}">
                  <a16:creationId xmlns:a16="http://schemas.microsoft.com/office/drawing/2014/main" id="{D950757F-B738-233D-BBBC-0ECF78550D70}"/>
                </a:ext>
              </a:extLst>
            </p:cNvPr>
            <p:cNvSpPr/>
            <p:nvPr/>
          </p:nvSpPr>
          <p:spPr>
            <a:xfrm>
              <a:off x="9540026" y="3632453"/>
              <a:ext cx="81098" cy="4488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8468"/>
                <a:gd name="f7" fmla="val 191264"/>
                <a:gd name="f8" fmla="val 136243"/>
                <a:gd name="f9" fmla="val 102182"/>
                <a:gd name="f10" fmla="val 162443"/>
                <a:gd name="f11" fmla="val 217465"/>
                <a:gd name="f12" fmla="val 188644"/>
                <a:gd name="f13" fmla="val 324887"/>
                <a:gd name="f14" fmla="val 167683"/>
                <a:gd name="f15" fmla="val 104802"/>
                <a:gd name="f16" fmla="val 254145"/>
                <a:gd name="f17" fmla="val 5240"/>
                <a:gd name="f18" fmla="val 167684"/>
                <a:gd name="f19" fmla="val 20960"/>
                <a:gd name="f20" fmla="val 115282"/>
                <a:gd name="f21" fmla="val 28821"/>
                <a:gd name="f22" fmla="val 73361"/>
                <a:gd name="f23" fmla="+- 0 0 -90"/>
                <a:gd name="f24" fmla="*/ f3 1 348468"/>
                <a:gd name="f25" fmla="*/ f4 1 191264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48468"/>
                <a:gd name="f34" fmla="*/ f30 1 191264"/>
                <a:gd name="f35" fmla="*/ 0 f31 1"/>
                <a:gd name="f36" fmla="*/ 595 f30 1"/>
                <a:gd name="f37" fmla="*/ 432 f31 1"/>
                <a:gd name="f38" fmla="*/ 836 f30 1"/>
                <a:gd name="f39" fmla="*/ 687 f31 1"/>
                <a:gd name="f40" fmla="*/ 710 f30 1"/>
                <a:gd name="f41" fmla="*/ 920 f31 1"/>
                <a:gd name="f42" fmla="*/ 824 f30 1"/>
                <a:gd name="f43" fmla="*/ 1375 f31 1"/>
                <a:gd name="f44" fmla="*/ 733 f30 1"/>
                <a:gd name="f45" fmla="*/ 1475 f31 1"/>
                <a:gd name="f46" fmla="*/ 458 f30 1"/>
                <a:gd name="f47" fmla="*/ 1075 f31 1"/>
                <a:gd name="f48" fmla="*/ 23 f30 1"/>
                <a:gd name="f49" fmla="*/ 709 f31 1"/>
                <a:gd name="f50" fmla="*/ 92 f30 1"/>
                <a:gd name="f51" fmla="*/ 488 f31 1"/>
                <a:gd name="f52" fmla="*/ 0 f30 1"/>
                <a:gd name="f53" fmla="*/ 122 f31 1"/>
                <a:gd name="f54" fmla="*/ 321 f30 1"/>
                <a:gd name="f55" fmla="+- f32 0 f1"/>
                <a:gd name="f56" fmla="*/ f35 1 348468"/>
                <a:gd name="f57" fmla="*/ f36 1 191264"/>
                <a:gd name="f58" fmla="*/ f37 1 348468"/>
                <a:gd name="f59" fmla="*/ f38 1 191264"/>
                <a:gd name="f60" fmla="*/ f39 1 348468"/>
                <a:gd name="f61" fmla="*/ f40 1 191264"/>
                <a:gd name="f62" fmla="*/ f41 1 348468"/>
                <a:gd name="f63" fmla="*/ f42 1 191264"/>
                <a:gd name="f64" fmla="*/ f43 1 348468"/>
                <a:gd name="f65" fmla="*/ f44 1 191264"/>
                <a:gd name="f66" fmla="*/ f45 1 348468"/>
                <a:gd name="f67" fmla="*/ f46 1 191264"/>
                <a:gd name="f68" fmla="*/ f47 1 348468"/>
                <a:gd name="f69" fmla="*/ f48 1 191264"/>
                <a:gd name="f70" fmla="*/ f49 1 348468"/>
                <a:gd name="f71" fmla="*/ f50 1 191264"/>
                <a:gd name="f72" fmla="*/ f51 1 348468"/>
                <a:gd name="f73" fmla="*/ f52 1 191264"/>
                <a:gd name="f74" fmla="*/ f53 1 348468"/>
                <a:gd name="f75" fmla="*/ f54 1 191264"/>
                <a:gd name="f76" fmla="*/ 0 1 f33"/>
                <a:gd name="f77" fmla="*/ f27 1 f33"/>
                <a:gd name="f78" fmla="*/ 0 1 f34"/>
                <a:gd name="f79" fmla="*/ f28 1 f34"/>
                <a:gd name="f80" fmla="*/ f56 1 f33"/>
                <a:gd name="f81" fmla="*/ f57 1 f34"/>
                <a:gd name="f82" fmla="*/ f58 1 f33"/>
                <a:gd name="f83" fmla="*/ f59 1 f34"/>
                <a:gd name="f84" fmla="*/ f60 1 f33"/>
                <a:gd name="f85" fmla="*/ f61 1 f34"/>
                <a:gd name="f86" fmla="*/ f62 1 f33"/>
                <a:gd name="f87" fmla="*/ f63 1 f34"/>
                <a:gd name="f88" fmla="*/ f64 1 f33"/>
                <a:gd name="f89" fmla="*/ f65 1 f34"/>
                <a:gd name="f90" fmla="*/ f66 1 f33"/>
                <a:gd name="f91" fmla="*/ f67 1 f34"/>
                <a:gd name="f92" fmla="*/ f68 1 f33"/>
                <a:gd name="f93" fmla="*/ f69 1 f34"/>
                <a:gd name="f94" fmla="*/ f70 1 f33"/>
                <a:gd name="f95" fmla="*/ f71 1 f34"/>
                <a:gd name="f96" fmla="*/ f72 1 f33"/>
                <a:gd name="f97" fmla="*/ f73 1 f34"/>
                <a:gd name="f98" fmla="*/ f74 1 f33"/>
                <a:gd name="f99" fmla="*/ f75 1 f34"/>
                <a:gd name="f100" fmla="*/ f76 f24 1"/>
                <a:gd name="f101" fmla="*/ f77 f24 1"/>
                <a:gd name="f102" fmla="*/ f79 f25 1"/>
                <a:gd name="f103" fmla="*/ f78 f25 1"/>
                <a:gd name="f104" fmla="*/ f80 f24 1"/>
                <a:gd name="f105" fmla="*/ f81 f25 1"/>
                <a:gd name="f106" fmla="*/ f82 f24 1"/>
                <a:gd name="f107" fmla="*/ f83 f25 1"/>
                <a:gd name="f108" fmla="*/ f84 f24 1"/>
                <a:gd name="f109" fmla="*/ f85 f25 1"/>
                <a:gd name="f110" fmla="*/ f86 f24 1"/>
                <a:gd name="f111" fmla="*/ f87 f25 1"/>
                <a:gd name="f112" fmla="*/ f88 f24 1"/>
                <a:gd name="f113" fmla="*/ f89 f25 1"/>
                <a:gd name="f114" fmla="*/ f90 f24 1"/>
                <a:gd name="f115" fmla="*/ f91 f25 1"/>
                <a:gd name="f116" fmla="*/ f92 f24 1"/>
                <a:gd name="f117" fmla="*/ f93 f25 1"/>
                <a:gd name="f118" fmla="*/ f94 f24 1"/>
                <a:gd name="f119" fmla="*/ f95 f25 1"/>
                <a:gd name="f120" fmla="*/ f96 f24 1"/>
                <a:gd name="f121" fmla="*/ f97 f25 1"/>
                <a:gd name="f122" fmla="*/ f98 f24 1"/>
                <a:gd name="f123" fmla="*/ f99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104" y="f105"/>
                </a:cxn>
                <a:cxn ang="f55">
                  <a:pos x="f106" y="f107"/>
                </a:cxn>
                <a:cxn ang="f55">
                  <a:pos x="f108" y="f109"/>
                </a:cxn>
                <a:cxn ang="f55">
                  <a:pos x="f110" y="f111"/>
                </a:cxn>
                <a:cxn ang="f55">
                  <a:pos x="f112" y="f113"/>
                </a:cxn>
                <a:cxn ang="f55">
                  <a:pos x="f114" y="f115"/>
                </a:cxn>
                <a:cxn ang="f55">
                  <a:pos x="f116" y="f117"/>
                </a:cxn>
                <a:cxn ang="f55">
                  <a:pos x="f118" y="f119"/>
                </a:cxn>
                <a:cxn ang="f55">
                  <a:pos x="f120" y="f121"/>
                </a:cxn>
                <a:cxn ang="f55">
                  <a:pos x="f122" y="f123"/>
                </a:cxn>
                <a:cxn ang="f55">
                  <a:pos x="f104" y="f105"/>
                </a:cxn>
              </a:cxnLst>
              <a:rect l="f100" t="f103" r="f101" b="f102"/>
              <a:pathLst>
                <a:path w="348468" h="191264">
                  <a:moveTo>
                    <a:pt x="f5" y="f8"/>
                  </a:moveTo>
                  <a:lnTo>
                    <a:pt x="f9" y="f7"/>
                  </a:lnTo>
                  <a:lnTo>
                    <a:pt x="f10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6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5"/>
                  </a:lnTo>
                  <a:lnTo>
                    <a:pt x="f21" y="f22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92" name="Freeform 220">
              <a:extLst>
                <a:ext uri="{FF2B5EF4-FFF2-40B4-BE49-F238E27FC236}">
                  <a16:creationId xmlns:a16="http://schemas.microsoft.com/office/drawing/2014/main" id="{3B37E37D-F56A-1F20-8EA2-3A53D68F4B61}"/>
                </a:ext>
              </a:extLst>
            </p:cNvPr>
            <p:cNvSpPr/>
            <p:nvPr/>
          </p:nvSpPr>
          <p:spPr>
            <a:xfrm>
              <a:off x="9845582" y="4203030"/>
              <a:ext cx="117299" cy="13468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5"/>
                <a:gd name="f7" fmla="val 773"/>
                <a:gd name="f8" fmla="val 41"/>
                <a:gd name="f9" fmla="val 75"/>
                <a:gd name="f10" fmla="val 339"/>
                <a:gd name="f11" fmla="val 273"/>
                <a:gd name="f12" fmla="val 579"/>
                <a:gd name="f13" fmla="val 605"/>
                <a:gd name="f14" fmla="val 769"/>
                <a:gd name="f15" fmla="val 563"/>
                <a:gd name="f16" fmla="val 583"/>
                <a:gd name="f17" fmla="val 493"/>
                <a:gd name="f18" fmla="val 521"/>
                <a:gd name="f19" fmla="val 269"/>
                <a:gd name="f20" fmla="val 323"/>
                <a:gd name="f21" fmla="val 78"/>
                <a:gd name="f22" fmla="val 286"/>
                <a:gd name="f23" fmla="val 58"/>
                <a:gd name="f24" fmla="val 253"/>
                <a:gd name="f25" fmla="val 111"/>
                <a:gd name="f26" fmla="val 141"/>
                <a:gd name="f27" fmla="val 128"/>
                <a:gd name="f28" fmla="val 145"/>
                <a:gd name="f29" fmla="val 70"/>
                <a:gd name="f30" fmla="val 17"/>
                <a:gd name="f31" fmla="+- 0 0 -90"/>
                <a:gd name="f32" fmla="*/ f3 1 675"/>
                <a:gd name="f33" fmla="*/ f4 1 773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675"/>
                <a:gd name="f42" fmla="*/ f38 1 773"/>
                <a:gd name="f43" fmla="*/ 0 f39 1"/>
                <a:gd name="f44" fmla="*/ 2147483646 f38 1"/>
                <a:gd name="f45" fmla="*/ 2147483646 f39 1"/>
                <a:gd name="f46" fmla="*/ 0 f38 1"/>
                <a:gd name="f47" fmla="+- f40 0 f1"/>
                <a:gd name="f48" fmla="*/ f43 1 675"/>
                <a:gd name="f49" fmla="*/ f44 1 773"/>
                <a:gd name="f50" fmla="*/ f45 1 675"/>
                <a:gd name="f51" fmla="*/ f46 1 773"/>
                <a:gd name="f52" fmla="*/ 0 1 f41"/>
                <a:gd name="f53" fmla="*/ f35 1 f41"/>
                <a:gd name="f54" fmla="*/ 0 1 f42"/>
                <a:gd name="f55" fmla="*/ f36 1 f42"/>
                <a:gd name="f56" fmla="*/ f48 1 f41"/>
                <a:gd name="f57" fmla="*/ f49 1 f42"/>
                <a:gd name="f58" fmla="*/ f50 1 f41"/>
                <a:gd name="f59" fmla="*/ f51 1 f42"/>
                <a:gd name="f60" fmla="*/ f52 f32 1"/>
                <a:gd name="f61" fmla="*/ f53 f32 1"/>
                <a:gd name="f62" fmla="*/ f55 f33 1"/>
                <a:gd name="f63" fmla="*/ f54 f33 1"/>
                <a:gd name="f64" fmla="*/ f56 f32 1"/>
                <a:gd name="f65" fmla="*/ f57 f33 1"/>
                <a:gd name="f66" fmla="*/ f58 f32 1"/>
                <a:gd name="f67" fmla="*/ f59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64" y="f65"/>
                </a:cxn>
                <a:cxn ang="f47">
                  <a:pos x="f66" y="f65"/>
                </a:cxn>
                <a:cxn ang="f47">
                  <a:pos x="f66" y="f65"/>
                </a:cxn>
                <a:cxn ang="f47">
                  <a:pos x="f66" y="f65"/>
                </a:cxn>
                <a:cxn ang="f47">
                  <a:pos x="f66" y="f65"/>
                </a:cxn>
                <a:cxn ang="f47">
                  <a:pos x="f66" y="f65"/>
                </a:cxn>
                <a:cxn ang="f47">
                  <a:pos x="f66" y="f65"/>
                </a:cxn>
                <a:cxn ang="f47">
                  <a:pos x="f66" y="f65"/>
                </a:cxn>
                <a:cxn ang="f47">
                  <a:pos x="f66" y="f65"/>
                </a:cxn>
                <a:cxn ang="f47">
                  <a:pos x="f66" y="f65"/>
                </a:cxn>
                <a:cxn ang="f47">
                  <a:pos x="f66" y="f65"/>
                </a:cxn>
                <a:cxn ang="f47">
                  <a:pos x="f66" y="f65"/>
                </a:cxn>
                <a:cxn ang="f47">
                  <a:pos x="f66" y="f65"/>
                </a:cxn>
                <a:cxn ang="f47">
                  <a:pos x="f66" y="f67"/>
                </a:cxn>
                <a:cxn ang="f47">
                  <a:pos x="f64" y="f65"/>
                </a:cxn>
              </a:cxnLst>
              <a:rect l="f60" t="f63" r="f61" b="f62"/>
              <a:pathLst>
                <a:path w="675" h="773">
                  <a:moveTo>
                    <a:pt x="f5" y="f8"/>
                  </a:move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6" y="f7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7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5"/>
                  </a:lnTo>
                  <a:lnTo>
                    <a:pt x="f5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93" name="Freeform 221">
              <a:extLst>
                <a:ext uri="{FF2B5EF4-FFF2-40B4-BE49-F238E27FC236}">
                  <a16:creationId xmlns:a16="http://schemas.microsoft.com/office/drawing/2014/main" id="{D38AA307-BFB5-09A8-EDA8-584EF8D06ACA}"/>
                </a:ext>
              </a:extLst>
            </p:cNvPr>
            <p:cNvSpPr/>
            <p:nvPr/>
          </p:nvSpPr>
          <p:spPr>
            <a:xfrm>
              <a:off x="9877440" y="3785963"/>
              <a:ext cx="182468" cy="359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8"/>
                <a:gd name="f7" fmla="val 271"/>
                <a:gd name="f8" fmla="val 66"/>
                <a:gd name="f9" fmla="val 6"/>
                <a:gd name="f10" fmla="val 24"/>
                <a:gd name="f11" fmla="val 18"/>
                <a:gd name="f12" fmla="val 42"/>
                <a:gd name="f13" fmla="val 36"/>
                <a:gd name="f14" fmla="val 48"/>
                <a:gd name="f15" fmla="val 60"/>
                <a:gd name="f16" fmla="val 72"/>
                <a:gd name="f17" fmla="val 54"/>
                <a:gd name="f18" fmla="val 96"/>
                <a:gd name="f19" fmla="val 78"/>
                <a:gd name="f20" fmla="val 126"/>
                <a:gd name="f21" fmla="val 144"/>
                <a:gd name="f22" fmla="val 175"/>
                <a:gd name="f23" fmla="val 211"/>
                <a:gd name="f24" fmla="val 223"/>
                <a:gd name="f25" fmla="val 229"/>
                <a:gd name="f26" fmla="val 241"/>
                <a:gd name="f27" fmla="val 247"/>
                <a:gd name="f28" fmla="val 253"/>
                <a:gd name="f29" fmla="val 108"/>
                <a:gd name="f30" fmla="val 114"/>
                <a:gd name="f31" fmla="val 132"/>
                <a:gd name="f32" fmla="val 102"/>
                <a:gd name="f33" fmla="val 84"/>
                <a:gd name="f34" fmla="val 90"/>
                <a:gd name="f35" fmla="+- 0 0 -90"/>
                <a:gd name="f36" fmla="*/ f3 1 138"/>
                <a:gd name="f37" fmla="*/ f4 1 271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138"/>
                <a:gd name="f46" fmla="*/ f42 1 271"/>
                <a:gd name="f47" fmla="*/ 2147483646 f43 1"/>
                <a:gd name="f48" fmla="*/ 0 f42 1"/>
                <a:gd name="f49" fmla="*/ 0 f43 1"/>
                <a:gd name="f50" fmla="*/ 2147483646 f42 1"/>
                <a:gd name="f51" fmla="+- f44 0 f1"/>
                <a:gd name="f52" fmla="*/ f47 1 138"/>
                <a:gd name="f53" fmla="*/ f48 1 271"/>
                <a:gd name="f54" fmla="*/ f49 1 138"/>
                <a:gd name="f55" fmla="*/ f50 1 271"/>
                <a:gd name="f56" fmla="*/ 0 1 f45"/>
                <a:gd name="f57" fmla="*/ f39 1 f45"/>
                <a:gd name="f58" fmla="*/ 0 1 f46"/>
                <a:gd name="f59" fmla="*/ f40 1 f46"/>
                <a:gd name="f60" fmla="*/ f52 1 f45"/>
                <a:gd name="f61" fmla="*/ f53 1 f46"/>
                <a:gd name="f62" fmla="*/ f54 1 f45"/>
                <a:gd name="f63" fmla="*/ f55 1 f46"/>
                <a:gd name="f64" fmla="*/ f56 f36 1"/>
                <a:gd name="f65" fmla="*/ f57 f36 1"/>
                <a:gd name="f66" fmla="*/ f59 f37 1"/>
                <a:gd name="f67" fmla="*/ f58 f37 1"/>
                <a:gd name="f68" fmla="*/ f60 f36 1"/>
                <a:gd name="f69" fmla="*/ f61 f37 1"/>
                <a:gd name="f70" fmla="*/ f62 f36 1"/>
                <a:gd name="f71" fmla="*/ f6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68" y="f69"/>
                </a:cxn>
                <a:cxn ang="f51">
                  <a:pos x="f68" y="f69"/>
                </a:cxn>
                <a:cxn ang="f51">
                  <a:pos x="f70" y="f71"/>
                </a:cxn>
                <a:cxn ang="f51">
                  <a:pos x="f68" y="f71"/>
                </a:cxn>
                <a:cxn ang="f51">
                  <a:pos x="f68" y="f71"/>
                </a:cxn>
                <a:cxn ang="f51">
                  <a:pos x="f68" y="f71"/>
                </a:cxn>
                <a:cxn ang="f51">
                  <a:pos x="f68" y="f71"/>
                </a:cxn>
                <a:cxn ang="f51">
                  <a:pos x="f68" y="f71"/>
                </a:cxn>
                <a:cxn ang="f51">
                  <a:pos x="f68" y="f71"/>
                </a:cxn>
                <a:cxn ang="f51">
                  <a:pos x="f68" y="f71"/>
                </a:cxn>
                <a:cxn ang="f51">
                  <a:pos x="f68" y="f71"/>
                </a:cxn>
                <a:cxn ang="f51">
                  <a:pos x="f68" y="f71"/>
                </a:cxn>
                <a:cxn ang="f51">
                  <a:pos x="f68" y="f71"/>
                </a:cxn>
                <a:cxn ang="f51">
                  <a:pos x="f68" y="f71"/>
                </a:cxn>
                <a:cxn ang="f51">
                  <a:pos x="f68" y="f71"/>
                </a:cxn>
                <a:cxn ang="f51">
                  <a:pos x="f68" y="f71"/>
                </a:cxn>
                <a:cxn ang="f51">
                  <a:pos x="f68" y="f71"/>
                </a:cxn>
                <a:cxn ang="f51">
                  <a:pos x="f68" y="f71"/>
                </a:cxn>
                <a:cxn ang="f51">
                  <a:pos x="f68" y="f71"/>
                </a:cxn>
                <a:cxn ang="f51">
                  <a:pos x="f68" y="f71"/>
                </a:cxn>
                <a:cxn ang="f51">
                  <a:pos x="f68" y="f71"/>
                </a:cxn>
                <a:cxn ang="f51">
                  <a:pos x="f68" y="f71"/>
                </a:cxn>
                <a:cxn ang="f51">
                  <a:pos x="f68" y="f71"/>
                </a:cxn>
                <a:cxn ang="f51">
                  <a:pos x="f68" y="f71"/>
                </a:cxn>
                <a:cxn ang="f51">
                  <a:pos x="f68" y="f71"/>
                </a:cxn>
                <a:cxn ang="f51">
                  <a:pos x="f68" y="f71"/>
                </a:cxn>
                <a:cxn ang="f51">
                  <a:pos x="f68" y="f71"/>
                </a:cxn>
                <a:cxn ang="f51">
                  <a:pos x="f68" y="f71"/>
                </a:cxn>
                <a:cxn ang="f51">
                  <a:pos x="f68" y="f69"/>
                </a:cxn>
              </a:cxnLst>
              <a:rect l="f64" t="f67" r="f65" b="f66"/>
              <a:pathLst>
                <a:path w="138" h="271">
                  <a:moveTo>
                    <a:pt x="f8" y="f5"/>
                  </a:moveTo>
                  <a:lnTo>
                    <a:pt x="f9" y="f5"/>
                  </a:lnTo>
                  <a:lnTo>
                    <a:pt x="f5" y="f10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2" y="f15"/>
                  </a:lnTo>
                  <a:lnTo>
                    <a:pt x="f13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18" y="f21"/>
                  </a:lnTo>
                  <a:lnTo>
                    <a:pt x="f18" y="f22"/>
                  </a:lnTo>
                  <a:lnTo>
                    <a:pt x="f18" y="f23"/>
                  </a:lnTo>
                  <a:lnTo>
                    <a:pt x="f19" y="f24"/>
                  </a:lnTo>
                  <a:lnTo>
                    <a:pt x="f15" y="f25"/>
                  </a:lnTo>
                  <a:lnTo>
                    <a:pt x="f17" y="f26"/>
                  </a:lnTo>
                  <a:lnTo>
                    <a:pt x="f12" y="f27"/>
                  </a:lnTo>
                  <a:lnTo>
                    <a:pt x="f14" y="f28"/>
                  </a:lnTo>
                  <a:lnTo>
                    <a:pt x="f8" y="f7"/>
                  </a:lnTo>
                  <a:lnTo>
                    <a:pt x="f29" y="f26"/>
                  </a:lnTo>
                  <a:lnTo>
                    <a:pt x="f6" y="f23"/>
                  </a:lnTo>
                  <a:lnTo>
                    <a:pt x="f30" y="f31"/>
                  </a:lnTo>
                  <a:lnTo>
                    <a:pt x="f32" y="f30"/>
                  </a:lnTo>
                  <a:lnTo>
                    <a:pt x="f19" y="f33"/>
                  </a:lnTo>
                  <a:lnTo>
                    <a:pt x="f8" y="f15"/>
                  </a:lnTo>
                  <a:lnTo>
                    <a:pt x="f19" y="f14"/>
                  </a:lnTo>
                  <a:lnTo>
                    <a:pt x="f18" y="f13"/>
                  </a:lnTo>
                  <a:lnTo>
                    <a:pt x="f34" y="f11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94" name="Freeform 222">
              <a:extLst>
                <a:ext uri="{FF2B5EF4-FFF2-40B4-BE49-F238E27FC236}">
                  <a16:creationId xmlns:a16="http://schemas.microsoft.com/office/drawing/2014/main" id="{7F2A8626-94A8-4A18-3DAB-08C75D322059}"/>
                </a:ext>
              </a:extLst>
            </p:cNvPr>
            <p:cNvSpPr/>
            <p:nvPr/>
          </p:nvSpPr>
          <p:spPr>
            <a:xfrm>
              <a:off x="9820966" y="3809134"/>
              <a:ext cx="192609" cy="2099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00"/>
                <a:gd name="f7" fmla="val 8672"/>
                <a:gd name="f8" fmla="val 9830"/>
                <a:gd name="f9" fmla="val 7948"/>
                <a:gd name="f10" fmla="val 8696"/>
                <a:gd name="f11" fmla="val 6754"/>
                <a:gd name="f12" fmla="val 6957"/>
                <a:gd name="f13" fmla="val 4769"/>
                <a:gd name="f14" fmla="val 5652"/>
                <a:gd name="f15" fmla="val 3176"/>
                <a:gd name="f16" fmla="val 6087"/>
                <a:gd name="f17" fmla="val 2384"/>
                <a:gd name="f18" fmla="val 1590"/>
                <a:gd name="f19" fmla="val 4348"/>
                <a:gd name="f20" fmla="val 1191"/>
                <a:gd name="f21" fmla="val 3478"/>
                <a:gd name="f22" fmla="val 3043"/>
                <a:gd name="f23" fmla="val 870"/>
                <a:gd name="f24" fmla="val 396"/>
                <a:gd name="f25" fmla="val 435"/>
                <a:gd name="f26" fmla="val 3913"/>
                <a:gd name="f27" fmla="val 5217"/>
                <a:gd name="f28" fmla="val 5165"/>
                <a:gd name="f29" fmla="val 7391"/>
                <a:gd name="f30" fmla="val 8344"/>
                <a:gd name="f31" fmla="val 9602"/>
                <a:gd name="f32" fmla="+- 0 0 -90"/>
                <a:gd name="f33" fmla="*/ f3 1 10000"/>
                <a:gd name="f34" fmla="*/ f4 1 10000"/>
                <a:gd name="f35" fmla="val f5"/>
                <a:gd name="f36" fmla="val f6"/>
                <a:gd name="f37" fmla="*/ f32 f0 1"/>
                <a:gd name="f38" fmla="+- f36 0 f35"/>
                <a:gd name="f39" fmla="*/ f37 1 f2"/>
                <a:gd name="f40" fmla="*/ f38 1 10000"/>
                <a:gd name="f41" fmla="*/ 2147483646 f38 1"/>
                <a:gd name="f42" fmla="*/ 0 f38 1"/>
                <a:gd name="f43" fmla="*/ 1649038812 f38 1"/>
                <a:gd name="f44" fmla="+- f39 0 f1"/>
                <a:gd name="f45" fmla="*/ f41 1 10000"/>
                <a:gd name="f46" fmla="*/ f42 1 10000"/>
                <a:gd name="f47" fmla="*/ f43 1 10000"/>
                <a:gd name="f48" fmla="*/ 0 1 f40"/>
                <a:gd name="f49" fmla="*/ f36 1 f40"/>
                <a:gd name="f50" fmla="*/ f45 1 f40"/>
                <a:gd name="f51" fmla="*/ f46 1 f40"/>
                <a:gd name="f52" fmla="*/ f47 1 f40"/>
                <a:gd name="f53" fmla="*/ f48 f33 1"/>
                <a:gd name="f54" fmla="*/ f49 f33 1"/>
                <a:gd name="f55" fmla="*/ f49 f34 1"/>
                <a:gd name="f56" fmla="*/ f48 f34 1"/>
                <a:gd name="f57" fmla="*/ f50 f33 1"/>
                <a:gd name="f58" fmla="*/ f50 f34 1"/>
                <a:gd name="f59" fmla="*/ f51 f34 1"/>
                <a:gd name="f60" fmla="*/ f51 f33 1"/>
                <a:gd name="f61" fmla="*/ f52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57" y="f58"/>
                </a:cxn>
                <a:cxn ang="f44">
                  <a:pos x="f57" y="f58"/>
                </a:cxn>
                <a:cxn ang="f44">
                  <a:pos x="f57" y="f58"/>
                </a:cxn>
                <a:cxn ang="f44">
                  <a:pos x="f57" y="f58"/>
                </a:cxn>
                <a:cxn ang="f44">
                  <a:pos x="f57" y="f58"/>
                </a:cxn>
                <a:cxn ang="f44">
                  <a:pos x="f57" y="f58"/>
                </a:cxn>
                <a:cxn ang="f44">
                  <a:pos x="f57" y="f58"/>
                </a:cxn>
                <a:cxn ang="f44">
                  <a:pos x="f57" y="f58"/>
                </a:cxn>
                <a:cxn ang="f44">
                  <a:pos x="f57" y="f58"/>
                </a:cxn>
                <a:cxn ang="f44">
                  <a:pos x="f57" y="f59"/>
                </a:cxn>
                <a:cxn ang="f44">
                  <a:pos x="f57" y="f59"/>
                </a:cxn>
                <a:cxn ang="f44">
                  <a:pos x="f57" y="f58"/>
                </a:cxn>
                <a:cxn ang="f44">
                  <a:pos x="f60" y="f58"/>
                </a:cxn>
                <a:cxn ang="f44">
                  <a:pos x="f61" y="f58"/>
                </a:cxn>
                <a:cxn ang="f44">
                  <a:pos x="f57" y="f58"/>
                </a:cxn>
                <a:cxn ang="f44">
                  <a:pos x="f57" y="f58"/>
                </a:cxn>
                <a:cxn ang="f44">
                  <a:pos x="f57" y="f58"/>
                </a:cxn>
                <a:cxn ang="f44">
                  <a:pos x="f57" y="f58"/>
                </a:cxn>
                <a:cxn ang="f44">
                  <a:pos x="f57" y="f58"/>
                </a:cxn>
                <a:cxn ang="f44">
                  <a:pos x="f57" y="f58"/>
                </a:cxn>
              </a:cxnLst>
              <a:rect l="f53" t="f56" r="f54" b="f55"/>
              <a:pathLst>
                <a:path w="10000" h="10000">
                  <a:moveTo>
                    <a:pt x="f7" y="f8"/>
                  </a:moveTo>
                  <a:lnTo>
                    <a:pt x="f6" y="f6"/>
                  </a:lnTo>
                  <a:lnTo>
                    <a:pt x="f6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4" y="f18"/>
                  </a:lnTo>
                  <a:lnTo>
                    <a:pt x="f19" y="f20"/>
                  </a:lnTo>
                  <a:lnTo>
                    <a:pt x="f21" y="f5"/>
                  </a:lnTo>
                  <a:lnTo>
                    <a:pt x="f22" y="f5"/>
                  </a:lnTo>
                  <a:lnTo>
                    <a:pt x="f23" y="f24"/>
                  </a:lnTo>
                  <a:lnTo>
                    <a:pt x="f5" y="f18"/>
                  </a:lnTo>
                  <a:lnTo>
                    <a:pt x="f25" y="f17"/>
                  </a:lnTo>
                  <a:lnTo>
                    <a:pt x="f23" y="f13"/>
                  </a:lnTo>
                  <a:lnTo>
                    <a:pt x="f26" y="f13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12" y="f31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95" name="Freeform 223">
              <a:extLst>
                <a:ext uri="{FF2B5EF4-FFF2-40B4-BE49-F238E27FC236}">
                  <a16:creationId xmlns:a16="http://schemas.microsoft.com/office/drawing/2014/main" id="{8272EE1A-7C2A-9B01-6AA6-784D3344FD94}"/>
                </a:ext>
              </a:extLst>
            </p:cNvPr>
            <p:cNvSpPr/>
            <p:nvPr/>
          </p:nvSpPr>
          <p:spPr>
            <a:xfrm>
              <a:off x="9639943" y="3683139"/>
              <a:ext cx="246183" cy="4474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864"/>
                <a:gd name="f7" fmla="val 10000"/>
                <a:gd name="f8" fmla="val 6669"/>
                <a:gd name="f9" fmla="val 5217"/>
                <a:gd name="f10" fmla="val 627"/>
                <a:gd name="f11" fmla="val 4509"/>
                <a:gd name="f12" fmla="val 795"/>
                <a:gd name="f13" fmla="val 4285"/>
                <a:gd name="f14" fmla="val 602"/>
                <a:gd name="f15" fmla="val 1850"/>
                <a:gd name="f16" fmla="val 1511"/>
                <a:gd name="f17" fmla="val 361"/>
                <a:gd name="f18" fmla="val 2700"/>
                <a:gd name="f19" fmla="val 3527"/>
                <a:gd name="f20" fmla="val 2466"/>
                <a:gd name="f21" fmla="val 5401"/>
                <a:gd name="f22" fmla="val 1912"/>
                <a:gd name="f23" fmla="val 6416"/>
                <a:gd name="f24" fmla="val 2658"/>
                <a:gd name="f25" fmla="val 6304"/>
                <a:gd name="f26" fmla="val 4006"/>
                <a:gd name="f27" fmla="val 6725"/>
                <a:gd name="f28" fmla="val 4751"/>
                <a:gd name="f29" fmla="val 6612"/>
                <a:gd name="f30" fmla="val 6380"/>
                <a:gd name="f31" fmla="val 6578"/>
                <a:gd name="f32" fmla="val 5473"/>
                <a:gd name="f33" fmla="val 5791"/>
                <a:gd name="f34" fmla="val 6072"/>
                <a:gd name="f35" fmla="val 6005"/>
                <a:gd name="f36" fmla="val 6683"/>
                <a:gd name="f37" fmla="val 7153"/>
                <a:gd name="f38" fmla="val 7388"/>
                <a:gd name="f39" fmla="val 8015"/>
                <a:gd name="f40" fmla="val 7359"/>
                <a:gd name="f41" fmla="val 8285"/>
                <a:gd name="f42" fmla="val 7584"/>
                <a:gd name="f43" fmla="val 9729"/>
                <a:gd name="f44" fmla="val 7556"/>
                <a:gd name="f45" fmla="val 9007"/>
                <a:gd name="f46" fmla="val 8884"/>
                <a:gd name="f47" fmla="val 8378"/>
                <a:gd name="f48" fmla="val 6935"/>
                <a:gd name="f49" fmla="val 7353"/>
                <a:gd name="f50" fmla="val 6381"/>
                <a:gd name="f51" fmla="val 7865"/>
                <a:gd name="f52" fmla="val 5938"/>
                <a:gd name="f53" fmla="val 7836"/>
                <a:gd name="f54" fmla="val 5815"/>
                <a:gd name="f55" fmla="val 7808"/>
                <a:gd name="f56" fmla="val 5693"/>
                <a:gd name="f57" fmla="val 7779"/>
                <a:gd name="f58" fmla="val 5570"/>
                <a:gd name="f59" fmla="val 6413"/>
                <a:gd name="f60" fmla="val 4795"/>
                <a:gd name="f61" fmla="val 7096"/>
                <a:gd name="f62" fmla="val 4205"/>
                <a:gd name="f63" fmla="val 7916"/>
                <a:gd name="f64" fmla="val 4196"/>
                <a:gd name="f65" fmla="val 9685"/>
                <a:gd name="f66" fmla="val 3821"/>
                <a:gd name="f67" fmla="val 9793"/>
                <a:gd name="f68" fmla="val 3687"/>
                <a:gd name="f69" fmla="val 10219"/>
                <a:gd name="f70" fmla="val 3634"/>
                <a:gd name="f71" fmla="val 10327"/>
                <a:gd name="f72" fmla="val 3500"/>
                <a:gd name="f73" fmla="val 11115"/>
                <a:gd name="f74" fmla="val 3002"/>
                <a:gd name="f75" fmla="val 11093"/>
                <a:gd name="f76" fmla="val 2923"/>
                <a:gd name="f77" fmla="val 12886"/>
                <a:gd name="f78" fmla="val 2990"/>
                <a:gd name="f79" fmla="val 2911"/>
                <a:gd name="f80" fmla="val 12264"/>
                <a:gd name="f81" fmla="val 2052"/>
                <a:gd name="f82" fmla="val 12238"/>
                <a:gd name="f83" fmla="val 1992"/>
                <a:gd name="f84" fmla="val 11078"/>
                <a:gd name="f85" fmla="val 1787"/>
                <a:gd name="f86" fmla="val 11052"/>
                <a:gd name="f87" fmla="val 1727"/>
                <a:gd name="f88" fmla="val 11067"/>
                <a:gd name="f89" fmla="val 1385"/>
                <a:gd name="f90" fmla="val 9494"/>
                <a:gd name="f91" fmla="val 1967"/>
                <a:gd name="f92" fmla="val 9509"/>
                <a:gd name="f93" fmla="val 1625"/>
                <a:gd name="f94" fmla="val 7778"/>
                <a:gd name="f95" fmla="val 1711"/>
                <a:gd name="f96" fmla="val 7430"/>
                <a:gd name="f97" fmla="val 1763"/>
                <a:gd name="f98" fmla="val 1550"/>
                <a:gd name="f99" fmla="val 1254"/>
                <a:gd name="f100" fmla="val 480"/>
                <a:gd name="f101" fmla="+- 0 0 -90"/>
                <a:gd name="f102" fmla="*/ f3 1 12864"/>
                <a:gd name="f103" fmla="*/ f4 1 10000"/>
                <a:gd name="f104" fmla="val f5"/>
                <a:gd name="f105" fmla="val f6"/>
                <a:gd name="f106" fmla="val f7"/>
                <a:gd name="f107" fmla="*/ f101 f0 1"/>
                <a:gd name="f108" fmla="+- f106 0 f104"/>
                <a:gd name="f109" fmla="+- f105 0 f104"/>
                <a:gd name="f110" fmla="*/ f107 1 f2"/>
                <a:gd name="f111" fmla="*/ f109 1 12864"/>
                <a:gd name="f112" fmla="*/ f108 1 10000"/>
                <a:gd name="f113" fmla="*/ 1293612372 f109 1"/>
                <a:gd name="f114" fmla="*/ 0 f108 1"/>
                <a:gd name="f115" fmla="*/ 1011967180 f109 1"/>
                <a:gd name="f116" fmla="*/ 2147483646 f108 1"/>
                <a:gd name="f117" fmla="*/ 874630155 f109 1"/>
                <a:gd name="f118" fmla="*/ 831178203 f109 1"/>
                <a:gd name="f119" fmla="*/ 358854491 f109 1"/>
                <a:gd name="f120" fmla="*/ 70025639 f109 1"/>
                <a:gd name="f121" fmla="*/ 0 f109 1"/>
                <a:gd name="f122" fmla="*/ 478343703 f109 1"/>
                <a:gd name="f123" fmla="*/ 370876432 f109 1"/>
                <a:gd name="f124" fmla="*/ 921572691 f109 1"/>
                <a:gd name="f125" fmla="*/ 1237556645 f109 1"/>
                <a:gd name="f126" fmla="*/ 1061624411 f109 1"/>
                <a:gd name="f127" fmla="*/ 1177817116 f109 1"/>
                <a:gd name="f128" fmla="*/ 1296336297 f109 1"/>
                <a:gd name="f129" fmla="*/ 1433082236 f109 1"/>
                <a:gd name="f130" fmla="*/ 1465667125 f109 1"/>
                <a:gd name="f131" fmla="*/ 1747127470 f109 1"/>
                <a:gd name="f132" fmla="*/ 1625118103 f109 1"/>
                <a:gd name="f133" fmla="*/ 1426296004 f109 1"/>
                <a:gd name="f134" fmla="*/ 1525610004 f109 1"/>
                <a:gd name="f135" fmla="*/ 1508925419 f109 1"/>
                <a:gd name="f136" fmla="*/ 1243955582 f109 1"/>
                <a:gd name="f137" fmla="*/ 1376445116 f109 1"/>
                <a:gd name="f138" fmla="*/ 1535499106 f109 1"/>
                <a:gd name="f139" fmla="*/ 1878647414 f109 1"/>
                <a:gd name="f140" fmla="*/ 2003177775 f109 1"/>
                <a:gd name="f141" fmla="*/ 2147483646 f109 1"/>
                <a:gd name="f142" fmla="*/ 2143802098 f109 1"/>
                <a:gd name="f143" fmla="*/ 1844502730 f109 1"/>
                <a:gd name="f144" fmla="*/ 1508731320 f109 1"/>
                <a:gd name="f145" fmla="*/ 1441226277 f109 1"/>
                <a:gd name="f146" fmla="+- f110 0 f1"/>
                <a:gd name="f147" fmla="*/ f113 1 12864"/>
                <a:gd name="f148" fmla="*/ f114 1 10000"/>
                <a:gd name="f149" fmla="*/ f115 1 12864"/>
                <a:gd name="f150" fmla="*/ f116 1 10000"/>
                <a:gd name="f151" fmla="*/ f117 1 12864"/>
                <a:gd name="f152" fmla="*/ f118 1 12864"/>
                <a:gd name="f153" fmla="*/ f119 1 12864"/>
                <a:gd name="f154" fmla="*/ f120 1 12864"/>
                <a:gd name="f155" fmla="*/ f121 1 12864"/>
                <a:gd name="f156" fmla="*/ f122 1 12864"/>
                <a:gd name="f157" fmla="*/ f123 1 12864"/>
                <a:gd name="f158" fmla="*/ f124 1 12864"/>
                <a:gd name="f159" fmla="*/ f125 1 12864"/>
                <a:gd name="f160" fmla="*/ f126 1 12864"/>
                <a:gd name="f161" fmla="*/ f127 1 12864"/>
                <a:gd name="f162" fmla="*/ f128 1 12864"/>
                <a:gd name="f163" fmla="*/ f129 1 12864"/>
                <a:gd name="f164" fmla="*/ f130 1 12864"/>
                <a:gd name="f165" fmla="*/ f131 1 12864"/>
                <a:gd name="f166" fmla="*/ f132 1 12864"/>
                <a:gd name="f167" fmla="*/ f133 1 12864"/>
                <a:gd name="f168" fmla="*/ f134 1 12864"/>
                <a:gd name="f169" fmla="*/ f135 1 12864"/>
                <a:gd name="f170" fmla="*/ f136 1 12864"/>
                <a:gd name="f171" fmla="*/ f137 1 12864"/>
                <a:gd name="f172" fmla="*/ f138 1 12864"/>
                <a:gd name="f173" fmla="*/ f139 1 12864"/>
                <a:gd name="f174" fmla="*/ f140 1 12864"/>
                <a:gd name="f175" fmla="*/ f141 1 12864"/>
                <a:gd name="f176" fmla="*/ f142 1 12864"/>
                <a:gd name="f177" fmla="*/ f143 1 12864"/>
                <a:gd name="f178" fmla="*/ f144 1 12864"/>
                <a:gd name="f179" fmla="*/ f145 1 12864"/>
                <a:gd name="f180" fmla="*/ 0 1 f111"/>
                <a:gd name="f181" fmla="*/ f105 1 f111"/>
                <a:gd name="f182" fmla="*/ 0 1 f112"/>
                <a:gd name="f183" fmla="*/ f106 1 f112"/>
                <a:gd name="f184" fmla="*/ f147 1 f111"/>
                <a:gd name="f185" fmla="*/ f148 1 f112"/>
                <a:gd name="f186" fmla="*/ f149 1 f111"/>
                <a:gd name="f187" fmla="*/ f150 1 f112"/>
                <a:gd name="f188" fmla="*/ f151 1 f111"/>
                <a:gd name="f189" fmla="*/ f152 1 f111"/>
                <a:gd name="f190" fmla="*/ f153 1 f111"/>
                <a:gd name="f191" fmla="*/ f154 1 f111"/>
                <a:gd name="f192" fmla="*/ f155 1 f111"/>
                <a:gd name="f193" fmla="*/ f156 1 f111"/>
                <a:gd name="f194" fmla="*/ f157 1 f111"/>
                <a:gd name="f195" fmla="*/ f158 1 f111"/>
                <a:gd name="f196" fmla="*/ f159 1 f111"/>
                <a:gd name="f197" fmla="*/ f160 1 f111"/>
                <a:gd name="f198" fmla="*/ f161 1 f111"/>
                <a:gd name="f199" fmla="*/ f162 1 f111"/>
                <a:gd name="f200" fmla="*/ f163 1 f111"/>
                <a:gd name="f201" fmla="*/ f164 1 f111"/>
                <a:gd name="f202" fmla="*/ f165 1 f111"/>
                <a:gd name="f203" fmla="*/ f166 1 f111"/>
                <a:gd name="f204" fmla="*/ f167 1 f111"/>
                <a:gd name="f205" fmla="*/ f168 1 f111"/>
                <a:gd name="f206" fmla="*/ f169 1 f111"/>
                <a:gd name="f207" fmla="*/ f170 1 f111"/>
                <a:gd name="f208" fmla="*/ f171 1 f111"/>
                <a:gd name="f209" fmla="*/ f172 1 f111"/>
                <a:gd name="f210" fmla="*/ f173 1 f111"/>
                <a:gd name="f211" fmla="*/ f174 1 f111"/>
                <a:gd name="f212" fmla="*/ f175 1 f111"/>
                <a:gd name="f213" fmla="*/ f176 1 f111"/>
                <a:gd name="f214" fmla="*/ f177 1 f111"/>
                <a:gd name="f215" fmla="*/ f178 1 f111"/>
                <a:gd name="f216" fmla="*/ f179 1 f111"/>
                <a:gd name="f217" fmla="*/ f180 f102 1"/>
                <a:gd name="f218" fmla="*/ f181 f102 1"/>
                <a:gd name="f219" fmla="*/ f183 f103 1"/>
                <a:gd name="f220" fmla="*/ f182 f103 1"/>
                <a:gd name="f221" fmla="*/ f184 f102 1"/>
                <a:gd name="f222" fmla="*/ f185 f103 1"/>
                <a:gd name="f223" fmla="*/ f186 f102 1"/>
                <a:gd name="f224" fmla="*/ f187 f103 1"/>
                <a:gd name="f225" fmla="*/ f188 f102 1"/>
                <a:gd name="f226" fmla="*/ f189 f102 1"/>
                <a:gd name="f227" fmla="*/ f190 f102 1"/>
                <a:gd name="f228" fmla="*/ f191 f102 1"/>
                <a:gd name="f229" fmla="*/ f192 f102 1"/>
                <a:gd name="f230" fmla="*/ f193 f102 1"/>
                <a:gd name="f231" fmla="*/ f194 f102 1"/>
                <a:gd name="f232" fmla="*/ f195 f102 1"/>
                <a:gd name="f233" fmla="*/ f196 f102 1"/>
                <a:gd name="f234" fmla="*/ f197 f102 1"/>
                <a:gd name="f235" fmla="*/ f198 f102 1"/>
                <a:gd name="f236" fmla="*/ f199 f102 1"/>
                <a:gd name="f237" fmla="*/ f200 f102 1"/>
                <a:gd name="f238" fmla="*/ f201 f102 1"/>
                <a:gd name="f239" fmla="*/ f202 f102 1"/>
                <a:gd name="f240" fmla="*/ f203 f102 1"/>
                <a:gd name="f241" fmla="*/ f204 f102 1"/>
                <a:gd name="f242" fmla="*/ f205 f102 1"/>
                <a:gd name="f243" fmla="*/ f206 f102 1"/>
                <a:gd name="f244" fmla="*/ f207 f102 1"/>
                <a:gd name="f245" fmla="*/ f208 f102 1"/>
                <a:gd name="f246" fmla="*/ f209 f102 1"/>
                <a:gd name="f247" fmla="*/ f210 f102 1"/>
                <a:gd name="f248" fmla="*/ f211 f102 1"/>
                <a:gd name="f249" fmla="*/ f212 f102 1"/>
                <a:gd name="f250" fmla="*/ f213 f102 1"/>
                <a:gd name="f251" fmla="*/ f214 f102 1"/>
                <a:gd name="f252" fmla="*/ f215 f102 1"/>
                <a:gd name="f253" fmla="*/ f216 f10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6">
                  <a:pos x="f221" y="f222"/>
                </a:cxn>
                <a:cxn ang="f146">
                  <a:pos x="f223" y="f224"/>
                </a:cxn>
                <a:cxn ang="f146">
                  <a:pos x="f225" y="f224"/>
                </a:cxn>
                <a:cxn ang="f146">
                  <a:pos x="f226" y="f224"/>
                </a:cxn>
                <a:cxn ang="f146">
                  <a:pos x="f227" y="f224"/>
                </a:cxn>
                <a:cxn ang="f146">
                  <a:pos x="f228" y="f224"/>
                </a:cxn>
                <a:cxn ang="f146">
                  <a:pos x="f229" y="f224"/>
                </a:cxn>
                <a:cxn ang="f146">
                  <a:pos x="f230" y="f224"/>
                </a:cxn>
                <a:cxn ang="f146">
                  <a:pos x="f231" y="f224"/>
                </a:cxn>
                <a:cxn ang="f146">
                  <a:pos x="f232" y="f224"/>
                </a:cxn>
                <a:cxn ang="f146">
                  <a:pos x="f233" y="f224"/>
                </a:cxn>
                <a:cxn ang="f146">
                  <a:pos x="f234" y="f224"/>
                </a:cxn>
                <a:cxn ang="f146">
                  <a:pos x="f235" y="f224"/>
                </a:cxn>
                <a:cxn ang="f146">
                  <a:pos x="f236" y="f224"/>
                </a:cxn>
                <a:cxn ang="f146">
                  <a:pos x="f237" y="f224"/>
                </a:cxn>
                <a:cxn ang="f146">
                  <a:pos x="f238" y="f224"/>
                </a:cxn>
                <a:cxn ang="f146">
                  <a:pos x="f239" y="f224"/>
                </a:cxn>
                <a:cxn ang="f146">
                  <a:pos x="f240" y="f224"/>
                </a:cxn>
                <a:cxn ang="f146">
                  <a:pos x="f241" y="f224"/>
                </a:cxn>
                <a:cxn ang="f146">
                  <a:pos x="f242" y="f224"/>
                </a:cxn>
                <a:cxn ang="f146">
                  <a:pos x="f243" y="f224"/>
                </a:cxn>
                <a:cxn ang="f146">
                  <a:pos x="f244" y="f224"/>
                </a:cxn>
                <a:cxn ang="f146">
                  <a:pos x="f245" y="f224"/>
                </a:cxn>
                <a:cxn ang="f146">
                  <a:pos x="f246" y="f224"/>
                </a:cxn>
                <a:cxn ang="f146">
                  <a:pos x="f247" y="f224"/>
                </a:cxn>
                <a:cxn ang="f146">
                  <a:pos x="f248" y="f224"/>
                </a:cxn>
                <a:cxn ang="f146">
                  <a:pos x="f249" y="f224"/>
                </a:cxn>
                <a:cxn ang="f146">
                  <a:pos x="f249" y="f224"/>
                </a:cxn>
                <a:cxn ang="f146">
                  <a:pos x="f249" y="f224"/>
                </a:cxn>
                <a:cxn ang="f146">
                  <a:pos x="f250" y="f224"/>
                </a:cxn>
                <a:cxn ang="f146">
                  <a:pos x="f251" y="f224"/>
                </a:cxn>
                <a:cxn ang="f146">
                  <a:pos x="f252" y="f224"/>
                </a:cxn>
                <a:cxn ang="f146">
                  <a:pos x="f253" y="f224"/>
                </a:cxn>
                <a:cxn ang="f146">
                  <a:pos x="f245" y="f224"/>
                </a:cxn>
                <a:cxn ang="f146">
                  <a:pos x="f242" y="f224"/>
                </a:cxn>
                <a:cxn ang="f146">
                  <a:pos x="f242" y="f224"/>
                </a:cxn>
                <a:cxn ang="f146">
                  <a:pos x="f221" y="f222"/>
                </a:cxn>
              </a:cxnLst>
              <a:rect l="f217" t="f220" r="f218" b="f219"/>
              <a:pathLst>
                <a:path w="12864" h="10000">
                  <a:moveTo>
                    <a:pt x="f8" y="f5"/>
                  </a:move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5" y="f19"/>
                  </a:ln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6" y="f27"/>
                    <a:pt x="f28" y="f29"/>
                  </a:cubicBez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7"/>
                  </a:cubicBez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cubicBezTo>
                    <a:pt x="f53" y="f54"/>
                    <a:pt x="f55" y="f56"/>
                    <a:pt x="f57" y="f58"/>
                  </a:cubicBez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2"/>
                  </a:cubicBezTo>
                  <a:lnTo>
                    <a:pt x="f73" y="f74"/>
                  </a:lnTo>
                  <a:cubicBezTo>
                    <a:pt x="f75" y="f76"/>
                    <a:pt x="f77" y="f78"/>
                    <a:pt x="f6" y="f79"/>
                  </a:cubicBezTo>
                  <a:lnTo>
                    <a:pt x="f80" y="f81"/>
                  </a:ln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lnTo>
                    <a:pt x="f94" y="f95"/>
                  </a:lnTo>
                  <a:lnTo>
                    <a:pt x="f96" y="f97"/>
                  </a:lnTo>
                  <a:lnTo>
                    <a:pt x="f61" y="f98"/>
                  </a:lnTo>
                  <a:lnTo>
                    <a:pt x="f51" y="f99"/>
                  </a:lnTo>
                  <a:lnTo>
                    <a:pt x="f51" y="f100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  <p:sp>
          <p:nvSpPr>
            <p:cNvPr id="196" name="Freeform 224">
              <a:extLst>
                <a:ext uri="{FF2B5EF4-FFF2-40B4-BE49-F238E27FC236}">
                  <a16:creationId xmlns:a16="http://schemas.microsoft.com/office/drawing/2014/main" id="{FE11AFAF-7B89-310C-2149-37C0AFDDFBA8}"/>
                </a:ext>
              </a:extLst>
            </p:cNvPr>
            <p:cNvSpPr/>
            <p:nvPr/>
          </p:nvSpPr>
          <p:spPr>
            <a:xfrm>
              <a:off x="9878894" y="4006077"/>
              <a:ext cx="134681" cy="1071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00"/>
                <a:gd name="f7" fmla="val 6448"/>
                <a:gd name="f8" fmla="val 8160"/>
                <a:gd name="f9" fmla="val 269"/>
                <a:gd name="f10" fmla="val 7722"/>
                <a:gd name="f11" fmla="val 211"/>
                <a:gd name="f12" fmla="val 7792"/>
                <a:gd name="f13" fmla="val 194"/>
                <a:gd name="f14" fmla="val 7370"/>
                <a:gd name="f15" fmla="val 149"/>
                <a:gd name="f16" fmla="val 5626"/>
                <a:gd name="f17" fmla="val 1875"/>
                <a:gd name="f18" fmla="val 496"/>
                <a:gd name="f19" fmla="val 1489"/>
                <a:gd name="f20" fmla="val 3473"/>
                <a:gd name="f21" fmla="val 3125"/>
                <a:gd name="f22" fmla="val 5951"/>
                <a:gd name="f23" fmla="val 4375"/>
                <a:gd name="f24" fmla="val 6249"/>
                <a:gd name="f25" fmla="val 4959"/>
                <a:gd name="f26" fmla="val 8126"/>
                <a:gd name="f27" fmla="val 4466"/>
                <a:gd name="f28" fmla="+- 0 0 -90"/>
                <a:gd name="f29" fmla="*/ f3 1 10000"/>
                <a:gd name="f30" fmla="*/ f4 1 6448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10000"/>
                <a:gd name="f39" fmla="*/ f35 1 6448"/>
                <a:gd name="f40" fmla="*/ 2147483646 f36 1"/>
                <a:gd name="f41" fmla="*/ 495727010 f35 1"/>
                <a:gd name="f42" fmla="*/ 274643943 f35 1"/>
                <a:gd name="f43" fmla="*/ 0 f35 1"/>
                <a:gd name="f44" fmla="*/ 1183506868 f36 1"/>
                <a:gd name="f45" fmla="*/ 914091121 f35 1"/>
                <a:gd name="f46" fmla="*/ 0 f36 1"/>
                <a:gd name="f47" fmla="*/ 2147483646 f35 1"/>
                <a:gd name="f48" fmla="*/ 1972543557 f36 1"/>
                <a:gd name="f49" fmla="+- f37 0 f1"/>
                <a:gd name="f50" fmla="*/ f40 1 10000"/>
                <a:gd name="f51" fmla="*/ f41 1 6448"/>
                <a:gd name="f52" fmla="*/ f42 1 6448"/>
                <a:gd name="f53" fmla="*/ f43 1 6448"/>
                <a:gd name="f54" fmla="*/ f44 1 10000"/>
                <a:gd name="f55" fmla="*/ f45 1 6448"/>
                <a:gd name="f56" fmla="*/ f46 1 10000"/>
                <a:gd name="f57" fmla="*/ f47 1 6448"/>
                <a:gd name="f58" fmla="*/ f48 1 10000"/>
                <a:gd name="f59" fmla="*/ 0 1 f38"/>
                <a:gd name="f60" fmla="*/ f32 1 f38"/>
                <a:gd name="f61" fmla="*/ 0 1 f39"/>
                <a:gd name="f62" fmla="*/ f33 1 f39"/>
                <a:gd name="f63" fmla="*/ f50 1 f38"/>
                <a:gd name="f64" fmla="*/ f51 1 f39"/>
                <a:gd name="f65" fmla="*/ f52 1 f39"/>
                <a:gd name="f66" fmla="*/ f53 1 f39"/>
                <a:gd name="f67" fmla="*/ f54 1 f38"/>
                <a:gd name="f68" fmla="*/ f55 1 f39"/>
                <a:gd name="f69" fmla="*/ f56 1 f38"/>
                <a:gd name="f70" fmla="*/ f57 1 f39"/>
                <a:gd name="f71" fmla="*/ f58 1 f38"/>
                <a:gd name="f72" fmla="*/ f59 f29 1"/>
                <a:gd name="f73" fmla="*/ f60 f29 1"/>
                <a:gd name="f74" fmla="*/ f62 f30 1"/>
                <a:gd name="f75" fmla="*/ f61 f30 1"/>
                <a:gd name="f76" fmla="*/ f63 f29 1"/>
                <a:gd name="f77" fmla="*/ f64 f30 1"/>
                <a:gd name="f78" fmla="*/ f65 f30 1"/>
                <a:gd name="f79" fmla="*/ f66 f30 1"/>
                <a:gd name="f80" fmla="*/ f67 f29 1"/>
                <a:gd name="f81" fmla="*/ f68 f30 1"/>
                <a:gd name="f82" fmla="*/ f69 f29 1"/>
                <a:gd name="f83" fmla="*/ f70 f30 1"/>
                <a:gd name="f84" fmla="*/ f71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6" y="f77"/>
                </a:cxn>
                <a:cxn ang="f49">
                  <a:pos x="f76" y="f78"/>
                </a:cxn>
                <a:cxn ang="f49">
                  <a:pos x="f76" y="f79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2" y="f83"/>
                </a:cxn>
                <a:cxn ang="f49">
                  <a:pos x="f84" y="f83"/>
                </a:cxn>
                <a:cxn ang="f49">
                  <a:pos x="f76" y="f83"/>
                </a:cxn>
                <a:cxn ang="f49">
                  <a:pos x="f76" y="f83"/>
                </a:cxn>
                <a:cxn ang="f49">
                  <a:pos x="f76" y="f83"/>
                </a:cxn>
                <a:cxn ang="f49">
                  <a:pos x="f76" y="f83"/>
                </a:cxn>
                <a:cxn ang="f49">
                  <a:pos x="f76" y="f83"/>
                </a:cxn>
                <a:cxn ang="f49">
                  <a:pos x="f76" y="f81"/>
                </a:cxn>
                <a:cxn ang="f49">
                  <a:pos x="f76" y="f77"/>
                </a:cxn>
              </a:cxnLst>
              <a:rect l="f72" t="f75" r="f73" b="f74"/>
              <a:pathLst>
                <a:path w="10000" h="6448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lnTo>
                    <a:pt x="f16" y="f5"/>
                  </a:lnTo>
                  <a:lnTo>
                    <a:pt x="f17" y="f18"/>
                  </a:lnTo>
                  <a:lnTo>
                    <a:pt x="f5" y="f19"/>
                  </a:lnTo>
                  <a:lnTo>
                    <a:pt x="f5" y="f20"/>
                  </a:lnTo>
                  <a:lnTo>
                    <a:pt x="f21" y="f22"/>
                  </a:lnTo>
                  <a:lnTo>
                    <a:pt x="f23" y="f7"/>
                  </a:lnTo>
                  <a:lnTo>
                    <a:pt x="f16" y="f22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6" y="f20"/>
                  </a:lnTo>
                  <a:lnTo>
                    <a:pt x="f6" y="f18"/>
                  </a:lnTo>
                  <a:lnTo>
                    <a:pt x="f8" y="f9"/>
                  </a:lnTo>
                  <a:close/>
                </a:path>
              </a:pathLst>
            </a:custGeom>
            <a:solidFill>
              <a:srgbClr val="E2EBFB"/>
            </a:solidFill>
            <a:ln w="3172" cap="flat">
              <a:solidFill>
                <a:srgbClr val="0F78FF">
                  <a:alpha val="70000"/>
                </a:srgbClr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400" b="1" i="0" u="none" strike="noStrike" kern="1200" cap="none" spc="0" baseline="0">
                <a:solidFill>
                  <a:srgbClr val="0599F1"/>
                </a:solidFill>
                <a:uFillTx/>
                <a:latin typeface="HelveticaNeue-UltraLight" pitchFamily="50"/>
                <a:ea typeface="MS PGothic" pitchFamily="34"/>
                <a:cs typeface="B Nazanin" panose="00000400000000000000" pitchFamily="2" charset="-78"/>
              </a:endParaRPr>
            </a:p>
          </p:txBody>
        </p:sp>
      </p:grpSp>
      <p:sp>
        <p:nvSpPr>
          <p:cNvPr id="197" name="Título 1">
            <a:extLst>
              <a:ext uri="{FF2B5EF4-FFF2-40B4-BE49-F238E27FC236}">
                <a16:creationId xmlns:a16="http://schemas.microsoft.com/office/drawing/2014/main" id="{D64D1DE0-DD21-0224-4FFC-9C65C9978B19}"/>
              </a:ext>
            </a:extLst>
          </p:cNvPr>
          <p:cNvSpPr txBox="1"/>
          <p:nvPr/>
        </p:nvSpPr>
        <p:spPr>
          <a:xfrm>
            <a:off x="479429" y="743827"/>
            <a:ext cx="2456727" cy="127498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lvl="0" algn="r" rtl="1">
              <a:lnSpc>
                <a:spcPts val="42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400" b="1" dirty="0">
                <a:solidFill>
                  <a:srgbClr val="002060"/>
                </a:solidFill>
                <a:latin typeface="Arial"/>
                <a:cs typeface="B Nazanin" panose="00000400000000000000" pitchFamily="2" charset="-78"/>
              </a:rPr>
              <a:t>استاتیک </a:t>
            </a:r>
          </a:p>
          <a:p>
            <a:pPr lvl="0" algn="r" rtl="1">
              <a:lnSpc>
                <a:spcPts val="42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400" b="1" dirty="0">
                <a:solidFill>
                  <a:srgbClr val="002060"/>
                </a:solidFill>
                <a:latin typeface="Arial"/>
                <a:cs typeface="B Nazanin" panose="00000400000000000000" pitchFamily="2" charset="-78"/>
              </a:rPr>
              <a:t>نقشه جهان</a:t>
            </a:r>
            <a:endParaRPr lang="es-ES" sz="4400" b="1" i="0" u="none" strike="noStrike" kern="1200" cap="none" spc="0" baseline="0" dirty="0">
              <a:solidFill>
                <a:srgbClr val="002060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cxnSp>
        <p:nvCxnSpPr>
          <p:cNvPr id="199" name="Conector recto 419">
            <a:extLst>
              <a:ext uri="{FF2B5EF4-FFF2-40B4-BE49-F238E27FC236}">
                <a16:creationId xmlns:a16="http://schemas.microsoft.com/office/drawing/2014/main" id="{43A11BA3-C589-B00F-A163-8BD1B09EEBF4}"/>
              </a:ext>
            </a:extLst>
          </p:cNvPr>
          <p:cNvCxnSpPr/>
          <p:nvPr/>
        </p:nvCxnSpPr>
        <p:spPr>
          <a:xfrm flipH="1">
            <a:off x="499033" y="5158651"/>
            <a:ext cx="3081446" cy="0"/>
          </a:xfrm>
          <a:prstGeom prst="straightConnector1">
            <a:avLst/>
          </a:prstGeom>
          <a:noFill/>
          <a:ln w="6345" cap="flat">
            <a:solidFill>
              <a:srgbClr val="0F78FF">
                <a:alpha val="22000"/>
              </a:srgbClr>
            </a:solidFill>
            <a:prstDash val="solid"/>
            <a:miter/>
          </a:ln>
        </p:spPr>
      </p:cxnSp>
      <p:sp>
        <p:nvSpPr>
          <p:cNvPr id="200" name="Rounded Rectangle 6">
            <a:extLst>
              <a:ext uri="{FF2B5EF4-FFF2-40B4-BE49-F238E27FC236}">
                <a16:creationId xmlns:a16="http://schemas.microsoft.com/office/drawing/2014/main" id="{8EC55274-62FA-E0E3-F90A-0F426F961A10}"/>
              </a:ext>
            </a:extLst>
          </p:cNvPr>
          <p:cNvSpPr/>
          <p:nvPr/>
        </p:nvSpPr>
        <p:spPr>
          <a:xfrm>
            <a:off x="578577" y="6009317"/>
            <a:ext cx="236665" cy="236665"/>
          </a:xfrm>
          <a:custGeom>
            <a:avLst>
              <a:gd name="f0" fmla="val 36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EB48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41758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600" b="0" i="0" u="none" strike="noStrike" kern="1200" cap="none" spc="0" baseline="0">
              <a:solidFill>
                <a:srgbClr val="14203C"/>
              </a:solidFill>
              <a:uFillTx/>
              <a:latin typeface="Calibri"/>
              <a:cs typeface="B Nazanin" panose="00000400000000000000" pitchFamily="2" charset="-78"/>
            </a:endParaRPr>
          </a:p>
        </p:txBody>
      </p:sp>
      <p:sp>
        <p:nvSpPr>
          <p:cNvPr id="201" name="TextBox 17">
            <a:extLst>
              <a:ext uri="{FF2B5EF4-FFF2-40B4-BE49-F238E27FC236}">
                <a16:creationId xmlns:a16="http://schemas.microsoft.com/office/drawing/2014/main" id="{9A1FE46F-B6D8-968D-9F6C-A6CB14659DCA}"/>
              </a:ext>
            </a:extLst>
          </p:cNvPr>
          <p:cNvSpPr txBox="1"/>
          <p:nvPr/>
        </p:nvSpPr>
        <p:spPr>
          <a:xfrm>
            <a:off x="903518" y="6008824"/>
            <a:ext cx="1266800" cy="26160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defTabSz="94175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1" dirty="0">
                <a:solidFill>
                  <a:srgbClr val="5A5A5A"/>
                </a:solidFill>
                <a:latin typeface="Roboto" pitchFamily="2"/>
                <a:ea typeface="Roboto" pitchFamily="2"/>
                <a:cs typeface="B Nazanin" panose="00000400000000000000" pitchFamily="2" charset="-78"/>
              </a:rPr>
              <a:t>نام داده ها</a:t>
            </a:r>
            <a:endParaRPr lang="en-US" sz="1050" b="1" i="0" u="none" strike="noStrike" kern="1200" cap="none" spc="0" baseline="0" dirty="0">
              <a:solidFill>
                <a:srgbClr val="5A5A5A"/>
              </a:solidFill>
              <a:uFillTx/>
              <a:latin typeface="Roboto" pitchFamily="2"/>
              <a:ea typeface="Roboto" pitchFamily="2"/>
              <a:cs typeface="B Nazanin" panose="00000400000000000000" pitchFamily="2" charset="-78"/>
            </a:endParaRPr>
          </a:p>
        </p:txBody>
      </p:sp>
      <p:sp>
        <p:nvSpPr>
          <p:cNvPr id="202" name="Rounded Rectangle 6">
            <a:extLst>
              <a:ext uri="{FF2B5EF4-FFF2-40B4-BE49-F238E27FC236}">
                <a16:creationId xmlns:a16="http://schemas.microsoft.com/office/drawing/2014/main" id="{E7E0922B-ECB6-14AF-FDD2-62A6D56249A6}"/>
              </a:ext>
            </a:extLst>
          </p:cNvPr>
          <p:cNvSpPr/>
          <p:nvPr/>
        </p:nvSpPr>
        <p:spPr>
          <a:xfrm>
            <a:off x="578577" y="5521988"/>
            <a:ext cx="236665" cy="236665"/>
          </a:xfrm>
          <a:custGeom>
            <a:avLst>
              <a:gd name="f0" fmla="val 36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41758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600" b="0" i="0" u="none" strike="noStrike" kern="1200" cap="none" spc="0" baseline="0">
              <a:solidFill>
                <a:srgbClr val="14203C"/>
              </a:solidFill>
              <a:uFillTx/>
              <a:latin typeface="Calibri"/>
              <a:cs typeface="B Nazanin" panose="00000400000000000000" pitchFamily="2" charset="-78"/>
            </a:endParaRPr>
          </a:p>
        </p:txBody>
      </p:sp>
      <p:sp>
        <p:nvSpPr>
          <p:cNvPr id="203" name="TextBox 17">
            <a:extLst>
              <a:ext uri="{FF2B5EF4-FFF2-40B4-BE49-F238E27FC236}">
                <a16:creationId xmlns:a16="http://schemas.microsoft.com/office/drawing/2014/main" id="{799F5F5A-09F3-234A-6F99-E0C65133E25E}"/>
              </a:ext>
            </a:extLst>
          </p:cNvPr>
          <p:cNvSpPr txBox="1"/>
          <p:nvPr/>
        </p:nvSpPr>
        <p:spPr>
          <a:xfrm>
            <a:off x="903518" y="5530446"/>
            <a:ext cx="1266800" cy="26160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defTabSz="94175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1" dirty="0">
                <a:solidFill>
                  <a:srgbClr val="5A5A5A"/>
                </a:solidFill>
                <a:latin typeface="Roboto" pitchFamily="2"/>
                <a:ea typeface="Roboto" pitchFamily="2"/>
                <a:cs typeface="B Nazanin" panose="00000400000000000000" pitchFamily="2" charset="-78"/>
              </a:rPr>
              <a:t>نام داده ها</a:t>
            </a:r>
            <a:endParaRPr lang="en-US" sz="1050" b="1" i="0" u="none" strike="noStrike" kern="1200" cap="none" spc="0" baseline="0" dirty="0">
              <a:solidFill>
                <a:srgbClr val="5A5A5A"/>
              </a:solidFill>
              <a:uFillTx/>
              <a:latin typeface="Roboto" pitchFamily="2"/>
              <a:ea typeface="Roboto" pitchFamily="2"/>
              <a:cs typeface="B Nazanin" panose="00000400000000000000" pitchFamily="2" charset="-78"/>
            </a:endParaRPr>
          </a:p>
        </p:txBody>
      </p:sp>
      <p:sp>
        <p:nvSpPr>
          <p:cNvPr id="204" name="Rounded Rectangle 6">
            <a:extLst>
              <a:ext uri="{FF2B5EF4-FFF2-40B4-BE49-F238E27FC236}">
                <a16:creationId xmlns:a16="http://schemas.microsoft.com/office/drawing/2014/main" id="{22107791-3409-D2DA-2367-860DBA049D25}"/>
              </a:ext>
            </a:extLst>
          </p:cNvPr>
          <p:cNvSpPr/>
          <p:nvPr/>
        </p:nvSpPr>
        <p:spPr>
          <a:xfrm>
            <a:off x="2165006" y="6009317"/>
            <a:ext cx="236665" cy="236665"/>
          </a:xfrm>
          <a:custGeom>
            <a:avLst>
              <a:gd name="f0" fmla="val 36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00D9A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41758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>
              <a:solidFill>
                <a:srgbClr val="5A5A5A"/>
              </a:solidFill>
              <a:uFillTx/>
              <a:latin typeface="Calibri"/>
              <a:cs typeface="B Nazanin" panose="00000400000000000000" pitchFamily="2" charset="-78"/>
            </a:endParaRPr>
          </a:p>
        </p:txBody>
      </p:sp>
      <p:sp>
        <p:nvSpPr>
          <p:cNvPr id="205" name="TextBox 17">
            <a:extLst>
              <a:ext uri="{FF2B5EF4-FFF2-40B4-BE49-F238E27FC236}">
                <a16:creationId xmlns:a16="http://schemas.microsoft.com/office/drawing/2014/main" id="{EE39F108-5E99-BAB1-A7FF-5143CB8F5A19}"/>
              </a:ext>
            </a:extLst>
          </p:cNvPr>
          <p:cNvSpPr txBox="1"/>
          <p:nvPr/>
        </p:nvSpPr>
        <p:spPr>
          <a:xfrm>
            <a:off x="2485522" y="6008824"/>
            <a:ext cx="1266800" cy="26160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defTabSz="94175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1" dirty="0">
                <a:solidFill>
                  <a:srgbClr val="5A5A5A"/>
                </a:solidFill>
                <a:latin typeface="Roboto" pitchFamily="2"/>
                <a:ea typeface="Roboto" pitchFamily="2"/>
                <a:cs typeface="B Nazanin" panose="00000400000000000000" pitchFamily="2" charset="-78"/>
              </a:rPr>
              <a:t>نام داده ها</a:t>
            </a:r>
            <a:endParaRPr lang="en-US" sz="1050" b="1" i="0" u="none" strike="noStrike" kern="1200" cap="none" spc="0" baseline="0" dirty="0">
              <a:solidFill>
                <a:srgbClr val="5A5A5A"/>
              </a:solidFill>
              <a:uFillTx/>
              <a:latin typeface="Roboto" pitchFamily="2"/>
              <a:ea typeface="Roboto" pitchFamily="2"/>
              <a:cs typeface="B Nazanin" panose="00000400000000000000" pitchFamily="2" charset="-78"/>
            </a:endParaRPr>
          </a:p>
        </p:txBody>
      </p:sp>
      <p:sp>
        <p:nvSpPr>
          <p:cNvPr id="206" name="Rounded Rectangle 6">
            <a:extLst>
              <a:ext uri="{FF2B5EF4-FFF2-40B4-BE49-F238E27FC236}">
                <a16:creationId xmlns:a16="http://schemas.microsoft.com/office/drawing/2014/main" id="{4C87EF3D-2CE6-0B32-205E-D516E3232916}"/>
              </a:ext>
            </a:extLst>
          </p:cNvPr>
          <p:cNvSpPr/>
          <p:nvPr/>
        </p:nvSpPr>
        <p:spPr>
          <a:xfrm>
            <a:off x="2165006" y="5521988"/>
            <a:ext cx="236665" cy="236665"/>
          </a:xfrm>
          <a:custGeom>
            <a:avLst>
              <a:gd name="f0" fmla="val 36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5B55D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41758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>
              <a:solidFill>
                <a:srgbClr val="5A5A5A"/>
              </a:solidFill>
              <a:uFillTx/>
              <a:latin typeface="Calibri"/>
              <a:cs typeface="B Nazanin" panose="00000400000000000000" pitchFamily="2" charset="-78"/>
            </a:endParaRPr>
          </a:p>
        </p:txBody>
      </p:sp>
      <p:sp>
        <p:nvSpPr>
          <p:cNvPr id="207" name="TextBox 17">
            <a:extLst>
              <a:ext uri="{FF2B5EF4-FFF2-40B4-BE49-F238E27FC236}">
                <a16:creationId xmlns:a16="http://schemas.microsoft.com/office/drawing/2014/main" id="{4364EF69-4A84-58B5-889F-186479792E1E}"/>
              </a:ext>
            </a:extLst>
          </p:cNvPr>
          <p:cNvSpPr txBox="1"/>
          <p:nvPr/>
        </p:nvSpPr>
        <p:spPr>
          <a:xfrm>
            <a:off x="2485522" y="5530446"/>
            <a:ext cx="1266800" cy="26160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defTabSz="94175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1" dirty="0">
                <a:solidFill>
                  <a:srgbClr val="5A5A5A"/>
                </a:solidFill>
                <a:latin typeface="Roboto" pitchFamily="2"/>
                <a:ea typeface="Roboto" pitchFamily="2"/>
                <a:cs typeface="B Nazanin" panose="00000400000000000000" pitchFamily="2" charset="-78"/>
              </a:rPr>
              <a:t>نام داده ها</a:t>
            </a:r>
            <a:endParaRPr lang="en-US" sz="1050" b="1" i="0" u="none" strike="noStrike" kern="1200" cap="none" spc="0" baseline="0" dirty="0">
              <a:solidFill>
                <a:srgbClr val="5A5A5A"/>
              </a:solidFill>
              <a:uFillTx/>
              <a:latin typeface="Roboto" pitchFamily="2"/>
              <a:ea typeface="Roboto" pitchFamily="2"/>
              <a:cs typeface="B Nazanin" panose="00000400000000000000" pitchFamily="2" charset="-78"/>
            </a:endParaRPr>
          </a:p>
        </p:txBody>
      </p:sp>
      <p:sp>
        <p:nvSpPr>
          <p:cNvPr id="209" name="Título 1">
            <a:extLst>
              <a:ext uri="{FF2B5EF4-FFF2-40B4-BE49-F238E27FC236}">
                <a16:creationId xmlns:a16="http://schemas.microsoft.com/office/drawing/2014/main" id="{4F8DF4CE-07E4-103D-EAF3-B640332CE9C2}"/>
              </a:ext>
            </a:extLst>
          </p:cNvPr>
          <p:cNvSpPr txBox="1"/>
          <p:nvPr/>
        </p:nvSpPr>
        <p:spPr>
          <a:xfrm>
            <a:off x="380271" y="3705862"/>
            <a:ext cx="1305305" cy="72813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ts val="488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ES" sz="2400" b="1" i="0" u="none" strike="noStrike" kern="1200" cap="none" spc="0" baseline="0">
                <a:solidFill>
                  <a:srgbClr val="0F78FF"/>
                </a:solidFill>
                <a:uFillTx/>
                <a:latin typeface="Arial"/>
                <a:cs typeface="B Nazanin" panose="00000400000000000000" pitchFamily="2" charset="-78"/>
              </a:rPr>
              <a:t>+</a:t>
            </a:r>
            <a:r>
              <a:rPr lang="es-ES" sz="3200" b="1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rPr>
              <a:t>124</a:t>
            </a:r>
            <a:endParaRPr lang="es-ES" sz="3600" b="1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210" name="Título 1">
            <a:extLst>
              <a:ext uri="{FF2B5EF4-FFF2-40B4-BE49-F238E27FC236}">
                <a16:creationId xmlns:a16="http://schemas.microsoft.com/office/drawing/2014/main" id="{5D9AD832-E455-6F36-CF34-22BE3BF9CD0D}"/>
              </a:ext>
            </a:extLst>
          </p:cNvPr>
          <p:cNvSpPr txBox="1"/>
          <p:nvPr/>
        </p:nvSpPr>
        <p:spPr>
          <a:xfrm>
            <a:off x="2045201" y="3705862"/>
            <a:ext cx="1305305" cy="72813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ts val="488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ES" sz="3200" b="1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rPr>
              <a:t>5</a:t>
            </a:r>
            <a:r>
              <a:rPr lang="es-ES" sz="2400" b="1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rPr>
              <a:t>M</a:t>
            </a:r>
            <a:endParaRPr lang="es-ES" sz="3600" b="1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211" name="TextBox 17">
            <a:extLst>
              <a:ext uri="{FF2B5EF4-FFF2-40B4-BE49-F238E27FC236}">
                <a16:creationId xmlns:a16="http://schemas.microsoft.com/office/drawing/2014/main" id="{3651D089-72DF-1F5A-C556-F0BEE1F3E11D}"/>
              </a:ext>
            </a:extLst>
          </p:cNvPr>
          <p:cNvSpPr txBox="1"/>
          <p:nvPr/>
        </p:nvSpPr>
        <p:spPr>
          <a:xfrm>
            <a:off x="479429" y="3092144"/>
            <a:ext cx="1305305" cy="53860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 defTabSz="94175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b="1" dirty="0">
                <a:solidFill>
                  <a:srgbClr val="14203C"/>
                </a:solidFill>
                <a:latin typeface="Roboto" pitchFamily="2"/>
                <a:ea typeface="Roboto" pitchFamily="2"/>
                <a:cs typeface="B Nazanin" panose="00000400000000000000" pitchFamily="2" charset="-78"/>
              </a:rPr>
              <a:t>نام داده ها</a:t>
            </a:r>
            <a:endParaRPr lang="en-US" sz="1100" b="1" dirty="0">
              <a:solidFill>
                <a:srgbClr val="14203C"/>
              </a:solidFill>
              <a:latin typeface="Roboto" pitchFamily="2"/>
              <a:ea typeface="Roboto" pitchFamily="2"/>
              <a:cs typeface="B Nazanin" panose="00000400000000000000" pitchFamily="2" charset="-78"/>
            </a:endParaRPr>
          </a:p>
          <a:p>
            <a:pPr lvl="0" algn="ctr" defTabSz="94175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00" dirty="0">
                <a:solidFill>
                  <a:srgbClr val="14203C"/>
                </a:solidFill>
                <a:latin typeface="Roboto Light" pitchFamily="2"/>
                <a:ea typeface="Roboto Light" pitchFamily="2"/>
                <a:cs typeface="B Nazanin" panose="00000400000000000000" pitchFamily="2" charset="-78"/>
              </a:rPr>
              <a:t>به طور عینی استراتژی داشته باشید</a:t>
            </a:r>
            <a:endParaRPr lang="en-US" sz="900" b="0" i="0" u="none" strike="noStrike" kern="1200" cap="none" spc="0" baseline="0" dirty="0">
              <a:solidFill>
                <a:srgbClr val="14203C"/>
              </a:solidFill>
              <a:uFillTx/>
              <a:latin typeface="Roboto Light" pitchFamily="2"/>
              <a:ea typeface="Roboto Light" pitchFamily="2"/>
              <a:cs typeface="B Nazanin" panose="00000400000000000000" pitchFamily="2" charset="-78"/>
            </a:endParaRPr>
          </a:p>
        </p:txBody>
      </p:sp>
      <p:sp>
        <p:nvSpPr>
          <p:cNvPr id="212" name="Título 1">
            <a:extLst>
              <a:ext uri="{FF2B5EF4-FFF2-40B4-BE49-F238E27FC236}">
                <a16:creationId xmlns:a16="http://schemas.microsoft.com/office/drawing/2014/main" id="{A48694D6-780F-6FF5-BB5B-DDBDF7374A60}"/>
              </a:ext>
            </a:extLst>
          </p:cNvPr>
          <p:cNvSpPr txBox="1"/>
          <p:nvPr/>
        </p:nvSpPr>
        <p:spPr>
          <a:xfrm>
            <a:off x="479429" y="2402457"/>
            <a:ext cx="1305305" cy="72813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ts val="488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ES" sz="3200" b="1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rPr>
              <a:t>1204</a:t>
            </a:r>
            <a:endParaRPr lang="es-ES" sz="3600" b="1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214" name="Título 1">
            <a:extLst>
              <a:ext uri="{FF2B5EF4-FFF2-40B4-BE49-F238E27FC236}">
                <a16:creationId xmlns:a16="http://schemas.microsoft.com/office/drawing/2014/main" id="{3B5B057C-6E6A-4114-CA3D-5D1A6CE560BC}"/>
              </a:ext>
            </a:extLst>
          </p:cNvPr>
          <p:cNvSpPr txBox="1"/>
          <p:nvPr/>
        </p:nvSpPr>
        <p:spPr>
          <a:xfrm>
            <a:off x="2045201" y="2402457"/>
            <a:ext cx="1305305" cy="72813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ts val="488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ES" sz="3200" b="1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rPr>
              <a:t>56</a:t>
            </a:r>
            <a:r>
              <a:rPr lang="es-ES" sz="2400" b="1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rPr>
              <a:t>%</a:t>
            </a:r>
            <a:endParaRPr lang="es-ES" sz="3600" b="1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215" name="TextBox 17">
            <a:extLst>
              <a:ext uri="{FF2B5EF4-FFF2-40B4-BE49-F238E27FC236}">
                <a16:creationId xmlns:a16="http://schemas.microsoft.com/office/drawing/2014/main" id="{F799845A-BA04-4A70-9AEA-138250262F4B}"/>
              </a:ext>
            </a:extLst>
          </p:cNvPr>
          <p:cNvSpPr txBox="1"/>
          <p:nvPr/>
        </p:nvSpPr>
        <p:spPr>
          <a:xfrm>
            <a:off x="2097532" y="3092143"/>
            <a:ext cx="1305305" cy="53860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 defTabSz="94175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b="1" dirty="0">
                <a:solidFill>
                  <a:srgbClr val="14203C"/>
                </a:solidFill>
                <a:latin typeface="Roboto" pitchFamily="2"/>
                <a:ea typeface="Roboto" pitchFamily="2"/>
                <a:cs typeface="B Nazanin" panose="00000400000000000000" pitchFamily="2" charset="-78"/>
              </a:rPr>
              <a:t>نام داده ها</a:t>
            </a:r>
            <a:endParaRPr lang="en-US" sz="1100" b="1" dirty="0">
              <a:solidFill>
                <a:srgbClr val="14203C"/>
              </a:solidFill>
              <a:latin typeface="Roboto" pitchFamily="2"/>
              <a:ea typeface="Roboto" pitchFamily="2"/>
              <a:cs typeface="B Nazanin" panose="00000400000000000000" pitchFamily="2" charset="-78"/>
            </a:endParaRPr>
          </a:p>
          <a:p>
            <a:pPr lvl="0" algn="ctr" defTabSz="94175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00" dirty="0">
                <a:solidFill>
                  <a:srgbClr val="14203C"/>
                </a:solidFill>
                <a:latin typeface="Roboto Light" pitchFamily="2"/>
                <a:ea typeface="Roboto Light" pitchFamily="2"/>
                <a:cs typeface="B Nazanin" panose="00000400000000000000" pitchFamily="2" charset="-78"/>
              </a:rPr>
              <a:t>به طور عینی استراتژی داشته باشید</a:t>
            </a:r>
            <a:endParaRPr lang="en-US" sz="900" b="0" i="0" u="none" strike="noStrike" kern="1200" cap="none" spc="0" baseline="0" dirty="0">
              <a:solidFill>
                <a:srgbClr val="14203C"/>
              </a:solidFill>
              <a:uFillTx/>
              <a:latin typeface="Roboto Light" pitchFamily="2"/>
              <a:ea typeface="Roboto Light" pitchFamily="2"/>
              <a:cs typeface="B Nazanin" panose="00000400000000000000" pitchFamily="2" charset="-78"/>
            </a:endParaRPr>
          </a:p>
        </p:txBody>
      </p:sp>
      <p:sp>
        <p:nvSpPr>
          <p:cNvPr id="216" name="TextBox 17">
            <a:extLst>
              <a:ext uri="{FF2B5EF4-FFF2-40B4-BE49-F238E27FC236}">
                <a16:creationId xmlns:a16="http://schemas.microsoft.com/office/drawing/2014/main" id="{2AF84905-1B6E-42F0-825E-D61561ADE874}"/>
              </a:ext>
            </a:extLst>
          </p:cNvPr>
          <p:cNvSpPr txBox="1"/>
          <p:nvPr/>
        </p:nvSpPr>
        <p:spPr>
          <a:xfrm>
            <a:off x="1917475" y="4350491"/>
            <a:ext cx="1305305" cy="53860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 defTabSz="94175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b="1" dirty="0">
                <a:solidFill>
                  <a:srgbClr val="14203C"/>
                </a:solidFill>
                <a:latin typeface="Roboto" pitchFamily="2"/>
                <a:ea typeface="Roboto" pitchFamily="2"/>
                <a:cs typeface="B Nazanin" panose="00000400000000000000" pitchFamily="2" charset="-78"/>
              </a:rPr>
              <a:t>نام داده ها</a:t>
            </a:r>
            <a:endParaRPr lang="en-US" sz="1100" b="1" dirty="0">
              <a:solidFill>
                <a:srgbClr val="14203C"/>
              </a:solidFill>
              <a:latin typeface="Roboto" pitchFamily="2"/>
              <a:ea typeface="Roboto" pitchFamily="2"/>
              <a:cs typeface="B Nazanin" panose="00000400000000000000" pitchFamily="2" charset="-78"/>
            </a:endParaRPr>
          </a:p>
          <a:p>
            <a:pPr lvl="0" algn="ctr" defTabSz="94175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00" dirty="0">
                <a:solidFill>
                  <a:srgbClr val="14203C"/>
                </a:solidFill>
                <a:latin typeface="Roboto Light" pitchFamily="2"/>
                <a:ea typeface="Roboto Light" pitchFamily="2"/>
                <a:cs typeface="B Nazanin" panose="00000400000000000000" pitchFamily="2" charset="-78"/>
              </a:rPr>
              <a:t>به طور عینی استراتژی داشته باشید</a:t>
            </a:r>
            <a:endParaRPr lang="en-US" sz="900" b="0" i="0" u="none" strike="noStrike" kern="1200" cap="none" spc="0" baseline="0" dirty="0">
              <a:solidFill>
                <a:srgbClr val="14203C"/>
              </a:solidFill>
              <a:uFillTx/>
              <a:latin typeface="Roboto Light" pitchFamily="2"/>
              <a:ea typeface="Roboto Light" pitchFamily="2"/>
              <a:cs typeface="B Nazanin" panose="00000400000000000000" pitchFamily="2" charset="-78"/>
            </a:endParaRPr>
          </a:p>
        </p:txBody>
      </p:sp>
      <p:sp>
        <p:nvSpPr>
          <p:cNvPr id="217" name="TextBox 17">
            <a:extLst>
              <a:ext uri="{FF2B5EF4-FFF2-40B4-BE49-F238E27FC236}">
                <a16:creationId xmlns:a16="http://schemas.microsoft.com/office/drawing/2014/main" id="{DB152D86-E508-478B-9F71-579BE1147ED5}"/>
              </a:ext>
            </a:extLst>
          </p:cNvPr>
          <p:cNvSpPr txBox="1"/>
          <p:nvPr/>
        </p:nvSpPr>
        <p:spPr>
          <a:xfrm>
            <a:off x="472219" y="4327562"/>
            <a:ext cx="1305305" cy="53860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ctr" defTabSz="94175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b="1" dirty="0">
                <a:solidFill>
                  <a:srgbClr val="14203C"/>
                </a:solidFill>
                <a:latin typeface="Roboto" pitchFamily="2"/>
                <a:ea typeface="Roboto" pitchFamily="2"/>
                <a:cs typeface="B Nazanin" panose="00000400000000000000" pitchFamily="2" charset="-78"/>
              </a:rPr>
              <a:t>نام داده ها</a:t>
            </a:r>
            <a:endParaRPr lang="en-US" sz="1100" b="1" dirty="0">
              <a:solidFill>
                <a:srgbClr val="14203C"/>
              </a:solidFill>
              <a:latin typeface="Roboto" pitchFamily="2"/>
              <a:ea typeface="Roboto" pitchFamily="2"/>
              <a:cs typeface="B Nazanin" panose="00000400000000000000" pitchFamily="2" charset="-78"/>
            </a:endParaRPr>
          </a:p>
          <a:p>
            <a:pPr lvl="0" algn="ctr" defTabSz="94175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00" dirty="0">
                <a:solidFill>
                  <a:srgbClr val="14203C"/>
                </a:solidFill>
                <a:latin typeface="Roboto Light" pitchFamily="2"/>
                <a:ea typeface="Roboto Light" pitchFamily="2"/>
                <a:cs typeface="B Nazanin" panose="00000400000000000000" pitchFamily="2" charset="-78"/>
              </a:rPr>
              <a:t>به طور عینی استراتژی داشته باشید</a:t>
            </a:r>
            <a:endParaRPr lang="en-US" sz="900" b="0" i="0" u="none" strike="noStrike" kern="1200" cap="none" spc="0" baseline="0" dirty="0">
              <a:solidFill>
                <a:srgbClr val="14203C"/>
              </a:solidFill>
              <a:uFillTx/>
              <a:latin typeface="Roboto Light" pitchFamily="2"/>
              <a:ea typeface="Roboto Light" pitchFamily="2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80C67CF-C299-4755-AB29-91B1CFBC033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23533" y="339507"/>
            <a:ext cx="11573195" cy="724250"/>
          </a:xfrm>
        </p:spPr>
        <p:txBody>
          <a:bodyPr anchor="ctr" anchorCtr="1">
            <a:normAutofit lnSpcReduction="10000"/>
          </a:bodyPr>
          <a:lstStyle/>
          <a:p>
            <a:pPr marL="0" lvl="0" indent="0" algn="r" rtl="1">
              <a:lnSpc>
                <a:spcPct val="80000"/>
              </a:lnSpc>
              <a:buNone/>
            </a:pPr>
            <a:r>
              <a:rPr lang="fa-IR" sz="5000" dirty="0">
                <a:cs typeface="B Nazanin" panose="00000400000000000000" pitchFamily="2" charset="-78"/>
              </a:rPr>
              <a:t>سبک اینفوگرافیک</a:t>
            </a:r>
            <a:endParaRPr lang="en-US" sz="5000" dirty="0">
              <a:cs typeface="B Nazanin" panose="00000400000000000000" pitchFamily="2" charset="-78"/>
            </a:endParaRPr>
          </a:p>
        </p:txBody>
      </p:sp>
      <p:sp>
        <p:nvSpPr>
          <p:cNvPr id="3" name="TextBox 32">
            <a:extLst>
              <a:ext uri="{FF2B5EF4-FFF2-40B4-BE49-F238E27FC236}">
                <a16:creationId xmlns:a16="http://schemas.microsoft.com/office/drawing/2014/main" id="{9EFD5F23-BAE5-A8D8-F978-5AC1C4592353}"/>
              </a:ext>
            </a:extLst>
          </p:cNvPr>
          <p:cNvSpPr txBox="1"/>
          <p:nvPr/>
        </p:nvSpPr>
        <p:spPr>
          <a:xfrm>
            <a:off x="8099014" y="2760573"/>
            <a:ext cx="2377440" cy="64633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5A5A5A"/>
                </a:solidFill>
                <a:latin typeface="Arial"/>
                <a:ea typeface="굴림" pitchFamily="34"/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sz="1200" b="0" i="0" u="none" strike="noStrike" kern="1200" cap="none" spc="0" baseline="0" dirty="0">
              <a:solidFill>
                <a:srgbClr val="5A5A5A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4" name="TextBox 33">
            <a:extLst>
              <a:ext uri="{FF2B5EF4-FFF2-40B4-BE49-F238E27FC236}">
                <a16:creationId xmlns:a16="http://schemas.microsoft.com/office/drawing/2014/main" id="{679B1177-E7D8-C8F1-1F06-419B8579E2BE}"/>
              </a:ext>
            </a:extLst>
          </p:cNvPr>
          <p:cNvSpPr txBox="1"/>
          <p:nvPr/>
        </p:nvSpPr>
        <p:spPr>
          <a:xfrm>
            <a:off x="8099014" y="2420709"/>
            <a:ext cx="2377440" cy="307777"/>
          </a:xfrm>
          <a:prstGeom prst="rect">
            <a:avLst/>
          </a:prstGeom>
          <a:solidFill>
            <a:srgbClr val="0F78FF"/>
          </a:solidFill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dirty="0">
                <a:solidFill>
                  <a:srgbClr val="F3F3F3"/>
                </a:solidFill>
                <a:latin typeface="Arial"/>
                <a:ea typeface="굴림" pitchFamily="34"/>
                <a:cs typeface="B Nazanin" panose="00000400000000000000" pitchFamily="2" charset="-78"/>
              </a:rPr>
              <a:t>متن شما در اینجا</a:t>
            </a:r>
            <a:endParaRPr lang="en-US" sz="1400" b="0" i="0" u="none" strike="noStrike" kern="1200" cap="none" spc="0" baseline="0" dirty="0">
              <a:solidFill>
                <a:srgbClr val="F3F3F3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5" name="TextBox 35">
            <a:extLst>
              <a:ext uri="{FF2B5EF4-FFF2-40B4-BE49-F238E27FC236}">
                <a16:creationId xmlns:a16="http://schemas.microsoft.com/office/drawing/2014/main" id="{7204E60E-22B5-F0B3-5854-A8AD2F73113F}"/>
              </a:ext>
            </a:extLst>
          </p:cNvPr>
          <p:cNvSpPr txBox="1"/>
          <p:nvPr/>
        </p:nvSpPr>
        <p:spPr>
          <a:xfrm>
            <a:off x="9030769" y="5359005"/>
            <a:ext cx="2377440" cy="64633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5A5A5A"/>
                </a:solidFill>
                <a:latin typeface="Arial"/>
                <a:ea typeface="굴림" pitchFamily="34"/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sz="1200" b="0" i="0" u="none" strike="noStrike" kern="1200" cap="none" spc="0" baseline="0" dirty="0">
              <a:solidFill>
                <a:srgbClr val="5A5A5A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6" name="TextBox 36">
            <a:extLst>
              <a:ext uri="{FF2B5EF4-FFF2-40B4-BE49-F238E27FC236}">
                <a16:creationId xmlns:a16="http://schemas.microsoft.com/office/drawing/2014/main" id="{F9F72993-75F4-68E0-34F2-4615CD240598}"/>
              </a:ext>
            </a:extLst>
          </p:cNvPr>
          <p:cNvSpPr txBox="1"/>
          <p:nvPr/>
        </p:nvSpPr>
        <p:spPr>
          <a:xfrm>
            <a:off x="9030769" y="5019150"/>
            <a:ext cx="2377440" cy="307777"/>
          </a:xfrm>
          <a:prstGeom prst="rect">
            <a:avLst/>
          </a:prstGeom>
          <a:solidFill>
            <a:srgbClr val="306BAC"/>
          </a:solidFill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dirty="0">
                <a:solidFill>
                  <a:srgbClr val="F3F3F3"/>
                </a:solidFill>
                <a:latin typeface="Arial"/>
                <a:ea typeface="굴림" pitchFamily="34"/>
                <a:cs typeface="B Nazanin" panose="00000400000000000000" pitchFamily="2" charset="-78"/>
              </a:rPr>
              <a:t>متن شما در اینجا</a:t>
            </a:r>
            <a:endParaRPr lang="en-US" sz="1400" b="0" i="0" u="none" strike="noStrike" kern="1200" cap="none" spc="0" baseline="0" dirty="0">
              <a:solidFill>
                <a:srgbClr val="F3F3F3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7" name="TextBox 38">
            <a:extLst>
              <a:ext uri="{FF2B5EF4-FFF2-40B4-BE49-F238E27FC236}">
                <a16:creationId xmlns:a16="http://schemas.microsoft.com/office/drawing/2014/main" id="{4F618178-333B-6323-678D-E1DB15722035}"/>
              </a:ext>
            </a:extLst>
          </p:cNvPr>
          <p:cNvSpPr txBox="1"/>
          <p:nvPr/>
        </p:nvSpPr>
        <p:spPr>
          <a:xfrm>
            <a:off x="830896" y="5359005"/>
            <a:ext cx="2377440" cy="64633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5A5A5A"/>
                </a:solidFill>
                <a:latin typeface="Arial"/>
                <a:ea typeface="굴림" pitchFamily="34"/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sz="1200" b="0" i="0" u="none" strike="noStrike" kern="1200" cap="none" spc="0" baseline="0" dirty="0">
              <a:solidFill>
                <a:srgbClr val="5A5A5A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8" name="TextBox 39">
            <a:extLst>
              <a:ext uri="{FF2B5EF4-FFF2-40B4-BE49-F238E27FC236}">
                <a16:creationId xmlns:a16="http://schemas.microsoft.com/office/drawing/2014/main" id="{037B084B-4EC2-112C-750E-95FF79286589}"/>
              </a:ext>
            </a:extLst>
          </p:cNvPr>
          <p:cNvSpPr txBox="1"/>
          <p:nvPr/>
        </p:nvSpPr>
        <p:spPr>
          <a:xfrm>
            <a:off x="830896" y="5019150"/>
            <a:ext cx="2377440" cy="307777"/>
          </a:xfrm>
          <a:prstGeom prst="rect">
            <a:avLst/>
          </a:prstGeom>
          <a:solidFill>
            <a:srgbClr val="306BAC"/>
          </a:solidFill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dirty="0">
                <a:solidFill>
                  <a:srgbClr val="F3F3F3"/>
                </a:solidFill>
                <a:latin typeface="Arial"/>
                <a:ea typeface="굴림" pitchFamily="34"/>
                <a:cs typeface="B Nazanin" panose="00000400000000000000" pitchFamily="2" charset="-78"/>
              </a:rPr>
              <a:t>متن شما در اینجا</a:t>
            </a:r>
            <a:endParaRPr lang="en-US" sz="1400" b="0" i="0" u="none" strike="noStrike" kern="1200" cap="none" spc="0" baseline="0" dirty="0">
              <a:solidFill>
                <a:srgbClr val="F3F3F3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9" name="TextBox 41">
            <a:extLst>
              <a:ext uri="{FF2B5EF4-FFF2-40B4-BE49-F238E27FC236}">
                <a16:creationId xmlns:a16="http://schemas.microsoft.com/office/drawing/2014/main" id="{CCEFEC79-E1A7-F315-E837-C21E5CDEE727}"/>
              </a:ext>
            </a:extLst>
          </p:cNvPr>
          <p:cNvSpPr txBox="1"/>
          <p:nvPr/>
        </p:nvSpPr>
        <p:spPr>
          <a:xfrm>
            <a:off x="1694995" y="2760573"/>
            <a:ext cx="2377440" cy="64633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5A5A5A"/>
                </a:solidFill>
                <a:latin typeface="Arial"/>
                <a:ea typeface="굴림" pitchFamily="34"/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sz="1200" b="0" i="0" u="none" strike="noStrike" kern="1200" cap="none" spc="0" baseline="0" dirty="0">
              <a:solidFill>
                <a:srgbClr val="5A5A5A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10" name="TextBox 42">
            <a:extLst>
              <a:ext uri="{FF2B5EF4-FFF2-40B4-BE49-F238E27FC236}">
                <a16:creationId xmlns:a16="http://schemas.microsoft.com/office/drawing/2014/main" id="{E81F4219-882E-D283-C246-2E2466CB83B2}"/>
              </a:ext>
            </a:extLst>
          </p:cNvPr>
          <p:cNvSpPr txBox="1"/>
          <p:nvPr/>
        </p:nvSpPr>
        <p:spPr>
          <a:xfrm>
            <a:off x="1694995" y="2420709"/>
            <a:ext cx="2377440" cy="307777"/>
          </a:xfrm>
          <a:prstGeom prst="rect">
            <a:avLst/>
          </a:prstGeom>
          <a:solidFill>
            <a:srgbClr val="0F78FF"/>
          </a:solidFill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dirty="0">
                <a:solidFill>
                  <a:srgbClr val="F3F3F3"/>
                </a:solidFill>
                <a:latin typeface="Arial"/>
                <a:ea typeface="굴림" pitchFamily="34"/>
                <a:cs typeface="B Nazanin" panose="00000400000000000000" pitchFamily="2" charset="-78"/>
              </a:rPr>
              <a:t>متن شما در اینجا</a:t>
            </a:r>
            <a:endParaRPr lang="en-US" sz="1400" b="0" i="0" u="none" strike="noStrike" kern="1200" cap="none" spc="0" baseline="0" dirty="0">
              <a:solidFill>
                <a:srgbClr val="F3F3F3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11" name="Freeform 5">
            <a:extLst>
              <a:ext uri="{FF2B5EF4-FFF2-40B4-BE49-F238E27FC236}">
                <a16:creationId xmlns:a16="http://schemas.microsoft.com/office/drawing/2014/main" id="{75013018-A3F4-8CC2-FF17-7CFBC6E90C81}"/>
              </a:ext>
            </a:extLst>
          </p:cNvPr>
          <p:cNvSpPr/>
          <p:nvPr/>
        </p:nvSpPr>
        <p:spPr>
          <a:xfrm>
            <a:off x="4564099" y="1719648"/>
            <a:ext cx="3043242" cy="49276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1"/>
              <a:gd name="f7" fmla="val 295"/>
              <a:gd name="f8" fmla="val 148"/>
              <a:gd name="f9" fmla="val 188"/>
              <a:gd name="f10" fmla="val 229"/>
              <a:gd name="f11" fmla="val 269"/>
              <a:gd name="f12" fmla="val 285"/>
              <a:gd name="f13" fmla="val 172"/>
              <a:gd name="f14" fmla="val 294"/>
              <a:gd name="f15" fmla="val 156"/>
              <a:gd name="f16" fmla="val 113"/>
              <a:gd name="f17" fmla="val 69"/>
              <a:gd name="f18" fmla="val 25"/>
              <a:gd name="f19" fmla="val 10"/>
              <a:gd name="f20" fmla="val 120"/>
              <a:gd name="f21" fmla="val 1"/>
              <a:gd name="f22" fmla="val 93"/>
              <a:gd name="f23" fmla="val 65"/>
              <a:gd name="f24" fmla="val 52"/>
              <a:gd name="f25" fmla="val 40"/>
              <a:gd name="f26" fmla="val 27"/>
              <a:gd name="f27" fmla="val 9"/>
              <a:gd name="f28" fmla="val 60"/>
              <a:gd name="f29" fmla="val 126"/>
              <a:gd name="f30" fmla="val 136"/>
              <a:gd name="f31" fmla="val 146"/>
              <a:gd name="f32" fmla="val 173"/>
              <a:gd name="f33" fmla="val 26"/>
              <a:gd name="f34" fmla="val 67"/>
              <a:gd name="f35" fmla="val 107"/>
              <a:gd name="f36" fmla="val 12"/>
              <a:gd name="f37" fmla="val 243"/>
              <a:gd name="f38" fmla="val 117"/>
              <a:gd name="f39" fmla="val 170"/>
              <a:gd name="f40" fmla="val 101"/>
              <a:gd name="f41" fmla="val 29"/>
              <a:gd name="f42" fmla="val 104"/>
              <a:gd name="f43" fmla="val 262"/>
              <a:gd name="f44" fmla="val 98"/>
              <a:gd name="f45" fmla="val 256"/>
              <a:gd name="f46" fmla="val 91"/>
              <a:gd name="f47" fmla="val 84"/>
              <a:gd name="f48" fmla="val 255"/>
              <a:gd name="f49" fmla="val 77"/>
              <a:gd name="f50" fmla="val 78"/>
              <a:gd name="f51" fmla="val 276"/>
              <a:gd name="f52" fmla="val 282"/>
              <a:gd name="f53" fmla="val 11"/>
              <a:gd name="f54" fmla="val 87"/>
              <a:gd name="f55" fmla="val 82"/>
              <a:gd name="f56" fmla="val 76"/>
              <a:gd name="f57" fmla="val 75"/>
              <a:gd name="f58" fmla="val 14"/>
              <a:gd name="f59" fmla="val 74"/>
              <a:gd name="f60" fmla="val 15"/>
              <a:gd name="f61" fmla="val 16"/>
              <a:gd name="f62" fmla="val 18"/>
              <a:gd name="f63" fmla="val 19"/>
              <a:gd name="f64" fmla="val 95"/>
              <a:gd name="f65" fmla="val 103"/>
              <a:gd name="f66" fmla="val 105"/>
              <a:gd name="f67" fmla="val 106"/>
              <a:gd name="f68" fmla="val 108"/>
              <a:gd name="f69" fmla="val 99"/>
              <a:gd name="f70" fmla="+- 0 0 -90"/>
              <a:gd name="f71" fmla="*/ f3 1 181"/>
              <a:gd name="f72" fmla="*/ f4 1 295"/>
              <a:gd name="f73" fmla="val f5"/>
              <a:gd name="f74" fmla="val f6"/>
              <a:gd name="f75" fmla="val f7"/>
              <a:gd name="f76" fmla="*/ f70 f0 1"/>
              <a:gd name="f77" fmla="+- f75 0 f73"/>
              <a:gd name="f78" fmla="+- f74 0 f73"/>
              <a:gd name="f79" fmla="*/ f76 1 f2"/>
              <a:gd name="f80" fmla="*/ f78 1 181"/>
              <a:gd name="f81" fmla="*/ f77 1 295"/>
              <a:gd name="f82" fmla="*/ 181 f78 1"/>
              <a:gd name="f83" fmla="*/ 148 f77 1"/>
              <a:gd name="f84" fmla="*/ 269 f77 1"/>
              <a:gd name="f85" fmla="*/ 156 f78 1"/>
              <a:gd name="f86" fmla="*/ 294 f77 1"/>
              <a:gd name="f87" fmla="*/ 25 f78 1"/>
              <a:gd name="f88" fmla="*/ 0 f78 1"/>
              <a:gd name="f89" fmla="*/ 1 f78 1"/>
              <a:gd name="f90" fmla="*/ 65 f77 1"/>
              <a:gd name="f91" fmla="*/ 27 f77 1"/>
              <a:gd name="f92" fmla="*/ 27 f78 1"/>
              <a:gd name="f93" fmla="*/ 0 f77 1"/>
              <a:gd name="f94" fmla="*/ 126 f78 1"/>
              <a:gd name="f95" fmla="*/ 26 f77 1"/>
              <a:gd name="f96" fmla="*/ 12 f78 1"/>
              <a:gd name="f97" fmla="*/ 243 f77 1"/>
              <a:gd name="f98" fmla="*/ 170 f78 1"/>
              <a:gd name="f99" fmla="*/ 29 f77 1"/>
              <a:gd name="f100" fmla="*/ 104 f78 1"/>
              <a:gd name="f101" fmla="*/ 91 f78 1"/>
              <a:gd name="f102" fmla="*/ 256 f77 1"/>
              <a:gd name="f103" fmla="*/ 77 f78 1"/>
              <a:gd name="f104" fmla="*/ 282 f77 1"/>
              <a:gd name="f105" fmla="*/ 11 f77 1"/>
              <a:gd name="f106" fmla="*/ 78 f78 1"/>
              <a:gd name="f107" fmla="*/ 12 f77 1"/>
              <a:gd name="f108" fmla="*/ 74 f78 1"/>
              <a:gd name="f109" fmla="*/ 15 f77 1"/>
              <a:gd name="f110" fmla="*/ 18 f77 1"/>
              <a:gd name="f111" fmla="*/ 103 f78 1"/>
              <a:gd name="f112" fmla="*/ 19 f77 1"/>
              <a:gd name="f113" fmla="*/ 108 f78 1"/>
              <a:gd name="f114" fmla="+- f79 0 f1"/>
              <a:gd name="f115" fmla="*/ f82 1 181"/>
              <a:gd name="f116" fmla="*/ f83 1 295"/>
              <a:gd name="f117" fmla="*/ f84 1 295"/>
              <a:gd name="f118" fmla="*/ f85 1 181"/>
              <a:gd name="f119" fmla="*/ f86 1 295"/>
              <a:gd name="f120" fmla="*/ f87 1 181"/>
              <a:gd name="f121" fmla="*/ f88 1 181"/>
              <a:gd name="f122" fmla="*/ f89 1 181"/>
              <a:gd name="f123" fmla="*/ f90 1 295"/>
              <a:gd name="f124" fmla="*/ f91 1 295"/>
              <a:gd name="f125" fmla="*/ f92 1 181"/>
              <a:gd name="f126" fmla="*/ f93 1 295"/>
              <a:gd name="f127" fmla="*/ f94 1 181"/>
              <a:gd name="f128" fmla="*/ f95 1 295"/>
              <a:gd name="f129" fmla="*/ f96 1 181"/>
              <a:gd name="f130" fmla="*/ f97 1 295"/>
              <a:gd name="f131" fmla="*/ f98 1 181"/>
              <a:gd name="f132" fmla="*/ f99 1 295"/>
              <a:gd name="f133" fmla="*/ f100 1 181"/>
              <a:gd name="f134" fmla="*/ f101 1 181"/>
              <a:gd name="f135" fmla="*/ f102 1 295"/>
              <a:gd name="f136" fmla="*/ f103 1 181"/>
              <a:gd name="f137" fmla="*/ f104 1 295"/>
              <a:gd name="f138" fmla="*/ f105 1 295"/>
              <a:gd name="f139" fmla="*/ f106 1 181"/>
              <a:gd name="f140" fmla="*/ f107 1 295"/>
              <a:gd name="f141" fmla="*/ f108 1 181"/>
              <a:gd name="f142" fmla="*/ f109 1 295"/>
              <a:gd name="f143" fmla="*/ f110 1 295"/>
              <a:gd name="f144" fmla="*/ f111 1 181"/>
              <a:gd name="f145" fmla="*/ f112 1 295"/>
              <a:gd name="f146" fmla="*/ f113 1 181"/>
              <a:gd name="f147" fmla="*/ 0 1 f80"/>
              <a:gd name="f148" fmla="*/ f74 1 f80"/>
              <a:gd name="f149" fmla="*/ 0 1 f81"/>
              <a:gd name="f150" fmla="*/ f75 1 f81"/>
              <a:gd name="f151" fmla="*/ f115 1 f80"/>
              <a:gd name="f152" fmla="*/ f116 1 f81"/>
              <a:gd name="f153" fmla="*/ f117 1 f81"/>
              <a:gd name="f154" fmla="*/ f118 1 f80"/>
              <a:gd name="f155" fmla="*/ f119 1 f81"/>
              <a:gd name="f156" fmla="*/ f120 1 f80"/>
              <a:gd name="f157" fmla="*/ f121 1 f80"/>
              <a:gd name="f158" fmla="*/ f122 1 f80"/>
              <a:gd name="f159" fmla="*/ f123 1 f81"/>
              <a:gd name="f160" fmla="*/ f124 1 f81"/>
              <a:gd name="f161" fmla="*/ f125 1 f80"/>
              <a:gd name="f162" fmla="*/ f126 1 f81"/>
              <a:gd name="f163" fmla="*/ f127 1 f80"/>
              <a:gd name="f164" fmla="*/ f128 1 f81"/>
              <a:gd name="f165" fmla="*/ f129 1 f80"/>
              <a:gd name="f166" fmla="*/ f130 1 f81"/>
              <a:gd name="f167" fmla="*/ f131 1 f80"/>
              <a:gd name="f168" fmla="*/ f132 1 f81"/>
              <a:gd name="f169" fmla="*/ f133 1 f80"/>
              <a:gd name="f170" fmla="*/ f134 1 f80"/>
              <a:gd name="f171" fmla="*/ f135 1 f81"/>
              <a:gd name="f172" fmla="*/ f136 1 f80"/>
              <a:gd name="f173" fmla="*/ f137 1 f81"/>
              <a:gd name="f174" fmla="*/ f138 1 f81"/>
              <a:gd name="f175" fmla="*/ f139 1 f80"/>
              <a:gd name="f176" fmla="*/ f140 1 f81"/>
              <a:gd name="f177" fmla="*/ f141 1 f80"/>
              <a:gd name="f178" fmla="*/ f142 1 f81"/>
              <a:gd name="f179" fmla="*/ f143 1 f81"/>
              <a:gd name="f180" fmla="*/ f144 1 f80"/>
              <a:gd name="f181" fmla="*/ f145 1 f81"/>
              <a:gd name="f182" fmla="*/ f146 1 f80"/>
              <a:gd name="f183" fmla="*/ f147 f71 1"/>
              <a:gd name="f184" fmla="*/ f148 f71 1"/>
              <a:gd name="f185" fmla="*/ f150 f72 1"/>
              <a:gd name="f186" fmla="*/ f149 f72 1"/>
              <a:gd name="f187" fmla="*/ f151 f71 1"/>
              <a:gd name="f188" fmla="*/ f152 f72 1"/>
              <a:gd name="f189" fmla="*/ f153 f72 1"/>
              <a:gd name="f190" fmla="*/ f154 f71 1"/>
              <a:gd name="f191" fmla="*/ f155 f72 1"/>
              <a:gd name="f192" fmla="*/ f156 f71 1"/>
              <a:gd name="f193" fmla="*/ f157 f71 1"/>
              <a:gd name="f194" fmla="*/ f158 f71 1"/>
              <a:gd name="f195" fmla="*/ f159 f72 1"/>
              <a:gd name="f196" fmla="*/ f160 f72 1"/>
              <a:gd name="f197" fmla="*/ f161 f71 1"/>
              <a:gd name="f198" fmla="*/ f162 f72 1"/>
              <a:gd name="f199" fmla="*/ f163 f71 1"/>
              <a:gd name="f200" fmla="*/ f164 f72 1"/>
              <a:gd name="f201" fmla="*/ f165 f71 1"/>
              <a:gd name="f202" fmla="*/ f166 f72 1"/>
              <a:gd name="f203" fmla="*/ f167 f71 1"/>
              <a:gd name="f204" fmla="*/ f168 f72 1"/>
              <a:gd name="f205" fmla="*/ f169 f71 1"/>
              <a:gd name="f206" fmla="*/ f170 f71 1"/>
              <a:gd name="f207" fmla="*/ f171 f72 1"/>
              <a:gd name="f208" fmla="*/ f172 f71 1"/>
              <a:gd name="f209" fmla="*/ f173 f72 1"/>
              <a:gd name="f210" fmla="*/ f174 f72 1"/>
              <a:gd name="f211" fmla="*/ f175 f71 1"/>
              <a:gd name="f212" fmla="*/ f176 f72 1"/>
              <a:gd name="f213" fmla="*/ f177 f71 1"/>
              <a:gd name="f214" fmla="*/ f178 f72 1"/>
              <a:gd name="f215" fmla="*/ f179 f72 1"/>
              <a:gd name="f216" fmla="*/ f180 f71 1"/>
              <a:gd name="f217" fmla="*/ f181 f72 1"/>
              <a:gd name="f218" fmla="*/ f182 f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4">
                <a:pos x="f187" y="f188"/>
              </a:cxn>
              <a:cxn ang="f114">
                <a:pos x="f187" y="f189"/>
              </a:cxn>
              <a:cxn ang="f114">
                <a:pos x="f190" y="f191"/>
              </a:cxn>
              <a:cxn ang="f114">
                <a:pos x="f192" y="f191"/>
              </a:cxn>
              <a:cxn ang="f114">
                <a:pos x="f193" y="f189"/>
              </a:cxn>
              <a:cxn ang="f114">
                <a:pos x="f193" y="f188"/>
              </a:cxn>
              <a:cxn ang="f114">
                <a:pos x="f194" y="f195"/>
              </a:cxn>
              <a:cxn ang="f114">
                <a:pos x="f193" y="f196"/>
              </a:cxn>
              <a:cxn ang="f114">
                <a:pos x="f197" y="f198"/>
              </a:cxn>
              <a:cxn ang="f114">
                <a:pos x="f199" y="f198"/>
              </a:cxn>
              <a:cxn ang="f114">
                <a:pos x="f190" y="f198"/>
              </a:cxn>
              <a:cxn ang="f114">
                <a:pos x="f187" y="f200"/>
              </a:cxn>
              <a:cxn ang="f114">
                <a:pos x="f187" y="f188"/>
              </a:cxn>
              <a:cxn ang="f114">
                <a:pos x="f201" y="f202"/>
              </a:cxn>
              <a:cxn ang="f114">
                <a:pos x="f203" y="f202"/>
              </a:cxn>
              <a:cxn ang="f114">
                <a:pos x="f203" y="f204"/>
              </a:cxn>
              <a:cxn ang="f114">
                <a:pos x="f201" y="f204"/>
              </a:cxn>
              <a:cxn ang="f114">
                <a:pos x="f201" y="f202"/>
              </a:cxn>
              <a:cxn ang="f114">
                <a:pos x="f205" y="f189"/>
              </a:cxn>
              <a:cxn ang="f114">
                <a:pos x="f206" y="f207"/>
              </a:cxn>
              <a:cxn ang="f114">
                <a:pos x="f208" y="f189"/>
              </a:cxn>
              <a:cxn ang="f114">
                <a:pos x="f206" y="f209"/>
              </a:cxn>
              <a:cxn ang="f114">
                <a:pos x="f205" y="f189"/>
              </a:cxn>
              <a:cxn ang="f114">
                <a:pos x="f206" y="f210"/>
              </a:cxn>
              <a:cxn ang="f114">
                <a:pos x="f206" y="f210"/>
              </a:cxn>
              <a:cxn ang="f114">
                <a:pos x="f211" y="f212"/>
              </a:cxn>
              <a:cxn ang="f114">
                <a:pos x="f213" y="f214"/>
              </a:cxn>
              <a:cxn ang="f114">
                <a:pos x="f211" y="f215"/>
              </a:cxn>
              <a:cxn ang="f114">
                <a:pos x="f216" y="f217"/>
              </a:cxn>
              <a:cxn ang="f114">
                <a:pos x="f218" y="f214"/>
              </a:cxn>
              <a:cxn ang="f114">
                <a:pos x="f216" y="f210"/>
              </a:cxn>
              <a:cxn ang="f114">
                <a:pos x="f206" y="f210"/>
              </a:cxn>
            </a:cxnLst>
            <a:rect l="f183" t="f186" r="f184" b="f185"/>
            <a:pathLst>
              <a:path w="181" h="295">
                <a:moveTo>
                  <a:pt x="f6" y="f8"/>
                </a:moveTo>
                <a:cubicBezTo>
                  <a:pt x="f6" y="f9"/>
                  <a:pt x="f6" y="f10"/>
                  <a:pt x="f6" y="f11"/>
                </a:cubicBezTo>
                <a:cubicBezTo>
                  <a:pt x="f6" y="f12"/>
                  <a:pt x="f13" y="f14"/>
                  <a:pt x="f15" y="f14"/>
                </a:cubicBezTo>
                <a:cubicBezTo>
                  <a:pt x="f16" y="f7"/>
                  <a:pt x="f17" y="f7"/>
                  <a:pt x="f18" y="f14"/>
                </a:cubicBezTo>
                <a:cubicBezTo>
                  <a:pt x="f19" y="f14"/>
                  <a:pt x="f5" y="f12"/>
                  <a:pt x="f5" y="f11"/>
                </a:cubicBezTo>
                <a:cubicBezTo>
                  <a:pt x="f5" y="f10"/>
                  <a:pt x="f5" y="f9"/>
                  <a:pt x="f5" y="f8"/>
                </a:cubicBezTo>
                <a:cubicBezTo>
                  <a:pt x="f5" y="f20"/>
                  <a:pt x="f21" y="f22"/>
                  <a:pt x="f21" y="f23"/>
                </a:cubicBezTo>
                <a:cubicBezTo>
                  <a:pt x="f21" y="f24"/>
                  <a:pt x="f5" y="f25"/>
                  <a:pt x="f5" y="f26"/>
                </a:cubicBezTo>
                <a:cubicBezTo>
                  <a:pt x="f5" y="f19"/>
                  <a:pt x="f27" y="f5"/>
                  <a:pt x="f26" y="f5"/>
                </a:cubicBezTo>
                <a:cubicBezTo>
                  <a:pt x="f28" y="f5"/>
                  <a:pt x="f22" y="f5"/>
                  <a:pt x="f29" y="f5"/>
                </a:cubicBezTo>
                <a:cubicBezTo>
                  <a:pt x="f30" y="f5"/>
                  <a:pt x="f31" y="f5"/>
                  <a:pt x="f15" y="f5"/>
                </a:cubicBezTo>
                <a:cubicBezTo>
                  <a:pt x="f32" y="f21"/>
                  <a:pt x="f6" y="f19"/>
                  <a:pt x="f6" y="f33"/>
                </a:cubicBezTo>
                <a:cubicBezTo>
                  <a:pt x="f6" y="f34"/>
                  <a:pt x="f6" y="f35"/>
                  <a:pt x="f6" y="f8"/>
                </a:cubicBezTo>
                <a:close/>
                <a:moveTo>
                  <a:pt x="f36" y="f37"/>
                </a:moveTo>
                <a:cubicBezTo>
                  <a:pt x="f23" y="f37"/>
                  <a:pt x="f38" y="f37"/>
                  <a:pt x="f39" y="f37"/>
                </a:cubicBezTo>
                <a:cubicBezTo>
                  <a:pt x="f39" y="f13"/>
                  <a:pt x="f39" y="f40"/>
                  <a:pt x="f39" y="f41"/>
                </a:cubicBezTo>
                <a:cubicBezTo>
                  <a:pt x="f38" y="f41"/>
                  <a:pt x="f23" y="f41"/>
                  <a:pt x="f36" y="f41"/>
                </a:cubicBezTo>
                <a:cubicBezTo>
                  <a:pt x="f36" y="f40"/>
                  <a:pt x="f36" y="f13"/>
                  <a:pt x="f36" y="f37"/>
                </a:cubicBezTo>
                <a:close/>
                <a:moveTo>
                  <a:pt x="f42" y="f11"/>
                </a:moveTo>
                <a:cubicBezTo>
                  <a:pt x="f42" y="f43"/>
                  <a:pt x="f44" y="f45"/>
                  <a:pt x="f46" y="f45"/>
                </a:cubicBezTo>
                <a:cubicBezTo>
                  <a:pt x="f47" y="f48"/>
                  <a:pt x="f49" y="f43"/>
                  <a:pt x="f49" y="f11"/>
                </a:cubicBezTo>
                <a:cubicBezTo>
                  <a:pt x="f50" y="f51"/>
                  <a:pt x="f47" y="f52"/>
                  <a:pt x="f46" y="f52"/>
                </a:cubicBezTo>
                <a:cubicBezTo>
                  <a:pt x="f44" y="f52"/>
                  <a:pt x="f42" y="f51"/>
                  <a:pt x="f42" y="f11"/>
                </a:cubicBezTo>
                <a:close/>
                <a:moveTo>
                  <a:pt x="f46" y="f53"/>
                </a:moveTo>
                <a:cubicBezTo>
                  <a:pt x="f46" y="f53"/>
                  <a:pt x="f46" y="f53"/>
                  <a:pt x="f46" y="f53"/>
                </a:cubicBezTo>
                <a:cubicBezTo>
                  <a:pt x="f54" y="f53"/>
                  <a:pt x="f55" y="f53"/>
                  <a:pt x="f50" y="f36"/>
                </a:cubicBezTo>
                <a:cubicBezTo>
                  <a:pt x="f56" y="f36"/>
                  <a:pt x="f57" y="f58"/>
                  <a:pt x="f59" y="f60"/>
                </a:cubicBezTo>
                <a:cubicBezTo>
                  <a:pt x="f57" y="f61"/>
                  <a:pt x="f49" y="f62"/>
                  <a:pt x="f50" y="f62"/>
                </a:cubicBezTo>
                <a:cubicBezTo>
                  <a:pt x="f54" y="f63"/>
                  <a:pt x="f64" y="f63"/>
                  <a:pt x="f65" y="f63"/>
                </a:cubicBezTo>
                <a:cubicBezTo>
                  <a:pt x="f66" y="f62"/>
                  <a:pt x="f67" y="f61"/>
                  <a:pt x="f68" y="f60"/>
                </a:cubicBezTo>
                <a:cubicBezTo>
                  <a:pt x="f67" y="f58"/>
                  <a:pt x="f66" y="f36"/>
                  <a:pt x="f65" y="f53"/>
                </a:cubicBezTo>
                <a:cubicBezTo>
                  <a:pt x="f69" y="f53"/>
                  <a:pt x="f64" y="f53"/>
                  <a:pt x="f46" y="f53"/>
                </a:cubicBezTo>
                <a:close/>
              </a:path>
            </a:pathLst>
          </a:custGeom>
          <a:solidFill>
            <a:srgbClr val="3282B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12" name="Freeform 5">
            <a:extLst>
              <a:ext uri="{FF2B5EF4-FFF2-40B4-BE49-F238E27FC236}">
                <a16:creationId xmlns:a16="http://schemas.microsoft.com/office/drawing/2014/main" id="{03C0BBFC-2C78-9EEA-634C-46D54995EB0A}"/>
              </a:ext>
            </a:extLst>
          </p:cNvPr>
          <p:cNvSpPr/>
          <p:nvPr/>
        </p:nvSpPr>
        <p:spPr>
          <a:xfrm>
            <a:off x="5127626" y="3473448"/>
            <a:ext cx="1901823" cy="18811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2"/>
              <a:gd name="f7" fmla="val 378"/>
              <a:gd name="f8" fmla="val 256"/>
              <a:gd name="f9" fmla="val 133"/>
              <a:gd name="f10" fmla="val 7"/>
              <a:gd name="f11" fmla="val 367"/>
              <a:gd name="f12" fmla="val 357"/>
              <a:gd name="f13" fmla="val 346"/>
              <a:gd name="f14" fmla="val 15"/>
              <a:gd name="f15" fmla="val 345"/>
              <a:gd name="f16" fmla="val 23"/>
              <a:gd name="f17" fmla="val 344"/>
              <a:gd name="f18" fmla="val 32"/>
              <a:gd name="f19" fmla="val 343"/>
              <a:gd name="f20" fmla="val 285"/>
              <a:gd name="f21" fmla="val 226"/>
              <a:gd name="f22" fmla="val 167"/>
              <a:gd name="f23" fmla="val 30"/>
              <a:gd name="f24" fmla="val 28"/>
              <a:gd name="f25" fmla="val 26"/>
              <a:gd name="f26" fmla="val 25"/>
              <a:gd name="f27" fmla="val 194"/>
              <a:gd name="f28" fmla="val 208"/>
              <a:gd name="f29" fmla="val 22"/>
              <a:gd name="f30" fmla="val 215"/>
              <a:gd name="f31" fmla="val 17"/>
              <a:gd name="f32" fmla="val 221"/>
              <a:gd name="f33" fmla="val 11"/>
              <a:gd name="f34" fmla="val 169"/>
              <a:gd name="f35" fmla="val 6"/>
              <a:gd name="f36" fmla="val 155"/>
              <a:gd name="f37" fmla="val 51"/>
              <a:gd name="f38" fmla="val 120"/>
              <a:gd name="f39" fmla="val 102"/>
              <a:gd name="f40" fmla="val 77"/>
              <a:gd name="f41" fmla="val 42"/>
              <a:gd name="f42" fmla="val 66"/>
              <a:gd name="f43" fmla="val 54"/>
              <a:gd name="f44" fmla="val 57"/>
              <a:gd name="f45" fmla="val 58"/>
              <a:gd name="f46" fmla="val 76"/>
              <a:gd name="f47" fmla="val 69"/>
              <a:gd name="f48" fmla="val 88"/>
              <a:gd name="f49" fmla="val 83"/>
              <a:gd name="f50" fmla="val 82"/>
              <a:gd name="f51" fmla="val 104"/>
              <a:gd name="f52" fmla="val 63"/>
              <a:gd name="f53" fmla="val 119"/>
              <a:gd name="f54" fmla="val 84"/>
              <a:gd name="f55" fmla="val 142"/>
              <a:gd name="f56" fmla="val 106"/>
              <a:gd name="f57" fmla="val 166"/>
              <a:gd name="f58" fmla="val 127"/>
              <a:gd name="f59" fmla="val 189"/>
              <a:gd name="f60" fmla="val 129"/>
              <a:gd name="f61" fmla="val 191"/>
              <a:gd name="f62" fmla="val 199"/>
              <a:gd name="f63" fmla="val 125"/>
              <a:gd name="f64" fmla="val 201"/>
              <a:gd name="f65" fmla="val 123"/>
              <a:gd name="f66" fmla="val 202"/>
              <a:gd name="f67" fmla="val 115"/>
              <a:gd name="f68" fmla="val 113"/>
              <a:gd name="f69" fmla="val 105"/>
              <a:gd name="f70" fmla="val 190"/>
              <a:gd name="f71" fmla="val 97"/>
              <a:gd name="f72" fmla="val 87"/>
              <a:gd name="f73" fmla="val 211"/>
              <a:gd name="f74" fmla="val 79"/>
              <a:gd name="f75" fmla="val 218"/>
              <a:gd name="f76" fmla="val 109"/>
              <a:gd name="f77" fmla="val 238"/>
              <a:gd name="f78" fmla="val 118"/>
              <a:gd name="f79" fmla="val 245"/>
              <a:gd name="f80" fmla="val 260"/>
              <a:gd name="f81" fmla="val 128"/>
              <a:gd name="f82" fmla="val 272"/>
              <a:gd name="f83" fmla="val 132"/>
              <a:gd name="f84" fmla="val 283"/>
              <a:gd name="f85" fmla="val 295"/>
              <a:gd name="f86" fmla="val 309"/>
              <a:gd name="f87" fmla="val 151"/>
              <a:gd name="f88" fmla="val 171"/>
              <a:gd name="f89" fmla="val 193"/>
              <a:gd name="f90" fmla="val 298"/>
              <a:gd name="f91" fmla="val 195"/>
              <a:gd name="f92" fmla="val 288"/>
              <a:gd name="f93" fmla="val 196"/>
              <a:gd name="f94" fmla="val 275"/>
              <a:gd name="f95" fmla="val 240"/>
              <a:gd name="f96" fmla="val 255"/>
              <a:gd name="f97" fmla="val 270"/>
              <a:gd name="f98" fmla="val 287"/>
              <a:gd name="f99" fmla="val 263"/>
              <a:gd name="f100" fmla="val 289"/>
              <a:gd name="f101" fmla="val 253"/>
              <a:gd name="f102" fmla="val 290"/>
              <a:gd name="f103" fmla="val 241"/>
              <a:gd name="f104" fmla="val 314"/>
              <a:gd name="f105" fmla="val 337"/>
              <a:gd name="f106" fmla="val 363"/>
              <a:gd name="f107" fmla="val 364"/>
              <a:gd name="f108" fmla="val 159"/>
              <a:gd name="f109" fmla="val 362"/>
              <a:gd name="f110" fmla="val 114"/>
              <a:gd name="f111" fmla="val 353"/>
              <a:gd name="f112" fmla="val 108"/>
              <a:gd name="f113" fmla="val 90"/>
              <a:gd name="f114" fmla="val 75"/>
              <a:gd name="f115" fmla="val 227"/>
              <a:gd name="f116" fmla="val 281"/>
              <a:gd name="f117" fmla="val 38"/>
              <a:gd name="f118" fmla="val 329"/>
              <a:gd name="f119" fmla="val 19"/>
              <a:gd name="f120" fmla="val 130"/>
              <a:gd name="f121" fmla="val 252"/>
              <a:gd name="f122" fmla="val 100"/>
              <a:gd name="f123" fmla="val 326"/>
              <a:gd name="f124" fmla="val 293"/>
              <a:gd name="f125" fmla="val 262"/>
              <a:gd name="f126" fmla="val 96"/>
              <a:gd name="f127" fmla="val 258"/>
              <a:gd name="f128" fmla="val 64"/>
              <a:gd name="f129" fmla="val 282"/>
              <a:gd name="f130" fmla="val 312"/>
              <a:gd name="f131" fmla="+- 0 0 -90"/>
              <a:gd name="f132" fmla="*/ f3 1 382"/>
              <a:gd name="f133" fmla="*/ f4 1 378"/>
              <a:gd name="f134" fmla="val f5"/>
              <a:gd name="f135" fmla="val f6"/>
              <a:gd name="f136" fmla="val f7"/>
              <a:gd name="f137" fmla="*/ f131 f0 1"/>
              <a:gd name="f138" fmla="+- f136 0 f134"/>
              <a:gd name="f139" fmla="+- f135 0 f134"/>
              <a:gd name="f140" fmla="*/ f137 1 f2"/>
              <a:gd name="f141" fmla="*/ f139 1 382"/>
              <a:gd name="f142" fmla="*/ f138 1 378"/>
              <a:gd name="f143" fmla="*/ 382 f139 1"/>
              <a:gd name="f144" fmla="*/ 378 f138 1"/>
              <a:gd name="f145" fmla="*/ 7 f139 1"/>
              <a:gd name="f146" fmla="*/ 346 f138 1"/>
              <a:gd name="f147" fmla="*/ 32 f139 1"/>
              <a:gd name="f148" fmla="*/ 343 f138 1"/>
              <a:gd name="f149" fmla="*/ 167 f138 1"/>
              <a:gd name="f150" fmla="*/ 26 f139 1"/>
              <a:gd name="f151" fmla="*/ 23 f139 1"/>
              <a:gd name="f152" fmla="*/ 208 f138 1"/>
              <a:gd name="f153" fmla="*/ 11 f139 1"/>
              <a:gd name="f154" fmla="*/ 226 f138 1"/>
              <a:gd name="f155" fmla="*/ 51 f139 1"/>
              <a:gd name="f156" fmla="*/ 120 f138 1"/>
              <a:gd name="f157" fmla="*/ 42 f139 1"/>
              <a:gd name="f158" fmla="*/ 66 f138 1"/>
              <a:gd name="f159" fmla="*/ 76 f139 1"/>
              <a:gd name="f160" fmla="*/ 69 f138 1"/>
              <a:gd name="f161" fmla="*/ 63 f139 1"/>
              <a:gd name="f162" fmla="*/ 119 f138 1"/>
              <a:gd name="f163" fmla="*/ 127 f139 1"/>
              <a:gd name="f164" fmla="*/ 189 f138 1"/>
              <a:gd name="f165" fmla="*/ 125 f139 1"/>
              <a:gd name="f166" fmla="*/ 201 f138 1"/>
              <a:gd name="f167" fmla="*/ 113 f139 1"/>
              <a:gd name="f168" fmla="*/ 199 f138 1"/>
              <a:gd name="f169" fmla="*/ 87 f139 1"/>
              <a:gd name="f170" fmla="*/ 109 f139 1"/>
              <a:gd name="f171" fmla="*/ 238 f138 1"/>
              <a:gd name="f172" fmla="*/ 128 f139 1"/>
              <a:gd name="f173" fmla="*/ 272 f138 1"/>
              <a:gd name="f174" fmla="*/ 129 f139 1"/>
              <a:gd name="f175" fmla="*/ 309 f138 1"/>
              <a:gd name="f176" fmla="*/ 193 f139 1"/>
              <a:gd name="f177" fmla="*/ 196 f139 1"/>
              <a:gd name="f178" fmla="*/ 275 f138 1"/>
              <a:gd name="f179" fmla="*/ 240 f139 1"/>
              <a:gd name="f180" fmla="*/ 287 f139 1"/>
              <a:gd name="f181" fmla="*/ 290 f139 1"/>
              <a:gd name="f182" fmla="*/ 241 f138 1"/>
              <a:gd name="f183" fmla="*/ 363 f139 1"/>
              <a:gd name="f184" fmla="*/ 362 f139 1"/>
              <a:gd name="f185" fmla="*/ 346 f139 1"/>
              <a:gd name="f186" fmla="*/ 105 f138 1"/>
              <a:gd name="f187" fmla="*/ 227 f139 1"/>
              <a:gd name="f188" fmla="*/ 58 f138 1"/>
              <a:gd name="f189" fmla="*/ 0 f138 1"/>
              <a:gd name="f190" fmla="*/ 100 f139 1"/>
              <a:gd name="f191" fmla="*/ 293 f138 1"/>
              <a:gd name="f192" fmla="*/ 64 f139 1"/>
              <a:gd name="f193" fmla="*/ 252 f138 1"/>
              <a:gd name="f194" fmla="+- f140 0 f1"/>
              <a:gd name="f195" fmla="*/ f143 1 382"/>
              <a:gd name="f196" fmla="*/ f144 1 378"/>
              <a:gd name="f197" fmla="*/ f145 1 382"/>
              <a:gd name="f198" fmla="*/ f146 1 378"/>
              <a:gd name="f199" fmla="*/ f147 1 382"/>
              <a:gd name="f200" fmla="*/ f148 1 378"/>
              <a:gd name="f201" fmla="*/ f149 1 378"/>
              <a:gd name="f202" fmla="*/ f150 1 382"/>
              <a:gd name="f203" fmla="*/ f151 1 382"/>
              <a:gd name="f204" fmla="*/ f152 1 378"/>
              <a:gd name="f205" fmla="*/ f153 1 382"/>
              <a:gd name="f206" fmla="*/ f154 1 378"/>
              <a:gd name="f207" fmla="*/ f155 1 382"/>
              <a:gd name="f208" fmla="*/ f156 1 378"/>
              <a:gd name="f209" fmla="*/ f157 1 382"/>
              <a:gd name="f210" fmla="*/ f158 1 378"/>
              <a:gd name="f211" fmla="*/ f159 1 382"/>
              <a:gd name="f212" fmla="*/ f160 1 378"/>
              <a:gd name="f213" fmla="*/ f161 1 382"/>
              <a:gd name="f214" fmla="*/ f162 1 378"/>
              <a:gd name="f215" fmla="*/ f163 1 382"/>
              <a:gd name="f216" fmla="*/ f164 1 378"/>
              <a:gd name="f217" fmla="*/ f165 1 382"/>
              <a:gd name="f218" fmla="*/ f166 1 378"/>
              <a:gd name="f219" fmla="*/ f167 1 382"/>
              <a:gd name="f220" fmla="*/ f168 1 378"/>
              <a:gd name="f221" fmla="*/ f169 1 382"/>
              <a:gd name="f222" fmla="*/ f170 1 382"/>
              <a:gd name="f223" fmla="*/ f171 1 378"/>
              <a:gd name="f224" fmla="*/ f172 1 382"/>
              <a:gd name="f225" fmla="*/ f173 1 378"/>
              <a:gd name="f226" fmla="*/ f174 1 382"/>
              <a:gd name="f227" fmla="*/ f175 1 378"/>
              <a:gd name="f228" fmla="*/ f176 1 382"/>
              <a:gd name="f229" fmla="*/ f177 1 382"/>
              <a:gd name="f230" fmla="*/ f178 1 378"/>
              <a:gd name="f231" fmla="*/ f179 1 382"/>
              <a:gd name="f232" fmla="*/ f180 1 382"/>
              <a:gd name="f233" fmla="*/ f181 1 382"/>
              <a:gd name="f234" fmla="*/ f182 1 378"/>
              <a:gd name="f235" fmla="*/ f183 1 382"/>
              <a:gd name="f236" fmla="*/ f184 1 382"/>
              <a:gd name="f237" fmla="*/ f185 1 382"/>
              <a:gd name="f238" fmla="*/ f186 1 378"/>
              <a:gd name="f239" fmla="*/ f187 1 382"/>
              <a:gd name="f240" fmla="*/ f188 1 378"/>
              <a:gd name="f241" fmla="*/ f189 1 378"/>
              <a:gd name="f242" fmla="*/ f190 1 382"/>
              <a:gd name="f243" fmla="*/ f191 1 378"/>
              <a:gd name="f244" fmla="*/ f192 1 382"/>
              <a:gd name="f245" fmla="*/ f193 1 378"/>
              <a:gd name="f246" fmla="*/ 0 1 f141"/>
              <a:gd name="f247" fmla="*/ f135 1 f141"/>
              <a:gd name="f248" fmla="*/ 0 1 f142"/>
              <a:gd name="f249" fmla="*/ f136 1 f142"/>
              <a:gd name="f250" fmla="*/ f195 1 f141"/>
              <a:gd name="f251" fmla="*/ f196 1 f142"/>
              <a:gd name="f252" fmla="*/ f197 1 f141"/>
              <a:gd name="f253" fmla="*/ f198 1 f142"/>
              <a:gd name="f254" fmla="*/ f199 1 f141"/>
              <a:gd name="f255" fmla="*/ f200 1 f142"/>
              <a:gd name="f256" fmla="*/ f201 1 f142"/>
              <a:gd name="f257" fmla="*/ f202 1 f141"/>
              <a:gd name="f258" fmla="*/ f203 1 f141"/>
              <a:gd name="f259" fmla="*/ f204 1 f142"/>
              <a:gd name="f260" fmla="*/ f205 1 f141"/>
              <a:gd name="f261" fmla="*/ f206 1 f142"/>
              <a:gd name="f262" fmla="*/ f207 1 f141"/>
              <a:gd name="f263" fmla="*/ f208 1 f142"/>
              <a:gd name="f264" fmla="*/ f209 1 f141"/>
              <a:gd name="f265" fmla="*/ f210 1 f142"/>
              <a:gd name="f266" fmla="*/ f211 1 f141"/>
              <a:gd name="f267" fmla="*/ f212 1 f142"/>
              <a:gd name="f268" fmla="*/ f213 1 f141"/>
              <a:gd name="f269" fmla="*/ f214 1 f142"/>
              <a:gd name="f270" fmla="*/ f215 1 f141"/>
              <a:gd name="f271" fmla="*/ f216 1 f142"/>
              <a:gd name="f272" fmla="*/ f217 1 f141"/>
              <a:gd name="f273" fmla="*/ f218 1 f142"/>
              <a:gd name="f274" fmla="*/ f219 1 f141"/>
              <a:gd name="f275" fmla="*/ f220 1 f142"/>
              <a:gd name="f276" fmla="*/ f221 1 f141"/>
              <a:gd name="f277" fmla="*/ f222 1 f141"/>
              <a:gd name="f278" fmla="*/ f223 1 f142"/>
              <a:gd name="f279" fmla="*/ f224 1 f141"/>
              <a:gd name="f280" fmla="*/ f225 1 f142"/>
              <a:gd name="f281" fmla="*/ f226 1 f141"/>
              <a:gd name="f282" fmla="*/ f227 1 f142"/>
              <a:gd name="f283" fmla="*/ f228 1 f141"/>
              <a:gd name="f284" fmla="*/ f229 1 f141"/>
              <a:gd name="f285" fmla="*/ f230 1 f142"/>
              <a:gd name="f286" fmla="*/ f231 1 f141"/>
              <a:gd name="f287" fmla="*/ f232 1 f141"/>
              <a:gd name="f288" fmla="*/ f233 1 f141"/>
              <a:gd name="f289" fmla="*/ f234 1 f142"/>
              <a:gd name="f290" fmla="*/ f235 1 f141"/>
              <a:gd name="f291" fmla="*/ f236 1 f141"/>
              <a:gd name="f292" fmla="*/ f237 1 f141"/>
              <a:gd name="f293" fmla="*/ f238 1 f142"/>
              <a:gd name="f294" fmla="*/ f239 1 f141"/>
              <a:gd name="f295" fmla="*/ f240 1 f142"/>
              <a:gd name="f296" fmla="*/ f241 1 f142"/>
              <a:gd name="f297" fmla="*/ f242 1 f141"/>
              <a:gd name="f298" fmla="*/ f243 1 f142"/>
              <a:gd name="f299" fmla="*/ f244 1 f141"/>
              <a:gd name="f300" fmla="*/ f245 1 f142"/>
              <a:gd name="f301" fmla="*/ f246 f132 1"/>
              <a:gd name="f302" fmla="*/ f247 f132 1"/>
              <a:gd name="f303" fmla="*/ f249 f133 1"/>
              <a:gd name="f304" fmla="*/ f248 f133 1"/>
              <a:gd name="f305" fmla="*/ f250 f132 1"/>
              <a:gd name="f306" fmla="*/ f251 f133 1"/>
              <a:gd name="f307" fmla="*/ f252 f132 1"/>
              <a:gd name="f308" fmla="*/ f253 f133 1"/>
              <a:gd name="f309" fmla="*/ f254 f132 1"/>
              <a:gd name="f310" fmla="*/ f255 f133 1"/>
              <a:gd name="f311" fmla="*/ f256 f133 1"/>
              <a:gd name="f312" fmla="*/ f257 f132 1"/>
              <a:gd name="f313" fmla="*/ f258 f132 1"/>
              <a:gd name="f314" fmla="*/ f259 f133 1"/>
              <a:gd name="f315" fmla="*/ f260 f132 1"/>
              <a:gd name="f316" fmla="*/ f261 f133 1"/>
              <a:gd name="f317" fmla="*/ f262 f132 1"/>
              <a:gd name="f318" fmla="*/ f263 f133 1"/>
              <a:gd name="f319" fmla="*/ f264 f132 1"/>
              <a:gd name="f320" fmla="*/ f265 f133 1"/>
              <a:gd name="f321" fmla="*/ f266 f132 1"/>
              <a:gd name="f322" fmla="*/ f267 f133 1"/>
              <a:gd name="f323" fmla="*/ f268 f132 1"/>
              <a:gd name="f324" fmla="*/ f269 f133 1"/>
              <a:gd name="f325" fmla="*/ f270 f132 1"/>
              <a:gd name="f326" fmla="*/ f271 f133 1"/>
              <a:gd name="f327" fmla="*/ f272 f132 1"/>
              <a:gd name="f328" fmla="*/ f273 f133 1"/>
              <a:gd name="f329" fmla="*/ f274 f132 1"/>
              <a:gd name="f330" fmla="*/ f275 f133 1"/>
              <a:gd name="f331" fmla="*/ f276 f132 1"/>
              <a:gd name="f332" fmla="*/ f277 f132 1"/>
              <a:gd name="f333" fmla="*/ f278 f133 1"/>
              <a:gd name="f334" fmla="*/ f279 f132 1"/>
              <a:gd name="f335" fmla="*/ f280 f133 1"/>
              <a:gd name="f336" fmla="*/ f281 f132 1"/>
              <a:gd name="f337" fmla="*/ f282 f133 1"/>
              <a:gd name="f338" fmla="*/ f283 f132 1"/>
              <a:gd name="f339" fmla="*/ f284 f132 1"/>
              <a:gd name="f340" fmla="*/ f285 f133 1"/>
              <a:gd name="f341" fmla="*/ f286 f132 1"/>
              <a:gd name="f342" fmla="*/ f287 f132 1"/>
              <a:gd name="f343" fmla="*/ f288 f132 1"/>
              <a:gd name="f344" fmla="*/ f289 f133 1"/>
              <a:gd name="f345" fmla="*/ f290 f132 1"/>
              <a:gd name="f346" fmla="*/ f291 f132 1"/>
              <a:gd name="f347" fmla="*/ f292 f132 1"/>
              <a:gd name="f348" fmla="*/ f293 f133 1"/>
              <a:gd name="f349" fmla="*/ f294 f132 1"/>
              <a:gd name="f350" fmla="*/ f295 f133 1"/>
              <a:gd name="f351" fmla="*/ f296 f133 1"/>
              <a:gd name="f352" fmla="*/ f297 f132 1"/>
              <a:gd name="f353" fmla="*/ f298 f133 1"/>
              <a:gd name="f354" fmla="*/ f299 f132 1"/>
              <a:gd name="f355" fmla="*/ f300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94">
                <a:pos x="f305" y="f306"/>
              </a:cxn>
              <a:cxn ang="f194">
                <a:pos x="f307" y="f306"/>
              </a:cxn>
              <a:cxn ang="f194">
                <a:pos x="f307" y="f308"/>
              </a:cxn>
              <a:cxn ang="f194">
                <a:pos x="f309" y="f310"/>
              </a:cxn>
              <a:cxn ang="f194">
                <a:pos x="f309" y="f311"/>
              </a:cxn>
              <a:cxn ang="f194">
                <a:pos x="f312" y="f311"/>
              </a:cxn>
              <a:cxn ang="f194">
                <a:pos x="f313" y="f314"/>
              </a:cxn>
              <a:cxn ang="f194">
                <a:pos x="f315" y="f316"/>
              </a:cxn>
              <a:cxn ang="f194">
                <a:pos x="f317" y="f318"/>
              </a:cxn>
              <a:cxn ang="f194">
                <a:pos x="f319" y="f320"/>
              </a:cxn>
              <a:cxn ang="f194">
                <a:pos x="f321" y="f322"/>
              </a:cxn>
              <a:cxn ang="f194">
                <a:pos x="f323" y="f324"/>
              </a:cxn>
              <a:cxn ang="f194">
                <a:pos x="f325" y="f326"/>
              </a:cxn>
              <a:cxn ang="f194">
                <a:pos x="f327" y="f328"/>
              </a:cxn>
              <a:cxn ang="f194">
                <a:pos x="f329" y="f330"/>
              </a:cxn>
              <a:cxn ang="f194">
                <a:pos x="f331" y="f311"/>
              </a:cxn>
              <a:cxn ang="f194">
                <a:pos x="f332" y="f333"/>
              </a:cxn>
              <a:cxn ang="f194">
                <a:pos x="f334" y="f335"/>
              </a:cxn>
              <a:cxn ang="f194">
                <a:pos x="f336" y="f337"/>
              </a:cxn>
              <a:cxn ang="f194">
                <a:pos x="f338" y="f337"/>
              </a:cxn>
              <a:cxn ang="f194">
                <a:pos x="f339" y="f340"/>
              </a:cxn>
              <a:cxn ang="f194">
                <a:pos x="f341" y="f340"/>
              </a:cxn>
              <a:cxn ang="f194">
                <a:pos x="f342" y="f340"/>
              </a:cxn>
              <a:cxn ang="f194">
                <a:pos x="f343" y="f344"/>
              </a:cxn>
              <a:cxn ang="f194">
                <a:pos x="f345" y="f344"/>
              </a:cxn>
              <a:cxn ang="f194">
                <a:pos x="f346" y="f324"/>
              </a:cxn>
              <a:cxn ang="f194">
                <a:pos x="f347" y="f348"/>
              </a:cxn>
              <a:cxn ang="f194">
                <a:pos x="f349" y="f350"/>
              </a:cxn>
              <a:cxn ang="f194">
                <a:pos x="f305" y="f351"/>
              </a:cxn>
              <a:cxn ang="f194">
                <a:pos x="f305" y="f306"/>
              </a:cxn>
              <a:cxn ang="f194">
                <a:pos x="f352" y="f310"/>
              </a:cxn>
              <a:cxn ang="f194">
                <a:pos x="f352" y="f353"/>
              </a:cxn>
              <a:cxn ang="f194">
                <a:pos x="f354" y="f355"/>
              </a:cxn>
              <a:cxn ang="f194">
                <a:pos x="f354" y="f310"/>
              </a:cxn>
              <a:cxn ang="f194">
                <a:pos x="f352" y="f310"/>
              </a:cxn>
            </a:cxnLst>
            <a:rect l="f301" t="f304" r="f302" b="f303"/>
            <a:pathLst>
              <a:path w="382" h="378">
                <a:moveTo>
                  <a:pt x="f6" y="f7"/>
                </a:moveTo>
                <a:cubicBezTo>
                  <a:pt x="f8" y="f7"/>
                  <a:pt x="f9" y="f7"/>
                  <a:pt x="f10" y="f7"/>
                </a:cubicBezTo>
                <a:cubicBezTo>
                  <a:pt x="f10" y="f11"/>
                  <a:pt x="f10" y="f12"/>
                  <a:pt x="f10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18" y="f20"/>
                  <a:pt x="f18" y="f21"/>
                  <a:pt x="f18" y="f22"/>
                </a:cubicBezTo>
                <a:cubicBezTo>
                  <a:pt x="f23" y="f22"/>
                  <a:pt x="f24" y="f22"/>
                  <a:pt x="f25" y="f22"/>
                </a:cubicBezTo>
                <a:cubicBezTo>
                  <a:pt x="f25" y="f2"/>
                  <a:pt x="f26" y="f27"/>
                  <a:pt x="f16" y="f28"/>
                </a:cubicBezTo>
                <a:cubicBezTo>
                  <a:pt x="f29" y="f30"/>
                  <a:pt x="f31" y="f32"/>
                  <a:pt x="f33" y="f21"/>
                </a:cubicBezTo>
                <a:cubicBezTo>
                  <a:pt x="f5" y="f34"/>
                  <a:pt x="f35" y="f36"/>
                  <a:pt x="f37" y="f38"/>
                </a:cubicBezTo>
                <a:cubicBezTo>
                  <a:pt x="f18" y="f39"/>
                  <a:pt x="f24" y="f40"/>
                  <a:pt x="f41" y="f42"/>
                </a:cubicBezTo>
                <a:cubicBezTo>
                  <a:pt x="f43" y="f44"/>
                  <a:pt x="f42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58" y="f62"/>
                  <a:pt x="f63" y="f64"/>
                </a:cubicBezTo>
                <a:cubicBezTo>
                  <a:pt x="f65" y="f66"/>
                  <a:pt x="f67" y="f64"/>
                  <a:pt x="f68" y="f62"/>
                </a:cubicBezTo>
                <a:cubicBezTo>
                  <a:pt x="f69" y="f70"/>
                  <a:pt x="f71" y="f2"/>
                  <a:pt x="f72" y="f22"/>
                </a:cubicBezTo>
                <a:cubicBezTo>
                  <a:pt x="f46" y="f73"/>
                  <a:pt x="f74" y="f75"/>
                  <a:pt x="f76" y="f77"/>
                </a:cubicBezTo>
                <a:cubicBezTo>
                  <a:pt x="f78" y="f79"/>
                  <a:pt x="f63" y="f80"/>
                  <a:pt x="f81" y="f82"/>
                </a:cubicBezTo>
                <a:cubicBezTo>
                  <a:pt x="f83" y="f84"/>
                  <a:pt x="f60" y="f85"/>
                  <a:pt x="f60" y="f86"/>
                </a:cubicBezTo>
                <a:cubicBezTo>
                  <a:pt x="f87" y="f86"/>
                  <a:pt x="f88" y="f86"/>
                  <a:pt x="f89" y="f86"/>
                </a:cubicBezTo>
                <a:cubicBezTo>
                  <a:pt x="f27" y="f90"/>
                  <a:pt x="f91" y="f92"/>
                  <a:pt x="f93" y="f94"/>
                </a:cubicBezTo>
                <a:cubicBezTo>
                  <a:pt x="f73" y="f94"/>
                  <a:pt x="f21" y="f94"/>
                  <a:pt x="f95" y="f94"/>
                </a:cubicBezTo>
                <a:cubicBezTo>
                  <a:pt x="f96" y="f94"/>
                  <a:pt x="f97" y="f94"/>
                  <a:pt x="f98" y="f94"/>
                </a:cubicBezTo>
                <a:cubicBezTo>
                  <a:pt x="f92" y="f99"/>
                  <a:pt x="f100" y="f101"/>
                  <a:pt x="f102" y="f103"/>
                </a:cubicBezTo>
                <a:cubicBezTo>
                  <a:pt x="f104" y="f103"/>
                  <a:pt x="f105" y="f103"/>
                  <a:pt x="f106" y="f103"/>
                </a:cubicBezTo>
                <a:cubicBezTo>
                  <a:pt x="f106" y="f62"/>
                  <a:pt x="f107" y="f108"/>
                  <a:pt x="f109" y="f53"/>
                </a:cubicBezTo>
                <a:cubicBezTo>
                  <a:pt x="f109" y="f110"/>
                  <a:pt x="f111" y="f112"/>
                  <a:pt x="f13" y="f69"/>
                </a:cubicBezTo>
                <a:cubicBezTo>
                  <a:pt x="f86" y="f113"/>
                  <a:pt x="f97" y="f114"/>
                  <a:pt x="f115" y="f45"/>
                </a:cubicBezTo>
                <a:cubicBezTo>
                  <a:pt x="f116" y="f117"/>
                  <a:pt x="f118" y="f119"/>
                  <a:pt x="f6" y="f5"/>
                </a:cubicBezTo>
                <a:cubicBezTo>
                  <a:pt x="f6" y="f120"/>
                  <a:pt x="f6" y="f121"/>
                  <a:pt x="f6" y="f7"/>
                </a:cubicBezTo>
                <a:close/>
                <a:moveTo>
                  <a:pt x="f122" y="f19"/>
                </a:moveTo>
                <a:cubicBezTo>
                  <a:pt x="f122" y="f123"/>
                  <a:pt x="f122" y="f86"/>
                  <a:pt x="f122" y="f124"/>
                </a:cubicBezTo>
                <a:cubicBezTo>
                  <a:pt x="f122" y="f125"/>
                  <a:pt x="f126" y="f127"/>
                  <a:pt x="f128" y="f121"/>
                </a:cubicBezTo>
                <a:cubicBezTo>
                  <a:pt x="f128" y="f129"/>
                  <a:pt x="f128" y="f130"/>
                  <a:pt x="f128" y="f19"/>
                </a:cubicBezTo>
                <a:cubicBezTo>
                  <a:pt x="f46" y="f19"/>
                  <a:pt x="f72" y="f19"/>
                  <a:pt x="f122" y="f19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edificio de cristal azul y blanco bajo el cielo azul durante el día">
            <a:extLst>
              <a:ext uri="{FF2B5EF4-FFF2-40B4-BE49-F238E27FC236}">
                <a16:creationId xmlns:a16="http://schemas.microsoft.com/office/drawing/2014/main" id="{915831E7-436E-590A-0B59-FB8768148F2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b="57500"/>
          <a:stretch>
            <a:fillRect/>
          </a:stretch>
        </p:blipFill>
        <p:spPr>
          <a:xfrm>
            <a:off x="0" y="0"/>
            <a:ext cx="12191996" cy="3644999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3" name="Group 48">
            <a:extLst>
              <a:ext uri="{FF2B5EF4-FFF2-40B4-BE49-F238E27FC236}">
                <a16:creationId xmlns:a16="http://schemas.microsoft.com/office/drawing/2014/main" id="{D51E0341-C064-4DF0-7B60-229B3954C997}"/>
              </a:ext>
            </a:extLst>
          </p:cNvPr>
          <p:cNvGrpSpPr/>
          <p:nvPr/>
        </p:nvGrpSpPr>
        <p:grpSpPr>
          <a:xfrm>
            <a:off x="9371749" y="269034"/>
            <a:ext cx="2028340" cy="2028340"/>
            <a:chOff x="9371749" y="269034"/>
            <a:chExt cx="2028340" cy="2028340"/>
          </a:xfrm>
        </p:grpSpPr>
        <p:sp>
          <p:nvSpPr>
            <p:cNvPr id="4" name="Oval 49">
              <a:extLst>
                <a:ext uri="{FF2B5EF4-FFF2-40B4-BE49-F238E27FC236}">
                  <a16:creationId xmlns:a16="http://schemas.microsoft.com/office/drawing/2014/main" id="{328BFBAB-8974-5D50-D03D-3DACBE8055A5}"/>
                </a:ext>
              </a:extLst>
            </p:cNvPr>
            <p:cNvSpPr/>
            <p:nvPr/>
          </p:nvSpPr>
          <p:spPr>
            <a:xfrm>
              <a:off x="9447379" y="344664"/>
              <a:ext cx="1877071" cy="1877071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5BC5D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0599F1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  <p:sp>
          <p:nvSpPr>
            <p:cNvPr id="5" name="Oval 50">
              <a:extLst>
                <a:ext uri="{FF2B5EF4-FFF2-40B4-BE49-F238E27FC236}">
                  <a16:creationId xmlns:a16="http://schemas.microsoft.com/office/drawing/2014/main" id="{682BFB5D-B0C1-DAA4-0F97-4881916BC581}"/>
                </a:ext>
              </a:extLst>
            </p:cNvPr>
            <p:cNvSpPr/>
            <p:nvPr/>
          </p:nvSpPr>
          <p:spPr>
            <a:xfrm>
              <a:off x="9371749" y="269034"/>
              <a:ext cx="2028340" cy="2028340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306BAC">
                <a:alpha val="41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0599F1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</p:grpSp>
      <p:grpSp>
        <p:nvGrpSpPr>
          <p:cNvPr id="6" name="그룹 11">
            <a:extLst>
              <a:ext uri="{FF2B5EF4-FFF2-40B4-BE49-F238E27FC236}">
                <a16:creationId xmlns:a16="http://schemas.microsoft.com/office/drawing/2014/main" id="{182AC35B-7CB5-098A-33B7-CC8DFA3DB354}"/>
              </a:ext>
            </a:extLst>
          </p:cNvPr>
          <p:cNvGrpSpPr/>
          <p:nvPr/>
        </p:nvGrpSpPr>
        <p:grpSpPr>
          <a:xfrm>
            <a:off x="9663031" y="729087"/>
            <a:ext cx="1445776" cy="1108225"/>
            <a:chOff x="9663031" y="729087"/>
            <a:chExt cx="1445776" cy="1108225"/>
          </a:xfrm>
        </p:grpSpPr>
        <p:sp>
          <p:nvSpPr>
            <p:cNvPr id="7" name="TextBox 31">
              <a:extLst>
                <a:ext uri="{FF2B5EF4-FFF2-40B4-BE49-F238E27FC236}">
                  <a16:creationId xmlns:a16="http://schemas.microsoft.com/office/drawing/2014/main" id="{253DB532-06CC-0D65-745E-14E03582301D}"/>
                </a:ext>
              </a:extLst>
            </p:cNvPr>
            <p:cNvSpPr txBox="1"/>
            <p:nvPr/>
          </p:nvSpPr>
          <p:spPr>
            <a:xfrm>
              <a:off x="9663031" y="729087"/>
              <a:ext cx="1445766" cy="83099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0" tIns="0" rIns="0" bIns="0" anchor="ctr" anchorCtr="1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5400" b="1" i="0" u="none" strike="noStrike" kern="1200" cap="none" spc="0" baseline="0">
                  <a:solidFill>
                    <a:srgbClr val="F3F3F3"/>
                  </a:solidFill>
                  <a:uFillTx/>
                  <a:latin typeface="Arial"/>
                  <a:ea typeface="굴림" pitchFamily="34"/>
                  <a:cs typeface="B Nazanin" panose="00000400000000000000" pitchFamily="2" charset="-78"/>
                </a:rPr>
                <a:t>96</a:t>
              </a:r>
              <a:r>
                <a:rPr lang="en-US" sz="3600" b="1" i="0" u="none" strike="noStrike" kern="1200" cap="none" spc="0" baseline="0">
                  <a:solidFill>
                    <a:srgbClr val="F3F3F3"/>
                  </a:solidFill>
                  <a:uFillTx/>
                  <a:latin typeface="Arial"/>
                  <a:ea typeface="굴림" pitchFamily="34"/>
                  <a:cs typeface="B Nazanin" panose="00000400000000000000" pitchFamily="2" charset="-78"/>
                </a:rPr>
                <a:t>%</a:t>
              </a:r>
            </a:p>
          </p:txBody>
        </p:sp>
        <p:sp>
          <p:nvSpPr>
            <p:cNvPr id="8" name="TextBox 32">
              <a:extLst>
                <a:ext uri="{FF2B5EF4-FFF2-40B4-BE49-F238E27FC236}">
                  <a16:creationId xmlns:a16="http://schemas.microsoft.com/office/drawing/2014/main" id="{7D0B5AB3-0975-3BBD-32E7-DCFADCFDD0E6}"/>
                </a:ext>
              </a:extLst>
            </p:cNvPr>
            <p:cNvSpPr txBox="1"/>
            <p:nvPr/>
          </p:nvSpPr>
          <p:spPr>
            <a:xfrm>
              <a:off x="9679801" y="1529535"/>
              <a:ext cx="1429006" cy="30777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400" dirty="0">
                  <a:solidFill>
                    <a:srgbClr val="F3F3F3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عنوان مطالب</a:t>
              </a:r>
              <a:endParaRPr lang="en-US" sz="1400" b="0" i="0" u="none" strike="noStrike" kern="1200" cap="none" spc="0" baseline="0" dirty="0">
                <a:solidFill>
                  <a:srgbClr val="F3F3F3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</p:grpSp>
      <p:sp>
        <p:nvSpPr>
          <p:cNvPr id="9" name="Oval 9">
            <a:extLst>
              <a:ext uri="{FF2B5EF4-FFF2-40B4-BE49-F238E27FC236}">
                <a16:creationId xmlns:a16="http://schemas.microsoft.com/office/drawing/2014/main" id="{109CE0AB-B323-72CB-0055-6F8C04DB3DDC}"/>
              </a:ext>
            </a:extLst>
          </p:cNvPr>
          <p:cNvSpPr/>
          <p:nvPr/>
        </p:nvSpPr>
        <p:spPr>
          <a:xfrm>
            <a:off x="4072380" y="3985613"/>
            <a:ext cx="709190" cy="709190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0599F1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grpSp>
        <p:nvGrpSpPr>
          <p:cNvPr id="10" name="그룹 6">
            <a:extLst>
              <a:ext uri="{FF2B5EF4-FFF2-40B4-BE49-F238E27FC236}">
                <a16:creationId xmlns:a16="http://schemas.microsoft.com/office/drawing/2014/main" id="{DB310AC5-4D2A-8291-15CD-63DF11C01B6E}"/>
              </a:ext>
            </a:extLst>
          </p:cNvPr>
          <p:cNvGrpSpPr/>
          <p:nvPr/>
        </p:nvGrpSpPr>
        <p:grpSpPr>
          <a:xfrm>
            <a:off x="4903817" y="3788670"/>
            <a:ext cx="2772003" cy="918429"/>
            <a:chOff x="4903817" y="3788670"/>
            <a:chExt cx="2772003" cy="918429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D8E60E2-CFAE-4F52-38B0-65FBE2A0F3E8}"/>
                </a:ext>
              </a:extLst>
            </p:cNvPr>
            <p:cNvSpPr txBox="1"/>
            <p:nvPr/>
          </p:nvSpPr>
          <p:spPr>
            <a:xfrm>
              <a:off x="4903817" y="4060768"/>
              <a:ext cx="2772003" cy="6463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dirty="0">
                  <a:solidFill>
                    <a:srgbClr val="F3F3F3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sz="1200" b="0" i="0" u="none" strike="noStrike" kern="1200" cap="none" spc="0" baseline="0" dirty="0">
                <a:solidFill>
                  <a:srgbClr val="F3F3F3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  <p:sp>
          <p:nvSpPr>
            <p:cNvPr id="12" name="TextBox 33">
              <a:extLst>
                <a:ext uri="{FF2B5EF4-FFF2-40B4-BE49-F238E27FC236}">
                  <a16:creationId xmlns:a16="http://schemas.microsoft.com/office/drawing/2014/main" id="{44BD37F7-B724-7438-4BB5-7586DD95CA80}"/>
                </a:ext>
              </a:extLst>
            </p:cNvPr>
            <p:cNvSpPr txBox="1"/>
            <p:nvPr/>
          </p:nvSpPr>
          <p:spPr>
            <a:xfrm>
              <a:off x="4903817" y="3788670"/>
              <a:ext cx="2772003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dirty="0">
                  <a:solidFill>
                    <a:srgbClr val="F3F3F3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عنوان مطالب</a:t>
              </a:r>
              <a:endParaRPr lang="en-US" sz="1200" b="1" i="0" u="none" strike="noStrike" kern="1200" cap="none" spc="0" baseline="0" dirty="0">
                <a:solidFill>
                  <a:srgbClr val="F3F3F3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</p:grpSp>
      <p:sp>
        <p:nvSpPr>
          <p:cNvPr id="13" name="Oval 36">
            <a:extLst>
              <a:ext uri="{FF2B5EF4-FFF2-40B4-BE49-F238E27FC236}">
                <a16:creationId xmlns:a16="http://schemas.microsoft.com/office/drawing/2014/main" id="{D39B4AE6-83F3-AC09-5378-2BC7D6C5A291}"/>
              </a:ext>
            </a:extLst>
          </p:cNvPr>
          <p:cNvSpPr/>
          <p:nvPr/>
        </p:nvSpPr>
        <p:spPr>
          <a:xfrm>
            <a:off x="7892744" y="3985613"/>
            <a:ext cx="709190" cy="709190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306BA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0599F1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grpSp>
        <p:nvGrpSpPr>
          <p:cNvPr id="14" name="그룹 7">
            <a:extLst>
              <a:ext uri="{FF2B5EF4-FFF2-40B4-BE49-F238E27FC236}">
                <a16:creationId xmlns:a16="http://schemas.microsoft.com/office/drawing/2014/main" id="{5D0C6124-340C-F661-D20F-454880DC79E4}"/>
              </a:ext>
            </a:extLst>
          </p:cNvPr>
          <p:cNvGrpSpPr/>
          <p:nvPr/>
        </p:nvGrpSpPr>
        <p:grpSpPr>
          <a:xfrm>
            <a:off x="8724180" y="3788670"/>
            <a:ext cx="2772003" cy="918429"/>
            <a:chOff x="8724180" y="3788670"/>
            <a:chExt cx="2772003" cy="918429"/>
          </a:xfrm>
        </p:grpSpPr>
        <p:sp>
          <p:nvSpPr>
            <p:cNvPr id="15" name="TextBox 37">
              <a:extLst>
                <a:ext uri="{FF2B5EF4-FFF2-40B4-BE49-F238E27FC236}">
                  <a16:creationId xmlns:a16="http://schemas.microsoft.com/office/drawing/2014/main" id="{77EBFFDE-5EA7-6DF8-6C02-0CEA37B8DE00}"/>
                </a:ext>
              </a:extLst>
            </p:cNvPr>
            <p:cNvSpPr txBox="1"/>
            <p:nvPr/>
          </p:nvSpPr>
          <p:spPr>
            <a:xfrm>
              <a:off x="8724180" y="4060768"/>
              <a:ext cx="2772003" cy="6463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dirty="0">
                  <a:solidFill>
                    <a:srgbClr val="F3F3F3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sz="1200" b="0" i="0" u="none" strike="noStrike" kern="1200" cap="none" spc="0" baseline="0" dirty="0">
                <a:solidFill>
                  <a:srgbClr val="F3F3F3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  <p:sp>
          <p:nvSpPr>
            <p:cNvPr id="16" name="TextBox 38">
              <a:extLst>
                <a:ext uri="{FF2B5EF4-FFF2-40B4-BE49-F238E27FC236}">
                  <a16:creationId xmlns:a16="http://schemas.microsoft.com/office/drawing/2014/main" id="{B4C8B494-B27D-1B7F-6AF1-069EB785E6D9}"/>
                </a:ext>
              </a:extLst>
            </p:cNvPr>
            <p:cNvSpPr txBox="1"/>
            <p:nvPr/>
          </p:nvSpPr>
          <p:spPr>
            <a:xfrm>
              <a:off x="8724180" y="3788670"/>
              <a:ext cx="2772003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dirty="0">
                  <a:solidFill>
                    <a:srgbClr val="F3F3F3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عنوان مطالب</a:t>
              </a:r>
              <a:endParaRPr lang="en-US" sz="1200" b="1" i="0" u="none" strike="noStrike" kern="1200" cap="none" spc="0" baseline="0" dirty="0">
                <a:solidFill>
                  <a:srgbClr val="F3F3F3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</p:grpSp>
      <p:sp>
        <p:nvSpPr>
          <p:cNvPr id="17" name="Oval 40">
            <a:extLst>
              <a:ext uri="{FF2B5EF4-FFF2-40B4-BE49-F238E27FC236}">
                <a16:creationId xmlns:a16="http://schemas.microsoft.com/office/drawing/2014/main" id="{B51C07B9-C5F8-4F71-9D9C-0F25AD8D6C05}"/>
              </a:ext>
            </a:extLst>
          </p:cNvPr>
          <p:cNvSpPr/>
          <p:nvPr/>
        </p:nvSpPr>
        <p:spPr>
          <a:xfrm>
            <a:off x="4079074" y="5232388"/>
            <a:ext cx="709190" cy="709190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98B9F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0599F1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grpSp>
        <p:nvGrpSpPr>
          <p:cNvPr id="18" name="그룹 5">
            <a:extLst>
              <a:ext uri="{FF2B5EF4-FFF2-40B4-BE49-F238E27FC236}">
                <a16:creationId xmlns:a16="http://schemas.microsoft.com/office/drawing/2014/main" id="{79035B8E-72AC-FCB4-C2A1-3E53CDADB6B7}"/>
              </a:ext>
            </a:extLst>
          </p:cNvPr>
          <p:cNvGrpSpPr/>
          <p:nvPr/>
        </p:nvGrpSpPr>
        <p:grpSpPr>
          <a:xfrm>
            <a:off x="4903817" y="5035436"/>
            <a:ext cx="2772003" cy="918429"/>
            <a:chOff x="4903817" y="5035436"/>
            <a:chExt cx="2772003" cy="918429"/>
          </a:xfrm>
        </p:grpSpPr>
        <p:sp>
          <p:nvSpPr>
            <p:cNvPr id="19" name="TextBox 41">
              <a:extLst>
                <a:ext uri="{FF2B5EF4-FFF2-40B4-BE49-F238E27FC236}">
                  <a16:creationId xmlns:a16="http://schemas.microsoft.com/office/drawing/2014/main" id="{9B58524B-4666-950C-5F71-A1B95FBBB141}"/>
                </a:ext>
              </a:extLst>
            </p:cNvPr>
            <p:cNvSpPr txBox="1"/>
            <p:nvPr/>
          </p:nvSpPr>
          <p:spPr>
            <a:xfrm>
              <a:off x="4903817" y="5307534"/>
              <a:ext cx="2772003" cy="6463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dirty="0">
                  <a:solidFill>
                    <a:srgbClr val="F3F3F3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sz="1200" b="0" i="0" u="none" strike="noStrike" kern="1200" cap="none" spc="0" baseline="0" dirty="0">
                <a:solidFill>
                  <a:srgbClr val="F3F3F3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  <p:sp>
          <p:nvSpPr>
            <p:cNvPr id="20" name="TextBox 42">
              <a:extLst>
                <a:ext uri="{FF2B5EF4-FFF2-40B4-BE49-F238E27FC236}">
                  <a16:creationId xmlns:a16="http://schemas.microsoft.com/office/drawing/2014/main" id="{A9B70AE5-8A6D-7731-2533-0DE51C069159}"/>
                </a:ext>
              </a:extLst>
            </p:cNvPr>
            <p:cNvSpPr txBox="1"/>
            <p:nvPr/>
          </p:nvSpPr>
          <p:spPr>
            <a:xfrm>
              <a:off x="4903817" y="5035436"/>
              <a:ext cx="2772003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dirty="0">
                  <a:solidFill>
                    <a:srgbClr val="F3F3F3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عنوان مطالب</a:t>
              </a:r>
              <a:endParaRPr lang="en-US" sz="1200" b="1" i="0" u="none" strike="noStrike" kern="1200" cap="none" spc="0" baseline="0" dirty="0">
                <a:solidFill>
                  <a:srgbClr val="F3F3F3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</p:grpSp>
      <p:sp>
        <p:nvSpPr>
          <p:cNvPr id="21" name="Oval 44">
            <a:extLst>
              <a:ext uri="{FF2B5EF4-FFF2-40B4-BE49-F238E27FC236}">
                <a16:creationId xmlns:a16="http://schemas.microsoft.com/office/drawing/2014/main" id="{ADD7A993-89CD-59F8-D06F-BFC099FE5FEA}"/>
              </a:ext>
            </a:extLst>
          </p:cNvPr>
          <p:cNvSpPr/>
          <p:nvPr/>
        </p:nvSpPr>
        <p:spPr>
          <a:xfrm>
            <a:off x="7899437" y="5232388"/>
            <a:ext cx="709190" cy="709190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6F9CE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0599F1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grpSp>
        <p:nvGrpSpPr>
          <p:cNvPr id="22" name="그룹 8">
            <a:extLst>
              <a:ext uri="{FF2B5EF4-FFF2-40B4-BE49-F238E27FC236}">
                <a16:creationId xmlns:a16="http://schemas.microsoft.com/office/drawing/2014/main" id="{9749FCAF-CB08-47B5-011B-516FBB54C1A3}"/>
              </a:ext>
            </a:extLst>
          </p:cNvPr>
          <p:cNvGrpSpPr/>
          <p:nvPr/>
        </p:nvGrpSpPr>
        <p:grpSpPr>
          <a:xfrm>
            <a:off x="8724180" y="5035436"/>
            <a:ext cx="2772003" cy="918429"/>
            <a:chOff x="8724180" y="5035436"/>
            <a:chExt cx="2772003" cy="918429"/>
          </a:xfrm>
        </p:grpSpPr>
        <p:sp>
          <p:nvSpPr>
            <p:cNvPr id="23" name="TextBox 45">
              <a:extLst>
                <a:ext uri="{FF2B5EF4-FFF2-40B4-BE49-F238E27FC236}">
                  <a16:creationId xmlns:a16="http://schemas.microsoft.com/office/drawing/2014/main" id="{CE81DC34-F9D5-0F1F-89F4-B9A96414AD14}"/>
                </a:ext>
              </a:extLst>
            </p:cNvPr>
            <p:cNvSpPr txBox="1"/>
            <p:nvPr/>
          </p:nvSpPr>
          <p:spPr>
            <a:xfrm>
              <a:off x="8724180" y="5307534"/>
              <a:ext cx="2772003" cy="6463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dirty="0">
                  <a:solidFill>
                    <a:srgbClr val="F3F3F3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sz="1200" b="0" i="0" u="none" strike="noStrike" kern="1200" cap="none" spc="0" baseline="0" dirty="0">
                <a:solidFill>
                  <a:srgbClr val="F3F3F3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  <p:sp>
          <p:nvSpPr>
            <p:cNvPr id="24" name="TextBox 46">
              <a:extLst>
                <a:ext uri="{FF2B5EF4-FFF2-40B4-BE49-F238E27FC236}">
                  <a16:creationId xmlns:a16="http://schemas.microsoft.com/office/drawing/2014/main" id="{6618BC2D-ED6A-AB65-9403-D739E0F33DB0}"/>
                </a:ext>
              </a:extLst>
            </p:cNvPr>
            <p:cNvSpPr txBox="1"/>
            <p:nvPr/>
          </p:nvSpPr>
          <p:spPr>
            <a:xfrm>
              <a:off x="8724180" y="5035436"/>
              <a:ext cx="2772003" cy="2769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b="1" dirty="0">
                  <a:solidFill>
                    <a:srgbClr val="F3F3F3"/>
                  </a:solidFill>
                  <a:latin typeface="Arial"/>
                  <a:ea typeface="굴림" pitchFamily="34"/>
                  <a:cs typeface="B Nazanin" panose="00000400000000000000" pitchFamily="2" charset="-78"/>
                </a:rPr>
                <a:t>عنوان مطالب</a:t>
              </a:r>
              <a:endParaRPr lang="en-US" sz="1200" b="1" i="0" u="none" strike="noStrike" kern="1200" cap="none" spc="0" baseline="0" dirty="0">
                <a:solidFill>
                  <a:srgbClr val="F3F3F3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</p:grpSp>
      <p:sp>
        <p:nvSpPr>
          <p:cNvPr id="25" name="TextBox 28">
            <a:extLst>
              <a:ext uri="{FF2B5EF4-FFF2-40B4-BE49-F238E27FC236}">
                <a16:creationId xmlns:a16="http://schemas.microsoft.com/office/drawing/2014/main" id="{255E602E-497C-A54A-B291-B43DC6140E50}"/>
              </a:ext>
            </a:extLst>
          </p:cNvPr>
          <p:cNvSpPr txBox="1"/>
          <p:nvPr/>
        </p:nvSpPr>
        <p:spPr>
          <a:xfrm>
            <a:off x="4046530" y="1282253"/>
            <a:ext cx="2671703" cy="70788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000" dirty="0">
                <a:solidFill>
                  <a:srgbClr val="F3F3F3"/>
                </a:solidFill>
                <a:latin typeface="Arial"/>
                <a:ea typeface="굴림" pitchFamily="34"/>
                <a:cs typeface="B Nazanin" panose="00000400000000000000" pitchFamily="2" charset="-78"/>
              </a:rPr>
              <a:t>تصاویر و مطالب</a:t>
            </a:r>
            <a:endParaRPr lang="en-US" sz="4000" b="0" i="0" u="none" strike="noStrike" kern="1200" cap="none" spc="0" baseline="0" dirty="0">
              <a:solidFill>
                <a:srgbClr val="F3F3F3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26" name="TextBox 29">
            <a:extLst>
              <a:ext uri="{FF2B5EF4-FFF2-40B4-BE49-F238E27FC236}">
                <a16:creationId xmlns:a16="http://schemas.microsoft.com/office/drawing/2014/main" id="{204E7FCE-9113-12EE-5C5B-7EC09B01F025}"/>
              </a:ext>
            </a:extLst>
          </p:cNvPr>
          <p:cNvSpPr txBox="1"/>
          <p:nvPr/>
        </p:nvSpPr>
        <p:spPr>
          <a:xfrm>
            <a:off x="3926890" y="2757802"/>
            <a:ext cx="7686848" cy="43088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215999" tIns="45720" rIns="215999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dirty="0">
                <a:solidFill>
                  <a:srgbClr val="F3F3F3"/>
                </a:solidFill>
                <a:latin typeface="Arial"/>
                <a:ea typeface="HY견명조" pitchFamily="18"/>
                <a:cs typeface="B Nazanin" panose="00000400000000000000" pitchFamily="2" charset="-78"/>
              </a:rPr>
              <a:t>من امیدوارم و معتقدم که این الگو زمان، پول و اعتبار شما را جلب کند. تغییر رنگ، عکس و متن آسان است. ارائه پاورپوینت مدرنی را دریافت کنید که به زیبایی طراحی شده است. ارائه پاورپوینت مدرنی را دریافت کنید که به زیبایی طراحی شده است.</a:t>
            </a:r>
            <a:endParaRPr lang="en-US" sz="1100" b="0" i="0" u="none" strike="noStrike" kern="1200" cap="none" spc="0" baseline="0" dirty="0">
              <a:solidFill>
                <a:srgbClr val="F3F3F3"/>
              </a:solidFill>
              <a:uFillTx/>
              <a:latin typeface="Arial"/>
              <a:ea typeface="FZShuTi" pitchFamily="2"/>
              <a:cs typeface="B Nazanin" panose="00000400000000000000" pitchFamily="2" charset="-78"/>
            </a:endParaRPr>
          </a:p>
        </p:txBody>
      </p:sp>
      <p:sp>
        <p:nvSpPr>
          <p:cNvPr id="27" name="Rounded Rectangle 27">
            <a:extLst>
              <a:ext uri="{FF2B5EF4-FFF2-40B4-BE49-F238E27FC236}">
                <a16:creationId xmlns:a16="http://schemas.microsoft.com/office/drawing/2014/main" id="{DA29EECD-9F81-8015-261B-A832AFCBF8A8}"/>
              </a:ext>
            </a:extLst>
          </p:cNvPr>
          <p:cNvSpPr/>
          <p:nvPr/>
        </p:nvSpPr>
        <p:spPr>
          <a:xfrm>
            <a:off x="4249600" y="5441082"/>
            <a:ext cx="350626" cy="269327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2447912"/>
              <a:gd name="f5" fmla="val 1917737"/>
              <a:gd name="f6" fmla="val 1021643"/>
              <a:gd name="f7" fmla="val 2188548"/>
              <a:gd name="f8" fmla="val 2408083"/>
              <a:gd name="f9" fmla="val 1241178"/>
              <a:gd name="f10" fmla="val 1511989"/>
              <a:gd name="f11" fmla="val 1782800"/>
              <a:gd name="f12" fmla="val 2002335"/>
              <a:gd name="f13" fmla="val 1646926"/>
              <a:gd name="f14" fmla="val 1427391"/>
              <a:gd name="f15" fmla="val 827913"/>
              <a:gd name="f16" fmla="val 1539932"/>
              <a:gd name="f17" fmla="val 1233661"/>
              <a:gd name="f18" fmla="val 1134184"/>
              <a:gd name="f19" fmla="val 1889794"/>
              <a:gd name="f20" fmla="val 2196065"/>
              <a:gd name="f21" fmla="val 2295542"/>
              <a:gd name="f22" fmla="val 2601813"/>
              <a:gd name="f23" fmla="val 1112286"/>
              <a:gd name="f24" fmla="val 675885"/>
              <a:gd name="f25" fmla="val 830188"/>
              <a:gd name="f26" fmla="val 1328310"/>
              <a:gd name="f27" fmla="val 2586084"/>
              <a:gd name="f28" fmla="val 626422"/>
              <a:gd name="f29" fmla="val 3001340"/>
              <a:gd name="f30" fmla="val 1593701"/>
              <a:gd name="f31" fmla="val 108218"/>
              <a:gd name="f32" fmla="val 432905"/>
              <a:gd name="f33" fmla="val 2241773"/>
              <a:gd name="f34" fmla="val 1452512"/>
              <a:gd name="f35" fmla="val 2382963"/>
              <a:gd name="f36" fmla="val 2433311"/>
              <a:gd name="f37" fmla="val 2474127"/>
              <a:gd name="f38" fmla="val 40816"/>
              <a:gd name="f39" fmla="val 91164"/>
              <a:gd name="f40" fmla="val 2933014"/>
              <a:gd name="f41" fmla="val 3073189"/>
              <a:gd name="f42" fmla="val 546540"/>
              <a:gd name="f43" fmla="val 686715"/>
              <a:gd name="f44" fmla="val 2194102"/>
              <a:gd name="f45" fmla="val 2334277"/>
              <a:gd name="f46" fmla="val 253810"/>
              <a:gd name="f47" fmla="val 113635"/>
              <a:gd name="f48" fmla="val 307082"/>
              <a:gd name="f49" fmla="val 313169"/>
              <a:gd name="f50" fmla="val 287995"/>
              <a:gd name="f51" fmla="val 327490"/>
              <a:gd name="f52" fmla="val 267587"/>
              <a:gd name="f53" fmla="val 352664"/>
              <a:gd name="f54" fmla="val 817888"/>
              <a:gd name="f55" fmla="val 843062"/>
              <a:gd name="f56" fmla="val 863470"/>
              <a:gd name="f57" fmla="val 1361348"/>
              <a:gd name="f58" fmla="val 1402164"/>
              <a:gd name="f59" fmla="*/ f0 1 3186824"/>
              <a:gd name="f60" fmla="*/ f1 1 2447912"/>
              <a:gd name="f61" fmla="val f2"/>
              <a:gd name="f62" fmla="val f3"/>
              <a:gd name="f63" fmla="val f4"/>
              <a:gd name="f64" fmla="+- f63 0 f61"/>
              <a:gd name="f65" fmla="+- f62 0 f61"/>
              <a:gd name="f66" fmla="*/ f65 1 3186824"/>
              <a:gd name="f67" fmla="*/ f64 1 2447912"/>
              <a:gd name="f68" fmla="*/ f61 1 f66"/>
              <a:gd name="f69" fmla="*/ f62 1 f66"/>
              <a:gd name="f70" fmla="*/ f61 1 f67"/>
              <a:gd name="f71" fmla="*/ f63 1 f67"/>
              <a:gd name="f72" fmla="*/ f68 f59 1"/>
              <a:gd name="f73" fmla="*/ f69 f59 1"/>
              <a:gd name="f74" fmla="*/ f71 f60 1"/>
              <a:gd name="f75" fmla="*/ f70 f6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2" t="f75" r="f73" b="f74"/>
            <a:pathLst>
              <a:path w="3186824" h="244791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15"/>
                </a:moveTo>
                <a:cubicBezTo>
                  <a:pt x="f16" y="f15"/>
                  <a:pt x="f17" y="f18"/>
                  <a:pt x="f17" y="f10"/>
                </a:cubicBezTo>
                <a:cubicBezTo>
                  <a:pt x="f17" y="f19"/>
                  <a:pt x="f16" y="f20"/>
                  <a:pt x="f5" y="f20"/>
                </a:cubicBezTo>
                <a:cubicBezTo>
                  <a:pt x="f21" y="f20"/>
                  <a:pt x="f22" y="f19"/>
                  <a:pt x="f22" y="f10"/>
                </a:cubicBezTo>
                <a:cubicBezTo>
                  <a:pt x="f22" y="f18"/>
                  <a:pt x="f21" y="f15"/>
                  <a:pt x="f5" y="f15"/>
                </a:cubicBezTo>
                <a:close/>
                <a:moveTo>
                  <a:pt x="f23" y="f24"/>
                </a:moveTo>
                <a:lnTo>
                  <a:pt x="f23" y="f25"/>
                </a:lnTo>
                <a:lnTo>
                  <a:pt x="f26" y="f25"/>
                </a:lnTo>
                <a:lnTo>
                  <a:pt x="f26" y="f24"/>
                </a:lnTo>
                <a:close/>
                <a:moveTo>
                  <a:pt x="f27" y="f28"/>
                </a:moveTo>
                <a:lnTo>
                  <a:pt x="f27" y="f25"/>
                </a:lnTo>
                <a:lnTo>
                  <a:pt x="f29" y="f25"/>
                </a:lnTo>
                <a:lnTo>
                  <a:pt x="f29" y="f28"/>
                </a:lnTo>
                <a:close/>
                <a:moveTo>
                  <a:pt x="f30" y="f31"/>
                </a:moveTo>
                <a:lnTo>
                  <a:pt x="f30" y="f32"/>
                </a:lnTo>
                <a:lnTo>
                  <a:pt x="f33" y="f32"/>
                </a:lnTo>
                <a:lnTo>
                  <a:pt x="f33" y="f31"/>
                </a:lnTo>
                <a:close/>
                <a:moveTo>
                  <a:pt x="f34" y="f2"/>
                </a:moveTo>
                <a:lnTo>
                  <a:pt x="f35" y="f2"/>
                </a:lnTo>
                <a:cubicBezTo>
                  <a:pt x="f36" y="f2"/>
                  <a:pt x="f37" y="f38"/>
                  <a:pt x="f37" y="f39"/>
                </a:cubicBezTo>
                <a:lnTo>
                  <a:pt x="f37" y="f32"/>
                </a:lnTo>
                <a:lnTo>
                  <a:pt x="f40" y="f32"/>
                </a:lnTo>
                <a:cubicBezTo>
                  <a:pt x="f41" y="f32"/>
                  <a:pt x="f3" y="f42"/>
                  <a:pt x="f3" y="f43"/>
                </a:cubicBezTo>
                <a:lnTo>
                  <a:pt x="f3" y="f44"/>
                </a:lnTo>
                <a:cubicBezTo>
                  <a:pt x="f3" y="f45"/>
                  <a:pt x="f41" y="f4"/>
                  <a:pt x="f40" y="f4"/>
                </a:cubicBezTo>
                <a:lnTo>
                  <a:pt x="f46" y="f4"/>
                </a:lnTo>
                <a:cubicBezTo>
                  <a:pt x="f47" y="f4"/>
                  <a:pt x="f2" y="f45"/>
                  <a:pt x="f2" y="f44"/>
                </a:cubicBezTo>
                <a:lnTo>
                  <a:pt x="f2" y="f43"/>
                </a:lnTo>
                <a:cubicBezTo>
                  <a:pt x="f2" y="f42"/>
                  <a:pt x="f47" y="f32"/>
                  <a:pt x="f46" y="f32"/>
                </a:cubicBezTo>
                <a:lnTo>
                  <a:pt x="f48" y="f32"/>
                </a:lnTo>
                <a:lnTo>
                  <a:pt x="f48" y="f49"/>
                </a:lnTo>
                <a:cubicBezTo>
                  <a:pt x="f48" y="f50"/>
                  <a:pt x="f51" y="f52"/>
                  <a:pt x="f53" y="f52"/>
                </a:cubicBezTo>
                <a:lnTo>
                  <a:pt x="f54" y="f52"/>
                </a:lnTo>
                <a:cubicBezTo>
                  <a:pt x="f55" y="f52"/>
                  <a:pt x="f56" y="f50"/>
                  <a:pt x="f56" y="f49"/>
                </a:cubicBezTo>
                <a:lnTo>
                  <a:pt x="f56" y="f32"/>
                </a:lnTo>
                <a:lnTo>
                  <a:pt x="f57" y="f32"/>
                </a:lnTo>
                <a:lnTo>
                  <a:pt x="f57" y="f39"/>
                </a:lnTo>
                <a:cubicBezTo>
                  <a:pt x="f57" y="f38"/>
                  <a:pt x="f58" y="f2"/>
                  <a:pt x="f34" y="f2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0599F1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28" name="Rounded Rectangle 7">
            <a:extLst>
              <a:ext uri="{FF2B5EF4-FFF2-40B4-BE49-F238E27FC236}">
                <a16:creationId xmlns:a16="http://schemas.microsoft.com/office/drawing/2014/main" id="{1BA185B4-C709-5942-AAAC-FA0D2D445946}"/>
              </a:ext>
            </a:extLst>
          </p:cNvPr>
          <p:cNvSpPr/>
          <p:nvPr/>
        </p:nvSpPr>
        <p:spPr>
          <a:xfrm>
            <a:off x="4249591" y="4151302"/>
            <a:ext cx="356478" cy="307640"/>
          </a:xfrm>
          <a:custGeom>
            <a:avLst/>
            <a:gdLst>
              <a:gd name="f0" fmla="val w"/>
              <a:gd name="f1" fmla="val h"/>
              <a:gd name="f2" fmla="val 0"/>
              <a:gd name="f3" fmla="val 3240006"/>
              <a:gd name="f4" fmla="val 2796091"/>
              <a:gd name="f5" fmla="val 686867"/>
              <a:gd name="f6" fmla="val 612319"/>
              <a:gd name="f7" fmla="val 611281"/>
              <a:gd name="f8" fmla="val 550007"/>
              <a:gd name="f9" fmla="val 673593"/>
              <a:gd name="f10" fmla="val 749179"/>
              <a:gd name="f11" fmla="val 824765"/>
              <a:gd name="f12" fmla="val 886039"/>
              <a:gd name="f13" fmla="val 762453"/>
              <a:gd name="f14" fmla="val 823727"/>
              <a:gd name="f15" fmla="val 1587500"/>
              <a:gd name="f16" fmla="val 281447"/>
              <a:gd name="f17" fmla="val 1432061"/>
              <a:gd name="f18" fmla="val 1306053"/>
              <a:gd name="f19" fmla="val 407455"/>
              <a:gd name="f20" fmla="val 562894"/>
              <a:gd name="f21" fmla="val 718333"/>
              <a:gd name="f22" fmla="val 844341"/>
              <a:gd name="f23" fmla="val 1742939"/>
              <a:gd name="f24" fmla="val 1868947"/>
              <a:gd name="f25" fmla="val 1898378"/>
              <a:gd name="f26" fmla="val 2150394"/>
              <a:gd name="f27" fmla="val 252016"/>
              <a:gd name="f28" fmla="val 786167"/>
              <a:gd name="f29" fmla="val 2020401"/>
              <a:gd name="f30" fmla="val 979078"/>
              <a:gd name="f31" fmla="val 1831095"/>
              <a:gd name="f32" fmla="val 1068260"/>
              <a:gd name="f33" fmla="val 2215710"/>
              <a:gd name="f34" fmla="val 2374756"/>
              <a:gd name="f35" fmla="val 2503688"/>
              <a:gd name="f36" fmla="val 1197192"/>
              <a:gd name="f37" fmla="val 1356238"/>
              <a:gd name="f38" fmla="val 1474975"/>
              <a:gd name="f39" fmla="val 2656086"/>
              <a:gd name="f40" fmla="val 2692420"/>
              <a:gd name="f41" fmla="val 2722815"/>
              <a:gd name="f42" fmla="val 1500405"/>
              <a:gd name="f43" fmla="val 2728975"/>
              <a:gd name="f44" fmla="val 1534767"/>
              <a:gd name="f45" fmla="val 1109804"/>
              <a:gd name="f46" fmla="val 2754548"/>
              <a:gd name="f47" fmla="val 2329585"/>
              <a:gd name="f48" fmla="val 2363946"/>
              <a:gd name="f49" fmla="val 2389375"/>
              <a:gd name="f50" fmla="val 2508113"/>
              <a:gd name="f51" fmla="val 2667159"/>
              <a:gd name="f52" fmla="val 287978"/>
              <a:gd name="f53" fmla="val 128932"/>
              <a:gd name="f54" fmla="val 544513"/>
              <a:gd name="f55" fmla="val 422089"/>
              <a:gd name="f56" fmla="val 1014226"/>
              <a:gd name="f57" fmla="val 336949"/>
              <a:gd name="f58" fmla="val 891645"/>
              <a:gd name="f59" fmla="val 555925"/>
              <a:gd name="f60" fmla="val 493613"/>
              <a:gd name="f61" fmla="val 399261"/>
              <a:gd name="f62" fmla="val 880121"/>
              <a:gd name="f63" fmla="val 1036785"/>
              <a:gd name="f64" fmla="val 951645"/>
              <a:gd name="f65" fmla="val 829222"/>
              <a:gd name="f66" fmla="val 1343906"/>
              <a:gd name="f67" fmla="val 1154600"/>
              <a:gd name="f68" fmla="val 1024606"/>
              <a:gd name="f69" fmla="val 1276622"/>
              <a:gd name="f70" fmla="*/ f0 1 3240006"/>
              <a:gd name="f71" fmla="*/ f1 1 2796091"/>
              <a:gd name="f72" fmla="val f2"/>
              <a:gd name="f73" fmla="val f3"/>
              <a:gd name="f74" fmla="val f4"/>
              <a:gd name="f75" fmla="+- f74 0 f72"/>
              <a:gd name="f76" fmla="+- f73 0 f72"/>
              <a:gd name="f77" fmla="*/ f76 1 3240006"/>
              <a:gd name="f78" fmla="*/ f75 1 2796091"/>
              <a:gd name="f79" fmla="*/ f72 1 f77"/>
              <a:gd name="f80" fmla="*/ f73 1 f77"/>
              <a:gd name="f81" fmla="*/ f72 1 f78"/>
              <a:gd name="f82" fmla="*/ f74 1 f78"/>
              <a:gd name="f83" fmla="*/ f79 f70 1"/>
              <a:gd name="f84" fmla="*/ f80 f70 1"/>
              <a:gd name="f85" fmla="*/ f82 f71 1"/>
              <a:gd name="f86" fmla="*/ f81 f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3" t="f86" r="f84" b="f85"/>
            <a:pathLst>
              <a:path w="3240006" h="279609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15" y="f2"/>
                </a:moveTo>
                <a:cubicBezTo>
                  <a:pt x="f25" y="f2"/>
                  <a:pt x="f26" y="f27"/>
                  <a:pt x="f26" y="f20"/>
                </a:cubicBezTo>
                <a:cubicBezTo>
                  <a:pt x="f26" y="f28"/>
                  <a:pt x="f29" y="f30"/>
                  <a:pt x="f31" y="f32"/>
                </a:cubicBezTo>
                <a:lnTo>
                  <a:pt x="f33" y="f32"/>
                </a:lnTo>
                <a:cubicBezTo>
                  <a:pt x="f34" y="f32"/>
                  <a:pt x="f35" y="f36"/>
                  <a:pt x="f35" y="f37"/>
                </a:cubicBezTo>
                <a:lnTo>
                  <a:pt x="f35" y="f38"/>
                </a:lnTo>
                <a:lnTo>
                  <a:pt x="f39" y="f38"/>
                </a:lnTo>
                <a:cubicBezTo>
                  <a:pt x="f40" y="f38"/>
                  <a:pt x="f41" y="f42"/>
                  <a:pt x="f43" y="f44"/>
                </a:cubicBezTo>
                <a:lnTo>
                  <a:pt x="f3" y="f45"/>
                </a:lnTo>
                <a:lnTo>
                  <a:pt x="f3" y="f46"/>
                </a:lnTo>
                <a:lnTo>
                  <a:pt x="f43" y="f47"/>
                </a:lnTo>
                <a:cubicBezTo>
                  <a:pt x="f41" y="f48"/>
                  <a:pt x="f40" y="f49"/>
                  <a:pt x="f39" y="f49"/>
                </a:cubicBezTo>
                <a:lnTo>
                  <a:pt x="f35" y="f49"/>
                </a:lnTo>
                <a:lnTo>
                  <a:pt x="f35" y="f50"/>
                </a:lnTo>
                <a:cubicBezTo>
                  <a:pt x="f35" y="f51"/>
                  <a:pt x="f34" y="f4"/>
                  <a:pt x="f33" y="f4"/>
                </a:cubicBezTo>
                <a:lnTo>
                  <a:pt x="f52" y="f4"/>
                </a:lnTo>
                <a:cubicBezTo>
                  <a:pt x="f53" y="f4"/>
                  <a:pt x="f2" y="f51"/>
                  <a:pt x="f2" y="f50"/>
                </a:cubicBezTo>
                <a:lnTo>
                  <a:pt x="f2" y="f37"/>
                </a:lnTo>
                <a:cubicBezTo>
                  <a:pt x="f2" y="f36"/>
                  <a:pt x="f53" y="f32"/>
                  <a:pt x="f52" y="f32"/>
                </a:cubicBezTo>
                <a:lnTo>
                  <a:pt x="f54" y="f32"/>
                </a:lnTo>
                <a:cubicBezTo>
                  <a:pt x="f55" y="f56"/>
                  <a:pt x="f57" y="f58"/>
                  <a:pt x="f57" y="f10"/>
                </a:cubicBezTo>
                <a:cubicBezTo>
                  <a:pt x="f57" y="f59"/>
                  <a:pt x="f60" y="f61"/>
                  <a:pt x="f5" y="f61"/>
                </a:cubicBezTo>
                <a:cubicBezTo>
                  <a:pt x="f62" y="f61"/>
                  <a:pt x="f63" y="f59"/>
                  <a:pt x="f63" y="f10"/>
                </a:cubicBezTo>
                <a:cubicBezTo>
                  <a:pt x="f63" y="f58"/>
                  <a:pt x="f64" y="f56"/>
                  <a:pt x="f65" y="f32"/>
                </a:cubicBezTo>
                <a:lnTo>
                  <a:pt x="f66" y="f32"/>
                </a:lnTo>
                <a:cubicBezTo>
                  <a:pt x="f67" y="f30"/>
                  <a:pt x="f68" y="f28"/>
                  <a:pt x="f68" y="f20"/>
                </a:cubicBezTo>
                <a:cubicBezTo>
                  <a:pt x="f68" y="f27"/>
                  <a:pt x="f69" y="f2"/>
                  <a:pt x="f15" y="f2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0599F1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29" name="Rectangle 16">
            <a:extLst>
              <a:ext uri="{FF2B5EF4-FFF2-40B4-BE49-F238E27FC236}">
                <a16:creationId xmlns:a16="http://schemas.microsoft.com/office/drawing/2014/main" id="{2A9F2441-3D5F-9B37-BB60-B8FB7D908B65}"/>
              </a:ext>
            </a:extLst>
          </p:cNvPr>
          <p:cNvSpPr/>
          <p:nvPr/>
        </p:nvSpPr>
        <p:spPr>
          <a:xfrm rot="2700006">
            <a:off x="8122133" y="4083552"/>
            <a:ext cx="250426" cy="448970"/>
          </a:xfrm>
          <a:custGeom>
            <a:avLst/>
            <a:gdLst>
              <a:gd name="f0" fmla="val w"/>
              <a:gd name="f1" fmla="val h"/>
              <a:gd name="f2" fmla="val 0"/>
              <a:gd name="f3" fmla="val 2232248"/>
              <a:gd name="f4" fmla="val 4001999"/>
              <a:gd name="f5" fmla="val 1116887"/>
              <a:gd name="f6" fmla="val 1270748"/>
              <a:gd name="f7" fmla="val 4762"/>
              <a:gd name="f8" fmla="val 1433283"/>
              <a:gd name="f9" fmla="val 120651"/>
              <a:gd name="f10" fmla="val 1447291"/>
              <a:gd name="f11" fmla="val 308459"/>
              <a:gd name="f12" fmla="val 1483174"/>
              <a:gd name="f13" fmla="val 544979"/>
              <a:gd name="f14" fmla="val 1283237"/>
              <a:gd name="f15" fmla="val 603082"/>
              <a:gd name="f16" fmla="val 1339988"/>
              <a:gd name="f17" fmla="val 887363"/>
              <a:gd name="f18" fmla="val 1778237"/>
              <a:gd name="f19" fmla="val 1956566"/>
              <a:gd name="f20" fmla="val 1829261"/>
              <a:gd name="f21" fmla="val 1897086"/>
              <a:gd name="f22" fmla="val 1634366"/>
              <a:gd name="f23" fmla="val 1663321"/>
              <a:gd name="f24" fmla="val 1669832"/>
              <a:gd name="f25" fmla="val 1475513"/>
              <a:gd name="f26" fmla="val 1683840"/>
              <a:gd name="f27" fmla="val 1359624"/>
              <a:gd name="f28" fmla="val 1846375"/>
              <a:gd name="f29" fmla="val 1354862"/>
              <a:gd name="f30" fmla="val 2000236"/>
              <a:gd name="f31" fmla="val 1358037"/>
              <a:gd name="f32" fmla="val 2135389"/>
              <a:gd name="f33" fmla="val 1477787"/>
              <a:gd name="f34" fmla="val 2334920"/>
              <a:gd name="f35" fmla="val 1701420"/>
              <a:gd name="f36" fmla="val 2336507"/>
              <a:gd name="f37" fmla="val 1972077"/>
              <a:gd name="f38" fmla="val 2308709"/>
              <a:gd name="f39" fmla="val 1932339"/>
              <a:gd name="f40" fmla="val 2176007"/>
              <a:gd name="f41" fmla="val 2187989"/>
              <a:gd name="f42" fmla="val 3119611"/>
              <a:gd name="f43" fmla="val 1303259"/>
              <a:gd name="f44" fmla="val 1289664"/>
              <a:gd name="f45" fmla="val 3424971"/>
              <a:gd name="f46" fmla="val 1423682"/>
              <a:gd name="f47" fmla="val 3383289"/>
              <a:gd name="f48" fmla="val 1451633"/>
              <a:gd name="f49" fmla="val 3655441"/>
              <a:gd name="f50" fmla="val 1450046"/>
              <a:gd name="f51" fmla="val 3879074"/>
              <a:gd name="f52" fmla="val 1250515"/>
              <a:gd name="f53" fmla="val 3998824"/>
              <a:gd name="f54" fmla="val 1115362"/>
              <a:gd name="f55" fmla="val 961501"/>
              <a:gd name="f56" fmla="val 3997237"/>
              <a:gd name="f57" fmla="val 798966"/>
              <a:gd name="f58" fmla="val 3881348"/>
              <a:gd name="f59" fmla="val 784958"/>
              <a:gd name="f60" fmla="val 3693540"/>
              <a:gd name="f61" fmla="val 749282"/>
              <a:gd name="f62" fmla="val 3458385"/>
              <a:gd name="f63" fmla="val 946712"/>
              <a:gd name="f64" fmla="val 3399594"/>
              <a:gd name="f65" fmla="val 892811"/>
              <a:gd name="f66" fmla="val 2203607"/>
              <a:gd name="f67" fmla="val 285884"/>
              <a:gd name="f68" fmla="val 2145799"/>
              <a:gd name="f69" fmla="val 343730"/>
              <a:gd name="f70" fmla="val 2346665"/>
              <a:gd name="f71" fmla="val 580754"/>
              <a:gd name="f72" fmla="val 2310706"/>
              <a:gd name="f73" fmla="val 768562"/>
              <a:gd name="f74" fmla="val 2296698"/>
              <a:gd name="f75" fmla="val 884451"/>
              <a:gd name="f76" fmla="val 2134163"/>
              <a:gd name="f77" fmla="val 889213"/>
              <a:gd name="f78" fmla="val 1980302"/>
              <a:gd name="f79" fmla="val 886038"/>
              <a:gd name="f80" fmla="val 1845149"/>
              <a:gd name="f81" fmla="val 766288"/>
              <a:gd name="f82" fmla="val 1645618"/>
              <a:gd name="f83" fmla="val 542655"/>
              <a:gd name="f84" fmla="val 1644031"/>
              <a:gd name="f85" fmla="val 268493"/>
              <a:gd name="f86" fmla="val 1672188"/>
              <a:gd name="f87" fmla="val 312817"/>
              <a:gd name="f88" fmla="val 1807984"/>
              <a:gd name="f89" fmla="val 1792208"/>
              <a:gd name="f90" fmla="val 928847"/>
              <a:gd name="f91" fmla="val 944034"/>
              <a:gd name="f92" fmla="val 576570"/>
              <a:gd name="f93" fmla="val 808718"/>
              <a:gd name="f94" fmla="val 620178"/>
              <a:gd name="f95" fmla="val 780616"/>
              <a:gd name="f96" fmla="val 346558"/>
              <a:gd name="f97" fmla="val 782203"/>
              <a:gd name="f98" fmla="val 122925"/>
              <a:gd name="f99" fmla="val 981734"/>
              <a:gd name="f100" fmla="val 3175"/>
              <a:gd name="f101" fmla="*/ f0 1 2232248"/>
              <a:gd name="f102" fmla="*/ f1 1 4001999"/>
              <a:gd name="f103" fmla="val f2"/>
              <a:gd name="f104" fmla="val f3"/>
              <a:gd name="f105" fmla="val f4"/>
              <a:gd name="f106" fmla="+- f105 0 f103"/>
              <a:gd name="f107" fmla="+- f104 0 f103"/>
              <a:gd name="f108" fmla="*/ f107 1 2232248"/>
              <a:gd name="f109" fmla="*/ f106 1 4001999"/>
              <a:gd name="f110" fmla="*/ f103 1 f108"/>
              <a:gd name="f111" fmla="*/ f104 1 f108"/>
              <a:gd name="f112" fmla="*/ f103 1 f109"/>
              <a:gd name="f113" fmla="*/ f105 1 f109"/>
              <a:gd name="f114" fmla="*/ f110 f101 1"/>
              <a:gd name="f115" fmla="*/ f111 f101 1"/>
              <a:gd name="f116" fmla="*/ f113 f102 1"/>
              <a:gd name="f117" fmla="*/ f112 f10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4" t="f117" r="f115" b="f116"/>
            <a:pathLst>
              <a:path w="2232248" h="4001999">
                <a:moveTo>
                  <a:pt x="f5" y="f2"/>
                </a:moveTo>
                <a:cubicBezTo>
                  <a:pt x="f6" y="f7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lnTo>
                  <a:pt x="f3" y="f17"/>
                </a:lnTo>
                <a:lnTo>
                  <a:pt x="f3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3" y="f41"/>
                </a:cubicBezTo>
                <a:lnTo>
                  <a:pt x="f3" y="f42"/>
                </a:ln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54" y="f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42"/>
                </a:cubicBezTo>
                <a:lnTo>
                  <a:pt x="f2" y="f42"/>
                </a:lnTo>
                <a:lnTo>
                  <a:pt x="f2" y="f66"/>
                </a:ln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2" y="f89"/>
                </a:cubicBezTo>
                <a:lnTo>
                  <a:pt x="f2" y="f17"/>
                </a:lnTo>
                <a:lnTo>
                  <a:pt x="f90" y="f17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5" y="f2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0599F1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30" name="Rectangle 9">
            <a:extLst>
              <a:ext uri="{FF2B5EF4-FFF2-40B4-BE49-F238E27FC236}">
                <a16:creationId xmlns:a16="http://schemas.microsoft.com/office/drawing/2014/main" id="{96BA969E-E947-7EC9-DCFD-0F87DEFA68C2}"/>
              </a:ext>
            </a:extLst>
          </p:cNvPr>
          <p:cNvSpPr/>
          <p:nvPr/>
        </p:nvSpPr>
        <p:spPr>
          <a:xfrm>
            <a:off x="8112602" y="5429661"/>
            <a:ext cx="339150" cy="3174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0599F1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31" name="Freeform 5">
            <a:extLst>
              <a:ext uri="{FF2B5EF4-FFF2-40B4-BE49-F238E27FC236}">
                <a16:creationId xmlns:a16="http://schemas.microsoft.com/office/drawing/2014/main" id="{07AD943A-5A6E-D9E3-1674-24820A0456BF}"/>
              </a:ext>
            </a:extLst>
          </p:cNvPr>
          <p:cNvSpPr/>
          <p:nvPr/>
        </p:nvSpPr>
        <p:spPr>
          <a:xfrm>
            <a:off x="693736" y="4360865"/>
            <a:ext cx="2684458" cy="216059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508"/>
              <a:gd name="f8" fmla="val 408"/>
              <a:gd name="f9" fmla="val 134"/>
              <a:gd name="f10" fmla="val 481"/>
              <a:gd name="f11" fmla="val 159"/>
              <a:gd name="f12" fmla="val 452"/>
              <a:gd name="f13" fmla="val 186"/>
              <a:gd name="f14" fmla="val 417"/>
              <a:gd name="f15" fmla="val 218"/>
              <a:gd name="f16" fmla="val 431"/>
              <a:gd name="f17" fmla="val 229"/>
              <a:gd name="f18" fmla="val 443"/>
              <a:gd name="f19" fmla="val 236"/>
              <a:gd name="f20" fmla="val 245"/>
              <a:gd name="f21" fmla="val 471"/>
              <a:gd name="f22" fmla="val 265"/>
              <a:gd name="f23" fmla="val 466"/>
              <a:gd name="f24" fmla="val 290"/>
              <a:gd name="f25" fmla="val 442"/>
              <a:gd name="f26" fmla="val 304"/>
              <a:gd name="f27" fmla="val 436"/>
              <a:gd name="f28" fmla="val 308"/>
              <a:gd name="f29" fmla="val 432"/>
              <a:gd name="f30" fmla="val 316"/>
              <a:gd name="f31" fmla="val 427"/>
              <a:gd name="f32" fmla="val 322"/>
              <a:gd name="f33" fmla="val 426"/>
              <a:gd name="f34" fmla="val 324"/>
              <a:gd name="f35" fmla="val 328"/>
              <a:gd name="f36" fmla="val 425"/>
              <a:gd name="f37" fmla="val 329"/>
              <a:gd name="f38" fmla="val 409"/>
              <a:gd name="f39" fmla="val 339"/>
              <a:gd name="f40" fmla="val 390"/>
              <a:gd name="f41" fmla="val 346"/>
              <a:gd name="f42" fmla="val 378"/>
              <a:gd name="f43" fmla="val 363"/>
              <a:gd name="f44" fmla="val 348"/>
              <a:gd name="f45" fmla="val 384"/>
              <a:gd name="f46" fmla="val 327"/>
              <a:gd name="f47" fmla="val 376"/>
              <a:gd name="f48" fmla="val 303"/>
              <a:gd name="f49" fmla="val 406"/>
              <a:gd name="f50" fmla="val 295"/>
              <a:gd name="f51" fmla="val 264"/>
              <a:gd name="f52" fmla="val 393"/>
              <a:gd name="f53" fmla="val 259"/>
              <a:gd name="f54" fmla="val 251"/>
              <a:gd name="f55" fmla="val 392"/>
              <a:gd name="f56" fmla="val 394"/>
              <a:gd name="f57" fmla="val 221"/>
              <a:gd name="f58" fmla="val 400"/>
              <a:gd name="f59" fmla="val 207"/>
              <a:gd name="f60" fmla="val 197"/>
              <a:gd name="f61" fmla="val 371"/>
              <a:gd name="f62" fmla="val 194"/>
              <a:gd name="f63" fmla="val 364"/>
              <a:gd name="f64" fmla="val 355"/>
              <a:gd name="f65" fmla="val 176"/>
              <a:gd name="f66" fmla="val 352"/>
              <a:gd name="f67" fmla="val 170"/>
              <a:gd name="f68" fmla="val 351"/>
              <a:gd name="f69" fmla="val 168"/>
              <a:gd name="f70" fmla="val 158"/>
              <a:gd name="f71" fmla="val 330"/>
              <a:gd name="f72" fmla="val 143"/>
              <a:gd name="f73" fmla="val 319"/>
              <a:gd name="f74" fmla="val 129"/>
              <a:gd name="f75" fmla="val 306"/>
              <a:gd name="f76" fmla="val 116"/>
              <a:gd name="f77" fmla="val 293"/>
              <a:gd name="f78" fmla="val 105"/>
              <a:gd name="f79" fmla="val 279"/>
              <a:gd name="f80" fmla="val 90"/>
              <a:gd name="f81" fmla="val 268"/>
              <a:gd name="f82" fmla="val 71"/>
              <a:gd name="f83" fmla="val 255"/>
              <a:gd name="f84" fmla="val 78"/>
              <a:gd name="f85" fmla="val 234"/>
              <a:gd name="f86" fmla="val 89"/>
              <a:gd name="f87" fmla="val 214"/>
              <a:gd name="f88" fmla="val 60"/>
              <a:gd name="f89" fmla="val 31"/>
              <a:gd name="f90" fmla="val 130"/>
              <a:gd name="f91" fmla="val 45"/>
              <a:gd name="f92" fmla="val 87"/>
              <a:gd name="f93" fmla="val 88"/>
              <a:gd name="f94" fmla="val 135"/>
              <a:gd name="f95" fmla="val 1"/>
              <a:gd name="f96" fmla="val 162"/>
              <a:gd name="f97" fmla="val 50"/>
              <a:gd name="f98" fmla="val 205"/>
              <a:gd name="f99" fmla="val 54"/>
              <a:gd name="f100" fmla="val 53"/>
              <a:gd name="f101" fmla="val 52"/>
              <a:gd name="f102" fmla="val 375"/>
              <a:gd name="f103" fmla="val 24"/>
              <a:gd name="f104" fmla="val 423"/>
              <a:gd name="f105" fmla="val 444"/>
              <a:gd name="f106" fmla="val 66"/>
              <a:gd name="f107" fmla="val 465"/>
              <a:gd name="f108" fmla="val 485"/>
              <a:gd name="f109" fmla="val 110"/>
              <a:gd name="f110" fmla="val 101"/>
              <a:gd name="f111" fmla="val 203"/>
              <a:gd name="f112" fmla="val 131"/>
              <a:gd name="f113" fmla="val 153"/>
              <a:gd name="f114" fmla="val 179"/>
              <a:gd name="f115" fmla="val 167"/>
              <a:gd name="f116" fmla="val 201"/>
              <a:gd name="f117" fmla="val 181"/>
              <a:gd name="f118" fmla="val 223"/>
              <a:gd name="f119" fmla="val 224"/>
              <a:gd name="f120" fmla="val 209"/>
              <a:gd name="f121" fmla="val 222"/>
              <a:gd name="f122" fmla="val 248"/>
              <a:gd name="f123" fmla="val 249"/>
              <a:gd name="f124" fmla="val 250"/>
              <a:gd name="f125" fmla="val 225"/>
              <a:gd name="f126" fmla="val 254"/>
              <a:gd name="f127" fmla="val 227"/>
              <a:gd name="f128" fmla="val 230"/>
              <a:gd name="f129" fmla="val 260"/>
              <a:gd name="f130" fmla="val 270"/>
              <a:gd name="f131" fmla="val 258"/>
              <a:gd name="f132" fmla="val 288"/>
              <a:gd name="f133" fmla="val 253"/>
              <a:gd name="f134" fmla="val 311"/>
              <a:gd name="f135" fmla="val 276"/>
              <a:gd name="f136" fmla="val 323"/>
              <a:gd name="f137" fmla="val 286"/>
              <a:gd name="f138" fmla="val 341"/>
              <a:gd name="f139" fmla="val 275"/>
              <a:gd name="f140" fmla="val 367"/>
              <a:gd name="f141" fmla="val 274"/>
              <a:gd name="f142" fmla="val 283"/>
              <a:gd name="f143" fmla="val 380"/>
              <a:gd name="f144" fmla="val 289"/>
              <a:gd name="f145" fmla="val 383"/>
              <a:gd name="f146" fmla="val 292"/>
              <a:gd name="f147" fmla="val 385"/>
              <a:gd name="f148" fmla="val 379"/>
              <a:gd name="f149" fmla="val 305"/>
              <a:gd name="f150" fmla="val 302"/>
              <a:gd name="f151" fmla="val 359"/>
              <a:gd name="f152" fmla="val 300"/>
              <a:gd name="f153" fmla="val 299"/>
              <a:gd name="f154" fmla="val 345"/>
              <a:gd name="f155" fmla="val 297"/>
              <a:gd name="f156" fmla="val 338"/>
              <a:gd name="f157" fmla="val 332"/>
              <a:gd name="f158" fmla="val 326"/>
              <a:gd name="f159" fmla="val 314"/>
              <a:gd name="f160" fmla="val 336"/>
              <a:gd name="f161" fmla="val 321"/>
              <a:gd name="f162" fmla="val 349"/>
              <a:gd name="f163" fmla="val 356"/>
              <a:gd name="f164" fmla="val 337"/>
              <a:gd name="f165" fmla="val 357"/>
              <a:gd name="f166" fmla="val 353"/>
              <a:gd name="f167" fmla="val 343"/>
              <a:gd name="f168" fmla="val 335"/>
              <a:gd name="f169" fmla="val 298"/>
              <a:gd name="f170" fmla="val 291"/>
              <a:gd name="f171" fmla="val 365"/>
              <a:gd name="f172" fmla="val 325"/>
              <a:gd name="f173" fmla="val 396"/>
              <a:gd name="f174" fmla="val 405"/>
              <a:gd name="f175" fmla="val 317"/>
              <a:gd name="f176" fmla="val 403"/>
              <a:gd name="f177" fmla="val 287"/>
              <a:gd name="f178" fmla="val 277"/>
              <a:gd name="f179" fmla="val 266"/>
              <a:gd name="f180" fmla="val 368"/>
              <a:gd name="f181" fmla="val 263"/>
              <a:gd name="f182" fmla="val 369"/>
              <a:gd name="f183" fmla="val 370"/>
              <a:gd name="f184" fmla="val 257"/>
              <a:gd name="f185" fmla="val 256"/>
              <a:gd name="f186" fmla="val 388"/>
              <a:gd name="f187" fmla="val 273"/>
              <a:gd name="f188" fmla="val 410"/>
              <a:gd name="f189" fmla="val 280"/>
              <a:gd name="f190" fmla="val 419"/>
              <a:gd name="f191" fmla="val 296"/>
              <a:gd name="f192" fmla="val 440"/>
              <a:gd name="f193" fmla="val 261"/>
              <a:gd name="f194" fmla="val 397"/>
              <a:gd name="f195" fmla="val 174"/>
              <a:gd name="f196" fmla="val 120"/>
              <a:gd name="f197" fmla="val 121"/>
              <a:gd name="f198" fmla="val 272"/>
              <a:gd name="f199" fmla="val 145"/>
              <a:gd name="f200" fmla="val 157"/>
              <a:gd name="f201" fmla="val 237"/>
              <a:gd name="f202" fmla="val 200"/>
              <a:gd name="f203" fmla="val 171"/>
              <a:gd name="f204" fmla="val 198"/>
              <a:gd name="f205" fmla="val 138"/>
              <a:gd name="f206" fmla="val 199"/>
              <a:gd name="f207" fmla="val 100"/>
              <a:gd name="f208" fmla="val 72"/>
              <a:gd name="f209" fmla="val 211"/>
              <a:gd name="f210" fmla="val 69"/>
              <a:gd name="f211" fmla="val 191"/>
              <a:gd name="f212" fmla="val 65"/>
              <a:gd name="f213" fmla="val 73"/>
              <a:gd name="f214" fmla="val 108"/>
              <a:gd name="f215" fmla="val 140"/>
              <a:gd name="f216" fmla="val 175"/>
              <a:gd name="f217" fmla="val 83"/>
              <a:gd name="f218" fmla="val 92"/>
              <a:gd name="f219" fmla="val 195"/>
              <a:gd name="f220" fmla="val 437"/>
              <a:gd name="f221" fmla="val 177"/>
              <a:gd name="f222" fmla="val 434"/>
              <a:gd name="f223" fmla="val 178"/>
              <a:gd name="f224" fmla="val 429"/>
              <a:gd name="f225" fmla="val 398"/>
              <a:gd name="f226" fmla="val 147"/>
              <a:gd name="f227" fmla="val 112"/>
              <a:gd name="f228" fmla="val 267"/>
              <a:gd name="f229" fmla="val 62"/>
              <a:gd name="f230" fmla="val 74"/>
              <a:gd name="f231" fmla="val 102"/>
              <a:gd name="f232" fmla="val 165"/>
              <a:gd name="f233" fmla="val 161"/>
              <a:gd name="f234" fmla="val 189"/>
              <a:gd name="f235" fmla="val 204"/>
              <a:gd name="f236" fmla="val 219"/>
              <a:gd name="f237" fmla="val 231"/>
              <a:gd name="f238" fmla="val 150"/>
              <a:gd name="f239" fmla="val 242"/>
              <a:gd name="f240" fmla="val 139"/>
              <a:gd name="f241" fmla="val 127"/>
              <a:gd name="f242" fmla="val 281"/>
              <a:gd name="f243" fmla="val 99"/>
              <a:gd name="f244" fmla="val 334"/>
              <a:gd name="f245" fmla="val 128"/>
              <a:gd name="f246" fmla="val 428"/>
              <a:gd name="f247" fmla="val 184"/>
              <a:gd name="f248" fmla="val 166"/>
              <a:gd name="f249" fmla="val 244"/>
              <a:gd name="f250" fmla="val 235"/>
              <a:gd name="f251" fmla="val 188"/>
              <a:gd name="f252" fmla="val 233"/>
              <a:gd name="f253" fmla="val 173"/>
              <a:gd name="f254" fmla="val 247"/>
              <a:gd name="f255" fmla="val 141"/>
              <a:gd name="f256" fmla="val 137"/>
              <a:gd name="f257" fmla="val 285"/>
              <a:gd name="f258" fmla="val 148"/>
              <a:gd name="f259" fmla="val 282"/>
              <a:gd name="f260" fmla="val 210"/>
              <a:gd name="f261" fmla="val 312"/>
              <a:gd name="f262" fmla="val 331"/>
              <a:gd name="f263" fmla="val 340"/>
              <a:gd name="f264" fmla="val 193"/>
              <a:gd name="f265" fmla="val 313"/>
              <a:gd name="f266" fmla="val 151"/>
              <a:gd name="f267" fmla="val 212"/>
              <a:gd name="f268" fmla="val 202"/>
              <a:gd name="f269" fmla="val 122"/>
              <a:gd name="f270" fmla="val 215"/>
              <a:gd name="f271" fmla="val 109"/>
              <a:gd name="f272" fmla="val 96"/>
              <a:gd name="f273" fmla="val 103"/>
              <a:gd name="f274" fmla="val 113"/>
              <a:gd name="f275" fmla="val 115"/>
              <a:gd name="f276" fmla="val 238"/>
              <a:gd name="f277" fmla="val 271"/>
              <a:gd name="f278" fmla="val 350"/>
              <a:gd name="f279" fmla="val 246"/>
              <a:gd name="f280" fmla="val 213"/>
              <a:gd name="f281" fmla="val 361"/>
              <a:gd name="f282" fmla="val 362"/>
              <a:gd name="f283" fmla="+- 0 0 -90"/>
              <a:gd name="f284" fmla="*/ f4 1 508"/>
              <a:gd name="f285" fmla="*/ f5 1 408"/>
              <a:gd name="f286" fmla="val f6"/>
              <a:gd name="f287" fmla="val f7"/>
              <a:gd name="f288" fmla="val f8"/>
              <a:gd name="f289" fmla="*/ f283 f0 1"/>
              <a:gd name="f290" fmla="+- f288 0 f286"/>
              <a:gd name="f291" fmla="+- f287 0 f286"/>
              <a:gd name="f292" fmla="*/ f289 1 f3"/>
              <a:gd name="f293" fmla="*/ f291 1 508"/>
              <a:gd name="f294" fmla="*/ f290 1 408"/>
              <a:gd name="f295" fmla="*/ 417 f291 1"/>
              <a:gd name="f296" fmla="*/ 218 f290 1"/>
              <a:gd name="f297" fmla="*/ 442 f291 1"/>
              <a:gd name="f298" fmla="*/ 304 f290 1"/>
              <a:gd name="f299" fmla="*/ 425 f291 1"/>
              <a:gd name="f300" fmla="*/ 329 f290 1"/>
              <a:gd name="f301" fmla="*/ 327 f291 1"/>
              <a:gd name="f302" fmla="*/ 376 f290 1"/>
              <a:gd name="f303" fmla="*/ 245 f291 1"/>
              <a:gd name="f304" fmla="*/ 394 f290 1"/>
              <a:gd name="f305" fmla="*/ 180 f291 1"/>
              <a:gd name="f306" fmla="*/ 355 f290 1"/>
              <a:gd name="f307" fmla="*/ 129 f291 1"/>
              <a:gd name="f308" fmla="*/ 306 f290 1"/>
              <a:gd name="f309" fmla="*/ 89 f291 1"/>
              <a:gd name="f310" fmla="*/ 214 f290 1"/>
              <a:gd name="f311" fmla="*/ 135 f291 1"/>
              <a:gd name="f312" fmla="*/ 1 f290 1"/>
              <a:gd name="f313" fmla="*/ 375 f291 1"/>
              <a:gd name="f314" fmla="*/ 0 f290 1"/>
              <a:gd name="f315" fmla="*/ 508 f291 1"/>
              <a:gd name="f316" fmla="*/ 134 f290 1"/>
              <a:gd name="f317" fmla="*/ 167 f291 1"/>
              <a:gd name="f318" fmla="*/ 201 f290 1"/>
              <a:gd name="f319" fmla="*/ 222 f291 1"/>
              <a:gd name="f320" fmla="*/ 250 f290 1"/>
              <a:gd name="f321" fmla="*/ 253 f291 1"/>
              <a:gd name="f322" fmla="*/ 311 f290 1"/>
              <a:gd name="f323" fmla="*/ 289 f291 1"/>
              <a:gd name="f324" fmla="*/ 383 f290 1"/>
              <a:gd name="f325" fmla="*/ 300 f291 1"/>
              <a:gd name="f326" fmla="*/ 351 f290 1"/>
              <a:gd name="f327" fmla="*/ 306 f291 1"/>
              <a:gd name="f328" fmla="*/ 326 f290 1"/>
              <a:gd name="f329" fmla="*/ 356 f291 1"/>
              <a:gd name="f330" fmla="*/ 356 f290 1"/>
              <a:gd name="f331" fmla="*/ 338 f291 1"/>
              <a:gd name="f332" fmla="*/ 343 f291 1"/>
              <a:gd name="f333" fmla="*/ 290 f290 1"/>
              <a:gd name="f334" fmla="*/ 405 f291 1"/>
              <a:gd name="f335" fmla="*/ 367 f291 1"/>
              <a:gd name="f336" fmla="*/ 266 f290 1"/>
              <a:gd name="f337" fmla="*/ 388 f291 1"/>
              <a:gd name="f338" fmla="*/ 259 f290 1"/>
              <a:gd name="f339" fmla="*/ 440 f291 1"/>
              <a:gd name="f340" fmla="*/ 283 f290 1"/>
              <a:gd name="f341" fmla="*/ 316 f291 1"/>
              <a:gd name="f342" fmla="*/ 237 f291 1"/>
              <a:gd name="f343" fmla="*/ 168 f290 1"/>
              <a:gd name="f344" fmla="*/ 229 f291 1"/>
              <a:gd name="f345" fmla="*/ 72 f290 1"/>
              <a:gd name="f346" fmla="*/ 71 f291 1"/>
              <a:gd name="f347" fmla="*/ 175 f290 1"/>
              <a:gd name="f348" fmla="*/ 437 f291 1"/>
              <a:gd name="f349" fmla="*/ 177 f290 1"/>
              <a:gd name="f350" fmla="*/ 337 f291 1"/>
              <a:gd name="f351" fmla="*/ 78 f290 1"/>
              <a:gd name="f352" fmla="*/ 165 f291 1"/>
              <a:gd name="f353" fmla="*/ 161 f290 1"/>
              <a:gd name="f354" fmla="*/ 127 f290 1"/>
              <a:gd name="f355" fmla="*/ 203 f290 1"/>
              <a:gd name="f356" fmla="*/ 150 f291 1"/>
              <a:gd name="f357" fmla="*/ 300 f290 1"/>
              <a:gd name="f358" fmla="*/ 195 f291 1"/>
              <a:gd name="f359" fmla="*/ 235 f290 1"/>
              <a:gd name="f360" fmla="*/ 141 f291 1"/>
              <a:gd name="f361" fmla="*/ 270 f290 1"/>
              <a:gd name="f362" fmla="*/ 280 f290 1"/>
              <a:gd name="f363" fmla="*/ 177 f291 1"/>
              <a:gd name="f364" fmla="*/ 312 f290 1"/>
              <a:gd name="f365" fmla="*/ 193 f291 1"/>
              <a:gd name="f366" fmla="*/ 339 f290 1"/>
              <a:gd name="f367" fmla="*/ 222 f290 1"/>
              <a:gd name="f368" fmla="*/ 96 f291 1"/>
              <a:gd name="f369" fmla="*/ 242 f290 1"/>
              <a:gd name="f370" fmla="*/ 246 f291 1"/>
              <a:gd name="f371" fmla="*/ 330 f290 1"/>
              <a:gd name="f372" fmla="*/ 378 f290 1"/>
              <a:gd name="f373" fmla="+- f292 0 f1"/>
              <a:gd name="f374" fmla="*/ f295 1 508"/>
              <a:gd name="f375" fmla="*/ f296 1 408"/>
              <a:gd name="f376" fmla="*/ f297 1 508"/>
              <a:gd name="f377" fmla="*/ f298 1 408"/>
              <a:gd name="f378" fmla="*/ f299 1 508"/>
              <a:gd name="f379" fmla="*/ f300 1 408"/>
              <a:gd name="f380" fmla="*/ f301 1 508"/>
              <a:gd name="f381" fmla="*/ f302 1 408"/>
              <a:gd name="f382" fmla="*/ f303 1 508"/>
              <a:gd name="f383" fmla="*/ f304 1 408"/>
              <a:gd name="f384" fmla="*/ f305 1 508"/>
              <a:gd name="f385" fmla="*/ f306 1 408"/>
              <a:gd name="f386" fmla="*/ f307 1 508"/>
              <a:gd name="f387" fmla="*/ f308 1 408"/>
              <a:gd name="f388" fmla="*/ f309 1 508"/>
              <a:gd name="f389" fmla="*/ f310 1 408"/>
              <a:gd name="f390" fmla="*/ f311 1 508"/>
              <a:gd name="f391" fmla="*/ f312 1 408"/>
              <a:gd name="f392" fmla="*/ f313 1 508"/>
              <a:gd name="f393" fmla="*/ f314 1 408"/>
              <a:gd name="f394" fmla="*/ f315 1 508"/>
              <a:gd name="f395" fmla="*/ f316 1 408"/>
              <a:gd name="f396" fmla="*/ f317 1 508"/>
              <a:gd name="f397" fmla="*/ f318 1 408"/>
              <a:gd name="f398" fmla="*/ f319 1 508"/>
              <a:gd name="f399" fmla="*/ f320 1 408"/>
              <a:gd name="f400" fmla="*/ f321 1 508"/>
              <a:gd name="f401" fmla="*/ f322 1 408"/>
              <a:gd name="f402" fmla="*/ f323 1 508"/>
              <a:gd name="f403" fmla="*/ f324 1 408"/>
              <a:gd name="f404" fmla="*/ f325 1 508"/>
              <a:gd name="f405" fmla="*/ f326 1 408"/>
              <a:gd name="f406" fmla="*/ f327 1 508"/>
              <a:gd name="f407" fmla="*/ f328 1 408"/>
              <a:gd name="f408" fmla="*/ f329 1 508"/>
              <a:gd name="f409" fmla="*/ f330 1 408"/>
              <a:gd name="f410" fmla="*/ f331 1 508"/>
              <a:gd name="f411" fmla="*/ f332 1 508"/>
              <a:gd name="f412" fmla="*/ f333 1 408"/>
              <a:gd name="f413" fmla="*/ f334 1 508"/>
              <a:gd name="f414" fmla="*/ f335 1 508"/>
              <a:gd name="f415" fmla="*/ f336 1 408"/>
              <a:gd name="f416" fmla="*/ f337 1 508"/>
              <a:gd name="f417" fmla="*/ f338 1 408"/>
              <a:gd name="f418" fmla="*/ f339 1 508"/>
              <a:gd name="f419" fmla="*/ f340 1 408"/>
              <a:gd name="f420" fmla="*/ f341 1 508"/>
              <a:gd name="f421" fmla="*/ f342 1 508"/>
              <a:gd name="f422" fmla="*/ f343 1 408"/>
              <a:gd name="f423" fmla="*/ f344 1 508"/>
              <a:gd name="f424" fmla="*/ f345 1 408"/>
              <a:gd name="f425" fmla="*/ f346 1 508"/>
              <a:gd name="f426" fmla="*/ f347 1 408"/>
              <a:gd name="f427" fmla="*/ f348 1 508"/>
              <a:gd name="f428" fmla="*/ f349 1 408"/>
              <a:gd name="f429" fmla="*/ f350 1 508"/>
              <a:gd name="f430" fmla="*/ f351 1 408"/>
              <a:gd name="f431" fmla="*/ f352 1 508"/>
              <a:gd name="f432" fmla="*/ f353 1 408"/>
              <a:gd name="f433" fmla="*/ f354 1 408"/>
              <a:gd name="f434" fmla="*/ f355 1 408"/>
              <a:gd name="f435" fmla="*/ f356 1 508"/>
              <a:gd name="f436" fmla="*/ f357 1 408"/>
              <a:gd name="f437" fmla="*/ f358 1 508"/>
              <a:gd name="f438" fmla="*/ f359 1 408"/>
              <a:gd name="f439" fmla="*/ f360 1 508"/>
              <a:gd name="f440" fmla="*/ f361 1 408"/>
              <a:gd name="f441" fmla="*/ f362 1 408"/>
              <a:gd name="f442" fmla="*/ f363 1 508"/>
              <a:gd name="f443" fmla="*/ f364 1 408"/>
              <a:gd name="f444" fmla="*/ f365 1 508"/>
              <a:gd name="f445" fmla="*/ f366 1 408"/>
              <a:gd name="f446" fmla="*/ f367 1 408"/>
              <a:gd name="f447" fmla="*/ f368 1 508"/>
              <a:gd name="f448" fmla="*/ f369 1 408"/>
              <a:gd name="f449" fmla="*/ f370 1 508"/>
              <a:gd name="f450" fmla="*/ f371 1 408"/>
              <a:gd name="f451" fmla="*/ f372 1 408"/>
              <a:gd name="f452" fmla="*/ 0 1 f293"/>
              <a:gd name="f453" fmla="*/ f287 1 f293"/>
              <a:gd name="f454" fmla="*/ 0 1 f294"/>
              <a:gd name="f455" fmla="*/ f288 1 f294"/>
              <a:gd name="f456" fmla="*/ f374 1 f293"/>
              <a:gd name="f457" fmla="*/ f375 1 f294"/>
              <a:gd name="f458" fmla="*/ f376 1 f293"/>
              <a:gd name="f459" fmla="*/ f377 1 f294"/>
              <a:gd name="f460" fmla="*/ f378 1 f293"/>
              <a:gd name="f461" fmla="*/ f379 1 f294"/>
              <a:gd name="f462" fmla="*/ f380 1 f293"/>
              <a:gd name="f463" fmla="*/ f381 1 f294"/>
              <a:gd name="f464" fmla="*/ f382 1 f293"/>
              <a:gd name="f465" fmla="*/ f383 1 f294"/>
              <a:gd name="f466" fmla="*/ f384 1 f293"/>
              <a:gd name="f467" fmla="*/ f385 1 f294"/>
              <a:gd name="f468" fmla="*/ f386 1 f293"/>
              <a:gd name="f469" fmla="*/ f387 1 f294"/>
              <a:gd name="f470" fmla="*/ f388 1 f293"/>
              <a:gd name="f471" fmla="*/ f389 1 f294"/>
              <a:gd name="f472" fmla="*/ f390 1 f293"/>
              <a:gd name="f473" fmla="*/ f391 1 f294"/>
              <a:gd name="f474" fmla="*/ f392 1 f293"/>
              <a:gd name="f475" fmla="*/ f393 1 f294"/>
              <a:gd name="f476" fmla="*/ f394 1 f293"/>
              <a:gd name="f477" fmla="*/ f395 1 f294"/>
              <a:gd name="f478" fmla="*/ f396 1 f293"/>
              <a:gd name="f479" fmla="*/ f397 1 f294"/>
              <a:gd name="f480" fmla="*/ f398 1 f293"/>
              <a:gd name="f481" fmla="*/ f399 1 f294"/>
              <a:gd name="f482" fmla="*/ f400 1 f293"/>
              <a:gd name="f483" fmla="*/ f401 1 f294"/>
              <a:gd name="f484" fmla="*/ f402 1 f293"/>
              <a:gd name="f485" fmla="*/ f403 1 f294"/>
              <a:gd name="f486" fmla="*/ f404 1 f293"/>
              <a:gd name="f487" fmla="*/ f405 1 f294"/>
              <a:gd name="f488" fmla="*/ f406 1 f293"/>
              <a:gd name="f489" fmla="*/ f407 1 f294"/>
              <a:gd name="f490" fmla="*/ f408 1 f293"/>
              <a:gd name="f491" fmla="*/ f409 1 f294"/>
              <a:gd name="f492" fmla="*/ f410 1 f293"/>
              <a:gd name="f493" fmla="*/ f411 1 f293"/>
              <a:gd name="f494" fmla="*/ f412 1 f294"/>
              <a:gd name="f495" fmla="*/ f413 1 f293"/>
              <a:gd name="f496" fmla="*/ f414 1 f293"/>
              <a:gd name="f497" fmla="*/ f415 1 f294"/>
              <a:gd name="f498" fmla="*/ f416 1 f293"/>
              <a:gd name="f499" fmla="*/ f417 1 f294"/>
              <a:gd name="f500" fmla="*/ f418 1 f293"/>
              <a:gd name="f501" fmla="*/ f419 1 f294"/>
              <a:gd name="f502" fmla="*/ f420 1 f293"/>
              <a:gd name="f503" fmla="*/ f421 1 f293"/>
              <a:gd name="f504" fmla="*/ f422 1 f294"/>
              <a:gd name="f505" fmla="*/ f423 1 f293"/>
              <a:gd name="f506" fmla="*/ f424 1 f294"/>
              <a:gd name="f507" fmla="*/ f425 1 f293"/>
              <a:gd name="f508" fmla="*/ f426 1 f294"/>
              <a:gd name="f509" fmla="*/ f427 1 f293"/>
              <a:gd name="f510" fmla="*/ f428 1 f294"/>
              <a:gd name="f511" fmla="*/ f429 1 f293"/>
              <a:gd name="f512" fmla="*/ f430 1 f294"/>
              <a:gd name="f513" fmla="*/ f431 1 f293"/>
              <a:gd name="f514" fmla="*/ f432 1 f294"/>
              <a:gd name="f515" fmla="*/ f433 1 f294"/>
              <a:gd name="f516" fmla="*/ f434 1 f294"/>
              <a:gd name="f517" fmla="*/ f435 1 f293"/>
              <a:gd name="f518" fmla="*/ f436 1 f294"/>
              <a:gd name="f519" fmla="*/ f437 1 f293"/>
              <a:gd name="f520" fmla="*/ f438 1 f294"/>
              <a:gd name="f521" fmla="*/ f439 1 f293"/>
              <a:gd name="f522" fmla="*/ f440 1 f294"/>
              <a:gd name="f523" fmla="*/ f441 1 f294"/>
              <a:gd name="f524" fmla="*/ f442 1 f293"/>
              <a:gd name="f525" fmla="*/ f443 1 f294"/>
              <a:gd name="f526" fmla="*/ f444 1 f293"/>
              <a:gd name="f527" fmla="*/ f445 1 f294"/>
              <a:gd name="f528" fmla="*/ f446 1 f294"/>
              <a:gd name="f529" fmla="*/ f447 1 f293"/>
              <a:gd name="f530" fmla="*/ f448 1 f294"/>
              <a:gd name="f531" fmla="*/ f449 1 f293"/>
              <a:gd name="f532" fmla="*/ f450 1 f294"/>
              <a:gd name="f533" fmla="*/ f451 1 f294"/>
              <a:gd name="f534" fmla="*/ f452 f284 1"/>
              <a:gd name="f535" fmla="*/ f453 f284 1"/>
              <a:gd name="f536" fmla="*/ f455 f285 1"/>
              <a:gd name="f537" fmla="*/ f454 f285 1"/>
              <a:gd name="f538" fmla="*/ f456 f284 1"/>
              <a:gd name="f539" fmla="*/ f457 f285 1"/>
              <a:gd name="f540" fmla="*/ f458 f284 1"/>
              <a:gd name="f541" fmla="*/ f459 f285 1"/>
              <a:gd name="f542" fmla="*/ f460 f284 1"/>
              <a:gd name="f543" fmla="*/ f461 f285 1"/>
              <a:gd name="f544" fmla="*/ f462 f284 1"/>
              <a:gd name="f545" fmla="*/ f463 f285 1"/>
              <a:gd name="f546" fmla="*/ f464 f284 1"/>
              <a:gd name="f547" fmla="*/ f465 f285 1"/>
              <a:gd name="f548" fmla="*/ f466 f284 1"/>
              <a:gd name="f549" fmla="*/ f467 f285 1"/>
              <a:gd name="f550" fmla="*/ f468 f284 1"/>
              <a:gd name="f551" fmla="*/ f469 f285 1"/>
              <a:gd name="f552" fmla="*/ f470 f284 1"/>
              <a:gd name="f553" fmla="*/ f471 f285 1"/>
              <a:gd name="f554" fmla="*/ f472 f284 1"/>
              <a:gd name="f555" fmla="*/ f473 f285 1"/>
              <a:gd name="f556" fmla="*/ f474 f284 1"/>
              <a:gd name="f557" fmla="*/ f475 f285 1"/>
              <a:gd name="f558" fmla="*/ f476 f284 1"/>
              <a:gd name="f559" fmla="*/ f477 f285 1"/>
              <a:gd name="f560" fmla="*/ f478 f284 1"/>
              <a:gd name="f561" fmla="*/ f479 f285 1"/>
              <a:gd name="f562" fmla="*/ f480 f284 1"/>
              <a:gd name="f563" fmla="*/ f481 f285 1"/>
              <a:gd name="f564" fmla="*/ f482 f284 1"/>
              <a:gd name="f565" fmla="*/ f483 f285 1"/>
              <a:gd name="f566" fmla="*/ f484 f284 1"/>
              <a:gd name="f567" fmla="*/ f485 f285 1"/>
              <a:gd name="f568" fmla="*/ f486 f284 1"/>
              <a:gd name="f569" fmla="*/ f487 f285 1"/>
              <a:gd name="f570" fmla="*/ f488 f284 1"/>
              <a:gd name="f571" fmla="*/ f489 f285 1"/>
              <a:gd name="f572" fmla="*/ f490 f284 1"/>
              <a:gd name="f573" fmla="*/ f491 f285 1"/>
              <a:gd name="f574" fmla="*/ f492 f284 1"/>
              <a:gd name="f575" fmla="*/ f493 f284 1"/>
              <a:gd name="f576" fmla="*/ f494 f285 1"/>
              <a:gd name="f577" fmla="*/ f495 f284 1"/>
              <a:gd name="f578" fmla="*/ f496 f284 1"/>
              <a:gd name="f579" fmla="*/ f497 f285 1"/>
              <a:gd name="f580" fmla="*/ f498 f284 1"/>
              <a:gd name="f581" fmla="*/ f499 f285 1"/>
              <a:gd name="f582" fmla="*/ f500 f284 1"/>
              <a:gd name="f583" fmla="*/ f501 f285 1"/>
              <a:gd name="f584" fmla="*/ f502 f284 1"/>
              <a:gd name="f585" fmla="*/ f503 f284 1"/>
              <a:gd name="f586" fmla="*/ f504 f285 1"/>
              <a:gd name="f587" fmla="*/ f505 f284 1"/>
              <a:gd name="f588" fmla="*/ f506 f285 1"/>
              <a:gd name="f589" fmla="*/ f507 f284 1"/>
              <a:gd name="f590" fmla="*/ f508 f285 1"/>
              <a:gd name="f591" fmla="*/ f509 f284 1"/>
              <a:gd name="f592" fmla="*/ f510 f285 1"/>
              <a:gd name="f593" fmla="*/ f511 f284 1"/>
              <a:gd name="f594" fmla="*/ f512 f285 1"/>
              <a:gd name="f595" fmla="*/ f513 f284 1"/>
              <a:gd name="f596" fmla="*/ f514 f285 1"/>
              <a:gd name="f597" fmla="*/ f515 f285 1"/>
              <a:gd name="f598" fmla="*/ f516 f285 1"/>
              <a:gd name="f599" fmla="*/ f517 f284 1"/>
              <a:gd name="f600" fmla="*/ f518 f285 1"/>
              <a:gd name="f601" fmla="*/ f519 f284 1"/>
              <a:gd name="f602" fmla="*/ f520 f285 1"/>
              <a:gd name="f603" fmla="*/ f521 f284 1"/>
              <a:gd name="f604" fmla="*/ f522 f285 1"/>
              <a:gd name="f605" fmla="*/ f523 f285 1"/>
              <a:gd name="f606" fmla="*/ f524 f284 1"/>
              <a:gd name="f607" fmla="*/ f525 f285 1"/>
              <a:gd name="f608" fmla="*/ f526 f284 1"/>
              <a:gd name="f609" fmla="*/ f527 f285 1"/>
              <a:gd name="f610" fmla="*/ f528 f285 1"/>
              <a:gd name="f611" fmla="*/ f529 f284 1"/>
              <a:gd name="f612" fmla="*/ f530 f285 1"/>
              <a:gd name="f613" fmla="*/ f531 f284 1"/>
              <a:gd name="f614" fmla="*/ f532 f285 1"/>
              <a:gd name="f615" fmla="*/ f533 f2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3">
                <a:pos x="f538" y="f539"/>
              </a:cxn>
              <a:cxn ang="f373">
                <a:pos x="f540" y="f541"/>
              </a:cxn>
              <a:cxn ang="f373">
                <a:pos x="f542" y="f543"/>
              </a:cxn>
              <a:cxn ang="f373">
                <a:pos x="f544" y="f545"/>
              </a:cxn>
              <a:cxn ang="f373">
                <a:pos x="f546" y="f547"/>
              </a:cxn>
              <a:cxn ang="f373">
                <a:pos x="f548" y="f549"/>
              </a:cxn>
              <a:cxn ang="f373">
                <a:pos x="f550" y="f551"/>
              </a:cxn>
              <a:cxn ang="f373">
                <a:pos x="f552" y="f553"/>
              </a:cxn>
              <a:cxn ang="f373">
                <a:pos x="f554" y="f555"/>
              </a:cxn>
              <a:cxn ang="f373">
                <a:pos x="f556" y="f557"/>
              </a:cxn>
              <a:cxn ang="f373">
                <a:pos x="f558" y="f559"/>
              </a:cxn>
              <a:cxn ang="f373">
                <a:pos x="f560" y="f561"/>
              </a:cxn>
              <a:cxn ang="f373">
                <a:pos x="f562" y="f563"/>
              </a:cxn>
              <a:cxn ang="f373">
                <a:pos x="f564" y="f565"/>
              </a:cxn>
              <a:cxn ang="f373">
                <a:pos x="f566" y="f567"/>
              </a:cxn>
              <a:cxn ang="f373">
                <a:pos x="f568" y="f569"/>
              </a:cxn>
              <a:cxn ang="f373">
                <a:pos x="f570" y="f571"/>
              </a:cxn>
              <a:cxn ang="f373">
                <a:pos x="f572" y="f573"/>
              </a:cxn>
              <a:cxn ang="f373">
                <a:pos x="f574" y="f565"/>
              </a:cxn>
              <a:cxn ang="f373">
                <a:pos x="f575" y="f576"/>
              </a:cxn>
              <a:cxn ang="f373">
                <a:pos x="f577" y="f571"/>
              </a:cxn>
              <a:cxn ang="f373">
                <a:pos x="f578" y="f579"/>
              </a:cxn>
              <a:cxn ang="f373">
                <a:pos x="f580" y="f581"/>
              </a:cxn>
              <a:cxn ang="f373">
                <a:pos x="f582" y="f583"/>
              </a:cxn>
              <a:cxn ang="f373">
                <a:pos x="f584" y="f559"/>
              </a:cxn>
              <a:cxn ang="f373">
                <a:pos x="f585" y="f586"/>
              </a:cxn>
              <a:cxn ang="f373">
                <a:pos x="f587" y="f588"/>
              </a:cxn>
              <a:cxn ang="f373">
                <a:pos x="f589" y="f590"/>
              </a:cxn>
              <a:cxn ang="f373">
                <a:pos x="f591" y="f592"/>
              </a:cxn>
              <a:cxn ang="f373">
                <a:pos x="f593" y="f594"/>
              </a:cxn>
              <a:cxn ang="f373">
                <a:pos x="f595" y="f596"/>
              </a:cxn>
              <a:cxn ang="f373">
                <a:pos x="f564" y="f597"/>
              </a:cxn>
              <a:cxn ang="f373">
                <a:pos x="f577" y="f598"/>
              </a:cxn>
              <a:cxn ang="f373">
                <a:pos x="f599" y="f600"/>
              </a:cxn>
              <a:cxn ang="f373">
                <a:pos x="f601" y="f602"/>
              </a:cxn>
              <a:cxn ang="f373">
                <a:pos x="f603" y="f604"/>
              </a:cxn>
              <a:cxn ang="f373">
                <a:pos x="f599" y="f600"/>
              </a:cxn>
              <a:cxn ang="f373">
                <a:pos x="f587" y="f605"/>
              </a:cxn>
              <a:cxn ang="f373">
                <a:pos x="f606" y="f607"/>
              </a:cxn>
              <a:cxn ang="f373">
                <a:pos x="f608" y="f609"/>
              </a:cxn>
              <a:cxn ang="f373">
                <a:pos x="f595" y="f610"/>
              </a:cxn>
              <a:cxn ang="f373">
                <a:pos x="f611" y="f612"/>
              </a:cxn>
              <a:cxn ang="f373">
                <a:pos x="f595" y="f610"/>
              </a:cxn>
              <a:cxn ang="f373">
                <a:pos x="f613" y="f614"/>
              </a:cxn>
              <a:cxn ang="f373">
                <a:pos x="f587" y="f615"/>
              </a:cxn>
            </a:cxnLst>
            <a:rect l="f534" t="f537" r="f535" b="f536"/>
            <a:pathLst>
              <a:path w="508" h="408">
                <a:moveTo>
                  <a:pt x="f7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12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3" y="f35"/>
                  <a:pt x="f36" y="f37"/>
                </a:cubicBezTo>
                <a:cubicBezTo>
                  <a:pt x="f38" y="f39"/>
                  <a:pt x="f40" y="f41"/>
                  <a:pt x="f42" y="f2"/>
                </a:cubicBezTo>
                <a:cubicBezTo>
                  <a:pt x="f43" y="f42"/>
                  <a:pt x="f44" y="f45"/>
                  <a:pt x="f46" y="f47"/>
                </a:cubicBezTo>
                <a:cubicBezTo>
                  <a:pt x="f48" y="f49"/>
                  <a:pt x="f50" y="f8"/>
                  <a:pt x="f51" y="f52"/>
                </a:cubicBezTo>
                <a:cubicBezTo>
                  <a:pt x="f53" y="f40"/>
                  <a:pt x="f54" y="f55"/>
                  <a:pt x="f20" y="f56"/>
                </a:cubicBezTo>
                <a:cubicBezTo>
                  <a:pt x="f57" y="f58"/>
                  <a:pt x="f59" y="f55"/>
                  <a:pt x="f60" y="f61"/>
                </a:cubicBezTo>
                <a:cubicBezTo>
                  <a:pt x="f62" y="f63"/>
                  <a:pt x="f13" y="f2"/>
                  <a:pt x="f3" y="f64"/>
                </a:cubicBezTo>
                <a:cubicBezTo>
                  <a:pt x="f65" y="f66"/>
                  <a:pt x="f67" y="f68"/>
                  <a:pt x="f69" y="f44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13"/>
                  <a:pt x="f89" y="f11"/>
                  <a:pt x="f6" y="f90"/>
                </a:cubicBezTo>
                <a:cubicBezTo>
                  <a:pt x="f91" y="f92"/>
                  <a:pt x="f93" y="f91"/>
                  <a:pt x="f94" y="f95"/>
                </a:cubicBezTo>
                <a:cubicBezTo>
                  <a:pt x="f96" y="f97"/>
                  <a:pt x="f98" y="f99"/>
                  <a:pt x="f83" y="f100"/>
                </a:cubicBezTo>
                <a:cubicBezTo>
                  <a:pt x="f26" y="f100"/>
                  <a:pt x="f44" y="f101"/>
                  <a:pt x="f102" y="f6"/>
                </a:cubicBezTo>
                <a:cubicBezTo>
                  <a:pt x="f58" y="f103"/>
                  <a:pt x="f104" y="f91"/>
                  <a:pt x="f105" y="f106"/>
                </a:cubicBezTo>
                <a:cubicBezTo>
                  <a:pt x="f107" y="f92"/>
                  <a:pt x="f108" y="f109"/>
                  <a:pt x="f7" y="f9"/>
                </a:cubicBezTo>
                <a:close/>
                <a:moveTo>
                  <a:pt x="f110" y="f111"/>
                </a:moveTo>
                <a:cubicBezTo>
                  <a:pt x="f112" y="f3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1" y="f123"/>
                  <a:pt x="f121" y="f124"/>
                  <a:pt x="f121" y="f124"/>
                </a:cubicBezTo>
                <a:cubicBezTo>
                  <a:pt x="f125" y="f126"/>
                  <a:pt x="f127" y="f53"/>
                  <a:pt x="f128" y="f129"/>
                </a:cubicBezTo>
                <a:cubicBezTo>
                  <a:pt x="f126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61"/>
                  <a:pt x="f142" y="f143"/>
                  <a:pt x="f144" y="f145"/>
                </a:cubicBezTo>
                <a:cubicBezTo>
                  <a:pt x="f146" y="f147"/>
                  <a:pt x="f48" y="f148"/>
                  <a:pt x="f26" y="f102"/>
                </a:cubicBezTo>
                <a:cubicBezTo>
                  <a:pt x="f149" y="f140"/>
                  <a:pt x="f150" y="f151"/>
                  <a:pt x="f152" y="f68"/>
                </a:cubicBezTo>
                <a:cubicBezTo>
                  <a:pt x="f153" y="f154"/>
                  <a:pt x="f155" y="f156"/>
                  <a:pt x="f50" y="f157"/>
                </a:cubicBezTo>
                <a:cubicBezTo>
                  <a:pt x="f153" y="f71"/>
                  <a:pt x="f150" y="f35"/>
                  <a:pt x="f75" y="f158"/>
                </a:cubicBezTo>
                <a:cubicBezTo>
                  <a:pt x="f159" y="f160"/>
                  <a:pt x="f161" y="f162"/>
                  <a:pt x="f157" y="f163"/>
                </a:cubicBezTo>
                <a:cubicBezTo>
                  <a:pt x="f164" y="f2"/>
                  <a:pt x="f68" y="f2"/>
                  <a:pt x="f163" y="f163"/>
                </a:cubicBezTo>
                <a:cubicBezTo>
                  <a:pt x="f2" y="f66"/>
                  <a:pt x="f2" y="f156"/>
                  <a:pt x="f165" y="f157"/>
                </a:cubicBezTo>
                <a:cubicBezTo>
                  <a:pt x="f166" y="f136"/>
                  <a:pt x="f167" y="f73"/>
                  <a:pt x="f156" y="f134"/>
                </a:cubicBezTo>
                <a:cubicBezTo>
                  <a:pt x="f168" y="f75"/>
                  <a:pt x="f160" y="f169"/>
                  <a:pt x="f160" y="f146"/>
                </a:cubicBezTo>
                <a:cubicBezTo>
                  <a:pt x="f156" y="f170"/>
                  <a:pt x="f138" y="f170"/>
                  <a:pt x="f167" y="f24"/>
                </a:cubicBezTo>
                <a:cubicBezTo>
                  <a:pt x="f64" y="f150"/>
                  <a:pt x="f171" y="f30"/>
                  <a:pt x="f42" y="f172"/>
                </a:cubicBezTo>
                <a:cubicBezTo>
                  <a:pt x="f45" y="f71"/>
                  <a:pt x="f173" y="f158"/>
                  <a:pt x="f174" y="f158"/>
                </a:cubicBezTo>
                <a:cubicBezTo>
                  <a:pt x="f174" y="f175"/>
                  <a:pt x="f8" y="f149"/>
                  <a:pt x="f176" y="f152"/>
                </a:cubicBezTo>
                <a:cubicBezTo>
                  <a:pt x="f52" y="f177"/>
                  <a:pt x="f148" y="f178"/>
                  <a:pt x="f140" y="f179"/>
                </a:cubicBezTo>
                <a:cubicBezTo>
                  <a:pt x="f180" y="f181"/>
                  <a:pt x="f182" y="f129"/>
                  <a:pt x="f183" y="f184"/>
                </a:cubicBezTo>
                <a:cubicBezTo>
                  <a:pt x="f47" y="f184"/>
                  <a:pt x="f145" y="f185"/>
                  <a:pt x="f186" y="f53"/>
                </a:cubicBezTo>
                <a:cubicBezTo>
                  <a:pt x="f173" y="f51"/>
                  <a:pt x="f176" y="f187"/>
                  <a:pt x="f188" y="f189"/>
                </a:cubicBezTo>
                <a:cubicBezTo>
                  <a:pt x="f190" y="f144"/>
                  <a:pt x="f16" y="f191"/>
                  <a:pt x="f192" y="f142"/>
                </a:cubicBezTo>
                <a:cubicBezTo>
                  <a:pt x="f105" y="f178"/>
                  <a:pt x="f25" y="f193"/>
                  <a:pt x="f27" y="f83"/>
                </a:cubicBezTo>
                <a:cubicBezTo>
                  <a:pt x="f194" y="f87"/>
                  <a:pt x="f165" y="f195"/>
                  <a:pt x="f30" y="f9"/>
                </a:cubicBezTo>
                <a:cubicBezTo>
                  <a:pt x="f150" y="f196"/>
                  <a:pt x="f177" y="f197"/>
                  <a:pt x="f198" y="f9"/>
                </a:cubicBezTo>
                <a:cubicBezTo>
                  <a:pt x="f129" y="f199"/>
                  <a:pt x="f123" y="f200"/>
                  <a:pt x="f201" y="f69"/>
                </a:cubicBezTo>
                <a:cubicBezTo>
                  <a:pt x="f98" y="f202"/>
                  <a:pt x="f203" y="f204"/>
                  <a:pt x="f205" y="f200"/>
                </a:cubicBezTo>
                <a:cubicBezTo>
                  <a:pt x="f69" y="f74"/>
                  <a:pt x="f206" y="f207"/>
                  <a:pt x="f17" y="f208"/>
                </a:cubicBezTo>
                <a:cubicBezTo>
                  <a:pt x="f209" y="f210"/>
                  <a:pt x="f211" y="f212"/>
                  <a:pt x="f117" y="f213"/>
                </a:cubicBezTo>
                <a:cubicBezTo>
                  <a:pt x="f72" y="f78"/>
                  <a:pt x="f214" y="f215"/>
                  <a:pt x="f82" y="f216"/>
                </a:cubicBezTo>
                <a:cubicBezTo>
                  <a:pt x="f217" y="f13"/>
                  <a:pt x="f218" y="f219"/>
                  <a:pt x="f110" y="f111"/>
                </a:cubicBezTo>
                <a:close/>
                <a:moveTo>
                  <a:pt x="f220" y="f221"/>
                </a:moveTo>
                <a:cubicBezTo>
                  <a:pt x="f222" y="f223"/>
                  <a:pt x="f29" y="f114"/>
                  <a:pt x="f224" y="f117"/>
                </a:cubicBezTo>
                <a:cubicBezTo>
                  <a:pt x="f225" y="f226"/>
                  <a:pt x="f180" y="f227"/>
                  <a:pt x="f164" y="f84"/>
                </a:cubicBezTo>
                <a:cubicBezTo>
                  <a:pt x="f158" y="f106"/>
                  <a:pt x="f228" y="f229"/>
                  <a:pt x="f83" y="f230"/>
                </a:cubicBezTo>
                <a:cubicBezTo>
                  <a:pt x="f119" y="f231"/>
                  <a:pt x="f219" y="f112"/>
                  <a:pt x="f232" y="f233"/>
                </a:cubicBezTo>
                <a:cubicBezTo>
                  <a:pt x="f234" y="f65"/>
                  <a:pt x="f235" y="f216"/>
                  <a:pt x="f236" y="f233"/>
                </a:cubicBezTo>
                <a:cubicBezTo>
                  <a:pt x="f237" y="f238"/>
                  <a:pt x="f239" y="f240"/>
                  <a:pt x="f133" y="f241"/>
                </a:cubicBezTo>
                <a:cubicBezTo>
                  <a:pt x="f242" y="f243"/>
                  <a:pt x="f75" y="f243"/>
                  <a:pt x="f244" y="f245"/>
                </a:cubicBezTo>
                <a:cubicBezTo>
                  <a:pt x="f151" y="f113"/>
                  <a:pt x="f145" y="f114"/>
                  <a:pt x="f174" y="f111"/>
                </a:cubicBezTo>
                <a:cubicBezTo>
                  <a:pt x="f190" y="f211"/>
                  <a:pt x="f246" y="f247"/>
                  <a:pt x="f220" y="f221"/>
                </a:cubicBezTo>
                <a:close/>
                <a:moveTo>
                  <a:pt x="f238" y="f152"/>
                </a:moveTo>
                <a:cubicBezTo>
                  <a:pt x="f248" y="f152"/>
                  <a:pt x="f98" y="f193"/>
                  <a:pt x="f111" y="f123"/>
                </a:cubicBezTo>
                <a:cubicBezTo>
                  <a:pt x="f111" y="f249"/>
                  <a:pt x="f206" y="f19"/>
                  <a:pt x="f219" y="f250"/>
                </a:cubicBezTo>
                <a:cubicBezTo>
                  <a:pt x="f251" y="f252"/>
                  <a:pt x="f223" y="f252"/>
                  <a:pt x="f253" y="f201"/>
                </a:cubicBezTo>
                <a:cubicBezTo>
                  <a:pt x="f233" y="f254"/>
                  <a:pt x="f238" y="f131"/>
                  <a:pt x="f255" y="f130"/>
                </a:cubicBezTo>
                <a:cubicBezTo>
                  <a:pt x="f256" y="f139"/>
                  <a:pt x="f256" y="f257"/>
                  <a:pt x="f240" y="f146"/>
                </a:cubicBezTo>
                <a:cubicBezTo>
                  <a:pt x="f215" y="f191"/>
                  <a:pt x="f258" y="f169"/>
                  <a:pt x="f238" y="f152"/>
                </a:cubicBezTo>
                <a:close/>
                <a:moveTo>
                  <a:pt x="f239" y="f153"/>
                </a:moveTo>
                <a:cubicBezTo>
                  <a:pt x="f19" y="f24"/>
                  <a:pt x="f252" y="f259"/>
                  <a:pt x="f17" y="f189"/>
                </a:cubicBezTo>
                <a:cubicBezTo>
                  <a:pt x="f119" y="f178"/>
                  <a:pt x="f87" y="f135"/>
                  <a:pt x="f260" y="f79"/>
                </a:cubicBezTo>
                <a:cubicBezTo>
                  <a:pt x="f204" y="f144"/>
                  <a:pt x="f13" y="f152"/>
                  <a:pt x="f221" y="f261"/>
                </a:cubicBezTo>
                <a:cubicBezTo>
                  <a:pt x="f195" y="f30"/>
                  <a:pt x="f216" y="f158"/>
                  <a:pt x="f223" y="f262"/>
                </a:cubicBezTo>
                <a:cubicBezTo>
                  <a:pt x="f117" y="f160"/>
                  <a:pt x="f211" y="f263"/>
                  <a:pt x="f264" y="f39"/>
                </a:cubicBezTo>
                <a:cubicBezTo>
                  <a:pt x="f260" y="f46"/>
                  <a:pt x="f125" y="f265"/>
                  <a:pt x="f239" y="f153"/>
                </a:cubicBezTo>
                <a:close/>
                <a:moveTo>
                  <a:pt x="f232" y="f121"/>
                </a:moveTo>
                <a:cubicBezTo>
                  <a:pt x="f266" y="f267"/>
                  <a:pt x="f240" y="f268"/>
                  <a:pt x="f256" y="f111"/>
                </a:cubicBezTo>
                <a:cubicBezTo>
                  <a:pt x="f269" y="f270"/>
                  <a:pt x="f271" y="f17"/>
                  <a:pt x="f272" y="f239"/>
                </a:cubicBezTo>
                <a:cubicBezTo>
                  <a:pt x="f273" y="f123"/>
                  <a:pt x="f274" y="f193"/>
                  <a:pt x="f275" y="f129"/>
                </a:cubicBezTo>
                <a:cubicBezTo>
                  <a:pt x="f90" y="f124"/>
                  <a:pt x="f199" y="f276"/>
                  <a:pt x="f232" y="f121"/>
                </a:cubicBezTo>
                <a:close/>
                <a:moveTo>
                  <a:pt x="f277" y="f278"/>
                </a:moveTo>
                <a:cubicBezTo>
                  <a:pt x="f131" y="f263"/>
                  <a:pt x="f122" y="f37"/>
                  <a:pt x="f279" y="f71"/>
                </a:cubicBezTo>
                <a:cubicBezTo>
                  <a:pt x="f85" y="f156"/>
                  <a:pt x="f118" y="f162"/>
                  <a:pt x="f280" y="f2"/>
                </a:cubicBezTo>
                <a:cubicBezTo>
                  <a:pt x="f280" y="f281"/>
                  <a:pt x="f127" y="f148"/>
                  <a:pt x="f17" y="f42"/>
                </a:cubicBezTo>
                <a:cubicBezTo>
                  <a:pt x="f239" y="f61"/>
                  <a:pt x="f126" y="f282"/>
                  <a:pt x="f277" y="f278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5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C9DE795-9CB4-3CC7-76A0-43042EA78A42}"/>
              </a:ext>
            </a:extLst>
          </p:cNvPr>
          <p:cNvSpPr txBox="1"/>
          <p:nvPr/>
        </p:nvSpPr>
        <p:spPr>
          <a:xfrm>
            <a:off x="479429" y="647303"/>
            <a:ext cx="2815007" cy="127498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lvl="0" algn="r" rtl="1">
              <a:lnSpc>
                <a:spcPts val="46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800" b="1" dirty="0">
                <a:solidFill>
                  <a:srgbClr val="002060"/>
                </a:solidFill>
                <a:latin typeface="Arial"/>
                <a:cs typeface="B Nazanin" panose="00000400000000000000" pitchFamily="2" charset="-78"/>
              </a:rPr>
              <a:t>به کلماتت </a:t>
            </a:r>
            <a:r>
              <a:rPr lang="fa-IR" sz="2800" b="1" dirty="0">
                <a:solidFill>
                  <a:srgbClr val="00B0F0"/>
                </a:solidFill>
                <a:latin typeface="Arial"/>
                <a:cs typeface="B Nazanin" panose="00000400000000000000" pitchFamily="2" charset="-78"/>
              </a:rPr>
              <a:t>قدرت</a:t>
            </a:r>
            <a:r>
              <a:rPr lang="fa-IR" sz="2800" b="1" dirty="0">
                <a:solidFill>
                  <a:srgbClr val="002060"/>
                </a:solidFill>
                <a:latin typeface="Arial"/>
                <a:cs typeface="B Nazanin" panose="00000400000000000000" pitchFamily="2" charset="-78"/>
              </a:rPr>
              <a:t> بده</a:t>
            </a:r>
            <a:endParaRPr lang="en-US" sz="2800" b="1" i="0" u="none" strike="noStrike" kern="1200" cap="none" spc="0" baseline="0" dirty="0">
              <a:solidFill>
                <a:srgbClr val="002060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3" name="Rectángulo 6">
            <a:extLst>
              <a:ext uri="{FF2B5EF4-FFF2-40B4-BE49-F238E27FC236}">
                <a16:creationId xmlns:a16="http://schemas.microsoft.com/office/drawing/2014/main" id="{E84A7F1A-A6F7-E0CA-7092-47D933B3CE3D}"/>
              </a:ext>
            </a:extLst>
          </p:cNvPr>
          <p:cNvSpPr/>
          <p:nvPr/>
        </p:nvSpPr>
        <p:spPr>
          <a:xfrm>
            <a:off x="6529556" y="1570262"/>
            <a:ext cx="2002453" cy="1869088"/>
          </a:xfrm>
          <a:prstGeom prst="rect">
            <a:avLst/>
          </a:pr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lvl="0" algn="ctr" rtl="1"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b="1" spc="300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عنوان جعبه</a:t>
            </a:r>
            <a:endParaRPr lang="en-US" b="1" spc="300" dirty="0">
              <a:solidFill>
                <a:srgbClr val="FFFFFF"/>
              </a:solidFill>
              <a:latin typeface="Arial"/>
              <a:cs typeface="B Nazanin" panose="00000400000000000000" pitchFamily="2" charset="-78"/>
            </a:endParaRPr>
          </a:p>
          <a:p>
            <a:pPr lvl="0" algn="ctr" rtl="1"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dirty="0">
                <a:solidFill>
                  <a:srgbClr val="F3F3F3"/>
                </a:solidFill>
                <a:latin typeface="Arial"/>
                <a:cs typeface="B Nazanin" panose="00000400000000000000" pitchFamily="2" charset="-78"/>
              </a:rPr>
              <a:t>قالب پاورپوینت حرفه ای، قابل ویرایش، جهت استفاده در جلسات دفاع رساله، پایان نامه، پروپوزال و سمینار و... می باشد.</a:t>
            </a:r>
            <a:endParaRPr lang="es-ES" sz="2400" b="1" i="0" u="none" strike="noStrike" kern="1200" cap="none" spc="300" baseline="0" dirty="0">
              <a:solidFill>
                <a:srgbClr val="F3F3F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4" name="Rectángulo 9">
            <a:extLst>
              <a:ext uri="{FF2B5EF4-FFF2-40B4-BE49-F238E27FC236}">
                <a16:creationId xmlns:a16="http://schemas.microsoft.com/office/drawing/2014/main" id="{1DB1AC04-50F0-C73B-9DC6-6CFDECA43CED}"/>
              </a:ext>
            </a:extLst>
          </p:cNvPr>
          <p:cNvSpPr/>
          <p:nvPr/>
        </p:nvSpPr>
        <p:spPr>
          <a:xfrm>
            <a:off x="6096003" y="3439351"/>
            <a:ext cx="2808286" cy="2621255"/>
          </a:xfrm>
          <a:prstGeom prst="rect">
            <a:avLst/>
          </a:pr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lvl="0" algn="ctr" rtl="1"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b="1" spc="300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عنوان جعبه</a:t>
            </a:r>
            <a:endParaRPr lang="en-US" b="1" spc="300" dirty="0">
              <a:solidFill>
                <a:srgbClr val="FFFFFF"/>
              </a:solidFill>
              <a:latin typeface="Arial"/>
              <a:cs typeface="B Nazanin" panose="00000400000000000000" pitchFamily="2" charset="-78"/>
            </a:endParaRPr>
          </a:p>
          <a:p>
            <a:pPr lvl="0" algn="ctr" rtl="1"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قالب پاورپوینت حرفه ای، قابل ویرایش، جهت استفاده در جلسات دفاع رساله، پایان نامه، پروپوزال و سمینار و... می باشد.</a:t>
            </a:r>
            <a:endParaRPr lang="es-ES" sz="2400" b="1" i="0" u="none" strike="noStrike" kern="1200" cap="none" spc="300" baseline="0" dirty="0">
              <a:solidFill>
                <a:srgbClr val="6F9CEB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5" name="Rectángulo 10">
            <a:extLst>
              <a:ext uri="{FF2B5EF4-FFF2-40B4-BE49-F238E27FC236}">
                <a16:creationId xmlns:a16="http://schemas.microsoft.com/office/drawing/2014/main" id="{A4836975-3B83-A19D-72EF-E1BBF356936A}"/>
              </a:ext>
            </a:extLst>
          </p:cNvPr>
          <p:cNvSpPr/>
          <p:nvPr/>
        </p:nvSpPr>
        <p:spPr>
          <a:xfrm>
            <a:off x="8904290" y="3439351"/>
            <a:ext cx="2808286" cy="2621255"/>
          </a:xfrm>
          <a:prstGeom prst="rect">
            <a:avLst/>
          </a:prstGeom>
          <a:solidFill>
            <a:srgbClr val="9FC9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lvl="0" algn="ctr" rtl="1"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b="1" spc="300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عنوان جعبه</a:t>
            </a:r>
            <a:endParaRPr lang="en-US" b="1" spc="300" dirty="0">
              <a:solidFill>
                <a:srgbClr val="FFFFFF"/>
              </a:solidFill>
              <a:latin typeface="Arial"/>
              <a:cs typeface="B Nazanin" panose="00000400000000000000" pitchFamily="2" charset="-78"/>
            </a:endParaRPr>
          </a:p>
          <a:p>
            <a:pPr lvl="0" algn="ctr" rtl="1"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قالب پاورپوینت حرفه ای، قابل ویرایش، جهت استفاده در جلسات دفاع رساله، پایان نامه، پروپوزال و سمینار و... می باشد.</a:t>
            </a:r>
            <a:endParaRPr lang="es-ES" sz="2400" b="1" i="0" u="none" strike="noStrike" kern="1200" cap="none" spc="300" baseline="0" dirty="0">
              <a:solidFill>
                <a:srgbClr val="6F9CEB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6" name="Rectángulo 11">
            <a:extLst>
              <a:ext uri="{FF2B5EF4-FFF2-40B4-BE49-F238E27FC236}">
                <a16:creationId xmlns:a16="http://schemas.microsoft.com/office/drawing/2014/main" id="{1ADC2636-35C4-E544-B41E-0A8C0A65A81B}"/>
              </a:ext>
            </a:extLst>
          </p:cNvPr>
          <p:cNvSpPr/>
          <p:nvPr/>
        </p:nvSpPr>
        <p:spPr>
          <a:xfrm>
            <a:off x="3294436" y="3439351"/>
            <a:ext cx="2808286" cy="2621255"/>
          </a:xfrm>
          <a:prstGeom prst="rect">
            <a:avLst/>
          </a:prstGeom>
          <a:solidFill>
            <a:srgbClr val="14203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lvl="0" algn="ctr" rtl="1"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b="1" spc="300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عنوان جعبه</a:t>
            </a:r>
            <a:endParaRPr lang="en-US" b="1" spc="300" dirty="0">
              <a:solidFill>
                <a:srgbClr val="FFFFFF"/>
              </a:solidFill>
              <a:latin typeface="Arial"/>
              <a:cs typeface="B Nazanin" panose="00000400000000000000" pitchFamily="2" charset="-78"/>
            </a:endParaRPr>
          </a:p>
          <a:p>
            <a:pPr lvl="0" algn="ctr" rtl="1">
              <a:spcAft>
                <a:spcPts val="12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قالب پاورپوینت حرفه ای، قابل ویرایش، جهت استفاده در جلسات دفاع رساله، پایان نامه، پروپوزال و سمینار و... می باشد.</a:t>
            </a:r>
            <a:endParaRPr lang="es-ES" sz="2400" b="1" i="0" u="none" strike="noStrike" kern="1200" cap="none" spc="300" baseline="0" dirty="0">
              <a:solidFill>
                <a:srgbClr val="6F9CEB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7" name="CuadroTexto 12">
            <a:extLst>
              <a:ext uri="{FF2B5EF4-FFF2-40B4-BE49-F238E27FC236}">
                <a16:creationId xmlns:a16="http://schemas.microsoft.com/office/drawing/2014/main" id="{90282B7F-912C-66E6-8965-A029A036D43D}"/>
              </a:ext>
            </a:extLst>
          </p:cNvPr>
          <p:cNvSpPr txBox="1"/>
          <p:nvPr/>
        </p:nvSpPr>
        <p:spPr>
          <a:xfrm>
            <a:off x="586935" y="1965996"/>
            <a:ext cx="2373946" cy="288155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lnSpc>
                <a:spcPts val="184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dirty="0">
                <a:solidFill>
                  <a:srgbClr val="14203C"/>
                </a:solidFill>
                <a:latin typeface="Arial"/>
                <a:cs typeface="B Nazanin" panose="00000400000000000000" pitchFamily="2" charset="-78"/>
              </a:rPr>
              <a:t>این قالب شامل اسلاید هایی با طراحی زیبا و جذاب، تصاویر بیانی، نمودارها، جداول و فهرست منابع است که به شما کمک میی کند تا مفاهیم خود را به طور روان و قابل درک ارائه دهید. همپنین، این قالب حاوی گزینه های ویرایش پذیری است و شما می توانید آن را به صورتی که می خواهید ویرایش کنید.</a:t>
            </a:r>
            <a:endParaRPr lang="es-ES" sz="2000" b="0" i="0" u="none" strike="noStrike" kern="1200" cap="none" spc="0" baseline="0" dirty="0">
              <a:solidFill>
                <a:srgbClr val="14203C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62975465-C016-1A05-EE39-F5ADDBC46AB2}"/>
              </a:ext>
            </a:extLst>
          </p:cNvPr>
          <p:cNvSpPr txBox="1"/>
          <p:nvPr/>
        </p:nvSpPr>
        <p:spPr>
          <a:xfrm>
            <a:off x="623383" y="447854"/>
            <a:ext cx="5540029" cy="92333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5400" dirty="0">
                <a:solidFill>
                  <a:srgbClr val="393939"/>
                </a:solidFill>
                <a:latin typeface="Arial"/>
                <a:ea typeface="굴림" pitchFamily="34"/>
                <a:cs typeface="B Nazanin" panose="00000400000000000000" pitchFamily="2" charset="-78"/>
              </a:rPr>
              <a:t>سبک اینفوگرافیک</a:t>
            </a:r>
            <a:endParaRPr lang="en-US" sz="5400" b="0" i="0" u="none" strike="noStrike" kern="1200" cap="none" spc="0" baseline="0" dirty="0">
              <a:solidFill>
                <a:srgbClr val="393939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B304BFF-C1FC-879C-FFC5-971A29FB622B}"/>
              </a:ext>
            </a:extLst>
          </p:cNvPr>
          <p:cNvSpPr txBox="1"/>
          <p:nvPr/>
        </p:nvSpPr>
        <p:spPr>
          <a:xfrm>
            <a:off x="617585" y="1327891"/>
            <a:ext cx="5478417" cy="46166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393939"/>
                </a:solidFill>
                <a:latin typeface="Arial"/>
                <a:ea typeface="굴림" pitchFamily="34"/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en-US" sz="1200" b="0" i="0" u="none" strike="noStrike" kern="1200" cap="none" spc="0" baseline="0" dirty="0">
              <a:solidFill>
                <a:srgbClr val="393939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4" name="Freeform: Shape 6">
            <a:extLst>
              <a:ext uri="{FF2B5EF4-FFF2-40B4-BE49-F238E27FC236}">
                <a16:creationId xmlns:a16="http://schemas.microsoft.com/office/drawing/2014/main" id="{7AF02873-6C7B-323A-FCE4-E2DD847507B5}"/>
              </a:ext>
            </a:extLst>
          </p:cNvPr>
          <p:cNvSpPr/>
          <p:nvPr/>
        </p:nvSpPr>
        <p:spPr>
          <a:xfrm>
            <a:off x="7455880" y="553916"/>
            <a:ext cx="4112742" cy="19998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112744"/>
              <a:gd name="f7" fmla="val 1999832"/>
              <a:gd name="f8" fmla="val 146242"/>
              <a:gd name="f9" fmla="val 3966502"/>
              <a:gd name="f10" fmla="val 4047269"/>
              <a:gd name="f11" fmla="val 65475"/>
              <a:gd name="f12" fmla="val 1528540"/>
              <a:gd name="f13" fmla="val 1609307"/>
              <a:gd name="f14" fmla="val 1674782"/>
              <a:gd name="f15" fmla="val 609565"/>
              <a:gd name="f16" fmla="val 296265"/>
              <a:gd name="f17" fmla="+- 0 0 -90"/>
              <a:gd name="f18" fmla="*/ f3 1 4112744"/>
              <a:gd name="f19" fmla="*/ f4 1 1999832"/>
              <a:gd name="f20" fmla="val f5"/>
              <a:gd name="f21" fmla="val f6"/>
              <a:gd name="f22" fmla="val f7"/>
              <a:gd name="f23" fmla="*/ f17 f0 1"/>
              <a:gd name="f24" fmla="+- f22 0 f20"/>
              <a:gd name="f25" fmla="+- f21 0 f20"/>
              <a:gd name="f26" fmla="*/ f23 1 f2"/>
              <a:gd name="f27" fmla="*/ f25 1 4112744"/>
              <a:gd name="f28" fmla="*/ f24 1 1999832"/>
              <a:gd name="f29" fmla="*/ 146242 f25 1"/>
              <a:gd name="f30" fmla="*/ 0 f24 1"/>
              <a:gd name="f31" fmla="*/ 3966502 f25 1"/>
              <a:gd name="f32" fmla="*/ 4112744 f25 1"/>
              <a:gd name="f33" fmla="*/ 146242 f24 1"/>
              <a:gd name="f34" fmla="*/ 1528540 f24 1"/>
              <a:gd name="f35" fmla="*/ 1674782 f24 1"/>
              <a:gd name="f36" fmla="*/ 609565 f25 1"/>
              <a:gd name="f37" fmla="*/ 1999832 f24 1"/>
              <a:gd name="f38" fmla="*/ 296265 f25 1"/>
              <a:gd name="f39" fmla="*/ 0 f25 1"/>
              <a:gd name="f40" fmla="+- f26 0 f1"/>
              <a:gd name="f41" fmla="*/ f29 1 4112744"/>
              <a:gd name="f42" fmla="*/ f30 1 1999832"/>
              <a:gd name="f43" fmla="*/ f31 1 4112744"/>
              <a:gd name="f44" fmla="*/ f32 1 4112744"/>
              <a:gd name="f45" fmla="*/ f33 1 1999832"/>
              <a:gd name="f46" fmla="*/ f34 1 1999832"/>
              <a:gd name="f47" fmla="*/ f35 1 1999832"/>
              <a:gd name="f48" fmla="*/ f36 1 4112744"/>
              <a:gd name="f49" fmla="*/ f37 1 1999832"/>
              <a:gd name="f50" fmla="*/ f38 1 4112744"/>
              <a:gd name="f51" fmla="*/ f39 1 4112744"/>
              <a:gd name="f52" fmla="*/ f20 1 f27"/>
              <a:gd name="f53" fmla="*/ f21 1 f27"/>
              <a:gd name="f54" fmla="*/ f20 1 f28"/>
              <a:gd name="f55" fmla="*/ f22 1 f28"/>
              <a:gd name="f56" fmla="*/ f41 1 f27"/>
              <a:gd name="f57" fmla="*/ f42 1 f28"/>
              <a:gd name="f58" fmla="*/ f43 1 f27"/>
              <a:gd name="f59" fmla="*/ f44 1 f27"/>
              <a:gd name="f60" fmla="*/ f45 1 f28"/>
              <a:gd name="f61" fmla="*/ f46 1 f28"/>
              <a:gd name="f62" fmla="*/ f47 1 f28"/>
              <a:gd name="f63" fmla="*/ f48 1 f27"/>
              <a:gd name="f64" fmla="*/ f49 1 f28"/>
              <a:gd name="f65" fmla="*/ f50 1 f27"/>
              <a:gd name="f66" fmla="*/ f51 1 f27"/>
              <a:gd name="f67" fmla="*/ f52 f18 1"/>
              <a:gd name="f68" fmla="*/ f53 f18 1"/>
              <a:gd name="f69" fmla="*/ f55 f19 1"/>
              <a:gd name="f70" fmla="*/ f54 f19 1"/>
              <a:gd name="f71" fmla="*/ f56 f18 1"/>
              <a:gd name="f72" fmla="*/ f57 f19 1"/>
              <a:gd name="f73" fmla="*/ f58 f18 1"/>
              <a:gd name="f74" fmla="*/ f59 f18 1"/>
              <a:gd name="f75" fmla="*/ f60 f19 1"/>
              <a:gd name="f76" fmla="*/ f61 f19 1"/>
              <a:gd name="f77" fmla="*/ f62 f19 1"/>
              <a:gd name="f78" fmla="*/ f63 f18 1"/>
              <a:gd name="f79" fmla="*/ f64 f19 1"/>
              <a:gd name="f80" fmla="*/ f65 f18 1"/>
              <a:gd name="f81" fmla="*/ f66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71" y="f72"/>
              </a:cxn>
              <a:cxn ang="f40">
                <a:pos x="f73" y="f72"/>
              </a:cxn>
              <a:cxn ang="f40">
                <a:pos x="f74" y="f75"/>
              </a:cxn>
              <a:cxn ang="f40">
                <a:pos x="f74" y="f76"/>
              </a:cxn>
              <a:cxn ang="f40">
                <a:pos x="f73" y="f77"/>
              </a:cxn>
              <a:cxn ang="f40">
                <a:pos x="f78" y="f77"/>
              </a:cxn>
              <a:cxn ang="f40">
                <a:pos x="f78" y="f79"/>
              </a:cxn>
              <a:cxn ang="f40">
                <a:pos x="f80" y="f77"/>
              </a:cxn>
              <a:cxn ang="f40">
                <a:pos x="f71" y="f77"/>
              </a:cxn>
              <a:cxn ang="f40">
                <a:pos x="f81" y="f76"/>
              </a:cxn>
              <a:cxn ang="f40">
                <a:pos x="f81" y="f75"/>
              </a:cxn>
              <a:cxn ang="f40">
                <a:pos x="f71" y="f72"/>
              </a:cxn>
            </a:cxnLst>
            <a:rect l="f67" t="f70" r="f68" b="f69"/>
            <a:pathLst>
              <a:path w="4112744" h="1999832">
                <a:moveTo>
                  <a:pt x="f8" y="f5"/>
                </a:moveTo>
                <a:lnTo>
                  <a:pt x="f9" y="f5"/>
                </a:lnTo>
                <a:cubicBezTo>
                  <a:pt x="f10" y="f5"/>
                  <a:pt x="f6" y="f11"/>
                  <a:pt x="f6" y="f8"/>
                </a:cubicBezTo>
                <a:lnTo>
                  <a:pt x="f6" y="f12"/>
                </a:lnTo>
                <a:cubicBezTo>
                  <a:pt x="f6" y="f13"/>
                  <a:pt x="f10" y="f14"/>
                  <a:pt x="f9" y="f14"/>
                </a:cubicBezTo>
                <a:lnTo>
                  <a:pt x="f15" y="f14"/>
                </a:lnTo>
                <a:lnTo>
                  <a:pt x="f15" y="f7"/>
                </a:lnTo>
                <a:lnTo>
                  <a:pt x="f16" y="f14"/>
                </a:lnTo>
                <a:lnTo>
                  <a:pt x="f8" y="f14"/>
                </a:lnTo>
                <a:cubicBezTo>
                  <a:pt x="f11" y="f14"/>
                  <a:pt x="f5" y="f13"/>
                  <a:pt x="f5" y="f12"/>
                </a:cubicBezTo>
                <a:lnTo>
                  <a:pt x="f5" y="f8"/>
                </a:lnTo>
                <a:cubicBezTo>
                  <a:pt x="f5" y="f11"/>
                  <a:pt x="f11" y="f5"/>
                  <a:pt x="f8" y="f5"/>
                </a:cubicBezTo>
                <a:close/>
              </a:path>
            </a:pathLst>
          </a:custGeom>
          <a:solidFill>
            <a:srgbClr val="0473B5">
              <a:alpha val="30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5" name="TextBox 8">
            <a:extLst>
              <a:ext uri="{FF2B5EF4-FFF2-40B4-BE49-F238E27FC236}">
                <a16:creationId xmlns:a16="http://schemas.microsoft.com/office/drawing/2014/main" id="{BC17C11C-491B-2713-893A-DAF699177312}"/>
              </a:ext>
            </a:extLst>
          </p:cNvPr>
          <p:cNvSpPr txBox="1"/>
          <p:nvPr/>
        </p:nvSpPr>
        <p:spPr>
          <a:xfrm>
            <a:off x="8848712" y="581951"/>
            <a:ext cx="1327068" cy="70788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1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000" b="1" i="0" u="none" strike="noStrike" kern="1200" cap="none" spc="0" baseline="0">
                <a:solidFill>
                  <a:srgbClr val="FFFFFF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rPr>
              <a:t>60%</a:t>
            </a:r>
          </a:p>
        </p:txBody>
      </p:sp>
      <p:sp>
        <p:nvSpPr>
          <p:cNvPr id="6" name="TextBox 10">
            <a:extLst>
              <a:ext uri="{FF2B5EF4-FFF2-40B4-BE49-F238E27FC236}">
                <a16:creationId xmlns:a16="http://schemas.microsoft.com/office/drawing/2014/main" id="{7C758BF2-B481-6B88-9D70-B58BF0C444C0}"/>
              </a:ext>
            </a:extLst>
          </p:cNvPr>
          <p:cNvSpPr txBox="1"/>
          <p:nvPr/>
        </p:nvSpPr>
        <p:spPr>
          <a:xfrm>
            <a:off x="7866400" y="1340537"/>
            <a:ext cx="3291693" cy="70788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1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dirty="0">
                <a:solidFill>
                  <a:srgbClr val="393939"/>
                </a:solidFill>
                <a:latin typeface="Arial"/>
                <a:ea typeface="굴림" pitchFamily="34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n-US" sz="2000" b="0" i="0" u="none" strike="noStrike" kern="1200" cap="none" spc="0" baseline="0" dirty="0">
              <a:solidFill>
                <a:srgbClr val="393939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grpSp>
        <p:nvGrpSpPr>
          <p:cNvPr id="7" name="Group 18">
            <a:extLst>
              <a:ext uri="{FF2B5EF4-FFF2-40B4-BE49-F238E27FC236}">
                <a16:creationId xmlns:a16="http://schemas.microsoft.com/office/drawing/2014/main" id="{5B48E4BC-839D-B51E-E5EB-033EAE79ED27}"/>
              </a:ext>
            </a:extLst>
          </p:cNvPr>
          <p:cNvGrpSpPr/>
          <p:nvPr/>
        </p:nvGrpSpPr>
        <p:grpSpPr>
          <a:xfrm>
            <a:off x="769769" y="2210406"/>
            <a:ext cx="856801" cy="758842"/>
            <a:chOff x="769769" y="2210406"/>
            <a:chExt cx="856801" cy="758842"/>
          </a:xfrm>
        </p:grpSpPr>
        <p:sp>
          <p:nvSpPr>
            <p:cNvPr id="8" name="Rectangle 14">
              <a:extLst>
                <a:ext uri="{FF2B5EF4-FFF2-40B4-BE49-F238E27FC236}">
                  <a16:creationId xmlns:a16="http://schemas.microsoft.com/office/drawing/2014/main" id="{D861F27B-FA4E-A97F-7EC6-EB8CD4A360CC}"/>
                </a:ext>
              </a:extLst>
            </p:cNvPr>
            <p:cNvSpPr/>
            <p:nvPr/>
          </p:nvSpPr>
          <p:spPr>
            <a:xfrm>
              <a:off x="769769" y="2572801"/>
              <a:ext cx="214207" cy="368905"/>
            </a:xfrm>
            <a:prstGeom prst="rect">
              <a:avLst/>
            </a:prstGeom>
            <a:solidFill>
              <a:srgbClr val="034D79"/>
            </a:solidFill>
            <a:ln w="19046" cap="flat">
              <a:solidFill>
                <a:srgbClr val="5A5A5A"/>
              </a:solidFill>
              <a:prstDash val="solid"/>
              <a:miter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0599F1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Freeform: Shape 17">
              <a:extLst>
                <a:ext uri="{FF2B5EF4-FFF2-40B4-BE49-F238E27FC236}">
                  <a16:creationId xmlns:a16="http://schemas.microsoft.com/office/drawing/2014/main" id="{BEFDCDCD-F614-F57F-DD3A-986D883474E7}"/>
                </a:ext>
              </a:extLst>
            </p:cNvPr>
            <p:cNvSpPr/>
            <p:nvPr/>
          </p:nvSpPr>
          <p:spPr>
            <a:xfrm>
              <a:off x="983967" y="2210406"/>
              <a:ext cx="642603" cy="7588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73922"/>
                <a:gd name="f7" fmla="val 2803300"/>
                <a:gd name="f8" fmla="val 1049822"/>
                <a:gd name="f9" fmla="val 145"/>
                <a:gd name="f10" fmla="val 1143845"/>
                <a:gd name="f11" fmla="val -4724"/>
                <a:gd name="f12" fmla="val 1268997"/>
                <a:gd name="f13" fmla="val 113723"/>
                <a:gd name="f14" fmla="val 1317525"/>
                <a:gd name="f15" fmla="val 265693"/>
                <a:gd name="f16" fmla="val 1403343"/>
                <a:gd name="f17" fmla="val 619184"/>
                <a:gd name="f18" fmla="val 814876"/>
                <a:gd name="f19" fmla="val 1156571"/>
                <a:gd name="f20" fmla="val 1225576"/>
                <a:gd name="f21" fmla="val 1179047"/>
                <a:gd name="f22" fmla="val 1515724"/>
                <a:gd name="f23" fmla="val 1150441"/>
                <a:gd name="f24" fmla="val 1671014"/>
                <a:gd name="f25" fmla="val 1121835"/>
                <a:gd name="f26" fmla="val 1985680"/>
                <a:gd name="f27" fmla="val 1111618"/>
                <a:gd name="f28" fmla="val 2271741"/>
                <a:gd name="f29" fmla="val 1115705"/>
                <a:gd name="f30" fmla="val 2318736"/>
                <a:gd name="f31" fmla="val 1297558"/>
                <a:gd name="f32" fmla="val 2175707"/>
                <a:gd name="f33" fmla="val 1491671"/>
                <a:gd name="f34" fmla="val 2355516"/>
                <a:gd name="f35" fmla="val 1501888"/>
                <a:gd name="f36" fmla="val 2504676"/>
                <a:gd name="f37" fmla="val 1781820"/>
                <a:gd name="f38" fmla="val 2194096"/>
                <a:gd name="f39" fmla="val 1896244"/>
                <a:gd name="f40" fmla="val 2490372"/>
                <a:gd name="f41" fmla="val 2080140"/>
                <a:gd name="f42" fmla="val 2320780"/>
                <a:gd name="f43" fmla="val 2313076"/>
                <a:gd name="f44" fmla="val 2151187"/>
                <a:gd name="f45" fmla="val 2355986"/>
                <a:gd name="f46" fmla="val 2294217"/>
                <a:gd name="f47" fmla="val 2484713"/>
                <a:gd name="f48" fmla="val 2277871"/>
                <a:gd name="f49" fmla="val 2582791"/>
                <a:gd name="f50" fmla="val 2132798"/>
                <a:gd name="f51" fmla="val 2662480"/>
                <a:gd name="f52" fmla="val 1810980"/>
                <a:gd name="f53" fmla="val 2795294"/>
                <a:gd name="f54" fmla="val 979361"/>
                <a:gd name="f55" fmla="val 2887242"/>
                <a:gd name="f56" fmla="val 508383"/>
                <a:gd name="f57" fmla="val 2686999"/>
                <a:gd name="f58" fmla="val 340618"/>
                <a:gd name="f59" fmla="val 2629554"/>
                <a:gd name="f60" fmla="val 218316"/>
                <a:gd name="f61" fmla="val 2570024"/>
                <a:gd name="f62" fmla="val 99892"/>
                <a:gd name="f63" fmla="val 2541486"/>
                <a:gd name="f64" fmla="val 2527191"/>
                <a:gd name="f65" fmla="val 1492941"/>
                <a:gd name="f66" fmla="val 15103"/>
                <a:gd name="f67" fmla="val 1488772"/>
                <a:gd name="f68" fmla="val 28041"/>
                <a:gd name="f69" fmla="val 1483858"/>
                <a:gd name="f70" fmla="val 42965"/>
                <a:gd name="f71" fmla="val 1476900"/>
                <a:gd name="f72" fmla="val 60902"/>
                <a:gd name="f73" fmla="val 1467152"/>
                <a:gd name="f74" fmla="val 105854"/>
                <a:gd name="f75" fmla="val 1354770"/>
                <a:gd name="f76" fmla="val 162045"/>
                <a:gd name="f77" fmla="val 1261800"/>
                <a:gd name="f78" fmla="val 299966"/>
                <a:gd name="f79" fmla="val 1136138"/>
                <a:gd name="f80" fmla="val 512469"/>
                <a:gd name="f81" fmla="val 811254"/>
                <a:gd name="f82" fmla="val 865958"/>
                <a:gd name="f83" fmla="val 645747"/>
                <a:gd name="f84" fmla="val 937472"/>
                <a:gd name="f85" fmla="val 161485"/>
                <a:gd name="f86" fmla="val 948200"/>
                <a:gd name="f87" fmla="val 50382"/>
                <a:gd name="f88" fmla="val 993408"/>
                <a:gd name="f89" fmla="val 3067"/>
                <a:gd name="f90" fmla="+- 0 0 -90"/>
                <a:gd name="f91" fmla="*/ f3 1 2373922"/>
                <a:gd name="f92" fmla="*/ f4 1 2803300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2373922"/>
                <a:gd name="f101" fmla="*/ f97 1 2803300"/>
                <a:gd name="f102" fmla="*/ 1049822 f98 1"/>
                <a:gd name="f103" fmla="*/ 145 f97 1"/>
                <a:gd name="f104" fmla="*/ 1317525 f98 1"/>
                <a:gd name="f105" fmla="*/ 265693 f97 1"/>
                <a:gd name="f106" fmla="*/ 1225576 f98 1"/>
                <a:gd name="f107" fmla="*/ 1179047 f97 1"/>
                <a:gd name="f108" fmla="*/ 1985680 f98 1"/>
                <a:gd name="f109" fmla="*/ 1111618 f97 1"/>
                <a:gd name="f110" fmla="*/ 2175707 f98 1"/>
                <a:gd name="f111" fmla="*/ 1491671 f97 1"/>
                <a:gd name="f112" fmla="*/ 2194096 f98 1"/>
                <a:gd name="f113" fmla="*/ 1896244 f97 1"/>
                <a:gd name="f114" fmla="*/ 2151187 f98 1"/>
                <a:gd name="f115" fmla="*/ 2355986 f97 1"/>
                <a:gd name="f116" fmla="*/ 2132798 f98 1"/>
                <a:gd name="f117" fmla="*/ 2662480 f97 1"/>
                <a:gd name="f118" fmla="*/ 508383 f98 1"/>
                <a:gd name="f119" fmla="*/ 2686999 f97 1"/>
                <a:gd name="f120" fmla="*/ 99892 f98 1"/>
                <a:gd name="f121" fmla="*/ 2541486 f97 1"/>
                <a:gd name="f122" fmla="*/ 0 f98 1"/>
                <a:gd name="f123" fmla="*/ 2527191 f97 1"/>
                <a:gd name="f124" fmla="*/ 1492941 f97 1"/>
                <a:gd name="f125" fmla="*/ 15103 f98 1"/>
                <a:gd name="f126" fmla="*/ 1488772 f97 1"/>
                <a:gd name="f127" fmla="*/ 60902 f98 1"/>
                <a:gd name="f128" fmla="*/ 1467152 f97 1"/>
                <a:gd name="f129" fmla="*/ 299966 f98 1"/>
                <a:gd name="f130" fmla="*/ 1136138 f97 1"/>
                <a:gd name="f131" fmla="*/ 937472 f98 1"/>
                <a:gd name="f132" fmla="*/ 161485 f97 1"/>
                <a:gd name="f133" fmla="+- f99 0 f1"/>
                <a:gd name="f134" fmla="*/ f102 1 2373922"/>
                <a:gd name="f135" fmla="*/ f103 1 2803300"/>
                <a:gd name="f136" fmla="*/ f104 1 2373922"/>
                <a:gd name="f137" fmla="*/ f105 1 2803300"/>
                <a:gd name="f138" fmla="*/ f106 1 2373922"/>
                <a:gd name="f139" fmla="*/ f107 1 2803300"/>
                <a:gd name="f140" fmla="*/ f108 1 2373922"/>
                <a:gd name="f141" fmla="*/ f109 1 2803300"/>
                <a:gd name="f142" fmla="*/ f110 1 2373922"/>
                <a:gd name="f143" fmla="*/ f111 1 2803300"/>
                <a:gd name="f144" fmla="*/ f112 1 2373922"/>
                <a:gd name="f145" fmla="*/ f113 1 2803300"/>
                <a:gd name="f146" fmla="*/ f114 1 2373922"/>
                <a:gd name="f147" fmla="*/ f115 1 2803300"/>
                <a:gd name="f148" fmla="*/ f116 1 2373922"/>
                <a:gd name="f149" fmla="*/ f117 1 2803300"/>
                <a:gd name="f150" fmla="*/ f118 1 2373922"/>
                <a:gd name="f151" fmla="*/ f119 1 2803300"/>
                <a:gd name="f152" fmla="*/ f120 1 2373922"/>
                <a:gd name="f153" fmla="*/ f121 1 2803300"/>
                <a:gd name="f154" fmla="*/ f122 1 2373922"/>
                <a:gd name="f155" fmla="*/ f123 1 2803300"/>
                <a:gd name="f156" fmla="*/ f124 1 2803300"/>
                <a:gd name="f157" fmla="*/ f125 1 2373922"/>
                <a:gd name="f158" fmla="*/ f126 1 2803300"/>
                <a:gd name="f159" fmla="*/ f127 1 2373922"/>
                <a:gd name="f160" fmla="*/ f128 1 2803300"/>
                <a:gd name="f161" fmla="*/ f129 1 2373922"/>
                <a:gd name="f162" fmla="*/ f130 1 2803300"/>
                <a:gd name="f163" fmla="*/ f131 1 2373922"/>
                <a:gd name="f164" fmla="*/ f132 1 2803300"/>
                <a:gd name="f165" fmla="*/ f93 1 f100"/>
                <a:gd name="f166" fmla="*/ f94 1 f100"/>
                <a:gd name="f167" fmla="*/ f93 1 f101"/>
                <a:gd name="f168" fmla="*/ f95 1 f101"/>
                <a:gd name="f169" fmla="*/ f134 1 f100"/>
                <a:gd name="f170" fmla="*/ f135 1 f101"/>
                <a:gd name="f171" fmla="*/ f136 1 f100"/>
                <a:gd name="f172" fmla="*/ f137 1 f101"/>
                <a:gd name="f173" fmla="*/ f138 1 f100"/>
                <a:gd name="f174" fmla="*/ f139 1 f101"/>
                <a:gd name="f175" fmla="*/ f140 1 f100"/>
                <a:gd name="f176" fmla="*/ f141 1 f101"/>
                <a:gd name="f177" fmla="*/ f142 1 f100"/>
                <a:gd name="f178" fmla="*/ f143 1 f101"/>
                <a:gd name="f179" fmla="*/ f144 1 f100"/>
                <a:gd name="f180" fmla="*/ f145 1 f101"/>
                <a:gd name="f181" fmla="*/ f146 1 f100"/>
                <a:gd name="f182" fmla="*/ f147 1 f101"/>
                <a:gd name="f183" fmla="*/ f148 1 f100"/>
                <a:gd name="f184" fmla="*/ f149 1 f101"/>
                <a:gd name="f185" fmla="*/ f150 1 f100"/>
                <a:gd name="f186" fmla="*/ f151 1 f101"/>
                <a:gd name="f187" fmla="*/ f152 1 f100"/>
                <a:gd name="f188" fmla="*/ f153 1 f101"/>
                <a:gd name="f189" fmla="*/ f154 1 f100"/>
                <a:gd name="f190" fmla="*/ f155 1 f101"/>
                <a:gd name="f191" fmla="*/ f156 1 f101"/>
                <a:gd name="f192" fmla="*/ f157 1 f100"/>
                <a:gd name="f193" fmla="*/ f158 1 f101"/>
                <a:gd name="f194" fmla="*/ f159 1 f100"/>
                <a:gd name="f195" fmla="*/ f160 1 f101"/>
                <a:gd name="f196" fmla="*/ f161 1 f100"/>
                <a:gd name="f197" fmla="*/ f162 1 f101"/>
                <a:gd name="f198" fmla="*/ f163 1 f100"/>
                <a:gd name="f199" fmla="*/ f164 1 f101"/>
                <a:gd name="f200" fmla="*/ f165 f91 1"/>
                <a:gd name="f201" fmla="*/ f166 f91 1"/>
                <a:gd name="f202" fmla="*/ f168 f92 1"/>
                <a:gd name="f203" fmla="*/ f167 f92 1"/>
                <a:gd name="f204" fmla="*/ f169 f91 1"/>
                <a:gd name="f205" fmla="*/ f170 f92 1"/>
                <a:gd name="f206" fmla="*/ f171 f91 1"/>
                <a:gd name="f207" fmla="*/ f172 f92 1"/>
                <a:gd name="f208" fmla="*/ f173 f91 1"/>
                <a:gd name="f209" fmla="*/ f174 f92 1"/>
                <a:gd name="f210" fmla="*/ f175 f91 1"/>
                <a:gd name="f211" fmla="*/ f176 f92 1"/>
                <a:gd name="f212" fmla="*/ f177 f91 1"/>
                <a:gd name="f213" fmla="*/ f178 f92 1"/>
                <a:gd name="f214" fmla="*/ f179 f91 1"/>
                <a:gd name="f215" fmla="*/ f180 f92 1"/>
                <a:gd name="f216" fmla="*/ f181 f91 1"/>
                <a:gd name="f217" fmla="*/ f182 f92 1"/>
                <a:gd name="f218" fmla="*/ f183 f91 1"/>
                <a:gd name="f219" fmla="*/ f184 f92 1"/>
                <a:gd name="f220" fmla="*/ f185 f91 1"/>
                <a:gd name="f221" fmla="*/ f186 f92 1"/>
                <a:gd name="f222" fmla="*/ f187 f91 1"/>
                <a:gd name="f223" fmla="*/ f188 f92 1"/>
                <a:gd name="f224" fmla="*/ f189 f91 1"/>
                <a:gd name="f225" fmla="*/ f190 f92 1"/>
                <a:gd name="f226" fmla="*/ f191 f92 1"/>
                <a:gd name="f227" fmla="*/ f192 f91 1"/>
                <a:gd name="f228" fmla="*/ f193 f92 1"/>
                <a:gd name="f229" fmla="*/ f194 f91 1"/>
                <a:gd name="f230" fmla="*/ f195 f92 1"/>
                <a:gd name="f231" fmla="*/ f196 f91 1"/>
                <a:gd name="f232" fmla="*/ f197 f92 1"/>
                <a:gd name="f233" fmla="*/ f198 f91 1"/>
                <a:gd name="f234" fmla="*/ f199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204" y="f205"/>
                </a:cxn>
                <a:cxn ang="f133">
                  <a:pos x="f206" y="f207"/>
                </a:cxn>
                <a:cxn ang="f133">
                  <a:pos x="f208" y="f209"/>
                </a:cxn>
                <a:cxn ang="f133">
                  <a:pos x="f210" y="f211"/>
                </a:cxn>
                <a:cxn ang="f133">
                  <a:pos x="f212" y="f213"/>
                </a:cxn>
                <a:cxn ang="f133">
                  <a:pos x="f214" y="f215"/>
                </a:cxn>
                <a:cxn ang="f133">
                  <a:pos x="f216" y="f217"/>
                </a:cxn>
                <a:cxn ang="f133">
                  <a:pos x="f218" y="f219"/>
                </a:cxn>
                <a:cxn ang="f133">
                  <a:pos x="f220" y="f221"/>
                </a:cxn>
                <a:cxn ang="f133">
                  <a:pos x="f222" y="f223"/>
                </a:cxn>
                <a:cxn ang="f133">
                  <a:pos x="f224" y="f225"/>
                </a:cxn>
                <a:cxn ang="f133">
                  <a:pos x="f224" y="f226"/>
                </a:cxn>
                <a:cxn ang="f133">
                  <a:pos x="f227" y="f228"/>
                </a:cxn>
                <a:cxn ang="f133">
                  <a:pos x="f229" y="f230"/>
                </a:cxn>
                <a:cxn ang="f133">
                  <a:pos x="f231" y="f232"/>
                </a:cxn>
                <a:cxn ang="f133">
                  <a:pos x="f233" y="f234"/>
                </a:cxn>
                <a:cxn ang="f133">
                  <a:pos x="f204" y="f205"/>
                </a:cxn>
              </a:cxnLst>
              <a:rect l="f200" t="f203" r="f201" b="f202"/>
              <a:pathLst>
                <a:path w="2373922" h="280330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lnTo>
                    <a:pt x="f5" y="f64"/>
                  </a:lnTo>
                  <a:lnTo>
                    <a:pt x="f5" y="f65"/>
                  </a:lnTo>
                  <a:lnTo>
                    <a:pt x="f66" y="f67"/>
                  </a:ln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8" y="f9"/>
                  </a:cubicBezTo>
                  <a:close/>
                </a:path>
              </a:pathLst>
            </a:custGeom>
            <a:solidFill>
              <a:srgbClr val="034D79"/>
            </a:solidFill>
            <a:ln w="19046" cap="flat">
              <a:solidFill>
                <a:srgbClr val="5A5A5A"/>
              </a:solidFill>
              <a:prstDash val="solid"/>
              <a:miter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1200" cap="none" spc="0" baseline="0">
                <a:solidFill>
                  <a:srgbClr val="0599F1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endParaRPr>
            </a:p>
          </p:txBody>
        </p:sp>
      </p:grpSp>
      <p:sp>
        <p:nvSpPr>
          <p:cNvPr id="10" name="TextBox 19">
            <a:extLst>
              <a:ext uri="{FF2B5EF4-FFF2-40B4-BE49-F238E27FC236}">
                <a16:creationId xmlns:a16="http://schemas.microsoft.com/office/drawing/2014/main" id="{977F5E21-A517-EADD-8A6A-B46137664613}"/>
              </a:ext>
            </a:extLst>
          </p:cNvPr>
          <p:cNvSpPr txBox="1"/>
          <p:nvPr/>
        </p:nvSpPr>
        <p:spPr>
          <a:xfrm>
            <a:off x="1981239" y="2174324"/>
            <a:ext cx="4182172" cy="64633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393939"/>
                </a:solidFill>
                <a:latin typeface="Arial"/>
                <a:ea typeface="굴림" pitchFamily="34"/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دهید.</a:t>
            </a:r>
            <a:endParaRPr lang="en-US" sz="1200" b="0" i="0" u="none" strike="noStrike" kern="1200" cap="none" spc="0" baseline="0" dirty="0">
              <a:solidFill>
                <a:srgbClr val="393939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11" name="Rectangle: Rounded Corners 20">
            <a:extLst>
              <a:ext uri="{FF2B5EF4-FFF2-40B4-BE49-F238E27FC236}">
                <a16:creationId xmlns:a16="http://schemas.microsoft.com/office/drawing/2014/main" id="{89F57D41-07C8-AD75-CB48-823F2BF239BB}"/>
              </a:ext>
            </a:extLst>
          </p:cNvPr>
          <p:cNvSpPr/>
          <p:nvPr/>
        </p:nvSpPr>
        <p:spPr>
          <a:xfrm>
            <a:off x="617585" y="3332283"/>
            <a:ext cx="5478417" cy="2954216"/>
          </a:xfrm>
          <a:custGeom>
            <a:avLst>
              <a:gd name="f0" fmla="val 1543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noFill/>
          <a:ln w="25402" cap="flat">
            <a:solidFill>
              <a:srgbClr val="0599F1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12" name="Rounded Rectangle 2">
            <a:extLst>
              <a:ext uri="{FF2B5EF4-FFF2-40B4-BE49-F238E27FC236}">
                <a16:creationId xmlns:a16="http://schemas.microsoft.com/office/drawing/2014/main" id="{CC31B755-A98A-72D9-FD32-7F91F47D5DF8}"/>
              </a:ext>
            </a:extLst>
          </p:cNvPr>
          <p:cNvSpPr/>
          <p:nvPr/>
        </p:nvSpPr>
        <p:spPr>
          <a:xfrm>
            <a:off x="3560445" y="5187180"/>
            <a:ext cx="566909" cy="719998"/>
          </a:xfrm>
          <a:custGeom>
            <a:avLst/>
            <a:gdLst>
              <a:gd name="f0" fmla="val w"/>
              <a:gd name="f1" fmla="val h"/>
              <a:gd name="f2" fmla="val 0"/>
              <a:gd name="f3" fmla="val 3061657"/>
              <a:gd name="f4" fmla="val 3888432"/>
              <a:gd name="f5" fmla="val 414828"/>
              <a:gd name="f6" fmla="val 3226712"/>
              <a:gd name="f7" fmla="val 2646828"/>
              <a:gd name="f8" fmla="val 3406712"/>
              <a:gd name="f9" fmla="val 2247150"/>
              <a:gd name="f10" fmla="val 1785874"/>
              <a:gd name="f11" fmla="val 2535180"/>
              <a:gd name="f12" fmla="val 2574949"/>
              <a:gd name="f13" fmla="val 2607189"/>
              <a:gd name="f14" fmla="val 1818114"/>
              <a:gd name="f15" fmla="val 1857883"/>
              <a:gd name="f16" fmla="val 2145913"/>
              <a:gd name="f17" fmla="val 2185682"/>
              <a:gd name="f18" fmla="val 2217922"/>
              <a:gd name="f19" fmla="val 2207381"/>
              <a:gd name="f20" fmla="val 2175141"/>
              <a:gd name="f21" fmla="val 1693748"/>
              <a:gd name="f22" fmla="val 1981778"/>
              <a:gd name="f23" fmla="val 2021547"/>
              <a:gd name="f24" fmla="val 2053787"/>
              <a:gd name="f25" fmla="val 1653979"/>
              <a:gd name="f26" fmla="val 1621739"/>
              <a:gd name="f27" fmla="val 1140346"/>
              <a:gd name="f28" fmla="val 1428376"/>
              <a:gd name="f29" fmla="val 1468145"/>
              <a:gd name="f30" fmla="val 1500385"/>
              <a:gd name="f31" fmla="val 1100577"/>
              <a:gd name="f32" fmla="val 1068337"/>
              <a:gd name="f33" fmla="val 586944"/>
              <a:gd name="f34" fmla="val 874974"/>
              <a:gd name="f35" fmla="val 914743"/>
              <a:gd name="f36" fmla="val 946983"/>
              <a:gd name="f37" fmla="val 547175"/>
              <a:gd name="f38" fmla="val 514935"/>
              <a:gd name="f39" fmla="val 2243400"/>
              <a:gd name="f40" fmla="val 1201426"/>
              <a:gd name="f41" fmla="val 2531430"/>
              <a:gd name="f42" fmla="val 2571199"/>
              <a:gd name="f43" fmla="val 2603439"/>
              <a:gd name="f44" fmla="val 1233666"/>
              <a:gd name="f45" fmla="val 1273435"/>
              <a:gd name="f46" fmla="val 1561465"/>
              <a:gd name="f47" fmla="val 1601234"/>
              <a:gd name="f48" fmla="val 1633474"/>
              <a:gd name="f49" fmla="val 2203631"/>
              <a:gd name="f50" fmla="val 2171391"/>
              <a:gd name="f51" fmla="val 1689998"/>
              <a:gd name="f52" fmla="val 1978028"/>
              <a:gd name="f53" fmla="val 2017797"/>
              <a:gd name="f54" fmla="val 2050037"/>
              <a:gd name="f55" fmla="val 1650229"/>
              <a:gd name="f56" fmla="val 1617989"/>
              <a:gd name="f57" fmla="val 1136596"/>
              <a:gd name="f58" fmla="val 1424626"/>
              <a:gd name="f59" fmla="val 1464395"/>
              <a:gd name="f60" fmla="val 1496635"/>
              <a:gd name="f61" fmla="val 1096827"/>
              <a:gd name="f62" fmla="val 1064587"/>
              <a:gd name="f63" fmla="val 583194"/>
              <a:gd name="f64" fmla="val 871224"/>
              <a:gd name="f65" fmla="val 910993"/>
              <a:gd name="f66" fmla="val 943233"/>
              <a:gd name="f67" fmla="val 543425"/>
              <a:gd name="f68" fmla="val 511185"/>
              <a:gd name="f69" fmla="val 2226002"/>
              <a:gd name="f70" fmla="val 616978"/>
              <a:gd name="f71" fmla="val 2514032"/>
              <a:gd name="f72" fmla="val 2553801"/>
              <a:gd name="f73" fmla="val 2586041"/>
              <a:gd name="f74" fmla="val 649218"/>
              <a:gd name="f75" fmla="val 688987"/>
              <a:gd name="f76" fmla="val 977017"/>
              <a:gd name="f77" fmla="val 1016786"/>
              <a:gd name="f78" fmla="val 1049026"/>
              <a:gd name="f79" fmla="val 2186233"/>
              <a:gd name="f80" fmla="val 2153993"/>
              <a:gd name="f81" fmla="val 1672600"/>
              <a:gd name="f82" fmla="val 1960630"/>
              <a:gd name="f83" fmla="val 2000399"/>
              <a:gd name="f84" fmla="val 2032639"/>
              <a:gd name="f85" fmla="val 1632831"/>
              <a:gd name="f86" fmla="val 1600591"/>
              <a:gd name="f87" fmla="val 1119198"/>
              <a:gd name="f88" fmla="val 1407228"/>
              <a:gd name="f89" fmla="val 1446997"/>
              <a:gd name="f90" fmla="val 1479237"/>
              <a:gd name="f91" fmla="val 1079429"/>
              <a:gd name="f92" fmla="val 1047189"/>
              <a:gd name="f93" fmla="val 565796"/>
              <a:gd name="f94" fmla="val 853826"/>
              <a:gd name="f95" fmla="val 893595"/>
              <a:gd name="f96" fmla="val 925835"/>
              <a:gd name="f97" fmla="val 526027"/>
              <a:gd name="f98" fmla="val 493787"/>
              <a:gd name="f99" fmla="val 306692"/>
              <a:gd name="f100" fmla="val 360040"/>
              <a:gd name="f101" fmla="val 3528392"/>
              <a:gd name="f102" fmla="val 2754964"/>
              <a:gd name="f103" fmla="val 223685"/>
              <a:gd name="f104" fmla="val 2837972"/>
              <a:gd name="f105" fmla="val 2961510"/>
              <a:gd name="f106" fmla="val 100147"/>
              <a:gd name="f107" fmla="val 3664747"/>
              <a:gd name="f108" fmla="val 3788285"/>
              <a:gd name="f109" fmla="*/ f0 1 3061657"/>
              <a:gd name="f110" fmla="*/ f1 1 3888432"/>
              <a:gd name="f111" fmla="val f2"/>
              <a:gd name="f112" fmla="val f3"/>
              <a:gd name="f113" fmla="val f4"/>
              <a:gd name="f114" fmla="+- f113 0 f111"/>
              <a:gd name="f115" fmla="+- f112 0 f111"/>
              <a:gd name="f116" fmla="*/ f115 1 3061657"/>
              <a:gd name="f117" fmla="*/ f114 1 3888432"/>
              <a:gd name="f118" fmla="*/ f111 1 f116"/>
              <a:gd name="f119" fmla="*/ f112 1 f116"/>
              <a:gd name="f120" fmla="*/ f111 1 f117"/>
              <a:gd name="f121" fmla="*/ f113 1 f117"/>
              <a:gd name="f122" fmla="*/ f118 f109 1"/>
              <a:gd name="f123" fmla="*/ f119 f109 1"/>
              <a:gd name="f124" fmla="*/ f121 f110 1"/>
              <a:gd name="f125" fmla="*/ f120 f1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2" t="f125" r="f123" b="f124"/>
            <a:pathLst>
              <a:path w="3061657" h="3888432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5" y="f8"/>
                </a:lnTo>
                <a:close/>
                <a:moveTo>
                  <a:pt x="f9" y="f10"/>
                </a:moveTo>
                <a:lnTo>
                  <a:pt x="f11" y="f10"/>
                </a:lnTo>
                <a:cubicBezTo>
                  <a:pt x="f12" y="f10"/>
                  <a:pt x="f13" y="f14"/>
                  <a:pt x="f13" y="f15"/>
                </a:cubicBezTo>
                <a:lnTo>
                  <a:pt x="f13" y="f16"/>
                </a:lnTo>
                <a:cubicBezTo>
                  <a:pt x="f13" y="f17"/>
                  <a:pt x="f12" y="f18"/>
                  <a:pt x="f11" y="f18"/>
                </a:cubicBezTo>
                <a:lnTo>
                  <a:pt x="f9" y="f18"/>
                </a:lnTo>
                <a:cubicBezTo>
                  <a:pt x="f19" y="f18"/>
                  <a:pt x="f20" y="f17"/>
                  <a:pt x="f20" y="f16"/>
                </a:cubicBezTo>
                <a:lnTo>
                  <a:pt x="f20" y="f15"/>
                </a:lnTo>
                <a:cubicBezTo>
                  <a:pt x="f20" y="f14"/>
                  <a:pt x="f19" y="f10"/>
                  <a:pt x="f9" y="f10"/>
                </a:cubicBezTo>
                <a:close/>
                <a:moveTo>
                  <a:pt x="f21" y="f10"/>
                </a:moveTo>
                <a:lnTo>
                  <a:pt x="f22" y="f10"/>
                </a:lnTo>
                <a:cubicBezTo>
                  <a:pt x="f23" y="f10"/>
                  <a:pt x="f24" y="f14"/>
                  <a:pt x="f24" y="f15"/>
                </a:cubicBezTo>
                <a:lnTo>
                  <a:pt x="f24" y="f16"/>
                </a:lnTo>
                <a:cubicBezTo>
                  <a:pt x="f24" y="f17"/>
                  <a:pt x="f23" y="f18"/>
                  <a:pt x="f22" y="f18"/>
                </a:cubicBezTo>
                <a:lnTo>
                  <a:pt x="f21" y="f18"/>
                </a:lnTo>
                <a:cubicBezTo>
                  <a:pt x="f25" y="f18"/>
                  <a:pt x="f26" y="f17"/>
                  <a:pt x="f26" y="f16"/>
                </a:cubicBezTo>
                <a:lnTo>
                  <a:pt x="f26" y="f15"/>
                </a:lnTo>
                <a:cubicBezTo>
                  <a:pt x="f26" y="f14"/>
                  <a:pt x="f25" y="f10"/>
                  <a:pt x="f21" y="f10"/>
                </a:cubicBezTo>
                <a:close/>
                <a:moveTo>
                  <a:pt x="f27" y="f10"/>
                </a:moveTo>
                <a:lnTo>
                  <a:pt x="f28" y="f10"/>
                </a:lnTo>
                <a:cubicBezTo>
                  <a:pt x="f29" y="f10"/>
                  <a:pt x="f30" y="f14"/>
                  <a:pt x="f30" y="f15"/>
                </a:cubicBezTo>
                <a:lnTo>
                  <a:pt x="f30" y="f16"/>
                </a:lnTo>
                <a:cubicBezTo>
                  <a:pt x="f30" y="f17"/>
                  <a:pt x="f29" y="f18"/>
                  <a:pt x="f28" y="f18"/>
                </a:cubicBezTo>
                <a:lnTo>
                  <a:pt x="f27" y="f18"/>
                </a:lnTo>
                <a:cubicBezTo>
                  <a:pt x="f31" y="f18"/>
                  <a:pt x="f32" y="f17"/>
                  <a:pt x="f32" y="f16"/>
                </a:cubicBezTo>
                <a:lnTo>
                  <a:pt x="f32" y="f15"/>
                </a:lnTo>
                <a:cubicBezTo>
                  <a:pt x="f32" y="f14"/>
                  <a:pt x="f31" y="f10"/>
                  <a:pt x="f27" y="f10"/>
                </a:cubicBezTo>
                <a:close/>
                <a:moveTo>
                  <a:pt x="f33" y="f10"/>
                </a:moveTo>
                <a:lnTo>
                  <a:pt x="f34" y="f10"/>
                </a:lnTo>
                <a:cubicBezTo>
                  <a:pt x="f35" y="f10"/>
                  <a:pt x="f36" y="f14"/>
                  <a:pt x="f36" y="f15"/>
                </a:cubicBezTo>
                <a:lnTo>
                  <a:pt x="f36" y="f16"/>
                </a:lnTo>
                <a:cubicBezTo>
                  <a:pt x="f36" y="f17"/>
                  <a:pt x="f35" y="f18"/>
                  <a:pt x="f34" y="f18"/>
                </a:cubicBezTo>
                <a:lnTo>
                  <a:pt x="f33" y="f18"/>
                </a:lnTo>
                <a:cubicBezTo>
                  <a:pt x="f37" y="f18"/>
                  <a:pt x="f38" y="f17"/>
                  <a:pt x="f38" y="f16"/>
                </a:cubicBezTo>
                <a:lnTo>
                  <a:pt x="f38" y="f15"/>
                </a:lnTo>
                <a:cubicBezTo>
                  <a:pt x="f38" y="f14"/>
                  <a:pt x="f37" y="f10"/>
                  <a:pt x="f33" y="f10"/>
                </a:cubicBezTo>
                <a:close/>
                <a:moveTo>
                  <a:pt x="f39" y="f40"/>
                </a:moveTo>
                <a:lnTo>
                  <a:pt x="f41" y="f40"/>
                </a:lnTo>
                <a:cubicBezTo>
                  <a:pt x="f42" y="f40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1" y="f48"/>
                </a:cubicBezTo>
                <a:lnTo>
                  <a:pt x="f39" y="f48"/>
                </a:lnTo>
                <a:cubicBezTo>
                  <a:pt x="f49" y="f48"/>
                  <a:pt x="f50" y="f47"/>
                  <a:pt x="f50" y="f46"/>
                </a:cubicBezTo>
                <a:lnTo>
                  <a:pt x="f50" y="f45"/>
                </a:lnTo>
                <a:cubicBezTo>
                  <a:pt x="f50" y="f44"/>
                  <a:pt x="f49" y="f40"/>
                  <a:pt x="f39" y="f40"/>
                </a:cubicBezTo>
                <a:close/>
                <a:moveTo>
                  <a:pt x="f51" y="f40"/>
                </a:moveTo>
                <a:lnTo>
                  <a:pt x="f52" y="f40"/>
                </a:lnTo>
                <a:cubicBezTo>
                  <a:pt x="f53" y="f40"/>
                  <a:pt x="f54" y="f44"/>
                  <a:pt x="f54" y="f45"/>
                </a:cubicBezTo>
                <a:lnTo>
                  <a:pt x="f54" y="f46"/>
                </a:lnTo>
                <a:cubicBezTo>
                  <a:pt x="f54" y="f47"/>
                  <a:pt x="f53" y="f48"/>
                  <a:pt x="f52" y="f48"/>
                </a:cubicBezTo>
                <a:lnTo>
                  <a:pt x="f51" y="f48"/>
                </a:lnTo>
                <a:cubicBezTo>
                  <a:pt x="f55" y="f48"/>
                  <a:pt x="f56" y="f47"/>
                  <a:pt x="f56" y="f46"/>
                </a:cubicBezTo>
                <a:lnTo>
                  <a:pt x="f56" y="f45"/>
                </a:lnTo>
                <a:cubicBezTo>
                  <a:pt x="f56" y="f44"/>
                  <a:pt x="f55" y="f40"/>
                  <a:pt x="f51" y="f40"/>
                </a:cubicBezTo>
                <a:close/>
                <a:moveTo>
                  <a:pt x="f57" y="f40"/>
                </a:moveTo>
                <a:lnTo>
                  <a:pt x="f58" y="f40"/>
                </a:lnTo>
                <a:cubicBezTo>
                  <a:pt x="f59" y="f40"/>
                  <a:pt x="f60" y="f44"/>
                  <a:pt x="f60" y="f45"/>
                </a:cubicBezTo>
                <a:lnTo>
                  <a:pt x="f60" y="f46"/>
                </a:lnTo>
                <a:cubicBezTo>
                  <a:pt x="f60" y="f47"/>
                  <a:pt x="f59" y="f48"/>
                  <a:pt x="f58" y="f48"/>
                </a:cubicBezTo>
                <a:lnTo>
                  <a:pt x="f57" y="f48"/>
                </a:lnTo>
                <a:cubicBezTo>
                  <a:pt x="f61" y="f48"/>
                  <a:pt x="f62" y="f47"/>
                  <a:pt x="f62" y="f46"/>
                </a:cubicBezTo>
                <a:lnTo>
                  <a:pt x="f62" y="f45"/>
                </a:lnTo>
                <a:cubicBezTo>
                  <a:pt x="f62" y="f44"/>
                  <a:pt x="f61" y="f40"/>
                  <a:pt x="f57" y="f40"/>
                </a:cubicBezTo>
                <a:close/>
                <a:moveTo>
                  <a:pt x="f63" y="f40"/>
                </a:moveTo>
                <a:lnTo>
                  <a:pt x="f64" y="f40"/>
                </a:lnTo>
                <a:cubicBezTo>
                  <a:pt x="f65" y="f40"/>
                  <a:pt x="f66" y="f44"/>
                  <a:pt x="f66" y="f45"/>
                </a:cubicBezTo>
                <a:lnTo>
                  <a:pt x="f66" y="f46"/>
                </a:lnTo>
                <a:cubicBezTo>
                  <a:pt x="f66" y="f47"/>
                  <a:pt x="f65" y="f48"/>
                  <a:pt x="f64" y="f48"/>
                </a:cubicBezTo>
                <a:lnTo>
                  <a:pt x="f63" y="f48"/>
                </a:lnTo>
                <a:cubicBezTo>
                  <a:pt x="f67" y="f48"/>
                  <a:pt x="f68" y="f47"/>
                  <a:pt x="f68" y="f46"/>
                </a:cubicBezTo>
                <a:lnTo>
                  <a:pt x="f68" y="f45"/>
                </a:lnTo>
                <a:cubicBezTo>
                  <a:pt x="f68" y="f44"/>
                  <a:pt x="f67" y="f40"/>
                  <a:pt x="f63" y="f40"/>
                </a:cubicBezTo>
                <a:close/>
                <a:moveTo>
                  <a:pt x="f69" y="f70"/>
                </a:moveTo>
                <a:lnTo>
                  <a:pt x="f71" y="f70"/>
                </a:lnTo>
                <a:cubicBezTo>
                  <a:pt x="f72" y="f70"/>
                  <a:pt x="f73" y="f74"/>
                  <a:pt x="f73" y="f75"/>
                </a:cubicBezTo>
                <a:lnTo>
                  <a:pt x="f73" y="f76"/>
                </a:lnTo>
                <a:cubicBezTo>
                  <a:pt x="f73" y="f77"/>
                  <a:pt x="f72" y="f78"/>
                  <a:pt x="f71" y="f78"/>
                </a:cubicBezTo>
                <a:lnTo>
                  <a:pt x="f69" y="f78"/>
                </a:lnTo>
                <a:cubicBezTo>
                  <a:pt x="f79" y="f78"/>
                  <a:pt x="f80" y="f77"/>
                  <a:pt x="f80" y="f76"/>
                </a:cubicBezTo>
                <a:lnTo>
                  <a:pt x="f80" y="f75"/>
                </a:lnTo>
                <a:cubicBezTo>
                  <a:pt x="f80" y="f74"/>
                  <a:pt x="f79" y="f70"/>
                  <a:pt x="f69" y="f70"/>
                </a:cubicBezTo>
                <a:close/>
                <a:moveTo>
                  <a:pt x="f81" y="f70"/>
                </a:moveTo>
                <a:lnTo>
                  <a:pt x="f82" y="f70"/>
                </a:lnTo>
                <a:cubicBezTo>
                  <a:pt x="f83" y="f70"/>
                  <a:pt x="f84" y="f74"/>
                  <a:pt x="f84" y="f75"/>
                </a:cubicBezTo>
                <a:lnTo>
                  <a:pt x="f84" y="f76"/>
                </a:lnTo>
                <a:cubicBezTo>
                  <a:pt x="f84" y="f77"/>
                  <a:pt x="f83" y="f78"/>
                  <a:pt x="f82" y="f78"/>
                </a:cubicBezTo>
                <a:lnTo>
                  <a:pt x="f81" y="f78"/>
                </a:lnTo>
                <a:cubicBezTo>
                  <a:pt x="f85" y="f78"/>
                  <a:pt x="f86" y="f77"/>
                  <a:pt x="f86" y="f76"/>
                </a:cubicBezTo>
                <a:lnTo>
                  <a:pt x="f86" y="f75"/>
                </a:lnTo>
                <a:cubicBezTo>
                  <a:pt x="f86" y="f74"/>
                  <a:pt x="f85" y="f70"/>
                  <a:pt x="f81" y="f70"/>
                </a:cubicBezTo>
                <a:close/>
                <a:moveTo>
                  <a:pt x="f87" y="f70"/>
                </a:moveTo>
                <a:lnTo>
                  <a:pt x="f88" y="f70"/>
                </a:lnTo>
                <a:cubicBezTo>
                  <a:pt x="f89" y="f70"/>
                  <a:pt x="f90" y="f74"/>
                  <a:pt x="f90" y="f75"/>
                </a:cubicBezTo>
                <a:lnTo>
                  <a:pt x="f90" y="f76"/>
                </a:lnTo>
                <a:cubicBezTo>
                  <a:pt x="f90" y="f77"/>
                  <a:pt x="f89" y="f78"/>
                  <a:pt x="f88" y="f78"/>
                </a:cubicBezTo>
                <a:lnTo>
                  <a:pt x="f87" y="f78"/>
                </a:lnTo>
                <a:cubicBezTo>
                  <a:pt x="f91" y="f78"/>
                  <a:pt x="f92" y="f77"/>
                  <a:pt x="f92" y="f76"/>
                </a:cubicBezTo>
                <a:lnTo>
                  <a:pt x="f92" y="f75"/>
                </a:lnTo>
                <a:cubicBezTo>
                  <a:pt x="f92" y="f74"/>
                  <a:pt x="f91" y="f70"/>
                  <a:pt x="f87" y="f70"/>
                </a:cubicBezTo>
                <a:close/>
                <a:moveTo>
                  <a:pt x="f93" y="f70"/>
                </a:moveTo>
                <a:lnTo>
                  <a:pt x="f94" y="f70"/>
                </a:lnTo>
                <a:cubicBezTo>
                  <a:pt x="f95" y="f70"/>
                  <a:pt x="f96" y="f74"/>
                  <a:pt x="f96" y="f75"/>
                </a:cubicBezTo>
                <a:lnTo>
                  <a:pt x="f96" y="f76"/>
                </a:lnTo>
                <a:cubicBezTo>
                  <a:pt x="f96" y="f77"/>
                  <a:pt x="f95" y="f78"/>
                  <a:pt x="f94" y="f78"/>
                </a:cubicBezTo>
                <a:lnTo>
                  <a:pt x="f93" y="f78"/>
                </a:lnTo>
                <a:cubicBezTo>
                  <a:pt x="f97" y="f78"/>
                  <a:pt x="f98" y="f77"/>
                  <a:pt x="f98" y="f76"/>
                </a:cubicBezTo>
                <a:lnTo>
                  <a:pt x="f98" y="f75"/>
                </a:lnTo>
                <a:cubicBezTo>
                  <a:pt x="f98" y="f74"/>
                  <a:pt x="f97" y="f70"/>
                  <a:pt x="f93" y="f70"/>
                </a:cubicBezTo>
                <a:close/>
                <a:moveTo>
                  <a:pt x="f99" y="f100"/>
                </a:moveTo>
                <a:lnTo>
                  <a:pt x="f99" y="f101"/>
                </a:lnTo>
                <a:lnTo>
                  <a:pt x="f102" y="f101"/>
                </a:lnTo>
                <a:lnTo>
                  <a:pt x="f102" y="f100"/>
                </a:lnTo>
                <a:close/>
                <a:moveTo>
                  <a:pt x="f103" y="f2"/>
                </a:moveTo>
                <a:lnTo>
                  <a:pt x="f104" y="f2"/>
                </a:lnTo>
                <a:cubicBezTo>
                  <a:pt x="f105" y="f2"/>
                  <a:pt x="f3" y="f106"/>
                  <a:pt x="f3" y="f103"/>
                </a:cubicBezTo>
                <a:lnTo>
                  <a:pt x="f3" y="f107"/>
                </a:lnTo>
                <a:cubicBezTo>
                  <a:pt x="f3" y="f108"/>
                  <a:pt x="f105" y="f4"/>
                  <a:pt x="f104" y="f4"/>
                </a:cubicBezTo>
                <a:lnTo>
                  <a:pt x="f103" y="f4"/>
                </a:lnTo>
                <a:cubicBezTo>
                  <a:pt x="f106" y="f4"/>
                  <a:pt x="f2" y="f108"/>
                  <a:pt x="f2" y="f107"/>
                </a:cubicBezTo>
                <a:lnTo>
                  <a:pt x="f2" y="f103"/>
                </a:lnTo>
                <a:cubicBezTo>
                  <a:pt x="f2" y="f106"/>
                  <a:pt x="f106" y="f2"/>
                  <a:pt x="f103" y="f2"/>
                </a:cubicBezTo>
                <a:close/>
              </a:path>
            </a:pathLst>
          </a:custGeom>
          <a:solidFill>
            <a:srgbClr val="034D7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232323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13" name="Rounded Rectangle 2">
            <a:extLst>
              <a:ext uri="{FF2B5EF4-FFF2-40B4-BE49-F238E27FC236}">
                <a16:creationId xmlns:a16="http://schemas.microsoft.com/office/drawing/2014/main" id="{99C842BF-D8B0-F20A-8E59-50FFD5AF1A77}"/>
              </a:ext>
            </a:extLst>
          </p:cNvPr>
          <p:cNvSpPr/>
          <p:nvPr/>
        </p:nvSpPr>
        <p:spPr>
          <a:xfrm>
            <a:off x="1305269" y="5187180"/>
            <a:ext cx="400799" cy="719998"/>
          </a:xfrm>
          <a:custGeom>
            <a:avLst/>
            <a:gdLst>
              <a:gd name="f0" fmla="val w"/>
              <a:gd name="f1" fmla="val h"/>
              <a:gd name="f2" fmla="val 0"/>
              <a:gd name="f3" fmla="val 2160240"/>
              <a:gd name="f4" fmla="val 3880673"/>
              <a:gd name="f5" fmla="val 816120"/>
              <a:gd name="f6" fmla="val 3545649"/>
              <a:gd name="f7" fmla="val 802865"/>
              <a:gd name="f8" fmla="val 792120"/>
              <a:gd name="f9" fmla="val 3556394"/>
              <a:gd name="f10" fmla="val 3569649"/>
              <a:gd name="f11" fmla="val 3665649"/>
              <a:gd name="f12" fmla="val 3678904"/>
              <a:gd name="f13" fmla="val 3689649"/>
              <a:gd name="f14" fmla="val 1344120"/>
              <a:gd name="f15" fmla="val 1357375"/>
              <a:gd name="f16" fmla="val 1368120"/>
              <a:gd name="f17" fmla="val 1458489"/>
              <a:gd name="f18" fmla="val 1982610"/>
              <a:gd name="f19" fmla="val 1698487"/>
              <a:gd name="f20" fmla="val 1731625"/>
              <a:gd name="f21" fmla="val 1758488"/>
              <a:gd name="f22" fmla="val 2009473"/>
              <a:gd name="f23" fmla="val 2042611"/>
              <a:gd name="f24" fmla="val 2282649"/>
              <a:gd name="f25" fmla="val 2315787"/>
              <a:gd name="f26" fmla="val 2342650"/>
              <a:gd name="f27" fmla="val 1425351"/>
              <a:gd name="f28" fmla="val 1398488"/>
              <a:gd name="f29" fmla="val 946089"/>
              <a:gd name="f30" fmla="val 1186087"/>
              <a:gd name="f31" fmla="val 1219225"/>
              <a:gd name="f32" fmla="val 1246088"/>
              <a:gd name="f33" fmla="val 912951"/>
              <a:gd name="f34" fmla="val 886088"/>
              <a:gd name="f35" fmla="val 434129"/>
              <a:gd name="f36" fmla="val 674127"/>
              <a:gd name="f37" fmla="val 707265"/>
              <a:gd name="f38" fmla="val 734128"/>
              <a:gd name="f39" fmla="val 400991"/>
              <a:gd name="f40" fmla="val 374128"/>
              <a:gd name="f41" fmla="val 1434014"/>
              <a:gd name="f42" fmla="val 1460877"/>
              <a:gd name="f43" fmla="val 1494015"/>
              <a:gd name="f44" fmla="val 1734053"/>
              <a:gd name="f45" fmla="val 1767191"/>
              <a:gd name="f46" fmla="val 1794054"/>
              <a:gd name="f47" fmla="val 885417"/>
              <a:gd name="f48" fmla="val 912280"/>
              <a:gd name="f49" fmla="val 945418"/>
              <a:gd name="f50" fmla="val 1185456"/>
              <a:gd name="f51" fmla="val 1218594"/>
              <a:gd name="f52" fmla="val 1245457"/>
              <a:gd name="f53" fmla="val 216024"/>
              <a:gd name="f54" fmla="val 608188"/>
              <a:gd name="f55" fmla="val 3272484"/>
              <a:gd name="f56" fmla="val 1944216"/>
              <a:gd name="f57" fmla="val 912102"/>
              <a:gd name="f58" fmla="val 305289"/>
              <a:gd name="f59" fmla="val 905473"/>
              <a:gd name="f60" fmla="val 900100"/>
              <a:gd name="f61" fmla="val 310662"/>
              <a:gd name="f62" fmla="val 317291"/>
              <a:gd name="f63" fmla="val 365295"/>
              <a:gd name="f64" fmla="val 371924"/>
              <a:gd name="f65" fmla="val 377297"/>
              <a:gd name="f66" fmla="val 1248138"/>
              <a:gd name="f67" fmla="val 1254767"/>
              <a:gd name="f68" fmla="val 1260140"/>
              <a:gd name="f69" fmla="val 278153"/>
              <a:gd name="f70" fmla="val 1882087"/>
              <a:gd name="f71" fmla="val 2035707"/>
              <a:gd name="f72" fmla="val 124533"/>
              <a:gd name="f73" fmla="val 3602520"/>
              <a:gd name="f74" fmla="val 3756140"/>
              <a:gd name="f75" fmla="*/ f0 1 2160240"/>
              <a:gd name="f76" fmla="*/ f1 1 3880673"/>
              <a:gd name="f77" fmla="val f2"/>
              <a:gd name="f78" fmla="val f3"/>
              <a:gd name="f79" fmla="val f4"/>
              <a:gd name="f80" fmla="+- f79 0 f77"/>
              <a:gd name="f81" fmla="+- f78 0 f77"/>
              <a:gd name="f82" fmla="*/ f81 1 2160240"/>
              <a:gd name="f83" fmla="*/ f80 1 3880673"/>
              <a:gd name="f84" fmla="*/ f77 1 f82"/>
              <a:gd name="f85" fmla="*/ f78 1 f82"/>
              <a:gd name="f86" fmla="*/ f77 1 f83"/>
              <a:gd name="f87" fmla="*/ f79 1 f83"/>
              <a:gd name="f88" fmla="*/ f84 f75 1"/>
              <a:gd name="f89" fmla="*/ f85 f75 1"/>
              <a:gd name="f90" fmla="*/ f87 f76 1"/>
              <a:gd name="f91" fmla="*/ f86 f7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8" t="f91" r="f89" b="f90"/>
            <a:pathLst>
              <a:path w="2160240" h="3880673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lnTo>
                  <a:pt x="f19" y="f18"/>
                </a:lnTo>
                <a:cubicBezTo>
                  <a:pt x="f20" y="f18"/>
                  <a:pt x="f21" y="f22"/>
                  <a:pt x="f21" y="f23"/>
                </a:cubicBezTo>
                <a:lnTo>
                  <a:pt x="f21" y="f24"/>
                </a:lnTo>
                <a:cubicBezTo>
                  <a:pt x="f21" y="f25"/>
                  <a:pt x="f20" y="f26"/>
                  <a:pt x="f19" y="f26"/>
                </a:cubicBezTo>
                <a:lnTo>
                  <a:pt x="f17" y="f26"/>
                </a:lnTo>
                <a:cubicBezTo>
                  <a:pt x="f27" y="f26"/>
                  <a:pt x="f28" y="f25"/>
                  <a:pt x="f28" y="f24"/>
                </a:cubicBezTo>
                <a:lnTo>
                  <a:pt x="f28" y="f23"/>
                </a:lnTo>
                <a:cubicBezTo>
                  <a:pt x="f28" y="f22"/>
                  <a:pt x="f27" y="f18"/>
                  <a:pt x="f17" y="f18"/>
                </a:cubicBezTo>
                <a:close/>
                <a:moveTo>
                  <a:pt x="f29" y="f18"/>
                </a:moveTo>
                <a:lnTo>
                  <a:pt x="f30" y="f18"/>
                </a:lnTo>
                <a:cubicBezTo>
                  <a:pt x="f31" y="f18"/>
                  <a:pt x="f32" y="f22"/>
                  <a:pt x="f32" y="f23"/>
                </a:cubicBezTo>
                <a:lnTo>
                  <a:pt x="f32" y="f24"/>
                </a:lnTo>
                <a:cubicBezTo>
                  <a:pt x="f32" y="f25"/>
                  <a:pt x="f31" y="f26"/>
                  <a:pt x="f30" y="f26"/>
                </a:cubicBezTo>
                <a:lnTo>
                  <a:pt x="f29" y="f26"/>
                </a:lnTo>
                <a:cubicBezTo>
                  <a:pt x="f33" y="f26"/>
                  <a:pt x="f34" y="f25"/>
                  <a:pt x="f34" y="f24"/>
                </a:cubicBezTo>
                <a:lnTo>
                  <a:pt x="f34" y="f23"/>
                </a:lnTo>
                <a:cubicBezTo>
                  <a:pt x="f34" y="f22"/>
                  <a:pt x="f33" y="f18"/>
                  <a:pt x="f29" y="f18"/>
                </a:cubicBezTo>
                <a:close/>
                <a:moveTo>
                  <a:pt x="f35" y="f18"/>
                </a:moveTo>
                <a:lnTo>
                  <a:pt x="f36" y="f18"/>
                </a:lnTo>
                <a:cubicBezTo>
                  <a:pt x="f37" y="f18"/>
                  <a:pt x="f38" y="f22"/>
                  <a:pt x="f38" y="f23"/>
                </a:cubicBezTo>
                <a:lnTo>
                  <a:pt x="f38" y="f24"/>
                </a:lnTo>
                <a:cubicBezTo>
                  <a:pt x="f38" y="f25"/>
                  <a:pt x="f37" y="f26"/>
                  <a:pt x="f36" y="f26"/>
                </a:cubicBezTo>
                <a:lnTo>
                  <a:pt x="f35" y="f26"/>
                </a:lnTo>
                <a:cubicBezTo>
                  <a:pt x="f39" y="f26"/>
                  <a:pt x="f40" y="f25"/>
                  <a:pt x="f40" y="f24"/>
                </a:cubicBezTo>
                <a:lnTo>
                  <a:pt x="f40" y="f23"/>
                </a:lnTo>
                <a:cubicBezTo>
                  <a:pt x="f40" y="f22"/>
                  <a:pt x="f39" y="f18"/>
                  <a:pt x="f35" y="f18"/>
                </a:cubicBezTo>
                <a:close/>
                <a:moveTo>
                  <a:pt x="f17" y="f41"/>
                </a:moveTo>
                <a:lnTo>
                  <a:pt x="f19" y="f41"/>
                </a:lnTo>
                <a:cubicBezTo>
                  <a:pt x="f20" y="f41"/>
                  <a:pt x="f21" y="f42"/>
                  <a:pt x="f21" y="f43"/>
                </a:cubicBezTo>
                <a:lnTo>
                  <a:pt x="f21" y="f44"/>
                </a:lnTo>
                <a:cubicBezTo>
                  <a:pt x="f21" y="f45"/>
                  <a:pt x="f20" y="f46"/>
                  <a:pt x="f19" y="f46"/>
                </a:cubicBezTo>
                <a:lnTo>
                  <a:pt x="f17" y="f46"/>
                </a:lnTo>
                <a:cubicBezTo>
                  <a:pt x="f27" y="f46"/>
                  <a:pt x="f28" y="f45"/>
                  <a:pt x="f28" y="f44"/>
                </a:cubicBezTo>
                <a:lnTo>
                  <a:pt x="f28" y="f43"/>
                </a:lnTo>
                <a:cubicBezTo>
                  <a:pt x="f28" y="f42"/>
                  <a:pt x="f27" y="f41"/>
                  <a:pt x="f17" y="f41"/>
                </a:cubicBezTo>
                <a:close/>
                <a:moveTo>
                  <a:pt x="f29" y="f41"/>
                </a:moveTo>
                <a:lnTo>
                  <a:pt x="f30" y="f41"/>
                </a:lnTo>
                <a:cubicBezTo>
                  <a:pt x="f31" y="f41"/>
                  <a:pt x="f32" y="f42"/>
                  <a:pt x="f32" y="f43"/>
                </a:cubicBezTo>
                <a:lnTo>
                  <a:pt x="f32" y="f44"/>
                </a:lnTo>
                <a:cubicBezTo>
                  <a:pt x="f32" y="f45"/>
                  <a:pt x="f31" y="f46"/>
                  <a:pt x="f30" y="f46"/>
                </a:cubicBezTo>
                <a:lnTo>
                  <a:pt x="f29" y="f46"/>
                </a:lnTo>
                <a:cubicBezTo>
                  <a:pt x="f33" y="f46"/>
                  <a:pt x="f34" y="f45"/>
                  <a:pt x="f34" y="f44"/>
                </a:cubicBezTo>
                <a:lnTo>
                  <a:pt x="f34" y="f43"/>
                </a:lnTo>
                <a:cubicBezTo>
                  <a:pt x="f34" y="f42"/>
                  <a:pt x="f33" y="f41"/>
                  <a:pt x="f29" y="f41"/>
                </a:cubicBezTo>
                <a:close/>
                <a:moveTo>
                  <a:pt x="f35" y="f41"/>
                </a:moveTo>
                <a:lnTo>
                  <a:pt x="f36" y="f41"/>
                </a:lnTo>
                <a:cubicBezTo>
                  <a:pt x="f37" y="f41"/>
                  <a:pt x="f38" y="f42"/>
                  <a:pt x="f38" y="f43"/>
                </a:cubicBezTo>
                <a:lnTo>
                  <a:pt x="f38" y="f44"/>
                </a:lnTo>
                <a:cubicBezTo>
                  <a:pt x="f38" y="f45"/>
                  <a:pt x="f37" y="f46"/>
                  <a:pt x="f36" y="f46"/>
                </a:cubicBezTo>
                <a:lnTo>
                  <a:pt x="f35" y="f46"/>
                </a:lnTo>
                <a:cubicBezTo>
                  <a:pt x="f39" y="f46"/>
                  <a:pt x="f40" y="f45"/>
                  <a:pt x="f40" y="f44"/>
                </a:cubicBezTo>
                <a:lnTo>
                  <a:pt x="f40" y="f43"/>
                </a:lnTo>
                <a:cubicBezTo>
                  <a:pt x="f40" y="f42"/>
                  <a:pt x="f39" y="f41"/>
                  <a:pt x="f35" y="f41"/>
                </a:cubicBezTo>
                <a:close/>
                <a:moveTo>
                  <a:pt x="f17" y="f47"/>
                </a:moveTo>
                <a:lnTo>
                  <a:pt x="f19" y="f47"/>
                </a:lnTo>
                <a:cubicBezTo>
                  <a:pt x="f20" y="f47"/>
                  <a:pt x="f21" y="f48"/>
                  <a:pt x="f21" y="f49"/>
                </a:cubicBezTo>
                <a:lnTo>
                  <a:pt x="f21" y="f50"/>
                </a:lnTo>
                <a:cubicBezTo>
                  <a:pt x="f21" y="f51"/>
                  <a:pt x="f20" y="f52"/>
                  <a:pt x="f19" y="f52"/>
                </a:cubicBezTo>
                <a:lnTo>
                  <a:pt x="f17" y="f52"/>
                </a:lnTo>
                <a:cubicBezTo>
                  <a:pt x="f27" y="f52"/>
                  <a:pt x="f28" y="f51"/>
                  <a:pt x="f28" y="f50"/>
                </a:cubicBezTo>
                <a:lnTo>
                  <a:pt x="f28" y="f49"/>
                </a:lnTo>
                <a:cubicBezTo>
                  <a:pt x="f28" y="f48"/>
                  <a:pt x="f27" y="f47"/>
                  <a:pt x="f17" y="f47"/>
                </a:cubicBezTo>
                <a:close/>
                <a:moveTo>
                  <a:pt x="f29" y="f47"/>
                </a:moveTo>
                <a:lnTo>
                  <a:pt x="f30" y="f47"/>
                </a:lnTo>
                <a:cubicBezTo>
                  <a:pt x="f31" y="f47"/>
                  <a:pt x="f32" y="f48"/>
                  <a:pt x="f32" y="f49"/>
                </a:cubicBezTo>
                <a:lnTo>
                  <a:pt x="f32" y="f50"/>
                </a:lnTo>
                <a:cubicBezTo>
                  <a:pt x="f32" y="f51"/>
                  <a:pt x="f31" y="f52"/>
                  <a:pt x="f30" y="f52"/>
                </a:cubicBezTo>
                <a:lnTo>
                  <a:pt x="f29" y="f52"/>
                </a:lnTo>
                <a:cubicBezTo>
                  <a:pt x="f33" y="f52"/>
                  <a:pt x="f34" y="f51"/>
                  <a:pt x="f34" y="f50"/>
                </a:cubicBezTo>
                <a:lnTo>
                  <a:pt x="f34" y="f49"/>
                </a:lnTo>
                <a:cubicBezTo>
                  <a:pt x="f34" y="f48"/>
                  <a:pt x="f33" y="f47"/>
                  <a:pt x="f29" y="f47"/>
                </a:cubicBezTo>
                <a:close/>
                <a:moveTo>
                  <a:pt x="f35" y="f47"/>
                </a:moveTo>
                <a:lnTo>
                  <a:pt x="f36" y="f47"/>
                </a:lnTo>
                <a:cubicBezTo>
                  <a:pt x="f37" y="f47"/>
                  <a:pt x="f38" y="f48"/>
                  <a:pt x="f38" y="f49"/>
                </a:cubicBezTo>
                <a:lnTo>
                  <a:pt x="f38" y="f50"/>
                </a:lnTo>
                <a:cubicBezTo>
                  <a:pt x="f38" y="f51"/>
                  <a:pt x="f37" y="f52"/>
                  <a:pt x="f36" y="f52"/>
                </a:cubicBezTo>
                <a:lnTo>
                  <a:pt x="f35" y="f52"/>
                </a:lnTo>
                <a:cubicBezTo>
                  <a:pt x="f39" y="f52"/>
                  <a:pt x="f40" y="f51"/>
                  <a:pt x="f40" y="f50"/>
                </a:cubicBezTo>
                <a:lnTo>
                  <a:pt x="f40" y="f49"/>
                </a:lnTo>
                <a:cubicBezTo>
                  <a:pt x="f40" y="f48"/>
                  <a:pt x="f39" y="f47"/>
                  <a:pt x="f35" y="f47"/>
                </a:cubicBezTo>
                <a:close/>
                <a:moveTo>
                  <a:pt x="f53" y="f54"/>
                </a:moveTo>
                <a:lnTo>
                  <a:pt x="f53" y="f55"/>
                </a:lnTo>
                <a:lnTo>
                  <a:pt x="f56" y="f55"/>
                </a:lnTo>
                <a:lnTo>
                  <a:pt x="f56" y="f54"/>
                </a:lnTo>
                <a:close/>
                <a:moveTo>
                  <a:pt x="f57" y="f58"/>
                </a:moveTo>
                <a:cubicBezTo>
                  <a:pt x="f59" y="f58"/>
                  <a:pt x="f60" y="f61"/>
                  <a:pt x="f60" y="f62"/>
                </a:cubicBezTo>
                <a:lnTo>
                  <a:pt x="f60" y="f63"/>
                </a:lnTo>
                <a:cubicBezTo>
                  <a:pt x="f60" y="f64"/>
                  <a:pt x="f59" y="f65"/>
                  <a:pt x="f57" y="f65"/>
                </a:cubicBezTo>
                <a:lnTo>
                  <a:pt x="f66" y="f65"/>
                </a:lnTo>
                <a:cubicBezTo>
                  <a:pt x="f67" y="f65"/>
                  <a:pt x="f68" y="f64"/>
                  <a:pt x="f68" y="f63"/>
                </a:cubicBezTo>
                <a:lnTo>
                  <a:pt x="f68" y="f62"/>
                </a:lnTo>
                <a:cubicBezTo>
                  <a:pt x="f68" y="f61"/>
                  <a:pt x="f67" y="f58"/>
                  <a:pt x="f66" y="f58"/>
                </a:cubicBezTo>
                <a:close/>
                <a:moveTo>
                  <a:pt x="f69" y="f2"/>
                </a:moveTo>
                <a:lnTo>
                  <a:pt x="f70" y="f2"/>
                </a:lnTo>
                <a:cubicBezTo>
                  <a:pt x="f71" y="f2"/>
                  <a:pt x="f3" y="f72"/>
                  <a:pt x="f3" y="f69"/>
                </a:cubicBezTo>
                <a:lnTo>
                  <a:pt x="f3" y="f73"/>
                </a:lnTo>
                <a:cubicBezTo>
                  <a:pt x="f3" y="f74"/>
                  <a:pt x="f71" y="f4"/>
                  <a:pt x="f70" y="f4"/>
                </a:cubicBezTo>
                <a:lnTo>
                  <a:pt x="f69" y="f4"/>
                </a:lnTo>
                <a:cubicBezTo>
                  <a:pt x="f72" y="f4"/>
                  <a:pt x="f2" y="f74"/>
                  <a:pt x="f2" y="f73"/>
                </a:cubicBezTo>
                <a:lnTo>
                  <a:pt x="f2" y="f69"/>
                </a:lnTo>
                <a:cubicBezTo>
                  <a:pt x="f2" y="f72"/>
                  <a:pt x="f72" y="f2"/>
                  <a:pt x="f69" y="f2"/>
                </a:cubicBezTo>
                <a:close/>
              </a:path>
            </a:pathLst>
          </a:custGeom>
          <a:solidFill>
            <a:srgbClr val="034D7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00" b="0" i="0" u="none" strike="noStrike" kern="1200" cap="none" spc="0" baseline="0">
              <a:solidFill>
                <a:srgbClr val="232323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14" name="TextBox 23">
            <a:extLst>
              <a:ext uri="{FF2B5EF4-FFF2-40B4-BE49-F238E27FC236}">
                <a16:creationId xmlns:a16="http://schemas.microsoft.com/office/drawing/2014/main" id="{BAD13E55-DF90-7639-1115-DB74BF1923BA}"/>
              </a:ext>
            </a:extLst>
          </p:cNvPr>
          <p:cNvSpPr txBox="1"/>
          <p:nvPr/>
        </p:nvSpPr>
        <p:spPr>
          <a:xfrm>
            <a:off x="1824566" y="4947013"/>
            <a:ext cx="1450338" cy="101566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393939"/>
                </a:solidFill>
                <a:latin typeface="Arial"/>
                <a:ea typeface="굴림" pitchFamily="34"/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sz="1200" b="0" i="0" u="none" strike="noStrike" kern="1200" cap="none" spc="0" baseline="0" dirty="0">
              <a:solidFill>
                <a:srgbClr val="393939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15" name="TextBox 24">
            <a:extLst>
              <a:ext uri="{FF2B5EF4-FFF2-40B4-BE49-F238E27FC236}">
                <a16:creationId xmlns:a16="http://schemas.microsoft.com/office/drawing/2014/main" id="{58F16A99-09F9-B8FC-C57E-925DED12BFC3}"/>
              </a:ext>
            </a:extLst>
          </p:cNvPr>
          <p:cNvSpPr txBox="1"/>
          <p:nvPr/>
        </p:nvSpPr>
        <p:spPr>
          <a:xfrm>
            <a:off x="4245851" y="4966426"/>
            <a:ext cx="1450338" cy="101566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393939"/>
                </a:solidFill>
                <a:latin typeface="Arial"/>
                <a:ea typeface="굴림" pitchFamily="34"/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sz="1200" b="0" i="0" u="none" strike="noStrike" kern="1200" cap="none" spc="0" baseline="0" dirty="0">
              <a:solidFill>
                <a:srgbClr val="393939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5EFE9127-7577-C212-CCAC-B22137D4E4FB}"/>
              </a:ext>
            </a:extLst>
          </p:cNvPr>
          <p:cNvSpPr/>
          <p:nvPr/>
        </p:nvSpPr>
        <p:spPr>
          <a:xfrm flipH="1">
            <a:off x="1236826" y="3750667"/>
            <a:ext cx="1175479" cy="747924"/>
          </a:xfrm>
          <a:custGeom>
            <a:avLst/>
            <a:gdLst>
              <a:gd name="f0" fmla="val w"/>
              <a:gd name="f1" fmla="val h"/>
              <a:gd name="f2" fmla="val 0"/>
              <a:gd name="f3" fmla="val 3980365"/>
              <a:gd name="f4" fmla="val 2532594"/>
              <a:gd name="f5" fmla="val 1988360"/>
              <a:gd name="f6" fmla="val 58973"/>
              <a:gd name="f7" fmla="val 1988306"/>
              <a:gd name="f8" fmla="val 58975"/>
              <a:gd name="f9" fmla="val 1988252"/>
              <a:gd name="f10" fmla="val 58977"/>
              <a:gd name="f11" fmla="val 1988199"/>
              <a:gd name="f12" fmla="val 58995"/>
              <a:gd name="f13" fmla="val 1988145"/>
              <a:gd name="f14" fmla="val 1988091"/>
              <a:gd name="f15" fmla="val 1988037"/>
              <a:gd name="f16" fmla="val 59017"/>
              <a:gd name="f17" fmla="val 1574406"/>
              <a:gd name="f18" fmla="val 74019"/>
              <a:gd name="f19" fmla="val 1375335"/>
              <a:gd name="f20" fmla="val 406725"/>
              <a:gd name="f21" fmla="val 1370318"/>
              <a:gd name="f22" fmla="val 708381"/>
              <a:gd name="f23" fmla="val 1362506"/>
              <a:gd name="f24" fmla="val 1089140"/>
              <a:gd name="f25" fmla="val 1497435"/>
              <a:gd name="f26" fmla="val 1312904"/>
              <a:gd name="f27" fmla="val 1568575"/>
              <a:gd name="f28" fmla="val 1407072"/>
              <a:gd name="f29" fmla="val 1631785"/>
              <a:gd name="f30" fmla="val 1490670"/>
              <a:gd name="f31" fmla="val 1727890"/>
              <a:gd name="f32" fmla="val 1649476"/>
              <a:gd name="f33" fmla="val 1617443"/>
              <a:gd name="f34" fmla="val 1704159"/>
              <a:gd name="f35" fmla="val 1318592"/>
              <a:gd name="f36" fmla="val 1846636"/>
              <a:gd name="f37" fmla="val 1062028"/>
              <a:gd name="f38" fmla="val 1946829"/>
              <a:gd name="f39" fmla="val 927030"/>
              <a:gd name="f40" fmla="val 2049664"/>
              <a:gd name="f41" fmla="val 705669"/>
              <a:gd name="f42" fmla="val 2234426"/>
              <a:gd name="f43" fmla="val 740656"/>
              <a:gd name="f44" fmla="val 2445615"/>
              <a:gd name="f45" fmla="val 754501"/>
              <a:gd name="f46" fmla="val 2531551"/>
              <a:gd name="f47" fmla="val 3221896"/>
              <a:gd name="f48" fmla="val 3235741"/>
              <a:gd name="f49" fmla="val 3270728"/>
              <a:gd name="f50" fmla="val 3049367"/>
              <a:gd name="f51" fmla="val 2914369"/>
              <a:gd name="f52" fmla="val 2657805"/>
              <a:gd name="f53" fmla="val 2358954"/>
              <a:gd name="f54" fmla="val 2248507"/>
              <a:gd name="f55" fmla="val 2344612"/>
              <a:gd name="f56" fmla="val 2407822"/>
              <a:gd name="f57" fmla="val 2478962"/>
              <a:gd name="f58" fmla="val 2613891"/>
              <a:gd name="f59" fmla="val 2606079"/>
              <a:gd name="f60" fmla="val 2601062"/>
              <a:gd name="f61" fmla="val 2401991"/>
              <a:gd name="f62" fmla="val 1093515"/>
              <a:gd name="f63" fmla="val 736613"/>
              <a:gd name="f64" fmla="val 12826"/>
              <a:gd name="f65" fmla="val 553627"/>
              <a:gd name="f66" fmla="val 327881"/>
              <a:gd name="f67" fmla="val 549299"/>
              <a:gd name="f68" fmla="val 588096"/>
              <a:gd name="f69" fmla="val 542562"/>
              <a:gd name="f70" fmla="val 916461"/>
              <a:gd name="f71" fmla="val 658924"/>
              <a:gd name="f72" fmla="val 1109434"/>
              <a:gd name="f73" fmla="val 720275"/>
              <a:gd name="f74" fmla="val 1190644"/>
              <a:gd name="f75" fmla="val 774787"/>
              <a:gd name="f76" fmla="val 1262738"/>
              <a:gd name="f77" fmla="val 857667"/>
              <a:gd name="f78" fmla="val 1399692"/>
              <a:gd name="f79" fmla="val 762418"/>
              <a:gd name="f80" fmla="val 1446850"/>
              <a:gd name="f81" fmla="val 504691"/>
              <a:gd name="f82" fmla="val 1569722"/>
              <a:gd name="f83" fmla="val 283431"/>
              <a:gd name="f84" fmla="val 1656128"/>
              <a:gd name="f85" fmla="val 167010"/>
              <a:gd name="f86" fmla="val 1744812"/>
              <a:gd name="f87" fmla="val -23891"/>
              <a:gd name="f88" fmla="val 1904150"/>
              <a:gd name="f89" fmla="val 672"/>
              <a:gd name="f90" fmla="val 2013351"/>
              <a:gd name="f91" fmla="val 1392"/>
              <a:gd name="f92" fmla="val 2161289"/>
              <a:gd name="f93" fmla="val 356083"/>
              <a:gd name="f94" fmla="val 2160989"/>
              <a:gd name="f95" fmla="val 261990"/>
              <a:gd name="f96" fmla="val 2166300"/>
              <a:gd name="f97" fmla="val 616681"/>
              <a:gd name="f98" fmla="val 2166000"/>
              <a:gd name="f99" fmla="val 794788"/>
              <a:gd name="f100" fmla="val 1846239"/>
              <a:gd name="f101" fmla="val 1045824"/>
              <a:gd name="f102" fmla="val 1778915"/>
              <a:gd name="f103" fmla="val 1453932"/>
              <a:gd name="f104" fmla="val 1593789"/>
              <a:gd name="f105" fmla="val 1171572"/>
              <a:gd name="f106" fmla="val 1115084"/>
              <a:gd name="f107" fmla="val 1046285"/>
              <a:gd name="f108" fmla="val 714919"/>
              <a:gd name="f109" fmla="val 1414663"/>
              <a:gd name="f110" fmla="val 124017"/>
              <a:gd name="f111" fmla="val 1309485"/>
              <a:gd name="f112" fmla="val 41539"/>
              <a:gd name="f113" fmla="val 1305280"/>
              <a:gd name="f114" fmla="val 26381"/>
              <a:gd name="f115" fmla="val 2886850"/>
              <a:gd name="f116" fmla="val 2675085"/>
              <a:gd name="f117" fmla="val 2670880"/>
              <a:gd name="f118" fmla="val 2565702"/>
              <a:gd name="f119" fmla="val 2934080"/>
              <a:gd name="f120" fmla="val 2808793"/>
              <a:gd name="f121" fmla="val 2526433"/>
              <a:gd name="f122" fmla="val 2934542"/>
              <a:gd name="f123" fmla="val 3185577"/>
              <a:gd name="f124" fmla="val 3363685"/>
              <a:gd name="f125" fmla="val 3718376"/>
              <a:gd name="f126" fmla="val 3624282"/>
              <a:gd name="f127" fmla="val 3978973"/>
              <a:gd name="f128" fmla="val 3979693"/>
              <a:gd name="f129" fmla="val 4004256"/>
              <a:gd name="f130" fmla="val 3813355"/>
              <a:gd name="f131" fmla="val 3696934"/>
              <a:gd name="f132" fmla="val 3475674"/>
              <a:gd name="f133" fmla="val 3217947"/>
              <a:gd name="f134" fmla="val 3122698"/>
              <a:gd name="f135" fmla="val 3205579"/>
              <a:gd name="f136" fmla="val 3260090"/>
              <a:gd name="f137" fmla="val 3321441"/>
              <a:gd name="f138" fmla="val 3437803"/>
              <a:gd name="f139" fmla="val 3431066"/>
              <a:gd name="f140" fmla="val 3426739"/>
              <a:gd name="f141" fmla="val 3243752"/>
              <a:gd name="f142" fmla="*/ f0 1 3980365"/>
              <a:gd name="f143" fmla="*/ f1 1 2532594"/>
              <a:gd name="f144" fmla="val f2"/>
              <a:gd name="f145" fmla="val f3"/>
              <a:gd name="f146" fmla="val f4"/>
              <a:gd name="f147" fmla="+- f146 0 f144"/>
              <a:gd name="f148" fmla="+- f145 0 f144"/>
              <a:gd name="f149" fmla="*/ f148 1 3980365"/>
              <a:gd name="f150" fmla="*/ f147 1 2532594"/>
              <a:gd name="f151" fmla="*/ f144 1 f149"/>
              <a:gd name="f152" fmla="*/ f145 1 f149"/>
              <a:gd name="f153" fmla="*/ f144 1 f150"/>
              <a:gd name="f154" fmla="*/ f146 1 f150"/>
              <a:gd name="f155" fmla="*/ f151 f142 1"/>
              <a:gd name="f156" fmla="*/ f152 f142 1"/>
              <a:gd name="f157" fmla="*/ f154 f143 1"/>
              <a:gd name="f158" fmla="*/ f153 f1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5" t="f158" r="f156" b="f157"/>
            <a:pathLst>
              <a:path w="3980365" h="2532594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0"/>
                  <a:pt x="f14" y="f8"/>
                  <a:pt x="f15" y="f6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"/>
                </a:cubicBezTo>
                <a:lnTo>
                  <a:pt x="f11" y="f46"/>
                </a:lnTo>
                <a:lnTo>
                  <a:pt x="f47" y="f4"/>
                </a:lnTo>
                <a:cubicBezTo>
                  <a:pt x="f48" y="f44"/>
                  <a:pt x="f49" y="f42"/>
                  <a:pt x="f50" y="f40"/>
                </a:cubicBezTo>
                <a:cubicBezTo>
                  <a:pt x="f51" y="f38"/>
                  <a:pt x="f52" y="f36"/>
                  <a:pt x="f53" y="f34"/>
                </a:cubicBezTo>
                <a:cubicBezTo>
                  <a:pt x="f54" y="f32"/>
                  <a:pt x="f55" y="f30"/>
                  <a:pt x="f56" y="f28"/>
                </a:cubicBezTo>
                <a:cubicBezTo>
                  <a:pt x="f57" y="f26"/>
                  <a:pt x="f58" y="f24"/>
                  <a:pt x="f59" y="f22"/>
                </a:cubicBezTo>
                <a:cubicBezTo>
                  <a:pt x="f60" y="f20"/>
                  <a:pt x="f61" y="f18"/>
                  <a:pt x="f5" y="f16"/>
                </a:cubicBezTo>
                <a:close/>
                <a:moveTo>
                  <a:pt x="f62" y="f2"/>
                </a:move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110"/>
                </a:cubicBezTo>
                <a:cubicBezTo>
                  <a:pt x="f111" y="f112"/>
                  <a:pt x="f113" y="f114"/>
                  <a:pt x="f62" y="f2"/>
                </a:cubicBezTo>
                <a:close/>
                <a:moveTo>
                  <a:pt x="f115" y="f2"/>
                </a:moveTo>
                <a:cubicBezTo>
                  <a:pt x="f116" y="f114"/>
                  <a:pt x="f117" y="f112"/>
                  <a:pt x="f118" y="f110"/>
                </a:cubicBezTo>
                <a:cubicBezTo>
                  <a:pt x="f119" y="f108"/>
                  <a:pt x="f120" y="f106"/>
                  <a:pt x="f121" y="f104"/>
                </a:cubicBezTo>
                <a:cubicBezTo>
                  <a:pt x="f122" y="f102"/>
                  <a:pt x="f123" y="f100"/>
                  <a:pt x="f124" y="f98"/>
                </a:cubicBezTo>
                <a:cubicBezTo>
                  <a:pt x="f125" y="f96"/>
                  <a:pt x="f126" y="f94"/>
                  <a:pt x="f127" y="f92"/>
                </a:cubicBezTo>
                <a:cubicBezTo>
                  <a:pt x="f128" y="f90"/>
                  <a:pt x="f129" y="f88"/>
                  <a:pt x="f130" y="f86"/>
                </a:cubicBezTo>
                <a:cubicBezTo>
                  <a:pt x="f131" y="f84"/>
                  <a:pt x="f132" y="f82"/>
                  <a:pt x="f133" y="f80"/>
                </a:cubicBezTo>
                <a:cubicBezTo>
                  <a:pt x="f134" y="f78"/>
                  <a:pt x="f135" y="f76"/>
                  <a:pt x="f136" y="f74"/>
                </a:cubicBezTo>
                <a:cubicBezTo>
                  <a:pt x="f137" y="f72"/>
                  <a:pt x="f138" y="f70"/>
                  <a:pt x="f139" y="f68"/>
                </a:cubicBezTo>
                <a:cubicBezTo>
                  <a:pt x="f140" y="f66"/>
                  <a:pt x="f141" y="f64"/>
                  <a:pt x="f115" y="f2"/>
                </a:cubicBezTo>
                <a:close/>
              </a:path>
            </a:pathLst>
          </a:custGeom>
          <a:solidFill>
            <a:srgbClr val="034D79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232323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17" name="TextBox 26">
            <a:extLst>
              <a:ext uri="{FF2B5EF4-FFF2-40B4-BE49-F238E27FC236}">
                <a16:creationId xmlns:a16="http://schemas.microsoft.com/office/drawing/2014/main" id="{A7338944-9FB8-6BBF-CD3D-15C0628928C6}"/>
              </a:ext>
            </a:extLst>
          </p:cNvPr>
          <p:cNvSpPr txBox="1"/>
          <p:nvPr/>
        </p:nvSpPr>
        <p:spPr>
          <a:xfrm>
            <a:off x="2901464" y="3762258"/>
            <a:ext cx="2866296" cy="61555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35999" tIns="0" rIns="35999" bIns="0" anchor="ctr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dirty="0">
                <a:solidFill>
                  <a:srgbClr val="393939"/>
                </a:solidFill>
                <a:latin typeface="Arial"/>
                <a:ea typeface="굴림" pitchFamily="34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n-US" sz="2000" b="0" i="0" u="none" strike="noStrike" kern="1200" cap="none" spc="0" baseline="0" dirty="0">
              <a:solidFill>
                <a:srgbClr val="393939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grpSp>
        <p:nvGrpSpPr>
          <p:cNvPr id="18" name="Grupo 28">
            <a:extLst>
              <a:ext uri="{FF2B5EF4-FFF2-40B4-BE49-F238E27FC236}">
                <a16:creationId xmlns:a16="http://schemas.microsoft.com/office/drawing/2014/main" id="{310DBF40-2B03-E2FB-FEA6-428552CAED08}"/>
              </a:ext>
            </a:extLst>
          </p:cNvPr>
          <p:cNvGrpSpPr/>
          <p:nvPr/>
        </p:nvGrpSpPr>
        <p:grpSpPr>
          <a:xfrm>
            <a:off x="8092394" y="2739386"/>
            <a:ext cx="3065699" cy="3815087"/>
            <a:chOff x="8092394" y="2739386"/>
            <a:chExt cx="3065699" cy="3815087"/>
          </a:xfrm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B38E25E9-8F7A-E2DF-E1A3-61155C50C03E}"/>
                </a:ext>
              </a:extLst>
            </p:cNvPr>
            <p:cNvSpPr/>
            <p:nvPr/>
          </p:nvSpPr>
          <p:spPr>
            <a:xfrm>
              <a:off x="8092394" y="3426842"/>
              <a:ext cx="1374919" cy="31090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320"/>
                <a:gd name="f8" fmla="val 68"/>
                <a:gd name="f9" fmla="val 63"/>
                <a:gd name="f10" fmla="val 80"/>
                <a:gd name="f11" fmla="val 41"/>
                <a:gd name="f12" fmla="val 92"/>
                <a:gd name="f13" fmla="val 21"/>
                <a:gd name="f14" fmla="val 103"/>
                <a:gd name="f15" fmla="val 119"/>
                <a:gd name="f16" fmla="val 9"/>
                <a:gd name="f17" fmla="val 129"/>
                <a:gd name="f18" fmla="val 22"/>
                <a:gd name="f19" fmla="val 132"/>
                <a:gd name="f20" fmla="val 38"/>
                <a:gd name="f21" fmla="val 137"/>
                <a:gd name="f22" fmla="val 70"/>
                <a:gd name="f23" fmla="val 102"/>
                <a:gd name="f24" fmla="val 122"/>
                <a:gd name="f25" fmla="val 120"/>
                <a:gd name="f26" fmla="val 135"/>
                <a:gd name="f27" fmla="val 139"/>
                <a:gd name="f28" fmla="val 192"/>
                <a:gd name="f29" fmla="val 243"/>
                <a:gd name="f30" fmla="val 293"/>
                <a:gd name="f31" fmla="val 305"/>
                <a:gd name="f32" fmla="val 114"/>
                <a:gd name="f33" fmla="val 314"/>
                <a:gd name="f34" fmla="val 104"/>
                <a:gd name="f35" fmla="val 317"/>
                <a:gd name="f36" fmla="val 94"/>
                <a:gd name="f37" fmla="val 81"/>
                <a:gd name="f38" fmla="val 315"/>
                <a:gd name="f39" fmla="val 78"/>
                <a:gd name="f40" fmla="val 306"/>
                <a:gd name="f41" fmla="val 75"/>
                <a:gd name="f42" fmla="val 298"/>
                <a:gd name="f43" fmla="val 289"/>
                <a:gd name="f44" fmla="val 74"/>
                <a:gd name="f45" fmla="val 280"/>
                <a:gd name="f46" fmla="val 244"/>
                <a:gd name="f47" fmla="val 208"/>
                <a:gd name="f48" fmla="val 172"/>
                <a:gd name="f49" fmla="val 168"/>
                <a:gd name="f50" fmla="val 165"/>
                <a:gd name="f51" fmla="val 160"/>
                <a:gd name="f52" fmla="val 71"/>
                <a:gd name="f53" fmla="val 64"/>
                <a:gd name="f54" fmla="val 164"/>
                <a:gd name="f55" fmla="val 167"/>
                <a:gd name="f56" fmla="val 170"/>
                <a:gd name="f57" fmla="val 211"/>
                <a:gd name="f58" fmla="val 252"/>
                <a:gd name="f59" fmla="val 311"/>
                <a:gd name="f60" fmla="val 54"/>
                <a:gd name="f61" fmla="val 318"/>
                <a:gd name="f62" fmla="val 28"/>
                <a:gd name="f63" fmla="val 319"/>
                <a:gd name="f64" fmla="val 19"/>
                <a:gd name="f65" fmla="val 309"/>
                <a:gd name="f66" fmla="val 245"/>
                <a:gd name="f67" fmla="val 196"/>
                <a:gd name="f68" fmla="val 148"/>
                <a:gd name="f69" fmla="val 16"/>
                <a:gd name="f70" fmla="val 136"/>
                <a:gd name="f71" fmla="val 13"/>
                <a:gd name="f72" fmla="val 131"/>
                <a:gd name="f73" fmla="val 5"/>
                <a:gd name="f74" fmla="val 1"/>
                <a:gd name="f75" fmla="val 107"/>
                <a:gd name="f76" fmla="val 93"/>
                <a:gd name="f77" fmla="val 67"/>
                <a:gd name="f78" fmla="val 2"/>
                <a:gd name="f79" fmla="val 30"/>
                <a:gd name="f80" fmla="val 32"/>
                <a:gd name="f81" fmla="val 44"/>
                <a:gd name="f82" fmla="val 20"/>
                <a:gd name="f83" fmla="val 55"/>
                <a:gd name="f84" fmla="val 40"/>
                <a:gd name="f85" fmla="+- 0 0 -90"/>
                <a:gd name="f86" fmla="*/ f3 1 142"/>
                <a:gd name="f87" fmla="*/ f4 1 320"/>
                <a:gd name="f88" fmla="val f5"/>
                <a:gd name="f89" fmla="val f6"/>
                <a:gd name="f90" fmla="val f7"/>
                <a:gd name="f91" fmla="*/ f85 f0 1"/>
                <a:gd name="f92" fmla="+- f90 0 f88"/>
                <a:gd name="f93" fmla="+- f89 0 f88"/>
                <a:gd name="f94" fmla="*/ f91 1 f2"/>
                <a:gd name="f95" fmla="*/ f93 1 142"/>
                <a:gd name="f96" fmla="*/ f92 1 320"/>
                <a:gd name="f97" fmla="*/ 68 f93 1"/>
                <a:gd name="f98" fmla="*/ 63 f92 1"/>
                <a:gd name="f99" fmla="*/ 103 f93 1"/>
                <a:gd name="f100" fmla="*/ 0 f92 1"/>
                <a:gd name="f101" fmla="*/ 132 f93 1"/>
                <a:gd name="f102" fmla="*/ 38 f92 1"/>
                <a:gd name="f103" fmla="*/ 122 f93 1"/>
                <a:gd name="f104" fmla="*/ 132 f92 1"/>
                <a:gd name="f105" fmla="*/ 120 f93 1"/>
                <a:gd name="f106" fmla="*/ 142 f92 1"/>
                <a:gd name="f107" fmla="*/ 293 f92 1"/>
                <a:gd name="f108" fmla="*/ 104 f93 1"/>
                <a:gd name="f109" fmla="*/ 317 f92 1"/>
                <a:gd name="f110" fmla="*/ 78 f93 1"/>
                <a:gd name="f111" fmla="*/ 306 f92 1"/>
                <a:gd name="f112" fmla="*/ 74 f93 1"/>
                <a:gd name="f113" fmla="*/ 280 f92 1"/>
                <a:gd name="f114" fmla="*/ 172 f92 1"/>
                <a:gd name="f115" fmla="*/ 160 f92 1"/>
                <a:gd name="f116" fmla="*/ 64 f93 1"/>
                <a:gd name="f117" fmla="*/ 170 f92 1"/>
                <a:gd name="f118" fmla="*/ 41 f93 1"/>
                <a:gd name="f119" fmla="*/ 318 f92 1"/>
                <a:gd name="f120" fmla="*/ 19 f93 1"/>
                <a:gd name="f121" fmla="*/ 148 f92 1"/>
                <a:gd name="f122" fmla="*/ 13 f93 1"/>
                <a:gd name="f123" fmla="*/ 131 f92 1"/>
                <a:gd name="f124" fmla="*/ 0 f93 1"/>
                <a:gd name="f125" fmla="*/ 93 f92 1"/>
                <a:gd name="f126" fmla="*/ 1 f93 1"/>
                <a:gd name="f127" fmla="*/ 54 f92 1"/>
                <a:gd name="f128" fmla="*/ 32 f93 1"/>
                <a:gd name="f129" fmla="+- f94 0 f1"/>
                <a:gd name="f130" fmla="*/ f97 1 142"/>
                <a:gd name="f131" fmla="*/ f98 1 320"/>
                <a:gd name="f132" fmla="*/ f99 1 142"/>
                <a:gd name="f133" fmla="*/ f100 1 320"/>
                <a:gd name="f134" fmla="*/ f101 1 142"/>
                <a:gd name="f135" fmla="*/ f102 1 320"/>
                <a:gd name="f136" fmla="*/ f103 1 142"/>
                <a:gd name="f137" fmla="*/ f104 1 320"/>
                <a:gd name="f138" fmla="*/ f105 1 142"/>
                <a:gd name="f139" fmla="*/ f106 1 320"/>
                <a:gd name="f140" fmla="*/ f107 1 320"/>
                <a:gd name="f141" fmla="*/ f108 1 142"/>
                <a:gd name="f142" fmla="*/ f109 1 320"/>
                <a:gd name="f143" fmla="*/ f110 1 142"/>
                <a:gd name="f144" fmla="*/ f111 1 320"/>
                <a:gd name="f145" fmla="*/ f112 1 142"/>
                <a:gd name="f146" fmla="*/ f113 1 320"/>
                <a:gd name="f147" fmla="*/ f114 1 320"/>
                <a:gd name="f148" fmla="*/ f115 1 320"/>
                <a:gd name="f149" fmla="*/ f116 1 142"/>
                <a:gd name="f150" fmla="*/ f117 1 320"/>
                <a:gd name="f151" fmla="*/ f118 1 142"/>
                <a:gd name="f152" fmla="*/ f119 1 320"/>
                <a:gd name="f153" fmla="*/ f120 1 142"/>
                <a:gd name="f154" fmla="*/ f121 1 320"/>
                <a:gd name="f155" fmla="*/ f122 1 142"/>
                <a:gd name="f156" fmla="*/ f123 1 320"/>
                <a:gd name="f157" fmla="*/ f124 1 142"/>
                <a:gd name="f158" fmla="*/ f125 1 320"/>
                <a:gd name="f159" fmla="*/ f126 1 142"/>
                <a:gd name="f160" fmla="*/ f127 1 320"/>
                <a:gd name="f161" fmla="*/ f128 1 142"/>
                <a:gd name="f162" fmla="*/ 0 1 f95"/>
                <a:gd name="f163" fmla="*/ f89 1 f95"/>
                <a:gd name="f164" fmla="*/ 0 1 f96"/>
                <a:gd name="f165" fmla="*/ f90 1 f96"/>
                <a:gd name="f166" fmla="*/ f130 1 f95"/>
                <a:gd name="f167" fmla="*/ f131 1 f96"/>
                <a:gd name="f168" fmla="*/ f132 1 f95"/>
                <a:gd name="f169" fmla="*/ f133 1 f96"/>
                <a:gd name="f170" fmla="*/ f134 1 f95"/>
                <a:gd name="f171" fmla="*/ f135 1 f96"/>
                <a:gd name="f172" fmla="*/ f136 1 f95"/>
                <a:gd name="f173" fmla="*/ f137 1 f96"/>
                <a:gd name="f174" fmla="*/ f138 1 f95"/>
                <a:gd name="f175" fmla="*/ f139 1 f96"/>
                <a:gd name="f176" fmla="*/ f140 1 f96"/>
                <a:gd name="f177" fmla="*/ f141 1 f95"/>
                <a:gd name="f178" fmla="*/ f142 1 f96"/>
                <a:gd name="f179" fmla="*/ f143 1 f95"/>
                <a:gd name="f180" fmla="*/ f144 1 f96"/>
                <a:gd name="f181" fmla="*/ f145 1 f95"/>
                <a:gd name="f182" fmla="*/ f146 1 f96"/>
                <a:gd name="f183" fmla="*/ f147 1 f96"/>
                <a:gd name="f184" fmla="*/ f148 1 f96"/>
                <a:gd name="f185" fmla="*/ f149 1 f95"/>
                <a:gd name="f186" fmla="*/ f150 1 f96"/>
                <a:gd name="f187" fmla="*/ f151 1 f95"/>
                <a:gd name="f188" fmla="*/ f152 1 f96"/>
                <a:gd name="f189" fmla="*/ f153 1 f95"/>
                <a:gd name="f190" fmla="*/ f154 1 f96"/>
                <a:gd name="f191" fmla="*/ f155 1 f95"/>
                <a:gd name="f192" fmla="*/ f156 1 f96"/>
                <a:gd name="f193" fmla="*/ f157 1 f95"/>
                <a:gd name="f194" fmla="*/ f158 1 f96"/>
                <a:gd name="f195" fmla="*/ f159 1 f95"/>
                <a:gd name="f196" fmla="*/ f160 1 f96"/>
                <a:gd name="f197" fmla="*/ f161 1 f95"/>
                <a:gd name="f198" fmla="*/ f162 f86 1"/>
                <a:gd name="f199" fmla="*/ f163 f86 1"/>
                <a:gd name="f200" fmla="*/ f165 f87 1"/>
                <a:gd name="f201" fmla="*/ f164 f87 1"/>
                <a:gd name="f202" fmla="*/ f166 f86 1"/>
                <a:gd name="f203" fmla="*/ f167 f87 1"/>
                <a:gd name="f204" fmla="*/ f168 f86 1"/>
                <a:gd name="f205" fmla="*/ f169 f87 1"/>
                <a:gd name="f206" fmla="*/ f170 f86 1"/>
                <a:gd name="f207" fmla="*/ f171 f87 1"/>
                <a:gd name="f208" fmla="*/ f172 f86 1"/>
                <a:gd name="f209" fmla="*/ f173 f87 1"/>
                <a:gd name="f210" fmla="*/ f174 f86 1"/>
                <a:gd name="f211" fmla="*/ f175 f87 1"/>
                <a:gd name="f212" fmla="*/ f176 f87 1"/>
                <a:gd name="f213" fmla="*/ f177 f86 1"/>
                <a:gd name="f214" fmla="*/ f178 f87 1"/>
                <a:gd name="f215" fmla="*/ f179 f86 1"/>
                <a:gd name="f216" fmla="*/ f180 f87 1"/>
                <a:gd name="f217" fmla="*/ f181 f86 1"/>
                <a:gd name="f218" fmla="*/ f182 f87 1"/>
                <a:gd name="f219" fmla="*/ f183 f87 1"/>
                <a:gd name="f220" fmla="*/ f184 f87 1"/>
                <a:gd name="f221" fmla="*/ f185 f86 1"/>
                <a:gd name="f222" fmla="*/ f186 f87 1"/>
                <a:gd name="f223" fmla="*/ f187 f86 1"/>
                <a:gd name="f224" fmla="*/ f188 f87 1"/>
                <a:gd name="f225" fmla="*/ f189 f86 1"/>
                <a:gd name="f226" fmla="*/ f190 f87 1"/>
                <a:gd name="f227" fmla="*/ f191 f86 1"/>
                <a:gd name="f228" fmla="*/ f192 f87 1"/>
                <a:gd name="f229" fmla="*/ f193 f86 1"/>
                <a:gd name="f230" fmla="*/ f194 f87 1"/>
                <a:gd name="f231" fmla="*/ f195 f86 1"/>
                <a:gd name="f232" fmla="*/ f196 f87 1"/>
                <a:gd name="f233" fmla="*/ f197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9">
                  <a:pos x="f202" y="f203"/>
                </a:cxn>
                <a:cxn ang="f129">
                  <a:pos x="f204" y="f205"/>
                </a:cxn>
                <a:cxn ang="f129">
                  <a:pos x="f206" y="f207"/>
                </a:cxn>
                <a:cxn ang="f129">
                  <a:pos x="f208" y="f209"/>
                </a:cxn>
                <a:cxn ang="f129">
                  <a:pos x="f210" y="f211"/>
                </a:cxn>
                <a:cxn ang="f129">
                  <a:pos x="f210" y="f212"/>
                </a:cxn>
                <a:cxn ang="f129">
                  <a:pos x="f213" y="f214"/>
                </a:cxn>
                <a:cxn ang="f129">
                  <a:pos x="f215" y="f216"/>
                </a:cxn>
                <a:cxn ang="f129">
                  <a:pos x="f217" y="f218"/>
                </a:cxn>
                <a:cxn ang="f129">
                  <a:pos x="f217" y="f219"/>
                </a:cxn>
                <a:cxn ang="f129">
                  <a:pos x="f217" y="f220"/>
                </a:cxn>
                <a:cxn ang="f129">
                  <a:pos x="f221" y="f220"/>
                </a:cxn>
                <a:cxn ang="f129">
                  <a:pos x="f221" y="f222"/>
                </a:cxn>
                <a:cxn ang="f129">
                  <a:pos x="f221" y="f212"/>
                </a:cxn>
                <a:cxn ang="f129">
                  <a:pos x="f223" y="f224"/>
                </a:cxn>
                <a:cxn ang="f129">
                  <a:pos x="f225" y="f212"/>
                </a:cxn>
                <a:cxn ang="f129">
                  <a:pos x="f225" y="f226"/>
                </a:cxn>
                <a:cxn ang="f129">
                  <a:pos x="f227" y="f228"/>
                </a:cxn>
                <a:cxn ang="f129">
                  <a:pos x="f229" y="f230"/>
                </a:cxn>
                <a:cxn ang="f129">
                  <a:pos x="f231" y="f232"/>
                </a:cxn>
                <a:cxn ang="f129">
                  <a:pos x="f233" y="f205"/>
                </a:cxn>
                <a:cxn ang="f129">
                  <a:pos x="f202" y="f203"/>
                </a:cxn>
              </a:cxnLst>
              <a:rect l="f198" t="f201" r="f199" b="f200"/>
              <a:pathLst>
                <a:path w="142" h="320">
                  <a:moveTo>
                    <a:pt x="f8" y="f9"/>
                  </a:moveTo>
                  <a:cubicBezTo>
                    <a:pt x="f10" y="f11"/>
                    <a:pt x="f12" y="f13"/>
                    <a:pt x="f14" y="f5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19"/>
                  </a:cubicBezTo>
                  <a:cubicBezTo>
                    <a:pt x="f25" y="f26"/>
                    <a:pt x="f25" y="f27"/>
                    <a:pt x="f25" y="f6"/>
                  </a:cubicBezTo>
                  <a:cubicBezTo>
                    <a:pt x="f25" y="f28"/>
                    <a:pt x="f25" y="f29"/>
                    <a:pt x="f25" y="f30"/>
                  </a:cubicBezTo>
                  <a:cubicBezTo>
                    <a:pt x="f25" y="f31"/>
                    <a:pt x="f32" y="f33"/>
                    <a:pt x="f34" y="f35"/>
                  </a:cubicBezTo>
                  <a:cubicBezTo>
                    <a:pt x="f36" y="f7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cubicBezTo>
                    <a:pt x="f44" y="f46"/>
                    <a:pt x="f44" y="f47"/>
                    <a:pt x="f44" y="f48"/>
                  </a:cubicBezTo>
                  <a:cubicBezTo>
                    <a:pt x="f44" y="f49"/>
                    <a:pt x="f44" y="f50"/>
                    <a:pt x="f44" y="f51"/>
                  </a:cubicBezTo>
                  <a:cubicBezTo>
                    <a:pt x="f52" y="f51"/>
                    <a:pt x="f8" y="f51"/>
                    <a:pt x="f53" y="f51"/>
                  </a:cubicBezTo>
                  <a:cubicBezTo>
                    <a:pt x="f53" y="f54"/>
                    <a:pt x="f53" y="f55"/>
                    <a:pt x="f53" y="f56"/>
                  </a:cubicBezTo>
                  <a:cubicBezTo>
                    <a:pt x="f53" y="f57"/>
                    <a:pt x="f53" y="f58"/>
                    <a:pt x="f53" y="f30"/>
                  </a:cubicBezTo>
                  <a:cubicBezTo>
                    <a:pt x="f53" y="f59"/>
                    <a:pt x="f60" y="f35"/>
                    <a:pt x="f11" y="f61"/>
                  </a:cubicBezTo>
                  <a:cubicBezTo>
                    <a:pt x="f62" y="f63"/>
                    <a:pt x="f64" y="f65"/>
                    <a:pt x="f64" y="f30"/>
                  </a:cubicBezTo>
                  <a:cubicBezTo>
                    <a:pt x="f64" y="f66"/>
                    <a:pt x="f64" y="f67"/>
                    <a:pt x="f64" y="f68"/>
                  </a:cubicBezTo>
                  <a:cubicBezTo>
                    <a:pt x="f64" y="f6"/>
                    <a:pt x="f69" y="f70"/>
                    <a:pt x="f71" y="f72"/>
                  </a:cubicBezTo>
                  <a:cubicBezTo>
                    <a:pt x="f73" y="f25"/>
                    <a:pt x="f74" y="f75"/>
                    <a:pt x="f5" y="f76"/>
                  </a:cubicBezTo>
                  <a:cubicBezTo>
                    <a:pt x="f5" y="f10"/>
                    <a:pt x="f5" y="f77"/>
                    <a:pt x="f74" y="f60"/>
                  </a:cubicBezTo>
                  <a:cubicBezTo>
                    <a:pt x="f78" y="f79"/>
                    <a:pt x="f71" y="f71"/>
                    <a:pt x="f80" y="f5"/>
                  </a:cubicBezTo>
                  <a:cubicBezTo>
                    <a:pt x="f81" y="f82"/>
                    <a:pt x="f83" y="f84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34608689-2F1D-9FCC-A1C5-258A3A2839EC}"/>
                </a:ext>
              </a:extLst>
            </p:cNvPr>
            <p:cNvSpPr/>
            <p:nvPr/>
          </p:nvSpPr>
          <p:spPr>
            <a:xfrm>
              <a:off x="9399190" y="3476393"/>
              <a:ext cx="1758903" cy="30780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1"/>
                <a:gd name="f7" fmla="val 317"/>
                <a:gd name="f8" fmla="val 61"/>
                <a:gd name="f9" fmla="val 120"/>
                <a:gd name="f10" fmla="val 66"/>
                <a:gd name="f11" fmla="val 132"/>
                <a:gd name="f12" fmla="val 198"/>
                <a:gd name="f13" fmla="val 147"/>
                <a:gd name="f14" fmla="val 113"/>
                <a:gd name="f15" fmla="val 78"/>
                <a:gd name="f16" fmla="val 82"/>
                <a:gd name="f17" fmla="val 212"/>
                <a:gd name="f18" fmla="val 86"/>
                <a:gd name="f19" fmla="val 224"/>
                <a:gd name="f20" fmla="val 90"/>
                <a:gd name="f21" fmla="val 236"/>
                <a:gd name="f22" fmla="val 97"/>
                <a:gd name="f23" fmla="val 257"/>
                <a:gd name="f24" fmla="val 104"/>
                <a:gd name="f25" fmla="val 278"/>
                <a:gd name="f26" fmla="val 111"/>
                <a:gd name="f27" fmla="val 300"/>
                <a:gd name="f28" fmla="val 306"/>
                <a:gd name="f29" fmla="val 312"/>
                <a:gd name="f30" fmla="val 106"/>
                <a:gd name="f31" fmla="val 314"/>
                <a:gd name="f32" fmla="val 99"/>
                <a:gd name="f33" fmla="val 95"/>
                <a:gd name="f34" fmla="val 93"/>
                <a:gd name="f35" fmla="val 85"/>
                <a:gd name="f36" fmla="val 280"/>
                <a:gd name="f37" fmla="val 255"/>
                <a:gd name="f38" fmla="val 70"/>
                <a:gd name="f39" fmla="val 230"/>
                <a:gd name="f40" fmla="val 69"/>
                <a:gd name="f41" fmla="val 227"/>
                <a:gd name="f42" fmla="val 68"/>
                <a:gd name="f43" fmla="val 225"/>
                <a:gd name="f44" fmla="val 64"/>
                <a:gd name="f45" fmla="val 222"/>
                <a:gd name="f46" fmla="val 62"/>
                <a:gd name="f47" fmla="val 229"/>
                <a:gd name="f48" fmla="val 60"/>
                <a:gd name="f49" fmla="val 57"/>
                <a:gd name="f50" fmla="val 243"/>
                <a:gd name="f51" fmla="val 51"/>
                <a:gd name="f52" fmla="val 264"/>
                <a:gd name="f53" fmla="val 44"/>
                <a:gd name="f54" fmla="val 285"/>
                <a:gd name="f55" fmla="val 37"/>
                <a:gd name="f56" fmla="val 35"/>
                <a:gd name="f57" fmla="val 309"/>
                <a:gd name="f58" fmla="val 31"/>
                <a:gd name="f59" fmla="val 313"/>
                <a:gd name="f60" fmla="val 27"/>
                <a:gd name="f61" fmla="val 25"/>
                <a:gd name="f62" fmla="val 315"/>
                <a:gd name="f63" fmla="val 21"/>
                <a:gd name="f64" fmla="val 311"/>
                <a:gd name="f65" fmla="val 19"/>
                <a:gd name="f66" fmla="val 308"/>
                <a:gd name="f67" fmla="val 18"/>
                <a:gd name="f68" fmla="val 307"/>
                <a:gd name="f69" fmla="val 304"/>
                <a:gd name="f70" fmla="val 302"/>
                <a:gd name="f71" fmla="val 26"/>
                <a:gd name="f72" fmla="val 282"/>
                <a:gd name="f73" fmla="val 33"/>
                <a:gd name="f74" fmla="val 261"/>
                <a:gd name="f75" fmla="val 40"/>
                <a:gd name="f76" fmla="val 240"/>
                <a:gd name="f77" fmla="val 48"/>
                <a:gd name="f78" fmla="val 214"/>
                <a:gd name="f79" fmla="val 53"/>
                <a:gd name="f80" fmla="val 199"/>
                <a:gd name="f81" fmla="val 1"/>
                <a:gd name="f82" fmla="val 194"/>
                <a:gd name="f83" fmla="val 190"/>
                <a:gd name="f84" fmla="val 186"/>
                <a:gd name="f85" fmla="val 112"/>
                <a:gd name="f86" fmla="val 168"/>
                <a:gd name="f87" fmla="val 169"/>
                <a:gd name="f88" fmla="val 178"/>
                <a:gd name="f89" fmla="val 175"/>
                <a:gd name="f90" fmla="val 124"/>
                <a:gd name="f91" fmla="val 74"/>
                <a:gd name="f92" fmla="val 24"/>
                <a:gd name="f93" fmla="val 14"/>
                <a:gd name="f94" fmla="val 166"/>
                <a:gd name="f95" fmla="val 12"/>
                <a:gd name="f96" fmla="val 158"/>
                <a:gd name="f97" fmla="val 13"/>
                <a:gd name="f98" fmla="val 17"/>
                <a:gd name="f99" fmla="val 8"/>
                <a:gd name="f100" fmla="val 3"/>
                <a:gd name="f101" fmla="val 10"/>
                <a:gd name="f102" fmla="+- 0 0 -90"/>
                <a:gd name="f103" fmla="*/ f3 1 181"/>
                <a:gd name="f104" fmla="*/ f4 1 317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181"/>
                <a:gd name="f113" fmla="*/ f109 1 317"/>
                <a:gd name="f114" fmla="*/ 0 f110 1"/>
                <a:gd name="f115" fmla="*/ 0 f109 1"/>
                <a:gd name="f116" fmla="*/ 181 f110 1"/>
                <a:gd name="f117" fmla="*/ 198 f109 1"/>
                <a:gd name="f118" fmla="*/ 78 f110 1"/>
                <a:gd name="f119" fmla="*/ 90 f110 1"/>
                <a:gd name="f120" fmla="*/ 236 f109 1"/>
                <a:gd name="f121" fmla="*/ 111 f110 1"/>
                <a:gd name="f122" fmla="*/ 300 f109 1"/>
                <a:gd name="f123" fmla="*/ 106 f110 1"/>
                <a:gd name="f124" fmla="*/ 314 f109 1"/>
                <a:gd name="f125" fmla="*/ 93 f110 1"/>
                <a:gd name="f126" fmla="*/ 306 f109 1"/>
                <a:gd name="f127" fmla="*/ 70 f110 1"/>
                <a:gd name="f128" fmla="*/ 230 f109 1"/>
                <a:gd name="f129" fmla="*/ 64 f110 1"/>
                <a:gd name="f130" fmla="*/ 222 f109 1"/>
                <a:gd name="f131" fmla="*/ 57 f110 1"/>
                <a:gd name="f132" fmla="*/ 243 f109 1"/>
                <a:gd name="f133" fmla="*/ 37 f110 1"/>
                <a:gd name="f134" fmla="*/ 27 f110 1"/>
                <a:gd name="f135" fmla="*/ 19 f110 1"/>
                <a:gd name="f136" fmla="*/ 308 f109 1"/>
                <a:gd name="f137" fmla="*/ 302 f109 1"/>
                <a:gd name="f138" fmla="*/ 40 f110 1"/>
                <a:gd name="f139" fmla="*/ 240 f109 1"/>
                <a:gd name="f140" fmla="*/ 53 f110 1"/>
                <a:gd name="f141" fmla="*/ 199 f109 1"/>
                <a:gd name="f142" fmla="*/ 1 f110 1"/>
                <a:gd name="f143" fmla="*/ 186 f109 1"/>
                <a:gd name="f144" fmla="*/ 168 f110 1"/>
                <a:gd name="f145" fmla="*/ 169 f110 1"/>
                <a:gd name="f146" fmla="*/ 175 f109 1"/>
                <a:gd name="f147" fmla="*/ 24 f109 1"/>
                <a:gd name="f148" fmla="*/ 158 f110 1"/>
                <a:gd name="f149" fmla="*/ 13 f109 1"/>
                <a:gd name="f150" fmla="*/ 17 f110 1"/>
                <a:gd name="f151" fmla="+- f111 0 f1"/>
                <a:gd name="f152" fmla="*/ f114 1 181"/>
                <a:gd name="f153" fmla="*/ f115 1 317"/>
                <a:gd name="f154" fmla="*/ f116 1 181"/>
                <a:gd name="f155" fmla="*/ f117 1 317"/>
                <a:gd name="f156" fmla="*/ f118 1 181"/>
                <a:gd name="f157" fmla="*/ f119 1 181"/>
                <a:gd name="f158" fmla="*/ f120 1 317"/>
                <a:gd name="f159" fmla="*/ f121 1 181"/>
                <a:gd name="f160" fmla="*/ f122 1 317"/>
                <a:gd name="f161" fmla="*/ f123 1 181"/>
                <a:gd name="f162" fmla="*/ f124 1 317"/>
                <a:gd name="f163" fmla="*/ f125 1 181"/>
                <a:gd name="f164" fmla="*/ f126 1 317"/>
                <a:gd name="f165" fmla="*/ f127 1 181"/>
                <a:gd name="f166" fmla="*/ f128 1 317"/>
                <a:gd name="f167" fmla="*/ f129 1 181"/>
                <a:gd name="f168" fmla="*/ f130 1 317"/>
                <a:gd name="f169" fmla="*/ f131 1 181"/>
                <a:gd name="f170" fmla="*/ f132 1 317"/>
                <a:gd name="f171" fmla="*/ f133 1 181"/>
                <a:gd name="f172" fmla="*/ f134 1 181"/>
                <a:gd name="f173" fmla="*/ f135 1 181"/>
                <a:gd name="f174" fmla="*/ f136 1 317"/>
                <a:gd name="f175" fmla="*/ f137 1 317"/>
                <a:gd name="f176" fmla="*/ f138 1 181"/>
                <a:gd name="f177" fmla="*/ f139 1 317"/>
                <a:gd name="f178" fmla="*/ f140 1 181"/>
                <a:gd name="f179" fmla="*/ f141 1 317"/>
                <a:gd name="f180" fmla="*/ f142 1 181"/>
                <a:gd name="f181" fmla="*/ f143 1 317"/>
                <a:gd name="f182" fmla="*/ f144 1 181"/>
                <a:gd name="f183" fmla="*/ f145 1 181"/>
                <a:gd name="f184" fmla="*/ f146 1 317"/>
                <a:gd name="f185" fmla="*/ f147 1 317"/>
                <a:gd name="f186" fmla="*/ f148 1 181"/>
                <a:gd name="f187" fmla="*/ f149 1 317"/>
                <a:gd name="f188" fmla="*/ f150 1 181"/>
                <a:gd name="f189" fmla="*/ 0 1 f112"/>
                <a:gd name="f190" fmla="*/ f106 1 f112"/>
                <a:gd name="f191" fmla="*/ 0 1 f113"/>
                <a:gd name="f192" fmla="*/ f107 1 f113"/>
                <a:gd name="f193" fmla="*/ f152 1 f112"/>
                <a:gd name="f194" fmla="*/ f153 1 f113"/>
                <a:gd name="f195" fmla="*/ f154 1 f112"/>
                <a:gd name="f196" fmla="*/ f155 1 f113"/>
                <a:gd name="f197" fmla="*/ f156 1 f112"/>
                <a:gd name="f198" fmla="*/ f157 1 f112"/>
                <a:gd name="f199" fmla="*/ f158 1 f113"/>
                <a:gd name="f200" fmla="*/ f159 1 f112"/>
                <a:gd name="f201" fmla="*/ f160 1 f113"/>
                <a:gd name="f202" fmla="*/ f161 1 f112"/>
                <a:gd name="f203" fmla="*/ f162 1 f113"/>
                <a:gd name="f204" fmla="*/ f163 1 f112"/>
                <a:gd name="f205" fmla="*/ f164 1 f113"/>
                <a:gd name="f206" fmla="*/ f165 1 f112"/>
                <a:gd name="f207" fmla="*/ f166 1 f113"/>
                <a:gd name="f208" fmla="*/ f167 1 f112"/>
                <a:gd name="f209" fmla="*/ f168 1 f113"/>
                <a:gd name="f210" fmla="*/ f169 1 f112"/>
                <a:gd name="f211" fmla="*/ f170 1 f113"/>
                <a:gd name="f212" fmla="*/ f171 1 f112"/>
                <a:gd name="f213" fmla="*/ f172 1 f112"/>
                <a:gd name="f214" fmla="*/ f173 1 f112"/>
                <a:gd name="f215" fmla="*/ f174 1 f113"/>
                <a:gd name="f216" fmla="*/ f175 1 f113"/>
                <a:gd name="f217" fmla="*/ f176 1 f112"/>
                <a:gd name="f218" fmla="*/ f177 1 f113"/>
                <a:gd name="f219" fmla="*/ f178 1 f112"/>
                <a:gd name="f220" fmla="*/ f179 1 f113"/>
                <a:gd name="f221" fmla="*/ f180 1 f112"/>
                <a:gd name="f222" fmla="*/ f181 1 f113"/>
                <a:gd name="f223" fmla="*/ f182 1 f112"/>
                <a:gd name="f224" fmla="*/ f183 1 f112"/>
                <a:gd name="f225" fmla="*/ f184 1 f113"/>
                <a:gd name="f226" fmla="*/ f185 1 f113"/>
                <a:gd name="f227" fmla="*/ f186 1 f112"/>
                <a:gd name="f228" fmla="*/ f187 1 f113"/>
                <a:gd name="f229" fmla="*/ f188 1 f112"/>
                <a:gd name="f230" fmla="*/ f189 f103 1"/>
                <a:gd name="f231" fmla="*/ f190 f103 1"/>
                <a:gd name="f232" fmla="*/ f192 f104 1"/>
                <a:gd name="f233" fmla="*/ f191 f104 1"/>
                <a:gd name="f234" fmla="*/ f193 f103 1"/>
                <a:gd name="f235" fmla="*/ f194 f104 1"/>
                <a:gd name="f236" fmla="*/ f195 f103 1"/>
                <a:gd name="f237" fmla="*/ f196 f104 1"/>
                <a:gd name="f238" fmla="*/ f197 f103 1"/>
                <a:gd name="f239" fmla="*/ f198 f103 1"/>
                <a:gd name="f240" fmla="*/ f199 f104 1"/>
                <a:gd name="f241" fmla="*/ f200 f103 1"/>
                <a:gd name="f242" fmla="*/ f201 f104 1"/>
                <a:gd name="f243" fmla="*/ f202 f103 1"/>
                <a:gd name="f244" fmla="*/ f203 f104 1"/>
                <a:gd name="f245" fmla="*/ f204 f103 1"/>
                <a:gd name="f246" fmla="*/ f205 f104 1"/>
                <a:gd name="f247" fmla="*/ f206 f103 1"/>
                <a:gd name="f248" fmla="*/ f207 f104 1"/>
                <a:gd name="f249" fmla="*/ f208 f103 1"/>
                <a:gd name="f250" fmla="*/ f209 f104 1"/>
                <a:gd name="f251" fmla="*/ f210 f103 1"/>
                <a:gd name="f252" fmla="*/ f211 f104 1"/>
                <a:gd name="f253" fmla="*/ f212 f103 1"/>
                <a:gd name="f254" fmla="*/ f213 f103 1"/>
                <a:gd name="f255" fmla="*/ f214 f103 1"/>
                <a:gd name="f256" fmla="*/ f215 f104 1"/>
                <a:gd name="f257" fmla="*/ f216 f104 1"/>
                <a:gd name="f258" fmla="*/ f217 f103 1"/>
                <a:gd name="f259" fmla="*/ f218 f104 1"/>
                <a:gd name="f260" fmla="*/ f219 f103 1"/>
                <a:gd name="f261" fmla="*/ f220 f104 1"/>
                <a:gd name="f262" fmla="*/ f221 f103 1"/>
                <a:gd name="f263" fmla="*/ f222 f104 1"/>
                <a:gd name="f264" fmla="*/ f223 f103 1"/>
                <a:gd name="f265" fmla="*/ f224 f103 1"/>
                <a:gd name="f266" fmla="*/ f225 f104 1"/>
                <a:gd name="f267" fmla="*/ f226 f104 1"/>
                <a:gd name="f268" fmla="*/ f227 f103 1"/>
                <a:gd name="f269" fmla="*/ f228 f104 1"/>
                <a:gd name="f270" fmla="*/ f229 f1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1">
                  <a:pos x="f234" y="f235"/>
                </a:cxn>
                <a:cxn ang="f151">
                  <a:pos x="f236" y="f235"/>
                </a:cxn>
                <a:cxn ang="f151">
                  <a:pos x="f236" y="f237"/>
                </a:cxn>
                <a:cxn ang="f151">
                  <a:pos x="f238" y="f237"/>
                </a:cxn>
                <a:cxn ang="f151">
                  <a:pos x="f239" y="f240"/>
                </a:cxn>
                <a:cxn ang="f151">
                  <a:pos x="f241" y="f242"/>
                </a:cxn>
                <a:cxn ang="f151">
                  <a:pos x="f243" y="f244"/>
                </a:cxn>
                <a:cxn ang="f151">
                  <a:pos x="f245" y="f246"/>
                </a:cxn>
                <a:cxn ang="f151">
                  <a:pos x="f247" y="f248"/>
                </a:cxn>
                <a:cxn ang="f151">
                  <a:pos x="f249" y="f250"/>
                </a:cxn>
                <a:cxn ang="f151">
                  <a:pos x="f251" y="f252"/>
                </a:cxn>
                <a:cxn ang="f151">
                  <a:pos x="f253" y="f246"/>
                </a:cxn>
                <a:cxn ang="f151">
                  <a:pos x="f254" y="f244"/>
                </a:cxn>
                <a:cxn ang="f151">
                  <a:pos x="f255" y="f256"/>
                </a:cxn>
                <a:cxn ang="f151">
                  <a:pos x="f255" y="f257"/>
                </a:cxn>
                <a:cxn ang="f151">
                  <a:pos x="f258" y="f259"/>
                </a:cxn>
                <a:cxn ang="f151">
                  <a:pos x="f260" y="f261"/>
                </a:cxn>
                <a:cxn ang="f151">
                  <a:pos x="f262" y="f261"/>
                </a:cxn>
                <a:cxn ang="f151">
                  <a:pos x="f262" y="f263"/>
                </a:cxn>
                <a:cxn ang="f151">
                  <a:pos x="f264" y="f263"/>
                </a:cxn>
                <a:cxn ang="f151">
                  <a:pos x="f265" y="f266"/>
                </a:cxn>
                <a:cxn ang="f151">
                  <a:pos x="f265" y="f267"/>
                </a:cxn>
                <a:cxn ang="f151">
                  <a:pos x="f268" y="f269"/>
                </a:cxn>
                <a:cxn ang="f151">
                  <a:pos x="f270" y="f269"/>
                </a:cxn>
                <a:cxn ang="f151">
                  <a:pos x="f234" y="f235"/>
                </a:cxn>
              </a:cxnLst>
              <a:rect l="f230" t="f233" r="f231" b="f232"/>
              <a:pathLst>
                <a:path w="181" h="317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12"/>
                  </a:cubicBezTo>
                  <a:cubicBezTo>
                    <a:pt x="f13" y="f12"/>
                    <a:pt x="f14" y="f12"/>
                    <a:pt x="f15" y="f12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14" y="f28"/>
                    <a:pt x="f14" y="f29"/>
                    <a:pt x="f30" y="f31"/>
                  </a:cubicBezTo>
                  <a:cubicBezTo>
                    <a:pt x="f32" y="f7"/>
                    <a:pt x="f33" y="f29"/>
                    <a:pt x="f34" y="f28"/>
                  </a:cubicBezTo>
                  <a:cubicBezTo>
                    <a:pt x="f35" y="f36"/>
                    <a:pt x="f15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21"/>
                    <a:pt x="f49" y="f50"/>
                  </a:cubicBezTo>
                  <a:cubicBezTo>
                    <a:pt x="f51" y="f52"/>
                    <a:pt x="f53" y="f54"/>
                    <a:pt x="f55" y="f28"/>
                  </a:cubicBezTo>
                  <a:cubicBezTo>
                    <a:pt x="f56" y="f57"/>
                    <a:pt x="f58" y="f59"/>
                    <a:pt x="f60" y="f31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7" y="f69"/>
                    <a:pt x="f65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53" y="f41"/>
                    <a:pt x="f77" y="f78"/>
                    <a:pt x="f79" y="f80"/>
                  </a:cubicBezTo>
                  <a:cubicBezTo>
                    <a:pt x="f56" y="f80"/>
                    <a:pt x="f65" y="f80"/>
                    <a:pt x="f81" y="f80"/>
                  </a:cubicBezTo>
                  <a:cubicBezTo>
                    <a:pt x="f81" y="f82"/>
                    <a:pt x="f81" y="f83"/>
                    <a:pt x="f81" y="f84"/>
                  </a:cubicBezTo>
                  <a:cubicBezTo>
                    <a:pt x="f49" y="f84"/>
                    <a:pt x="f85" y="f84"/>
                    <a:pt x="f86" y="f84"/>
                  </a:cubicBezTo>
                  <a:cubicBezTo>
                    <a:pt x="f87" y="f6"/>
                    <a:pt x="f87" y="f88"/>
                    <a:pt x="f87" y="f89"/>
                  </a:cubicBezTo>
                  <a:cubicBezTo>
                    <a:pt x="f87" y="f90"/>
                    <a:pt x="f87" y="f91"/>
                    <a:pt x="f87" y="f92"/>
                  </a:cubicBezTo>
                  <a:cubicBezTo>
                    <a:pt x="f87" y="f93"/>
                    <a:pt x="f94" y="f95"/>
                    <a:pt x="f96" y="f97"/>
                  </a:cubicBezTo>
                  <a:cubicBezTo>
                    <a:pt x="f26" y="f97"/>
                    <a:pt x="f44" y="f97"/>
                    <a:pt x="f98" y="f97"/>
                  </a:cubicBezTo>
                  <a:cubicBezTo>
                    <a:pt x="f99" y="f97"/>
                    <a:pt x="f100" y="f101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B72CCE81-2FAE-EE09-9032-C8A2593132A3}"/>
                </a:ext>
              </a:extLst>
            </p:cNvPr>
            <p:cNvSpPr/>
            <p:nvPr/>
          </p:nvSpPr>
          <p:spPr>
            <a:xfrm>
              <a:off x="9634529" y="3903738"/>
              <a:ext cx="1052867" cy="110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8"/>
                <a:gd name="f7" fmla="val 114"/>
                <a:gd name="f8" fmla="val 40"/>
                <a:gd name="f9" fmla="val 42"/>
                <a:gd name="f10" fmla="val 48"/>
                <a:gd name="f11" fmla="val 36"/>
                <a:gd name="f12" fmla="val 55"/>
                <a:gd name="f13" fmla="val 30"/>
                <a:gd name="f14" fmla="val 62"/>
                <a:gd name="f15" fmla="val 24"/>
                <a:gd name="f16" fmla="val 65"/>
                <a:gd name="f17" fmla="val 22"/>
                <a:gd name="f18" fmla="val 18"/>
                <a:gd name="f19" fmla="val 66"/>
                <a:gd name="f20" fmla="val 15"/>
                <a:gd name="f21" fmla="val 68"/>
                <a:gd name="f22" fmla="val 6"/>
                <a:gd name="f23" fmla="val 76"/>
                <a:gd name="f24" fmla="val 85"/>
                <a:gd name="f25" fmla="val 93"/>
                <a:gd name="f26" fmla="val 100"/>
                <a:gd name="f27" fmla="val 3"/>
                <a:gd name="f28" fmla="val 103"/>
                <a:gd name="f29" fmla="val 12"/>
                <a:gd name="f30" fmla="val 106"/>
                <a:gd name="f31" fmla="val 21"/>
                <a:gd name="f32" fmla="val 105"/>
                <a:gd name="f33" fmla="val 29"/>
                <a:gd name="f34" fmla="val 98"/>
                <a:gd name="f35" fmla="val 35"/>
                <a:gd name="f36" fmla="val 91"/>
                <a:gd name="f37" fmla="val 41"/>
                <a:gd name="f38" fmla="val 82"/>
                <a:gd name="f39" fmla="val 74"/>
                <a:gd name="f40" fmla="val 72"/>
                <a:gd name="f41" fmla="val 34"/>
                <a:gd name="f42" fmla="val 70"/>
                <a:gd name="f43" fmla="val 32"/>
                <a:gd name="f44" fmla="val 31"/>
                <a:gd name="f45" fmla="val 60"/>
                <a:gd name="f46" fmla="val 38"/>
                <a:gd name="f47" fmla="val 51"/>
                <a:gd name="f48" fmla="val 46"/>
                <a:gd name="f49" fmla="val 54"/>
                <a:gd name="f50" fmla="val 69"/>
                <a:gd name="f51" fmla="val 77"/>
                <a:gd name="f52" fmla="val 86"/>
                <a:gd name="f53" fmla="val 96"/>
                <a:gd name="f54" fmla="val 73"/>
                <a:gd name="f55" fmla="val 107"/>
                <a:gd name="f56" fmla="val 79"/>
                <a:gd name="f57" fmla="val 90"/>
                <a:gd name="f58" fmla="val 99"/>
                <a:gd name="f59" fmla="val 83"/>
                <a:gd name="f60" fmla="val 71"/>
                <a:gd name="f61" fmla="val 111"/>
                <a:gd name="f62" fmla="val 89"/>
                <a:gd name="f63" fmla="val 87"/>
                <a:gd name="f64" fmla="val 64"/>
                <a:gd name="f65" fmla="val 84"/>
                <a:gd name="f66" fmla="val 39"/>
                <a:gd name="f67" fmla="val 14"/>
                <a:gd name="f68" fmla="val 56"/>
                <a:gd name="f69" fmla="val 44"/>
                <a:gd name="f70" fmla="val 8"/>
                <a:gd name="f71" fmla="val 37"/>
                <a:gd name="f72" fmla="val 17"/>
                <a:gd name="f73" fmla="val 27"/>
                <a:gd name="f74" fmla="+- 0 0 -90"/>
                <a:gd name="f75" fmla="*/ f3 1 108"/>
                <a:gd name="f76" fmla="*/ f4 1 114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108"/>
                <a:gd name="f85" fmla="*/ f81 1 114"/>
                <a:gd name="f86" fmla="*/ 40 f82 1"/>
                <a:gd name="f87" fmla="*/ 42 f81 1"/>
                <a:gd name="f88" fmla="*/ 62 f82 1"/>
                <a:gd name="f89" fmla="*/ 24 f81 1"/>
                <a:gd name="f90" fmla="*/ 66 f82 1"/>
                <a:gd name="f91" fmla="*/ 15 f81 1"/>
                <a:gd name="f92" fmla="*/ 85 f82 1"/>
                <a:gd name="f93" fmla="*/ 0 f81 1"/>
                <a:gd name="f94" fmla="*/ 103 f82 1"/>
                <a:gd name="f95" fmla="*/ 12 f81 1"/>
                <a:gd name="f96" fmla="*/ 98 f82 1"/>
                <a:gd name="f97" fmla="*/ 35 f81 1"/>
                <a:gd name="f98" fmla="*/ 74 f82 1"/>
                <a:gd name="f99" fmla="*/ 68 f82 1"/>
                <a:gd name="f100" fmla="*/ 31 f81 1"/>
                <a:gd name="f101" fmla="*/ 42 f82 1"/>
                <a:gd name="f102" fmla="*/ 54 f81 1"/>
                <a:gd name="f103" fmla="*/ 69 f82 1"/>
                <a:gd name="f104" fmla="*/ 77 f81 1"/>
                <a:gd name="f105" fmla="*/ 96 f82 1"/>
                <a:gd name="f106" fmla="*/ 73 f81 1"/>
                <a:gd name="f107" fmla="*/ 99 f82 1"/>
                <a:gd name="f108" fmla="*/ 99 f81 1"/>
                <a:gd name="f109" fmla="*/ 65 f82 1"/>
                <a:gd name="f110" fmla="*/ 89 f81 1"/>
                <a:gd name="f111" fmla="*/ 84 f81 1"/>
                <a:gd name="f112" fmla="*/ 39 f82 1"/>
                <a:gd name="f113" fmla="*/ 64 f81 1"/>
                <a:gd name="f114" fmla="*/ 6 f82 1"/>
                <a:gd name="f115" fmla="*/ 8 f82 1"/>
                <a:gd name="f116" fmla="*/ 37 f81 1"/>
                <a:gd name="f117" fmla="+- f83 0 f1"/>
                <a:gd name="f118" fmla="*/ f86 1 108"/>
                <a:gd name="f119" fmla="*/ f87 1 114"/>
                <a:gd name="f120" fmla="*/ f88 1 108"/>
                <a:gd name="f121" fmla="*/ f89 1 114"/>
                <a:gd name="f122" fmla="*/ f90 1 108"/>
                <a:gd name="f123" fmla="*/ f91 1 114"/>
                <a:gd name="f124" fmla="*/ f92 1 108"/>
                <a:gd name="f125" fmla="*/ f93 1 114"/>
                <a:gd name="f126" fmla="*/ f94 1 108"/>
                <a:gd name="f127" fmla="*/ f95 1 114"/>
                <a:gd name="f128" fmla="*/ f96 1 108"/>
                <a:gd name="f129" fmla="*/ f97 1 114"/>
                <a:gd name="f130" fmla="*/ f98 1 108"/>
                <a:gd name="f131" fmla="*/ f99 1 108"/>
                <a:gd name="f132" fmla="*/ f100 1 114"/>
                <a:gd name="f133" fmla="*/ f101 1 108"/>
                <a:gd name="f134" fmla="*/ f102 1 114"/>
                <a:gd name="f135" fmla="*/ f103 1 108"/>
                <a:gd name="f136" fmla="*/ f104 1 114"/>
                <a:gd name="f137" fmla="*/ f105 1 108"/>
                <a:gd name="f138" fmla="*/ f106 1 114"/>
                <a:gd name="f139" fmla="*/ f107 1 108"/>
                <a:gd name="f140" fmla="*/ f108 1 114"/>
                <a:gd name="f141" fmla="*/ f109 1 108"/>
                <a:gd name="f142" fmla="*/ f110 1 114"/>
                <a:gd name="f143" fmla="*/ f111 1 114"/>
                <a:gd name="f144" fmla="*/ f112 1 108"/>
                <a:gd name="f145" fmla="*/ f113 1 114"/>
                <a:gd name="f146" fmla="*/ f114 1 108"/>
                <a:gd name="f147" fmla="*/ f115 1 108"/>
                <a:gd name="f148" fmla="*/ f116 1 114"/>
                <a:gd name="f149" fmla="*/ 0 1 f84"/>
                <a:gd name="f150" fmla="*/ f78 1 f84"/>
                <a:gd name="f151" fmla="*/ 0 1 f85"/>
                <a:gd name="f152" fmla="*/ f79 1 f85"/>
                <a:gd name="f153" fmla="*/ f118 1 f84"/>
                <a:gd name="f154" fmla="*/ f119 1 f85"/>
                <a:gd name="f155" fmla="*/ f120 1 f84"/>
                <a:gd name="f156" fmla="*/ f121 1 f85"/>
                <a:gd name="f157" fmla="*/ f122 1 f84"/>
                <a:gd name="f158" fmla="*/ f123 1 f85"/>
                <a:gd name="f159" fmla="*/ f124 1 f84"/>
                <a:gd name="f160" fmla="*/ f125 1 f85"/>
                <a:gd name="f161" fmla="*/ f126 1 f84"/>
                <a:gd name="f162" fmla="*/ f127 1 f85"/>
                <a:gd name="f163" fmla="*/ f128 1 f84"/>
                <a:gd name="f164" fmla="*/ f129 1 f85"/>
                <a:gd name="f165" fmla="*/ f130 1 f84"/>
                <a:gd name="f166" fmla="*/ f131 1 f84"/>
                <a:gd name="f167" fmla="*/ f132 1 f85"/>
                <a:gd name="f168" fmla="*/ f133 1 f84"/>
                <a:gd name="f169" fmla="*/ f134 1 f85"/>
                <a:gd name="f170" fmla="*/ f135 1 f84"/>
                <a:gd name="f171" fmla="*/ f136 1 f85"/>
                <a:gd name="f172" fmla="*/ f137 1 f84"/>
                <a:gd name="f173" fmla="*/ f138 1 f85"/>
                <a:gd name="f174" fmla="*/ f139 1 f84"/>
                <a:gd name="f175" fmla="*/ f140 1 f85"/>
                <a:gd name="f176" fmla="*/ f141 1 f84"/>
                <a:gd name="f177" fmla="*/ f142 1 f85"/>
                <a:gd name="f178" fmla="*/ f143 1 f85"/>
                <a:gd name="f179" fmla="*/ f144 1 f84"/>
                <a:gd name="f180" fmla="*/ f145 1 f85"/>
                <a:gd name="f181" fmla="*/ f146 1 f84"/>
                <a:gd name="f182" fmla="*/ f147 1 f84"/>
                <a:gd name="f183" fmla="*/ f148 1 f85"/>
                <a:gd name="f184" fmla="*/ f149 f75 1"/>
                <a:gd name="f185" fmla="*/ f150 f75 1"/>
                <a:gd name="f186" fmla="*/ f152 f76 1"/>
                <a:gd name="f187" fmla="*/ f151 f76 1"/>
                <a:gd name="f188" fmla="*/ f153 f75 1"/>
                <a:gd name="f189" fmla="*/ f154 f76 1"/>
                <a:gd name="f190" fmla="*/ f155 f75 1"/>
                <a:gd name="f191" fmla="*/ f156 f76 1"/>
                <a:gd name="f192" fmla="*/ f157 f75 1"/>
                <a:gd name="f193" fmla="*/ f158 f76 1"/>
                <a:gd name="f194" fmla="*/ f159 f75 1"/>
                <a:gd name="f195" fmla="*/ f160 f76 1"/>
                <a:gd name="f196" fmla="*/ f161 f75 1"/>
                <a:gd name="f197" fmla="*/ f162 f76 1"/>
                <a:gd name="f198" fmla="*/ f163 f75 1"/>
                <a:gd name="f199" fmla="*/ f164 f76 1"/>
                <a:gd name="f200" fmla="*/ f165 f75 1"/>
                <a:gd name="f201" fmla="*/ f166 f75 1"/>
                <a:gd name="f202" fmla="*/ f167 f76 1"/>
                <a:gd name="f203" fmla="*/ f168 f75 1"/>
                <a:gd name="f204" fmla="*/ f169 f76 1"/>
                <a:gd name="f205" fmla="*/ f170 f75 1"/>
                <a:gd name="f206" fmla="*/ f171 f76 1"/>
                <a:gd name="f207" fmla="*/ f172 f75 1"/>
                <a:gd name="f208" fmla="*/ f173 f76 1"/>
                <a:gd name="f209" fmla="*/ f174 f75 1"/>
                <a:gd name="f210" fmla="*/ f175 f76 1"/>
                <a:gd name="f211" fmla="*/ f176 f75 1"/>
                <a:gd name="f212" fmla="*/ f177 f76 1"/>
                <a:gd name="f213" fmla="*/ f178 f76 1"/>
                <a:gd name="f214" fmla="*/ f179 f75 1"/>
                <a:gd name="f215" fmla="*/ f180 f76 1"/>
                <a:gd name="f216" fmla="*/ f181 f75 1"/>
                <a:gd name="f217" fmla="*/ f182 f75 1"/>
                <a:gd name="f218" fmla="*/ f183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7">
                  <a:pos x="f188" y="f189"/>
                </a:cxn>
                <a:cxn ang="f117">
                  <a:pos x="f190" y="f191"/>
                </a:cxn>
                <a:cxn ang="f117">
                  <a:pos x="f192" y="f193"/>
                </a:cxn>
                <a:cxn ang="f117">
                  <a:pos x="f194" y="f195"/>
                </a:cxn>
                <a:cxn ang="f117">
                  <a:pos x="f196" y="f197"/>
                </a:cxn>
                <a:cxn ang="f117">
                  <a:pos x="f198" y="f199"/>
                </a:cxn>
                <a:cxn ang="f117">
                  <a:pos x="f200" y="f199"/>
                </a:cxn>
                <a:cxn ang="f117">
                  <a:pos x="f201" y="f202"/>
                </a:cxn>
                <a:cxn ang="f117">
                  <a:pos x="f203" y="f204"/>
                </a:cxn>
                <a:cxn ang="f117">
                  <a:pos x="f205" y="f206"/>
                </a:cxn>
                <a:cxn ang="f117">
                  <a:pos x="f207" y="f208"/>
                </a:cxn>
                <a:cxn ang="f117">
                  <a:pos x="f209" y="f210"/>
                </a:cxn>
                <a:cxn ang="f117">
                  <a:pos x="f211" y="f212"/>
                </a:cxn>
                <a:cxn ang="f117">
                  <a:pos x="f190" y="f213"/>
                </a:cxn>
                <a:cxn ang="f117">
                  <a:pos x="f214" y="f215"/>
                </a:cxn>
                <a:cxn ang="f117">
                  <a:pos x="f216" y="f215"/>
                </a:cxn>
                <a:cxn ang="f117">
                  <a:pos x="f217" y="f218"/>
                </a:cxn>
                <a:cxn ang="f117">
                  <a:pos x="f188" y="f189"/>
                </a:cxn>
              </a:cxnLst>
              <a:rect l="f184" t="f187" r="f185" b="f186"/>
              <a:pathLst>
                <a:path w="108" h="11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6" y="f18"/>
                    <a:pt x="f19" y="f20"/>
                  </a:cubicBezTo>
                  <a:cubicBezTo>
                    <a:pt x="f21" y="f22"/>
                    <a:pt x="f23" y="f5"/>
                    <a:pt x="f24" y="f5"/>
                  </a:cubicBezTo>
                  <a:cubicBezTo>
                    <a:pt x="f25" y="f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7"/>
                    <a:pt x="f39" y="f35"/>
                  </a:cubicBezTo>
                  <a:cubicBezTo>
                    <a:pt x="f40" y="f41"/>
                    <a:pt x="f42" y="f43"/>
                    <a:pt x="f21" y="f44"/>
                  </a:cubicBezTo>
                  <a:cubicBezTo>
                    <a:pt x="f45" y="f46"/>
                    <a:pt x="f47" y="f48"/>
                    <a:pt x="f9" y="f49"/>
                  </a:cubicBezTo>
                  <a:cubicBezTo>
                    <a:pt x="f47" y="f14"/>
                    <a:pt x="f45" y="f50"/>
                    <a:pt x="f50" y="f51"/>
                  </a:cubicBezTo>
                  <a:cubicBezTo>
                    <a:pt x="f51" y="f42"/>
                    <a:pt x="f52" y="f19"/>
                    <a:pt x="f53" y="f54"/>
                  </a:cubicBezTo>
                  <a:cubicBezTo>
                    <a:pt x="f55" y="f56"/>
                    <a:pt x="f6" y="f57"/>
                    <a:pt x="f58" y="f58"/>
                  </a:cubicBezTo>
                  <a:cubicBezTo>
                    <a:pt x="f59" y="f7"/>
                    <a:pt x="f60" y="f61"/>
                    <a:pt x="f16" y="f62"/>
                  </a:cubicBezTo>
                  <a:cubicBezTo>
                    <a:pt x="f16" y="f63"/>
                    <a:pt x="f64" y="f24"/>
                    <a:pt x="f14" y="f65"/>
                  </a:cubicBezTo>
                  <a:cubicBezTo>
                    <a:pt x="f49" y="f51"/>
                    <a:pt x="f48" y="f42"/>
                    <a:pt x="f66" y="f64"/>
                  </a:cubicBezTo>
                  <a:cubicBezTo>
                    <a:pt x="f15" y="f39"/>
                    <a:pt x="f67" y="f39"/>
                    <a:pt x="f22" y="f64"/>
                  </a:cubicBezTo>
                  <a:cubicBezTo>
                    <a:pt x="f5" y="f68"/>
                    <a:pt x="f5" y="f69"/>
                    <a:pt x="f70" y="f71"/>
                  </a:cubicBezTo>
                  <a:cubicBezTo>
                    <a:pt x="f72" y="f33"/>
                    <a:pt x="f73" y="f13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FE16D449-EF9E-3206-1F99-8E7D923DA9B5}"/>
                </a:ext>
              </a:extLst>
            </p:cNvPr>
            <p:cNvSpPr/>
            <p:nvPr/>
          </p:nvSpPr>
          <p:spPr>
            <a:xfrm>
              <a:off x="8408255" y="2739386"/>
              <a:ext cx="681264" cy="68745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"/>
                <a:gd name="f7" fmla="val 71"/>
                <a:gd name="f8" fmla="val 35"/>
                <a:gd name="f9" fmla="val 15"/>
                <a:gd name="f10" fmla="val 34"/>
                <a:gd name="f11" fmla="val 54"/>
                <a:gd name="f12" fmla="val 55"/>
                <a:gd name="f13" fmla="+- 0 0 -90"/>
                <a:gd name="f14" fmla="*/ f3 1 70"/>
                <a:gd name="f15" fmla="*/ f4 1 71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70"/>
                <a:gd name="f24" fmla="*/ f20 1 71"/>
                <a:gd name="f25" fmla="*/ 0 f21 1"/>
                <a:gd name="f26" fmla="*/ 35 f20 1"/>
                <a:gd name="f27" fmla="*/ 34 f21 1"/>
                <a:gd name="f28" fmla="*/ 0 f20 1"/>
                <a:gd name="f29" fmla="*/ 70 f21 1"/>
                <a:gd name="f30" fmla="*/ 34 f20 1"/>
                <a:gd name="f31" fmla="*/ 35 f21 1"/>
                <a:gd name="f32" fmla="*/ 71 f20 1"/>
                <a:gd name="f33" fmla="+- f22 0 f1"/>
                <a:gd name="f34" fmla="*/ f25 1 70"/>
                <a:gd name="f35" fmla="*/ f26 1 71"/>
                <a:gd name="f36" fmla="*/ f27 1 70"/>
                <a:gd name="f37" fmla="*/ f28 1 71"/>
                <a:gd name="f38" fmla="*/ f29 1 70"/>
                <a:gd name="f39" fmla="*/ f30 1 71"/>
                <a:gd name="f40" fmla="*/ f31 1 70"/>
                <a:gd name="f41" fmla="*/ f32 1 71"/>
                <a:gd name="f42" fmla="*/ 0 1 f23"/>
                <a:gd name="f43" fmla="*/ f17 1 f23"/>
                <a:gd name="f44" fmla="*/ 0 1 f24"/>
                <a:gd name="f45" fmla="*/ f18 1 f24"/>
                <a:gd name="f46" fmla="*/ f34 1 f23"/>
                <a:gd name="f47" fmla="*/ f35 1 f24"/>
                <a:gd name="f48" fmla="*/ f36 1 f23"/>
                <a:gd name="f49" fmla="*/ f37 1 f24"/>
                <a:gd name="f50" fmla="*/ f38 1 f23"/>
                <a:gd name="f51" fmla="*/ f39 1 f24"/>
                <a:gd name="f52" fmla="*/ f40 1 f23"/>
                <a:gd name="f53" fmla="*/ f41 1 f24"/>
                <a:gd name="f54" fmla="*/ f42 f14 1"/>
                <a:gd name="f55" fmla="*/ f43 f14 1"/>
                <a:gd name="f56" fmla="*/ f45 f15 1"/>
                <a:gd name="f57" fmla="*/ f44 f15 1"/>
                <a:gd name="f58" fmla="*/ f46 f14 1"/>
                <a:gd name="f59" fmla="*/ f47 f15 1"/>
                <a:gd name="f60" fmla="*/ f48 f14 1"/>
                <a:gd name="f61" fmla="*/ f49 f15 1"/>
                <a:gd name="f62" fmla="*/ f50 f14 1"/>
                <a:gd name="f63" fmla="*/ f51 f15 1"/>
                <a:gd name="f64" fmla="*/ f52 f14 1"/>
                <a:gd name="f65" fmla="*/ f53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8" y="f59"/>
                </a:cxn>
                <a:cxn ang="f33">
                  <a:pos x="f60" y="f61"/>
                </a:cxn>
                <a:cxn ang="f33">
                  <a:pos x="f62" y="f63"/>
                </a:cxn>
                <a:cxn ang="f33">
                  <a:pos x="f64" y="f65"/>
                </a:cxn>
                <a:cxn ang="f33">
                  <a:pos x="f58" y="f59"/>
                </a:cxn>
              </a:cxnLst>
              <a:rect l="f54" t="f57" r="f55" b="f56"/>
              <a:pathLst>
                <a:path w="70" h="71">
                  <a:moveTo>
                    <a:pt x="f5" y="f8"/>
                  </a:moveTo>
                  <a:cubicBezTo>
                    <a:pt x="f5" y="f9"/>
                    <a:pt x="f9" y="f5"/>
                    <a:pt x="f10" y="f5"/>
                  </a:cubicBezTo>
                  <a:cubicBezTo>
                    <a:pt x="f11" y="f5"/>
                    <a:pt x="f6" y="f9"/>
                    <a:pt x="f6" y="f10"/>
                  </a:cubicBezTo>
                  <a:cubicBezTo>
                    <a:pt x="f6" y="f12"/>
                    <a:pt x="f12" y="f7"/>
                    <a:pt x="f8" y="f7"/>
                  </a:cubicBezTo>
                  <a:cubicBezTo>
                    <a:pt x="f9" y="f7"/>
                    <a:pt x="f5" y="f12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9">
              <a:extLst>
                <a:ext uri="{FF2B5EF4-FFF2-40B4-BE49-F238E27FC236}">
                  <a16:creationId xmlns:a16="http://schemas.microsoft.com/office/drawing/2014/main" id="{0D1F7975-BEDB-B690-7E33-B3B2F2C9EB1E}"/>
                </a:ext>
              </a:extLst>
            </p:cNvPr>
            <p:cNvSpPr/>
            <p:nvPr/>
          </p:nvSpPr>
          <p:spPr>
            <a:xfrm>
              <a:off x="8631213" y="3476393"/>
              <a:ext cx="235348" cy="3530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36"/>
                <a:gd name="f8" fmla="val 11"/>
                <a:gd name="f9" fmla="val 1"/>
                <a:gd name="f10" fmla="val 26"/>
                <a:gd name="f11" fmla="val 19"/>
                <a:gd name="f12" fmla="val 7"/>
                <a:gd name="f13" fmla="val 5"/>
                <a:gd name="f14" fmla="val 8"/>
                <a:gd name="f15" fmla="val 2"/>
                <a:gd name="f16" fmla="val 12"/>
                <a:gd name="f17" fmla="val 15"/>
                <a:gd name="f18" fmla="val 27"/>
                <a:gd name="f19" fmla="val 28"/>
                <a:gd name="f20" fmla="+- 0 0 -90"/>
                <a:gd name="f21" fmla="*/ f3 1 24"/>
                <a:gd name="f22" fmla="*/ f4 1 36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4"/>
                <a:gd name="f31" fmla="*/ f27 1 36"/>
                <a:gd name="f32" fmla="*/ 11 f28 1"/>
                <a:gd name="f33" fmla="*/ 36 f27 1"/>
                <a:gd name="f34" fmla="*/ 7 f28 1"/>
                <a:gd name="f35" fmla="*/ 5 f27 1"/>
                <a:gd name="f36" fmla="*/ 15 f28 1"/>
                <a:gd name="f37" fmla="*/ 0 f27 1"/>
                <a:gd name="f38" fmla="+- f29 0 f1"/>
                <a:gd name="f39" fmla="*/ f32 1 24"/>
                <a:gd name="f40" fmla="*/ f33 1 36"/>
                <a:gd name="f41" fmla="*/ f34 1 24"/>
                <a:gd name="f42" fmla="*/ f35 1 36"/>
                <a:gd name="f43" fmla="*/ f36 1 24"/>
                <a:gd name="f44" fmla="*/ f37 1 36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59" y="f60"/>
                </a:cxn>
              </a:cxnLst>
              <a:rect l="f55" t="f58" r="f56" b="f57"/>
              <a:pathLst>
                <a:path w="24" h="36">
                  <a:moveTo>
                    <a:pt x="f8" y="f7"/>
                  </a:moveTo>
                  <a:cubicBezTo>
                    <a:pt x="f9" y="f10"/>
                    <a:pt x="f5" y="f11"/>
                    <a:pt x="f12" y="f13"/>
                  </a:cubicBezTo>
                  <a:cubicBezTo>
                    <a:pt x="f14" y="f15"/>
                    <a:pt x="f16" y="f15"/>
                    <a:pt x="f17" y="f5"/>
                  </a:cubicBezTo>
                  <a:cubicBezTo>
                    <a:pt x="f6" y="f18"/>
                    <a:pt x="f6" y="f19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6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4">
            <a:extLst>
              <a:ext uri="{FF2B5EF4-FFF2-40B4-BE49-F238E27FC236}">
                <a16:creationId xmlns:a16="http://schemas.microsoft.com/office/drawing/2014/main" id="{3BED56D5-A7C8-A22B-1881-7840713F121E}"/>
              </a:ext>
            </a:extLst>
          </p:cNvPr>
          <p:cNvSpPr txBox="1"/>
          <p:nvPr/>
        </p:nvSpPr>
        <p:spPr>
          <a:xfrm>
            <a:off x="691716" y="4850919"/>
            <a:ext cx="1599761" cy="30777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5720" rIns="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spc="300" dirty="0">
                <a:solidFill>
                  <a:srgbClr val="232323"/>
                </a:solidFill>
                <a:latin typeface="Arial" pitchFamily="34"/>
                <a:ea typeface="Open Sans"/>
                <a:cs typeface="B Nazanin" panose="00000400000000000000" pitchFamily="2" charset="-78"/>
              </a:rPr>
              <a:t>بخشش 3</a:t>
            </a:r>
            <a:endParaRPr lang="en-US" sz="1400" b="1" i="0" u="none" strike="noStrike" kern="1200" cap="none" spc="300" baseline="0" dirty="0">
              <a:solidFill>
                <a:srgbClr val="232323"/>
              </a:solidFill>
              <a:uFillTx/>
              <a:latin typeface="Arial" pitchFamily="34"/>
              <a:ea typeface="Open Sans"/>
              <a:cs typeface="B Nazanin" panose="00000400000000000000" pitchFamily="2" charset="-78"/>
            </a:endParaRPr>
          </a:p>
        </p:txBody>
      </p:sp>
      <p:sp>
        <p:nvSpPr>
          <p:cNvPr id="3" name="TextBox 5">
            <a:extLst>
              <a:ext uri="{FF2B5EF4-FFF2-40B4-BE49-F238E27FC236}">
                <a16:creationId xmlns:a16="http://schemas.microsoft.com/office/drawing/2014/main" id="{15267A10-C868-A987-2E22-A27C78BD320F}"/>
              </a:ext>
            </a:extLst>
          </p:cNvPr>
          <p:cNvSpPr txBox="1"/>
          <p:nvPr/>
        </p:nvSpPr>
        <p:spPr>
          <a:xfrm>
            <a:off x="691716" y="5597444"/>
            <a:ext cx="2126574" cy="63863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5720" rIns="0" bIns="45720" anchor="t" anchorCtr="0" compatLnSpc="1">
            <a:spAutoFit/>
          </a:bodyPr>
          <a:lstStyle/>
          <a:p>
            <a:pPr lvl="0" algn="r" rtl="1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00" dirty="0">
                <a:solidFill>
                  <a:srgbClr val="232323"/>
                </a:solidFill>
                <a:latin typeface="Arial" pitchFamily="34"/>
                <a:ea typeface="Open Sans"/>
                <a:cs typeface="B Nazanin" panose="00000400000000000000" pitchFamily="2" charset="-78"/>
              </a:rPr>
              <a:t>قالب پاورپوینت حرفه ای، قابل ویرایش، جهت استفاده در جلسات دفاع رساله، پایان نامه، پروپوزال و سمینار و... می باشد.</a:t>
            </a:r>
            <a:endParaRPr lang="en-US" sz="1000" b="0" i="0" u="none" strike="noStrike" kern="1200" cap="none" spc="0" baseline="0" dirty="0">
              <a:solidFill>
                <a:srgbClr val="232323"/>
              </a:solidFill>
              <a:uFillTx/>
              <a:latin typeface="Arial" pitchFamily="34"/>
              <a:ea typeface="Open Sans"/>
              <a:cs typeface="B Nazanin" panose="00000400000000000000" pitchFamily="2" charset="-78"/>
            </a:endParaRPr>
          </a:p>
        </p:txBody>
      </p:sp>
      <p:sp>
        <p:nvSpPr>
          <p:cNvPr id="4" name="TextBox 6">
            <a:extLst>
              <a:ext uri="{FF2B5EF4-FFF2-40B4-BE49-F238E27FC236}">
                <a16:creationId xmlns:a16="http://schemas.microsoft.com/office/drawing/2014/main" id="{EDC0D84C-44DA-0DFB-A8C3-E408701FB8CC}"/>
              </a:ext>
            </a:extLst>
          </p:cNvPr>
          <p:cNvSpPr txBox="1"/>
          <p:nvPr/>
        </p:nvSpPr>
        <p:spPr>
          <a:xfrm>
            <a:off x="3566973" y="4850919"/>
            <a:ext cx="1599761" cy="30777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5720" rIns="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spc="300" dirty="0">
                <a:solidFill>
                  <a:srgbClr val="232323"/>
                </a:solidFill>
                <a:latin typeface="Arial" pitchFamily="34"/>
                <a:ea typeface="Open Sans"/>
                <a:cs typeface="B Nazanin" panose="00000400000000000000" pitchFamily="2" charset="-78"/>
              </a:rPr>
              <a:t>بخش 2</a:t>
            </a:r>
            <a:endParaRPr lang="en-US" sz="1400" b="1" i="0" u="none" strike="noStrike" kern="1200" cap="none" spc="300" baseline="0" dirty="0">
              <a:solidFill>
                <a:srgbClr val="232323"/>
              </a:solidFill>
              <a:uFillTx/>
              <a:latin typeface="Arial" pitchFamily="34"/>
              <a:ea typeface="Open Sans"/>
              <a:cs typeface="B Nazanin" panose="00000400000000000000" pitchFamily="2" charset="-78"/>
            </a:endParaRPr>
          </a:p>
        </p:txBody>
      </p:sp>
      <p:sp>
        <p:nvSpPr>
          <p:cNvPr id="5" name="TextBox 7">
            <a:extLst>
              <a:ext uri="{FF2B5EF4-FFF2-40B4-BE49-F238E27FC236}">
                <a16:creationId xmlns:a16="http://schemas.microsoft.com/office/drawing/2014/main" id="{8C3C7B95-DF6A-B7A5-F439-28B5A98520C4}"/>
              </a:ext>
            </a:extLst>
          </p:cNvPr>
          <p:cNvSpPr txBox="1"/>
          <p:nvPr/>
        </p:nvSpPr>
        <p:spPr>
          <a:xfrm>
            <a:off x="3566973" y="5597444"/>
            <a:ext cx="2126574" cy="63863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5720" rIns="0" bIns="45720" anchor="t" anchorCtr="0" compatLnSpc="1">
            <a:spAutoFit/>
          </a:bodyPr>
          <a:lstStyle/>
          <a:p>
            <a:pPr lvl="0" algn="r" rtl="1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00" dirty="0">
                <a:solidFill>
                  <a:srgbClr val="232323"/>
                </a:solidFill>
                <a:latin typeface="Arial" pitchFamily="34"/>
                <a:ea typeface="Open Sans"/>
                <a:cs typeface="B Nazanin" panose="00000400000000000000" pitchFamily="2" charset="-78"/>
              </a:rPr>
              <a:t>قالب پاورپوینت حرفه ای، قابل ویرایش، جهت استفاده در جلسات دفاع رساله، پایان نامه، پروپوزال و سمینار و... می باشد.</a:t>
            </a:r>
            <a:endParaRPr lang="en-US" sz="1000" b="0" i="0" u="none" strike="noStrike" kern="1200" cap="none" spc="0" baseline="0" dirty="0">
              <a:solidFill>
                <a:srgbClr val="232323"/>
              </a:solidFill>
              <a:uFillTx/>
              <a:latin typeface="Arial" pitchFamily="34"/>
              <a:ea typeface="Open Sans"/>
              <a:cs typeface="B Nazanin" panose="00000400000000000000" pitchFamily="2" charset="-78"/>
            </a:endParaRPr>
          </a:p>
        </p:txBody>
      </p:sp>
      <p:sp>
        <p:nvSpPr>
          <p:cNvPr id="6" name="TextBox 8">
            <a:extLst>
              <a:ext uri="{FF2B5EF4-FFF2-40B4-BE49-F238E27FC236}">
                <a16:creationId xmlns:a16="http://schemas.microsoft.com/office/drawing/2014/main" id="{D96791EB-114D-E0F4-BDAF-793A9783BA00}"/>
              </a:ext>
            </a:extLst>
          </p:cNvPr>
          <p:cNvSpPr txBox="1"/>
          <p:nvPr/>
        </p:nvSpPr>
        <p:spPr>
          <a:xfrm>
            <a:off x="6269656" y="4850919"/>
            <a:ext cx="1599761" cy="30777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5720" rIns="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spc="300" dirty="0">
                <a:solidFill>
                  <a:srgbClr val="232323"/>
                </a:solidFill>
                <a:latin typeface="Arial" pitchFamily="34"/>
                <a:ea typeface="Open Sans"/>
                <a:cs typeface="B Nazanin" panose="00000400000000000000" pitchFamily="2" charset="-78"/>
              </a:rPr>
              <a:t>بخش 1</a:t>
            </a:r>
            <a:endParaRPr lang="en-US" sz="1400" b="1" i="0" u="none" strike="noStrike" kern="1200" cap="none" spc="300" baseline="0" dirty="0">
              <a:solidFill>
                <a:srgbClr val="232323"/>
              </a:solidFill>
              <a:uFillTx/>
              <a:latin typeface="Arial" pitchFamily="34"/>
              <a:ea typeface="Open Sans"/>
              <a:cs typeface="B Nazanin" panose="00000400000000000000" pitchFamily="2" charset="-78"/>
            </a:endParaRPr>
          </a:p>
        </p:txBody>
      </p:sp>
      <p:sp>
        <p:nvSpPr>
          <p:cNvPr id="7" name="TextBox 9">
            <a:extLst>
              <a:ext uri="{FF2B5EF4-FFF2-40B4-BE49-F238E27FC236}">
                <a16:creationId xmlns:a16="http://schemas.microsoft.com/office/drawing/2014/main" id="{1A8F1D25-913F-98E6-B1AD-431FB4395C16}"/>
              </a:ext>
            </a:extLst>
          </p:cNvPr>
          <p:cNvSpPr txBox="1"/>
          <p:nvPr/>
        </p:nvSpPr>
        <p:spPr>
          <a:xfrm>
            <a:off x="6201195" y="5597444"/>
            <a:ext cx="2126574" cy="63863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5720" rIns="0" bIns="45720" anchor="t" anchorCtr="0" compatLnSpc="1">
            <a:spAutoFit/>
          </a:bodyPr>
          <a:lstStyle/>
          <a:p>
            <a:pPr lvl="0" algn="r" rtl="1">
              <a:lnSpc>
                <a:spcPct val="12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00" dirty="0">
                <a:solidFill>
                  <a:srgbClr val="232323"/>
                </a:solidFill>
                <a:latin typeface="Arial" pitchFamily="34"/>
                <a:ea typeface="Open Sans"/>
                <a:cs typeface="B Nazanin" panose="00000400000000000000" pitchFamily="2" charset="-78"/>
              </a:rPr>
              <a:t>قالب پاورپوینت حرفه ای، قابل ویرایش، جهت استفاده در جلسات دفاع رساله، پایان نامه، پروپوزال و سمینار و... می باشد.</a:t>
            </a:r>
            <a:endParaRPr lang="en-US" sz="1000" b="0" i="0" u="none" strike="noStrike" kern="1200" cap="none" spc="0" baseline="0" dirty="0">
              <a:solidFill>
                <a:srgbClr val="232323"/>
              </a:solidFill>
              <a:uFillTx/>
              <a:latin typeface="Arial" pitchFamily="34"/>
              <a:ea typeface="Open Sans"/>
              <a:cs typeface="B Nazanin" panose="00000400000000000000" pitchFamily="2" charset="-78"/>
            </a:endParaRPr>
          </a:p>
        </p:txBody>
      </p:sp>
      <p:sp>
        <p:nvSpPr>
          <p:cNvPr id="8" name="Forma libre: forma 15">
            <a:extLst>
              <a:ext uri="{FF2B5EF4-FFF2-40B4-BE49-F238E27FC236}">
                <a16:creationId xmlns:a16="http://schemas.microsoft.com/office/drawing/2014/main" id="{2F47C221-F129-5DC2-A914-AA84575C20D8}"/>
              </a:ext>
            </a:extLst>
          </p:cNvPr>
          <p:cNvSpPr/>
          <p:nvPr/>
        </p:nvSpPr>
        <p:spPr>
          <a:xfrm>
            <a:off x="651299" y="3295963"/>
            <a:ext cx="2951189" cy="11804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51187"/>
              <a:gd name="f7" fmla="val 1180474"/>
              <a:gd name="f8" fmla="val 2360950"/>
              <a:gd name="f9" fmla="val 590237"/>
              <a:gd name="f10" fmla="+- 0 0 -90"/>
              <a:gd name="f11" fmla="*/ f3 1 2951187"/>
              <a:gd name="f12" fmla="*/ f4 1 1180474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951187"/>
              <a:gd name="f21" fmla="*/ f17 1 1180474"/>
              <a:gd name="f22" fmla="*/ 0 f18 1"/>
              <a:gd name="f23" fmla="*/ 0 f17 1"/>
              <a:gd name="f24" fmla="*/ 2360950 f18 1"/>
              <a:gd name="f25" fmla="*/ 2951187 f18 1"/>
              <a:gd name="f26" fmla="*/ 590237 f17 1"/>
              <a:gd name="f27" fmla="*/ 1180474 f17 1"/>
              <a:gd name="f28" fmla="+- f19 0 f1"/>
              <a:gd name="f29" fmla="*/ f22 1 2951187"/>
              <a:gd name="f30" fmla="*/ f23 1 1180474"/>
              <a:gd name="f31" fmla="*/ f24 1 2951187"/>
              <a:gd name="f32" fmla="*/ f25 1 2951187"/>
              <a:gd name="f33" fmla="*/ f26 1 1180474"/>
              <a:gd name="f34" fmla="*/ f27 1 1180474"/>
              <a:gd name="f35" fmla="*/ f13 1 f20"/>
              <a:gd name="f36" fmla="*/ f14 1 f20"/>
              <a:gd name="f37" fmla="*/ f13 1 f21"/>
              <a:gd name="f38" fmla="*/ f15 1 f21"/>
              <a:gd name="f39" fmla="*/ f29 1 f20"/>
              <a:gd name="f40" fmla="*/ f30 1 f21"/>
              <a:gd name="f41" fmla="*/ f31 1 f20"/>
              <a:gd name="f42" fmla="*/ f32 1 f20"/>
              <a:gd name="f43" fmla="*/ f33 1 f21"/>
              <a:gd name="f44" fmla="*/ f34 1 f21"/>
              <a:gd name="f45" fmla="*/ f35 f11 1"/>
              <a:gd name="f46" fmla="*/ f36 f11 1"/>
              <a:gd name="f47" fmla="*/ f38 f12 1"/>
              <a:gd name="f48" fmla="*/ f37 f12 1"/>
              <a:gd name="f49" fmla="*/ f39 f11 1"/>
              <a:gd name="f50" fmla="*/ f40 f12 1"/>
              <a:gd name="f51" fmla="*/ f41 f11 1"/>
              <a:gd name="f52" fmla="*/ f42 f11 1"/>
              <a:gd name="f53" fmla="*/ f43 f12 1"/>
              <a:gd name="f54" fmla="*/ f44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8">
                <a:pos x="f49" y="f50"/>
              </a:cxn>
              <a:cxn ang="f28">
                <a:pos x="f51" y="f50"/>
              </a:cxn>
              <a:cxn ang="f28">
                <a:pos x="f52" y="f53"/>
              </a:cxn>
              <a:cxn ang="f28">
                <a:pos x="f51" y="f54"/>
              </a:cxn>
              <a:cxn ang="f28">
                <a:pos x="f49" y="f54"/>
              </a:cxn>
              <a:cxn ang="f28">
                <a:pos x="f49" y="f50"/>
              </a:cxn>
            </a:cxnLst>
            <a:rect l="f45" t="f48" r="f46" b="f47"/>
            <a:pathLst>
              <a:path w="2951187" h="1180474">
                <a:moveTo>
                  <a:pt x="f5" y="f5"/>
                </a:moveTo>
                <a:lnTo>
                  <a:pt x="f8" y="f5"/>
                </a:lnTo>
                <a:lnTo>
                  <a:pt x="f6" y="f9"/>
                </a:lnTo>
                <a:lnTo>
                  <a:pt x="f8" y="f7"/>
                </a:lnTo>
                <a:lnTo>
                  <a:pt x="f5" y="f7"/>
                </a:lnTo>
                <a:lnTo>
                  <a:pt x="f5" y="f5"/>
                </a:lnTo>
                <a:close/>
              </a:path>
            </a:pathLst>
          </a:cu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64008" tIns="32004" rIns="311115" bIns="32004" anchor="ctr" anchorCtr="1" compatLnSpc="1">
            <a:noAutofit/>
          </a:bodyPr>
          <a:lstStyle/>
          <a:p>
            <a:pPr lvl="0" algn="r" defTabSz="533396" rtl="1">
              <a:lnSpc>
                <a:spcPct val="90000"/>
              </a:lnSpc>
              <a:spcAft>
                <a:spcPts val="5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FFFFFF"/>
                </a:solidFill>
                <a:latin typeface="Arial"/>
                <a:ea typeface="Open Sans"/>
                <a:cs typeface="B Nazanin" panose="00000400000000000000" pitchFamily="2" charset="-78"/>
              </a:rPr>
              <a:t>بخش 1</a:t>
            </a:r>
            <a:endParaRPr lang="en-US" sz="1200" b="0" i="0" u="none" strike="noStrike" kern="1200" cap="none" spc="0" baseline="0" dirty="0">
              <a:solidFill>
                <a:srgbClr val="FFFFFF"/>
              </a:solidFill>
              <a:uFillTx/>
              <a:latin typeface="Arial"/>
              <a:ea typeface="Open Sans"/>
              <a:cs typeface="B Nazanin" panose="00000400000000000000" pitchFamily="2" charset="-78"/>
            </a:endParaRPr>
          </a:p>
        </p:txBody>
      </p:sp>
      <p:sp>
        <p:nvSpPr>
          <p:cNvPr id="9" name="Forma libre: forma 16">
            <a:extLst>
              <a:ext uri="{FF2B5EF4-FFF2-40B4-BE49-F238E27FC236}">
                <a16:creationId xmlns:a16="http://schemas.microsoft.com/office/drawing/2014/main" id="{0B3D83DC-EB99-AA0B-4E74-8E6248F65C6C}"/>
              </a:ext>
            </a:extLst>
          </p:cNvPr>
          <p:cNvSpPr/>
          <p:nvPr/>
        </p:nvSpPr>
        <p:spPr>
          <a:xfrm>
            <a:off x="3012253" y="3295963"/>
            <a:ext cx="2951189" cy="11804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51187"/>
              <a:gd name="f7" fmla="val 1180474"/>
              <a:gd name="f8" fmla="val 2360950"/>
              <a:gd name="f9" fmla="val 590237"/>
              <a:gd name="f10" fmla="+- 0 0 -90"/>
              <a:gd name="f11" fmla="*/ f3 1 2951187"/>
              <a:gd name="f12" fmla="*/ f4 1 1180474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951187"/>
              <a:gd name="f21" fmla="*/ f17 1 1180474"/>
              <a:gd name="f22" fmla="*/ 0 f18 1"/>
              <a:gd name="f23" fmla="*/ 0 f17 1"/>
              <a:gd name="f24" fmla="*/ 2360950 f18 1"/>
              <a:gd name="f25" fmla="*/ 2951187 f18 1"/>
              <a:gd name="f26" fmla="*/ 590237 f17 1"/>
              <a:gd name="f27" fmla="*/ 1180474 f17 1"/>
              <a:gd name="f28" fmla="*/ 590237 f18 1"/>
              <a:gd name="f29" fmla="+- f19 0 f1"/>
              <a:gd name="f30" fmla="*/ f22 1 2951187"/>
              <a:gd name="f31" fmla="*/ f23 1 1180474"/>
              <a:gd name="f32" fmla="*/ f24 1 2951187"/>
              <a:gd name="f33" fmla="*/ f25 1 2951187"/>
              <a:gd name="f34" fmla="*/ f26 1 1180474"/>
              <a:gd name="f35" fmla="*/ f27 1 1180474"/>
              <a:gd name="f36" fmla="*/ f28 1 2951187"/>
              <a:gd name="f37" fmla="*/ f13 1 f20"/>
              <a:gd name="f38" fmla="*/ f14 1 f20"/>
              <a:gd name="f39" fmla="*/ f13 1 f21"/>
              <a:gd name="f40" fmla="*/ f15 1 f21"/>
              <a:gd name="f41" fmla="*/ f30 1 f20"/>
              <a:gd name="f42" fmla="*/ f31 1 f21"/>
              <a:gd name="f43" fmla="*/ f32 1 f20"/>
              <a:gd name="f44" fmla="*/ f33 1 f20"/>
              <a:gd name="f45" fmla="*/ f34 1 f21"/>
              <a:gd name="f46" fmla="*/ f35 1 f21"/>
              <a:gd name="f47" fmla="*/ f36 1 f20"/>
              <a:gd name="f48" fmla="*/ f37 f11 1"/>
              <a:gd name="f49" fmla="*/ f38 f11 1"/>
              <a:gd name="f50" fmla="*/ f40 f12 1"/>
              <a:gd name="f51" fmla="*/ f39 f12 1"/>
              <a:gd name="f52" fmla="*/ f41 f11 1"/>
              <a:gd name="f53" fmla="*/ f42 f12 1"/>
              <a:gd name="f54" fmla="*/ f43 f11 1"/>
              <a:gd name="f55" fmla="*/ f44 f11 1"/>
              <a:gd name="f56" fmla="*/ f45 f12 1"/>
              <a:gd name="f57" fmla="*/ f46 f12 1"/>
              <a:gd name="f58" fmla="*/ f47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52" y="f53"/>
              </a:cxn>
              <a:cxn ang="f29">
                <a:pos x="f54" y="f53"/>
              </a:cxn>
              <a:cxn ang="f29">
                <a:pos x="f55" y="f56"/>
              </a:cxn>
              <a:cxn ang="f29">
                <a:pos x="f54" y="f57"/>
              </a:cxn>
              <a:cxn ang="f29">
                <a:pos x="f52" y="f57"/>
              </a:cxn>
              <a:cxn ang="f29">
                <a:pos x="f58" y="f56"/>
              </a:cxn>
              <a:cxn ang="f29">
                <a:pos x="f52" y="f53"/>
              </a:cxn>
            </a:cxnLst>
            <a:rect l="f48" t="f51" r="f49" b="f50"/>
            <a:pathLst>
              <a:path w="2951187" h="1180474">
                <a:moveTo>
                  <a:pt x="f5" y="f5"/>
                </a:moveTo>
                <a:lnTo>
                  <a:pt x="f8" y="f5"/>
                </a:lnTo>
                <a:lnTo>
                  <a:pt x="f6" y="f9"/>
                </a:lnTo>
                <a:lnTo>
                  <a:pt x="f8" y="f7"/>
                </a:lnTo>
                <a:lnTo>
                  <a:pt x="f5" y="f7"/>
                </a:lnTo>
                <a:lnTo>
                  <a:pt x="f9" y="f9"/>
                </a:lnTo>
                <a:lnTo>
                  <a:pt x="f5" y="f5"/>
                </a:lnTo>
                <a:close/>
              </a:path>
            </a:pathLst>
          </a:custGeom>
          <a:solidFill>
            <a:srgbClr val="14203C"/>
          </a:solidFill>
          <a:ln w="9528" cap="flat">
            <a:solidFill>
              <a:srgbClr val="FFFFFF">
                <a:alpha val="20000"/>
              </a:srgbClr>
            </a:solidFill>
            <a:prstDash val="solid"/>
            <a:miter/>
          </a:ln>
        </p:spPr>
        <p:txBody>
          <a:bodyPr vert="horz" wrap="square" lIns="638242" tIns="32004" rIns="606238" bIns="32004" anchor="ctr" anchorCtr="1" compatLnSpc="1">
            <a:noAutofit/>
          </a:bodyPr>
          <a:lstStyle/>
          <a:p>
            <a:pPr lvl="0" algn="r" defTabSz="533396" rtl="1">
              <a:lnSpc>
                <a:spcPct val="90000"/>
              </a:lnSpc>
              <a:spcAft>
                <a:spcPts val="5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0599F1"/>
                </a:solidFill>
                <a:latin typeface="Arial"/>
                <a:ea typeface="Open Sans"/>
                <a:cs typeface="B Nazanin" panose="00000400000000000000" pitchFamily="2" charset="-78"/>
              </a:rPr>
              <a:t>بخش 2</a:t>
            </a:r>
            <a:endParaRPr lang="en-US" sz="1200" b="0" i="0" u="none" strike="noStrike" kern="1200" cap="none" spc="0" baseline="0" dirty="0">
              <a:solidFill>
                <a:srgbClr val="0599F1"/>
              </a:solidFill>
              <a:uFillTx/>
              <a:latin typeface="Arial"/>
              <a:ea typeface="Open Sans"/>
              <a:cs typeface="B Nazanin" panose="00000400000000000000" pitchFamily="2" charset="-78"/>
            </a:endParaRPr>
          </a:p>
        </p:txBody>
      </p:sp>
      <p:sp>
        <p:nvSpPr>
          <p:cNvPr id="10" name="Forma libre: forma 17">
            <a:extLst>
              <a:ext uri="{FF2B5EF4-FFF2-40B4-BE49-F238E27FC236}">
                <a16:creationId xmlns:a16="http://schemas.microsoft.com/office/drawing/2014/main" id="{98E6F914-2AF5-52F7-AA4E-AEE20E9748A1}"/>
              </a:ext>
            </a:extLst>
          </p:cNvPr>
          <p:cNvSpPr/>
          <p:nvPr/>
        </p:nvSpPr>
        <p:spPr>
          <a:xfrm>
            <a:off x="5373206" y="3295963"/>
            <a:ext cx="2951189" cy="11804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51187"/>
              <a:gd name="f7" fmla="val 1180474"/>
              <a:gd name="f8" fmla="val 2360950"/>
              <a:gd name="f9" fmla="val 590237"/>
              <a:gd name="f10" fmla="+- 0 0 -90"/>
              <a:gd name="f11" fmla="*/ f3 1 2951187"/>
              <a:gd name="f12" fmla="*/ f4 1 1180474"/>
              <a:gd name="f13" fmla="val f5"/>
              <a:gd name="f14" fmla="val f6"/>
              <a:gd name="f15" fmla="val f7"/>
              <a:gd name="f16" fmla="*/ f10 f0 1"/>
              <a:gd name="f17" fmla="+- f15 0 f13"/>
              <a:gd name="f18" fmla="+- f14 0 f13"/>
              <a:gd name="f19" fmla="*/ f16 1 f2"/>
              <a:gd name="f20" fmla="*/ f18 1 2951187"/>
              <a:gd name="f21" fmla="*/ f17 1 1180474"/>
              <a:gd name="f22" fmla="*/ 0 f18 1"/>
              <a:gd name="f23" fmla="*/ 0 f17 1"/>
              <a:gd name="f24" fmla="*/ 2360950 f18 1"/>
              <a:gd name="f25" fmla="*/ 2951187 f18 1"/>
              <a:gd name="f26" fmla="*/ 590237 f17 1"/>
              <a:gd name="f27" fmla="*/ 1180474 f17 1"/>
              <a:gd name="f28" fmla="*/ 590237 f18 1"/>
              <a:gd name="f29" fmla="+- f19 0 f1"/>
              <a:gd name="f30" fmla="*/ f22 1 2951187"/>
              <a:gd name="f31" fmla="*/ f23 1 1180474"/>
              <a:gd name="f32" fmla="*/ f24 1 2951187"/>
              <a:gd name="f33" fmla="*/ f25 1 2951187"/>
              <a:gd name="f34" fmla="*/ f26 1 1180474"/>
              <a:gd name="f35" fmla="*/ f27 1 1180474"/>
              <a:gd name="f36" fmla="*/ f28 1 2951187"/>
              <a:gd name="f37" fmla="*/ f13 1 f20"/>
              <a:gd name="f38" fmla="*/ f14 1 f20"/>
              <a:gd name="f39" fmla="*/ f13 1 f21"/>
              <a:gd name="f40" fmla="*/ f15 1 f21"/>
              <a:gd name="f41" fmla="*/ f30 1 f20"/>
              <a:gd name="f42" fmla="*/ f31 1 f21"/>
              <a:gd name="f43" fmla="*/ f32 1 f20"/>
              <a:gd name="f44" fmla="*/ f33 1 f20"/>
              <a:gd name="f45" fmla="*/ f34 1 f21"/>
              <a:gd name="f46" fmla="*/ f35 1 f21"/>
              <a:gd name="f47" fmla="*/ f36 1 f20"/>
              <a:gd name="f48" fmla="*/ f37 f11 1"/>
              <a:gd name="f49" fmla="*/ f38 f11 1"/>
              <a:gd name="f50" fmla="*/ f40 f12 1"/>
              <a:gd name="f51" fmla="*/ f39 f12 1"/>
              <a:gd name="f52" fmla="*/ f41 f11 1"/>
              <a:gd name="f53" fmla="*/ f42 f12 1"/>
              <a:gd name="f54" fmla="*/ f43 f11 1"/>
              <a:gd name="f55" fmla="*/ f44 f11 1"/>
              <a:gd name="f56" fmla="*/ f45 f12 1"/>
              <a:gd name="f57" fmla="*/ f46 f12 1"/>
              <a:gd name="f58" fmla="*/ f47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52" y="f53"/>
              </a:cxn>
              <a:cxn ang="f29">
                <a:pos x="f54" y="f53"/>
              </a:cxn>
              <a:cxn ang="f29">
                <a:pos x="f55" y="f56"/>
              </a:cxn>
              <a:cxn ang="f29">
                <a:pos x="f54" y="f57"/>
              </a:cxn>
              <a:cxn ang="f29">
                <a:pos x="f52" y="f57"/>
              </a:cxn>
              <a:cxn ang="f29">
                <a:pos x="f58" y="f56"/>
              </a:cxn>
              <a:cxn ang="f29">
                <a:pos x="f52" y="f53"/>
              </a:cxn>
            </a:cxnLst>
            <a:rect l="f48" t="f51" r="f49" b="f50"/>
            <a:pathLst>
              <a:path w="2951187" h="1180474">
                <a:moveTo>
                  <a:pt x="f5" y="f5"/>
                </a:moveTo>
                <a:lnTo>
                  <a:pt x="f8" y="f5"/>
                </a:lnTo>
                <a:lnTo>
                  <a:pt x="f6" y="f9"/>
                </a:lnTo>
                <a:lnTo>
                  <a:pt x="f8" y="f7"/>
                </a:lnTo>
                <a:lnTo>
                  <a:pt x="f5" y="f7"/>
                </a:lnTo>
                <a:lnTo>
                  <a:pt x="f9" y="f9"/>
                </a:lnTo>
                <a:lnTo>
                  <a:pt x="f5" y="f5"/>
                </a:lnTo>
                <a:close/>
              </a:path>
            </a:pathLst>
          </a:custGeom>
          <a:solidFill>
            <a:srgbClr val="14203C"/>
          </a:solidFill>
          <a:ln w="9528" cap="flat">
            <a:solidFill>
              <a:srgbClr val="FFFFFF">
                <a:alpha val="20000"/>
              </a:srgbClr>
            </a:solidFill>
            <a:prstDash val="solid"/>
            <a:miter/>
          </a:ln>
        </p:spPr>
        <p:txBody>
          <a:bodyPr vert="horz" wrap="square" lIns="638242" tIns="32004" rIns="606238" bIns="32004" anchor="ctr" anchorCtr="1" compatLnSpc="1">
            <a:noAutofit/>
          </a:bodyPr>
          <a:lstStyle/>
          <a:p>
            <a:pPr lvl="0" algn="r" defTabSz="533396" rtl="1">
              <a:lnSpc>
                <a:spcPct val="90000"/>
              </a:lnSpc>
              <a:spcAft>
                <a:spcPts val="5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0599F1"/>
                </a:solidFill>
                <a:latin typeface="Arial"/>
                <a:ea typeface="Open Sans"/>
                <a:cs typeface="B Nazanin" panose="00000400000000000000" pitchFamily="2" charset="-78"/>
              </a:rPr>
              <a:t>بخش 3</a:t>
            </a:r>
            <a:endParaRPr lang="en-US" sz="1200" b="0" i="0" u="none" strike="noStrike" kern="1200" cap="none" spc="0" baseline="0" dirty="0">
              <a:solidFill>
                <a:srgbClr val="0599F1"/>
              </a:solidFill>
              <a:uFillTx/>
              <a:latin typeface="Arial"/>
              <a:ea typeface="Open Sans"/>
              <a:cs typeface="B Nazanin" panose="00000400000000000000" pitchFamily="2" charset="-78"/>
            </a:endParaRPr>
          </a:p>
        </p:txBody>
      </p:sp>
      <p:sp>
        <p:nvSpPr>
          <p:cNvPr id="11" name="Título 1">
            <a:extLst>
              <a:ext uri="{FF2B5EF4-FFF2-40B4-BE49-F238E27FC236}">
                <a16:creationId xmlns:a16="http://schemas.microsoft.com/office/drawing/2014/main" id="{E3889619-DB0B-E055-CCBC-500169DFD38E}"/>
              </a:ext>
            </a:extLst>
          </p:cNvPr>
          <p:cNvSpPr txBox="1"/>
          <p:nvPr/>
        </p:nvSpPr>
        <p:spPr>
          <a:xfrm>
            <a:off x="479430" y="743827"/>
            <a:ext cx="3087544" cy="127498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lvl="0" algn="r" rtl="1">
              <a:lnSpc>
                <a:spcPts val="46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400" b="1" dirty="0">
                <a:solidFill>
                  <a:srgbClr val="0F78FF"/>
                </a:solidFill>
                <a:latin typeface="Arial" pitchFamily="34"/>
                <a:cs typeface="B Nazanin" panose="00000400000000000000" pitchFamily="2" charset="-78"/>
              </a:rPr>
              <a:t>اسلاید </a:t>
            </a:r>
            <a:r>
              <a:rPr lang="fa-IR" sz="4400" b="1" dirty="0">
                <a:solidFill>
                  <a:srgbClr val="002060"/>
                </a:solidFill>
                <a:latin typeface="Arial" pitchFamily="34"/>
                <a:cs typeface="B Nazanin" panose="00000400000000000000" pitchFamily="2" charset="-78"/>
              </a:rPr>
              <a:t>مراحل </a:t>
            </a:r>
          </a:p>
          <a:p>
            <a:pPr lvl="0" algn="r" rtl="1">
              <a:lnSpc>
                <a:spcPts val="46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400" b="1" dirty="0">
                <a:solidFill>
                  <a:srgbClr val="002060"/>
                </a:solidFill>
                <a:latin typeface="Arial" pitchFamily="34"/>
                <a:cs typeface="B Nazanin" panose="00000400000000000000" pitchFamily="2" charset="-78"/>
              </a:rPr>
              <a:t>با توضیحات</a:t>
            </a:r>
            <a:endParaRPr lang="es-ES" sz="4400" b="1" i="0" u="none" strike="noStrike" kern="1200" cap="none" spc="0" baseline="0" dirty="0">
              <a:solidFill>
                <a:srgbClr val="002060"/>
              </a:solidFill>
              <a:uFillTx/>
              <a:latin typeface="Arial" pitchFamily="34"/>
              <a:cs typeface="B Nazanin" panose="00000400000000000000" pitchFamily="2" charset="-78"/>
            </a:endParaRPr>
          </a:p>
        </p:txBody>
      </p:sp>
      <p:sp>
        <p:nvSpPr>
          <p:cNvPr id="12" name="CuadroTexto 11">
            <a:extLst>
              <a:ext uri="{FF2B5EF4-FFF2-40B4-BE49-F238E27FC236}">
                <a16:creationId xmlns:a16="http://schemas.microsoft.com/office/drawing/2014/main" id="{59DCC367-B478-0993-A40A-42B96B9B3C52}"/>
              </a:ext>
            </a:extLst>
          </p:cNvPr>
          <p:cNvSpPr txBox="1"/>
          <p:nvPr/>
        </p:nvSpPr>
        <p:spPr>
          <a:xfrm>
            <a:off x="647925" y="2069936"/>
            <a:ext cx="5106329" cy="76944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lnSpc>
                <a:spcPts val="184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100" dirty="0">
                <a:solidFill>
                  <a:srgbClr val="14203C"/>
                </a:solidFill>
                <a:latin typeface="Arial"/>
                <a:cs typeface="B Nazanin" panose="00000400000000000000" pitchFamily="2" charset="-78"/>
              </a:rPr>
              <a:t>این قالب شامل اسلاید هایی با طراحی زیبا و جذاب، تصاویر بیانی، نمودارها، جداول و فهرست منابع است که به شما کمک میی کند تا مفاهیم خود را به طور روان و قابل درک ارائه دهید. همپنین، این قالب حاوی گزینه های ویرایش پذیری است و شما می توانید آن را به صورتی که می خواهید ویرایش کنید.</a:t>
            </a:r>
            <a:endParaRPr lang="es-ES" sz="1100" b="0" i="0" u="none" strike="noStrike" kern="1200" cap="none" spc="0" baseline="0" dirty="0">
              <a:solidFill>
                <a:srgbClr val="14203C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cxnSp>
        <p:nvCxnSpPr>
          <p:cNvPr id="13" name="Conector recto 12">
            <a:extLst>
              <a:ext uri="{FF2B5EF4-FFF2-40B4-BE49-F238E27FC236}">
                <a16:creationId xmlns:a16="http://schemas.microsoft.com/office/drawing/2014/main" id="{807FD0B4-26D0-E254-9258-22664B2CC373}"/>
              </a:ext>
            </a:extLst>
          </p:cNvPr>
          <p:cNvCxnSpPr/>
          <p:nvPr/>
        </p:nvCxnSpPr>
        <p:spPr>
          <a:xfrm>
            <a:off x="691716" y="5377549"/>
            <a:ext cx="462119" cy="0"/>
          </a:xfrm>
          <a:prstGeom prst="straightConnector1">
            <a:avLst/>
          </a:prstGeom>
          <a:noFill/>
          <a:ln w="57150" cap="flat">
            <a:solidFill>
              <a:srgbClr val="0F78FF"/>
            </a:solidFill>
            <a:prstDash val="solid"/>
            <a:miter/>
          </a:ln>
        </p:spPr>
      </p:cxnSp>
      <p:cxnSp>
        <p:nvCxnSpPr>
          <p:cNvPr id="14" name="Conector recto 13">
            <a:extLst>
              <a:ext uri="{FF2B5EF4-FFF2-40B4-BE49-F238E27FC236}">
                <a16:creationId xmlns:a16="http://schemas.microsoft.com/office/drawing/2014/main" id="{2EBB2BC6-D6B6-3B8E-BC60-DB8223B4C252}"/>
              </a:ext>
            </a:extLst>
          </p:cNvPr>
          <p:cNvCxnSpPr/>
          <p:nvPr/>
        </p:nvCxnSpPr>
        <p:spPr>
          <a:xfrm>
            <a:off x="3585636" y="5377549"/>
            <a:ext cx="462120" cy="0"/>
          </a:xfrm>
          <a:prstGeom prst="straightConnector1">
            <a:avLst/>
          </a:prstGeom>
          <a:noFill/>
          <a:ln w="57150" cap="flat">
            <a:solidFill>
              <a:srgbClr val="0F78FF"/>
            </a:solidFill>
            <a:prstDash val="solid"/>
            <a:miter/>
          </a:ln>
        </p:spPr>
      </p:cxnSp>
      <p:cxnSp>
        <p:nvCxnSpPr>
          <p:cNvPr id="15" name="Conector recto 14">
            <a:extLst>
              <a:ext uri="{FF2B5EF4-FFF2-40B4-BE49-F238E27FC236}">
                <a16:creationId xmlns:a16="http://schemas.microsoft.com/office/drawing/2014/main" id="{371BA5F6-A0EF-ECE3-380D-59789453C022}"/>
              </a:ext>
            </a:extLst>
          </p:cNvPr>
          <p:cNvCxnSpPr/>
          <p:nvPr/>
        </p:nvCxnSpPr>
        <p:spPr>
          <a:xfrm>
            <a:off x="6288648" y="5377549"/>
            <a:ext cx="462111" cy="0"/>
          </a:xfrm>
          <a:prstGeom prst="straightConnector1">
            <a:avLst/>
          </a:prstGeom>
          <a:noFill/>
          <a:ln w="57150" cap="flat">
            <a:solidFill>
              <a:srgbClr val="0F78FF"/>
            </a:solidFill>
            <a:prstDash val="solid"/>
            <a:miter/>
          </a:ln>
        </p:spPr>
      </p:cxnSp>
      <p:sp>
        <p:nvSpPr>
          <p:cNvPr id="16" name="Freeform 5">
            <a:extLst>
              <a:ext uri="{FF2B5EF4-FFF2-40B4-BE49-F238E27FC236}">
                <a16:creationId xmlns:a16="http://schemas.microsoft.com/office/drawing/2014/main" id="{837FA2BC-D53D-AD36-4549-BCEEF6B4FC01}"/>
              </a:ext>
            </a:extLst>
          </p:cNvPr>
          <p:cNvSpPr/>
          <p:nvPr/>
        </p:nvSpPr>
        <p:spPr>
          <a:xfrm>
            <a:off x="8734815" y="3419993"/>
            <a:ext cx="3102604" cy="29914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39"/>
              <a:gd name="f7" fmla="val 326"/>
              <a:gd name="f8" fmla="val 116"/>
              <a:gd name="f9" fmla="val 179"/>
              <a:gd name="f10" fmla="val 85"/>
              <a:gd name="f11" fmla="val 142"/>
              <a:gd name="f12" fmla="val 92"/>
              <a:gd name="f13" fmla="val 100"/>
              <a:gd name="f14" fmla="val 97"/>
              <a:gd name="f15" fmla="val 60"/>
              <a:gd name="f16" fmla="val 101"/>
              <a:gd name="f17" fmla="val 25"/>
              <a:gd name="f18" fmla="val 137"/>
              <a:gd name="f19" fmla="val 174"/>
              <a:gd name="f20" fmla="val 210"/>
              <a:gd name="f21" fmla="val 245"/>
              <a:gd name="f22" fmla="val 250"/>
              <a:gd name="f23" fmla="val 59"/>
              <a:gd name="f24" fmla="val 255"/>
              <a:gd name="f25" fmla="val 99"/>
              <a:gd name="f26" fmla="val 262"/>
              <a:gd name="f27" fmla="val 141"/>
              <a:gd name="f28" fmla="val 230"/>
              <a:gd name="f29" fmla="val 248"/>
              <a:gd name="f30" fmla="val 189"/>
              <a:gd name="f31" fmla="val 265"/>
              <a:gd name="f32" fmla="val 200"/>
              <a:gd name="f33" fmla="val 282"/>
              <a:gd name="f34" fmla="val 208"/>
              <a:gd name="f35" fmla="val 323"/>
              <a:gd name="f36" fmla="val 225"/>
              <a:gd name="f37" fmla="val 254"/>
              <a:gd name="f38" fmla="val 335"/>
              <a:gd name="f39" fmla="val 298"/>
              <a:gd name="f40" fmla="val 334"/>
              <a:gd name="f41" fmla="val 307"/>
              <a:gd name="f42" fmla="val 316"/>
              <a:gd name="f43" fmla="val 226"/>
              <a:gd name="f44" fmla="val 121"/>
              <a:gd name="f45" fmla="val 15"/>
              <a:gd name="f46" fmla="val 266"/>
              <a:gd name="f47" fmla="val 13"/>
              <a:gd name="f48" fmla="val 235"/>
              <a:gd name="f49" fmla="val 66"/>
              <a:gd name="f50" fmla="val 207"/>
              <a:gd name="f51" fmla="val 82"/>
              <a:gd name="f52" fmla="val 198"/>
              <a:gd name="f53" fmla="val 315"/>
              <a:gd name="f54" fmla="val 309"/>
              <a:gd name="f55" fmla="val 324"/>
              <a:gd name="f56" fmla="val 312"/>
              <a:gd name="f57" fmla="val 237"/>
              <a:gd name="f58" fmla="val 273"/>
              <a:gd name="f59" fmla="val 223"/>
              <a:gd name="f60" fmla="val 263"/>
              <a:gd name="f61" fmla="val 219"/>
              <a:gd name="f62" fmla="val 214"/>
              <a:gd name="f63" fmla="val 246"/>
              <a:gd name="f64" fmla="val 228"/>
              <a:gd name="f65" fmla="val 196"/>
              <a:gd name="f66" fmla="val 211"/>
              <a:gd name="f67" fmla="val 199"/>
              <a:gd name="f68" fmla="val 181"/>
              <a:gd name="f69" fmla="val 203"/>
              <a:gd name="f70" fmla="val 168"/>
              <a:gd name="f71" fmla="val 204"/>
              <a:gd name="f72" fmla="val 160"/>
              <a:gd name="f73" fmla="val 135"/>
              <a:gd name="f74" fmla="val 188"/>
              <a:gd name="f75" fmla="val 88"/>
              <a:gd name="f76" fmla="val 216"/>
              <a:gd name="f77" fmla="val 79"/>
              <a:gd name="f78" fmla="val 220"/>
              <a:gd name="f79" fmla="val 70"/>
              <a:gd name="f80" fmla="val 30"/>
              <a:gd name="f81" fmla="val 23"/>
              <a:gd name="f82" fmla="val 32"/>
              <a:gd name="f83" fmla="val 139"/>
              <a:gd name="f84" fmla="val 144"/>
              <a:gd name="f85" fmla="val 308"/>
              <a:gd name="f86" fmla="val 146"/>
              <a:gd name="f87" fmla="val 306"/>
              <a:gd name="f88" fmla="val 158"/>
              <a:gd name="f89" fmla="val 294"/>
              <a:gd name="f90" fmla="val 161"/>
              <a:gd name="f91" fmla="val 247"/>
              <a:gd name="f92" fmla="val 153"/>
              <a:gd name="f93" fmla="val 234"/>
              <a:gd name="f94" fmla="val 159"/>
              <a:gd name="f95" fmla="val 224"/>
              <a:gd name="f96" fmla="val 165"/>
              <a:gd name="f97" fmla="val 172"/>
              <a:gd name="f98" fmla="val 206"/>
              <a:gd name="f99" fmla="val 183"/>
              <a:gd name="f100" fmla="val 190"/>
              <a:gd name="f101" fmla="val 197"/>
              <a:gd name="f102" fmla="val 229"/>
              <a:gd name="f103" fmla="val 185"/>
              <a:gd name="f104" fmla="val 187"/>
              <a:gd name="f105" fmla="val 287"/>
              <a:gd name="f106" fmla="val 304"/>
              <a:gd name="f107" fmla="val 202"/>
              <a:gd name="f108" fmla="val 280"/>
              <a:gd name="f109" fmla="val 112"/>
              <a:gd name="f110" fmla="val 78"/>
              <a:gd name="f111" fmla="val 96"/>
              <a:gd name="f112" fmla="val 110"/>
              <a:gd name="f113" fmla="val 113"/>
              <a:gd name="f114" fmla="val 117"/>
              <a:gd name="f115" fmla="val 134"/>
              <a:gd name="f116" fmla="val 176"/>
              <a:gd name="f117" fmla="val 184"/>
              <a:gd name="f118" fmla="val 182"/>
              <a:gd name="f119" fmla="val 236"/>
              <a:gd name="f120" fmla="val 238"/>
              <a:gd name="f121" fmla="val 67"/>
              <a:gd name="f122" fmla="val 55"/>
              <a:gd name="f123" fmla="val 64"/>
              <a:gd name="f124" fmla="val 164"/>
              <a:gd name="f125" fmla="val 71"/>
              <a:gd name="f126" fmla="val 74"/>
              <a:gd name="f127" fmla="+- 0 0 -90"/>
              <a:gd name="f128" fmla="*/ f3 1 339"/>
              <a:gd name="f129" fmla="*/ f4 1 326"/>
              <a:gd name="f130" fmla="val f5"/>
              <a:gd name="f131" fmla="val f6"/>
              <a:gd name="f132" fmla="val f7"/>
              <a:gd name="f133" fmla="*/ f127 f0 1"/>
              <a:gd name="f134" fmla="+- f132 0 f130"/>
              <a:gd name="f135" fmla="+- f131 0 f130"/>
              <a:gd name="f136" fmla="*/ f133 1 f2"/>
              <a:gd name="f137" fmla="*/ f135 1 339"/>
              <a:gd name="f138" fmla="*/ f134 1 326"/>
              <a:gd name="f139" fmla="*/ 116 f135 1"/>
              <a:gd name="f140" fmla="*/ 179 f134 1"/>
              <a:gd name="f141" fmla="*/ 97 f135 1"/>
              <a:gd name="f142" fmla="*/ 60 f134 1"/>
              <a:gd name="f143" fmla="*/ 174 f135 1"/>
              <a:gd name="f144" fmla="*/ 0 f134 1"/>
              <a:gd name="f145" fmla="*/ 250 f135 1"/>
              <a:gd name="f146" fmla="*/ 59 f134 1"/>
              <a:gd name="f147" fmla="*/ 230 f135 1"/>
              <a:gd name="f148" fmla="*/ 282 f135 1"/>
              <a:gd name="f149" fmla="*/ 208 f134 1"/>
              <a:gd name="f150" fmla="*/ 335 f135 1"/>
              <a:gd name="f151" fmla="*/ 298 f134 1"/>
              <a:gd name="f152" fmla="*/ 326 f134 1"/>
              <a:gd name="f153" fmla="*/ 15 f135 1"/>
              <a:gd name="f154" fmla="*/ 66 f135 1"/>
              <a:gd name="f155" fmla="*/ 207 f134 1"/>
              <a:gd name="f156" fmla="*/ 315 f135 1"/>
              <a:gd name="f157" fmla="*/ 309 f134 1"/>
              <a:gd name="f158" fmla="*/ 273 f135 1"/>
              <a:gd name="f159" fmla="*/ 223 f134 1"/>
              <a:gd name="f160" fmla="*/ 246 f135 1"/>
              <a:gd name="f161" fmla="*/ 189 f135 1"/>
              <a:gd name="f162" fmla="*/ 199 f134 1"/>
              <a:gd name="f163" fmla="*/ 160 f135 1"/>
              <a:gd name="f164" fmla="*/ 200 f134 1"/>
              <a:gd name="f165" fmla="*/ 210 f134 1"/>
              <a:gd name="f166" fmla="*/ 70 f135 1"/>
              <a:gd name="f167" fmla="*/ 225 f134 1"/>
              <a:gd name="f168" fmla="*/ 32 f135 1"/>
              <a:gd name="f169" fmla="*/ 135 f135 1"/>
              <a:gd name="f170" fmla="*/ 146 f135 1"/>
              <a:gd name="f171" fmla="*/ 306 f134 1"/>
              <a:gd name="f172" fmla="*/ 153 f135 1"/>
              <a:gd name="f173" fmla="*/ 234 f134 1"/>
              <a:gd name="f174" fmla="*/ 172 f135 1"/>
              <a:gd name="f175" fmla="*/ 206 f134 1"/>
              <a:gd name="f176" fmla="*/ 197 f135 1"/>
              <a:gd name="f177" fmla="*/ 229 f134 1"/>
              <a:gd name="f178" fmla="*/ 200 f135 1"/>
              <a:gd name="f179" fmla="*/ 304 f134 1"/>
              <a:gd name="f180" fmla="*/ 211 f135 1"/>
              <a:gd name="f181" fmla="*/ 112 f135 1"/>
              <a:gd name="f182" fmla="*/ 78 f134 1"/>
              <a:gd name="f183" fmla="*/ 113 f135 1"/>
              <a:gd name="f184" fmla="*/ 135 f134 1"/>
              <a:gd name="f185" fmla="*/ 159 f135 1"/>
              <a:gd name="f186" fmla="*/ 183 f134 1"/>
              <a:gd name="f187" fmla="*/ 220 f135 1"/>
              <a:gd name="f188" fmla="*/ 161 f134 1"/>
              <a:gd name="f189" fmla="*/ 236 f135 1"/>
              <a:gd name="f190" fmla="*/ 99 f134 1"/>
              <a:gd name="f191" fmla="*/ 188 f135 1"/>
              <a:gd name="f192" fmla="*/ 64 f134 1"/>
              <a:gd name="f193" fmla="+- f136 0 f1"/>
              <a:gd name="f194" fmla="*/ f139 1 339"/>
              <a:gd name="f195" fmla="*/ f140 1 326"/>
              <a:gd name="f196" fmla="*/ f141 1 339"/>
              <a:gd name="f197" fmla="*/ f142 1 326"/>
              <a:gd name="f198" fmla="*/ f143 1 339"/>
              <a:gd name="f199" fmla="*/ f144 1 326"/>
              <a:gd name="f200" fmla="*/ f145 1 339"/>
              <a:gd name="f201" fmla="*/ f146 1 326"/>
              <a:gd name="f202" fmla="*/ f147 1 339"/>
              <a:gd name="f203" fmla="*/ f148 1 339"/>
              <a:gd name="f204" fmla="*/ f149 1 326"/>
              <a:gd name="f205" fmla="*/ f150 1 339"/>
              <a:gd name="f206" fmla="*/ f151 1 326"/>
              <a:gd name="f207" fmla="*/ f152 1 326"/>
              <a:gd name="f208" fmla="*/ f153 1 339"/>
              <a:gd name="f209" fmla="*/ f154 1 339"/>
              <a:gd name="f210" fmla="*/ f155 1 326"/>
              <a:gd name="f211" fmla="*/ f156 1 339"/>
              <a:gd name="f212" fmla="*/ f157 1 326"/>
              <a:gd name="f213" fmla="*/ f158 1 339"/>
              <a:gd name="f214" fmla="*/ f159 1 326"/>
              <a:gd name="f215" fmla="*/ f160 1 339"/>
              <a:gd name="f216" fmla="*/ f161 1 339"/>
              <a:gd name="f217" fmla="*/ f162 1 326"/>
              <a:gd name="f218" fmla="*/ f163 1 339"/>
              <a:gd name="f219" fmla="*/ f164 1 326"/>
              <a:gd name="f220" fmla="*/ f165 1 326"/>
              <a:gd name="f221" fmla="*/ f166 1 339"/>
              <a:gd name="f222" fmla="*/ f167 1 326"/>
              <a:gd name="f223" fmla="*/ f168 1 339"/>
              <a:gd name="f224" fmla="*/ f169 1 339"/>
              <a:gd name="f225" fmla="*/ f170 1 339"/>
              <a:gd name="f226" fmla="*/ f171 1 326"/>
              <a:gd name="f227" fmla="*/ f172 1 339"/>
              <a:gd name="f228" fmla="*/ f173 1 326"/>
              <a:gd name="f229" fmla="*/ f174 1 339"/>
              <a:gd name="f230" fmla="*/ f175 1 326"/>
              <a:gd name="f231" fmla="*/ f176 1 339"/>
              <a:gd name="f232" fmla="*/ f177 1 326"/>
              <a:gd name="f233" fmla="*/ f178 1 339"/>
              <a:gd name="f234" fmla="*/ f179 1 326"/>
              <a:gd name="f235" fmla="*/ f180 1 339"/>
              <a:gd name="f236" fmla="*/ f181 1 339"/>
              <a:gd name="f237" fmla="*/ f182 1 326"/>
              <a:gd name="f238" fmla="*/ f183 1 339"/>
              <a:gd name="f239" fmla="*/ f184 1 326"/>
              <a:gd name="f240" fmla="*/ f185 1 339"/>
              <a:gd name="f241" fmla="*/ f186 1 326"/>
              <a:gd name="f242" fmla="*/ f187 1 339"/>
              <a:gd name="f243" fmla="*/ f188 1 326"/>
              <a:gd name="f244" fmla="*/ f189 1 339"/>
              <a:gd name="f245" fmla="*/ f190 1 326"/>
              <a:gd name="f246" fmla="*/ f191 1 339"/>
              <a:gd name="f247" fmla="*/ f192 1 326"/>
              <a:gd name="f248" fmla="*/ 0 1 f137"/>
              <a:gd name="f249" fmla="*/ f131 1 f137"/>
              <a:gd name="f250" fmla="*/ 0 1 f138"/>
              <a:gd name="f251" fmla="*/ f132 1 f138"/>
              <a:gd name="f252" fmla="*/ f194 1 f137"/>
              <a:gd name="f253" fmla="*/ f195 1 f138"/>
              <a:gd name="f254" fmla="*/ f196 1 f137"/>
              <a:gd name="f255" fmla="*/ f197 1 f138"/>
              <a:gd name="f256" fmla="*/ f198 1 f137"/>
              <a:gd name="f257" fmla="*/ f199 1 f138"/>
              <a:gd name="f258" fmla="*/ f200 1 f137"/>
              <a:gd name="f259" fmla="*/ f201 1 f138"/>
              <a:gd name="f260" fmla="*/ f202 1 f137"/>
              <a:gd name="f261" fmla="*/ f203 1 f137"/>
              <a:gd name="f262" fmla="*/ f204 1 f138"/>
              <a:gd name="f263" fmla="*/ f205 1 f137"/>
              <a:gd name="f264" fmla="*/ f206 1 f138"/>
              <a:gd name="f265" fmla="*/ f207 1 f138"/>
              <a:gd name="f266" fmla="*/ f208 1 f137"/>
              <a:gd name="f267" fmla="*/ f209 1 f137"/>
              <a:gd name="f268" fmla="*/ f210 1 f138"/>
              <a:gd name="f269" fmla="*/ f211 1 f137"/>
              <a:gd name="f270" fmla="*/ f212 1 f138"/>
              <a:gd name="f271" fmla="*/ f213 1 f137"/>
              <a:gd name="f272" fmla="*/ f214 1 f138"/>
              <a:gd name="f273" fmla="*/ f215 1 f137"/>
              <a:gd name="f274" fmla="*/ f216 1 f137"/>
              <a:gd name="f275" fmla="*/ f217 1 f138"/>
              <a:gd name="f276" fmla="*/ f218 1 f137"/>
              <a:gd name="f277" fmla="*/ f219 1 f138"/>
              <a:gd name="f278" fmla="*/ f220 1 f138"/>
              <a:gd name="f279" fmla="*/ f221 1 f137"/>
              <a:gd name="f280" fmla="*/ f222 1 f138"/>
              <a:gd name="f281" fmla="*/ f223 1 f137"/>
              <a:gd name="f282" fmla="*/ f224 1 f137"/>
              <a:gd name="f283" fmla="*/ f225 1 f137"/>
              <a:gd name="f284" fmla="*/ f226 1 f138"/>
              <a:gd name="f285" fmla="*/ f227 1 f137"/>
              <a:gd name="f286" fmla="*/ f228 1 f138"/>
              <a:gd name="f287" fmla="*/ f229 1 f137"/>
              <a:gd name="f288" fmla="*/ f230 1 f138"/>
              <a:gd name="f289" fmla="*/ f231 1 f137"/>
              <a:gd name="f290" fmla="*/ f232 1 f138"/>
              <a:gd name="f291" fmla="*/ f233 1 f137"/>
              <a:gd name="f292" fmla="*/ f234 1 f138"/>
              <a:gd name="f293" fmla="*/ f235 1 f137"/>
              <a:gd name="f294" fmla="*/ f236 1 f137"/>
              <a:gd name="f295" fmla="*/ f237 1 f138"/>
              <a:gd name="f296" fmla="*/ f238 1 f137"/>
              <a:gd name="f297" fmla="*/ f239 1 f138"/>
              <a:gd name="f298" fmla="*/ f240 1 f137"/>
              <a:gd name="f299" fmla="*/ f241 1 f138"/>
              <a:gd name="f300" fmla="*/ f242 1 f137"/>
              <a:gd name="f301" fmla="*/ f243 1 f138"/>
              <a:gd name="f302" fmla="*/ f244 1 f137"/>
              <a:gd name="f303" fmla="*/ f245 1 f138"/>
              <a:gd name="f304" fmla="*/ f246 1 f137"/>
              <a:gd name="f305" fmla="*/ f247 1 f138"/>
              <a:gd name="f306" fmla="*/ f248 f128 1"/>
              <a:gd name="f307" fmla="*/ f249 f128 1"/>
              <a:gd name="f308" fmla="*/ f251 f129 1"/>
              <a:gd name="f309" fmla="*/ f250 f129 1"/>
              <a:gd name="f310" fmla="*/ f252 f128 1"/>
              <a:gd name="f311" fmla="*/ f253 f129 1"/>
              <a:gd name="f312" fmla="*/ f254 f128 1"/>
              <a:gd name="f313" fmla="*/ f255 f129 1"/>
              <a:gd name="f314" fmla="*/ f256 f128 1"/>
              <a:gd name="f315" fmla="*/ f257 f129 1"/>
              <a:gd name="f316" fmla="*/ f258 f128 1"/>
              <a:gd name="f317" fmla="*/ f259 f129 1"/>
              <a:gd name="f318" fmla="*/ f260 f128 1"/>
              <a:gd name="f319" fmla="*/ f261 f128 1"/>
              <a:gd name="f320" fmla="*/ f262 f129 1"/>
              <a:gd name="f321" fmla="*/ f263 f128 1"/>
              <a:gd name="f322" fmla="*/ f264 f129 1"/>
              <a:gd name="f323" fmla="*/ f265 f129 1"/>
              <a:gd name="f324" fmla="*/ f266 f128 1"/>
              <a:gd name="f325" fmla="*/ f267 f128 1"/>
              <a:gd name="f326" fmla="*/ f268 f129 1"/>
              <a:gd name="f327" fmla="*/ f269 f128 1"/>
              <a:gd name="f328" fmla="*/ f270 f129 1"/>
              <a:gd name="f329" fmla="*/ f271 f128 1"/>
              <a:gd name="f330" fmla="*/ f272 f129 1"/>
              <a:gd name="f331" fmla="*/ f273 f128 1"/>
              <a:gd name="f332" fmla="*/ f274 f128 1"/>
              <a:gd name="f333" fmla="*/ f275 f129 1"/>
              <a:gd name="f334" fmla="*/ f276 f128 1"/>
              <a:gd name="f335" fmla="*/ f277 f129 1"/>
              <a:gd name="f336" fmla="*/ f278 f129 1"/>
              <a:gd name="f337" fmla="*/ f279 f128 1"/>
              <a:gd name="f338" fmla="*/ f280 f129 1"/>
              <a:gd name="f339" fmla="*/ f281 f128 1"/>
              <a:gd name="f340" fmla="*/ f282 f128 1"/>
              <a:gd name="f341" fmla="*/ f283 f128 1"/>
              <a:gd name="f342" fmla="*/ f284 f129 1"/>
              <a:gd name="f343" fmla="*/ f285 f128 1"/>
              <a:gd name="f344" fmla="*/ f286 f129 1"/>
              <a:gd name="f345" fmla="*/ f287 f128 1"/>
              <a:gd name="f346" fmla="*/ f288 f129 1"/>
              <a:gd name="f347" fmla="*/ f289 f128 1"/>
              <a:gd name="f348" fmla="*/ f290 f129 1"/>
              <a:gd name="f349" fmla="*/ f291 f128 1"/>
              <a:gd name="f350" fmla="*/ f292 f129 1"/>
              <a:gd name="f351" fmla="*/ f293 f128 1"/>
              <a:gd name="f352" fmla="*/ f294 f128 1"/>
              <a:gd name="f353" fmla="*/ f295 f129 1"/>
              <a:gd name="f354" fmla="*/ f296 f128 1"/>
              <a:gd name="f355" fmla="*/ f297 f129 1"/>
              <a:gd name="f356" fmla="*/ f298 f128 1"/>
              <a:gd name="f357" fmla="*/ f299 f129 1"/>
              <a:gd name="f358" fmla="*/ f300 f128 1"/>
              <a:gd name="f359" fmla="*/ f301 f129 1"/>
              <a:gd name="f360" fmla="*/ f302 f128 1"/>
              <a:gd name="f361" fmla="*/ f303 f129 1"/>
              <a:gd name="f362" fmla="*/ f304 f128 1"/>
              <a:gd name="f363" fmla="*/ f305 f1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93">
                <a:pos x="f310" y="f311"/>
              </a:cxn>
              <a:cxn ang="f193">
                <a:pos x="f312" y="f313"/>
              </a:cxn>
              <a:cxn ang="f193">
                <a:pos x="f314" y="f315"/>
              </a:cxn>
              <a:cxn ang="f193">
                <a:pos x="f316" y="f317"/>
              </a:cxn>
              <a:cxn ang="f193">
                <a:pos x="f318" y="f311"/>
              </a:cxn>
              <a:cxn ang="f193">
                <a:pos x="f319" y="f320"/>
              </a:cxn>
              <a:cxn ang="f193">
                <a:pos x="f321" y="f322"/>
              </a:cxn>
              <a:cxn ang="f193">
                <a:pos x="f321" y="f323"/>
              </a:cxn>
              <a:cxn ang="f193">
                <a:pos x="f324" y="f323"/>
              </a:cxn>
              <a:cxn ang="f193">
                <a:pos x="f325" y="f326"/>
              </a:cxn>
              <a:cxn ang="f193">
                <a:pos x="f310" y="f311"/>
              </a:cxn>
              <a:cxn ang="f193">
                <a:pos x="f327" y="f328"/>
              </a:cxn>
              <a:cxn ang="f193">
                <a:pos x="f329" y="f330"/>
              </a:cxn>
              <a:cxn ang="f193">
                <a:pos x="f331" y="f320"/>
              </a:cxn>
              <a:cxn ang="f193">
                <a:pos x="f332" y="f333"/>
              </a:cxn>
              <a:cxn ang="f193">
                <a:pos x="f334" y="f335"/>
              </a:cxn>
              <a:cxn ang="f193">
                <a:pos x="f312" y="f336"/>
              </a:cxn>
              <a:cxn ang="f193">
                <a:pos x="f337" y="f338"/>
              </a:cxn>
              <a:cxn ang="f193">
                <a:pos x="f339" y="f328"/>
              </a:cxn>
              <a:cxn ang="f193">
                <a:pos x="f340" y="f328"/>
              </a:cxn>
              <a:cxn ang="f193">
                <a:pos x="f341" y="f342"/>
              </a:cxn>
              <a:cxn ang="f193">
                <a:pos x="f343" y="f344"/>
              </a:cxn>
              <a:cxn ang="f193">
                <a:pos x="f345" y="f346"/>
              </a:cxn>
              <a:cxn ang="f193">
                <a:pos x="f347" y="f348"/>
              </a:cxn>
              <a:cxn ang="f193">
                <a:pos x="f349" y="f350"/>
              </a:cxn>
              <a:cxn ang="f193">
                <a:pos x="f351" y="f328"/>
              </a:cxn>
              <a:cxn ang="f193">
                <a:pos x="f327" y="f328"/>
              </a:cxn>
              <a:cxn ang="f193">
                <a:pos x="f352" y="f353"/>
              </a:cxn>
              <a:cxn ang="f193">
                <a:pos x="f354" y="f355"/>
              </a:cxn>
              <a:cxn ang="f193">
                <a:pos x="f356" y="f357"/>
              </a:cxn>
              <a:cxn ang="f193">
                <a:pos x="f358" y="f359"/>
              </a:cxn>
              <a:cxn ang="f193">
                <a:pos x="f360" y="f361"/>
              </a:cxn>
              <a:cxn ang="f193">
                <a:pos x="f362" y="f363"/>
              </a:cxn>
              <a:cxn ang="f193">
                <a:pos x="f352" y="f353"/>
              </a:cxn>
            </a:cxnLst>
            <a:rect l="f306" t="f309" r="f307" b="f308"/>
            <a:pathLst>
              <a:path w="339" h="326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5"/>
                  <a:pt x="f19" y="f5"/>
                </a:cubicBezTo>
                <a:cubicBezTo>
                  <a:pt x="f20" y="f5"/>
                  <a:pt x="f21" y="f17"/>
                  <a:pt x="f22" y="f23"/>
                </a:cubicBezTo>
                <a:cubicBezTo>
                  <a:pt x="f24" y="f25"/>
                  <a:pt x="f26" y="f27"/>
                  <a:pt x="f28" y="f9"/>
                </a:cubicBez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6" y="f37"/>
                  <a:pt x="f38" y="f39"/>
                </a:cubicBezTo>
                <a:cubicBezTo>
                  <a:pt x="f40" y="f41"/>
                  <a:pt x="f38" y="f42"/>
                  <a:pt x="f38" y="f7"/>
                </a:cubicBezTo>
                <a:cubicBezTo>
                  <a:pt x="f43" y="f7"/>
                  <a:pt x="f44" y="f7"/>
                  <a:pt x="f45" y="f7"/>
                </a:cubicBezTo>
                <a:cubicBezTo>
                  <a:pt x="f5" y="f46"/>
                  <a:pt x="f47" y="f48"/>
                  <a:pt x="f49" y="f50"/>
                </a:cubicBezTo>
                <a:cubicBezTo>
                  <a:pt x="f51" y="f52"/>
                  <a:pt x="f25" y="f30"/>
                  <a:pt x="f8" y="f9"/>
                </a:cubicBezTo>
                <a:close/>
                <a:moveTo>
                  <a:pt x="f53" y="f54"/>
                </a:move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37" y="f62"/>
                  <a:pt x="f63" y="f34"/>
                </a:cubicBezTo>
                <a:cubicBezTo>
                  <a:pt x="f64" y="f65"/>
                  <a:pt x="f66" y="f30"/>
                  <a:pt x="f30" y="f67"/>
                </a:cubicBezTo>
                <a:cubicBezTo>
                  <a:pt x="f68" y="f69"/>
                  <a:pt x="f70" y="f71"/>
                  <a:pt x="f72" y="f32"/>
                </a:cubicBezTo>
                <a:cubicBezTo>
                  <a:pt x="f73" y="f74"/>
                  <a:pt x="f8" y="f52"/>
                  <a:pt x="f14" y="f20"/>
                </a:cubicBezTo>
                <a:cubicBezTo>
                  <a:pt x="f75" y="f76"/>
                  <a:pt x="f77" y="f78"/>
                  <a:pt x="f79" y="f36"/>
                </a:cubicBezTo>
                <a:cubicBezTo>
                  <a:pt x="f80" y="f63"/>
                  <a:pt x="f81" y="f26"/>
                  <a:pt x="f82" y="f54"/>
                </a:cubicBezTo>
                <a:cubicBezTo>
                  <a:pt x="f49" y="f54"/>
                  <a:pt x="f16" y="f54"/>
                  <a:pt x="f73" y="f54"/>
                </a:cubicBezTo>
                <a:cubicBezTo>
                  <a:pt x="f83" y="f54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76"/>
                  <a:pt x="f97" y="f98"/>
                </a:cubicBezTo>
                <a:cubicBezTo>
                  <a:pt x="f99" y="f76"/>
                  <a:pt x="f100" y="f59"/>
                  <a:pt x="f101" y="f102"/>
                </a:cubicBezTo>
                <a:cubicBezTo>
                  <a:pt x="f103" y="f29"/>
                  <a:pt x="f104" y="f105"/>
                  <a:pt x="f32" y="f106"/>
                </a:cubicBezTo>
                <a:cubicBezTo>
                  <a:pt x="f107" y="f41"/>
                  <a:pt x="f50" y="f54"/>
                  <a:pt x="f66" y="f54"/>
                </a:cubicBezTo>
                <a:cubicBezTo>
                  <a:pt x="f63" y="f54"/>
                  <a:pt x="f108" y="f54"/>
                  <a:pt x="f53" y="f54"/>
                </a:cubicBezTo>
                <a:close/>
                <a:moveTo>
                  <a:pt x="f109" y="f110"/>
                </a:moveTo>
                <a:cubicBezTo>
                  <a:pt x="f109" y="f111"/>
                  <a:pt x="f112" y="f8"/>
                  <a:pt x="f113" y="f73"/>
                </a:cubicBezTo>
                <a:cubicBezTo>
                  <a:pt x="f114" y="f72"/>
                  <a:pt x="f115" y="f116"/>
                  <a:pt x="f94" y="f99"/>
                </a:cubicBezTo>
                <a:cubicBezTo>
                  <a:pt x="f117" y="f30"/>
                  <a:pt x="f34" y="f118"/>
                  <a:pt x="f78" y="f90"/>
                </a:cubicBezTo>
                <a:cubicBezTo>
                  <a:pt x="f28" y="f84"/>
                  <a:pt x="f93" y="f44"/>
                  <a:pt x="f119" y="f25"/>
                </a:cubicBezTo>
                <a:cubicBezTo>
                  <a:pt x="f120" y="f121"/>
                  <a:pt x="f61" y="f122"/>
                  <a:pt x="f74" y="f123"/>
                </a:cubicBezTo>
                <a:cubicBezTo>
                  <a:pt x="f124" y="f125"/>
                  <a:pt x="f83" y="f126"/>
                  <a:pt x="f109" y="f110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17" name="Freeform 10">
            <a:extLst>
              <a:ext uri="{FF2B5EF4-FFF2-40B4-BE49-F238E27FC236}">
                <a16:creationId xmlns:a16="http://schemas.microsoft.com/office/drawing/2014/main" id="{5300E0AF-35ED-51E8-75EF-2EF6ABB5FEC3}"/>
              </a:ext>
            </a:extLst>
          </p:cNvPr>
          <p:cNvSpPr/>
          <p:nvPr/>
        </p:nvSpPr>
        <p:spPr>
          <a:xfrm flipH="1">
            <a:off x="8794964" y="2831119"/>
            <a:ext cx="3292699" cy="169091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16"/>
              <a:gd name="f7" fmla="val 212"/>
              <a:gd name="f8" fmla="val 54"/>
              <a:gd name="f9" fmla="val 176"/>
              <a:gd name="f10" fmla="val 67"/>
              <a:gd name="f11" fmla="val 73"/>
              <a:gd name="f12" fmla="val 147"/>
              <a:gd name="f13" fmla="val 90"/>
              <a:gd name="f14" fmla="val 173"/>
              <a:gd name="f15" fmla="val 74"/>
              <a:gd name="f16" fmla="val 186"/>
              <a:gd name="f17" fmla="val 59"/>
              <a:gd name="f18" fmla="val 199"/>
              <a:gd name="f19" fmla="val 44"/>
              <a:gd name="f20" fmla="val 8"/>
              <a:gd name="f21" fmla="val 182"/>
              <a:gd name="f22" fmla="val 167"/>
              <a:gd name="f23" fmla="val 13"/>
              <a:gd name="f24" fmla="val 154"/>
              <a:gd name="f25" fmla="val 19"/>
              <a:gd name="f26" fmla="val 161"/>
              <a:gd name="f27" fmla="val 26"/>
              <a:gd name="f28" fmla="val 33"/>
              <a:gd name="f29" fmla="val 175"/>
              <a:gd name="f30" fmla="val 39"/>
              <a:gd name="f31" fmla="val 158"/>
              <a:gd name="f32" fmla="val 43"/>
              <a:gd name="f33" fmla="val 142"/>
              <a:gd name="f34" fmla="val 49"/>
              <a:gd name="f35" fmla="val 127"/>
              <a:gd name="f36" fmla="val 78"/>
              <a:gd name="f37" fmla="val 53"/>
              <a:gd name="f38" fmla="val 150"/>
              <a:gd name="f39" fmla="val 5"/>
              <a:gd name="f40" fmla="val 229"/>
              <a:gd name="f41" fmla="val 309"/>
              <a:gd name="f42" fmla="val 4"/>
              <a:gd name="f43" fmla="val 382"/>
              <a:gd name="f44" fmla="val 52"/>
              <a:gd name="f45" fmla="val 412"/>
              <a:gd name="f46" fmla="val 124"/>
              <a:gd name="f47" fmla="val 414"/>
              <a:gd name="f48" fmla="val 130"/>
              <a:gd name="f49" fmla="val 415"/>
              <a:gd name="f50" fmla="val 132"/>
              <a:gd name="f51" fmla="val 139"/>
              <a:gd name="f52" fmla="val 413"/>
              <a:gd name="f53" fmla="val 144"/>
              <a:gd name="f54" fmla="val 408"/>
              <a:gd name="f55" fmla="val 146"/>
              <a:gd name="f56" fmla="val 401"/>
              <a:gd name="f57" fmla="val 143"/>
              <a:gd name="f58" fmla="val 399"/>
              <a:gd name="f59" fmla="val 138"/>
              <a:gd name="f60" fmla="val 376"/>
              <a:gd name="f61" fmla="val 81"/>
              <a:gd name="f62" fmla="val 335"/>
              <a:gd name="f63" fmla="val 276"/>
              <a:gd name="f64" fmla="val 28"/>
              <a:gd name="f65" fmla="val 63"/>
              <a:gd name="f66" fmla="+- 0 0 -90"/>
              <a:gd name="f67" fmla="*/ f3 1 416"/>
              <a:gd name="f68" fmla="*/ f4 1 212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416"/>
              <a:gd name="f77" fmla="*/ f73 1 212"/>
              <a:gd name="f78" fmla="*/ 54 f74 1"/>
              <a:gd name="f79" fmla="*/ 176 f73 1"/>
              <a:gd name="f80" fmla="*/ 90 f74 1"/>
              <a:gd name="f81" fmla="*/ 173 f73 1"/>
              <a:gd name="f82" fmla="*/ 44 f74 1"/>
              <a:gd name="f83" fmla="*/ 212 f73 1"/>
              <a:gd name="f84" fmla="*/ 13 f74 1"/>
              <a:gd name="f85" fmla="*/ 154 f73 1"/>
              <a:gd name="f86" fmla="*/ 33 f74 1"/>
              <a:gd name="f87" fmla="*/ 175 f73 1"/>
              <a:gd name="f88" fmla="*/ 49 f74 1"/>
              <a:gd name="f89" fmla="*/ 127 f73 1"/>
              <a:gd name="f90" fmla="*/ 229 f74 1"/>
              <a:gd name="f91" fmla="*/ 5 f73 1"/>
              <a:gd name="f92" fmla="*/ 412 f74 1"/>
              <a:gd name="f93" fmla="*/ 124 f73 1"/>
              <a:gd name="f94" fmla="*/ 415 f74 1"/>
              <a:gd name="f95" fmla="*/ 132 f73 1"/>
              <a:gd name="f96" fmla="*/ 150 f73 1"/>
              <a:gd name="f97" fmla="*/ 399 f74 1"/>
              <a:gd name="f98" fmla="*/ 138 f73 1"/>
              <a:gd name="f99" fmla="*/ 276 f74 1"/>
              <a:gd name="f100" fmla="*/ 28 f73 1"/>
              <a:gd name="f101" fmla="+- f75 0 f1"/>
              <a:gd name="f102" fmla="*/ f78 1 416"/>
              <a:gd name="f103" fmla="*/ f79 1 212"/>
              <a:gd name="f104" fmla="*/ f80 1 416"/>
              <a:gd name="f105" fmla="*/ f81 1 212"/>
              <a:gd name="f106" fmla="*/ f82 1 416"/>
              <a:gd name="f107" fmla="*/ f83 1 212"/>
              <a:gd name="f108" fmla="*/ f84 1 416"/>
              <a:gd name="f109" fmla="*/ f85 1 212"/>
              <a:gd name="f110" fmla="*/ f86 1 416"/>
              <a:gd name="f111" fmla="*/ f87 1 212"/>
              <a:gd name="f112" fmla="*/ f88 1 416"/>
              <a:gd name="f113" fmla="*/ f89 1 212"/>
              <a:gd name="f114" fmla="*/ f90 1 416"/>
              <a:gd name="f115" fmla="*/ f91 1 212"/>
              <a:gd name="f116" fmla="*/ f92 1 416"/>
              <a:gd name="f117" fmla="*/ f93 1 212"/>
              <a:gd name="f118" fmla="*/ f94 1 416"/>
              <a:gd name="f119" fmla="*/ f95 1 212"/>
              <a:gd name="f120" fmla="*/ f96 1 212"/>
              <a:gd name="f121" fmla="*/ f97 1 416"/>
              <a:gd name="f122" fmla="*/ f98 1 212"/>
              <a:gd name="f123" fmla="*/ f99 1 416"/>
              <a:gd name="f124" fmla="*/ f100 1 212"/>
              <a:gd name="f125" fmla="*/ 0 1 f76"/>
              <a:gd name="f126" fmla="*/ f70 1 f76"/>
              <a:gd name="f127" fmla="*/ 0 1 f77"/>
              <a:gd name="f128" fmla="*/ f71 1 f77"/>
              <a:gd name="f129" fmla="*/ f102 1 f76"/>
              <a:gd name="f130" fmla="*/ f103 1 f77"/>
              <a:gd name="f131" fmla="*/ f104 1 f76"/>
              <a:gd name="f132" fmla="*/ f105 1 f77"/>
              <a:gd name="f133" fmla="*/ f106 1 f76"/>
              <a:gd name="f134" fmla="*/ f107 1 f77"/>
              <a:gd name="f135" fmla="*/ f108 1 f76"/>
              <a:gd name="f136" fmla="*/ f109 1 f77"/>
              <a:gd name="f137" fmla="*/ f110 1 f76"/>
              <a:gd name="f138" fmla="*/ f111 1 f77"/>
              <a:gd name="f139" fmla="*/ f112 1 f76"/>
              <a:gd name="f140" fmla="*/ f113 1 f77"/>
              <a:gd name="f141" fmla="*/ f114 1 f76"/>
              <a:gd name="f142" fmla="*/ f115 1 f77"/>
              <a:gd name="f143" fmla="*/ f116 1 f76"/>
              <a:gd name="f144" fmla="*/ f117 1 f77"/>
              <a:gd name="f145" fmla="*/ f118 1 f76"/>
              <a:gd name="f146" fmla="*/ f119 1 f77"/>
              <a:gd name="f147" fmla="*/ f120 1 f77"/>
              <a:gd name="f148" fmla="*/ f121 1 f76"/>
              <a:gd name="f149" fmla="*/ f122 1 f77"/>
              <a:gd name="f150" fmla="*/ f123 1 f76"/>
              <a:gd name="f151" fmla="*/ f124 1 f77"/>
              <a:gd name="f152" fmla="*/ f125 f67 1"/>
              <a:gd name="f153" fmla="*/ f126 f67 1"/>
              <a:gd name="f154" fmla="*/ f128 f68 1"/>
              <a:gd name="f155" fmla="*/ f127 f68 1"/>
              <a:gd name="f156" fmla="*/ f129 f67 1"/>
              <a:gd name="f157" fmla="*/ f130 f68 1"/>
              <a:gd name="f158" fmla="*/ f131 f67 1"/>
              <a:gd name="f159" fmla="*/ f132 f68 1"/>
              <a:gd name="f160" fmla="*/ f133 f67 1"/>
              <a:gd name="f161" fmla="*/ f134 f68 1"/>
              <a:gd name="f162" fmla="*/ f135 f67 1"/>
              <a:gd name="f163" fmla="*/ f136 f68 1"/>
              <a:gd name="f164" fmla="*/ f137 f67 1"/>
              <a:gd name="f165" fmla="*/ f138 f68 1"/>
              <a:gd name="f166" fmla="*/ f139 f67 1"/>
              <a:gd name="f167" fmla="*/ f140 f68 1"/>
              <a:gd name="f168" fmla="*/ f141 f67 1"/>
              <a:gd name="f169" fmla="*/ f142 f68 1"/>
              <a:gd name="f170" fmla="*/ f143 f67 1"/>
              <a:gd name="f171" fmla="*/ f144 f68 1"/>
              <a:gd name="f172" fmla="*/ f145 f67 1"/>
              <a:gd name="f173" fmla="*/ f146 f68 1"/>
              <a:gd name="f174" fmla="*/ f147 f68 1"/>
              <a:gd name="f175" fmla="*/ f148 f67 1"/>
              <a:gd name="f176" fmla="*/ f149 f68 1"/>
              <a:gd name="f177" fmla="*/ f150 f67 1"/>
              <a:gd name="f178" fmla="*/ f151 f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1">
                <a:pos x="f156" y="f157"/>
              </a:cxn>
              <a:cxn ang="f101">
                <a:pos x="f158" y="f159"/>
              </a:cxn>
              <a:cxn ang="f101">
                <a:pos x="f160" y="f161"/>
              </a:cxn>
              <a:cxn ang="f101">
                <a:pos x="f162" y="f163"/>
              </a:cxn>
              <a:cxn ang="f101">
                <a:pos x="f164" y="f165"/>
              </a:cxn>
              <a:cxn ang="f101">
                <a:pos x="f166" y="f167"/>
              </a:cxn>
              <a:cxn ang="f101">
                <a:pos x="f168" y="f169"/>
              </a:cxn>
              <a:cxn ang="f101">
                <a:pos x="f170" y="f171"/>
              </a:cxn>
              <a:cxn ang="f101">
                <a:pos x="f172" y="f173"/>
              </a:cxn>
              <a:cxn ang="f101">
                <a:pos x="f170" y="f174"/>
              </a:cxn>
              <a:cxn ang="f101">
                <a:pos x="f175" y="f176"/>
              </a:cxn>
              <a:cxn ang="f101">
                <a:pos x="f177" y="f178"/>
              </a:cxn>
              <a:cxn ang="f101">
                <a:pos x="f156" y="f157"/>
              </a:cxn>
            </a:cxnLst>
            <a:rect l="f152" t="f155" r="f153" b="f154"/>
            <a:pathLst>
              <a:path w="416" h="212">
                <a:moveTo>
                  <a:pt x="f8" y="f9"/>
                </a:moveTo>
                <a:cubicBezTo>
                  <a:pt x="f10" y="f2"/>
                  <a:pt x="f11" y="f12"/>
                  <a:pt x="f13" y="f14"/>
                </a:cubicBezTo>
                <a:cubicBezTo>
                  <a:pt x="f15" y="f16"/>
                  <a:pt x="f17" y="f18"/>
                  <a:pt x="f19" y="f7"/>
                </a:cubicBezTo>
                <a:cubicBezTo>
                  <a:pt x="f20" y="f21"/>
                  <a:pt x="f5" y="f22"/>
                  <a:pt x="f23" y="f24"/>
                </a:cubicBezTo>
                <a:cubicBezTo>
                  <a:pt x="f25" y="f26"/>
                  <a:pt x="f27" y="f22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39"/>
                </a:cubicBezTo>
                <a:cubicBezTo>
                  <a:pt x="f41" y="f42"/>
                  <a:pt x="f43" y="f44"/>
                  <a:pt x="f45" y="f46"/>
                </a:cubicBezTo>
                <a:cubicBezTo>
                  <a:pt x="f47" y="f35"/>
                  <a:pt x="f6" y="f48"/>
                  <a:pt x="f49" y="f50"/>
                </a:cubicBezTo>
                <a:cubicBezTo>
                  <a:pt x="f49" y="f51"/>
                  <a:pt x="f52" y="f53"/>
                  <a:pt x="f45" y="f38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19"/>
                  <a:pt x="f63" y="f64"/>
                </a:cubicBezTo>
                <a:cubicBezTo>
                  <a:pt x="f14" y="f5"/>
                  <a:pt x="f65" y="f15"/>
                  <a:pt x="f8" y="f9"/>
                </a:cubicBezTo>
                <a:close/>
              </a:path>
            </a:pathLst>
          </a:cu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7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32">
            <a:extLst>
              <a:ext uri="{FF2B5EF4-FFF2-40B4-BE49-F238E27FC236}">
                <a16:creationId xmlns:a16="http://schemas.microsoft.com/office/drawing/2014/main" id="{85FADEA4-B25B-88F0-AD50-223C76AB6AC3}"/>
              </a:ext>
            </a:extLst>
          </p:cNvPr>
          <p:cNvCxnSpPr/>
          <p:nvPr/>
        </p:nvCxnSpPr>
        <p:spPr>
          <a:xfrm>
            <a:off x="0" y="3512000"/>
            <a:ext cx="8774774" cy="0"/>
          </a:xfrm>
          <a:prstGeom prst="straightConnector1">
            <a:avLst/>
          </a:prstGeom>
          <a:noFill/>
          <a:ln w="12701" cap="flat">
            <a:solidFill>
              <a:srgbClr val="0F78FF">
                <a:alpha val="50000"/>
              </a:srgbClr>
            </a:solidFill>
            <a:custDash>
              <a:ds d="100000" sp="100000"/>
            </a:custDash>
            <a:miter/>
            <a:tailEnd type="arrow"/>
          </a:ln>
        </p:spPr>
      </p:cxnSp>
      <p:sp>
        <p:nvSpPr>
          <p:cNvPr id="3" name="Rectangle 43">
            <a:extLst>
              <a:ext uri="{FF2B5EF4-FFF2-40B4-BE49-F238E27FC236}">
                <a16:creationId xmlns:a16="http://schemas.microsoft.com/office/drawing/2014/main" id="{722CF3AA-743A-DE55-2769-E227A7FAF4D7}"/>
              </a:ext>
            </a:extLst>
          </p:cNvPr>
          <p:cNvSpPr/>
          <p:nvPr/>
        </p:nvSpPr>
        <p:spPr>
          <a:xfrm>
            <a:off x="526072" y="4330753"/>
            <a:ext cx="2092750" cy="842025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lvl="0" algn="ctr" rtl="1">
              <a:lnSpc>
                <a:spcPct val="95000"/>
              </a:lnSpc>
              <a:spcBef>
                <a:spcPts val="400"/>
              </a:spcBef>
              <a:spcAft>
                <a:spcPts val="10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b="1" dirty="0">
                <a:solidFill>
                  <a:srgbClr val="232323"/>
                </a:solidFill>
                <a:latin typeface="Arial"/>
                <a:cs typeface="B Nazanin" panose="00000400000000000000" pitchFamily="2" charset="-78"/>
              </a:rPr>
              <a:t>برجسته کردن عنوان</a:t>
            </a:r>
          </a:p>
          <a:p>
            <a:pPr lvl="0" algn="ctr" rtl="1">
              <a:lnSpc>
                <a:spcPct val="95000"/>
              </a:lnSpc>
              <a:spcBef>
                <a:spcPts val="400"/>
              </a:spcBef>
              <a:spcAft>
                <a:spcPts val="10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dirty="0">
                <a:solidFill>
                  <a:srgbClr val="232323"/>
                </a:solidFill>
                <a:latin typeface="Arial"/>
                <a:cs typeface="B Nazanin" panose="00000400000000000000" pitchFamily="2" charset="-78"/>
              </a:rPr>
              <a:t> قالب پاور پوینت مدیریت بازرگانی قابل ویرایش می باشد.</a:t>
            </a:r>
            <a:endParaRPr lang="en-US" sz="1050" b="0" i="0" u="none" strike="noStrike" kern="1200" cap="none" spc="0" baseline="0" dirty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4" name="Rectangle 44">
            <a:extLst>
              <a:ext uri="{FF2B5EF4-FFF2-40B4-BE49-F238E27FC236}">
                <a16:creationId xmlns:a16="http://schemas.microsoft.com/office/drawing/2014/main" id="{5AD06CEE-0EB3-98B5-5256-DCBA30132400}"/>
              </a:ext>
            </a:extLst>
          </p:cNvPr>
          <p:cNvSpPr/>
          <p:nvPr/>
        </p:nvSpPr>
        <p:spPr>
          <a:xfrm>
            <a:off x="2593979" y="4330753"/>
            <a:ext cx="2092750" cy="842025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lvl="0" algn="ctr" rtl="1">
              <a:lnSpc>
                <a:spcPct val="95000"/>
              </a:lnSpc>
              <a:spcBef>
                <a:spcPts val="400"/>
              </a:spcBef>
              <a:spcAft>
                <a:spcPts val="10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b="1" dirty="0">
                <a:solidFill>
                  <a:srgbClr val="232323"/>
                </a:solidFill>
                <a:latin typeface="Arial"/>
                <a:cs typeface="B Nazanin" panose="00000400000000000000" pitchFamily="2" charset="-78"/>
              </a:rPr>
              <a:t>برجسته کردن عنوان</a:t>
            </a:r>
          </a:p>
          <a:p>
            <a:pPr lvl="0" algn="ctr" rtl="1">
              <a:lnSpc>
                <a:spcPct val="95000"/>
              </a:lnSpc>
              <a:spcBef>
                <a:spcPts val="400"/>
              </a:spcBef>
              <a:spcAft>
                <a:spcPts val="10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dirty="0">
                <a:solidFill>
                  <a:srgbClr val="232323"/>
                </a:solidFill>
                <a:latin typeface="Arial"/>
                <a:cs typeface="B Nazanin" panose="00000400000000000000" pitchFamily="2" charset="-78"/>
              </a:rPr>
              <a:t> قالب پاور پوینت مدیریت بازرگانی قابل ویرایش می باشد.</a:t>
            </a:r>
            <a:endParaRPr lang="en-US" sz="1050" b="0" i="0" u="none" strike="noStrike" kern="1200" cap="none" spc="0" baseline="0" dirty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5" name="Rectangle 45">
            <a:extLst>
              <a:ext uri="{FF2B5EF4-FFF2-40B4-BE49-F238E27FC236}">
                <a16:creationId xmlns:a16="http://schemas.microsoft.com/office/drawing/2014/main" id="{058205DA-E7D8-4BA4-ED94-EBD16DAD1BF8}"/>
              </a:ext>
            </a:extLst>
          </p:cNvPr>
          <p:cNvSpPr/>
          <p:nvPr/>
        </p:nvSpPr>
        <p:spPr>
          <a:xfrm>
            <a:off x="4650418" y="4330753"/>
            <a:ext cx="2092750" cy="842025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lvl="0" algn="ctr" rtl="1">
              <a:lnSpc>
                <a:spcPct val="95000"/>
              </a:lnSpc>
              <a:spcBef>
                <a:spcPts val="400"/>
              </a:spcBef>
              <a:spcAft>
                <a:spcPts val="10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b="1" dirty="0">
                <a:solidFill>
                  <a:srgbClr val="232323"/>
                </a:solidFill>
                <a:latin typeface="Arial"/>
                <a:cs typeface="B Nazanin" panose="00000400000000000000" pitchFamily="2" charset="-78"/>
              </a:rPr>
              <a:t>برجسته کردن عنوان</a:t>
            </a:r>
            <a:r>
              <a:rPr lang="fa-IR" sz="1050" dirty="0">
                <a:solidFill>
                  <a:srgbClr val="232323"/>
                </a:solidFill>
                <a:latin typeface="Arial"/>
                <a:cs typeface="B Nazanin" panose="00000400000000000000" pitchFamily="2" charset="-78"/>
              </a:rPr>
              <a:t> </a:t>
            </a:r>
          </a:p>
          <a:p>
            <a:pPr lvl="0" algn="ctr" rtl="1">
              <a:lnSpc>
                <a:spcPct val="95000"/>
              </a:lnSpc>
              <a:spcBef>
                <a:spcPts val="400"/>
              </a:spcBef>
              <a:spcAft>
                <a:spcPts val="10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dirty="0">
                <a:solidFill>
                  <a:srgbClr val="232323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n-US" sz="1050" b="0" i="0" u="none" strike="noStrike" kern="1200" cap="none" spc="0" baseline="0" dirty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6" name="Rectangle 46">
            <a:extLst>
              <a:ext uri="{FF2B5EF4-FFF2-40B4-BE49-F238E27FC236}">
                <a16:creationId xmlns:a16="http://schemas.microsoft.com/office/drawing/2014/main" id="{E23EE9D6-A0FE-1439-1852-A4837C08CD8B}"/>
              </a:ext>
            </a:extLst>
          </p:cNvPr>
          <p:cNvSpPr/>
          <p:nvPr/>
        </p:nvSpPr>
        <p:spPr>
          <a:xfrm>
            <a:off x="6682023" y="4330753"/>
            <a:ext cx="2092750" cy="842025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lvl="0" algn="ctr" rtl="1">
              <a:lnSpc>
                <a:spcPct val="95000"/>
              </a:lnSpc>
              <a:spcBef>
                <a:spcPts val="400"/>
              </a:spcBef>
              <a:spcAft>
                <a:spcPts val="10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b="1" dirty="0">
                <a:solidFill>
                  <a:srgbClr val="232323"/>
                </a:solidFill>
                <a:latin typeface="Arial"/>
                <a:cs typeface="B Nazanin" panose="00000400000000000000" pitchFamily="2" charset="-78"/>
              </a:rPr>
              <a:t>برجسته کردن عنوان</a:t>
            </a:r>
          </a:p>
          <a:p>
            <a:pPr lvl="0" algn="ctr" rtl="1">
              <a:lnSpc>
                <a:spcPct val="95000"/>
              </a:lnSpc>
              <a:spcBef>
                <a:spcPts val="400"/>
              </a:spcBef>
              <a:spcAft>
                <a:spcPts val="10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dirty="0">
                <a:solidFill>
                  <a:srgbClr val="232323"/>
                </a:solidFill>
                <a:latin typeface="Arial"/>
                <a:cs typeface="B Nazanin" panose="00000400000000000000" pitchFamily="2" charset="-78"/>
              </a:rPr>
              <a:t> قالب پاور پوینت مدیریت بازرگانی قابل ویرایش می باشد.</a:t>
            </a:r>
            <a:endParaRPr lang="en-US" sz="1050" b="0" i="0" u="none" strike="noStrike" kern="1200" cap="none" spc="0" baseline="0" dirty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7" name="Rectangle 51">
            <a:extLst>
              <a:ext uri="{FF2B5EF4-FFF2-40B4-BE49-F238E27FC236}">
                <a16:creationId xmlns:a16="http://schemas.microsoft.com/office/drawing/2014/main" id="{32889905-431E-A1AD-B70B-6B17463995A7}"/>
              </a:ext>
            </a:extLst>
          </p:cNvPr>
          <p:cNvSpPr/>
          <p:nvPr/>
        </p:nvSpPr>
        <p:spPr>
          <a:xfrm>
            <a:off x="510024" y="2290069"/>
            <a:ext cx="2083945" cy="355482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1200" cap="none" spc="0" baseline="0">
                <a:solidFill>
                  <a:srgbClr val="0F78FF"/>
                </a:solidFill>
                <a:uFillTx/>
                <a:latin typeface="Arial"/>
                <a:cs typeface="B Nazanin" panose="00000400000000000000" pitchFamily="2" charset="-78"/>
              </a:rPr>
              <a:t>2016</a:t>
            </a:r>
            <a:endParaRPr lang="en-US" sz="1050" b="1" i="0" u="none" strike="noStrike" kern="1200" cap="none" spc="0" baseline="0">
              <a:solidFill>
                <a:srgbClr val="0F78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8" name="Rectangle 53">
            <a:extLst>
              <a:ext uri="{FF2B5EF4-FFF2-40B4-BE49-F238E27FC236}">
                <a16:creationId xmlns:a16="http://schemas.microsoft.com/office/drawing/2014/main" id="{DDC6CBC1-DC6F-8C7E-AC44-46D2556108C1}"/>
              </a:ext>
            </a:extLst>
          </p:cNvPr>
          <p:cNvSpPr/>
          <p:nvPr/>
        </p:nvSpPr>
        <p:spPr>
          <a:xfrm>
            <a:off x="2593979" y="2290069"/>
            <a:ext cx="2083945" cy="355482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1200" cap="none" spc="0" baseline="0">
                <a:solidFill>
                  <a:srgbClr val="0F78FF"/>
                </a:solidFill>
                <a:uFillTx/>
                <a:latin typeface="Arial"/>
                <a:cs typeface="B Nazanin" panose="00000400000000000000" pitchFamily="2" charset="-78"/>
              </a:rPr>
              <a:t>2017</a:t>
            </a:r>
            <a:endParaRPr lang="en-US" sz="1050" b="1" i="0" u="none" strike="noStrike" kern="1200" cap="none" spc="0" baseline="0">
              <a:solidFill>
                <a:srgbClr val="0F78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9" name="Rectangle 55">
            <a:extLst>
              <a:ext uri="{FF2B5EF4-FFF2-40B4-BE49-F238E27FC236}">
                <a16:creationId xmlns:a16="http://schemas.microsoft.com/office/drawing/2014/main" id="{0246831D-EAF3-3AB8-5FD3-DA19CFEF6C20}"/>
              </a:ext>
            </a:extLst>
          </p:cNvPr>
          <p:cNvSpPr/>
          <p:nvPr/>
        </p:nvSpPr>
        <p:spPr>
          <a:xfrm>
            <a:off x="4677924" y="2290069"/>
            <a:ext cx="2083945" cy="355482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1200" cap="none" spc="0" baseline="0">
                <a:solidFill>
                  <a:srgbClr val="0F78FF"/>
                </a:solidFill>
                <a:uFillTx/>
                <a:latin typeface="Arial"/>
                <a:cs typeface="B Nazanin" panose="00000400000000000000" pitchFamily="2" charset="-78"/>
              </a:rPr>
              <a:t>2018</a:t>
            </a:r>
            <a:endParaRPr lang="en-US" sz="1050" b="1" i="0" u="none" strike="noStrike" kern="1200" cap="none" spc="0" baseline="0">
              <a:solidFill>
                <a:srgbClr val="0F78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10" name="Rectangle 57">
            <a:extLst>
              <a:ext uri="{FF2B5EF4-FFF2-40B4-BE49-F238E27FC236}">
                <a16:creationId xmlns:a16="http://schemas.microsoft.com/office/drawing/2014/main" id="{E062A2ED-942D-9A61-41B6-6B681600B24D}"/>
              </a:ext>
            </a:extLst>
          </p:cNvPr>
          <p:cNvSpPr/>
          <p:nvPr/>
        </p:nvSpPr>
        <p:spPr>
          <a:xfrm>
            <a:off x="6690829" y="2290069"/>
            <a:ext cx="2083945" cy="355482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1200" cap="none" spc="0" baseline="0">
                <a:solidFill>
                  <a:srgbClr val="0F78FF"/>
                </a:solidFill>
                <a:uFillTx/>
                <a:latin typeface="Arial"/>
                <a:cs typeface="B Nazanin" panose="00000400000000000000" pitchFamily="2" charset="-78"/>
              </a:rPr>
              <a:t>2019</a:t>
            </a:r>
            <a:endParaRPr lang="en-US" sz="1050" b="1" i="0" u="none" strike="noStrike" kern="1200" cap="none" spc="0" baseline="0">
              <a:solidFill>
                <a:srgbClr val="0F78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11" name="Oval 30">
            <a:extLst>
              <a:ext uri="{FF2B5EF4-FFF2-40B4-BE49-F238E27FC236}">
                <a16:creationId xmlns:a16="http://schemas.microsoft.com/office/drawing/2014/main" id="{6D1F6F69-F922-6338-2694-527618ABE68E}"/>
              </a:ext>
            </a:extLst>
          </p:cNvPr>
          <p:cNvSpPr/>
          <p:nvPr/>
        </p:nvSpPr>
        <p:spPr>
          <a:xfrm>
            <a:off x="7245623" y="2996744"/>
            <a:ext cx="1030510" cy="1030510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5B9BD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cxnSp>
        <p:nvCxnSpPr>
          <p:cNvPr id="12" name="Straight Connector 58">
            <a:extLst>
              <a:ext uri="{FF2B5EF4-FFF2-40B4-BE49-F238E27FC236}">
                <a16:creationId xmlns:a16="http://schemas.microsoft.com/office/drawing/2014/main" id="{18D543F7-8B5A-08AE-D5E7-C63739A615FA}"/>
              </a:ext>
            </a:extLst>
          </p:cNvPr>
          <p:cNvCxnSpPr/>
          <p:nvPr/>
        </p:nvCxnSpPr>
        <p:spPr>
          <a:xfrm flipV="1">
            <a:off x="7732797" y="2804501"/>
            <a:ext cx="0" cy="192243"/>
          </a:xfrm>
          <a:prstGeom prst="straightConnector1">
            <a:avLst/>
          </a:prstGeom>
          <a:noFill/>
          <a:ln w="12701" cap="flat">
            <a:solidFill>
              <a:srgbClr val="2E75B6"/>
            </a:solidFill>
            <a:custDash>
              <a:ds d="100000" sp="100000"/>
            </a:custDash>
            <a:miter/>
          </a:ln>
        </p:spPr>
      </p:cxnSp>
      <p:grpSp>
        <p:nvGrpSpPr>
          <p:cNvPr id="13" name="Group 80">
            <a:extLst>
              <a:ext uri="{FF2B5EF4-FFF2-40B4-BE49-F238E27FC236}">
                <a16:creationId xmlns:a16="http://schemas.microsoft.com/office/drawing/2014/main" id="{62CE718C-E33A-F543-A2BA-5CACDB90FD77}"/>
              </a:ext>
            </a:extLst>
          </p:cNvPr>
          <p:cNvGrpSpPr/>
          <p:nvPr/>
        </p:nvGrpSpPr>
        <p:grpSpPr>
          <a:xfrm>
            <a:off x="3117454" y="2804501"/>
            <a:ext cx="1030510" cy="1222753"/>
            <a:chOff x="3117454" y="2804501"/>
            <a:chExt cx="1030510" cy="1222753"/>
          </a:xfrm>
        </p:grpSpPr>
        <p:sp>
          <p:nvSpPr>
            <p:cNvPr id="14" name="Oval 26">
              <a:extLst>
                <a:ext uri="{FF2B5EF4-FFF2-40B4-BE49-F238E27FC236}">
                  <a16:creationId xmlns:a16="http://schemas.microsoft.com/office/drawing/2014/main" id="{2B9603DB-4358-0579-398F-2957EE3E213E}"/>
                </a:ext>
              </a:extLst>
            </p:cNvPr>
            <p:cNvSpPr/>
            <p:nvPr/>
          </p:nvSpPr>
          <p:spPr>
            <a:xfrm>
              <a:off x="3117454" y="2996744"/>
              <a:ext cx="1030510" cy="1030510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6F9CEB"/>
            </a:solidFill>
            <a:ln cap="flat">
              <a:noFill/>
              <a:prstDash val="solid"/>
            </a:ln>
            <a:effectLst>
              <a:outerShdw dist="38103" dir="5400000" algn="tl">
                <a:srgbClr val="000000">
                  <a:alpha val="10000"/>
                </a:srgbClr>
              </a:outerShdw>
            </a:effectLst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cxnSp>
          <p:nvCxnSpPr>
            <p:cNvPr id="15" name="Straight Connector 54">
              <a:extLst>
                <a:ext uri="{FF2B5EF4-FFF2-40B4-BE49-F238E27FC236}">
                  <a16:creationId xmlns:a16="http://schemas.microsoft.com/office/drawing/2014/main" id="{6FCE0E3A-1A48-D4EE-EAEC-66C934D81925}"/>
                </a:ext>
              </a:extLst>
            </p:cNvPr>
            <p:cNvCxnSpPr/>
            <p:nvPr/>
          </p:nvCxnSpPr>
          <p:spPr>
            <a:xfrm flipV="1">
              <a:off x="3635947" y="2804501"/>
              <a:ext cx="0" cy="192243"/>
            </a:xfrm>
            <a:prstGeom prst="straightConnector1">
              <a:avLst/>
            </a:prstGeom>
            <a:noFill/>
            <a:ln w="12701" cap="flat">
              <a:solidFill>
                <a:srgbClr val="2368E0"/>
              </a:solidFill>
              <a:custDash>
                <a:ds d="100000" sp="100000"/>
              </a:custDash>
              <a:miter/>
            </a:ln>
            <a:effectLst>
              <a:outerShdw dist="38103" dir="5400000" algn="tl">
                <a:srgbClr val="000000">
                  <a:alpha val="10000"/>
                </a:srgbClr>
              </a:outerShdw>
            </a:effectLst>
          </p:spPr>
        </p:cxnSp>
      </p:grpSp>
      <p:grpSp>
        <p:nvGrpSpPr>
          <p:cNvPr id="16" name="Group 81">
            <a:extLst>
              <a:ext uri="{FF2B5EF4-FFF2-40B4-BE49-F238E27FC236}">
                <a16:creationId xmlns:a16="http://schemas.microsoft.com/office/drawing/2014/main" id="{3073226B-97B0-520D-ED5E-7D2B1C4284ED}"/>
              </a:ext>
            </a:extLst>
          </p:cNvPr>
          <p:cNvGrpSpPr/>
          <p:nvPr/>
        </p:nvGrpSpPr>
        <p:grpSpPr>
          <a:xfrm>
            <a:off x="5181539" y="2804501"/>
            <a:ext cx="1030510" cy="1222753"/>
            <a:chOff x="5181539" y="2804501"/>
            <a:chExt cx="1030510" cy="1222753"/>
          </a:xfrm>
        </p:grpSpPr>
        <p:sp>
          <p:nvSpPr>
            <p:cNvPr id="17" name="Oval 28">
              <a:extLst>
                <a:ext uri="{FF2B5EF4-FFF2-40B4-BE49-F238E27FC236}">
                  <a16:creationId xmlns:a16="http://schemas.microsoft.com/office/drawing/2014/main" id="{8902B6BD-783A-3F52-882B-AF0449AF3AFB}"/>
                </a:ext>
              </a:extLst>
            </p:cNvPr>
            <p:cNvSpPr/>
            <p:nvPr/>
          </p:nvSpPr>
          <p:spPr>
            <a:xfrm>
              <a:off x="5181539" y="2996744"/>
              <a:ext cx="1030510" cy="1030510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98B9F2"/>
            </a:solidFill>
            <a:ln cap="flat">
              <a:noFill/>
              <a:prstDash val="solid"/>
            </a:ln>
            <a:effectLst>
              <a:outerShdw dist="38103" dir="5400000" algn="tl">
                <a:srgbClr val="000000">
                  <a:alpha val="10000"/>
                </a:srgbClr>
              </a:outerShdw>
            </a:effectLst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cxnSp>
          <p:nvCxnSpPr>
            <p:cNvPr id="18" name="Straight Connector 56">
              <a:extLst>
                <a:ext uri="{FF2B5EF4-FFF2-40B4-BE49-F238E27FC236}">
                  <a16:creationId xmlns:a16="http://schemas.microsoft.com/office/drawing/2014/main" id="{2E005E99-E909-C462-1291-9731DB8A5317}"/>
                </a:ext>
              </a:extLst>
            </p:cNvPr>
            <p:cNvCxnSpPr/>
            <p:nvPr/>
          </p:nvCxnSpPr>
          <p:spPr>
            <a:xfrm flipV="1">
              <a:off x="5719892" y="2804501"/>
              <a:ext cx="0" cy="192243"/>
            </a:xfrm>
            <a:prstGeom prst="straightConnector1">
              <a:avLst/>
            </a:prstGeom>
            <a:noFill/>
            <a:ln w="12701" cap="flat">
              <a:solidFill>
                <a:srgbClr val="417EE7"/>
              </a:solidFill>
              <a:custDash>
                <a:ds d="100000" sp="100000"/>
              </a:custDash>
              <a:miter/>
            </a:ln>
            <a:effectLst>
              <a:outerShdw dist="38103" dir="5400000" algn="tl">
                <a:srgbClr val="000000">
                  <a:alpha val="10000"/>
                </a:srgbClr>
              </a:outerShdw>
            </a:effectLst>
          </p:spPr>
        </p:cxnSp>
      </p:grpSp>
      <p:grpSp>
        <p:nvGrpSpPr>
          <p:cNvPr id="19" name="Group 79">
            <a:extLst>
              <a:ext uri="{FF2B5EF4-FFF2-40B4-BE49-F238E27FC236}">
                <a16:creationId xmlns:a16="http://schemas.microsoft.com/office/drawing/2014/main" id="{0CF267D9-2168-15B3-4354-1C54113DFC01}"/>
              </a:ext>
            </a:extLst>
          </p:cNvPr>
          <p:cNvGrpSpPr/>
          <p:nvPr/>
        </p:nvGrpSpPr>
        <p:grpSpPr>
          <a:xfrm>
            <a:off x="1053370" y="2804501"/>
            <a:ext cx="1030510" cy="1222753"/>
            <a:chOff x="1053370" y="2804501"/>
            <a:chExt cx="1030510" cy="1222753"/>
          </a:xfrm>
        </p:grpSpPr>
        <p:sp>
          <p:nvSpPr>
            <p:cNvPr id="20" name="Oval 24">
              <a:extLst>
                <a:ext uri="{FF2B5EF4-FFF2-40B4-BE49-F238E27FC236}">
                  <a16:creationId xmlns:a16="http://schemas.microsoft.com/office/drawing/2014/main" id="{8DB36545-BB30-7305-8958-E83299354B4A}"/>
                </a:ext>
              </a:extLst>
            </p:cNvPr>
            <p:cNvSpPr/>
            <p:nvPr/>
          </p:nvSpPr>
          <p:spPr>
            <a:xfrm>
              <a:off x="1053370" y="2996744"/>
              <a:ext cx="1030510" cy="1030510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306BAC"/>
            </a:solidFill>
            <a:ln cap="flat">
              <a:noFill/>
              <a:prstDash val="solid"/>
            </a:ln>
            <a:effectLst>
              <a:outerShdw dist="38103" dir="5400000" algn="tl">
                <a:srgbClr val="000000">
                  <a:alpha val="10000"/>
                </a:srgbClr>
              </a:outerShdw>
            </a:effectLst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cxnSp>
          <p:nvCxnSpPr>
            <p:cNvPr id="21" name="Straight Connector 52">
              <a:extLst>
                <a:ext uri="{FF2B5EF4-FFF2-40B4-BE49-F238E27FC236}">
                  <a16:creationId xmlns:a16="http://schemas.microsoft.com/office/drawing/2014/main" id="{29BAC618-AD06-6300-66A7-C33348231C67}"/>
                </a:ext>
              </a:extLst>
            </p:cNvPr>
            <p:cNvCxnSpPr/>
            <p:nvPr/>
          </p:nvCxnSpPr>
          <p:spPr>
            <a:xfrm flipV="1">
              <a:off x="1552001" y="2804501"/>
              <a:ext cx="0" cy="192243"/>
            </a:xfrm>
            <a:prstGeom prst="straightConnector1">
              <a:avLst/>
            </a:prstGeom>
            <a:noFill/>
            <a:ln w="12701" cap="flat">
              <a:solidFill>
                <a:srgbClr val="245081"/>
              </a:solidFill>
              <a:custDash>
                <a:ds d="100000" sp="100000"/>
              </a:custDash>
              <a:miter/>
            </a:ln>
            <a:effectLst>
              <a:outerShdw dist="38103" dir="5400000" algn="tl">
                <a:srgbClr val="000000">
                  <a:alpha val="10000"/>
                </a:srgbClr>
              </a:outerShdw>
            </a:effectLst>
          </p:spPr>
        </p:cxnSp>
      </p:grpSp>
      <p:sp>
        <p:nvSpPr>
          <p:cNvPr id="22" name="Título 1">
            <a:extLst>
              <a:ext uri="{FF2B5EF4-FFF2-40B4-BE49-F238E27FC236}">
                <a16:creationId xmlns:a16="http://schemas.microsoft.com/office/drawing/2014/main" id="{8FD14551-5947-793A-BC60-AC9B2E5BFE07}"/>
              </a:ext>
            </a:extLst>
          </p:cNvPr>
          <p:cNvSpPr txBox="1"/>
          <p:nvPr/>
        </p:nvSpPr>
        <p:spPr>
          <a:xfrm>
            <a:off x="479429" y="743827"/>
            <a:ext cx="2638025" cy="79235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lvl="0" algn="ctr" rtl="1">
              <a:lnSpc>
                <a:spcPts val="46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400" b="1" dirty="0">
                <a:solidFill>
                  <a:srgbClr val="0F78FF"/>
                </a:solidFill>
                <a:latin typeface="Arial" pitchFamily="34"/>
                <a:cs typeface="B Nazanin" panose="00000400000000000000" pitchFamily="2" charset="-78"/>
              </a:rPr>
              <a:t>اسلاید </a:t>
            </a:r>
          </a:p>
          <a:p>
            <a:pPr lvl="0" algn="ctr" rtl="1">
              <a:lnSpc>
                <a:spcPts val="46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/>
                <a:cs typeface="B Nazanin" panose="00000400000000000000" pitchFamily="2" charset="-78"/>
              </a:rPr>
              <a:t>جدول زمانی</a:t>
            </a:r>
            <a:endParaRPr lang="es-ES" sz="4400" b="1" i="0" u="none" strike="noStrike" kern="1200" cap="none" spc="0" baseline="0" dirty="0">
              <a:solidFill>
                <a:schemeClr val="tx1">
                  <a:lumMod val="75000"/>
                  <a:lumOff val="25000"/>
                </a:schemeClr>
              </a:solidFill>
              <a:uFillTx/>
              <a:latin typeface="Arial" pitchFamily="34"/>
              <a:cs typeface="B Nazanin" panose="00000400000000000000" pitchFamily="2" charset="-78"/>
            </a:endParaRPr>
          </a:p>
        </p:txBody>
      </p:sp>
      <p:sp>
        <p:nvSpPr>
          <p:cNvPr id="23" name="Forma libre 33">
            <a:extLst>
              <a:ext uri="{FF2B5EF4-FFF2-40B4-BE49-F238E27FC236}">
                <a16:creationId xmlns:a16="http://schemas.microsoft.com/office/drawing/2014/main" id="{DA71724E-3212-A9DF-D8BA-EB73AD8B204C}"/>
              </a:ext>
            </a:extLst>
          </p:cNvPr>
          <p:cNvSpPr/>
          <p:nvPr/>
        </p:nvSpPr>
        <p:spPr>
          <a:xfrm>
            <a:off x="7578693" y="3351998"/>
            <a:ext cx="352281" cy="28551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29300"/>
              <a:gd name="f7" fmla="val 4724400"/>
              <a:gd name="f8" fmla="val 5481095"/>
              <a:gd name="f9" fmla="val 355444"/>
              <a:gd name="f10" fmla="val 156658"/>
              <a:gd name="f11" fmla="val 3995461"/>
              <a:gd name="f12" fmla="val 4002700"/>
              <a:gd name="f13" fmla="val 4009939"/>
              <a:gd name="f14" fmla="val 4016521"/>
              <a:gd name="f15" fmla="val 4400274"/>
              <a:gd name="f16" fmla="val 4578001"/>
              <a:gd name="f17" fmla="val 149419"/>
              <a:gd name="f18" fmla="val 4727419"/>
              <a:gd name="f19" fmla="val 327146"/>
              <a:gd name="f20" fmla="val 2715863"/>
              <a:gd name="f21" fmla="val 2794197"/>
              <a:gd name="f22" fmla="val 2858043"/>
              <a:gd name="f23" fmla="val 4699111"/>
              <a:gd name="f24" fmla="val 2914650"/>
              <a:gd name="f25" fmla="val 4656335"/>
              <a:gd name="f26" fmla="val 2971257"/>
              <a:gd name="f27" fmla="val 4699121"/>
              <a:gd name="f28" fmla="val 3035760"/>
              <a:gd name="f29" fmla="val 3113437"/>
              <a:gd name="f30" fmla="val 5502821"/>
              <a:gd name="f31" fmla="val 5680548"/>
              <a:gd name="f32" fmla="val 5829967"/>
              <a:gd name="f33" fmla="val 3994804"/>
              <a:gd name="f34" fmla="val 354787"/>
              <a:gd name="f35" fmla="val 5836539"/>
              <a:gd name="f36" fmla="val 156000"/>
              <a:gd name="f37" fmla="val 5680539"/>
              <a:gd name="f38" fmla="val 2786958"/>
              <a:gd name="f39" fmla="val 4393035"/>
              <a:gd name="f40" fmla="val 4428582"/>
              <a:gd name="f41" fmla="val 2758650"/>
              <a:gd name="f42" fmla="val 4456881"/>
              <a:gd name="f43" fmla="val 2723112"/>
              <a:gd name="f44" fmla="val 334385"/>
              <a:gd name="f45" fmla="val 298837"/>
              <a:gd name="f46" fmla="val 270539"/>
              <a:gd name="f47" fmla="val 4428573"/>
              <a:gd name="f48" fmla="val 4123163"/>
              <a:gd name="f49" fmla="val 3859864"/>
              <a:gd name="f50" fmla="val 270529"/>
              <a:gd name="f51" fmla="val 305419"/>
              <a:gd name="f52" fmla="val 313315"/>
              <a:gd name="f53" fmla="val 263290"/>
              <a:gd name="f54" fmla="val 362683"/>
              <a:gd name="f55" fmla="val 2786948"/>
              <a:gd name="f56" fmla="val 5573907"/>
              <a:gd name="f57" fmla="val 5545598"/>
              <a:gd name="f58" fmla="val 5510060"/>
              <a:gd name="f59" fmla="val 3121333"/>
              <a:gd name="f60" fmla="val 3085786"/>
              <a:gd name="f61" fmla="val 3057487"/>
              <a:gd name="f62" fmla="val 3050248"/>
              <a:gd name="f63" fmla="val 262633"/>
              <a:gd name="f64" fmla="val 5481752"/>
              <a:gd name="f65" fmla="val 5531777"/>
              <a:gd name="f66" fmla="val 5076282"/>
              <a:gd name="f67" fmla="val 1691650"/>
              <a:gd name="f68" fmla="val 1762735"/>
              <a:gd name="f69" fmla="val 5019675"/>
              <a:gd name="f70" fmla="val 1819351"/>
              <a:gd name="f71" fmla="val 4948590"/>
              <a:gd name="f72" fmla="val 3661743"/>
              <a:gd name="f73" fmla="val 3590658"/>
              <a:gd name="f74" fmla="val 3534042"/>
              <a:gd name="f75" fmla="val 1762744"/>
              <a:gd name="f76" fmla="val 1620564"/>
              <a:gd name="f77" fmla="val 3590649"/>
              <a:gd name="f78" fmla="val 1563957"/>
              <a:gd name="f79" fmla="val 5019018"/>
              <a:gd name="f80" fmla="val 2402539"/>
              <a:gd name="f81" fmla="val 2473623"/>
              <a:gd name="f82" fmla="val 2530240"/>
              <a:gd name="f83" fmla="val 2473633"/>
              <a:gd name="f84" fmla="val 2331444"/>
              <a:gd name="f85" fmla="val 2274837"/>
              <a:gd name="f86" fmla="val 2274846"/>
              <a:gd name="f87" fmla="val 2331453"/>
              <a:gd name="f88" fmla="val 3141736"/>
              <a:gd name="f89" fmla="val 3212821"/>
              <a:gd name="f90" fmla="val 3269437"/>
              <a:gd name="f91" fmla="val 3212830"/>
              <a:gd name="f92" fmla="val 3070651"/>
              <a:gd name="f93" fmla="val 3014034"/>
              <a:gd name="f94" fmla="val 3014043"/>
              <a:gd name="f95" fmla="val 966940"/>
              <a:gd name="f96" fmla="val 1038025"/>
              <a:gd name="f97" fmla="val 1094632"/>
              <a:gd name="f98" fmla="val 895855"/>
              <a:gd name="f99" fmla="val 839238"/>
              <a:gd name="f100" fmla="val 831342"/>
              <a:gd name="f101" fmla="val 888606"/>
              <a:gd name="f102" fmla="val 746436"/>
              <a:gd name="f103" fmla="val 803043"/>
              <a:gd name="f104" fmla="val 874138"/>
              <a:gd name="f105" fmla="val 2160985"/>
              <a:gd name="f106" fmla="val 2232070"/>
              <a:gd name="f107" fmla="val 2288686"/>
              <a:gd name="f108" fmla="val 2232079"/>
              <a:gd name="f109" fmla="val 874786"/>
              <a:gd name="f110" fmla="val 803700"/>
              <a:gd name="f111" fmla="val 1826590"/>
              <a:gd name="f112" fmla="val 1769983"/>
              <a:gd name="f113" fmla="val 2537479"/>
              <a:gd name="f114" fmla="val 3070641"/>
              <a:gd name="f115" fmla="val 3277333"/>
              <a:gd name="f116" fmla="val 3220069"/>
              <a:gd name="f117" fmla="val 895845"/>
              <a:gd name="f118" fmla="+- 0 0 -90"/>
              <a:gd name="f119" fmla="*/ f3 1 5829300"/>
              <a:gd name="f120" fmla="*/ f4 1 4724400"/>
              <a:gd name="f121" fmla="val f5"/>
              <a:gd name="f122" fmla="val f6"/>
              <a:gd name="f123" fmla="val f7"/>
              <a:gd name="f124" fmla="*/ f118 f0 1"/>
              <a:gd name="f125" fmla="+- f123 0 f121"/>
              <a:gd name="f126" fmla="+- f122 0 f121"/>
              <a:gd name="f127" fmla="*/ f124 1 f2"/>
              <a:gd name="f128" fmla="*/ f126 1 5829300"/>
              <a:gd name="f129" fmla="*/ f125 1 4724400"/>
              <a:gd name="f130" fmla="*/ 5481095 f126 1"/>
              <a:gd name="f131" fmla="*/ 0 f125 1"/>
              <a:gd name="f132" fmla="*/ 355444 f126 1"/>
              <a:gd name="f133" fmla="*/ 0 f126 1"/>
              <a:gd name="f134" fmla="*/ 355444 f125 1"/>
              <a:gd name="f135" fmla="*/ 3995461 f125 1"/>
              <a:gd name="f136" fmla="*/ 4016521 f125 1"/>
              <a:gd name="f137" fmla="*/ 4400274 f125 1"/>
              <a:gd name="f138" fmla="*/ 327146 f126 1"/>
              <a:gd name="f139" fmla="*/ 4727419 f125 1"/>
              <a:gd name="f140" fmla="*/ 2715863 f126 1"/>
              <a:gd name="f141" fmla="*/ 2914650 f126 1"/>
              <a:gd name="f142" fmla="*/ 4656335 f125 1"/>
              <a:gd name="f143" fmla="*/ 3113437 f126 1"/>
              <a:gd name="f144" fmla="*/ 5502821 f126 1"/>
              <a:gd name="f145" fmla="*/ 5829967 f126 1"/>
              <a:gd name="f146" fmla="*/ 3994804 f125 1"/>
              <a:gd name="f147" fmla="*/ 354787 f125 1"/>
              <a:gd name="f148" fmla="*/ 2786958 f126 1"/>
              <a:gd name="f149" fmla="*/ 4393035 f125 1"/>
              <a:gd name="f150" fmla="*/ 2723112 f126 1"/>
              <a:gd name="f151" fmla="*/ 4456881 f125 1"/>
              <a:gd name="f152" fmla="*/ 334385 f126 1"/>
              <a:gd name="f153" fmla="*/ 270539 f126 1"/>
              <a:gd name="f154" fmla="*/ 4123163 f125 1"/>
              <a:gd name="f155" fmla="*/ 3859864 f125 1"/>
              <a:gd name="f156" fmla="*/ 270529 f126 1"/>
              <a:gd name="f157" fmla="*/ 362683 f126 1"/>
              <a:gd name="f158" fmla="*/ 263290 f125 1"/>
              <a:gd name="f159" fmla="*/ 2786948 f126 1"/>
              <a:gd name="f160" fmla="*/ 5573907 f126 1"/>
              <a:gd name="f161" fmla="*/ 5510060 f126 1"/>
              <a:gd name="f162" fmla="*/ 3121333 f126 1"/>
              <a:gd name="f163" fmla="*/ 3057487 f126 1"/>
              <a:gd name="f164" fmla="*/ 3050248 f126 1"/>
              <a:gd name="f165" fmla="*/ 262633 f125 1"/>
              <a:gd name="f166" fmla="*/ 5481752 f126 1"/>
              <a:gd name="f167" fmla="*/ 5076282 f126 1"/>
              <a:gd name="f168" fmla="*/ 1691650 f125 1"/>
              <a:gd name="f169" fmla="*/ 4948590 f126 1"/>
              <a:gd name="f170" fmla="*/ 1819351 f125 1"/>
              <a:gd name="f171" fmla="*/ 3661743 f126 1"/>
              <a:gd name="f172" fmla="*/ 3534042 f126 1"/>
              <a:gd name="f173" fmla="*/ 1563957 f125 1"/>
              <a:gd name="f174" fmla="*/ 2402539 f125 1"/>
              <a:gd name="f175" fmla="*/ 2530240 f125 1"/>
              <a:gd name="f176" fmla="*/ 2274837 f125 1"/>
              <a:gd name="f177" fmla="*/ 3141736 f125 1"/>
              <a:gd name="f178" fmla="*/ 3269437 f125 1"/>
              <a:gd name="f179" fmla="*/ 3014034 f125 1"/>
              <a:gd name="f180" fmla="*/ 966940 f125 1"/>
              <a:gd name="f181" fmla="*/ 1094632 f125 1"/>
              <a:gd name="f182" fmla="*/ 839238 f125 1"/>
              <a:gd name="f183" fmla="*/ 746436 f126 1"/>
              <a:gd name="f184" fmla="*/ 874138 f126 1"/>
              <a:gd name="f185" fmla="*/ 2160985 f126 1"/>
              <a:gd name="f186" fmla="*/ 2288686 f126 1"/>
              <a:gd name="f187" fmla="*/ 874786 f126 1"/>
              <a:gd name="f188" fmla="+- f127 0 f1"/>
              <a:gd name="f189" fmla="*/ f130 1 5829300"/>
              <a:gd name="f190" fmla="*/ f131 1 4724400"/>
              <a:gd name="f191" fmla="*/ f132 1 5829300"/>
              <a:gd name="f192" fmla="*/ f133 1 5829300"/>
              <a:gd name="f193" fmla="*/ f134 1 4724400"/>
              <a:gd name="f194" fmla="*/ f135 1 4724400"/>
              <a:gd name="f195" fmla="*/ f136 1 4724400"/>
              <a:gd name="f196" fmla="*/ f137 1 4724400"/>
              <a:gd name="f197" fmla="*/ f138 1 5829300"/>
              <a:gd name="f198" fmla="*/ f139 1 4724400"/>
              <a:gd name="f199" fmla="*/ f140 1 5829300"/>
              <a:gd name="f200" fmla="*/ f141 1 5829300"/>
              <a:gd name="f201" fmla="*/ f142 1 4724400"/>
              <a:gd name="f202" fmla="*/ f143 1 5829300"/>
              <a:gd name="f203" fmla="*/ f144 1 5829300"/>
              <a:gd name="f204" fmla="*/ f145 1 5829300"/>
              <a:gd name="f205" fmla="*/ f146 1 4724400"/>
              <a:gd name="f206" fmla="*/ f147 1 4724400"/>
              <a:gd name="f207" fmla="*/ f148 1 5829300"/>
              <a:gd name="f208" fmla="*/ f149 1 4724400"/>
              <a:gd name="f209" fmla="*/ f150 1 5829300"/>
              <a:gd name="f210" fmla="*/ f151 1 4724400"/>
              <a:gd name="f211" fmla="*/ f152 1 5829300"/>
              <a:gd name="f212" fmla="*/ f153 1 5829300"/>
              <a:gd name="f213" fmla="*/ f154 1 4724400"/>
              <a:gd name="f214" fmla="*/ f155 1 4724400"/>
              <a:gd name="f215" fmla="*/ f156 1 5829300"/>
              <a:gd name="f216" fmla="*/ f157 1 5829300"/>
              <a:gd name="f217" fmla="*/ f158 1 4724400"/>
              <a:gd name="f218" fmla="*/ f159 1 5829300"/>
              <a:gd name="f219" fmla="*/ f160 1 5829300"/>
              <a:gd name="f220" fmla="*/ f161 1 5829300"/>
              <a:gd name="f221" fmla="*/ f162 1 5829300"/>
              <a:gd name="f222" fmla="*/ f163 1 5829300"/>
              <a:gd name="f223" fmla="*/ f164 1 5829300"/>
              <a:gd name="f224" fmla="*/ f165 1 4724400"/>
              <a:gd name="f225" fmla="*/ f166 1 5829300"/>
              <a:gd name="f226" fmla="*/ f167 1 5829300"/>
              <a:gd name="f227" fmla="*/ f168 1 4724400"/>
              <a:gd name="f228" fmla="*/ f169 1 5829300"/>
              <a:gd name="f229" fmla="*/ f170 1 4724400"/>
              <a:gd name="f230" fmla="*/ f171 1 5829300"/>
              <a:gd name="f231" fmla="*/ f172 1 5829300"/>
              <a:gd name="f232" fmla="*/ f173 1 4724400"/>
              <a:gd name="f233" fmla="*/ f174 1 4724400"/>
              <a:gd name="f234" fmla="*/ f175 1 4724400"/>
              <a:gd name="f235" fmla="*/ f176 1 4724400"/>
              <a:gd name="f236" fmla="*/ f177 1 4724400"/>
              <a:gd name="f237" fmla="*/ f178 1 4724400"/>
              <a:gd name="f238" fmla="*/ f179 1 4724400"/>
              <a:gd name="f239" fmla="*/ f180 1 4724400"/>
              <a:gd name="f240" fmla="*/ f181 1 4724400"/>
              <a:gd name="f241" fmla="*/ f182 1 4724400"/>
              <a:gd name="f242" fmla="*/ f183 1 5829300"/>
              <a:gd name="f243" fmla="*/ f184 1 5829300"/>
              <a:gd name="f244" fmla="*/ f185 1 5829300"/>
              <a:gd name="f245" fmla="*/ f186 1 5829300"/>
              <a:gd name="f246" fmla="*/ f187 1 5829300"/>
              <a:gd name="f247" fmla="*/ f121 1 f128"/>
              <a:gd name="f248" fmla="*/ f122 1 f128"/>
              <a:gd name="f249" fmla="*/ f121 1 f129"/>
              <a:gd name="f250" fmla="*/ f123 1 f129"/>
              <a:gd name="f251" fmla="*/ f189 1 f128"/>
              <a:gd name="f252" fmla="*/ f190 1 f129"/>
              <a:gd name="f253" fmla="*/ f191 1 f128"/>
              <a:gd name="f254" fmla="*/ f192 1 f128"/>
              <a:gd name="f255" fmla="*/ f193 1 f129"/>
              <a:gd name="f256" fmla="*/ f194 1 f129"/>
              <a:gd name="f257" fmla="*/ f195 1 f129"/>
              <a:gd name="f258" fmla="*/ f196 1 f129"/>
              <a:gd name="f259" fmla="*/ f197 1 f128"/>
              <a:gd name="f260" fmla="*/ f198 1 f129"/>
              <a:gd name="f261" fmla="*/ f199 1 f128"/>
              <a:gd name="f262" fmla="*/ f200 1 f128"/>
              <a:gd name="f263" fmla="*/ f201 1 f129"/>
              <a:gd name="f264" fmla="*/ f202 1 f128"/>
              <a:gd name="f265" fmla="*/ f203 1 f128"/>
              <a:gd name="f266" fmla="*/ f204 1 f128"/>
              <a:gd name="f267" fmla="*/ f205 1 f129"/>
              <a:gd name="f268" fmla="*/ f206 1 f129"/>
              <a:gd name="f269" fmla="*/ f207 1 f128"/>
              <a:gd name="f270" fmla="*/ f208 1 f129"/>
              <a:gd name="f271" fmla="*/ f209 1 f128"/>
              <a:gd name="f272" fmla="*/ f210 1 f129"/>
              <a:gd name="f273" fmla="*/ f211 1 f128"/>
              <a:gd name="f274" fmla="*/ f212 1 f128"/>
              <a:gd name="f275" fmla="*/ f213 1 f129"/>
              <a:gd name="f276" fmla="*/ f214 1 f129"/>
              <a:gd name="f277" fmla="*/ f215 1 f128"/>
              <a:gd name="f278" fmla="*/ f216 1 f128"/>
              <a:gd name="f279" fmla="*/ f217 1 f129"/>
              <a:gd name="f280" fmla="*/ f218 1 f128"/>
              <a:gd name="f281" fmla="*/ f219 1 f128"/>
              <a:gd name="f282" fmla="*/ f220 1 f128"/>
              <a:gd name="f283" fmla="*/ f221 1 f128"/>
              <a:gd name="f284" fmla="*/ f222 1 f128"/>
              <a:gd name="f285" fmla="*/ f223 1 f128"/>
              <a:gd name="f286" fmla="*/ f224 1 f129"/>
              <a:gd name="f287" fmla="*/ f225 1 f128"/>
              <a:gd name="f288" fmla="*/ f226 1 f128"/>
              <a:gd name="f289" fmla="*/ f227 1 f129"/>
              <a:gd name="f290" fmla="*/ f228 1 f128"/>
              <a:gd name="f291" fmla="*/ f229 1 f129"/>
              <a:gd name="f292" fmla="*/ f230 1 f128"/>
              <a:gd name="f293" fmla="*/ f231 1 f128"/>
              <a:gd name="f294" fmla="*/ f232 1 f129"/>
              <a:gd name="f295" fmla="*/ f233 1 f129"/>
              <a:gd name="f296" fmla="*/ f234 1 f129"/>
              <a:gd name="f297" fmla="*/ f235 1 f129"/>
              <a:gd name="f298" fmla="*/ f236 1 f129"/>
              <a:gd name="f299" fmla="*/ f237 1 f129"/>
              <a:gd name="f300" fmla="*/ f238 1 f129"/>
              <a:gd name="f301" fmla="*/ f239 1 f129"/>
              <a:gd name="f302" fmla="*/ f240 1 f129"/>
              <a:gd name="f303" fmla="*/ f241 1 f129"/>
              <a:gd name="f304" fmla="*/ f242 1 f128"/>
              <a:gd name="f305" fmla="*/ f243 1 f128"/>
              <a:gd name="f306" fmla="*/ f244 1 f128"/>
              <a:gd name="f307" fmla="*/ f245 1 f128"/>
              <a:gd name="f308" fmla="*/ f246 1 f128"/>
              <a:gd name="f309" fmla="*/ f247 f119 1"/>
              <a:gd name="f310" fmla="*/ f248 f119 1"/>
              <a:gd name="f311" fmla="*/ f250 f120 1"/>
              <a:gd name="f312" fmla="*/ f249 f120 1"/>
              <a:gd name="f313" fmla="*/ f251 f119 1"/>
              <a:gd name="f314" fmla="*/ f252 f120 1"/>
              <a:gd name="f315" fmla="*/ f253 f119 1"/>
              <a:gd name="f316" fmla="*/ f254 f119 1"/>
              <a:gd name="f317" fmla="*/ f255 f120 1"/>
              <a:gd name="f318" fmla="*/ f256 f120 1"/>
              <a:gd name="f319" fmla="*/ f257 f120 1"/>
              <a:gd name="f320" fmla="*/ f258 f120 1"/>
              <a:gd name="f321" fmla="*/ f259 f119 1"/>
              <a:gd name="f322" fmla="*/ f260 f120 1"/>
              <a:gd name="f323" fmla="*/ f261 f119 1"/>
              <a:gd name="f324" fmla="*/ f262 f119 1"/>
              <a:gd name="f325" fmla="*/ f263 f120 1"/>
              <a:gd name="f326" fmla="*/ f264 f119 1"/>
              <a:gd name="f327" fmla="*/ f265 f119 1"/>
              <a:gd name="f328" fmla="*/ f266 f119 1"/>
              <a:gd name="f329" fmla="*/ f267 f120 1"/>
              <a:gd name="f330" fmla="*/ f268 f120 1"/>
              <a:gd name="f331" fmla="*/ f269 f119 1"/>
              <a:gd name="f332" fmla="*/ f270 f120 1"/>
              <a:gd name="f333" fmla="*/ f271 f119 1"/>
              <a:gd name="f334" fmla="*/ f272 f120 1"/>
              <a:gd name="f335" fmla="*/ f273 f119 1"/>
              <a:gd name="f336" fmla="*/ f274 f119 1"/>
              <a:gd name="f337" fmla="*/ f275 f120 1"/>
              <a:gd name="f338" fmla="*/ f276 f120 1"/>
              <a:gd name="f339" fmla="*/ f277 f119 1"/>
              <a:gd name="f340" fmla="*/ f278 f119 1"/>
              <a:gd name="f341" fmla="*/ f279 f120 1"/>
              <a:gd name="f342" fmla="*/ f280 f119 1"/>
              <a:gd name="f343" fmla="*/ f281 f119 1"/>
              <a:gd name="f344" fmla="*/ f282 f119 1"/>
              <a:gd name="f345" fmla="*/ f283 f119 1"/>
              <a:gd name="f346" fmla="*/ f284 f119 1"/>
              <a:gd name="f347" fmla="*/ f285 f119 1"/>
              <a:gd name="f348" fmla="*/ f286 f120 1"/>
              <a:gd name="f349" fmla="*/ f287 f119 1"/>
              <a:gd name="f350" fmla="*/ f288 f119 1"/>
              <a:gd name="f351" fmla="*/ f289 f120 1"/>
              <a:gd name="f352" fmla="*/ f290 f119 1"/>
              <a:gd name="f353" fmla="*/ f291 f120 1"/>
              <a:gd name="f354" fmla="*/ f292 f119 1"/>
              <a:gd name="f355" fmla="*/ f293 f119 1"/>
              <a:gd name="f356" fmla="*/ f294 f120 1"/>
              <a:gd name="f357" fmla="*/ f295 f120 1"/>
              <a:gd name="f358" fmla="*/ f296 f120 1"/>
              <a:gd name="f359" fmla="*/ f297 f120 1"/>
              <a:gd name="f360" fmla="*/ f298 f120 1"/>
              <a:gd name="f361" fmla="*/ f299 f120 1"/>
              <a:gd name="f362" fmla="*/ f300 f120 1"/>
              <a:gd name="f363" fmla="*/ f301 f120 1"/>
              <a:gd name="f364" fmla="*/ f302 f120 1"/>
              <a:gd name="f365" fmla="*/ f303 f120 1"/>
              <a:gd name="f366" fmla="*/ f304 f119 1"/>
              <a:gd name="f367" fmla="*/ f305 f119 1"/>
              <a:gd name="f368" fmla="*/ f306 f119 1"/>
              <a:gd name="f369" fmla="*/ f307 f119 1"/>
              <a:gd name="f370" fmla="*/ f308 f1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88">
                <a:pos x="f313" y="f314"/>
              </a:cxn>
              <a:cxn ang="f188">
                <a:pos x="f315" y="f314"/>
              </a:cxn>
              <a:cxn ang="f188">
                <a:pos x="f316" y="f317"/>
              </a:cxn>
              <a:cxn ang="f188">
                <a:pos x="f316" y="f318"/>
              </a:cxn>
              <a:cxn ang="f188">
                <a:pos x="f316" y="f319"/>
              </a:cxn>
              <a:cxn ang="f188">
                <a:pos x="f316" y="f320"/>
              </a:cxn>
              <a:cxn ang="f188">
                <a:pos x="f321" y="f322"/>
              </a:cxn>
              <a:cxn ang="f188">
                <a:pos x="f323" y="f322"/>
              </a:cxn>
              <a:cxn ang="f188">
                <a:pos x="f324" y="f325"/>
              </a:cxn>
              <a:cxn ang="f188">
                <a:pos x="f326" y="f322"/>
              </a:cxn>
              <a:cxn ang="f188">
                <a:pos x="f327" y="f322"/>
              </a:cxn>
              <a:cxn ang="f188">
                <a:pos x="f328" y="f320"/>
              </a:cxn>
              <a:cxn ang="f188">
                <a:pos x="f328" y="f329"/>
              </a:cxn>
              <a:cxn ang="f188">
                <a:pos x="f328" y="f330"/>
              </a:cxn>
              <a:cxn ang="f188">
                <a:pos x="f313" y="f314"/>
              </a:cxn>
              <a:cxn ang="f188">
                <a:pos x="f331" y="f332"/>
              </a:cxn>
              <a:cxn ang="f188">
                <a:pos x="f333" y="f334"/>
              </a:cxn>
              <a:cxn ang="f188">
                <a:pos x="f335" y="f334"/>
              </a:cxn>
              <a:cxn ang="f188">
                <a:pos x="f336" y="f332"/>
              </a:cxn>
              <a:cxn ang="f188">
                <a:pos x="f336" y="f337"/>
              </a:cxn>
              <a:cxn ang="f188">
                <a:pos x="f331" y="f337"/>
              </a:cxn>
              <a:cxn ang="f188">
                <a:pos x="f331" y="f332"/>
              </a:cxn>
              <a:cxn ang="f188">
                <a:pos x="f331" y="f332"/>
              </a:cxn>
              <a:cxn ang="f188">
                <a:pos x="f331" y="f338"/>
              </a:cxn>
              <a:cxn ang="f188">
                <a:pos x="f339" y="f338"/>
              </a:cxn>
              <a:cxn ang="f188">
                <a:pos x="f339" y="f317"/>
              </a:cxn>
              <a:cxn ang="f188">
                <a:pos x="f340" y="f341"/>
              </a:cxn>
              <a:cxn ang="f188">
                <a:pos x="f342" y="f341"/>
              </a:cxn>
              <a:cxn ang="f188">
                <a:pos x="f331" y="f338"/>
              </a:cxn>
              <a:cxn ang="f188">
                <a:pos x="f331" y="f338"/>
              </a:cxn>
              <a:cxn ang="f188">
                <a:pos x="f343" y="f332"/>
              </a:cxn>
              <a:cxn ang="f188">
                <a:pos x="f344" y="f334"/>
              </a:cxn>
              <a:cxn ang="f188">
                <a:pos x="f345" y="f334"/>
              </a:cxn>
              <a:cxn ang="f188">
                <a:pos x="f346" y="f332"/>
              </a:cxn>
              <a:cxn ang="f188">
                <a:pos x="f346" y="f337"/>
              </a:cxn>
              <a:cxn ang="f188">
                <a:pos x="f343" y="f337"/>
              </a:cxn>
              <a:cxn ang="f188">
                <a:pos x="f343" y="f332"/>
              </a:cxn>
              <a:cxn ang="f188">
                <a:pos x="f343" y="f338"/>
              </a:cxn>
              <a:cxn ang="f188">
                <a:pos x="f347" y="f338"/>
              </a:cxn>
              <a:cxn ang="f188">
                <a:pos x="f347" y="f348"/>
              </a:cxn>
              <a:cxn ang="f188">
                <a:pos x="f349" y="f348"/>
              </a:cxn>
              <a:cxn ang="f188">
                <a:pos x="f343" y="f330"/>
              </a:cxn>
              <a:cxn ang="f188">
                <a:pos x="f343" y="f338"/>
              </a:cxn>
              <a:cxn ang="f188">
                <a:pos x="f343" y="f338"/>
              </a:cxn>
              <a:cxn ang="f188">
                <a:pos x="f350" y="f351"/>
              </a:cxn>
              <a:cxn ang="f188">
                <a:pos x="f352" y="f353"/>
              </a:cxn>
              <a:cxn ang="f188">
                <a:pos x="f354" y="f353"/>
              </a:cxn>
              <a:cxn ang="f188">
                <a:pos x="f355" y="f351"/>
              </a:cxn>
              <a:cxn ang="f188">
                <a:pos x="f354" y="f356"/>
              </a:cxn>
              <a:cxn ang="f188">
                <a:pos x="f352" y="f356"/>
              </a:cxn>
              <a:cxn ang="f188">
                <a:pos x="f350" y="f351"/>
              </a:cxn>
              <a:cxn ang="f188">
                <a:pos x="f350" y="f357"/>
              </a:cxn>
              <a:cxn ang="f188">
                <a:pos x="f352" y="f358"/>
              </a:cxn>
              <a:cxn ang="f188">
                <a:pos x="f354" y="f358"/>
              </a:cxn>
              <a:cxn ang="f188">
                <a:pos x="f355" y="f357"/>
              </a:cxn>
              <a:cxn ang="f188">
                <a:pos x="f354" y="f359"/>
              </a:cxn>
              <a:cxn ang="f188">
                <a:pos x="f352" y="f359"/>
              </a:cxn>
              <a:cxn ang="f188">
                <a:pos x="f350" y="f357"/>
              </a:cxn>
              <a:cxn ang="f188">
                <a:pos x="f350" y="f360"/>
              </a:cxn>
              <a:cxn ang="f188">
                <a:pos x="f352" y="f361"/>
              </a:cxn>
              <a:cxn ang="f188">
                <a:pos x="f354" y="f361"/>
              </a:cxn>
              <a:cxn ang="f188">
                <a:pos x="f355" y="f360"/>
              </a:cxn>
              <a:cxn ang="f188">
                <a:pos x="f354" y="f362"/>
              </a:cxn>
              <a:cxn ang="f188">
                <a:pos x="f352" y="f362"/>
              </a:cxn>
              <a:cxn ang="f188">
                <a:pos x="f350" y="f360"/>
              </a:cxn>
              <a:cxn ang="f188">
                <a:pos x="f350" y="f363"/>
              </a:cxn>
              <a:cxn ang="f188">
                <a:pos x="f352" y="f364"/>
              </a:cxn>
              <a:cxn ang="f188">
                <a:pos x="f354" y="f364"/>
              </a:cxn>
              <a:cxn ang="f188">
                <a:pos x="f355" y="f363"/>
              </a:cxn>
              <a:cxn ang="f188">
                <a:pos x="f354" y="f365"/>
              </a:cxn>
              <a:cxn ang="f188">
                <a:pos x="f352" y="f365"/>
              </a:cxn>
              <a:cxn ang="f188">
                <a:pos x="f350" y="f363"/>
              </a:cxn>
              <a:cxn ang="f188">
                <a:pos x="f366" y="f351"/>
              </a:cxn>
              <a:cxn ang="f188">
                <a:pos x="f367" y="f356"/>
              </a:cxn>
              <a:cxn ang="f188">
                <a:pos x="f368" y="f356"/>
              </a:cxn>
              <a:cxn ang="f188">
                <a:pos x="f369" y="f351"/>
              </a:cxn>
              <a:cxn ang="f188">
                <a:pos x="f368" y="f353"/>
              </a:cxn>
              <a:cxn ang="f188">
                <a:pos x="f370" y="f353"/>
              </a:cxn>
              <a:cxn ang="f188">
                <a:pos x="f366" y="f351"/>
              </a:cxn>
              <a:cxn ang="f188">
                <a:pos x="f366" y="f357"/>
              </a:cxn>
              <a:cxn ang="f188">
                <a:pos x="f367" y="f359"/>
              </a:cxn>
              <a:cxn ang="f188">
                <a:pos x="f368" y="f359"/>
              </a:cxn>
              <a:cxn ang="f188">
                <a:pos x="f369" y="f357"/>
              </a:cxn>
              <a:cxn ang="f188">
                <a:pos x="f368" y="f358"/>
              </a:cxn>
              <a:cxn ang="f188">
                <a:pos x="f370" y="f358"/>
              </a:cxn>
              <a:cxn ang="f188">
                <a:pos x="f366" y="f357"/>
              </a:cxn>
              <a:cxn ang="f188">
                <a:pos x="f366" y="f360"/>
              </a:cxn>
              <a:cxn ang="f188">
                <a:pos x="f367" y="f362"/>
              </a:cxn>
              <a:cxn ang="f188">
                <a:pos x="f368" y="f362"/>
              </a:cxn>
              <a:cxn ang="f188">
                <a:pos x="f369" y="f360"/>
              </a:cxn>
              <a:cxn ang="f188">
                <a:pos x="f368" y="f361"/>
              </a:cxn>
              <a:cxn ang="f188">
                <a:pos x="f370" y="f361"/>
              </a:cxn>
              <a:cxn ang="f188">
                <a:pos x="f366" y="f360"/>
              </a:cxn>
              <a:cxn ang="f188">
                <a:pos x="f366" y="f363"/>
              </a:cxn>
              <a:cxn ang="f188">
                <a:pos x="f367" y="f365"/>
              </a:cxn>
              <a:cxn ang="f188">
                <a:pos x="f368" y="f365"/>
              </a:cxn>
              <a:cxn ang="f188">
                <a:pos x="f369" y="f363"/>
              </a:cxn>
              <a:cxn ang="f188">
                <a:pos x="f368" y="f364"/>
              </a:cxn>
              <a:cxn ang="f188">
                <a:pos x="f370" y="f364"/>
              </a:cxn>
              <a:cxn ang="f188">
                <a:pos x="f366" y="f363"/>
              </a:cxn>
            </a:cxnLst>
            <a:rect l="f309" t="f312" r="f310" b="f311"/>
            <a:pathLst>
              <a:path w="5829300" h="4724400">
                <a:moveTo>
                  <a:pt x="f8" y="f5"/>
                </a:moveTo>
                <a:lnTo>
                  <a:pt x="f9" y="f5"/>
                </a:lnTo>
                <a:cubicBezTo>
                  <a:pt x="f10" y="f5"/>
                  <a:pt x="f5" y="f10"/>
                  <a:pt x="f5" y="f9"/>
                </a:cubicBezTo>
                <a:lnTo>
                  <a:pt x="f5" y="f11"/>
                </a:lnTo>
                <a:cubicBezTo>
                  <a:pt x="f5" y="f12"/>
                  <a:pt x="f5" y="f13"/>
                  <a:pt x="f5" y="f14"/>
                </a:cubicBezTo>
                <a:lnTo>
                  <a:pt x="f5" y="f15"/>
                </a:lnTo>
                <a:cubicBezTo>
                  <a:pt x="f5" y="f16"/>
                  <a:pt x="f17" y="f18"/>
                  <a:pt x="f19" y="f18"/>
                </a:cubicBezTo>
                <a:lnTo>
                  <a:pt x="f20" y="f18"/>
                </a:lnTo>
                <a:cubicBezTo>
                  <a:pt x="f21" y="f18"/>
                  <a:pt x="f22" y="f23"/>
                  <a:pt x="f24" y="f25"/>
                </a:cubicBezTo>
                <a:cubicBezTo>
                  <a:pt x="f26" y="f27"/>
                  <a:pt x="f28" y="f18"/>
                  <a:pt x="f29" y="f18"/>
                </a:cubicBezTo>
                <a:lnTo>
                  <a:pt x="f30" y="f18"/>
                </a:lnTo>
                <a:cubicBezTo>
                  <a:pt x="f31" y="f18"/>
                  <a:pt x="f32" y="f16"/>
                  <a:pt x="f32" y="f15"/>
                </a:cubicBezTo>
                <a:lnTo>
                  <a:pt x="f32" y="f33"/>
                </a:lnTo>
                <a:lnTo>
                  <a:pt x="f32" y="f34"/>
                </a:lnTo>
                <a:cubicBezTo>
                  <a:pt x="f35" y="f36"/>
                  <a:pt x="f37" y="f5"/>
                  <a:pt x="f8" y="f5"/>
                </a:cubicBezTo>
                <a:close/>
                <a:moveTo>
                  <a:pt x="f38" y="f39"/>
                </a:moveTo>
                <a:cubicBezTo>
                  <a:pt x="f38" y="f40"/>
                  <a:pt x="f41" y="f42"/>
                  <a:pt x="f43" y="f42"/>
                </a:cubicBezTo>
                <a:lnTo>
                  <a:pt x="f44" y="f42"/>
                </a:lnTo>
                <a:cubicBezTo>
                  <a:pt x="f45" y="f42"/>
                  <a:pt x="f46" y="f47"/>
                  <a:pt x="f46" y="f39"/>
                </a:cubicBezTo>
                <a:lnTo>
                  <a:pt x="f46" y="f48"/>
                </a:lnTo>
                <a:lnTo>
                  <a:pt x="f38" y="f48"/>
                </a:lnTo>
                <a:lnTo>
                  <a:pt x="f38" y="f39"/>
                </a:lnTo>
                <a:lnTo>
                  <a:pt x="f38" y="f39"/>
                </a:lnTo>
                <a:close/>
                <a:moveTo>
                  <a:pt x="f38" y="f49"/>
                </a:moveTo>
                <a:lnTo>
                  <a:pt x="f50" y="f49"/>
                </a:lnTo>
                <a:lnTo>
                  <a:pt x="f50" y="f9"/>
                </a:lnTo>
                <a:cubicBezTo>
                  <a:pt x="f50" y="f51"/>
                  <a:pt x="f52" y="f53"/>
                  <a:pt x="f54" y="f53"/>
                </a:cubicBezTo>
                <a:lnTo>
                  <a:pt x="f55" y="f53"/>
                </a:lnTo>
                <a:lnTo>
                  <a:pt x="f38" y="f49"/>
                </a:lnTo>
                <a:lnTo>
                  <a:pt x="f38" y="f49"/>
                </a:lnTo>
                <a:close/>
                <a:moveTo>
                  <a:pt x="f56" y="f39"/>
                </a:moveTo>
                <a:cubicBezTo>
                  <a:pt x="f56" y="f40"/>
                  <a:pt x="f57" y="f42"/>
                  <a:pt x="f58" y="f42"/>
                </a:cubicBezTo>
                <a:lnTo>
                  <a:pt x="f59" y="f42"/>
                </a:lnTo>
                <a:cubicBezTo>
                  <a:pt x="f60" y="f42"/>
                  <a:pt x="f61" y="f47"/>
                  <a:pt x="f61" y="f39"/>
                </a:cubicBezTo>
                <a:lnTo>
                  <a:pt x="f61" y="f48"/>
                </a:lnTo>
                <a:lnTo>
                  <a:pt x="f56" y="f48"/>
                </a:lnTo>
                <a:lnTo>
                  <a:pt x="f56" y="f39"/>
                </a:lnTo>
                <a:close/>
                <a:moveTo>
                  <a:pt x="f56" y="f49"/>
                </a:moveTo>
                <a:lnTo>
                  <a:pt x="f62" y="f49"/>
                </a:lnTo>
                <a:lnTo>
                  <a:pt x="f62" y="f63"/>
                </a:lnTo>
                <a:lnTo>
                  <a:pt x="f64" y="f63"/>
                </a:lnTo>
                <a:cubicBezTo>
                  <a:pt x="f65" y="f63"/>
                  <a:pt x="f56" y="f51"/>
                  <a:pt x="f56" y="f34"/>
                </a:cubicBezTo>
                <a:lnTo>
                  <a:pt x="f56" y="f49"/>
                </a:lnTo>
                <a:lnTo>
                  <a:pt x="f56" y="f49"/>
                </a:lnTo>
                <a:close/>
                <a:moveTo>
                  <a:pt x="f66" y="f67"/>
                </a:moveTo>
                <a:cubicBezTo>
                  <a:pt x="f66" y="f68"/>
                  <a:pt x="f69" y="f70"/>
                  <a:pt x="f71" y="f70"/>
                </a:cubicBezTo>
                <a:lnTo>
                  <a:pt x="f72" y="f70"/>
                </a:lnTo>
                <a:cubicBezTo>
                  <a:pt x="f73" y="f70"/>
                  <a:pt x="f74" y="f75"/>
                  <a:pt x="f74" y="f67"/>
                </a:cubicBezTo>
                <a:cubicBezTo>
                  <a:pt x="f74" y="f76"/>
                  <a:pt x="f77" y="f78"/>
                  <a:pt x="f72" y="f78"/>
                </a:cubicBezTo>
                <a:lnTo>
                  <a:pt x="f71" y="f78"/>
                </a:lnTo>
                <a:cubicBezTo>
                  <a:pt x="f79" y="f78"/>
                  <a:pt x="f66" y="f76"/>
                  <a:pt x="f66" y="f67"/>
                </a:cubicBezTo>
                <a:close/>
                <a:moveTo>
                  <a:pt x="f66" y="f80"/>
                </a:moveTo>
                <a:cubicBezTo>
                  <a:pt x="f66" y="f81"/>
                  <a:pt x="f69" y="f82"/>
                  <a:pt x="f71" y="f82"/>
                </a:cubicBezTo>
                <a:lnTo>
                  <a:pt x="f72" y="f82"/>
                </a:lnTo>
                <a:cubicBezTo>
                  <a:pt x="f73" y="f82"/>
                  <a:pt x="f74" y="f83"/>
                  <a:pt x="f74" y="f80"/>
                </a:cubicBezTo>
                <a:cubicBezTo>
                  <a:pt x="f74" y="f84"/>
                  <a:pt x="f77" y="f85"/>
                  <a:pt x="f72" y="f85"/>
                </a:cubicBezTo>
                <a:lnTo>
                  <a:pt x="f71" y="f85"/>
                </a:lnTo>
                <a:cubicBezTo>
                  <a:pt x="f79" y="f86"/>
                  <a:pt x="f66" y="f87"/>
                  <a:pt x="f66" y="f80"/>
                </a:cubicBezTo>
                <a:close/>
                <a:moveTo>
                  <a:pt x="f66" y="f88"/>
                </a:moveTo>
                <a:cubicBezTo>
                  <a:pt x="f66" y="f89"/>
                  <a:pt x="f69" y="f90"/>
                  <a:pt x="f71" y="f90"/>
                </a:cubicBezTo>
                <a:lnTo>
                  <a:pt x="f72" y="f90"/>
                </a:lnTo>
                <a:cubicBezTo>
                  <a:pt x="f73" y="f90"/>
                  <a:pt x="f74" y="f91"/>
                  <a:pt x="f74" y="f88"/>
                </a:cubicBezTo>
                <a:cubicBezTo>
                  <a:pt x="f74" y="f92"/>
                  <a:pt x="f77" y="f93"/>
                  <a:pt x="f72" y="f93"/>
                </a:cubicBezTo>
                <a:lnTo>
                  <a:pt x="f71" y="f93"/>
                </a:lnTo>
                <a:cubicBezTo>
                  <a:pt x="f79" y="f94"/>
                  <a:pt x="f66" y="f92"/>
                  <a:pt x="f66" y="f88"/>
                </a:cubicBezTo>
                <a:close/>
                <a:moveTo>
                  <a:pt x="f66" y="f95"/>
                </a:moveTo>
                <a:cubicBezTo>
                  <a:pt x="f66" y="f96"/>
                  <a:pt x="f69" y="f97"/>
                  <a:pt x="f71" y="f97"/>
                </a:cubicBezTo>
                <a:lnTo>
                  <a:pt x="f72" y="f97"/>
                </a:lnTo>
                <a:cubicBezTo>
                  <a:pt x="f73" y="f97"/>
                  <a:pt x="f74" y="f96"/>
                  <a:pt x="f74" y="f95"/>
                </a:cubicBezTo>
                <a:cubicBezTo>
                  <a:pt x="f74" y="f98"/>
                  <a:pt x="f77" y="f99"/>
                  <a:pt x="f72" y="f99"/>
                </a:cubicBezTo>
                <a:lnTo>
                  <a:pt x="f71" y="f99"/>
                </a:lnTo>
                <a:cubicBezTo>
                  <a:pt x="f79" y="f100"/>
                  <a:pt x="f66" y="f101"/>
                  <a:pt x="f66" y="f95"/>
                </a:cubicBezTo>
                <a:close/>
                <a:moveTo>
                  <a:pt x="f102" y="f67"/>
                </a:moveTo>
                <a:cubicBezTo>
                  <a:pt x="f102" y="f76"/>
                  <a:pt x="f103" y="f78"/>
                  <a:pt x="f104" y="f78"/>
                </a:cubicBezTo>
                <a:lnTo>
                  <a:pt x="f105" y="f78"/>
                </a:lnTo>
                <a:cubicBezTo>
                  <a:pt x="f106" y="f78"/>
                  <a:pt x="f107" y="f76"/>
                  <a:pt x="f107" y="f67"/>
                </a:cubicBezTo>
                <a:cubicBezTo>
                  <a:pt x="f107" y="f68"/>
                  <a:pt x="f108" y="f70"/>
                  <a:pt x="f105" y="f70"/>
                </a:cubicBezTo>
                <a:lnTo>
                  <a:pt x="f109" y="f70"/>
                </a:lnTo>
                <a:cubicBezTo>
                  <a:pt x="f110" y="f111"/>
                  <a:pt x="f102" y="f112"/>
                  <a:pt x="f102" y="f67"/>
                </a:cubicBezTo>
                <a:close/>
                <a:moveTo>
                  <a:pt x="f102" y="f80"/>
                </a:moveTo>
                <a:cubicBezTo>
                  <a:pt x="f102" y="f87"/>
                  <a:pt x="f103" y="f85"/>
                  <a:pt x="f104" y="f85"/>
                </a:cubicBezTo>
                <a:lnTo>
                  <a:pt x="f105" y="f85"/>
                </a:lnTo>
                <a:cubicBezTo>
                  <a:pt x="f106" y="f85"/>
                  <a:pt x="f107" y="f84"/>
                  <a:pt x="f107" y="f80"/>
                </a:cubicBezTo>
                <a:cubicBezTo>
                  <a:pt x="f107" y="f83"/>
                  <a:pt x="f108" y="f82"/>
                  <a:pt x="f105" y="f82"/>
                </a:cubicBezTo>
                <a:lnTo>
                  <a:pt x="f109" y="f82"/>
                </a:lnTo>
                <a:cubicBezTo>
                  <a:pt x="f110" y="f113"/>
                  <a:pt x="f102" y="f83"/>
                  <a:pt x="f102" y="f80"/>
                </a:cubicBezTo>
                <a:close/>
                <a:moveTo>
                  <a:pt x="f102" y="f88"/>
                </a:moveTo>
                <a:cubicBezTo>
                  <a:pt x="f102" y="f92"/>
                  <a:pt x="f103" y="f93"/>
                  <a:pt x="f104" y="f93"/>
                </a:cubicBezTo>
                <a:lnTo>
                  <a:pt x="f105" y="f93"/>
                </a:lnTo>
                <a:cubicBezTo>
                  <a:pt x="f106" y="f93"/>
                  <a:pt x="f107" y="f114"/>
                  <a:pt x="f107" y="f88"/>
                </a:cubicBezTo>
                <a:cubicBezTo>
                  <a:pt x="f107" y="f89"/>
                  <a:pt x="f108" y="f90"/>
                  <a:pt x="f105" y="f90"/>
                </a:cubicBezTo>
                <a:lnTo>
                  <a:pt x="f109" y="f90"/>
                </a:lnTo>
                <a:cubicBezTo>
                  <a:pt x="f110" y="f115"/>
                  <a:pt x="f102" y="f116"/>
                  <a:pt x="f102" y="f88"/>
                </a:cubicBezTo>
                <a:close/>
                <a:moveTo>
                  <a:pt x="f102" y="f95"/>
                </a:moveTo>
                <a:cubicBezTo>
                  <a:pt x="f102" y="f98"/>
                  <a:pt x="f103" y="f99"/>
                  <a:pt x="f104" y="f99"/>
                </a:cubicBezTo>
                <a:lnTo>
                  <a:pt x="f105" y="f99"/>
                </a:lnTo>
                <a:cubicBezTo>
                  <a:pt x="f106" y="f99"/>
                  <a:pt x="f107" y="f117"/>
                  <a:pt x="f107" y="f95"/>
                </a:cubicBezTo>
                <a:cubicBezTo>
                  <a:pt x="f107" y="f96"/>
                  <a:pt x="f108" y="f97"/>
                  <a:pt x="f105" y="f97"/>
                </a:cubicBezTo>
                <a:lnTo>
                  <a:pt x="f109" y="f97"/>
                </a:lnTo>
                <a:cubicBezTo>
                  <a:pt x="f110" y="f97"/>
                  <a:pt x="f102" y="f96"/>
                  <a:pt x="f102" y="f95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24" name="Forma libre 34">
            <a:extLst>
              <a:ext uri="{FF2B5EF4-FFF2-40B4-BE49-F238E27FC236}">
                <a16:creationId xmlns:a16="http://schemas.microsoft.com/office/drawing/2014/main" id="{F3D937F4-982E-CFD3-2DAD-784C0DFC3E03}"/>
              </a:ext>
            </a:extLst>
          </p:cNvPr>
          <p:cNvSpPr/>
          <p:nvPr/>
        </p:nvSpPr>
        <p:spPr>
          <a:xfrm>
            <a:off x="1405204" y="3317141"/>
            <a:ext cx="351138" cy="3568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10403"/>
              <a:gd name="f7" fmla="val 5905499"/>
              <a:gd name="f8" fmla="val 1030743"/>
              <a:gd name="f9" fmla="val 2643998"/>
              <a:gd name="f10" fmla="val 1022783"/>
              <a:gd name="f11" fmla="val 303796"/>
              <a:gd name="f12" fmla="val 272690"/>
              <a:gd name="f13" fmla="val 139602"/>
              <a:gd name="f14" fmla="val 2636039"/>
              <a:gd name="f15" fmla="val 61480"/>
              <a:gd name="f16" fmla="val 2526820"/>
              <a:gd name="f17" fmla="val 30374"/>
              <a:gd name="f18" fmla="val 2479805"/>
              <a:gd name="f19" fmla="val -8682"/>
              <a:gd name="f20" fmla="val 2401683"/>
              <a:gd name="f21" fmla="val 22424"/>
              <a:gd name="f22" fmla="val 2292464"/>
              <a:gd name="f23" fmla="val 287886"/>
              <a:gd name="f24" fmla="val 1253762"/>
              <a:gd name="f25" fmla="val 912842"/>
              <a:gd name="f26" fmla="val 542725"/>
              <a:gd name="f27" fmla="val 1874145"/>
              <a:gd name="f28" fmla="val 199150"/>
              <a:gd name="f29" fmla="val 3045945"/>
              <a:gd name="f30" fmla="val -222556"/>
              <a:gd name="f31" fmla="val 4131663"/>
              <a:gd name="f32" fmla="val 26987"/>
              <a:gd name="f33" fmla="val 5053910"/>
              <a:gd name="f34" fmla="val 933324"/>
              <a:gd name="f35" fmla="val 5444510"/>
              <a:gd name="f36" fmla="val 558644"/>
              <a:gd name="f37" fmla="val 5475616"/>
              <a:gd name="f38" fmla="val 535497"/>
              <a:gd name="f39" fmla="val 5545779"/>
              <a:gd name="f40" fmla="val 472572"/>
              <a:gd name="f41" fmla="val 5631850"/>
              <a:gd name="f42" fmla="val 5702012"/>
              <a:gd name="f43" fmla="val 5819191"/>
              <a:gd name="f44" fmla="val 519588"/>
              <a:gd name="f45" fmla="val 691018"/>
              <a:gd name="f46" fmla="val 2393733"/>
              <a:gd name="f47" fmla="val 2518870"/>
              <a:gd name="f48" fmla="val 5733118"/>
              <a:gd name="f49" fmla="val 2620139"/>
              <a:gd name="f50" fmla="val 5600744"/>
              <a:gd name="f51" fmla="val 2644008"/>
              <a:gd name="f52" fmla="val 5592785"/>
              <a:gd name="f53" fmla="val 5577597"/>
              <a:gd name="f54" fmla="val 5569638"/>
              <a:gd name="f55" fmla="val 3882110"/>
              <a:gd name="f56" fmla="val 3874151"/>
              <a:gd name="f57" fmla="val 3866201"/>
              <a:gd name="f58" fmla="val 3827144"/>
              <a:gd name="f59" fmla="val 2636048"/>
              <a:gd name="f60" fmla="val 3702007"/>
              <a:gd name="f61" fmla="val 2620862"/>
              <a:gd name="f62" fmla="val 3662941"/>
              <a:gd name="f63" fmla="val 2503684"/>
              <a:gd name="f64" fmla="val 3647031"/>
              <a:gd name="f65" fmla="val 2456668"/>
              <a:gd name="f66" fmla="val 3631835"/>
              <a:gd name="f67" fmla="val 2370586"/>
              <a:gd name="f68" fmla="val 3725144"/>
              <a:gd name="f69" fmla="val 2277277"/>
              <a:gd name="f70" fmla="val 4138890"/>
              <a:gd name="f71" fmla="val 1855571"/>
              <a:gd name="f72" fmla="val 3764210"/>
              <a:gd name="f73" fmla="val 1449062"/>
              <a:gd name="f74" fmla="val 3310675"/>
              <a:gd name="f75" fmla="val 1261722"/>
              <a:gd name="f76" fmla="val 2794947"/>
              <a:gd name="f77" fmla="val 1300778"/>
              <a:gd name="f78" fmla="val 2083909"/>
              <a:gd name="f79" fmla="val 1362981"/>
              <a:gd name="f80" fmla="val 1607237"/>
              <a:gd name="f81" fmla="val 1722484"/>
              <a:gd name="f82" fmla="val 1341775"/>
              <a:gd name="f83" fmla="val 2410365"/>
              <a:gd name="f84" fmla="val 1265108"/>
              <a:gd name="f85" fmla="val 2589746"/>
              <a:gd name="f86" fmla="val 1132734"/>
              <a:gd name="f87" fmla="val 312478"/>
              <a:gd name="f88" fmla="val 2355390"/>
              <a:gd name="f89" fmla="val 1031466"/>
              <a:gd name="f90" fmla="val 1039425"/>
              <a:gd name="f91" fmla="val 1054612"/>
              <a:gd name="f92" fmla="val 2347430"/>
              <a:gd name="f93" fmla="val 1078481"/>
              <a:gd name="f94" fmla="val 2308374"/>
              <a:gd name="f95" fmla="val 1383000"/>
              <a:gd name="f96" fmla="val 1527174"/>
              <a:gd name="f97" fmla="val 1960940"/>
              <a:gd name="f98" fmla="val 1089559"/>
              <a:gd name="f99" fmla="val 2773969"/>
              <a:gd name="f100" fmla="val 1027356"/>
              <a:gd name="f101" fmla="val 3430030"/>
              <a:gd name="f102" fmla="val 972381"/>
              <a:gd name="f103" fmla="val 4000734"/>
              <a:gd name="f104" fmla="val 1230615"/>
              <a:gd name="f105" fmla="val 4453537"/>
              <a:gd name="f106" fmla="val 1785409"/>
              <a:gd name="f107" fmla="val 4500552"/>
              <a:gd name="f108" fmla="val 1840385"/>
              <a:gd name="f109" fmla="val 4492593"/>
              <a:gd name="f110" fmla="val 1925734"/>
              <a:gd name="f111" fmla="val 4445577"/>
              <a:gd name="f112" fmla="val 1980709"/>
              <a:gd name="f113" fmla="val 4062937"/>
              <a:gd name="f114" fmla="val 2363349"/>
              <a:gd name="f115" fmla="val 5524068"/>
              <a:gd name="f116" fmla="val 878349"/>
              <a:gd name="f117" fmla="val 5156614"/>
              <a:gd name="f118" fmla="val 1237843"/>
              <a:gd name="f119" fmla="val 5125508"/>
              <a:gd name="f120" fmla="val 1260989"/>
              <a:gd name="f121" fmla="val 5086452"/>
              <a:gd name="f122" fmla="val 1276899"/>
              <a:gd name="f123" fmla="val 5055346"/>
              <a:gd name="f124" fmla="val 5016290"/>
              <a:gd name="f125" fmla="val 4977224"/>
              <a:gd name="f126" fmla="val 4954078"/>
              <a:gd name="f127" fmla="val 1229883"/>
              <a:gd name="f128" fmla="val 4085370"/>
              <a:gd name="f129" fmla="val 324278"/>
              <a:gd name="f130" fmla="val 3077774"/>
              <a:gd name="f131" fmla="val 66053"/>
              <a:gd name="f132" fmla="val 1976136"/>
              <a:gd name="f133" fmla="val 464603"/>
              <a:gd name="f134" fmla="val 1108865"/>
              <a:gd name="f135" fmla="val 777081"/>
              <a:gd name="f136" fmla="val 554071"/>
              <a:gd name="f137" fmla="val 1417956"/>
              <a:gd name="f138" fmla="val 2866555"/>
              <a:gd name="f139" fmla="val 5909835"/>
              <a:gd name="f140" fmla="val 2108501"/>
              <a:gd name="f141" fmla="val 1405423"/>
              <a:gd name="f142" fmla="val 5597357"/>
              <a:gd name="f143" fmla="val 765281"/>
              <a:gd name="f144" fmla="val 4972402"/>
              <a:gd name="f145" fmla="val 374681"/>
              <a:gd name="f146" fmla="val 5347082"/>
              <a:gd name="f147" fmla="val 343575"/>
              <a:gd name="f148" fmla="val 5370229"/>
              <a:gd name="f149" fmla="val 273412"/>
              <a:gd name="f150" fmla="val 5433163"/>
              <a:gd name="f151" fmla="val 187340"/>
              <a:gd name="f152" fmla="val 117178"/>
              <a:gd name="f153" fmla="val 5386148"/>
              <a:gd name="f154" fmla="val 5214717"/>
              <a:gd name="f155" fmla="val 3519230"/>
              <a:gd name="f156" fmla="val 3394092"/>
              <a:gd name="f157" fmla="val 86072"/>
              <a:gd name="f158" fmla="val 3292824"/>
              <a:gd name="f159" fmla="val 218446"/>
              <a:gd name="f160" fmla="val 3268955"/>
              <a:gd name="f161" fmla="val 226406"/>
              <a:gd name="f162" fmla="val 241593"/>
              <a:gd name="f163" fmla="val 249553"/>
              <a:gd name="f164" fmla="val 1929121"/>
              <a:gd name="f165" fmla="val 1937080"/>
              <a:gd name="f166" fmla="val 1945030"/>
              <a:gd name="f167" fmla="val 1984086"/>
              <a:gd name="f168" fmla="val 3276914"/>
              <a:gd name="f169" fmla="val 2109224"/>
              <a:gd name="f170" fmla="val 3292101"/>
              <a:gd name="f171" fmla="val 2148290"/>
              <a:gd name="f172" fmla="val 3409279"/>
              <a:gd name="f173" fmla="val 2164199"/>
              <a:gd name="f174" fmla="val 3456295"/>
              <a:gd name="f175" fmla="val 2179396"/>
              <a:gd name="f176" fmla="val 3542376"/>
              <a:gd name="f177" fmla="val 2086087"/>
              <a:gd name="f178" fmla="val 3635685"/>
              <a:gd name="f179" fmla="val 1672341"/>
              <a:gd name="f180" fmla="val 4057391"/>
              <a:gd name="f181" fmla="val 2047021"/>
              <a:gd name="f182" fmla="val 4463901"/>
              <a:gd name="f183" fmla="val 2500556"/>
              <a:gd name="f184" fmla="val 4651241"/>
              <a:gd name="f185" fmla="val 3016284"/>
              <a:gd name="f186" fmla="val 4612185"/>
              <a:gd name="f187" fmla="val 3727322"/>
              <a:gd name="f188" fmla="val 4549982"/>
              <a:gd name="f189" fmla="val 4203994"/>
              <a:gd name="f190" fmla="val 4190488"/>
              <a:gd name="f191" fmla="val 4469456"/>
              <a:gd name="f192" fmla="val 3502597"/>
              <a:gd name="f193" fmla="val 3494638"/>
              <a:gd name="f194" fmla="val 4477415"/>
              <a:gd name="f195" fmla="val 4547577"/>
              <a:gd name="f196" fmla="val 3330444"/>
              <a:gd name="f197" fmla="val 4688625"/>
              <a:gd name="f198" fmla="val 3276191"/>
              <a:gd name="f199" fmla="val 4781934"/>
              <a:gd name="f200" fmla="val 5508158"/>
              <a:gd name="f201" fmla="val 5539264"/>
              <a:gd name="f202" fmla="val 5672352"/>
              <a:gd name="f203" fmla="val 3284151"/>
              <a:gd name="f204" fmla="val 5750474"/>
              <a:gd name="f205" fmla="val 3393370"/>
              <a:gd name="f206" fmla="val 5781580"/>
              <a:gd name="f207" fmla="val 3440385"/>
              <a:gd name="f208" fmla="val 5820636"/>
              <a:gd name="f209" fmla="val 3518507"/>
              <a:gd name="f210" fmla="val 5789530"/>
              <a:gd name="f211" fmla="val 3627725"/>
              <a:gd name="f212" fmla="val 4674387"/>
              <a:gd name="f213" fmla="val 4907072"/>
              <a:gd name="f214" fmla="val 5377465"/>
              <a:gd name="f215" fmla="val 3945759"/>
              <a:gd name="f216" fmla="val 5729000"/>
              <a:gd name="f217" fmla="val 3585551"/>
              <a:gd name="f218" fmla="val 5846910"/>
              <a:gd name="f219" fmla="val 3218098"/>
              <a:gd name="f220" fmla="val 773240"/>
              <a:gd name="f221" fmla="val 4628095"/>
              <a:gd name="f222" fmla="val 812296"/>
              <a:gd name="f223" fmla="val 851362"/>
              <a:gd name="f224" fmla="val 4644004"/>
              <a:gd name="f225" fmla="val 874509"/>
              <a:gd name="f226" fmla="val 4675110"/>
              <a:gd name="f227" fmla="val 1741780"/>
              <a:gd name="f228" fmla="val 5581438"/>
              <a:gd name="f229" fmla="val 2749377"/>
              <a:gd name="f230" fmla="val 5838950"/>
              <a:gd name="f231" fmla="val 3851014"/>
              <a:gd name="f232" fmla="val 5441113"/>
              <a:gd name="f233" fmla="val 4710326"/>
              <a:gd name="f234" fmla="val 5128635"/>
              <a:gd name="f235" fmla="val 5273079"/>
              <a:gd name="f236" fmla="val 4495720"/>
              <a:gd name="f237" fmla="val 5514672"/>
              <a:gd name="f238" fmla="val 3550326"/>
              <a:gd name="f239" fmla="val 4795685"/>
              <a:gd name="f240" fmla="val 4772538"/>
              <a:gd name="f241" fmla="val 3558286"/>
              <a:gd name="f242" fmla="val 4756628"/>
              <a:gd name="f243" fmla="val 3597342"/>
              <a:gd name="f244" fmla="val 4444151"/>
              <a:gd name="f245" fmla="val 4378542"/>
              <a:gd name="f246" fmla="val 3874170"/>
              <a:gd name="f247" fmla="val 4808198"/>
              <a:gd name="f248" fmla="val 3061141"/>
              <a:gd name="f249" fmla="val 4878360"/>
              <a:gd name="f250" fmla="val 2405079"/>
              <a:gd name="f251" fmla="val 4933336"/>
              <a:gd name="f252" fmla="val 1834376"/>
              <a:gd name="f253" fmla="val 4675101"/>
              <a:gd name="f254" fmla="val 1381573"/>
              <a:gd name="f255" fmla="val 4120307"/>
              <a:gd name="f256" fmla="val 1334557"/>
              <a:gd name="f257" fmla="val 4065332"/>
              <a:gd name="f258" fmla="val 1342517"/>
              <a:gd name="f259" fmla="val 3979982"/>
              <a:gd name="f260" fmla="val 1389533"/>
              <a:gd name="f261" fmla="val 3925007"/>
              <a:gd name="f262" fmla="val 1772173"/>
              <a:gd name="f263" fmla="val 3542367"/>
              <a:gd name="f264" fmla="val 311033"/>
              <a:gd name="f265" fmla="val 5018685"/>
              <a:gd name="f266" fmla="val 678486"/>
              <a:gd name="f267" fmla="val 4659191"/>
              <a:gd name="f268" fmla="val 703078"/>
              <a:gd name="f269" fmla="val 734184"/>
              <a:gd name="f270" fmla="+- 0 0 -90"/>
              <a:gd name="f271" fmla="*/ f3 1 5810403"/>
              <a:gd name="f272" fmla="*/ f4 1 5905499"/>
              <a:gd name="f273" fmla="val f5"/>
              <a:gd name="f274" fmla="val f6"/>
              <a:gd name="f275" fmla="val f7"/>
              <a:gd name="f276" fmla="*/ f270 f0 1"/>
              <a:gd name="f277" fmla="+- f275 0 f273"/>
              <a:gd name="f278" fmla="+- f274 0 f273"/>
              <a:gd name="f279" fmla="*/ f276 1 f2"/>
              <a:gd name="f280" fmla="*/ f278 1 5810403"/>
              <a:gd name="f281" fmla="*/ f277 1 5905499"/>
              <a:gd name="f282" fmla="*/ 1030743 f278 1"/>
              <a:gd name="f283" fmla="*/ 2643998 f277 1"/>
              <a:gd name="f284" fmla="*/ 1022783 f278 1"/>
              <a:gd name="f285" fmla="*/ 303796 f278 1"/>
              <a:gd name="f286" fmla="*/ 61480 f278 1"/>
              <a:gd name="f287" fmla="*/ 2526820 f277 1"/>
              <a:gd name="f288" fmla="*/ 22424 f278 1"/>
              <a:gd name="f289" fmla="*/ 2292464 f277 1"/>
              <a:gd name="f290" fmla="*/ 1874145 f278 1"/>
              <a:gd name="f291" fmla="*/ 199150 f277 1"/>
              <a:gd name="f292" fmla="*/ 5053910 f278 1"/>
              <a:gd name="f293" fmla="*/ 933324 f277 1"/>
              <a:gd name="f294" fmla="*/ 5444510 f278 1"/>
              <a:gd name="f295" fmla="*/ 558644 f277 1"/>
              <a:gd name="f296" fmla="*/ 5631850 f278 1"/>
              <a:gd name="f297" fmla="*/ 472572 f277 1"/>
              <a:gd name="f298" fmla="*/ 5819191 f278 1"/>
              <a:gd name="f299" fmla="*/ 691018 f277 1"/>
              <a:gd name="f300" fmla="*/ 2393733 f277 1"/>
              <a:gd name="f301" fmla="*/ 5600744 f278 1"/>
              <a:gd name="f302" fmla="*/ 2644008 f277 1"/>
              <a:gd name="f303" fmla="*/ 5569638 f278 1"/>
              <a:gd name="f304" fmla="*/ 3882110 f278 1"/>
              <a:gd name="f305" fmla="*/ 3866201 f278 1"/>
              <a:gd name="f306" fmla="*/ 3662941 f278 1"/>
              <a:gd name="f307" fmla="*/ 2503684 f277 1"/>
              <a:gd name="f308" fmla="*/ 3725144 f278 1"/>
              <a:gd name="f309" fmla="*/ 2277277 f277 1"/>
              <a:gd name="f310" fmla="*/ 4138890 f278 1"/>
              <a:gd name="f311" fmla="*/ 1855571 f277 1"/>
              <a:gd name="f312" fmla="*/ 2794947 f278 1"/>
              <a:gd name="f313" fmla="*/ 1300778 f277 1"/>
              <a:gd name="f314" fmla="*/ 1341775 f278 1"/>
              <a:gd name="f315" fmla="*/ 2410365 f277 1"/>
              <a:gd name="f316" fmla="*/ 312478 f278 1"/>
              <a:gd name="f317" fmla="*/ 2355390 f277 1"/>
              <a:gd name="f318" fmla="*/ 1031466 f278 1"/>
              <a:gd name="f319" fmla="*/ 1078481 f278 1"/>
              <a:gd name="f320" fmla="*/ 2308374 f277 1"/>
              <a:gd name="f321" fmla="*/ 2773969 f278 1"/>
              <a:gd name="f322" fmla="*/ 1027356 f277 1"/>
              <a:gd name="f323" fmla="*/ 4453537 f278 1"/>
              <a:gd name="f324" fmla="*/ 1785409 f277 1"/>
              <a:gd name="f325" fmla="*/ 4445577 f278 1"/>
              <a:gd name="f326" fmla="*/ 1980709 f277 1"/>
              <a:gd name="f327" fmla="*/ 4062937 f278 1"/>
              <a:gd name="f328" fmla="*/ 2363349 f277 1"/>
              <a:gd name="f329" fmla="*/ 5524068 f278 1"/>
              <a:gd name="f330" fmla="*/ 878349 f277 1"/>
              <a:gd name="f331" fmla="*/ 5156614 f278 1"/>
              <a:gd name="f332" fmla="*/ 1237843 f277 1"/>
              <a:gd name="f333" fmla="*/ 5055346 f278 1"/>
              <a:gd name="f334" fmla="*/ 1276899 f277 1"/>
              <a:gd name="f335" fmla="*/ 4954078 f278 1"/>
              <a:gd name="f336" fmla="*/ 1229883 f277 1"/>
              <a:gd name="f337" fmla="*/ 1976136 f278 1"/>
              <a:gd name="f338" fmla="*/ 464603 f277 1"/>
              <a:gd name="f339" fmla="*/ 2866555 f278 1"/>
              <a:gd name="f340" fmla="*/ 5909835 f277 1"/>
              <a:gd name="f341" fmla="*/ 765281 f278 1"/>
              <a:gd name="f342" fmla="*/ 4972402 f277 1"/>
              <a:gd name="f343" fmla="*/ 374681 f278 1"/>
              <a:gd name="f344" fmla="*/ 5347082 f277 1"/>
              <a:gd name="f345" fmla="*/ 187340 f278 1"/>
              <a:gd name="f346" fmla="*/ 5433163 f277 1"/>
              <a:gd name="f347" fmla="*/ 0 f278 1"/>
              <a:gd name="f348" fmla="*/ 5214717 f277 1"/>
              <a:gd name="f349" fmla="*/ 3519230 f277 1"/>
              <a:gd name="f350" fmla="*/ 218446 f278 1"/>
              <a:gd name="f351" fmla="*/ 3268955 f277 1"/>
              <a:gd name="f352" fmla="*/ 249553 f278 1"/>
              <a:gd name="f353" fmla="*/ 1929121 f278 1"/>
              <a:gd name="f354" fmla="*/ 1945030 f278 1"/>
              <a:gd name="f355" fmla="*/ 2148290 f278 1"/>
              <a:gd name="f356" fmla="*/ 3409279 f277 1"/>
              <a:gd name="f357" fmla="*/ 2086087 f278 1"/>
              <a:gd name="f358" fmla="*/ 3635685 f277 1"/>
              <a:gd name="f359" fmla="*/ 1672341 f278 1"/>
              <a:gd name="f360" fmla="*/ 4057391 f277 1"/>
              <a:gd name="f361" fmla="*/ 3016284 f278 1"/>
              <a:gd name="f362" fmla="*/ 4612185 f277 1"/>
              <a:gd name="f363" fmla="*/ 4469456 f278 1"/>
              <a:gd name="f364" fmla="*/ 3502597 f277 1"/>
              <a:gd name="f365" fmla="*/ 4477415 f278 1"/>
              <a:gd name="f366" fmla="*/ 3494638 f277 1"/>
              <a:gd name="f367" fmla="*/ 4781934 f278 1"/>
              <a:gd name="f368" fmla="*/ 3276191 f277 1"/>
              <a:gd name="f369" fmla="*/ 5508158 f278 1"/>
              <a:gd name="f370" fmla="*/ 5750474 f278 1"/>
              <a:gd name="f371" fmla="*/ 3393370 f277 1"/>
              <a:gd name="f372" fmla="*/ 5789530 f278 1"/>
              <a:gd name="f373" fmla="*/ 3627725 f277 1"/>
              <a:gd name="f374" fmla="*/ 3945759 f278 1"/>
              <a:gd name="f375" fmla="*/ 5729000 f277 1"/>
              <a:gd name="f376" fmla="*/ 773240 f278 1"/>
              <a:gd name="f377" fmla="*/ 4628095 f277 1"/>
              <a:gd name="f378" fmla="*/ 874509 f278 1"/>
              <a:gd name="f379" fmla="*/ 4675110 f277 1"/>
              <a:gd name="f380" fmla="*/ 3851014 f278 1"/>
              <a:gd name="f381" fmla="*/ 5441113 f277 1"/>
              <a:gd name="f382" fmla="*/ 5514672 f278 1"/>
              <a:gd name="f383" fmla="*/ 3550326 f277 1"/>
              <a:gd name="f384" fmla="*/ 4795685 f278 1"/>
              <a:gd name="f385" fmla="*/ 4756628 f278 1"/>
              <a:gd name="f386" fmla="*/ 3597342 f277 1"/>
              <a:gd name="f387" fmla="*/ 3061141 f278 1"/>
              <a:gd name="f388" fmla="*/ 4878360 f277 1"/>
              <a:gd name="f389" fmla="*/ 1381573 f278 1"/>
              <a:gd name="f390" fmla="*/ 4120307 f277 1"/>
              <a:gd name="f391" fmla="*/ 1389533 f278 1"/>
              <a:gd name="f392" fmla="*/ 3925007 f277 1"/>
              <a:gd name="f393" fmla="*/ 1772173 f278 1"/>
              <a:gd name="f394" fmla="*/ 3542367 f277 1"/>
              <a:gd name="f395" fmla="*/ 311033 f278 1"/>
              <a:gd name="f396" fmla="*/ 5018685 f277 1"/>
              <a:gd name="f397" fmla="*/ 678486 f278 1"/>
              <a:gd name="f398" fmla="*/ 4659191 f277 1"/>
              <a:gd name="f399" fmla="+- f279 0 f1"/>
              <a:gd name="f400" fmla="*/ f282 1 5810403"/>
              <a:gd name="f401" fmla="*/ f283 1 5905499"/>
              <a:gd name="f402" fmla="*/ f284 1 5810403"/>
              <a:gd name="f403" fmla="*/ f285 1 5810403"/>
              <a:gd name="f404" fmla="*/ f286 1 5810403"/>
              <a:gd name="f405" fmla="*/ f287 1 5905499"/>
              <a:gd name="f406" fmla="*/ f288 1 5810403"/>
              <a:gd name="f407" fmla="*/ f289 1 5905499"/>
              <a:gd name="f408" fmla="*/ f290 1 5810403"/>
              <a:gd name="f409" fmla="*/ f291 1 5905499"/>
              <a:gd name="f410" fmla="*/ f292 1 5810403"/>
              <a:gd name="f411" fmla="*/ f293 1 5905499"/>
              <a:gd name="f412" fmla="*/ f294 1 5810403"/>
              <a:gd name="f413" fmla="*/ f295 1 5905499"/>
              <a:gd name="f414" fmla="*/ f296 1 5810403"/>
              <a:gd name="f415" fmla="*/ f297 1 5905499"/>
              <a:gd name="f416" fmla="*/ f298 1 5810403"/>
              <a:gd name="f417" fmla="*/ f299 1 5905499"/>
              <a:gd name="f418" fmla="*/ f300 1 5905499"/>
              <a:gd name="f419" fmla="*/ f301 1 5810403"/>
              <a:gd name="f420" fmla="*/ f302 1 5905499"/>
              <a:gd name="f421" fmla="*/ f303 1 5810403"/>
              <a:gd name="f422" fmla="*/ f304 1 5810403"/>
              <a:gd name="f423" fmla="*/ f305 1 5810403"/>
              <a:gd name="f424" fmla="*/ f306 1 5810403"/>
              <a:gd name="f425" fmla="*/ f307 1 5905499"/>
              <a:gd name="f426" fmla="*/ f308 1 5810403"/>
              <a:gd name="f427" fmla="*/ f309 1 5905499"/>
              <a:gd name="f428" fmla="*/ f310 1 5810403"/>
              <a:gd name="f429" fmla="*/ f311 1 5905499"/>
              <a:gd name="f430" fmla="*/ f312 1 5810403"/>
              <a:gd name="f431" fmla="*/ f313 1 5905499"/>
              <a:gd name="f432" fmla="*/ f314 1 5810403"/>
              <a:gd name="f433" fmla="*/ f315 1 5905499"/>
              <a:gd name="f434" fmla="*/ f316 1 5810403"/>
              <a:gd name="f435" fmla="*/ f317 1 5905499"/>
              <a:gd name="f436" fmla="*/ f318 1 5810403"/>
              <a:gd name="f437" fmla="*/ f319 1 5810403"/>
              <a:gd name="f438" fmla="*/ f320 1 5905499"/>
              <a:gd name="f439" fmla="*/ f321 1 5810403"/>
              <a:gd name="f440" fmla="*/ f322 1 5905499"/>
              <a:gd name="f441" fmla="*/ f323 1 5810403"/>
              <a:gd name="f442" fmla="*/ f324 1 5905499"/>
              <a:gd name="f443" fmla="*/ f325 1 5810403"/>
              <a:gd name="f444" fmla="*/ f326 1 5905499"/>
              <a:gd name="f445" fmla="*/ f327 1 5810403"/>
              <a:gd name="f446" fmla="*/ f328 1 5905499"/>
              <a:gd name="f447" fmla="*/ f329 1 5810403"/>
              <a:gd name="f448" fmla="*/ f330 1 5905499"/>
              <a:gd name="f449" fmla="*/ f331 1 5810403"/>
              <a:gd name="f450" fmla="*/ f332 1 5905499"/>
              <a:gd name="f451" fmla="*/ f333 1 5810403"/>
              <a:gd name="f452" fmla="*/ f334 1 5905499"/>
              <a:gd name="f453" fmla="*/ f335 1 5810403"/>
              <a:gd name="f454" fmla="*/ f336 1 5905499"/>
              <a:gd name="f455" fmla="*/ f337 1 5810403"/>
              <a:gd name="f456" fmla="*/ f338 1 5905499"/>
              <a:gd name="f457" fmla="*/ f339 1 5810403"/>
              <a:gd name="f458" fmla="*/ f340 1 5905499"/>
              <a:gd name="f459" fmla="*/ f341 1 5810403"/>
              <a:gd name="f460" fmla="*/ f342 1 5905499"/>
              <a:gd name="f461" fmla="*/ f343 1 5810403"/>
              <a:gd name="f462" fmla="*/ f344 1 5905499"/>
              <a:gd name="f463" fmla="*/ f345 1 5810403"/>
              <a:gd name="f464" fmla="*/ f346 1 5905499"/>
              <a:gd name="f465" fmla="*/ f347 1 5810403"/>
              <a:gd name="f466" fmla="*/ f348 1 5905499"/>
              <a:gd name="f467" fmla="*/ f349 1 5905499"/>
              <a:gd name="f468" fmla="*/ f350 1 5810403"/>
              <a:gd name="f469" fmla="*/ f351 1 5905499"/>
              <a:gd name="f470" fmla="*/ f352 1 5810403"/>
              <a:gd name="f471" fmla="*/ f353 1 5810403"/>
              <a:gd name="f472" fmla="*/ f354 1 5810403"/>
              <a:gd name="f473" fmla="*/ f355 1 5810403"/>
              <a:gd name="f474" fmla="*/ f356 1 5905499"/>
              <a:gd name="f475" fmla="*/ f357 1 5810403"/>
              <a:gd name="f476" fmla="*/ f358 1 5905499"/>
              <a:gd name="f477" fmla="*/ f359 1 5810403"/>
              <a:gd name="f478" fmla="*/ f360 1 5905499"/>
              <a:gd name="f479" fmla="*/ f361 1 5810403"/>
              <a:gd name="f480" fmla="*/ f362 1 5905499"/>
              <a:gd name="f481" fmla="*/ f363 1 5810403"/>
              <a:gd name="f482" fmla="*/ f364 1 5905499"/>
              <a:gd name="f483" fmla="*/ f365 1 5810403"/>
              <a:gd name="f484" fmla="*/ f366 1 5905499"/>
              <a:gd name="f485" fmla="*/ f367 1 5810403"/>
              <a:gd name="f486" fmla="*/ f368 1 5905499"/>
              <a:gd name="f487" fmla="*/ f369 1 5810403"/>
              <a:gd name="f488" fmla="*/ f370 1 5810403"/>
              <a:gd name="f489" fmla="*/ f371 1 5905499"/>
              <a:gd name="f490" fmla="*/ f372 1 5810403"/>
              <a:gd name="f491" fmla="*/ f373 1 5905499"/>
              <a:gd name="f492" fmla="*/ f374 1 5810403"/>
              <a:gd name="f493" fmla="*/ f375 1 5905499"/>
              <a:gd name="f494" fmla="*/ f376 1 5810403"/>
              <a:gd name="f495" fmla="*/ f377 1 5905499"/>
              <a:gd name="f496" fmla="*/ f378 1 5810403"/>
              <a:gd name="f497" fmla="*/ f379 1 5905499"/>
              <a:gd name="f498" fmla="*/ f380 1 5810403"/>
              <a:gd name="f499" fmla="*/ f381 1 5905499"/>
              <a:gd name="f500" fmla="*/ f382 1 5810403"/>
              <a:gd name="f501" fmla="*/ f383 1 5905499"/>
              <a:gd name="f502" fmla="*/ f384 1 5810403"/>
              <a:gd name="f503" fmla="*/ f385 1 5810403"/>
              <a:gd name="f504" fmla="*/ f386 1 5905499"/>
              <a:gd name="f505" fmla="*/ f387 1 5810403"/>
              <a:gd name="f506" fmla="*/ f388 1 5905499"/>
              <a:gd name="f507" fmla="*/ f389 1 5810403"/>
              <a:gd name="f508" fmla="*/ f390 1 5905499"/>
              <a:gd name="f509" fmla="*/ f391 1 5810403"/>
              <a:gd name="f510" fmla="*/ f392 1 5905499"/>
              <a:gd name="f511" fmla="*/ f393 1 5810403"/>
              <a:gd name="f512" fmla="*/ f394 1 5905499"/>
              <a:gd name="f513" fmla="*/ f395 1 5810403"/>
              <a:gd name="f514" fmla="*/ f396 1 5905499"/>
              <a:gd name="f515" fmla="*/ f397 1 5810403"/>
              <a:gd name="f516" fmla="*/ f398 1 5905499"/>
              <a:gd name="f517" fmla="*/ f273 1 f280"/>
              <a:gd name="f518" fmla="*/ f274 1 f280"/>
              <a:gd name="f519" fmla="*/ f273 1 f281"/>
              <a:gd name="f520" fmla="*/ f275 1 f281"/>
              <a:gd name="f521" fmla="*/ f400 1 f280"/>
              <a:gd name="f522" fmla="*/ f401 1 f281"/>
              <a:gd name="f523" fmla="*/ f402 1 f280"/>
              <a:gd name="f524" fmla="*/ f403 1 f280"/>
              <a:gd name="f525" fmla="*/ f404 1 f280"/>
              <a:gd name="f526" fmla="*/ f405 1 f281"/>
              <a:gd name="f527" fmla="*/ f406 1 f280"/>
              <a:gd name="f528" fmla="*/ f407 1 f281"/>
              <a:gd name="f529" fmla="*/ f408 1 f280"/>
              <a:gd name="f530" fmla="*/ f409 1 f281"/>
              <a:gd name="f531" fmla="*/ f410 1 f280"/>
              <a:gd name="f532" fmla="*/ f411 1 f281"/>
              <a:gd name="f533" fmla="*/ f412 1 f280"/>
              <a:gd name="f534" fmla="*/ f413 1 f281"/>
              <a:gd name="f535" fmla="*/ f414 1 f280"/>
              <a:gd name="f536" fmla="*/ f415 1 f281"/>
              <a:gd name="f537" fmla="*/ f416 1 f280"/>
              <a:gd name="f538" fmla="*/ f417 1 f281"/>
              <a:gd name="f539" fmla="*/ f418 1 f281"/>
              <a:gd name="f540" fmla="*/ f419 1 f280"/>
              <a:gd name="f541" fmla="*/ f420 1 f281"/>
              <a:gd name="f542" fmla="*/ f421 1 f280"/>
              <a:gd name="f543" fmla="*/ f422 1 f280"/>
              <a:gd name="f544" fmla="*/ f423 1 f280"/>
              <a:gd name="f545" fmla="*/ f424 1 f280"/>
              <a:gd name="f546" fmla="*/ f425 1 f281"/>
              <a:gd name="f547" fmla="*/ f426 1 f280"/>
              <a:gd name="f548" fmla="*/ f427 1 f281"/>
              <a:gd name="f549" fmla="*/ f428 1 f280"/>
              <a:gd name="f550" fmla="*/ f429 1 f281"/>
              <a:gd name="f551" fmla="*/ f430 1 f280"/>
              <a:gd name="f552" fmla="*/ f431 1 f281"/>
              <a:gd name="f553" fmla="*/ f432 1 f280"/>
              <a:gd name="f554" fmla="*/ f433 1 f281"/>
              <a:gd name="f555" fmla="*/ f434 1 f280"/>
              <a:gd name="f556" fmla="*/ f435 1 f281"/>
              <a:gd name="f557" fmla="*/ f436 1 f280"/>
              <a:gd name="f558" fmla="*/ f437 1 f280"/>
              <a:gd name="f559" fmla="*/ f438 1 f281"/>
              <a:gd name="f560" fmla="*/ f439 1 f280"/>
              <a:gd name="f561" fmla="*/ f440 1 f281"/>
              <a:gd name="f562" fmla="*/ f441 1 f280"/>
              <a:gd name="f563" fmla="*/ f442 1 f281"/>
              <a:gd name="f564" fmla="*/ f443 1 f280"/>
              <a:gd name="f565" fmla="*/ f444 1 f281"/>
              <a:gd name="f566" fmla="*/ f445 1 f280"/>
              <a:gd name="f567" fmla="*/ f446 1 f281"/>
              <a:gd name="f568" fmla="*/ f447 1 f280"/>
              <a:gd name="f569" fmla="*/ f448 1 f281"/>
              <a:gd name="f570" fmla="*/ f449 1 f280"/>
              <a:gd name="f571" fmla="*/ f450 1 f281"/>
              <a:gd name="f572" fmla="*/ f451 1 f280"/>
              <a:gd name="f573" fmla="*/ f452 1 f281"/>
              <a:gd name="f574" fmla="*/ f453 1 f280"/>
              <a:gd name="f575" fmla="*/ f454 1 f281"/>
              <a:gd name="f576" fmla="*/ f455 1 f280"/>
              <a:gd name="f577" fmla="*/ f456 1 f281"/>
              <a:gd name="f578" fmla="*/ f457 1 f280"/>
              <a:gd name="f579" fmla="*/ f458 1 f281"/>
              <a:gd name="f580" fmla="*/ f459 1 f280"/>
              <a:gd name="f581" fmla="*/ f460 1 f281"/>
              <a:gd name="f582" fmla="*/ f461 1 f280"/>
              <a:gd name="f583" fmla="*/ f462 1 f281"/>
              <a:gd name="f584" fmla="*/ f463 1 f280"/>
              <a:gd name="f585" fmla="*/ f464 1 f281"/>
              <a:gd name="f586" fmla="*/ f465 1 f280"/>
              <a:gd name="f587" fmla="*/ f466 1 f281"/>
              <a:gd name="f588" fmla="*/ f467 1 f281"/>
              <a:gd name="f589" fmla="*/ f468 1 f280"/>
              <a:gd name="f590" fmla="*/ f469 1 f281"/>
              <a:gd name="f591" fmla="*/ f470 1 f280"/>
              <a:gd name="f592" fmla="*/ f471 1 f280"/>
              <a:gd name="f593" fmla="*/ f472 1 f280"/>
              <a:gd name="f594" fmla="*/ f473 1 f280"/>
              <a:gd name="f595" fmla="*/ f474 1 f281"/>
              <a:gd name="f596" fmla="*/ f475 1 f280"/>
              <a:gd name="f597" fmla="*/ f476 1 f281"/>
              <a:gd name="f598" fmla="*/ f477 1 f280"/>
              <a:gd name="f599" fmla="*/ f478 1 f281"/>
              <a:gd name="f600" fmla="*/ f479 1 f280"/>
              <a:gd name="f601" fmla="*/ f480 1 f281"/>
              <a:gd name="f602" fmla="*/ f481 1 f280"/>
              <a:gd name="f603" fmla="*/ f482 1 f281"/>
              <a:gd name="f604" fmla="*/ f483 1 f280"/>
              <a:gd name="f605" fmla="*/ f484 1 f281"/>
              <a:gd name="f606" fmla="*/ f485 1 f280"/>
              <a:gd name="f607" fmla="*/ f486 1 f281"/>
              <a:gd name="f608" fmla="*/ f487 1 f280"/>
              <a:gd name="f609" fmla="*/ f488 1 f280"/>
              <a:gd name="f610" fmla="*/ f489 1 f281"/>
              <a:gd name="f611" fmla="*/ f490 1 f280"/>
              <a:gd name="f612" fmla="*/ f491 1 f281"/>
              <a:gd name="f613" fmla="*/ f492 1 f280"/>
              <a:gd name="f614" fmla="*/ f493 1 f281"/>
              <a:gd name="f615" fmla="*/ f494 1 f280"/>
              <a:gd name="f616" fmla="*/ f495 1 f281"/>
              <a:gd name="f617" fmla="*/ f496 1 f280"/>
              <a:gd name="f618" fmla="*/ f497 1 f281"/>
              <a:gd name="f619" fmla="*/ f498 1 f280"/>
              <a:gd name="f620" fmla="*/ f499 1 f281"/>
              <a:gd name="f621" fmla="*/ f500 1 f280"/>
              <a:gd name="f622" fmla="*/ f501 1 f281"/>
              <a:gd name="f623" fmla="*/ f502 1 f280"/>
              <a:gd name="f624" fmla="*/ f503 1 f280"/>
              <a:gd name="f625" fmla="*/ f504 1 f281"/>
              <a:gd name="f626" fmla="*/ f505 1 f280"/>
              <a:gd name="f627" fmla="*/ f506 1 f281"/>
              <a:gd name="f628" fmla="*/ f507 1 f280"/>
              <a:gd name="f629" fmla="*/ f508 1 f281"/>
              <a:gd name="f630" fmla="*/ f509 1 f280"/>
              <a:gd name="f631" fmla="*/ f510 1 f281"/>
              <a:gd name="f632" fmla="*/ f511 1 f280"/>
              <a:gd name="f633" fmla="*/ f512 1 f281"/>
              <a:gd name="f634" fmla="*/ f513 1 f280"/>
              <a:gd name="f635" fmla="*/ f514 1 f281"/>
              <a:gd name="f636" fmla="*/ f515 1 f280"/>
              <a:gd name="f637" fmla="*/ f516 1 f281"/>
              <a:gd name="f638" fmla="*/ f517 f271 1"/>
              <a:gd name="f639" fmla="*/ f518 f271 1"/>
              <a:gd name="f640" fmla="*/ f520 f272 1"/>
              <a:gd name="f641" fmla="*/ f519 f272 1"/>
              <a:gd name="f642" fmla="*/ f521 f271 1"/>
              <a:gd name="f643" fmla="*/ f522 f272 1"/>
              <a:gd name="f644" fmla="*/ f523 f271 1"/>
              <a:gd name="f645" fmla="*/ f524 f271 1"/>
              <a:gd name="f646" fmla="*/ f525 f271 1"/>
              <a:gd name="f647" fmla="*/ f526 f272 1"/>
              <a:gd name="f648" fmla="*/ f527 f271 1"/>
              <a:gd name="f649" fmla="*/ f528 f272 1"/>
              <a:gd name="f650" fmla="*/ f529 f271 1"/>
              <a:gd name="f651" fmla="*/ f530 f272 1"/>
              <a:gd name="f652" fmla="*/ f531 f271 1"/>
              <a:gd name="f653" fmla="*/ f532 f272 1"/>
              <a:gd name="f654" fmla="*/ f533 f271 1"/>
              <a:gd name="f655" fmla="*/ f534 f272 1"/>
              <a:gd name="f656" fmla="*/ f535 f271 1"/>
              <a:gd name="f657" fmla="*/ f536 f272 1"/>
              <a:gd name="f658" fmla="*/ f537 f271 1"/>
              <a:gd name="f659" fmla="*/ f538 f272 1"/>
              <a:gd name="f660" fmla="*/ f539 f272 1"/>
              <a:gd name="f661" fmla="*/ f540 f271 1"/>
              <a:gd name="f662" fmla="*/ f541 f272 1"/>
              <a:gd name="f663" fmla="*/ f542 f271 1"/>
              <a:gd name="f664" fmla="*/ f543 f271 1"/>
              <a:gd name="f665" fmla="*/ f544 f271 1"/>
              <a:gd name="f666" fmla="*/ f545 f271 1"/>
              <a:gd name="f667" fmla="*/ f546 f272 1"/>
              <a:gd name="f668" fmla="*/ f547 f271 1"/>
              <a:gd name="f669" fmla="*/ f548 f272 1"/>
              <a:gd name="f670" fmla="*/ f549 f271 1"/>
              <a:gd name="f671" fmla="*/ f550 f272 1"/>
              <a:gd name="f672" fmla="*/ f551 f271 1"/>
              <a:gd name="f673" fmla="*/ f552 f272 1"/>
              <a:gd name="f674" fmla="*/ f553 f271 1"/>
              <a:gd name="f675" fmla="*/ f554 f272 1"/>
              <a:gd name="f676" fmla="*/ f555 f271 1"/>
              <a:gd name="f677" fmla="*/ f556 f272 1"/>
              <a:gd name="f678" fmla="*/ f557 f271 1"/>
              <a:gd name="f679" fmla="*/ f558 f271 1"/>
              <a:gd name="f680" fmla="*/ f559 f272 1"/>
              <a:gd name="f681" fmla="*/ f560 f271 1"/>
              <a:gd name="f682" fmla="*/ f561 f272 1"/>
              <a:gd name="f683" fmla="*/ f562 f271 1"/>
              <a:gd name="f684" fmla="*/ f563 f272 1"/>
              <a:gd name="f685" fmla="*/ f564 f271 1"/>
              <a:gd name="f686" fmla="*/ f565 f272 1"/>
              <a:gd name="f687" fmla="*/ f566 f271 1"/>
              <a:gd name="f688" fmla="*/ f567 f272 1"/>
              <a:gd name="f689" fmla="*/ f568 f271 1"/>
              <a:gd name="f690" fmla="*/ f569 f272 1"/>
              <a:gd name="f691" fmla="*/ f570 f271 1"/>
              <a:gd name="f692" fmla="*/ f571 f272 1"/>
              <a:gd name="f693" fmla="*/ f572 f271 1"/>
              <a:gd name="f694" fmla="*/ f573 f272 1"/>
              <a:gd name="f695" fmla="*/ f574 f271 1"/>
              <a:gd name="f696" fmla="*/ f575 f272 1"/>
              <a:gd name="f697" fmla="*/ f576 f271 1"/>
              <a:gd name="f698" fmla="*/ f577 f272 1"/>
              <a:gd name="f699" fmla="*/ f578 f271 1"/>
              <a:gd name="f700" fmla="*/ f579 f272 1"/>
              <a:gd name="f701" fmla="*/ f580 f271 1"/>
              <a:gd name="f702" fmla="*/ f581 f272 1"/>
              <a:gd name="f703" fmla="*/ f582 f271 1"/>
              <a:gd name="f704" fmla="*/ f583 f272 1"/>
              <a:gd name="f705" fmla="*/ f584 f271 1"/>
              <a:gd name="f706" fmla="*/ f585 f272 1"/>
              <a:gd name="f707" fmla="*/ f586 f271 1"/>
              <a:gd name="f708" fmla="*/ f587 f272 1"/>
              <a:gd name="f709" fmla="*/ f588 f272 1"/>
              <a:gd name="f710" fmla="*/ f589 f271 1"/>
              <a:gd name="f711" fmla="*/ f590 f272 1"/>
              <a:gd name="f712" fmla="*/ f591 f271 1"/>
              <a:gd name="f713" fmla="*/ f592 f271 1"/>
              <a:gd name="f714" fmla="*/ f593 f271 1"/>
              <a:gd name="f715" fmla="*/ f594 f271 1"/>
              <a:gd name="f716" fmla="*/ f595 f272 1"/>
              <a:gd name="f717" fmla="*/ f596 f271 1"/>
              <a:gd name="f718" fmla="*/ f597 f272 1"/>
              <a:gd name="f719" fmla="*/ f598 f271 1"/>
              <a:gd name="f720" fmla="*/ f599 f272 1"/>
              <a:gd name="f721" fmla="*/ f600 f271 1"/>
              <a:gd name="f722" fmla="*/ f601 f272 1"/>
              <a:gd name="f723" fmla="*/ f602 f271 1"/>
              <a:gd name="f724" fmla="*/ f603 f272 1"/>
              <a:gd name="f725" fmla="*/ f604 f271 1"/>
              <a:gd name="f726" fmla="*/ f605 f272 1"/>
              <a:gd name="f727" fmla="*/ f606 f271 1"/>
              <a:gd name="f728" fmla="*/ f607 f272 1"/>
              <a:gd name="f729" fmla="*/ f608 f271 1"/>
              <a:gd name="f730" fmla="*/ f609 f271 1"/>
              <a:gd name="f731" fmla="*/ f610 f272 1"/>
              <a:gd name="f732" fmla="*/ f611 f271 1"/>
              <a:gd name="f733" fmla="*/ f612 f272 1"/>
              <a:gd name="f734" fmla="*/ f613 f271 1"/>
              <a:gd name="f735" fmla="*/ f614 f272 1"/>
              <a:gd name="f736" fmla="*/ f615 f271 1"/>
              <a:gd name="f737" fmla="*/ f616 f272 1"/>
              <a:gd name="f738" fmla="*/ f617 f271 1"/>
              <a:gd name="f739" fmla="*/ f618 f272 1"/>
              <a:gd name="f740" fmla="*/ f619 f271 1"/>
              <a:gd name="f741" fmla="*/ f620 f272 1"/>
              <a:gd name="f742" fmla="*/ f621 f271 1"/>
              <a:gd name="f743" fmla="*/ f622 f272 1"/>
              <a:gd name="f744" fmla="*/ f623 f271 1"/>
              <a:gd name="f745" fmla="*/ f624 f271 1"/>
              <a:gd name="f746" fmla="*/ f625 f272 1"/>
              <a:gd name="f747" fmla="*/ f626 f271 1"/>
              <a:gd name="f748" fmla="*/ f627 f272 1"/>
              <a:gd name="f749" fmla="*/ f628 f271 1"/>
              <a:gd name="f750" fmla="*/ f629 f272 1"/>
              <a:gd name="f751" fmla="*/ f630 f271 1"/>
              <a:gd name="f752" fmla="*/ f631 f272 1"/>
              <a:gd name="f753" fmla="*/ f632 f271 1"/>
              <a:gd name="f754" fmla="*/ f633 f272 1"/>
              <a:gd name="f755" fmla="*/ f634 f271 1"/>
              <a:gd name="f756" fmla="*/ f635 f272 1"/>
              <a:gd name="f757" fmla="*/ f636 f271 1"/>
              <a:gd name="f758" fmla="*/ f637 f27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9">
                <a:pos x="f642" y="f643"/>
              </a:cxn>
              <a:cxn ang="f399">
                <a:pos x="f644" y="f643"/>
              </a:cxn>
              <a:cxn ang="f399">
                <a:pos x="f645" y="f643"/>
              </a:cxn>
              <a:cxn ang="f399">
                <a:pos x="f646" y="f647"/>
              </a:cxn>
              <a:cxn ang="f399">
                <a:pos x="f648" y="f649"/>
              </a:cxn>
              <a:cxn ang="f399">
                <a:pos x="f650" y="f651"/>
              </a:cxn>
              <a:cxn ang="f399">
                <a:pos x="f652" y="f653"/>
              </a:cxn>
              <a:cxn ang="f399">
                <a:pos x="f654" y="f655"/>
              </a:cxn>
              <a:cxn ang="f399">
                <a:pos x="f656" y="f657"/>
              </a:cxn>
              <a:cxn ang="f399">
                <a:pos x="f658" y="f659"/>
              </a:cxn>
              <a:cxn ang="f399">
                <a:pos x="f658" y="f660"/>
              </a:cxn>
              <a:cxn ang="f399">
                <a:pos x="f661" y="f662"/>
              </a:cxn>
              <a:cxn ang="f399">
                <a:pos x="f663" y="f662"/>
              </a:cxn>
              <a:cxn ang="f399">
                <a:pos x="f664" y="f662"/>
              </a:cxn>
              <a:cxn ang="f399">
                <a:pos x="f665" y="f662"/>
              </a:cxn>
              <a:cxn ang="f399">
                <a:pos x="f666" y="f667"/>
              </a:cxn>
              <a:cxn ang="f399">
                <a:pos x="f668" y="f669"/>
              </a:cxn>
              <a:cxn ang="f399">
                <a:pos x="f670" y="f671"/>
              </a:cxn>
              <a:cxn ang="f399">
                <a:pos x="f672" y="f673"/>
              </a:cxn>
              <a:cxn ang="f399">
                <a:pos x="f674" y="f675"/>
              </a:cxn>
              <a:cxn ang="f399">
                <a:pos x="f642" y="f643"/>
              </a:cxn>
              <a:cxn ang="f399">
                <a:pos x="f676" y="f677"/>
              </a:cxn>
              <a:cxn ang="f399">
                <a:pos x="f676" y="f677"/>
              </a:cxn>
              <a:cxn ang="f399">
                <a:pos x="f678" y="f677"/>
              </a:cxn>
              <a:cxn ang="f399">
                <a:pos x="f679" y="f680"/>
              </a:cxn>
              <a:cxn ang="f399">
                <a:pos x="f681" y="f682"/>
              </a:cxn>
              <a:cxn ang="f399">
                <a:pos x="f683" y="f684"/>
              </a:cxn>
              <a:cxn ang="f399">
                <a:pos x="f685" y="f686"/>
              </a:cxn>
              <a:cxn ang="f399">
                <a:pos x="f687" y="f688"/>
              </a:cxn>
              <a:cxn ang="f399">
                <a:pos x="f689" y="f688"/>
              </a:cxn>
              <a:cxn ang="f399">
                <a:pos x="f689" y="f690"/>
              </a:cxn>
              <a:cxn ang="f399">
                <a:pos x="f691" y="f692"/>
              </a:cxn>
              <a:cxn ang="f399">
                <a:pos x="f693" y="f694"/>
              </a:cxn>
              <a:cxn ang="f399">
                <a:pos x="f695" y="f696"/>
              </a:cxn>
              <a:cxn ang="f399">
                <a:pos x="f697" y="f698"/>
              </a:cxn>
              <a:cxn ang="f399">
                <a:pos x="f676" y="f677"/>
              </a:cxn>
              <a:cxn ang="f399">
                <a:pos x="f699" y="f700"/>
              </a:cxn>
              <a:cxn ang="f399">
                <a:pos x="f701" y="f702"/>
              </a:cxn>
              <a:cxn ang="f399">
                <a:pos x="f703" y="f704"/>
              </a:cxn>
              <a:cxn ang="f399">
                <a:pos x="f705" y="f706"/>
              </a:cxn>
              <a:cxn ang="f399">
                <a:pos x="f705" y="f706"/>
              </a:cxn>
              <a:cxn ang="f399">
                <a:pos x="f707" y="f708"/>
              </a:cxn>
              <a:cxn ang="f399">
                <a:pos x="f707" y="f709"/>
              </a:cxn>
              <a:cxn ang="f399">
                <a:pos x="f710" y="f711"/>
              </a:cxn>
              <a:cxn ang="f399">
                <a:pos x="f712" y="f711"/>
              </a:cxn>
              <a:cxn ang="f399">
                <a:pos x="f713" y="f711"/>
              </a:cxn>
              <a:cxn ang="f399">
                <a:pos x="f714" y="f711"/>
              </a:cxn>
              <a:cxn ang="f399">
                <a:pos x="f715" y="f716"/>
              </a:cxn>
              <a:cxn ang="f399">
                <a:pos x="f717" y="f718"/>
              </a:cxn>
              <a:cxn ang="f399">
                <a:pos x="f719" y="f720"/>
              </a:cxn>
              <a:cxn ang="f399">
                <a:pos x="f721" y="f722"/>
              </a:cxn>
              <a:cxn ang="f399">
                <a:pos x="f723" y="f724"/>
              </a:cxn>
              <a:cxn ang="f399">
                <a:pos x="f725" y="f726"/>
              </a:cxn>
              <a:cxn ang="f399">
                <a:pos x="f727" y="f728"/>
              </a:cxn>
              <a:cxn ang="f399">
                <a:pos x="f729" y="f728"/>
              </a:cxn>
              <a:cxn ang="f399">
                <a:pos x="f730" y="f731"/>
              </a:cxn>
              <a:cxn ang="f399">
                <a:pos x="f732" y="f733"/>
              </a:cxn>
              <a:cxn ang="f399">
                <a:pos x="f734" y="f735"/>
              </a:cxn>
              <a:cxn ang="f399">
                <a:pos x="f699" y="f700"/>
              </a:cxn>
              <a:cxn ang="f399">
                <a:pos x="f736" y="f737"/>
              </a:cxn>
              <a:cxn ang="f399">
                <a:pos x="f736" y="f737"/>
              </a:cxn>
              <a:cxn ang="f399">
                <a:pos x="f738" y="f739"/>
              </a:cxn>
              <a:cxn ang="f399">
                <a:pos x="f740" y="f741"/>
              </a:cxn>
              <a:cxn ang="f399">
                <a:pos x="f742" y="f743"/>
              </a:cxn>
              <a:cxn ang="f399">
                <a:pos x="f742" y="f743"/>
              </a:cxn>
              <a:cxn ang="f399">
                <a:pos x="f744" y="f743"/>
              </a:cxn>
              <a:cxn ang="f399">
                <a:pos x="f745" y="f746"/>
              </a:cxn>
              <a:cxn ang="f399">
                <a:pos x="f745" y="f746"/>
              </a:cxn>
              <a:cxn ang="f399">
                <a:pos x="f747" y="f748"/>
              </a:cxn>
              <a:cxn ang="f399">
                <a:pos x="f749" y="f750"/>
              </a:cxn>
              <a:cxn ang="f399">
                <a:pos x="f751" y="f752"/>
              </a:cxn>
              <a:cxn ang="f399">
                <a:pos x="f753" y="f754"/>
              </a:cxn>
              <a:cxn ang="f399">
                <a:pos x="f755" y="f754"/>
              </a:cxn>
              <a:cxn ang="f399">
                <a:pos x="f755" y="f756"/>
              </a:cxn>
              <a:cxn ang="f399">
                <a:pos x="f757" y="f758"/>
              </a:cxn>
              <a:cxn ang="f399">
                <a:pos x="f736" y="f737"/>
              </a:cxn>
            </a:cxnLst>
            <a:rect l="f638" t="f641" r="f639" b="f640"/>
            <a:pathLst>
              <a:path w="5810403" h="5905499">
                <a:moveTo>
                  <a:pt x="f8" y="f9"/>
                </a:moveTo>
                <a:lnTo>
                  <a:pt x="f10" y="f9"/>
                </a:lnTo>
                <a:lnTo>
                  <a:pt x="f11" y="f9"/>
                </a:lnTo>
                <a:cubicBezTo>
                  <a:pt x="f12" y="f9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41" y="f40"/>
                </a:cubicBezTo>
                <a:cubicBezTo>
                  <a:pt x="f42" y="f40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8" y="f49"/>
                  <a:pt x="f50" y="f51"/>
                </a:cubicBezTo>
                <a:cubicBezTo>
                  <a:pt x="f52" y="f51"/>
                  <a:pt x="f53" y="f51"/>
                  <a:pt x="f54" y="f51"/>
                </a:cubicBezTo>
                <a:lnTo>
                  <a:pt x="f55" y="f51"/>
                </a:lnTo>
                <a:cubicBezTo>
                  <a:pt x="f56" y="f51"/>
                  <a:pt x="f56" y="f51"/>
                  <a:pt x="f57" y="f51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lnTo>
                  <a:pt x="f70" y="f71"/>
                </a:ln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9"/>
                  <a:pt x="f8" y="f9"/>
                </a:cubicBezTo>
                <a:close/>
                <a:moveTo>
                  <a:pt x="f87" y="f88"/>
                </a:moveTo>
                <a:lnTo>
                  <a:pt x="f87" y="f88"/>
                </a:lnTo>
                <a:lnTo>
                  <a:pt x="f89" y="f88"/>
                </a:lnTo>
                <a:cubicBezTo>
                  <a:pt x="f90" y="f88"/>
                  <a:pt x="f91" y="f92"/>
                  <a:pt x="f93" y="f94"/>
                </a:cubicBez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5" y="f114"/>
                </a:lnTo>
                <a:lnTo>
                  <a:pt x="f115" y="f116"/>
                </a:lnTo>
                <a:lnTo>
                  <a:pt x="f117" y="f118"/>
                </a:lnTo>
                <a:cubicBezTo>
                  <a:pt x="f119" y="f120"/>
                  <a:pt x="f121" y="f122"/>
                  <a:pt x="f123" y="f122"/>
                </a:cubicBezTo>
                <a:cubicBezTo>
                  <a:pt x="f124" y="f122"/>
                  <a:pt x="f125" y="f120"/>
                  <a:pt x="f126" y="f127"/>
                </a:cubicBezTo>
                <a:cubicBezTo>
                  <a:pt x="f128" y="f129"/>
                  <a:pt x="f130" y="f131"/>
                  <a:pt x="f132" y="f133"/>
                </a:cubicBezTo>
                <a:cubicBezTo>
                  <a:pt x="f134" y="f135"/>
                  <a:pt x="f136" y="f137"/>
                  <a:pt x="f87" y="f88"/>
                </a:cubicBezTo>
                <a:close/>
                <a:moveTo>
                  <a:pt x="f138" y="f139"/>
                </a:moveTo>
                <a:cubicBezTo>
                  <a:pt x="f140" y="f139"/>
                  <a:pt x="f141" y="f142"/>
                  <a:pt x="f143" y="f144"/>
                </a:cubicBezTo>
                <a:lnTo>
                  <a:pt x="f145" y="f146"/>
                </a:lnTo>
                <a:cubicBezTo>
                  <a:pt x="f147" y="f148"/>
                  <a:pt x="f149" y="f150"/>
                  <a:pt x="f151" y="f150"/>
                </a:cubicBezTo>
                <a:lnTo>
                  <a:pt x="f151" y="f150"/>
                </a:lnTo>
                <a:cubicBezTo>
                  <a:pt x="f152" y="f150"/>
                  <a:pt x="f5" y="f153"/>
                  <a:pt x="f5" y="f154"/>
                </a:cubicBezTo>
                <a:lnTo>
                  <a:pt x="f5" y="f155"/>
                </a:lnTo>
                <a:cubicBezTo>
                  <a:pt x="f5" y="f156"/>
                  <a:pt x="f157" y="f158"/>
                  <a:pt x="f159" y="f160"/>
                </a:cubicBezTo>
                <a:cubicBezTo>
                  <a:pt x="f161" y="f160"/>
                  <a:pt x="f162" y="f160"/>
                  <a:pt x="f163" y="f160"/>
                </a:cubicBezTo>
                <a:lnTo>
                  <a:pt x="f164" y="f160"/>
                </a:lnTo>
                <a:cubicBezTo>
                  <a:pt x="f165" y="f160"/>
                  <a:pt x="f165" y="f160"/>
                  <a:pt x="f166" y="f160"/>
                </a:cubicBez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1" y="f192"/>
                  <a:pt x="f191" y="f193"/>
                  <a:pt x="f194" y="f193"/>
                </a:cubicBezTo>
                <a:cubicBezTo>
                  <a:pt x="f195" y="f196"/>
                  <a:pt x="f197" y="f198"/>
                  <a:pt x="f199" y="f198"/>
                </a:cubicBezTo>
                <a:lnTo>
                  <a:pt x="f200" y="f198"/>
                </a:lnTo>
                <a:cubicBezTo>
                  <a:pt x="f201" y="f198"/>
                  <a:pt x="f202" y="f203"/>
                  <a:pt x="f204" y="f205"/>
                </a:cubicBezTo>
                <a:cubicBezTo>
                  <a:pt x="f206" y="f207"/>
                  <a:pt x="f208" y="f209"/>
                  <a:pt x="f210" y="f211"/>
                </a:cubicBezTo>
                <a:cubicBezTo>
                  <a:pt x="f115" y="f212"/>
                  <a:pt x="f213" y="f214"/>
                  <a:pt x="f215" y="f216"/>
                </a:cubicBezTo>
                <a:cubicBezTo>
                  <a:pt x="f217" y="f218"/>
                  <a:pt x="f219" y="f139"/>
                  <a:pt x="f138" y="f139"/>
                </a:cubicBezTo>
                <a:close/>
                <a:moveTo>
                  <a:pt x="f220" y="f221"/>
                </a:moveTo>
                <a:lnTo>
                  <a:pt x="f220" y="f221"/>
                </a:lnTo>
                <a:cubicBezTo>
                  <a:pt x="f222" y="f221"/>
                  <a:pt x="f223" y="f224"/>
                  <a:pt x="f225" y="f226"/>
                </a:cubicBezTo>
                <a:cubicBezTo>
                  <a:pt x="f227" y="f228"/>
                  <a:pt x="f229" y="f230"/>
                  <a:pt x="f231" y="f232"/>
                </a:cubicBezTo>
                <a:cubicBezTo>
                  <a:pt x="f233" y="f234"/>
                  <a:pt x="f235" y="f236"/>
                  <a:pt x="f237" y="f238"/>
                </a:cubicBezTo>
                <a:lnTo>
                  <a:pt x="f237" y="f238"/>
                </a:lnTo>
                <a:lnTo>
                  <a:pt x="f239" y="f238"/>
                </a:lnTo>
                <a:cubicBezTo>
                  <a:pt x="f239" y="f238"/>
                  <a:pt x="f240" y="f241"/>
                  <a:pt x="f242" y="f243"/>
                </a:cubicBezTo>
                <a:lnTo>
                  <a:pt x="f242" y="f243"/>
                </a:lnTo>
                <a:cubicBezTo>
                  <a:pt x="f244" y="f245"/>
                  <a:pt x="f246" y="f247"/>
                  <a:pt x="f248" y="f249"/>
                </a:cubicBezTo>
                <a:cubicBezTo>
                  <a:pt x="f250" y="f251"/>
                  <a:pt x="f252" y="f253"/>
                  <a:pt x="f254" y="f255"/>
                </a:cubicBezTo>
                <a:cubicBezTo>
                  <a:pt x="f256" y="f257"/>
                  <a:pt x="f258" y="f259"/>
                  <a:pt x="f260" y="f261"/>
                </a:cubicBezTo>
                <a:lnTo>
                  <a:pt x="f262" y="f263"/>
                </a:lnTo>
                <a:lnTo>
                  <a:pt x="f264" y="f263"/>
                </a:lnTo>
                <a:lnTo>
                  <a:pt x="f264" y="f265"/>
                </a:lnTo>
                <a:lnTo>
                  <a:pt x="f266" y="f267"/>
                </a:lnTo>
                <a:cubicBezTo>
                  <a:pt x="f268" y="f224"/>
                  <a:pt x="f269" y="f221"/>
                  <a:pt x="f220" y="f221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25" name="Forma libre 36">
            <a:extLst>
              <a:ext uri="{FF2B5EF4-FFF2-40B4-BE49-F238E27FC236}">
                <a16:creationId xmlns:a16="http://schemas.microsoft.com/office/drawing/2014/main" id="{FC940978-DC89-D0FE-1E2A-5C93A32F44FA}"/>
              </a:ext>
            </a:extLst>
          </p:cNvPr>
          <p:cNvSpPr/>
          <p:nvPr/>
        </p:nvSpPr>
        <p:spPr>
          <a:xfrm>
            <a:off x="3478615" y="3358170"/>
            <a:ext cx="351705" cy="3275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19775"/>
              <a:gd name="f7" fmla="val 5419725"/>
              <a:gd name="f8" fmla="val 5579212"/>
              <a:gd name="f9" fmla="val 249479"/>
              <a:gd name="f10" fmla="val 111357"/>
              <a:gd name="f11" fmla="val 111957"/>
              <a:gd name="f12" fmla="val 808682"/>
              <a:gd name="f13" fmla="val 946804"/>
              <a:gd name="f14" fmla="val 1058161"/>
              <a:gd name="f15" fmla="val 295723"/>
              <a:gd name="f16" fmla="val 1695850"/>
              <a:gd name="f17" fmla="val 5113106"/>
              <a:gd name="f18" fmla="val 5284089"/>
              <a:gd name="f19" fmla="val 440541"/>
              <a:gd name="f20" fmla="val 5428298"/>
              <a:gd name="f21" fmla="val 610914"/>
              <a:gd name="f22" fmla="val 2300069"/>
              <a:gd name="f23" fmla="val 3548682"/>
              <a:gd name="f24" fmla="val 5224463"/>
              <a:gd name="f25" fmla="val 5395446"/>
              <a:gd name="f26" fmla="val 5539655"/>
              <a:gd name="f27" fmla="val 5283480"/>
              <a:gd name="f28" fmla="val 1498702"/>
              <a:gd name="f29" fmla="val 1471927"/>
              <a:gd name="f30" fmla="val 5579202"/>
              <a:gd name="f31" fmla="val 5717325"/>
              <a:gd name="f32" fmla="val 5828681"/>
              <a:gd name="f33" fmla="val 946204"/>
              <a:gd name="f34" fmla="val 250088"/>
              <a:gd name="f35" fmla="val 5822604"/>
              <a:gd name="f36" fmla="val 5717334"/>
              <a:gd name="f37" fmla="val 2175339"/>
              <a:gd name="f38" fmla="val 5184905"/>
              <a:gd name="f39" fmla="val 611534"/>
              <a:gd name="f40" fmla="val 571986"/>
              <a:gd name="f41" fmla="val 539125"/>
              <a:gd name="f42" fmla="val 5152044"/>
              <a:gd name="f43" fmla="val 5112496"/>
              <a:gd name="f44" fmla="val 4337285"/>
              <a:gd name="f45" fmla="val 2175348"/>
              <a:gd name="f46" fmla="val 3423952"/>
              <a:gd name="f47" fmla="val 2418121"/>
              <a:gd name="f48" fmla="val 2983402"/>
              <a:gd name="f49" fmla="val 2970019"/>
              <a:gd name="f50" fmla="val 2431504"/>
              <a:gd name="f51" fmla="val 2963932"/>
              <a:gd name="f52" fmla="val 2437590"/>
              <a:gd name="f53" fmla="val 3397177"/>
              <a:gd name="f54" fmla="val 3410560"/>
              <a:gd name="f55" fmla="val 3416646"/>
              <a:gd name="f56" fmla="val 2977315"/>
              <a:gd name="f57" fmla="val 5290185"/>
              <a:gd name="f58" fmla="val 5152654"/>
              <a:gd name="f59" fmla="val 5257324"/>
              <a:gd name="f60" fmla="val 5185515"/>
              <a:gd name="f61" fmla="val 5217776"/>
              <a:gd name="f62" fmla="val 3666735"/>
              <a:gd name="f63" fmla="val 4416390"/>
              <a:gd name="f64" fmla="val 5296262"/>
              <a:gd name="f65" fmla="val 4172998"/>
              <a:gd name="f66" fmla="val 3666744"/>
              <a:gd name="f67" fmla="val 2838584"/>
              <a:gd name="f68" fmla="val 3548701"/>
              <a:gd name="f69" fmla="val 2720531"/>
              <a:gd name="f70" fmla="val 3403883"/>
              <a:gd name="f71" fmla="val 2438210"/>
              <a:gd name="f72" fmla="val 2293392"/>
              <a:gd name="f73" fmla="val 2838574"/>
              <a:gd name="f74" fmla="val 4094502"/>
              <a:gd name="f75" fmla="val 538515"/>
              <a:gd name="f76" fmla="val 2149174"/>
              <a:gd name="f77" fmla="val 545211"/>
              <a:gd name="f78" fmla="val 2155870"/>
              <a:gd name="f79" fmla="val 558594"/>
              <a:gd name="f80" fmla="val 2169252"/>
              <a:gd name="f81" fmla="val 578072"/>
              <a:gd name="f82" fmla="val 597541"/>
              <a:gd name="f83" fmla="val 2182035"/>
              <a:gd name="f84" fmla="val 604237"/>
              <a:gd name="f85" fmla="val 610924"/>
              <a:gd name="f86" fmla="val 2188731"/>
              <a:gd name="f87" fmla="val 630393"/>
              <a:gd name="f88" fmla="val 2195427"/>
              <a:gd name="f89" fmla="val 650472"/>
              <a:gd name="f90" fmla="val 2208200"/>
              <a:gd name="f91" fmla="val 676637"/>
              <a:gd name="f92" fmla="val 2214896"/>
              <a:gd name="f93" fmla="val 683333"/>
              <a:gd name="f94" fmla="val 702802"/>
              <a:gd name="f95" fmla="val 2221592"/>
              <a:gd name="f96" fmla="val 722881"/>
              <a:gd name="f97" fmla="val 2228279"/>
              <a:gd name="f98" fmla="val 742360"/>
              <a:gd name="f99" fmla="val 749056"/>
              <a:gd name="f100" fmla="val 755742"/>
              <a:gd name="f101" fmla="val 761829"/>
              <a:gd name="f102" fmla="val 787994"/>
              <a:gd name="f103" fmla="val 808072"/>
              <a:gd name="f104" fmla="val 2234975"/>
              <a:gd name="f105" fmla="val 834238"/>
              <a:gd name="f106" fmla="val 853707"/>
              <a:gd name="f107" fmla="val 873785"/>
              <a:gd name="f108" fmla="val 893264"/>
              <a:gd name="f109" fmla="val 1038082"/>
              <a:gd name="f110" fmla="val 1162822"/>
              <a:gd name="f111" fmla="val 2143087"/>
              <a:gd name="f112" fmla="val 1248013"/>
              <a:gd name="f113" fmla="val 2037826"/>
              <a:gd name="f114" fmla="val 1333205"/>
              <a:gd name="f115" fmla="val 2143097"/>
              <a:gd name="f116" fmla="val 1458554"/>
              <a:gd name="f117" fmla="val 2215506"/>
              <a:gd name="f118" fmla="val 1602762"/>
              <a:gd name="f119" fmla="val 1622231"/>
              <a:gd name="f120" fmla="val 1642310"/>
              <a:gd name="f121" fmla="val 1661789"/>
              <a:gd name="f122" fmla="val 1681267"/>
              <a:gd name="f123" fmla="val 1701336"/>
              <a:gd name="f124" fmla="val 1720815"/>
              <a:gd name="f125" fmla="val 1865633"/>
              <a:gd name="f126" fmla="val 1990373"/>
              <a:gd name="f127" fmla="val 2075564"/>
              <a:gd name="f128" fmla="val 2160756"/>
              <a:gd name="f129" fmla="val 2286105"/>
              <a:gd name="f130" fmla="val 2430313"/>
              <a:gd name="f131" fmla="val 2449783"/>
              <a:gd name="f132" fmla="val 2469861"/>
              <a:gd name="f133" fmla="val 2489340"/>
              <a:gd name="f134" fmla="val 2508809"/>
              <a:gd name="f135" fmla="val 2528888"/>
              <a:gd name="f136" fmla="val 2548366"/>
              <a:gd name="f137" fmla="val 2693184"/>
              <a:gd name="f138" fmla="val 2817924"/>
              <a:gd name="f139" fmla="val 2903115"/>
              <a:gd name="f140" fmla="val 2988307"/>
              <a:gd name="f141" fmla="val 3113656"/>
              <a:gd name="f142" fmla="val 3257864"/>
              <a:gd name="f143" fmla="val 3277334"/>
              <a:gd name="f144" fmla="val 3297412"/>
              <a:gd name="f145" fmla="val 3316891"/>
              <a:gd name="f146" fmla="val 3336369"/>
              <a:gd name="f147" fmla="val 3356439"/>
              <a:gd name="f148" fmla="val 3375917"/>
              <a:gd name="f149" fmla="val 3520736"/>
              <a:gd name="f150" fmla="val 3645475"/>
              <a:gd name="f151" fmla="val 3730666"/>
              <a:gd name="f152" fmla="val 3815858"/>
              <a:gd name="f153" fmla="val 3941207"/>
              <a:gd name="f154" fmla="val 4085416"/>
              <a:gd name="f155" fmla="val 4104885"/>
              <a:gd name="f156" fmla="val 4124963"/>
              <a:gd name="f157" fmla="val 4144442"/>
              <a:gd name="f158" fmla="val 4163911"/>
              <a:gd name="f159" fmla="val 4183990"/>
              <a:gd name="f160" fmla="val 4203468"/>
              <a:gd name="f161" fmla="val 4348287"/>
              <a:gd name="f162" fmla="val 4473026"/>
              <a:gd name="f163" fmla="val 4558218"/>
              <a:gd name="f164" fmla="val 4643409"/>
              <a:gd name="f165" fmla="val 4768758"/>
              <a:gd name="f166" fmla="val 4912967"/>
              <a:gd name="f167" fmla="val 4932436"/>
              <a:gd name="f168" fmla="val 4952514"/>
              <a:gd name="f169" fmla="val 4971993"/>
              <a:gd name="f170" fmla="val 4998159"/>
              <a:gd name="f171" fmla="val 5024323"/>
              <a:gd name="f172" fmla="val 5044402"/>
              <a:gd name="f173" fmla="val 5051098"/>
              <a:gd name="f174" fmla="val 5057785"/>
              <a:gd name="f175" fmla="val 5063871"/>
              <a:gd name="f176" fmla="val 5090037"/>
              <a:gd name="f177" fmla="val 2221583"/>
              <a:gd name="f178" fmla="val 5110115"/>
              <a:gd name="f179" fmla="val 5136280"/>
              <a:gd name="f180" fmla="val 2208810"/>
              <a:gd name="f181" fmla="val 5142976"/>
              <a:gd name="f182" fmla="val 5162446"/>
              <a:gd name="f183" fmla="val 2202113"/>
              <a:gd name="f184" fmla="val 5182524"/>
              <a:gd name="f185" fmla="val 5202003"/>
              <a:gd name="f186" fmla="val 2182644"/>
              <a:gd name="f187" fmla="val 5208699"/>
              <a:gd name="f188" fmla="val 2175948"/>
              <a:gd name="f189" fmla="val 5215385"/>
              <a:gd name="f190" fmla="val 5234855"/>
              <a:gd name="f191" fmla="val 2162566"/>
              <a:gd name="f192" fmla="val 5254933"/>
              <a:gd name="f193" fmla="val 2156479"/>
              <a:gd name="f194" fmla="val 5274412"/>
              <a:gd name="f195" fmla="val 4173607"/>
              <a:gd name="f196" fmla="val 5290233"/>
              <a:gd name="f197" fmla="val 1064847"/>
              <a:gd name="f198" fmla="val 1123274"/>
              <a:gd name="f199" fmla="val 1813893"/>
              <a:gd name="f200" fmla="val 1050865"/>
              <a:gd name="f201" fmla="val 1919164"/>
              <a:gd name="f202" fmla="val 945594"/>
              <a:gd name="f203" fmla="val 1965408"/>
              <a:gd name="f204" fmla="val 912733"/>
              <a:gd name="f205" fmla="val 1978790"/>
              <a:gd name="f206" fmla="val 873185"/>
              <a:gd name="f207" fmla="val 1991573"/>
              <a:gd name="f208" fmla="val 833628"/>
              <a:gd name="f209" fmla="val 794080"/>
              <a:gd name="f210" fmla="val 754523"/>
              <a:gd name="f211" fmla="val 1984877"/>
              <a:gd name="f212" fmla="val 721662"/>
              <a:gd name="f213" fmla="val 1925860"/>
              <a:gd name="f214" fmla="val 1820590"/>
              <a:gd name="f215" fmla="val 1366657"/>
              <a:gd name="f216" fmla="val 1951415"/>
              <a:gd name="f217" fmla="val 1879006"/>
              <a:gd name="f218" fmla="val 1773736"/>
              <a:gd name="f219" fmla="val 1740875"/>
              <a:gd name="f220" fmla="val 1701327"/>
              <a:gd name="f221" fmla="val 1661770"/>
              <a:gd name="f222" fmla="val 1622212"/>
              <a:gd name="f223" fmla="val 1582665"/>
              <a:gd name="f224" fmla="val 1549803"/>
              <a:gd name="f225" fmla="val 1439075"/>
              <a:gd name="f226" fmla="val 2194808"/>
              <a:gd name="f227" fmla="val 2779567"/>
              <a:gd name="f228" fmla="val 2707158"/>
              <a:gd name="f229" fmla="val 2601887"/>
              <a:gd name="f230" fmla="val 2569026"/>
              <a:gd name="f231" fmla="val 2529478"/>
              <a:gd name="f232" fmla="val 2489930"/>
              <a:gd name="f233" fmla="val 2450383"/>
              <a:gd name="f234" fmla="val 2410825"/>
              <a:gd name="f235" fmla="val 2377964"/>
              <a:gd name="f236" fmla="val 2273913"/>
              <a:gd name="f237" fmla="val 3029655"/>
              <a:gd name="f238" fmla="val 3614414"/>
              <a:gd name="f239" fmla="val 3542005"/>
              <a:gd name="f240" fmla="val 3436735"/>
              <a:gd name="f241" fmla="val 3403873"/>
              <a:gd name="f242" fmla="val 3364325"/>
              <a:gd name="f243" fmla="val 3324768"/>
              <a:gd name="f244" fmla="val 3285211"/>
              <a:gd name="f245" fmla="val 3245663"/>
              <a:gd name="f246" fmla="val 3212802"/>
              <a:gd name="f247" fmla="val 3101454"/>
              <a:gd name="f248" fmla="val 3857196"/>
              <a:gd name="f249" fmla="val 4441955"/>
              <a:gd name="f250" fmla="val 4369546"/>
              <a:gd name="f251" fmla="val 4264276"/>
              <a:gd name="f252" fmla="val 4231415"/>
              <a:gd name="f253" fmla="val 4191867"/>
              <a:gd name="f254" fmla="val 4152319"/>
              <a:gd name="f255" fmla="val 4112771"/>
              <a:gd name="f256" fmla="val 4073214"/>
              <a:gd name="f257" fmla="val 4040353"/>
              <a:gd name="f258" fmla="val 3936302"/>
              <a:gd name="f259" fmla="val 4692034"/>
              <a:gd name="f260" fmla="val 5276793"/>
              <a:gd name="f261" fmla="val 1400127"/>
              <a:gd name="f262" fmla="val 5204384"/>
              <a:gd name="f263" fmla="val 5099114"/>
              <a:gd name="f264" fmla="val 5066253"/>
              <a:gd name="f265" fmla="val 5026704"/>
              <a:gd name="f266" fmla="val 4987157"/>
              <a:gd name="f267" fmla="val 4947609"/>
              <a:gd name="f268" fmla="val 4908052"/>
              <a:gd name="f269" fmla="val 4875190"/>
              <a:gd name="f270" fmla="val 4764453"/>
              <a:gd name="f271" fmla="val 808673"/>
              <a:gd name="f272" fmla="val 814759"/>
              <a:gd name="f273" fmla="val 256175"/>
              <a:gd name="f274" fmla="val 243392"/>
              <a:gd name="f275" fmla="+- 0 0 -90"/>
              <a:gd name="f276" fmla="*/ f3 1 5819775"/>
              <a:gd name="f277" fmla="*/ f4 1 5419725"/>
              <a:gd name="f278" fmla="val f5"/>
              <a:gd name="f279" fmla="val f6"/>
              <a:gd name="f280" fmla="val f7"/>
              <a:gd name="f281" fmla="*/ f275 f0 1"/>
              <a:gd name="f282" fmla="+- f280 0 f278"/>
              <a:gd name="f283" fmla="+- f279 0 f278"/>
              <a:gd name="f284" fmla="*/ f281 1 f2"/>
              <a:gd name="f285" fmla="*/ f283 1 5819775"/>
              <a:gd name="f286" fmla="*/ f282 1 5419725"/>
              <a:gd name="f287" fmla="*/ 5579212 f283 1"/>
              <a:gd name="f288" fmla="*/ 0 f282 1"/>
              <a:gd name="f289" fmla="*/ 249479 f283 1"/>
              <a:gd name="f290" fmla="*/ 0 f283 1"/>
              <a:gd name="f291" fmla="*/ 249479 f282 1"/>
              <a:gd name="f292" fmla="*/ 808682 f282 1"/>
              <a:gd name="f293" fmla="*/ 1058161 f282 1"/>
              <a:gd name="f294" fmla="*/ 295723 f283 1"/>
              <a:gd name="f295" fmla="*/ 1695850 f282 1"/>
              <a:gd name="f296" fmla="*/ 5113106 f282 1"/>
              <a:gd name="f297" fmla="*/ 610914 f283 1"/>
              <a:gd name="f298" fmla="*/ 5428298 f282 1"/>
              <a:gd name="f299" fmla="*/ 2300069 f283 1"/>
              <a:gd name="f300" fmla="*/ 3548682 f283 1"/>
              <a:gd name="f301" fmla="*/ 5224463 f283 1"/>
              <a:gd name="f302" fmla="*/ 5539655 f283 1"/>
              <a:gd name="f303" fmla="*/ 1498702 f282 1"/>
              <a:gd name="f304" fmla="*/ 1471927 f282 1"/>
              <a:gd name="f305" fmla="*/ 5579202 f283 1"/>
              <a:gd name="f306" fmla="*/ 5828681 f283 1"/>
              <a:gd name="f307" fmla="*/ 250088 f282 1"/>
              <a:gd name="f308" fmla="*/ 2175339 f283 1"/>
              <a:gd name="f309" fmla="*/ 5184905 f282 1"/>
              <a:gd name="f310" fmla="*/ 611534 f283 1"/>
              <a:gd name="f311" fmla="*/ 539125 f283 1"/>
              <a:gd name="f312" fmla="*/ 5112496 f282 1"/>
              <a:gd name="f313" fmla="*/ 4337285 f282 1"/>
              <a:gd name="f314" fmla="*/ 2175348 f283 1"/>
              <a:gd name="f315" fmla="*/ 3423952 f283 1"/>
              <a:gd name="f316" fmla="*/ 2418121 f283 1"/>
              <a:gd name="f317" fmla="*/ 2983402 f282 1"/>
              <a:gd name="f318" fmla="*/ 2437590 f283 1"/>
              <a:gd name="f319" fmla="*/ 2963932 f282 1"/>
              <a:gd name="f320" fmla="*/ 3397177 f283 1"/>
              <a:gd name="f321" fmla="*/ 3416646 f283 1"/>
              <a:gd name="f322" fmla="*/ 5290185 f283 1"/>
              <a:gd name="f323" fmla="*/ 5217776 f283 1"/>
              <a:gd name="f324" fmla="*/ 5185515 f282 1"/>
              <a:gd name="f325" fmla="*/ 3666735 f283 1"/>
              <a:gd name="f326" fmla="*/ 4416390 f282 1"/>
              <a:gd name="f327" fmla="*/ 5296262 f283 1"/>
              <a:gd name="f328" fmla="*/ 4172998 f282 1"/>
              <a:gd name="f329" fmla="*/ 3666744 f283 1"/>
              <a:gd name="f330" fmla="*/ 3403883 f283 1"/>
              <a:gd name="f331" fmla="*/ 2720531 f282 1"/>
              <a:gd name="f332" fmla="*/ 2438210 f283 1"/>
              <a:gd name="f333" fmla="*/ 4094502 f282 1"/>
              <a:gd name="f334" fmla="*/ 538515 f283 1"/>
              <a:gd name="f335" fmla="*/ 2149174 f282 1"/>
              <a:gd name="f336" fmla="*/ 545211 f283 1"/>
              <a:gd name="f337" fmla="*/ 2155870 f282 1"/>
              <a:gd name="f338" fmla="*/ 597541 f283 1"/>
              <a:gd name="f339" fmla="*/ 2182035 f282 1"/>
              <a:gd name="f340" fmla="*/ 610924 f283 1"/>
              <a:gd name="f341" fmla="*/ 2188731 f282 1"/>
              <a:gd name="f342" fmla="*/ 676637 f283 1"/>
              <a:gd name="f343" fmla="*/ 2214896 f282 1"/>
              <a:gd name="f344" fmla="*/ 683333 f283 1"/>
              <a:gd name="f345" fmla="*/ 742360 f283 1"/>
              <a:gd name="f346" fmla="*/ 2228279 f282 1"/>
              <a:gd name="f347" fmla="*/ 761829 f283 1"/>
              <a:gd name="f348" fmla="*/ 834238 f283 1"/>
              <a:gd name="f349" fmla="*/ 2234975 f282 1"/>
              <a:gd name="f350" fmla="*/ 893264 f283 1"/>
              <a:gd name="f351" fmla="*/ 1248013 f283 1"/>
              <a:gd name="f352" fmla="*/ 2037826 f282 1"/>
              <a:gd name="f353" fmla="*/ 1602762 f283 1"/>
              <a:gd name="f354" fmla="*/ 1661789 f283 1"/>
              <a:gd name="f355" fmla="*/ 1720815 f283 1"/>
              <a:gd name="f356" fmla="*/ 2075564 f283 1"/>
              <a:gd name="f357" fmla="*/ 2430313 f283 1"/>
              <a:gd name="f358" fmla="*/ 2489340 f283 1"/>
              <a:gd name="f359" fmla="*/ 2548366 f283 1"/>
              <a:gd name="f360" fmla="*/ 2903115 f283 1"/>
              <a:gd name="f361" fmla="*/ 3257864 f283 1"/>
              <a:gd name="f362" fmla="*/ 3316891 f283 1"/>
              <a:gd name="f363" fmla="*/ 3375917 f283 1"/>
              <a:gd name="f364" fmla="*/ 3730666 f283 1"/>
              <a:gd name="f365" fmla="*/ 4085416 f283 1"/>
              <a:gd name="f366" fmla="*/ 4144442 f283 1"/>
              <a:gd name="f367" fmla="*/ 4203468 f283 1"/>
              <a:gd name="f368" fmla="*/ 4558218 f283 1"/>
              <a:gd name="f369" fmla="*/ 4912967 f283 1"/>
              <a:gd name="f370" fmla="*/ 4971993 f283 1"/>
              <a:gd name="f371" fmla="*/ 5044402 f283 1"/>
              <a:gd name="f372" fmla="*/ 5063871 f283 1"/>
              <a:gd name="f373" fmla="*/ 5136280 f283 1"/>
              <a:gd name="f374" fmla="*/ 2208810 f282 1"/>
              <a:gd name="f375" fmla="*/ 5142976 f283 1"/>
              <a:gd name="f376" fmla="*/ 5202003 f283 1"/>
              <a:gd name="f377" fmla="*/ 2182644 f282 1"/>
              <a:gd name="f378" fmla="*/ 5215385 f283 1"/>
              <a:gd name="f379" fmla="*/ 2175948 f282 1"/>
              <a:gd name="f380" fmla="*/ 5274412 f283 1"/>
              <a:gd name="f381" fmla="*/ 2143087 f282 1"/>
              <a:gd name="f382" fmla="*/ 4173607 f282 1"/>
              <a:gd name="f383" fmla="*/ 5290233 f283 1"/>
              <a:gd name="f384" fmla="*/ 1064847 f282 1"/>
              <a:gd name="f385" fmla="*/ 1123274 f283 1"/>
              <a:gd name="f386" fmla="*/ 945594 f283 1"/>
              <a:gd name="f387" fmla="*/ 1965408 f282 1"/>
              <a:gd name="f388" fmla="*/ 833628 f283 1"/>
              <a:gd name="f389" fmla="*/ 1991573 f282 1"/>
              <a:gd name="f390" fmla="*/ 721662 f283 1"/>
              <a:gd name="f391" fmla="*/ 1366657 f283 1"/>
              <a:gd name="f392" fmla="*/ 1951415 f283 1"/>
              <a:gd name="f393" fmla="*/ 1773736 f283 1"/>
              <a:gd name="f394" fmla="*/ 1661770 f283 1"/>
              <a:gd name="f395" fmla="*/ 1549803 f283 1"/>
              <a:gd name="f396" fmla="*/ 2194808 f283 1"/>
              <a:gd name="f397" fmla="*/ 2779567 f283 1"/>
              <a:gd name="f398" fmla="*/ 2601887 f283 1"/>
              <a:gd name="f399" fmla="*/ 2489930 f283 1"/>
              <a:gd name="f400" fmla="*/ 2377964 f283 1"/>
              <a:gd name="f401" fmla="*/ 3029655 f283 1"/>
              <a:gd name="f402" fmla="*/ 3614414 f283 1"/>
              <a:gd name="f403" fmla="*/ 3436735 f283 1"/>
              <a:gd name="f404" fmla="*/ 3324768 f283 1"/>
              <a:gd name="f405" fmla="*/ 3212802 f283 1"/>
              <a:gd name="f406" fmla="*/ 3857196 f283 1"/>
              <a:gd name="f407" fmla="*/ 4441955 f283 1"/>
              <a:gd name="f408" fmla="*/ 4264276 f283 1"/>
              <a:gd name="f409" fmla="*/ 4152319 f283 1"/>
              <a:gd name="f410" fmla="*/ 4040353 f283 1"/>
              <a:gd name="f411" fmla="*/ 4692034 f283 1"/>
              <a:gd name="f412" fmla="*/ 5276793 f283 1"/>
              <a:gd name="f413" fmla="*/ 1400127 f282 1"/>
              <a:gd name="f414" fmla="*/ 5099114 f283 1"/>
              <a:gd name="f415" fmla="*/ 4987157 f283 1"/>
              <a:gd name="f416" fmla="*/ 4875190 f283 1"/>
              <a:gd name="f417" fmla="*/ 808673 f282 1"/>
              <a:gd name="f418" fmla="*/ 256175 f283 1"/>
              <a:gd name="f419" fmla="*/ 243392 f282 1"/>
              <a:gd name="f420" fmla="+- f284 0 f1"/>
              <a:gd name="f421" fmla="*/ f287 1 5819775"/>
              <a:gd name="f422" fmla="*/ f288 1 5419725"/>
              <a:gd name="f423" fmla="*/ f289 1 5819775"/>
              <a:gd name="f424" fmla="*/ f290 1 5819775"/>
              <a:gd name="f425" fmla="*/ f291 1 5419725"/>
              <a:gd name="f426" fmla="*/ f292 1 5419725"/>
              <a:gd name="f427" fmla="*/ f293 1 5419725"/>
              <a:gd name="f428" fmla="*/ f294 1 5819775"/>
              <a:gd name="f429" fmla="*/ f295 1 5419725"/>
              <a:gd name="f430" fmla="*/ f296 1 5419725"/>
              <a:gd name="f431" fmla="*/ f297 1 5819775"/>
              <a:gd name="f432" fmla="*/ f298 1 5419725"/>
              <a:gd name="f433" fmla="*/ f299 1 5819775"/>
              <a:gd name="f434" fmla="*/ f300 1 5819775"/>
              <a:gd name="f435" fmla="*/ f301 1 5819775"/>
              <a:gd name="f436" fmla="*/ f302 1 5819775"/>
              <a:gd name="f437" fmla="*/ f303 1 5419725"/>
              <a:gd name="f438" fmla="*/ f304 1 5419725"/>
              <a:gd name="f439" fmla="*/ f305 1 5819775"/>
              <a:gd name="f440" fmla="*/ f306 1 5819775"/>
              <a:gd name="f441" fmla="*/ f307 1 5419725"/>
              <a:gd name="f442" fmla="*/ f308 1 5819775"/>
              <a:gd name="f443" fmla="*/ f309 1 5419725"/>
              <a:gd name="f444" fmla="*/ f310 1 5819775"/>
              <a:gd name="f445" fmla="*/ f311 1 5819775"/>
              <a:gd name="f446" fmla="*/ f312 1 5419725"/>
              <a:gd name="f447" fmla="*/ f313 1 5419725"/>
              <a:gd name="f448" fmla="*/ f314 1 5819775"/>
              <a:gd name="f449" fmla="*/ f315 1 5819775"/>
              <a:gd name="f450" fmla="*/ f316 1 5819775"/>
              <a:gd name="f451" fmla="*/ f317 1 5419725"/>
              <a:gd name="f452" fmla="*/ f318 1 5819775"/>
              <a:gd name="f453" fmla="*/ f319 1 5419725"/>
              <a:gd name="f454" fmla="*/ f320 1 5819775"/>
              <a:gd name="f455" fmla="*/ f321 1 5819775"/>
              <a:gd name="f456" fmla="*/ f322 1 5819775"/>
              <a:gd name="f457" fmla="*/ f323 1 5819775"/>
              <a:gd name="f458" fmla="*/ f324 1 5419725"/>
              <a:gd name="f459" fmla="*/ f325 1 5819775"/>
              <a:gd name="f460" fmla="*/ f326 1 5419725"/>
              <a:gd name="f461" fmla="*/ f327 1 5819775"/>
              <a:gd name="f462" fmla="*/ f328 1 5419725"/>
              <a:gd name="f463" fmla="*/ f329 1 5819775"/>
              <a:gd name="f464" fmla="*/ f330 1 5819775"/>
              <a:gd name="f465" fmla="*/ f331 1 5419725"/>
              <a:gd name="f466" fmla="*/ f332 1 5819775"/>
              <a:gd name="f467" fmla="*/ f333 1 5419725"/>
              <a:gd name="f468" fmla="*/ f334 1 5819775"/>
              <a:gd name="f469" fmla="*/ f335 1 5419725"/>
              <a:gd name="f470" fmla="*/ f336 1 5819775"/>
              <a:gd name="f471" fmla="*/ f337 1 5419725"/>
              <a:gd name="f472" fmla="*/ f338 1 5819775"/>
              <a:gd name="f473" fmla="*/ f339 1 5419725"/>
              <a:gd name="f474" fmla="*/ f340 1 5819775"/>
              <a:gd name="f475" fmla="*/ f341 1 5419725"/>
              <a:gd name="f476" fmla="*/ f342 1 5819775"/>
              <a:gd name="f477" fmla="*/ f343 1 5419725"/>
              <a:gd name="f478" fmla="*/ f344 1 5819775"/>
              <a:gd name="f479" fmla="*/ f345 1 5819775"/>
              <a:gd name="f480" fmla="*/ f346 1 5419725"/>
              <a:gd name="f481" fmla="*/ f347 1 5819775"/>
              <a:gd name="f482" fmla="*/ f348 1 5819775"/>
              <a:gd name="f483" fmla="*/ f349 1 5419725"/>
              <a:gd name="f484" fmla="*/ f350 1 5819775"/>
              <a:gd name="f485" fmla="*/ f351 1 5819775"/>
              <a:gd name="f486" fmla="*/ f352 1 5419725"/>
              <a:gd name="f487" fmla="*/ f353 1 5819775"/>
              <a:gd name="f488" fmla="*/ f354 1 5819775"/>
              <a:gd name="f489" fmla="*/ f355 1 5819775"/>
              <a:gd name="f490" fmla="*/ f356 1 5819775"/>
              <a:gd name="f491" fmla="*/ f357 1 5819775"/>
              <a:gd name="f492" fmla="*/ f358 1 5819775"/>
              <a:gd name="f493" fmla="*/ f359 1 5819775"/>
              <a:gd name="f494" fmla="*/ f360 1 5819775"/>
              <a:gd name="f495" fmla="*/ f361 1 5819775"/>
              <a:gd name="f496" fmla="*/ f362 1 5819775"/>
              <a:gd name="f497" fmla="*/ f363 1 5819775"/>
              <a:gd name="f498" fmla="*/ f364 1 5819775"/>
              <a:gd name="f499" fmla="*/ f365 1 5819775"/>
              <a:gd name="f500" fmla="*/ f366 1 5819775"/>
              <a:gd name="f501" fmla="*/ f367 1 5819775"/>
              <a:gd name="f502" fmla="*/ f368 1 5819775"/>
              <a:gd name="f503" fmla="*/ f369 1 5819775"/>
              <a:gd name="f504" fmla="*/ f370 1 5819775"/>
              <a:gd name="f505" fmla="*/ f371 1 5819775"/>
              <a:gd name="f506" fmla="*/ f372 1 5819775"/>
              <a:gd name="f507" fmla="*/ f373 1 5819775"/>
              <a:gd name="f508" fmla="*/ f374 1 5419725"/>
              <a:gd name="f509" fmla="*/ f375 1 5819775"/>
              <a:gd name="f510" fmla="*/ f376 1 5819775"/>
              <a:gd name="f511" fmla="*/ f377 1 5419725"/>
              <a:gd name="f512" fmla="*/ f378 1 5819775"/>
              <a:gd name="f513" fmla="*/ f379 1 5419725"/>
              <a:gd name="f514" fmla="*/ f380 1 5819775"/>
              <a:gd name="f515" fmla="*/ f381 1 5419725"/>
              <a:gd name="f516" fmla="*/ f382 1 5419725"/>
              <a:gd name="f517" fmla="*/ f383 1 5819775"/>
              <a:gd name="f518" fmla="*/ f384 1 5419725"/>
              <a:gd name="f519" fmla="*/ f385 1 5819775"/>
              <a:gd name="f520" fmla="*/ f386 1 5819775"/>
              <a:gd name="f521" fmla="*/ f387 1 5419725"/>
              <a:gd name="f522" fmla="*/ f388 1 5819775"/>
              <a:gd name="f523" fmla="*/ f389 1 5419725"/>
              <a:gd name="f524" fmla="*/ f390 1 5819775"/>
              <a:gd name="f525" fmla="*/ f391 1 5819775"/>
              <a:gd name="f526" fmla="*/ f392 1 5819775"/>
              <a:gd name="f527" fmla="*/ f393 1 5819775"/>
              <a:gd name="f528" fmla="*/ f394 1 5819775"/>
              <a:gd name="f529" fmla="*/ f395 1 5819775"/>
              <a:gd name="f530" fmla="*/ f396 1 5819775"/>
              <a:gd name="f531" fmla="*/ f397 1 5819775"/>
              <a:gd name="f532" fmla="*/ f398 1 5819775"/>
              <a:gd name="f533" fmla="*/ f399 1 5819775"/>
              <a:gd name="f534" fmla="*/ f400 1 5819775"/>
              <a:gd name="f535" fmla="*/ f401 1 5819775"/>
              <a:gd name="f536" fmla="*/ f402 1 5819775"/>
              <a:gd name="f537" fmla="*/ f403 1 5819775"/>
              <a:gd name="f538" fmla="*/ f404 1 5819775"/>
              <a:gd name="f539" fmla="*/ f405 1 5819775"/>
              <a:gd name="f540" fmla="*/ f406 1 5819775"/>
              <a:gd name="f541" fmla="*/ f407 1 5819775"/>
              <a:gd name="f542" fmla="*/ f408 1 5819775"/>
              <a:gd name="f543" fmla="*/ f409 1 5819775"/>
              <a:gd name="f544" fmla="*/ f410 1 5819775"/>
              <a:gd name="f545" fmla="*/ f411 1 5819775"/>
              <a:gd name="f546" fmla="*/ f412 1 5819775"/>
              <a:gd name="f547" fmla="*/ f413 1 5419725"/>
              <a:gd name="f548" fmla="*/ f414 1 5819775"/>
              <a:gd name="f549" fmla="*/ f415 1 5819775"/>
              <a:gd name="f550" fmla="*/ f416 1 5819775"/>
              <a:gd name="f551" fmla="*/ f417 1 5419725"/>
              <a:gd name="f552" fmla="*/ f418 1 5819775"/>
              <a:gd name="f553" fmla="*/ f419 1 5419725"/>
              <a:gd name="f554" fmla="*/ f278 1 f285"/>
              <a:gd name="f555" fmla="*/ f279 1 f285"/>
              <a:gd name="f556" fmla="*/ f278 1 f286"/>
              <a:gd name="f557" fmla="*/ f280 1 f286"/>
              <a:gd name="f558" fmla="*/ f421 1 f285"/>
              <a:gd name="f559" fmla="*/ f422 1 f286"/>
              <a:gd name="f560" fmla="*/ f423 1 f285"/>
              <a:gd name="f561" fmla="*/ f424 1 f285"/>
              <a:gd name="f562" fmla="*/ f425 1 f286"/>
              <a:gd name="f563" fmla="*/ f426 1 f286"/>
              <a:gd name="f564" fmla="*/ f427 1 f286"/>
              <a:gd name="f565" fmla="*/ f428 1 f285"/>
              <a:gd name="f566" fmla="*/ f429 1 f286"/>
              <a:gd name="f567" fmla="*/ f430 1 f286"/>
              <a:gd name="f568" fmla="*/ f431 1 f285"/>
              <a:gd name="f569" fmla="*/ f432 1 f286"/>
              <a:gd name="f570" fmla="*/ f433 1 f285"/>
              <a:gd name="f571" fmla="*/ f434 1 f285"/>
              <a:gd name="f572" fmla="*/ f435 1 f285"/>
              <a:gd name="f573" fmla="*/ f436 1 f285"/>
              <a:gd name="f574" fmla="*/ f437 1 f286"/>
              <a:gd name="f575" fmla="*/ f438 1 f286"/>
              <a:gd name="f576" fmla="*/ f439 1 f285"/>
              <a:gd name="f577" fmla="*/ f440 1 f285"/>
              <a:gd name="f578" fmla="*/ f441 1 f286"/>
              <a:gd name="f579" fmla="*/ f442 1 f285"/>
              <a:gd name="f580" fmla="*/ f443 1 f286"/>
              <a:gd name="f581" fmla="*/ f444 1 f285"/>
              <a:gd name="f582" fmla="*/ f445 1 f285"/>
              <a:gd name="f583" fmla="*/ f446 1 f286"/>
              <a:gd name="f584" fmla="*/ f447 1 f286"/>
              <a:gd name="f585" fmla="*/ f448 1 f285"/>
              <a:gd name="f586" fmla="*/ f449 1 f285"/>
              <a:gd name="f587" fmla="*/ f450 1 f285"/>
              <a:gd name="f588" fmla="*/ f451 1 f286"/>
              <a:gd name="f589" fmla="*/ f452 1 f285"/>
              <a:gd name="f590" fmla="*/ f453 1 f286"/>
              <a:gd name="f591" fmla="*/ f454 1 f285"/>
              <a:gd name="f592" fmla="*/ f455 1 f285"/>
              <a:gd name="f593" fmla="*/ f456 1 f285"/>
              <a:gd name="f594" fmla="*/ f457 1 f285"/>
              <a:gd name="f595" fmla="*/ f458 1 f286"/>
              <a:gd name="f596" fmla="*/ f459 1 f285"/>
              <a:gd name="f597" fmla="*/ f460 1 f286"/>
              <a:gd name="f598" fmla="*/ f461 1 f285"/>
              <a:gd name="f599" fmla="*/ f462 1 f286"/>
              <a:gd name="f600" fmla="*/ f463 1 f285"/>
              <a:gd name="f601" fmla="*/ f464 1 f285"/>
              <a:gd name="f602" fmla="*/ f465 1 f286"/>
              <a:gd name="f603" fmla="*/ f466 1 f285"/>
              <a:gd name="f604" fmla="*/ f467 1 f286"/>
              <a:gd name="f605" fmla="*/ f468 1 f285"/>
              <a:gd name="f606" fmla="*/ f469 1 f286"/>
              <a:gd name="f607" fmla="*/ f470 1 f285"/>
              <a:gd name="f608" fmla="*/ f471 1 f286"/>
              <a:gd name="f609" fmla="*/ f472 1 f285"/>
              <a:gd name="f610" fmla="*/ f473 1 f286"/>
              <a:gd name="f611" fmla="*/ f474 1 f285"/>
              <a:gd name="f612" fmla="*/ f475 1 f286"/>
              <a:gd name="f613" fmla="*/ f476 1 f285"/>
              <a:gd name="f614" fmla="*/ f477 1 f286"/>
              <a:gd name="f615" fmla="*/ f478 1 f285"/>
              <a:gd name="f616" fmla="*/ f479 1 f285"/>
              <a:gd name="f617" fmla="*/ f480 1 f286"/>
              <a:gd name="f618" fmla="*/ f481 1 f285"/>
              <a:gd name="f619" fmla="*/ f482 1 f285"/>
              <a:gd name="f620" fmla="*/ f483 1 f286"/>
              <a:gd name="f621" fmla="*/ f484 1 f285"/>
              <a:gd name="f622" fmla="*/ f485 1 f285"/>
              <a:gd name="f623" fmla="*/ f486 1 f286"/>
              <a:gd name="f624" fmla="*/ f487 1 f285"/>
              <a:gd name="f625" fmla="*/ f488 1 f285"/>
              <a:gd name="f626" fmla="*/ f489 1 f285"/>
              <a:gd name="f627" fmla="*/ f490 1 f285"/>
              <a:gd name="f628" fmla="*/ f491 1 f285"/>
              <a:gd name="f629" fmla="*/ f492 1 f285"/>
              <a:gd name="f630" fmla="*/ f493 1 f285"/>
              <a:gd name="f631" fmla="*/ f494 1 f285"/>
              <a:gd name="f632" fmla="*/ f495 1 f285"/>
              <a:gd name="f633" fmla="*/ f496 1 f285"/>
              <a:gd name="f634" fmla="*/ f497 1 f285"/>
              <a:gd name="f635" fmla="*/ f498 1 f285"/>
              <a:gd name="f636" fmla="*/ f499 1 f285"/>
              <a:gd name="f637" fmla="*/ f500 1 f285"/>
              <a:gd name="f638" fmla="*/ f501 1 f285"/>
              <a:gd name="f639" fmla="*/ f502 1 f285"/>
              <a:gd name="f640" fmla="*/ f503 1 f285"/>
              <a:gd name="f641" fmla="*/ f504 1 f285"/>
              <a:gd name="f642" fmla="*/ f505 1 f285"/>
              <a:gd name="f643" fmla="*/ f506 1 f285"/>
              <a:gd name="f644" fmla="*/ f507 1 f285"/>
              <a:gd name="f645" fmla="*/ f508 1 f286"/>
              <a:gd name="f646" fmla="*/ f509 1 f285"/>
              <a:gd name="f647" fmla="*/ f510 1 f285"/>
              <a:gd name="f648" fmla="*/ f511 1 f286"/>
              <a:gd name="f649" fmla="*/ f512 1 f285"/>
              <a:gd name="f650" fmla="*/ f513 1 f286"/>
              <a:gd name="f651" fmla="*/ f514 1 f285"/>
              <a:gd name="f652" fmla="*/ f515 1 f286"/>
              <a:gd name="f653" fmla="*/ f516 1 f286"/>
              <a:gd name="f654" fmla="*/ f517 1 f285"/>
              <a:gd name="f655" fmla="*/ f518 1 f286"/>
              <a:gd name="f656" fmla="*/ f519 1 f285"/>
              <a:gd name="f657" fmla="*/ f520 1 f285"/>
              <a:gd name="f658" fmla="*/ f521 1 f286"/>
              <a:gd name="f659" fmla="*/ f522 1 f285"/>
              <a:gd name="f660" fmla="*/ f523 1 f286"/>
              <a:gd name="f661" fmla="*/ f524 1 f285"/>
              <a:gd name="f662" fmla="*/ f525 1 f285"/>
              <a:gd name="f663" fmla="*/ f526 1 f285"/>
              <a:gd name="f664" fmla="*/ f527 1 f285"/>
              <a:gd name="f665" fmla="*/ f528 1 f285"/>
              <a:gd name="f666" fmla="*/ f529 1 f285"/>
              <a:gd name="f667" fmla="*/ f530 1 f285"/>
              <a:gd name="f668" fmla="*/ f531 1 f285"/>
              <a:gd name="f669" fmla="*/ f532 1 f285"/>
              <a:gd name="f670" fmla="*/ f533 1 f285"/>
              <a:gd name="f671" fmla="*/ f534 1 f285"/>
              <a:gd name="f672" fmla="*/ f535 1 f285"/>
              <a:gd name="f673" fmla="*/ f536 1 f285"/>
              <a:gd name="f674" fmla="*/ f537 1 f285"/>
              <a:gd name="f675" fmla="*/ f538 1 f285"/>
              <a:gd name="f676" fmla="*/ f539 1 f285"/>
              <a:gd name="f677" fmla="*/ f540 1 f285"/>
              <a:gd name="f678" fmla="*/ f541 1 f285"/>
              <a:gd name="f679" fmla="*/ f542 1 f285"/>
              <a:gd name="f680" fmla="*/ f543 1 f285"/>
              <a:gd name="f681" fmla="*/ f544 1 f285"/>
              <a:gd name="f682" fmla="*/ f545 1 f285"/>
              <a:gd name="f683" fmla="*/ f546 1 f285"/>
              <a:gd name="f684" fmla="*/ f547 1 f286"/>
              <a:gd name="f685" fmla="*/ f548 1 f285"/>
              <a:gd name="f686" fmla="*/ f549 1 f285"/>
              <a:gd name="f687" fmla="*/ f550 1 f285"/>
              <a:gd name="f688" fmla="*/ f551 1 f286"/>
              <a:gd name="f689" fmla="*/ f552 1 f285"/>
              <a:gd name="f690" fmla="*/ f553 1 f286"/>
              <a:gd name="f691" fmla="*/ f554 f276 1"/>
              <a:gd name="f692" fmla="*/ f555 f276 1"/>
              <a:gd name="f693" fmla="*/ f557 f277 1"/>
              <a:gd name="f694" fmla="*/ f556 f277 1"/>
              <a:gd name="f695" fmla="*/ f558 f276 1"/>
              <a:gd name="f696" fmla="*/ f559 f277 1"/>
              <a:gd name="f697" fmla="*/ f560 f276 1"/>
              <a:gd name="f698" fmla="*/ f561 f276 1"/>
              <a:gd name="f699" fmla="*/ f562 f277 1"/>
              <a:gd name="f700" fmla="*/ f563 f277 1"/>
              <a:gd name="f701" fmla="*/ f564 f277 1"/>
              <a:gd name="f702" fmla="*/ f565 f276 1"/>
              <a:gd name="f703" fmla="*/ f566 f277 1"/>
              <a:gd name="f704" fmla="*/ f567 f277 1"/>
              <a:gd name="f705" fmla="*/ f568 f276 1"/>
              <a:gd name="f706" fmla="*/ f569 f277 1"/>
              <a:gd name="f707" fmla="*/ f570 f276 1"/>
              <a:gd name="f708" fmla="*/ f571 f276 1"/>
              <a:gd name="f709" fmla="*/ f572 f276 1"/>
              <a:gd name="f710" fmla="*/ f573 f276 1"/>
              <a:gd name="f711" fmla="*/ f574 f277 1"/>
              <a:gd name="f712" fmla="*/ f575 f277 1"/>
              <a:gd name="f713" fmla="*/ f576 f276 1"/>
              <a:gd name="f714" fmla="*/ f577 f276 1"/>
              <a:gd name="f715" fmla="*/ f578 f277 1"/>
              <a:gd name="f716" fmla="*/ f579 f276 1"/>
              <a:gd name="f717" fmla="*/ f580 f277 1"/>
              <a:gd name="f718" fmla="*/ f581 f276 1"/>
              <a:gd name="f719" fmla="*/ f582 f276 1"/>
              <a:gd name="f720" fmla="*/ f583 f277 1"/>
              <a:gd name="f721" fmla="*/ f584 f277 1"/>
              <a:gd name="f722" fmla="*/ f585 f276 1"/>
              <a:gd name="f723" fmla="*/ f586 f276 1"/>
              <a:gd name="f724" fmla="*/ f587 f276 1"/>
              <a:gd name="f725" fmla="*/ f588 f277 1"/>
              <a:gd name="f726" fmla="*/ f589 f276 1"/>
              <a:gd name="f727" fmla="*/ f590 f277 1"/>
              <a:gd name="f728" fmla="*/ f591 f276 1"/>
              <a:gd name="f729" fmla="*/ f592 f276 1"/>
              <a:gd name="f730" fmla="*/ f593 f276 1"/>
              <a:gd name="f731" fmla="*/ f594 f276 1"/>
              <a:gd name="f732" fmla="*/ f595 f277 1"/>
              <a:gd name="f733" fmla="*/ f596 f276 1"/>
              <a:gd name="f734" fmla="*/ f597 f277 1"/>
              <a:gd name="f735" fmla="*/ f598 f276 1"/>
              <a:gd name="f736" fmla="*/ f599 f277 1"/>
              <a:gd name="f737" fmla="*/ f600 f276 1"/>
              <a:gd name="f738" fmla="*/ f601 f276 1"/>
              <a:gd name="f739" fmla="*/ f602 f277 1"/>
              <a:gd name="f740" fmla="*/ f603 f276 1"/>
              <a:gd name="f741" fmla="*/ f604 f277 1"/>
              <a:gd name="f742" fmla="*/ f605 f276 1"/>
              <a:gd name="f743" fmla="*/ f606 f277 1"/>
              <a:gd name="f744" fmla="*/ f607 f276 1"/>
              <a:gd name="f745" fmla="*/ f608 f277 1"/>
              <a:gd name="f746" fmla="*/ f609 f276 1"/>
              <a:gd name="f747" fmla="*/ f610 f277 1"/>
              <a:gd name="f748" fmla="*/ f611 f276 1"/>
              <a:gd name="f749" fmla="*/ f612 f277 1"/>
              <a:gd name="f750" fmla="*/ f613 f276 1"/>
              <a:gd name="f751" fmla="*/ f614 f277 1"/>
              <a:gd name="f752" fmla="*/ f615 f276 1"/>
              <a:gd name="f753" fmla="*/ f616 f276 1"/>
              <a:gd name="f754" fmla="*/ f617 f277 1"/>
              <a:gd name="f755" fmla="*/ f618 f276 1"/>
              <a:gd name="f756" fmla="*/ f619 f276 1"/>
              <a:gd name="f757" fmla="*/ f620 f277 1"/>
              <a:gd name="f758" fmla="*/ f621 f276 1"/>
              <a:gd name="f759" fmla="*/ f622 f276 1"/>
              <a:gd name="f760" fmla="*/ f623 f277 1"/>
              <a:gd name="f761" fmla="*/ f624 f276 1"/>
              <a:gd name="f762" fmla="*/ f625 f276 1"/>
              <a:gd name="f763" fmla="*/ f626 f276 1"/>
              <a:gd name="f764" fmla="*/ f627 f276 1"/>
              <a:gd name="f765" fmla="*/ f628 f276 1"/>
              <a:gd name="f766" fmla="*/ f629 f276 1"/>
              <a:gd name="f767" fmla="*/ f630 f276 1"/>
              <a:gd name="f768" fmla="*/ f631 f276 1"/>
              <a:gd name="f769" fmla="*/ f632 f276 1"/>
              <a:gd name="f770" fmla="*/ f633 f276 1"/>
              <a:gd name="f771" fmla="*/ f634 f276 1"/>
              <a:gd name="f772" fmla="*/ f635 f276 1"/>
              <a:gd name="f773" fmla="*/ f636 f276 1"/>
              <a:gd name="f774" fmla="*/ f637 f276 1"/>
              <a:gd name="f775" fmla="*/ f638 f276 1"/>
              <a:gd name="f776" fmla="*/ f639 f276 1"/>
              <a:gd name="f777" fmla="*/ f640 f276 1"/>
              <a:gd name="f778" fmla="*/ f641 f276 1"/>
              <a:gd name="f779" fmla="*/ f642 f276 1"/>
              <a:gd name="f780" fmla="*/ f643 f276 1"/>
              <a:gd name="f781" fmla="*/ f644 f276 1"/>
              <a:gd name="f782" fmla="*/ f645 f277 1"/>
              <a:gd name="f783" fmla="*/ f646 f276 1"/>
              <a:gd name="f784" fmla="*/ f647 f276 1"/>
              <a:gd name="f785" fmla="*/ f648 f277 1"/>
              <a:gd name="f786" fmla="*/ f649 f276 1"/>
              <a:gd name="f787" fmla="*/ f650 f277 1"/>
              <a:gd name="f788" fmla="*/ f651 f276 1"/>
              <a:gd name="f789" fmla="*/ f652 f277 1"/>
              <a:gd name="f790" fmla="*/ f653 f277 1"/>
              <a:gd name="f791" fmla="*/ f654 f276 1"/>
              <a:gd name="f792" fmla="*/ f655 f277 1"/>
              <a:gd name="f793" fmla="*/ f656 f276 1"/>
              <a:gd name="f794" fmla="*/ f657 f276 1"/>
              <a:gd name="f795" fmla="*/ f658 f277 1"/>
              <a:gd name="f796" fmla="*/ f659 f276 1"/>
              <a:gd name="f797" fmla="*/ f660 f277 1"/>
              <a:gd name="f798" fmla="*/ f661 f276 1"/>
              <a:gd name="f799" fmla="*/ f662 f276 1"/>
              <a:gd name="f800" fmla="*/ f663 f276 1"/>
              <a:gd name="f801" fmla="*/ f664 f276 1"/>
              <a:gd name="f802" fmla="*/ f665 f276 1"/>
              <a:gd name="f803" fmla="*/ f666 f276 1"/>
              <a:gd name="f804" fmla="*/ f667 f276 1"/>
              <a:gd name="f805" fmla="*/ f668 f276 1"/>
              <a:gd name="f806" fmla="*/ f669 f276 1"/>
              <a:gd name="f807" fmla="*/ f670 f276 1"/>
              <a:gd name="f808" fmla="*/ f671 f276 1"/>
              <a:gd name="f809" fmla="*/ f672 f276 1"/>
              <a:gd name="f810" fmla="*/ f673 f276 1"/>
              <a:gd name="f811" fmla="*/ f674 f276 1"/>
              <a:gd name="f812" fmla="*/ f675 f276 1"/>
              <a:gd name="f813" fmla="*/ f676 f276 1"/>
              <a:gd name="f814" fmla="*/ f677 f276 1"/>
              <a:gd name="f815" fmla="*/ f678 f276 1"/>
              <a:gd name="f816" fmla="*/ f679 f276 1"/>
              <a:gd name="f817" fmla="*/ f680 f276 1"/>
              <a:gd name="f818" fmla="*/ f681 f276 1"/>
              <a:gd name="f819" fmla="*/ f682 f276 1"/>
              <a:gd name="f820" fmla="*/ f683 f276 1"/>
              <a:gd name="f821" fmla="*/ f684 f277 1"/>
              <a:gd name="f822" fmla="*/ f685 f276 1"/>
              <a:gd name="f823" fmla="*/ f686 f276 1"/>
              <a:gd name="f824" fmla="*/ f687 f276 1"/>
              <a:gd name="f825" fmla="*/ f688 f277 1"/>
              <a:gd name="f826" fmla="*/ f689 f276 1"/>
              <a:gd name="f827" fmla="*/ f690 f2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0">
                <a:pos x="f695" y="f696"/>
              </a:cxn>
              <a:cxn ang="f420">
                <a:pos x="f697" y="f696"/>
              </a:cxn>
              <a:cxn ang="f420">
                <a:pos x="f698" y="f699"/>
              </a:cxn>
              <a:cxn ang="f420">
                <a:pos x="f698" y="f700"/>
              </a:cxn>
              <a:cxn ang="f420">
                <a:pos x="f697" y="f701"/>
              </a:cxn>
              <a:cxn ang="f420">
                <a:pos x="f702" y="f701"/>
              </a:cxn>
              <a:cxn ang="f420">
                <a:pos x="f702" y="f703"/>
              </a:cxn>
              <a:cxn ang="f420">
                <a:pos x="f702" y="f703"/>
              </a:cxn>
              <a:cxn ang="f420">
                <a:pos x="f702" y="f704"/>
              </a:cxn>
              <a:cxn ang="f420">
                <a:pos x="f705" y="f706"/>
              </a:cxn>
              <a:cxn ang="f420">
                <a:pos x="f707" y="f706"/>
              </a:cxn>
              <a:cxn ang="f420">
                <a:pos x="f708" y="f706"/>
              </a:cxn>
              <a:cxn ang="f420">
                <a:pos x="f709" y="f706"/>
              </a:cxn>
              <a:cxn ang="f420">
                <a:pos x="f710" y="f704"/>
              </a:cxn>
              <a:cxn ang="f420">
                <a:pos x="f710" y="f711"/>
              </a:cxn>
              <a:cxn ang="f420">
                <a:pos x="f710" y="f712"/>
              </a:cxn>
              <a:cxn ang="f420">
                <a:pos x="f710" y="f701"/>
              </a:cxn>
              <a:cxn ang="f420">
                <a:pos x="f713" y="f701"/>
              </a:cxn>
              <a:cxn ang="f420">
                <a:pos x="f714" y="f700"/>
              </a:cxn>
              <a:cxn ang="f420">
                <a:pos x="f714" y="f715"/>
              </a:cxn>
              <a:cxn ang="f420">
                <a:pos x="f695" y="f696"/>
              </a:cxn>
              <a:cxn ang="f420">
                <a:pos x="f716" y="f717"/>
              </a:cxn>
              <a:cxn ang="f420">
                <a:pos x="f718" y="f717"/>
              </a:cxn>
              <a:cxn ang="f420">
                <a:pos x="f719" y="f720"/>
              </a:cxn>
              <a:cxn ang="f420">
                <a:pos x="f719" y="f721"/>
              </a:cxn>
              <a:cxn ang="f420">
                <a:pos x="f722" y="f721"/>
              </a:cxn>
              <a:cxn ang="f420">
                <a:pos x="f722" y="f717"/>
              </a:cxn>
              <a:cxn ang="f420">
                <a:pos x="f716" y="f717"/>
              </a:cxn>
              <a:cxn ang="f420">
                <a:pos x="f723" y="f717"/>
              </a:cxn>
              <a:cxn ang="f420">
                <a:pos x="f724" y="f717"/>
              </a:cxn>
              <a:cxn ang="f420">
                <a:pos x="f724" y="f725"/>
              </a:cxn>
              <a:cxn ang="f420">
                <a:pos x="f726" y="f727"/>
              </a:cxn>
              <a:cxn ang="f420">
                <a:pos x="f728" y="f727"/>
              </a:cxn>
              <a:cxn ang="f420">
                <a:pos x="f729" y="f725"/>
              </a:cxn>
              <a:cxn ang="f420">
                <a:pos x="f729" y="f717"/>
              </a:cxn>
              <a:cxn ang="f420">
                <a:pos x="f723" y="f717"/>
              </a:cxn>
              <a:cxn ang="f420">
                <a:pos x="f730" y="f704"/>
              </a:cxn>
              <a:cxn ang="f420">
                <a:pos x="f731" y="f732"/>
              </a:cxn>
              <a:cxn ang="f420">
                <a:pos x="f733" y="f732"/>
              </a:cxn>
              <a:cxn ang="f420">
                <a:pos x="f733" y="f734"/>
              </a:cxn>
              <a:cxn ang="f420">
                <a:pos x="f735" y="f734"/>
              </a:cxn>
              <a:cxn ang="f420">
                <a:pos x="f735" y="f704"/>
              </a:cxn>
              <a:cxn ang="f420">
                <a:pos x="f730" y="f704"/>
              </a:cxn>
              <a:cxn ang="f420">
                <a:pos x="f730" y="f736"/>
              </a:cxn>
              <a:cxn ang="f420">
                <a:pos x="f737" y="f736"/>
              </a:cxn>
              <a:cxn ang="f420">
                <a:pos x="f737" y="f725"/>
              </a:cxn>
              <a:cxn ang="f420">
                <a:pos x="f738" y="f739"/>
              </a:cxn>
              <a:cxn ang="f420">
                <a:pos x="f740" y="f739"/>
              </a:cxn>
              <a:cxn ang="f420">
                <a:pos x="f716" y="f725"/>
              </a:cxn>
              <a:cxn ang="f420">
                <a:pos x="f716" y="f741"/>
              </a:cxn>
              <a:cxn ang="f420">
                <a:pos x="f742" y="f741"/>
              </a:cxn>
              <a:cxn ang="f420">
                <a:pos x="f742" y="f743"/>
              </a:cxn>
              <a:cxn ang="f420">
                <a:pos x="f744" y="f745"/>
              </a:cxn>
              <a:cxn ang="f420">
                <a:pos x="f746" y="f747"/>
              </a:cxn>
              <a:cxn ang="f420">
                <a:pos x="f748" y="f749"/>
              </a:cxn>
              <a:cxn ang="f420">
                <a:pos x="f750" y="f751"/>
              </a:cxn>
              <a:cxn ang="f420">
                <a:pos x="f752" y="f751"/>
              </a:cxn>
              <a:cxn ang="f420">
                <a:pos x="f753" y="f754"/>
              </a:cxn>
              <a:cxn ang="f420">
                <a:pos x="f755" y="f754"/>
              </a:cxn>
              <a:cxn ang="f420">
                <a:pos x="f756" y="f757"/>
              </a:cxn>
              <a:cxn ang="f420">
                <a:pos x="f758" y="f754"/>
              </a:cxn>
              <a:cxn ang="f420">
                <a:pos x="f759" y="f760"/>
              </a:cxn>
              <a:cxn ang="f420">
                <a:pos x="f761" y="f754"/>
              </a:cxn>
              <a:cxn ang="f420">
                <a:pos x="f762" y="f757"/>
              </a:cxn>
              <a:cxn ang="f420">
                <a:pos x="f763" y="f754"/>
              </a:cxn>
              <a:cxn ang="f420">
                <a:pos x="f764" y="f760"/>
              </a:cxn>
              <a:cxn ang="f420">
                <a:pos x="f765" y="f754"/>
              </a:cxn>
              <a:cxn ang="f420">
                <a:pos x="f766" y="f757"/>
              </a:cxn>
              <a:cxn ang="f420">
                <a:pos x="f767" y="f754"/>
              </a:cxn>
              <a:cxn ang="f420">
                <a:pos x="f768" y="f760"/>
              </a:cxn>
              <a:cxn ang="f420">
                <a:pos x="f769" y="f754"/>
              </a:cxn>
              <a:cxn ang="f420">
                <a:pos x="f770" y="f757"/>
              </a:cxn>
              <a:cxn ang="f420">
                <a:pos x="f771" y="f754"/>
              </a:cxn>
              <a:cxn ang="f420">
                <a:pos x="f772" y="f760"/>
              </a:cxn>
              <a:cxn ang="f420">
                <a:pos x="f773" y="f754"/>
              </a:cxn>
              <a:cxn ang="f420">
                <a:pos x="f774" y="f757"/>
              </a:cxn>
              <a:cxn ang="f420">
                <a:pos x="f775" y="f754"/>
              </a:cxn>
              <a:cxn ang="f420">
                <a:pos x="f776" y="f760"/>
              </a:cxn>
              <a:cxn ang="f420">
                <a:pos x="f777" y="f754"/>
              </a:cxn>
              <a:cxn ang="f420">
                <a:pos x="f778" y="f757"/>
              </a:cxn>
              <a:cxn ang="f420">
                <a:pos x="f779" y="f754"/>
              </a:cxn>
              <a:cxn ang="f420">
                <a:pos x="f780" y="f754"/>
              </a:cxn>
              <a:cxn ang="f420">
                <a:pos x="f781" y="f782"/>
              </a:cxn>
              <a:cxn ang="f420">
                <a:pos x="f783" y="f782"/>
              </a:cxn>
              <a:cxn ang="f420">
                <a:pos x="f784" y="f785"/>
              </a:cxn>
              <a:cxn ang="f420">
                <a:pos x="f786" y="f787"/>
              </a:cxn>
              <a:cxn ang="f420">
                <a:pos x="f788" y="f789"/>
              </a:cxn>
              <a:cxn ang="f420">
                <a:pos x="f788" y="f789"/>
              </a:cxn>
              <a:cxn ang="f420">
                <a:pos x="f788" y="f790"/>
              </a:cxn>
              <a:cxn ang="f420">
                <a:pos x="f791" y="f790"/>
              </a:cxn>
              <a:cxn ang="f420">
                <a:pos x="f791" y="f736"/>
              </a:cxn>
              <a:cxn ang="f420">
                <a:pos x="f742" y="f703"/>
              </a:cxn>
              <a:cxn ang="f420">
                <a:pos x="f742" y="f792"/>
              </a:cxn>
              <a:cxn ang="f420">
                <a:pos x="f793" y="f792"/>
              </a:cxn>
              <a:cxn ang="f420">
                <a:pos x="f793" y="f703"/>
              </a:cxn>
              <a:cxn ang="f420">
                <a:pos x="f794" y="f795"/>
              </a:cxn>
              <a:cxn ang="f420">
                <a:pos x="f796" y="f797"/>
              </a:cxn>
              <a:cxn ang="f420">
                <a:pos x="f798" y="f795"/>
              </a:cxn>
              <a:cxn ang="f420">
                <a:pos x="f742" y="f703"/>
              </a:cxn>
              <a:cxn ang="f420">
                <a:pos x="f799" y="f703"/>
              </a:cxn>
              <a:cxn ang="f420">
                <a:pos x="f799" y="f792"/>
              </a:cxn>
              <a:cxn ang="f420">
                <a:pos x="f800" y="f792"/>
              </a:cxn>
              <a:cxn ang="f420">
                <a:pos x="f800" y="f703"/>
              </a:cxn>
              <a:cxn ang="f420">
                <a:pos x="f801" y="f795"/>
              </a:cxn>
              <a:cxn ang="f420">
                <a:pos x="f802" y="f797"/>
              </a:cxn>
              <a:cxn ang="f420">
                <a:pos x="f803" y="f795"/>
              </a:cxn>
              <a:cxn ang="f420">
                <a:pos x="f799" y="f703"/>
              </a:cxn>
              <a:cxn ang="f420">
                <a:pos x="f804" y="f703"/>
              </a:cxn>
              <a:cxn ang="f420">
                <a:pos x="f804" y="f792"/>
              </a:cxn>
              <a:cxn ang="f420">
                <a:pos x="f805" y="f792"/>
              </a:cxn>
              <a:cxn ang="f420">
                <a:pos x="f805" y="f703"/>
              </a:cxn>
              <a:cxn ang="f420">
                <a:pos x="f806" y="f795"/>
              </a:cxn>
              <a:cxn ang="f420">
                <a:pos x="f807" y="f797"/>
              </a:cxn>
              <a:cxn ang="f420">
                <a:pos x="f808" y="f795"/>
              </a:cxn>
              <a:cxn ang="f420">
                <a:pos x="f804" y="f703"/>
              </a:cxn>
              <a:cxn ang="f420">
                <a:pos x="f809" y="f703"/>
              </a:cxn>
              <a:cxn ang="f420">
                <a:pos x="f809" y="f792"/>
              </a:cxn>
              <a:cxn ang="f420">
                <a:pos x="f810" y="f792"/>
              </a:cxn>
              <a:cxn ang="f420">
                <a:pos x="f810" y="f703"/>
              </a:cxn>
              <a:cxn ang="f420">
                <a:pos x="f811" y="f795"/>
              </a:cxn>
              <a:cxn ang="f420">
                <a:pos x="f812" y="f797"/>
              </a:cxn>
              <a:cxn ang="f420">
                <a:pos x="f813" y="f795"/>
              </a:cxn>
              <a:cxn ang="f420">
                <a:pos x="f809" y="f703"/>
              </a:cxn>
              <a:cxn ang="f420">
                <a:pos x="f814" y="f703"/>
              </a:cxn>
              <a:cxn ang="f420">
                <a:pos x="f814" y="f792"/>
              </a:cxn>
              <a:cxn ang="f420">
                <a:pos x="f815" y="f792"/>
              </a:cxn>
              <a:cxn ang="f420">
                <a:pos x="f815" y="f703"/>
              </a:cxn>
              <a:cxn ang="f420">
                <a:pos x="f816" y="f795"/>
              </a:cxn>
              <a:cxn ang="f420">
                <a:pos x="f817" y="f797"/>
              </a:cxn>
              <a:cxn ang="f420">
                <a:pos x="f818" y="f795"/>
              </a:cxn>
              <a:cxn ang="f420">
                <a:pos x="f814" y="f703"/>
              </a:cxn>
              <a:cxn ang="f420">
                <a:pos x="f819" y="f703"/>
              </a:cxn>
              <a:cxn ang="f420">
                <a:pos x="f819" y="f792"/>
              </a:cxn>
              <a:cxn ang="f420">
                <a:pos x="f820" y="f792"/>
              </a:cxn>
              <a:cxn ang="f420">
                <a:pos x="f820" y="f821"/>
              </a:cxn>
              <a:cxn ang="f420">
                <a:pos x="f820" y="f703"/>
              </a:cxn>
              <a:cxn ang="f420">
                <a:pos x="f822" y="f795"/>
              </a:cxn>
              <a:cxn ang="f420">
                <a:pos x="f823" y="f797"/>
              </a:cxn>
              <a:cxn ang="f420">
                <a:pos x="f824" y="f795"/>
              </a:cxn>
              <a:cxn ang="f420">
                <a:pos x="f819" y="f703"/>
              </a:cxn>
              <a:cxn ang="f420">
                <a:pos x="f695" y="f825"/>
              </a:cxn>
              <a:cxn ang="f420">
                <a:pos x="f695" y="f825"/>
              </a:cxn>
              <a:cxn ang="f420">
                <a:pos x="f697" y="f825"/>
              </a:cxn>
              <a:cxn ang="f420">
                <a:pos x="f826" y="f827"/>
              </a:cxn>
              <a:cxn ang="f420">
                <a:pos x="f695" y="f715"/>
              </a:cxn>
              <a:cxn ang="f420">
                <a:pos x="f695" y="f825"/>
              </a:cxn>
            </a:cxnLst>
            <a:rect l="f691" t="f694" r="f692" b="f693"/>
            <a:pathLst>
              <a:path w="5819775" h="5419725">
                <a:moveTo>
                  <a:pt x="f8" y="f5"/>
                </a:moveTo>
                <a:lnTo>
                  <a:pt x="f9" y="f5"/>
                </a:lnTo>
                <a:cubicBezTo>
                  <a:pt x="f10" y="f5"/>
                  <a:pt x="f5" y="f11"/>
                  <a:pt x="f5" y="f9"/>
                </a:cubicBezTo>
                <a:lnTo>
                  <a:pt x="f5" y="f12"/>
                </a:lnTo>
                <a:cubicBezTo>
                  <a:pt x="f5" y="f13"/>
                  <a:pt x="f11" y="f14"/>
                  <a:pt x="f9" y="f14"/>
                </a:cubicBezTo>
                <a:lnTo>
                  <a:pt x="f15" y="f14"/>
                </a:lnTo>
                <a:lnTo>
                  <a:pt x="f15" y="f16"/>
                </a:lnTo>
                <a:lnTo>
                  <a:pt x="f15" y="f16"/>
                </a:lnTo>
                <a:lnTo>
                  <a:pt x="f15" y="f17"/>
                </a:lnTo>
                <a:cubicBezTo>
                  <a:pt x="f15" y="f18"/>
                  <a:pt x="f19" y="f20"/>
                  <a:pt x="f21" y="f20"/>
                </a:cubicBez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cubicBezTo>
                  <a:pt x="f25" y="f20"/>
                  <a:pt x="f26" y="f27"/>
                  <a:pt x="f26" y="f17"/>
                </a:cubicBezTo>
                <a:lnTo>
                  <a:pt x="f26" y="f28"/>
                </a:lnTo>
                <a:lnTo>
                  <a:pt x="f26" y="f29"/>
                </a:lnTo>
                <a:lnTo>
                  <a:pt x="f26" y="f14"/>
                </a:lnTo>
                <a:lnTo>
                  <a:pt x="f30" y="f14"/>
                </a:lnTo>
                <a:cubicBezTo>
                  <a:pt x="f31" y="f14"/>
                  <a:pt x="f32" y="f33"/>
                  <a:pt x="f32" y="f12"/>
                </a:cubicBezTo>
                <a:lnTo>
                  <a:pt x="f32" y="f34"/>
                </a:lnTo>
                <a:cubicBezTo>
                  <a:pt x="f35" y="f11"/>
                  <a:pt x="f36" y="f5"/>
                  <a:pt x="f8" y="f5"/>
                </a:cubicBezTo>
                <a:close/>
                <a:moveTo>
                  <a:pt x="f37" y="f38"/>
                </a:moveTo>
                <a:lnTo>
                  <a:pt x="f39" y="f38"/>
                </a:lnTo>
                <a:cubicBezTo>
                  <a:pt x="f40" y="f38"/>
                  <a:pt x="f41" y="f42"/>
                  <a:pt x="f41" y="f43"/>
                </a:cubicBezTo>
                <a:lnTo>
                  <a:pt x="f41" y="f44"/>
                </a:lnTo>
                <a:lnTo>
                  <a:pt x="f45" y="f44"/>
                </a:lnTo>
                <a:lnTo>
                  <a:pt x="f45" y="f38"/>
                </a:lnTo>
                <a:lnTo>
                  <a:pt x="f37" y="f38"/>
                </a:lnTo>
                <a:close/>
                <a:moveTo>
                  <a:pt x="f46" y="f38"/>
                </a:moveTo>
                <a:lnTo>
                  <a:pt x="f47" y="f38"/>
                </a:lnTo>
                <a:lnTo>
                  <a:pt x="f47" y="f48"/>
                </a:lnTo>
                <a:cubicBezTo>
                  <a:pt x="f47" y="f49"/>
                  <a:pt x="f50" y="f51"/>
                  <a:pt x="f52" y="f51"/>
                </a:cubicBezTo>
                <a:lnTo>
                  <a:pt x="f53" y="f51"/>
                </a:lnTo>
                <a:cubicBezTo>
                  <a:pt x="f54" y="f51"/>
                  <a:pt x="f55" y="f56"/>
                  <a:pt x="f55" y="f48"/>
                </a:cubicBezTo>
                <a:lnTo>
                  <a:pt x="f55" y="f38"/>
                </a:lnTo>
                <a:lnTo>
                  <a:pt x="f46" y="f38"/>
                </a:lnTo>
                <a:close/>
                <a:moveTo>
                  <a:pt x="f57" y="f17"/>
                </a:moveTo>
                <a:cubicBezTo>
                  <a:pt x="f57" y="f58"/>
                  <a:pt x="f59" y="f60"/>
                  <a:pt x="f61" y="f60"/>
                </a:cubicBezTo>
                <a:lnTo>
                  <a:pt x="f62" y="f60"/>
                </a:lnTo>
                <a:lnTo>
                  <a:pt x="f62" y="f63"/>
                </a:lnTo>
                <a:lnTo>
                  <a:pt x="f64" y="f63"/>
                </a:lnTo>
                <a:lnTo>
                  <a:pt x="f64" y="f17"/>
                </a:lnTo>
                <a:lnTo>
                  <a:pt x="f57" y="f17"/>
                </a:lnTo>
                <a:close/>
                <a:moveTo>
                  <a:pt x="f57" y="f65"/>
                </a:moveTo>
                <a:lnTo>
                  <a:pt x="f66" y="f65"/>
                </a:lnTo>
                <a:lnTo>
                  <a:pt x="f66" y="f48"/>
                </a:lnTo>
                <a:cubicBezTo>
                  <a:pt x="f66" y="f67"/>
                  <a:pt x="f68" y="f69"/>
                  <a:pt x="f70" y="f69"/>
                </a:cubicBezTo>
                <a:lnTo>
                  <a:pt x="f71" y="f69"/>
                </a:lnTo>
                <a:cubicBezTo>
                  <a:pt x="f72" y="f69"/>
                  <a:pt x="f37" y="f73"/>
                  <a:pt x="f37" y="f48"/>
                </a:cubicBezTo>
                <a:lnTo>
                  <a:pt x="f37" y="f74"/>
                </a:lnTo>
                <a:lnTo>
                  <a:pt x="f75" y="f74"/>
                </a:lnTo>
                <a:lnTo>
                  <a:pt x="f75" y="f76"/>
                </a:lnTo>
                <a:cubicBezTo>
                  <a:pt x="f75" y="f76"/>
                  <a:pt x="f77" y="f76"/>
                  <a:pt x="f77" y="f78"/>
                </a:cubicBezTo>
                <a:cubicBezTo>
                  <a:pt x="f79" y="f80"/>
                  <a:pt x="f81" y="f37"/>
                  <a:pt x="f82" y="f83"/>
                </a:cubicBezTo>
                <a:cubicBezTo>
                  <a:pt x="f84" y="f83"/>
                  <a:pt x="f85" y="f86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lnTo>
                  <a:pt x="f93" y="f92"/>
                </a:lnTo>
                <a:cubicBezTo>
                  <a:pt x="f94" y="f95"/>
                  <a:pt x="f96" y="f97"/>
                  <a:pt x="f98" y="f97"/>
                </a:cubicBezTo>
                <a:cubicBezTo>
                  <a:pt x="f99" y="f97"/>
                  <a:pt x="f100" y="f97"/>
                  <a:pt x="f101" y="f97"/>
                </a:cubicBezTo>
                <a:cubicBezTo>
                  <a:pt x="f102" y="f97"/>
                  <a:pt x="f103" y="f104"/>
                  <a:pt x="f105" y="f104"/>
                </a:cubicBezTo>
                <a:cubicBezTo>
                  <a:pt x="f106" y="f104"/>
                  <a:pt x="f107" y="f104"/>
                  <a:pt x="f108" y="f97"/>
                </a:cubicBezTo>
                <a:cubicBezTo>
                  <a:pt x="f109" y="f92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97"/>
                </a:cubicBezTo>
                <a:cubicBezTo>
                  <a:pt x="f119" y="f97"/>
                  <a:pt x="f120" y="f104"/>
                  <a:pt x="f121" y="f104"/>
                </a:cubicBezTo>
                <a:cubicBezTo>
                  <a:pt x="f122" y="f104"/>
                  <a:pt x="f123" y="f104"/>
                  <a:pt x="f124" y="f97"/>
                </a:cubicBezTo>
                <a:cubicBezTo>
                  <a:pt x="f125" y="f92"/>
                  <a:pt x="f126" y="f111"/>
                  <a:pt x="f127" y="f113"/>
                </a:cubicBezTo>
                <a:cubicBezTo>
                  <a:pt x="f128" y="f115"/>
                  <a:pt x="f129" y="f117"/>
                  <a:pt x="f130" y="f97"/>
                </a:cubicBezTo>
                <a:cubicBezTo>
                  <a:pt x="f131" y="f97"/>
                  <a:pt x="f132" y="f104"/>
                  <a:pt x="f133" y="f104"/>
                </a:cubicBezTo>
                <a:cubicBezTo>
                  <a:pt x="f134" y="f104"/>
                  <a:pt x="f135" y="f104"/>
                  <a:pt x="f136" y="f97"/>
                </a:cubicBezTo>
                <a:cubicBezTo>
                  <a:pt x="f137" y="f92"/>
                  <a:pt x="f138" y="f111"/>
                  <a:pt x="f139" y="f113"/>
                </a:cubicBezTo>
                <a:cubicBezTo>
                  <a:pt x="f140" y="f115"/>
                  <a:pt x="f141" y="f117"/>
                  <a:pt x="f142" y="f97"/>
                </a:cubicBezTo>
                <a:cubicBezTo>
                  <a:pt x="f143" y="f97"/>
                  <a:pt x="f144" y="f104"/>
                  <a:pt x="f145" y="f104"/>
                </a:cubicBezTo>
                <a:cubicBezTo>
                  <a:pt x="f146" y="f104"/>
                  <a:pt x="f147" y="f104"/>
                  <a:pt x="f148" y="f97"/>
                </a:cubicBezTo>
                <a:cubicBezTo>
                  <a:pt x="f149" y="f92"/>
                  <a:pt x="f150" y="f111"/>
                  <a:pt x="f151" y="f113"/>
                </a:cubicBezTo>
                <a:cubicBezTo>
                  <a:pt x="f152" y="f115"/>
                  <a:pt x="f153" y="f117"/>
                  <a:pt x="f154" y="f97"/>
                </a:cubicBezTo>
                <a:cubicBezTo>
                  <a:pt x="f155" y="f97"/>
                  <a:pt x="f156" y="f104"/>
                  <a:pt x="f157" y="f104"/>
                </a:cubicBezTo>
                <a:cubicBezTo>
                  <a:pt x="f158" y="f104"/>
                  <a:pt x="f159" y="f104"/>
                  <a:pt x="f160" y="f97"/>
                </a:cubicBezTo>
                <a:cubicBezTo>
                  <a:pt x="f161" y="f92"/>
                  <a:pt x="f162" y="f111"/>
                  <a:pt x="f163" y="f113"/>
                </a:cubicBezTo>
                <a:cubicBezTo>
                  <a:pt x="f164" y="f115"/>
                  <a:pt x="f165" y="f117"/>
                  <a:pt x="f166" y="f97"/>
                </a:cubicBezTo>
                <a:cubicBezTo>
                  <a:pt x="f167" y="f97"/>
                  <a:pt x="f168" y="f104"/>
                  <a:pt x="f169" y="f104"/>
                </a:cubicBezTo>
                <a:cubicBezTo>
                  <a:pt x="f170" y="f104"/>
                  <a:pt x="f171" y="f104"/>
                  <a:pt x="f172" y="f97"/>
                </a:cubicBezTo>
                <a:cubicBezTo>
                  <a:pt x="f173" y="f97"/>
                  <a:pt x="f174" y="f97"/>
                  <a:pt x="f175" y="f97"/>
                </a:cubicBezTo>
                <a:cubicBezTo>
                  <a:pt x="f176" y="f177"/>
                  <a:pt x="f178" y="f177"/>
                  <a:pt x="f179" y="f180"/>
                </a:cubicBezTo>
                <a:lnTo>
                  <a:pt x="f181" y="f180"/>
                </a:lnTo>
                <a:cubicBezTo>
                  <a:pt x="f182" y="f183"/>
                  <a:pt x="f184" y="f88"/>
                  <a:pt x="f185" y="f186"/>
                </a:cubicBezTo>
                <a:cubicBezTo>
                  <a:pt x="f187" y="f186"/>
                  <a:pt x="f187" y="f188"/>
                  <a:pt x="f189" y="f188"/>
                </a:cubicBezTo>
                <a:cubicBezTo>
                  <a:pt x="f190" y="f191"/>
                  <a:pt x="f192" y="f193"/>
                  <a:pt x="f194" y="f111"/>
                </a:cubicBezTo>
                <a:lnTo>
                  <a:pt x="f194" y="f111"/>
                </a:lnTo>
                <a:lnTo>
                  <a:pt x="f194" y="f195"/>
                </a:lnTo>
                <a:lnTo>
                  <a:pt x="f196" y="f195"/>
                </a:lnTo>
                <a:lnTo>
                  <a:pt x="f196" y="f65"/>
                </a:lnTo>
                <a:close/>
                <a:moveTo>
                  <a:pt x="f75" y="f16"/>
                </a:moveTo>
                <a:lnTo>
                  <a:pt x="f75" y="f197"/>
                </a:lnTo>
                <a:lnTo>
                  <a:pt x="f198" y="f197"/>
                </a:lnTo>
                <a:lnTo>
                  <a:pt x="f198" y="f16"/>
                </a:lnTo>
                <a:cubicBezTo>
                  <a:pt x="f198" y="f199"/>
                  <a:pt x="f200" y="f201"/>
                  <a:pt x="f202" y="f203"/>
                </a:cubicBezTo>
                <a:cubicBezTo>
                  <a:pt x="f204" y="f205"/>
                  <a:pt x="f206" y="f207"/>
                  <a:pt x="f208" y="f207"/>
                </a:cubicBezTo>
                <a:cubicBezTo>
                  <a:pt x="f209" y="f207"/>
                  <a:pt x="f210" y="f211"/>
                  <a:pt x="f212" y="f203"/>
                </a:cubicBezTo>
                <a:cubicBezTo>
                  <a:pt x="f85" y="f213"/>
                  <a:pt x="f75" y="f214"/>
                  <a:pt x="f75" y="f16"/>
                </a:cubicBezTo>
                <a:close/>
                <a:moveTo>
                  <a:pt x="f215" y="f16"/>
                </a:moveTo>
                <a:lnTo>
                  <a:pt x="f215" y="f197"/>
                </a:lnTo>
                <a:lnTo>
                  <a:pt x="f216" y="f197"/>
                </a:lnTo>
                <a:lnTo>
                  <a:pt x="f216" y="f16"/>
                </a:lnTo>
                <a:cubicBezTo>
                  <a:pt x="f216" y="f199"/>
                  <a:pt x="f217" y="f201"/>
                  <a:pt x="f218" y="f203"/>
                </a:cubicBezTo>
                <a:cubicBezTo>
                  <a:pt x="f219" y="f205"/>
                  <a:pt x="f220" y="f207"/>
                  <a:pt x="f221" y="f207"/>
                </a:cubicBezTo>
                <a:cubicBezTo>
                  <a:pt x="f222" y="f207"/>
                  <a:pt x="f223" y="f211"/>
                  <a:pt x="f224" y="f203"/>
                </a:cubicBezTo>
                <a:cubicBezTo>
                  <a:pt x="f225" y="f213"/>
                  <a:pt x="f215" y="f214"/>
                  <a:pt x="f215" y="f16"/>
                </a:cubicBezTo>
                <a:close/>
                <a:moveTo>
                  <a:pt x="f226" y="f16"/>
                </a:moveTo>
                <a:lnTo>
                  <a:pt x="f226" y="f197"/>
                </a:lnTo>
                <a:lnTo>
                  <a:pt x="f227" y="f197"/>
                </a:lnTo>
                <a:lnTo>
                  <a:pt x="f227" y="f16"/>
                </a:lnTo>
                <a:cubicBezTo>
                  <a:pt x="f227" y="f199"/>
                  <a:pt x="f228" y="f201"/>
                  <a:pt x="f229" y="f203"/>
                </a:cubicBezTo>
                <a:cubicBezTo>
                  <a:pt x="f230" y="f205"/>
                  <a:pt x="f231" y="f207"/>
                  <a:pt x="f232" y="f207"/>
                </a:cubicBezTo>
                <a:cubicBezTo>
                  <a:pt x="f233" y="f207"/>
                  <a:pt x="f234" y="f211"/>
                  <a:pt x="f235" y="f203"/>
                </a:cubicBezTo>
                <a:cubicBezTo>
                  <a:pt x="f236" y="f213"/>
                  <a:pt x="f226" y="f214"/>
                  <a:pt x="f226" y="f16"/>
                </a:cubicBezTo>
                <a:close/>
                <a:moveTo>
                  <a:pt x="f237" y="f16"/>
                </a:moveTo>
                <a:lnTo>
                  <a:pt x="f237" y="f197"/>
                </a:lnTo>
                <a:lnTo>
                  <a:pt x="f238" y="f197"/>
                </a:lnTo>
                <a:lnTo>
                  <a:pt x="f238" y="f16"/>
                </a:lnTo>
                <a:cubicBezTo>
                  <a:pt x="f238" y="f199"/>
                  <a:pt x="f239" y="f201"/>
                  <a:pt x="f240" y="f203"/>
                </a:cubicBezTo>
                <a:cubicBezTo>
                  <a:pt x="f241" y="f205"/>
                  <a:pt x="f242" y="f207"/>
                  <a:pt x="f243" y="f207"/>
                </a:cubicBezTo>
                <a:cubicBezTo>
                  <a:pt x="f244" y="f207"/>
                  <a:pt x="f245" y="f211"/>
                  <a:pt x="f246" y="f203"/>
                </a:cubicBezTo>
                <a:cubicBezTo>
                  <a:pt x="f247" y="f213"/>
                  <a:pt x="f237" y="f214"/>
                  <a:pt x="f237" y="f16"/>
                </a:cubicBezTo>
                <a:close/>
                <a:moveTo>
                  <a:pt x="f248" y="f16"/>
                </a:moveTo>
                <a:lnTo>
                  <a:pt x="f248" y="f197"/>
                </a:lnTo>
                <a:lnTo>
                  <a:pt x="f249" y="f197"/>
                </a:lnTo>
                <a:lnTo>
                  <a:pt x="f249" y="f16"/>
                </a:lnTo>
                <a:cubicBezTo>
                  <a:pt x="f249" y="f199"/>
                  <a:pt x="f250" y="f201"/>
                  <a:pt x="f251" y="f203"/>
                </a:cubicBezTo>
                <a:cubicBezTo>
                  <a:pt x="f252" y="f205"/>
                  <a:pt x="f253" y="f207"/>
                  <a:pt x="f254" y="f207"/>
                </a:cubicBezTo>
                <a:cubicBezTo>
                  <a:pt x="f255" y="f207"/>
                  <a:pt x="f256" y="f211"/>
                  <a:pt x="f257" y="f203"/>
                </a:cubicBezTo>
                <a:cubicBezTo>
                  <a:pt x="f258" y="f213"/>
                  <a:pt x="f248" y="f214"/>
                  <a:pt x="f248" y="f16"/>
                </a:cubicBezTo>
                <a:close/>
                <a:moveTo>
                  <a:pt x="f259" y="f16"/>
                </a:moveTo>
                <a:lnTo>
                  <a:pt x="f259" y="f197"/>
                </a:lnTo>
                <a:lnTo>
                  <a:pt x="f260" y="f197"/>
                </a:lnTo>
                <a:lnTo>
                  <a:pt x="f260" y="f261"/>
                </a:lnTo>
                <a:lnTo>
                  <a:pt x="f260" y="f16"/>
                </a:lnTo>
                <a:cubicBezTo>
                  <a:pt x="f260" y="f199"/>
                  <a:pt x="f262" y="f201"/>
                  <a:pt x="f263" y="f203"/>
                </a:cubicBezTo>
                <a:cubicBezTo>
                  <a:pt x="f264" y="f205"/>
                  <a:pt x="f265" y="f207"/>
                  <a:pt x="f266" y="f207"/>
                </a:cubicBezTo>
                <a:cubicBezTo>
                  <a:pt x="f267" y="f207"/>
                  <a:pt x="f268" y="f211"/>
                  <a:pt x="f269" y="f203"/>
                </a:cubicBezTo>
                <a:cubicBezTo>
                  <a:pt x="f270" y="f213"/>
                  <a:pt x="f259" y="f214"/>
                  <a:pt x="f259" y="f16"/>
                </a:cubicBezTo>
                <a:close/>
                <a:moveTo>
                  <a:pt x="f8" y="f271"/>
                </a:moveTo>
                <a:cubicBezTo>
                  <a:pt x="f8" y="f272"/>
                  <a:pt x="f8" y="f272"/>
                  <a:pt x="f8" y="f271"/>
                </a:cubicBezTo>
                <a:lnTo>
                  <a:pt x="f9" y="f271"/>
                </a:lnTo>
                <a:lnTo>
                  <a:pt x="f273" y="f274"/>
                </a:lnTo>
                <a:lnTo>
                  <a:pt x="f8" y="f34"/>
                </a:lnTo>
                <a:lnTo>
                  <a:pt x="f8" y="f271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26" name="Forma libre 37">
            <a:extLst>
              <a:ext uri="{FF2B5EF4-FFF2-40B4-BE49-F238E27FC236}">
                <a16:creationId xmlns:a16="http://schemas.microsoft.com/office/drawing/2014/main" id="{4EBB0E7E-205B-B865-A597-70D6EDF41FAE}"/>
              </a:ext>
            </a:extLst>
          </p:cNvPr>
          <p:cNvSpPr/>
          <p:nvPr/>
        </p:nvSpPr>
        <p:spPr>
          <a:xfrm>
            <a:off x="5511765" y="3356021"/>
            <a:ext cx="351705" cy="28147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19775"/>
              <a:gd name="f7" fmla="val 4657725"/>
              <a:gd name="f8" fmla="val 5293491"/>
              <a:gd name="f9" fmla="val 867346"/>
              <a:gd name="f10" fmla="val 4828166"/>
              <a:gd name="f11" fmla="val 4158568"/>
              <a:gd name="f12" fmla="val 3968649"/>
              <a:gd name="f13" fmla="val 359597"/>
              <a:gd name="f14" fmla="val 162506"/>
              <a:gd name="f15" fmla="val 3806800"/>
              <a:gd name="f16" fmla="val 3609051"/>
              <a:gd name="f17" fmla="val 2220906"/>
              <a:gd name="f18" fmla="val 2023815"/>
              <a:gd name="f19" fmla="val 1861309"/>
              <a:gd name="f20" fmla="val 161849"/>
              <a:gd name="f21" fmla="val 1670742"/>
              <a:gd name="f22" fmla="val 1001144"/>
              <a:gd name="f23" fmla="val 535810"/>
              <a:gd name="f24" fmla="val 239516"/>
              <a:gd name="f25" fmla="val 1106862"/>
              <a:gd name="f26" fmla="val 1403156"/>
              <a:gd name="f27" fmla="val 4123325"/>
              <a:gd name="f28" fmla="val 4419619"/>
              <a:gd name="f29" fmla="val 4659135"/>
              <a:gd name="f30" fmla="val 1001135"/>
              <a:gd name="f31" fmla="val 1670733"/>
              <a:gd name="f32" fmla="val 4158558"/>
              <a:gd name="f33" fmla="val 4828156"/>
              <a:gd name="f34" fmla="val 5293481"/>
              <a:gd name="f35" fmla="val 5589775"/>
              <a:gd name="f36" fmla="val 5829291"/>
              <a:gd name="f37" fmla="val 1395327"/>
              <a:gd name="f38" fmla="val 5822118"/>
              <a:gd name="f39" fmla="val 5582603"/>
              <a:gd name="f40" fmla="val 874528"/>
              <a:gd name="f41" fmla="val 4398731"/>
              <a:gd name="f42" fmla="val 387658"/>
              <a:gd name="f43" fmla="val 261052"/>
              <a:gd name="f44" fmla="val 4278649"/>
              <a:gd name="f45" fmla="val 4123973"/>
              <a:gd name="f46" fmla="val 1395975"/>
              <a:gd name="f47" fmla="val 1247823"/>
              <a:gd name="f48" fmla="val 381133"/>
              <a:gd name="f49" fmla="val 1121216"/>
              <a:gd name="f50" fmla="val 873871"/>
              <a:gd name="f51" fmla="val 1536944"/>
              <a:gd name="f52" fmla="val 1128398"/>
              <a:gd name="f53" fmla="val 1127751"/>
              <a:gd name="f54" fmla="val 2115179"/>
              <a:gd name="f55" fmla="val 303467"/>
              <a:gd name="f56" fmla="val 2157603"/>
              <a:gd name="f57" fmla="val 2213724"/>
              <a:gd name="f58" fmla="val 3602526"/>
              <a:gd name="f59" fmla="val 3658657"/>
              <a:gd name="f60" fmla="val 3701072"/>
              <a:gd name="f61" fmla="val 303476"/>
              <a:gd name="f62" fmla="val 4024779"/>
              <a:gd name="f63" fmla="val 1797996"/>
              <a:gd name="f64" fmla="val 1988563"/>
              <a:gd name="f65" fmla="val 3835508"/>
              <a:gd name="f66" fmla="val 4026075"/>
              <a:gd name="f67" fmla="val 4398741"/>
              <a:gd name="f68" fmla="val 4694377"/>
              <a:gd name="f69" fmla="val 4285831"/>
              <a:gd name="f70" fmla="val 5561724"/>
              <a:gd name="f71" fmla="val 4271477"/>
              <a:gd name="f72" fmla="val 5441643"/>
              <a:gd name="f73" fmla="val 4398083"/>
              <a:gd name="f74" fmla="val 5286966"/>
              <a:gd name="f75" fmla="val 4955429"/>
              <a:gd name="f76" fmla="val 5568249"/>
              <a:gd name="f77" fmla="val 1247832"/>
              <a:gd name="f78" fmla="val 1402509"/>
              <a:gd name="f79" fmla="+- 0 0 -90"/>
              <a:gd name="f80" fmla="*/ f3 1 5819775"/>
              <a:gd name="f81" fmla="*/ f4 1 4657725"/>
              <a:gd name="f82" fmla="val f5"/>
              <a:gd name="f83" fmla="val f6"/>
              <a:gd name="f84" fmla="val f7"/>
              <a:gd name="f85" fmla="*/ f79 f0 1"/>
              <a:gd name="f86" fmla="+- f84 0 f82"/>
              <a:gd name="f87" fmla="+- f83 0 f82"/>
              <a:gd name="f88" fmla="*/ f85 1 f2"/>
              <a:gd name="f89" fmla="*/ f87 1 5819775"/>
              <a:gd name="f90" fmla="*/ f86 1 4657725"/>
              <a:gd name="f91" fmla="*/ 5293491 f87 1"/>
              <a:gd name="f92" fmla="*/ 867346 f86 1"/>
              <a:gd name="f93" fmla="*/ 4828166 f87 1"/>
              <a:gd name="f94" fmla="*/ 4158568 f87 1"/>
              <a:gd name="f95" fmla="*/ 3968649 f87 1"/>
              <a:gd name="f96" fmla="*/ 359597 f86 1"/>
              <a:gd name="f97" fmla="*/ 3609051 f87 1"/>
              <a:gd name="f98" fmla="*/ 0 f86 1"/>
              <a:gd name="f99" fmla="*/ 2220906 f87 1"/>
              <a:gd name="f100" fmla="*/ 1861309 f87 1"/>
              <a:gd name="f101" fmla="*/ 1670742 f87 1"/>
              <a:gd name="f102" fmla="*/ 1001144 f87 1"/>
              <a:gd name="f103" fmla="*/ 535810 f87 1"/>
              <a:gd name="f104" fmla="*/ 0 f87 1"/>
              <a:gd name="f105" fmla="*/ 1403156 f86 1"/>
              <a:gd name="f106" fmla="*/ 4123325 f86 1"/>
              <a:gd name="f107" fmla="*/ 4659135 f86 1"/>
              <a:gd name="f108" fmla="*/ 1001135 f87 1"/>
              <a:gd name="f109" fmla="*/ 1670733 f87 1"/>
              <a:gd name="f110" fmla="*/ 4158558 f87 1"/>
              <a:gd name="f111" fmla="*/ 4828156 f87 1"/>
              <a:gd name="f112" fmla="*/ 5293481 f87 1"/>
              <a:gd name="f113" fmla="*/ 5829291 f87 1"/>
              <a:gd name="f114" fmla="*/ 1395327 f86 1"/>
              <a:gd name="f115" fmla="*/ 874528 f87 1"/>
              <a:gd name="f116" fmla="*/ 4398731 f86 1"/>
              <a:gd name="f117" fmla="*/ 261052 f87 1"/>
              <a:gd name="f118" fmla="*/ 4123973 f86 1"/>
              <a:gd name="f119" fmla="*/ 1395975 f86 1"/>
              <a:gd name="f120" fmla="*/ 1121216 f86 1"/>
              <a:gd name="f121" fmla="*/ 873871 f87 1"/>
              <a:gd name="f122" fmla="*/ 1536944 f87 1"/>
              <a:gd name="f123" fmla="*/ 1128398 f87 1"/>
              <a:gd name="f124" fmla="*/ 1127751 f86 1"/>
              <a:gd name="f125" fmla="*/ 2115179 f87 1"/>
              <a:gd name="f126" fmla="*/ 2213724 f87 1"/>
              <a:gd name="f127" fmla="*/ 261052 f86 1"/>
              <a:gd name="f128" fmla="*/ 3602526 f87 1"/>
              <a:gd name="f129" fmla="*/ 3701072 f87 1"/>
              <a:gd name="f130" fmla="*/ 4024779 f87 1"/>
              <a:gd name="f131" fmla="*/ 1797996 f87 1"/>
              <a:gd name="f132" fmla="*/ 1988563 f87 1"/>
              <a:gd name="f133" fmla="*/ 3835508 f87 1"/>
              <a:gd name="f134" fmla="*/ 4026075 f87 1"/>
              <a:gd name="f135" fmla="*/ 4398741 f86 1"/>
              <a:gd name="f136" fmla="*/ 4694377 f87 1"/>
              <a:gd name="f137" fmla="*/ 4285831 f87 1"/>
              <a:gd name="f138" fmla="*/ 5561724 f87 1"/>
              <a:gd name="f139" fmla="*/ 5286966 f87 1"/>
              <a:gd name="f140" fmla="*/ 4398083 f86 1"/>
              <a:gd name="f141" fmla="*/ 4955429 f87 1"/>
              <a:gd name="f142" fmla="*/ 5568249 f87 1"/>
              <a:gd name="f143" fmla="*/ 1402509 f86 1"/>
              <a:gd name="f144" fmla="+- f88 0 f1"/>
              <a:gd name="f145" fmla="*/ f91 1 5819775"/>
              <a:gd name="f146" fmla="*/ f92 1 4657725"/>
              <a:gd name="f147" fmla="*/ f93 1 5819775"/>
              <a:gd name="f148" fmla="*/ f94 1 5819775"/>
              <a:gd name="f149" fmla="*/ f95 1 5819775"/>
              <a:gd name="f150" fmla="*/ f96 1 4657725"/>
              <a:gd name="f151" fmla="*/ f97 1 5819775"/>
              <a:gd name="f152" fmla="*/ f98 1 4657725"/>
              <a:gd name="f153" fmla="*/ f99 1 5819775"/>
              <a:gd name="f154" fmla="*/ f100 1 5819775"/>
              <a:gd name="f155" fmla="*/ f101 1 5819775"/>
              <a:gd name="f156" fmla="*/ f102 1 5819775"/>
              <a:gd name="f157" fmla="*/ f103 1 5819775"/>
              <a:gd name="f158" fmla="*/ f104 1 5819775"/>
              <a:gd name="f159" fmla="*/ f105 1 4657725"/>
              <a:gd name="f160" fmla="*/ f106 1 4657725"/>
              <a:gd name="f161" fmla="*/ f107 1 4657725"/>
              <a:gd name="f162" fmla="*/ f108 1 5819775"/>
              <a:gd name="f163" fmla="*/ f109 1 5819775"/>
              <a:gd name="f164" fmla="*/ f110 1 5819775"/>
              <a:gd name="f165" fmla="*/ f111 1 5819775"/>
              <a:gd name="f166" fmla="*/ f112 1 5819775"/>
              <a:gd name="f167" fmla="*/ f113 1 5819775"/>
              <a:gd name="f168" fmla="*/ f114 1 4657725"/>
              <a:gd name="f169" fmla="*/ f115 1 5819775"/>
              <a:gd name="f170" fmla="*/ f116 1 4657725"/>
              <a:gd name="f171" fmla="*/ f117 1 5819775"/>
              <a:gd name="f172" fmla="*/ f118 1 4657725"/>
              <a:gd name="f173" fmla="*/ f119 1 4657725"/>
              <a:gd name="f174" fmla="*/ f120 1 4657725"/>
              <a:gd name="f175" fmla="*/ f121 1 5819775"/>
              <a:gd name="f176" fmla="*/ f122 1 5819775"/>
              <a:gd name="f177" fmla="*/ f123 1 5819775"/>
              <a:gd name="f178" fmla="*/ f124 1 4657725"/>
              <a:gd name="f179" fmla="*/ f125 1 5819775"/>
              <a:gd name="f180" fmla="*/ f126 1 5819775"/>
              <a:gd name="f181" fmla="*/ f127 1 4657725"/>
              <a:gd name="f182" fmla="*/ f128 1 5819775"/>
              <a:gd name="f183" fmla="*/ f129 1 5819775"/>
              <a:gd name="f184" fmla="*/ f130 1 5819775"/>
              <a:gd name="f185" fmla="*/ f131 1 5819775"/>
              <a:gd name="f186" fmla="*/ f132 1 5819775"/>
              <a:gd name="f187" fmla="*/ f133 1 5819775"/>
              <a:gd name="f188" fmla="*/ f134 1 5819775"/>
              <a:gd name="f189" fmla="*/ f135 1 4657725"/>
              <a:gd name="f190" fmla="*/ f136 1 5819775"/>
              <a:gd name="f191" fmla="*/ f137 1 5819775"/>
              <a:gd name="f192" fmla="*/ f138 1 5819775"/>
              <a:gd name="f193" fmla="*/ f139 1 5819775"/>
              <a:gd name="f194" fmla="*/ f140 1 4657725"/>
              <a:gd name="f195" fmla="*/ f141 1 5819775"/>
              <a:gd name="f196" fmla="*/ f142 1 5819775"/>
              <a:gd name="f197" fmla="*/ f143 1 4657725"/>
              <a:gd name="f198" fmla="*/ f82 1 f89"/>
              <a:gd name="f199" fmla="*/ f83 1 f89"/>
              <a:gd name="f200" fmla="*/ f82 1 f90"/>
              <a:gd name="f201" fmla="*/ f84 1 f90"/>
              <a:gd name="f202" fmla="*/ f145 1 f89"/>
              <a:gd name="f203" fmla="*/ f146 1 f90"/>
              <a:gd name="f204" fmla="*/ f147 1 f89"/>
              <a:gd name="f205" fmla="*/ f148 1 f89"/>
              <a:gd name="f206" fmla="*/ f149 1 f89"/>
              <a:gd name="f207" fmla="*/ f150 1 f90"/>
              <a:gd name="f208" fmla="*/ f151 1 f89"/>
              <a:gd name="f209" fmla="*/ f152 1 f90"/>
              <a:gd name="f210" fmla="*/ f153 1 f89"/>
              <a:gd name="f211" fmla="*/ f154 1 f89"/>
              <a:gd name="f212" fmla="*/ f155 1 f89"/>
              <a:gd name="f213" fmla="*/ f156 1 f89"/>
              <a:gd name="f214" fmla="*/ f157 1 f89"/>
              <a:gd name="f215" fmla="*/ f158 1 f89"/>
              <a:gd name="f216" fmla="*/ f159 1 f90"/>
              <a:gd name="f217" fmla="*/ f160 1 f90"/>
              <a:gd name="f218" fmla="*/ f161 1 f90"/>
              <a:gd name="f219" fmla="*/ f162 1 f89"/>
              <a:gd name="f220" fmla="*/ f163 1 f89"/>
              <a:gd name="f221" fmla="*/ f164 1 f89"/>
              <a:gd name="f222" fmla="*/ f165 1 f89"/>
              <a:gd name="f223" fmla="*/ f166 1 f89"/>
              <a:gd name="f224" fmla="*/ f167 1 f89"/>
              <a:gd name="f225" fmla="*/ f168 1 f90"/>
              <a:gd name="f226" fmla="*/ f169 1 f89"/>
              <a:gd name="f227" fmla="*/ f170 1 f90"/>
              <a:gd name="f228" fmla="*/ f171 1 f89"/>
              <a:gd name="f229" fmla="*/ f172 1 f90"/>
              <a:gd name="f230" fmla="*/ f173 1 f90"/>
              <a:gd name="f231" fmla="*/ f174 1 f90"/>
              <a:gd name="f232" fmla="*/ f175 1 f89"/>
              <a:gd name="f233" fmla="*/ f176 1 f89"/>
              <a:gd name="f234" fmla="*/ f177 1 f89"/>
              <a:gd name="f235" fmla="*/ f178 1 f90"/>
              <a:gd name="f236" fmla="*/ f179 1 f89"/>
              <a:gd name="f237" fmla="*/ f180 1 f89"/>
              <a:gd name="f238" fmla="*/ f181 1 f90"/>
              <a:gd name="f239" fmla="*/ f182 1 f89"/>
              <a:gd name="f240" fmla="*/ f183 1 f89"/>
              <a:gd name="f241" fmla="*/ f184 1 f89"/>
              <a:gd name="f242" fmla="*/ f185 1 f89"/>
              <a:gd name="f243" fmla="*/ f186 1 f89"/>
              <a:gd name="f244" fmla="*/ f187 1 f89"/>
              <a:gd name="f245" fmla="*/ f188 1 f89"/>
              <a:gd name="f246" fmla="*/ f189 1 f90"/>
              <a:gd name="f247" fmla="*/ f190 1 f89"/>
              <a:gd name="f248" fmla="*/ f191 1 f89"/>
              <a:gd name="f249" fmla="*/ f192 1 f89"/>
              <a:gd name="f250" fmla="*/ f193 1 f89"/>
              <a:gd name="f251" fmla="*/ f194 1 f90"/>
              <a:gd name="f252" fmla="*/ f195 1 f89"/>
              <a:gd name="f253" fmla="*/ f196 1 f89"/>
              <a:gd name="f254" fmla="*/ f197 1 f90"/>
              <a:gd name="f255" fmla="*/ f198 f80 1"/>
              <a:gd name="f256" fmla="*/ f199 f80 1"/>
              <a:gd name="f257" fmla="*/ f201 f81 1"/>
              <a:gd name="f258" fmla="*/ f200 f81 1"/>
              <a:gd name="f259" fmla="*/ f202 f80 1"/>
              <a:gd name="f260" fmla="*/ f203 f81 1"/>
              <a:gd name="f261" fmla="*/ f204 f80 1"/>
              <a:gd name="f262" fmla="*/ f205 f80 1"/>
              <a:gd name="f263" fmla="*/ f206 f80 1"/>
              <a:gd name="f264" fmla="*/ f207 f81 1"/>
              <a:gd name="f265" fmla="*/ f208 f80 1"/>
              <a:gd name="f266" fmla="*/ f209 f81 1"/>
              <a:gd name="f267" fmla="*/ f210 f80 1"/>
              <a:gd name="f268" fmla="*/ f211 f80 1"/>
              <a:gd name="f269" fmla="*/ f212 f80 1"/>
              <a:gd name="f270" fmla="*/ f213 f80 1"/>
              <a:gd name="f271" fmla="*/ f214 f80 1"/>
              <a:gd name="f272" fmla="*/ f215 f80 1"/>
              <a:gd name="f273" fmla="*/ f216 f81 1"/>
              <a:gd name="f274" fmla="*/ f217 f81 1"/>
              <a:gd name="f275" fmla="*/ f218 f81 1"/>
              <a:gd name="f276" fmla="*/ f219 f80 1"/>
              <a:gd name="f277" fmla="*/ f220 f80 1"/>
              <a:gd name="f278" fmla="*/ f221 f80 1"/>
              <a:gd name="f279" fmla="*/ f222 f80 1"/>
              <a:gd name="f280" fmla="*/ f223 f80 1"/>
              <a:gd name="f281" fmla="*/ f224 f80 1"/>
              <a:gd name="f282" fmla="*/ f225 f81 1"/>
              <a:gd name="f283" fmla="*/ f226 f80 1"/>
              <a:gd name="f284" fmla="*/ f227 f81 1"/>
              <a:gd name="f285" fmla="*/ f228 f80 1"/>
              <a:gd name="f286" fmla="*/ f229 f81 1"/>
              <a:gd name="f287" fmla="*/ f230 f81 1"/>
              <a:gd name="f288" fmla="*/ f231 f81 1"/>
              <a:gd name="f289" fmla="*/ f232 f80 1"/>
              <a:gd name="f290" fmla="*/ f233 f80 1"/>
              <a:gd name="f291" fmla="*/ f234 f80 1"/>
              <a:gd name="f292" fmla="*/ f235 f81 1"/>
              <a:gd name="f293" fmla="*/ f236 f80 1"/>
              <a:gd name="f294" fmla="*/ f237 f80 1"/>
              <a:gd name="f295" fmla="*/ f238 f81 1"/>
              <a:gd name="f296" fmla="*/ f239 f80 1"/>
              <a:gd name="f297" fmla="*/ f240 f80 1"/>
              <a:gd name="f298" fmla="*/ f241 f80 1"/>
              <a:gd name="f299" fmla="*/ f242 f80 1"/>
              <a:gd name="f300" fmla="*/ f243 f80 1"/>
              <a:gd name="f301" fmla="*/ f244 f80 1"/>
              <a:gd name="f302" fmla="*/ f245 f80 1"/>
              <a:gd name="f303" fmla="*/ f246 f81 1"/>
              <a:gd name="f304" fmla="*/ f247 f80 1"/>
              <a:gd name="f305" fmla="*/ f248 f80 1"/>
              <a:gd name="f306" fmla="*/ f249 f80 1"/>
              <a:gd name="f307" fmla="*/ f250 f80 1"/>
              <a:gd name="f308" fmla="*/ f251 f81 1"/>
              <a:gd name="f309" fmla="*/ f252 f80 1"/>
              <a:gd name="f310" fmla="*/ f253 f80 1"/>
              <a:gd name="f311" fmla="*/ f254 f8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4">
                <a:pos x="f259" y="f260"/>
              </a:cxn>
              <a:cxn ang="f144">
                <a:pos x="f261" y="f260"/>
              </a:cxn>
              <a:cxn ang="f144">
                <a:pos x="f262" y="f260"/>
              </a:cxn>
              <a:cxn ang="f144">
                <a:pos x="f263" y="f260"/>
              </a:cxn>
              <a:cxn ang="f144">
                <a:pos x="f263" y="f264"/>
              </a:cxn>
              <a:cxn ang="f144">
                <a:pos x="f265" y="f266"/>
              </a:cxn>
              <a:cxn ang="f144">
                <a:pos x="f267" y="f266"/>
              </a:cxn>
              <a:cxn ang="f144">
                <a:pos x="f268" y="f264"/>
              </a:cxn>
              <a:cxn ang="f144">
                <a:pos x="f268" y="f260"/>
              </a:cxn>
              <a:cxn ang="f144">
                <a:pos x="f269" y="f260"/>
              </a:cxn>
              <a:cxn ang="f144">
                <a:pos x="f270" y="f260"/>
              </a:cxn>
              <a:cxn ang="f144">
                <a:pos x="f271" y="f260"/>
              </a:cxn>
              <a:cxn ang="f144">
                <a:pos x="f272" y="f273"/>
              </a:cxn>
              <a:cxn ang="f144">
                <a:pos x="f272" y="f274"/>
              </a:cxn>
              <a:cxn ang="f144">
                <a:pos x="f271" y="f275"/>
              </a:cxn>
              <a:cxn ang="f144">
                <a:pos x="f276" y="f275"/>
              </a:cxn>
              <a:cxn ang="f144">
                <a:pos x="f277" y="f275"/>
              </a:cxn>
              <a:cxn ang="f144">
                <a:pos x="f278" y="f275"/>
              </a:cxn>
              <a:cxn ang="f144">
                <a:pos x="f279" y="f275"/>
              </a:cxn>
              <a:cxn ang="f144">
                <a:pos x="f280" y="f275"/>
              </a:cxn>
              <a:cxn ang="f144">
                <a:pos x="f281" y="f274"/>
              </a:cxn>
              <a:cxn ang="f144">
                <a:pos x="f281" y="f282"/>
              </a:cxn>
              <a:cxn ang="f144">
                <a:pos x="f259" y="f260"/>
              </a:cxn>
              <a:cxn ang="f144">
                <a:pos x="f283" y="f284"/>
              </a:cxn>
              <a:cxn ang="f144">
                <a:pos x="f271" y="f284"/>
              </a:cxn>
              <a:cxn ang="f144">
                <a:pos x="f285" y="f286"/>
              </a:cxn>
              <a:cxn ang="f144">
                <a:pos x="f285" y="f287"/>
              </a:cxn>
              <a:cxn ang="f144">
                <a:pos x="f271" y="f288"/>
              </a:cxn>
              <a:cxn ang="f144">
                <a:pos x="f289" y="f288"/>
              </a:cxn>
              <a:cxn ang="f144">
                <a:pos x="f289" y="f284"/>
              </a:cxn>
              <a:cxn ang="f144">
                <a:pos x="f283" y="f284"/>
              </a:cxn>
              <a:cxn ang="f144">
                <a:pos x="f290" y="f284"/>
              </a:cxn>
              <a:cxn ang="f144">
                <a:pos x="f291" y="f284"/>
              </a:cxn>
              <a:cxn ang="f144">
                <a:pos x="f291" y="f292"/>
              </a:cxn>
              <a:cxn ang="f144">
                <a:pos x="f290" y="f292"/>
              </a:cxn>
              <a:cxn ang="f144">
                <a:pos x="f290" y="f284"/>
              </a:cxn>
              <a:cxn ang="f144">
                <a:pos x="f293" y="f264"/>
              </a:cxn>
              <a:cxn ang="f144">
                <a:pos x="f294" y="f295"/>
              </a:cxn>
              <a:cxn ang="f144">
                <a:pos x="f296" y="f295"/>
              </a:cxn>
              <a:cxn ang="f144">
                <a:pos x="f297" y="f264"/>
              </a:cxn>
              <a:cxn ang="f144">
                <a:pos x="f297" y="f260"/>
              </a:cxn>
              <a:cxn ang="f144">
                <a:pos x="f293" y="f260"/>
              </a:cxn>
              <a:cxn ang="f144">
                <a:pos x="f293" y="f264"/>
              </a:cxn>
              <a:cxn ang="f144">
                <a:pos x="f298" y="f284"/>
              </a:cxn>
              <a:cxn ang="f144">
                <a:pos x="f299" y="f284"/>
              </a:cxn>
              <a:cxn ang="f144">
                <a:pos x="f299" y="f292"/>
              </a:cxn>
              <a:cxn ang="f144">
                <a:pos x="f300" y="f292"/>
              </a:cxn>
              <a:cxn ang="f144">
                <a:pos x="f301" y="f292"/>
              </a:cxn>
              <a:cxn ang="f144">
                <a:pos x="f302" y="f292"/>
              </a:cxn>
              <a:cxn ang="f144">
                <a:pos x="f302" y="f303"/>
              </a:cxn>
              <a:cxn ang="f144">
                <a:pos x="f298" y="f303"/>
              </a:cxn>
              <a:cxn ang="f144">
                <a:pos x="f304" y="f284"/>
              </a:cxn>
              <a:cxn ang="f144">
                <a:pos x="f305" y="f284"/>
              </a:cxn>
              <a:cxn ang="f144">
                <a:pos x="f305" y="f292"/>
              </a:cxn>
              <a:cxn ang="f144">
                <a:pos x="f304" y="f292"/>
              </a:cxn>
              <a:cxn ang="f144">
                <a:pos x="f304" y="f284"/>
              </a:cxn>
              <a:cxn ang="f144">
                <a:pos x="f306" y="f274"/>
              </a:cxn>
              <a:cxn ang="f144">
                <a:pos x="f307" y="f308"/>
              </a:cxn>
              <a:cxn ang="f144">
                <a:pos x="f309" y="f308"/>
              </a:cxn>
              <a:cxn ang="f144">
                <a:pos x="f309" y="f292"/>
              </a:cxn>
              <a:cxn ang="f144">
                <a:pos x="f259" y="f292"/>
              </a:cxn>
              <a:cxn ang="f144">
                <a:pos x="f310" y="f311"/>
              </a:cxn>
              <a:cxn ang="f144">
                <a:pos x="f310" y="f274"/>
              </a:cxn>
              <a:cxn ang="f144">
                <a:pos x="f306" y="f274"/>
              </a:cxn>
            </a:cxnLst>
            <a:rect l="f255" t="f258" r="f256" b="f257"/>
            <a:pathLst>
              <a:path w="5819775" h="4657725">
                <a:moveTo>
                  <a:pt x="f8" y="f9"/>
                </a:moveTo>
                <a:lnTo>
                  <a:pt x="f10" y="f9"/>
                </a:lnTo>
                <a:lnTo>
                  <a:pt x="f11" y="f9"/>
                </a:lnTo>
                <a:lnTo>
                  <a:pt x="f12" y="f9"/>
                </a:lnTo>
                <a:lnTo>
                  <a:pt x="f12" y="f13"/>
                </a:lnTo>
                <a:cubicBezTo>
                  <a:pt x="f12" y="f14"/>
                  <a:pt x="f15" y="f5"/>
                  <a:pt x="f16" y="f5"/>
                </a:cubicBezTo>
                <a:lnTo>
                  <a:pt x="f17" y="f5"/>
                </a:lnTo>
                <a:cubicBezTo>
                  <a:pt x="f18" y="f5"/>
                  <a:pt x="f19" y="f20"/>
                  <a:pt x="f19" y="f13"/>
                </a:cubicBezTo>
                <a:lnTo>
                  <a:pt x="f19" y="f9"/>
                </a:lnTo>
                <a:lnTo>
                  <a:pt x="f21" y="f9"/>
                </a:lnTo>
                <a:lnTo>
                  <a:pt x="f22" y="f9"/>
                </a:lnTo>
                <a:lnTo>
                  <a:pt x="f23" y="f9"/>
                </a:lnTo>
                <a:cubicBezTo>
                  <a:pt x="f24" y="f9"/>
                  <a:pt x="f5" y="f25"/>
                  <a:pt x="f5" y="f26"/>
                </a:cubicBezTo>
                <a:lnTo>
                  <a:pt x="f5" y="f27"/>
                </a:lnTo>
                <a:cubicBezTo>
                  <a:pt x="f5" y="f28"/>
                  <a:pt x="f24" y="f29"/>
                  <a:pt x="f23" y="f29"/>
                </a:cubicBezTo>
                <a:lnTo>
                  <a:pt x="f30" y="f29"/>
                </a:lnTo>
                <a:lnTo>
                  <a:pt x="f31" y="f29"/>
                </a:lnTo>
                <a:lnTo>
                  <a:pt x="f32" y="f29"/>
                </a:lnTo>
                <a:lnTo>
                  <a:pt x="f33" y="f29"/>
                </a:lnTo>
                <a:lnTo>
                  <a:pt x="f34" y="f29"/>
                </a:lnTo>
                <a:cubicBezTo>
                  <a:pt x="f35" y="f29"/>
                  <a:pt x="f36" y="f28"/>
                  <a:pt x="f36" y="f27"/>
                </a:cubicBezTo>
                <a:lnTo>
                  <a:pt x="f36" y="f37"/>
                </a:lnTo>
                <a:cubicBezTo>
                  <a:pt x="f38" y="f25"/>
                  <a:pt x="f39" y="f9"/>
                  <a:pt x="f8" y="f9"/>
                </a:cubicBezTo>
                <a:close/>
                <a:moveTo>
                  <a:pt x="f40" y="f41"/>
                </a:moveTo>
                <a:lnTo>
                  <a:pt x="f23" y="f41"/>
                </a:ln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8" y="f49"/>
                  <a:pt x="f23" y="f49"/>
                </a:cubicBezTo>
                <a:lnTo>
                  <a:pt x="f50" y="f49"/>
                </a:lnTo>
                <a:lnTo>
                  <a:pt x="f50" y="f41"/>
                </a:lnTo>
                <a:lnTo>
                  <a:pt x="f40" y="f41"/>
                </a:lnTo>
                <a:close/>
                <a:moveTo>
                  <a:pt x="f51" y="f41"/>
                </a:moveTo>
                <a:lnTo>
                  <a:pt x="f52" y="f41"/>
                </a:lnTo>
                <a:lnTo>
                  <a:pt x="f52" y="f53"/>
                </a:lnTo>
                <a:lnTo>
                  <a:pt x="f51" y="f53"/>
                </a:lnTo>
                <a:lnTo>
                  <a:pt x="f51" y="f41"/>
                </a:lnTo>
                <a:close/>
                <a:moveTo>
                  <a:pt x="f54" y="f13"/>
                </a:moveTo>
                <a:cubicBezTo>
                  <a:pt x="f54" y="f55"/>
                  <a:pt x="f56" y="f43"/>
                  <a:pt x="f57" y="f43"/>
                </a:cubicBezTo>
                <a:lnTo>
                  <a:pt x="f58" y="f43"/>
                </a:lnTo>
                <a:cubicBezTo>
                  <a:pt x="f59" y="f43"/>
                  <a:pt x="f60" y="f61"/>
                  <a:pt x="f60" y="f13"/>
                </a:cubicBezTo>
                <a:lnTo>
                  <a:pt x="f60" y="f9"/>
                </a:lnTo>
                <a:lnTo>
                  <a:pt x="f54" y="f9"/>
                </a:lnTo>
                <a:lnTo>
                  <a:pt x="f54" y="f13"/>
                </a:lnTo>
                <a:close/>
                <a:moveTo>
                  <a:pt x="f62" y="f41"/>
                </a:moveTo>
                <a:lnTo>
                  <a:pt x="f63" y="f41"/>
                </a:lnTo>
                <a:lnTo>
                  <a:pt x="f63" y="f53"/>
                </a:lnTo>
                <a:lnTo>
                  <a:pt x="f64" y="f53"/>
                </a:lnTo>
                <a:lnTo>
                  <a:pt x="f65" y="f53"/>
                </a:lnTo>
                <a:lnTo>
                  <a:pt x="f66" y="f53"/>
                </a:lnTo>
                <a:lnTo>
                  <a:pt x="f66" y="f67"/>
                </a:lnTo>
                <a:lnTo>
                  <a:pt x="f62" y="f67"/>
                </a:lnTo>
                <a:close/>
                <a:moveTo>
                  <a:pt x="f68" y="f41"/>
                </a:moveTo>
                <a:lnTo>
                  <a:pt x="f69" y="f41"/>
                </a:lnTo>
                <a:lnTo>
                  <a:pt x="f69" y="f53"/>
                </a:lnTo>
                <a:lnTo>
                  <a:pt x="f68" y="f53"/>
                </a:lnTo>
                <a:lnTo>
                  <a:pt x="f68" y="f41"/>
                </a:lnTo>
                <a:close/>
                <a:moveTo>
                  <a:pt x="f70" y="f27"/>
                </a:moveTo>
                <a:cubicBezTo>
                  <a:pt x="f70" y="f71"/>
                  <a:pt x="f72" y="f73"/>
                  <a:pt x="f74" y="f73"/>
                </a:cubicBezTo>
                <a:lnTo>
                  <a:pt x="f75" y="f73"/>
                </a:lnTo>
                <a:lnTo>
                  <a:pt x="f75" y="f53"/>
                </a:lnTo>
                <a:lnTo>
                  <a:pt x="f8" y="f53"/>
                </a:lnTo>
                <a:cubicBezTo>
                  <a:pt x="f72" y="f53"/>
                  <a:pt x="f76" y="f77"/>
                  <a:pt x="f76" y="f78"/>
                </a:cubicBezTo>
                <a:lnTo>
                  <a:pt x="f76" y="f27"/>
                </a:lnTo>
                <a:lnTo>
                  <a:pt x="f70" y="f27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pic>
        <p:nvPicPr>
          <p:cNvPr id="27" name="Picture 2" descr="hombre con polo azul usando un macbook plateado">
            <a:extLst>
              <a:ext uri="{FF2B5EF4-FFF2-40B4-BE49-F238E27FC236}">
                <a16:creationId xmlns:a16="http://schemas.microsoft.com/office/drawing/2014/main" id="{E85CD9C0-9F6A-C8CF-B15D-83ACFE5CE36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9179350" y="1536182"/>
            <a:ext cx="2820192" cy="5145968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7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6">
            <a:extLst>
              <a:ext uri="{FF2B5EF4-FFF2-40B4-BE49-F238E27FC236}">
                <a16:creationId xmlns:a16="http://schemas.microsoft.com/office/drawing/2014/main" id="{2BC1E0D9-C08E-719A-7985-A37B4FF0AABA}"/>
              </a:ext>
            </a:extLst>
          </p:cNvPr>
          <p:cNvSpPr/>
          <p:nvPr/>
        </p:nvSpPr>
        <p:spPr>
          <a:xfrm>
            <a:off x="468922" y="562712"/>
            <a:ext cx="5616573" cy="5732583"/>
          </a:xfrm>
          <a:prstGeom prst="rect">
            <a:avLst/>
          </a:prstGeom>
          <a:solidFill>
            <a:srgbClr val="14203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2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3" name="CuadroTexto 11">
            <a:extLst>
              <a:ext uri="{FF2B5EF4-FFF2-40B4-BE49-F238E27FC236}">
                <a16:creationId xmlns:a16="http://schemas.microsoft.com/office/drawing/2014/main" id="{9DA710A9-1CC6-7A3B-2C34-E3450053DE27}"/>
              </a:ext>
            </a:extLst>
          </p:cNvPr>
          <p:cNvSpPr txBox="1"/>
          <p:nvPr/>
        </p:nvSpPr>
        <p:spPr>
          <a:xfrm>
            <a:off x="1502203" y="3993898"/>
            <a:ext cx="3386224" cy="36163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ts val="208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ES" sz="2000" b="0" i="0" u="none" strike="noStrike" kern="1200" cap="none" spc="0" baseline="0" dirty="0">
                <a:solidFill>
                  <a:srgbClr val="FFFFFF"/>
                </a:solidFill>
                <a:uFillTx/>
                <a:latin typeface="Arial"/>
                <a:cs typeface="B Nazanin" panose="00000400000000000000" pitchFamily="2" charset="-78"/>
              </a:rPr>
              <a:t> 000 000 000</a:t>
            </a:r>
          </a:p>
        </p:txBody>
      </p:sp>
      <p:sp>
        <p:nvSpPr>
          <p:cNvPr id="4" name="CuadroTexto 14">
            <a:extLst>
              <a:ext uri="{FF2B5EF4-FFF2-40B4-BE49-F238E27FC236}">
                <a16:creationId xmlns:a16="http://schemas.microsoft.com/office/drawing/2014/main" id="{F82F6302-571D-1DC5-C620-94A4E78BBF68}"/>
              </a:ext>
            </a:extLst>
          </p:cNvPr>
          <p:cNvSpPr txBox="1"/>
          <p:nvPr/>
        </p:nvSpPr>
        <p:spPr>
          <a:xfrm>
            <a:off x="853747" y="1144691"/>
            <a:ext cx="4509820" cy="144462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lnSpc>
                <a:spcPts val="50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5400" b="1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با تیم ما </a:t>
            </a:r>
          </a:p>
          <a:p>
            <a:pPr lvl="0" algn="r" rtl="1">
              <a:lnSpc>
                <a:spcPts val="50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5400" b="1" dirty="0">
                <a:solidFill>
                  <a:srgbClr val="00B0F0"/>
                </a:solidFill>
                <a:latin typeface="Arial"/>
                <a:cs typeface="B Nazanin" panose="00000400000000000000" pitchFamily="2" charset="-78"/>
              </a:rPr>
              <a:t>آشنا شوید</a:t>
            </a:r>
            <a:endParaRPr lang="es-ES" sz="5400" b="1" i="0" u="none" strike="noStrike" kern="1200" cap="none" spc="0" baseline="0" dirty="0">
              <a:solidFill>
                <a:srgbClr val="00B0F0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6" name="CuadroTexto 20">
            <a:extLst>
              <a:ext uri="{FF2B5EF4-FFF2-40B4-BE49-F238E27FC236}">
                <a16:creationId xmlns:a16="http://schemas.microsoft.com/office/drawing/2014/main" id="{C6E19D75-A7B4-80E6-1482-B2EDE659D191}"/>
              </a:ext>
            </a:extLst>
          </p:cNvPr>
          <p:cNvSpPr txBox="1"/>
          <p:nvPr/>
        </p:nvSpPr>
        <p:spPr>
          <a:xfrm>
            <a:off x="1584097" y="4794958"/>
            <a:ext cx="3386224" cy="60978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lnSpc>
                <a:spcPts val="20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سانفرانسیسکو</a:t>
            </a:r>
          </a:p>
          <a:p>
            <a:pPr lvl="0" algn="r" rtl="1">
              <a:lnSpc>
                <a:spcPts val="20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مشتری بسیار مهم است، مشتری توسط مشتری دنبال خواهد شد.</a:t>
            </a:r>
            <a:endParaRPr lang="es-ES" sz="1200" b="0" i="0" u="none" strike="noStrike" kern="1200" cap="none" spc="0" baseline="0" dirty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7" name="Forma libre 10">
            <a:extLst>
              <a:ext uri="{FF2B5EF4-FFF2-40B4-BE49-F238E27FC236}">
                <a16:creationId xmlns:a16="http://schemas.microsoft.com/office/drawing/2014/main" id="{848AA5C1-AB1F-079F-DA61-6CF8163C2B42}"/>
              </a:ext>
            </a:extLst>
          </p:cNvPr>
          <p:cNvSpPr/>
          <p:nvPr/>
        </p:nvSpPr>
        <p:spPr>
          <a:xfrm>
            <a:off x="965414" y="3251313"/>
            <a:ext cx="356442" cy="2498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29300"/>
              <a:gd name="f7" fmla="val 4086225"/>
              <a:gd name="f8" fmla="val 5830005"/>
              <a:gd name="f9" fmla="val 390287"/>
              <a:gd name="f10" fmla="val 367617"/>
              <a:gd name="f11" fmla="val 283331"/>
              <a:gd name="f12" fmla="val 5791753"/>
              <a:gd name="f13" fmla="val 184166"/>
              <a:gd name="f14" fmla="val 5723049"/>
              <a:gd name="f15" fmla="val 115462"/>
              <a:gd name="f16" fmla="val 5715257"/>
              <a:gd name="f17" fmla="val 107671"/>
              <a:gd name="f18" fmla="val 5707466"/>
              <a:gd name="f19" fmla="val 99879"/>
              <a:gd name="f20" fmla="val 5691883"/>
              <a:gd name="f21" fmla="val 84296"/>
              <a:gd name="f22" fmla="val 5677005"/>
              <a:gd name="f23" fmla="val 77210"/>
              <a:gd name="f24" fmla="val 5661431"/>
              <a:gd name="f25" fmla="val 61627"/>
              <a:gd name="f26" fmla="val 5653640"/>
              <a:gd name="f27" fmla="val 53835"/>
              <a:gd name="f28" fmla="val 5645849"/>
              <a:gd name="f29" fmla="val 5630266"/>
              <a:gd name="f30" fmla="val 46044"/>
              <a:gd name="f31" fmla="val 5607596"/>
              <a:gd name="f32" fmla="val 38252"/>
              <a:gd name="f33" fmla="val 5592014"/>
              <a:gd name="f34" fmla="val 31166"/>
              <a:gd name="f35" fmla="val 5584222"/>
              <a:gd name="f36" fmla="val 23374"/>
              <a:gd name="f37" fmla="val 5576431"/>
              <a:gd name="f38" fmla="val 5553761"/>
              <a:gd name="f39" fmla="val 15583"/>
              <a:gd name="f40" fmla="val 5530396"/>
              <a:gd name="f41" fmla="val 7791"/>
              <a:gd name="f42" fmla="val 5507727"/>
              <a:gd name="f43" fmla="val 5499935"/>
              <a:gd name="f44" fmla="val 5492144"/>
              <a:gd name="f45" fmla="val 5469475"/>
              <a:gd name="f46" fmla="val 5438318"/>
              <a:gd name="f47" fmla="val 5407857"/>
              <a:gd name="f48" fmla="val 413642"/>
              <a:gd name="f49" fmla="val 383181"/>
              <a:gd name="f50" fmla="val 352730"/>
              <a:gd name="f51" fmla="val 321564"/>
              <a:gd name="f52" fmla="val 313773"/>
              <a:gd name="f53" fmla="val 305981"/>
              <a:gd name="f54" fmla="val 298895"/>
              <a:gd name="f55" fmla="val 276225"/>
              <a:gd name="f56" fmla="val 252851"/>
              <a:gd name="f57" fmla="val 237982"/>
              <a:gd name="f58" fmla="val 230191"/>
              <a:gd name="f59" fmla="val 38957"/>
              <a:gd name="f60" fmla="val 222399"/>
              <a:gd name="f61" fmla="val 206816"/>
              <a:gd name="f62" fmla="val 46749"/>
              <a:gd name="f63" fmla="val 184147"/>
              <a:gd name="f64" fmla="val 54540"/>
              <a:gd name="f65" fmla="val 168564"/>
              <a:gd name="f66" fmla="val 160772"/>
              <a:gd name="f67" fmla="val 69418"/>
              <a:gd name="f68" fmla="val 145190"/>
              <a:gd name="f69" fmla="val 130312"/>
              <a:gd name="f70" fmla="val 92088"/>
              <a:gd name="f71" fmla="val 114729"/>
              <a:gd name="f72" fmla="val 106937"/>
              <a:gd name="f73" fmla="val 99146"/>
              <a:gd name="f74" fmla="val 92059"/>
              <a:gd name="f75" fmla="val 122549"/>
              <a:gd name="f76" fmla="val 183471"/>
              <a:gd name="f77" fmla="val 252879"/>
              <a:gd name="f78" fmla="val 329375"/>
              <a:gd name="f79" fmla="val 337166"/>
              <a:gd name="f80" fmla="val 344957"/>
              <a:gd name="f81" fmla="val 3749040"/>
              <a:gd name="f82" fmla="val 3756832"/>
              <a:gd name="f83" fmla="val 3764623"/>
              <a:gd name="f84" fmla="val 3871579"/>
              <a:gd name="f85" fmla="val 68704"/>
              <a:gd name="f86" fmla="val 3963657"/>
              <a:gd name="f87" fmla="val 145199"/>
              <a:gd name="f88" fmla="val 4016778"/>
              <a:gd name="f89" fmla="val 213903"/>
              <a:gd name="f90" fmla="val 4062813"/>
              <a:gd name="f91" fmla="val 298190"/>
              <a:gd name="f92" fmla="val 4093274"/>
              <a:gd name="f93" fmla="val 397354"/>
              <a:gd name="f94" fmla="val 5423440"/>
              <a:gd name="f95" fmla="val 5431232"/>
              <a:gd name="f96" fmla="val 5453901"/>
              <a:gd name="f97" fmla="val 5485057"/>
              <a:gd name="f98" fmla="val 4085482"/>
              <a:gd name="f99" fmla="val 5515518"/>
              <a:gd name="f100" fmla="val 5523310"/>
              <a:gd name="f101" fmla="val 5545979"/>
              <a:gd name="f102" fmla="val 4077691"/>
              <a:gd name="f103" fmla="val 5569353"/>
              <a:gd name="f104" fmla="val 4069900"/>
              <a:gd name="f105" fmla="val 5760587"/>
              <a:gd name="f106" fmla="val 4008987"/>
              <a:gd name="f107" fmla="val 5829291"/>
              <a:gd name="f108" fmla="val 3863073"/>
              <a:gd name="f109" fmla="val 3725666"/>
              <a:gd name="f110" fmla="val 3702996"/>
              <a:gd name="f111" fmla="val 3695205"/>
              <a:gd name="f112" fmla="val 3687413"/>
              <a:gd name="f113" fmla="val 412956"/>
              <a:gd name="f114" fmla="val 405165"/>
              <a:gd name="f115" fmla="val 397373"/>
              <a:gd name="f116" fmla="val 398078"/>
              <a:gd name="f117" fmla="val 5340573"/>
              <a:gd name="f118" fmla="val 283340"/>
              <a:gd name="f119" fmla="val 2930938"/>
              <a:gd name="f120" fmla="val 2631348"/>
              <a:gd name="f121" fmla="val 2379879"/>
              <a:gd name="f122" fmla="val 2095871"/>
              <a:gd name="f123" fmla="val 490147"/>
              <a:gd name="f124" fmla="val 282626"/>
              <a:gd name="f125" fmla="val 284026"/>
              <a:gd name="f126" fmla="val 3656962"/>
              <a:gd name="f127" fmla="val 474583"/>
              <a:gd name="f128" fmla="val 2066106"/>
              <a:gd name="f129" fmla="val 2187959"/>
              <a:gd name="f130" fmla="val 2854442"/>
              <a:gd name="f131" fmla="val 3817039"/>
              <a:gd name="f132" fmla="val 536181"/>
              <a:gd name="f133" fmla="val 2272932"/>
              <a:gd name="f134" fmla="val 2394071"/>
              <a:gd name="f135" fmla="val 2831068"/>
              <a:gd name="f136" fmla="val 2937339"/>
              <a:gd name="f137" fmla="val 2853738"/>
              <a:gd name="f138" fmla="val 2960008"/>
              <a:gd name="f139" fmla="val 2877112"/>
              <a:gd name="f140" fmla="val 2967800"/>
              <a:gd name="f141" fmla="val 2899772"/>
              <a:gd name="f142" fmla="val 2975591"/>
              <a:gd name="f143" fmla="val 2907564"/>
              <a:gd name="f144" fmla="val 2915355"/>
              <a:gd name="f145" fmla="val 2923146"/>
              <a:gd name="f146" fmla="val 2938729"/>
              <a:gd name="f147" fmla="val 2946521"/>
              <a:gd name="f148" fmla="val 2969190"/>
              <a:gd name="f149" fmla="val 3000347"/>
              <a:gd name="f150" fmla="val 3015225"/>
              <a:gd name="f151" fmla="val 3542910"/>
              <a:gd name="f152" fmla="val 2424532"/>
              <a:gd name="f153" fmla="val 5286737"/>
              <a:gd name="f154" fmla="val 3817049"/>
              <a:gd name="f155" fmla="val 5546684"/>
              <a:gd name="f156" fmla="val 3664048"/>
              <a:gd name="f157" fmla="val 3756822"/>
              <a:gd name="f158" fmla="val 2218411"/>
              <a:gd name="f159" fmla="val 474574"/>
              <a:gd name="f160" fmla="+- 0 0 -90"/>
              <a:gd name="f161" fmla="*/ f3 1 5829300"/>
              <a:gd name="f162" fmla="*/ f4 1 4086225"/>
              <a:gd name="f163" fmla="val f5"/>
              <a:gd name="f164" fmla="val f6"/>
              <a:gd name="f165" fmla="val f7"/>
              <a:gd name="f166" fmla="*/ f160 f0 1"/>
              <a:gd name="f167" fmla="+- f165 0 f163"/>
              <a:gd name="f168" fmla="+- f164 0 f163"/>
              <a:gd name="f169" fmla="*/ f166 1 f2"/>
              <a:gd name="f170" fmla="*/ f168 1 5829300"/>
              <a:gd name="f171" fmla="*/ f167 1 4086225"/>
              <a:gd name="f172" fmla="*/ 5830005 f168 1"/>
              <a:gd name="f173" fmla="*/ 390287 f167 1"/>
              <a:gd name="f174" fmla="*/ 367617 f167 1"/>
              <a:gd name="f175" fmla="*/ 5723049 f168 1"/>
              <a:gd name="f176" fmla="*/ 115462 f167 1"/>
              <a:gd name="f177" fmla="*/ 5715257 f168 1"/>
              <a:gd name="f178" fmla="*/ 107671 f167 1"/>
              <a:gd name="f179" fmla="*/ 5707466 f168 1"/>
              <a:gd name="f180" fmla="*/ 99879 f167 1"/>
              <a:gd name="f181" fmla="*/ 5661431 f168 1"/>
              <a:gd name="f182" fmla="*/ 61627 f167 1"/>
              <a:gd name="f183" fmla="*/ 5645849 f168 1"/>
              <a:gd name="f184" fmla="*/ 53835 f167 1"/>
              <a:gd name="f185" fmla="*/ 5592014 f168 1"/>
              <a:gd name="f186" fmla="*/ 31166 f167 1"/>
              <a:gd name="f187" fmla="*/ 5576431 f168 1"/>
              <a:gd name="f188" fmla="*/ 23374 f167 1"/>
              <a:gd name="f189" fmla="*/ 5507727 f168 1"/>
              <a:gd name="f190" fmla="*/ 7791 f167 1"/>
              <a:gd name="f191" fmla="*/ 5492144 f168 1"/>
              <a:gd name="f192" fmla="*/ 5407857 f168 1"/>
              <a:gd name="f193" fmla="*/ 0 f167 1"/>
              <a:gd name="f194" fmla="*/ 413642 f168 1"/>
              <a:gd name="f195" fmla="*/ 321564 f168 1"/>
              <a:gd name="f196" fmla="*/ 298895 f168 1"/>
              <a:gd name="f197" fmla="*/ 15583 f167 1"/>
              <a:gd name="f198" fmla="*/ 237982 f168 1"/>
              <a:gd name="f199" fmla="*/ 222399 f168 1"/>
              <a:gd name="f200" fmla="*/ 38957 f167 1"/>
              <a:gd name="f201" fmla="*/ 168564 f168 1"/>
              <a:gd name="f202" fmla="*/ 160772 f168 1"/>
              <a:gd name="f203" fmla="*/ 69418 f167 1"/>
              <a:gd name="f204" fmla="*/ 114729 f168 1"/>
              <a:gd name="f205" fmla="*/ 92059 f168 1"/>
              <a:gd name="f206" fmla="*/ 122549 f167 1"/>
              <a:gd name="f207" fmla="*/ 0 f168 1"/>
              <a:gd name="f208" fmla="*/ 329375 f167 1"/>
              <a:gd name="f209" fmla="*/ 344957 f167 1"/>
              <a:gd name="f210" fmla="*/ 3749040 f167 1"/>
              <a:gd name="f211" fmla="*/ 3764623 f167 1"/>
              <a:gd name="f212" fmla="*/ 145199 f168 1"/>
              <a:gd name="f213" fmla="*/ 4016778 f167 1"/>
              <a:gd name="f214" fmla="*/ 397354 f168 1"/>
              <a:gd name="f215" fmla="*/ 4093274 f167 1"/>
              <a:gd name="f216" fmla="*/ 5423440 f168 1"/>
              <a:gd name="f217" fmla="*/ 5431232 f168 1"/>
              <a:gd name="f218" fmla="*/ 4085482 f167 1"/>
              <a:gd name="f219" fmla="*/ 5523310 f168 1"/>
              <a:gd name="f220" fmla="*/ 5584222 f168 1"/>
              <a:gd name="f221" fmla="*/ 4069900 f167 1"/>
              <a:gd name="f222" fmla="*/ 5829291 f168 1"/>
              <a:gd name="f223" fmla="*/ 3725666 f167 1"/>
              <a:gd name="f224" fmla="*/ 3702996 f167 1"/>
              <a:gd name="f225" fmla="*/ 3695205 f167 1"/>
              <a:gd name="f226" fmla="*/ 3687413 f167 1"/>
              <a:gd name="f227" fmla="*/ 412956 f167 1"/>
              <a:gd name="f228" fmla="*/ 397373 f167 1"/>
              <a:gd name="f229" fmla="*/ 5340573 f168 1"/>
              <a:gd name="f230" fmla="*/ 283340 f167 1"/>
              <a:gd name="f231" fmla="*/ 2930938 f168 1"/>
              <a:gd name="f232" fmla="*/ 2631348 f167 1"/>
              <a:gd name="f233" fmla="*/ 2379879 f168 1"/>
              <a:gd name="f234" fmla="*/ 2095871 f167 1"/>
              <a:gd name="f235" fmla="*/ 490147 f168 1"/>
              <a:gd name="f236" fmla="*/ 282626 f167 1"/>
              <a:gd name="f237" fmla="*/ 284026 f168 1"/>
              <a:gd name="f238" fmla="*/ 3656962 f167 1"/>
              <a:gd name="f239" fmla="*/ 474583 f167 1"/>
              <a:gd name="f240" fmla="*/ 2066106 f168 1"/>
              <a:gd name="f241" fmla="*/ 2187959 f167 1"/>
              <a:gd name="f242" fmla="*/ 2854442 f168 1"/>
              <a:gd name="f243" fmla="*/ 3817039 f167 1"/>
              <a:gd name="f244" fmla="*/ 536181 f168 1"/>
              <a:gd name="f245" fmla="*/ 2272932 f168 1"/>
              <a:gd name="f246" fmla="*/ 2394071 f167 1"/>
              <a:gd name="f247" fmla="*/ 2831068 f168 1"/>
              <a:gd name="f248" fmla="*/ 2937339 f167 1"/>
              <a:gd name="f249" fmla="*/ 2899772 f168 1"/>
              <a:gd name="f250" fmla="*/ 2975591 f167 1"/>
              <a:gd name="f251" fmla="*/ 2907564 f168 1"/>
              <a:gd name="f252" fmla="*/ 2923146 f168 1"/>
              <a:gd name="f253" fmla="*/ 2938729 f168 1"/>
              <a:gd name="f254" fmla="*/ 2946521 f168 1"/>
              <a:gd name="f255" fmla="*/ 3015225 f168 1"/>
              <a:gd name="f256" fmla="*/ 3542910 f168 1"/>
              <a:gd name="f257" fmla="*/ 2424532 f167 1"/>
              <a:gd name="f258" fmla="*/ 5286737 f168 1"/>
              <a:gd name="f259" fmla="*/ 3817049 f167 1"/>
              <a:gd name="f260" fmla="*/ 5546684 f168 1"/>
              <a:gd name="f261" fmla="*/ 3664048 f167 1"/>
              <a:gd name="f262" fmla="*/ 3756822 f168 1"/>
              <a:gd name="f263" fmla="*/ 2218411 f167 1"/>
              <a:gd name="f264" fmla="*/ 474574 f167 1"/>
              <a:gd name="f265" fmla="+- f169 0 f1"/>
              <a:gd name="f266" fmla="*/ f172 1 5829300"/>
              <a:gd name="f267" fmla="*/ f173 1 4086225"/>
              <a:gd name="f268" fmla="*/ f174 1 4086225"/>
              <a:gd name="f269" fmla="*/ f175 1 5829300"/>
              <a:gd name="f270" fmla="*/ f176 1 4086225"/>
              <a:gd name="f271" fmla="*/ f177 1 5829300"/>
              <a:gd name="f272" fmla="*/ f178 1 4086225"/>
              <a:gd name="f273" fmla="*/ f179 1 5829300"/>
              <a:gd name="f274" fmla="*/ f180 1 4086225"/>
              <a:gd name="f275" fmla="*/ f181 1 5829300"/>
              <a:gd name="f276" fmla="*/ f182 1 4086225"/>
              <a:gd name="f277" fmla="*/ f183 1 5829300"/>
              <a:gd name="f278" fmla="*/ f184 1 4086225"/>
              <a:gd name="f279" fmla="*/ f185 1 5829300"/>
              <a:gd name="f280" fmla="*/ f186 1 4086225"/>
              <a:gd name="f281" fmla="*/ f187 1 5829300"/>
              <a:gd name="f282" fmla="*/ f188 1 4086225"/>
              <a:gd name="f283" fmla="*/ f189 1 5829300"/>
              <a:gd name="f284" fmla="*/ f190 1 4086225"/>
              <a:gd name="f285" fmla="*/ f191 1 5829300"/>
              <a:gd name="f286" fmla="*/ f192 1 5829300"/>
              <a:gd name="f287" fmla="*/ f193 1 4086225"/>
              <a:gd name="f288" fmla="*/ f194 1 5829300"/>
              <a:gd name="f289" fmla="*/ f195 1 5829300"/>
              <a:gd name="f290" fmla="*/ f196 1 5829300"/>
              <a:gd name="f291" fmla="*/ f197 1 4086225"/>
              <a:gd name="f292" fmla="*/ f198 1 5829300"/>
              <a:gd name="f293" fmla="*/ f199 1 5829300"/>
              <a:gd name="f294" fmla="*/ f200 1 4086225"/>
              <a:gd name="f295" fmla="*/ f201 1 5829300"/>
              <a:gd name="f296" fmla="*/ f202 1 5829300"/>
              <a:gd name="f297" fmla="*/ f203 1 4086225"/>
              <a:gd name="f298" fmla="*/ f204 1 5829300"/>
              <a:gd name="f299" fmla="*/ f205 1 5829300"/>
              <a:gd name="f300" fmla="*/ f206 1 4086225"/>
              <a:gd name="f301" fmla="*/ f207 1 5829300"/>
              <a:gd name="f302" fmla="*/ f208 1 4086225"/>
              <a:gd name="f303" fmla="*/ f209 1 4086225"/>
              <a:gd name="f304" fmla="*/ f210 1 4086225"/>
              <a:gd name="f305" fmla="*/ f211 1 4086225"/>
              <a:gd name="f306" fmla="*/ f212 1 5829300"/>
              <a:gd name="f307" fmla="*/ f213 1 4086225"/>
              <a:gd name="f308" fmla="*/ f214 1 5829300"/>
              <a:gd name="f309" fmla="*/ f215 1 4086225"/>
              <a:gd name="f310" fmla="*/ f216 1 5829300"/>
              <a:gd name="f311" fmla="*/ f217 1 5829300"/>
              <a:gd name="f312" fmla="*/ f218 1 4086225"/>
              <a:gd name="f313" fmla="*/ f219 1 5829300"/>
              <a:gd name="f314" fmla="*/ f220 1 5829300"/>
              <a:gd name="f315" fmla="*/ f221 1 4086225"/>
              <a:gd name="f316" fmla="*/ f222 1 5829300"/>
              <a:gd name="f317" fmla="*/ f223 1 4086225"/>
              <a:gd name="f318" fmla="*/ f224 1 4086225"/>
              <a:gd name="f319" fmla="*/ f225 1 4086225"/>
              <a:gd name="f320" fmla="*/ f226 1 4086225"/>
              <a:gd name="f321" fmla="*/ f227 1 4086225"/>
              <a:gd name="f322" fmla="*/ f228 1 4086225"/>
              <a:gd name="f323" fmla="*/ f229 1 5829300"/>
              <a:gd name="f324" fmla="*/ f230 1 4086225"/>
              <a:gd name="f325" fmla="*/ f231 1 5829300"/>
              <a:gd name="f326" fmla="*/ f232 1 4086225"/>
              <a:gd name="f327" fmla="*/ f233 1 5829300"/>
              <a:gd name="f328" fmla="*/ f234 1 4086225"/>
              <a:gd name="f329" fmla="*/ f235 1 5829300"/>
              <a:gd name="f330" fmla="*/ f236 1 4086225"/>
              <a:gd name="f331" fmla="*/ f237 1 5829300"/>
              <a:gd name="f332" fmla="*/ f238 1 4086225"/>
              <a:gd name="f333" fmla="*/ f239 1 4086225"/>
              <a:gd name="f334" fmla="*/ f240 1 5829300"/>
              <a:gd name="f335" fmla="*/ f241 1 4086225"/>
              <a:gd name="f336" fmla="*/ f242 1 5829300"/>
              <a:gd name="f337" fmla="*/ f243 1 4086225"/>
              <a:gd name="f338" fmla="*/ f244 1 5829300"/>
              <a:gd name="f339" fmla="*/ f245 1 5829300"/>
              <a:gd name="f340" fmla="*/ f246 1 4086225"/>
              <a:gd name="f341" fmla="*/ f247 1 5829300"/>
              <a:gd name="f342" fmla="*/ f248 1 4086225"/>
              <a:gd name="f343" fmla="*/ f249 1 5829300"/>
              <a:gd name="f344" fmla="*/ f250 1 4086225"/>
              <a:gd name="f345" fmla="*/ f251 1 5829300"/>
              <a:gd name="f346" fmla="*/ f252 1 5829300"/>
              <a:gd name="f347" fmla="*/ f253 1 5829300"/>
              <a:gd name="f348" fmla="*/ f254 1 5829300"/>
              <a:gd name="f349" fmla="*/ f255 1 5829300"/>
              <a:gd name="f350" fmla="*/ f256 1 5829300"/>
              <a:gd name="f351" fmla="*/ f257 1 4086225"/>
              <a:gd name="f352" fmla="*/ f258 1 5829300"/>
              <a:gd name="f353" fmla="*/ f259 1 4086225"/>
              <a:gd name="f354" fmla="*/ f260 1 5829300"/>
              <a:gd name="f355" fmla="*/ f261 1 4086225"/>
              <a:gd name="f356" fmla="*/ f262 1 5829300"/>
              <a:gd name="f357" fmla="*/ f263 1 4086225"/>
              <a:gd name="f358" fmla="*/ f264 1 4086225"/>
              <a:gd name="f359" fmla="*/ f163 1 f170"/>
              <a:gd name="f360" fmla="*/ f164 1 f170"/>
              <a:gd name="f361" fmla="*/ f163 1 f171"/>
              <a:gd name="f362" fmla="*/ f165 1 f171"/>
              <a:gd name="f363" fmla="*/ f266 1 f170"/>
              <a:gd name="f364" fmla="*/ f267 1 f171"/>
              <a:gd name="f365" fmla="*/ f268 1 f171"/>
              <a:gd name="f366" fmla="*/ f269 1 f170"/>
              <a:gd name="f367" fmla="*/ f270 1 f171"/>
              <a:gd name="f368" fmla="*/ f271 1 f170"/>
              <a:gd name="f369" fmla="*/ f272 1 f171"/>
              <a:gd name="f370" fmla="*/ f273 1 f170"/>
              <a:gd name="f371" fmla="*/ f274 1 f171"/>
              <a:gd name="f372" fmla="*/ f275 1 f170"/>
              <a:gd name="f373" fmla="*/ f276 1 f171"/>
              <a:gd name="f374" fmla="*/ f277 1 f170"/>
              <a:gd name="f375" fmla="*/ f278 1 f171"/>
              <a:gd name="f376" fmla="*/ f279 1 f170"/>
              <a:gd name="f377" fmla="*/ f280 1 f171"/>
              <a:gd name="f378" fmla="*/ f281 1 f170"/>
              <a:gd name="f379" fmla="*/ f282 1 f171"/>
              <a:gd name="f380" fmla="*/ f283 1 f170"/>
              <a:gd name="f381" fmla="*/ f284 1 f171"/>
              <a:gd name="f382" fmla="*/ f285 1 f170"/>
              <a:gd name="f383" fmla="*/ f286 1 f170"/>
              <a:gd name="f384" fmla="*/ f287 1 f171"/>
              <a:gd name="f385" fmla="*/ f288 1 f170"/>
              <a:gd name="f386" fmla="*/ f289 1 f170"/>
              <a:gd name="f387" fmla="*/ f290 1 f170"/>
              <a:gd name="f388" fmla="*/ f291 1 f171"/>
              <a:gd name="f389" fmla="*/ f292 1 f170"/>
              <a:gd name="f390" fmla="*/ f293 1 f170"/>
              <a:gd name="f391" fmla="*/ f294 1 f171"/>
              <a:gd name="f392" fmla="*/ f295 1 f170"/>
              <a:gd name="f393" fmla="*/ f296 1 f170"/>
              <a:gd name="f394" fmla="*/ f297 1 f171"/>
              <a:gd name="f395" fmla="*/ f298 1 f170"/>
              <a:gd name="f396" fmla="*/ f299 1 f170"/>
              <a:gd name="f397" fmla="*/ f300 1 f171"/>
              <a:gd name="f398" fmla="*/ f301 1 f170"/>
              <a:gd name="f399" fmla="*/ f302 1 f171"/>
              <a:gd name="f400" fmla="*/ f303 1 f171"/>
              <a:gd name="f401" fmla="*/ f304 1 f171"/>
              <a:gd name="f402" fmla="*/ f305 1 f171"/>
              <a:gd name="f403" fmla="*/ f306 1 f170"/>
              <a:gd name="f404" fmla="*/ f307 1 f171"/>
              <a:gd name="f405" fmla="*/ f308 1 f170"/>
              <a:gd name="f406" fmla="*/ f309 1 f171"/>
              <a:gd name="f407" fmla="*/ f310 1 f170"/>
              <a:gd name="f408" fmla="*/ f311 1 f170"/>
              <a:gd name="f409" fmla="*/ f312 1 f171"/>
              <a:gd name="f410" fmla="*/ f313 1 f170"/>
              <a:gd name="f411" fmla="*/ f314 1 f170"/>
              <a:gd name="f412" fmla="*/ f315 1 f171"/>
              <a:gd name="f413" fmla="*/ f316 1 f170"/>
              <a:gd name="f414" fmla="*/ f317 1 f171"/>
              <a:gd name="f415" fmla="*/ f318 1 f171"/>
              <a:gd name="f416" fmla="*/ f319 1 f171"/>
              <a:gd name="f417" fmla="*/ f320 1 f171"/>
              <a:gd name="f418" fmla="*/ f321 1 f171"/>
              <a:gd name="f419" fmla="*/ f322 1 f171"/>
              <a:gd name="f420" fmla="*/ f323 1 f170"/>
              <a:gd name="f421" fmla="*/ f324 1 f171"/>
              <a:gd name="f422" fmla="*/ f325 1 f170"/>
              <a:gd name="f423" fmla="*/ f326 1 f171"/>
              <a:gd name="f424" fmla="*/ f327 1 f170"/>
              <a:gd name="f425" fmla="*/ f328 1 f171"/>
              <a:gd name="f426" fmla="*/ f329 1 f170"/>
              <a:gd name="f427" fmla="*/ f330 1 f171"/>
              <a:gd name="f428" fmla="*/ f331 1 f170"/>
              <a:gd name="f429" fmla="*/ f332 1 f171"/>
              <a:gd name="f430" fmla="*/ f333 1 f171"/>
              <a:gd name="f431" fmla="*/ f334 1 f170"/>
              <a:gd name="f432" fmla="*/ f335 1 f171"/>
              <a:gd name="f433" fmla="*/ f336 1 f170"/>
              <a:gd name="f434" fmla="*/ f337 1 f171"/>
              <a:gd name="f435" fmla="*/ f338 1 f170"/>
              <a:gd name="f436" fmla="*/ f339 1 f170"/>
              <a:gd name="f437" fmla="*/ f340 1 f171"/>
              <a:gd name="f438" fmla="*/ f341 1 f170"/>
              <a:gd name="f439" fmla="*/ f342 1 f171"/>
              <a:gd name="f440" fmla="*/ f343 1 f170"/>
              <a:gd name="f441" fmla="*/ f344 1 f171"/>
              <a:gd name="f442" fmla="*/ f345 1 f170"/>
              <a:gd name="f443" fmla="*/ f346 1 f170"/>
              <a:gd name="f444" fmla="*/ f347 1 f170"/>
              <a:gd name="f445" fmla="*/ f348 1 f170"/>
              <a:gd name="f446" fmla="*/ f349 1 f170"/>
              <a:gd name="f447" fmla="*/ f350 1 f170"/>
              <a:gd name="f448" fmla="*/ f351 1 f171"/>
              <a:gd name="f449" fmla="*/ f352 1 f170"/>
              <a:gd name="f450" fmla="*/ f353 1 f171"/>
              <a:gd name="f451" fmla="*/ f354 1 f170"/>
              <a:gd name="f452" fmla="*/ f355 1 f171"/>
              <a:gd name="f453" fmla="*/ f356 1 f170"/>
              <a:gd name="f454" fmla="*/ f357 1 f171"/>
              <a:gd name="f455" fmla="*/ f358 1 f171"/>
              <a:gd name="f456" fmla="*/ f359 f161 1"/>
              <a:gd name="f457" fmla="*/ f360 f161 1"/>
              <a:gd name="f458" fmla="*/ f362 f162 1"/>
              <a:gd name="f459" fmla="*/ f361 f162 1"/>
              <a:gd name="f460" fmla="*/ f363 f161 1"/>
              <a:gd name="f461" fmla="*/ f364 f162 1"/>
              <a:gd name="f462" fmla="*/ f365 f162 1"/>
              <a:gd name="f463" fmla="*/ f366 f161 1"/>
              <a:gd name="f464" fmla="*/ f367 f162 1"/>
              <a:gd name="f465" fmla="*/ f368 f161 1"/>
              <a:gd name="f466" fmla="*/ f369 f162 1"/>
              <a:gd name="f467" fmla="*/ f370 f161 1"/>
              <a:gd name="f468" fmla="*/ f371 f162 1"/>
              <a:gd name="f469" fmla="*/ f372 f161 1"/>
              <a:gd name="f470" fmla="*/ f373 f162 1"/>
              <a:gd name="f471" fmla="*/ f374 f161 1"/>
              <a:gd name="f472" fmla="*/ f375 f162 1"/>
              <a:gd name="f473" fmla="*/ f376 f161 1"/>
              <a:gd name="f474" fmla="*/ f377 f162 1"/>
              <a:gd name="f475" fmla="*/ f378 f161 1"/>
              <a:gd name="f476" fmla="*/ f379 f162 1"/>
              <a:gd name="f477" fmla="*/ f380 f161 1"/>
              <a:gd name="f478" fmla="*/ f381 f162 1"/>
              <a:gd name="f479" fmla="*/ f382 f161 1"/>
              <a:gd name="f480" fmla="*/ f383 f161 1"/>
              <a:gd name="f481" fmla="*/ f384 f162 1"/>
              <a:gd name="f482" fmla="*/ f385 f161 1"/>
              <a:gd name="f483" fmla="*/ f386 f161 1"/>
              <a:gd name="f484" fmla="*/ f387 f161 1"/>
              <a:gd name="f485" fmla="*/ f388 f162 1"/>
              <a:gd name="f486" fmla="*/ f389 f161 1"/>
              <a:gd name="f487" fmla="*/ f390 f161 1"/>
              <a:gd name="f488" fmla="*/ f391 f162 1"/>
              <a:gd name="f489" fmla="*/ f392 f161 1"/>
              <a:gd name="f490" fmla="*/ f393 f161 1"/>
              <a:gd name="f491" fmla="*/ f394 f162 1"/>
              <a:gd name="f492" fmla="*/ f395 f161 1"/>
              <a:gd name="f493" fmla="*/ f396 f161 1"/>
              <a:gd name="f494" fmla="*/ f397 f162 1"/>
              <a:gd name="f495" fmla="*/ f398 f161 1"/>
              <a:gd name="f496" fmla="*/ f399 f162 1"/>
              <a:gd name="f497" fmla="*/ f400 f162 1"/>
              <a:gd name="f498" fmla="*/ f401 f162 1"/>
              <a:gd name="f499" fmla="*/ f402 f162 1"/>
              <a:gd name="f500" fmla="*/ f403 f161 1"/>
              <a:gd name="f501" fmla="*/ f404 f162 1"/>
              <a:gd name="f502" fmla="*/ f405 f161 1"/>
              <a:gd name="f503" fmla="*/ f406 f162 1"/>
              <a:gd name="f504" fmla="*/ f407 f161 1"/>
              <a:gd name="f505" fmla="*/ f408 f161 1"/>
              <a:gd name="f506" fmla="*/ f409 f162 1"/>
              <a:gd name="f507" fmla="*/ f410 f161 1"/>
              <a:gd name="f508" fmla="*/ f411 f161 1"/>
              <a:gd name="f509" fmla="*/ f412 f162 1"/>
              <a:gd name="f510" fmla="*/ f413 f161 1"/>
              <a:gd name="f511" fmla="*/ f414 f162 1"/>
              <a:gd name="f512" fmla="*/ f415 f162 1"/>
              <a:gd name="f513" fmla="*/ f416 f162 1"/>
              <a:gd name="f514" fmla="*/ f417 f162 1"/>
              <a:gd name="f515" fmla="*/ f418 f162 1"/>
              <a:gd name="f516" fmla="*/ f419 f162 1"/>
              <a:gd name="f517" fmla="*/ f420 f161 1"/>
              <a:gd name="f518" fmla="*/ f421 f162 1"/>
              <a:gd name="f519" fmla="*/ f422 f161 1"/>
              <a:gd name="f520" fmla="*/ f423 f162 1"/>
              <a:gd name="f521" fmla="*/ f424 f161 1"/>
              <a:gd name="f522" fmla="*/ f425 f162 1"/>
              <a:gd name="f523" fmla="*/ f426 f161 1"/>
              <a:gd name="f524" fmla="*/ f427 f162 1"/>
              <a:gd name="f525" fmla="*/ f428 f161 1"/>
              <a:gd name="f526" fmla="*/ f429 f162 1"/>
              <a:gd name="f527" fmla="*/ f430 f162 1"/>
              <a:gd name="f528" fmla="*/ f431 f161 1"/>
              <a:gd name="f529" fmla="*/ f432 f162 1"/>
              <a:gd name="f530" fmla="*/ f433 f161 1"/>
              <a:gd name="f531" fmla="*/ f434 f162 1"/>
              <a:gd name="f532" fmla="*/ f435 f161 1"/>
              <a:gd name="f533" fmla="*/ f436 f161 1"/>
              <a:gd name="f534" fmla="*/ f437 f162 1"/>
              <a:gd name="f535" fmla="*/ f438 f161 1"/>
              <a:gd name="f536" fmla="*/ f439 f162 1"/>
              <a:gd name="f537" fmla="*/ f440 f161 1"/>
              <a:gd name="f538" fmla="*/ f441 f162 1"/>
              <a:gd name="f539" fmla="*/ f442 f161 1"/>
              <a:gd name="f540" fmla="*/ f443 f161 1"/>
              <a:gd name="f541" fmla="*/ f444 f161 1"/>
              <a:gd name="f542" fmla="*/ f445 f161 1"/>
              <a:gd name="f543" fmla="*/ f446 f161 1"/>
              <a:gd name="f544" fmla="*/ f447 f161 1"/>
              <a:gd name="f545" fmla="*/ f448 f162 1"/>
              <a:gd name="f546" fmla="*/ f449 f161 1"/>
              <a:gd name="f547" fmla="*/ f450 f162 1"/>
              <a:gd name="f548" fmla="*/ f451 f161 1"/>
              <a:gd name="f549" fmla="*/ f452 f162 1"/>
              <a:gd name="f550" fmla="*/ f453 f161 1"/>
              <a:gd name="f551" fmla="*/ f454 f162 1"/>
              <a:gd name="f552" fmla="*/ f455 f1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5">
                <a:pos x="f460" y="f461"/>
              </a:cxn>
              <a:cxn ang="f265">
                <a:pos x="f460" y="f462"/>
              </a:cxn>
              <a:cxn ang="f265">
                <a:pos x="f463" y="f464"/>
              </a:cxn>
              <a:cxn ang="f265">
                <a:pos x="f465" y="f466"/>
              </a:cxn>
              <a:cxn ang="f265">
                <a:pos x="f467" y="f468"/>
              </a:cxn>
              <a:cxn ang="f265">
                <a:pos x="f469" y="f470"/>
              </a:cxn>
              <a:cxn ang="f265">
                <a:pos x="f471" y="f472"/>
              </a:cxn>
              <a:cxn ang="f265">
                <a:pos x="f473" y="f474"/>
              </a:cxn>
              <a:cxn ang="f265">
                <a:pos x="f475" y="f476"/>
              </a:cxn>
              <a:cxn ang="f265">
                <a:pos x="f477" y="f478"/>
              </a:cxn>
              <a:cxn ang="f265">
                <a:pos x="f479" y="f478"/>
              </a:cxn>
              <a:cxn ang="f265">
                <a:pos x="f480" y="f481"/>
              </a:cxn>
              <a:cxn ang="f265">
                <a:pos x="f482" y="f481"/>
              </a:cxn>
              <a:cxn ang="f265">
                <a:pos x="f483" y="f478"/>
              </a:cxn>
              <a:cxn ang="f265">
                <a:pos x="f484" y="f485"/>
              </a:cxn>
              <a:cxn ang="f265">
                <a:pos x="f486" y="f474"/>
              </a:cxn>
              <a:cxn ang="f265">
                <a:pos x="f487" y="f488"/>
              </a:cxn>
              <a:cxn ang="f265">
                <a:pos x="f489" y="f470"/>
              </a:cxn>
              <a:cxn ang="f265">
                <a:pos x="f490" y="f491"/>
              </a:cxn>
              <a:cxn ang="f265">
                <a:pos x="f492" y="f468"/>
              </a:cxn>
              <a:cxn ang="f265">
                <a:pos x="f493" y="f494"/>
              </a:cxn>
              <a:cxn ang="f265">
                <a:pos x="f495" y="f496"/>
              </a:cxn>
              <a:cxn ang="f265">
                <a:pos x="f495" y="f497"/>
              </a:cxn>
              <a:cxn ang="f265">
                <a:pos x="f495" y="f498"/>
              </a:cxn>
              <a:cxn ang="f265">
                <a:pos x="f495" y="f499"/>
              </a:cxn>
              <a:cxn ang="f265">
                <a:pos x="f500" y="f501"/>
              </a:cxn>
              <a:cxn ang="f265">
                <a:pos x="f502" y="f503"/>
              </a:cxn>
              <a:cxn ang="f265">
                <a:pos x="f504" y="f503"/>
              </a:cxn>
              <a:cxn ang="f265">
                <a:pos x="f505" y="f503"/>
              </a:cxn>
              <a:cxn ang="f265">
                <a:pos x="f505" y="f503"/>
              </a:cxn>
              <a:cxn ang="f265">
                <a:pos x="f477" y="f506"/>
              </a:cxn>
              <a:cxn ang="f265">
                <a:pos x="f507" y="f506"/>
              </a:cxn>
              <a:cxn ang="f265">
                <a:pos x="f508" y="f509"/>
              </a:cxn>
              <a:cxn ang="f265">
                <a:pos x="f473" y="f509"/>
              </a:cxn>
              <a:cxn ang="f265">
                <a:pos x="f510" y="f511"/>
              </a:cxn>
              <a:cxn ang="f265">
                <a:pos x="f510" y="f512"/>
              </a:cxn>
              <a:cxn ang="f265">
                <a:pos x="f510" y="f513"/>
              </a:cxn>
              <a:cxn ang="f265">
                <a:pos x="f510" y="f514"/>
              </a:cxn>
              <a:cxn ang="f265">
                <a:pos x="f510" y="f515"/>
              </a:cxn>
              <a:cxn ang="f265">
                <a:pos x="f510" y="f516"/>
              </a:cxn>
              <a:cxn ang="f265">
                <a:pos x="f460" y="f461"/>
              </a:cxn>
              <a:cxn ang="f265">
                <a:pos x="f517" y="f518"/>
              </a:cxn>
              <a:cxn ang="f265">
                <a:pos x="f519" y="f520"/>
              </a:cxn>
              <a:cxn ang="f265">
                <a:pos x="f521" y="f522"/>
              </a:cxn>
              <a:cxn ang="f265">
                <a:pos x="f521" y="f522"/>
              </a:cxn>
              <a:cxn ang="f265">
                <a:pos x="f523" y="f524"/>
              </a:cxn>
              <a:cxn ang="f265">
                <a:pos x="f517" y="f524"/>
              </a:cxn>
              <a:cxn ang="f265">
                <a:pos x="f517" y="f518"/>
              </a:cxn>
              <a:cxn ang="f265">
                <a:pos x="f525" y="f526"/>
              </a:cxn>
              <a:cxn ang="f265">
                <a:pos x="f525" y="f527"/>
              </a:cxn>
              <a:cxn ang="f265">
                <a:pos x="f528" y="f529"/>
              </a:cxn>
              <a:cxn ang="f265">
                <a:pos x="f525" y="f526"/>
              </a:cxn>
              <a:cxn ang="f265">
                <a:pos x="f530" y="f531"/>
              </a:cxn>
              <a:cxn ang="f265">
                <a:pos x="f532" y="f531"/>
              </a:cxn>
              <a:cxn ang="f265">
                <a:pos x="f533" y="f534"/>
              </a:cxn>
              <a:cxn ang="f265">
                <a:pos x="f535" y="f536"/>
              </a:cxn>
              <a:cxn ang="f265">
                <a:pos x="f537" y="f538"/>
              </a:cxn>
              <a:cxn ang="f265">
                <a:pos x="f539" y="f538"/>
              </a:cxn>
              <a:cxn ang="f265">
                <a:pos x="f540" y="f538"/>
              </a:cxn>
              <a:cxn ang="f265">
                <a:pos x="f540" y="f538"/>
              </a:cxn>
              <a:cxn ang="f265">
                <a:pos x="f541" y="f538"/>
              </a:cxn>
              <a:cxn ang="f265">
                <a:pos x="f542" y="f538"/>
              </a:cxn>
              <a:cxn ang="f265">
                <a:pos x="f543" y="f536"/>
              </a:cxn>
              <a:cxn ang="f265">
                <a:pos x="f544" y="f545"/>
              </a:cxn>
              <a:cxn ang="f265">
                <a:pos x="f546" y="f547"/>
              </a:cxn>
              <a:cxn ang="f265">
                <a:pos x="f530" y="f547"/>
              </a:cxn>
              <a:cxn ang="f265">
                <a:pos x="f548" y="f549"/>
              </a:cxn>
              <a:cxn ang="f265">
                <a:pos x="f550" y="f551"/>
              </a:cxn>
              <a:cxn ang="f265">
                <a:pos x="f548" y="f552"/>
              </a:cxn>
              <a:cxn ang="f265">
                <a:pos x="f548" y="f549"/>
              </a:cxn>
            </a:cxnLst>
            <a:rect l="f456" t="f459" r="f457" b="f458"/>
            <a:pathLst>
              <a:path w="5829300" h="4086225">
                <a:moveTo>
                  <a:pt x="f8" y="f9"/>
                </a:moveTo>
                <a:lnTo>
                  <a:pt x="f8" y="f10"/>
                </a:ln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cubicBezTo>
                  <a:pt x="f16" y="f17"/>
                  <a:pt x="f18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5"/>
                  <a:pt x="f26" y="f27"/>
                  <a:pt x="f28" y="f27"/>
                </a:cubicBezTo>
                <a:cubicBezTo>
                  <a:pt x="f29" y="f30"/>
                  <a:pt x="f31" y="f32"/>
                  <a:pt x="f33" y="f34"/>
                </a:cubicBezTo>
                <a:cubicBezTo>
                  <a:pt x="f35" y="f34"/>
                  <a:pt x="f35" y="f36"/>
                  <a:pt x="f37" y="f36"/>
                </a:cubicBez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3" y="f41"/>
                  <a:pt x="f44" y="f41"/>
                </a:cubicBezTo>
                <a:cubicBezTo>
                  <a:pt x="f45" y="f41"/>
                  <a:pt x="f46" y="f5"/>
                  <a:pt x="f47" y="f5"/>
                </a:cubicBezTo>
                <a:lnTo>
                  <a:pt x="f48" y="f5"/>
                </a:lnTo>
                <a:cubicBezTo>
                  <a:pt x="f49" y="f5"/>
                  <a:pt x="f50" y="f5"/>
                  <a:pt x="f51" y="f41"/>
                </a:cubicBezTo>
                <a:cubicBezTo>
                  <a:pt x="f52" y="f41"/>
                  <a:pt x="f53" y="f41"/>
                  <a:pt x="f54" y="f39"/>
                </a:cubicBezTo>
                <a:cubicBezTo>
                  <a:pt x="f55" y="f36"/>
                  <a:pt x="f56" y="f36"/>
                  <a:pt x="f57" y="f34"/>
                </a:cubicBezTo>
                <a:cubicBezTo>
                  <a:pt x="f58" y="f34"/>
                  <a:pt x="f58" y="f59"/>
                  <a:pt x="f60" y="f59"/>
                </a:cubicBezTo>
                <a:cubicBezTo>
                  <a:pt x="f61" y="f62"/>
                  <a:pt x="f63" y="f64"/>
                  <a:pt x="f65" y="f25"/>
                </a:cubicBezTo>
                <a:lnTo>
                  <a:pt x="f66" y="f67"/>
                </a:lnTo>
                <a:cubicBezTo>
                  <a:pt x="f68" y="f23"/>
                  <a:pt x="f69" y="f70"/>
                  <a:pt x="f71" y="f19"/>
                </a:cubicBezTo>
                <a:cubicBezTo>
                  <a:pt x="f72" y="f17"/>
                  <a:pt x="f73" y="f15"/>
                  <a:pt x="f74" y="f75"/>
                </a:cubicBezTo>
                <a:cubicBezTo>
                  <a:pt x="f32" y="f76"/>
                  <a:pt x="f41" y="f77"/>
                  <a:pt x="f5" y="f78"/>
                </a:cubicBezTo>
                <a:cubicBezTo>
                  <a:pt x="f5" y="f79"/>
                  <a:pt x="f5" y="f79"/>
                  <a:pt x="f5" y="f80"/>
                </a:cubicBezTo>
                <a:lnTo>
                  <a:pt x="f5" y="f81"/>
                </a:lnTo>
                <a:cubicBezTo>
                  <a:pt x="f5" y="f82"/>
                  <a:pt x="f5" y="f82"/>
                  <a:pt x="f5" y="f83"/>
                </a:cubicBezTo>
                <a:cubicBezTo>
                  <a:pt x="f39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2"/>
                </a:cubicBezTo>
                <a:lnTo>
                  <a:pt x="f94" y="f92"/>
                </a:lnTo>
                <a:cubicBezTo>
                  <a:pt x="f94" y="f92"/>
                  <a:pt x="f94" y="f92"/>
                  <a:pt x="f95" y="f92"/>
                </a:cubicBezTo>
                <a:lnTo>
                  <a:pt x="f95" y="f92"/>
                </a:lnTo>
                <a:cubicBezTo>
                  <a:pt x="f96" y="f92"/>
                  <a:pt x="f97" y="f92"/>
                  <a:pt x="f42" y="f98"/>
                </a:cubicBezTo>
                <a:cubicBezTo>
                  <a:pt x="f99" y="f98"/>
                  <a:pt x="f99" y="f98"/>
                  <a:pt x="f100" y="f98"/>
                </a:cubicBezTo>
                <a:cubicBezTo>
                  <a:pt x="f101" y="f102"/>
                  <a:pt x="f103" y="f102"/>
                  <a:pt x="f35" y="f104"/>
                </a:cubicBezTo>
                <a:lnTo>
                  <a:pt x="f33" y="f104"/>
                </a:lnTo>
                <a:cubicBezTo>
                  <a:pt x="f105" y="f106"/>
                  <a:pt x="f107" y="f108"/>
                  <a:pt x="f107" y="f109"/>
                </a:cubicBezTo>
                <a:lnTo>
                  <a:pt x="f107" y="f110"/>
                </a:lnTo>
                <a:lnTo>
                  <a:pt x="f107" y="f111"/>
                </a:lnTo>
                <a:lnTo>
                  <a:pt x="f107" y="f112"/>
                </a:lnTo>
                <a:lnTo>
                  <a:pt x="f107" y="f113"/>
                </a:lnTo>
                <a:cubicBezTo>
                  <a:pt x="f107" y="f114"/>
                  <a:pt x="f107" y="f114"/>
                  <a:pt x="f107" y="f115"/>
                </a:cubicBezTo>
                <a:cubicBezTo>
                  <a:pt x="f8" y="f116"/>
                  <a:pt x="f8" y="f116"/>
                  <a:pt x="f8" y="f9"/>
                </a:cubicBezTo>
                <a:close/>
                <a:moveTo>
                  <a:pt x="f117" y="f118"/>
                </a:moveTo>
                <a:lnTo>
                  <a:pt x="f119" y="f120"/>
                </a:lnTo>
                <a:lnTo>
                  <a:pt x="f121" y="f122"/>
                </a:lnTo>
                <a:lnTo>
                  <a:pt x="f121" y="f122"/>
                </a:lnTo>
                <a:lnTo>
                  <a:pt x="f123" y="f124"/>
                </a:lnTo>
                <a:lnTo>
                  <a:pt x="f117" y="f124"/>
                </a:lnTo>
                <a:lnTo>
                  <a:pt x="f117" y="f118"/>
                </a:lnTo>
                <a:close/>
                <a:moveTo>
                  <a:pt x="f125" y="f126"/>
                </a:moveTo>
                <a:lnTo>
                  <a:pt x="f125" y="f127"/>
                </a:lnTo>
                <a:lnTo>
                  <a:pt x="f128" y="f129"/>
                </a:lnTo>
                <a:lnTo>
                  <a:pt x="f125" y="f126"/>
                </a:lnTo>
                <a:close/>
                <a:moveTo>
                  <a:pt x="f130" y="f131"/>
                </a:moveTo>
                <a:lnTo>
                  <a:pt x="f132" y="f131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2"/>
                </a:lnTo>
                <a:cubicBezTo>
                  <a:pt x="f144" y="f142"/>
                  <a:pt x="f144" y="f142"/>
                  <a:pt x="f145" y="f142"/>
                </a:cubicBezTo>
                <a:lnTo>
                  <a:pt x="f145" y="f142"/>
                </a:lnTo>
                <a:cubicBezTo>
                  <a:pt x="f119" y="f142"/>
                  <a:pt x="f146" y="f142"/>
                  <a:pt x="f146" y="f142"/>
                </a:cubicBezTo>
                <a:lnTo>
                  <a:pt x="f147" y="f142"/>
                </a:lnTo>
                <a:cubicBezTo>
                  <a:pt x="f148" y="f140"/>
                  <a:pt x="f149" y="f138"/>
                  <a:pt x="f150" y="f136"/>
                </a:cubicBezTo>
                <a:lnTo>
                  <a:pt x="f151" y="f152"/>
                </a:lnTo>
                <a:lnTo>
                  <a:pt x="f153" y="f154"/>
                </a:lnTo>
                <a:lnTo>
                  <a:pt x="f130" y="f154"/>
                </a:lnTo>
                <a:close/>
                <a:moveTo>
                  <a:pt x="f155" y="f156"/>
                </a:moveTo>
                <a:lnTo>
                  <a:pt x="f157" y="f158"/>
                </a:lnTo>
                <a:lnTo>
                  <a:pt x="f155" y="f159"/>
                </a:lnTo>
                <a:lnTo>
                  <a:pt x="f155" y="f156"/>
                </a:lnTo>
                <a:close/>
              </a:path>
            </a:pathLst>
          </a:custGeom>
          <a:solidFill>
            <a:srgbClr val="F3F3F3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8" name="Forma libre 13">
            <a:extLst>
              <a:ext uri="{FF2B5EF4-FFF2-40B4-BE49-F238E27FC236}">
                <a16:creationId xmlns:a16="http://schemas.microsoft.com/office/drawing/2014/main" id="{03EBB1C7-D525-5745-59A6-BE4F4C1F51C9}"/>
              </a:ext>
            </a:extLst>
          </p:cNvPr>
          <p:cNvSpPr/>
          <p:nvPr/>
        </p:nvSpPr>
        <p:spPr>
          <a:xfrm>
            <a:off x="960641" y="4023469"/>
            <a:ext cx="356442" cy="28946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829300"/>
              <a:gd name="f7" fmla="val 4733925"/>
              <a:gd name="f8" fmla="val 5152521"/>
              <a:gd name="f9" fmla="val 676780"/>
              <a:gd name="f10" fmla="val 303476"/>
              <a:gd name="f11" fmla="val 302819"/>
              <a:gd name="f12" fmla="val 676770"/>
              <a:gd name="f13" fmla="val 3362344"/>
              <a:gd name="f14" fmla="val 3735648"/>
              <a:gd name="f15" fmla="val 4039124"/>
              <a:gd name="f16" fmla="val 1149287"/>
              <a:gd name="f17" fmla="val 1565015"/>
              <a:gd name="f18" fmla="val 4595822"/>
              <a:gd name="f19" fmla="val 1593075"/>
              <a:gd name="f20" fmla="val 4631065"/>
              <a:gd name="f21" fmla="val 1685096"/>
              <a:gd name="f22" fmla="val 4736792"/>
              <a:gd name="f23" fmla="val 1826066"/>
              <a:gd name="f24" fmla="val 1889369"/>
              <a:gd name="f25" fmla="val 1987915"/>
              <a:gd name="f26" fmla="val 4708732"/>
              <a:gd name="f27" fmla="val 2079936"/>
              <a:gd name="f28" fmla="val 4588640"/>
              <a:gd name="f29" fmla="val 2495664"/>
              <a:gd name="f30" fmla="val 5153178"/>
              <a:gd name="f31" fmla="val 5526482"/>
              <a:gd name="f32" fmla="val 5829957"/>
              <a:gd name="f33" fmla="val 3736305"/>
              <a:gd name="f34" fmla="val 683304"/>
              <a:gd name="f35" fmla="val 5828653"/>
              <a:gd name="f36" fmla="val 309991"/>
              <a:gd name="f37" fmla="val 5525824"/>
              <a:gd name="f38" fmla="val 5568249"/>
              <a:gd name="f39" fmla="val 3368878"/>
              <a:gd name="f40" fmla="val 3601212"/>
              <a:gd name="f41" fmla="val 5377682"/>
              <a:gd name="f42" fmla="val 3784606"/>
              <a:gd name="f43" fmla="val 2424522"/>
              <a:gd name="f44" fmla="val 2382098"/>
              <a:gd name="f45" fmla="val 2346855"/>
              <a:gd name="f46" fmla="val 3805495"/>
              <a:gd name="f47" fmla="val 2318795"/>
              <a:gd name="f48" fmla="val 3834203"/>
              <a:gd name="f49" fmla="val 1867824"/>
              <a:gd name="f50" fmla="val 4440498"/>
              <a:gd name="f51" fmla="val 1839763"/>
              <a:gd name="f52" fmla="val 4475741"/>
              <a:gd name="f53" fmla="val 1825400"/>
              <a:gd name="f54" fmla="val 4482922"/>
              <a:gd name="f55" fmla="val 1818218"/>
              <a:gd name="f56" fmla="val 1790157"/>
              <a:gd name="f57" fmla="val 4462034"/>
              <a:gd name="f58" fmla="val 1775803"/>
              <a:gd name="f59" fmla="val 1324832"/>
              <a:gd name="f60" fmla="val 1303944"/>
              <a:gd name="f61" fmla="val 3798961"/>
              <a:gd name="f62" fmla="val 1261529"/>
              <a:gd name="f63" fmla="val 1219105"/>
              <a:gd name="f64" fmla="val 450971"/>
              <a:gd name="f65" fmla="val 267576"/>
              <a:gd name="f66" fmla="val 3594040"/>
              <a:gd name="f67" fmla="val 458143"/>
              <a:gd name="f68" fmla="val 5159045"/>
              <a:gd name="f69" fmla="val 5391379"/>
              <a:gd name="f70" fmla="val 5574773"/>
              <a:gd name="f71" fmla="val 4750499"/>
              <a:gd name="f72" fmla="val 2050561"/>
              <a:gd name="f73" fmla="val 2121046"/>
              <a:gd name="f74" fmla="val 4694377"/>
              <a:gd name="f75" fmla="val 2177168"/>
              <a:gd name="f76" fmla="val 4623892"/>
              <a:gd name="f77" fmla="val 1191054"/>
              <a:gd name="f78" fmla="val 1120569"/>
              <a:gd name="f79" fmla="val 1064447"/>
              <a:gd name="f80" fmla="val 1980076"/>
              <a:gd name="f81" fmla="val 1120578"/>
              <a:gd name="f82" fmla="val 1923955"/>
              <a:gd name="f83" fmla="val 1916773"/>
              <a:gd name="f84" fmla="val 1973551"/>
              <a:gd name="f85" fmla="val 2833069"/>
              <a:gd name="f86" fmla="val 2903553"/>
              <a:gd name="f87" fmla="val 2959675"/>
              <a:gd name="f88" fmla="val 2903544"/>
              <a:gd name="f89" fmla="val 2762593"/>
              <a:gd name="f90" fmla="val 2706462"/>
              <a:gd name="f91" fmla="val 2699280"/>
              <a:gd name="f92" fmla="val 2755402"/>
              <a:gd name="f93" fmla="val 1057266"/>
              <a:gd name="f94" fmla="val 1275236"/>
              <a:gd name="f95" fmla="val 1204751"/>
              <a:gd name="f96" fmla="val 1113396"/>
              <a:gd name="f97" fmla="val 1148629"/>
              <a:gd name="f98" fmla="val 1183872"/>
              <a:gd name="f99" fmla="val 3248797"/>
              <a:gd name="f100" fmla="val 3319282"/>
              <a:gd name="f101" fmla="val 3375403"/>
              <a:gd name="f102" fmla="val 1204760"/>
              <a:gd name="f103" fmla="val 1345711"/>
              <a:gd name="f104" fmla="val 3319272"/>
              <a:gd name="f105" fmla="val 1401842"/>
              <a:gd name="f106" fmla="val 1409681"/>
              <a:gd name="f107" fmla="val 1345721"/>
              <a:gd name="f108" fmla="+- 0 0 -90"/>
              <a:gd name="f109" fmla="*/ f3 1 5829300"/>
              <a:gd name="f110" fmla="*/ f4 1 4733925"/>
              <a:gd name="f111" fmla="val f5"/>
              <a:gd name="f112" fmla="val f6"/>
              <a:gd name="f113" fmla="val f7"/>
              <a:gd name="f114" fmla="*/ f108 f0 1"/>
              <a:gd name="f115" fmla="+- f113 0 f111"/>
              <a:gd name="f116" fmla="+- f112 0 f111"/>
              <a:gd name="f117" fmla="*/ f114 1 f2"/>
              <a:gd name="f118" fmla="*/ f116 1 5829300"/>
              <a:gd name="f119" fmla="*/ f115 1 4733925"/>
              <a:gd name="f120" fmla="*/ 5152521 f116 1"/>
              <a:gd name="f121" fmla="*/ 0 f115 1"/>
              <a:gd name="f122" fmla="*/ 676780 f116 1"/>
              <a:gd name="f123" fmla="*/ 0 f116 1"/>
              <a:gd name="f124" fmla="*/ 676770 f115 1"/>
              <a:gd name="f125" fmla="*/ 3362344 f115 1"/>
              <a:gd name="f126" fmla="*/ 4039124 f115 1"/>
              <a:gd name="f127" fmla="*/ 1149287 f116 1"/>
              <a:gd name="f128" fmla="*/ 1565015 f116 1"/>
              <a:gd name="f129" fmla="*/ 4595822 f115 1"/>
              <a:gd name="f130" fmla="*/ 1826066 f116 1"/>
              <a:gd name="f131" fmla="*/ 4736792 f115 1"/>
              <a:gd name="f132" fmla="*/ 2079936 f116 1"/>
              <a:gd name="f133" fmla="*/ 4588640 f115 1"/>
              <a:gd name="f134" fmla="*/ 2495664 f116 1"/>
              <a:gd name="f135" fmla="*/ 5153178 f116 1"/>
              <a:gd name="f136" fmla="*/ 5829957 f116 1"/>
              <a:gd name="f137" fmla="*/ 683304 f115 1"/>
              <a:gd name="f138" fmla="*/ 5568249 f116 1"/>
              <a:gd name="f139" fmla="*/ 3368878 f115 1"/>
              <a:gd name="f140" fmla="*/ 3784606 f115 1"/>
              <a:gd name="f141" fmla="*/ 2424522 f116 1"/>
              <a:gd name="f142" fmla="*/ 2318795 f116 1"/>
              <a:gd name="f143" fmla="*/ 3834203 f115 1"/>
              <a:gd name="f144" fmla="*/ 1867824 f116 1"/>
              <a:gd name="f145" fmla="*/ 4440498 f115 1"/>
              <a:gd name="f146" fmla="*/ 1825400 f116 1"/>
              <a:gd name="f147" fmla="*/ 4482922 f115 1"/>
              <a:gd name="f148" fmla="*/ 1775803 f116 1"/>
              <a:gd name="f149" fmla="*/ 1324832 f116 1"/>
              <a:gd name="f150" fmla="*/ 1219105 f116 1"/>
              <a:gd name="f151" fmla="*/ 683304 f116 1"/>
              <a:gd name="f152" fmla="*/ 267576 f116 1"/>
              <a:gd name="f153" fmla="*/ 267576 f115 1"/>
              <a:gd name="f154" fmla="*/ 5159045 f116 1"/>
              <a:gd name="f155" fmla="*/ 5574773 f116 1"/>
              <a:gd name="f156" fmla="*/ 4750499 f116 1"/>
              <a:gd name="f157" fmla="*/ 2050561 f115 1"/>
              <a:gd name="f158" fmla="*/ 4623892 f116 1"/>
              <a:gd name="f159" fmla="*/ 2177168 f115 1"/>
              <a:gd name="f160" fmla="*/ 1191054 f116 1"/>
              <a:gd name="f161" fmla="*/ 1064447 f116 1"/>
              <a:gd name="f162" fmla="*/ 1923955 f115 1"/>
              <a:gd name="f163" fmla="*/ 2833069 f115 1"/>
              <a:gd name="f164" fmla="*/ 2959675 f115 1"/>
              <a:gd name="f165" fmla="*/ 2706462 f115 1"/>
              <a:gd name="f166" fmla="*/ 1057266 f116 1"/>
              <a:gd name="f167" fmla="*/ 1275236 f115 1"/>
              <a:gd name="f168" fmla="*/ 1183872 f116 1"/>
              <a:gd name="f169" fmla="*/ 1148629 f115 1"/>
              <a:gd name="f170" fmla="*/ 3248797 f116 1"/>
              <a:gd name="f171" fmla="*/ 3375403 f116 1"/>
              <a:gd name="f172" fmla="*/ 1401842 f115 1"/>
              <a:gd name="f173" fmla="+- f117 0 f1"/>
              <a:gd name="f174" fmla="*/ f120 1 5829300"/>
              <a:gd name="f175" fmla="*/ f121 1 4733925"/>
              <a:gd name="f176" fmla="*/ f122 1 5829300"/>
              <a:gd name="f177" fmla="*/ f123 1 5829300"/>
              <a:gd name="f178" fmla="*/ f124 1 4733925"/>
              <a:gd name="f179" fmla="*/ f125 1 4733925"/>
              <a:gd name="f180" fmla="*/ f126 1 4733925"/>
              <a:gd name="f181" fmla="*/ f127 1 5829300"/>
              <a:gd name="f182" fmla="*/ f128 1 5829300"/>
              <a:gd name="f183" fmla="*/ f129 1 4733925"/>
              <a:gd name="f184" fmla="*/ f130 1 5829300"/>
              <a:gd name="f185" fmla="*/ f131 1 4733925"/>
              <a:gd name="f186" fmla="*/ f132 1 5829300"/>
              <a:gd name="f187" fmla="*/ f133 1 4733925"/>
              <a:gd name="f188" fmla="*/ f134 1 5829300"/>
              <a:gd name="f189" fmla="*/ f135 1 5829300"/>
              <a:gd name="f190" fmla="*/ f136 1 5829300"/>
              <a:gd name="f191" fmla="*/ f137 1 4733925"/>
              <a:gd name="f192" fmla="*/ f138 1 5829300"/>
              <a:gd name="f193" fmla="*/ f139 1 4733925"/>
              <a:gd name="f194" fmla="*/ f140 1 4733925"/>
              <a:gd name="f195" fmla="*/ f141 1 5829300"/>
              <a:gd name="f196" fmla="*/ f142 1 5829300"/>
              <a:gd name="f197" fmla="*/ f143 1 4733925"/>
              <a:gd name="f198" fmla="*/ f144 1 5829300"/>
              <a:gd name="f199" fmla="*/ f145 1 4733925"/>
              <a:gd name="f200" fmla="*/ f146 1 5829300"/>
              <a:gd name="f201" fmla="*/ f147 1 4733925"/>
              <a:gd name="f202" fmla="*/ f148 1 5829300"/>
              <a:gd name="f203" fmla="*/ f149 1 5829300"/>
              <a:gd name="f204" fmla="*/ f150 1 5829300"/>
              <a:gd name="f205" fmla="*/ f151 1 5829300"/>
              <a:gd name="f206" fmla="*/ f152 1 5829300"/>
              <a:gd name="f207" fmla="*/ f153 1 4733925"/>
              <a:gd name="f208" fmla="*/ f154 1 5829300"/>
              <a:gd name="f209" fmla="*/ f155 1 5829300"/>
              <a:gd name="f210" fmla="*/ f156 1 5829300"/>
              <a:gd name="f211" fmla="*/ f157 1 4733925"/>
              <a:gd name="f212" fmla="*/ f158 1 5829300"/>
              <a:gd name="f213" fmla="*/ f159 1 4733925"/>
              <a:gd name="f214" fmla="*/ f160 1 5829300"/>
              <a:gd name="f215" fmla="*/ f161 1 5829300"/>
              <a:gd name="f216" fmla="*/ f162 1 4733925"/>
              <a:gd name="f217" fmla="*/ f163 1 4733925"/>
              <a:gd name="f218" fmla="*/ f164 1 4733925"/>
              <a:gd name="f219" fmla="*/ f165 1 4733925"/>
              <a:gd name="f220" fmla="*/ f166 1 5829300"/>
              <a:gd name="f221" fmla="*/ f167 1 4733925"/>
              <a:gd name="f222" fmla="*/ f168 1 5829300"/>
              <a:gd name="f223" fmla="*/ f169 1 4733925"/>
              <a:gd name="f224" fmla="*/ f170 1 5829300"/>
              <a:gd name="f225" fmla="*/ f171 1 5829300"/>
              <a:gd name="f226" fmla="*/ f172 1 4733925"/>
              <a:gd name="f227" fmla="*/ f111 1 f118"/>
              <a:gd name="f228" fmla="*/ f112 1 f118"/>
              <a:gd name="f229" fmla="*/ f111 1 f119"/>
              <a:gd name="f230" fmla="*/ f113 1 f119"/>
              <a:gd name="f231" fmla="*/ f174 1 f118"/>
              <a:gd name="f232" fmla="*/ f175 1 f119"/>
              <a:gd name="f233" fmla="*/ f176 1 f118"/>
              <a:gd name="f234" fmla="*/ f177 1 f118"/>
              <a:gd name="f235" fmla="*/ f178 1 f119"/>
              <a:gd name="f236" fmla="*/ f179 1 f119"/>
              <a:gd name="f237" fmla="*/ f180 1 f119"/>
              <a:gd name="f238" fmla="*/ f181 1 f118"/>
              <a:gd name="f239" fmla="*/ f182 1 f118"/>
              <a:gd name="f240" fmla="*/ f183 1 f119"/>
              <a:gd name="f241" fmla="*/ f184 1 f118"/>
              <a:gd name="f242" fmla="*/ f185 1 f119"/>
              <a:gd name="f243" fmla="*/ f186 1 f118"/>
              <a:gd name="f244" fmla="*/ f187 1 f119"/>
              <a:gd name="f245" fmla="*/ f188 1 f118"/>
              <a:gd name="f246" fmla="*/ f189 1 f118"/>
              <a:gd name="f247" fmla="*/ f190 1 f118"/>
              <a:gd name="f248" fmla="*/ f191 1 f119"/>
              <a:gd name="f249" fmla="*/ f192 1 f118"/>
              <a:gd name="f250" fmla="*/ f193 1 f119"/>
              <a:gd name="f251" fmla="*/ f194 1 f119"/>
              <a:gd name="f252" fmla="*/ f195 1 f118"/>
              <a:gd name="f253" fmla="*/ f196 1 f118"/>
              <a:gd name="f254" fmla="*/ f197 1 f119"/>
              <a:gd name="f255" fmla="*/ f198 1 f118"/>
              <a:gd name="f256" fmla="*/ f199 1 f119"/>
              <a:gd name="f257" fmla="*/ f200 1 f118"/>
              <a:gd name="f258" fmla="*/ f201 1 f119"/>
              <a:gd name="f259" fmla="*/ f202 1 f118"/>
              <a:gd name="f260" fmla="*/ f203 1 f118"/>
              <a:gd name="f261" fmla="*/ f204 1 f118"/>
              <a:gd name="f262" fmla="*/ f205 1 f118"/>
              <a:gd name="f263" fmla="*/ f206 1 f118"/>
              <a:gd name="f264" fmla="*/ f207 1 f119"/>
              <a:gd name="f265" fmla="*/ f208 1 f118"/>
              <a:gd name="f266" fmla="*/ f209 1 f118"/>
              <a:gd name="f267" fmla="*/ f210 1 f118"/>
              <a:gd name="f268" fmla="*/ f211 1 f119"/>
              <a:gd name="f269" fmla="*/ f212 1 f118"/>
              <a:gd name="f270" fmla="*/ f213 1 f119"/>
              <a:gd name="f271" fmla="*/ f214 1 f118"/>
              <a:gd name="f272" fmla="*/ f215 1 f118"/>
              <a:gd name="f273" fmla="*/ f216 1 f119"/>
              <a:gd name="f274" fmla="*/ f217 1 f119"/>
              <a:gd name="f275" fmla="*/ f218 1 f119"/>
              <a:gd name="f276" fmla="*/ f219 1 f119"/>
              <a:gd name="f277" fmla="*/ f220 1 f118"/>
              <a:gd name="f278" fmla="*/ f221 1 f119"/>
              <a:gd name="f279" fmla="*/ f222 1 f118"/>
              <a:gd name="f280" fmla="*/ f223 1 f119"/>
              <a:gd name="f281" fmla="*/ f224 1 f118"/>
              <a:gd name="f282" fmla="*/ f225 1 f118"/>
              <a:gd name="f283" fmla="*/ f226 1 f119"/>
              <a:gd name="f284" fmla="*/ f227 f109 1"/>
              <a:gd name="f285" fmla="*/ f228 f109 1"/>
              <a:gd name="f286" fmla="*/ f230 f110 1"/>
              <a:gd name="f287" fmla="*/ f229 f110 1"/>
              <a:gd name="f288" fmla="*/ f231 f109 1"/>
              <a:gd name="f289" fmla="*/ f232 f110 1"/>
              <a:gd name="f290" fmla="*/ f233 f109 1"/>
              <a:gd name="f291" fmla="*/ f234 f109 1"/>
              <a:gd name="f292" fmla="*/ f235 f110 1"/>
              <a:gd name="f293" fmla="*/ f236 f110 1"/>
              <a:gd name="f294" fmla="*/ f237 f110 1"/>
              <a:gd name="f295" fmla="*/ f238 f109 1"/>
              <a:gd name="f296" fmla="*/ f239 f109 1"/>
              <a:gd name="f297" fmla="*/ f240 f110 1"/>
              <a:gd name="f298" fmla="*/ f241 f109 1"/>
              <a:gd name="f299" fmla="*/ f242 f110 1"/>
              <a:gd name="f300" fmla="*/ f243 f109 1"/>
              <a:gd name="f301" fmla="*/ f244 f110 1"/>
              <a:gd name="f302" fmla="*/ f245 f109 1"/>
              <a:gd name="f303" fmla="*/ f246 f109 1"/>
              <a:gd name="f304" fmla="*/ f247 f109 1"/>
              <a:gd name="f305" fmla="*/ f248 f110 1"/>
              <a:gd name="f306" fmla="*/ f249 f109 1"/>
              <a:gd name="f307" fmla="*/ f250 f110 1"/>
              <a:gd name="f308" fmla="*/ f251 f110 1"/>
              <a:gd name="f309" fmla="*/ f252 f109 1"/>
              <a:gd name="f310" fmla="*/ f253 f109 1"/>
              <a:gd name="f311" fmla="*/ f254 f110 1"/>
              <a:gd name="f312" fmla="*/ f255 f109 1"/>
              <a:gd name="f313" fmla="*/ f256 f110 1"/>
              <a:gd name="f314" fmla="*/ f257 f109 1"/>
              <a:gd name="f315" fmla="*/ f258 f110 1"/>
              <a:gd name="f316" fmla="*/ f259 f109 1"/>
              <a:gd name="f317" fmla="*/ f260 f109 1"/>
              <a:gd name="f318" fmla="*/ f261 f109 1"/>
              <a:gd name="f319" fmla="*/ f262 f109 1"/>
              <a:gd name="f320" fmla="*/ f263 f109 1"/>
              <a:gd name="f321" fmla="*/ f264 f110 1"/>
              <a:gd name="f322" fmla="*/ f265 f109 1"/>
              <a:gd name="f323" fmla="*/ f266 f109 1"/>
              <a:gd name="f324" fmla="*/ f267 f109 1"/>
              <a:gd name="f325" fmla="*/ f268 f110 1"/>
              <a:gd name="f326" fmla="*/ f269 f109 1"/>
              <a:gd name="f327" fmla="*/ f270 f110 1"/>
              <a:gd name="f328" fmla="*/ f271 f109 1"/>
              <a:gd name="f329" fmla="*/ f272 f109 1"/>
              <a:gd name="f330" fmla="*/ f273 f110 1"/>
              <a:gd name="f331" fmla="*/ f274 f110 1"/>
              <a:gd name="f332" fmla="*/ f275 f110 1"/>
              <a:gd name="f333" fmla="*/ f276 f110 1"/>
              <a:gd name="f334" fmla="*/ f277 f109 1"/>
              <a:gd name="f335" fmla="*/ f278 f110 1"/>
              <a:gd name="f336" fmla="*/ f279 f109 1"/>
              <a:gd name="f337" fmla="*/ f280 f110 1"/>
              <a:gd name="f338" fmla="*/ f281 f109 1"/>
              <a:gd name="f339" fmla="*/ f282 f109 1"/>
              <a:gd name="f340" fmla="*/ f283 f1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3">
                <a:pos x="f288" y="f289"/>
              </a:cxn>
              <a:cxn ang="f173">
                <a:pos x="f290" y="f289"/>
              </a:cxn>
              <a:cxn ang="f173">
                <a:pos x="f291" y="f292"/>
              </a:cxn>
              <a:cxn ang="f173">
                <a:pos x="f291" y="f293"/>
              </a:cxn>
              <a:cxn ang="f173">
                <a:pos x="f290" y="f294"/>
              </a:cxn>
              <a:cxn ang="f173">
                <a:pos x="f295" y="f294"/>
              </a:cxn>
              <a:cxn ang="f173">
                <a:pos x="f296" y="f297"/>
              </a:cxn>
              <a:cxn ang="f173">
                <a:pos x="f298" y="f299"/>
              </a:cxn>
              <a:cxn ang="f173">
                <a:pos x="f300" y="f301"/>
              </a:cxn>
              <a:cxn ang="f173">
                <a:pos x="f302" y="f294"/>
              </a:cxn>
              <a:cxn ang="f173">
                <a:pos x="f303" y="f294"/>
              </a:cxn>
              <a:cxn ang="f173">
                <a:pos x="f304" y="f293"/>
              </a:cxn>
              <a:cxn ang="f173">
                <a:pos x="f304" y="f305"/>
              </a:cxn>
              <a:cxn ang="f173">
                <a:pos x="f288" y="f289"/>
              </a:cxn>
              <a:cxn ang="f173">
                <a:pos x="f306" y="f307"/>
              </a:cxn>
              <a:cxn ang="f173">
                <a:pos x="f288" y="f308"/>
              </a:cxn>
              <a:cxn ang="f173">
                <a:pos x="f309" y="f308"/>
              </a:cxn>
              <a:cxn ang="f173">
                <a:pos x="f310" y="f311"/>
              </a:cxn>
              <a:cxn ang="f173">
                <a:pos x="f312" y="f313"/>
              </a:cxn>
              <a:cxn ang="f173">
                <a:pos x="f314" y="f315"/>
              </a:cxn>
              <a:cxn ang="f173">
                <a:pos x="f316" y="f313"/>
              </a:cxn>
              <a:cxn ang="f173">
                <a:pos x="f317" y="f311"/>
              </a:cxn>
              <a:cxn ang="f173">
                <a:pos x="f318" y="f308"/>
              </a:cxn>
              <a:cxn ang="f173">
                <a:pos x="f319" y="f308"/>
              </a:cxn>
              <a:cxn ang="f173">
                <a:pos x="f320" y="f307"/>
              </a:cxn>
              <a:cxn ang="f173">
                <a:pos x="f320" y="f305"/>
              </a:cxn>
              <a:cxn ang="f173">
                <a:pos x="f319" y="f321"/>
              </a:cxn>
              <a:cxn ang="f173">
                <a:pos x="f322" y="f321"/>
              </a:cxn>
              <a:cxn ang="f173">
                <a:pos x="f323" y="f305"/>
              </a:cxn>
              <a:cxn ang="f173">
                <a:pos x="f323" y="f307"/>
              </a:cxn>
              <a:cxn ang="f173">
                <a:pos x="f306" y="f307"/>
              </a:cxn>
              <a:cxn ang="f173">
                <a:pos x="f324" y="f325"/>
              </a:cxn>
              <a:cxn ang="f173">
                <a:pos x="f326" y="f327"/>
              </a:cxn>
              <a:cxn ang="f173">
                <a:pos x="f328" y="f327"/>
              </a:cxn>
              <a:cxn ang="f173">
                <a:pos x="f329" y="f325"/>
              </a:cxn>
              <a:cxn ang="f173">
                <a:pos x="f328" y="f330"/>
              </a:cxn>
              <a:cxn ang="f173">
                <a:pos x="f326" y="f330"/>
              </a:cxn>
              <a:cxn ang="f173">
                <a:pos x="f324" y="f325"/>
              </a:cxn>
              <a:cxn ang="f173">
                <a:pos x="f324" y="f331"/>
              </a:cxn>
              <a:cxn ang="f173">
                <a:pos x="f326" y="f332"/>
              </a:cxn>
              <a:cxn ang="f173">
                <a:pos x="f328" y="f332"/>
              </a:cxn>
              <a:cxn ang="f173">
                <a:pos x="f329" y="f331"/>
              </a:cxn>
              <a:cxn ang="f173">
                <a:pos x="f328" y="f333"/>
              </a:cxn>
              <a:cxn ang="f173">
                <a:pos x="f326" y="f333"/>
              </a:cxn>
              <a:cxn ang="f173">
                <a:pos x="f324" y="f331"/>
              </a:cxn>
              <a:cxn ang="f173">
                <a:pos x="f334" y="f335"/>
              </a:cxn>
              <a:cxn ang="f173">
                <a:pos x="f336" y="f337"/>
              </a:cxn>
              <a:cxn ang="f173">
                <a:pos x="f338" y="f337"/>
              </a:cxn>
              <a:cxn ang="f173">
                <a:pos x="f339" y="f335"/>
              </a:cxn>
              <a:cxn ang="f173">
                <a:pos x="f338" y="f340"/>
              </a:cxn>
              <a:cxn ang="f173">
                <a:pos x="f328" y="f340"/>
              </a:cxn>
              <a:cxn ang="f173">
                <a:pos x="f334" y="f335"/>
              </a:cxn>
            </a:cxnLst>
            <a:rect l="f284" t="f287" r="f285" b="f286"/>
            <a:pathLst>
              <a:path w="5829300" h="4733925">
                <a:moveTo>
                  <a:pt x="f8" y="f5"/>
                </a:moveTo>
                <a:lnTo>
                  <a:pt x="f9" y="f5"/>
                </a:lnTo>
                <a:cubicBezTo>
                  <a:pt x="f10" y="f5"/>
                  <a:pt x="f5" y="f11"/>
                  <a:pt x="f5" y="f12"/>
                </a:cubicBezTo>
                <a:lnTo>
                  <a:pt x="f5" y="f13"/>
                </a:lnTo>
                <a:cubicBezTo>
                  <a:pt x="f5" y="f14"/>
                  <a:pt x="f11" y="f15"/>
                  <a:pt x="f9" y="f15"/>
                </a:cubicBezTo>
                <a:lnTo>
                  <a:pt x="f16" y="f15"/>
                </a:lnTo>
                <a:lnTo>
                  <a:pt x="f17" y="f18"/>
                </a:lnTo>
                <a:cubicBezTo>
                  <a:pt x="f19" y="f20"/>
                  <a:pt x="f21" y="f22"/>
                  <a:pt x="f23" y="f22"/>
                </a:cubicBezTo>
                <a:cubicBezTo>
                  <a:pt x="f24" y="f22"/>
                  <a:pt x="f25" y="f26"/>
                  <a:pt x="f27" y="f28"/>
                </a:cubicBezTo>
                <a:lnTo>
                  <a:pt x="f29" y="f15"/>
                </a:lnTo>
                <a:lnTo>
                  <a:pt x="f30" y="f15"/>
                </a:lnTo>
                <a:cubicBezTo>
                  <a:pt x="f31" y="f15"/>
                  <a:pt x="f32" y="f33"/>
                  <a:pt x="f32" y="f13"/>
                </a:cubicBezTo>
                <a:lnTo>
                  <a:pt x="f32" y="f34"/>
                </a:lnTo>
                <a:cubicBezTo>
                  <a:pt x="f35" y="f36"/>
                  <a:pt x="f37" y="f5"/>
                  <a:pt x="f8" y="f5"/>
                </a:cubicBezTo>
                <a:close/>
                <a:moveTo>
                  <a:pt x="f38" y="f39"/>
                </a:moveTo>
                <a:cubicBezTo>
                  <a:pt x="f38" y="f40"/>
                  <a:pt x="f41" y="f42"/>
                  <a:pt x="f8" y="f42"/>
                </a:cubicBezTo>
                <a:lnTo>
                  <a:pt x="f43" y="f42"/>
                </a:ln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3" y="f54"/>
                </a:cubicBezTo>
                <a:cubicBezTo>
                  <a:pt x="f55" y="f54"/>
                  <a:pt x="f56" y="f57"/>
                  <a:pt x="f58" y="f50"/>
                </a:cubicBezTo>
                <a:lnTo>
                  <a:pt x="f59" y="f48"/>
                </a:lnTo>
                <a:cubicBezTo>
                  <a:pt x="f60" y="f61"/>
                  <a:pt x="f62" y="f42"/>
                  <a:pt x="f63" y="f42"/>
                </a:cubicBezTo>
                <a:lnTo>
                  <a:pt x="f34" y="f42"/>
                </a:lnTo>
                <a:cubicBezTo>
                  <a:pt x="f64" y="f42"/>
                  <a:pt x="f65" y="f66"/>
                  <a:pt x="f65" y="f39"/>
                </a:cubicBezTo>
                <a:lnTo>
                  <a:pt x="f65" y="f34"/>
                </a:lnTo>
                <a:cubicBezTo>
                  <a:pt x="f65" y="f64"/>
                  <a:pt x="f67" y="f65"/>
                  <a:pt x="f34" y="f65"/>
                </a:cubicBezTo>
                <a:lnTo>
                  <a:pt x="f68" y="f65"/>
                </a:lnTo>
                <a:cubicBezTo>
                  <a:pt x="f69" y="f65"/>
                  <a:pt x="f70" y="f67"/>
                  <a:pt x="f70" y="f34"/>
                </a:cubicBezTo>
                <a:lnTo>
                  <a:pt x="f70" y="f39"/>
                </a:lnTo>
                <a:lnTo>
                  <a:pt x="f38" y="f39"/>
                </a:lnTo>
                <a:close/>
                <a:moveTo>
                  <a:pt x="f71" y="f72"/>
                </a:moveTo>
                <a:cubicBezTo>
                  <a:pt x="f71" y="f73"/>
                  <a:pt x="f74" y="f75"/>
                  <a:pt x="f76" y="f75"/>
                </a:cubicBezTo>
                <a:lnTo>
                  <a:pt x="f77" y="f75"/>
                </a:lnTo>
                <a:cubicBezTo>
                  <a:pt x="f78" y="f75"/>
                  <a:pt x="f79" y="f73"/>
                  <a:pt x="f79" y="f72"/>
                </a:cubicBezTo>
                <a:cubicBezTo>
                  <a:pt x="f79" y="f80"/>
                  <a:pt x="f81" y="f82"/>
                  <a:pt x="f77" y="f82"/>
                </a:cubicBezTo>
                <a:lnTo>
                  <a:pt x="f76" y="f82"/>
                </a:lnTo>
                <a:cubicBezTo>
                  <a:pt x="f74" y="f83"/>
                  <a:pt x="f71" y="f84"/>
                  <a:pt x="f71" y="f72"/>
                </a:cubicBezTo>
                <a:close/>
                <a:moveTo>
                  <a:pt x="f71" y="f85"/>
                </a:moveTo>
                <a:cubicBezTo>
                  <a:pt x="f71" y="f86"/>
                  <a:pt x="f74" y="f87"/>
                  <a:pt x="f76" y="f87"/>
                </a:cubicBezTo>
                <a:lnTo>
                  <a:pt x="f77" y="f87"/>
                </a:lnTo>
                <a:cubicBezTo>
                  <a:pt x="f78" y="f87"/>
                  <a:pt x="f79" y="f88"/>
                  <a:pt x="f79" y="f85"/>
                </a:cubicBezTo>
                <a:cubicBezTo>
                  <a:pt x="f79" y="f89"/>
                  <a:pt x="f81" y="f90"/>
                  <a:pt x="f77" y="f90"/>
                </a:cubicBezTo>
                <a:lnTo>
                  <a:pt x="f76" y="f90"/>
                </a:lnTo>
                <a:cubicBezTo>
                  <a:pt x="f74" y="f91"/>
                  <a:pt x="f71" y="f92"/>
                  <a:pt x="f71" y="f85"/>
                </a:cubicBezTo>
                <a:close/>
                <a:moveTo>
                  <a:pt x="f93" y="f94"/>
                </a:moveTo>
                <a:cubicBezTo>
                  <a:pt x="f93" y="f95"/>
                  <a:pt x="f96" y="f97"/>
                  <a:pt x="f98" y="f97"/>
                </a:cubicBezTo>
                <a:lnTo>
                  <a:pt x="f99" y="f97"/>
                </a:lnTo>
                <a:cubicBezTo>
                  <a:pt x="f100" y="f97"/>
                  <a:pt x="f101" y="f102"/>
                  <a:pt x="f101" y="f94"/>
                </a:cubicBezTo>
                <a:cubicBezTo>
                  <a:pt x="f101" y="f103"/>
                  <a:pt x="f104" y="f105"/>
                  <a:pt x="f99" y="f105"/>
                </a:cubicBezTo>
                <a:lnTo>
                  <a:pt x="f77" y="f105"/>
                </a:lnTo>
                <a:cubicBezTo>
                  <a:pt x="f78" y="f106"/>
                  <a:pt x="f93" y="f107"/>
                  <a:pt x="f93" y="f94"/>
                </a:cubicBezTo>
                <a:close/>
              </a:path>
            </a:pathLst>
          </a:custGeom>
          <a:solidFill>
            <a:srgbClr val="F3F3F3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9" name="Forma libre 15">
            <a:extLst>
              <a:ext uri="{FF2B5EF4-FFF2-40B4-BE49-F238E27FC236}">
                <a16:creationId xmlns:a16="http://schemas.microsoft.com/office/drawing/2014/main" id="{93993B16-F3E4-129B-C0E0-F791BD3CA395}"/>
              </a:ext>
            </a:extLst>
          </p:cNvPr>
          <p:cNvSpPr/>
          <p:nvPr/>
        </p:nvSpPr>
        <p:spPr>
          <a:xfrm>
            <a:off x="1015505" y="4757129"/>
            <a:ext cx="255510" cy="3628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823113"/>
              <a:gd name="f7" fmla="val 6849340"/>
              <a:gd name="f8" fmla="val 4773515"/>
              <a:gd name="f9" fmla="val 1936441"/>
              <a:gd name="f10" fmla="val 4537365"/>
              <a:gd name="f11" fmla="val 793294"/>
              <a:gd name="f12" fmla="val 3564776"/>
              <a:gd name="f13" fmla="val 2421628"/>
              <a:gd name="f14" fmla="val 2260699"/>
              <a:gd name="f15" fmla="val 2100636"/>
              <a:gd name="f16" fmla="val 19240"/>
              <a:gd name="f17" fmla="val 1939707"/>
              <a:gd name="f18" fmla="val 47227"/>
              <a:gd name="f19" fmla="val 1306467"/>
              <a:gd name="f20" fmla="val 169675"/>
              <a:gd name="f21" fmla="val 768573"/>
              <a:gd name="f22" fmla="val 529157"/>
              <a:gd name="f23" fmla="val 409100"/>
              <a:gd name="f24" fmla="val 1067051"/>
              <a:gd name="f25" fmla="val 50501"/>
              <a:gd name="f26" fmla="val 1605828"/>
              <a:gd name="f27" fmla="val -82442"/>
              <a:gd name="f28" fmla="val 2247805"/>
              <a:gd name="f29" fmla="val 2889790"/>
              <a:gd name="f30" fmla="val 135343"/>
              <a:gd name="f31" fmla="val 3314865"/>
              <a:gd name="f32" fmla="val 305892"/>
              <a:gd name="f33" fmla="val 3711945"/>
              <a:gd name="f34" fmla="val 465955"/>
              <a:gd name="f35" fmla="val 4042557"/>
              <a:gd name="f36" fmla="val 777328"/>
              <a:gd name="f37" fmla="val 4703783"/>
              <a:gd name="f38" fmla="val 1184028"/>
              <a:gd name="f39" fmla="val 5374620"/>
              <a:gd name="f40" fmla="val 1741171"/>
              <a:gd name="f41" fmla="val 6167914"/>
              <a:gd name="f42" fmla="val 1863619"/>
              <a:gd name="f43" fmla="val 6337598"/>
              <a:gd name="f44" fmla="val 1986942"/>
              <a:gd name="f45" fmla="val 6508147"/>
              <a:gd name="f46" fmla="val 2119010"/>
              <a:gd name="f47" fmla="val 6677822"/>
              <a:gd name="f48" fmla="val 6687442"/>
              <a:gd name="f49" fmla="val 2146997"/>
              <a:gd name="f50" fmla="val 6725049"/>
              <a:gd name="f51" fmla="val 2156617"/>
              <a:gd name="f52" fmla="val 6734669"/>
              <a:gd name="f53" fmla="val 2223093"/>
              <a:gd name="f54" fmla="val 6819511"/>
              <a:gd name="f55" fmla="val 2317546"/>
              <a:gd name="f56" fmla="val 6857117"/>
              <a:gd name="f57" fmla="val 2412008"/>
              <a:gd name="f58" fmla="val 2478484"/>
              <a:gd name="f59" fmla="val 2591312"/>
              <a:gd name="f60" fmla="val 6829131"/>
              <a:gd name="f61" fmla="val 2695386"/>
              <a:gd name="f62" fmla="val 6705808"/>
              <a:gd name="f63" fmla="val 3073225"/>
              <a:gd name="f64" fmla="val 6214266"/>
              <a:gd name="f65" fmla="val 3394218"/>
              <a:gd name="f66" fmla="val 5733219"/>
              <a:gd name="f67" fmla="val 3696844"/>
              <a:gd name="f68" fmla="val 5251297"/>
              <a:gd name="f69" fmla="val 4037077"/>
              <a:gd name="f70" fmla="val 4703774"/>
              <a:gd name="f71" fmla="val 4452532"/>
              <a:gd name="f72" fmla="val 3976081"/>
              <a:gd name="f73" fmla="val 4707923"/>
              <a:gd name="f74" fmla="val 3163547"/>
              <a:gd name="f75" fmla="val 4839117"/>
              <a:gd name="f76" fmla="val 2748101"/>
              <a:gd name="f77" fmla="val 4858357"/>
              <a:gd name="f78" fmla="val 2332647"/>
              <a:gd name="f79" fmla="val 4366816"/>
              <a:gd name="f80" fmla="val 3060339"/>
              <a:gd name="f81" fmla="val 4121044"/>
              <a:gd name="f82" fmla="val 3835267"/>
              <a:gd name="f83" fmla="val 3715210"/>
              <a:gd name="f84" fmla="val 4534099"/>
              <a:gd name="f85" fmla="val 3394226"/>
              <a:gd name="f86" fmla="val 5063248"/>
              <a:gd name="f87" fmla="val 3101220"/>
              <a:gd name="f88" fmla="val 5535549"/>
              <a:gd name="f89" fmla="val 2780236"/>
              <a:gd name="f90" fmla="val 5998230"/>
              <a:gd name="f91" fmla="val 2421637"/>
              <a:gd name="f92" fmla="val 6480152"/>
              <a:gd name="f93" fmla="val 6489772"/>
              <a:gd name="f94" fmla="val 2412017"/>
              <a:gd name="f95" fmla="val 2402396"/>
              <a:gd name="f96" fmla="val 6470532"/>
              <a:gd name="f97" fmla="val 6460912"/>
              <a:gd name="f98" fmla="val 2392776"/>
              <a:gd name="f99" fmla="val 2270328"/>
              <a:gd name="f100" fmla="val 6291237"/>
              <a:gd name="f101" fmla="val 2147005"/>
              <a:gd name="f102" fmla="val 6120678"/>
              <a:gd name="f103" fmla="val 2024557"/>
              <a:gd name="f104" fmla="val 5951004"/>
              <a:gd name="f105" fmla="val 1477034"/>
              <a:gd name="f106" fmla="val 5176076"/>
              <a:gd name="f107" fmla="val 1079954"/>
              <a:gd name="f108" fmla="val 4524479"/>
              <a:gd name="f109" fmla="val 3882494"/>
              <a:gd name="f110" fmla="val 626019"/>
              <a:gd name="f111" fmla="val 3571122"/>
              <a:gd name="f112" fmla="val 3202028"/>
              <a:gd name="f113" fmla="val 389868"/>
              <a:gd name="f114" fmla="val 2805823"/>
              <a:gd name="f115" fmla="val 276165"/>
              <a:gd name="f116" fmla="val 2258300"/>
              <a:gd name="f117" fmla="val 1700282"/>
              <a:gd name="f118" fmla="val 692495"/>
              <a:gd name="f119" fmla="val 1247230"/>
              <a:gd name="f120" fmla="val 995121"/>
              <a:gd name="f121" fmla="val 794177"/>
              <a:gd name="f122" fmla="val 1467423"/>
              <a:gd name="f123" fmla="val 481922"/>
              <a:gd name="f124" fmla="val 2005316"/>
              <a:gd name="f125" fmla="val 377848"/>
              <a:gd name="f126" fmla="val 349862"/>
              <a:gd name="f127" fmla="val 2279074"/>
              <a:gd name="f128" fmla="val 340242"/>
              <a:gd name="f129" fmla="val 2420771"/>
              <a:gd name="f130" fmla="val 3402989"/>
              <a:gd name="f131" fmla="val 4225144"/>
              <a:gd name="f132" fmla="val 1020708"/>
              <a:gd name="f133" fmla="val 4432425"/>
              <a:gd name="f134" fmla="val 2002917"/>
              <a:gd name="f135" fmla="val 4508504"/>
              <a:gd name="f136" fmla="val 2342267"/>
              <a:gd name="f137" fmla="val 4480518"/>
              <a:gd name="f138" fmla="val 2700866"/>
              <a:gd name="f139" fmla="val 2392768"/>
              <a:gd name="f140" fmla="val 1265596"/>
              <a:gd name="f141" fmla="val 1778777"/>
              <a:gd name="f142" fmla="val 1278481"/>
              <a:gd name="f143" fmla="val 1765883"/>
              <a:gd name="f144" fmla="val 2379882"/>
              <a:gd name="f145" fmla="val 2993881"/>
              <a:gd name="f146" fmla="val 1778769"/>
              <a:gd name="f147" fmla="val 3494168"/>
              <a:gd name="f148" fmla="val 3006767"/>
              <a:gd name="f149" fmla="val 3507054"/>
              <a:gd name="f150" fmla="val 3006758"/>
              <a:gd name="f151" fmla="val 3145181"/>
              <a:gd name="f152" fmla="val 1967693"/>
              <a:gd name="f153" fmla="val 1627460"/>
              <a:gd name="f154" fmla="val 2804948"/>
              <a:gd name="f155" fmla="val 2379873"/>
              <a:gd name="f156" fmla="val 1954799"/>
              <a:gd name="f157" fmla="val 1614565"/>
              <a:gd name="f158" fmla="val 2817843"/>
              <a:gd name="f159" fmla="val 3158075"/>
              <a:gd name="f160" fmla="val 2817834"/>
              <a:gd name="f161" fmla="+- 0 0 -90"/>
              <a:gd name="f162" fmla="*/ f3 1 4823113"/>
              <a:gd name="f163" fmla="*/ f4 1 6849340"/>
              <a:gd name="f164" fmla="val f5"/>
              <a:gd name="f165" fmla="val f6"/>
              <a:gd name="f166" fmla="val f7"/>
              <a:gd name="f167" fmla="*/ f161 f0 1"/>
              <a:gd name="f168" fmla="+- f166 0 f164"/>
              <a:gd name="f169" fmla="+- f165 0 f164"/>
              <a:gd name="f170" fmla="*/ f167 1 f2"/>
              <a:gd name="f171" fmla="*/ f169 1 4823113"/>
              <a:gd name="f172" fmla="*/ f168 1 6849340"/>
              <a:gd name="f173" fmla="*/ 4773515 f169 1"/>
              <a:gd name="f174" fmla="*/ 1936441 f168 1"/>
              <a:gd name="f175" fmla="*/ 2421628 f169 1"/>
              <a:gd name="f176" fmla="*/ 0 f168 1"/>
              <a:gd name="f177" fmla="*/ 1939707 f169 1"/>
              <a:gd name="f178" fmla="*/ 47227 f168 1"/>
              <a:gd name="f179" fmla="*/ 409100 f169 1"/>
              <a:gd name="f180" fmla="*/ 1067051 f168 1"/>
              <a:gd name="f181" fmla="*/ 50501 f169 1"/>
              <a:gd name="f182" fmla="*/ 2889790 f168 1"/>
              <a:gd name="f183" fmla="*/ 465955 f169 1"/>
              <a:gd name="f184" fmla="*/ 4042557 f168 1"/>
              <a:gd name="f185" fmla="*/ 1741171 f169 1"/>
              <a:gd name="f186" fmla="*/ 6167914 f168 1"/>
              <a:gd name="f187" fmla="*/ 2119010 f169 1"/>
              <a:gd name="f188" fmla="*/ 6677822 f168 1"/>
              <a:gd name="f189" fmla="*/ 6687442 f168 1"/>
              <a:gd name="f190" fmla="*/ 2146997 f169 1"/>
              <a:gd name="f191" fmla="*/ 6725049 f168 1"/>
              <a:gd name="f192" fmla="*/ 2156617 f169 1"/>
              <a:gd name="f193" fmla="*/ 6734669 f168 1"/>
              <a:gd name="f194" fmla="*/ 2412008 f169 1"/>
              <a:gd name="f195" fmla="*/ 6857117 f168 1"/>
              <a:gd name="f196" fmla="*/ 2695386 f169 1"/>
              <a:gd name="f197" fmla="*/ 6705808 f168 1"/>
              <a:gd name="f198" fmla="*/ 3696844 f169 1"/>
              <a:gd name="f199" fmla="*/ 5251297 f168 1"/>
              <a:gd name="f200" fmla="*/ 4707923 f169 1"/>
              <a:gd name="f201" fmla="*/ 3163547 f168 1"/>
              <a:gd name="f202" fmla="*/ 4366816 f169 1"/>
              <a:gd name="f203" fmla="*/ 3060339 f168 1"/>
              <a:gd name="f204" fmla="*/ 3394226 f169 1"/>
              <a:gd name="f205" fmla="*/ 5063248 f168 1"/>
              <a:gd name="f206" fmla="*/ 2421637 f169 1"/>
              <a:gd name="f207" fmla="*/ 6480152 f168 1"/>
              <a:gd name="f208" fmla="*/ 2412017 f169 1"/>
              <a:gd name="f209" fmla="*/ 6489772 f168 1"/>
              <a:gd name="f210" fmla="*/ 2402396 f169 1"/>
              <a:gd name="f211" fmla="*/ 6470532 f168 1"/>
              <a:gd name="f212" fmla="*/ 2392776 f169 1"/>
              <a:gd name="f213" fmla="*/ 6460912 f168 1"/>
              <a:gd name="f214" fmla="*/ 2024557 f169 1"/>
              <a:gd name="f215" fmla="*/ 5951004 f168 1"/>
              <a:gd name="f216" fmla="*/ 777328 f169 1"/>
              <a:gd name="f217" fmla="*/ 3882494 f168 1"/>
              <a:gd name="f218" fmla="*/ 389868 f169 1"/>
              <a:gd name="f219" fmla="*/ 2805823 f168 1"/>
              <a:gd name="f220" fmla="*/ 692495 f169 1"/>
              <a:gd name="f221" fmla="*/ 1247230 f168 1"/>
              <a:gd name="f222" fmla="*/ 2005316 f169 1"/>
              <a:gd name="f223" fmla="*/ 377848 f168 1"/>
              <a:gd name="f224" fmla="*/ 2420771 f169 1"/>
              <a:gd name="f225" fmla="*/ 340242 f168 1"/>
              <a:gd name="f226" fmla="*/ 4432425 f169 1"/>
              <a:gd name="f227" fmla="*/ 2002917 f168 1"/>
              <a:gd name="f228" fmla="*/ 2392768 f169 1"/>
              <a:gd name="f229" fmla="*/ 1265596 f168 1"/>
              <a:gd name="f230" fmla="*/ 1278481 f169 1"/>
              <a:gd name="f231" fmla="*/ 2379882 f168 1"/>
              <a:gd name="f232" fmla="*/ 3494168 f168 1"/>
              <a:gd name="f233" fmla="*/ 3507054 f169 1"/>
              <a:gd name="f234" fmla="*/ 3145181 f168 1"/>
              <a:gd name="f235" fmla="*/ 1627460 f169 1"/>
              <a:gd name="f236" fmla="*/ 2379873 f168 1"/>
              <a:gd name="f237" fmla="*/ 1614565 f168 1"/>
              <a:gd name="f238" fmla="*/ 3158075 f169 1"/>
              <a:gd name="f239" fmla="+- f170 0 f1"/>
              <a:gd name="f240" fmla="*/ f173 1 4823113"/>
              <a:gd name="f241" fmla="*/ f174 1 6849340"/>
              <a:gd name="f242" fmla="*/ f175 1 4823113"/>
              <a:gd name="f243" fmla="*/ f176 1 6849340"/>
              <a:gd name="f244" fmla="*/ f177 1 4823113"/>
              <a:gd name="f245" fmla="*/ f178 1 6849340"/>
              <a:gd name="f246" fmla="*/ f179 1 4823113"/>
              <a:gd name="f247" fmla="*/ f180 1 6849340"/>
              <a:gd name="f248" fmla="*/ f181 1 4823113"/>
              <a:gd name="f249" fmla="*/ f182 1 6849340"/>
              <a:gd name="f250" fmla="*/ f183 1 4823113"/>
              <a:gd name="f251" fmla="*/ f184 1 6849340"/>
              <a:gd name="f252" fmla="*/ f185 1 4823113"/>
              <a:gd name="f253" fmla="*/ f186 1 6849340"/>
              <a:gd name="f254" fmla="*/ f187 1 4823113"/>
              <a:gd name="f255" fmla="*/ f188 1 6849340"/>
              <a:gd name="f256" fmla="*/ f189 1 6849340"/>
              <a:gd name="f257" fmla="*/ f190 1 4823113"/>
              <a:gd name="f258" fmla="*/ f191 1 6849340"/>
              <a:gd name="f259" fmla="*/ f192 1 4823113"/>
              <a:gd name="f260" fmla="*/ f193 1 6849340"/>
              <a:gd name="f261" fmla="*/ f194 1 4823113"/>
              <a:gd name="f262" fmla="*/ f195 1 6849340"/>
              <a:gd name="f263" fmla="*/ f196 1 4823113"/>
              <a:gd name="f264" fmla="*/ f197 1 6849340"/>
              <a:gd name="f265" fmla="*/ f198 1 4823113"/>
              <a:gd name="f266" fmla="*/ f199 1 6849340"/>
              <a:gd name="f267" fmla="*/ f200 1 4823113"/>
              <a:gd name="f268" fmla="*/ f201 1 6849340"/>
              <a:gd name="f269" fmla="*/ f202 1 4823113"/>
              <a:gd name="f270" fmla="*/ f203 1 6849340"/>
              <a:gd name="f271" fmla="*/ f204 1 4823113"/>
              <a:gd name="f272" fmla="*/ f205 1 6849340"/>
              <a:gd name="f273" fmla="*/ f206 1 4823113"/>
              <a:gd name="f274" fmla="*/ f207 1 6849340"/>
              <a:gd name="f275" fmla="*/ f208 1 4823113"/>
              <a:gd name="f276" fmla="*/ f209 1 6849340"/>
              <a:gd name="f277" fmla="*/ f210 1 4823113"/>
              <a:gd name="f278" fmla="*/ f211 1 6849340"/>
              <a:gd name="f279" fmla="*/ f212 1 4823113"/>
              <a:gd name="f280" fmla="*/ f213 1 6849340"/>
              <a:gd name="f281" fmla="*/ f214 1 4823113"/>
              <a:gd name="f282" fmla="*/ f215 1 6849340"/>
              <a:gd name="f283" fmla="*/ f216 1 4823113"/>
              <a:gd name="f284" fmla="*/ f217 1 6849340"/>
              <a:gd name="f285" fmla="*/ f218 1 4823113"/>
              <a:gd name="f286" fmla="*/ f219 1 6849340"/>
              <a:gd name="f287" fmla="*/ f220 1 4823113"/>
              <a:gd name="f288" fmla="*/ f221 1 6849340"/>
              <a:gd name="f289" fmla="*/ f222 1 4823113"/>
              <a:gd name="f290" fmla="*/ f223 1 6849340"/>
              <a:gd name="f291" fmla="*/ f224 1 4823113"/>
              <a:gd name="f292" fmla="*/ f225 1 6849340"/>
              <a:gd name="f293" fmla="*/ f226 1 4823113"/>
              <a:gd name="f294" fmla="*/ f227 1 6849340"/>
              <a:gd name="f295" fmla="*/ f228 1 4823113"/>
              <a:gd name="f296" fmla="*/ f229 1 6849340"/>
              <a:gd name="f297" fmla="*/ f230 1 4823113"/>
              <a:gd name="f298" fmla="*/ f231 1 6849340"/>
              <a:gd name="f299" fmla="*/ f232 1 6849340"/>
              <a:gd name="f300" fmla="*/ f233 1 4823113"/>
              <a:gd name="f301" fmla="*/ f234 1 6849340"/>
              <a:gd name="f302" fmla="*/ f235 1 4823113"/>
              <a:gd name="f303" fmla="*/ f236 1 6849340"/>
              <a:gd name="f304" fmla="*/ f237 1 6849340"/>
              <a:gd name="f305" fmla="*/ f238 1 4823113"/>
              <a:gd name="f306" fmla="*/ f164 1 f171"/>
              <a:gd name="f307" fmla="*/ f165 1 f171"/>
              <a:gd name="f308" fmla="*/ f164 1 f172"/>
              <a:gd name="f309" fmla="*/ f166 1 f172"/>
              <a:gd name="f310" fmla="*/ f240 1 f171"/>
              <a:gd name="f311" fmla="*/ f241 1 f172"/>
              <a:gd name="f312" fmla="*/ f242 1 f171"/>
              <a:gd name="f313" fmla="*/ f243 1 f172"/>
              <a:gd name="f314" fmla="*/ f244 1 f171"/>
              <a:gd name="f315" fmla="*/ f245 1 f172"/>
              <a:gd name="f316" fmla="*/ f246 1 f171"/>
              <a:gd name="f317" fmla="*/ f247 1 f172"/>
              <a:gd name="f318" fmla="*/ f248 1 f171"/>
              <a:gd name="f319" fmla="*/ f249 1 f172"/>
              <a:gd name="f320" fmla="*/ f250 1 f171"/>
              <a:gd name="f321" fmla="*/ f251 1 f172"/>
              <a:gd name="f322" fmla="*/ f252 1 f171"/>
              <a:gd name="f323" fmla="*/ f253 1 f172"/>
              <a:gd name="f324" fmla="*/ f254 1 f171"/>
              <a:gd name="f325" fmla="*/ f255 1 f172"/>
              <a:gd name="f326" fmla="*/ f256 1 f172"/>
              <a:gd name="f327" fmla="*/ f257 1 f171"/>
              <a:gd name="f328" fmla="*/ f258 1 f172"/>
              <a:gd name="f329" fmla="*/ f259 1 f171"/>
              <a:gd name="f330" fmla="*/ f260 1 f172"/>
              <a:gd name="f331" fmla="*/ f261 1 f171"/>
              <a:gd name="f332" fmla="*/ f262 1 f172"/>
              <a:gd name="f333" fmla="*/ f263 1 f171"/>
              <a:gd name="f334" fmla="*/ f264 1 f172"/>
              <a:gd name="f335" fmla="*/ f265 1 f171"/>
              <a:gd name="f336" fmla="*/ f266 1 f172"/>
              <a:gd name="f337" fmla="*/ f267 1 f171"/>
              <a:gd name="f338" fmla="*/ f268 1 f172"/>
              <a:gd name="f339" fmla="*/ f269 1 f171"/>
              <a:gd name="f340" fmla="*/ f270 1 f172"/>
              <a:gd name="f341" fmla="*/ f271 1 f171"/>
              <a:gd name="f342" fmla="*/ f272 1 f172"/>
              <a:gd name="f343" fmla="*/ f273 1 f171"/>
              <a:gd name="f344" fmla="*/ f274 1 f172"/>
              <a:gd name="f345" fmla="*/ f275 1 f171"/>
              <a:gd name="f346" fmla="*/ f276 1 f172"/>
              <a:gd name="f347" fmla="*/ f277 1 f171"/>
              <a:gd name="f348" fmla="*/ f278 1 f172"/>
              <a:gd name="f349" fmla="*/ f279 1 f171"/>
              <a:gd name="f350" fmla="*/ f280 1 f172"/>
              <a:gd name="f351" fmla="*/ f281 1 f171"/>
              <a:gd name="f352" fmla="*/ f282 1 f172"/>
              <a:gd name="f353" fmla="*/ f283 1 f171"/>
              <a:gd name="f354" fmla="*/ f284 1 f172"/>
              <a:gd name="f355" fmla="*/ f285 1 f171"/>
              <a:gd name="f356" fmla="*/ f286 1 f172"/>
              <a:gd name="f357" fmla="*/ f287 1 f171"/>
              <a:gd name="f358" fmla="*/ f288 1 f172"/>
              <a:gd name="f359" fmla="*/ f289 1 f171"/>
              <a:gd name="f360" fmla="*/ f290 1 f172"/>
              <a:gd name="f361" fmla="*/ f291 1 f171"/>
              <a:gd name="f362" fmla="*/ f292 1 f172"/>
              <a:gd name="f363" fmla="*/ f293 1 f171"/>
              <a:gd name="f364" fmla="*/ f294 1 f172"/>
              <a:gd name="f365" fmla="*/ f295 1 f171"/>
              <a:gd name="f366" fmla="*/ f296 1 f172"/>
              <a:gd name="f367" fmla="*/ f297 1 f171"/>
              <a:gd name="f368" fmla="*/ f298 1 f172"/>
              <a:gd name="f369" fmla="*/ f299 1 f172"/>
              <a:gd name="f370" fmla="*/ f300 1 f171"/>
              <a:gd name="f371" fmla="*/ f301 1 f172"/>
              <a:gd name="f372" fmla="*/ f302 1 f171"/>
              <a:gd name="f373" fmla="*/ f303 1 f172"/>
              <a:gd name="f374" fmla="*/ f304 1 f172"/>
              <a:gd name="f375" fmla="*/ f305 1 f171"/>
              <a:gd name="f376" fmla="*/ f306 f162 1"/>
              <a:gd name="f377" fmla="*/ f307 f162 1"/>
              <a:gd name="f378" fmla="*/ f309 f163 1"/>
              <a:gd name="f379" fmla="*/ f308 f163 1"/>
              <a:gd name="f380" fmla="*/ f310 f162 1"/>
              <a:gd name="f381" fmla="*/ f311 f163 1"/>
              <a:gd name="f382" fmla="*/ f312 f162 1"/>
              <a:gd name="f383" fmla="*/ f313 f163 1"/>
              <a:gd name="f384" fmla="*/ f314 f162 1"/>
              <a:gd name="f385" fmla="*/ f315 f163 1"/>
              <a:gd name="f386" fmla="*/ f316 f162 1"/>
              <a:gd name="f387" fmla="*/ f317 f163 1"/>
              <a:gd name="f388" fmla="*/ f318 f162 1"/>
              <a:gd name="f389" fmla="*/ f319 f163 1"/>
              <a:gd name="f390" fmla="*/ f320 f162 1"/>
              <a:gd name="f391" fmla="*/ f321 f163 1"/>
              <a:gd name="f392" fmla="*/ f322 f162 1"/>
              <a:gd name="f393" fmla="*/ f323 f163 1"/>
              <a:gd name="f394" fmla="*/ f324 f162 1"/>
              <a:gd name="f395" fmla="*/ f325 f163 1"/>
              <a:gd name="f396" fmla="*/ f326 f163 1"/>
              <a:gd name="f397" fmla="*/ f327 f162 1"/>
              <a:gd name="f398" fmla="*/ f328 f163 1"/>
              <a:gd name="f399" fmla="*/ f329 f162 1"/>
              <a:gd name="f400" fmla="*/ f330 f163 1"/>
              <a:gd name="f401" fmla="*/ f331 f162 1"/>
              <a:gd name="f402" fmla="*/ f332 f163 1"/>
              <a:gd name="f403" fmla="*/ f333 f162 1"/>
              <a:gd name="f404" fmla="*/ f334 f163 1"/>
              <a:gd name="f405" fmla="*/ f335 f162 1"/>
              <a:gd name="f406" fmla="*/ f336 f163 1"/>
              <a:gd name="f407" fmla="*/ f337 f162 1"/>
              <a:gd name="f408" fmla="*/ f338 f163 1"/>
              <a:gd name="f409" fmla="*/ f339 f162 1"/>
              <a:gd name="f410" fmla="*/ f340 f163 1"/>
              <a:gd name="f411" fmla="*/ f341 f162 1"/>
              <a:gd name="f412" fmla="*/ f342 f163 1"/>
              <a:gd name="f413" fmla="*/ f343 f162 1"/>
              <a:gd name="f414" fmla="*/ f344 f163 1"/>
              <a:gd name="f415" fmla="*/ f345 f162 1"/>
              <a:gd name="f416" fmla="*/ f346 f163 1"/>
              <a:gd name="f417" fmla="*/ f347 f162 1"/>
              <a:gd name="f418" fmla="*/ f348 f163 1"/>
              <a:gd name="f419" fmla="*/ f349 f162 1"/>
              <a:gd name="f420" fmla="*/ f350 f163 1"/>
              <a:gd name="f421" fmla="*/ f351 f162 1"/>
              <a:gd name="f422" fmla="*/ f352 f163 1"/>
              <a:gd name="f423" fmla="*/ f353 f162 1"/>
              <a:gd name="f424" fmla="*/ f354 f163 1"/>
              <a:gd name="f425" fmla="*/ f355 f162 1"/>
              <a:gd name="f426" fmla="*/ f356 f163 1"/>
              <a:gd name="f427" fmla="*/ f357 f162 1"/>
              <a:gd name="f428" fmla="*/ f358 f163 1"/>
              <a:gd name="f429" fmla="*/ f359 f162 1"/>
              <a:gd name="f430" fmla="*/ f360 f163 1"/>
              <a:gd name="f431" fmla="*/ f361 f162 1"/>
              <a:gd name="f432" fmla="*/ f362 f163 1"/>
              <a:gd name="f433" fmla="*/ f363 f162 1"/>
              <a:gd name="f434" fmla="*/ f364 f163 1"/>
              <a:gd name="f435" fmla="*/ f365 f162 1"/>
              <a:gd name="f436" fmla="*/ f366 f163 1"/>
              <a:gd name="f437" fmla="*/ f367 f162 1"/>
              <a:gd name="f438" fmla="*/ f368 f163 1"/>
              <a:gd name="f439" fmla="*/ f369 f163 1"/>
              <a:gd name="f440" fmla="*/ f370 f162 1"/>
              <a:gd name="f441" fmla="*/ f371 f163 1"/>
              <a:gd name="f442" fmla="*/ f372 f162 1"/>
              <a:gd name="f443" fmla="*/ f373 f163 1"/>
              <a:gd name="f444" fmla="*/ f374 f163 1"/>
              <a:gd name="f445" fmla="*/ f375 f1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9">
                <a:pos x="f380" y="f381"/>
              </a:cxn>
              <a:cxn ang="f239">
                <a:pos x="f382" y="f383"/>
              </a:cxn>
              <a:cxn ang="f239">
                <a:pos x="f384" y="f385"/>
              </a:cxn>
              <a:cxn ang="f239">
                <a:pos x="f386" y="f387"/>
              </a:cxn>
              <a:cxn ang="f239">
                <a:pos x="f388" y="f389"/>
              </a:cxn>
              <a:cxn ang="f239">
                <a:pos x="f390" y="f391"/>
              </a:cxn>
              <a:cxn ang="f239">
                <a:pos x="f392" y="f393"/>
              </a:cxn>
              <a:cxn ang="f239">
                <a:pos x="f394" y="f395"/>
              </a:cxn>
              <a:cxn ang="f239">
                <a:pos x="f394" y="f396"/>
              </a:cxn>
              <a:cxn ang="f239">
                <a:pos x="f397" y="f398"/>
              </a:cxn>
              <a:cxn ang="f239">
                <a:pos x="f399" y="f400"/>
              </a:cxn>
              <a:cxn ang="f239">
                <a:pos x="f401" y="f402"/>
              </a:cxn>
              <a:cxn ang="f239">
                <a:pos x="f403" y="f404"/>
              </a:cxn>
              <a:cxn ang="f239">
                <a:pos x="f405" y="f406"/>
              </a:cxn>
              <a:cxn ang="f239">
                <a:pos x="f407" y="f408"/>
              </a:cxn>
              <a:cxn ang="f239">
                <a:pos x="f380" y="f381"/>
              </a:cxn>
              <a:cxn ang="f239">
                <a:pos x="f409" y="f410"/>
              </a:cxn>
              <a:cxn ang="f239">
                <a:pos x="f411" y="f412"/>
              </a:cxn>
              <a:cxn ang="f239">
                <a:pos x="f413" y="f414"/>
              </a:cxn>
              <a:cxn ang="f239">
                <a:pos x="f415" y="f416"/>
              </a:cxn>
              <a:cxn ang="f239">
                <a:pos x="f417" y="f418"/>
              </a:cxn>
              <a:cxn ang="f239">
                <a:pos x="f419" y="f420"/>
              </a:cxn>
              <a:cxn ang="f239">
                <a:pos x="f419" y="f420"/>
              </a:cxn>
              <a:cxn ang="f239">
                <a:pos x="f421" y="f422"/>
              </a:cxn>
              <a:cxn ang="f239">
                <a:pos x="f423" y="f424"/>
              </a:cxn>
              <a:cxn ang="f239">
                <a:pos x="f425" y="f426"/>
              </a:cxn>
              <a:cxn ang="f239">
                <a:pos x="f427" y="f428"/>
              </a:cxn>
              <a:cxn ang="f239">
                <a:pos x="f429" y="f430"/>
              </a:cxn>
              <a:cxn ang="f239">
                <a:pos x="f431" y="f432"/>
              </a:cxn>
              <a:cxn ang="f239">
                <a:pos x="f433" y="f434"/>
              </a:cxn>
              <a:cxn ang="f239">
                <a:pos x="f409" y="f410"/>
              </a:cxn>
              <a:cxn ang="f239">
                <a:pos x="f435" y="f436"/>
              </a:cxn>
              <a:cxn ang="f239">
                <a:pos x="f437" y="f438"/>
              </a:cxn>
              <a:cxn ang="f239">
                <a:pos x="f435" y="f439"/>
              </a:cxn>
              <a:cxn ang="f239">
                <a:pos x="f440" y="f438"/>
              </a:cxn>
              <a:cxn ang="f239">
                <a:pos x="f435" y="f436"/>
              </a:cxn>
              <a:cxn ang="f239">
                <a:pos x="f435" y="f441"/>
              </a:cxn>
              <a:cxn ang="f239">
                <a:pos x="f442" y="f443"/>
              </a:cxn>
              <a:cxn ang="f239">
                <a:pos x="f435" y="f444"/>
              </a:cxn>
              <a:cxn ang="f239">
                <a:pos x="f445" y="f443"/>
              </a:cxn>
              <a:cxn ang="f239">
                <a:pos x="f435" y="f441"/>
              </a:cxn>
            </a:cxnLst>
            <a:rect l="f376" t="f379" r="f377" b="f378"/>
            <a:pathLst>
              <a:path w="4823113" h="6849340">
                <a:moveTo>
                  <a:pt x="f8" y="f9"/>
                </a:moveTo>
                <a:cubicBezTo>
                  <a:pt x="f10" y="f11"/>
                  <a:pt x="f12" y="f5"/>
                  <a:pt x="f13" y="f5"/>
                </a:cubicBezTo>
                <a:cubicBezTo>
                  <a:pt x="f14" y="f5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5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6" y="f47"/>
                  <a:pt x="f46" y="f47"/>
                  <a:pt x="f46" y="f48"/>
                </a:cubicBezTo>
                <a:lnTo>
                  <a:pt x="f49" y="f50"/>
                </a:lnTo>
                <a:lnTo>
                  <a:pt x="f51" y="f52"/>
                </a:lnTo>
                <a:cubicBezTo>
                  <a:pt x="f53" y="f54"/>
                  <a:pt x="f55" y="f56"/>
                  <a:pt x="f57" y="f56"/>
                </a:cubicBezTo>
                <a:cubicBezTo>
                  <a:pt x="f58" y="f56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8" y="f9"/>
                </a:cubicBezTo>
                <a:close/>
                <a:moveTo>
                  <a:pt x="f79" y="f80"/>
                </a:move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1" y="f92"/>
                  <a:pt x="f91" y="f93"/>
                  <a:pt x="f94" y="f93"/>
                </a:cubicBezTo>
                <a:lnTo>
                  <a:pt x="f95" y="f96"/>
                </a:lnTo>
                <a:cubicBezTo>
                  <a:pt x="f95" y="f96"/>
                  <a:pt x="f95" y="f97"/>
                  <a:pt x="f98" y="f97"/>
                </a:cubicBezTo>
                <a:lnTo>
                  <a:pt x="f98" y="f97"/>
                </a:ln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36" y="f109"/>
                </a:cubicBezTo>
                <a:cubicBezTo>
                  <a:pt x="f110" y="f111"/>
                  <a:pt x="f34" y="f112"/>
                  <a:pt x="f113" y="f114"/>
                </a:cubicBezTo>
                <a:cubicBezTo>
                  <a:pt x="f115" y="f116"/>
                  <a:pt x="f113" y="f117"/>
                  <a:pt x="f118" y="f119"/>
                </a:cubicBezTo>
                <a:cubicBezTo>
                  <a:pt x="f120" y="f121"/>
                  <a:pt x="f122" y="f123"/>
                  <a:pt x="f124" y="f125"/>
                </a:cubicBezTo>
                <a:cubicBezTo>
                  <a:pt x="f101" y="f126"/>
                  <a:pt x="f127" y="f128"/>
                  <a:pt x="f129" y="f128"/>
                </a:cubicBezTo>
                <a:cubicBezTo>
                  <a:pt x="f130" y="f128"/>
                  <a:pt x="f131" y="f132"/>
                  <a:pt x="f133" y="f134"/>
                </a:cubicBezTo>
                <a:cubicBezTo>
                  <a:pt x="f135" y="f136"/>
                  <a:pt x="f137" y="f138"/>
                  <a:pt x="f79" y="f80"/>
                </a:cubicBezTo>
                <a:close/>
                <a:moveTo>
                  <a:pt x="f139" y="f140"/>
                </a:moveTo>
                <a:cubicBezTo>
                  <a:pt x="f141" y="f140"/>
                  <a:pt x="f142" y="f143"/>
                  <a:pt x="f142" y="f144"/>
                </a:cubicBezTo>
                <a:cubicBezTo>
                  <a:pt x="f142" y="f145"/>
                  <a:pt x="f146" y="f147"/>
                  <a:pt x="f139" y="f147"/>
                </a:cubicBezTo>
                <a:cubicBezTo>
                  <a:pt x="f148" y="f147"/>
                  <a:pt x="f149" y="f145"/>
                  <a:pt x="f149" y="f144"/>
                </a:cubicBezTo>
                <a:cubicBezTo>
                  <a:pt x="f149" y="f143"/>
                  <a:pt x="f150" y="f140"/>
                  <a:pt x="f139" y="f140"/>
                </a:cubicBezTo>
                <a:close/>
                <a:moveTo>
                  <a:pt x="f139" y="f151"/>
                </a:moveTo>
                <a:cubicBezTo>
                  <a:pt x="f152" y="f151"/>
                  <a:pt x="f153" y="f154"/>
                  <a:pt x="f153" y="f155"/>
                </a:cubicBezTo>
                <a:cubicBezTo>
                  <a:pt x="f153" y="f156"/>
                  <a:pt x="f152" y="f157"/>
                  <a:pt x="f139" y="f157"/>
                </a:cubicBezTo>
                <a:cubicBezTo>
                  <a:pt x="f158" y="f157"/>
                  <a:pt x="f159" y="f156"/>
                  <a:pt x="f159" y="f155"/>
                </a:cubicBezTo>
                <a:cubicBezTo>
                  <a:pt x="f159" y="f154"/>
                  <a:pt x="f160" y="f151"/>
                  <a:pt x="f139" y="f151"/>
                </a:cubicBezTo>
                <a:close/>
              </a:path>
            </a:pathLst>
          </a:custGeom>
          <a:solidFill>
            <a:srgbClr val="F3F3F3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7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3">
            <a:extLst>
              <a:ext uri="{FF2B5EF4-FFF2-40B4-BE49-F238E27FC236}">
                <a16:creationId xmlns:a16="http://schemas.microsoft.com/office/drawing/2014/main" id="{08C742C7-2DAE-5ECC-4C70-AF677CD053CE}"/>
              </a:ext>
            </a:extLst>
          </p:cNvPr>
          <p:cNvSpPr/>
          <p:nvPr/>
        </p:nvSpPr>
        <p:spPr>
          <a:xfrm>
            <a:off x="351687" y="351687"/>
            <a:ext cx="11500335" cy="6260119"/>
          </a:xfrm>
          <a:prstGeom prst="rect">
            <a:avLst/>
          </a:prstGeom>
          <a:blipFill>
            <a:blip r:embed="rId3">
              <a:alphaModFix/>
            </a:blip>
            <a:stretch>
              <a:fillRect/>
            </a:stretch>
          </a:blipFill>
          <a:ln w="57150" cap="flat">
            <a:solidFill>
              <a:srgbClr val="0856BC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3" name="CuadroTexto 5">
            <a:extLst>
              <a:ext uri="{FF2B5EF4-FFF2-40B4-BE49-F238E27FC236}">
                <a16:creationId xmlns:a16="http://schemas.microsoft.com/office/drawing/2014/main" id="{0D5F5FBA-BE17-EB9D-69F8-C63DD920977F}"/>
              </a:ext>
            </a:extLst>
          </p:cNvPr>
          <p:cNvSpPr txBox="1"/>
          <p:nvPr/>
        </p:nvSpPr>
        <p:spPr>
          <a:xfrm>
            <a:off x="628174" y="3864025"/>
            <a:ext cx="11212125" cy="132343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lvl="0" algn="ct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8000" b="1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متشکرم</a:t>
            </a:r>
            <a:endParaRPr lang="es-ES" sz="8000" b="1" i="0" u="none" strike="noStrike" kern="1200" cap="none" spc="0" baseline="0" dirty="0">
              <a:solidFill>
                <a:srgbClr val="0F78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4" name="Marcador de contenido 16">
            <a:extLst>
              <a:ext uri="{FF2B5EF4-FFF2-40B4-BE49-F238E27FC236}">
                <a16:creationId xmlns:a16="http://schemas.microsoft.com/office/drawing/2014/main" id="{4FF802EB-675D-E719-246E-8BCDF7EE26C7}"/>
              </a:ext>
            </a:extLst>
          </p:cNvPr>
          <p:cNvSpPr txBox="1"/>
          <p:nvPr/>
        </p:nvSpPr>
        <p:spPr>
          <a:xfrm>
            <a:off x="2619966" y="5161595"/>
            <a:ext cx="6961235" cy="11719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noAutofit/>
          </a:bodyPr>
          <a:lstStyle/>
          <a:p>
            <a:pPr lvl="0" algn="ctr" rtl="1">
              <a:lnSpc>
                <a:spcPct val="150000"/>
              </a:lnSpc>
              <a:spcBef>
                <a:spcPts val="1000"/>
              </a:spcBef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قالب پاورپوینت حرفه ای، قابل ویرایش، جهت استفاده در جلسات دفاع رساله، پایان نامه، پروپوزال و سمینار و... می باشد.</a:t>
            </a:r>
            <a:endParaRPr lang="es-ES" sz="2000" b="0" i="0" u="none" strike="noStrike" kern="1200" cap="none" spc="0" baseline="0" dirty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grpSp>
        <p:nvGrpSpPr>
          <p:cNvPr id="5" name="Grupo 28">
            <a:extLst>
              <a:ext uri="{FF2B5EF4-FFF2-40B4-BE49-F238E27FC236}">
                <a16:creationId xmlns:a16="http://schemas.microsoft.com/office/drawing/2014/main" id="{4D318938-242E-4523-BC49-A71A35BCD9C4}"/>
              </a:ext>
            </a:extLst>
          </p:cNvPr>
          <p:cNvGrpSpPr/>
          <p:nvPr/>
        </p:nvGrpSpPr>
        <p:grpSpPr>
          <a:xfrm>
            <a:off x="5241130" y="1943100"/>
            <a:ext cx="2459041" cy="1952627"/>
            <a:chOff x="5241130" y="1943100"/>
            <a:chExt cx="2459041" cy="1952627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F97F4CF0-9C45-9AB4-3413-A77F433D5628}"/>
                </a:ext>
              </a:extLst>
            </p:cNvPr>
            <p:cNvSpPr/>
            <p:nvPr/>
          </p:nvSpPr>
          <p:spPr>
            <a:xfrm>
              <a:off x="6358728" y="1962146"/>
              <a:ext cx="598483" cy="17843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628"/>
                <a:gd name="f8" fmla="val 74"/>
                <a:gd name="f9" fmla="val 214"/>
                <a:gd name="f10" fmla="val 121"/>
                <a:gd name="f11" fmla="val 165"/>
                <a:gd name="f12" fmla="val 225"/>
                <a:gd name="f13" fmla="val 235"/>
                <a:gd name="f14" fmla="val 246"/>
                <a:gd name="f15" fmla="val 166"/>
                <a:gd name="f16" fmla="val 122"/>
                <a:gd name="f17" fmla="val 76"/>
                <a:gd name="f18" fmla="val 254"/>
                <a:gd name="f19" fmla="val 261"/>
                <a:gd name="f20" fmla="val 269"/>
                <a:gd name="f21" fmla="val 120"/>
                <a:gd name="f22" fmla="val 210"/>
                <a:gd name="f23" fmla="val 280"/>
                <a:gd name="f24" fmla="val 290"/>
                <a:gd name="f25" fmla="val 301"/>
                <a:gd name="f26" fmla="val 75"/>
                <a:gd name="f27" fmla="val 309"/>
                <a:gd name="f28" fmla="val 315"/>
                <a:gd name="f29" fmla="val 323"/>
                <a:gd name="f30" fmla="val 334"/>
                <a:gd name="f31" fmla="val 344"/>
                <a:gd name="f32" fmla="val 355"/>
                <a:gd name="f33" fmla="val 363"/>
                <a:gd name="f34" fmla="val 370"/>
                <a:gd name="f35" fmla="val 378"/>
                <a:gd name="f36" fmla="val 389"/>
                <a:gd name="f37" fmla="val 398"/>
                <a:gd name="f38" fmla="val 410"/>
                <a:gd name="f39" fmla="val 418"/>
                <a:gd name="f40" fmla="val 424"/>
                <a:gd name="f41" fmla="val 433"/>
                <a:gd name="f42" fmla="val 445"/>
                <a:gd name="f43" fmla="val 455"/>
                <a:gd name="f44" fmla="val 466"/>
                <a:gd name="f45" fmla="val 473"/>
                <a:gd name="f46" fmla="val 479"/>
                <a:gd name="f47" fmla="val 486"/>
                <a:gd name="f48" fmla="val 164"/>
                <a:gd name="f49" fmla="val 498"/>
                <a:gd name="f50" fmla="val 507"/>
                <a:gd name="f51" fmla="val 519"/>
                <a:gd name="f52" fmla="val 528"/>
                <a:gd name="f53" fmla="val 534"/>
                <a:gd name="f54" fmla="val 542"/>
                <a:gd name="f55" fmla="val 553"/>
                <a:gd name="f56" fmla="val 562"/>
                <a:gd name="f57" fmla="val 574"/>
                <a:gd name="f58" fmla="val 582"/>
                <a:gd name="f59" fmla="val 589"/>
                <a:gd name="f60" fmla="val 597"/>
                <a:gd name="f61" fmla="val 608"/>
                <a:gd name="f62" fmla="val 617"/>
                <a:gd name="f63" fmla="val 141"/>
                <a:gd name="f64" fmla="val 71"/>
                <a:gd name="f65" fmla="val 420"/>
                <a:gd name="f66" fmla="val 23"/>
                <a:gd name="f67" fmla="val 16"/>
                <a:gd name="f68" fmla="val 46"/>
                <a:gd name="f69" fmla="val 30"/>
                <a:gd name="f70" fmla="val 68"/>
                <a:gd name="f71" fmla="val 72"/>
                <a:gd name="f72" fmla="val 49"/>
                <a:gd name="f73" fmla="val 59"/>
                <a:gd name="f74" fmla="val 65"/>
                <a:gd name="f75" fmla="val 108"/>
                <a:gd name="f76" fmla="val 150"/>
                <a:gd name="f77" fmla="val 193"/>
                <a:gd name="f78" fmla="val 200"/>
                <a:gd name="f79" fmla="val 206"/>
                <a:gd name="f80" fmla="+- 0 0 -90"/>
                <a:gd name="f81" fmla="*/ f3 1 211"/>
                <a:gd name="f82" fmla="*/ f4 1 628"/>
                <a:gd name="f83" fmla="val f5"/>
                <a:gd name="f84" fmla="val f6"/>
                <a:gd name="f85" fmla="val f7"/>
                <a:gd name="f86" fmla="*/ f80 f0 1"/>
                <a:gd name="f87" fmla="+- f85 0 f83"/>
                <a:gd name="f88" fmla="+- f84 0 f83"/>
                <a:gd name="f89" fmla="*/ f86 1 f2"/>
                <a:gd name="f90" fmla="*/ f88 1 211"/>
                <a:gd name="f91" fmla="*/ f87 1 628"/>
                <a:gd name="f92" fmla="*/ 74 f88 1"/>
                <a:gd name="f93" fmla="*/ 214 f87 1"/>
                <a:gd name="f94" fmla="*/ 211 f88 1"/>
                <a:gd name="f95" fmla="*/ 246 f87 1"/>
                <a:gd name="f96" fmla="*/ 76 f88 1"/>
                <a:gd name="f97" fmla="*/ 269 f87 1"/>
                <a:gd name="f98" fmla="*/ 210 f88 1"/>
                <a:gd name="f99" fmla="*/ 301 f87 1"/>
                <a:gd name="f100" fmla="*/ 75 f88 1"/>
                <a:gd name="f101" fmla="*/ 323 f87 1"/>
                <a:gd name="f102" fmla="*/ 355 f87 1"/>
                <a:gd name="f103" fmla="*/ 378 f87 1"/>
                <a:gd name="f104" fmla="*/ 410 f87 1"/>
                <a:gd name="f105" fmla="*/ 433 f87 1"/>
                <a:gd name="f106" fmla="*/ 466 f87 1"/>
                <a:gd name="f107" fmla="*/ 486 f87 1"/>
                <a:gd name="f108" fmla="*/ 519 f87 1"/>
                <a:gd name="f109" fmla="*/ 542 f87 1"/>
                <a:gd name="f110" fmla="*/ 574 f87 1"/>
                <a:gd name="f111" fmla="*/ 597 f87 1"/>
                <a:gd name="f112" fmla="*/ 628 f87 1"/>
                <a:gd name="f113" fmla="*/ 0 f88 1"/>
                <a:gd name="f114" fmla="*/ 0 f87 1"/>
                <a:gd name="f115" fmla="*/ 68 f88 1"/>
                <a:gd name="f116" fmla="*/ 46 f87 1"/>
                <a:gd name="f117" fmla="*/ 65 f87 1"/>
                <a:gd name="f118" fmla="*/ 193 f87 1"/>
                <a:gd name="f119" fmla="+- f89 0 f1"/>
                <a:gd name="f120" fmla="*/ f92 1 211"/>
                <a:gd name="f121" fmla="*/ f93 1 628"/>
                <a:gd name="f122" fmla="*/ f94 1 211"/>
                <a:gd name="f123" fmla="*/ f95 1 628"/>
                <a:gd name="f124" fmla="*/ f96 1 211"/>
                <a:gd name="f125" fmla="*/ f97 1 628"/>
                <a:gd name="f126" fmla="*/ f98 1 211"/>
                <a:gd name="f127" fmla="*/ f99 1 628"/>
                <a:gd name="f128" fmla="*/ f100 1 211"/>
                <a:gd name="f129" fmla="*/ f101 1 628"/>
                <a:gd name="f130" fmla="*/ f102 1 628"/>
                <a:gd name="f131" fmla="*/ f103 1 628"/>
                <a:gd name="f132" fmla="*/ f104 1 628"/>
                <a:gd name="f133" fmla="*/ f105 1 628"/>
                <a:gd name="f134" fmla="*/ f106 1 628"/>
                <a:gd name="f135" fmla="*/ f107 1 628"/>
                <a:gd name="f136" fmla="*/ f108 1 628"/>
                <a:gd name="f137" fmla="*/ f109 1 628"/>
                <a:gd name="f138" fmla="*/ f110 1 628"/>
                <a:gd name="f139" fmla="*/ f111 1 628"/>
                <a:gd name="f140" fmla="*/ f112 1 628"/>
                <a:gd name="f141" fmla="*/ f113 1 211"/>
                <a:gd name="f142" fmla="*/ f114 1 628"/>
                <a:gd name="f143" fmla="*/ f115 1 211"/>
                <a:gd name="f144" fmla="*/ f116 1 628"/>
                <a:gd name="f145" fmla="*/ f117 1 628"/>
                <a:gd name="f146" fmla="*/ f118 1 628"/>
                <a:gd name="f147" fmla="*/ 0 1 f90"/>
                <a:gd name="f148" fmla="*/ f84 1 f90"/>
                <a:gd name="f149" fmla="*/ 0 1 f91"/>
                <a:gd name="f150" fmla="*/ f85 1 f91"/>
                <a:gd name="f151" fmla="*/ f120 1 f90"/>
                <a:gd name="f152" fmla="*/ f121 1 f91"/>
                <a:gd name="f153" fmla="*/ f122 1 f90"/>
                <a:gd name="f154" fmla="*/ f123 1 f91"/>
                <a:gd name="f155" fmla="*/ f124 1 f90"/>
                <a:gd name="f156" fmla="*/ f125 1 f91"/>
                <a:gd name="f157" fmla="*/ f126 1 f90"/>
                <a:gd name="f158" fmla="*/ f127 1 f91"/>
                <a:gd name="f159" fmla="*/ f128 1 f90"/>
                <a:gd name="f160" fmla="*/ f129 1 f91"/>
                <a:gd name="f161" fmla="*/ f130 1 f91"/>
                <a:gd name="f162" fmla="*/ f131 1 f91"/>
                <a:gd name="f163" fmla="*/ f132 1 f91"/>
                <a:gd name="f164" fmla="*/ f133 1 f91"/>
                <a:gd name="f165" fmla="*/ f134 1 f91"/>
                <a:gd name="f166" fmla="*/ f135 1 f91"/>
                <a:gd name="f167" fmla="*/ f136 1 f91"/>
                <a:gd name="f168" fmla="*/ f137 1 f91"/>
                <a:gd name="f169" fmla="*/ f138 1 f91"/>
                <a:gd name="f170" fmla="*/ f139 1 f91"/>
                <a:gd name="f171" fmla="*/ f140 1 f91"/>
                <a:gd name="f172" fmla="*/ f141 1 f90"/>
                <a:gd name="f173" fmla="*/ f142 1 f91"/>
                <a:gd name="f174" fmla="*/ f143 1 f90"/>
                <a:gd name="f175" fmla="*/ f144 1 f91"/>
                <a:gd name="f176" fmla="*/ f145 1 f91"/>
                <a:gd name="f177" fmla="*/ f146 1 f91"/>
                <a:gd name="f178" fmla="*/ f147 f81 1"/>
                <a:gd name="f179" fmla="*/ f148 f81 1"/>
                <a:gd name="f180" fmla="*/ f150 f82 1"/>
                <a:gd name="f181" fmla="*/ f149 f82 1"/>
                <a:gd name="f182" fmla="*/ f151 f81 1"/>
                <a:gd name="f183" fmla="*/ f152 f82 1"/>
                <a:gd name="f184" fmla="*/ f153 f81 1"/>
                <a:gd name="f185" fmla="*/ f154 f82 1"/>
                <a:gd name="f186" fmla="*/ f155 f81 1"/>
                <a:gd name="f187" fmla="*/ f156 f82 1"/>
                <a:gd name="f188" fmla="*/ f157 f81 1"/>
                <a:gd name="f189" fmla="*/ f158 f82 1"/>
                <a:gd name="f190" fmla="*/ f159 f81 1"/>
                <a:gd name="f191" fmla="*/ f160 f82 1"/>
                <a:gd name="f192" fmla="*/ f161 f82 1"/>
                <a:gd name="f193" fmla="*/ f162 f82 1"/>
                <a:gd name="f194" fmla="*/ f163 f82 1"/>
                <a:gd name="f195" fmla="*/ f164 f82 1"/>
                <a:gd name="f196" fmla="*/ f165 f82 1"/>
                <a:gd name="f197" fmla="*/ f166 f82 1"/>
                <a:gd name="f198" fmla="*/ f167 f82 1"/>
                <a:gd name="f199" fmla="*/ f168 f82 1"/>
                <a:gd name="f200" fmla="*/ f169 f82 1"/>
                <a:gd name="f201" fmla="*/ f170 f82 1"/>
                <a:gd name="f202" fmla="*/ f171 f82 1"/>
                <a:gd name="f203" fmla="*/ f172 f81 1"/>
                <a:gd name="f204" fmla="*/ f173 f82 1"/>
                <a:gd name="f205" fmla="*/ f174 f81 1"/>
                <a:gd name="f206" fmla="*/ f175 f82 1"/>
                <a:gd name="f207" fmla="*/ f176 f82 1"/>
                <a:gd name="f208" fmla="*/ f177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2" y="f183"/>
                </a:cxn>
                <a:cxn ang="f119">
                  <a:pos x="f184" y="f183"/>
                </a:cxn>
                <a:cxn ang="f119">
                  <a:pos x="f184" y="f185"/>
                </a:cxn>
                <a:cxn ang="f119">
                  <a:pos x="f186" y="f185"/>
                </a:cxn>
                <a:cxn ang="f119">
                  <a:pos x="f186" y="f187"/>
                </a:cxn>
                <a:cxn ang="f119">
                  <a:pos x="f188" y="f187"/>
                </a:cxn>
                <a:cxn ang="f119">
                  <a:pos x="f188" y="f189"/>
                </a:cxn>
                <a:cxn ang="f119">
                  <a:pos x="f190" y="f189"/>
                </a:cxn>
                <a:cxn ang="f119">
                  <a:pos x="f182" y="f191"/>
                </a:cxn>
                <a:cxn ang="f119">
                  <a:pos x="f188" y="f191"/>
                </a:cxn>
                <a:cxn ang="f119">
                  <a:pos x="f188" y="f192"/>
                </a:cxn>
                <a:cxn ang="f119">
                  <a:pos x="f186" y="f192"/>
                </a:cxn>
                <a:cxn ang="f119">
                  <a:pos x="f182" y="f193"/>
                </a:cxn>
                <a:cxn ang="f119">
                  <a:pos x="f184" y="f193"/>
                </a:cxn>
                <a:cxn ang="f119">
                  <a:pos x="f184" y="f194"/>
                </a:cxn>
                <a:cxn ang="f119">
                  <a:pos x="f190" y="f194"/>
                </a:cxn>
                <a:cxn ang="f119">
                  <a:pos x="f190" y="f195"/>
                </a:cxn>
                <a:cxn ang="f119">
                  <a:pos x="f184" y="f195"/>
                </a:cxn>
                <a:cxn ang="f119">
                  <a:pos x="f184" y="f196"/>
                </a:cxn>
                <a:cxn ang="f119">
                  <a:pos x="f190" y="f196"/>
                </a:cxn>
                <a:cxn ang="f119">
                  <a:pos x="f190" y="f197"/>
                </a:cxn>
                <a:cxn ang="f119">
                  <a:pos x="f188" y="f197"/>
                </a:cxn>
                <a:cxn ang="f119">
                  <a:pos x="f188" y="f198"/>
                </a:cxn>
                <a:cxn ang="f119">
                  <a:pos x="f190" y="f198"/>
                </a:cxn>
                <a:cxn ang="f119">
                  <a:pos x="f190" y="f199"/>
                </a:cxn>
                <a:cxn ang="f119">
                  <a:pos x="f184" y="f199"/>
                </a:cxn>
                <a:cxn ang="f119">
                  <a:pos x="f184" y="f200"/>
                </a:cxn>
                <a:cxn ang="f119">
                  <a:pos x="f190" y="f200"/>
                </a:cxn>
                <a:cxn ang="f119">
                  <a:pos x="f190" y="f201"/>
                </a:cxn>
                <a:cxn ang="f119">
                  <a:pos x="f188" y="f201"/>
                </a:cxn>
                <a:cxn ang="f119">
                  <a:pos x="f188" y="f202"/>
                </a:cxn>
                <a:cxn ang="f119">
                  <a:pos x="f203" y="f202"/>
                </a:cxn>
                <a:cxn ang="f119">
                  <a:pos x="f203" y="f204"/>
                </a:cxn>
                <a:cxn ang="f119">
                  <a:pos x="f205" y="f206"/>
                </a:cxn>
                <a:cxn ang="f119">
                  <a:pos x="f182" y="f207"/>
                </a:cxn>
                <a:cxn ang="f119">
                  <a:pos x="f182" y="f208"/>
                </a:cxn>
                <a:cxn ang="f119">
                  <a:pos x="f182" y="f183"/>
                </a:cxn>
              </a:cxnLst>
              <a:rect l="f178" t="f181" r="f179" b="f180"/>
              <a:pathLst>
                <a:path w="211" h="628">
                  <a:moveTo>
                    <a:pt x="f8" y="f9"/>
                  </a:moveTo>
                  <a:cubicBezTo>
                    <a:pt x="f10" y="f9"/>
                    <a:pt x="f11" y="f9"/>
                    <a:pt x="f6" y="f9"/>
                  </a:cubicBezTo>
                  <a:cubicBezTo>
                    <a:pt x="f6" y="f12"/>
                    <a:pt x="f6" y="f13"/>
                    <a:pt x="f6" y="f14"/>
                  </a:cubicBezTo>
                  <a:cubicBezTo>
                    <a:pt x="f15" y="f14"/>
                    <a:pt x="f16" y="f14"/>
                    <a:pt x="f17" y="f14"/>
                  </a:cubicBezTo>
                  <a:cubicBezTo>
                    <a:pt x="f17" y="f18"/>
                    <a:pt x="f17" y="f19"/>
                    <a:pt x="f17" y="f20"/>
                  </a:cubicBezTo>
                  <a:cubicBezTo>
                    <a:pt x="f21" y="f20"/>
                    <a:pt x="f11" y="f20"/>
                    <a:pt x="f22" y="f20"/>
                  </a:cubicBezTo>
                  <a:cubicBezTo>
                    <a:pt x="f22" y="f23"/>
                    <a:pt x="f22" y="f24"/>
                    <a:pt x="f22" y="f25"/>
                  </a:cubicBezTo>
                  <a:cubicBezTo>
                    <a:pt x="f15" y="f25"/>
                    <a:pt x="f16" y="f25"/>
                    <a:pt x="f26" y="f25"/>
                  </a:cubicBezTo>
                  <a:cubicBezTo>
                    <a:pt x="f26" y="f27"/>
                    <a:pt x="f26" y="f28"/>
                    <a:pt x="f8" y="f29"/>
                  </a:cubicBezTo>
                  <a:cubicBezTo>
                    <a:pt x="f21" y="f29"/>
                    <a:pt x="f11" y="f29"/>
                    <a:pt x="f22" y="f29"/>
                  </a:cubicBezTo>
                  <a:cubicBezTo>
                    <a:pt x="f22" y="f30"/>
                    <a:pt x="f22" y="f31"/>
                    <a:pt x="f22" y="f32"/>
                  </a:cubicBezTo>
                  <a:cubicBezTo>
                    <a:pt x="f15" y="f32"/>
                    <a:pt x="f10" y="f32"/>
                    <a:pt x="f17" y="f32"/>
                  </a:cubicBezTo>
                  <a:cubicBezTo>
                    <a:pt x="f26" y="f33"/>
                    <a:pt x="f26" y="f34"/>
                    <a:pt x="f8" y="f35"/>
                  </a:cubicBezTo>
                  <a:cubicBezTo>
                    <a:pt x="f21" y="f35"/>
                    <a:pt x="f11" y="f35"/>
                    <a:pt x="f6" y="f35"/>
                  </a:cubicBezTo>
                  <a:cubicBezTo>
                    <a:pt x="f6" y="f36"/>
                    <a:pt x="f6" y="f37"/>
                    <a:pt x="f6" y="f38"/>
                  </a:cubicBezTo>
                  <a:cubicBezTo>
                    <a:pt x="f15" y="f38"/>
                    <a:pt x="f10" y="f38"/>
                    <a:pt x="f26" y="f38"/>
                  </a:cubicBezTo>
                  <a:cubicBezTo>
                    <a:pt x="f26" y="f39"/>
                    <a:pt x="f26" y="f40"/>
                    <a:pt x="f26" y="f41"/>
                  </a:cubicBezTo>
                  <a:cubicBezTo>
                    <a:pt x="f21" y="f41"/>
                    <a:pt x="f11" y="f41"/>
                    <a:pt x="f6" y="f41"/>
                  </a:cubicBezTo>
                  <a:cubicBezTo>
                    <a:pt x="f6" y="f42"/>
                    <a:pt x="f6" y="f43"/>
                    <a:pt x="f6" y="f44"/>
                  </a:cubicBezTo>
                  <a:cubicBezTo>
                    <a:pt x="f11" y="f44"/>
                    <a:pt x="f10" y="f44"/>
                    <a:pt x="f26" y="f44"/>
                  </a:cubicBezTo>
                  <a:cubicBezTo>
                    <a:pt x="f26" y="f45"/>
                    <a:pt x="f26" y="f46"/>
                    <a:pt x="f26" y="f47"/>
                  </a:cubicBezTo>
                  <a:cubicBezTo>
                    <a:pt x="f21" y="f47"/>
                    <a:pt x="f48" y="f47"/>
                    <a:pt x="f22" y="f47"/>
                  </a:cubicBezTo>
                  <a:cubicBezTo>
                    <a:pt x="f22" y="f49"/>
                    <a:pt x="f22" y="f50"/>
                    <a:pt x="f22" y="f51"/>
                  </a:cubicBezTo>
                  <a:cubicBezTo>
                    <a:pt x="f15" y="f51"/>
                    <a:pt x="f10" y="f51"/>
                    <a:pt x="f26" y="f51"/>
                  </a:cubicBezTo>
                  <a:cubicBezTo>
                    <a:pt x="f26" y="f52"/>
                    <a:pt x="f26" y="f53"/>
                    <a:pt x="f26" y="f54"/>
                  </a:cubicBezTo>
                  <a:cubicBezTo>
                    <a:pt x="f21" y="f54"/>
                    <a:pt x="f11" y="f54"/>
                    <a:pt x="f6" y="f54"/>
                  </a:cubicBezTo>
                  <a:cubicBezTo>
                    <a:pt x="f6" y="f55"/>
                    <a:pt x="f6" y="f56"/>
                    <a:pt x="f6" y="f57"/>
                  </a:cubicBezTo>
                  <a:cubicBezTo>
                    <a:pt x="f15" y="f57"/>
                    <a:pt x="f10" y="f57"/>
                    <a:pt x="f26" y="f57"/>
                  </a:cubicBezTo>
                  <a:cubicBezTo>
                    <a:pt x="f26" y="f58"/>
                    <a:pt x="f26" y="f59"/>
                    <a:pt x="f26" y="f60"/>
                  </a:cubicBezTo>
                  <a:cubicBezTo>
                    <a:pt x="f21" y="f60"/>
                    <a:pt x="f48" y="f60"/>
                    <a:pt x="f22" y="f60"/>
                  </a:cubicBezTo>
                  <a:cubicBezTo>
                    <a:pt x="f22" y="f61"/>
                    <a:pt x="f22" y="f62"/>
                    <a:pt x="f22" y="f7"/>
                  </a:cubicBezTo>
                  <a:cubicBezTo>
                    <a:pt x="f63" y="f7"/>
                    <a:pt x="f64" y="f7"/>
                    <a:pt x="f5" y="f7"/>
                  </a:cubicBezTo>
                  <a:cubicBezTo>
                    <a:pt x="f5" y="f65"/>
                    <a:pt x="f5" y="f6"/>
                    <a:pt x="f5" y="f5"/>
                  </a:cubicBezTo>
                  <a:cubicBezTo>
                    <a:pt x="f66" y="f67"/>
                    <a:pt x="f68" y="f69"/>
                    <a:pt x="f70" y="f68"/>
                  </a:cubicBezTo>
                  <a:cubicBezTo>
                    <a:pt x="f71" y="f72"/>
                    <a:pt x="f8" y="f73"/>
                    <a:pt x="f8" y="f74"/>
                  </a:cubicBezTo>
                  <a:cubicBezTo>
                    <a:pt x="f26" y="f75"/>
                    <a:pt x="f8" y="f76"/>
                    <a:pt x="f8" y="f77"/>
                  </a:cubicBezTo>
                  <a:cubicBezTo>
                    <a:pt x="f8" y="f78"/>
                    <a:pt x="f8" y="f79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w="9528" cap="flat">
              <a:solidFill>
                <a:srgbClr val="0F78FF"/>
              </a:solidFill>
              <a:prstDash val="solid"/>
              <a:miter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2472FFA7-236E-3DC1-2FA5-CE9E020CC471}"/>
                </a:ext>
              </a:extLst>
            </p:cNvPr>
            <p:cNvSpPr/>
            <p:nvPr/>
          </p:nvSpPr>
          <p:spPr>
            <a:xfrm>
              <a:off x="5490368" y="2940052"/>
              <a:ext cx="346072" cy="8064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284"/>
                <a:gd name="f8" fmla="val 97"/>
                <a:gd name="f9" fmla="val 190"/>
                <a:gd name="f10" fmla="val 81"/>
                <a:gd name="f11" fmla="val 42"/>
                <a:gd name="f12" fmla="val 251"/>
                <a:gd name="f13" fmla="val 219"/>
                <a:gd name="f14" fmla="val 186"/>
                <a:gd name="f15" fmla="val 154"/>
                <a:gd name="f16" fmla="val 121"/>
                <a:gd name="f17" fmla="val 1"/>
                <a:gd name="f18" fmla="val 89"/>
                <a:gd name="f19" fmla="val 82"/>
                <a:gd name="f20" fmla="val 3"/>
                <a:gd name="f21" fmla="val 73"/>
                <a:gd name="f22" fmla="val 8"/>
                <a:gd name="f23" fmla="val 70"/>
                <a:gd name="f24" fmla="val 44"/>
                <a:gd name="f25" fmla="val 47"/>
                <a:gd name="f26" fmla="val 24"/>
                <a:gd name="f27" fmla="+- 0 0 -90"/>
                <a:gd name="f28" fmla="*/ f3 1 122"/>
                <a:gd name="f29" fmla="*/ f4 1 284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22"/>
                <a:gd name="f38" fmla="*/ f34 1 284"/>
                <a:gd name="f39" fmla="*/ 122 f35 1"/>
                <a:gd name="f40" fmla="*/ 0 f34 1"/>
                <a:gd name="f41" fmla="*/ 284 f34 1"/>
                <a:gd name="f42" fmla="*/ 0 f35 1"/>
                <a:gd name="f43" fmla="*/ 186 f34 1"/>
                <a:gd name="f44" fmla="*/ 1 f35 1"/>
                <a:gd name="f45" fmla="*/ 89 f34 1"/>
                <a:gd name="f46" fmla="*/ 8 f35 1"/>
                <a:gd name="f47" fmla="*/ 70 f34 1"/>
                <a:gd name="f48" fmla="+- f36 0 f1"/>
                <a:gd name="f49" fmla="*/ f39 1 122"/>
                <a:gd name="f50" fmla="*/ f40 1 284"/>
                <a:gd name="f51" fmla="*/ f41 1 284"/>
                <a:gd name="f52" fmla="*/ f42 1 122"/>
                <a:gd name="f53" fmla="*/ f43 1 284"/>
                <a:gd name="f54" fmla="*/ f44 1 122"/>
                <a:gd name="f55" fmla="*/ f45 1 284"/>
                <a:gd name="f56" fmla="*/ f46 1 122"/>
                <a:gd name="f57" fmla="*/ f47 1 284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8"/>
                <a:gd name="f65" fmla="*/ f52 1 f37"/>
                <a:gd name="f66" fmla="*/ f53 1 f38"/>
                <a:gd name="f67" fmla="*/ f54 1 f37"/>
                <a:gd name="f68" fmla="*/ f55 1 f38"/>
                <a:gd name="f69" fmla="*/ f56 1 f37"/>
                <a:gd name="f70" fmla="*/ f57 1 f38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9 1"/>
                <a:gd name="f78" fmla="*/ f65 f28 1"/>
                <a:gd name="f79" fmla="*/ f66 f29 1"/>
                <a:gd name="f80" fmla="*/ f67 f28 1"/>
                <a:gd name="f81" fmla="*/ f68 f29 1"/>
                <a:gd name="f82" fmla="*/ f69 f28 1"/>
                <a:gd name="f83" fmla="*/ f7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5" y="f77"/>
                </a:cxn>
                <a:cxn ang="f48">
                  <a:pos x="f78" y="f77"/>
                </a:cxn>
                <a:cxn ang="f48">
                  <a:pos x="f78" y="f79"/>
                </a:cxn>
                <a:cxn ang="f48">
                  <a:pos x="f80" y="f81"/>
                </a:cxn>
                <a:cxn ang="f48">
                  <a:pos x="f82" y="f83"/>
                </a:cxn>
                <a:cxn ang="f48">
                  <a:pos x="f75" y="f76"/>
                </a:cxn>
              </a:cxnLst>
              <a:rect l="f71" t="f74" r="f72" b="f73"/>
              <a:pathLst>
                <a:path w="122" h="284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5" y="f7"/>
                  </a:cubicBezTo>
                  <a:cubicBezTo>
                    <a:pt x="f5" y="f12"/>
                    <a:pt x="f5" y="f13"/>
                    <a:pt x="f5" y="f14"/>
                  </a:cubicBezTo>
                  <a:cubicBezTo>
                    <a:pt x="f5" y="f15"/>
                    <a:pt x="f5" y="f16"/>
                    <a:pt x="f17" y="f18"/>
                  </a:cubicBezTo>
                  <a:cubicBezTo>
                    <a:pt x="f17" y="f19"/>
                    <a:pt x="f20" y="f21"/>
                    <a:pt x="f22" y="f23"/>
                  </a:cubicBezTo>
                  <a:cubicBezTo>
                    <a:pt x="f24" y="f25"/>
                    <a:pt x="f19" y="f26"/>
                    <a:pt x="f6" y="f5"/>
                  </a:cubicBezTo>
                  <a:close/>
                </a:path>
              </a:pathLst>
            </a:custGeom>
            <a:solidFill>
              <a:srgbClr val="FFFFFF"/>
            </a:solidFill>
            <a:ln w="9528" cap="flat">
              <a:solidFill>
                <a:srgbClr val="0F78FF"/>
              </a:solidFill>
              <a:prstDash val="solid"/>
              <a:miter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FAE55880-2B45-BE1A-C4BE-9C9C00F1A005}"/>
                </a:ext>
              </a:extLst>
            </p:cNvPr>
            <p:cNvSpPr/>
            <p:nvPr/>
          </p:nvSpPr>
          <p:spPr>
            <a:xfrm>
              <a:off x="5241130" y="3808411"/>
              <a:ext cx="2459041" cy="873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67"/>
                <a:gd name="f7" fmla="val 31"/>
                <a:gd name="f8" fmla="val 21"/>
                <a:gd name="f9" fmla="val 11"/>
                <a:gd name="f10" fmla="val 289"/>
                <a:gd name="f11" fmla="val 578"/>
                <a:gd name="f12" fmla="val 10"/>
                <a:gd name="f13" fmla="val 20"/>
                <a:gd name="f14" fmla="val 579"/>
                <a:gd name="f15" fmla="val 290"/>
                <a:gd name="f16" fmla="+- 0 0 -90"/>
                <a:gd name="f17" fmla="*/ f3 1 867"/>
                <a:gd name="f18" fmla="*/ f4 1 31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867"/>
                <a:gd name="f27" fmla="*/ f23 1 31"/>
                <a:gd name="f28" fmla="*/ 0 f24 1"/>
                <a:gd name="f29" fmla="*/ 31 f23 1"/>
                <a:gd name="f30" fmla="*/ 0 f23 1"/>
                <a:gd name="f31" fmla="*/ 867 f24 1"/>
                <a:gd name="f32" fmla="+- f25 0 f1"/>
                <a:gd name="f33" fmla="*/ f28 1 867"/>
                <a:gd name="f34" fmla="*/ f29 1 31"/>
                <a:gd name="f35" fmla="*/ f30 1 31"/>
                <a:gd name="f36" fmla="*/ f31 1 867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7"/>
                <a:gd name="f44" fmla="*/ f36 1 f26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8 1"/>
                <a:gd name="f52" fmla="*/ f4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49" y="f51"/>
                </a:cxn>
                <a:cxn ang="f32">
                  <a:pos x="f52" y="f51"/>
                </a:cxn>
                <a:cxn ang="f32">
                  <a:pos x="f52" y="f50"/>
                </a:cxn>
                <a:cxn ang="f32">
                  <a:pos x="f49" y="f50"/>
                </a:cxn>
              </a:cxnLst>
              <a:rect l="f45" t="f48" r="f46" b="f47"/>
              <a:pathLst>
                <a:path w="867" h="31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12"/>
                    <a:pt x="f6" y="f13"/>
                    <a:pt x="f6" y="f7"/>
                  </a:cubicBezTo>
                  <a:cubicBezTo>
                    <a:pt x="f14" y="f7"/>
                    <a:pt x="f15" y="f7"/>
                    <a:pt x="f5" y="f7"/>
                  </a:cubicBezTo>
                  <a:close/>
                </a:path>
              </a:pathLst>
            </a:custGeom>
            <a:solidFill>
              <a:srgbClr val="FFFFFF"/>
            </a:solidFill>
            <a:ln w="9528" cap="flat">
              <a:solidFill>
                <a:srgbClr val="0F78FF"/>
              </a:solidFill>
              <a:prstDash val="solid"/>
              <a:miter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EB801378-1D7D-9CC9-DFF9-1F94D38A7F9E}"/>
                </a:ext>
              </a:extLst>
            </p:cNvPr>
            <p:cNvSpPr/>
            <p:nvPr/>
          </p:nvSpPr>
          <p:spPr>
            <a:xfrm>
              <a:off x="7011189" y="2613026"/>
              <a:ext cx="323853" cy="11350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4"/>
                <a:gd name="f7" fmla="val 400"/>
                <a:gd name="f8" fmla="val 37"/>
                <a:gd name="f9" fmla="val 260"/>
                <a:gd name="f10" fmla="val 64"/>
                <a:gd name="f11" fmla="val 88"/>
                <a:gd name="f12" fmla="val 308"/>
                <a:gd name="f13" fmla="val 353"/>
                <a:gd name="f14" fmla="val 76"/>
                <a:gd name="f15" fmla="val 39"/>
                <a:gd name="f16" fmla="val 267"/>
                <a:gd name="f17" fmla="val 135"/>
                <a:gd name="f18" fmla="val 19"/>
                <a:gd name="f19" fmla="val 24"/>
                <a:gd name="f20" fmla="val 43"/>
                <a:gd name="f21" fmla="val 77"/>
                <a:gd name="f22" fmla="val 34"/>
                <a:gd name="f23" fmla="val 137"/>
                <a:gd name="f24" fmla="val 197"/>
                <a:gd name="f25" fmla="+- 0 0 -90"/>
                <a:gd name="f26" fmla="*/ f3 1 114"/>
                <a:gd name="f27" fmla="*/ f4 1 40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14"/>
                <a:gd name="f36" fmla="*/ f32 1 400"/>
                <a:gd name="f37" fmla="*/ 37 f33 1"/>
                <a:gd name="f38" fmla="*/ 260 f32 1"/>
                <a:gd name="f39" fmla="*/ 114 f33 1"/>
                <a:gd name="f40" fmla="*/ 400 f32 1"/>
                <a:gd name="f41" fmla="*/ 0 f33 1"/>
                <a:gd name="f42" fmla="*/ 0 f32 1"/>
                <a:gd name="f43" fmla="*/ 77 f32 1"/>
                <a:gd name="f44" fmla="+- f34 0 f1"/>
                <a:gd name="f45" fmla="*/ f37 1 114"/>
                <a:gd name="f46" fmla="*/ f38 1 400"/>
                <a:gd name="f47" fmla="*/ f39 1 114"/>
                <a:gd name="f48" fmla="*/ f40 1 400"/>
                <a:gd name="f49" fmla="*/ f41 1 114"/>
                <a:gd name="f50" fmla="*/ f42 1 400"/>
                <a:gd name="f51" fmla="*/ f43 1 400"/>
                <a:gd name="f52" fmla="*/ 0 1 f35"/>
                <a:gd name="f53" fmla="*/ f29 1 f35"/>
                <a:gd name="f54" fmla="*/ 0 1 f36"/>
                <a:gd name="f55" fmla="*/ f30 1 f36"/>
                <a:gd name="f56" fmla="*/ f45 1 f35"/>
                <a:gd name="f57" fmla="*/ f46 1 f36"/>
                <a:gd name="f58" fmla="*/ f47 1 f35"/>
                <a:gd name="f59" fmla="*/ f48 1 f36"/>
                <a:gd name="f60" fmla="*/ f49 1 f35"/>
                <a:gd name="f61" fmla="*/ f50 1 f36"/>
                <a:gd name="f62" fmla="*/ f51 1 f36"/>
                <a:gd name="f63" fmla="*/ f52 f26 1"/>
                <a:gd name="f64" fmla="*/ f53 f26 1"/>
                <a:gd name="f65" fmla="*/ f55 f27 1"/>
                <a:gd name="f66" fmla="*/ f54 f27 1"/>
                <a:gd name="f67" fmla="*/ f56 f26 1"/>
                <a:gd name="f68" fmla="*/ f57 f27 1"/>
                <a:gd name="f69" fmla="*/ f58 f26 1"/>
                <a:gd name="f70" fmla="*/ f59 f27 1"/>
                <a:gd name="f71" fmla="*/ f60 f26 1"/>
                <a:gd name="f72" fmla="*/ f61 f27 1"/>
                <a:gd name="f73" fmla="*/ f62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7" y="f68"/>
                </a:cxn>
                <a:cxn ang="f44">
                  <a:pos x="f69" y="f68"/>
                </a:cxn>
                <a:cxn ang="f44">
                  <a:pos x="f69" y="f70"/>
                </a:cxn>
                <a:cxn ang="f44">
                  <a:pos x="f71" y="f70"/>
                </a:cxn>
                <a:cxn ang="f44">
                  <a:pos x="f71" y="f72"/>
                </a:cxn>
                <a:cxn ang="f44">
                  <a:pos x="f67" y="f73"/>
                </a:cxn>
                <a:cxn ang="f44">
                  <a:pos x="f67" y="f68"/>
                </a:cxn>
              </a:cxnLst>
              <a:rect l="f63" t="f66" r="f64" b="f65"/>
              <a:pathLst>
                <a:path w="114" h="400">
                  <a:moveTo>
                    <a:pt x="f8" y="f9"/>
                  </a:moveTo>
                  <a:cubicBezTo>
                    <a:pt x="f10" y="f9"/>
                    <a:pt x="f11" y="f9"/>
                    <a:pt x="f6" y="f9"/>
                  </a:cubicBezTo>
                  <a:cubicBezTo>
                    <a:pt x="f6" y="f12"/>
                    <a:pt x="f6" y="f13"/>
                    <a:pt x="f6" y="f7"/>
                  </a:cubicBezTo>
                  <a:cubicBezTo>
                    <a:pt x="f14" y="f7"/>
                    <a:pt x="f15" y="f7"/>
                    <a:pt x="f5" y="f7"/>
                  </a:cubicBezTo>
                  <a:cubicBezTo>
                    <a:pt x="f5" y="f16"/>
                    <a:pt x="f5" y="f17"/>
                    <a:pt x="f5" y="f5"/>
                  </a:cubicBezTo>
                  <a:cubicBezTo>
                    <a:pt x="f18" y="f19"/>
                    <a:pt x="f15" y="f20"/>
                    <a:pt x="f8" y="f21"/>
                  </a:cubicBezTo>
                  <a:cubicBezTo>
                    <a:pt x="f22" y="f23"/>
                    <a:pt x="f8" y="f2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w="9528" cap="flat">
              <a:solidFill>
                <a:srgbClr val="0F78FF"/>
              </a:solidFill>
              <a:prstDash val="solid"/>
              <a:miter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068AC09F-9A8E-8C23-EFE2-326E28021829}"/>
                </a:ext>
              </a:extLst>
            </p:cNvPr>
            <p:cNvSpPr/>
            <p:nvPr/>
          </p:nvSpPr>
          <p:spPr>
            <a:xfrm>
              <a:off x="7374727" y="3376614"/>
              <a:ext cx="119064" cy="3714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131"/>
                <a:gd name="f8" fmla="val 36"/>
                <a:gd name="f9" fmla="val 23"/>
                <a:gd name="f10" fmla="val 12"/>
                <a:gd name="f11" fmla="val 88"/>
                <a:gd name="f12" fmla="val 45"/>
                <a:gd name="f13" fmla="val 21"/>
                <a:gd name="f14" fmla="val 16"/>
                <a:gd name="f15" fmla="val 28"/>
                <a:gd name="f16" fmla="val 37"/>
                <a:gd name="f17" fmla="val 61"/>
                <a:gd name="f18" fmla="val 34"/>
                <a:gd name="f19" fmla="val 83"/>
                <a:gd name="f20" fmla="val 107"/>
                <a:gd name="f21" fmla="+- 0 0 -90"/>
                <a:gd name="f22" fmla="*/ f3 1 42"/>
                <a:gd name="f23" fmla="*/ f4 1 131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42"/>
                <a:gd name="f32" fmla="*/ f28 1 131"/>
                <a:gd name="f33" fmla="*/ 36 f29 1"/>
                <a:gd name="f34" fmla="*/ 131 f28 1"/>
                <a:gd name="f35" fmla="*/ 0 f29 1"/>
                <a:gd name="f36" fmla="*/ 0 f28 1"/>
                <a:gd name="f37" fmla="*/ 37 f29 1"/>
                <a:gd name="f38" fmla="*/ 61 f28 1"/>
                <a:gd name="f39" fmla="+- f30 0 f1"/>
                <a:gd name="f40" fmla="*/ f33 1 42"/>
                <a:gd name="f41" fmla="*/ f34 1 131"/>
                <a:gd name="f42" fmla="*/ f35 1 42"/>
                <a:gd name="f43" fmla="*/ f36 1 131"/>
                <a:gd name="f44" fmla="*/ f37 1 42"/>
                <a:gd name="f45" fmla="*/ f38 1 131"/>
                <a:gd name="f46" fmla="*/ 0 1 f31"/>
                <a:gd name="f47" fmla="*/ f25 1 f31"/>
                <a:gd name="f48" fmla="*/ 0 1 f32"/>
                <a:gd name="f49" fmla="*/ f26 1 f32"/>
                <a:gd name="f50" fmla="*/ f40 1 f31"/>
                <a:gd name="f51" fmla="*/ f41 1 f32"/>
                <a:gd name="f52" fmla="*/ f42 1 f31"/>
                <a:gd name="f53" fmla="*/ f43 1 f32"/>
                <a:gd name="f54" fmla="*/ f44 1 f31"/>
                <a:gd name="f55" fmla="*/ f45 1 f32"/>
                <a:gd name="f56" fmla="*/ f46 f22 1"/>
                <a:gd name="f57" fmla="*/ f47 f22 1"/>
                <a:gd name="f58" fmla="*/ f49 f23 1"/>
                <a:gd name="f59" fmla="*/ f48 f23 1"/>
                <a:gd name="f60" fmla="*/ f50 f22 1"/>
                <a:gd name="f61" fmla="*/ f51 f23 1"/>
                <a:gd name="f62" fmla="*/ f52 f22 1"/>
                <a:gd name="f63" fmla="*/ f53 f23 1"/>
                <a:gd name="f64" fmla="*/ f54 f22 1"/>
                <a:gd name="f65" fmla="*/ f55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0" y="f61"/>
                </a:cxn>
                <a:cxn ang="f39">
                  <a:pos x="f62" y="f61"/>
                </a:cxn>
                <a:cxn ang="f39">
                  <a:pos x="f62" y="f63"/>
                </a:cxn>
                <a:cxn ang="f39">
                  <a:pos x="f64" y="f65"/>
                </a:cxn>
                <a:cxn ang="f39">
                  <a:pos x="f60" y="f61"/>
                </a:cxn>
              </a:cxnLst>
              <a:rect l="f56" t="f59" r="f57" b="f58"/>
              <a:pathLst>
                <a:path w="42" h="131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5" y="f11"/>
                    <a:pt x="f5" y="f12"/>
                    <a:pt x="f5" y="f5"/>
                  </a:cubicBezTo>
                  <a:cubicBezTo>
                    <a:pt x="f13" y="f14"/>
                    <a:pt x="f6" y="f15"/>
                    <a:pt x="f16" y="f17"/>
                  </a:cubicBezTo>
                  <a:cubicBezTo>
                    <a:pt x="f18" y="f19"/>
                    <a:pt x="f8" y="f20"/>
                    <a:pt x="f8" y="f7"/>
                  </a:cubicBezTo>
                  <a:close/>
                </a:path>
              </a:pathLst>
            </a:custGeom>
            <a:solidFill>
              <a:srgbClr val="FFFFFF"/>
            </a:solidFill>
            <a:ln w="9528" cap="flat">
              <a:solidFill>
                <a:srgbClr val="0F78FF"/>
              </a:solidFill>
              <a:prstDash val="solid"/>
              <a:miter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8F8E253A-5C1B-87A8-0225-C7EAB79D4D37}"/>
                </a:ext>
              </a:extLst>
            </p:cNvPr>
            <p:cNvSpPr/>
            <p:nvPr/>
          </p:nvSpPr>
          <p:spPr>
            <a:xfrm>
              <a:off x="5903119" y="1943100"/>
              <a:ext cx="401641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28"/>
                <a:gd name="f8" fmla="val 19"/>
                <a:gd name="f9" fmla="val 10"/>
                <a:gd name="f10" fmla="val 47"/>
                <a:gd name="f11" fmla="val 94"/>
                <a:gd name="f12" fmla="val 9"/>
                <a:gd name="f13" fmla="val 18"/>
                <a:gd name="f14" fmla="val 96"/>
                <a:gd name="f15" fmla="val 49"/>
                <a:gd name="f16" fmla="+- 0 0 -90"/>
                <a:gd name="f17" fmla="*/ f3 1 142"/>
                <a:gd name="f18" fmla="*/ f4 1 2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42"/>
                <a:gd name="f27" fmla="*/ f23 1 28"/>
                <a:gd name="f28" fmla="*/ 0 f24 1"/>
                <a:gd name="f29" fmla="*/ 28 f23 1"/>
                <a:gd name="f30" fmla="*/ 0 f23 1"/>
                <a:gd name="f31" fmla="*/ 142 f24 1"/>
                <a:gd name="f32" fmla="+- f25 0 f1"/>
                <a:gd name="f33" fmla="*/ f28 1 142"/>
                <a:gd name="f34" fmla="*/ f29 1 28"/>
                <a:gd name="f35" fmla="*/ f30 1 28"/>
                <a:gd name="f36" fmla="*/ f31 1 142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7"/>
                <a:gd name="f44" fmla="*/ f36 1 f26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8 1"/>
                <a:gd name="f52" fmla="*/ f4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49" y="f51"/>
                </a:cxn>
                <a:cxn ang="f32">
                  <a:pos x="f52" y="f51"/>
                </a:cxn>
                <a:cxn ang="f32">
                  <a:pos x="f52" y="f50"/>
                </a:cxn>
                <a:cxn ang="f32">
                  <a:pos x="f49" y="f50"/>
                </a:cxn>
              </a:cxnLst>
              <a:rect l="f45" t="f48" r="f46" b="f47"/>
              <a:pathLst>
                <a:path w="142" h="28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12"/>
                    <a:pt x="f6" y="f13"/>
                    <a:pt x="f6" y="f7"/>
                  </a:cubicBezTo>
                  <a:cubicBezTo>
                    <a:pt x="f14" y="f7"/>
                    <a:pt x="f15" y="f7"/>
                    <a:pt x="f5" y="f7"/>
                  </a:cubicBezTo>
                  <a:close/>
                </a:path>
              </a:pathLst>
            </a:custGeom>
            <a:solidFill>
              <a:srgbClr val="FFFFFF"/>
            </a:solidFill>
            <a:ln w="9528" cap="flat">
              <a:solidFill>
                <a:srgbClr val="0F78FF"/>
              </a:solidFill>
              <a:prstDash val="solid"/>
              <a:miter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56073F12-EDBF-3557-4CB2-10CC3EEE7D2A}"/>
                </a:ext>
              </a:extLst>
            </p:cNvPr>
            <p:cNvSpPr/>
            <p:nvPr/>
          </p:nvSpPr>
          <p:spPr>
            <a:xfrm>
              <a:off x="5903119" y="2098676"/>
              <a:ext cx="401641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29"/>
                <a:gd name="f8" fmla="val 18"/>
                <a:gd name="f9" fmla="val 10"/>
                <a:gd name="f10" fmla="val 47"/>
                <a:gd name="f11" fmla="val 94"/>
                <a:gd name="f12" fmla="val 19"/>
                <a:gd name="f13" fmla="val 95"/>
                <a:gd name="f14" fmla="val 48"/>
                <a:gd name="f15" fmla="+- 0 0 -90"/>
                <a:gd name="f16" fmla="*/ f3 1 142"/>
                <a:gd name="f17" fmla="*/ f4 1 2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42"/>
                <a:gd name="f26" fmla="*/ f22 1 29"/>
                <a:gd name="f27" fmla="*/ 0 f23 1"/>
                <a:gd name="f28" fmla="*/ 29 f22 1"/>
                <a:gd name="f29" fmla="*/ 0 f22 1"/>
                <a:gd name="f30" fmla="*/ 142 f23 1"/>
                <a:gd name="f31" fmla="+- f24 0 f1"/>
                <a:gd name="f32" fmla="*/ f27 1 142"/>
                <a:gd name="f33" fmla="*/ f28 1 29"/>
                <a:gd name="f34" fmla="*/ f29 1 29"/>
                <a:gd name="f35" fmla="*/ f30 1 142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6"/>
                <a:gd name="f43" fmla="*/ f35 1 f25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7 1"/>
                <a:gd name="f51" fmla="*/ f4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48" y="f50"/>
                </a:cxn>
                <a:cxn ang="f31">
                  <a:pos x="f51" y="f50"/>
                </a:cxn>
                <a:cxn ang="f31">
                  <a:pos x="f51" y="f49"/>
                </a:cxn>
                <a:cxn ang="f31">
                  <a:pos x="f48" y="f49"/>
                </a:cxn>
              </a:cxnLst>
              <a:rect l="f44" t="f47" r="f45" b="f46"/>
              <a:pathLst>
                <a:path w="142" h="29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9"/>
                    <a:pt x="f6" y="f12"/>
                    <a:pt x="f6" y="f7"/>
                  </a:cubicBezTo>
                  <a:cubicBezTo>
                    <a:pt x="f13" y="f7"/>
                    <a:pt x="f14" y="f7"/>
                    <a:pt x="f5" y="f7"/>
                  </a:cubicBezTo>
                  <a:close/>
                </a:path>
              </a:pathLst>
            </a:custGeom>
            <a:solidFill>
              <a:srgbClr val="FFFFFF"/>
            </a:solidFill>
            <a:ln w="9528" cap="flat">
              <a:solidFill>
                <a:srgbClr val="0F78FF"/>
              </a:solidFill>
              <a:prstDash val="solid"/>
              <a:miter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82B1475C-D8AA-082F-4242-012ACEB84C0E}"/>
                </a:ext>
              </a:extLst>
            </p:cNvPr>
            <p:cNvSpPr/>
            <p:nvPr/>
          </p:nvSpPr>
          <p:spPr>
            <a:xfrm>
              <a:off x="5903119" y="2257425"/>
              <a:ext cx="401641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28"/>
                <a:gd name="f8" fmla="val 94"/>
                <a:gd name="f9" fmla="val 47"/>
                <a:gd name="f10" fmla="val 18"/>
                <a:gd name="f11" fmla="val 10"/>
                <a:gd name="f12" fmla="val 8"/>
                <a:gd name="f13" fmla="val 17"/>
                <a:gd name="f14" fmla="+- 0 0 -90"/>
                <a:gd name="f15" fmla="*/ f3 1 142"/>
                <a:gd name="f16" fmla="*/ f4 1 2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42"/>
                <a:gd name="f25" fmla="*/ f21 1 28"/>
                <a:gd name="f26" fmla="*/ 142 f22 1"/>
                <a:gd name="f27" fmla="*/ 28 f21 1"/>
                <a:gd name="f28" fmla="*/ 0 f22 1"/>
                <a:gd name="f29" fmla="*/ 0 f21 1"/>
                <a:gd name="f30" fmla="+- f23 0 f1"/>
                <a:gd name="f31" fmla="*/ f26 1 142"/>
                <a:gd name="f32" fmla="*/ f27 1 28"/>
                <a:gd name="f33" fmla="*/ f28 1 142"/>
                <a:gd name="f34" fmla="*/ f29 1 28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48"/>
                </a:cxn>
                <a:cxn ang="f30">
                  <a:pos x="f49" y="f50"/>
                </a:cxn>
                <a:cxn ang="f30">
                  <a:pos x="f47" y="f50"/>
                </a:cxn>
                <a:cxn ang="f30">
                  <a:pos x="f47" y="f48"/>
                </a:cxn>
              </a:cxnLst>
              <a:rect l="f43" t="f46" r="f44" b="f45"/>
              <a:pathLst>
                <a:path w="142" h="28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9" y="f5"/>
                    <a:pt x="f8" y="f5"/>
                    <a:pt x="f6" y="f5"/>
                  </a:cubicBezTo>
                  <a:cubicBezTo>
                    <a:pt x="f6" y="f12"/>
                    <a:pt x="f6" y="f13"/>
                    <a:pt x="f6" y="f7"/>
                  </a:cubicBezTo>
                  <a:close/>
                </a:path>
              </a:pathLst>
            </a:custGeom>
            <a:solidFill>
              <a:srgbClr val="FFFFFF"/>
            </a:solidFill>
            <a:ln w="9528" cap="flat">
              <a:solidFill>
                <a:srgbClr val="0F78FF"/>
              </a:solidFill>
              <a:prstDash val="solid"/>
              <a:miter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12F5780E-9FD4-873E-615F-4D95042F5CEB}"/>
                </a:ext>
              </a:extLst>
            </p:cNvPr>
            <p:cNvSpPr/>
            <p:nvPr/>
          </p:nvSpPr>
          <p:spPr>
            <a:xfrm>
              <a:off x="5903119" y="2879729"/>
              <a:ext cx="401641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29"/>
                <a:gd name="f8" fmla="val 48"/>
                <a:gd name="f9" fmla="val 94"/>
                <a:gd name="f10" fmla="val 10"/>
                <a:gd name="f11" fmla="val 19"/>
                <a:gd name="f12" fmla="val 95"/>
                <a:gd name="f13" fmla="val 20"/>
                <a:gd name="f14" fmla="val 11"/>
                <a:gd name="f15" fmla="+- 0 0 -90"/>
                <a:gd name="f16" fmla="*/ f3 1 142"/>
                <a:gd name="f17" fmla="*/ f4 1 2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42"/>
                <a:gd name="f26" fmla="*/ f22 1 29"/>
                <a:gd name="f27" fmla="*/ 0 f23 1"/>
                <a:gd name="f28" fmla="*/ 0 f22 1"/>
                <a:gd name="f29" fmla="*/ 142 f23 1"/>
                <a:gd name="f30" fmla="*/ 29 f22 1"/>
                <a:gd name="f31" fmla="+- f24 0 f1"/>
                <a:gd name="f32" fmla="*/ f27 1 142"/>
                <a:gd name="f33" fmla="*/ f28 1 29"/>
                <a:gd name="f34" fmla="*/ f29 1 142"/>
                <a:gd name="f35" fmla="*/ f30 1 29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49"/>
                </a:cxn>
                <a:cxn ang="f31">
                  <a:pos x="f50" y="f51"/>
                </a:cxn>
                <a:cxn ang="f31">
                  <a:pos x="f48" y="f51"/>
                </a:cxn>
                <a:cxn ang="f31">
                  <a:pos x="f48" y="f49"/>
                </a:cxn>
              </a:cxnLst>
              <a:rect l="f44" t="f47" r="f45" b="f46"/>
              <a:pathLst>
                <a:path w="142" h="29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12" y="f7"/>
                    <a:pt x="f8" y="f7"/>
                    <a:pt x="f5" y="f7"/>
                  </a:cubicBezTo>
                  <a:cubicBezTo>
                    <a:pt x="f5" y="f13"/>
                    <a:pt x="f5" y="f14"/>
                    <a:pt x="f5" y="f5"/>
                  </a:cubicBezTo>
                  <a:close/>
                </a:path>
              </a:pathLst>
            </a:custGeom>
            <a:solidFill>
              <a:srgbClr val="FFFFFF"/>
            </a:solidFill>
            <a:ln w="9528" cap="flat">
              <a:solidFill>
                <a:srgbClr val="0F78FF"/>
              </a:solidFill>
              <a:prstDash val="solid"/>
              <a:miter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755B3B98-089B-43BA-8409-BB74E53A596C}"/>
                </a:ext>
              </a:extLst>
            </p:cNvPr>
            <p:cNvSpPr/>
            <p:nvPr/>
          </p:nvSpPr>
          <p:spPr>
            <a:xfrm>
              <a:off x="5903119" y="2725734"/>
              <a:ext cx="401641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29"/>
                <a:gd name="f8" fmla="val 94"/>
                <a:gd name="f9" fmla="val 48"/>
                <a:gd name="f10" fmla="val 19"/>
                <a:gd name="f11" fmla="val 10"/>
                <a:gd name="f12" fmla="val 95"/>
                <a:gd name="f13" fmla="val 18"/>
                <a:gd name="f14" fmla="+- 0 0 -90"/>
                <a:gd name="f15" fmla="*/ f3 1 142"/>
                <a:gd name="f16" fmla="*/ f4 1 2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42"/>
                <a:gd name="f25" fmla="*/ f21 1 29"/>
                <a:gd name="f26" fmla="*/ 142 f22 1"/>
                <a:gd name="f27" fmla="*/ 29 f21 1"/>
                <a:gd name="f28" fmla="*/ 0 f22 1"/>
                <a:gd name="f29" fmla="*/ 0 f21 1"/>
                <a:gd name="f30" fmla="+- f23 0 f1"/>
                <a:gd name="f31" fmla="*/ f26 1 142"/>
                <a:gd name="f32" fmla="*/ f27 1 29"/>
                <a:gd name="f33" fmla="*/ f28 1 142"/>
                <a:gd name="f34" fmla="*/ f29 1 29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48"/>
                </a:cxn>
                <a:cxn ang="f30">
                  <a:pos x="f49" y="f50"/>
                </a:cxn>
                <a:cxn ang="f30">
                  <a:pos x="f47" y="f50"/>
                </a:cxn>
                <a:cxn ang="f30">
                  <a:pos x="f47" y="f48"/>
                </a:cxn>
              </a:cxnLst>
              <a:rect l="f43" t="f46" r="f44" b="f45"/>
              <a:pathLst>
                <a:path w="142" h="29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9" y="f5"/>
                    <a:pt x="f12" y="f5"/>
                    <a:pt x="f6" y="f5"/>
                  </a:cubicBezTo>
                  <a:cubicBezTo>
                    <a:pt x="f6" y="f11"/>
                    <a:pt x="f6" y="f13"/>
                    <a:pt x="f6" y="f7"/>
                  </a:cubicBezTo>
                  <a:close/>
                </a:path>
              </a:pathLst>
            </a:custGeom>
            <a:solidFill>
              <a:srgbClr val="FFFFFF"/>
            </a:solidFill>
            <a:ln w="9528" cap="flat">
              <a:solidFill>
                <a:srgbClr val="0F78FF"/>
              </a:solidFill>
              <a:prstDash val="solid"/>
              <a:miter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59507EF-D1CB-5F2D-011B-96E6CA857DD8}"/>
                </a:ext>
              </a:extLst>
            </p:cNvPr>
            <p:cNvSpPr/>
            <p:nvPr/>
          </p:nvSpPr>
          <p:spPr>
            <a:xfrm>
              <a:off x="5903119" y="3041651"/>
              <a:ext cx="401641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26"/>
                <a:gd name="f8" fmla="val 17"/>
                <a:gd name="f9" fmla="val 9"/>
                <a:gd name="f10" fmla="val 47"/>
                <a:gd name="f11" fmla="val 93"/>
                <a:gd name="f12" fmla="val 7"/>
                <a:gd name="f13" fmla="val 16"/>
                <a:gd name="f14" fmla="val 96"/>
                <a:gd name="f15" fmla="val 48"/>
                <a:gd name="f16" fmla="+- 0 0 -90"/>
                <a:gd name="f17" fmla="*/ f3 1 142"/>
                <a:gd name="f18" fmla="*/ f4 1 26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42"/>
                <a:gd name="f27" fmla="*/ f23 1 26"/>
                <a:gd name="f28" fmla="*/ 0 f24 1"/>
                <a:gd name="f29" fmla="*/ 26 f23 1"/>
                <a:gd name="f30" fmla="*/ 0 f23 1"/>
                <a:gd name="f31" fmla="*/ 142 f24 1"/>
                <a:gd name="f32" fmla="+- f25 0 f1"/>
                <a:gd name="f33" fmla="*/ f28 1 142"/>
                <a:gd name="f34" fmla="*/ f29 1 26"/>
                <a:gd name="f35" fmla="*/ f30 1 26"/>
                <a:gd name="f36" fmla="*/ f31 1 142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7"/>
                <a:gd name="f44" fmla="*/ f36 1 f26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8 1"/>
                <a:gd name="f52" fmla="*/ f4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49" y="f51"/>
                </a:cxn>
                <a:cxn ang="f32">
                  <a:pos x="f52" y="f51"/>
                </a:cxn>
                <a:cxn ang="f32">
                  <a:pos x="f52" y="f50"/>
                </a:cxn>
                <a:cxn ang="f32">
                  <a:pos x="f49" y="f50"/>
                </a:cxn>
              </a:cxnLst>
              <a:rect l="f45" t="f48" r="f46" b="f47"/>
              <a:pathLst>
                <a:path w="142" h="26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12"/>
                    <a:pt x="f6" y="f13"/>
                    <a:pt x="f6" y="f7"/>
                  </a:cubicBezTo>
                  <a:cubicBezTo>
                    <a:pt x="f14" y="f7"/>
                    <a:pt x="f15" y="f7"/>
                    <a:pt x="f5" y="f7"/>
                  </a:cubicBezTo>
                  <a:close/>
                </a:path>
              </a:pathLst>
            </a:custGeom>
            <a:solidFill>
              <a:srgbClr val="FFFFFF"/>
            </a:solidFill>
            <a:ln w="9528" cap="flat">
              <a:solidFill>
                <a:srgbClr val="0F78FF"/>
              </a:solidFill>
              <a:prstDash val="solid"/>
              <a:miter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821F6A48-E327-4FA6-81B2-C703717810B9}"/>
                </a:ext>
              </a:extLst>
            </p:cNvPr>
            <p:cNvSpPr/>
            <p:nvPr/>
          </p:nvSpPr>
          <p:spPr>
            <a:xfrm>
              <a:off x="5903119" y="3509960"/>
              <a:ext cx="401641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28"/>
                <a:gd name="f8" fmla="val 19"/>
                <a:gd name="f9" fmla="val 10"/>
                <a:gd name="f10" fmla="val 47"/>
                <a:gd name="f11" fmla="val 94"/>
                <a:gd name="f12" fmla="val 9"/>
                <a:gd name="f13" fmla="val 18"/>
                <a:gd name="f14" fmla="val 96"/>
                <a:gd name="f15" fmla="val 49"/>
                <a:gd name="f16" fmla="+- 0 0 -90"/>
                <a:gd name="f17" fmla="*/ f3 1 142"/>
                <a:gd name="f18" fmla="*/ f4 1 2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42"/>
                <a:gd name="f27" fmla="*/ f23 1 28"/>
                <a:gd name="f28" fmla="*/ 0 f24 1"/>
                <a:gd name="f29" fmla="*/ 28 f23 1"/>
                <a:gd name="f30" fmla="*/ 0 f23 1"/>
                <a:gd name="f31" fmla="*/ 142 f24 1"/>
                <a:gd name="f32" fmla="+- f25 0 f1"/>
                <a:gd name="f33" fmla="*/ f28 1 142"/>
                <a:gd name="f34" fmla="*/ f29 1 28"/>
                <a:gd name="f35" fmla="*/ f30 1 28"/>
                <a:gd name="f36" fmla="*/ f31 1 142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7"/>
                <a:gd name="f44" fmla="*/ f36 1 f26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8 1"/>
                <a:gd name="f52" fmla="*/ f4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49" y="f51"/>
                </a:cxn>
                <a:cxn ang="f32">
                  <a:pos x="f52" y="f51"/>
                </a:cxn>
                <a:cxn ang="f32">
                  <a:pos x="f52" y="f50"/>
                </a:cxn>
                <a:cxn ang="f32">
                  <a:pos x="f49" y="f50"/>
                </a:cxn>
              </a:cxnLst>
              <a:rect l="f45" t="f48" r="f46" b="f47"/>
              <a:pathLst>
                <a:path w="142" h="28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12"/>
                    <a:pt x="f6" y="f13"/>
                    <a:pt x="f6" y="f7"/>
                  </a:cubicBezTo>
                  <a:cubicBezTo>
                    <a:pt x="f14" y="f7"/>
                    <a:pt x="f15" y="f7"/>
                    <a:pt x="f5" y="f7"/>
                  </a:cubicBezTo>
                  <a:close/>
                </a:path>
              </a:pathLst>
            </a:custGeom>
            <a:solidFill>
              <a:srgbClr val="FFFFFF"/>
            </a:solidFill>
            <a:ln w="9528" cap="flat">
              <a:solidFill>
                <a:srgbClr val="0F78FF"/>
              </a:solidFill>
              <a:prstDash val="solid"/>
              <a:miter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4C4256F7-E5C2-C4D5-F6AF-31405FC06DD8}"/>
                </a:ext>
              </a:extLst>
            </p:cNvPr>
            <p:cNvSpPr/>
            <p:nvPr/>
          </p:nvSpPr>
          <p:spPr>
            <a:xfrm>
              <a:off x="5903119" y="3665536"/>
              <a:ext cx="401641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28"/>
                <a:gd name="f8" fmla="val 19"/>
                <a:gd name="f9" fmla="val 10"/>
                <a:gd name="f10" fmla="val 47"/>
                <a:gd name="f11" fmla="val 94"/>
                <a:gd name="f12" fmla="val 9"/>
                <a:gd name="f13" fmla="val 18"/>
                <a:gd name="f14" fmla="val 95"/>
                <a:gd name="f15" fmla="val 49"/>
                <a:gd name="f16" fmla="+- 0 0 -90"/>
                <a:gd name="f17" fmla="*/ f3 1 142"/>
                <a:gd name="f18" fmla="*/ f4 1 2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42"/>
                <a:gd name="f27" fmla="*/ f23 1 28"/>
                <a:gd name="f28" fmla="*/ 0 f24 1"/>
                <a:gd name="f29" fmla="*/ 28 f23 1"/>
                <a:gd name="f30" fmla="*/ 0 f23 1"/>
                <a:gd name="f31" fmla="*/ 142 f24 1"/>
                <a:gd name="f32" fmla="+- f25 0 f1"/>
                <a:gd name="f33" fmla="*/ f28 1 142"/>
                <a:gd name="f34" fmla="*/ f29 1 28"/>
                <a:gd name="f35" fmla="*/ f30 1 28"/>
                <a:gd name="f36" fmla="*/ f31 1 142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7"/>
                <a:gd name="f44" fmla="*/ f36 1 f26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8 1"/>
                <a:gd name="f52" fmla="*/ f4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49" y="f51"/>
                </a:cxn>
                <a:cxn ang="f32">
                  <a:pos x="f52" y="f51"/>
                </a:cxn>
                <a:cxn ang="f32">
                  <a:pos x="f52" y="f50"/>
                </a:cxn>
                <a:cxn ang="f32">
                  <a:pos x="f49" y="f50"/>
                </a:cxn>
              </a:cxnLst>
              <a:rect l="f45" t="f48" r="f46" b="f47"/>
              <a:pathLst>
                <a:path w="142" h="28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12"/>
                    <a:pt x="f6" y="f13"/>
                    <a:pt x="f6" y="f7"/>
                  </a:cubicBezTo>
                  <a:cubicBezTo>
                    <a:pt x="f14" y="f7"/>
                    <a:pt x="f15" y="f7"/>
                    <a:pt x="f5" y="f7"/>
                  </a:cubicBezTo>
                  <a:close/>
                </a:path>
              </a:pathLst>
            </a:custGeom>
            <a:solidFill>
              <a:srgbClr val="FFFFFF"/>
            </a:solidFill>
            <a:ln w="9528" cap="flat">
              <a:solidFill>
                <a:srgbClr val="0F78FF"/>
              </a:solidFill>
              <a:prstDash val="solid"/>
              <a:miter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DF2B95C9-2162-3781-CABD-29B2C24ACE8B}"/>
                </a:ext>
              </a:extLst>
            </p:cNvPr>
            <p:cNvSpPr/>
            <p:nvPr/>
          </p:nvSpPr>
          <p:spPr>
            <a:xfrm>
              <a:off x="5903119" y="2414592"/>
              <a:ext cx="401641" cy="761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27"/>
                <a:gd name="f8" fmla="val 48"/>
                <a:gd name="f9" fmla="val 95"/>
                <a:gd name="f10" fmla="val 9"/>
                <a:gd name="f11" fmla="val 17"/>
                <a:gd name="f12" fmla="val 18"/>
                <a:gd name="f13" fmla="val 10"/>
                <a:gd name="f14" fmla="+- 0 0 -90"/>
                <a:gd name="f15" fmla="*/ f3 1 142"/>
                <a:gd name="f16" fmla="*/ f4 1 2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42"/>
                <a:gd name="f25" fmla="*/ f21 1 27"/>
                <a:gd name="f26" fmla="*/ 0 f22 1"/>
                <a:gd name="f27" fmla="*/ 0 f21 1"/>
                <a:gd name="f28" fmla="*/ 142 f22 1"/>
                <a:gd name="f29" fmla="*/ 27 f21 1"/>
                <a:gd name="f30" fmla="+- f23 0 f1"/>
                <a:gd name="f31" fmla="*/ f26 1 142"/>
                <a:gd name="f32" fmla="*/ f27 1 27"/>
                <a:gd name="f33" fmla="*/ f28 1 142"/>
                <a:gd name="f34" fmla="*/ f29 1 27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48"/>
                </a:cxn>
                <a:cxn ang="f30">
                  <a:pos x="f49" y="f50"/>
                </a:cxn>
                <a:cxn ang="f30">
                  <a:pos x="f47" y="f50"/>
                </a:cxn>
                <a:cxn ang="f30">
                  <a:pos x="f47" y="f48"/>
                </a:cxn>
              </a:cxnLst>
              <a:rect l="f43" t="f46" r="f44" b="f45"/>
              <a:pathLst>
                <a:path w="142" h="27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2"/>
                    <a:pt x="f5" y="f13"/>
                    <a:pt x="f5" y="f5"/>
                  </a:cubicBezTo>
                  <a:close/>
                </a:path>
              </a:pathLst>
            </a:custGeom>
            <a:solidFill>
              <a:srgbClr val="FFFFFF"/>
            </a:solidFill>
            <a:ln w="9528" cap="flat">
              <a:solidFill>
                <a:srgbClr val="0F78FF"/>
              </a:solidFill>
              <a:prstDash val="solid"/>
              <a:miter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2B273DF-9EB6-7696-5CAC-B88C405D7758}"/>
                </a:ext>
              </a:extLst>
            </p:cNvPr>
            <p:cNvSpPr/>
            <p:nvPr/>
          </p:nvSpPr>
          <p:spPr>
            <a:xfrm>
              <a:off x="5903119" y="2573341"/>
              <a:ext cx="401641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26"/>
                <a:gd name="f8" fmla="val 10"/>
                <a:gd name="f9" fmla="val 17"/>
                <a:gd name="f10" fmla="val 95"/>
                <a:gd name="f11" fmla="val 48"/>
                <a:gd name="f12" fmla="val 9"/>
                <a:gd name="f13" fmla="val 94"/>
                <a:gd name="f14" fmla="+- 0 0 -90"/>
                <a:gd name="f15" fmla="*/ f3 1 142"/>
                <a:gd name="f16" fmla="*/ f4 1 2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42"/>
                <a:gd name="f25" fmla="*/ f21 1 26"/>
                <a:gd name="f26" fmla="*/ 142 f22 1"/>
                <a:gd name="f27" fmla="*/ 0 f21 1"/>
                <a:gd name="f28" fmla="*/ 26 f21 1"/>
                <a:gd name="f29" fmla="*/ 0 f22 1"/>
                <a:gd name="f30" fmla="+- f23 0 f1"/>
                <a:gd name="f31" fmla="*/ f26 1 142"/>
                <a:gd name="f32" fmla="*/ f27 1 26"/>
                <a:gd name="f33" fmla="*/ f28 1 26"/>
                <a:gd name="f34" fmla="*/ f29 1 142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6 1"/>
                <a:gd name="f50" fmla="*/ f4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9"/>
                </a:cxn>
                <a:cxn ang="f30">
                  <a:pos x="f50" y="f49"/>
                </a:cxn>
                <a:cxn ang="f30">
                  <a:pos x="f50" y="f48"/>
                </a:cxn>
                <a:cxn ang="f30">
                  <a:pos x="f47" y="f48"/>
                </a:cxn>
              </a:cxnLst>
              <a:rect l="f43" t="f46" r="f44" b="f45"/>
              <a:pathLst>
                <a:path w="142" h="26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5" y="f7"/>
                  </a:cubicBezTo>
                  <a:cubicBezTo>
                    <a:pt x="f5" y="f9"/>
                    <a:pt x="f5" y="f12"/>
                    <a:pt x="f5" y="f5"/>
                  </a:cubicBezTo>
                  <a:cubicBezTo>
                    <a:pt x="f11" y="f5"/>
                    <a:pt x="f13" y="f5"/>
                    <a:pt x="f6" y="f5"/>
                  </a:cubicBezTo>
                  <a:close/>
                </a:path>
              </a:pathLst>
            </a:custGeom>
            <a:solidFill>
              <a:srgbClr val="FFFFFF"/>
            </a:solidFill>
            <a:ln w="9528" cap="flat">
              <a:solidFill>
                <a:srgbClr val="0F78FF"/>
              </a:solidFill>
              <a:prstDash val="solid"/>
              <a:miter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F765B606-6EFE-4858-1421-699B42001CD7}"/>
                </a:ext>
              </a:extLst>
            </p:cNvPr>
            <p:cNvSpPr/>
            <p:nvPr/>
          </p:nvSpPr>
          <p:spPr>
            <a:xfrm>
              <a:off x="5903119" y="3197227"/>
              <a:ext cx="401641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27"/>
                <a:gd name="f8" fmla="val 10"/>
                <a:gd name="f9" fmla="val 18"/>
                <a:gd name="f10" fmla="val 95"/>
                <a:gd name="f11" fmla="val 48"/>
                <a:gd name="f12" fmla="val 9"/>
                <a:gd name="f13" fmla="val 94"/>
                <a:gd name="f14" fmla="+- 0 0 -90"/>
                <a:gd name="f15" fmla="*/ f3 1 142"/>
                <a:gd name="f16" fmla="*/ f4 1 2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42"/>
                <a:gd name="f25" fmla="*/ f21 1 27"/>
                <a:gd name="f26" fmla="*/ 142 f22 1"/>
                <a:gd name="f27" fmla="*/ 0 f21 1"/>
                <a:gd name="f28" fmla="*/ 27 f21 1"/>
                <a:gd name="f29" fmla="*/ 0 f22 1"/>
                <a:gd name="f30" fmla="+- f23 0 f1"/>
                <a:gd name="f31" fmla="*/ f26 1 142"/>
                <a:gd name="f32" fmla="*/ f27 1 27"/>
                <a:gd name="f33" fmla="*/ f28 1 27"/>
                <a:gd name="f34" fmla="*/ f29 1 142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6 1"/>
                <a:gd name="f50" fmla="*/ f4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9"/>
                </a:cxn>
                <a:cxn ang="f30">
                  <a:pos x="f50" y="f49"/>
                </a:cxn>
                <a:cxn ang="f30">
                  <a:pos x="f50" y="f48"/>
                </a:cxn>
                <a:cxn ang="f30">
                  <a:pos x="f47" y="f48"/>
                </a:cxn>
              </a:cxnLst>
              <a:rect l="f43" t="f46" r="f44" b="f45"/>
              <a:pathLst>
                <a:path w="142" h="27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5" y="f7"/>
                  </a:cubicBezTo>
                  <a:cubicBezTo>
                    <a:pt x="f5" y="f9"/>
                    <a:pt x="f5" y="f12"/>
                    <a:pt x="f5" y="f5"/>
                  </a:cubicBezTo>
                  <a:cubicBezTo>
                    <a:pt x="f11" y="f5"/>
                    <a:pt x="f13" y="f5"/>
                    <a:pt x="f6" y="f5"/>
                  </a:cubicBezTo>
                  <a:close/>
                </a:path>
              </a:pathLst>
            </a:custGeom>
            <a:solidFill>
              <a:srgbClr val="FFFFFF"/>
            </a:solidFill>
            <a:ln w="9528" cap="flat">
              <a:solidFill>
                <a:srgbClr val="0F78FF"/>
              </a:solidFill>
              <a:prstDash val="solid"/>
              <a:miter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5ECC6A02-9BBC-3E5D-D8B1-4D5334B18CEB}"/>
                </a:ext>
              </a:extLst>
            </p:cNvPr>
            <p:cNvSpPr/>
            <p:nvPr/>
          </p:nvSpPr>
          <p:spPr>
            <a:xfrm>
              <a:off x="5903119" y="3357567"/>
              <a:ext cx="401641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26"/>
                <a:gd name="f8" fmla="val 17"/>
                <a:gd name="f9" fmla="val 9"/>
                <a:gd name="f10" fmla="val 47"/>
                <a:gd name="f11" fmla="val 94"/>
                <a:gd name="f12" fmla="val 8"/>
                <a:gd name="f13" fmla="val 16"/>
                <a:gd name="f14" fmla="val 95"/>
                <a:gd name="f15" fmla="val 49"/>
                <a:gd name="f16" fmla="+- 0 0 -90"/>
                <a:gd name="f17" fmla="*/ f3 1 142"/>
                <a:gd name="f18" fmla="*/ f4 1 26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42"/>
                <a:gd name="f27" fmla="*/ f23 1 26"/>
                <a:gd name="f28" fmla="*/ 0 f24 1"/>
                <a:gd name="f29" fmla="*/ 26 f23 1"/>
                <a:gd name="f30" fmla="*/ 0 f23 1"/>
                <a:gd name="f31" fmla="*/ 142 f24 1"/>
                <a:gd name="f32" fmla="+- f25 0 f1"/>
                <a:gd name="f33" fmla="*/ f28 1 142"/>
                <a:gd name="f34" fmla="*/ f29 1 26"/>
                <a:gd name="f35" fmla="*/ f30 1 26"/>
                <a:gd name="f36" fmla="*/ f31 1 142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7"/>
                <a:gd name="f44" fmla="*/ f36 1 f26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8 1"/>
                <a:gd name="f52" fmla="*/ f4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49" y="f51"/>
                </a:cxn>
                <a:cxn ang="f32">
                  <a:pos x="f52" y="f51"/>
                </a:cxn>
                <a:cxn ang="f32">
                  <a:pos x="f52" y="f50"/>
                </a:cxn>
                <a:cxn ang="f32">
                  <a:pos x="f49" y="f50"/>
                </a:cxn>
              </a:cxnLst>
              <a:rect l="f45" t="f48" r="f46" b="f47"/>
              <a:pathLst>
                <a:path w="142" h="26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12"/>
                    <a:pt x="f6" y="f13"/>
                    <a:pt x="f6" y="f7"/>
                  </a:cubicBezTo>
                  <a:cubicBezTo>
                    <a:pt x="f14" y="f7"/>
                    <a:pt x="f15" y="f7"/>
                    <a:pt x="f5" y="f7"/>
                  </a:cubicBezTo>
                  <a:close/>
                </a:path>
              </a:pathLst>
            </a:custGeom>
            <a:solidFill>
              <a:srgbClr val="FFFFFF"/>
            </a:solidFill>
            <a:ln w="9528" cap="flat">
              <a:solidFill>
                <a:srgbClr val="0F78FF"/>
              </a:solidFill>
              <a:prstDash val="solid"/>
              <a:miter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23" name="Rectángulo 29">
            <a:extLst>
              <a:ext uri="{FF2B5EF4-FFF2-40B4-BE49-F238E27FC236}">
                <a16:creationId xmlns:a16="http://schemas.microsoft.com/office/drawing/2014/main" id="{D62717F6-9357-5F17-191E-8AAD449679D0}"/>
              </a:ext>
            </a:extLst>
          </p:cNvPr>
          <p:cNvSpPr/>
          <p:nvPr/>
        </p:nvSpPr>
        <p:spPr>
          <a:xfrm>
            <a:off x="794240" y="650641"/>
            <a:ext cx="10603519" cy="5682858"/>
          </a:xfrm>
          <a:prstGeom prst="rect">
            <a:avLst/>
          </a:prstGeom>
          <a:noFill/>
          <a:ln w="38103" cap="flat">
            <a:solidFill>
              <a:srgbClr val="FFFFFF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968;p70">
            <a:extLst>
              <a:ext uri="{FF2B5EF4-FFF2-40B4-BE49-F238E27FC236}">
                <a16:creationId xmlns:a16="http://schemas.microsoft.com/office/drawing/2014/main" id="{50F13819-EA6F-B1B8-D13E-6FCE351525B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22098" y="237835"/>
            <a:ext cx="7717600" cy="763597"/>
          </a:xfrm>
        </p:spPr>
        <p:txBody>
          <a:bodyPr lIns="121898" tIns="121898" rIns="121898" bIns="121898"/>
          <a:lstStyle/>
          <a:p>
            <a:pPr lvl="0" algn="ctr" rtl="1"/>
            <a:r>
              <a:rPr lang="fa-IR" sz="2667" dirty="0">
                <a:solidFill>
                  <a:srgbClr val="3282BE"/>
                </a:solidFill>
                <a:latin typeface="Source Sans Pro" pitchFamily="34"/>
                <a:cs typeface="B Nazanin" panose="00000400000000000000" pitchFamily="2" charset="-78"/>
              </a:rPr>
              <a:t>منابع</a:t>
            </a:r>
            <a:endParaRPr lang="en-US" sz="2667" dirty="0">
              <a:solidFill>
                <a:srgbClr val="3282BE"/>
              </a:solidFill>
              <a:latin typeface="Source Sans Pro" pitchFamily="34"/>
              <a:cs typeface="B Nazanin" panose="00000400000000000000" pitchFamily="2" charset="-78"/>
            </a:endParaRPr>
          </a:p>
        </p:txBody>
      </p:sp>
      <p:grpSp>
        <p:nvGrpSpPr>
          <p:cNvPr id="3" name="Grupo 3006">
            <a:extLst>
              <a:ext uri="{FF2B5EF4-FFF2-40B4-BE49-F238E27FC236}">
                <a16:creationId xmlns:a16="http://schemas.microsoft.com/office/drawing/2014/main" id="{9E4D59C4-FF08-BEBC-8614-801D64E9F62C}"/>
              </a:ext>
            </a:extLst>
          </p:cNvPr>
          <p:cNvGrpSpPr/>
          <p:nvPr/>
        </p:nvGrpSpPr>
        <p:grpSpPr>
          <a:xfrm>
            <a:off x="401641" y="4924428"/>
            <a:ext cx="4146547" cy="1695453"/>
            <a:chOff x="401641" y="4924428"/>
            <a:chExt cx="4146547" cy="1695453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F769564F-306F-7DF1-4283-16BC8DFFF071}"/>
                </a:ext>
              </a:extLst>
            </p:cNvPr>
            <p:cNvSpPr/>
            <p:nvPr/>
          </p:nvSpPr>
          <p:spPr>
            <a:xfrm>
              <a:off x="2270126" y="5029200"/>
              <a:ext cx="187323" cy="10572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"/>
                <a:gd name="f7" fmla="val 279"/>
                <a:gd name="f8" fmla="val 90"/>
                <a:gd name="f9" fmla="val 179"/>
                <a:gd name="f10" fmla="val 269"/>
                <a:gd name="f11" fmla="val 34"/>
                <a:gd name="f12" fmla="val 272"/>
                <a:gd name="f13" fmla="val 17"/>
                <a:gd name="f14" fmla="val 275"/>
                <a:gd name="f15" fmla="val 1"/>
                <a:gd name="f16" fmla="val 277"/>
                <a:gd name="f17" fmla="val 274"/>
                <a:gd name="f18" fmla="val 192"/>
                <a:gd name="f19" fmla="val 111"/>
                <a:gd name="f20" fmla="val 29"/>
                <a:gd name="f21" fmla="val 25"/>
                <a:gd name="f22" fmla="val 23"/>
                <a:gd name="f23" fmla="val 5"/>
                <a:gd name="f24" fmla="val 21"/>
                <a:gd name="f25" fmla="val 20"/>
                <a:gd name="f26" fmla="val 14"/>
                <a:gd name="f27" fmla="val 35"/>
                <a:gd name="f28" fmla="val 7"/>
                <a:gd name="f29" fmla="val 38"/>
                <a:gd name="f30" fmla="val 228"/>
                <a:gd name="f31" fmla="val 230"/>
                <a:gd name="f32" fmla="val 232"/>
                <a:gd name="f33" fmla="val 234"/>
                <a:gd name="f34" fmla="val 40"/>
                <a:gd name="f35" fmla="val 42"/>
                <a:gd name="f36" fmla="val 44"/>
                <a:gd name="f37" fmla="val 231"/>
                <a:gd name="f38" fmla="val 43"/>
                <a:gd name="f39" fmla="val 227"/>
                <a:gd name="f40" fmla="val 41"/>
                <a:gd name="f41" fmla="val 39"/>
                <a:gd name="f42" fmla="val 84"/>
                <a:gd name="f43" fmla="val 85"/>
                <a:gd name="f44" fmla="val 37"/>
                <a:gd name="f45" fmla="val 91"/>
                <a:gd name="f46" fmla="val 45"/>
                <a:gd name="f47" fmla="val 88"/>
                <a:gd name="f48" fmla="val 194"/>
                <a:gd name="f49" fmla="val 200"/>
                <a:gd name="f50" fmla="val 201"/>
                <a:gd name="f51" fmla="val 61"/>
                <a:gd name="f52" fmla="val 62"/>
                <a:gd name="f53" fmla="val 63"/>
                <a:gd name="f54" fmla="val 66"/>
                <a:gd name="f55" fmla="val 67"/>
                <a:gd name="f56" fmla="val 69"/>
                <a:gd name="f57" fmla="val 80"/>
                <a:gd name="f58" fmla="val 78"/>
                <a:gd name="f59" fmla="val 73"/>
                <a:gd name="f60" fmla="val 75"/>
                <a:gd name="f61" fmla="val 94"/>
                <a:gd name="f62" fmla="val 95"/>
                <a:gd name="f63" fmla="val 101"/>
                <a:gd name="f64" fmla="val 100"/>
                <a:gd name="f65" fmla="val 184"/>
                <a:gd name="f66" fmla="val 183"/>
                <a:gd name="f67" fmla="val 190"/>
                <a:gd name="f68" fmla="val 189"/>
                <a:gd name="f69" fmla="val 187"/>
                <a:gd name="f70" fmla="val 185"/>
                <a:gd name="f71" fmla="val 249"/>
                <a:gd name="f72" fmla="val 252"/>
                <a:gd name="f73" fmla="val 253"/>
                <a:gd name="f74" fmla="val 256"/>
                <a:gd name="f75" fmla="val 255"/>
                <a:gd name="f76" fmla="val 251"/>
                <a:gd name="f77" fmla="val 140"/>
                <a:gd name="f78" fmla="val 146"/>
                <a:gd name="f79" fmla="val 145"/>
                <a:gd name="f80" fmla="val 157"/>
                <a:gd name="f81" fmla="val 156"/>
                <a:gd name="f82" fmla="val 150"/>
                <a:gd name="f83" fmla="val 152"/>
                <a:gd name="f84" fmla="val 134"/>
                <a:gd name="f85" fmla="val 128"/>
                <a:gd name="f86" fmla="val 129"/>
                <a:gd name="f87" fmla="val 117"/>
                <a:gd name="f88" fmla="val 118"/>
                <a:gd name="f89" fmla="val 119"/>
                <a:gd name="f90" fmla="val 124"/>
                <a:gd name="f91" fmla="val 123"/>
                <a:gd name="f92" fmla="val 205"/>
                <a:gd name="f93" fmla="val 208"/>
                <a:gd name="f94" fmla="val 209"/>
                <a:gd name="f95" fmla="val 212"/>
                <a:gd name="f96" fmla="val 211"/>
                <a:gd name="f97" fmla="val 207"/>
                <a:gd name="f98" fmla="val 18"/>
                <a:gd name="f99" fmla="val 19"/>
                <a:gd name="f100" fmla="val 113"/>
                <a:gd name="f101" fmla="val 112"/>
                <a:gd name="f102" fmla="val 106"/>
                <a:gd name="f103" fmla="val 109"/>
                <a:gd name="f104" fmla="val 36"/>
                <a:gd name="f105" fmla="val 33"/>
                <a:gd name="f106" fmla="val 28"/>
                <a:gd name="f107" fmla="val 30"/>
                <a:gd name="f108" fmla="val 58"/>
                <a:gd name="f109" fmla="val 56"/>
                <a:gd name="f110" fmla="val 52"/>
                <a:gd name="f111" fmla="val 178"/>
                <a:gd name="f112" fmla="val 172"/>
                <a:gd name="f113" fmla="val 174"/>
                <a:gd name="f114" fmla="val 176"/>
                <a:gd name="f115" fmla="val 239"/>
                <a:gd name="f116" fmla="val 241"/>
                <a:gd name="f117" fmla="val 243"/>
                <a:gd name="f118" fmla="val 245"/>
                <a:gd name="f119" fmla="val 242"/>
                <a:gd name="f120" fmla="val 47"/>
                <a:gd name="f121" fmla="val 167"/>
                <a:gd name="f122" fmla="val 165"/>
                <a:gd name="f123" fmla="val 163"/>
                <a:gd name="f124" fmla="val 161"/>
                <a:gd name="f125" fmla="val 162"/>
                <a:gd name="f126" fmla="val 164"/>
                <a:gd name="f127" fmla="val 166"/>
                <a:gd name="f128" fmla="val 168"/>
                <a:gd name="f129" fmla="val 59"/>
                <a:gd name="f130" fmla="val 54"/>
                <a:gd name="f131" fmla="val 27"/>
                <a:gd name="f132" fmla="val 57"/>
                <a:gd name="f133" fmla="val 131"/>
                <a:gd name="f134" fmla="val 133"/>
                <a:gd name="f135" fmla="val 135"/>
                <a:gd name="f136" fmla="val 137"/>
                <a:gd name="f137" fmla="val 136"/>
                <a:gd name="f138" fmla="val 130"/>
                <a:gd name="f139" fmla="val 32"/>
                <a:gd name="f140" fmla="val 31"/>
                <a:gd name="f141" fmla="val 148"/>
                <a:gd name="f142" fmla="val 142"/>
                <a:gd name="f143" fmla="val 175"/>
                <a:gd name="f144" fmla="val 181"/>
                <a:gd name="f145" fmla="val 24"/>
                <a:gd name="f146" fmla="val 22"/>
                <a:gd name="f147" fmla="val 83"/>
                <a:gd name="f148" fmla="val 76"/>
                <a:gd name="f149" fmla="val 120"/>
                <a:gd name="f150" fmla="val 121"/>
                <a:gd name="f151" fmla="val 126"/>
                <a:gd name="f152" fmla="val 127"/>
                <a:gd name="f153" fmla="val 104"/>
                <a:gd name="f154" fmla="val 103"/>
                <a:gd name="f155" fmla="val 97"/>
                <a:gd name="f156" fmla="val 51"/>
                <a:gd name="f157" fmla="val 48"/>
                <a:gd name="f158" fmla="val 26"/>
                <a:gd name="f159" fmla="val 46"/>
                <a:gd name="f160" fmla="val 202"/>
                <a:gd name="f161" fmla="val 195"/>
                <a:gd name="f162" fmla="val 196"/>
                <a:gd name="f163" fmla="val 169"/>
                <a:gd name="f164" fmla="val 115"/>
                <a:gd name="f165" fmla="val 116"/>
                <a:gd name="f166" fmla="val 177"/>
                <a:gd name="f167" fmla="val 173"/>
                <a:gd name="f168" fmla="val 87"/>
                <a:gd name="f169" fmla="val 93"/>
                <a:gd name="f170" fmla="val 79"/>
                <a:gd name="f171" fmla="val 82"/>
                <a:gd name="f172" fmla="val 86"/>
                <a:gd name="f173" fmla="val 72"/>
                <a:gd name="f174" fmla="val 147"/>
                <a:gd name="f175" fmla="val 143"/>
                <a:gd name="f176" fmla="val 144"/>
                <a:gd name="f177" fmla="val 186"/>
                <a:gd name="f178" fmla="val 191"/>
                <a:gd name="f179" fmla="val 193"/>
                <a:gd name="f180" fmla="val 139"/>
                <a:gd name="f181" fmla="val 138"/>
                <a:gd name="f182" fmla="val 132"/>
                <a:gd name="f183" fmla="val 171"/>
                <a:gd name="f184" fmla="val 65"/>
                <a:gd name="f185" fmla="val 216"/>
                <a:gd name="f186" fmla="val 217"/>
                <a:gd name="f187" fmla="val 219"/>
                <a:gd name="f188" fmla="val 221"/>
                <a:gd name="f189" fmla="val 222"/>
                <a:gd name="f190" fmla="val 223"/>
                <a:gd name="f191" fmla="val 206"/>
                <a:gd name="f192" fmla="val 210"/>
                <a:gd name="f193" fmla="val 8"/>
                <a:gd name="f194" fmla="val 10"/>
                <a:gd name="f195" fmla="val 11"/>
                <a:gd name="f196" fmla="val 13"/>
                <a:gd name="f197" fmla="val 149"/>
                <a:gd name="f198" fmla="val 9"/>
                <a:gd name="f199" fmla="val 89"/>
                <a:gd name="f200" fmla="val 12"/>
                <a:gd name="f201" fmla="val 68"/>
                <a:gd name="f202" fmla="val 64"/>
                <a:gd name="f203" fmla="val 188"/>
                <a:gd name="f204" fmla="val 155"/>
                <a:gd name="f205" fmla="val 159"/>
                <a:gd name="f206" fmla="val 170"/>
                <a:gd name="f207" fmla="val 182"/>
                <a:gd name="f208" fmla="val 53"/>
                <a:gd name="f209" fmla="val 55"/>
                <a:gd name="f210" fmla="+- 0 0 -90"/>
                <a:gd name="f211" fmla="*/ f3 1 50"/>
                <a:gd name="f212" fmla="*/ f4 1 279"/>
                <a:gd name="f213" fmla="val f5"/>
                <a:gd name="f214" fmla="val f6"/>
                <a:gd name="f215" fmla="val f7"/>
                <a:gd name="f216" fmla="*/ f210 f0 1"/>
                <a:gd name="f217" fmla="+- f215 0 f213"/>
                <a:gd name="f218" fmla="+- f214 0 f213"/>
                <a:gd name="f219" fmla="*/ f216 1 f2"/>
                <a:gd name="f220" fmla="*/ f218 1 50"/>
                <a:gd name="f221" fmla="*/ f217 1 279"/>
                <a:gd name="f222" fmla="*/ 0 f218 1"/>
                <a:gd name="f223" fmla="*/ 274 f217 1"/>
                <a:gd name="f224" fmla="*/ 38 f218 1"/>
                <a:gd name="f225" fmla="*/ 228 f217 1"/>
                <a:gd name="f226" fmla="*/ 41 f218 1"/>
                <a:gd name="f227" fmla="*/ 227 f217 1"/>
                <a:gd name="f228" fmla="*/ 44 f218 1"/>
                <a:gd name="f229" fmla="*/ 84 f217 1"/>
                <a:gd name="f230" fmla="*/ 61 f217 1"/>
                <a:gd name="f231" fmla="*/ 80 f217 1"/>
                <a:gd name="f232" fmla="*/ 39 f218 1"/>
                <a:gd name="f233" fmla="*/ 101 f217 1"/>
                <a:gd name="f234" fmla="*/ 189 f217 1"/>
                <a:gd name="f235" fmla="*/ 255 f217 1"/>
                <a:gd name="f236" fmla="*/ 146 f217 1"/>
                <a:gd name="f237" fmla="*/ 157 f217 1"/>
                <a:gd name="f238" fmla="*/ 43 f218 1"/>
                <a:gd name="f239" fmla="*/ 117 f217 1"/>
                <a:gd name="f240" fmla="*/ 212 f217 1"/>
                <a:gd name="f241" fmla="*/ 18 f217 1"/>
                <a:gd name="f242" fmla="*/ 106 f217 1"/>
                <a:gd name="f243" fmla="*/ 36 f217 1"/>
                <a:gd name="f244" fmla="*/ 178 f217 1"/>
                <a:gd name="f245" fmla="*/ 239 f217 1"/>
                <a:gd name="f246" fmla="*/ 167 f217 1"/>
                <a:gd name="f247" fmla="*/ 28 f218 1"/>
                <a:gd name="f248" fmla="*/ 131 f217 1"/>
                <a:gd name="f249" fmla="*/ 18 f218 1"/>
                <a:gd name="f250" fmla="*/ 175 f217 1"/>
                <a:gd name="f251" fmla="*/ 83 f217 1"/>
                <a:gd name="f252" fmla="*/ 126 f217 1"/>
                <a:gd name="f253" fmla="*/ 104 f217 1"/>
                <a:gd name="f254" fmla="*/ 51 f217 1"/>
                <a:gd name="f255" fmla="*/ 33 f218 1"/>
                <a:gd name="f256" fmla="*/ 33 f217 1"/>
                <a:gd name="f257" fmla="*/ 201 f217 1"/>
                <a:gd name="f258" fmla="*/ 169 f217 1"/>
                <a:gd name="f259" fmla="*/ 116 f217 1"/>
                <a:gd name="f260" fmla="*/ 174 f217 1"/>
                <a:gd name="f261" fmla="*/ 94 f217 1"/>
                <a:gd name="f262" fmla="*/ 22 f218 1"/>
                <a:gd name="f263" fmla="*/ 79 f217 1"/>
                <a:gd name="f264" fmla="*/ 150 f217 1"/>
                <a:gd name="f265" fmla="*/ 186 f217 1"/>
                <a:gd name="f266" fmla="*/ 164 f217 1"/>
                <a:gd name="f267" fmla="*/ 65 f217 1"/>
                <a:gd name="f268" fmla="*/ 216 f217 1"/>
                <a:gd name="f269" fmla="*/ 206 f217 1"/>
                <a:gd name="f270" fmla="*/ 8 f218 1"/>
                <a:gd name="f271" fmla="*/ 147 f217 1"/>
                <a:gd name="f272" fmla="*/ 89 f217 1"/>
                <a:gd name="f273" fmla="*/ 13 f218 1"/>
                <a:gd name="f274" fmla="*/ 187 f217 1"/>
                <a:gd name="f275" fmla="*/ 156 f217 1"/>
                <a:gd name="f276" fmla="*/ 172 f217 1"/>
                <a:gd name="f277" fmla="*/ 9 f218 1"/>
                <a:gd name="f278" fmla="*/ 48 f217 1"/>
                <a:gd name="f279" fmla="*/ 38 f217 1"/>
                <a:gd name="f280" fmla="*/ 182 f217 1"/>
                <a:gd name="f281" fmla="+- f219 0 f1"/>
                <a:gd name="f282" fmla="*/ f222 1 50"/>
                <a:gd name="f283" fmla="*/ f223 1 279"/>
                <a:gd name="f284" fmla="*/ f224 1 50"/>
                <a:gd name="f285" fmla="*/ f225 1 279"/>
                <a:gd name="f286" fmla="*/ f226 1 50"/>
                <a:gd name="f287" fmla="*/ f227 1 279"/>
                <a:gd name="f288" fmla="*/ f228 1 50"/>
                <a:gd name="f289" fmla="*/ f229 1 279"/>
                <a:gd name="f290" fmla="*/ f230 1 279"/>
                <a:gd name="f291" fmla="*/ f231 1 279"/>
                <a:gd name="f292" fmla="*/ f232 1 50"/>
                <a:gd name="f293" fmla="*/ f233 1 279"/>
                <a:gd name="f294" fmla="*/ f234 1 279"/>
                <a:gd name="f295" fmla="*/ f235 1 279"/>
                <a:gd name="f296" fmla="*/ f236 1 279"/>
                <a:gd name="f297" fmla="*/ f237 1 279"/>
                <a:gd name="f298" fmla="*/ f238 1 50"/>
                <a:gd name="f299" fmla="*/ f239 1 279"/>
                <a:gd name="f300" fmla="*/ f240 1 279"/>
                <a:gd name="f301" fmla="*/ f241 1 279"/>
                <a:gd name="f302" fmla="*/ f242 1 279"/>
                <a:gd name="f303" fmla="*/ f243 1 279"/>
                <a:gd name="f304" fmla="*/ f244 1 279"/>
                <a:gd name="f305" fmla="*/ f245 1 279"/>
                <a:gd name="f306" fmla="*/ f246 1 279"/>
                <a:gd name="f307" fmla="*/ f247 1 50"/>
                <a:gd name="f308" fmla="*/ f248 1 279"/>
                <a:gd name="f309" fmla="*/ f249 1 50"/>
                <a:gd name="f310" fmla="*/ f250 1 279"/>
                <a:gd name="f311" fmla="*/ f251 1 279"/>
                <a:gd name="f312" fmla="*/ f252 1 279"/>
                <a:gd name="f313" fmla="*/ f253 1 279"/>
                <a:gd name="f314" fmla="*/ f254 1 279"/>
                <a:gd name="f315" fmla="*/ f255 1 50"/>
                <a:gd name="f316" fmla="*/ f256 1 279"/>
                <a:gd name="f317" fmla="*/ f257 1 279"/>
                <a:gd name="f318" fmla="*/ f258 1 279"/>
                <a:gd name="f319" fmla="*/ f259 1 279"/>
                <a:gd name="f320" fmla="*/ f260 1 279"/>
                <a:gd name="f321" fmla="*/ f261 1 279"/>
                <a:gd name="f322" fmla="*/ f262 1 50"/>
                <a:gd name="f323" fmla="*/ f263 1 279"/>
                <a:gd name="f324" fmla="*/ f264 1 279"/>
                <a:gd name="f325" fmla="*/ f265 1 279"/>
                <a:gd name="f326" fmla="*/ f266 1 279"/>
                <a:gd name="f327" fmla="*/ f267 1 279"/>
                <a:gd name="f328" fmla="*/ f268 1 279"/>
                <a:gd name="f329" fmla="*/ f269 1 279"/>
                <a:gd name="f330" fmla="*/ f270 1 50"/>
                <a:gd name="f331" fmla="*/ f271 1 279"/>
                <a:gd name="f332" fmla="*/ f272 1 279"/>
                <a:gd name="f333" fmla="*/ f273 1 50"/>
                <a:gd name="f334" fmla="*/ f274 1 279"/>
                <a:gd name="f335" fmla="*/ f275 1 279"/>
                <a:gd name="f336" fmla="*/ f276 1 279"/>
                <a:gd name="f337" fmla="*/ f277 1 50"/>
                <a:gd name="f338" fmla="*/ f278 1 279"/>
                <a:gd name="f339" fmla="*/ f279 1 279"/>
                <a:gd name="f340" fmla="*/ f280 1 279"/>
                <a:gd name="f341" fmla="*/ 0 1 f220"/>
                <a:gd name="f342" fmla="*/ f214 1 f220"/>
                <a:gd name="f343" fmla="*/ 0 1 f221"/>
                <a:gd name="f344" fmla="*/ f215 1 f221"/>
                <a:gd name="f345" fmla="*/ f282 1 f220"/>
                <a:gd name="f346" fmla="*/ f283 1 f221"/>
                <a:gd name="f347" fmla="*/ f284 1 f220"/>
                <a:gd name="f348" fmla="*/ f285 1 f221"/>
                <a:gd name="f349" fmla="*/ f286 1 f220"/>
                <a:gd name="f350" fmla="*/ f287 1 f221"/>
                <a:gd name="f351" fmla="*/ f288 1 f220"/>
                <a:gd name="f352" fmla="*/ f289 1 f221"/>
                <a:gd name="f353" fmla="*/ f290 1 f221"/>
                <a:gd name="f354" fmla="*/ f291 1 f221"/>
                <a:gd name="f355" fmla="*/ f292 1 f220"/>
                <a:gd name="f356" fmla="*/ f293 1 f221"/>
                <a:gd name="f357" fmla="*/ f294 1 f221"/>
                <a:gd name="f358" fmla="*/ f295 1 f221"/>
                <a:gd name="f359" fmla="*/ f296 1 f221"/>
                <a:gd name="f360" fmla="*/ f297 1 f221"/>
                <a:gd name="f361" fmla="*/ f298 1 f220"/>
                <a:gd name="f362" fmla="*/ f299 1 f221"/>
                <a:gd name="f363" fmla="*/ f300 1 f221"/>
                <a:gd name="f364" fmla="*/ f301 1 f221"/>
                <a:gd name="f365" fmla="*/ f302 1 f221"/>
                <a:gd name="f366" fmla="*/ f303 1 f221"/>
                <a:gd name="f367" fmla="*/ f304 1 f221"/>
                <a:gd name="f368" fmla="*/ f305 1 f221"/>
                <a:gd name="f369" fmla="*/ f306 1 f221"/>
                <a:gd name="f370" fmla="*/ f307 1 f220"/>
                <a:gd name="f371" fmla="*/ f308 1 f221"/>
                <a:gd name="f372" fmla="*/ f309 1 f220"/>
                <a:gd name="f373" fmla="*/ f310 1 f221"/>
                <a:gd name="f374" fmla="*/ f311 1 f221"/>
                <a:gd name="f375" fmla="*/ f312 1 f221"/>
                <a:gd name="f376" fmla="*/ f313 1 f221"/>
                <a:gd name="f377" fmla="*/ f314 1 f221"/>
                <a:gd name="f378" fmla="*/ f315 1 f220"/>
                <a:gd name="f379" fmla="*/ f316 1 f221"/>
                <a:gd name="f380" fmla="*/ f317 1 f221"/>
                <a:gd name="f381" fmla="*/ f318 1 f221"/>
                <a:gd name="f382" fmla="*/ f319 1 f221"/>
                <a:gd name="f383" fmla="*/ f320 1 f221"/>
                <a:gd name="f384" fmla="*/ f321 1 f221"/>
                <a:gd name="f385" fmla="*/ f322 1 f220"/>
                <a:gd name="f386" fmla="*/ f323 1 f221"/>
                <a:gd name="f387" fmla="*/ f324 1 f221"/>
                <a:gd name="f388" fmla="*/ f325 1 f221"/>
                <a:gd name="f389" fmla="*/ f326 1 f221"/>
                <a:gd name="f390" fmla="*/ f327 1 f221"/>
                <a:gd name="f391" fmla="*/ f328 1 f221"/>
                <a:gd name="f392" fmla="*/ f329 1 f221"/>
                <a:gd name="f393" fmla="*/ f330 1 f220"/>
                <a:gd name="f394" fmla="*/ f331 1 f221"/>
                <a:gd name="f395" fmla="*/ f332 1 f221"/>
                <a:gd name="f396" fmla="*/ f333 1 f220"/>
                <a:gd name="f397" fmla="*/ f334 1 f221"/>
                <a:gd name="f398" fmla="*/ f335 1 f221"/>
                <a:gd name="f399" fmla="*/ f336 1 f221"/>
                <a:gd name="f400" fmla="*/ f337 1 f220"/>
                <a:gd name="f401" fmla="*/ f338 1 f221"/>
                <a:gd name="f402" fmla="*/ f339 1 f221"/>
                <a:gd name="f403" fmla="*/ f340 1 f221"/>
                <a:gd name="f404" fmla="*/ f341 f211 1"/>
                <a:gd name="f405" fmla="*/ f342 f211 1"/>
                <a:gd name="f406" fmla="*/ f344 f212 1"/>
                <a:gd name="f407" fmla="*/ f343 f212 1"/>
                <a:gd name="f408" fmla="*/ f345 f211 1"/>
                <a:gd name="f409" fmla="*/ f346 f212 1"/>
                <a:gd name="f410" fmla="*/ f347 f211 1"/>
                <a:gd name="f411" fmla="*/ f348 f212 1"/>
                <a:gd name="f412" fmla="*/ f349 f211 1"/>
                <a:gd name="f413" fmla="*/ f350 f212 1"/>
                <a:gd name="f414" fmla="*/ f351 f211 1"/>
                <a:gd name="f415" fmla="*/ f352 f212 1"/>
                <a:gd name="f416" fmla="*/ f353 f212 1"/>
                <a:gd name="f417" fmla="*/ f354 f212 1"/>
                <a:gd name="f418" fmla="*/ f355 f211 1"/>
                <a:gd name="f419" fmla="*/ f356 f212 1"/>
                <a:gd name="f420" fmla="*/ f357 f212 1"/>
                <a:gd name="f421" fmla="*/ f358 f212 1"/>
                <a:gd name="f422" fmla="*/ f359 f212 1"/>
                <a:gd name="f423" fmla="*/ f360 f212 1"/>
                <a:gd name="f424" fmla="*/ f361 f211 1"/>
                <a:gd name="f425" fmla="*/ f362 f212 1"/>
                <a:gd name="f426" fmla="*/ f363 f212 1"/>
                <a:gd name="f427" fmla="*/ f364 f212 1"/>
                <a:gd name="f428" fmla="*/ f365 f212 1"/>
                <a:gd name="f429" fmla="*/ f366 f212 1"/>
                <a:gd name="f430" fmla="*/ f367 f212 1"/>
                <a:gd name="f431" fmla="*/ f368 f212 1"/>
                <a:gd name="f432" fmla="*/ f369 f212 1"/>
                <a:gd name="f433" fmla="*/ f370 f211 1"/>
                <a:gd name="f434" fmla="*/ f371 f212 1"/>
                <a:gd name="f435" fmla="*/ f372 f211 1"/>
                <a:gd name="f436" fmla="*/ f373 f212 1"/>
                <a:gd name="f437" fmla="*/ f374 f212 1"/>
                <a:gd name="f438" fmla="*/ f375 f212 1"/>
                <a:gd name="f439" fmla="*/ f376 f212 1"/>
                <a:gd name="f440" fmla="*/ f377 f212 1"/>
                <a:gd name="f441" fmla="*/ f378 f211 1"/>
                <a:gd name="f442" fmla="*/ f379 f212 1"/>
                <a:gd name="f443" fmla="*/ f380 f212 1"/>
                <a:gd name="f444" fmla="*/ f381 f212 1"/>
                <a:gd name="f445" fmla="*/ f382 f212 1"/>
                <a:gd name="f446" fmla="*/ f383 f212 1"/>
                <a:gd name="f447" fmla="*/ f384 f212 1"/>
                <a:gd name="f448" fmla="*/ f385 f211 1"/>
                <a:gd name="f449" fmla="*/ f386 f212 1"/>
                <a:gd name="f450" fmla="*/ f387 f212 1"/>
                <a:gd name="f451" fmla="*/ f388 f212 1"/>
                <a:gd name="f452" fmla="*/ f389 f212 1"/>
                <a:gd name="f453" fmla="*/ f390 f212 1"/>
                <a:gd name="f454" fmla="*/ f391 f212 1"/>
                <a:gd name="f455" fmla="*/ f392 f212 1"/>
                <a:gd name="f456" fmla="*/ f393 f211 1"/>
                <a:gd name="f457" fmla="*/ f394 f212 1"/>
                <a:gd name="f458" fmla="*/ f395 f212 1"/>
                <a:gd name="f459" fmla="*/ f396 f211 1"/>
                <a:gd name="f460" fmla="*/ f397 f212 1"/>
                <a:gd name="f461" fmla="*/ f398 f212 1"/>
                <a:gd name="f462" fmla="*/ f399 f212 1"/>
                <a:gd name="f463" fmla="*/ f400 f211 1"/>
                <a:gd name="f464" fmla="*/ f401 f212 1"/>
                <a:gd name="f465" fmla="*/ f402 f212 1"/>
                <a:gd name="f466" fmla="*/ f403 f2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1">
                  <a:pos x="f408" y="f409"/>
                </a:cxn>
                <a:cxn ang="f281">
                  <a:pos x="f410" y="f411"/>
                </a:cxn>
                <a:cxn ang="f281">
                  <a:pos x="f412" y="f413"/>
                </a:cxn>
                <a:cxn ang="f281">
                  <a:pos x="f414" y="f415"/>
                </a:cxn>
                <a:cxn ang="f281">
                  <a:pos x="f414" y="f416"/>
                </a:cxn>
                <a:cxn ang="f281">
                  <a:pos x="f410" y="f417"/>
                </a:cxn>
                <a:cxn ang="f281">
                  <a:pos x="f418" y="f419"/>
                </a:cxn>
                <a:cxn ang="f281">
                  <a:pos x="f414" y="f420"/>
                </a:cxn>
                <a:cxn ang="f281">
                  <a:pos x="f414" y="f421"/>
                </a:cxn>
                <a:cxn ang="f281">
                  <a:pos x="f418" y="f422"/>
                </a:cxn>
                <a:cxn ang="f281">
                  <a:pos x="f410" y="f423"/>
                </a:cxn>
                <a:cxn ang="f281">
                  <a:pos x="f424" y="f425"/>
                </a:cxn>
                <a:cxn ang="f281">
                  <a:pos x="f410" y="f426"/>
                </a:cxn>
                <a:cxn ang="f281">
                  <a:pos x="f414" y="f427"/>
                </a:cxn>
                <a:cxn ang="f281">
                  <a:pos x="f424" y="f428"/>
                </a:cxn>
                <a:cxn ang="f281">
                  <a:pos x="f410" y="f429"/>
                </a:cxn>
                <a:cxn ang="f281">
                  <a:pos x="f410" y="f430"/>
                </a:cxn>
                <a:cxn ang="f281">
                  <a:pos x="f410" y="f431"/>
                </a:cxn>
                <a:cxn ang="f281">
                  <a:pos x="f410" y="f431"/>
                </a:cxn>
                <a:cxn ang="f281">
                  <a:pos x="f414" y="f432"/>
                </a:cxn>
                <a:cxn ang="f281">
                  <a:pos x="f414" y="f432"/>
                </a:cxn>
                <a:cxn ang="f281">
                  <a:pos x="f433" y="f434"/>
                </a:cxn>
                <a:cxn ang="f281">
                  <a:pos x="f433" y="f434"/>
                </a:cxn>
                <a:cxn ang="f281">
                  <a:pos x="f435" y="f436"/>
                </a:cxn>
                <a:cxn ang="f281">
                  <a:pos x="f433" y="f437"/>
                </a:cxn>
                <a:cxn ang="f281">
                  <a:pos x="f433" y="f438"/>
                </a:cxn>
                <a:cxn ang="f281">
                  <a:pos x="f433" y="f439"/>
                </a:cxn>
                <a:cxn ang="f281">
                  <a:pos x="f433" y="f440"/>
                </a:cxn>
                <a:cxn ang="f281">
                  <a:pos x="f441" y="f442"/>
                </a:cxn>
                <a:cxn ang="f281">
                  <a:pos x="f433" y="f443"/>
                </a:cxn>
                <a:cxn ang="f281">
                  <a:pos x="f433" y="f444"/>
                </a:cxn>
                <a:cxn ang="f281">
                  <a:pos x="f433" y="f445"/>
                </a:cxn>
                <a:cxn ang="f281">
                  <a:pos x="f433" y="f446"/>
                </a:cxn>
                <a:cxn ang="f281">
                  <a:pos x="f433" y="f447"/>
                </a:cxn>
                <a:cxn ang="f281">
                  <a:pos x="f448" y="f449"/>
                </a:cxn>
                <a:cxn ang="f281">
                  <a:pos x="f435" y="f450"/>
                </a:cxn>
                <a:cxn ang="f281">
                  <a:pos x="f435" y="f450"/>
                </a:cxn>
                <a:cxn ang="f281">
                  <a:pos x="f448" y="f451"/>
                </a:cxn>
                <a:cxn ang="f281">
                  <a:pos x="f448" y="f452"/>
                </a:cxn>
                <a:cxn ang="f281">
                  <a:pos x="f435" y="f453"/>
                </a:cxn>
                <a:cxn ang="f281">
                  <a:pos x="f433" y="f411"/>
                </a:cxn>
                <a:cxn ang="f281">
                  <a:pos x="f441" y="f454"/>
                </a:cxn>
                <a:cxn ang="f281">
                  <a:pos x="f433" y="f455"/>
                </a:cxn>
                <a:cxn ang="f281">
                  <a:pos x="f433" y="f455"/>
                </a:cxn>
                <a:cxn ang="f281">
                  <a:pos x="f456" y="f457"/>
                </a:cxn>
                <a:cxn ang="f281">
                  <a:pos x="f456" y="f458"/>
                </a:cxn>
                <a:cxn ang="f281">
                  <a:pos x="f459" y="f460"/>
                </a:cxn>
                <a:cxn ang="f281">
                  <a:pos x="f459" y="f461"/>
                </a:cxn>
                <a:cxn ang="f281">
                  <a:pos x="f456" y="f449"/>
                </a:cxn>
                <a:cxn ang="f281">
                  <a:pos x="f459" y="f462"/>
                </a:cxn>
                <a:cxn ang="f281">
                  <a:pos x="f463" y="f464"/>
                </a:cxn>
                <a:cxn ang="f281">
                  <a:pos x="f456" y="f465"/>
                </a:cxn>
                <a:cxn ang="f281">
                  <a:pos x="f459" y="f466"/>
                </a:cxn>
                <a:cxn ang="f281">
                  <a:pos x="f459" y="f440"/>
                </a:cxn>
              </a:cxnLst>
              <a:rect l="f404" t="f407" r="f405" b="f406"/>
              <a:pathLst>
                <a:path w="50" h="279">
                  <a:moveTo>
                    <a:pt x="f6" y="f5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12"/>
                    <a:pt x="f13" y="f14"/>
                    <a:pt x="f15" y="f7"/>
                  </a:cubicBezTo>
                  <a:cubicBezTo>
                    <a:pt x="f15" y="f16"/>
                    <a:pt x="f5" y="f14"/>
                    <a:pt x="f5" y="f17"/>
                  </a:cubicBezTo>
                  <a:cubicBezTo>
                    <a:pt x="f5" y="f18"/>
                    <a:pt x="f5" y="f19"/>
                    <a:pt x="f5" y="f20"/>
                  </a:cubicBezTo>
                  <a:cubicBezTo>
                    <a:pt x="f5" y="f21"/>
                    <a:pt x="f15" y="f22"/>
                    <a:pt x="f23" y="f24"/>
                  </a:cubicBezTo>
                  <a:cubicBezTo>
                    <a:pt x="f25" y="f26"/>
                    <a:pt x="f27" y="f28"/>
                    <a:pt x="f6" y="f5"/>
                  </a:cubicBezTo>
                  <a:close/>
                  <a:moveTo>
                    <a:pt x="f29" y="f30"/>
                  </a:moveTo>
                  <a:cubicBezTo>
                    <a:pt x="f29" y="f31"/>
                    <a:pt x="f29" y="f32"/>
                    <a:pt x="f29" y="f33"/>
                  </a:cubicBezTo>
                  <a:cubicBezTo>
                    <a:pt x="f34" y="f33"/>
                    <a:pt x="f35" y="f33"/>
                    <a:pt x="f36" y="f33"/>
                  </a:cubicBezTo>
                  <a:cubicBezTo>
                    <a:pt x="f36" y="f37"/>
                    <a:pt x="f36" y="f31"/>
                    <a:pt x="f36" y="f30"/>
                  </a:cubicBezTo>
                  <a:cubicBezTo>
                    <a:pt x="f38" y="f30"/>
                    <a:pt x="f35" y="f39"/>
                    <a:pt x="f40" y="f39"/>
                  </a:cubicBezTo>
                  <a:cubicBezTo>
                    <a:pt x="f34" y="f39"/>
                    <a:pt x="f41" y="f30"/>
                    <a:pt x="f29" y="f30"/>
                  </a:cubicBezTo>
                  <a:close/>
                  <a:moveTo>
                    <a:pt x="f36" y="f42"/>
                  </a:moveTo>
                  <a:cubicBezTo>
                    <a:pt x="f29" y="f43"/>
                    <a:pt x="f44" y="f43"/>
                    <a:pt x="f41" y="f45"/>
                  </a:cubicBezTo>
                  <a:cubicBezTo>
                    <a:pt x="f36" y="f45"/>
                    <a:pt x="f46" y="f47"/>
                    <a:pt x="f36" y="f42"/>
                  </a:cubicBezTo>
                  <a:close/>
                  <a:moveTo>
                    <a:pt x="f36" y="f48"/>
                  </a:moveTo>
                  <a:cubicBezTo>
                    <a:pt x="f29" y="f48"/>
                    <a:pt x="f44" y="f48"/>
                    <a:pt x="f41" y="f49"/>
                  </a:cubicBezTo>
                  <a:cubicBezTo>
                    <a:pt x="f46" y="f50"/>
                    <a:pt x="f46" y="f49"/>
                    <a:pt x="f36" y="f48"/>
                  </a:cubicBezTo>
                  <a:close/>
                  <a:moveTo>
                    <a:pt x="f36" y="f51"/>
                  </a:moveTo>
                  <a:cubicBezTo>
                    <a:pt x="f35" y="f52"/>
                    <a:pt x="f34" y="f53"/>
                    <a:pt x="f29" y="f53"/>
                  </a:cubicBezTo>
                  <a:cubicBezTo>
                    <a:pt x="f29" y="f54"/>
                    <a:pt x="f29" y="f55"/>
                    <a:pt x="f29" y="f56"/>
                  </a:cubicBezTo>
                  <a:cubicBezTo>
                    <a:pt x="f36" y="f56"/>
                    <a:pt x="f46" y="f55"/>
                    <a:pt x="f36" y="f51"/>
                  </a:cubicBezTo>
                  <a:close/>
                  <a:moveTo>
                    <a:pt x="f29" y="f57"/>
                  </a:moveTo>
                  <a:cubicBezTo>
                    <a:pt x="f46" y="f58"/>
                    <a:pt x="f46" y="f58"/>
                    <a:pt x="f38" y="f59"/>
                  </a:cubicBezTo>
                  <a:cubicBezTo>
                    <a:pt x="f29" y="f59"/>
                    <a:pt x="f44" y="f60"/>
                    <a:pt x="f29" y="f57"/>
                  </a:cubicBezTo>
                  <a:close/>
                  <a:moveTo>
                    <a:pt x="f36" y="f61"/>
                  </a:moveTo>
                  <a:cubicBezTo>
                    <a:pt x="f29" y="f62"/>
                    <a:pt x="f44" y="f62"/>
                    <a:pt x="f41" y="f63"/>
                  </a:cubicBezTo>
                  <a:cubicBezTo>
                    <a:pt x="f46" y="f63"/>
                    <a:pt x="f46" y="f64"/>
                    <a:pt x="f36" y="f61"/>
                  </a:cubicBezTo>
                  <a:close/>
                  <a:moveTo>
                    <a:pt x="f36" y="f65"/>
                  </a:moveTo>
                  <a:cubicBezTo>
                    <a:pt x="f29" y="f66"/>
                    <a:pt x="f44" y="f65"/>
                    <a:pt x="f41" y="f67"/>
                  </a:cubicBezTo>
                  <a:cubicBezTo>
                    <a:pt x="f34" y="f67"/>
                    <a:pt x="f35" y="f67"/>
                    <a:pt x="f36" y="f68"/>
                  </a:cubicBezTo>
                  <a:cubicBezTo>
                    <a:pt x="f36" y="f69"/>
                    <a:pt x="f36" y="f70"/>
                    <a:pt x="f36" y="f65"/>
                  </a:cubicBezTo>
                  <a:close/>
                  <a:moveTo>
                    <a:pt x="f29" y="f71"/>
                  </a:moveTo>
                  <a:cubicBezTo>
                    <a:pt x="f29" y="f72"/>
                    <a:pt x="f29" y="f73"/>
                    <a:pt x="f29" y="f74"/>
                  </a:cubicBezTo>
                  <a:cubicBezTo>
                    <a:pt x="f34" y="f74"/>
                    <a:pt x="f35" y="f75"/>
                    <a:pt x="f36" y="f75"/>
                  </a:cubicBezTo>
                  <a:cubicBezTo>
                    <a:pt x="f36" y="f73"/>
                    <a:pt x="f36" y="f76"/>
                    <a:pt x="f36" y="f71"/>
                  </a:cubicBezTo>
                  <a:cubicBezTo>
                    <a:pt x="f35" y="f71"/>
                    <a:pt x="f34" y="f71"/>
                    <a:pt x="f29" y="f71"/>
                  </a:cubicBezTo>
                  <a:close/>
                  <a:moveTo>
                    <a:pt x="f36" y="f77"/>
                  </a:moveTo>
                  <a:cubicBezTo>
                    <a:pt x="f29" y="f77"/>
                    <a:pt x="f44" y="f77"/>
                    <a:pt x="f41" y="f78"/>
                  </a:cubicBezTo>
                  <a:cubicBezTo>
                    <a:pt x="f46" y="f78"/>
                    <a:pt x="f46" y="f79"/>
                    <a:pt x="f36" y="f77"/>
                  </a:cubicBezTo>
                  <a:close/>
                  <a:moveTo>
                    <a:pt x="f29" y="f80"/>
                  </a:moveTo>
                  <a:cubicBezTo>
                    <a:pt x="f46" y="f80"/>
                    <a:pt x="f46" y="f81"/>
                    <a:pt x="f38" y="f82"/>
                  </a:cubicBezTo>
                  <a:cubicBezTo>
                    <a:pt x="f41" y="f82"/>
                    <a:pt x="f44" y="f83"/>
                    <a:pt x="f29" y="f80"/>
                  </a:cubicBezTo>
                  <a:close/>
                  <a:moveTo>
                    <a:pt x="f41" y="f84"/>
                  </a:moveTo>
                  <a:cubicBezTo>
                    <a:pt x="f36" y="f84"/>
                    <a:pt x="f46" y="f84"/>
                    <a:pt x="f38" y="f85"/>
                  </a:cubicBezTo>
                  <a:cubicBezTo>
                    <a:pt x="f29" y="f85"/>
                    <a:pt x="f44" y="f86"/>
                    <a:pt x="f41" y="f84"/>
                  </a:cubicBezTo>
                  <a:close/>
                  <a:moveTo>
                    <a:pt x="f38" y="f87"/>
                  </a:moveTo>
                  <a:cubicBezTo>
                    <a:pt x="f44" y="f88"/>
                    <a:pt x="f44" y="f89"/>
                    <a:pt x="f41" y="f90"/>
                  </a:cubicBezTo>
                  <a:cubicBezTo>
                    <a:pt x="f46" y="f91"/>
                    <a:pt x="f46" y="f91"/>
                    <a:pt x="f38" y="f87"/>
                  </a:cubicBezTo>
                  <a:close/>
                  <a:moveTo>
                    <a:pt x="f29" y="f92"/>
                  </a:moveTo>
                  <a:cubicBezTo>
                    <a:pt x="f29" y="f93"/>
                    <a:pt x="f29" y="f94"/>
                    <a:pt x="f29" y="f95"/>
                  </a:cubicBezTo>
                  <a:cubicBezTo>
                    <a:pt x="f34" y="f95"/>
                    <a:pt x="f35" y="f96"/>
                    <a:pt x="f36" y="f96"/>
                  </a:cubicBezTo>
                  <a:cubicBezTo>
                    <a:pt x="f36" y="f94"/>
                    <a:pt x="f36" y="f97"/>
                    <a:pt x="f36" y="f92"/>
                  </a:cubicBezTo>
                  <a:cubicBezTo>
                    <a:pt x="f35" y="f92"/>
                    <a:pt x="f34" y="f92"/>
                    <a:pt x="f29" y="f92"/>
                  </a:cubicBezTo>
                  <a:close/>
                  <a:moveTo>
                    <a:pt x="f36" y="f98"/>
                  </a:moveTo>
                  <a:cubicBezTo>
                    <a:pt x="f29" y="f99"/>
                    <a:pt x="f44" y="f25"/>
                    <a:pt x="f41" y="f21"/>
                  </a:cubicBezTo>
                  <a:cubicBezTo>
                    <a:pt x="f38" y="f21"/>
                    <a:pt x="f46" y="f22"/>
                    <a:pt x="f36" y="f98"/>
                  </a:cubicBezTo>
                  <a:close/>
                  <a:moveTo>
                    <a:pt x="f29" y="f100"/>
                  </a:moveTo>
                  <a:cubicBezTo>
                    <a:pt x="f46" y="f101"/>
                    <a:pt x="f46" y="f101"/>
                    <a:pt x="f38" y="f102"/>
                  </a:cubicBezTo>
                  <a:cubicBezTo>
                    <a:pt x="f29" y="f102"/>
                    <a:pt x="f44" y="f103"/>
                    <a:pt x="f29" y="f100"/>
                  </a:cubicBezTo>
                  <a:close/>
                  <a:moveTo>
                    <a:pt x="f29" y="f104"/>
                  </a:moveTo>
                  <a:cubicBezTo>
                    <a:pt x="f38" y="f104"/>
                    <a:pt x="f46" y="f105"/>
                    <a:pt x="f36" y="f106"/>
                  </a:cubicBezTo>
                  <a:cubicBezTo>
                    <a:pt x="f29" y="f107"/>
                    <a:pt x="f29" y="f107"/>
                    <a:pt x="f29" y="f104"/>
                  </a:cubicBezTo>
                  <a:close/>
                  <a:moveTo>
                    <a:pt x="f29" y="f108"/>
                  </a:moveTo>
                  <a:cubicBezTo>
                    <a:pt x="f46" y="f109"/>
                    <a:pt x="f46" y="f109"/>
                    <a:pt x="f36" y="f6"/>
                  </a:cubicBezTo>
                  <a:cubicBezTo>
                    <a:pt x="f29" y="f110"/>
                    <a:pt x="f29" y="f110"/>
                    <a:pt x="f29" y="f108"/>
                  </a:cubicBezTo>
                  <a:close/>
                  <a:moveTo>
                    <a:pt x="f29" y="f111"/>
                  </a:moveTo>
                  <a:cubicBezTo>
                    <a:pt x="f36" y="f111"/>
                    <a:pt x="f46" y="f111"/>
                    <a:pt x="f38" y="f112"/>
                  </a:cubicBezTo>
                  <a:cubicBezTo>
                    <a:pt x="f35" y="f112"/>
                    <a:pt x="f34" y="f112"/>
                    <a:pt x="f29" y="f112"/>
                  </a:cubicBezTo>
                  <a:cubicBezTo>
                    <a:pt x="f29" y="f113"/>
                    <a:pt x="f29" y="f114"/>
                    <a:pt x="f29" y="f111"/>
                  </a:cubicBezTo>
                  <a:close/>
                  <a:moveTo>
                    <a:pt x="f29" y="f115"/>
                  </a:moveTo>
                  <a:cubicBezTo>
                    <a:pt x="f29" y="f116"/>
                    <a:pt x="f29" y="f117"/>
                    <a:pt x="f29" y="f118"/>
                  </a:cubicBezTo>
                  <a:cubicBezTo>
                    <a:pt x="f40" y="f118"/>
                    <a:pt x="f35" y="f118"/>
                    <a:pt x="f36" y="f118"/>
                  </a:cubicBezTo>
                  <a:cubicBezTo>
                    <a:pt x="f36" y="f119"/>
                    <a:pt x="f36" y="f116"/>
                    <a:pt x="f36" y="f115"/>
                  </a:cubicBezTo>
                  <a:cubicBezTo>
                    <a:pt x="f35" y="f115"/>
                    <a:pt x="f34" y="f115"/>
                    <a:pt x="f29" y="f115"/>
                  </a:cubicBezTo>
                  <a:close/>
                  <a:moveTo>
                    <a:pt x="f36" y="f34"/>
                  </a:moveTo>
                  <a:cubicBezTo>
                    <a:pt x="f44" y="f40"/>
                    <a:pt x="f44" y="f40"/>
                    <a:pt x="f41" y="f120"/>
                  </a:cubicBezTo>
                  <a:cubicBezTo>
                    <a:pt x="f36" y="f120"/>
                    <a:pt x="f46" y="f36"/>
                    <a:pt x="f36" y="f34"/>
                  </a:cubicBezTo>
                  <a:close/>
                  <a:moveTo>
                    <a:pt x="f36" y="f121"/>
                  </a:moveTo>
                  <a:cubicBezTo>
                    <a:pt x="f36" y="f122"/>
                    <a:pt x="f36" y="f123"/>
                    <a:pt x="f36" y="f124"/>
                  </a:cubicBezTo>
                  <a:cubicBezTo>
                    <a:pt x="f35" y="f124"/>
                    <a:pt x="f34" y="f124"/>
                    <a:pt x="f29" y="f125"/>
                  </a:cubicBezTo>
                  <a:cubicBezTo>
                    <a:pt x="f29" y="f126"/>
                    <a:pt x="f29" y="f127"/>
                    <a:pt x="f29" y="f128"/>
                  </a:cubicBezTo>
                  <a:cubicBezTo>
                    <a:pt x="f34" y="f128"/>
                    <a:pt x="f35" y="f121"/>
                    <a:pt x="f36" y="f121"/>
                  </a:cubicBezTo>
                  <a:close/>
                  <a:moveTo>
                    <a:pt x="f106" y="f51"/>
                  </a:moveTo>
                  <a:cubicBezTo>
                    <a:pt x="f105" y="f51"/>
                    <a:pt x="f27" y="f129"/>
                    <a:pt x="f105" y="f130"/>
                  </a:cubicBezTo>
                  <a:cubicBezTo>
                    <a:pt x="f106" y="f130"/>
                    <a:pt x="f131" y="f132"/>
                    <a:pt x="f106" y="f51"/>
                  </a:cubicBezTo>
                  <a:close/>
                  <a:moveTo>
                    <a:pt x="f106" y="f133"/>
                  </a:moveTo>
                  <a:cubicBezTo>
                    <a:pt x="f106" y="f134"/>
                    <a:pt x="f106" y="f135"/>
                    <a:pt x="f106" y="f136"/>
                  </a:cubicBezTo>
                  <a:cubicBezTo>
                    <a:pt x="f11" y="f136"/>
                    <a:pt x="f11" y="f137"/>
                    <a:pt x="f105" y="f138"/>
                  </a:cubicBezTo>
                  <a:cubicBezTo>
                    <a:pt x="f139" y="f138"/>
                    <a:pt x="f139" y="f138"/>
                    <a:pt x="f140" y="f138"/>
                  </a:cubicBezTo>
                  <a:cubicBezTo>
                    <a:pt x="f107" y="f138"/>
                    <a:pt x="f20" y="f133"/>
                    <a:pt x="f106" y="f133"/>
                  </a:cubicBezTo>
                  <a:close/>
                  <a:moveTo>
                    <a:pt x="f106" y="f141"/>
                  </a:moveTo>
                  <a:cubicBezTo>
                    <a:pt x="f11" y="f141"/>
                    <a:pt x="f11" y="f141"/>
                    <a:pt x="f105" y="f142"/>
                  </a:cubicBezTo>
                  <a:cubicBezTo>
                    <a:pt x="f106" y="f142"/>
                    <a:pt x="f131" y="f142"/>
                    <a:pt x="f106" y="f141"/>
                  </a:cubicBezTo>
                  <a:close/>
                  <a:moveTo>
                    <a:pt x="f98" y="f143"/>
                  </a:moveTo>
                  <a:cubicBezTo>
                    <a:pt x="f98" y="f111"/>
                    <a:pt x="f98" y="f9"/>
                    <a:pt x="f98" y="f144"/>
                  </a:cubicBezTo>
                  <a:cubicBezTo>
                    <a:pt x="f22" y="f144"/>
                    <a:pt x="f145" y="f144"/>
                    <a:pt x="f146" y="f143"/>
                  </a:cubicBezTo>
                  <a:cubicBezTo>
                    <a:pt x="f24" y="f143"/>
                    <a:pt x="f25" y="f143"/>
                    <a:pt x="f98" y="f143"/>
                  </a:cubicBezTo>
                  <a:close/>
                  <a:moveTo>
                    <a:pt x="f106" y="f147"/>
                  </a:moveTo>
                  <a:cubicBezTo>
                    <a:pt x="f105" y="f147"/>
                    <a:pt x="f27" y="f57"/>
                    <a:pt x="f105" y="f148"/>
                  </a:cubicBezTo>
                  <a:cubicBezTo>
                    <a:pt x="f106" y="f148"/>
                    <a:pt x="f131" y="f58"/>
                    <a:pt x="f106" y="f147"/>
                  </a:cubicBezTo>
                  <a:close/>
                  <a:moveTo>
                    <a:pt x="f105" y="f149"/>
                  </a:moveTo>
                  <a:cubicBezTo>
                    <a:pt x="f131" y="f149"/>
                    <a:pt x="f131" y="f150"/>
                    <a:pt x="f106" y="f151"/>
                  </a:cubicBezTo>
                  <a:cubicBezTo>
                    <a:pt x="f11" y="f152"/>
                    <a:pt x="f27" y="f90"/>
                    <a:pt x="f105" y="f149"/>
                  </a:cubicBezTo>
                  <a:close/>
                  <a:moveTo>
                    <a:pt x="f106" y="f153"/>
                  </a:moveTo>
                  <a:cubicBezTo>
                    <a:pt x="f11" y="f153"/>
                    <a:pt x="f11" y="f154"/>
                    <a:pt x="f105" y="f155"/>
                  </a:cubicBezTo>
                  <a:cubicBezTo>
                    <a:pt x="f106" y="f155"/>
                    <a:pt x="f131" y="f64"/>
                    <a:pt x="f106" y="f153"/>
                  </a:cubicBezTo>
                  <a:close/>
                  <a:moveTo>
                    <a:pt x="f106" y="f107"/>
                  </a:moveTo>
                  <a:cubicBezTo>
                    <a:pt x="f105" y="f20"/>
                    <a:pt x="f27" y="f131"/>
                    <a:pt x="f105" y="f146"/>
                  </a:cubicBezTo>
                  <a:cubicBezTo>
                    <a:pt x="f106" y="f22"/>
                    <a:pt x="f131" y="f21"/>
                    <a:pt x="f106" y="f107"/>
                  </a:cubicBezTo>
                  <a:close/>
                  <a:moveTo>
                    <a:pt x="f106" y="f156"/>
                  </a:moveTo>
                  <a:cubicBezTo>
                    <a:pt x="f11" y="f6"/>
                    <a:pt x="f27" y="f157"/>
                    <a:pt x="f105" y="f38"/>
                  </a:cubicBezTo>
                  <a:cubicBezTo>
                    <a:pt x="f20" y="f36"/>
                    <a:pt x="f158" y="f159"/>
                    <a:pt x="f106" y="f156"/>
                  </a:cubicBezTo>
                  <a:close/>
                  <a:moveTo>
                    <a:pt x="f106" y="f34"/>
                  </a:moveTo>
                  <a:cubicBezTo>
                    <a:pt x="f11" y="f41"/>
                    <a:pt x="f27" y="f29"/>
                    <a:pt x="f105" y="f105"/>
                  </a:cubicBezTo>
                  <a:cubicBezTo>
                    <a:pt x="f106" y="f105"/>
                    <a:pt x="f131" y="f104"/>
                    <a:pt x="f106" y="f34"/>
                  </a:cubicBezTo>
                  <a:close/>
                  <a:moveTo>
                    <a:pt x="f106" y="f50"/>
                  </a:moveTo>
                  <a:cubicBezTo>
                    <a:pt x="f11" y="f160"/>
                    <a:pt x="f11" y="f50"/>
                    <a:pt x="f105" y="f161"/>
                  </a:cubicBezTo>
                  <a:cubicBezTo>
                    <a:pt x="f131" y="f161"/>
                    <a:pt x="f131" y="f162"/>
                    <a:pt x="f106" y="f50"/>
                  </a:cubicBezTo>
                  <a:close/>
                  <a:moveTo>
                    <a:pt x="f105" y="f163"/>
                  </a:moveTo>
                  <a:cubicBezTo>
                    <a:pt x="f105" y="f121"/>
                    <a:pt x="f105" y="f122"/>
                    <a:pt x="f105" y="f123"/>
                  </a:cubicBezTo>
                  <a:cubicBezTo>
                    <a:pt x="f140" y="f123"/>
                    <a:pt x="f107" y="f123"/>
                    <a:pt x="f106" y="f126"/>
                  </a:cubicBezTo>
                  <a:cubicBezTo>
                    <a:pt x="f106" y="f127"/>
                    <a:pt x="f106" y="f121"/>
                    <a:pt x="f106" y="f163"/>
                  </a:cubicBezTo>
                  <a:cubicBezTo>
                    <a:pt x="f107" y="f163"/>
                    <a:pt x="f140" y="f163"/>
                    <a:pt x="f105" y="f163"/>
                  </a:cubicBezTo>
                  <a:close/>
                  <a:moveTo>
                    <a:pt x="f11" y="f164"/>
                  </a:moveTo>
                  <a:cubicBezTo>
                    <a:pt x="f11" y="f101"/>
                    <a:pt x="f105" y="f19"/>
                    <a:pt x="f105" y="f103"/>
                  </a:cubicBezTo>
                  <a:cubicBezTo>
                    <a:pt x="f106" y="f103"/>
                    <a:pt x="f131" y="f19"/>
                    <a:pt x="f106" y="f165"/>
                  </a:cubicBezTo>
                  <a:cubicBezTo>
                    <a:pt x="f107" y="f164"/>
                    <a:pt x="f139" y="f164"/>
                    <a:pt x="f11" y="f164"/>
                  </a:cubicBezTo>
                  <a:close/>
                  <a:moveTo>
                    <a:pt x="f11" y="f9"/>
                  </a:moveTo>
                  <a:cubicBezTo>
                    <a:pt x="f105" y="f166"/>
                    <a:pt x="f105" y="f143"/>
                    <a:pt x="f105" y="f167"/>
                  </a:cubicBezTo>
                  <a:cubicBezTo>
                    <a:pt x="f140" y="f167"/>
                    <a:pt x="f20" y="f113"/>
                    <a:pt x="f106" y="f113"/>
                  </a:cubicBezTo>
                  <a:cubicBezTo>
                    <a:pt x="f106" y="f114"/>
                    <a:pt x="f106" y="f111"/>
                    <a:pt x="f106" y="f2"/>
                  </a:cubicBezTo>
                  <a:cubicBezTo>
                    <a:pt x="f107" y="f2"/>
                    <a:pt x="f139" y="f2"/>
                    <a:pt x="f11" y="f9"/>
                  </a:cubicBezTo>
                  <a:close/>
                  <a:moveTo>
                    <a:pt x="f105" y="f168"/>
                  </a:moveTo>
                  <a:cubicBezTo>
                    <a:pt x="f106" y="f168"/>
                    <a:pt x="f131" y="f168"/>
                    <a:pt x="f106" y="f61"/>
                  </a:cubicBezTo>
                  <a:cubicBezTo>
                    <a:pt x="f11" y="f169"/>
                    <a:pt x="f11" y="f169"/>
                    <a:pt x="f105" y="f168"/>
                  </a:cubicBezTo>
                  <a:close/>
                  <a:moveTo>
                    <a:pt x="f146" y="f170"/>
                  </a:moveTo>
                  <a:cubicBezTo>
                    <a:pt x="f13" y="f170"/>
                    <a:pt x="f13" y="f171"/>
                    <a:pt x="f98" y="f172"/>
                  </a:cubicBezTo>
                  <a:cubicBezTo>
                    <a:pt x="f22" y="f172"/>
                    <a:pt x="f145" y="f42"/>
                    <a:pt x="f146" y="f170"/>
                  </a:cubicBezTo>
                  <a:close/>
                  <a:moveTo>
                    <a:pt x="f98" y="f148"/>
                  </a:moveTo>
                  <a:cubicBezTo>
                    <a:pt x="f22" y="f148"/>
                    <a:pt x="f145" y="f59"/>
                    <a:pt x="f146" y="f56"/>
                  </a:cubicBezTo>
                  <a:cubicBezTo>
                    <a:pt x="f13" y="f56"/>
                    <a:pt x="f13" y="f173"/>
                    <a:pt x="f98" y="f148"/>
                  </a:cubicBezTo>
                  <a:close/>
                  <a:moveTo>
                    <a:pt x="f98" y="f82"/>
                  </a:moveTo>
                  <a:cubicBezTo>
                    <a:pt x="f99" y="f82"/>
                    <a:pt x="f24" y="f82"/>
                    <a:pt x="f22" y="f82"/>
                  </a:cubicBezTo>
                  <a:cubicBezTo>
                    <a:pt x="f22" y="f174"/>
                    <a:pt x="f22" y="f78"/>
                    <a:pt x="f22" y="f175"/>
                  </a:cubicBezTo>
                  <a:cubicBezTo>
                    <a:pt x="f24" y="f176"/>
                    <a:pt x="f99" y="f176"/>
                    <a:pt x="f98" y="f79"/>
                  </a:cubicBezTo>
                  <a:cubicBezTo>
                    <a:pt x="f98" y="f174"/>
                    <a:pt x="f98" y="f141"/>
                    <a:pt x="f98" y="f82"/>
                  </a:cubicBezTo>
                  <a:close/>
                  <a:moveTo>
                    <a:pt x="f146" y="f177"/>
                  </a:moveTo>
                  <a:cubicBezTo>
                    <a:pt x="f24" y="f177"/>
                    <a:pt x="f99" y="f177"/>
                    <a:pt x="f13" y="f69"/>
                  </a:cubicBezTo>
                  <a:cubicBezTo>
                    <a:pt x="f98" y="f68"/>
                    <a:pt x="f98" y="f178"/>
                    <a:pt x="f98" y="f18"/>
                  </a:cubicBezTo>
                  <a:cubicBezTo>
                    <a:pt x="f22" y="f179"/>
                    <a:pt x="f145" y="f67"/>
                    <a:pt x="f146" y="f177"/>
                  </a:cubicBezTo>
                  <a:close/>
                  <a:moveTo>
                    <a:pt x="f98" y="f180"/>
                  </a:moveTo>
                  <a:cubicBezTo>
                    <a:pt x="f145" y="f181"/>
                    <a:pt x="f145" y="f181"/>
                    <a:pt x="f146" y="f134"/>
                  </a:cubicBezTo>
                  <a:cubicBezTo>
                    <a:pt x="f13" y="f182"/>
                    <a:pt x="f13" y="f137"/>
                    <a:pt x="f98" y="f180"/>
                  </a:cubicBezTo>
                  <a:close/>
                  <a:moveTo>
                    <a:pt x="f146" y="f126"/>
                  </a:moveTo>
                  <a:cubicBezTo>
                    <a:pt x="f24" y="f122"/>
                    <a:pt x="f99" y="f122"/>
                    <a:pt x="f13" y="f127"/>
                  </a:cubicBezTo>
                  <a:cubicBezTo>
                    <a:pt x="f98" y="f128"/>
                    <a:pt x="f98" y="f163"/>
                    <a:pt x="f98" y="f183"/>
                  </a:cubicBezTo>
                  <a:cubicBezTo>
                    <a:pt x="f22" y="f112"/>
                    <a:pt x="f145" y="f163"/>
                    <a:pt x="f146" y="f126"/>
                  </a:cubicBezTo>
                  <a:close/>
                  <a:moveTo>
                    <a:pt x="f98" y="f184"/>
                  </a:moveTo>
                  <a:cubicBezTo>
                    <a:pt x="f22" y="f184"/>
                    <a:pt x="f145" y="f52"/>
                    <a:pt x="f146" y="f108"/>
                  </a:cubicBezTo>
                  <a:cubicBezTo>
                    <a:pt x="f98" y="f108"/>
                    <a:pt x="f13" y="f51"/>
                    <a:pt x="f98" y="f184"/>
                  </a:cubicBezTo>
                  <a:close/>
                  <a:moveTo>
                    <a:pt x="f105" y="f30"/>
                  </a:moveTo>
                  <a:cubicBezTo>
                    <a:pt x="f140" y="f30"/>
                    <a:pt x="f107" y="f30"/>
                    <a:pt x="f106" y="f30"/>
                  </a:cubicBezTo>
                  <a:cubicBezTo>
                    <a:pt x="f106" y="f31"/>
                    <a:pt x="f106" y="f32"/>
                    <a:pt x="f106" y="f33"/>
                  </a:cubicBezTo>
                  <a:cubicBezTo>
                    <a:pt x="f107" y="f33"/>
                    <a:pt x="f139" y="f33"/>
                    <a:pt x="f105" y="f33"/>
                  </a:cubicBezTo>
                  <a:cubicBezTo>
                    <a:pt x="f105" y="f32"/>
                    <a:pt x="f105" y="f31"/>
                    <a:pt x="f105" y="f30"/>
                  </a:cubicBezTo>
                  <a:close/>
                  <a:moveTo>
                    <a:pt x="f105" y="f185"/>
                  </a:moveTo>
                  <a:cubicBezTo>
                    <a:pt x="f140" y="f186"/>
                    <a:pt x="f107" y="f186"/>
                    <a:pt x="f106" y="f186"/>
                  </a:cubicBezTo>
                  <a:cubicBezTo>
                    <a:pt x="f106" y="f187"/>
                    <a:pt x="f106" y="f188"/>
                    <a:pt x="f106" y="f189"/>
                  </a:cubicBezTo>
                  <a:cubicBezTo>
                    <a:pt x="f11" y="f190"/>
                    <a:pt x="f11" y="f190"/>
                    <a:pt x="f105" y="f185"/>
                  </a:cubicBezTo>
                  <a:close/>
                  <a:moveTo>
                    <a:pt x="f106" y="f191"/>
                  </a:moveTo>
                  <a:cubicBezTo>
                    <a:pt x="f106" y="f94"/>
                    <a:pt x="f106" y="f192"/>
                    <a:pt x="f106" y="f95"/>
                  </a:cubicBezTo>
                  <a:cubicBezTo>
                    <a:pt x="f107" y="f95"/>
                    <a:pt x="f139" y="f95"/>
                    <a:pt x="f105" y="f95"/>
                  </a:cubicBezTo>
                  <a:cubicBezTo>
                    <a:pt x="f105" y="f192"/>
                    <a:pt x="f105" y="f93"/>
                    <a:pt x="f105" y="f191"/>
                  </a:cubicBezTo>
                  <a:cubicBezTo>
                    <a:pt x="f140" y="f191"/>
                    <a:pt x="f107" y="f191"/>
                    <a:pt x="f106" y="f191"/>
                  </a:cubicBezTo>
                  <a:close/>
                  <a:moveTo>
                    <a:pt x="f193" y="f83"/>
                  </a:moveTo>
                  <a:cubicBezTo>
                    <a:pt x="f194" y="f83"/>
                    <a:pt x="f195" y="f83"/>
                    <a:pt x="f196" y="f83"/>
                  </a:cubicBezTo>
                  <a:cubicBezTo>
                    <a:pt x="f196" y="f197"/>
                    <a:pt x="f196" y="f174"/>
                    <a:pt x="f196" y="f79"/>
                  </a:cubicBezTo>
                  <a:cubicBezTo>
                    <a:pt x="f195" y="f78"/>
                    <a:pt x="f198" y="f78"/>
                    <a:pt x="f193" y="f174"/>
                  </a:cubicBezTo>
                  <a:cubicBezTo>
                    <a:pt x="f193" y="f141"/>
                    <a:pt x="f193" y="f82"/>
                    <a:pt x="f193" y="f83"/>
                  </a:cubicBezTo>
                  <a:close/>
                  <a:moveTo>
                    <a:pt x="f193" y="f199"/>
                  </a:moveTo>
                  <a:cubicBezTo>
                    <a:pt x="f26" y="f199"/>
                    <a:pt x="f196" y="f172"/>
                    <a:pt x="f200" y="f147"/>
                  </a:cubicBezTo>
                  <a:cubicBezTo>
                    <a:pt x="f28" y="f147"/>
                    <a:pt x="f28" y="f172"/>
                    <a:pt x="f193" y="f199"/>
                  </a:cubicBezTo>
                  <a:close/>
                  <a:moveTo>
                    <a:pt x="f193" y="f201"/>
                  </a:moveTo>
                  <a:cubicBezTo>
                    <a:pt x="f196" y="f201"/>
                    <a:pt x="f196" y="f184"/>
                    <a:pt x="f196" y="f52"/>
                  </a:cubicBezTo>
                  <a:cubicBezTo>
                    <a:pt x="f193" y="f52"/>
                    <a:pt x="f28" y="f202"/>
                    <a:pt x="f193" y="f201"/>
                  </a:cubicBezTo>
                  <a:close/>
                  <a:moveTo>
                    <a:pt x="f196" y="f69"/>
                  </a:moveTo>
                  <a:cubicBezTo>
                    <a:pt x="f28" y="f203"/>
                    <a:pt x="f28" y="f203"/>
                    <a:pt x="f198" y="f48"/>
                  </a:cubicBezTo>
                  <a:cubicBezTo>
                    <a:pt x="f194" y="f179"/>
                    <a:pt x="f195" y="f179"/>
                    <a:pt x="f196" y="f179"/>
                  </a:cubicBezTo>
                  <a:cubicBezTo>
                    <a:pt x="f196" y="f178"/>
                    <a:pt x="f196" y="f68"/>
                    <a:pt x="f196" y="f69"/>
                  </a:cubicBezTo>
                  <a:close/>
                  <a:moveTo>
                    <a:pt x="f196" y="f81"/>
                  </a:moveTo>
                  <a:cubicBezTo>
                    <a:pt x="f28" y="f204"/>
                    <a:pt x="f193" y="f205"/>
                    <a:pt x="f193" y="f125"/>
                  </a:cubicBezTo>
                  <a:cubicBezTo>
                    <a:pt x="f196" y="f125"/>
                    <a:pt x="f196" y="f125"/>
                    <a:pt x="f196" y="f81"/>
                  </a:cubicBezTo>
                  <a:close/>
                  <a:moveTo>
                    <a:pt x="f200" y="f173"/>
                  </a:moveTo>
                  <a:cubicBezTo>
                    <a:pt x="f193" y="f59"/>
                    <a:pt x="f28" y="f60"/>
                    <a:pt x="f193" y="f170"/>
                  </a:cubicBezTo>
                  <a:cubicBezTo>
                    <a:pt x="f196" y="f58"/>
                    <a:pt x="f196" y="f58"/>
                    <a:pt x="f200" y="f173"/>
                  </a:cubicBezTo>
                  <a:close/>
                  <a:moveTo>
                    <a:pt x="f196" y="f127"/>
                  </a:moveTo>
                  <a:cubicBezTo>
                    <a:pt x="f28" y="f121"/>
                    <a:pt x="f28" y="f121"/>
                    <a:pt x="f193" y="f167"/>
                  </a:cubicBezTo>
                  <a:cubicBezTo>
                    <a:pt x="f194" y="f167"/>
                    <a:pt x="f195" y="f112"/>
                    <a:pt x="f196" y="f112"/>
                  </a:cubicBezTo>
                  <a:cubicBezTo>
                    <a:pt x="f196" y="f183"/>
                    <a:pt x="f196" y="f206"/>
                    <a:pt x="f196" y="f206"/>
                  </a:cubicBezTo>
                  <a:cubicBezTo>
                    <a:pt x="f196" y="f163"/>
                    <a:pt x="f196" y="f128"/>
                    <a:pt x="f196" y="f127"/>
                  </a:cubicBezTo>
                  <a:close/>
                  <a:moveTo>
                    <a:pt x="f196" y="f40"/>
                  </a:moveTo>
                  <a:cubicBezTo>
                    <a:pt x="f28" y="f38"/>
                    <a:pt x="f28" y="f38"/>
                    <a:pt x="f198" y="f157"/>
                  </a:cubicBezTo>
                  <a:cubicBezTo>
                    <a:pt x="f196" y="f157"/>
                    <a:pt x="f196" y="f46"/>
                    <a:pt x="f196" y="f40"/>
                  </a:cubicBezTo>
                  <a:close/>
                  <a:moveTo>
                    <a:pt x="f193" y="f29"/>
                  </a:moveTo>
                  <a:cubicBezTo>
                    <a:pt x="f26" y="f104"/>
                    <a:pt x="f26" y="f104"/>
                    <a:pt x="f200" y="f140"/>
                  </a:cubicBezTo>
                  <a:cubicBezTo>
                    <a:pt x="f193" y="f139"/>
                    <a:pt x="f193" y="f139"/>
                    <a:pt x="f193" y="f29"/>
                  </a:cubicBezTo>
                  <a:close/>
                  <a:moveTo>
                    <a:pt x="f196" y="f114"/>
                  </a:moveTo>
                  <a:cubicBezTo>
                    <a:pt x="f195" y="f166"/>
                    <a:pt x="f198" y="f166"/>
                    <a:pt x="f193" y="f166"/>
                  </a:cubicBezTo>
                  <a:cubicBezTo>
                    <a:pt x="f193" y="f9"/>
                    <a:pt x="f193" y="f144"/>
                    <a:pt x="f193" y="f66"/>
                  </a:cubicBezTo>
                  <a:cubicBezTo>
                    <a:pt x="f194" y="f207"/>
                    <a:pt x="f195" y="f207"/>
                    <a:pt x="f196" y="f207"/>
                  </a:cubicBezTo>
                  <a:cubicBezTo>
                    <a:pt x="f196" y="f2"/>
                    <a:pt x="f196" y="f9"/>
                    <a:pt x="f196" y="f114"/>
                  </a:cubicBezTo>
                  <a:close/>
                  <a:moveTo>
                    <a:pt x="f196" y="f156"/>
                  </a:moveTo>
                  <a:cubicBezTo>
                    <a:pt x="f28" y="f208"/>
                    <a:pt x="f28" y="f208"/>
                    <a:pt x="f198" y="f108"/>
                  </a:cubicBezTo>
                  <a:cubicBezTo>
                    <a:pt x="f26" y="f108"/>
                    <a:pt x="f196" y="f209"/>
                    <a:pt x="f196" y="f156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C2C6AED0-796D-6446-DF4F-AAB8C3975947}"/>
                </a:ext>
              </a:extLst>
            </p:cNvPr>
            <p:cNvSpPr/>
            <p:nvPr/>
          </p:nvSpPr>
          <p:spPr>
            <a:xfrm>
              <a:off x="2487616" y="5029200"/>
              <a:ext cx="234945" cy="9366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247"/>
                <a:gd name="f8" fmla="val 6"/>
                <a:gd name="f9" fmla="val 3"/>
                <a:gd name="f10" fmla="val 12"/>
                <a:gd name="f11" fmla="val 18"/>
                <a:gd name="f12" fmla="val 9"/>
                <a:gd name="f13" fmla="val 31"/>
                <a:gd name="f14" fmla="val 16"/>
                <a:gd name="f15" fmla="val 45"/>
                <a:gd name="f16" fmla="val 23"/>
                <a:gd name="f17" fmla="val 58"/>
                <a:gd name="f18" fmla="val 29"/>
                <a:gd name="f19" fmla="val 61"/>
                <a:gd name="f20" fmla="val 32"/>
                <a:gd name="f21" fmla="val 35"/>
                <a:gd name="f22" fmla="val 46"/>
                <a:gd name="f23" fmla="val 57"/>
                <a:gd name="f24" fmla="val 68"/>
                <a:gd name="f25" fmla="val 71"/>
                <a:gd name="f26" fmla="val 73"/>
                <a:gd name="f27" fmla="val 74"/>
                <a:gd name="f28" fmla="val 53"/>
                <a:gd name="f29" fmla="val 75"/>
                <a:gd name="f30" fmla="val 48"/>
                <a:gd name="f31" fmla="val 78"/>
                <a:gd name="f32" fmla="val 43"/>
                <a:gd name="f33" fmla="val 80"/>
                <a:gd name="f34" fmla="val 85"/>
                <a:gd name="f35" fmla="val 44"/>
                <a:gd name="f36" fmla="val 89"/>
                <a:gd name="f37" fmla="val 91"/>
                <a:gd name="f38" fmla="val 93"/>
                <a:gd name="f39" fmla="val 41"/>
                <a:gd name="f40" fmla="val 94"/>
                <a:gd name="f41" fmla="val 37"/>
                <a:gd name="f42" fmla="val 95"/>
                <a:gd name="f43" fmla="val 36"/>
                <a:gd name="f44" fmla="val 98"/>
                <a:gd name="f45" fmla="val 102"/>
                <a:gd name="f46" fmla="val 139"/>
                <a:gd name="f47" fmla="val 176"/>
                <a:gd name="f48" fmla="val 214"/>
                <a:gd name="f49" fmla="val 215"/>
                <a:gd name="f50" fmla="val 216"/>
                <a:gd name="f51" fmla="val 218"/>
                <a:gd name="f52" fmla="val 27"/>
                <a:gd name="f53" fmla="val 221"/>
                <a:gd name="f54" fmla="val 224"/>
                <a:gd name="f55" fmla="val 8"/>
                <a:gd name="f56" fmla="val 227"/>
                <a:gd name="f57" fmla="val 5"/>
                <a:gd name="f58" fmla="val 228"/>
                <a:gd name="f59" fmla="val 4"/>
                <a:gd name="f60" fmla="val 229"/>
                <a:gd name="f61" fmla="val 232"/>
                <a:gd name="f62" fmla="val 236"/>
                <a:gd name="f63" fmla="val 239"/>
                <a:gd name="f64" fmla="val 242"/>
                <a:gd name="f65" fmla="val 245"/>
                <a:gd name="f66" fmla="val 246"/>
                <a:gd name="f67" fmla="val 165"/>
                <a:gd name="f68" fmla="val 83"/>
                <a:gd name="f69" fmla="+- 0 0 -90"/>
                <a:gd name="f70" fmla="*/ f3 1 62"/>
                <a:gd name="f71" fmla="*/ f4 1 247"/>
                <a:gd name="f72" fmla="val f5"/>
                <a:gd name="f73" fmla="val f6"/>
                <a:gd name="f74" fmla="val f7"/>
                <a:gd name="f75" fmla="*/ f69 f0 1"/>
                <a:gd name="f76" fmla="+- f74 0 f72"/>
                <a:gd name="f77" fmla="+- f73 0 f72"/>
                <a:gd name="f78" fmla="*/ f75 1 f2"/>
                <a:gd name="f79" fmla="*/ f77 1 62"/>
                <a:gd name="f80" fmla="*/ f76 1 247"/>
                <a:gd name="f81" fmla="*/ 0 f77 1"/>
                <a:gd name="f82" fmla="*/ 0 f76 1"/>
                <a:gd name="f83" fmla="*/ 18 f77 1"/>
                <a:gd name="f84" fmla="*/ 9 f76 1"/>
                <a:gd name="f85" fmla="*/ 58 f77 1"/>
                <a:gd name="f86" fmla="*/ 29 f76 1"/>
                <a:gd name="f87" fmla="*/ 62 f77 1"/>
                <a:gd name="f88" fmla="*/ 35 f76 1"/>
                <a:gd name="f89" fmla="*/ 68 f76 1"/>
                <a:gd name="f90" fmla="*/ 73 f76 1"/>
                <a:gd name="f91" fmla="*/ 57 f77 1"/>
                <a:gd name="f92" fmla="*/ 74 f76 1"/>
                <a:gd name="f93" fmla="*/ 45 f77 1"/>
                <a:gd name="f94" fmla="*/ 78 f76 1"/>
                <a:gd name="f95" fmla="*/ 44 f77 1"/>
                <a:gd name="f96" fmla="*/ 89 f76 1"/>
                <a:gd name="f97" fmla="*/ 41 f77 1"/>
                <a:gd name="f98" fmla="*/ 94 f76 1"/>
                <a:gd name="f99" fmla="*/ 36 f77 1"/>
                <a:gd name="f100" fmla="*/ 102 f76 1"/>
                <a:gd name="f101" fmla="*/ 214 f76 1"/>
                <a:gd name="f102" fmla="*/ 218 f76 1"/>
                <a:gd name="f103" fmla="*/ 8 f77 1"/>
                <a:gd name="f104" fmla="*/ 227 f76 1"/>
                <a:gd name="f105" fmla="*/ 4 f77 1"/>
                <a:gd name="f106" fmla="*/ 232 f76 1"/>
                <a:gd name="f107" fmla="*/ 242 f76 1"/>
                <a:gd name="f108" fmla="*/ 246 f76 1"/>
                <a:gd name="f109" fmla="+- f78 0 f1"/>
                <a:gd name="f110" fmla="*/ f81 1 62"/>
                <a:gd name="f111" fmla="*/ f82 1 247"/>
                <a:gd name="f112" fmla="*/ f83 1 62"/>
                <a:gd name="f113" fmla="*/ f84 1 247"/>
                <a:gd name="f114" fmla="*/ f85 1 62"/>
                <a:gd name="f115" fmla="*/ f86 1 247"/>
                <a:gd name="f116" fmla="*/ f87 1 62"/>
                <a:gd name="f117" fmla="*/ f88 1 247"/>
                <a:gd name="f118" fmla="*/ f89 1 247"/>
                <a:gd name="f119" fmla="*/ f90 1 247"/>
                <a:gd name="f120" fmla="*/ f91 1 62"/>
                <a:gd name="f121" fmla="*/ f92 1 247"/>
                <a:gd name="f122" fmla="*/ f93 1 62"/>
                <a:gd name="f123" fmla="*/ f94 1 247"/>
                <a:gd name="f124" fmla="*/ f95 1 62"/>
                <a:gd name="f125" fmla="*/ f96 1 247"/>
                <a:gd name="f126" fmla="*/ f97 1 62"/>
                <a:gd name="f127" fmla="*/ f98 1 247"/>
                <a:gd name="f128" fmla="*/ f99 1 62"/>
                <a:gd name="f129" fmla="*/ f100 1 247"/>
                <a:gd name="f130" fmla="*/ f101 1 247"/>
                <a:gd name="f131" fmla="*/ f102 1 247"/>
                <a:gd name="f132" fmla="*/ f103 1 62"/>
                <a:gd name="f133" fmla="*/ f104 1 247"/>
                <a:gd name="f134" fmla="*/ f105 1 62"/>
                <a:gd name="f135" fmla="*/ f106 1 247"/>
                <a:gd name="f136" fmla="*/ f107 1 247"/>
                <a:gd name="f137" fmla="*/ f108 1 247"/>
                <a:gd name="f138" fmla="*/ 0 1 f79"/>
                <a:gd name="f139" fmla="*/ f73 1 f79"/>
                <a:gd name="f140" fmla="*/ 0 1 f80"/>
                <a:gd name="f141" fmla="*/ f74 1 f80"/>
                <a:gd name="f142" fmla="*/ f110 1 f79"/>
                <a:gd name="f143" fmla="*/ f111 1 f80"/>
                <a:gd name="f144" fmla="*/ f112 1 f79"/>
                <a:gd name="f145" fmla="*/ f113 1 f80"/>
                <a:gd name="f146" fmla="*/ f114 1 f79"/>
                <a:gd name="f147" fmla="*/ f115 1 f80"/>
                <a:gd name="f148" fmla="*/ f116 1 f79"/>
                <a:gd name="f149" fmla="*/ f117 1 f80"/>
                <a:gd name="f150" fmla="*/ f118 1 f80"/>
                <a:gd name="f151" fmla="*/ f119 1 f80"/>
                <a:gd name="f152" fmla="*/ f120 1 f79"/>
                <a:gd name="f153" fmla="*/ f121 1 f80"/>
                <a:gd name="f154" fmla="*/ f122 1 f79"/>
                <a:gd name="f155" fmla="*/ f123 1 f80"/>
                <a:gd name="f156" fmla="*/ f124 1 f79"/>
                <a:gd name="f157" fmla="*/ f125 1 f80"/>
                <a:gd name="f158" fmla="*/ f126 1 f79"/>
                <a:gd name="f159" fmla="*/ f127 1 f80"/>
                <a:gd name="f160" fmla="*/ f128 1 f79"/>
                <a:gd name="f161" fmla="*/ f129 1 f80"/>
                <a:gd name="f162" fmla="*/ f130 1 f80"/>
                <a:gd name="f163" fmla="*/ f131 1 f80"/>
                <a:gd name="f164" fmla="*/ f132 1 f79"/>
                <a:gd name="f165" fmla="*/ f133 1 f80"/>
                <a:gd name="f166" fmla="*/ f134 1 f79"/>
                <a:gd name="f167" fmla="*/ f135 1 f80"/>
                <a:gd name="f168" fmla="*/ f136 1 f80"/>
                <a:gd name="f169" fmla="*/ f137 1 f80"/>
                <a:gd name="f170" fmla="*/ f138 f70 1"/>
                <a:gd name="f171" fmla="*/ f139 f70 1"/>
                <a:gd name="f172" fmla="*/ f141 f71 1"/>
                <a:gd name="f173" fmla="*/ f140 f71 1"/>
                <a:gd name="f174" fmla="*/ f142 f70 1"/>
                <a:gd name="f175" fmla="*/ f143 f71 1"/>
                <a:gd name="f176" fmla="*/ f144 f70 1"/>
                <a:gd name="f177" fmla="*/ f145 f71 1"/>
                <a:gd name="f178" fmla="*/ f146 f70 1"/>
                <a:gd name="f179" fmla="*/ f147 f71 1"/>
                <a:gd name="f180" fmla="*/ f148 f70 1"/>
                <a:gd name="f181" fmla="*/ f149 f71 1"/>
                <a:gd name="f182" fmla="*/ f150 f71 1"/>
                <a:gd name="f183" fmla="*/ f151 f71 1"/>
                <a:gd name="f184" fmla="*/ f152 f70 1"/>
                <a:gd name="f185" fmla="*/ f153 f71 1"/>
                <a:gd name="f186" fmla="*/ f154 f70 1"/>
                <a:gd name="f187" fmla="*/ f155 f71 1"/>
                <a:gd name="f188" fmla="*/ f156 f70 1"/>
                <a:gd name="f189" fmla="*/ f157 f71 1"/>
                <a:gd name="f190" fmla="*/ f158 f70 1"/>
                <a:gd name="f191" fmla="*/ f159 f71 1"/>
                <a:gd name="f192" fmla="*/ f160 f70 1"/>
                <a:gd name="f193" fmla="*/ f161 f71 1"/>
                <a:gd name="f194" fmla="*/ f162 f71 1"/>
                <a:gd name="f195" fmla="*/ f163 f71 1"/>
                <a:gd name="f196" fmla="*/ f164 f70 1"/>
                <a:gd name="f197" fmla="*/ f165 f71 1"/>
                <a:gd name="f198" fmla="*/ f166 f70 1"/>
                <a:gd name="f199" fmla="*/ f167 f71 1"/>
                <a:gd name="f200" fmla="*/ f168 f71 1"/>
                <a:gd name="f201" fmla="*/ f169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9">
                  <a:pos x="f174" y="f175"/>
                </a:cxn>
                <a:cxn ang="f109">
                  <a:pos x="f176" y="f177"/>
                </a:cxn>
                <a:cxn ang="f109">
                  <a:pos x="f178" y="f179"/>
                </a:cxn>
                <a:cxn ang="f109">
                  <a:pos x="f180" y="f181"/>
                </a:cxn>
                <a:cxn ang="f109">
                  <a:pos x="f180" y="f182"/>
                </a:cxn>
                <a:cxn ang="f109">
                  <a:pos x="f178" y="f183"/>
                </a:cxn>
                <a:cxn ang="f109">
                  <a:pos x="f184" y="f185"/>
                </a:cxn>
                <a:cxn ang="f109">
                  <a:pos x="f186" y="f187"/>
                </a:cxn>
                <a:cxn ang="f109">
                  <a:pos x="f188" y="f189"/>
                </a:cxn>
                <a:cxn ang="f109">
                  <a:pos x="f190" y="f191"/>
                </a:cxn>
                <a:cxn ang="f109">
                  <a:pos x="f192" y="f193"/>
                </a:cxn>
                <a:cxn ang="f109">
                  <a:pos x="f192" y="f194"/>
                </a:cxn>
                <a:cxn ang="f109">
                  <a:pos x="f192" y="f195"/>
                </a:cxn>
                <a:cxn ang="f109">
                  <a:pos x="f196" y="f197"/>
                </a:cxn>
                <a:cxn ang="f109">
                  <a:pos x="f198" y="f199"/>
                </a:cxn>
                <a:cxn ang="f109">
                  <a:pos x="f198" y="f200"/>
                </a:cxn>
                <a:cxn ang="f109">
                  <a:pos x="f174" y="f201"/>
                </a:cxn>
                <a:cxn ang="f109">
                  <a:pos x="f174" y="f175"/>
                </a:cxn>
              </a:cxnLst>
              <a:rect l="f170" t="f173" r="f171" b="f172"/>
              <a:pathLst>
                <a:path w="62" h="247">
                  <a:moveTo>
                    <a:pt x="f5" y="f5"/>
                  </a:moveTo>
                  <a:cubicBezTo>
                    <a:pt x="f8" y="f9"/>
                    <a:pt x="f10" y="f8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13"/>
                    <a:pt x="f6" y="f20"/>
                    <a:pt x="f6" y="f21"/>
                  </a:cubicBezTo>
                  <a:cubicBezTo>
                    <a:pt x="f6" y="f22"/>
                    <a:pt x="f6" y="f23"/>
                    <a:pt x="f6" y="f24"/>
                  </a:cubicBezTo>
                  <a:cubicBezTo>
                    <a:pt x="f6" y="f25"/>
                    <a:pt x="f19" y="f26"/>
                    <a:pt x="f17" y="f26"/>
                  </a:cubicBezTo>
                  <a:cubicBezTo>
                    <a:pt x="f17" y="f26"/>
                    <a:pt x="f23" y="f26"/>
                    <a:pt x="f23" y="f27"/>
                  </a:cubicBezTo>
                  <a:cubicBezTo>
                    <a:pt x="f28" y="f29"/>
                    <a:pt x="f30" y="f29"/>
                    <a:pt x="f15" y="f31"/>
                  </a:cubicBezTo>
                  <a:cubicBezTo>
                    <a:pt x="f32" y="f33"/>
                    <a:pt x="f15" y="f34"/>
                    <a:pt x="f35" y="f36"/>
                  </a:cubicBezTo>
                  <a:cubicBezTo>
                    <a:pt x="f35" y="f37"/>
                    <a:pt x="f32" y="f38"/>
                    <a:pt x="f39" y="f40"/>
                  </a:cubicBezTo>
                  <a:cubicBezTo>
                    <a:pt x="f41" y="f42"/>
                    <a:pt x="f43" y="f44"/>
                    <a:pt x="f43" y="f45"/>
                  </a:cubicBezTo>
                  <a:cubicBezTo>
                    <a:pt x="f43" y="f46"/>
                    <a:pt x="f43" y="f47"/>
                    <a:pt x="f43" y="f48"/>
                  </a:cubicBezTo>
                  <a:cubicBezTo>
                    <a:pt x="f43" y="f49"/>
                    <a:pt x="f43" y="f50"/>
                    <a:pt x="f43" y="f51"/>
                  </a:cubicBezTo>
                  <a:cubicBezTo>
                    <a:pt x="f52" y="f53"/>
                    <a:pt x="f11" y="f54"/>
                    <a:pt x="f55" y="f56"/>
                  </a:cubicBezTo>
                  <a:cubicBezTo>
                    <a:pt x="f57" y="f58"/>
                    <a:pt x="f59" y="f60"/>
                    <a:pt x="f59" y="f61"/>
                  </a:cubicBezTo>
                  <a:cubicBezTo>
                    <a:pt x="f57" y="f62"/>
                    <a:pt x="f59" y="f63"/>
                    <a:pt x="f59" y="f64"/>
                  </a:cubicBezTo>
                  <a:cubicBezTo>
                    <a:pt x="f57" y="f65"/>
                    <a:pt x="f9" y="f7"/>
                    <a:pt x="f5" y="f66"/>
                  </a:cubicBezTo>
                  <a:cubicBezTo>
                    <a:pt x="f5" y="f67"/>
                    <a:pt x="f5" y="f68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62802CB5-BC9E-047A-6118-4C8BB542F741}"/>
                </a:ext>
              </a:extLst>
            </p:cNvPr>
            <p:cNvSpPr/>
            <p:nvPr/>
          </p:nvSpPr>
          <p:spPr>
            <a:xfrm>
              <a:off x="2786067" y="5370508"/>
              <a:ext cx="144466" cy="5873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155"/>
                <a:gd name="f8" fmla="val 36"/>
                <a:gd name="f9" fmla="val 150"/>
                <a:gd name="f10" fmla="val 145"/>
                <a:gd name="f11" fmla="val 141"/>
                <a:gd name="f12" fmla="val 137"/>
                <a:gd name="f13" fmla="val 35"/>
                <a:gd name="f14" fmla="val 136"/>
                <a:gd name="f15" fmla="val 32"/>
                <a:gd name="f16" fmla="val 135"/>
                <a:gd name="f17" fmla="val 21"/>
                <a:gd name="f18" fmla="val 133"/>
                <a:gd name="f19" fmla="val 11"/>
                <a:gd name="f20" fmla="val 130"/>
                <a:gd name="f21" fmla="val 128"/>
                <a:gd name="f22" fmla="val 85"/>
                <a:gd name="f23" fmla="val 43"/>
                <a:gd name="f24" fmla="val 1"/>
                <a:gd name="f25" fmla="val 3"/>
                <a:gd name="f26" fmla="val 4"/>
                <a:gd name="f27" fmla="val 2"/>
                <a:gd name="f28" fmla="val 14"/>
                <a:gd name="f29" fmla="val 7"/>
                <a:gd name="f30" fmla="val 24"/>
                <a:gd name="f31" fmla="val 12"/>
                <a:gd name="f32" fmla="val 17"/>
                <a:gd name="f33" fmla="val 18"/>
                <a:gd name="f34" fmla="val 37"/>
                <a:gd name="f35" fmla="val 20"/>
                <a:gd name="f36" fmla="val 22"/>
                <a:gd name="f37" fmla="val 65"/>
                <a:gd name="f38" fmla="val 108"/>
                <a:gd name="f39" fmla="val 152"/>
                <a:gd name="f40" fmla="val 153"/>
                <a:gd name="f41" fmla="val 154"/>
                <a:gd name="f42" fmla="+- 0 0 -90"/>
                <a:gd name="f43" fmla="*/ f3 1 38"/>
                <a:gd name="f44" fmla="*/ f4 1 155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8"/>
                <a:gd name="f53" fmla="*/ f49 1 155"/>
                <a:gd name="f54" fmla="*/ 36 f50 1"/>
                <a:gd name="f55" fmla="*/ 155 f49 1"/>
                <a:gd name="f56" fmla="*/ 141 f49 1"/>
                <a:gd name="f57" fmla="*/ 32 f50 1"/>
                <a:gd name="f58" fmla="*/ 135 f49 1"/>
                <a:gd name="f59" fmla="*/ 0 f50 1"/>
                <a:gd name="f60" fmla="*/ 128 f49 1"/>
                <a:gd name="f61" fmla="*/ 0 f49 1"/>
                <a:gd name="f62" fmla="*/ 4 f50 1"/>
                <a:gd name="f63" fmla="*/ 2 f49 1"/>
                <a:gd name="f64" fmla="*/ 35 f50 1"/>
                <a:gd name="f65" fmla="*/ 17 f49 1"/>
                <a:gd name="f66" fmla="*/ 37 f50 1"/>
                <a:gd name="f67" fmla="*/ 22 f49 1"/>
                <a:gd name="f68" fmla="*/ 38 f50 1"/>
                <a:gd name="f69" fmla="*/ 152 f49 1"/>
                <a:gd name="f70" fmla="+- f51 0 f1"/>
                <a:gd name="f71" fmla="*/ f54 1 38"/>
                <a:gd name="f72" fmla="*/ f55 1 155"/>
                <a:gd name="f73" fmla="*/ f56 1 155"/>
                <a:gd name="f74" fmla="*/ f57 1 38"/>
                <a:gd name="f75" fmla="*/ f58 1 155"/>
                <a:gd name="f76" fmla="*/ f59 1 38"/>
                <a:gd name="f77" fmla="*/ f60 1 155"/>
                <a:gd name="f78" fmla="*/ f61 1 155"/>
                <a:gd name="f79" fmla="*/ f62 1 38"/>
                <a:gd name="f80" fmla="*/ f63 1 155"/>
                <a:gd name="f81" fmla="*/ f64 1 38"/>
                <a:gd name="f82" fmla="*/ f65 1 155"/>
                <a:gd name="f83" fmla="*/ f66 1 38"/>
                <a:gd name="f84" fmla="*/ f67 1 155"/>
                <a:gd name="f85" fmla="*/ f68 1 38"/>
                <a:gd name="f86" fmla="*/ f69 1 155"/>
                <a:gd name="f87" fmla="*/ 0 1 f52"/>
                <a:gd name="f88" fmla="*/ f46 1 f52"/>
                <a:gd name="f89" fmla="*/ 0 1 f53"/>
                <a:gd name="f90" fmla="*/ f47 1 f53"/>
                <a:gd name="f91" fmla="*/ f71 1 f52"/>
                <a:gd name="f92" fmla="*/ f72 1 f53"/>
                <a:gd name="f93" fmla="*/ f73 1 f53"/>
                <a:gd name="f94" fmla="*/ f74 1 f52"/>
                <a:gd name="f95" fmla="*/ f75 1 f53"/>
                <a:gd name="f96" fmla="*/ f76 1 f52"/>
                <a:gd name="f97" fmla="*/ f77 1 f53"/>
                <a:gd name="f98" fmla="*/ f78 1 f53"/>
                <a:gd name="f99" fmla="*/ f79 1 f52"/>
                <a:gd name="f100" fmla="*/ f80 1 f53"/>
                <a:gd name="f101" fmla="*/ f81 1 f52"/>
                <a:gd name="f102" fmla="*/ f82 1 f53"/>
                <a:gd name="f103" fmla="*/ f83 1 f52"/>
                <a:gd name="f104" fmla="*/ f84 1 f53"/>
                <a:gd name="f105" fmla="*/ f85 1 f52"/>
                <a:gd name="f106" fmla="*/ f86 1 f53"/>
                <a:gd name="f107" fmla="*/ f87 f43 1"/>
                <a:gd name="f108" fmla="*/ f88 f43 1"/>
                <a:gd name="f109" fmla="*/ f90 f44 1"/>
                <a:gd name="f110" fmla="*/ f89 f44 1"/>
                <a:gd name="f111" fmla="*/ f91 f43 1"/>
                <a:gd name="f112" fmla="*/ f92 f44 1"/>
                <a:gd name="f113" fmla="*/ f93 f44 1"/>
                <a:gd name="f114" fmla="*/ f94 f43 1"/>
                <a:gd name="f115" fmla="*/ f95 f44 1"/>
                <a:gd name="f116" fmla="*/ f96 f43 1"/>
                <a:gd name="f117" fmla="*/ f97 f44 1"/>
                <a:gd name="f118" fmla="*/ f98 f44 1"/>
                <a:gd name="f119" fmla="*/ f99 f43 1"/>
                <a:gd name="f120" fmla="*/ f100 f44 1"/>
                <a:gd name="f121" fmla="*/ f101 f43 1"/>
                <a:gd name="f122" fmla="*/ f102 f44 1"/>
                <a:gd name="f123" fmla="*/ f103 f43 1"/>
                <a:gd name="f124" fmla="*/ f104 f44 1"/>
                <a:gd name="f125" fmla="*/ f105 f43 1"/>
                <a:gd name="f126" fmla="*/ f106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11" y="f112"/>
                </a:cxn>
                <a:cxn ang="f70">
                  <a:pos x="f111" y="f113"/>
                </a:cxn>
                <a:cxn ang="f70">
                  <a:pos x="f114" y="f115"/>
                </a:cxn>
                <a:cxn ang="f70">
                  <a:pos x="f116" y="f117"/>
                </a:cxn>
                <a:cxn ang="f70">
                  <a:pos x="f116" y="f118"/>
                </a:cxn>
                <a:cxn ang="f70">
                  <a:pos x="f119" y="f120"/>
                </a:cxn>
                <a:cxn ang="f70">
                  <a:pos x="f121" y="f122"/>
                </a:cxn>
                <a:cxn ang="f70">
                  <a:pos x="f123" y="f124"/>
                </a:cxn>
                <a:cxn ang="f70">
                  <a:pos x="f125" y="f126"/>
                </a:cxn>
                <a:cxn ang="f70">
                  <a:pos x="f123" y="f112"/>
                </a:cxn>
                <a:cxn ang="f70">
                  <a:pos x="f111" y="f112"/>
                </a:cxn>
              </a:cxnLst>
              <a:rect l="f107" t="f110" r="f108" b="f109"/>
              <a:pathLst>
                <a:path w="38" h="155">
                  <a:moveTo>
                    <a:pt x="f8" y="f7"/>
                  </a:moveTo>
                  <a:cubicBezTo>
                    <a:pt x="f8" y="f9"/>
                    <a:pt x="f8" y="f10"/>
                    <a:pt x="f8" y="f11"/>
                  </a:cubicBezTo>
                  <a:cubicBezTo>
                    <a:pt x="f8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1"/>
                  </a:cubicBezTo>
                  <a:cubicBezTo>
                    <a:pt x="f5" y="f22"/>
                    <a:pt x="f5" y="f23"/>
                    <a:pt x="f5" y="f5"/>
                  </a:cubicBezTo>
                  <a:cubicBezTo>
                    <a:pt x="f24" y="f24"/>
                    <a:pt x="f25" y="f24"/>
                    <a:pt x="f26" y="f27"/>
                  </a:cubicBezTo>
                  <a:cubicBezTo>
                    <a:pt x="f28" y="f29"/>
                    <a:pt x="f30" y="f31"/>
                    <a:pt x="f13" y="f32"/>
                  </a:cubicBezTo>
                  <a:cubicBezTo>
                    <a:pt x="f8" y="f33"/>
                    <a:pt x="f34" y="f35"/>
                    <a:pt x="f34" y="f36"/>
                  </a:cubicBezTo>
                  <a:cubicBezTo>
                    <a:pt x="f6" y="f37"/>
                    <a:pt x="f6" y="f38"/>
                    <a:pt x="f6" y="f39"/>
                  </a:cubicBezTo>
                  <a:cubicBezTo>
                    <a:pt x="f6" y="f40"/>
                    <a:pt x="f34" y="f41"/>
                    <a:pt x="f34" y="f7"/>
                  </a:cubicBezTo>
                  <a:cubicBezTo>
                    <a:pt x="f34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4E19AEC4-18E3-B680-E9B5-78C84B68209D}"/>
                </a:ext>
              </a:extLst>
            </p:cNvPr>
            <p:cNvSpPr/>
            <p:nvPr/>
          </p:nvSpPr>
          <p:spPr>
            <a:xfrm>
              <a:off x="2654302" y="5370508"/>
              <a:ext cx="112708" cy="4778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126"/>
                <a:gd name="f8" fmla="val 13"/>
                <a:gd name="f9" fmla="val 21"/>
                <a:gd name="f10" fmla="val 8"/>
                <a:gd name="f11" fmla="val 7"/>
                <a:gd name="f12" fmla="val 23"/>
                <a:gd name="f13" fmla="val 27"/>
                <a:gd name="f14" fmla="val 57"/>
                <a:gd name="f15" fmla="val 88"/>
                <a:gd name="f16" fmla="val 118"/>
                <a:gd name="f17" fmla="val 123"/>
                <a:gd name="f18" fmla="val 5"/>
                <a:gd name="f19" fmla="val 125"/>
                <a:gd name="f20" fmla="val 122"/>
                <a:gd name="f21" fmla="val 120"/>
                <a:gd name="f22" fmla="val 86"/>
                <a:gd name="f23" fmla="val 52"/>
                <a:gd name="f24" fmla="val 18"/>
                <a:gd name="f25" fmla="val 14"/>
                <a:gd name="f26" fmla="val 1"/>
                <a:gd name="f27" fmla="val 12"/>
                <a:gd name="f28" fmla="val 10"/>
                <a:gd name="f29" fmla="val 3"/>
                <a:gd name="f30" fmla="val 42"/>
                <a:gd name="f31" fmla="val 84"/>
                <a:gd name="f32" fmla="val 25"/>
                <a:gd name="f33" fmla="val 89"/>
                <a:gd name="f34" fmla="val 55"/>
                <a:gd name="f35" fmla="val 22"/>
                <a:gd name="f36" fmla="val 19"/>
                <a:gd name="f37" fmla="val 16"/>
                <a:gd name="f38" fmla="val 17"/>
                <a:gd name="f39" fmla="val 53"/>
                <a:gd name="f40" fmla="val 124"/>
                <a:gd name="f41" fmla="val 15"/>
                <a:gd name="f42" fmla="+- 0 0 -90"/>
                <a:gd name="f43" fmla="*/ f3 1 30"/>
                <a:gd name="f44" fmla="*/ f4 1 126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0"/>
                <a:gd name="f53" fmla="*/ f49 1 126"/>
                <a:gd name="f54" fmla="*/ 13 f50 1"/>
                <a:gd name="f55" fmla="*/ 21 f49 1"/>
                <a:gd name="f56" fmla="*/ 7 f50 1"/>
                <a:gd name="f57" fmla="*/ 27 f49 1"/>
                <a:gd name="f58" fmla="*/ 118 f49 1"/>
                <a:gd name="f59" fmla="*/ 0 f50 1"/>
                <a:gd name="f60" fmla="*/ 125 f49 1"/>
                <a:gd name="f61" fmla="*/ 120 f49 1"/>
                <a:gd name="f62" fmla="*/ 18 f49 1"/>
                <a:gd name="f63" fmla="*/ 5 f50 1"/>
                <a:gd name="f64" fmla="*/ 10 f49 1"/>
                <a:gd name="f65" fmla="*/ 30 f50 1"/>
                <a:gd name="f66" fmla="*/ 0 f49 1"/>
                <a:gd name="f67" fmla="*/ 126 f49 1"/>
                <a:gd name="f68" fmla="*/ 25 f50 1"/>
                <a:gd name="f69" fmla="*/ 122 f49 1"/>
                <a:gd name="f70" fmla="*/ 22 f49 1"/>
                <a:gd name="f71" fmla="*/ 16 f49 1"/>
                <a:gd name="f72" fmla="*/ 19 f50 1"/>
                <a:gd name="f73" fmla="*/ 124 f49 1"/>
                <a:gd name="f74" fmla="*/ 123 f49 1"/>
                <a:gd name="f75" fmla="+- f51 0 f1"/>
                <a:gd name="f76" fmla="*/ f54 1 30"/>
                <a:gd name="f77" fmla="*/ f55 1 126"/>
                <a:gd name="f78" fmla="*/ f56 1 30"/>
                <a:gd name="f79" fmla="*/ f57 1 126"/>
                <a:gd name="f80" fmla="*/ f58 1 126"/>
                <a:gd name="f81" fmla="*/ f59 1 30"/>
                <a:gd name="f82" fmla="*/ f60 1 126"/>
                <a:gd name="f83" fmla="*/ f61 1 126"/>
                <a:gd name="f84" fmla="*/ f62 1 126"/>
                <a:gd name="f85" fmla="*/ f63 1 30"/>
                <a:gd name="f86" fmla="*/ f64 1 126"/>
                <a:gd name="f87" fmla="*/ f65 1 30"/>
                <a:gd name="f88" fmla="*/ f66 1 126"/>
                <a:gd name="f89" fmla="*/ f67 1 126"/>
                <a:gd name="f90" fmla="*/ f68 1 30"/>
                <a:gd name="f91" fmla="*/ f69 1 126"/>
                <a:gd name="f92" fmla="*/ f70 1 126"/>
                <a:gd name="f93" fmla="*/ f71 1 126"/>
                <a:gd name="f94" fmla="*/ f72 1 30"/>
                <a:gd name="f95" fmla="*/ f73 1 126"/>
                <a:gd name="f96" fmla="*/ f74 1 126"/>
                <a:gd name="f97" fmla="*/ 0 1 f52"/>
                <a:gd name="f98" fmla="*/ f46 1 f52"/>
                <a:gd name="f99" fmla="*/ 0 1 f53"/>
                <a:gd name="f100" fmla="*/ f47 1 f53"/>
                <a:gd name="f101" fmla="*/ f76 1 f52"/>
                <a:gd name="f102" fmla="*/ f77 1 f53"/>
                <a:gd name="f103" fmla="*/ f78 1 f52"/>
                <a:gd name="f104" fmla="*/ f79 1 f53"/>
                <a:gd name="f105" fmla="*/ f80 1 f53"/>
                <a:gd name="f106" fmla="*/ f81 1 f52"/>
                <a:gd name="f107" fmla="*/ f82 1 f53"/>
                <a:gd name="f108" fmla="*/ f83 1 f53"/>
                <a:gd name="f109" fmla="*/ f84 1 f53"/>
                <a:gd name="f110" fmla="*/ f85 1 f52"/>
                <a:gd name="f111" fmla="*/ f86 1 f53"/>
                <a:gd name="f112" fmla="*/ f87 1 f52"/>
                <a:gd name="f113" fmla="*/ f88 1 f53"/>
                <a:gd name="f114" fmla="*/ f89 1 f53"/>
                <a:gd name="f115" fmla="*/ f90 1 f52"/>
                <a:gd name="f116" fmla="*/ f91 1 f53"/>
                <a:gd name="f117" fmla="*/ f92 1 f53"/>
                <a:gd name="f118" fmla="*/ f93 1 f53"/>
                <a:gd name="f119" fmla="*/ f94 1 f52"/>
                <a:gd name="f120" fmla="*/ f95 1 f53"/>
                <a:gd name="f121" fmla="*/ f96 1 f53"/>
                <a:gd name="f122" fmla="*/ f97 f43 1"/>
                <a:gd name="f123" fmla="*/ f98 f43 1"/>
                <a:gd name="f124" fmla="*/ f100 f44 1"/>
                <a:gd name="f125" fmla="*/ f99 f44 1"/>
                <a:gd name="f126" fmla="*/ f101 f43 1"/>
                <a:gd name="f127" fmla="*/ f102 f44 1"/>
                <a:gd name="f128" fmla="*/ f103 f43 1"/>
                <a:gd name="f129" fmla="*/ f104 f44 1"/>
                <a:gd name="f130" fmla="*/ f105 f44 1"/>
                <a:gd name="f131" fmla="*/ f106 f43 1"/>
                <a:gd name="f132" fmla="*/ f107 f44 1"/>
                <a:gd name="f133" fmla="*/ f108 f44 1"/>
                <a:gd name="f134" fmla="*/ f109 f44 1"/>
                <a:gd name="f135" fmla="*/ f110 f43 1"/>
                <a:gd name="f136" fmla="*/ f111 f44 1"/>
                <a:gd name="f137" fmla="*/ f112 f43 1"/>
                <a:gd name="f138" fmla="*/ f113 f44 1"/>
                <a:gd name="f139" fmla="*/ f114 f44 1"/>
                <a:gd name="f140" fmla="*/ f115 f43 1"/>
                <a:gd name="f141" fmla="*/ f116 f44 1"/>
                <a:gd name="f142" fmla="*/ f117 f44 1"/>
                <a:gd name="f143" fmla="*/ f118 f44 1"/>
                <a:gd name="f144" fmla="*/ f119 f43 1"/>
                <a:gd name="f145" fmla="*/ f120 f44 1"/>
                <a:gd name="f146" fmla="*/ f12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26" y="f127"/>
                </a:cxn>
                <a:cxn ang="f75">
                  <a:pos x="f128" y="f129"/>
                </a:cxn>
                <a:cxn ang="f75">
                  <a:pos x="f128" y="f130"/>
                </a:cxn>
                <a:cxn ang="f75">
                  <a:pos x="f131" y="f132"/>
                </a:cxn>
                <a:cxn ang="f75">
                  <a:pos x="f131" y="f133"/>
                </a:cxn>
                <a:cxn ang="f75">
                  <a:pos x="f131" y="f134"/>
                </a:cxn>
                <a:cxn ang="f75">
                  <a:pos x="f135" y="f136"/>
                </a:cxn>
                <a:cxn ang="f75">
                  <a:pos x="f137" y="f138"/>
                </a:cxn>
                <a:cxn ang="f75">
                  <a:pos x="f137" y="f139"/>
                </a:cxn>
                <a:cxn ang="f75">
                  <a:pos x="f140" y="f141"/>
                </a:cxn>
                <a:cxn ang="f75">
                  <a:pos x="f140" y="f142"/>
                </a:cxn>
                <a:cxn ang="f75">
                  <a:pos x="f140" y="f143"/>
                </a:cxn>
                <a:cxn ang="f75">
                  <a:pos x="f144" y="f134"/>
                </a:cxn>
                <a:cxn ang="f75">
                  <a:pos x="f144" y="f145"/>
                </a:cxn>
                <a:cxn ang="f75">
                  <a:pos x="f126" y="f146"/>
                </a:cxn>
                <a:cxn ang="f75">
                  <a:pos x="f126" y="f127"/>
                </a:cxn>
              </a:cxnLst>
              <a:rect l="f122" t="f125" r="f123" b="f124"/>
              <a:pathLst>
                <a:path w="30" h="126">
                  <a:moveTo>
                    <a:pt x="f8" y="f9"/>
                  </a:moveTo>
                  <a:cubicBezTo>
                    <a:pt x="f10" y="f9"/>
                    <a:pt x="f11" y="f12"/>
                    <a:pt x="f11" y="f13"/>
                  </a:cubicBezTo>
                  <a:cubicBezTo>
                    <a:pt x="f11" y="f14"/>
                    <a:pt x="f11" y="f15"/>
                    <a:pt x="f11" y="f16"/>
                  </a:cubicBezTo>
                  <a:cubicBezTo>
                    <a:pt x="f10" y="f17"/>
                    <a:pt x="f18" y="f19"/>
                    <a:pt x="f5" y="f19"/>
                  </a:cubicBezTo>
                  <a:cubicBezTo>
                    <a:pt x="f5" y="f17"/>
                    <a:pt x="f5" y="f20"/>
                    <a:pt x="f5" y="f21"/>
                  </a:cubicBezTo>
                  <a:cubicBezTo>
                    <a:pt x="f5" y="f22"/>
                    <a:pt x="f5" y="f23"/>
                    <a:pt x="f5" y="f24"/>
                  </a:cubicBezTo>
                  <a:cubicBezTo>
                    <a:pt x="f5" y="f25"/>
                    <a:pt x="f26" y="f27"/>
                    <a:pt x="f18" y="f28"/>
                  </a:cubicBezTo>
                  <a:cubicBezTo>
                    <a:pt x="f8" y="f11"/>
                    <a:pt x="f9" y="f29"/>
                    <a:pt x="f6" y="f5"/>
                  </a:cubicBezTo>
                  <a:cubicBezTo>
                    <a:pt x="f6" y="f30"/>
                    <a:pt x="f6" y="f31"/>
                    <a:pt x="f6" y="f7"/>
                  </a:cubicBezTo>
                  <a:cubicBezTo>
                    <a:pt x="f32" y="f7"/>
                    <a:pt x="f32" y="f7"/>
                    <a:pt x="f32" y="f20"/>
                  </a:cubicBezTo>
                  <a:cubicBezTo>
                    <a:pt x="f32" y="f33"/>
                    <a:pt x="f32" y="f34"/>
                    <a:pt x="f32" y="f35"/>
                  </a:cubicBezTo>
                  <a:cubicBezTo>
                    <a:pt x="f32" y="f9"/>
                    <a:pt x="f32" y="f36"/>
                    <a:pt x="f32" y="f37"/>
                  </a:cubicBezTo>
                  <a:cubicBezTo>
                    <a:pt x="f12" y="f38"/>
                    <a:pt x="f9" y="f24"/>
                    <a:pt x="f36" y="f24"/>
                  </a:cubicBezTo>
                  <a:cubicBezTo>
                    <a:pt x="f36" y="f39"/>
                    <a:pt x="f36" y="f15"/>
                    <a:pt x="f36" y="f40"/>
                  </a:cubicBezTo>
                  <a:cubicBezTo>
                    <a:pt x="f38" y="f40"/>
                    <a:pt x="f41" y="f17"/>
                    <a:pt x="f8" y="f17"/>
                  </a:cubicBezTo>
                  <a:cubicBezTo>
                    <a:pt x="f8" y="f33"/>
                    <a:pt x="f8" y="f34"/>
                    <a:pt x="f8" y="f9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BC52E0C6-9C7A-D682-2F20-7C13EB5E1401}"/>
                </a:ext>
              </a:extLst>
            </p:cNvPr>
            <p:cNvSpPr/>
            <p:nvPr/>
          </p:nvSpPr>
          <p:spPr>
            <a:xfrm>
              <a:off x="401641" y="5072067"/>
              <a:ext cx="4146547" cy="1547814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099"/>
                <a:gd name="f8" fmla="val 409"/>
                <a:gd name="f9" fmla="val 732"/>
                <a:gd name="f10" fmla="val 367"/>
                <a:gd name="f11" fmla="val 395"/>
                <a:gd name="f12" fmla="val 382"/>
                <a:gd name="f13" fmla="val 368"/>
                <a:gd name="f14" fmla="val 22"/>
                <a:gd name="f15" fmla="val 43"/>
                <a:gd name="f16" fmla="val 65"/>
                <a:gd name="f17" fmla="val 342"/>
                <a:gd name="f18" fmla="val 317"/>
                <a:gd name="f19" fmla="val 291"/>
                <a:gd name="f20" fmla="val 104"/>
                <a:gd name="f21" fmla="val 281"/>
                <a:gd name="f22" fmla="val 144"/>
                <a:gd name="f23" fmla="val 271"/>
                <a:gd name="f24" fmla="val 184"/>
                <a:gd name="f25" fmla="val 260"/>
                <a:gd name="f26" fmla="val 296"/>
                <a:gd name="f27" fmla="val 332"/>
                <a:gd name="f28" fmla="val 187"/>
                <a:gd name="f29" fmla="val 189"/>
                <a:gd name="f30" fmla="val 191"/>
                <a:gd name="f31" fmla="val 208"/>
                <a:gd name="f32" fmla="val 264"/>
                <a:gd name="f33" fmla="val 224"/>
                <a:gd name="f34" fmla="val 269"/>
                <a:gd name="f35" fmla="val 241"/>
                <a:gd name="f36" fmla="val 273"/>
                <a:gd name="f37" fmla="val 267"/>
                <a:gd name="f38" fmla="val 237"/>
                <a:gd name="f39" fmla="val 242"/>
                <a:gd name="f40" fmla="val 207"/>
                <a:gd name="f41" fmla="val 177"/>
                <a:gd name="f42" fmla="val 173"/>
                <a:gd name="f43" fmla="val 172"/>
                <a:gd name="f44" fmla="val 246"/>
                <a:gd name="f45" fmla="val 171"/>
                <a:gd name="f46" fmla="val 166"/>
                <a:gd name="f47" fmla="val 288"/>
                <a:gd name="f48" fmla="val 160"/>
                <a:gd name="f49" fmla="val 309"/>
                <a:gd name="f50" fmla="val 155"/>
                <a:gd name="f51" fmla="val 311"/>
                <a:gd name="f52" fmla="val 312"/>
                <a:gd name="f53" fmla="val 154"/>
                <a:gd name="f54" fmla="val 314"/>
                <a:gd name="f55" fmla="val 225"/>
                <a:gd name="f56" fmla="val 319"/>
                <a:gd name="f57" fmla="val 322"/>
                <a:gd name="f58" fmla="val 365"/>
                <a:gd name="f59" fmla="val 364"/>
                <a:gd name="f60" fmla="val 362"/>
                <a:gd name="f61" fmla="val 282"/>
                <a:gd name="f62" fmla="val 201"/>
                <a:gd name="f63" fmla="val 121"/>
                <a:gd name="f64" fmla="val 116"/>
                <a:gd name="f65" fmla="val 323"/>
                <a:gd name="f66" fmla="val 114"/>
                <a:gd name="f67" fmla="val 327"/>
                <a:gd name="f68" fmla="val 113"/>
                <a:gd name="f69" fmla="val 340"/>
                <a:gd name="f70" fmla="val 109"/>
                <a:gd name="f71" fmla="val 353"/>
                <a:gd name="f72" fmla="val 105"/>
                <a:gd name="f73" fmla="val 366"/>
                <a:gd name="f74" fmla="val 100"/>
                <a:gd name="f75" fmla="val 369"/>
                <a:gd name="f76" fmla="val 99"/>
                <a:gd name="f77" fmla="val 372"/>
                <a:gd name="f78" fmla="val 188"/>
                <a:gd name="f79" fmla="val 278"/>
                <a:gd name="f80" fmla="val 374"/>
                <a:gd name="f81" fmla="val 376"/>
                <a:gd name="f82" fmla="val 379"/>
                <a:gd name="f83" fmla="val 381"/>
                <a:gd name="f84" fmla="val 383"/>
                <a:gd name="f85" fmla="val 385"/>
                <a:gd name="f86" fmla="val 101"/>
                <a:gd name="f87" fmla="val 402"/>
                <a:gd name="f88" fmla="val 107"/>
                <a:gd name="f89" fmla="val 419"/>
                <a:gd name="f90" fmla="val 436"/>
                <a:gd name="f91" fmla="val 118"/>
                <a:gd name="f92" fmla="val 440"/>
                <a:gd name="f93" fmla="val 119"/>
                <a:gd name="f94" fmla="val 441"/>
                <a:gd name="f95" fmla="val 125"/>
                <a:gd name="f96" fmla="val 204"/>
                <a:gd name="f97" fmla="val 283"/>
                <a:gd name="f98" fmla="val 361"/>
                <a:gd name="f99" fmla="val 363"/>
                <a:gd name="f100" fmla="val 445"/>
                <a:gd name="f101" fmla="val 448"/>
                <a:gd name="f102" fmla="val 452"/>
                <a:gd name="f103" fmla="val 276"/>
                <a:gd name="f104" fmla="val 190"/>
                <a:gd name="f105" fmla="val 453"/>
                <a:gd name="f106" fmla="val 456"/>
                <a:gd name="f107" fmla="val 97"/>
                <a:gd name="f108" fmla="val 465"/>
                <a:gd name="f109" fmla="val 93"/>
                <a:gd name="f110" fmla="val 473"/>
                <a:gd name="f111" fmla="val 89"/>
                <a:gd name="f112" fmla="val 482"/>
                <a:gd name="f113" fmla="val 85"/>
                <a:gd name="f114" fmla="val 87"/>
                <a:gd name="f115" fmla="val 90"/>
                <a:gd name="f116" fmla="val 149"/>
                <a:gd name="f117" fmla="val 266"/>
                <a:gd name="f118" fmla="val 268"/>
                <a:gd name="f119" fmla="val 483"/>
                <a:gd name="f120" fmla="val 270"/>
                <a:gd name="f121" fmla="val 479"/>
                <a:gd name="f122" fmla="val 478"/>
                <a:gd name="f123" fmla="val 275"/>
                <a:gd name="f124" fmla="val 279"/>
                <a:gd name="f125" fmla="val 287"/>
                <a:gd name="f126" fmla="val 474"/>
                <a:gd name="f127" fmla="val 470"/>
                <a:gd name="f128" fmla="val 466"/>
                <a:gd name="f129" fmla="val 289"/>
                <a:gd name="f130" fmla="val 315"/>
                <a:gd name="f131" fmla="val 341"/>
                <a:gd name="f132" fmla="val 468"/>
                <a:gd name="f133" fmla="val 472"/>
                <a:gd name="f134" fmla="val 343"/>
                <a:gd name="f135" fmla="val 294"/>
                <a:gd name="f136" fmla="val 497"/>
                <a:gd name="f137" fmla="val 290"/>
                <a:gd name="f138" fmla="val 520"/>
                <a:gd name="f139" fmla="val 286"/>
                <a:gd name="f140" fmla="val 545"/>
                <a:gd name="f141" fmla="val 339"/>
                <a:gd name="f142" fmla="val 547"/>
                <a:gd name="f143" fmla="val 550"/>
                <a:gd name="f144" fmla="val 552"/>
                <a:gd name="f145" fmla="val 326"/>
                <a:gd name="f146" fmla="val 284"/>
                <a:gd name="f147" fmla="val 569"/>
                <a:gd name="f148" fmla="val 585"/>
                <a:gd name="f149" fmla="val 232"/>
                <a:gd name="f150" fmla="val 602"/>
                <a:gd name="f151" fmla="val 227"/>
                <a:gd name="f152" fmla="val 274"/>
                <a:gd name="f153" fmla="val 321"/>
                <a:gd name="f154" fmla="val 605"/>
                <a:gd name="f155" fmla="val 607"/>
                <a:gd name="f156" fmla="val 609"/>
                <a:gd name="f157" fmla="val 631"/>
                <a:gd name="f158" fmla="val 651"/>
                <a:gd name="f159" fmla="val 236"/>
                <a:gd name="f160" fmla="val 672"/>
                <a:gd name="f161" fmla="val 325"/>
                <a:gd name="f162" fmla="val 675"/>
                <a:gd name="f163" fmla="val 678"/>
                <a:gd name="f164" fmla="val 681"/>
                <a:gd name="f165" fmla="val 220"/>
                <a:gd name="f166" fmla="val 680"/>
                <a:gd name="f167" fmla="val 145"/>
                <a:gd name="f168" fmla="val 143"/>
                <a:gd name="f169" fmla="val 684"/>
                <a:gd name="f170" fmla="val 141"/>
                <a:gd name="f171" fmla="val 697"/>
                <a:gd name="f172" fmla="val 134"/>
                <a:gd name="f173" fmla="val 709"/>
                <a:gd name="f174" fmla="val 127"/>
                <a:gd name="f175" fmla="val 722"/>
                <a:gd name="f176" fmla="val 202"/>
                <a:gd name="f177" fmla="val 285"/>
                <a:gd name="f178" fmla="val 724"/>
                <a:gd name="f179" fmla="val 726"/>
                <a:gd name="f180" fmla="val 728"/>
                <a:gd name="f181" fmla="val 203"/>
                <a:gd name="f182" fmla="val 120"/>
                <a:gd name="f183" fmla="val 752"/>
                <a:gd name="f184" fmla="val 126"/>
                <a:gd name="f185" fmla="val 775"/>
                <a:gd name="f186" fmla="val 133"/>
                <a:gd name="f187" fmla="val 799"/>
                <a:gd name="f188" fmla="val 139"/>
                <a:gd name="f189" fmla="val 215"/>
                <a:gd name="f190" fmla="val 801"/>
                <a:gd name="f191" fmla="val 802"/>
                <a:gd name="f192" fmla="val 805"/>
                <a:gd name="f193" fmla="val 213"/>
                <a:gd name="f194" fmla="val 138"/>
                <a:gd name="f195" fmla="val 803"/>
                <a:gd name="f196" fmla="val 800"/>
                <a:gd name="f197" fmla="val 132"/>
                <a:gd name="f198" fmla="val 791"/>
                <a:gd name="f199" fmla="val 130"/>
                <a:gd name="f200" fmla="val 783"/>
                <a:gd name="f201" fmla="val 774"/>
                <a:gd name="f202" fmla="val 771"/>
                <a:gd name="f203" fmla="val 770"/>
                <a:gd name="f204" fmla="val 123"/>
                <a:gd name="f205" fmla="val 91"/>
                <a:gd name="f206" fmla="val 62"/>
                <a:gd name="f207" fmla="val 33"/>
                <a:gd name="f208" fmla="val 32"/>
                <a:gd name="f209" fmla="val 29"/>
                <a:gd name="f210" fmla="val 772"/>
                <a:gd name="f211" fmla="val 786"/>
                <a:gd name="f212" fmla="val 19"/>
                <a:gd name="f213" fmla="val 10"/>
                <a:gd name="f214" fmla="val 816"/>
                <a:gd name="f215" fmla="val 245"/>
                <a:gd name="f216" fmla="val 818"/>
                <a:gd name="f217" fmla="val 820"/>
                <a:gd name="f218" fmla="val 822"/>
                <a:gd name="f219" fmla="val 124"/>
                <a:gd name="f220" fmla="val 1"/>
                <a:gd name="f221" fmla="val 827"/>
                <a:gd name="f222" fmla="val 3"/>
                <a:gd name="f223" fmla="val 831"/>
                <a:gd name="f224" fmla="val 5"/>
                <a:gd name="f225" fmla="val 836"/>
                <a:gd name="f226" fmla="val 7"/>
                <a:gd name="f227" fmla="val 853"/>
                <a:gd name="f228" fmla="val 15"/>
                <a:gd name="f229" fmla="val 871"/>
                <a:gd name="f230" fmla="val 23"/>
                <a:gd name="f231" fmla="val 889"/>
                <a:gd name="f232" fmla="val 31"/>
                <a:gd name="f233" fmla="val 892"/>
                <a:gd name="f234" fmla="val 893"/>
                <a:gd name="f235" fmla="val 34"/>
                <a:gd name="f236" fmla="val 37"/>
                <a:gd name="f237" fmla="val 88"/>
                <a:gd name="f238" fmla="val 196"/>
                <a:gd name="f239" fmla="val 895"/>
                <a:gd name="f240" fmla="val 896"/>
                <a:gd name="f241" fmla="val 898"/>
                <a:gd name="f242" fmla="val 357"/>
                <a:gd name="f243" fmla="val 223"/>
                <a:gd name="f244" fmla="val 219"/>
                <a:gd name="f245" fmla="val 899"/>
                <a:gd name="f246" fmla="val 217"/>
                <a:gd name="f247" fmla="val 902"/>
                <a:gd name="f248" fmla="val 216"/>
                <a:gd name="f249" fmla="val 913"/>
                <a:gd name="f250" fmla="val 212"/>
                <a:gd name="f251" fmla="val 924"/>
                <a:gd name="f252" fmla="val 935"/>
                <a:gd name="f253" fmla="val 936"/>
                <a:gd name="f254" fmla="val 938"/>
                <a:gd name="f255" fmla="val 940"/>
                <a:gd name="f256" fmla="val 200"/>
                <a:gd name="f257" fmla="val 256"/>
                <a:gd name="f258" fmla="val 993"/>
                <a:gd name="f259" fmla="val 1046"/>
                <a:gd name="f260" fmla="val 178"/>
                <a:gd name="f261" fmla="val 169"/>
                <a:gd name="f262" fmla="val 152"/>
                <a:gd name="f263" fmla="val 148"/>
                <a:gd name="f264" fmla="val 142"/>
                <a:gd name="f265" fmla="val 137"/>
                <a:gd name="f266" fmla="val 293"/>
                <a:gd name="f267" fmla="val 302"/>
                <a:gd name="f268" fmla="val 320"/>
                <a:gd name="f269" fmla="val 151"/>
                <a:gd name="f270" fmla="val 163"/>
                <a:gd name="f271" fmla="val 176"/>
                <a:gd name="f272" fmla="val 313"/>
                <a:gd name="f273" fmla="val 305"/>
                <a:gd name="f274" fmla="val 298"/>
                <a:gd name="f275" fmla="val 165"/>
                <a:gd name="f276" fmla="val 352"/>
                <a:gd name="f277" fmla="val 337"/>
                <a:gd name="f278" fmla="val 153"/>
                <a:gd name="f279" fmla="val 324"/>
                <a:gd name="f280" fmla="val 140"/>
                <a:gd name="f281" fmla="val 328"/>
                <a:gd name="f282" fmla="val 329"/>
                <a:gd name="f283" fmla="val 354"/>
                <a:gd name="f284" fmla="val 307"/>
                <a:gd name="f285" fmla="val 280"/>
                <a:gd name="f286" fmla="val 111"/>
                <a:gd name="f287" fmla="val 102"/>
                <a:gd name="f288" fmla="val 300"/>
                <a:gd name="f289" fmla="val 112"/>
                <a:gd name="f290" fmla="val 122"/>
                <a:gd name="f291" fmla="val 95"/>
                <a:gd name="f292" fmla="val 292"/>
                <a:gd name="f293" fmla="val 79"/>
                <a:gd name="f294" fmla="val 71"/>
                <a:gd name="f295" fmla="val 318"/>
                <a:gd name="f296" fmla="val 335"/>
                <a:gd name="f297" fmla="val 346"/>
                <a:gd name="f298" fmla="val 355"/>
                <a:gd name="f299" fmla="val 344"/>
                <a:gd name="f300" fmla="val 333"/>
                <a:gd name="f301" fmla="val 334"/>
                <a:gd name="f302" fmla="val 359"/>
                <a:gd name="f303" fmla="val 351"/>
                <a:gd name="f304" fmla="val 350"/>
                <a:gd name="f305" fmla="val 128"/>
                <a:gd name="f306" fmla="val 330"/>
                <a:gd name="f307" fmla="val 331"/>
                <a:gd name="f308" fmla="val 106"/>
                <a:gd name="f309" fmla="val 210"/>
                <a:gd name="f310" fmla="val 198"/>
                <a:gd name="f311" fmla="val 194"/>
                <a:gd name="f312" fmla="val 146"/>
                <a:gd name="f313" fmla="val 150"/>
                <a:gd name="f314" fmla="val 159"/>
                <a:gd name="f315" fmla="val 338"/>
                <a:gd name="f316" fmla="val 161"/>
                <a:gd name="f317" fmla="val 158"/>
                <a:gd name="f318" fmla="val 115"/>
                <a:gd name="f319" fmla="val 129"/>
                <a:gd name="f320" fmla="val 222"/>
                <a:gd name="f321" fmla="val 226"/>
                <a:gd name="f322" fmla="val 228"/>
                <a:gd name="f323" fmla="val 240"/>
                <a:gd name="f324" fmla="val 239"/>
                <a:gd name="f325" fmla="val 345"/>
                <a:gd name="f326" fmla="val 233"/>
                <a:gd name="f327" fmla="val 221"/>
                <a:gd name="f328" fmla="val 167"/>
                <a:gd name="f329" fmla="val 170"/>
                <a:gd name="f330" fmla="val 175"/>
                <a:gd name="f331" fmla="val 181"/>
                <a:gd name="f332" fmla="val 185"/>
                <a:gd name="f333" fmla="val 186"/>
                <a:gd name="f334" fmla="val 182"/>
                <a:gd name="f335" fmla="val 179"/>
                <a:gd name="f336" fmla="val 248"/>
                <a:gd name="f337" fmla="val 250"/>
                <a:gd name="f338" fmla="val 252"/>
                <a:gd name="f339" fmla="val 254"/>
                <a:gd name="f340" fmla="val 258"/>
                <a:gd name="f341" fmla="val 262"/>
                <a:gd name="f342" fmla="val 259"/>
                <a:gd name="f343" fmla="val 592"/>
                <a:gd name="f344" fmla="val 303"/>
                <a:gd name="f345" fmla="val 582"/>
                <a:gd name="f346" fmla="val 304"/>
                <a:gd name="f347" fmla="val 572"/>
                <a:gd name="f348" fmla="val 562"/>
                <a:gd name="f349" fmla="val 306"/>
                <a:gd name="f350" fmla="val 591"/>
                <a:gd name="f351" fmla="val 583"/>
                <a:gd name="f352" fmla="val 244"/>
                <a:gd name="f353" fmla="val 575"/>
                <a:gd name="f354" fmla="val 567"/>
                <a:gd name="f355" fmla="val 561"/>
                <a:gd name="f356" fmla="val 560"/>
                <a:gd name="f357" fmla="val 251"/>
                <a:gd name="f358" fmla="val 563"/>
                <a:gd name="f359" fmla="val 576"/>
                <a:gd name="f360" fmla="val 568"/>
                <a:gd name="f361" fmla="val 301"/>
                <a:gd name="f362" fmla="val 297"/>
                <a:gd name="f363" fmla="val 263"/>
                <a:gd name="f364" fmla="val 257"/>
                <a:gd name="f365" fmla="val 584"/>
                <a:gd name="f366" fmla="val 261"/>
                <a:gd name="f367" fmla="val 581"/>
                <a:gd name="f368" fmla="val 573"/>
                <a:gd name="f369" fmla="val 564"/>
                <a:gd name="f370" fmla="val 336"/>
                <a:gd name="f371" fmla="val 349"/>
                <a:gd name="f372" fmla="val 295"/>
                <a:gd name="f373" fmla="val 218"/>
                <a:gd name="f374" fmla="val 243"/>
                <a:gd name="f375" fmla="val 234"/>
                <a:gd name="f376" fmla="val 193"/>
                <a:gd name="f377" fmla="val 195"/>
                <a:gd name="f378" fmla="val 316"/>
                <a:gd name="f379" fmla="val 308"/>
                <a:gd name="f380" fmla="val 206"/>
                <a:gd name="f381" fmla="val 205"/>
                <a:gd name="f382" fmla="val 229"/>
                <a:gd name="f383" fmla="val 230"/>
                <a:gd name="f384" fmla="val 238"/>
                <a:gd name="f385" fmla="val 247"/>
                <a:gd name="f386" fmla="val 272"/>
                <a:gd name="f387" fmla="val 310"/>
                <a:gd name="f388" fmla="val 265"/>
                <a:gd name="f389" fmla="val 231"/>
                <a:gd name="f390" fmla="val 249"/>
                <a:gd name="f391" fmla="val 253"/>
                <a:gd name="f392" fmla="val 255"/>
                <a:gd name="f393" fmla="val 211"/>
                <a:gd name="f394" fmla="val 197"/>
                <a:gd name="f395" fmla="val 183"/>
                <a:gd name="f396" fmla="val 740"/>
                <a:gd name="f397" fmla="val 743"/>
                <a:gd name="f398" fmla="val 746"/>
                <a:gd name="f399" fmla="val 749"/>
                <a:gd name="f400" fmla="val 748"/>
                <a:gd name="f401" fmla="val 744"/>
                <a:gd name="f402" fmla="val 742"/>
                <a:gd name="f403" fmla="val 750"/>
                <a:gd name="f404" fmla="val 741"/>
                <a:gd name="f405" fmla="val 235"/>
                <a:gd name="f406" fmla="val 739"/>
                <a:gd name="f407" fmla="val 214"/>
                <a:gd name="f408" fmla="val 747"/>
                <a:gd name="f409" fmla="val 157"/>
                <a:gd name="f410" fmla="val 168"/>
                <a:gd name="f411" fmla="val 174"/>
                <a:gd name="f412" fmla="val 763"/>
                <a:gd name="f413" fmla="val 762"/>
                <a:gd name="f414" fmla="val 761"/>
                <a:gd name="f415" fmla="val 759"/>
                <a:gd name="f416" fmla="val 758"/>
                <a:gd name="f417" fmla="val 756"/>
                <a:gd name="f418" fmla="val 754"/>
                <a:gd name="f419" fmla="val 757"/>
                <a:gd name="f420" fmla="val 760"/>
                <a:gd name="f421" fmla="val 199"/>
                <a:gd name="f422" fmla="val 753"/>
                <a:gd name="f423" fmla="val 776"/>
                <a:gd name="f424" fmla="val 773"/>
                <a:gd name="f425" fmla="val 767"/>
                <a:gd name="f426" fmla="val 162"/>
                <a:gd name="f427" fmla="val 156"/>
                <a:gd name="f428" fmla="val 768"/>
                <a:gd name="f429" fmla="val 347"/>
                <a:gd name="f430" fmla="val 755"/>
                <a:gd name="f431" fmla="val 769"/>
                <a:gd name="f432" fmla="val 780"/>
                <a:gd name="f433" fmla="val 299"/>
                <a:gd name="f434" fmla="val 785"/>
                <a:gd name="f435" fmla="val 788"/>
                <a:gd name="f436" fmla="val 164"/>
                <a:gd name="f437" fmla="val 192"/>
                <a:gd name="f438" fmla="val 209"/>
                <a:gd name="f439" fmla="val 842"/>
                <a:gd name="f440" fmla="val 348"/>
                <a:gd name="f441" fmla="val 839"/>
                <a:gd name="f442" fmla="val 833"/>
                <a:gd name="f443" fmla="val 837"/>
                <a:gd name="f444" fmla="val 843"/>
                <a:gd name="f445" fmla="val 844"/>
                <a:gd name="f446" fmla="val 834"/>
                <a:gd name="f447" fmla="val 832"/>
                <a:gd name="f448" fmla="val 96"/>
                <a:gd name="f449" fmla="val 108"/>
                <a:gd name="f450" fmla="val 110"/>
                <a:gd name="f451" fmla="val 98"/>
                <a:gd name="f452" fmla="val 845"/>
                <a:gd name="f453" fmla="val 50"/>
                <a:gd name="f454" fmla="val 40"/>
                <a:gd name="f455" fmla="val 35"/>
                <a:gd name="f456" fmla="val 47"/>
                <a:gd name="f457" fmla="val 49"/>
                <a:gd name="f458" fmla="val 80"/>
                <a:gd name="f459" fmla="val 78"/>
                <a:gd name="f460" fmla="val 77"/>
                <a:gd name="f461" fmla="val 55"/>
                <a:gd name="f462" fmla="val 68"/>
                <a:gd name="f463" fmla="val 69"/>
                <a:gd name="f464" fmla="val 70"/>
                <a:gd name="f465" fmla="val 59"/>
                <a:gd name="f466" fmla="val 58"/>
                <a:gd name="f467" fmla="val 840"/>
                <a:gd name="f468" fmla="val 848"/>
                <a:gd name="f469" fmla="val 846"/>
                <a:gd name="f470" fmla="val 856"/>
                <a:gd name="f471" fmla="val 850"/>
                <a:gd name="f472" fmla="val 847"/>
                <a:gd name="f473" fmla="val 277"/>
                <a:gd name="f474" fmla="val 851"/>
                <a:gd name="f475" fmla="val 857"/>
                <a:gd name="f476" fmla="val 858"/>
                <a:gd name="f477" fmla="val 86"/>
                <a:gd name="f478" fmla="val 84"/>
                <a:gd name="f479" fmla="val 82"/>
                <a:gd name="f480" fmla="val 861"/>
                <a:gd name="f481" fmla="val 860"/>
                <a:gd name="f482" fmla="val 869"/>
                <a:gd name="f483" fmla="val 870"/>
                <a:gd name="f484" fmla="val 881"/>
                <a:gd name="f485" fmla="val 883"/>
                <a:gd name="f486" fmla="val 882"/>
                <a:gd name="f487" fmla="val 94"/>
                <a:gd name="f488" fmla="val 874"/>
                <a:gd name="f489" fmla="val 873"/>
                <a:gd name="f490" fmla="val 872"/>
                <a:gd name="f491" fmla="val 864"/>
                <a:gd name="f492" fmla="val 867"/>
                <a:gd name="f493" fmla="val 866"/>
                <a:gd name="f494" fmla="val 147"/>
                <a:gd name="f495" fmla="val 859"/>
                <a:gd name="f496" fmla="val 879"/>
                <a:gd name="f497" fmla="val 877"/>
                <a:gd name="f498" fmla="val 876"/>
                <a:gd name="f499" fmla="val 878"/>
                <a:gd name="f500" fmla="val 75"/>
                <a:gd name="f501" fmla="val 76"/>
                <a:gd name="f502" fmla="val 73"/>
                <a:gd name="f503" fmla="val 83"/>
                <a:gd name="f504" fmla="val 57"/>
                <a:gd name="f505" fmla="val 56"/>
                <a:gd name="f506" fmla="val 54"/>
                <a:gd name="f507" fmla="val 67"/>
                <a:gd name="f508" fmla="val 64"/>
                <a:gd name="f509" fmla="val 467"/>
                <a:gd name="f510" fmla="val 469"/>
                <a:gd name="f511" fmla="val 471"/>
                <a:gd name="f512" fmla="val 131"/>
                <a:gd name="f513" fmla="val 462"/>
                <a:gd name="f514" fmla="val 458"/>
                <a:gd name="f515" fmla="val 463"/>
                <a:gd name="f516" fmla="val 136"/>
                <a:gd name="f517" fmla="val 457"/>
                <a:gd name="f518" fmla="val 459"/>
                <a:gd name="f519" fmla="val 461"/>
                <a:gd name="f520" fmla="val 460"/>
                <a:gd name="f521" fmla="val 464"/>
                <a:gd name="f522" fmla="val 117"/>
                <a:gd name="f523" fmla="val 455"/>
                <a:gd name="f524" fmla="val 103"/>
                <a:gd name="f525" fmla="+- 0 0 -90"/>
                <a:gd name="f526" fmla="*/ f4 1 1099"/>
                <a:gd name="f527" fmla="*/ f5 1 409"/>
                <a:gd name="f528" fmla="val f6"/>
                <a:gd name="f529" fmla="val f7"/>
                <a:gd name="f530" fmla="val f8"/>
                <a:gd name="f531" fmla="*/ f525 f0 1"/>
                <a:gd name="f532" fmla="+- f530 0 f528"/>
                <a:gd name="f533" fmla="+- f529 0 f528"/>
                <a:gd name="f534" fmla="*/ f531 1 f3"/>
                <a:gd name="f535" fmla="*/ f533 1 1099"/>
                <a:gd name="f536" fmla="*/ f532 1 409"/>
                <a:gd name="f537" fmla="*/ 241 f533 1"/>
                <a:gd name="f538" fmla="*/ 177 f532 1"/>
                <a:gd name="f539" fmla="*/ 379 f533 1"/>
                <a:gd name="f540" fmla="*/ 367 f532 1"/>
                <a:gd name="f541" fmla="*/ 482 f533 1"/>
                <a:gd name="f542" fmla="*/ 90 f532 1"/>
                <a:gd name="f543" fmla="*/ 552 f533 1"/>
                <a:gd name="f544" fmla="*/ 242 f532 1"/>
                <a:gd name="f545" fmla="*/ 722 f533 1"/>
                <a:gd name="f546" fmla="*/ 772 f533 1"/>
                <a:gd name="f547" fmla="*/ 29 f532 1"/>
                <a:gd name="f548" fmla="*/ 898 f533 1"/>
                <a:gd name="f549" fmla="*/ 357 f532 1"/>
                <a:gd name="f550" fmla="*/ 138 f533 1"/>
                <a:gd name="f551" fmla="*/ 320 f532 1"/>
                <a:gd name="f552" fmla="*/ 132 f533 1"/>
                <a:gd name="f553" fmla="*/ 280 f532 1"/>
                <a:gd name="f554" fmla="*/ 95 f533 1"/>
                <a:gd name="f555" fmla="*/ 332 f532 1"/>
                <a:gd name="f556" fmla="*/ 363 f533 1"/>
                <a:gd name="f557" fmla="*/ 208 f532 1"/>
                <a:gd name="f558" fmla="*/ 332 f533 1"/>
                <a:gd name="f559" fmla="*/ 123 f532 1"/>
                <a:gd name="f560" fmla="*/ 220 f532 1"/>
                <a:gd name="f561" fmla="*/ 361 f533 1"/>
                <a:gd name="f562" fmla="*/ 260 f532 1"/>
                <a:gd name="f563" fmla="*/ 591 f533 1"/>
                <a:gd name="f564" fmla="*/ 252 f532 1"/>
                <a:gd name="f565" fmla="*/ 562 f533 1"/>
                <a:gd name="f566" fmla="*/ 335 f532 1"/>
                <a:gd name="f567" fmla="*/ 303 f533 1"/>
                <a:gd name="f568" fmla="*/ 287 f532 1"/>
                <a:gd name="f569" fmla="*/ 295 f533 1"/>
                <a:gd name="f570" fmla="*/ 333 f532 1"/>
                <a:gd name="f571" fmla="*/ 279 f533 1"/>
                <a:gd name="f572" fmla="*/ 290 f532 1"/>
                <a:gd name="f573" fmla="*/ 287 f533 1"/>
                <a:gd name="f574" fmla="*/ 246 f532 1"/>
                <a:gd name="f575" fmla="*/ 250 f533 1"/>
                <a:gd name="f576" fmla="*/ 213 f532 1"/>
                <a:gd name="f577" fmla="*/ 292 f532 1"/>
                <a:gd name="f578" fmla="*/ 749 f533 1"/>
                <a:gd name="f579" fmla="*/ 241 f532 1"/>
                <a:gd name="f580" fmla="*/ 214 f532 1"/>
                <a:gd name="f581" fmla="*/ 186 f532 1"/>
                <a:gd name="f582" fmla="*/ 296 f532 1"/>
                <a:gd name="f583" fmla="*/ 754 f533 1"/>
                <a:gd name="f584" fmla="*/ 281 f532 1"/>
                <a:gd name="f585" fmla="*/ 187 f532 1"/>
                <a:gd name="f586" fmla="*/ 762 f533 1"/>
                <a:gd name="f587" fmla="*/ 243 f532 1"/>
                <a:gd name="f588" fmla="*/ 352 f532 1"/>
                <a:gd name="f589" fmla="*/ 325 f532 1"/>
                <a:gd name="f590" fmla="*/ 768 f533 1"/>
                <a:gd name="f591" fmla="*/ 244 f532 1"/>
                <a:gd name="f592" fmla="*/ 776 f533 1"/>
                <a:gd name="f593" fmla="*/ 218 f532 1"/>
                <a:gd name="f594" fmla="*/ 192 f532 1"/>
                <a:gd name="f595" fmla="*/ 788 f533 1"/>
                <a:gd name="f596" fmla="*/ 231 f532 1"/>
                <a:gd name="f597" fmla="*/ 311 f532 1"/>
                <a:gd name="f598" fmla="*/ 842 f533 1"/>
                <a:gd name="f599" fmla="*/ 355 f532 1"/>
                <a:gd name="f600" fmla="*/ 834 f533 1"/>
                <a:gd name="f601" fmla="*/ 179 f532 1"/>
                <a:gd name="f602" fmla="*/ 833 f533 1"/>
                <a:gd name="f603" fmla="*/ 55 f532 1"/>
                <a:gd name="f604" fmla="*/ 302 f532 1"/>
                <a:gd name="f605" fmla="*/ 856 f533 1"/>
                <a:gd name="f606" fmla="*/ 275 f532 1"/>
                <a:gd name="f607" fmla="*/ 848 f533 1"/>
                <a:gd name="f608" fmla="*/ 82 f532 1"/>
                <a:gd name="f609" fmla="*/ 874 f533 1"/>
                <a:gd name="f610" fmla="*/ 93 f532 1"/>
                <a:gd name="f611" fmla="*/ 869 f533 1"/>
                <a:gd name="f612" fmla="*/ 160 f532 1"/>
                <a:gd name="f613" fmla="*/ 861 f533 1"/>
                <a:gd name="f614" fmla="*/ 128 f532 1"/>
                <a:gd name="f615" fmla="*/ 882 f533 1"/>
                <a:gd name="f616" fmla="*/ 222 f532 1"/>
                <a:gd name="f617" fmla="*/ 344 f532 1"/>
                <a:gd name="f618" fmla="*/ 248 f532 1"/>
                <a:gd name="f619" fmla="*/ 73 f532 1"/>
                <a:gd name="f620" fmla="*/ 326 f532 1"/>
                <a:gd name="f621" fmla="*/ 467 f533 1"/>
                <a:gd name="f622" fmla="*/ 271 f532 1"/>
                <a:gd name="f623" fmla="*/ 472 f533 1"/>
                <a:gd name="f624" fmla="*/ 193 f532 1"/>
                <a:gd name="f625" fmla="*/ 209 f532 1"/>
                <a:gd name="f626" fmla="*/ 457 f533 1"/>
                <a:gd name="f627" fmla="*/ 237 f532 1"/>
                <a:gd name="f628" fmla="*/ 462 f533 1"/>
                <a:gd name="f629" fmla="*/ 182 f532 1"/>
                <a:gd name="f630" fmla="*/ 463 f533 1"/>
                <a:gd name="f631" fmla="*/ 102 f532 1"/>
                <a:gd name="f632" fmla="+- f534 0 f1"/>
                <a:gd name="f633" fmla="*/ f537 1 1099"/>
                <a:gd name="f634" fmla="*/ f538 1 409"/>
                <a:gd name="f635" fmla="*/ f539 1 1099"/>
                <a:gd name="f636" fmla="*/ f540 1 409"/>
                <a:gd name="f637" fmla="*/ f541 1 1099"/>
                <a:gd name="f638" fmla="*/ f542 1 409"/>
                <a:gd name="f639" fmla="*/ f543 1 1099"/>
                <a:gd name="f640" fmla="*/ f544 1 409"/>
                <a:gd name="f641" fmla="*/ f545 1 1099"/>
                <a:gd name="f642" fmla="*/ f546 1 1099"/>
                <a:gd name="f643" fmla="*/ f547 1 409"/>
                <a:gd name="f644" fmla="*/ f548 1 1099"/>
                <a:gd name="f645" fmla="*/ f549 1 409"/>
                <a:gd name="f646" fmla="*/ f550 1 1099"/>
                <a:gd name="f647" fmla="*/ f551 1 409"/>
                <a:gd name="f648" fmla="*/ f552 1 1099"/>
                <a:gd name="f649" fmla="*/ f553 1 409"/>
                <a:gd name="f650" fmla="*/ f554 1 1099"/>
                <a:gd name="f651" fmla="*/ f555 1 409"/>
                <a:gd name="f652" fmla="*/ f556 1 1099"/>
                <a:gd name="f653" fmla="*/ f557 1 409"/>
                <a:gd name="f654" fmla="*/ f558 1 1099"/>
                <a:gd name="f655" fmla="*/ f559 1 409"/>
                <a:gd name="f656" fmla="*/ f560 1 409"/>
                <a:gd name="f657" fmla="*/ f561 1 1099"/>
                <a:gd name="f658" fmla="*/ f562 1 409"/>
                <a:gd name="f659" fmla="*/ f563 1 1099"/>
                <a:gd name="f660" fmla="*/ f564 1 409"/>
                <a:gd name="f661" fmla="*/ f565 1 1099"/>
                <a:gd name="f662" fmla="*/ f566 1 409"/>
                <a:gd name="f663" fmla="*/ f567 1 1099"/>
                <a:gd name="f664" fmla="*/ f568 1 409"/>
                <a:gd name="f665" fmla="*/ f569 1 1099"/>
                <a:gd name="f666" fmla="*/ f570 1 409"/>
                <a:gd name="f667" fmla="*/ f571 1 1099"/>
                <a:gd name="f668" fmla="*/ f572 1 409"/>
                <a:gd name="f669" fmla="*/ f573 1 1099"/>
                <a:gd name="f670" fmla="*/ f574 1 409"/>
                <a:gd name="f671" fmla="*/ f575 1 1099"/>
                <a:gd name="f672" fmla="*/ f576 1 409"/>
                <a:gd name="f673" fmla="*/ f577 1 409"/>
                <a:gd name="f674" fmla="*/ f578 1 1099"/>
                <a:gd name="f675" fmla="*/ f579 1 409"/>
                <a:gd name="f676" fmla="*/ f580 1 409"/>
                <a:gd name="f677" fmla="*/ f581 1 409"/>
                <a:gd name="f678" fmla="*/ f582 1 409"/>
                <a:gd name="f679" fmla="*/ f583 1 1099"/>
                <a:gd name="f680" fmla="*/ f584 1 409"/>
                <a:gd name="f681" fmla="*/ f585 1 409"/>
                <a:gd name="f682" fmla="*/ f586 1 1099"/>
                <a:gd name="f683" fmla="*/ f587 1 409"/>
                <a:gd name="f684" fmla="*/ f588 1 409"/>
                <a:gd name="f685" fmla="*/ f589 1 409"/>
                <a:gd name="f686" fmla="*/ f590 1 1099"/>
                <a:gd name="f687" fmla="*/ f591 1 409"/>
                <a:gd name="f688" fmla="*/ f592 1 1099"/>
                <a:gd name="f689" fmla="*/ f593 1 409"/>
                <a:gd name="f690" fmla="*/ f594 1 409"/>
                <a:gd name="f691" fmla="*/ f595 1 1099"/>
                <a:gd name="f692" fmla="*/ f596 1 409"/>
                <a:gd name="f693" fmla="*/ f597 1 409"/>
                <a:gd name="f694" fmla="*/ f598 1 1099"/>
                <a:gd name="f695" fmla="*/ f599 1 409"/>
                <a:gd name="f696" fmla="*/ f600 1 1099"/>
                <a:gd name="f697" fmla="*/ f601 1 409"/>
                <a:gd name="f698" fmla="*/ f602 1 1099"/>
                <a:gd name="f699" fmla="*/ f603 1 409"/>
                <a:gd name="f700" fmla="*/ f604 1 409"/>
                <a:gd name="f701" fmla="*/ f605 1 1099"/>
                <a:gd name="f702" fmla="*/ f606 1 409"/>
                <a:gd name="f703" fmla="*/ f607 1 1099"/>
                <a:gd name="f704" fmla="*/ f608 1 409"/>
                <a:gd name="f705" fmla="*/ f609 1 1099"/>
                <a:gd name="f706" fmla="*/ f610 1 409"/>
                <a:gd name="f707" fmla="*/ f611 1 1099"/>
                <a:gd name="f708" fmla="*/ f612 1 409"/>
                <a:gd name="f709" fmla="*/ f613 1 1099"/>
                <a:gd name="f710" fmla="*/ f614 1 409"/>
                <a:gd name="f711" fmla="*/ f615 1 1099"/>
                <a:gd name="f712" fmla="*/ f616 1 409"/>
                <a:gd name="f713" fmla="*/ f617 1 409"/>
                <a:gd name="f714" fmla="*/ f618 1 409"/>
                <a:gd name="f715" fmla="*/ f619 1 409"/>
                <a:gd name="f716" fmla="*/ f620 1 409"/>
                <a:gd name="f717" fmla="*/ f621 1 1099"/>
                <a:gd name="f718" fmla="*/ f622 1 409"/>
                <a:gd name="f719" fmla="*/ f623 1 1099"/>
                <a:gd name="f720" fmla="*/ f624 1 409"/>
                <a:gd name="f721" fmla="*/ f625 1 409"/>
                <a:gd name="f722" fmla="*/ f626 1 1099"/>
                <a:gd name="f723" fmla="*/ f627 1 409"/>
                <a:gd name="f724" fmla="*/ f628 1 1099"/>
                <a:gd name="f725" fmla="*/ f629 1 409"/>
                <a:gd name="f726" fmla="*/ f630 1 1099"/>
                <a:gd name="f727" fmla="*/ f631 1 409"/>
                <a:gd name="f728" fmla="*/ 0 1 f535"/>
                <a:gd name="f729" fmla="*/ f529 1 f535"/>
                <a:gd name="f730" fmla="*/ 0 1 f536"/>
                <a:gd name="f731" fmla="*/ f530 1 f536"/>
                <a:gd name="f732" fmla="*/ f633 1 f535"/>
                <a:gd name="f733" fmla="*/ f634 1 f536"/>
                <a:gd name="f734" fmla="*/ f635 1 f535"/>
                <a:gd name="f735" fmla="*/ f636 1 f536"/>
                <a:gd name="f736" fmla="*/ f637 1 f535"/>
                <a:gd name="f737" fmla="*/ f638 1 f536"/>
                <a:gd name="f738" fmla="*/ f639 1 f535"/>
                <a:gd name="f739" fmla="*/ f640 1 f536"/>
                <a:gd name="f740" fmla="*/ f641 1 f535"/>
                <a:gd name="f741" fmla="*/ f642 1 f535"/>
                <a:gd name="f742" fmla="*/ f643 1 f536"/>
                <a:gd name="f743" fmla="*/ f644 1 f535"/>
                <a:gd name="f744" fmla="*/ f645 1 f536"/>
                <a:gd name="f745" fmla="*/ f646 1 f535"/>
                <a:gd name="f746" fmla="*/ f647 1 f536"/>
                <a:gd name="f747" fmla="*/ f648 1 f535"/>
                <a:gd name="f748" fmla="*/ f649 1 f536"/>
                <a:gd name="f749" fmla="*/ f650 1 f535"/>
                <a:gd name="f750" fmla="*/ f651 1 f536"/>
                <a:gd name="f751" fmla="*/ f652 1 f535"/>
                <a:gd name="f752" fmla="*/ f653 1 f536"/>
                <a:gd name="f753" fmla="*/ f654 1 f535"/>
                <a:gd name="f754" fmla="*/ f655 1 f536"/>
                <a:gd name="f755" fmla="*/ f656 1 f536"/>
                <a:gd name="f756" fmla="*/ f657 1 f535"/>
                <a:gd name="f757" fmla="*/ f658 1 f536"/>
                <a:gd name="f758" fmla="*/ f659 1 f535"/>
                <a:gd name="f759" fmla="*/ f660 1 f536"/>
                <a:gd name="f760" fmla="*/ f661 1 f535"/>
                <a:gd name="f761" fmla="*/ f662 1 f536"/>
                <a:gd name="f762" fmla="*/ f663 1 f535"/>
                <a:gd name="f763" fmla="*/ f664 1 f536"/>
                <a:gd name="f764" fmla="*/ f665 1 f535"/>
                <a:gd name="f765" fmla="*/ f666 1 f536"/>
                <a:gd name="f766" fmla="*/ f667 1 f535"/>
                <a:gd name="f767" fmla="*/ f668 1 f536"/>
                <a:gd name="f768" fmla="*/ f669 1 f535"/>
                <a:gd name="f769" fmla="*/ f670 1 f536"/>
                <a:gd name="f770" fmla="*/ f671 1 f535"/>
                <a:gd name="f771" fmla="*/ f672 1 f536"/>
                <a:gd name="f772" fmla="*/ f673 1 f536"/>
                <a:gd name="f773" fmla="*/ f674 1 f535"/>
                <a:gd name="f774" fmla="*/ f675 1 f536"/>
                <a:gd name="f775" fmla="*/ f676 1 f536"/>
                <a:gd name="f776" fmla="*/ f677 1 f536"/>
                <a:gd name="f777" fmla="*/ f678 1 f536"/>
                <a:gd name="f778" fmla="*/ f679 1 f535"/>
                <a:gd name="f779" fmla="*/ f680 1 f536"/>
                <a:gd name="f780" fmla="*/ f681 1 f536"/>
                <a:gd name="f781" fmla="*/ f682 1 f535"/>
                <a:gd name="f782" fmla="*/ f683 1 f536"/>
                <a:gd name="f783" fmla="*/ f684 1 f536"/>
                <a:gd name="f784" fmla="*/ f685 1 f536"/>
                <a:gd name="f785" fmla="*/ f686 1 f535"/>
                <a:gd name="f786" fmla="*/ f687 1 f536"/>
                <a:gd name="f787" fmla="*/ f688 1 f535"/>
                <a:gd name="f788" fmla="*/ f689 1 f536"/>
                <a:gd name="f789" fmla="*/ f690 1 f536"/>
                <a:gd name="f790" fmla="*/ f691 1 f535"/>
                <a:gd name="f791" fmla="*/ f692 1 f536"/>
                <a:gd name="f792" fmla="*/ f693 1 f536"/>
                <a:gd name="f793" fmla="*/ f694 1 f535"/>
                <a:gd name="f794" fmla="*/ f695 1 f536"/>
                <a:gd name="f795" fmla="*/ f696 1 f535"/>
                <a:gd name="f796" fmla="*/ f697 1 f536"/>
                <a:gd name="f797" fmla="*/ f698 1 f535"/>
                <a:gd name="f798" fmla="*/ f699 1 f536"/>
                <a:gd name="f799" fmla="*/ f700 1 f536"/>
                <a:gd name="f800" fmla="*/ f701 1 f535"/>
                <a:gd name="f801" fmla="*/ f702 1 f536"/>
                <a:gd name="f802" fmla="*/ f703 1 f535"/>
                <a:gd name="f803" fmla="*/ f704 1 f536"/>
                <a:gd name="f804" fmla="*/ f705 1 f535"/>
                <a:gd name="f805" fmla="*/ f706 1 f536"/>
                <a:gd name="f806" fmla="*/ f707 1 f535"/>
                <a:gd name="f807" fmla="*/ f708 1 f536"/>
                <a:gd name="f808" fmla="*/ f709 1 f535"/>
                <a:gd name="f809" fmla="*/ f710 1 f536"/>
                <a:gd name="f810" fmla="*/ f711 1 f535"/>
                <a:gd name="f811" fmla="*/ f712 1 f536"/>
                <a:gd name="f812" fmla="*/ f713 1 f536"/>
                <a:gd name="f813" fmla="*/ f714 1 f536"/>
                <a:gd name="f814" fmla="*/ f715 1 f536"/>
                <a:gd name="f815" fmla="*/ f716 1 f536"/>
                <a:gd name="f816" fmla="*/ f717 1 f535"/>
                <a:gd name="f817" fmla="*/ f718 1 f536"/>
                <a:gd name="f818" fmla="*/ f719 1 f535"/>
                <a:gd name="f819" fmla="*/ f720 1 f536"/>
                <a:gd name="f820" fmla="*/ f721 1 f536"/>
                <a:gd name="f821" fmla="*/ f722 1 f535"/>
                <a:gd name="f822" fmla="*/ f723 1 f536"/>
                <a:gd name="f823" fmla="*/ f724 1 f535"/>
                <a:gd name="f824" fmla="*/ f725 1 f536"/>
                <a:gd name="f825" fmla="*/ f726 1 f535"/>
                <a:gd name="f826" fmla="*/ f727 1 f536"/>
                <a:gd name="f827" fmla="*/ f728 f526 1"/>
                <a:gd name="f828" fmla="*/ f729 f526 1"/>
                <a:gd name="f829" fmla="*/ f731 f527 1"/>
                <a:gd name="f830" fmla="*/ f730 f527 1"/>
                <a:gd name="f831" fmla="*/ f732 f526 1"/>
                <a:gd name="f832" fmla="*/ f733 f527 1"/>
                <a:gd name="f833" fmla="*/ f734 f526 1"/>
                <a:gd name="f834" fmla="*/ f735 f527 1"/>
                <a:gd name="f835" fmla="*/ f736 f526 1"/>
                <a:gd name="f836" fmla="*/ f737 f527 1"/>
                <a:gd name="f837" fmla="*/ f738 f526 1"/>
                <a:gd name="f838" fmla="*/ f739 f527 1"/>
                <a:gd name="f839" fmla="*/ f740 f526 1"/>
                <a:gd name="f840" fmla="*/ f741 f526 1"/>
                <a:gd name="f841" fmla="*/ f742 f527 1"/>
                <a:gd name="f842" fmla="*/ f743 f526 1"/>
                <a:gd name="f843" fmla="*/ f744 f527 1"/>
                <a:gd name="f844" fmla="*/ f745 f526 1"/>
                <a:gd name="f845" fmla="*/ f746 f527 1"/>
                <a:gd name="f846" fmla="*/ f747 f526 1"/>
                <a:gd name="f847" fmla="*/ f748 f527 1"/>
                <a:gd name="f848" fmla="*/ f749 f526 1"/>
                <a:gd name="f849" fmla="*/ f750 f527 1"/>
                <a:gd name="f850" fmla="*/ f751 f526 1"/>
                <a:gd name="f851" fmla="*/ f752 f527 1"/>
                <a:gd name="f852" fmla="*/ f753 f526 1"/>
                <a:gd name="f853" fmla="*/ f754 f527 1"/>
                <a:gd name="f854" fmla="*/ f755 f527 1"/>
                <a:gd name="f855" fmla="*/ f756 f526 1"/>
                <a:gd name="f856" fmla="*/ f757 f527 1"/>
                <a:gd name="f857" fmla="*/ f758 f526 1"/>
                <a:gd name="f858" fmla="*/ f759 f527 1"/>
                <a:gd name="f859" fmla="*/ f760 f526 1"/>
                <a:gd name="f860" fmla="*/ f761 f527 1"/>
                <a:gd name="f861" fmla="*/ f762 f526 1"/>
                <a:gd name="f862" fmla="*/ f763 f527 1"/>
                <a:gd name="f863" fmla="*/ f764 f526 1"/>
                <a:gd name="f864" fmla="*/ f765 f527 1"/>
                <a:gd name="f865" fmla="*/ f766 f526 1"/>
                <a:gd name="f866" fmla="*/ f767 f527 1"/>
                <a:gd name="f867" fmla="*/ f768 f526 1"/>
                <a:gd name="f868" fmla="*/ f769 f527 1"/>
                <a:gd name="f869" fmla="*/ f770 f526 1"/>
                <a:gd name="f870" fmla="*/ f771 f527 1"/>
                <a:gd name="f871" fmla="*/ f772 f527 1"/>
                <a:gd name="f872" fmla="*/ f773 f526 1"/>
                <a:gd name="f873" fmla="*/ f774 f527 1"/>
                <a:gd name="f874" fmla="*/ f775 f527 1"/>
                <a:gd name="f875" fmla="*/ f776 f527 1"/>
                <a:gd name="f876" fmla="*/ f777 f527 1"/>
                <a:gd name="f877" fmla="*/ f778 f526 1"/>
                <a:gd name="f878" fmla="*/ f779 f527 1"/>
                <a:gd name="f879" fmla="*/ f780 f527 1"/>
                <a:gd name="f880" fmla="*/ f781 f526 1"/>
                <a:gd name="f881" fmla="*/ f782 f527 1"/>
                <a:gd name="f882" fmla="*/ f783 f527 1"/>
                <a:gd name="f883" fmla="*/ f784 f527 1"/>
                <a:gd name="f884" fmla="*/ f785 f526 1"/>
                <a:gd name="f885" fmla="*/ f786 f527 1"/>
                <a:gd name="f886" fmla="*/ f787 f526 1"/>
                <a:gd name="f887" fmla="*/ f788 f527 1"/>
                <a:gd name="f888" fmla="*/ f789 f527 1"/>
                <a:gd name="f889" fmla="*/ f790 f526 1"/>
                <a:gd name="f890" fmla="*/ f791 f527 1"/>
                <a:gd name="f891" fmla="*/ f792 f527 1"/>
                <a:gd name="f892" fmla="*/ f793 f526 1"/>
                <a:gd name="f893" fmla="*/ f794 f527 1"/>
                <a:gd name="f894" fmla="*/ f795 f526 1"/>
                <a:gd name="f895" fmla="*/ f796 f527 1"/>
                <a:gd name="f896" fmla="*/ f797 f526 1"/>
                <a:gd name="f897" fmla="*/ f798 f527 1"/>
                <a:gd name="f898" fmla="*/ f799 f527 1"/>
                <a:gd name="f899" fmla="*/ f800 f526 1"/>
                <a:gd name="f900" fmla="*/ f801 f527 1"/>
                <a:gd name="f901" fmla="*/ f802 f526 1"/>
                <a:gd name="f902" fmla="*/ f803 f527 1"/>
                <a:gd name="f903" fmla="*/ f804 f526 1"/>
                <a:gd name="f904" fmla="*/ f805 f527 1"/>
                <a:gd name="f905" fmla="*/ f806 f526 1"/>
                <a:gd name="f906" fmla="*/ f807 f527 1"/>
                <a:gd name="f907" fmla="*/ f808 f526 1"/>
                <a:gd name="f908" fmla="*/ f809 f527 1"/>
                <a:gd name="f909" fmla="*/ f810 f526 1"/>
                <a:gd name="f910" fmla="*/ f811 f527 1"/>
                <a:gd name="f911" fmla="*/ f812 f527 1"/>
                <a:gd name="f912" fmla="*/ f813 f527 1"/>
                <a:gd name="f913" fmla="*/ f814 f527 1"/>
                <a:gd name="f914" fmla="*/ f815 f527 1"/>
                <a:gd name="f915" fmla="*/ f816 f526 1"/>
                <a:gd name="f916" fmla="*/ f817 f527 1"/>
                <a:gd name="f917" fmla="*/ f818 f526 1"/>
                <a:gd name="f918" fmla="*/ f819 f527 1"/>
                <a:gd name="f919" fmla="*/ f820 f527 1"/>
                <a:gd name="f920" fmla="*/ f821 f526 1"/>
                <a:gd name="f921" fmla="*/ f822 f527 1"/>
                <a:gd name="f922" fmla="*/ f823 f526 1"/>
                <a:gd name="f923" fmla="*/ f824 f527 1"/>
                <a:gd name="f924" fmla="*/ f825 f526 1"/>
                <a:gd name="f925" fmla="*/ f826 f5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2">
                  <a:pos x="f831" y="f832"/>
                </a:cxn>
                <a:cxn ang="f632">
                  <a:pos x="f833" y="f834"/>
                </a:cxn>
                <a:cxn ang="f632">
                  <a:pos x="f835" y="f836"/>
                </a:cxn>
                <a:cxn ang="f632">
                  <a:pos x="f837" y="f838"/>
                </a:cxn>
                <a:cxn ang="f632">
                  <a:pos x="f839" y="f834"/>
                </a:cxn>
                <a:cxn ang="f632">
                  <a:pos x="f840" y="f841"/>
                </a:cxn>
                <a:cxn ang="f632">
                  <a:pos x="f842" y="f843"/>
                </a:cxn>
                <a:cxn ang="f632">
                  <a:pos x="f844" y="f845"/>
                </a:cxn>
                <a:cxn ang="f632">
                  <a:pos x="f846" y="f847"/>
                </a:cxn>
                <a:cxn ang="f632">
                  <a:pos x="f848" y="f849"/>
                </a:cxn>
                <a:cxn ang="f632">
                  <a:pos x="f850" y="f851"/>
                </a:cxn>
                <a:cxn ang="f632">
                  <a:pos x="f852" y="f853"/>
                </a:cxn>
                <a:cxn ang="f632">
                  <a:pos x="f850" y="f854"/>
                </a:cxn>
                <a:cxn ang="f632">
                  <a:pos x="f855" y="f856"/>
                </a:cxn>
                <a:cxn ang="f632">
                  <a:pos x="f857" y="f858"/>
                </a:cxn>
                <a:cxn ang="f632">
                  <a:pos x="f859" y="f845"/>
                </a:cxn>
                <a:cxn ang="f632">
                  <a:pos x="f859" y="f860"/>
                </a:cxn>
                <a:cxn ang="f632">
                  <a:pos x="f861" y="f862"/>
                </a:cxn>
                <a:cxn ang="f632">
                  <a:pos x="f863" y="f864"/>
                </a:cxn>
                <a:cxn ang="f632">
                  <a:pos x="f865" y="f866"/>
                </a:cxn>
                <a:cxn ang="f632">
                  <a:pos x="f867" y="f868"/>
                </a:cxn>
                <a:cxn ang="f632">
                  <a:pos x="f869" y="f858"/>
                </a:cxn>
                <a:cxn ang="f632">
                  <a:pos x="f869" y="f870"/>
                </a:cxn>
                <a:cxn ang="f632">
                  <a:pos x="f869" y="f871"/>
                </a:cxn>
                <a:cxn ang="f632">
                  <a:pos x="f872" y="f873"/>
                </a:cxn>
                <a:cxn ang="f632">
                  <a:pos x="f872" y="f874"/>
                </a:cxn>
                <a:cxn ang="f632">
                  <a:pos x="f872" y="f875"/>
                </a:cxn>
                <a:cxn ang="f632">
                  <a:pos x="f872" y="f876"/>
                </a:cxn>
                <a:cxn ang="f632">
                  <a:pos x="f877" y="f878"/>
                </a:cxn>
                <a:cxn ang="f632">
                  <a:pos x="f877" y="f879"/>
                </a:cxn>
                <a:cxn ang="f632">
                  <a:pos x="f880" y="f881"/>
                </a:cxn>
                <a:cxn ang="f632">
                  <a:pos x="f880" y="f882"/>
                </a:cxn>
                <a:cxn ang="f632">
                  <a:pos x="f877" y="f883"/>
                </a:cxn>
                <a:cxn ang="f632">
                  <a:pos x="f884" y="f885"/>
                </a:cxn>
                <a:cxn ang="f632">
                  <a:pos x="f886" y="f887"/>
                </a:cxn>
                <a:cxn ang="f632">
                  <a:pos x="f886" y="f888"/>
                </a:cxn>
                <a:cxn ang="f632">
                  <a:pos x="f889" y="f890"/>
                </a:cxn>
                <a:cxn ang="f632">
                  <a:pos x="f889" y="f891"/>
                </a:cxn>
                <a:cxn ang="f632">
                  <a:pos x="f892" y="f893"/>
                </a:cxn>
                <a:cxn ang="f632">
                  <a:pos x="f894" y="f895"/>
                </a:cxn>
                <a:cxn ang="f632">
                  <a:pos x="f892" y="f870"/>
                </a:cxn>
                <a:cxn ang="f632">
                  <a:pos x="f896" y="f897"/>
                </a:cxn>
                <a:cxn ang="f632">
                  <a:pos x="f896" y="f898"/>
                </a:cxn>
                <a:cxn ang="f632">
                  <a:pos x="f899" y="f900"/>
                </a:cxn>
                <a:cxn ang="f632">
                  <a:pos x="f901" y="f902"/>
                </a:cxn>
                <a:cxn ang="f632">
                  <a:pos x="f903" y="f904"/>
                </a:cxn>
                <a:cxn ang="f632">
                  <a:pos x="f905" y="f906"/>
                </a:cxn>
                <a:cxn ang="f632">
                  <a:pos x="f907" y="f908"/>
                </a:cxn>
                <a:cxn ang="f632">
                  <a:pos x="f909" y="f910"/>
                </a:cxn>
                <a:cxn ang="f632">
                  <a:pos x="f907" y="f911"/>
                </a:cxn>
                <a:cxn ang="f632">
                  <a:pos x="f903" y="f912"/>
                </a:cxn>
                <a:cxn ang="f632">
                  <a:pos x="f903" y="f913"/>
                </a:cxn>
                <a:cxn ang="f632">
                  <a:pos x="f903" y="f914"/>
                </a:cxn>
                <a:cxn ang="f632">
                  <a:pos x="f915" y="f916"/>
                </a:cxn>
                <a:cxn ang="f632">
                  <a:pos x="f915" y="f890"/>
                </a:cxn>
                <a:cxn ang="f632">
                  <a:pos x="f917" y="f918"/>
                </a:cxn>
                <a:cxn ang="f632">
                  <a:pos x="f915" y="f919"/>
                </a:cxn>
                <a:cxn ang="f632">
                  <a:pos x="f920" y="f921"/>
                </a:cxn>
                <a:cxn ang="f632">
                  <a:pos x="f922" y="f923"/>
                </a:cxn>
                <a:cxn ang="f632">
                  <a:pos x="f920" y="f887"/>
                </a:cxn>
                <a:cxn ang="f632">
                  <a:pos x="f924" y="f925"/>
                </a:cxn>
              </a:cxnLst>
              <a:rect l="f827" t="f830" r="f828" b="f829"/>
              <a:pathLst>
                <a:path w="1099" h="409">
                  <a:moveTo>
                    <a:pt x="f7" y="f8"/>
                  </a:moveTo>
                  <a:cubicBezTo>
                    <a:pt x="f9" y="f8"/>
                    <a:pt x="f10" y="f8"/>
                    <a:pt x="f6" y="f8"/>
                  </a:cubicBezTo>
                  <a:cubicBezTo>
                    <a:pt x="f6" y="f11"/>
                    <a:pt x="f6" y="f12"/>
                    <a:pt x="f6" y="f13"/>
                  </a:cubicBezTo>
                  <a:cubicBezTo>
                    <a:pt x="f14" y="f13"/>
                    <a:pt x="f15" y="f13"/>
                    <a:pt x="f16" y="f13"/>
                  </a:cubicBezTo>
                  <a:cubicBezTo>
                    <a:pt x="f16" y="f17"/>
                    <a:pt x="f16" y="f18"/>
                    <a:pt x="f16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4" y="f26"/>
                    <a:pt x="f24" y="f27"/>
                    <a:pt x="f24" y="f10"/>
                  </a:cubicBezTo>
                  <a:cubicBezTo>
                    <a:pt x="f28" y="f10"/>
                    <a:pt x="f29" y="f10"/>
                    <a:pt x="f30" y="f10"/>
                  </a:cubicBezTo>
                  <a:cubicBezTo>
                    <a:pt x="f30" y="f27"/>
                    <a:pt x="f30" y="f26"/>
                    <a:pt x="f30" y="f25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5" y="f23"/>
                    <a:pt x="f35" y="f34"/>
                    <a:pt x="f35" y="f37"/>
                  </a:cubicBezTo>
                  <a:cubicBezTo>
                    <a:pt x="f35" y="f38"/>
                    <a:pt x="f39" y="f40"/>
                    <a:pt x="f35" y="f41"/>
                  </a:cubicBezTo>
                  <a:cubicBezTo>
                    <a:pt x="f35" y="f42"/>
                    <a:pt x="f39" y="f43"/>
                    <a:pt x="f44" y="f45"/>
                  </a:cubicBezTo>
                  <a:cubicBezTo>
                    <a:pt x="f37" y="f46"/>
                    <a:pt x="f47" y="f48"/>
                    <a:pt x="f49" y="f50"/>
                  </a:cubicBezTo>
                  <a:cubicBezTo>
                    <a:pt x="f51" y="f50"/>
                    <a:pt x="f52" y="f53"/>
                    <a:pt x="f54" y="f53"/>
                  </a:cubicBezTo>
                  <a:cubicBezTo>
                    <a:pt x="f54" y="f55"/>
                    <a:pt x="f54" y="f26"/>
                    <a:pt x="f54" y="f10"/>
                  </a:cubicBezTo>
                  <a:cubicBezTo>
                    <a:pt x="f18" y="f10"/>
                    <a:pt x="f56" y="f10"/>
                    <a:pt x="f57" y="f10"/>
                  </a:cubicBezTo>
                  <a:cubicBezTo>
                    <a:pt x="f57" y="f58"/>
                    <a:pt x="f57" y="f59"/>
                    <a:pt x="f57" y="f60"/>
                  </a:cubicBezTo>
                  <a:cubicBezTo>
                    <a:pt x="f57" y="f61"/>
                    <a:pt x="f57" y="f62"/>
                    <a:pt x="f57" y="f63"/>
                  </a:cubicBezTo>
                  <a:cubicBezTo>
                    <a:pt x="f57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13" y="f74"/>
                    <a:pt x="f75" y="f76"/>
                    <a:pt x="f77" y="f76"/>
                  </a:cubicBezTo>
                  <a:cubicBezTo>
                    <a:pt x="f77" y="f78"/>
                    <a:pt x="f77" y="f79"/>
                    <a:pt x="f77" y="f10"/>
                  </a:cubicBezTo>
                  <a:cubicBezTo>
                    <a:pt x="f80" y="f10"/>
                    <a:pt x="f81" y="f10"/>
                    <a:pt x="f82" y="f10"/>
                  </a:cubicBezTo>
                  <a:cubicBezTo>
                    <a:pt x="f82" y="f79"/>
                    <a:pt x="f82" y="f29"/>
                    <a:pt x="f82" y="f76"/>
                  </a:cubicBezTo>
                  <a:cubicBezTo>
                    <a:pt x="f83" y="f74"/>
                    <a:pt x="f84" y="f74"/>
                    <a:pt x="f85" y="f86"/>
                  </a:cubicBezTo>
                  <a:cubicBezTo>
                    <a:pt x="f87" y="f88"/>
                    <a:pt x="f89" y="f68"/>
                    <a:pt x="f90" y="f91"/>
                  </a:cubicBezTo>
                  <a:cubicBezTo>
                    <a:pt x="f92" y="f93"/>
                    <a:pt x="f94" y="f63"/>
                    <a:pt x="f94" y="f95"/>
                  </a:cubicBezTo>
                  <a:cubicBezTo>
                    <a:pt x="f94" y="f96"/>
                    <a:pt x="f94" y="f97"/>
                    <a:pt x="f94" y="f98"/>
                  </a:cubicBezTo>
                  <a:cubicBezTo>
                    <a:pt x="f94" y="f99"/>
                    <a:pt x="f94" y="f58"/>
                    <a:pt x="f94" y="f10"/>
                  </a:cubicBezTo>
                  <a:cubicBezTo>
                    <a:pt x="f100" y="f10"/>
                    <a:pt x="f101" y="f10"/>
                    <a:pt x="f102" y="f10"/>
                  </a:cubicBezTo>
                  <a:cubicBezTo>
                    <a:pt x="f102" y="f58"/>
                    <a:pt x="f102" y="f59"/>
                    <a:pt x="f102" y="f60"/>
                  </a:cubicBezTo>
                  <a:cubicBezTo>
                    <a:pt x="f102" y="f103"/>
                    <a:pt x="f102" y="f104"/>
                    <a:pt x="f102" y="f72"/>
                  </a:cubicBezTo>
                  <a:cubicBezTo>
                    <a:pt x="f102" y="f86"/>
                    <a:pt x="f105" y="f76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2" y="f114"/>
                    <a:pt x="f112" y="f111"/>
                    <a:pt x="f112" y="f115"/>
                  </a:cubicBezTo>
                  <a:cubicBezTo>
                    <a:pt x="f112" y="f116"/>
                    <a:pt x="f112" y="f40"/>
                    <a:pt x="f112" y="f117"/>
                  </a:cubicBezTo>
                  <a:cubicBezTo>
                    <a:pt x="f112" y="f118"/>
                    <a:pt x="f119" y="f120"/>
                    <a:pt x="f121" y="f23"/>
                  </a:cubicBezTo>
                  <a:cubicBezTo>
                    <a:pt x="f121" y="f23"/>
                    <a:pt x="f121" y="f36"/>
                    <a:pt x="f122" y="f123"/>
                  </a:cubicBezTo>
                  <a:cubicBezTo>
                    <a:pt x="f122" y="f124"/>
                    <a:pt x="f122" y="f97"/>
                    <a:pt x="f122" y="f125"/>
                  </a:cubicBezTo>
                  <a:cubicBezTo>
                    <a:pt x="f126" y="f47"/>
                    <a:pt x="f127" y="f47"/>
                    <a:pt x="f128" y="f129"/>
                  </a:cubicBezTo>
                  <a:cubicBezTo>
                    <a:pt x="f128" y="f130"/>
                    <a:pt x="f128" y="f131"/>
                    <a:pt x="f128" y="f10"/>
                  </a:cubicBezTo>
                  <a:cubicBezTo>
                    <a:pt x="f132" y="f10"/>
                    <a:pt x="f127" y="f10"/>
                    <a:pt x="f133" y="f10"/>
                  </a:cubicBezTo>
                  <a:cubicBezTo>
                    <a:pt x="f133" y="f134"/>
                    <a:pt x="f133" y="f56"/>
                    <a:pt x="f133" y="f135"/>
                  </a:cubicBezTo>
                  <a:cubicBezTo>
                    <a:pt x="f136" y="f137"/>
                    <a:pt x="f138" y="f139"/>
                    <a:pt x="f140" y="f61"/>
                  </a:cubicBezTo>
                  <a:cubicBezTo>
                    <a:pt x="f140" y="f51"/>
                    <a:pt x="f140" y="f141"/>
                    <a:pt x="f140" y="f10"/>
                  </a:cubicBezTo>
                  <a:cubicBezTo>
                    <a:pt x="f142" y="f10"/>
                    <a:pt x="f143" y="f10"/>
                    <a:pt x="f144" y="f10"/>
                  </a:cubicBezTo>
                  <a:cubicBezTo>
                    <a:pt x="f144" y="f145"/>
                    <a:pt x="f144" y="f146"/>
                    <a:pt x="f144" y="f39"/>
                  </a:cubicBezTo>
                  <a:cubicBezTo>
                    <a:pt x="f147" y="f38"/>
                    <a:pt x="f148" y="f149"/>
                    <a:pt x="f150" y="f151"/>
                  </a:cubicBezTo>
                  <a:cubicBezTo>
                    <a:pt x="f150" y="f152"/>
                    <a:pt x="f150" y="f153"/>
                    <a:pt x="f150" y="f10"/>
                  </a:cubicBezTo>
                  <a:cubicBezTo>
                    <a:pt x="f154" y="f10"/>
                    <a:pt x="f155" y="f10"/>
                    <a:pt x="f156" y="f10"/>
                  </a:cubicBezTo>
                  <a:cubicBezTo>
                    <a:pt x="f156" y="f153"/>
                    <a:pt x="f156" y="f152"/>
                    <a:pt x="f156" y="f151"/>
                  </a:cubicBezTo>
                  <a:cubicBezTo>
                    <a:pt x="f157" y="f149"/>
                    <a:pt x="f158" y="f159"/>
                    <a:pt x="f160" y="f35"/>
                  </a:cubicBezTo>
                  <a:cubicBezTo>
                    <a:pt x="f160" y="f97"/>
                    <a:pt x="f160" y="f161"/>
                    <a:pt x="f160" y="f10"/>
                  </a:cubicBezTo>
                  <a:cubicBezTo>
                    <a:pt x="f162" y="f10"/>
                    <a:pt x="f163" y="f10"/>
                    <a:pt x="f164" y="f10"/>
                  </a:cubicBezTo>
                  <a:cubicBezTo>
                    <a:pt x="f164" y="f58"/>
                    <a:pt x="f164" y="f59"/>
                    <a:pt x="f164" y="f60"/>
                  </a:cubicBezTo>
                  <a:cubicBezTo>
                    <a:pt x="f164" y="f19"/>
                    <a:pt x="f164" y="f165"/>
                    <a:pt x="f166" y="f116"/>
                  </a:cubicBezTo>
                  <a:cubicBezTo>
                    <a:pt x="f166" y="f167"/>
                    <a:pt x="f164" y="f168"/>
                    <a:pt x="f169" y="f170"/>
                  </a:cubicBezTo>
                  <a:cubicBezTo>
                    <a:pt x="f171" y="f172"/>
                    <a:pt x="f173" y="f174"/>
                    <a:pt x="f175" y="f93"/>
                  </a:cubicBezTo>
                  <a:cubicBezTo>
                    <a:pt x="f175" y="f176"/>
                    <a:pt x="f175" y="f177"/>
                    <a:pt x="f175" y="f10"/>
                  </a:cubicBezTo>
                  <a:cubicBezTo>
                    <a:pt x="f178" y="f13"/>
                    <a:pt x="f179" y="f13"/>
                    <a:pt x="f180" y="f13"/>
                  </a:cubicBezTo>
                  <a:cubicBezTo>
                    <a:pt x="f180" y="f177"/>
                    <a:pt x="f180" y="f181"/>
                    <a:pt x="f180" y="f182"/>
                  </a:cubicBezTo>
                  <a:cubicBezTo>
                    <a:pt x="f183" y="f184"/>
                    <a:pt x="f185" y="f186"/>
                    <a:pt x="f187" y="f188"/>
                  </a:cubicBezTo>
                  <a:cubicBezTo>
                    <a:pt x="f187" y="f189"/>
                    <a:pt x="f187" y="f19"/>
                    <a:pt x="f187" y="f10"/>
                  </a:cubicBezTo>
                  <a:cubicBezTo>
                    <a:pt x="f190" y="f10"/>
                    <a:pt x="f191" y="f13"/>
                    <a:pt x="f192" y="f13"/>
                  </a:cubicBezTo>
                  <a:cubicBezTo>
                    <a:pt x="f192" y="f73"/>
                    <a:pt x="f192" y="f59"/>
                    <a:pt x="f192" y="f60"/>
                  </a:cubicBezTo>
                  <a:cubicBezTo>
                    <a:pt x="f192" y="f125"/>
                    <a:pt x="f192" y="f193"/>
                    <a:pt x="f192" y="f194"/>
                  </a:cubicBezTo>
                  <a:cubicBezTo>
                    <a:pt x="f192" y="f172"/>
                    <a:pt x="f195" y="f186"/>
                    <a:pt x="f196" y="f197"/>
                  </a:cubicBezTo>
                  <a:cubicBezTo>
                    <a:pt x="f198" y="f199"/>
                    <a:pt x="f200" y="f174"/>
                    <a:pt x="f201" y="f95"/>
                  </a:cubicBezTo>
                  <a:cubicBezTo>
                    <a:pt x="f202" y="f95"/>
                    <a:pt x="f203" y="f204"/>
                    <a:pt x="f203" y="f182"/>
                  </a:cubicBezTo>
                  <a:cubicBezTo>
                    <a:pt x="f203" y="f205"/>
                    <a:pt x="f203" y="f206"/>
                    <a:pt x="f203" y="f207"/>
                  </a:cubicBezTo>
                  <a:cubicBezTo>
                    <a:pt x="f203" y="f208"/>
                    <a:pt x="f202" y="f209"/>
                    <a:pt x="f210" y="f209"/>
                  </a:cubicBezTo>
                  <a:cubicBezTo>
                    <a:pt x="f211" y="f212"/>
                    <a:pt x="f190" y="f213"/>
                    <a:pt x="f214" y="f6"/>
                  </a:cubicBezTo>
                  <a:cubicBezTo>
                    <a:pt x="f214" y="f204"/>
                    <a:pt x="f214" y="f215"/>
                    <a:pt x="f214" y="f10"/>
                  </a:cubicBezTo>
                  <a:cubicBezTo>
                    <a:pt x="f216" y="f10"/>
                    <a:pt x="f217" y="f10"/>
                    <a:pt x="f218" y="f10"/>
                  </a:cubicBezTo>
                  <a:cubicBezTo>
                    <a:pt x="f218" y="f44"/>
                    <a:pt x="f218" y="f219"/>
                    <a:pt x="f218" y="f220"/>
                  </a:cubicBezTo>
                  <a:cubicBezTo>
                    <a:pt x="f221" y="f222"/>
                    <a:pt x="f223" y="f224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08"/>
                    <a:pt x="f234" y="f235"/>
                    <a:pt x="f234" y="f236"/>
                  </a:cubicBezTo>
                  <a:cubicBezTo>
                    <a:pt x="f234" y="f206"/>
                    <a:pt x="f234" y="f237"/>
                    <a:pt x="f234" y="f68"/>
                  </a:cubicBezTo>
                  <a:cubicBezTo>
                    <a:pt x="f234" y="f238"/>
                    <a:pt x="f234" y="f79"/>
                    <a:pt x="f234" y="f98"/>
                  </a:cubicBezTo>
                  <a:cubicBezTo>
                    <a:pt x="f234" y="f99"/>
                    <a:pt x="f234" y="f58"/>
                    <a:pt x="f234" y="f10"/>
                  </a:cubicBezTo>
                  <a:cubicBezTo>
                    <a:pt x="f239" y="f10"/>
                    <a:pt x="f240" y="f10"/>
                    <a:pt x="f241" y="f10"/>
                  </a:cubicBezTo>
                  <a:cubicBezTo>
                    <a:pt x="f241" y="f59"/>
                    <a:pt x="f241" y="f2"/>
                    <a:pt x="f241" y="f242"/>
                  </a:cubicBezTo>
                  <a:cubicBezTo>
                    <a:pt x="f241" y="f52"/>
                    <a:pt x="f241" y="f37"/>
                    <a:pt x="f241" y="f243"/>
                  </a:cubicBezTo>
                  <a:cubicBezTo>
                    <a:pt x="f241" y="f244"/>
                    <a:pt x="f245" y="f246"/>
                    <a:pt x="f247" y="f248"/>
                  </a:cubicBezTo>
                  <a:cubicBezTo>
                    <a:pt x="f249" y="f250"/>
                    <a:pt x="f251" y="f40"/>
                    <a:pt x="f252" y="f176"/>
                  </a:cubicBezTo>
                  <a:cubicBezTo>
                    <a:pt x="f253" y="f62"/>
                    <a:pt x="f254" y="f62"/>
                    <a:pt x="f255" y="f256"/>
                  </a:cubicBezTo>
                  <a:cubicBezTo>
                    <a:pt x="f255" y="f257"/>
                    <a:pt x="f255" y="f52"/>
                    <a:pt x="f255" y="f13"/>
                  </a:cubicBezTo>
                  <a:cubicBezTo>
                    <a:pt x="f258" y="f13"/>
                    <a:pt x="f259" y="f13"/>
                    <a:pt x="f7" y="f13"/>
                  </a:cubicBezTo>
                  <a:cubicBezTo>
                    <a:pt x="f7" y="f12"/>
                    <a:pt x="f7" y="f11"/>
                    <a:pt x="f7" y="f8"/>
                  </a:cubicBezTo>
                  <a:close/>
                  <a:moveTo>
                    <a:pt x="f260" y="f118"/>
                  </a:moveTo>
                  <a:cubicBezTo>
                    <a:pt x="f261" y="f23"/>
                    <a:pt x="f48" y="f36"/>
                    <a:pt x="f262" y="f123"/>
                  </a:cubicBezTo>
                  <a:cubicBezTo>
                    <a:pt x="f263" y="f103"/>
                    <a:pt x="f264" y="f103"/>
                    <a:pt x="f188" y="f124"/>
                  </a:cubicBezTo>
                  <a:cubicBezTo>
                    <a:pt x="f265" y="f61"/>
                    <a:pt x="f194" y="f47"/>
                    <a:pt x="f194" y="f266"/>
                  </a:cubicBezTo>
                  <a:cubicBezTo>
                    <a:pt x="f194" y="f267"/>
                    <a:pt x="f194" y="f51"/>
                    <a:pt x="f194" y="f268"/>
                  </a:cubicBezTo>
                  <a:cubicBezTo>
                    <a:pt x="f269" y="f56"/>
                    <a:pt x="f270" y="f18"/>
                    <a:pt x="f271" y="f130"/>
                  </a:cubicBezTo>
                  <a:cubicBezTo>
                    <a:pt x="f41" y="f130"/>
                    <a:pt x="f260" y="f272"/>
                    <a:pt x="f260" y="f52"/>
                  </a:cubicBezTo>
                  <a:cubicBezTo>
                    <a:pt x="f260" y="f273"/>
                    <a:pt x="f260" y="f274"/>
                    <a:pt x="f260" y="f19"/>
                  </a:cubicBezTo>
                  <a:cubicBezTo>
                    <a:pt x="f260" y="f146"/>
                    <a:pt x="f260" y="f103"/>
                    <a:pt x="f260" y="f118"/>
                  </a:cubicBezTo>
                  <a:close/>
                  <a:moveTo>
                    <a:pt x="f194" y="f10"/>
                  </a:moveTo>
                  <a:cubicBezTo>
                    <a:pt x="f262" y="f10"/>
                    <a:pt x="f275" y="f10"/>
                    <a:pt x="f260" y="f10"/>
                  </a:cubicBezTo>
                  <a:cubicBezTo>
                    <a:pt x="f260" y="f276"/>
                    <a:pt x="f260" y="f277"/>
                    <a:pt x="f260" y="f153"/>
                  </a:cubicBezTo>
                  <a:cubicBezTo>
                    <a:pt x="f275" y="f65"/>
                    <a:pt x="f278" y="f279"/>
                    <a:pt x="f264" y="f145"/>
                  </a:cubicBezTo>
                  <a:cubicBezTo>
                    <a:pt x="f280" y="f145"/>
                    <a:pt x="f188" y="f281"/>
                    <a:pt x="f194" y="f282"/>
                  </a:cubicBezTo>
                  <a:cubicBezTo>
                    <a:pt x="f194" y="f17"/>
                    <a:pt x="f194" y="f283"/>
                    <a:pt x="f194" y="f10"/>
                  </a:cubicBezTo>
                  <a:close/>
                  <a:moveTo>
                    <a:pt x="f197" y="f153"/>
                  </a:moveTo>
                  <a:cubicBezTo>
                    <a:pt x="f197" y="f284"/>
                    <a:pt x="f197" y="f135"/>
                    <a:pt x="f197" y="f285"/>
                  </a:cubicBezTo>
                  <a:cubicBezTo>
                    <a:pt x="f63" y="f97"/>
                    <a:pt x="f286" y="f177"/>
                    <a:pt x="f287" y="f47"/>
                  </a:cubicBezTo>
                  <a:cubicBezTo>
                    <a:pt x="f287" y="f288"/>
                    <a:pt x="f287" y="f272"/>
                    <a:pt x="f287" y="f161"/>
                  </a:cubicBezTo>
                  <a:cubicBezTo>
                    <a:pt x="f289" y="f279"/>
                    <a:pt x="f290" y="f57"/>
                    <a:pt x="f197" y="f153"/>
                  </a:cubicBezTo>
                  <a:close/>
                  <a:moveTo>
                    <a:pt x="f291" y="f145"/>
                  </a:moveTo>
                  <a:cubicBezTo>
                    <a:pt x="f291" y="f272"/>
                    <a:pt x="f291" y="f267"/>
                    <a:pt x="f291" y="f129"/>
                  </a:cubicBezTo>
                  <a:cubicBezTo>
                    <a:pt x="f114" y="f292"/>
                    <a:pt x="f293" y="f135"/>
                    <a:pt x="f294" y="f26"/>
                  </a:cubicBezTo>
                  <a:cubicBezTo>
                    <a:pt x="f294" y="f284"/>
                    <a:pt x="f294" y="f295"/>
                    <a:pt x="f294" y="f282"/>
                  </a:cubicBezTo>
                  <a:cubicBezTo>
                    <a:pt x="f293" y="f281"/>
                    <a:pt x="f114" y="f67"/>
                    <a:pt x="f291" y="f145"/>
                  </a:cubicBezTo>
                  <a:close/>
                  <a:moveTo>
                    <a:pt x="f294" y="f296"/>
                  </a:moveTo>
                  <a:cubicBezTo>
                    <a:pt x="f294" y="f297"/>
                    <a:pt x="f294" y="f242"/>
                    <a:pt x="f294" y="f10"/>
                  </a:cubicBezTo>
                  <a:cubicBezTo>
                    <a:pt x="f293" y="f10"/>
                    <a:pt x="f114" y="f10"/>
                    <a:pt x="f291" y="f10"/>
                  </a:cubicBezTo>
                  <a:cubicBezTo>
                    <a:pt x="f291" y="f298"/>
                    <a:pt x="f291" y="f299"/>
                    <a:pt x="f291" y="f27"/>
                  </a:cubicBezTo>
                  <a:cubicBezTo>
                    <a:pt x="f114" y="f300"/>
                    <a:pt x="f293" y="f301"/>
                    <a:pt x="f294" y="f296"/>
                  </a:cubicBezTo>
                  <a:close/>
                  <a:moveTo>
                    <a:pt x="f70" y="f10"/>
                  </a:moveTo>
                  <a:cubicBezTo>
                    <a:pt x="f70" y="f302"/>
                    <a:pt x="f70" y="f303"/>
                    <a:pt x="f70" y="f134"/>
                  </a:cubicBezTo>
                  <a:cubicBezTo>
                    <a:pt x="f66" y="f17"/>
                    <a:pt x="f93" y="f17"/>
                    <a:pt x="f95" y="f131"/>
                  </a:cubicBezTo>
                  <a:cubicBezTo>
                    <a:pt x="f95" y="f304"/>
                    <a:pt x="f95" y="f302"/>
                    <a:pt x="f95" y="f10"/>
                  </a:cubicBezTo>
                  <a:cubicBezTo>
                    <a:pt x="f305" y="f10"/>
                    <a:pt x="f199" y="f10"/>
                    <a:pt x="f197" y="f10"/>
                  </a:cubicBezTo>
                  <a:cubicBezTo>
                    <a:pt x="f197" y="f283"/>
                    <a:pt x="f197" y="f131"/>
                    <a:pt x="f197" y="f67"/>
                  </a:cubicBezTo>
                  <a:cubicBezTo>
                    <a:pt x="f290" y="f282"/>
                    <a:pt x="f289" y="f306"/>
                    <a:pt x="f287" y="f307"/>
                  </a:cubicBezTo>
                  <a:cubicBezTo>
                    <a:pt x="f287" y="f134"/>
                    <a:pt x="f287" y="f298"/>
                    <a:pt x="f287" y="f10"/>
                  </a:cubicBezTo>
                  <a:cubicBezTo>
                    <a:pt x="f20" y="f10"/>
                    <a:pt x="f308" y="f10"/>
                    <a:pt x="f70" y="f10"/>
                  </a:cubicBezTo>
                  <a:close/>
                  <a:moveTo>
                    <a:pt x="f306" y="f189"/>
                  </a:moveTo>
                  <a:cubicBezTo>
                    <a:pt x="f17" y="f250"/>
                    <a:pt x="f71" y="f309"/>
                    <a:pt x="f99" y="f31"/>
                  </a:cubicBezTo>
                  <a:cubicBezTo>
                    <a:pt x="f99" y="f181"/>
                    <a:pt x="f99" y="f310"/>
                    <a:pt x="f99" y="f311"/>
                  </a:cubicBezTo>
                  <a:cubicBezTo>
                    <a:pt x="f71" y="f238"/>
                    <a:pt x="f17" y="f310"/>
                    <a:pt x="f27" y="f62"/>
                  </a:cubicBezTo>
                  <a:cubicBezTo>
                    <a:pt x="f307" y="f62"/>
                    <a:pt x="f306" y="f176"/>
                    <a:pt x="f306" y="f181"/>
                  </a:cubicBezTo>
                  <a:cubicBezTo>
                    <a:pt x="f306" y="f40"/>
                    <a:pt x="f306" y="f309"/>
                    <a:pt x="f306" y="f189"/>
                  </a:cubicBezTo>
                  <a:close/>
                  <a:moveTo>
                    <a:pt x="f99" y="f170"/>
                  </a:moveTo>
                  <a:cubicBezTo>
                    <a:pt x="f71" y="f22"/>
                    <a:pt x="f17" y="f312"/>
                    <a:pt x="f27" y="f116"/>
                  </a:cubicBezTo>
                  <a:cubicBezTo>
                    <a:pt x="f307" y="f116"/>
                    <a:pt x="f306" y="f313"/>
                    <a:pt x="f306" y="f269"/>
                  </a:cubicBezTo>
                  <a:cubicBezTo>
                    <a:pt x="f306" y="f50"/>
                    <a:pt x="f306" y="f314"/>
                    <a:pt x="f306" y="f270"/>
                  </a:cubicBezTo>
                  <a:cubicBezTo>
                    <a:pt x="f315" y="f316"/>
                    <a:pt x="f297" y="f314"/>
                    <a:pt x="f71" y="f317"/>
                  </a:cubicBezTo>
                  <a:cubicBezTo>
                    <a:pt x="f58" y="f50"/>
                    <a:pt x="f58" y="f50"/>
                    <a:pt x="f99" y="f170"/>
                  </a:cubicBezTo>
                  <a:close/>
                  <a:moveTo>
                    <a:pt x="f59" y="f318"/>
                  </a:moveTo>
                  <a:cubicBezTo>
                    <a:pt x="f71" y="f91"/>
                    <a:pt x="f17" y="f182"/>
                    <a:pt x="f27" y="f204"/>
                  </a:cubicBezTo>
                  <a:cubicBezTo>
                    <a:pt x="f307" y="f204"/>
                    <a:pt x="f306" y="f95"/>
                    <a:pt x="f306" y="f184"/>
                  </a:cubicBezTo>
                  <a:cubicBezTo>
                    <a:pt x="f306" y="f319"/>
                    <a:pt x="f306" y="f186"/>
                    <a:pt x="f306" y="f265"/>
                  </a:cubicBezTo>
                  <a:cubicBezTo>
                    <a:pt x="f131" y="f172"/>
                    <a:pt x="f303" y="f197"/>
                    <a:pt x="f98" y="f319"/>
                  </a:cubicBezTo>
                  <a:cubicBezTo>
                    <a:pt x="f60" y="f319"/>
                    <a:pt x="f59" y="f174"/>
                    <a:pt x="f59" y="f184"/>
                  </a:cubicBezTo>
                  <a:cubicBezTo>
                    <a:pt x="f59" y="f204"/>
                    <a:pt x="f59" y="f93"/>
                    <a:pt x="f59" y="f318"/>
                  </a:cubicBezTo>
                  <a:close/>
                  <a:moveTo>
                    <a:pt x="f99" y="f165"/>
                  </a:moveTo>
                  <a:cubicBezTo>
                    <a:pt x="f71" y="f320"/>
                    <a:pt x="f134" y="f33"/>
                    <a:pt x="f27" y="f321"/>
                  </a:cubicBezTo>
                  <a:cubicBezTo>
                    <a:pt x="f27" y="f321"/>
                    <a:pt x="f306" y="f151"/>
                    <a:pt x="f306" y="f322"/>
                  </a:cubicBezTo>
                  <a:cubicBezTo>
                    <a:pt x="f306" y="f149"/>
                    <a:pt x="f306" y="f159"/>
                    <a:pt x="f306" y="f323"/>
                  </a:cubicBezTo>
                  <a:cubicBezTo>
                    <a:pt x="f315" y="f324"/>
                    <a:pt x="f325" y="f38"/>
                    <a:pt x="f276" y="f159"/>
                  </a:cubicBezTo>
                  <a:cubicBezTo>
                    <a:pt x="f59" y="f326"/>
                    <a:pt x="f59" y="f326"/>
                    <a:pt x="f59" y="f327"/>
                  </a:cubicBezTo>
                  <a:cubicBezTo>
                    <a:pt x="f59" y="f327"/>
                    <a:pt x="f59" y="f327"/>
                    <a:pt x="f99" y="f165"/>
                  </a:cubicBezTo>
                  <a:close/>
                  <a:moveTo>
                    <a:pt x="f59" y="f328"/>
                  </a:moveTo>
                  <a:cubicBezTo>
                    <a:pt x="f71" y="f329"/>
                    <a:pt x="f134" y="f43"/>
                    <a:pt x="f27" y="f330"/>
                  </a:cubicBezTo>
                  <a:cubicBezTo>
                    <a:pt x="f307" y="f330"/>
                    <a:pt x="f306" y="f271"/>
                    <a:pt x="f306" y="f41"/>
                  </a:cubicBezTo>
                  <a:cubicBezTo>
                    <a:pt x="f306" y="f331"/>
                    <a:pt x="f306" y="f332"/>
                    <a:pt x="f306" y="f29"/>
                  </a:cubicBezTo>
                  <a:cubicBezTo>
                    <a:pt x="f131" y="f333"/>
                    <a:pt x="f303" y="f24"/>
                    <a:pt x="f98" y="f334"/>
                  </a:cubicBezTo>
                  <a:cubicBezTo>
                    <a:pt x="f60" y="f331"/>
                    <a:pt x="f59" y="f3"/>
                    <a:pt x="f59" y="f335"/>
                  </a:cubicBezTo>
                  <a:cubicBezTo>
                    <a:pt x="f59" y="f330"/>
                    <a:pt x="f59" y="f45"/>
                    <a:pt x="f59" y="f328"/>
                  </a:cubicBezTo>
                  <a:close/>
                  <a:moveTo>
                    <a:pt x="f59" y="f44"/>
                  </a:moveTo>
                  <a:cubicBezTo>
                    <a:pt x="f71" y="f336"/>
                    <a:pt x="f134" y="f337"/>
                    <a:pt x="f300" y="f338"/>
                  </a:cubicBezTo>
                  <a:cubicBezTo>
                    <a:pt x="f27" y="f338"/>
                    <a:pt x="f306" y="f339"/>
                    <a:pt x="f306" y="f339"/>
                  </a:cubicBezTo>
                  <a:cubicBezTo>
                    <a:pt x="f306" y="f340"/>
                    <a:pt x="f306" y="f341"/>
                    <a:pt x="f306" y="f117"/>
                  </a:cubicBezTo>
                  <a:cubicBezTo>
                    <a:pt x="f131" y="f32"/>
                    <a:pt x="f303" y="f341"/>
                    <a:pt x="f98" y="f25"/>
                  </a:cubicBezTo>
                  <a:cubicBezTo>
                    <a:pt x="f60" y="f25"/>
                    <a:pt x="f59" y="f342"/>
                    <a:pt x="f59" y="f340"/>
                  </a:cubicBezTo>
                  <a:cubicBezTo>
                    <a:pt x="f59" y="f339"/>
                    <a:pt x="f59" y="f337"/>
                    <a:pt x="f59" y="f44"/>
                  </a:cubicBezTo>
                  <a:close/>
                  <a:moveTo>
                    <a:pt x="f343" y="f344"/>
                  </a:moveTo>
                  <a:cubicBezTo>
                    <a:pt x="f345" y="f346"/>
                    <a:pt x="f347" y="f273"/>
                    <a:pt x="f348" y="f349"/>
                  </a:cubicBezTo>
                  <a:cubicBezTo>
                    <a:pt x="f348" y="f49"/>
                    <a:pt x="f348" y="f52"/>
                    <a:pt x="f348" y="f130"/>
                  </a:cubicBezTo>
                  <a:cubicBezTo>
                    <a:pt x="f347" y="f54"/>
                    <a:pt x="f345" y="f272"/>
                    <a:pt x="f343" y="f52"/>
                  </a:cubicBezTo>
                  <a:cubicBezTo>
                    <a:pt x="f343" y="f49"/>
                    <a:pt x="f343" y="f349"/>
                    <a:pt x="f343" y="f344"/>
                  </a:cubicBezTo>
                  <a:close/>
                  <a:moveTo>
                    <a:pt x="f350" y="f338"/>
                  </a:moveTo>
                  <a:cubicBezTo>
                    <a:pt x="f350" y="f336"/>
                    <a:pt x="f350" y="f215"/>
                    <a:pt x="f350" y="f39"/>
                  </a:cubicBezTo>
                  <a:cubicBezTo>
                    <a:pt x="f351" y="f352"/>
                    <a:pt x="f353" y="f44"/>
                    <a:pt x="f354" y="f336"/>
                  </a:cubicBezTo>
                  <a:cubicBezTo>
                    <a:pt x="f355" y="f337"/>
                    <a:pt x="f356" y="f357"/>
                    <a:pt x="f358" y="f340"/>
                  </a:cubicBezTo>
                  <a:cubicBezTo>
                    <a:pt x="f347" y="f257"/>
                    <a:pt x="f345" y="f339"/>
                    <a:pt x="f350" y="f338"/>
                  </a:cubicBezTo>
                  <a:close/>
                  <a:moveTo>
                    <a:pt x="f343" y="f47"/>
                  </a:moveTo>
                  <a:cubicBezTo>
                    <a:pt x="f351" y="f129"/>
                    <a:pt x="f359" y="f137"/>
                    <a:pt x="f360" y="f19"/>
                  </a:cubicBezTo>
                  <a:cubicBezTo>
                    <a:pt x="f355" y="f292"/>
                    <a:pt x="f356" y="f135"/>
                    <a:pt x="f358" y="f361"/>
                  </a:cubicBezTo>
                  <a:cubicBezTo>
                    <a:pt x="f347" y="f288"/>
                    <a:pt x="f345" y="f274"/>
                    <a:pt x="f343" y="f362"/>
                  </a:cubicBezTo>
                  <a:cubicBezTo>
                    <a:pt x="f343" y="f135"/>
                    <a:pt x="f343" y="f19"/>
                    <a:pt x="f343" y="f47"/>
                  </a:cubicBezTo>
                  <a:close/>
                  <a:moveTo>
                    <a:pt x="f348" y="f36"/>
                  </a:moveTo>
                  <a:cubicBezTo>
                    <a:pt x="f347" y="f23"/>
                    <a:pt x="f345" y="f34"/>
                    <a:pt x="f350" y="f37"/>
                  </a:cubicBezTo>
                  <a:cubicBezTo>
                    <a:pt x="f350" y="f363"/>
                    <a:pt x="f350" y="f25"/>
                    <a:pt x="f350" y="f364"/>
                  </a:cubicBezTo>
                  <a:cubicBezTo>
                    <a:pt x="f365" y="f342"/>
                    <a:pt x="f359" y="f366"/>
                    <a:pt x="f360" y="f341"/>
                  </a:cubicBezTo>
                  <a:cubicBezTo>
                    <a:pt x="f355" y="f32"/>
                    <a:pt x="f355" y="f32"/>
                    <a:pt x="f348" y="f36"/>
                  </a:cubicBezTo>
                  <a:close/>
                  <a:moveTo>
                    <a:pt x="f350" y="f295"/>
                  </a:moveTo>
                  <a:cubicBezTo>
                    <a:pt x="f367" y="f56"/>
                    <a:pt x="f347" y="f56"/>
                    <a:pt x="f348" y="f268"/>
                  </a:cubicBezTo>
                  <a:cubicBezTo>
                    <a:pt x="f348" y="f65"/>
                    <a:pt x="f348" y="f145"/>
                    <a:pt x="f348" y="f282"/>
                  </a:cubicBezTo>
                  <a:cubicBezTo>
                    <a:pt x="f347" y="f282"/>
                    <a:pt x="f345" y="f281"/>
                    <a:pt x="f350" y="f67"/>
                  </a:cubicBezTo>
                  <a:cubicBezTo>
                    <a:pt x="f350" y="f279"/>
                    <a:pt x="f350" y="f153"/>
                    <a:pt x="f350" y="f295"/>
                  </a:cubicBezTo>
                  <a:close/>
                  <a:moveTo>
                    <a:pt x="f348" y="f125"/>
                  </a:moveTo>
                  <a:cubicBezTo>
                    <a:pt x="f347" y="f177"/>
                    <a:pt x="f345" y="f146"/>
                    <a:pt x="f350" y="f61"/>
                  </a:cubicBezTo>
                  <a:cubicBezTo>
                    <a:pt x="f350" y="f124"/>
                    <a:pt x="f350" y="f103"/>
                    <a:pt x="f350" y="f36"/>
                  </a:cubicBezTo>
                  <a:cubicBezTo>
                    <a:pt x="f345" y="f152"/>
                    <a:pt x="f368" y="f103"/>
                    <a:pt x="f369" y="f79"/>
                  </a:cubicBezTo>
                  <a:cubicBezTo>
                    <a:pt x="f358" y="f79"/>
                    <a:pt x="f348" y="f285"/>
                    <a:pt x="f348" y="f21"/>
                  </a:cubicBezTo>
                  <a:cubicBezTo>
                    <a:pt x="f355" y="f61"/>
                    <a:pt x="f348" y="f146"/>
                    <a:pt x="f348" y="f125"/>
                  </a:cubicBezTo>
                  <a:close/>
                  <a:moveTo>
                    <a:pt x="f350" y="f134"/>
                  </a:moveTo>
                  <a:cubicBezTo>
                    <a:pt x="f350" y="f141"/>
                    <a:pt x="f350" y="f370"/>
                    <a:pt x="f350" y="f300"/>
                  </a:cubicBezTo>
                  <a:cubicBezTo>
                    <a:pt x="f367" y="f301"/>
                    <a:pt x="f347" y="f301"/>
                    <a:pt x="f348" y="f296"/>
                  </a:cubicBezTo>
                  <a:cubicBezTo>
                    <a:pt x="f348" y="f315"/>
                    <a:pt x="f348" y="f131"/>
                    <a:pt x="f348" y="f134"/>
                  </a:cubicBezTo>
                  <a:cubicBezTo>
                    <a:pt x="f347" y="f134"/>
                    <a:pt x="f345" y="f134"/>
                    <a:pt x="f350" y="f134"/>
                  </a:cubicBezTo>
                  <a:close/>
                  <a:moveTo>
                    <a:pt x="f348" y="f242"/>
                  </a:moveTo>
                  <a:cubicBezTo>
                    <a:pt x="f347" y="f242"/>
                    <a:pt x="f345" y="f242"/>
                    <a:pt x="f350" y="f242"/>
                  </a:cubicBezTo>
                  <a:cubicBezTo>
                    <a:pt x="f350" y="f283"/>
                    <a:pt x="f350" y="f303"/>
                    <a:pt x="f350" y="f371"/>
                  </a:cubicBezTo>
                  <a:cubicBezTo>
                    <a:pt x="f367" y="f371"/>
                    <a:pt x="f347" y="f371"/>
                    <a:pt x="f348" y="f371"/>
                  </a:cubicBezTo>
                  <a:cubicBezTo>
                    <a:pt x="f348" y="f276"/>
                    <a:pt x="f348" y="f298"/>
                    <a:pt x="f348" y="f242"/>
                  </a:cubicBezTo>
                  <a:close/>
                  <a:moveTo>
                    <a:pt x="f344" y="f125"/>
                  </a:moveTo>
                  <a:cubicBezTo>
                    <a:pt x="f344" y="f79"/>
                    <a:pt x="f344" y="f34"/>
                    <a:pt x="f344" y="f25"/>
                  </a:cubicBezTo>
                  <a:cubicBezTo>
                    <a:pt x="f288" y="f366"/>
                    <a:pt x="f274" y="f366"/>
                    <a:pt x="f372" y="f366"/>
                  </a:cubicBezTo>
                  <a:cubicBezTo>
                    <a:pt x="f372" y="f120"/>
                    <a:pt x="f372" y="f124"/>
                    <a:pt x="f372" y="f47"/>
                  </a:cubicBezTo>
                  <a:cubicBezTo>
                    <a:pt x="f274" y="f125"/>
                    <a:pt x="f361" y="f125"/>
                    <a:pt x="f344" y="f125"/>
                  </a:cubicBezTo>
                  <a:close/>
                  <a:moveTo>
                    <a:pt x="f372" y="f373"/>
                  </a:moveTo>
                  <a:cubicBezTo>
                    <a:pt x="f372" y="f151"/>
                    <a:pt x="f372" y="f159"/>
                    <a:pt x="f372" y="f352"/>
                  </a:cubicBezTo>
                  <a:cubicBezTo>
                    <a:pt x="f274" y="f352"/>
                    <a:pt x="f361" y="f352"/>
                    <a:pt x="f344" y="f374"/>
                  </a:cubicBezTo>
                  <a:cubicBezTo>
                    <a:pt x="f344" y="f375"/>
                    <a:pt x="f344" y="f321"/>
                    <a:pt x="f344" y="f246"/>
                  </a:cubicBezTo>
                  <a:cubicBezTo>
                    <a:pt x="f361" y="f246"/>
                    <a:pt x="f274" y="f373"/>
                    <a:pt x="f372" y="f373"/>
                  </a:cubicBezTo>
                  <a:close/>
                  <a:moveTo>
                    <a:pt x="f344" y="f176"/>
                  </a:moveTo>
                  <a:cubicBezTo>
                    <a:pt x="f344" y="f376"/>
                    <a:pt x="f344" y="f24"/>
                    <a:pt x="f344" y="f330"/>
                  </a:cubicBezTo>
                  <a:cubicBezTo>
                    <a:pt x="f361" y="f271"/>
                    <a:pt x="f274" y="f41"/>
                    <a:pt x="f372" y="f41"/>
                  </a:cubicBezTo>
                  <a:cubicBezTo>
                    <a:pt x="f372" y="f333"/>
                    <a:pt x="f372" y="f377"/>
                    <a:pt x="f372" y="f96"/>
                  </a:cubicBezTo>
                  <a:cubicBezTo>
                    <a:pt x="f274" y="f181"/>
                    <a:pt x="f361" y="f176"/>
                    <a:pt x="f344" y="f176"/>
                  </a:cubicBezTo>
                  <a:close/>
                  <a:moveTo>
                    <a:pt x="f372" y="f284"/>
                  </a:moveTo>
                  <a:cubicBezTo>
                    <a:pt x="f372" y="f378"/>
                    <a:pt x="f372" y="f161"/>
                    <a:pt x="f372" y="f300"/>
                  </a:cubicBezTo>
                  <a:cubicBezTo>
                    <a:pt x="f274" y="f300"/>
                    <a:pt x="f361" y="f300"/>
                    <a:pt x="f344" y="f27"/>
                  </a:cubicBezTo>
                  <a:cubicBezTo>
                    <a:pt x="f344" y="f279"/>
                    <a:pt x="f344" y="f130"/>
                    <a:pt x="f344" y="f349"/>
                  </a:cubicBezTo>
                  <a:cubicBezTo>
                    <a:pt x="f361" y="f284"/>
                    <a:pt x="f274" y="f284"/>
                    <a:pt x="f372" y="f284"/>
                  </a:cubicBezTo>
                  <a:close/>
                  <a:moveTo>
                    <a:pt x="f285" y="f49"/>
                  </a:moveTo>
                  <a:cubicBezTo>
                    <a:pt x="f285" y="f295"/>
                    <a:pt x="f285" y="f145"/>
                    <a:pt x="f285" y="f370"/>
                  </a:cubicBezTo>
                  <a:cubicBezTo>
                    <a:pt x="f97" y="f301"/>
                    <a:pt x="f125" y="f300"/>
                    <a:pt x="f125" y="f27"/>
                  </a:cubicBezTo>
                  <a:cubicBezTo>
                    <a:pt x="f47" y="f279"/>
                    <a:pt x="f47" y="f378"/>
                    <a:pt x="f47" y="f379"/>
                  </a:cubicBezTo>
                  <a:cubicBezTo>
                    <a:pt x="f177" y="f379"/>
                    <a:pt x="f61" y="f379"/>
                    <a:pt x="f285" y="f49"/>
                  </a:cubicBezTo>
                  <a:close/>
                  <a:moveTo>
                    <a:pt x="f125" y="f129"/>
                  </a:moveTo>
                  <a:cubicBezTo>
                    <a:pt x="f125" y="f285"/>
                    <a:pt x="f125" y="f23"/>
                    <a:pt x="f125" y="f366"/>
                  </a:cubicBezTo>
                  <a:cubicBezTo>
                    <a:pt x="f146" y="f363"/>
                    <a:pt x="f285" y="f32"/>
                    <a:pt x="f285" y="f117"/>
                  </a:cubicBezTo>
                  <a:cubicBezTo>
                    <a:pt x="f124" y="f152"/>
                    <a:pt x="f124" y="f21"/>
                    <a:pt x="f124" y="f137"/>
                  </a:cubicBezTo>
                  <a:cubicBezTo>
                    <a:pt x="f61" y="f129"/>
                    <a:pt x="f177" y="f129"/>
                    <a:pt x="f125" y="f129"/>
                  </a:cubicBezTo>
                  <a:close/>
                  <a:moveTo>
                    <a:pt x="f47" y="f260"/>
                  </a:moveTo>
                  <a:cubicBezTo>
                    <a:pt x="f146" y="f3"/>
                    <a:pt x="f285" y="f331"/>
                    <a:pt x="f285" y="f334"/>
                  </a:cubicBezTo>
                  <a:cubicBezTo>
                    <a:pt x="f124" y="f104"/>
                    <a:pt x="f124" y="f310"/>
                    <a:pt x="f124" y="f380"/>
                  </a:cubicBezTo>
                  <a:cubicBezTo>
                    <a:pt x="f285" y="f40"/>
                    <a:pt x="f285" y="f40"/>
                    <a:pt x="f21" y="f40"/>
                  </a:cubicBezTo>
                  <a:cubicBezTo>
                    <a:pt x="f97" y="f380"/>
                    <a:pt x="f125" y="f381"/>
                    <a:pt x="f125" y="f181"/>
                  </a:cubicBezTo>
                  <a:cubicBezTo>
                    <a:pt x="f47" y="f377"/>
                    <a:pt x="f47" y="f28"/>
                    <a:pt x="f47" y="f260"/>
                  </a:cubicBezTo>
                  <a:close/>
                  <a:moveTo>
                    <a:pt x="f125" y="f44"/>
                  </a:moveTo>
                  <a:cubicBezTo>
                    <a:pt x="f125" y="f38"/>
                    <a:pt x="f125" y="f382"/>
                    <a:pt x="f125" y="f165"/>
                  </a:cubicBezTo>
                  <a:cubicBezTo>
                    <a:pt x="f177" y="f165"/>
                    <a:pt x="f61" y="f327"/>
                    <a:pt x="f285" y="f327"/>
                  </a:cubicBezTo>
                  <a:cubicBezTo>
                    <a:pt x="f285" y="f383"/>
                    <a:pt x="f285" y="f384"/>
                    <a:pt x="f285" y="f385"/>
                  </a:cubicBezTo>
                  <a:cubicBezTo>
                    <a:pt x="f61" y="f385"/>
                    <a:pt x="f177" y="f44"/>
                    <a:pt x="f125" y="f44"/>
                  </a:cubicBezTo>
                  <a:close/>
                  <a:moveTo>
                    <a:pt x="f386" y="f49"/>
                  </a:moveTo>
                  <a:cubicBezTo>
                    <a:pt x="f34" y="f387"/>
                    <a:pt x="f388" y="f51"/>
                    <a:pt x="f388" y="f52"/>
                  </a:cubicBezTo>
                  <a:cubicBezTo>
                    <a:pt x="f32" y="f268"/>
                    <a:pt x="f32" y="f281"/>
                    <a:pt x="f32" y="f370"/>
                  </a:cubicBezTo>
                  <a:cubicBezTo>
                    <a:pt x="f37" y="f296"/>
                    <a:pt x="f120" y="f296"/>
                    <a:pt x="f386" y="f296"/>
                  </a:cubicBezTo>
                  <a:cubicBezTo>
                    <a:pt x="f386" y="f67"/>
                    <a:pt x="f386" y="f295"/>
                    <a:pt x="f386" y="f49"/>
                  </a:cubicBezTo>
                  <a:close/>
                  <a:moveTo>
                    <a:pt x="f386" y="f336"/>
                  </a:moveTo>
                  <a:cubicBezTo>
                    <a:pt x="f386" y="f323"/>
                    <a:pt x="f386" y="f389"/>
                    <a:pt x="f386" y="f320"/>
                  </a:cubicBezTo>
                  <a:cubicBezTo>
                    <a:pt x="f34" y="f243"/>
                    <a:pt x="f388" y="f33"/>
                    <a:pt x="f388" y="f321"/>
                  </a:cubicBezTo>
                  <a:cubicBezTo>
                    <a:pt x="f32" y="f375"/>
                    <a:pt x="f32" y="f35"/>
                    <a:pt x="f32" y="f337"/>
                  </a:cubicBezTo>
                  <a:cubicBezTo>
                    <a:pt x="f37" y="f390"/>
                    <a:pt x="f34" y="f390"/>
                    <a:pt x="f386" y="f336"/>
                  </a:cubicBezTo>
                  <a:close/>
                  <a:moveTo>
                    <a:pt x="f337" y="f151"/>
                  </a:moveTo>
                  <a:cubicBezTo>
                    <a:pt x="f337" y="f159"/>
                    <a:pt x="f337" y="f352"/>
                    <a:pt x="f337" y="f338"/>
                  </a:cubicBezTo>
                  <a:cubicBezTo>
                    <a:pt x="f391" y="f357"/>
                    <a:pt x="f392" y="f357"/>
                    <a:pt x="f364" y="f357"/>
                  </a:cubicBezTo>
                  <a:cubicBezTo>
                    <a:pt x="f364" y="f39"/>
                    <a:pt x="f364" y="f375"/>
                    <a:pt x="f364" y="f55"/>
                  </a:cubicBezTo>
                  <a:cubicBezTo>
                    <a:pt x="f392" y="f321"/>
                    <a:pt x="f338" y="f321"/>
                    <a:pt x="f337" y="f151"/>
                  </a:cubicBezTo>
                  <a:close/>
                  <a:moveTo>
                    <a:pt x="f388" y="f117"/>
                  </a:moveTo>
                  <a:cubicBezTo>
                    <a:pt x="f388" y="f123"/>
                    <a:pt x="f388" y="f97"/>
                    <a:pt x="f388" y="f19"/>
                  </a:cubicBezTo>
                  <a:cubicBezTo>
                    <a:pt x="f37" y="f19"/>
                    <a:pt x="f120" y="f19"/>
                    <a:pt x="f386" y="f137"/>
                  </a:cubicBezTo>
                  <a:cubicBezTo>
                    <a:pt x="f386" y="f61"/>
                    <a:pt x="f386" y="f152"/>
                    <a:pt x="f386" y="f388"/>
                  </a:cubicBezTo>
                  <a:cubicBezTo>
                    <a:pt x="f34" y="f388"/>
                    <a:pt x="f37" y="f117"/>
                    <a:pt x="f388" y="f117"/>
                  </a:cubicBezTo>
                  <a:close/>
                  <a:moveTo>
                    <a:pt x="f340" y="f393"/>
                  </a:moveTo>
                  <a:cubicBezTo>
                    <a:pt x="f340" y="f181"/>
                    <a:pt x="f340" y="f311"/>
                    <a:pt x="f340" y="f332"/>
                  </a:cubicBezTo>
                  <a:cubicBezTo>
                    <a:pt x="f339" y="f28"/>
                    <a:pt x="f337" y="f78"/>
                    <a:pt x="f337" y="f104"/>
                  </a:cubicBezTo>
                  <a:cubicBezTo>
                    <a:pt x="f390" y="f394"/>
                    <a:pt x="f337" y="f381"/>
                    <a:pt x="f337" y="f193"/>
                  </a:cubicBezTo>
                  <a:cubicBezTo>
                    <a:pt x="f391" y="f250"/>
                    <a:pt x="f392" y="f250"/>
                    <a:pt x="f340" y="f393"/>
                  </a:cubicBezTo>
                  <a:close/>
                  <a:moveTo>
                    <a:pt x="f386" y="f334"/>
                  </a:moveTo>
                  <a:cubicBezTo>
                    <a:pt x="f34" y="f395"/>
                    <a:pt x="f388" y="f24"/>
                    <a:pt x="f388" y="f333"/>
                  </a:cubicBezTo>
                  <a:cubicBezTo>
                    <a:pt x="f32" y="f311"/>
                    <a:pt x="f32" y="f62"/>
                    <a:pt x="f32" y="f309"/>
                  </a:cubicBezTo>
                  <a:cubicBezTo>
                    <a:pt x="f37" y="f31"/>
                    <a:pt x="f386" y="f393"/>
                    <a:pt x="f386" y="f380"/>
                  </a:cubicBezTo>
                  <a:cubicBezTo>
                    <a:pt x="f36" y="f310"/>
                    <a:pt x="f386" y="f30"/>
                    <a:pt x="f386" y="f334"/>
                  </a:cubicBezTo>
                  <a:close/>
                  <a:moveTo>
                    <a:pt x="f364" y="f370"/>
                  </a:moveTo>
                  <a:cubicBezTo>
                    <a:pt x="f364" y="f281"/>
                    <a:pt x="f364" y="f268"/>
                    <a:pt x="f364" y="f51"/>
                  </a:cubicBezTo>
                  <a:cubicBezTo>
                    <a:pt x="f392" y="f51"/>
                    <a:pt x="f338" y="f52"/>
                    <a:pt x="f337" y="f52"/>
                  </a:cubicBezTo>
                  <a:cubicBezTo>
                    <a:pt x="f337" y="f268"/>
                    <a:pt x="f337" y="f281"/>
                    <a:pt x="f337" y="f277"/>
                  </a:cubicBezTo>
                  <a:cubicBezTo>
                    <a:pt x="f391" y="f277"/>
                    <a:pt x="f392" y="f370"/>
                    <a:pt x="f364" y="f370"/>
                  </a:cubicBezTo>
                  <a:close/>
                  <a:moveTo>
                    <a:pt x="f337" y="f292"/>
                  </a:moveTo>
                  <a:cubicBezTo>
                    <a:pt x="f337" y="f266"/>
                    <a:pt x="f357" y="f266"/>
                    <a:pt x="f357" y="f135"/>
                  </a:cubicBezTo>
                  <a:cubicBezTo>
                    <a:pt x="f391" y="f266"/>
                    <a:pt x="f364" y="f292"/>
                    <a:pt x="f364" y="f137"/>
                  </a:cubicBezTo>
                  <a:cubicBezTo>
                    <a:pt x="f340" y="f97"/>
                    <a:pt x="f340" y="f123"/>
                    <a:pt x="f340" y="f37"/>
                  </a:cubicBezTo>
                  <a:cubicBezTo>
                    <a:pt x="f392" y="f118"/>
                    <a:pt x="f337" y="f117"/>
                    <a:pt x="f337" y="f23"/>
                  </a:cubicBezTo>
                  <a:cubicBezTo>
                    <a:pt x="f337" y="f79"/>
                    <a:pt x="f337" y="f177"/>
                    <a:pt x="f337" y="f292"/>
                  </a:cubicBezTo>
                  <a:close/>
                  <a:moveTo>
                    <a:pt x="f396" y="f161"/>
                  </a:moveTo>
                  <a:cubicBezTo>
                    <a:pt x="f397" y="f161"/>
                    <a:pt x="f398" y="f161"/>
                    <a:pt x="f399" y="f161"/>
                  </a:cubicBezTo>
                  <a:cubicBezTo>
                    <a:pt x="f399" y="f153"/>
                    <a:pt x="f399" y="f18"/>
                    <a:pt x="f399" y="f272"/>
                  </a:cubicBezTo>
                  <a:cubicBezTo>
                    <a:pt x="f399" y="f387"/>
                    <a:pt x="f400" y="f379"/>
                    <a:pt x="f401" y="f379"/>
                  </a:cubicBezTo>
                  <a:cubicBezTo>
                    <a:pt x="f397" y="f379"/>
                    <a:pt x="f402" y="f379"/>
                    <a:pt x="f396" y="f379"/>
                  </a:cubicBezTo>
                  <a:cubicBezTo>
                    <a:pt x="f396" y="f54"/>
                    <a:pt x="f396" y="f56"/>
                    <a:pt x="f396" y="f161"/>
                  </a:cubicBezTo>
                  <a:close/>
                  <a:moveTo>
                    <a:pt x="f399" y="f35"/>
                  </a:moveTo>
                  <a:cubicBezTo>
                    <a:pt x="f399" y="f38"/>
                    <a:pt x="f399" y="f326"/>
                    <a:pt x="f399" y="f383"/>
                  </a:cubicBezTo>
                  <a:cubicBezTo>
                    <a:pt x="f403" y="f321"/>
                    <a:pt x="f400" y="f33"/>
                    <a:pt x="f401" y="f33"/>
                  </a:cubicBezTo>
                  <a:cubicBezTo>
                    <a:pt x="f397" y="f33"/>
                    <a:pt x="f404" y="f33"/>
                    <a:pt x="f396" y="f33"/>
                  </a:cubicBezTo>
                  <a:cubicBezTo>
                    <a:pt x="f396" y="f382"/>
                    <a:pt x="f396" y="f405"/>
                    <a:pt x="f396" y="f323"/>
                  </a:cubicBezTo>
                  <a:cubicBezTo>
                    <a:pt x="f397" y="f35"/>
                    <a:pt x="f398" y="f35"/>
                    <a:pt x="f399" y="f35"/>
                  </a:cubicBezTo>
                  <a:close/>
                  <a:moveTo>
                    <a:pt x="f396" y="f338"/>
                  </a:moveTo>
                  <a:cubicBezTo>
                    <a:pt x="f396" y="f364"/>
                    <a:pt x="f406" y="f341"/>
                    <a:pt x="f396" y="f117"/>
                  </a:cubicBezTo>
                  <a:cubicBezTo>
                    <a:pt x="f396" y="f37"/>
                    <a:pt x="f404" y="f34"/>
                    <a:pt x="f402" y="f34"/>
                  </a:cubicBezTo>
                  <a:cubicBezTo>
                    <a:pt x="f401" y="f120"/>
                    <a:pt x="f398" y="f120"/>
                    <a:pt x="f399" y="f120"/>
                  </a:cubicBezTo>
                  <a:cubicBezTo>
                    <a:pt x="f399" y="f32"/>
                    <a:pt x="f399" y="f342"/>
                    <a:pt x="f399" y="f391"/>
                  </a:cubicBezTo>
                  <a:cubicBezTo>
                    <a:pt x="f398" y="f391"/>
                    <a:pt x="f397" y="f391"/>
                    <a:pt x="f396" y="f338"/>
                  </a:cubicBezTo>
                  <a:close/>
                  <a:moveTo>
                    <a:pt x="f399" y="f407"/>
                  </a:moveTo>
                  <a:cubicBezTo>
                    <a:pt x="f399" y="f393"/>
                    <a:pt x="f399" y="f31"/>
                    <a:pt x="f399" y="f381"/>
                  </a:cubicBezTo>
                  <a:cubicBezTo>
                    <a:pt x="f399" y="f310"/>
                    <a:pt x="f399" y="f310"/>
                    <a:pt x="f402" y="f394"/>
                  </a:cubicBezTo>
                  <a:cubicBezTo>
                    <a:pt x="f404" y="f238"/>
                    <a:pt x="f404" y="f394"/>
                    <a:pt x="f396" y="f394"/>
                  </a:cubicBezTo>
                  <a:cubicBezTo>
                    <a:pt x="f396" y="f62"/>
                    <a:pt x="f406" y="f381"/>
                    <a:pt x="f396" y="f309"/>
                  </a:cubicBezTo>
                  <a:cubicBezTo>
                    <a:pt x="f396" y="f393"/>
                    <a:pt x="f404" y="f193"/>
                    <a:pt x="f397" y="f193"/>
                  </a:cubicBezTo>
                  <a:cubicBezTo>
                    <a:pt x="f401" y="f407"/>
                    <a:pt x="f408" y="f407"/>
                    <a:pt x="f399" y="f407"/>
                  </a:cubicBezTo>
                  <a:close/>
                  <a:moveTo>
                    <a:pt x="f396" y="f170"/>
                  </a:moveTo>
                  <a:cubicBezTo>
                    <a:pt x="f396" y="f312"/>
                    <a:pt x="f396" y="f262"/>
                    <a:pt x="f396" y="f409"/>
                  </a:cubicBezTo>
                  <a:cubicBezTo>
                    <a:pt x="f397" y="f317"/>
                    <a:pt x="f398" y="f317"/>
                    <a:pt x="f399" y="f314"/>
                  </a:cubicBezTo>
                  <a:cubicBezTo>
                    <a:pt x="f399" y="f53"/>
                    <a:pt x="f399" y="f263"/>
                    <a:pt x="f399" y="f168"/>
                  </a:cubicBezTo>
                  <a:cubicBezTo>
                    <a:pt x="f398" y="f264"/>
                    <a:pt x="f397" y="f170"/>
                    <a:pt x="f396" y="f170"/>
                  </a:cubicBezTo>
                  <a:close/>
                  <a:moveTo>
                    <a:pt x="f399" y="f333"/>
                  </a:moveTo>
                  <a:cubicBezTo>
                    <a:pt x="f399" y="f3"/>
                    <a:pt x="f399" y="f330"/>
                    <a:pt x="f399" y="f329"/>
                  </a:cubicBezTo>
                  <a:cubicBezTo>
                    <a:pt x="f398" y="f261"/>
                    <a:pt x="f397" y="f261"/>
                    <a:pt x="f396" y="f410"/>
                  </a:cubicBezTo>
                  <a:cubicBezTo>
                    <a:pt x="f396" y="f411"/>
                    <a:pt x="f396" y="f335"/>
                    <a:pt x="f396" y="f332"/>
                  </a:cubicBezTo>
                  <a:cubicBezTo>
                    <a:pt x="f397" y="f332"/>
                    <a:pt x="f398" y="f333"/>
                    <a:pt x="f399" y="f333"/>
                  </a:cubicBezTo>
                  <a:close/>
                  <a:moveTo>
                    <a:pt x="f399" y="f26"/>
                  </a:moveTo>
                  <a:cubicBezTo>
                    <a:pt x="f399" y="f266"/>
                    <a:pt x="f399" y="f137"/>
                    <a:pt x="f399" y="f47"/>
                  </a:cubicBezTo>
                  <a:cubicBezTo>
                    <a:pt x="f399" y="f285"/>
                    <a:pt x="f399" y="f285"/>
                    <a:pt x="f404" y="f285"/>
                  </a:cubicBezTo>
                  <a:cubicBezTo>
                    <a:pt x="f404" y="f285"/>
                    <a:pt x="f396" y="f285"/>
                    <a:pt x="f396" y="f285"/>
                  </a:cubicBezTo>
                  <a:cubicBezTo>
                    <a:pt x="f396" y="f21"/>
                    <a:pt x="f396" y="f21"/>
                    <a:pt x="f396" y="f21"/>
                  </a:cubicBezTo>
                  <a:cubicBezTo>
                    <a:pt x="f396" y="f146"/>
                    <a:pt x="f396" y="f125"/>
                    <a:pt x="f396" y="f137"/>
                  </a:cubicBezTo>
                  <a:cubicBezTo>
                    <a:pt x="f396" y="f362"/>
                    <a:pt x="f396" y="f362"/>
                    <a:pt x="f398" y="f362"/>
                  </a:cubicBezTo>
                  <a:cubicBezTo>
                    <a:pt x="f408" y="f362"/>
                    <a:pt x="f400" y="f26"/>
                    <a:pt x="f399" y="f26"/>
                  </a:cubicBezTo>
                  <a:close/>
                  <a:moveTo>
                    <a:pt x="f396" y="f370"/>
                  </a:moveTo>
                  <a:cubicBezTo>
                    <a:pt x="f396" y="f131"/>
                    <a:pt x="f396" y="f297"/>
                    <a:pt x="f396" y="f276"/>
                  </a:cubicBezTo>
                  <a:cubicBezTo>
                    <a:pt x="f397" y="f276"/>
                    <a:pt x="f398" y="f276"/>
                    <a:pt x="f399" y="f276"/>
                  </a:cubicBezTo>
                  <a:cubicBezTo>
                    <a:pt x="f399" y="f297"/>
                    <a:pt x="f399" y="f131"/>
                    <a:pt x="f399" y="f370"/>
                  </a:cubicBezTo>
                  <a:cubicBezTo>
                    <a:pt x="f398" y="f370"/>
                    <a:pt x="f397" y="f370"/>
                    <a:pt x="f396" y="f370"/>
                  </a:cubicBezTo>
                  <a:close/>
                  <a:moveTo>
                    <a:pt x="f412" y="f23"/>
                  </a:moveTo>
                  <a:cubicBezTo>
                    <a:pt x="f412" y="f117"/>
                    <a:pt x="f412" y="f341"/>
                    <a:pt x="f413" y="f340"/>
                  </a:cubicBezTo>
                  <a:cubicBezTo>
                    <a:pt x="f413" y="f364"/>
                    <a:pt x="f414" y="f392"/>
                    <a:pt x="f415" y="f392"/>
                  </a:cubicBezTo>
                  <a:cubicBezTo>
                    <a:pt x="f416" y="f339"/>
                    <a:pt x="f417" y="f339"/>
                    <a:pt x="f418" y="f339"/>
                  </a:cubicBezTo>
                  <a:cubicBezTo>
                    <a:pt x="f418" y="f25"/>
                    <a:pt x="f418" y="f388"/>
                    <a:pt x="f418" y="f23"/>
                  </a:cubicBezTo>
                  <a:cubicBezTo>
                    <a:pt x="f419" y="f23"/>
                    <a:pt x="f415" y="f23"/>
                    <a:pt x="f412" y="f23"/>
                  </a:cubicBezTo>
                  <a:close/>
                  <a:moveTo>
                    <a:pt x="f418" y="f21"/>
                  </a:moveTo>
                  <a:cubicBezTo>
                    <a:pt x="f418" y="f139"/>
                    <a:pt x="f418" y="f292"/>
                    <a:pt x="f418" y="f362"/>
                  </a:cubicBezTo>
                  <a:cubicBezTo>
                    <a:pt x="f419" y="f362"/>
                    <a:pt x="f420" y="f362"/>
                    <a:pt x="f412" y="f362"/>
                  </a:cubicBezTo>
                  <a:cubicBezTo>
                    <a:pt x="f412" y="f266"/>
                    <a:pt x="f413" y="f129"/>
                    <a:pt x="f412" y="f177"/>
                  </a:cubicBezTo>
                  <a:cubicBezTo>
                    <a:pt x="f412" y="f61"/>
                    <a:pt x="f413" y="f21"/>
                    <a:pt x="f415" y="f21"/>
                  </a:cubicBezTo>
                  <a:cubicBezTo>
                    <a:pt x="f419" y="f21"/>
                    <a:pt x="f417" y="f21"/>
                    <a:pt x="f418" y="f21"/>
                  </a:cubicBezTo>
                  <a:close/>
                  <a:moveTo>
                    <a:pt x="f413" y="f256"/>
                  </a:moveTo>
                  <a:cubicBezTo>
                    <a:pt x="f415" y="f256"/>
                    <a:pt x="f419" y="f421"/>
                    <a:pt x="f418" y="f421"/>
                  </a:cubicBezTo>
                  <a:cubicBezTo>
                    <a:pt x="f418" y="f176"/>
                    <a:pt x="f418" y="f381"/>
                    <a:pt x="f418" y="f31"/>
                  </a:cubicBezTo>
                  <a:cubicBezTo>
                    <a:pt x="f422" y="f248"/>
                    <a:pt x="f418" y="f248"/>
                    <a:pt x="f413" y="f248"/>
                  </a:cubicBezTo>
                  <a:cubicBezTo>
                    <a:pt x="f413" y="f393"/>
                    <a:pt x="f413" y="f380"/>
                    <a:pt x="f413" y="f256"/>
                  </a:cubicBezTo>
                  <a:close/>
                  <a:moveTo>
                    <a:pt x="f418" y="f45"/>
                  </a:moveTo>
                  <a:cubicBezTo>
                    <a:pt x="f418" y="f41"/>
                    <a:pt x="f418" y="f334"/>
                    <a:pt x="f418" y="f28"/>
                  </a:cubicBezTo>
                  <a:cubicBezTo>
                    <a:pt x="f419" y="f78"/>
                    <a:pt x="f420" y="f78"/>
                    <a:pt x="f413" y="f29"/>
                  </a:cubicBezTo>
                  <a:cubicBezTo>
                    <a:pt x="f413" y="f395"/>
                    <a:pt x="f413" y="f260"/>
                    <a:pt x="f413" y="f42"/>
                  </a:cubicBezTo>
                  <a:cubicBezTo>
                    <a:pt x="f415" y="f43"/>
                    <a:pt x="f419" y="f43"/>
                    <a:pt x="f418" y="f45"/>
                  </a:cubicBezTo>
                  <a:close/>
                  <a:moveTo>
                    <a:pt x="f423" y="f36"/>
                  </a:moveTo>
                  <a:cubicBezTo>
                    <a:pt x="f423" y="f37"/>
                    <a:pt x="f423" y="f341"/>
                    <a:pt x="f423" y="f257"/>
                  </a:cubicBezTo>
                  <a:cubicBezTo>
                    <a:pt x="f424" y="f257"/>
                    <a:pt x="f203" y="f257"/>
                    <a:pt x="f425" y="f257"/>
                  </a:cubicBezTo>
                  <a:cubicBezTo>
                    <a:pt x="f425" y="f366"/>
                    <a:pt x="f425" y="f117"/>
                    <a:pt x="f425" y="f386"/>
                  </a:cubicBezTo>
                  <a:cubicBezTo>
                    <a:pt x="f203" y="f386"/>
                    <a:pt x="f424" y="f386"/>
                    <a:pt x="f423" y="f36"/>
                  </a:cubicBezTo>
                  <a:close/>
                  <a:moveTo>
                    <a:pt x="f413" y="f151"/>
                  </a:moveTo>
                  <a:cubicBezTo>
                    <a:pt x="f415" y="f321"/>
                    <a:pt x="f419" y="f321"/>
                    <a:pt x="f418" y="f321"/>
                  </a:cubicBezTo>
                  <a:cubicBezTo>
                    <a:pt x="f418" y="f149"/>
                    <a:pt x="f418" y="f38"/>
                    <a:pt x="f418" y="f39"/>
                  </a:cubicBezTo>
                  <a:cubicBezTo>
                    <a:pt x="f419" y="f39"/>
                    <a:pt x="f415" y="f374"/>
                    <a:pt x="f413" y="f374"/>
                  </a:cubicBezTo>
                  <a:cubicBezTo>
                    <a:pt x="f413" y="f38"/>
                    <a:pt x="f413" y="f149"/>
                    <a:pt x="f413" y="f151"/>
                  </a:cubicBezTo>
                  <a:close/>
                  <a:moveTo>
                    <a:pt x="f418" y="f167"/>
                  </a:moveTo>
                  <a:cubicBezTo>
                    <a:pt x="f418" y="f263"/>
                    <a:pt x="f418" y="f269"/>
                    <a:pt x="f418" y="f53"/>
                  </a:cubicBezTo>
                  <a:cubicBezTo>
                    <a:pt x="f418" y="f316"/>
                    <a:pt x="f418" y="f426"/>
                    <a:pt x="f412" y="f426"/>
                  </a:cubicBezTo>
                  <a:cubicBezTo>
                    <a:pt x="f412" y="f314"/>
                    <a:pt x="f412" y="f427"/>
                    <a:pt x="f412" y="f278"/>
                  </a:cubicBezTo>
                  <a:cubicBezTo>
                    <a:pt x="f412" y="f167"/>
                    <a:pt x="f413" y="f167"/>
                    <a:pt x="f418" y="f167"/>
                  </a:cubicBezTo>
                  <a:close/>
                  <a:moveTo>
                    <a:pt x="f423" y="f276"/>
                  </a:moveTo>
                  <a:cubicBezTo>
                    <a:pt x="f423" y="f297"/>
                    <a:pt x="f423" y="f131"/>
                    <a:pt x="f423" y="f370"/>
                  </a:cubicBezTo>
                  <a:cubicBezTo>
                    <a:pt x="f424" y="f370"/>
                    <a:pt x="f203" y="f370"/>
                    <a:pt x="f428" y="f370"/>
                  </a:cubicBezTo>
                  <a:cubicBezTo>
                    <a:pt x="f428" y="f17"/>
                    <a:pt x="f428" y="f429"/>
                    <a:pt x="f428" y="f276"/>
                  </a:cubicBezTo>
                  <a:cubicBezTo>
                    <a:pt x="f202" y="f276"/>
                    <a:pt x="f424" y="f276"/>
                    <a:pt x="f423" y="f276"/>
                  </a:cubicBezTo>
                  <a:close/>
                  <a:moveTo>
                    <a:pt x="f413" y="f276"/>
                  </a:moveTo>
                  <a:cubicBezTo>
                    <a:pt x="f413" y="f303"/>
                    <a:pt x="f412" y="f304"/>
                    <a:pt x="f412" y="f304"/>
                  </a:cubicBezTo>
                  <a:cubicBezTo>
                    <a:pt x="f412" y="f429"/>
                    <a:pt x="f412" y="f299"/>
                    <a:pt x="f412" y="f17"/>
                  </a:cubicBezTo>
                  <a:cubicBezTo>
                    <a:pt x="f412" y="f296"/>
                    <a:pt x="f412" y="f296"/>
                    <a:pt x="f417" y="f370"/>
                  </a:cubicBezTo>
                  <a:cubicBezTo>
                    <a:pt x="f417" y="f370"/>
                    <a:pt x="f430" y="f370"/>
                    <a:pt x="f418" y="f370"/>
                  </a:cubicBezTo>
                  <a:cubicBezTo>
                    <a:pt x="f418" y="f131"/>
                    <a:pt x="f418" y="f297"/>
                    <a:pt x="f418" y="f276"/>
                  </a:cubicBezTo>
                  <a:cubicBezTo>
                    <a:pt x="f419" y="f276"/>
                    <a:pt x="f415" y="f276"/>
                    <a:pt x="f413" y="f276"/>
                  </a:cubicBezTo>
                  <a:close/>
                  <a:moveTo>
                    <a:pt x="f418" y="f161"/>
                  </a:moveTo>
                  <a:cubicBezTo>
                    <a:pt x="f419" y="f161"/>
                    <a:pt x="f420" y="f161"/>
                    <a:pt x="f412" y="f161"/>
                  </a:cubicBezTo>
                  <a:cubicBezTo>
                    <a:pt x="f412" y="f268"/>
                    <a:pt x="f412" y="f378"/>
                    <a:pt x="f413" y="f52"/>
                  </a:cubicBezTo>
                  <a:cubicBezTo>
                    <a:pt x="f413" y="f51"/>
                    <a:pt x="f414" y="f387"/>
                    <a:pt x="f420" y="f49"/>
                  </a:cubicBezTo>
                  <a:cubicBezTo>
                    <a:pt x="f416" y="f49"/>
                    <a:pt x="f417" y="f49"/>
                    <a:pt x="f418" y="f49"/>
                  </a:cubicBezTo>
                  <a:cubicBezTo>
                    <a:pt x="f418" y="f54"/>
                    <a:pt x="f418" y="f268"/>
                    <a:pt x="f418" y="f161"/>
                  </a:cubicBezTo>
                  <a:close/>
                  <a:moveTo>
                    <a:pt x="f428" y="f387"/>
                  </a:moveTo>
                  <a:cubicBezTo>
                    <a:pt x="f428" y="f130"/>
                    <a:pt x="f428" y="f268"/>
                    <a:pt x="f428" y="f145"/>
                  </a:cubicBezTo>
                  <a:cubicBezTo>
                    <a:pt x="f202" y="f145"/>
                    <a:pt x="f424" y="f145"/>
                    <a:pt x="f423" y="f145"/>
                  </a:cubicBezTo>
                  <a:cubicBezTo>
                    <a:pt x="f423" y="f268"/>
                    <a:pt x="f423" y="f130"/>
                    <a:pt x="f423" y="f387"/>
                  </a:cubicBezTo>
                  <a:cubicBezTo>
                    <a:pt x="f424" y="f387"/>
                    <a:pt x="f203" y="f387"/>
                    <a:pt x="f428" y="f387"/>
                  </a:cubicBezTo>
                  <a:close/>
                  <a:moveTo>
                    <a:pt x="f428" y="f61"/>
                  </a:moveTo>
                  <a:cubicBezTo>
                    <a:pt x="f428" y="f47"/>
                    <a:pt x="f428" y="f266"/>
                    <a:pt x="f428" y="f274"/>
                  </a:cubicBezTo>
                  <a:cubicBezTo>
                    <a:pt x="f202" y="f274"/>
                    <a:pt x="f424" y="f274"/>
                    <a:pt x="f423" y="f274"/>
                  </a:cubicBezTo>
                  <a:cubicBezTo>
                    <a:pt x="f423" y="f135"/>
                    <a:pt x="f423" y="f137"/>
                    <a:pt x="f423" y="f139"/>
                  </a:cubicBezTo>
                  <a:cubicBezTo>
                    <a:pt x="f423" y="f97"/>
                    <a:pt x="f185" y="f61"/>
                    <a:pt x="f210" y="f61"/>
                  </a:cubicBezTo>
                  <a:cubicBezTo>
                    <a:pt x="f202" y="f61"/>
                    <a:pt x="f431" y="f61"/>
                    <a:pt x="f428" y="f61"/>
                  </a:cubicBezTo>
                  <a:close/>
                  <a:moveTo>
                    <a:pt x="f428" y="f352"/>
                  </a:moveTo>
                  <a:cubicBezTo>
                    <a:pt x="f202" y="f352"/>
                    <a:pt x="f424" y="f352"/>
                    <a:pt x="f423" y="f215"/>
                  </a:cubicBezTo>
                  <a:cubicBezTo>
                    <a:pt x="f423" y="f324"/>
                    <a:pt x="f423" y="f375"/>
                    <a:pt x="f423" y="f382"/>
                  </a:cubicBezTo>
                  <a:cubicBezTo>
                    <a:pt x="f424" y="f322"/>
                    <a:pt x="f203" y="f322"/>
                    <a:pt x="f428" y="f322"/>
                  </a:cubicBezTo>
                  <a:cubicBezTo>
                    <a:pt x="f428" y="f326"/>
                    <a:pt x="f428" y="f384"/>
                    <a:pt x="f428" y="f352"/>
                  </a:cubicBezTo>
                  <a:close/>
                  <a:moveTo>
                    <a:pt x="f432" y="f97"/>
                  </a:moveTo>
                  <a:cubicBezTo>
                    <a:pt x="f432" y="f129"/>
                    <a:pt x="f432" y="f135"/>
                    <a:pt x="f432" y="f433"/>
                  </a:cubicBezTo>
                  <a:cubicBezTo>
                    <a:pt x="f200" y="f433"/>
                    <a:pt x="f434" y="f433"/>
                    <a:pt x="f435" y="f433"/>
                  </a:cubicBezTo>
                  <a:cubicBezTo>
                    <a:pt x="f435" y="f135"/>
                    <a:pt x="f435" y="f129"/>
                    <a:pt x="f435" y="f146"/>
                  </a:cubicBezTo>
                  <a:cubicBezTo>
                    <a:pt x="f211" y="f146"/>
                    <a:pt x="f200" y="f97"/>
                    <a:pt x="f432" y="f97"/>
                  </a:cubicBezTo>
                  <a:close/>
                  <a:moveTo>
                    <a:pt x="f425" y="f62"/>
                  </a:moveTo>
                  <a:cubicBezTo>
                    <a:pt x="f425" y="f381"/>
                    <a:pt x="f425" y="f31"/>
                    <a:pt x="f425" y="f393"/>
                  </a:cubicBezTo>
                  <a:cubicBezTo>
                    <a:pt x="f425" y="f373"/>
                    <a:pt x="f428" y="f244"/>
                    <a:pt x="f423" y="f373"/>
                  </a:cubicBezTo>
                  <a:cubicBezTo>
                    <a:pt x="f423" y="f193"/>
                    <a:pt x="f423" y="f31"/>
                    <a:pt x="f423" y="f181"/>
                  </a:cubicBezTo>
                  <a:cubicBezTo>
                    <a:pt x="f424" y="f176"/>
                    <a:pt x="f202" y="f176"/>
                    <a:pt x="f425" y="f62"/>
                  </a:cubicBezTo>
                  <a:close/>
                  <a:moveTo>
                    <a:pt x="f423" y="f275"/>
                  </a:moveTo>
                  <a:cubicBezTo>
                    <a:pt x="f423" y="f426"/>
                    <a:pt x="f423" y="f314"/>
                    <a:pt x="f423" y="f427"/>
                  </a:cubicBezTo>
                  <a:cubicBezTo>
                    <a:pt x="f423" y="f116"/>
                    <a:pt x="f423" y="f263"/>
                    <a:pt x="f428" y="f263"/>
                  </a:cubicBezTo>
                  <a:cubicBezTo>
                    <a:pt x="f428" y="f278"/>
                    <a:pt x="f428" y="f317"/>
                    <a:pt x="f428" y="f270"/>
                  </a:cubicBezTo>
                  <a:cubicBezTo>
                    <a:pt x="f203" y="f436"/>
                    <a:pt x="f424" y="f275"/>
                    <a:pt x="f423" y="f275"/>
                  </a:cubicBezTo>
                  <a:close/>
                  <a:moveTo>
                    <a:pt x="f423" y="f437"/>
                  </a:moveTo>
                  <a:cubicBezTo>
                    <a:pt x="f423" y="f78"/>
                    <a:pt x="f423" y="f332"/>
                    <a:pt x="f423" y="f334"/>
                  </a:cubicBezTo>
                  <a:cubicBezTo>
                    <a:pt x="f423" y="f330"/>
                    <a:pt x="f185" y="f411"/>
                    <a:pt x="f425" y="f330"/>
                  </a:cubicBezTo>
                  <a:cubicBezTo>
                    <a:pt x="f425" y="f3"/>
                    <a:pt x="f425" y="f332"/>
                    <a:pt x="f425" y="f104"/>
                  </a:cubicBezTo>
                  <a:cubicBezTo>
                    <a:pt x="f203" y="f104"/>
                    <a:pt x="f424" y="f30"/>
                    <a:pt x="f423" y="f437"/>
                  </a:cubicBezTo>
                  <a:close/>
                  <a:moveTo>
                    <a:pt x="f432" y="f364"/>
                  </a:moveTo>
                  <a:cubicBezTo>
                    <a:pt x="f432" y="f366"/>
                    <a:pt x="f432" y="f32"/>
                    <a:pt x="f432" y="f37"/>
                  </a:cubicBezTo>
                  <a:cubicBezTo>
                    <a:pt x="f432" y="f152"/>
                    <a:pt x="f432" y="f152"/>
                    <a:pt x="f435" y="f36"/>
                  </a:cubicBezTo>
                  <a:cubicBezTo>
                    <a:pt x="f435" y="f118"/>
                    <a:pt x="f435" y="f363"/>
                    <a:pt x="f435" y="f340"/>
                  </a:cubicBezTo>
                  <a:cubicBezTo>
                    <a:pt x="f434" y="f340"/>
                    <a:pt x="f200" y="f364"/>
                    <a:pt x="f432" y="f364"/>
                  </a:cubicBezTo>
                  <a:close/>
                  <a:moveTo>
                    <a:pt x="f432" y="f96"/>
                  </a:moveTo>
                  <a:cubicBezTo>
                    <a:pt x="f432" y="f438"/>
                    <a:pt x="f432" y="f407"/>
                    <a:pt x="f432" y="f244"/>
                  </a:cubicBezTo>
                  <a:cubicBezTo>
                    <a:pt x="f200" y="f165"/>
                    <a:pt x="f434" y="f165"/>
                    <a:pt x="f435" y="f165"/>
                  </a:cubicBezTo>
                  <a:cubicBezTo>
                    <a:pt x="f435" y="f189"/>
                    <a:pt x="f435" y="f309"/>
                    <a:pt x="f435" y="f381"/>
                  </a:cubicBezTo>
                  <a:cubicBezTo>
                    <a:pt x="f434" y="f381"/>
                    <a:pt x="f200" y="f96"/>
                    <a:pt x="f432" y="f96"/>
                  </a:cubicBezTo>
                  <a:close/>
                  <a:moveTo>
                    <a:pt x="f435" y="f44"/>
                  </a:moveTo>
                  <a:cubicBezTo>
                    <a:pt x="f435" y="f35"/>
                    <a:pt x="f435" y="f159"/>
                    <a:pt x="f435" y="f389"/>
                  </a:cubicBezTo>
                  <a:cubicBezTo>
                    <a:pt x="f434" y="f383"/>
                    <a:pt x="f200" y="f383"/>
                    <a:pt x="f432" y="f382"/>
                  </a:cubicBezTo>
                  <a:cubicBezTo>
                    <a:pt x="f432" y="f326"/>
                    <a:pt x="f432" y="f159"/>
                    <a:pt x="f432" y="f384"/>
                  </a:cubicBezTo>
                  <a:cubicBezTo>
                    <a:pt x="f432" y="f44"/>
                    <a:pt x="f432" y="f44"/>
                    <a:pt x="f435" y="f44"/>
                  </a:cubicBezTo>
                  <a:close/>
                  <a:moveTo>
                    <a:pt x="f432" y="f437"/>
                  </a:moveTo>
                  <a:cubicBezTo>
                    <a:pt x="f200" y="f376"/>
                    <a:pt x="f434" y="f376"/>
                    <a:pt x="f435" y="f311"/>
                  </a:cubicBezTo>
                  <a:cubicBezTo>
                    <a:pt x="f435" y="f78"/>
                    <a:pt x="f435" y="f395"/>
                    <a:pt x="f435" y="f260"/>
                  </a:cubicBezTo>
                  <a:cubicBezTo>
                    <a:pt x="f434" y="f260"/>
                    <a:pt x="f200" y="f41"/>
                    <a:pt x="f432" y="f41"/>
                  </a:cubicBezTo>
                  <a:cubicBezTo>
                    <a:pt x="f432" y="f334"/>
                    <a:pt x="f432" y="f28"/>
                    <a:pt x="f432" y="f437"/>
                  </a:cubicBezTo>
                  <a:close/>
                  <a:moveTo>
                    <a:pt x="f432" y="f51"/>
                  </a:moveTo>
                  <a:cubicBezTo>
                    <a:pt x="f432" y="f378"/>
                    <a:pt x="f432" y="f153"/>
                    <a:pt x="f432" y="f145"/>
                  </a:cubicBezTo>
                  <a:cubicBezTo>
                    <a:pt x="f200" y="f145"/>
                    <a:pt x="f434" y="f145"/>
                    <a:pt x="f435" y="f145"/>
                  </a:cubicBezTo>
                  <a:cubicBezTo>
                    <a:pt x="f435" y="f153"/>
                    <a:pt x="f435" y="f378"/>
                    <a:pt x="f435" y="f51"/>
                  </a:cubicBezTo>
                  <a:cubicBezTo>
                    <a:pt x="f434" y="f51"/>
                    <a:pt x="f200" y="f51"/>
                    <a:pt x="f432" y="f51"/>
                  </a:cubicBezTo>
                  <a:close/>
                  <a:moveTo>
                    <a:pt x="f435" y="f410"/>
                  </a:moveTo>
                  <a:cubicBezTo>
                    <a:pt x="f435" y="f426"/>
                    <a:pt x="f435" y="f317"/>
                    <a:pt x="f435" y="f278"/>
                  </a:cubicBezTo>
                  <a:cubicBezTo>
                    <a:pt x="f434" y="f262"/>
                    <a:pt x="f200" y="f269"/>
                    <a:pt x="f432" y="f313"/>
                  </a:cubicBezTo>
                  <a:cubicBezTo>
                    <a:pt x="f432" y="f53"/>
                    <a:pt x="f432" y="f409"/>
                    <a:pt x="f432" y="f48"/>
                  </a:cubicBezTo>
                  <a:cubicBezTo>
                    <a:pt x="f432" y="f328"/>
                    <a:pt x="f432" y="f328"/>
                    <a:pt x="f435" y="f410"/>
                  </a:cubicBezTo>
                  <a:close/>
                  <a:moveTo>
                    <a:pt x="f432" y="f370"/>
                  </a:moveTo>
                  <a:cubicBezTo>
                    <a:pt x="f432" y="f17"/>
                    <a:pt x="f432" y="f429"/>
                    <a:pt x="f432" y="f276"/>
                  </a:cubicBezTo>
                  <a:cubicBezTo>
                    <a:pt x="f200" y="f276"/>
                    <a:pt x="f434" y="f276"/>
                    <a:pt x="f435" y="f276"/>
                  </a:cubicBezTo>
                  <a:cubicBezTo>
                    <a:pt x="f435" y="f297"/>
                    <a:pt x="f435" y="f131"/>
                    <a:pt x="f435" y="f370"/>
                  </a:cubicBezTo>
                  <a:cubicBezTo>
                    <a:pt x="f434" y="f370"/>
                    <a:pt x="f200" y="f370"/>
                    <a:pt x="f432" y="f370"/>
                  </a:cubicBezTo>
                  <a:close/>
                  <a:moveTo>
                    <a:pt x="f439" y="f298"/>
                  </a:moveTo>
                  <a:cubicBezTo>
                    <a:pt x="f439" y="f303"/>
                    <a:pt x="f439" y="f440"/>
                    <a:pt x="f439" y="f299"/>
                  </a:cubicBezTo>
                  <a:cubicBezTo>
                    <a:pt x="f441" y="f299"/>
                    <a:pt x="f225" y="f299"/>
                    <a:pt x="f442" y="f299"/>
                  </a:cubicBezTo>
                  <a:cubicBezTo>
                    <a:pt x="f442" y="f440"/>
                    <a:pt x="f442" y="f276"/>
                    <a:pt x="f442" y="f298"/>
                  </a:cubicBezTo>
                  <a:cubicBezTo>
                    <a:pt x="f443" y="f298"/>
                    <a:pt x="f441" y="f298"/>
                    <a:pt x="f439" y="f298"/>
                  </a:cubicBezTo>
                  <a:close/>
                  <a:moveTo>
                    <a:pt x="f439" y="f326"/>
                  </a:moveTo>
                  <a:cubicBezTo>
                    <a:pt x="f444" y="f165"/>
                    <a:pt x="f445" y="f327"/>
                    <a:pt x="f446" y="f327"/>
                  </a:cubicBezTo>
                  <a:cubicBezTo>
                    <a:pt x="f442" y="f405"/>
                    <a:pt x="f447" y="f149"/>
                    <a:pt x="f439" y="f326"/>
                  </a:cubicBezTo>
                  <a:close/>
                  <a:moveTo>
                    <a:pt x="f442" y="f448"/>
                  </a:moveTo>
                  <a:cubicBezTo>
                    <a:pt x="f442" y="f74"/>
                    <a:pt x="f442" y="f20"/>
                    <a:pt x="f442" y="f449"/>
                  </a:cubicBezTo>
                  <a:cubicBezTo>
                    <a:pt x="f225" y="f70"/>
                    <a:pt x="f441" y="f450"/>
                    <a:pt x="f439" y="f286"/>
                  </a:cubicBezTo>
                  <a:cubicBezTo>
                    <a:pt x="f444" y="f451"/>
                    <a:pt x="f452" y="f74"/>
                    <a:pt x="f442" y="f448"/>
                  </a:cubicBezTo>
                  <a:close/>
                  <a:moveTo>
                    <a:pt x="f446" y="f335"/>
                  </a:moveTo>
                  <a:cubicBezTo>
                    <a:pt x="f447" y="f30"/>
                    <a:pt x="f442" y="f437"/>
                    <a:pt x="f439" y="f437"/>
                  </a:cubicBezTo>
                  <a:cubicBezTo>
                    <a:pt x="f444" y="f335"/>
                    <a:pt x="f445" y="f331"/>
                    <a:pt x="f446" y="f335"/>
                  </a:cubicBezTo>
                  <a:close/>
                  <a:moveTo>
                    <a:pt x="f439" y="f372"/>
                  </a:moveTo>
                  <a:cubicBezTo>
                    <a:pt x="f439" y="f19"/>
                    <a:pt x="f439" y="f125"/>
                    <a:pt x="f439" y="f97"/>
                  </a:cubicBezTo>
                  <a:cubicBezTo>
                    <a:pt x="f441" y="f97"/>
                    <a:pt x="f225" y="f97"/>
                    <a:pt x="f442" y="f61"/>
                  </a:cubicBezTo>
                  <a:cubicBezTo>
                    <a:pt x="f442" y="f125"/>
                    <a:pt x="f442" y="f137"/>
                    <a:pt x="f442" y="f135"/>
                  </a:cubicBezTo>
                  <a:cubicBezTo>
                    <a:pt x="f225" y="f372"/>
                    <a:pt x="f441" y="f372"/>
                    <a:pt x="f439" y="f372"/>
                  </a:cubicBezTo>
                  <a:close/>
                  <a:moveTo>
                    <a:pt x="f439" y="f42"/>
                  </a:moveTo>
                  <a:cubicBezTo>
                    <a:pt x="f444" y="f314"/>
                    <a:pt x="f445" y="f316"/>
                    <a:pt x="f442" y="f314"/>
                  </a:cubicBezTo>
                  <a:cubicBezTo>
                    <a:pt x="f442" y="f270"/>
                    <a:pt x="f442" y="f328"/>
                    <a:pt x="f442" y="f45"/>
                  </a:cubicBezTo>
                  <a:cubicBezTo>
                    <a:pt x="f225" y="f45"/>
                    <a:pt x="f441" y="f43"/>
                    <a:pt x="f439" y="f42"/>
                  </a:cubicBezTo>
                  <a:close/>
                  <a:moveTo>
                    <a:pt x="f439" y="f193"/>
                  </a:moveTo>
                  <a:cubicBezTo>
                    <a:pt x="f444" y="f62"/>
                    <a:pt x="f445" y="f62"/>
                    <a:pt x="f446" y="f256"/>
                  </a:cubicBezTo>
                  <a:cubicBezTo>
                    <a:pt x="f442" y="f407"/>
                    <a:pt x="f447" y="f250"/>
                    <a:pt x="f439" y="f193"/>
                  </a:cubicBezTo>
                  <a:close/>
                  <a:moveTo>
                    <a:pt x="f439" y="f453"/>
                  </a:moveTo>
                  <a:cubicBezTo>
                    <a:pt x="f445" y="f454"/>
                    <a:pt x="f439" y="f236"/>
                    <a:pt x="f442" y="f455"/>
                  </a:cubicBezTo>
                  <a:cubicBezTo>
                    <a:pt x="f447" y="f456"/>
                    <a:pt x="f442" y="f457"/>
                    <a:pt x="f439" y="f453"/>
                  </a:cubicBezTo>
                  <a:close/>
                  <a:moveTo>
                    <a:pt x="f446" y="f91"/>
                  </a:moveTo>
                  <a:cubicBezTo>
                    <a:pt x="f442" y="f197"/>
                    <a:pt x="f223" y="f319"/>
                    <a:pt x="f439" y="f197"/>
                  </a:cubicBezTo>
                  <a:cubicBezTo>
                    <a:pt x="f445" y="f63"/>
                    <a:pt x="f444" y="f182"/>
                    <a:pt x="f446" y="f91"/>
                  </a:cubicBezTo>
                  <a:close/>
                  <a:moveTo>
                    <a:pt x="f439" y="f205"/>
                  </a:moveTo>
                  <a:cubicBezTo>
                    <a:pt x="f445" y="f458"/>
                    <a:pt x="f439" y="f459"/>
                    <a:pt x="f442" y="f460"/>
                  </a:cubicBezTo>
                  <a:cubicBezTo>
                    <a:pt x="f442" y="f115"/>
                    <a:pt x="f223" y="f237"/>
                    <a:pt x="f439" y="f205"/>
                  </a:cubicBezTo>
                  <a:close/>
                  <a:moveTo>
                    <a:pt x="f442" y="f461"/>
                  </a:moveTo>
                  <a:cubicBezTo>
                    <a:pt x="f442" y="f462"/>
                    <a:pt x="f446" y="f463"/>
                    <a:pt x="f439" y="f464"/>
                  </a:cubicBezTo>
                  <a:cubicBezTo>
                    <a:pt x="f445" y="f465"/>
                    <a:pt x="f444" y="f466"/>
                    <a:pt x="f442" y="f461"/>
                  </a:cubicBezTo>
                  <a:close/>
                  <a:moveTo>
                    <a:pt x="f446" y="f65"/>
                  </a:moveTo>
                  <a:cubicBezTo>
                    <a:pt x="f446" y="f281"/>
                    <a:pt x="f446" y="f27"/>
                    <a:pt x="f446" y="f296"/>
                  </a:cubicBezTo>
                  <a:cubicBezTo>
                    <a:pt x="f443" y="f296"/>
                    <a:pt x="f441" y="f296"/>
                    <a:pt x="f439" y="f296"/>
                  </a:cubicBezTo>
                  <a:cubicBezTo>
                    <a:pt x="f439" y="f307"/>
                    <a:pt x="f439" y="f281"/>
                    <a:pt x="f439" y="f279"/>
                  </a:cubicBezTo>
                  <a:cubicBezTo>
                    <a:pt x="f441" y="f279"/>
                    <a:pt x="f443" y="f65"/>
                    <a:pt x="f446" y="f65"/>
                  </a:cubicBezTo>
                  <a:close/>
                  <a:moveTo>
                    <a:pt x="f442" y="f267"/>
                  </a:moveTo>
                  <a:cubicBezTo>
                    <a:pt x="f442" y="f284"/>
                    <a:pt x="f442" y="f51"/>
                    <a:pt x="f442" y="f130"/>
                  </a:cubicBezTo>
                  <a:cubicBezTo>
                    <a:pt x="f443" y="f130"/>
                    <a:pt x="f467" y="f130"/>
                    <a:pt x="f439" y="f130"/>
                  </a:cubicBezTo>
                  <a:cubicBezTo>
                    <a:pt x="f439" y="f51"/>
                    <a:pt x="f439" y="f284"/>
                    <a:pt x="f439" y="f344"/>
                  </a:cubicBezTo>
                  <a:cubicBezTo>
                    <a:pt x="f441" y="f344"/>
                    <a:pt x="f225" y="f344"/>
                    <a:pt x="f442" y="f267"/>
                  </a:cubicBezTo>
                  <a:close/>
                  <a:moveTo>
                    <a:pt x="f442" y="f36"/>
                  </a:moveTo>
                  <a:cubicBezTo>
                    <a:pt x="f225" y="f36"/>
                    <a:pt x="f441" y="f152"/>
                    <a:pt x="f439" y="f152"/>
                  </a:cubicBezTo>
                  <a:cubicBezTo>
                    <a:pt x="f439" y="f120"/>
                    <a:pt x="f439" y="f117"/>
                    <a:pt x="f439" y="f341"/>
                  </a:cubicBezTo>
                  <a:cubicBezTo>
                    <a:pt x="f441" y="f341"/>
                    <a:pt x="f225" y="f366"/>
                    <a:pt x="f446" y="f366"/>
                  </a:cubicBezTo>
                  <a:cubicBezTo>
                    <a:pt x="f442" y="f341"/>
                    <a:pt x="f442" y="f363"/>
                    <a:pt x="f442" y="f32"/>
                  </a:cubicBezTo>
                  <a:cubicBezTo>
                    <a:pt x="f442" y="f37"/>
                    <a:pt x="f442" y="f120"/>
                    <a:pt x="f442" y="f36"/>
                  </a:cubicBezTo>
                  <a:close/>
                  <a:moveTo>
                    <a:pt x="f468" y="f146"/>
                  </a:moveTo>
                  <a:cubicBezTo>
                    <a:pt x="f469" y="f26"/>
                    <a:pt x="f469" y="f362"/>
                    <a:pt x="f470" y="f26"/>
                  </a:cubicBezTo>
                  <a:cubicBezTo>
                    <a:pt x="f470" y="f292"/>
                    <a:pt x="f470" y="f129"/>
                    <a:pt x="f470" y="f177"/>
                  </a:cubicBezTo>
                  <a:cubicBezTo>
                    <a:pt x="f227" y="f146"/>
                    <a:pt x="f471" y="f146"/>
                    <a:pt x="f468" y="f146"/>
                  </a:cubicBezTo>
                  <a:close/>
                  <a:moveTo>
                    <a:pt x="f468" y="f363"/>
                  </a:moveTo>
                  <a:cubicBezTo>
                    <a:pt x="f472" y="f473"/>
                    <a:pt x="f472" y="f103"/>
                    <a:pt x="f470" y="f123"/>
                  </a:cubicBezTo>
                  <a:cubicBezTo>
                    <a:pt x="f470" y="f386"/>
                    <a:pt x="f470" y="f118"/>
                    <a:pt x="f470" y="f32"/>
                  </a:cubicBezTo>
                  <a:cubicBezTo>
                    <a:pt x="f227" y="f32"/>
                    <a:pt x="f474" y="f363"/>
                    <a:pt x="f468" y="f363"/>
                  </a:cubicBezTo>
                  <a:close/>
                  <a:moveTo>
                    <a:pt x="f470" y="f381"/>
                  </a:moveTo>
                  <a:cubicBezTo>
                    <a:pt x="f227" y="f96"/>
                    <a:pt x="f474" y="f96"/>
                    <a:pt x="f468" y="f181"/>
                  </a:cubicBezTo>
                  <a:cubicBezTo>
                    <a:pt x="f468" y="f40"/>
                    <a:pt x="f468" y="f393"/>
                    <a:pt x="f468" y="f189"/>
                  </a:cubicBezTo>
                  <a:cubicBezTo>
                    <a:pt x="f474" y="f248"/>
                    <a:pt x="f227" y="f248"/>
                    <a:pt x="f470" y="f246"/>
                  </a:cubicBezTo>
                  <a:cubicBezTo>
                    <a:pt x="f470" y="f250"/>
                    <a:pt x="f470" y="f438"/>
                    <a:pt x="f470" y="f381"/>
                  </a:cubicBezTo>
                  <a:close/>
                  <a:moveTo>
                    <a:pt x="f468" y="f264"/>
                  </a:moveTo>
                  <a:cubicBezTo>
                    <a:pt x="f469" y="f53"/>
                    <a:pt x="f472" y="f50"/>
                    <a:pt x="f470" y="f427"/>
                  </a:cubicBezTo>
                  <a:cubicBezTo>
                    <a:pt x="f475" y="f168"/>
                    <a:pt x="f476" y="f167"/>
                    <a:pt x="f468" y="f264"/>
                  </a:cubicBezTo>
                  <a:close/>
                  <a:moveTo>
                    <a:pt x="f470" y="f448"/>
                  </a:moveTo>
                  <a:cubicBezTo>
                    <a:pt x="f476" y="f477"/>
                    <a:pt x="f475" y="f478"/>
                    <a:pt x="f468" y="f479"/>
                  </a:cubicBezTo>
                  <a:cubicBezTo>
                    <a:pt x="f472" y="f448"/>
                    <a:pt x="f469" y="f109"/>
                    <a:pt x="f470" y="f448"/>
                  </a:cubicBezTo>
                  <a:close/>
                  <a:moveTo>
                    <a:pt x="f470" y="f159"/>
                  </a:moveTo>
                  <a:cubicBezTo>
                    <a:pt x="f475" y="f33"/>
                    <a:pt x="f476" y="f33"/>
                    <a:pt x="f468" y="f243"/>
                  </a:cubicBezTo>
                  <a:cubicBezTo>
                    <a:pt x="f469" y="f405"/>
                    <a:pt x="f472" y="f159"/>
                    <a:pt x="f470" y="f159"/>
                  </a:cubicBezTo>
                  <a:close/>
                  <a:moveTo>
                    <a:pt x="f470" y="f271"/>
                  </a:moveTo>
                  <a:cubicBezTo>
                    <a:pt x="f475" y="f436"/>
                    <a:pt x="f476" y="f436"/>
                    <a:pt x="f468" y="f270"/>
                  </a:cubicBezTo>
                  <a:cubicBezTo>
                    <a:pt x="f469" y="f330"/>
                    <a:pt x="f472" y="f271"/>
                    <a:pt x="f470" y="f271"/>
                  </a:cubicBezTo>
                  <a:close/>
                  <a:moveTo>
                    <a:pt x="f480" y="f88"/>
                  </a:moveTo>
                  <a:cubicBezTo>
                    <a:pt x="f481" y="f91"/>
                    <a:pt x="f480" y="f93"/>
                    <a:pt x="f482" y="f182"/>
                  </a:cubicBezTo>
                  <a:cubicBezTo>
                    <a:pt x="f229" y="f450"/>
                    <a:pt x="f483" y="f70"/>
                    <a:pt x="f480" y="f88"/>
                  </a:cubicBezTo>
                  <a:close/>
                  <a:moveTo>
                    <a:pt x="f484" y="f308"/>
                  </a:moveTo>
                  <a:cubicBezTo>
                    <a:pt x="f485" y="f448"/>
                    <a:pt x="f486" y="f487"/>
                    <a:pt x="f488" y="f109"/>
                  </a:cubicBezTo>
                  <a:cubicBezTo>
                    <a:pt x="f489" y="f72"/>
                    <a:pt x="f490" y="f20"/>
                    <a:pt x="f484" y="f308"/>
                  </a:cubicBezTo>
                  <a:close/>
                  <a:moveTo>
                    <a:pt x="f480" y="f388"/>
                  </a:moveTo>
                  <a:cubicBezTo>
                    <a:pt x="f480" y="f34"/>
                    <a:pt x="f480" y="f36"/>
                    <a:pt x="f480" y="f103"/>
                  </a:cubicBezTo>
                  <a:cubicBezTo>
                    <a:pt x="f491" y="f473"/>
                    <a:pt x="f492" y="f473"/>
                    <a:pt x="f482" y="f473"/>
                  </a:cubicBezTo>
                  <a:cubicBezTo>
                    <a:pt x="f482" y="f36"/>
                    <a:pt x="f482" y="f120"/>
                    <a:pt x="f482" y="f117"/>
                  </a:cubicBezTo>
                  <a:cubicBezTo>
                    <a:pt x="f493" y="f388"/>
                    <a:pt x="f491" y="f388"/>
                    <a:pt x="f480" y="f388"/>
                  </a:cubicBezTo>
                  <a:close/>
                  <a:moveTo>
                    <a:pt x="f482" y="f362"/>
                  </a:moveTo>
                  <a:cubicBezTo>
                    <a:pt x="f482" y="f135"/>
                    <a:pt x="f482" y="f137"/>
                    <a:pt x="f482" y="f139"/>
                  </a:cubicBezTo>
                  <a:cubicBezTo>
                    <a:pt x="f492" y="f139"/>
                    <a:pt x="f491" y="f139"/>
                    <a:pt x="f480" y="f177"/>
                  </a:cubicBezTo>
                  <a:cubicBezTo>
                    <a:pt x="f481" y="f288"/>
                    <a:pt x="f480" y="f362"/>
                    <a:pt x="f482" y="f362"/>
                  </a:cubicBezTo>
                  <a:close/>
                  <a:moveTo>
                    <a:pt x="f480" y="f494"/>
                  </a:moveTo>
                  <a:cubicBezTo>
                    <a:pt x="f481" y="f314"/>
                    <a:pt x="f481" y="f317"/>
                    <a:pt x="f482" y="f48"/>
                  </a:cubicBezTo>
                  <a:cubicBezTo>
                    <a:pt x="f483" y="f494"/>
                    <a:pt x="f229" y="f116"/>
                    <a:pt x="f480" y="f494"/>
                  </a:cubicBezTo>
                  <a:close/>
                  <a:moveTo>
                    <a:pt x="f482" y="f151"/>
                  </a:moveTo>
                  <a:cubicBezTo>
                    <a:pt x="f492" y="f321"/>
                    <a:pt x="f491" y="f321"/>
                    <a:pt x="f480" y="f321"/>
                  </a:cubicBezTo>
                  <a:cubicBezTo>
                    <a:pt x="f480" y="f383"/>
                    <a:pt x="f480" y="f326"/>
                    <a:pt x="f480" y="f38"/>
                  </a:cubicBezTo>
                  <a:cubicBezTo>
                    <a:pt x="f491" y="f384"/>
                    <a:pt x="f493" y="f384"/>
                    <a:pt x="f482" y="f384"/>
                  </a:cubicBezTo>
                  <a:cubicBezTo>
                    <a:pt x="f482" y="f375"/>
                    <a:pt x="f482" y="f389"/>
                    <a:pt x="f482" y="f151"/>
                  </a:cubicBezTo>
                  <a:close/>
                  <a:moveTo>
                    <a:pt x="f480" y="f333"/>
                  </a:moveTo>
                  <a:cubicBezTo>
                    <a:pt x="f481" y="f310"/>
                    <a:pt x="f481" y="f310"/>
                    <a:pt x="f482" y="f421"/>
                  </a:cubicBezTo>
                  <a:cubicBezTo>
                    <a:pt x="f229" y="f78"/>
                    <a:pt x="f483" y="f28"/>
                    <a:pt x="f480" y="f333"/>
                  </a:cubicBezTo>
                  <a:close/>
                  <a:moveTo>
                    <a:pt x="f480" y="f305"/>
                  </a:moveTo>
                  <a:cubicBezTo>
                    <a:pt x="f480" y="f170"/>
                    <a:pt x="f495" y="f188"/>
                    <a:pt x="f482" y="f170"/>
                  </a:cubicBezTo>
                  <a:cubicBezTo>
                    <a:pt x="f483" y="f305"/>
                    <a:pt x="f229" y="f199"/>
                    <a:pt x="f480" y="f305"/>
                  </a:cubicBezTo>
                  <a:close/>
                  <a:moveTo>
                    <a:pt x="f488" y="f289"/>
                  </a:moveTo>
                  <a:cubicBezTo>
                    <a:pt x="f489" y="f219"/>
                    <a:pt x="f490" y="f204"/>
                    <a:pt x="f484" y="f95"/>
                  </a:cubicBezTo>
                  <a:cubicBezTo>
                    <a:pt x="f486" y="f68"/>
                    <a:pt x="f485" y="f66"/>
                    <a:pt x="f488" y="f289"/>
                  </a:cubicBezTo>
                  <a:close/>
                  <a:moveTo>
                    <a:pt x="f486" y="f30"/>
                  </a:moveTo>
                  <a:cubicBezTo>
                    <a:pt x="f496" y="f104"/>
                    <a:pt x="f497" y="f104"/>
                    <a:pt x="f488" y="f29"/>
                  </a:cubicBezTo>
                  <a:cubicBezTo>
                    <a:pt x="f489" y="f62"/>
                    <a:pt x="f490" y="f62"/>
                    <a:pt x="f486" y="f176"/>
                  </a:cubicBezTo>
                  <a:cubicBezTo>
                    <a:pt x="f486" y="f310"/>
                    <a:pt x="f486" y="f377"/>
                    <a:pt x="f486" y="f30"/>
                  </a:cubicBezTo>
                  <a:close/>
                  <a:moveTo>
                    <a:pt x="f482" y="f3"/>
                  </a:moveTo>
                  <a:cubicBezTo>
                    <a:pt x="f483" y="f410"/>
                    <a:pt x="f229" y="f410"/>
                    <a:pt x="f480" y="f328"/>
                  </a:cubicBezTo>
                  <a:cubicBezTo>
                    <a:pt x="f480" y="f45"/>
                    <a:pt x="f480" y="f411"/>
                    <a:pt x="f480" y="f260"/>
                  </a:cubicBezTo>
                  <a:cubicBezTo>
                    <a:pt x="f491" y="f335"/>
                    <a:pt x="f493" y="f335"/>
                    <a:pt x="f482" y="f3"/>
                  </a:cubicBezTo>
                  <a:close/>
                  <a:moveTo>
                    <a:pt x="f486" y="f320"/>
                  </a:moveTo>
                  <a:cubicBezTo>
                    <a:pt x="f486" y="f373"/>
                    <a:pt x="f486" y="f407"/>
                    <a:pt x="f486" y="f393"/>
                  </a:cubicBezTo>
                  <a:cubicBezTo>
                    <a:pt x="f496" y="f309"/>
                    <a:pt x="f498" y="f438"/>
                    <a:pt x="f488" y="f438"/>
                  </a:cubicBezTo>
                  <a:cubicBezTo>
                    <a:pt x="f488" y="f193"/>
                    <a:pt x="f488" y="f248"/>
                    <a:pt x="f488" y="f165"/>
                  </a:cubicBezTo>
                  <a:cubicBezTo>
                    <a:pt x="f498" y="f327"/>
                    <a:pt x="f499" y="f327"/>
                    <a:pt x="f486" y="f320"/>
                  </a:cubicBezTo>
                  <a:close/>
                  <a:moveTo>
                    <a:pt x="f484" y="f298"/>
                  </a:moveTo>
                  <a:cubicBezTo>
                    <a:pt x="f485" y="f299"/>
                    <a:pt x="f486" y="f134"/>
                    <a:pt x="f488" y="f325"/>
                  </a:cubicBezTo>
                  <a:cubicBezTo>
                    <a:pt x="f488" y="f440"/>
                    <a:pt x="f488" y="f276"/>
                    <a:pt x="f488" y="f298"/>
                  </a:cubicBezTo>
                  <a:cubicBezTo>
                    <a:pt x="f498" y="f298"/>
                    <a:pt x="f496" y="f298"/>
                    <a:pt x="f484" y="f298"/>
                  </a:cubicBezTo>
                  <a:close/>
                  <a:moveTo>
                    <a:pt x="f480" y="f298"/>
                  </a:moveTo>
                  <a:cubicBezTo>
                    <a:pt x="f491" y="f298"/>
                    <a:pt x="f492" y="f298"/>
                    <a:pt x="f482" y="f298"/>
                  </a:cubicBezTo>
                  <a:cubicBezTo>
                    <a:pt x="f482" y="f303"/>
                    <a:pt x="f482" y="f440"/>
                    <a:pt x="f482" y="f299"/>
                  </a:cubicBezTo>
                  <a:cubicBezTo>
                    <a:pt x="f493" y="f299"/>
                    <a:pt x="f491" y="f299"/>
                    <a:pt x="f480" y="f299"/>
                  </a:cubicBezTo>
                  <a:cubicBezTo>
                    <a:pt x="f480" y="f440"/>
                    <a:pt x="f480" y="f303"/>
                    <a:pt x="f480" y="f298"/>
                  </a:cubicBezTo>
                  <a:close/>
                  <a:moveTo>
                    <a:pt x="f484" y="f167"/>
                  </a:moveTo>
                  <a:cubicBezTo>
                    <a:pt x="f486" y="f197"/>
                    <a:pt x="f485" y="f172"/>
                    <a:pt x="f488" y="f197"/>
                  </a:cubicBezTo>
                  <a:cubicBezTo>
                    <a:pt x="f489" y="f22"/>
                    <a:pt x="f490" y="f168"/>
                    <a:pt x="f484" y="f167"/>
                  </a:cubicBezTo>
                  <a:close/>
                  <a:moveTo>
                    <a:pt x="f488" y="f313"/>
                  </a:moveTo>
                  <a:cubicBezTo>
                    <a:pt x="f488" y="f53"/>
                    <a:pt x="f488" y="f317"/>
                    <a:pt x="f488" y="f426"/>
                  </a:cubicBezTo>
                  <a:cubicBezTo>
                    <a:pt x="f498" y="f426"/>
                    <a:pt x="f496" y="f270"/>
                    <a:pt x="f486" y="f436"/>
                  </a:cubicBezTo>
                  <a:cubicBezTo>
                    <a:pt x="f486" y="f48"/>
                    <a:pt x="f486" y="f427"/>
                    <a:pt x="f486" y="f278"/>
                  </a:cubicBezTo>
                  <a:cubicBezTo>
                    <a:pt x="f496" y="f262"/>
                    <a:pt x="f497" y="f269"/>
                    <a:pt x="f488" y="f313"/>
                  </a:cubicBezTo>
                  <a:close/>
                  <a:moveTo>
                    <a:pt x="f486" y="f25"/>
                  </a:moveTo>
                  <a:cubicBezTo>
                    <a:pt x="f486" y="f257"/>
                    <a:pt x="f486" y="f391"/>
                    <a:pt x="f486" y="f390"/>
                  </a:cubicBezTo>
                  <a:cubicBezTo>
                    <a:pt x="f496" y="f336"/>
                    <a:pt x="f498" y="f336"/>
                    <a:pt x="f488" y="f336"/>
                  </a:cubicBezTo>
                  <a:cubicBezTo>
                    <a:pt x="f488" y="f338"/>
                    <a:pt x="f488" y="f392"/>
                    <a:pt x="f488" y="f342"/>
                  </a:cubicBezTo>
                  <a:cubicBezTo>
                    <a:pt x="f498" y="f342"/>
                    <a:pt x="f496" y="f25"/>
                    <a:pt x="f486" y="f25"/>
                  </a:cubicBezTo>
                  <a:close/>
                  <a:moveTo>
                    <a:pt x="f488" y="f274"/>
                  </a:moveTo>
                  <a:cubicBezTo>
                    <a:pt x="f497" y="f274"/>
                    <a:pt x="f496" y="f433"/>
                    <a:pt x="f486" y="f433"/>
                  </a:cubicBezTo>
                  <a:cubicBezTo>
                    <a:pt x="f486" y="f372"/>
                    <a:pt x="f486" y="f19"/>
                    <a:pt x="f486" y="f125"/>
                  </a:cubicBezTo>
                  <a:cubicBezTo>
                    <a:pt x="f496" y="f125"/>
                    <a:pt x="f498" y="f125"/>
                    <a:pt x="f488" y="f125"/>
                  </a:cubicBezTo>
                  <a:cubicBezTo>
                    <a:pt x="f488" y="f19"/>
                    <a:pt x="f488" y="f135"/>
                    <a:pt x="f488" y="f274"/>
                  </a:cubicBezTo>
                  <a:close/>
                  <a:moveTo>
                    <a:pt x="f488" y="f349"/>
                  </a:moveTo>
                  <a:cubicBezTo>
                    <a:pt x="f490" y="f378"/>
                    <a:pt x="f489" y="f56"/>
                    <a:pt x="f486" y="f18"/>
                  </a:cubicBezTo>
                  <a:cubicBezTo>
                    <a:pt x="f485" y="f349"/>
                    <a:pt x="f485" y="f349"/>
                    <a:pt x="f488" y="f349"/>
                  </a:cubicBezTo>
                  <a:close/>
                  <a:moveTo>
                    <a:pt x="f484" y="f477"/>
                  </a:moveTo>
                  <a:cubicBezTo>
                    <a:pt x="f486" y="f500"/>
                    <a:pt x="f485" y="f501"/>
                    <a:pt x="f488" y="f502"/>
                  </a:cubicBezTo>
                  <a:cubicBezTo>
                    <a:pt x="f490" y="f503"/>
                    <a:pt x="f489" y="f113"/>
                    <a:pt x="f484" y="f477"/>
                  </a:cubicBezTo>
                  <a:close/>
                  <a:moveTo>
                    <a:pt x="f486" y="f462"/>
                  </a:moveTo>
                  <a:cubicBezTo>
                    <a:pt x="f485" y="f504"/>
                    <a:pt x="f486" y="f505"/>
                    <a:pt x="f488" y="f506"/>
                  </a:cubicBezTo>
                  <a:cubicBezTo>
                    <a:pt x="f489" y="f507"/>
                    <a:pt x="f490" y="f508"/>
                    <a:pt x="f486" y="f462"/>
                  </a:cubicBezTo>
                  <a:close/>
                  <a:moveTo>
                    <a:pt x="f486" y="f124"/>
                  </a:moveTo>
                  <a:cubicBezTo>
                    <a:pt x="f485" y="f37"/>
                    <a:pt x="f486" y="f37"/>
                    <a:pt x="f488" y="f37"/>
                  </a:cubicBezTo>
                  <a:cubicBezTo>
                    <a:pt x="f488" y="f23"/>
                    <a:pt x="f488" y="f152"/>
                    <a:pt x="f488" y="f79"/>
                  </a:cubicBezTo>
                  <a:cubicBezTo>
                    <a:pt x="f498" y="f79"/>
                    <a:pt x="f496" y="f124"/>
                    <a:pt x="f486" y="f124"/>
                  </a:cubicBezTo>
                  <a:close/>
                  <a:moveTo>
                    <a:pt x="f488" y="f277"/>
                  </a:moveTo>
                  <a:cubicBezTo>
                    <a:pt x="f498" y="f277"/>
                    <a:pt x="f496" y="f277"/>
                    <a:pt x="f486" y="f277"/>
                  </a:cubicBezTo>
                  <a:cubicBezTo>
                    <a:pt x="f486" y="f300"/>
                    <a:pt x="f486" y="f306"/>
                    <a:pt x="f486" y="f145"/>
                  </a:cubicBezTo>
                  <a:cubicBezTo>
                    <a:pt x="f496" y="f145"/>
                    <a:pt x="f498" y="f145"/>
                    <a:pt x="f488" y="f145"/>
                  </a:cubicBezTo>
                  <a:cubicBezTo>
                    <a:pt x="f488" y="f306"/>
                    <a:pt x="f488" y="f300"/>
                    <a:pt x="f488" y="f277"/>
                  </a:cubicBezTo>
                  <a:close/>
                  <a:moveTo>
                    <a:pt x="f486" y="f395"/>
                  </a:moveTo>
                  <a:cubicBezTo>
                    <a:pt x="f485" y="f43"/>
                    <a:pt x="f486" y="f329"/>
                    <a:pt x="f488" y="f45"/>
                  </a:cubicBezTo>
                  <a:cubicBezTo>
                    <a:pt x="f489" y="f334"/>
                    <a:pt x="f489" y="f334"/>
                    <a:pt x="f486" y="f395"/>
                  </a:cubicBezTo>
                  <a:close/>
                  <a:moveTo>
                    <a:pt x="f509" y="f340"/>
                  </a:moveTo>
                  <a:cubicBezTo>
                    <a:pt x="f110" y="f342"/>
                    <a:pt x="f126" y="f340"/>
                    <a:pt x="f133" y="f337"/>
                  </a:cubicBezTo>
                  <a:cubicBezTo>
                    <a:pt x="f127" y="f337"/>
                    <a:pt x="f510" y="f337"/>
                    <a:pt x="f509" y="f337"/>
                  </a:cubicBezTo>
                  <a:cubicBezTo>
                    <a:pt x="f509" y="f391"/>
                    <a:pt x="f509" y="f392"/>
                    <a:pt x="f509" y="f340"/>
                  </a:cubicBezTo>
                  <a:close/>
                  <a:moveTo>
                    <a:pt x="f509" y="f23"/>
                  </a:moveTo>
                  <a:cubicBezTo>
                    <a:pt x="f510" y="f23"/>
                    <a:pt x="f511" y="f23"/>
                    <a:pt x="f133" y="f23"/>
                  </a:cubicBezTo>
                  <a:cubicBezTo>
                    <a:pt x="f133" y="f34"/>
                    <a:pt x="f133" y="f117"/>
                    <a:pt x="f133" y="f32"/>
                  </a:cubicBezTo>
                  <a:cubicBezTo>
                    <a:pt x="f509" y="f363"/>
                    <a:pt x="f509" y="f363"/>
                    <a:pt x="f509" y="f23"/>
                  </a:cubicBezTo>
                  <a:close/>
                  <a:moveTo>
                    <a:pt x="f133" y="f374"/>
                  </a:moveTo>
                  <a:cubicBezTo>
                    <a:pt x="f133" y="f323"/>
                    <a:pt x="f133" y="f384"/>
                    <a:pt x="f133" y="f405"/>
                  </a:cubicBezTo>
                  <a:cubicBezTo>
                    <a:pt x="f127" y="f159"/>
                    <a:pt x="f510" y="f159"/>
                    <a:pt x="f509" y="f159"/>
                  </a:cubicBezTo>
                  <a:cubicBezTo>
                    <a:pt x="f509" y="f324"/>
                    <a:pt x="f509" y="f35"/>
                    <a:pt x="f509" y="f352"/>
                  </a:cubicBezTo>
                  <a:cubicBezTo>
                    <a:pt x="f510" y="f352"/>
                    <a:pt x="f511" y="f374"/>
                    <a:pt x="f133" y="f374"/>
                  </a:cubicBezTo>
                  <a:close/>
                  <a:moveTo>
                    <a:pt x="f133" y="f194"/>
                  </a:moveTo>
                  <a:cubicBezTo>
                    <a:pt x="f128" y="f188"/>
                    <a:pt x="f128" y="f188"/>
                    <a:pt x="f509" y="f494"/>
                  </a:cubicBezTo>
                  <a:cubicBezTo>
                    <a:pt x="f110" y="f312"/>
                    <a:pt x="f110" y="f312"/>
                    <a:pt x="f133" y="f194"/>
                  </a:cubicBezTo>
                  <a:close/>
                  <a:moveTo>
                    <a:pt x="f133" y="f383"/>
                  </a:moveTo>
                  <a:cubicBezTo>
                    <a:pt x="f133" y="f322"/>
                    <a:pt x="f110" y="f151"/>
                    <a:pt x="f110" y="f321"/>
                  </a:cubicBezTo>
                  <a:cubicBezTo>
                    <a:pt x="f110" y="f55"/>
                    <a:pt x="f133" y="f243"/>
                    <a:pt x="f133" y="f320"/>
                  </a:cubicBezTo>
                  <a:cubicBezTo>
                    <a:pt x="f128" y="f320"/>
                    <a:pt x="f128" y="f320"/>
                    <a:pt x="f509" y="f389"/>
                  </a:cubicBezTo>
                  <a:cubicBezTo>
                    <a:pt x="f510" y="f383"/>
                    <a:pt x="f511" y="f383"/>
                    <a:pt x="f133" y="f383"/>
                  </a:cubicBezTo>
                  <a:close/>
                  <a:moveTo>
                    <a:pt x="f509" y="f330"/>
                  </a:moveTo>
                  <a:cubicBezTo>
                    <a:pt x="f110" y="f411"/>
                    <a:pt x="f126" y="f42"/>
                    <a:pt x="f133" y="f46"/>
                  </a:cubicBezTo>
                  <a:cubicBezTo>
                    <a:pt x="f128" y="f328"/>
                    <a:pt x="f128" y="f328"/>
                    <a:pt x="f509" y="f330"/>
                  </a:cubicBezTo>
                  <a:close/>
                  <a:moveTo>
                    <a:pt x="f509" y="f316"/>
                  </a:moveTo>
                  <a:cubicBezTo>
                    <a:pt x="f110" y="f48"/>
                    <a:pt x="f110" y="f48"/>
                    <a:pt x="f133" y="f278"/>
                  </a:cubicBezTo>
                  <a:cubicBezTo>
                    <a:pt x="f128" y="f278"/>
                    <a:pt x="f128" y="f278"/>
                    <a:pt x="f509" y="f316"/>
                  </a:cubicBezTo>
                  <a:close/>
                  <a:moveTo>
                    <a:pt x="f133" y="f286"/>
                  </a:moveTo>
                  <a:cubicBezTo>
                    <a:pt x="f128" y="f289"/>
                    <a:pt x="f128" y="f68"/>
                    <a:pt x="f132" y="f182"/>
                  </a:cubicBezTo>
                  <a:cubicBezTo>
                    <a:pt x="f126" y="f182"/>
                    <a:pt x="f110" y="f318"/>
                    <a:pt x="f133" y="f286"/>
                  </a:cubicBezTo>
                  <a:close/>
                  <a:moveTo>
                    <a:pt x="f509" y="f176"/>
                  </a:moveTo>
                  <a:cubicBezTo>
                    <a:pt x="f110" y="f176"/>
                    <a:pt x="f126" y="f62"/>
                    <a:pt x="f133" y="f376"/>
                  </a:cubicBezTo>
                  <a:cubicBezTo>
                    <a:pt x="f128" y="f311"/>
                    <a:pt x="f128" y="f311"/>
                    <a:pt x="f509" y="f176"/>
                  </a:cubicBezTo>
                  <a:close/>
                  <a:moveTo>
                    <a:pt x="f133" y="f3"/>
                  </a:moveTo>
                  <a:cubicBezTo>
                    <a:pt x="f128" y="f3"/>
                    <a:pt x="f128" y="f331"/>
                    <a:pt x="f132" y="f78"/>
                  </a:cubicBezTo>
                  <a:cubicBezTo>
                    <a:pt x="f110" y="f78"/>
                    <a:pt x="f110" y="f28"/>
                    <a:pt x="f133" y="f3"/>
                  </a:cubicBezTo>
                  <a:close/>
                  <a:moveTo>
                    <a:pt x="f509" y="f172"/>
                  </a:moveTo>
                  <a:cubicBezTo>
                    <a:pt x="f110" y="f197"/>
                    <a:pt x="f126" y="f512"/>
                    <a:pt x="f133" y="f95"/>
                  </a:cubicBezTo>
                  <a:cubicBezTo>
                    <a:pt x="f108" y="f95"/>
                    <a:pt x="f509" y="f319"/>
                    <a:pt x="f509" y="f172"/>
                  </a:cubicBezTo>
                  <a:close/>
                  <a:moveTo>
                    <a:pt x="f509" y="f308"/>
                  </a:moveTo>
                  <a:cubicBezTo>
                    <a:pt x="f110" y="f72"/>
                    <a:pt x="f110" y="f72"/>
                    <a:pt x="f133" y="f107"/>
                  </a:cubicBezTo>
                  <a:cubicBezTo>
                    <a:pt x="f128" y="f451"/>
                    <a:pt x="f509" y="f287"/>
                    <a:pt x="f509" y="f308"/>
                  </a:cubicBezTo>
                  <a:close/>
                  <a:moveTo>
                    <a:pt x="f133" y="f31"/>
                  </a:moveTo>
                  <a:cubicBezTo>
                    <a:pt x="f127" y="f31"/>
                    <a:pt x="f510" y="f438"/>
                    <a:pt x="f509" y="f438"/>
                  </a:cubicBezTo>
                  <a:cubicBezTo>
                    <a:pt x="f509" y="f309"/>
                    <a:pt x="f509" y="f250"/>
                    <a:pt x="f509" y="f193"/>
                  </a:cubicBezTo>
                  <a:cubicBezTo>
                    <a:pt x="f509" y="f407"/>
                    <a:pt x="f509" y="f189"/>
                    <a:pt x="f509" y="f248"/>
                  </a:cubicBezTo>
                  <a:cubicBezTo>
                    <a:pt x="f110" y="f246"/>
                    <a:pt x="f110" y="f248"/>
                    <a:pt x="f133" y="f31"/>
                  </a:cubicBezTo>
                  <a:close/>
                  <a:moveTo>
                    <a:pt x="f513" y="f305"/>
                  </a:moveTo>
                  <a:cubicBezTo>
                    <a:pt x="f106" y="f199"/>
                    <a:pt x="f106" y="f199"/>
                    <a:pt x="f514" y="f265"/>
                  </a:cubicBezTo>
                  <a:cubicBezTo>
                    <a:pt x="f515" y="f516"/>
                    <a:pt x="f515" y="f516"/>
                    <a:pt x="f513" y="f305"/>
                  </a:cubicBezTo>
                  <a:close/>
                  <a:moveTo>
                    <a:pt x="f517" y="f32"/>
                  </a:moveTo>
                  <a:cubicBezTo>
                    <a:pt x="f517" y="f37"/>
                    <a:pt x="f517" y="f34"/>
                    <a:pt x="f517" y="f386"/>
                  </a:cubicBezTo>
                  <a:cubicBezTo>
                    <a:pt x="f518" y="f386"/>
                    <a:pt x="f519" y="f23"/>
                    <a:pt x="f513" y="f23"/>
                  </a:cubicBezTo>
                  <a:cubicBezTo>
                    <a:pt x="f513" y="f34"/>
                    <a:pt x="f513" y="f117"/>
                    <a:pt x="f513" y="f32"/>
                  </a:cubicBezTo>
                  <a:cubicBezTo>
                    <a:pt x="f519" y="f32"/>
                    <a:pt x="f518" y="f32"/>
                    <a:pt x="f517" y="f32"/>
                  </a:cubicBezTo>
                  <a:close/>
                  <a:moveTo>
                    <a:pt x="f517" y="f38"/>
                  </a:moveTo>
                  <a:cubicBezTo>
                    <a:pt x="f517" y="f323"/>
                    <a:pt x="f517" y="f39"/>
                    <a:pt x="f517" y="f215"/>
                  </a:cubicBezTo>
                  <a:cubicBezTo>
                    <a:pt x="f518" y="f352"/>
                    <a:pt x="f519" y="f352"/>
                    <a:pt x="f513" y="f352"/>
                  </a:cubicBezTo>
                  <a:cubicBezTo>
                    <a:pt x="f513" y="f35"/>
                    <a:pt x="f513" y="f324"/>
                    <a:pt x="f513" y="f159"/>
                  </a:cubicBezTo>
                  <a:cubicBezTo>
                    <a:pt x="f520" y="f159"/>
                    <a:pt x="f518" y="f38"/>
                    <a:pt x="f517" y="f38"/>
                  </a:cubicBezTo>
                  <a:close/>
                  <a:moveTo>
                    <a:pt x="f517" y="f357"/>
                  </a:moveTo>
                  <a:cubicBezTo>
                    <a:pt x="f517" y="f339"/>
                    <a:pt x="f517" y="f257"/>
                    <a:pt x="f517" y="f340"/>
                  </a:cubicBezTo>
                  <a:cubicBezTo>
                    <a:pt x="f518" y="f340"/>
                    <a:pt x="f519" y="f340"/>
                    <a:pt x="f513" y="f340"/>
                  </a:cubicBezTo>
                  <a:cubicBezTo>
                    <a:pt x="f513" y="f257"/>
                    <a:pt x="f513" y="f391"/>
                    <a:pt x="f513" y="f357"/>
                  </a:cubicBezTo>
                  <a:cubicBezTo>
                    <a:pt x="f520" y="f357"/>
                    <a:pt x="f518" y="f357"/>
                    <a:pt x="f517" y="f357"/>
                  </a:cubicBezTo>
                  <a:close/>
                  <a:moveTo>
                    <a:pt x="f514" y="f395"/>
                  </a:moveTo>
                  <a:cubicBezTo>
                    <a:pt x="f514" y="f333"/>
                    <a:pt x="f514" y="f78"/>
                    <a:pt x="f514" y="f104"/>
                  </a:cubicBezTo>
                  <a:cubicBezTo>
                    <a:pt x="f515" y="f104"/>
                    <a:pt x="f521" y="f29"/>
                    <a:pt x="f513" y="f334"/>
                  </a:cubicBezTo>
                  <a:cubicBezTo>
                    <a:pt x="f520" y="f334"/>
                    <a:pt x="f518" y="f395"/>
                    <a:pt x="f514" y="f395"/>
                  </a:cubicBezTo>
                  <a:close/>
                  <a:moveTo>
                    <a:pt x="f513" y="f318"/>
                  </a:moveTo>
                  <a:cubicBezTo>
                    <a:pt x="f517" y="f64"/>
                    <a:pt x="f106" y="f522"/>
                    <a:pt x="f514" y="f219"/>
                  </a:cubicBezTo>
                  <a:cubicBezTo>
                    <a:pt x="f515" y="f290"/>
                    <a:pt x="f515" y="f290"/>
                    <a:pt x="f513" y="f318"/>
                  </a:cubicBezTo>
                  <a:close/>
                  <a:moveTo>
                    <a:pt x="f517" y="f313"/>
                  </a:moveTo>
                  <a:cubicBezTo>
                    <a:pt x="f515" y="f116"/>
                    <a:pt x="f521" y="f494"/>
                    <a:pt x="f513" y="f170"/>
                  </a:cubicBezTo>
                  <a:cubicBezTo>
                    <a:pt x="f523" y="f264"/>
                    <a:pt x="f514" y="f312"/>
                    <a:pt x="f517" y="f313"/>
                  </a:cubicBezTo>
                  <a:close/>
                  <a:moveTo>
                    <a:pt x="f513" y="f410"/>
                  </a:moveTo>
                  <a:cubicBezTo>
                    <a:pt x="f520" y="f261"/>
                    <a:pt x="f518" y="f261"/>
                    <a:pt x="f514" y="f329"/>
                  </a:cubicBezTo>
                  <a:cubicBezTo>
                    <a:pt x="f514" y="f42"/>
                    <a:pt x="f514" y="f330"/>
                    <a:pt x="f514" y="f41"/>
                  </a:cubicBezTo>
                  <a:cubicBezTo>
                    <a:pt x="f515" y="f271"/>
                    <a:pt x="f515" y="f271"/>
                    <a:pt x="f513" y="f410"/>
                  </a:cubicBezTo>
                  <a:close/>
                  <a:moveTo>
                    <a:pt x="f517" y="f373"/>
                  </a:moveTo>
                  <a:cubicBezTo>
                    <a:pt x="f515" y="f246"/>
                    <a:pt x="f515" y="f246"/>
                    <a:pt x="f513" y="f309"/>
                  </a:cubicBezTo>
                  <a:cubicBezTo>
                    <a:pt x="f520" y="f309"/>
                    <a:pt x="f518" y="f309"/>
                    <a:pt x="f517" y="f309"/>
                  </a:cubicBezTo>
                  <a:cubicBezTo>
                    <a:pt x="f517" y="f193"/>
                    <a:pt x="f517" y="f189"/>
                    <a:pt x="f517" y="f373"/>
                  </a:cubicBezTo>
                  <a:close/>
                  <a:moveTo>
                    <a:pt x="f513" y="f427"/>
                  </a:moveTo>
                  <a:cubicBezTo>
                    <a:pt x="f106" y="f409"/>
                    <a:pt x="f106" y="f409"/>
                    <a:pt x="f514" y="f436"/>
                  </a:cubicBezTo>
                  <a:cubicBezTo>
                    <a:pt x="f515" y="f270"/>
                    <a:pt x="f515" y="f270"/>
                    <a:pt x="f513" y="f427"/>
                  </a:cubicBezTo>
                  <a:close/>
                  <a:moveTo>
                    <a:pt x="f513" y="f243"/>
                  </a:moveTo>
                  <a:cubicBezTo>
                    <a:pt x="f517" y="f33"/>
                    <a:pt x="f106" y="f33"/>
                    <a:pt x="f514" y="f389"/>
                  </a:cubicBezTo>
                  <a:cubicBezTo>
                    <a:pt x="f515" y="f389"/>
                    <a:pt x="f515" y="f389"/>
                    <a:pt x="f513" y="f243"/>
                  </a:cubicBezTo>
                  <a:close/>
                  <a:moveTo>
                    <a:pt x="f515" y="f287"/>
                  </a:moveTo>
                  <a:cubicBezTo>
                    <a:pt x="f517" y="f524"/>
                    <a:pt x="f106" y="f20"/>
                    <a:pt x="f514" y="f450"/>
                  </a:cubicBezTo>
                  <a:cubicBezTo>
                    <a:pt x="f521" y="f450"/>
                    <a:pt x="f513" y="f308"/>
                    <a:pt x="f515" y="f287"/>
                  </a:cubicBezTo>
                  <a:close/>
                  <a:moveTo>
                    <a:pt x="f513" y="f238"/>
                  </a:moveTo>
                  <a:cubicBezTo>
                    <a:pt x="f517" y="f238"/>
                    <a:pt x="f106" y="f238"/>
                    <a:pt x="f514" y="f96"/>
                  </a:cubicBezTo>
                  <a:cubicBezTo>
                    <a:pt x="f515" y="f181"/>
                    <a:pt x="f515" y="f181"/>
                    <a:pt x="f513" y="f23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D2184652-51AD-D40A-4F0E-FCA7D66312BB}"/>
                </a:ext>
              </a:extLst>
            </p:cNvPr>
            <p:cNvSpPr/>
            <p:nvPr/>
          </p:nvSpPr>
          <p:spPr>
            <a:xfrm>
              <a:off x="711202" y="5980111"/>
              <a:ext cx="577845" cy="1555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3"/>
                <a:gd name="f7" fmla="val 41"/>
                <a:gd name="f8" fmla="val 1"/>
                <a:gd name="f9" fmla="val 38"/>
                <a:gd name="f10" fmla="val 35"/>
                <a:gd name="f11" fmla="val 32"/>
                <a:gd name="f12" fmla="val 30"/>
                <a:gd name="f13" fmla="val 3"/>
                <a:gd name="f14" fmla="val 29"/>
                <a:gd name="f15" fmla="val 4"/>
                <a:gd name="f16" fmla="val 20"/>
                <a:gd name="f17" fmla="val 61"/>
                <a:gd name="f18" fmla="val 13"/>
                <a:gd name="f19" fmla="val 89"/>
                <a:gd name="f20" fmla="val 100"/>
                <a:gd name="f21" fmla="val 110"/>
                <a:gd name="f22" fmla="val 120"/>
                <a:gd name="f23" fmla="val 5"/>
                <a:gd name="f24" fmla="val 129"/>
                <a:gd name="f25" fmla="val 8"/>
                <a:gd name="f26" fmla="val 138"/>
                <a:gd name="f27" fmla="val 11"/>
                <a:gd name="f28" fmla="val 147"/>
                <a:gd name="f29" fmla="val 151"/>
                <a:gd name="f30" fmla="val 15"/>
                <a:gd name="f31" fmla="val 17"/>
                <a:gd name="f32" fmla="val 152"/>
                <a:gd name="f33" fmla="val 21"/>
                <a:gd name="f34" fmla="val 23"/>
                <a:gd name="f35" fmla="val 24"/>
                <a:gd name="f36" fmla="val 26"/>
                <a:gd name="f37" fmla="val 149"/>
                <a:gd name="f38" fmla="val 25"/>
                <a:gd name="f39" fmla="val 144"/>
                <a:gd name="f40" fmla="val 133"/>
                <a:gd name="f41" fmla="val 121"/>
                <a:gd name="f42" fmla="val 18"/>
                <a:gd name="f43" fmla="val 109"/>
                <a:gd name="f44" fmla="val 106"/>
                <a:gd name="f45" fmla="val 14"/>
                <a:gd name="f46" fmla="val 103"/>
                <a:gd name="f47" fmla="val 68"/>
                <a:gd name="f48" fmla="val 36"/>
                <a:gd name="f49" fmla="val 40"/>
                <a:gd name="f50" fmla="val 2"/>
                <a:gd name="f51" fmla="+- 0 0 -90"/>
                <a:gd name="f52" fmla="*/ f3 1 153"/>
                <a:gd name="f53" fmla="*/ f4 1 41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153"/>
                <a:gd name="f62" fmla="*/ f58 1 41"/>
                <a:gd name="f63" fmla="*/ 1 f59 1"/>
                <a:gd name="f64" fmla="*/ 41 f58 1"/>
                <a:gd name="f65" fmla="*/ 32 f58 1"/>
                <a:gd name="f66" fmla="*/ 4 f59 1"/>
                <a:gd name="f67" fmla="*/ 29 f58 1"/>
                <a:gd name="f68" fmla="*/ 89 f59 1"/>
                <a:gd name="f69" fmla="*/ 4 f58 1"/>
                <a:gd name="f70" fmla="*/ 120 f59 1"/>
                <a:gd name="f71" fmla="*/ 5 f58 1"/>
                <a:gd name="f72" fmla="*/ 147 f59 1"/>
                <a:gd name="f73" fmla="*/ 13 f58 1"/>
                <a:gd name="f74" fmla="*/ 152 f59 1"/>
                <a:gd name="f75" fmla="*/ 21 f58 1"/>
                <a:gd name="f76" fmla="*/ 26 f58 1"/>
                <a:gd name="f77" fmla="*/ 144 f59 1"/>
                <a:gd name="f78" fmla="*/ 25 f58 1"/>
                <a:gd name="f79" fmla="*/ 109 f59 1"/>
                <a:gd name="f80" fmla="*/ 15 f58 1"/>
                <a:gd name="f81" fmla="*/ 100 f59 1"/>
                <a:gd name="f82" fmla="*/ 40 f58 1"/>
                <a:gd name="f83" fmla="+- f60 0 f1"/>
                <a:gd name="f84" fmla="*/ f63 1 153"/>
                <a:gd name="f85" fmla="*/ f64 1 41"/>
                <a:gd name="f86" fmla="*/ f65 1 41"/>
                <a:gd name="f87" fmla="*/ f66 1 153"/>
                <a:gd name="f88" fmla="*/ f67 1 41"/>
                <a:gd name="f89" fmla="*/ f68 1 153"/>
                <a:gd name="f90" fmla="*/ f69 1 41"/>
                <a:gd name="f91" fmla="*/ f70 1 153"/>
                <a:gd name="f92" fmla="*/ f71 1 41"/>
                <a:gd name="f93" fmla="*/ f72 1 153"/>
                <a:gd name="f94" fmla="*/ f73 1 41"/>
                <a:gd name="f95" fmla="*/ f74 1 153"/>
                <a:gd name="f96" fmla="*/ f75 1 41"/>
                <a:gd name="f97" fmla="*/ f76 1 41"/>
                <a:gd name="f98" fmla="*/ f77 1 153"/>
                <a:gd name="f99" fmla="*/ f78 1 41"/>
                <a:gd name="f100" fmla="*/ f79 1 153"/>
                <a:gd name="f101" fmla="*/ f80 1 41"/>
                <a:gd name="f102" fmla="*/ f81 1 153"/>
                <a:gd name="f103" fmla="*/ f82 1 41"/>
                <a:gd name="f104" fmla="*/ 0 1 f61"/>
                <a:gd name="f105" fmla="*/ f55 1 f61"/>
                <a:gd name="f106" fmla="*/ 0 1 f62"/>
                <a:gd name="f107" fmla="*/ f56 1 f62"/>
                <a:gd name="f108" fmla="*/ f84 1 f61"/>
                <a:gd name="f109" fmla="*/ f85 1 f62"/>
                <a:gd name="f110" fmla="*/ f86 1 f62"/>
                <a:gd name="f111" fmla="*/ f87 1 f61"/>
                <a:gd name="f112" fmla="*/ f88 1 f62"/>
                <a:gd name="f113" fmla="*/ f89 1 f61"/>
                <a:gd name="f114" fmla="*/ f90 1 f62"/>
                <a:gd name="f115" fmla="*/ f91 1 f61"/>
                <a:gd name="f116" fmla="*/ f92 1 f62"/>
                <a:gd name="f117" fmla="*/ f93 1 f61"/>
                <a:gd name="f118" fmla="*/ f94 1 f62"/>
                <a:gd name="f119" fmla="*/ f95 1 f61"/>
                <a:gd name="f120" fmla="*/ f96 1 f62"/>
                <a:gd name="f121" fmla="*/ f97 1 f62"/>
                <a:gd name="f122" fmla="*/ f98 1 f61"/>
                <a:gd name="f123" fmla="*/ f99 1 f62"/>
                <a:gd name="f124" fmla="*/ f100 1 f61"/>
                <a:gd name="f125" fmla="*/ f101 1 f62"/>
                <a:gd name="f126" fmla="*/ f102 1 f61"/>
                <a:gd name="f127" fmla="*/ f103 1 f62"/>
                <a:gd name="f128" fmla="*/ f104 f52 1"/>
                <a:gd name="f129" fmla="*/ f105 f52 1"/>
                <a:gd name="f130" fmla="*/ f107 f53 1"/>
                <a:gd name="f131" fmla="*/ f106 f53 1"/>
                <a:gd name="f132" fmla="*/ f108 f52 1"/>
                <a:gd name="f133" fmla="*/ f109 f53 1"/>
                <a:gd name="f134" fmla="*/ f110 f53 1"/>
                <a:gd name="f135" fmla="*/ f111 f52 1"/>
                <a:gd name="f136" fmla="*/ f112 f53 1"/>
                <a:gd name="f137" fmla="*/ f113 f52 1"/>
                <a:gd name="f138" fmla="*/ f114 f53 1"/>
                <a:gd name="f139" fmla="*/ f115 f52 1"/>
                <a:gd name="f140" fmla="*/ f116 f53 1"/>
                <a:gd name="f141" fmla="*/ f117 f52 1"/>
                <a:gd name="f142" fmla="*/ f118 f53 1"/>
                <a:gd name="f143" fmla="*/ f119 f52 1"/>
                <a:gd name="f144" fmla="*/ f120 f53 1"/>
                <a:gd name="f145" fmla="*/ f121 f53 1"/>
                <a:gd name="f146" fmla="*/ f122 f52 1"/>
                <a:gd name="f147" fmla="*/ f123 f53 1"/>
                <a:gd name="f148" fmla="*/ f124 f52 1"/>
                <a:gd name="f149" fmla="*/ f125 f53 1"/>
                <a:gd name="f150" fmla="*/ f126 f52 1"/>
                <a:gd name="f151" fmla="*/ f127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2" y="f133"/>
                </a:cxn>
                <a:cxn ang="f83">
                  <a:pos x="f132" y="f134"/>
                </a:cxn>
                <a:cxn ang="f83">
                  <a:pos x="f135" y="f136"/>
                </a:cxn>
                <a:cxn ang="f83">
                  <a:pos x="f137" y="f138"/>
                </a:cxn>
                <a:cxn ang="f83">
                  <a:pos x="f139" y="f140"/>
                </a:cxn>
                <a:cxn ang="f83">
                  <a:pos x="f141" y="f142"/>
                </a:cxn>
                <a:cxn ang="f83">
                  <a:pos x="f143" y="f144"/>
                </a:cxn>
                <a:cxn ang="f83">
                  <a:pos x="f143" y="f145"/>
                </a:cxn>
                <a:cxn ang="f83">
                  <a:pos x="f146" y="f147"/>
                </a:cxn>
                <a:cxn ang="f83">
                  <a:pos x="f148" y="f149"/>
                </a:cxn>
                <a:cxn ang="f83">
                  <a:pos x="f150" y="f149"/>
                </a:cxn>
                <a:cxn ang="f83">
                  <a:pos x="f135" y="f151"/>
                </a:cxn>
                <a:cxn ang="f83">
                  <a:pos x="f132" y="f133"/>
                </a:cxn>
              </a:cxnLst>
              <a:rect l="f128" t="f131" r="f129" b="f130"/>
              <a:pathLst>
                <a:path w="153" h="41">
                  <a:moveTo>
                    <a:pt x="f8" y="f7"/>
                  </a:moveTo>
                  <a:cubicBezTo>
                    <a:pt x="f8" y="f9"/>
                    <a:pt x="f5" y="f10"/>
                    <a:pt x="f8" y="f11"/>
                  </a:cubicBezTo>
                  <a:cubicBezTo>
                    <a:pt x="f8" y="f12"/>
                    <a:pt x="f13" y="f14"/>
                    <a:pt x="f15" y="f14"/>
                  </a:cubicBezTo>
                  <a:cubicBezTo>
                    <a:pt x="f11" y="f16"/>
                    <a:pt x="f17" y="f18"/>
                    <a:pt x="f19" y="f15"/>
                  </a:cubicBezTo>
                  <a:cubicBezTo>
                    <a:pt x="f20" y="f5"/>
                    <a:pt x="f21" y="f5"/>
                    <a:pt x="f22" y="f23"/>
                  </a:cubicBezTo>
                  <a:cubicBezTo>
                    <a:pt x="f24" y="f25"/>
                    <a:pt x="f26" y="f27"/>
                    <a:pt x="f28" y="f18"/>
                  </a:cubicBezTo>
                  <a:cubicBezTo>
                    <a:pt x="f29" y="f30"/>
                    <a:pt x="f6" y="f31"/>
                    <a:pt x="f32" y="f33"/>
                  </a:cubicBezTo>
                  <a:cubicBezTo>
                    <a:pt x="f32" y="f34"/>
                    <a:pt x="f32" y="f35"/>
                    <a:pt x="f32" y="f36"/>
                  </a:cubicBezTo>
                  <a:cubicBezTo>
                    <a:pt x="f37" y="f36"/>
                    <a:pt x="f28" y="f38"/>
                    <a:pt x="f39" y="f38"/>
                  </a:cubicBezTo>
                  <a:cubicBezTo>
                    <a:pt x="f40" y="f33"/>
                    <a:pt x="f41" y="f42"/>
                    <a:pt x="f43" y="f30"/>
                  </a:cubicBezTo>
                  <a:cubicBezTo>
                    <a:pt x="f44" y="f45"/>
                    <a:pt x="f46" y="f45"/>
                    <a:pt x="f20" y="f30"/>
                  </a:cubicBezTo>
                  <a:cubicBezTo>
                    <a:pt x="f47" y="f35"/>
                    <a:pt x="f48" y="f11"/>
                    <a:pt x="f15" y="f49"/>
                  </a:cubicBezTo>
                  <a:cubicBezTo>
                    <a:pt x="f13" y="f7"/>
                    <a:pt x="f50" y="f7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0" name="Freeform 11">
              <a:extLst>
                <a:ext uri="{FF2B5EF4-FFF2-40B4-BE49-F238E27FC236}">
                  <a16:creationId xmlns:a16="http://schemas.microsoft.com/office/drawing/2014/main" id="{42A2B988-B628-5D90-0804-DEF4244DE4EE}"/>
                </a:ext>
              </a:extLst>
            </p:cNvPr>
            <p:cNvSpPr/>
            <p:nvPr/>
          </p:nvSpPr>
          <p:spPr>
            <a:xfrm>
              <a:off x="2311402" y="4924428"/>
              <a:ext cx="373066" cy="1777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"/>
                <a:gd name="f7" fmla="val 47"/>
                <a:gd name="f8" fmla="val 40"/>
                <a:gd name="f9" fmla="val 34"/>
                <a:gd name="f10" fmla="val 29"/>
                <a:gd name="f11" fmla="val 24"/>
                <a:gd name="f12" fmla="val 23"/>
                <a:gd name="f13" fmla="val 1"/>
                <a:gd name="f14" fmla="val 21"/>
                <a:gd name="f15" fmla="val 3"/>
                <a:gd name="f16" fmla="val 16"/>
                <a:gd name="f17" fmla="val 14"/>
                <a:gd name="f18" fmla="val 8"/>
                <a:gd name="f19" fmla="val 42"/>
                <a:gd name="f20" fmla="val 43"/>
                <a:gd name="f21" fmla="val 46"/>
                <a:gd name="f22" fmla="val 63"/>
                <a:gd name="f23" fmla="val 10"/>
                <a:gd name="f24" fmla="val 79"/>
                <a:gd name="f25" fmla="val 19"/>
                <a:gd name="f26" fmla="val 95"/>
                <a:gd name="f27" fmla="val 27"/>
                <a:gd name="f28" fmla="val 98"/>
                <a:gd name="f29" fmla="val 30"/>
                <a:gd name="f30" fmla="val 33"/>
                <a:gd name="f31" fmla="val 38"/>
                <a:gd name="f32" fmla="val 97"/>
                <a:gd name="f33" fmla="val 96"/>
                <a:gd name="f34" fmla="val 64"/>
                <a:gd name="f35" fmla="val 49"/>
                <a:gd name="f36" fmla="val 22"/>
                <a:gd name="f37" fmla="val 20"/>
                <a:gd name="f38" fmla="val 28"/>
                <a:gd name="f39" fmla="val 4"/>
                <a:gd name="f40" fmla="val 39"/>
                <a:gd name="f41" fmla="val 2"/>
                <a:gd name="f42" fmla="+- 0 0 -90"/>
                <a:gd name="f43" fmla="*/ f3 1 99"/>
                <a:gd name="f44" fmla="*/ f4 1 47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99"/>
                <a:gd name="f53" fmla="*/ f49 1 47"/>
                <a:gd name="f54" fmla="*/ 0 f50 1"/>
                <a:gd name="f55" fmla="*/ 40 f49 1"/>
                <a:gd name="f56" fmla="*/ 24 f49 1"/>
                <a:gd name="f57" fmla="*/ 3 f50 1"/>
                <a:gd name="f58" fmla="*/ 21 f49 1"/>
                <a:gd name="f59" fmla="*/ 42 f50 1"/>
                <a:gd name="f60" fmla="*/ 1 f49 1"/>
                <a:gd name="f61" fmla="*/ 47 f50 1"/>
                <a:gd name="f62" fmla="*/ 95 f50 1"/>
                <a:gd name="f63" fmla="*/ 27 f49 1"/>
                <a:gd name="f64" fmla="*/ 99 f50 1"/>
                <a:gd name="f65" fmla="*/ 33 f49 1"/>
                <a:gd name="f66" fmla="*/ 47 f49 1"/>
                <a:gd name="f67" fmla="*/ 46 f49 1"/>
                <a:gd name="f68" fmla="*/ 49 f50 1"/>
                <a:gd name="f69" fmla="*/ 22 f49 1"/>
                <a:gd name="f70" fmla="*/ 40 f50 1"/>
                <a:gd name="f71" fmla="*/ 4 f50 1"/>
                <a:gd name="f72" fmla="*/ 39 f49 1"/>
                <a:gd name="f73" fmla="+- f51 0 f1"/>
                <a:gd name="f74" fmla="*/ f54 1 99"/>
                <a:gd name="f75" fmla="*/ f55 1 47"/>
                <a:gd name="f76" fmla="*/ f56 1 47"/>
                <a:gd name="f77" fmla="*/ f57 1 99"/>
                <a:gd name="f78" fmla="*/ f58 1 47"/>
                <a:gd name="f79" fmla="*/ f59 1 99"/>
                <a:gd name="f80" fmla="*/ f60 1 47"/>
                <a:gd name="f81" fmla="*/ f61 1 99"/>
                <a:gd name="f82" fmla="*/ f62 1 99"/>
                <a:gd name="f83" fmla="*/ f63 1 47"/>
                <a:gd name="f84" fmla="*/ f64 1 99"/>
                <a:gd name="f85" fmla="*/ f65 1 47"/>
                <a:gd name="f86" fmla="*/ f66 1 47"/>
                <a:gd name="f87" fmla="*/ f67 1 47"/>
                <a:gd name="f88" fmla="*/ f68 1 99"/>
                <a:gd name="f89" fmla="*/ f69 1 47"/>
                <a:gd name="f90" fmla="*/ f70 1 99"/>
                <a:gd name="f91" fmla="*/ f71 1 99"/>
                <a:gd name="f92" fmla="*/ f72 1 47"/>
                <a:gd name="f93" fmla="*/ 0 1 f52"/>
                <a:gd name="f94" fmla="*/ f46 1 f52"/>
                <a:gd name="f95" fmla="*/ 0 1 f53"/>
                <a:gd name="f96" fmla="*/ f47 1 f53"/>
                <a:gd name="f97" fmla="*/ f74 1 f52"/>
                <a:gd name="f98" fmla="*/ f75 1 f53"/>
                <a:gd name="f99" fmla="*/ f76 1 f53"/>
                <a:gd name="f100" fmla="*/ f77 1 f52"/>
                <a:gd name="f101" fmla="*/ f78 1 f53"/>
                <a:gd name="f102" fmla="*/ f79 1 f52"/>
                <a:gd name="f103" fmla="*/ f80 1 f53"/>
                <a:gd name="f104" fmla="*/ f81 1 f52"/>
                <a:gd name="f105" fmla="*/ f82 1 f52"/>
                <a:gd name="f106" fmla="*/ f83 1 f53"/>
                <a:gd name="f107" fmla="*/ f84 1 f52"/>
                <a:gd name="f108" fmla="*/ f85 1 f53"/>
                <a:gd name="f109" fmla="*/ f86 1 f53"/>
                <a:gd name="f110" fmla="*/ f87 1 f53"/>
                <a:gd name="f111" fmla="*/ f88 1 f52"/>
                <a:gd name="f112" fmla="*/ f89 1 f53"/>
                <a:gd name="f113" fmla="*/ f90 1 f52"/>
                <a:gd name="f114" fmla="*/ f91 1 f52"/>
                <a:gd name="f115" fmla="*/ f92 1 f53"/>
                <a:gd name="f116" fmla="*/ f93 f43 1"/>
                <a:gd name="f117" fmla="*/ f94 f43 1"/>
                <a:gd name="f118" fmla="*/ f96 f44 1"/>
                <a:gd name="f119" fmla="*/ f95 f44 1"/>
                <a:gd name="f120" fmla="*/ f97 f43 1"/>
                <a:gd name="f121" fmla="*/ f98 f44 1"/>
                <a:gd name="f122" fmla="*/ f99 f44 1"/>
                <a:gd name="f123" fmla="*/ f100 f43 1"/>
                <a:gd name="f124" fmla="*/ f101 f44 1"/>
                <a:gd name="f125" fmla="*/ f102 f43 1"/>
                <a:gd name="f126" fmla="*/ f103 f44 1"/>
                <a:gd name="f127" fmla="*/ f104 f43 1"/>
                <a:gd name="f128" fmla="*/ f105 f43 1"/>
                <a:gd name="f129" fmla="*/ f106 f44 1"/>
                <a:gd name="f130" fmla="*/ f107 f43 1"/>
                <a:gd name="f131" fmla="*/ f108 f44 1"/>
                <a:gd name="f132" fmla="*/ f109 f44 1"/>
                <a:gd name="f133" fmla="*/ f110 f44 1"/>
                <a:gd name="f134" fmla="*/ f111 f43 1"/>
                <a:gd name="f135" fmla="*/ f112 f44 1"/>
                <a:gd name="f136" fmla="*/ f113 f43 1"/>
                <a:gd name="f137" fmla="*/ f114 f43 1"/>
                <a:gd name="f138" fmla="*/ f115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20" y="f121"/>
                </a:cxn>
                <a:cxn ang="f73">
                  <a:pos x="f120" y="f122"/>
                </a:cxn>
                <a:cxn ang="f73">
                  <a:pos x="f123" y="f124"/>
                </a:cxn>
                <a:cxn ang="f73">
                  <a:pos x="f125" y="f126"/>
                </a:cxn>
                <a:cxn ang="f73">
                  <a:pos x="f127" y="f126"/>
                </a:cxn>
                <a:cxn ang="f73">
                  <a:pos x="f128" y="f129"/>
                </a:cxn>
                <a:cxn ang="f73">
                  <a:pos x="f130" y="f131"/>
                </a:cxn>
                <a:cxn ang="f73">
                  <a:pos x="f130" y="f132"/>
                </a:cxn>
                <a:cxn ang="f73">
                  <a:pos x="f128" y="f133"/>
                </a:cxn>
                <a:cxn ang="f73">
                  <a:pos x="f134" y="f135"/>
                </a:cxn>
                <a:cxn ang="f73">
                  <a:pos x="f136" y="f135"/>
                </a:cxn>
                <a:cxn ang="f73">
                  <a:pos x="f137" y="f138"/>
                </a:cxn>
                <a:cxn ang="f73">
                  <a:pos x="f120" y="f121"/>
                </a:cxn>
              </a:cxnLst>
              <a:rect l="f116" t="f119" r="f117" b="f118"/>
              <a:pathLst>
                <a:path w="99" h="47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5" y="f12"/>
                    <a:pt x="f13" y="f14"/>
                    <a:pt x="f15" y="f14"/>
                  </a:cubicBezTo>
                  <a:cubicBezTo>
                    <a:pt x="f16" y="f17"/>
                    <a:pt x="f10" y="f18"/>
                    <a:pt x="f19" y="f13"/>
                  </a:cubicBezTo>
                  <a:cubicBezTo>
                    <a:pt x="f20" y="f5"/>
                    <a:pt x="f21" y="f13"/>
                    <a:pt x="f7" y="f13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10"/>
                    <a:pt x="f6" y="f29"/>
                    <a:pt x="f6" y="f30"/>
                  </a:cubicBezTo>
                  <a:cubicBezTo>
                    <a:pt x="f28" y="f31"/>
                    <a:pt x="f6" y="f19"/>
                    <a:pt x="f6" y="f7"/>
                  </a:cubicBezTo>
                  <a:cubicBezTo>
                    <a:pt x="f32" y="f7"/>
                    <a:pt x="f33" y="f21"/>
                    <a:pt x="f26" y="f21"/>
                  </a:cubicBezTo>
                  <a:cubicBezTo>
                    <a:pt x="f24" y="f31"/>
                    <a:pt x="f34" y="f29"/>
                    <a:pt x="f35" y="f36"/>
                  </a:cubicBezTo>
                  <a:cubicBezTo>
                    <a:pt x="f21" y="f37"/>
                    <a:pt x="f20" y="f37"/>
                    <a:pt x="f8" y="f36"/>
                  </a:cubicBezTo>
                  <a:cubicBezTo>
                    <a:pt x="f38" y="f27"/>
                    <a:pt x="f16" y="f30"/>
                    <a:pt x="f39" y="f40"/>
                  </a:cubicBezTo>
                  <a:cubicBezTo>
                    <a:pt x="f15" y="f40"/>
                    <a:pt x="f41" y="f40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E1083A5F-8D29-7ECB-76DC-2296FB63CB55}"/>
                </a:ext>
              </a:extLst>
            </p:cNvPr>
            <p:cNvSpPr/>
            <p:nvPr/>
          </p:nvSpPr>
          <p:spPr>
            <a:xfrm>
              <a:off x="3816348" y="5741983"/>
              <a:ext cx="377820" cy="1285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34"/>
                <a:gd name="f8" fmla="val 92"/>
                <a:gd name="f9" fmla="val 32"/>
                <a:gd name="f10" fmla="val 84"/>
                <a:gd name="f11" fmla="val 30"/>
                <a:gd name="f12" fmla="val 77"/>
                <a:gd name="f13" fmla="val 28"/>
                <a:gd name="f14" fmla="val 64"/>
                <a:gd name="f15" fmla="val 25"/>
                <a:gd name="f16" fmla="val 51"/>
                <a:gd name="f17" fmla="val 22"/>
                <a:gd name="f18" fmla="val 38"/>
                <a:gd name="f19" fmla="val 18"/>
                <a:gd name="f20" fmla="val 36"/>
                <a:gd name="f21" fmla="val 19"/>
                <a:gd name="f22" fmla="val 23"/>
                <a:gd name="f23" fmla="val 12"/>
                <a:gd name="f24" fmla="val 27"/>
                <a:gd name="f25" fmla="val 1"/>
                <a:gd name="f26" fmla="val 17"/>
                <a:gd name="f27" fmla="val 16"/>
                <a:gd name="f28" fmla="val 2"/>
                <a:gd name="f29" fmla="val 15"/>
                <a:gd name="f30" fmla="val 3"/>
                <a:gd name="f31" fmla="val 14"/>
                <a:gd name="f32" fmla="val 13"/>
                <a:gd name="f33" fmla="val 10"/>
                <a:gd name="f34" fmla="val 5"/>
                <a:gd name="f35" fmla="val 33"/>
                <a:gd name="f36" fmla="val 37"/>
                <a:gd name="f37" fmla="val 57"/>
                <a:gd name="f38" fmla="val 6"/>
                <a:gd name="f39" fmla="val 96"/>
                <a:gd name="f40" fmla="val 99"/>
                <a:gd name="f41" fmla="val 26"/>
                <a:gd name="f42" fmla="+- 0 0 -90"/>
                <a:gd name="f43" fmla="*/ f3 1 100"/>
                <a:gd name="f44" fmla="*/ f4 1 34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100"/>
                <a:gd name="f53" fmla="*/ f49 1 34"/>
                <a:gd name="f54" fmla="*/ 100 f50 1"/>
                <a:gd name="f55" fmla="*/ 34 f49 1"/>
                <a:gd name="f56" fmla="*/ 77 f50 1"/>
                <a:gd name="f57" fmla="*/ 28 f49 1"/>
                <a:gd name="f58" fmla="*/ 38 f50 1"/>
                <a:gd name="f59" fmla="*/ 18 f49 1"/>
                <a:gd name="f60" fmla="*/ 32 f50 1"/>
                <a:gd name="f61" fmla="*/ 19 f49 1"/>
                <a:gd name="f62" fmla="*/ 0 f50 1"/>
                <a:gd name="f63" fmla="*/ 32 f49 1"/>
                <a:gd name="f64" fmla="*/ 1 f50 1"/>
                <a:gd name="f65" fmla="*/ 17 f49 1"/>
                <a:gd name="f66" fmla="*/ 3 f50 1"/>
                <a:gd name="f67" fmla="*/ 14 f49 1"/>
                <a:gd name="f68" fmla="*/ 1 f49 1"/>
                <a:gd name="f69" fmla="*/ 37 f50 1"/>
                <a:gd name="f70" fmla="*/ 0 f49 1"/>
                <a:gd name="f71" fmla="*/ 96 f50 1"/>
                <a:gd name="f72" fmla="*/ 22 f49 1"/>
                <a:gd name="f73" fmla="+- f51 0 f1"/>
                <a:gd name="f74" fmla="*/ f54 1 100"/>
                <a:gd name="f75" fmla="*/ f55 1 34"/>
                <a:gd name="f76" fmla="*/ f56 1 100"/>
                <a:gd name="f77" fmla="*/ f57 1 34"/>
                <a:gd name="f78" fmla="*/ f58 1 100"/>
                <a:gd name="f79" fmla="*/ f59 1 34"/>
                <a:gd name="f80" fmla="*/ f60 1 100"/>
                <a:gd name="f81" fmla="*/ f61 1 34"/>
                <a:gd name="f82" fmla="*/ f62 1 100"/>
                <a:gd name="f83" fmla="*/ f63 1 34"/>
                <a:gd name="f84" fmla="*/ f64 1 100"/>
                <a:gd name="f85" fmla="*/ f65 1 34"/>
                <a:gd name="f86" fmla="*/ f66 1 100"/>
                <a:gd name="f87" fmla="*/ f67 1 34"/>
                <a:gd name="f88" fmla="*/ f68 1 34"/>
                <a:gd name="f89" fmla="*/ f69 1 100"/>
                <a:gd name="f90" fmla="*/ f70 1 34"/>
                <a:gd name="f91" fmla="*/ f71 1 100"/>
                <a:gd name="f92" fmla="*/ f72 1 34"/>
                <a:gd name="f93" fmla="*/ 0 1 f52"/>
                <a:gd name="f94" fmla="*/ f46 1 f52"/>
                <a:gd name="f95" fmla="*/ 0 1 f53"/>
                <a:gd name="f96" fmla="*/ f47 1 f53"/>
                <a:gd name="f97" fmla="*/ f74 1 f52"/>
                <a:gd name="f98" fmla="*/ f75 1 f53"/>
                <a:gd name="f99" fmla="*/ f76 1 f52"/>
                <a:gd name="f100" fmla="*/ f77 1 f53"/>
                <a:gd name="f101" fmla="*/ f78 1 f52"/>
                <a:gd name="f102" fmla="*/ f79 1 f53"/>
                <a:gd name="f103" fmla="*/ f80 1 f52"/>
                <a:gd name="f104" fmla="*/ f81 1 f53"/>
                <a:gd name="f105" fmla="*/ f82 1 f52"/>
                <a:gd name="f106" fmla="*/ f83 1 f53"/>
                <a:gd name="f107" fmla="*/ f84 1 f52"/>
                <a:gd name="f108" fmla="*/ f85 1 f53"/>
                <a:gd name="f109" fmla="*/ f86 1 f52"/>
                <a:gd name="f110" fmla="*/ f87 1 f53"/>
                <a:gd name="f111" fmla="*/ f88 1 f53"/>
                <a:gd name="f112" fmla="*/ f89 1 f52"/>
                <a:gd name="f113" fmla="*/ f90 1 f53"/>
                <a:gd name="f114" fmla="*/ f91 1 f52"/>
                <a:gd name="f115" fmla="*/ f92 1 f53"/>
                <a:gd name="f116" fmla="*/ f93 f43 1"/>
                <a:gd name="f117" fmla="*/ f94 f43 1"/>
                <a:gd name="f118" fmla="*/ f96 f44 1"/>
                <a:gd name="f119" fmla="*/ f95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4 1"/>
                <a:gd name="f126" fmla="*/ f103 f43 1"/>
                <a:gd name="f127" fmla="*/ f104 f44 1"/>
                <a:gd name="f128" fmla="*/ f105 f43 1"/>
                <a:gd name="f129" fmla="*/ f106 f44 1"/>
                <a:gd name="f130" fmla="*/ f107 f43 1"/>
                <a:gd name="f131" fmla="*/ f108 f44 1"/>
                <a:gd name="f132" fmla="*/ f109 f43 1"/>
                <a:gd name="f133" fmla="*/ f110 f44 1"/>
                <a:gd name="f134" fmla="*/ f111 f44 1"/>
                <a:gd name="f135" fmla="*/ f112 f43 1"/>
                <a:gd name="f136" fmla="*/ f113 f44 1"/>
                <a:gd name="f137" fmla="*/ f114 f43 1"/>
                <a:gd name="f138" fmla="*/ f115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30" y="f131"/>
                </a:cxn>
                <a:cxn ang="f73">
                  <a:pos x="f132" y="f133"/>
                </a:cxn>
                <a:cxn ang="f73">
                  <a:pos x="f126" y="f134"/>
                </a:cxn>
                <a:cxn ang="f73">
                  <a:pos x="f135" y="f136"/>
                </a:cxn>
                <a:cxn ang="f73">
                  <a:pos x="f137" y="f131"/>
                </a:cxn>
                <a:cxn ang="f73">
                  <a:pos x="f120" y="f138"/>
                </a:cxn>
                <a:cxn ang="f73">
                  <a:pos x="f120" y="f121"/>
                </a:cxn>
              </a:cxnLst>
              <a:rect l="f116" t="f119" r="f117" b="f118"/>
              <a:pathLst>
                <a:path w="100" h="34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19"/>
                    <a:pt x="f7" y="f19"/>
                    <a:pt x="f9" y="f21"/>
                  </a:cubicBezTo>
                  <a:cubicBezTo>
                    <a:pt x="f17" y="f22"/>
                    <a:pt x="f23" y="f13"/>
                    <a:pt x="f5" y="f9"/>
                  </a:cubicBezTo>
                  <a:cubicBezTo>
                    <a:pt x="f5" y="f24"/>
                    <a:pt x="f5" y="f17"/>
                    <a:pt x="f25" y="f26"/>
                  </a:cubicBezTo>
                  <a:cubicBezTo>
                    <a:pt x="f25" y="f27"/>
                    <a:pt x="f28" y="f29"/>
                    <a:pt x="f30" y="f31"/>
                  </a:cubicBezTo>
                  <a:cubicBezTo>
                    <a:pt x="f32" y="f33"/>
                    <a:pt x="f17" y="f34"/>
                    <a:pt x="f9" y="f25"/>
                  </a:cubicBezTo>
                  <a:cubicBezTo>
                    <a:pt x="f35" y="f5"/>
                    <a:pt x="f20" y="f5"/>
                    <a:pt x="f36" y="f5"/>
                  </a:cubicBezTo>
                  <a:cubicBezTo>
                    <a:pt x="f37" y="f38"/>
                    <a:pt x="f12" y="f23"/>
                    <a:pt x="f39" y="f26"/>
                  </a:cubicBezTo>
                  <a:cubicBezTo>
                    <a:pt x="f40" y="f19"/>
                    <a:pt x="f6" y="f21"/>
                    <a:pt x="f6" y="f17"/>
                  </a:cubicBezTo>
                  <a:cubicBezTo>
                    <a:pt x="f6" y="f41"/>
                    <a:pt x="f6" y="f11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EC01C73C-2616-7ED2-D4C5-636BD97D9106}"/>
                </a:ext>
              </a:extLst>
            </p:cNvPr>
            <p:cNvSpPr/>
            <p:nvPr/>
          </p:nvSpPr>
          <p:spPr>
            <a:xfrm>
              <a:off x="3013076" y="5378445"/>
              <a:ext cx="233364" cy="188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50"/>
                <a:gd name="f8" fmla="val 24"/>
                <a:gd name="f9" fmla="val 18"/>
                <a:gd name="f10" fmla="val 32"/>
                <a:gd name="f11" fmla="val 14"/>
                <a:gd name="f12" fmla="val 26"/>
                <a:gd name="f13" fmla="val 7"/>
                <a:gd name="f14" fmla="val 30"/>
                <a:gd name="f15" fmla="val 1"/>
                <a:gd name="f16" fmla="val 2"/>
                <a:gd name="f17" fmla="val 3"/>
                <a:gd name="f18" fmla="val 4"/>
                <a:gd name="f19" fmla="val 6"/>
                <a:gd name="f20" fmla="val 9"/>
                <a:gd name="f21" fmla="val 31"/>
                <a:gd name="f22" fmla="val 34"/>
                <a:gd name="f23" fmla="val 15"/>
                <a:gd name="f24" fmla="val 39"/>
                <a:gd name="f25" fmla="val 10"/>
                <a:gd name="f26" fmla="val 5"/>
                <a:gd name="f27" fmla="val 41"/>
                <a:gd name="f28" fmla="val 43"/>
                <a:gd name="f29" fmla="val 45"/>
                <a:gd name="f30" fmla="val 46"/>
                <a:gd name="f31" fmla="val 12"/>
                <a:gd name="f32" fmla="val 19"/>
                <a:gd name="f33" fmla="val 47"/>
                <a:gd name="f34" fmla="val 48"/>
                <a:gd name="f35" fmla="val 49"/>
                <a:gd name="f36" fmla="val 51"/>
                <a:gd name="f37" fmla="val 53"/>
                <a:gd name="f38" fmla="val 56"/>
                <a:gd name="f39" fmla="val 8"/>
                <a:gd name="f40" fmla="val 11"/>
                <a:gd name="f41" fmla="val 23"/>
                <a:gd name="f42" fmla="val 29"/>
                <a:gd name="f43" fmla="val 40"/>
                <a:gd name="f44" fmla="val 37"/>
                <a:gd name="f45" fmla="val 44"/>
                <a:gd name="f46" fmla="val 35"/>
                <a:gd name="f47" fmla="val 28"/>
                <a:gd name="f48" fmla="val 33"/>
                <a:gd name="f49" fmla="val 38"/>
                <a:gd name="f50" fmla="val 22"/>
                <a:gd name="f51" fmla="val 21"/>
                <a:gd name="f52" fmla="val 20"/>
                <a:gd name="f53" fmla="val 13"/>
                <a:gd name="f54" fmla="+- 0 0 -90"/>
                <a:gd name="f55" fmla="*/ f3 1 62"/>
                <a:gd name="f56" fmla="*/ f4 1 50"/>
                <a:gd name="f57" fmla="val f5"/>
                <a:gd name="f58" fmla="val f6"/>
                <a:gd name="f59" fmla="val f7"/>
                <a:gd name="f60" fmla="*/ f54 f0 1"/>
                <a:gd name="f61" fmla="+- f59 0 f57"/>
                <a:gd name="f62" fmla="+- f58 0 f57"/>
                <a:gd name="f63" fmla="*/ f60 1 f2"/>
                <a:gd name="f64" fmla="*/ f62 1 62"/>
                <a:gd name="f65" fmla="*/ f61 1 50"/>
                <a:gd name="f66" fmla="*/ 24 f62 1"/>
                <a:gd name="f67" fmla="*/ 18 f61 1"/>
                <a:gd name="f68" fmla="*/ 30 f62 1"/>
                <a:gd name="f69" fmla="*/ 1 f61 1"/>
                <a:gd name="f70" fmla="*/ 32 f62 1"/>
                <a:gd name="f71" fmla="*/ 4 f61 1"/>
                <a:gd name="f72" fmla="*/ 9 f61 1"/>
                <a:gd name="f73" fmla="*/ 39 f62 1"/>
                <a:gd name="f74" fmla="*/ 15 f61 1"/>
                <a:gd name="f75" fmla="*/ 0 f61 1"/>
                <a:gd name="f76" fmla="*/ 45 f62 1"/>
                <a:gd name="f77" fmla="*/ 46 f62 1"/>
                <a:gd name="f78" fmla="*/ 19 f61 1"/>
                <a:gd name="f79" fmla="*/ 49 f62 1"/>
                <a:gd name="f80" fmla="*/ 5 f61 1"/>
                <a:gd name="f81" fmla="*/ 56 f62 1"/>
                <a:gd name="f82" fmla="*/ 62 f62 1"/>
                <a:gd name="f83" fmla="*/ 24 f61 1"/>
                <a:gd name="f84" fmla="*/ 40 f61 1"/>
                <a:gd name="f85" fmla="*/ 35 f62 1"/>
                <a:gd name="f86" fmla="*/ 32 f61 1"/>
                <a:gd name="f87" fmla="*/ 28 f62 1"/>
                <a:gd name="f88" fmla="*/ 33 f61 1"/>
                <a:gd name="f89" fmla="*/ 0 f62 1"/>
                <a:gd name="f90" fmla="*/ 50 f61 1"/>
                <a:gd name="f91" fmla="*/ 35 f61 1"/>
                <a:gd name="f92" fmla="*/ 2 f62 1"/>
                <a:gd name="f93" fmla="*/ 31 f61 1"/>
                <a:gd name="f94" fmla="*/ 15 f62 1"/>
                <a:gd name="f95" fmla="*/ 20 f62 1"/>
                <a:gd name="f96" fmla="*/ 14 f61 1"/>
                <a:gd name="f97" fmla="*/ 11 f61 1"/>
                <a:gd name="f98" fmla="*/ 22 f62 1"/>
                <a:gd name="f99" fmla="+- f63 0 f1"/>
                <a:gd name="f100" fmla="*/ f66 1 62"/>
                <a:gd name="f101" fmla="*/ f67 1 50"/>
                <a:gd name="f102" fmla="*/ f68 1 62"/>
                <a:gd name="f103" fmla="*/ f69 1 50"/>
                <a:gd name="f104" fmla="*/ f70 1 62"/>
                <a:gd name="f105" fmla="*/ f71 1 50"/>
                <a:gd name="f106" fmla="*/ f72 1 50"/>
                <a:gd name="f107" fmla="*/ f73 1 62"/>
                <a:gd name="f108" fmla="*/ f74 1 50"/>
                <a:gd name="f109" fmla="*/ f75 1 50"/>
                <a:gd name="f110" fmla="*/ f76 1 62"/>
                <a:gd name="f111" fmla="*/ f77 1 62"/>
                <a:gd name="f112" fmla="*/ f78 1 50"/>
                <a:gd name="f113" fmla="*/ f79 1 62"/>
                <a:gd name="f114" fmla="*/ f80 1 50"/>
                <a:gd name="f115" fmla="*/ f81 1 62"/>
                <a:gd name="f116" fmla="*/ f82 1 62"/>
                <a:gd name="f117" fmla="*/ f83 1 50"/>
                <a:gd name="f118" fmla="*/ f84 1 50"/>
                <a:gd name="f119" fmla="*/ f85 1 62"/>
                <a:gd name="f120" fmla="*/ f86 1 50"/>
                <a:gd name="f121" fmla="*/ f87 1 62"/>
                <a:gd name="f122" fmla="*/ f88 1 50"/>
                <a:gd name="f123" fmla="*/ f89 1 62"/>
                <a:gd name="f124" fmla="*/ f90 1 50"/>
                <a:gd name="f125" fmla="*/ f91 1 50"/>
                <a:gd name="f126" fmla="*/ f92 1 62"/>
                <a:gd name="f127" fmla="*/ f93 1 50"/>
                <a:gd name="f128" fmla="*/ f94 1 62"/>
                <a:gd name="f129" fmla="*/ f95 1 62"/>
                <a:gd name="f130" fmla="*/ f96 1 50"/>
                <a:gd name="f131" fmla="*/ f97 1 50"/>
                <a:gd name="f132" fmla="*/ f98 1 62"/>
                <a:gd name="f133" fmla="*/ 0 1 f64"/>
                <a:gd name="f134" fmla="*/ f58 1 f64"/>
                <a:gd name="f135" fmla="*/ 0 1 f65"/>
                <a:gd name="f136" fmla="*/ f59 1 f65"/>
                <a:gd name="f137" fmla="*/ f100 1 f64"/>
                <a:gd name="f138" fmla="*/ f101 1 f65"/>
                <a:gd name="f139" fmla="*/ f102 1 f64"/>
                <a:gd name="f140" fmla="*/ f103 1 f65"/>
                <a:gd name="f141" fmla="*/ f104 1 f64"/>
                <a:gd name="f142" fmla="*/ f105 1 f65"/>
                <a:gd name="f143" fmla="*/ f106 1 f65"/>
                <a:gd name="f144" fmla="*/ f107 1 f64"/>
                <a:gd name="f145" fmla="*/ f108 1 f65"/>
                <a:gd name="f146" fmla="*/ f109 1 f65"/>
                <a:gd name="f147" fmla="*/ f110 1 f64"/>
                <a:gd name="f148" fmla="*/ f111 1 f64"/>
                <a:gd name="f149" fmla="*/ f112 1 f65"/>
                <a:gd name="f150" fmla="*/ f113 1 f64"/>
                <a:gd name="f151" fmla="*/ f114 1 f65"/>
                <a:gd name="f152" fmla="*/ f115 1 f64"/>
                <a:gd name="f153" fmla="*/ f116 1 f64"/>
                <a:gd name="f154" fmla="*/ f117 1 f65"/>
                <a:gd name="f155" fmla="*/ f118 1 f65"/>
                <a:gd name="f156" fmla="*/ f119 1 f64"/>
                <a:gd name="f157" fmla="*/ f120 1 f65"/>
                <a:gd name="f158" fmla="*/ f121 1 f64"/>
                <a:gd name="f159" fmla="*/ f122 1 f65"/>
                <a:gd name="f160" fmla="*/ f123 1 f64"/>
                <a:gd name="f161" fmla="*/ f124 1 f65"/>
                <a:gd name="f162" fmla="*/ f125 1 f65"/>
                <a:gd name="f163" fmla="*/ f126 1 f64"/>
                <a:gd name="f164" fmla="*/ f127 1 f65"/>
                <a:gd name="f165" fmla="*/ f128 1 f64"/>
                <a:gd name="f166" fmla="*/ f129 1 f64"/>
                <a:gd name="f167" fmla="*/ f130 1 f65"/>
                <a:gd name="f168" fmla="*/ f131 1 f65"/>
                <a:gd name="f169" fmla="*/ f132 1 f64"/>
                <a:gd name="f170" fmla="*/ f133 f55 1"/>
                <a:gd name="f171" fmla="*/ f134 f55 1"/>
                <a:gd name="f172" fmla="*/ f136 f56 1"/>
                <a:gd name="f173" fmla="*/ f135 f56 1"/>
                <a:gd name="f174" fmla="*/ f137 f55 1"/>
                <a:gd name="f175" fmla="*/ f138 f56 1"/>
                <a:gd name="f176" fmla="*/ f139 f55 1"/>
                <a:gd name="f177" fmla="*/ f140 f56 1"/>
                <a:gd name="f178" fmla="*/ f141 f55 1"/>
                <a:gd name="f179" fmla="*/ f142 f56 1"/>
                <a:gd name="f180" fmla="*/ f143 f56 1"/>
                <a:gd name="f181" fmla="*/ f144 f55 1"/>
                <a:gd name="f182" fmla="*/ f145 f56 1"/>
                <a:gd name="f183" fmla="*/ f146 f56 1"/>
                <a:gd name="f184" fmla="*/ f147 f55 1"/>
                <a:gd name="f185" fmla="*/ f148 f55 1"/>
                <a:gd name="f186" fmla="*/ f149 f56 1"/>
                <a:gd name="f187" fmla="*/ f150 f55 1"/>
                <a:gd name="f188" fmla="*/ f151 f56 1"/>
                <a:gd name="f189" fmla="*/ f152 f55 1"/>
                <a:gd name="f190" fmla="*/ f153 f55 1"/>
                <a:gd name="f191" fmla="*/ f154 f56 1"/>
                <a:gd name="f192" fmla="*/ f155 f56 1"/>
                <a:gd name="f193" fmla="*/ f156 f55 1"/>
                <a:gd name="f194" fmla="*/ f157 f56 1"/>
                <a:gd name="f195" fmla="*/ f158 f55 1"/>
                <a:gd name="f196" fmla="*/ f159 f56 1"/>
                <a:gd name="f197" fmla="*/ f160 f55 1"/>
                <a:gd name="f198" fmla="*/ f161 f56 1"/>
                <a:gd name="f199" fmla="*/ f162 f56 1"/>
                <a:gd name="f200" fmla="*/ f163 f55 1"/>
                <a:gd name="f201" fmla="*/ f164 f56 1"/>
                <a:gd name="f202" fmla="*/ f165 f55 1"/>
                <a:gd name="f203" fmla="*/ f166 f55 1"/>
                <a:gd name="f204" fmla="*/ f167 f56 1"/>
                <a:gd name="f205" fmla="*/ f168 f56 1"/>
                <a:gd name="f206" fmla="*/ f169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9">
                  <a:pos x="f174" y="f175"/>
                </a:cxn>
                <a:cxn ang="f99">
                  <a:pos x="f176" y="f177"/>
                </a:cxn>
                <a:cxn ang="f99">
                  <a:pos x="f178" y="f179"/>
                </a:cxn>
                <a:cxn ang="f99">
                  <a:pos x="f178" y="f180"/>
                </a:cxn>
                <a:cxn ang="f99">
                  <a:pos x="f181" y="f182"/>
                </a:cxn>
                <a:cxn ang="f99">
                  <a:pos x="f181" y="f183"/>
                </a:cxn>
                <a:cxn ang="f99">
                  <a:pos x="f184" y="f183"/>
                </a:cxn>
                <a:cxn ang="f99">
                  <a:pos x="f185" y="f186"/>
                </a:cxn>
                <a:cxn ang="f99">
                  <a:pos x="f187" y="f186"/>
                </a:cxn>
                <a:cxn ang="f99">
                  <a:pos x="f187" y="f188"/>
                </a:cxn>
                <a:cxn ang="f99">
                  <a:pos x="f189" y="f188"/>
                </a:cxn>
                <a:cxn ang="f99">
                  <a:pos x="f189" y="f182"/>
                </a:cxn>
                <a:cxn ang="f99">
                  <a:pos x="f190" y="f191"/>
                </a:cxn>
                <a:cxn ang="f99">
                  <a:pos x="f190" y="f192"/>
                </a:cxn>
                <a:cxn ang="f99">
                  <a:pos x="f193" y="f194"/>
                </a:cxn>
                <a:cxn ang="f99">
                  <a:pos x="f195" y="f196"/>
                </a:cxn>
                <a:cxn ang="f99">
                  <a:pos x="f197" y="f198"/>
                </a:cxn>
                <a:cxn ang="f99">
                  <a:pos x="f197" y="f199"/>
                </a:cxn>
                <a:cxn ang="f99">
                  <a:pos x="f200" y="f201"/>
                </a:cxn>
                <a:cxn ang="f99">
                  <a:pos x="f202" y="f191"/>
                </a:cxn>
                <a:cxn ang="f99">
                  <a:pos x="f203" y="f204"/>
                </a:cxn>
                <a:cxn ang="f99">
                  <a:pos x="f203" y="f205"/>
                </a:cxn>
                <a:cxn ang="f99">
                  <a:pos x="f206" y="f180"/>
                </a:cxn>
                <a:cxn ang="f99">
                  <a:pos x="f174" y="f205"/>
                </a:cxn>
                <a:cxn ang="f99">
                  <a:pos x="f174" y="f175"/>
                </a:cxn>
              </a:cxnLst>
              <a:rect l="f170" t="f173" r="f171" b="f172"/>
              <a:pathLst>
                <a:path w="62" h="5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4" y="f16"/>
                    <a:pt x="f10" y="f17"/>
                    <a:pt x="f10" y="f18"/>
                  </a:cubicBezTo>
                  <a:cubicBezTo>
                    <a:pt x="f10" y="f19"/>
                    <a:pt x="f10" y="f13"/>
                    <a:pt x="f10" y="f20"/>
                  </a:cubicBezTo>
                  <a:cubicBezTo>
                    <a:pt x="f21" y="f11"/>
                    <a:pt x="f22" y="f23"/>
                    <a:pt x="f24" y="f23"/>
                  </a:cubicBezTo>
                  <a:cubicBezTo>
                    <a:pt x="f24" y="f25"/>
                    <a:pt x="f24" y="f26"/>
                    <a:pt x="f24" y="f5"/>
                  </a:cubicBezTo>
                  <a:cubicBezTo>
                    <a:pt x="f27" y="f5"/>
                    <a:pt x="f28" y="f5"/>
                    <a:pt x="f29" y="f5"/>
                  </a:cubicBezTo>
                  <a:cubicBezTo>
                    <a:pt x="f29" y="f19"/>
                    <a:pt x="f30" y="f31"/>
                    <a:pt x="f30" y="f32"/>
                  </a:cubicBezTo>
                  <a:cubicBezTo>
                    <a:pt x="f33" y="f32"/>
                    <a:pt x="f34" y="f32"/>
                    <a:pt x="f35" y="f32"/>
                  </a:cubicBezTo>
                  <a:cubicBezTo>
                    <a:pt x="f35" y="f11"/>
                    <a:pt x="f35" y="f25"/>
                    <a:pt x="f35" y="f26"/>
                  </a:cubicBezTo>
                  <a:cubicBezTo>
                    <a:pt x="f36" y="f26"/>
                    <a:pt x="f37" y="f26"/>
                    <a:pt x="f38" y="f26"/>
                  </a:cubicBezTo>
                  <a:cubicBezTo>
                    <a:pt x="f38" y="f39"/>
                    <a:pt x="f38" y="f40"/>
                    <a:pt x="f38" y="f23"/>
                  </a:cubicBezTo>
                  <a:cubicBezTo>
                    <a:pt x="f38" y="f32"/>
                    <a:pt x="f38" y="f41"/>
                    <a:pt x="f6" y="f8"/>
                  </a:cubicBezTo>
                  <a:cubicBezTo>
                    <a:pt x="f6" y="f42"/>
                    <a:pt x="f6" y="f22"/>
                    <a:pt x="f6" y="f43"/>
                  </a:cubicBezTo>
                  <a:cubicBezTo>
                    <a:pt x="f37" y="f44"/>
                    <a:pt x="f45" y="f46"/>
                    <a:pt x="f46" y="f10"/>
                  </a:cubicBezTo>
                  <a:cubicBezTo>
                    <a:pt x="f10" y="f10"/>
                    <a:pt x="f14" y="f10"/>
                    <a:pt x="f47" y="f48"/>
                  </a:cubicBezTo>
                  <a:cubicBezTo>
                    <a:pt x="f32" y="f49"/>
                    <a:pt x="f25" y="f45"/>
                    <a:pt x="f5" y="f7"/>
                  </a:cubicBezTo>
                  <a:cubicBezTo>
                    <a:pt x="f5" y="f45"/>
                    <a:pt x="f5" y="f24"/>
                    <a:pt x="f5" y="f46"/>
                  </a:cubicBezTo>
                  <a:cubicBezTo>
                    <a:pt x="f5" y="f48"/>
                    <a:pt x="f15" y="f10"/>
                    <a:pt x="f16" y="f21"/>
                  </a:cubicBezTo>
                  <a:cubicBezTo>
                    <a:pt x="f19" y="f42"/>
                    <a:pt x="f25" y="f12"/>
                    <a:pt x="f23" y="f8"/>
                  </a:cubicBezTo>
                  <a:cubicBezTo>
                    <a:pt x="f32" y="f50"/>
                    <a:pt x="f51" y="f32"/>
                    <a:pt x="f52" y="f11"/>
                  </a:cubicBezTo>
                  <a:cubicBezTo>
                    <a:pt x="f52" y="f53"/>
                    <a:pt x="f52" y="f31"/>
                    <a:pt x="f52" y="f40"/>
                  </a:cubicBezTo>
                  <a:cubicBezTo>
                    <a:pt x="f51" y="f25"/>
                    <a:pt x="f51" y="f20"/>
                    <a:pt x="f50" y="f20"/>
                  </a:cubicBezTo>
                  <a:cubicBezTo>
                    <a:pt x="f41" y="f20"/>
                    <a:pt x="f8" y="f25"/>
                    <a:pt x="f8" y="f40"/>
                  </a:cubicBezTo>
                  <a:cubicBezTo>
                    <a:pt x="f8" y="f53"/>
                    <a:pt x="f8" y="f23"/>
                    <a:pt x="f8" y="f9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3" name="Freeform 14">
              <a:extLst>
                <a:ext uri="{FF2B5EF4-FFF2-40B4-BE49-F238E27FC236}">
                  <a16:creationId xmlns:a16="http://schemas.microsoft.com/office/drawing/2014/main" id="{A53B7A42-56E9-FCAB-95E7-62E26EF55DE2}"/>
                </a:ext>
              </a:extLst>
            </p:cNvPr>
            <p:cNvSpPr/>
            <p:nvPr/>
          </p:nvSpPr>
          <p:spPr>
            <a:xfrm>
              <a:off x="2525709" y="5859466"/>
              <a:ext cx="369883" cy="984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8"/>
                <a:gd name="f7" fmla="val 26"/>
                <a:gd name="f8" fmla="val 25"/>
                <a:gd name="f9" fmla="val 85"/>
                <a:gd name="f10" fmla="val 22"/>
                <a:gd name="f11" fmla="val 72"/>
                <a:gd name="f12" fmla="val 20"/>
                <a:gd name="f13" fmla="val 59"/>
                <a:gd name="f14" fmla="val 16"/>
                <a:gd name="f15" fmla="val 49"/>
                <a:gd name="f16" fmla="val 14"/>
                <a:gd name="f17" fmla="val 40"/>
                <a:gd name="f18" fmla="val 31"/>
                <a:gd name="f19" fmla="val 17"/>
                <a:gd name="f20" fmla="val 21"/>
                <a:gd name="f21" fmla="val 11"/>
                <a:gd name="f22" fmla="val 23"/>
                <a:gd name="f23" fmla="val 19"/>
                <a:gd name="f24" fmla="val 15"/>
                <a:gd name="f25" fmla="val 2"/>
                <a:gd name="f26" fmla="val 13"/>
                <a:gd name="f27" fmla="val 3"/>
                <a:gd name="f28" fmla="val 9"/>
                <a:gd name="f29" fmla="val 30"/>
                <a:gd name="f30" fmla="val 4"/>
                <a:gd name="f31" fmla="val 43"/>
                <a:gd name="f32" fmla="val 44"/>
                <a:gd name="f33" fmla="val 46"/>
                <a:gd name="f34" fmla="val 47"/>
                <a:gd name="f35" fmla="val 64"/>
                <a:gd name="f36" fmla="val 80"/>
                <a:gd name="f37" fmla="val 8"/>
                <a:gd name="f38" fmla="val 97"/>
                <a:gd name="f39" fmla="val 12"/>
                <a:gd name="f40" fmla="+- 0 0 -90"/>
                <a:gd name="f41" fmla="*/ f3 1 98"/>
                <a:gd name="f42" fmla="*/ f4 1 26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98"/>
                <a:gd name="f51" fmla="*/ f47 1 26"/>
                <a:gd name="f52" fmla="*/ 98 f48 1"/>
                <a:gd name="f53" fmla="*/ 25 f47 1"/>
                <a:gd name="f54" fmla="*/ 59 f48 1"/>
                <a:gd name="f55" fmla="*/ 16 f47 1"/>
                <a:gd name="f56" fmla="*/ 31 f48 1"/>
                <a:gd name="f57" fmla="*/ 17 f47 1"/>
                <a:gd name="f58" fmla="*/ 0 f48 1"/>
                <a:gd name="f59" fmla="*/ 26 f47 1"/>
                <a:gd name="f60" fmla="*/ 3 f48 1"/>
                <a:gd name="f61" fmla="*/ 13 f47 1"/>
                <a:gd name="f62" fmla="*/ 43 f48 1"/>
                <a:gd name="f63" fmla="*/ 0 f47 1"/>
                <a:gd name="f64" fmla="*/ 47 f48 1"/>
                <a:gd name="f65" fmla="*/ 97 f48 1"/>
                <a:gd name="f66" fmla="*/ 12 f47 1"/>
                <a:gd name="f67" fmla="+- f49 0 f1"/>
                <a:gd name="f68" fmla="*/ f52 1 98"/>
                <a:gd name="f69" fmla="*/ f53 1 26"/>
                <a:gd name="f70" fmla="*/ f54 1 98"/>
                <a:gd name="f71" fmla="*/ f55 1 26"/>
                <a:gd name="f72" fmla="*/ f56 1 98"/>
                <a:gd name="f73" fmla="*/ f57 1 26"/>
                <a:gd name="f74" fmla="*/ f58 1 98"/>
                <a:gd name="f75" fmla="*/ f59 1 26"/>
                <a:gd name="f76" fmla="*/ f60 1 98"/>
                <a:gd name="f77" fmla="*/ f61 1 26"/>
                <a:gd name="f78" fmla="*/ f62 1 98"/>
                <a:gd name="f79" fmla="*/ f63 1 26"/>
                <a:gd name="f80" fmla="*/ f64 1 98"/>
                <a:gd name="f81" fmla="*/ f65 1 98"/>
                <a:gd name="f82" fmla="*/ f66 1 26"/>
                <a:gd name="f83" fmla="*/ 0 1 f50"/>
                <a:gd name="f84" fmla="*/ f44 1 f50"/>
                <a:gd name="f85" fmla="*/ 0 1 f51"/>
                <a:gd name="f86" fmla="*/ f45 1 f51"/>
                <a:gd name="f87" fmla="*/ f68 1 f50"/>
                <a:gd name="f88" fmla="*/ f69 1 f51"/>
                <a:gd name="f89" fmla="*/ f70 1 f50"/>
                <a:gd name="f90" fmla="*/ f71 1 f51"/>
                <a:gd name="f91" fmla="*/ f72 1 f50"/>
                <a:gd name="f92" fmla="*/ f73 1 f51"/>
                <a:gd name="f93" fmla="*/ f74 1 f50"/>
                <a:gd name="f94" fmla="*/ f75 1 f51"/>
                <a:gd name="f95" fmla="*/ f76 1 f50"/>
                <a:gd name="f96" fmla="*/ f77 1 f51"/>
                <a:gd name="f97" fmla="*/ f78 1 f50"/>
                <a:gd name="f98" fmla="*/ f79 1 f51"/>
                <a:gd name="f99" fmla="*/ f80 1 f50"/>
                <a:gd name="f100" fmla="*/ f81 1 f50"/>
                <a:gd name="f101" fmla="*/ f82 1 f51"/>
                <a:gd name="f102" fmla="*/ f83 f41 1"/>
                <a:gd name="f103" fmla="*/ f84 f41 1"/>
                <a:gd name="f104" fmla="*/ f86 f42 1"/>
                <a:gd name="f105" fmla="*/ f85 f42 1"/>
                <a:gd name="f106" fmla="*/ f87 f41 1"/>
                <a:gd name="f107" fmla="*/ f88 f42 1"/>
                <a:gd name="f108" fmla="*/ f89 f41 1"/>
                <a:gd name="f109" fmla="*/ f90 f42 1"/>
                <a:gd name="f110" fmla="*/ f91 f41 1"/>
                <a:gd name="f111" fmla="*/ f92 f42 1"/>
                <a:gd name="f112" fmla="*/ f93 f41 1"/>
                <a:gd name="f113" fmla="*/ f94 f42 1"/>
                <a:gd name="f114" fmla="*/ f95 f41 1"/>
                <a:gd name="f115" fmla="*/ f96 f42 1"/>
                <a:gd name="f116" fmla="*/ f97 f41 1"/>
                <a:gd name="f117" fmla="*/ f98 f42 1"/>
                <a:gd name="f118" fmla="*/ f99 f41 1"/>
                <a:gd name="f119" fmla="*/ f100 f41 1"/>
                <a:gd name="f120" fmla="*/ f101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06" y="f107"/>
                </a:cxn>
                <a:cxn ang="f67">
                  <a:pos x="f108" y="f109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2" y="f109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18" y="f117"/>
                </a:cxn>
                <a:cxn ang="f67">
                  <a:pos x="f119" y="f120"/>
                </a:cxn>
                <a:cxn ang="f67">
                  <a:pos x="f106" y="f120"/>
                </a:cxn>
                <a:cxn ang="f67">
                  <a:pos x="f106" y="f107"/>
                </a:cxn>
              </a:cxnLst>
              <a:rect l="f102" t="f105" r="f103" b="f104"/>
              <a:pathLst>
                <a:path w="98" h="26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6"/>
                    <a:pt x="f18" y="f19"/>
                  </a:cubicBezTo>
                  <a:cubicBezTo>
                    <a:pt x="f20" y="f20"/>
                    <a:pt x="f21" y="f22"/>
                    <a:pt x="f5" y="f7"/>
                  </a:cubicBezTo>
                  <a:cubicBezTo>
                    <a:pt x="f5" y="f10"/>
                    <a:pt x="f5" y="f23"/>
                    <a:pt x="f5" y="f14"/>
                  </a:cubicBezTo>
                  <a:cubicBezTo>
                    <a:pt x="f5" y="f24"/>
                    <a:pt x="f25" y="f26"/>
                    <a:pt x="f27" y="f26"/>
                  </a:cubicBezTo>
                  <a:cubicBezTo>
                    <a:pt x="f14" y="f28"/>
                    <a:pt x="f29" y="f30"/>
                    <a:pt x="f31" y="f5"/>
                  </a:cubicBezTo>
                  <a:cubicBezTo>
                    <a:pt x="f32" y="f5"/>
                    <a:pt x="f33" y="f5"/>
                    <a:pt x="f34" y="f5"/>
                  </a:cubicBezTo>
                  <a:cubicBezTo>
                    <a:pt x="f35" y="f30"/>
                    <a:pt x="f36" y="f37"/>
                    <a:pt x="f38" y="f39"/>
                  </a:cubicBezTo>
                  <a:cubicBezTo>
                    <a:pt x="f38" y="f39"/>
                    <a:pt x="f6" y="f39"/>
                    <a:pt x="f6" y="f39"/>
                  </a:cubicBezTo>
                  <a:cubicBezTo>
                    <a:pt x="f6" y="f14"/>
                    <a:pt x="f6" y="f12"/>
                    <a:pt x="f6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4" name="Freeform 15">
              <a:extLst>
                <a:ext uri="{FF2B5EF4-FFF2-40B4-BE49-F238E27FC236}">
                  <a16:creationId xmlns:a16="http://schemas.microsoft.com/office/drawing/2014/main" id="{F263DCD9-088D-40E5-491F-29CF5E5A0CDF}"/>
                </a:ext>
              </a:extLst>
            </p:cNvPr>
            <p:cNvSpPr/>
            <p:nvPr/>
          </p:nvSpPr>
          <p:spPr>
            <a:xfrm>
              <a:off x="1654177" y="5370508"/>
              <a:ext cx="374647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"/>
                <a:gd name="f7" fmla="val 33"/>
                <a:gd name="f8" fmla="val 82"/>
                <a:gd name="f9" fmla="val 27"/>
                <a:gd name="f10" fmla="val 66"/>
                <a:gd name="f11" fmla="val 22"/>
                <a:gd name="f12" fmla="val 50"/>
                <a:gd name="f13" fmla="val 16"/>
                <a:gd name="f14" fmla="val 46"/>
                <a:gd name="f15" fmla="val 14"/>
                <a:gd name="f16" fmla="val 43"/>
                <a:gd name="f17" fmla="val 40"/>
                <a:gd name="f18" fmla="val 20"/>
                <a:gd name="f19" fmla="val 24"/>
                <a:gd name="f20" fmla="val 28"/>
                <a:gd name="f21" fmla="val 21"/>
                <a:gd name="f22" fmla="val 1"/>
                <a:gd name="f23" fmla="val 17"/>
                <a:gd name="f24" fmla="val 2"/>
                <a:gd name="f25" fmla="val 15"/>
                <a:gd name="f26" fmla="val 3"/>
                <a:gd name="f27" fmla="val 10"/>
                <a:gd name="f28" fmla="val 30"/>
                <a:gd name="f29" fmla="val 5"/>
                <a:gd name="f30" fmla="val 44"/>
                <a:gd name="f31" fmla="val 47"/>
                <a:gd name="f32" fmla="val 48"/>
                <a:gd name="f33" fmla="val 64"/>
                <a:gd name="f34" fmla="val 7"/>
                <a:gd name="f35" fmla="val 80"/>
                <a:gd name="f36" fmla="val 13"/>
                <a:gd name="f37" fmla="val 96"/>
                <a:gd name="f38" fmla="val 19"/>
                <a:gd name="f39" fmla="val 97"/>
                <a:gd name="f40" fmla="val 26"/>
                <a:gd name="f41" fmla="val 29"/>
                <a:gd name="f42" fmla="+- 0 0 -90"/>
                <a:gd name="f43" fmla="*/ f3 1 99"/>
                <a:gd name="f44" fmla="*/ f4 1 33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99"/>
                <a:gd name="f53" fmla="*/ f49 1 33"/>
                <a:gd name="f54" fmla="*/ 99 f50 1"/>
                <a:gd name="f55" fmla="*/ 33 f49 1"/>
                <a:gd name="f56" fmla="*/ 50 f50 1"/>
                <a:gd name="f57" fmla="*/ 16 f49 1"/>
                <a:gd name="f58" fmla="*/ 40 f50 1"/>
                <a:gd name="f59" fmla="*/ 0 f50 1"/>
                <a:gd name="f60" fmla="*/ 28 f49 1"/>
                <a:gd name="f61" fmla="*/ 1 f50 1"/>
                <a:gd name="f62" fmla="*/ 17 f49 1"/>
                <a:gd name="f63" fmla="*/ 3 f50 1"/>
                <a:gd name="f64" fmla="*/ 14 f49 1"/>
                <a:gd name="f65" fmla="*/ 43 f50 1"/>
                <a:gd name="f66" fmla="*/ 1 f49 1"/>
                <a:gd name="f67" fmla="*/ 48 f50 1"/>
                <a:gd name="f68" fmla="*/ 96 f50 1"/>
                <a:gd name="f69" fmla="*/ 19 f49 1"/>
                <a:gd name="f70" fmla="*/ 24 f49 1"/>
                <a:gd name="f71" fmla="+- f51 0 f1"/>
                <a:gd name="f72" fmla="*/ f54 1 99"/>
                <a:gd name="f73" fmla="*/ f55 1 33"/>
                <a:gd name="f74" fmla="*/ f56 1 99"/>
                <a:gd name="f75" fmla="*/ f57 1 33"/>
                <a:gd name="f76" fmla="*/ f58 1 99"/>
                <a:gd name="f77" fmla="*/ f59 1 99"/>
                <a:gd name="f78" fmla="*/ f60 1 33"/>
                <a:gd name="f79" fmla="*/ f61 1 99"/>
                <a:gd name="f80" fmla="*/ f62 1 33"/>
                <a:gd name="f81" fmla="*/ f63 1 99"/>
                <a:gd name="f82" fmla="*/ f64 1 33"/>
                <a:gd name="f83" fmla="*/ f65 1 99"/>
                <a:gd name="f84" fmla="*/ f66 1 33"/>
                <a:gd name="f85" fmla="*/ f67 1 99"/>
                <a:gd name="f86" fmla="*/ f68 1 99"/>
                <a:gd name="f87" fmla="*/ f69 1 33"/>
                <a:gd name="f88" fmla="*/ f70 1 33"/>
                <a:gd name="f89" fmla="*/ 0 1 f52"/>
                <a:gd name="f90" fmla="*/ f46 1 f52"/>
                <a:gd name="f91" fmla="*/ 0 1 f53"/>
                <a:gd name="f92" fmla="*/ f47 1 f53"/>
                <a:gd name="f93" fmla="*/ f72 1 f52"/>
                <a:gd name="f94" fmla="*/ f73 1 f53"/>
                <a:gd name="f95" fmla="*/ f74 1 f52"/>
                <a:gd name="f96" fmla="*/ f75 1 f53"/>
                <a:gd name="f97" fmla="*/ f76 1 f52"/>
                <a:gd name="f98" fmla="*/ f77 1 f52"/>
                <a:gd name="f99" fmla="*/ f78 1 f53"/>
                <a:gd name="f100" fmla="*/ f79 1 f52"/>
                <a:gd name="f101" fmla="*/ f80 1 f53"/>
                <a:gd name="f102" fmla="*/ f81 1 f52"/>
                <a:gd name="f103" fmla="*/ f82 1 f53"/>
                <a:gd name="f104" fmla="*/ f83 1 f52"/>
                <a:gd name="f105" fmla="*/ f84 1 f53"/>
                <a:gd name="f106" fmla="*/ f85 1 f52"/>
                <a:gd name="f107" fmla="*/ f86 1 f52"/>
                <a:gd name="f108" fmla="*/ f87 1 f53"/>
                <a:gd name="f109" fmla="*/ f88 1 f53"/>
                <a:gd name="f110" fmla="*/ f89 f43 1"/>
                <a:gd name="f111" fmla="*/ f90 f43 1"/>
                <a:gd name="f112" fmla="*/ f92 f44 1"/>
                <a:gd name="f113" fmla="*/ f91 f44 1"/>
                <a:gd name="f114" fmla="*/ f93 f43 1"/>
                <a:gd name="f115" fmla="*/ f94 f44 1"/>
                <a:gd name="f116" fmla="*/ f95 f43 1"/>
                <a:gd name="f117" fmla="*/ f96 f44 1"/>
                <a:gd name="f118" fmla="*/ f97 f43 1"/>
                <a:gd name="f119" fmla="*/ f98 f43 1"/>
                <a:gd name="f120" fmla="*/ f99 f44 1"/>
                <a:gd name="f121" fmla="*/ f100 f43 1"/>
                <a:gd name="f122" fmla="*/ f101 f44 1"/>
                <a:gd name="f123" fmla="*/ f102 f43 1"/>
                <a:gd name="f124" fmla="*/ f103 f44 1"/>
                <a:gd name="f125" fmla="*/ f104 f43 1"/>
                <a:gd name="f126" fmla="*/ f105 f44 1"/>
                <a:gd name="f127" fmla="*/ f106 f43 1"/>
                <a:gd name="f128" fmla="*/ f107 f43 1"/>
                <a:gd name="f129" fmla="*/ f108 f44 1"/>
                <a:gd name="f130" fmla="*/ f10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4" y="f115"/>
                </a:cxn>
                <a:cxn ang="f71">
                  <a:pos x="f116" y="f117"/>
                </a:cxn>
                <a:cxn ang="f71">
                  <a:pos x="f118" y="f117"/>
                </a:cxn>
                <a:cxn ang="f71">
                  <a:pos x="f119" y="f120"/>
                </a:cxn>
                <a:cxn ang="f71">
                  <a:pos x="f121" y="f122"/>
                </a:cxn>
                <a:cxn ang="f71">
                  <a:pos x="f123" y="f124"/>
                </a:cxn>
                <a:cxn ang="f71">
                  <a:pos x="f125" y="f126"/>
                </a:cxn>
                <a:cxn ang="f71">
                  <a:pos x="f127" y="f126"/>
                </a:cxn>
                <a:cxn ang="f71">
                  <a:pos x="f128" y="f129"/>
                </a:cxn>
                <a:cxn ang="f71">
                  <a:pos x="f114" y="f130"/>
                </a:cxn>
                <a:cxn ang="f71">
                  <a:pos x="f114" y="f115"/>
                </a:cxn>
              </a:cxnLst>
              <a:rect l="f110" t="f113" r="f111" b="f112"/>
              <a:pathLst>
                <a:path w="99" h="33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5"/>
                    <a:pt x="f17" y="f13"/>
                  </a:cubicBezTo>
                  <a:cubicBezTo>
                    <a:pt x="f9" y="f18"/>
                    <a:pt x="f15" y="f19"/>
                    <a:pt x="f5" y="f20"/>
                  </a:cubicBezTo>
                  <a:cubicBezTo>
                    <a:pt x="f5" y="f19"/>
                    <a:pt x="f5" y="f21"/>
                    <a:pt x="f22" y="f23"/>
                  </a:cubicBezTo>
                  <a:cubicBezTo>
                    <a:pt x="f22" y="f13"/>
                    <a:pt x="f24" y="f25"/>
                    <a:pt x="f26" y="f15"/>
                  </a:cubicBezTo>
                  <a:cubicBezTo>
                    <a:pt x="f13" y="f27"/>
                    <a:pt x="f28" y="f29"/>
                    <a:pt x="f16" y="f22"/>
                  </a:cubicBezTo>
                  <a:cubicBezTo>
                    <a:pt x="f30" y="f5"/>
                    <a:pt x="f31" y="f22"/>
                    <a:pt x="f32" y="f2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18"/>
                    <a:pt x="f6" y="f11"/>
                    <a:pt x="f6" y="f19"/>
                  </a:cubicBezTo>
                  <a:cubicBezTo>
                    <a:pt x="f6" y="f40"/>
                    <a:pt x="f6" y="f41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5" name="Freeform 16">
              <a:extLst>
                <a:ext uri="{FF2B5EF4-FFF2-40B4-BE49-F238E27FC236}">
                  <a16:creationId xmlns:a16="http://schemas.microsoft.com/office/drawing/2014/main" id="{4FF567D1-AB13-CC6C-F77B-5B69813E4BC6}"/>
                </a:ext>
              </a:extLst>
            </p:cNvPr>
            <p:cNvSpPr/>
            <p:nvPr/>
          </p:nvSpPr>
          <p:spPr>
            <a:xfrm>
              <a:off x="3960815" y="5832472"/>
              <a:ext cx="96834" cy="2047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54"/>
                <a:gd name="f8" fmla="val 8"/>
                <a:gd name="f9" fmla="val 2"/>
                <a:gd name="f10" fmla="val 16"/>
                <a:gd name="f11" fmla="val 4"/>
                <a:gd name="f12" fmla="val 24"/>
                <a:gd name="f13" fmla="val 6"/>
                <a:gd name="f14" fmla="val 25"/>
                <a:gd name="f15" fmla="val 7"/>
                <a:gd name="f16" fmla="val 23"/>
                <a:gd name="f17" fmla="val 38"/>
                <a:gd name="f18" fmla="val 18"/>
                <a:gd name="f19" fmla="val 52"/>
                <a:gd name="f20" fmla="val 10"/>
                <a:gd name="f21" fmla="val 51"/>
                <a:gd name="f22" fmla="val 49"/>
                <a:gd name="f23" fmla="val 1"/>
                <a:gd name="f24" fmla="val 48"/>
                <a:gd name="f25" fmla="val 47"/>
                <a:gd name="f26" fmla="val 32"/>
                <a:gd name="f27" fmla="+- 0 0 -90"/>
                <a:gd name="f28" fmla="*/ f3 1 26"/>
                <a:gd name="f29" fmla="*/ f4 1 54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6"/>
                <a:gd name="f38" fmla="*/ f34 1 54"/>
                <a:gd name="f39" fmla="*/ 0 f35 1"/>
                <a:gd name="f40" fmla="*/ 0 f34 1"/>
                <a:gd name="f41" fmla="*/ 24 f35 1"/>
                <a:gd name="f42" fmla="*/ 6 f34 1"/>
                <a:gd name="f43" fmla="*/ 26 f35 1"/>
                <a:gd name="f44" fmla="*/ 8 f34 1"/>
                <a:gd name="f45" fmla="*/ 54 f34 1"/>
                <a:gd name="f46" fmla="*/ 2 f35 1"/>
                <a:gd name="f47" fmla="*/ 49 f34 1"/>
                <a:gd name="f48" fmla="*/ 47 f34 1"/>
                <a:gd name="f49" fmla="+- f36 0 f1"/>
                <a:gd name="f50" fmla="*/ f39 1 26"/>
                <a:gd name="f51" fmla="*/ f40 1 54"/>
                <a:gd name="f52" fmla="*/ f41 1 26"/>
                <a:gd name="f53" fmla="*/ f42 1 54"/>
                <a:gd name="f54" fmla="*/ f43 1 26"/>
                <a:gd name="f55" fmla="*/ f44 1 54"/>
                <a:gd name="f56" fmla="*/ f45 1 54"/>
                <a:gd name="f57" fmla="*/ f46 1 26"/>
                <a:gd name="f58" fmla="*/ f47 1 54"/>
                <a:gd name="f59" fmla="*/ f48 1 54"/>
                <a:gd name="f60" fmla="*/ 0 1 f37"/>
                <a:gd name="f61" fmla="*/ f31 1 f37"/>
                <a:gd name="f62" fmla="*/ 0 1 f38"/>
                <a:gd name="f63" fmla="*/ f32 1 f38"/>
                <a:gd name="f64" fmla="*/ f50 1 f37"/>
                <a:gd name="f65" fmla="*/ f51 1 f38"/>
                <a:gd name="f66" fmla="*/ f52 1 f37"/>
                <a:gd name="f67" fmla="*/ f53 1 f38"/>
                <a:gd name="f68" fmla="*/ f54 1 f37"/>
                <a:gd name="f69" fmla="*/ f55 1 f38"/>
                <a:gd name="f70" fmla="*/ f56 1 f38"/>
                <a:gd name="f71" fmla="*/ f57 1 f37"/>
                <a:gd name="f72" fmla="*/ f58 1 f38"/>
                <a:gd name="f73" fmla="*/ f59 1 f38"/>
                <a:gd name="f74" fmla="*/ f60 f28 1"/>
                <a:gd name="f75" fmla="*/ f61 f28 1"/>
                <a:gd name="f76" fmla="*/ f63 f29 1"/>
                <a:gd name="f77" fmla="*/ f62 f29 1"/>
                <a:gd name="f78" fmla="*/ f64 f28 1"/>
                <a:gd name="f79" fmla="*/ f65 f29 1"/>
                <a:gd name="f80" fmla="*/ f66 f28 1"/>
                <a:gd name="f81" fmla="*/ f67 f29 1"/>
                <a:gd name="f82" fmla="*/ f68 f28 1"/>
                <a:gd name="f83" fmla="*/ f69 f29 1"/>
                <a:gd name="f84" fmla="*/ f70 f29 1"/>
                <a:gd name="f85" fmla="*/ f71 f28 1"/>
                <a:gd name="f86" fmla="*/ f72 f29 1"/>
                <a:gd name="f87" fmla="*/ f73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8" y="f79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2" y="f84"/>
                </a:cxn>
                <a:cxn ang="f49">
                  <a:pos x="f85" y="f86"/>
                </a:cxn>
                <a:cxn ang="f49">
                  <a:pos x="f78" y="f87"/>
                </a:cxn>
                <a:cxn ang="f49">
                  <a:pos x="f78" y="f79"/>
                </a:cxn>
              </a:cxnLst>
              <a:rect l="f74" t="f77" r="f75" b="f76"/>
              <a:pathLst>
                <a:path w="26" h="54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3"/>
                    <a:pt x="f6" y="f15"/>
                    <a:pt x="f6" y="f8"/>
                  </a:cubicBezTo>
                  <a:cubicBezTo>
                    <a:pt x="f6" y="f16"/>
                    <a:pt x="f6" y="f17"/>
                    <a:pt x="f6" y="f7"/>
                  </a:cubicBezTo>
                  <a:cubicBezTo>
                    <a:pt x="f18" y="f19"/>
                    <a:pt x="f20" y="f21"/>
                    <a:pt x="f9" y="f22"/>
                  </a:cubicBezTo>
                  <a:cubicBezTo>
                    <a:pt x="f23" y="f22"/>
                    <a:pt x="f5" y="f24"/>
                    <a:pt x="f5" y="f25"/>
                  </a:cubicBezTo>
                  <a:cubicBezTo>
                    <a:pt x="f5" y="f26"/>
                    <a:pt x="f5" y="f10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6" name="Freeform 17">
              <a:extLst>
                <a:ext uri="{FF2B5EF4-FFF2-40B4-BE49-F238E27FC236}">
                  <a16:creationId xmlns:a16="http://schemas.microsoft.com/office/drawing/2014/main" id="{D480C4A7-7167-1C9F-9D9D-0FE46F1CD992}"/>
                </a:ext>
              </a:extLst>
            </p:cNvPr>
            <p:cNvSpPr/>
            <p:nvPr/>
          </p:nvSpPr>
          <p:spPr>
            <a:xfrm>
              <a:off x="3960815" y="6040434"/>
              <a:ext cx="96834" cy="1936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51"/>
                <a:gd name="f8" fmla="val 49"/>
                <a:gd name="f9" fmla="val 33"/>
                <a:gd name="f10" fmla="val 16"/>
                <a:gd name="f11" fmla="val 8"/>
                <a:gd name="f12" fmla="val 1"/>
                <a:gd name="f13" fmla="val 2"/>
                <a:gd name="f14" fmla="val 24"/>
                <a:gd name="f15" fmla="val 4"/>
                <a:gd name="f16" fmla="val 25"/>
                <a:gd name="f17" fmla="val 5"/>
                <a:gd name="f18" fmla="val 6"/>
                <a:gd name="f19" fmla="val 21"/>
                <a:gd name="f20" fmla="val 36"/>
                <a:gd name="f21" fmla="val 18"/>
                <a:gd name="f22" fmla="val 9"/>
                <a:gd name="f23" fmla="val 50"/>
                <a:gd name="f24" fmla="+- 0 0 -90"/>
                <a:gd name="f25" fmla="*/ f3 1 26"/>
                <a:gd name="f26" fmla="*/ f4 1 5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"/>
                <a:gd name="f35" fmla="*/ f31 1 51"/>
                <a:gd name="f36" fmla="*/ 0 f32 1"/>
                <a:gd name="f37" fmla="*/ 49 f31 1"/>
                <a:gd name="f38" fmla="*/ 0 f31 1"/>
                <a:gd name="f39" fmla="*/ 24 f32 1"/>
                <a:gd name="f40" fmla="*/ 4 f31 1"/>
                <a:gd name="f41" fmla="*/ 26 f32 1"/>
                <a:gd name="f42" fmla="*/ 6 f31 1"/>
                <a:gd name="f43" fmla="*/ 51 f31 1"/>
                <a:gd name="f44" fmla="+- f33 0 f1"/>
                <a:gd name="f45" fmla="*/ f36 1 26"/>
                <a:gd name="f46" fmla="*/ f37 1 51"/>
                <a:gd name="f47" fmla="*/ f38 1 51"/>
                <a:gd name="f48" fmla="*/ f39 1 26"/>
                <a:gd name="f49" fmla="*/ f40 1 51"/>
                <a:gd name="f50" fmla="*/ f41 1 26"/>
                <a:gd name="f51" fmla="*/ f42 1 51"/>
                <a:gd name="f52" fmla="*/ f43 1 51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5"/>
                <a:gd name="f60" fmla="*/ f48 1 f34"/>
                <a:gd name="f61" fmla="*/ f49 1 f35"/>
                <a:gd name="f62" fmla="*/ f50 1 f34"/>
                <a:gd name="f63" fmla="*/ f51 1 f35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6 1"/>
                <a:gd name="f72" fmla="*/ f60 f25 1"/>
                <a:gd name="f73" fmla="*/ f61 f26 1"/>
                <a:gd name="f74" fmla="*/ f62 f25 1"/>
                <a:gd name="f75" fmla="*/ f63 f26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69" y="f71"/>
                </a:cxn>
                <a:cxn ang="f44">
                  <a:pos x="f72" y="f73"/>
                </a:cxn>
                <a:cxn ang="f44">
                  <a:pos x="f74" y="f75"/>
                </a:cxn>
                <a:cxn ang="f44">
                  <a:pos x="f74" y="f76"/>
                </a:cxn>
                <a:cxn ang="f44">
                  <a:pos x="f69" y="f70"/>
                </a:cxn>
              </a:cxnLst>
              <a:rect l="f65" t="f68" r="f66" b="f67"/>
              <a:pathLst>
                <a:path w="26" h="51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12"/>
                    <a:pt x="f10" y="f13"/>
                    <a:pt x="f14" y="f15"/>
                  </a:cubicBezTo>
                  <a:cubicBezTo>
                    <a:pt x="f16" y="f15"/>
                    <a:pt x="f6" y="f17"/>
                    <a:pt x="f6" y="f18"/>
                  </a:cubicBezTo>
                  <a:cubicBezTo>
                    <a:pt x="f6" y="f19"/>
                    <a:pt x="f6" y="f20"/>
                    <a:pt x="f6" y="f7"/>
                  </a:cubicBezTo>
                  <a:cubicBezTo>
                    <a:pt x="f21" y="f7"/>
                    <a:pt x="f22" y="f23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7" name="Freeform 18">
              <a:extLst>
                <a:ext uri="{FF2B5EF4-FFF2-40B4-BE49-F238E27FC236}">
                  <a16:creationId xmlns:a16="http://schemas.microsoft.com/office/drawing/2014/main" id="{CFEAEFA1-D7B7-83FB-E444-CA4C01189AA7}"/>
                </a:ext>
              </a:extLst>
            </p:cNvPr>
            <p:cNvSpPr/>
            <p:nvPr/>
          </p:nvSpPr>
          <p:spPr>
            <a:xfrm>
              <a:off x="3960815" y="6245223"/>
              <a:ext cx="101598" cy="1857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49"/>
                <a:gd name="f8" fmla="val 26"/>
                <a:gd name="f9" fmla="val 17"/>
                <a:gd name="f10" fmla="val 9"/>
                <a:gd name="f11" fmla="val 33"/>
                <a:gd name="f12" fmla="val 8"/>
                <a:gd name="f13" fmla="val 1"/>
                <a:gd name="f14" fmla="val 16"/>
                <a:gd name="f15" fmla="val 24"/>
                <a:gd name="f16" fmla="val 2"/>
                <a:gd name="f17" fmla="val 25"/>
                <a:gd name="f18" fmla="val 4"/>
                <a:gd name="f19" fmla="val 5"/>
                <a:gd name="f20" fmla="val 19"/>
                <a:gd name="f21" fmla="val 34"/>
                <a:gd name="f22" fmla="+- 0 0 -90"/>
                <a:gd name="f23" fmla="*/ f3 1 27"/>
                <a:gd name="f24" fmla="*/ f4 1 49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7"/>
                <a:gd name="f33" fmla="*/ f29 1 49"/>
                <a:gd name="f34" fmla="*/ 26 f30 1"/>
                <a:gd name="f35" fmla="*/ 49 f29 1"/>
                <a:gd name="f36" fmla="*/ 0 f30 1"/>
                <a:gd name="f37" fmla="*/ 0 f29 1"/>
                <a:gd name="f38" fmla="*/ 24 f30 1"/>
                <a:gd name="f39" fmla="*/ 2 f29 1"/>
                <a:gd name="f40" fmla="*/ 5 f29 1"/>
                <a:gd name="f41" fmla="+- f31 0 f1"/>
                <a:gd name="f42" fmla="*/ f34 1 27"/>
                <a:gd name="f43" fmla="*/ f35 1 49"/>
                <a:gd name="f44" fmla="*/ f36 1 27"/>
                <a:gd name="f45" fmla="*/ f37 1 49"/>
                <a:gd name="f46" fmla="*/ f38 1 27"/>
                <a:gd name="f47" fmla="*/ f39 1 49"/>
                <a:gd name="f48" fmla="*/ f40 1 49"/>
                <a:gd name="f49" fmla="*/ 0 1 f32"/>
                <a:gd name="f50" fmla="*/ f26 1 f32"/>
                <a:gd name="f51" fmla="*/ 0 1 f33"/>
                <a:gd name="f52" fmla="*/ f27 1 f33"/>
                <a:gd name="f53" fmla="*/ f42 1 f32"/>
                <a:gd name="f54" fmla="*/ f43 1 f33"/>
                <a:gd name="f55" fmla="*/ f44 1 f32"/>
                <a:gd name="f56" fmla="*/ f45 1 f33"/>
                <a:gd name="f57" fmla="*/ f46 1 f32"/>
                <a:gd name="f58" fmla="*/ f47 1 f33"/>
                <a:gd name="f59" fmla="*/ f48 1 f33"/>
                <a:gd name="f60" fmla="*/ f49 f23 1"/>
                <a:gd name="f61" fmla="*/ f50 f23 1"/>
                <a:gd name="f62" fmla="*/ f52 f24 1"/>
                <a:gd name="f63" fmla="*/ f51 f24 1"/>
                <a:gd name="f64" fmla="*/ f53 f23 1"/>
                <a:gd name="f65" fmla="*/ f54 f24 1"/>
                <a:gd name="f66" fmla="*/ f55 f23 1"/>
                <a:gd name="f67" fmla="*/ f56 f24 1"/>
                <a:gd name="f68" fmla="*/ f57 f23 1"/>
                <a:gd name="f69" fmla="*/ f58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4" y="f65"/>
                </a:cxn>
                <a:cxn ang="f41">
                  <a:pos x="f66" y="f65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64" y="f70"/>
                </a:cxn>
                <a:cxn ang="f41">
                  <a:pos x="f64" y="f65"/>
                </a:cxn>
              </a:cxnLst>
              <a:rect l="f60" t="f63" r="f61" b="f62"/>
              <a:pathLst>
                <a:path w="27" h="49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5" y="f11"/>
                    <a:pt x="f5" y="f9"/>
                    <a:pt x="f5" y="f5"/>
                  </a:cubicBezTo>
                  <a:cubicBezTo>
                    <a:pt x="f12" y="f13"/>
                    <a:pt x="f14" y="f13"/>
                    <a:pt x="f15" y="f16"/>
                  </a:cubicBezTo>
                  <a:cubicBezTo>
                    <a:pt x="f17" y="f16"/>
                    <a:pt x="f8" y="f18"/>
                    <a:pt x="f8" y="f19"/>
                  </a:cubicBezTo>
                  <a:cubicBezTo>
                    <a:pt x="f6" y="f20"/>
                    <a:pt x="f8" y="f21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8" name="Freeform 19">
              <a:extLst>
                <a:ext uri="{FF2B5EF4-FFF2-40B4-BE49-F238E27FC236}">
                  <a16:creationId xmlns:a16="http://schemas.microsoft.com/office/drawing/2014/main" id="{476DCCA8-E51B-0529-29D4-472F72015FC5}"/>
                </a:ext>
              </a:extLst>
            </p:cNvPr>
            <p:cNvSpPr/>
            <p:nvPr/>
          </p:nvSpPr>
          <p:spPr>
            <a:xfrm>
              <a:off x="4073523" y="5859466"/>
              <a:ext cx="90489" cy="1920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51"/>
                <a:gd name="f8" fmla="val 7"/>
                <a:gd name="f9" fmla="val 2"/>
                <a:gd name="f10" fmla="val 14"/>
                <a:gd name="f11" fmla="val 4"/>
                <a:gd name="f12" fmla="val 22"/>
                <a:gd name="f13" fmla="val 5"/>
                <a:gd name="f14" fmla="val 23"/>
                <a:gd name="f15" fmla="val 6"/>
                <a:gd name="f16" fmla="val 8"/>
                <a:gd name="f17" fmla="val 36"/>
                <a:gd name="f18" fmla="val 15"/>
                <a:gd name="f19" fmla="val 50"/>
                <a:gd name="f20" fmla="val 48"/>
                <a:gd name="f21" fmla="val 47"/>
                <a:gd name="f22" fmla="val 31"/>
                <a:gd name="f23" fmla="val 16"/>
                <a:gd name="f24" fmla="+- 0 0 -90"/>
                <a:gd name="f25" fmla="*/ f3 1 24"/>
                <a:gd name="f26" fmla="*/ f4 1 5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4"/>
                <a:gd name="f35" fmla="*/ f31 1 51"/>
                <a:gd name="f36" fmla="*/ 0 f32 1"/>
                <a:gd name="f37" fmla="*/ 0 f31 1"/>
                <a:gd name="f38" fmla="*/ 22 f32 1"/>
                <a:gd name="f39" fmla="*/ 5 f31 1"/>
                <a:gd name="f40" fmla="*/ 24 f32 1"/>
                <a:gd name="f41" fmla="*/ 8 f31 1"/>
                <a:gd name="f42" fmla="*/ 51 f31 1"/>
                <a:gd name="f43" fmla="*/ 47 f31 1"/>
                <a:gd name="f44" fmla="+- f33 0 f1"/>
                <a:gd name="f45" fmla="*/ f36 1 24"/>
                <a:gd name="f46" fmla="*/ f37 1 51"/>
                <a:gd name="f47" fmla="*/ f38 1 24"/>
                <a:gd name="f48" fmla="*/ f39 1 51"/>
                <a:gd name="f49" fmla="*/ f40 1 24"/>
                <a:gd name="f50" fmla="*/ f41 1 51"/>
                <a:gd name="f51" fmla="*/ f42 1 51"/>
                <a:gd name="f52" fmla="*/ f43 1 51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5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6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3" y="f75"/>
                </a:cxn>
                <a:cxn ang="f44">
                  <a:pos x="f69" y="f76"/>
                </a:cxn>
                <a:cxn ang="f44">
                  <a:pos x="f69" y="f70"/>
                </a:cxn>
              </a:cxnLst>
              <a:rect l="f65" t="f68" r="f66" b="f67"/>
              <a:pathLst>
                <a:path w="24" h="51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6" y="f8"/>
                    <a:pt x="f6" y="f16"/>
                  </a:cubicBezTo>
                  <a:cubicBezTo>
                    <a:pt x="f6" y="f12"/>
                    <a:pt x="f6" y="f17"/>
                    <a:pt x="f6" y="f7"/>
                  </a:cubicBezTo>
                  <a:cubicBezTo>
                    <a:pt x="f18" y="f19"/>
                    <a:pt x="f16" y="f20"/>
                    <a:pt x="f5" y="f21"/>
                  </a:cubicBezTo>
                  <a:cubicBezTo>
                    <a:pt x="f5" y="f22"/>
                    <a:pt x="f5" y="f23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9" name="Freeform 20">
              <a:extLst>
                <a:ext uri="{FF2B5EF4-FFF2-40B4-BE49-F238E27FC236}">
                  <a16:creationId xmlns:a16="http://schemas.microsoft.com/office/drawing/2014/main" id="{9985846C-F916-4583-A2EC-0223E3A1E969}"/>
                </a:ext>
              </a:extLst>
            </p:cNvPr>
            <p:cNvSpPr/>
            <p:nvPr/>
          </p:nvSpPr>
          <p:spPr>
            <a:xfrm>
              <a:off x="4073523" y="6056308"/>
              <a:ext cx="85725" cy="188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50"/>
                <a:gd name="f8" fmla="val 48"/>
                <a:gd name="f9" fmla="val 32"/>
                <a:gd name="f10" fmla="val 16"/>
                <a:gd name="f11" fmla="val 8"/>
                <a:gd name="f12" fmla="val 2"/>
                <a:gd name="f13" fmla="val 15"/>
                <a:gd name="f14" fmla="val 3"/>
                <a:gd name="f15" fmla="val 4"/>
                <a:gd name="f16" fmla="val 19"/>
                <a:gd name="f17" fmla="val 34"/>
                <a:gd name="f18" fmla="val 49"/>
                <a:gd name="f19" fmla="+- 0 0 -90"/>
                <a:gd name="f20" fmla="*/ f3 1 23"/>
                <a:gd name="f21" fmla="*/ f4 1 50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3"/>
                <a:gd name="f30" fmla="*/ f26 1 50"/>
                <a:gd name="f31" fmla="*/ 0 f27 1"/>
                <a:gd name="f32" fmla="*/ 48 f26 1"/>
                <a:gd name="f33" fmla="*/ 0 f26 1"/>
                <a:gd name="f34" fmla="*/ 23 f27 1"/>
                <a:gd name="f35" fmla="*/ 4 f26 1"/>
                <a:gd name="f36" fmla="*/ 50 f26 1"/>
                <a:gd name="f37" fmla="+- f28 0 f1"/>
                <a:gd name="f38" fmla="*/ f31 1 23"/>
                <a:gd name="f39" fmla="*/ f32 1 50"/>
                <a:gd name="f40" fmla="*/ f33 1 50"/>
                <a:gd name="f41" fmla="*/ f34 1 23"/>
                <a:gd name="f42" fmla="*/ f35 1 50"/>
                <a:gd name="f43" fmla="*/ f36 1 50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30"/>
                <a:gd name="f51" fmla="*/ f41 1 f29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1 1"/>
                <a:gd name="f61" fmla="*/ f51 f20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58" y="f60"/>
                </a:cxn>
                <a:cxn ang="f37">
                  <a:pos x="f61" y="f62"/>
                </a:cxn>
                <a:cxn ang="f37">
                  <a:pos x="f61" y="f63"/>
                </a:cxn>
                <a:cxn ang="f37">
                  <a:pos x="f58" y="f59"/>
                </a:cxn>
              </a:cxnLst>
              <a:rect l="f54" t="f57" r="f55" b="f56"/>
              <a:pathLst>
                <a:path w="23" h="50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12"/>
                    <a:pt x="f13" y="f14"/>
                    <a:pt x="f6" y="f15"/>
                  </a:cubicBezTo>
                  <a:cubicBezTo>
                    <a:pt x="f6" y="f16"/>
                    <a:pt x="f6" y="f17"/>
                    <a:pt x="f6" y="f7"/>
                  </a:cubicBezTo>
                  <a:cubicBezTo>
                    <a:pt x="f13" y="f18"/>
                    <a:pt x="f11" y="f8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0" name="Freeform 21">
              <a:extLst>
                <a:ext uri="{FF2B5EF4-FFF2-40B4-BE49-F238E27FC236}">
                  <a16:creationId xmlns:a16="http://schemas.microsoft.com/office/drawing/2014/main" id="{7DE03573-C459-6576-D70C-7FA8B41C5043}"/>
                </a:ext>
              </a:extLst>
            </p:cNvPr>
            <p:cNvSpPr/>
            <p:nvPr/>
          </p:nvSpPr>
          <p:spPr>
            <a:xfrm>
              <a:off x="4073523" y="6256333"/>
              <a:ext cx="85725" cy="1746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46"/>
                <a:gd name="f8" fmla="val 31"/>
                <a:gd name="f9" fmla="val 15"/>
                <a:gd name="f10" fmla="val 8"/>
                <a:gd name="f11" fmla="val 1"/>
                <a:gd name="f12" fmla="val 16"/>
                <a:gd name="f13" fmla="+- 0 0 -90"/>
                <a:gd name="f14" fmla="*/ f3 1 23"/>
                <a:gd name="f15" fmla="*/ f4 1 4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3"/>
                <a:gd name="f24" fmla="*/ f20 1 46"/>
                <a:gd name="f25" fmla="*/ 0 f21 1"/>
                <a:gd name="f26" fmla="*/ 46 f20 1"/>
                <a:gd name="f27" fmla="*/ 0 f20 1"/>
                <a:gd name="f28" fmla="*/ 23 f21 1"/>
                <a:gd name="f29" fmla="*/ 1 f20 1"/>
                <a:gd name="f30" fmla="+- f22 0 f1"/>
                <a:gd name="f31" fmla="*/ f25 1 23"/>
                <a:gd name="f32" fmla="*/ f26 1 46"/>
                <a:gd name="f33" fmla="*/ f27 1 46"/>
                <a:gd name="f34" fmla="*/ f28 1 23"/>
                <a:gd name="f35" fmla="*/ f29 1 46"/>
                <a:gd name="f36" fmla="*/ 0 1 f23"/>
                <a:gd name="f37" fmla="*/ f17 1 f23"/>
                <a:gd name="f38" fmla="*/ 0 1 f24"/>
                <a:gd name="f39" fmla="*/ f18 1 f24"/>
                <a:gd name="f40" fmla="*/ f31 1 f23"/>
                <a:gd name="f41" fmla="*/ f32 1 f24"/>
                <a:gd name="f42" fmla="*/ f33 1 f24"/>
                <a:gd name="f43" fmla="*/ f34 1 f23"/>
                <a:gd name="f44" fmla="*/ f35 1 f24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5 1"/>
                <a:gd name="f52" fmla="*/ f43 f14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49" y="f51"/>
                </a:cxn>
                <a:cxn ang="f30">
                  <a:pos x="f52" y="f53"/>
                </a:cxn>
                <a:cxn ang="f30">
                  <a:pos x="f52" y="f50"/>
                </a:cxn>
                <a:cxn ang="f30">
                  <a:pos x="f49" y="f50"/>
                </a:cxn>
              </a:cxnLst>
              <a:rect l="f45" t="f48" r="f46" b="f47"/>
              <a:pathLst>
                <a:path w="23" h="46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9" y="f11"/>
                    <a:pt x="f6" y="f11"/>
                  </a:cubicBezTo>
                  <a:cubicBezTo>
                    <a:pt x="f6" y="f12"/>
                    <a:pt x="f6" y="f8"/>
                    <a:pt x="f6" y="f7"/>
                  </a:cubicBezTo>
                  <a:cubicBezTo>
                    <a:pt x="f12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1" name="Freeform 22">
              <a:extLst>
                <a:ext uri="{FF2B5EF4-FFF2-40B4-BE49-F238E27FC236}">
                  <a16:creationId xmlns:a16="http://schemas.microsoft.com/office/drawing/2014/main" id="{A19BFB28-7DDA-70C1-D9D2-67B6D912EA97}"/>
                </a:ext>
              </a:extLst>
            </p:cNvPr>
            <p:cNvSpPr/>
            <p:nvPr/>
          </p:nvSpPr>
          <p:spPr>
            <a:xfrm>
              <a:off x="4175122" y="5884858"/>
              <a:ext cx="82552" cy="1825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48"/>
                <a:gd name="f8" fmla="val 7"/>
                <a:gd name="f9" fmla="val 1"/>
                <a:gd name="f10" fmla="val 13"/>
                <a:gd name="f11" fmla="val 3"/>
                <a:gd name="f12" fmla="val 20"/>
                <a:gd name="f13" fmla="val 4"/>
                <a:gd name="f14" fmla="val 21"/>
                <a:gd name="f15" fmla="val 5"/>
                <a:gd name="f16" fmla="val 6"/>
                <a:gd name="f17" fmla="val 34"/>
                <a:gd name="f18" fmla="val 15"/>
                <a:gd name="f19" fmla="val 47"/>
                <a:gd name="f20" fmla="val 8"/>
                <a:gd name="f21" fmla="val 46"/>
                <a:gd name="f22" fmla="val 2"/>
                <a:gd name="f23" fmla="val 45"/>
                <a:gd name="f24" fmla="val 43"/>
                <a:gd name="f25" fmla="val 42"/>
                <a:gd name="f26" fmla="val 28"/>
                <a:gd name="f27" fmla="val 14"/>
                <a:gd name="f28" fmla="+- 0 0 -90"/>
                <a:gd name="f29" fmla="*/ f3 1 22"/>
                <a:gd name="f30" fmla="*/ f4 1 48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22"/>
                <a:gd name="f39" fmla="*/ f35 1 48"/>
                <a:gd name="f40" fmla="*/ 0 f36 1"/>
                <a:gd name="f41" fmla="*/ 0 f35 1"/>
                <a:gd name="f42" fmla="*/ 20 f36 1"/>
                <a:gd name="f43" fmla="*/ 4 f35 1"/>
                <a:gd name="f44" fmla="*/ 22 f36 1"/>
                <a:gd name="f45" fmla="*/ 7 f35 1"/>
                <a:gd name="f46" fmla="*/ 48 f35 1"/>
                <a:gd name="f47" fmla="*/ 2 f36 1"/>
                <a:gd name="f48" fmla="*/ 45 f35 1"/>
                <a:gd name="f49" fmla="*/ 42 f35 1"/>
                <a:gd name="f50" fmla="+- f37 0 f1"/>
                <a:gd name="f51" fmla="*/ f40 1 22"/>
                <a:gd name="f52" fmla="*/ f41 1 48"/>
                <a:gd name="f53" fmla="*/ f42 1 22"/>
                <a:gd name="f54" fmla="*/ f43 1 48"/>
                <a:gd name="f55" fmla="*/ f44 1 22"/>
                <a:gd name="f56" fmla="*/ f45 1 48"/>
                <a:gd name="f57" fmla="*/ f46 1 48"/>
                <a:gd name="f58" fmla="*/ f47 1 22"/>
                <a:gd name="f59" fmla="*/ f48 1 48"/>
                <a:gd name="f60" fmla="*/ f49 1 48"/>
                <a:gd name="f61" fmla="*/ 0 1 f38"/>
                <a:gd name="f62" fmla="*/ f32 1 f38"/>
                <a:gd name="f63" fmla="*/ 0 1 f39"/>
                <a:gd name="f64" fmla="*/ f33 1 f39"/>
                <a:gd name="f65" fmla="*/ f51 1 f38"/>
                <a:gd name="f66" fmla="*/ f52 1 f39"/>
                <a:gd name="f67" fmla="*/ f53 1 f38"/>
                <a:gd name="f68" fmla="*/ f54 1 f39"/>
                <a:gd name="f69" fmla="*/ f55 1 f38"/>
                <a:gd name="f70" fmla="*/ f56 1 f39"/>
                <a:gd name="f71" fmla="*/ f57 1 f39"/>
                <a:gd name="f72" fmla="*/ f58 1 f38"/>
                <a:gd name="f73" fmla="*/ f59 1 f39"/>
                <a:gd name="f74" fmla="*/ f60 1 f39"/>
                <a:gd name="f75" fmla="*/ f61 f29 1"/>
                <a:gd name="f76" fmla="*/ f62 f29 1"/>
                <a:gd name="f77" fmla="*/ f64 f30 1"/>
                <a:gd name="f78" fmla="*/ f63 f30 1"/>
                <a:gd name="f79" fmla="*/ f65 f29 1"/>
                <a:gd name="f80" fmla="*/ f66 f30 1"/>
                <a:gd name="f81" fmla="*/ f67 f29 1"/>
                <a:gd name="f82" fmla="*/ f68 f30 1"/>
                <a:gd name="f83" fmla="*/ f69 f29 1"/>
                <a:gd name="f84" fmla="*/ f70 f30 1"/>
                <a:gd name="f85" fmla="*/ f71 f30 1"/>
                <a:gd name="f86" fmla="*/ f72 f29 1"/>
                <a:gd name="f87" fmla="*/ f73 f30 1"/>
                <a:gd name="f88" fmla="*/ f74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79" y="f80"/>
                </a:cxn>
                <a:cxn ang="f50">
                  <a:pos x="f81" y="f82"/>
                </a:cxn>
                <a:cxn ang="f50">
                  <a:pos x="f83" y="f84"/>
                </a:cxn>
                <a:cxn ang="f50">
                  <a:pos x="f83" y="f85"/>
                </a:cxn>
                <a:cxn ang="f50">
                  <a:pos x="f86" y="f87"/>
                </a:cxn>
                <a:cxn ang="f50">
                  <a:pos x="f79" y="f88"/>
                </a:cxn>
                <a:cxn ang="f50">
                  <a:pos x="f79" y="f80"/>
                </a:cxn>
              </a:cxnLst>
              <a:rect l="f75" t="f78" r="f76" b="f77"/>
              <a:pathLst>
                <a:path w="22" h="48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6" y="f16"/>
                    <a:pt x="f6" y="f8"/>
                  </a:cubicBezTo>
                  <a:cubicBezTo>
                    <a:pt x="f6" y="f14"/>
                    <a:pt x="f6" y="f17"/>
                    <a:pt x="f6" y="f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9" y="f23"/>
                    <a:pt x="f5" y="f24"/>
                    <a:pt x="f5" y="f25"/>
                  </a:cubicBezTo>
                  <a:cubicBezTo>
                    <a:pt x="f5" y="f26"/>
                    <a:pt x="f5" y="f27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2" name="Freeform 23">
              <a:extLst>
                <a:ext uri="{FF2B5EF4-FFF2-40B4-BE49-F238E27FC236}">
                  <a16:creationId xmlns:a16="http://schemas.microsoft.com/office/drawing/2014/main" id="{88899C4E-6A93-2C59-FBEC-6002F9AE5947}"/>
                </a:ext>
              </a:extLst>
            </p:cNvPr>
            <p:cNvSpPr/>
            <p:nvPr/>
          </p:nvSpPr>
          <p:spPr>
            <a:xfrm>
              <a:off x="4175122" y="6075365"/>
              <a:ext cx="82552" cy="1777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47"/>
                <a:gd name="f8" fmla="val 14"/>
                <a:gd name="f9" fmla="val 46"/>
                <a:gd name="f10" fmla="val 7"/>
                <a:gd name="f11" fmla="val 45"/>
                <a:gd name="f12" fmla="val 30"/>
                <a:gd name="f13" fmla="val 15"/>
                <a:gd name="f14" fmla="val 1"/>
                <a:gd name="f15" fmla="val 2"/>
                <a:gd name="f16" fmla="val 20"/>
                <a:gd name="f17" fmla="val 3"/>
                <a:gd name="f18" fmla="val 21"/>
                <a:gd name="f19" fmla="val 5"/>
                <a:gd name="f20" fmla="val 19"/>
                <a:gd name="f21" fmla="val 33"/>
                <a:gd name="f22" fmla="+- 0 0 -90"/>
                <a:gd name="f23" fmla="*/ f3 1 22"/>
                <a:gd name="f24" fmla="*/ f4 1 47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2"/>
                <a:gd name="f33" fmla="*/ f29 1 47"/>
                <a:gd name="f34" fmla="*/ 22 f30 1"/>
                <a:gd name="f35" fmla="*/ 47 f29 1"/>
                <a:gd name="f36" fmla="*/ 0 f30 1"/>
                <a:gd name="f37" fmla="*/ 45 f29 1"/>
                <a:gd name="f38" fmla="*/ 0 f29 1"/>
                <a:gd name="f39" fmla="*/ 20 f30 1"/>
                <a:gd name="f40" fmla="*/ 3 f29 1"/>
                <a:gd name="f41" fmla="*/ 5 f29 1"/>
                <a:gd name="f42" fmla="+- f31 0 f1"/>
                <a:gd name="f43" fmla="*/ f34 1 22"/>
                <a:gd name="f44" fmla="*/ f35 1 47"/>
                <a:gd name="f45" fmla="*/ f36 1 22"/>
                <a:gd name="f46" fmla="*/ f37 1 47"/>
                <a:gd name="f47" fmla="*/ f38 1 47"/>
                <a:gd name="f48" fmla="*/ f39 1 22"/>
                <a:gd name="f49" fmla="*/ f40 1 47"/>
                <a:gd name="f50" fmla="*/ f41 1 47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3"/>
                <a:gd name="f60" fmla="*/ f48 1 f32"/>
                <a:gd name="f61" fmla="*/ f49 1 f33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4 1"/>
                <a:gd name="f72" fmla="*/ f60 f23 1"/>
                <a:gd name="f73" fmla="*/ f61 f24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69" y="f71"/>
                </a:cxn>
                <a:cxn ang="f42">
                  <a:pos x="f72" y="f73"/>
                </a:cxn>
                <a:cxn ang="f42">
                  <a:pos x="f67" y="f74"/>
                </a:cxn>
                <a:cxn ang="f42">
                  <a:pos x="f67" y="f68"/>
                </a:cxn>
              </a:cxnLst>
              <a:rect l="f63" t="f66" r="f64" b="f65"/>
              <a:pathLst>
                <a:path w="22" h="47">
                  <a:moveTo>
                    <a:pt x="f6" y="f7"/>
                  </a:moveTo>
                  <a:cubicBezTo>
                    <a:pt x="f8" y="f9"/>
                    <a:pt x="f10" y="f11"/>
                    <a:pt x="f5" y="f11"/>
                  </a:cubicBezTo>
                  <a:cubicBezTo>
                    <a:pt x="f5" y="f12"/>
                    <a:pt x="f5" y="f13"/>
                    <a:pt x="f5" y="f5"/>
                  </a:cubicBezTo>
                  <a:cubicBezTo>
                    <a:pt x="f10" y="f14"/>
                    <a:pt x="f8" y="f15"/>
                    <a:pt x="f16" y="f17"/>
                  </a:cubicBezTo>
                  <a:cubicBezTo>
                    <a:pt x="f18" y="f17"/>
                    <a:pt x="f6" y="f19"/>
                    <a:pt x="f6" y="f19"/>
                  </a:cubicBezTo>
                  <a:cubicBezTo>
                    <a:pt x="f6" y="f20"/>
                    <a:pt x="f6" y="f21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3" name="Freeform 24">
              <a:extLst>
                <a:ext uri="{FF2B5EF4-FFF2-40B4-BE49-F238E27FC236}">
                  <a16:creationId xmlns:a16="http://schemas.microsoft.com/office/drawing/2014/main" id="{BE89BCFC-C6CA-A386-D531-83201DE9CD19}"/>
                </a:ext>
              </a:extLst>
            </p:cNvPr>
            <p:cNvSpPr/>
            <p:nvPr/>
          </p:nvSpPr>
          <p:spPr>
            <a:xfrm>
              <a:off x="4175122" y="6264270"/>
              <a:ext cx="82552" cy="1666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44"/>
                <a:gd name="f8" fmla="val 29"/>
                <a:gd name="f9" fmla="val 15"/>
                <a:gd name="f10" fmla="val 7"/>
                <a:gd name="f11" fmla="val 14"/>
                <a:gd name="f12" fmla="val 1"/>
                <a:gd name="f13" fmla="val 16"/>
                <a:gd name="f14" fmla="val 30"/>
                <a:gd name="f15" fmla="+- 0 0 -90"/>
                <a:gd name="f16" fmla="*/ f3 1 22"/>
                <a:gd name="f17" fmla="*/ f4 1 44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2"/>
                <a:gd name="f26" fmla="*/ f22 1 44"/>
                <a:gd name="f27" fmla="*/ 0 f23 1"/>
                <a:gd name="f28" fmla="*/ 44 f22 1"/>
                <a:gd name="f29" fmla="*/ 0 f22 1"/>
                <a:gd name="f30" fmla="*/ 22 f23 1"/>
                <a:gd name="f31" fmla="*/ 1 f22 1"/>
                <a:gd name="f32" fmla="+- f24 0 f1"/>
                <a:gd name="f33" fmla="*/ f27 1 22"/>
                <a:gd name="f34" fmla="*/ f28 1 44"/>
                <a:gd name="f35" fmla="*/ f29 1 44"/>
                <a:gd name="f36" fmla="*/ f30 1 22"/>
                <a:gd name="f37" fmla="*/ f31 1 44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7 1"/>
                <a:gd name="f54" fmla="*/ f45 f16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1" y="f53"/>
                </a:cxn>
                <a:cxn ang="f32">
                  <a:pos x="f54" y="f55"/>
                </a:cxn>
                <a:cxn ang="f32">
                  <a:pos x="f54" y="f52"/>
                </a:cxn>
                <a:cxn ang="f32">
                  <a:pos x="f51" y="f52"/>
                </a:cxn>
              </a:cxnLst>
              <a:rect l="f47" t="f50" r="f48" b="f49"/>
              <a:pathLst>
                <a:path w="22" h="44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12"/>
                    <a:pt x="f6" y="f12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1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4" name="Freeform 25">
              <a:extLst>
                <a:ext uri="{FF2B5EF4-FFF2-40B4-BE49-F238E27FC236}">
                  <a16:creationId xmlns:a16="http://schemas.microsoft.com/office/drawing/2014/main" id="{4D73BEE1-8EDC-7267-C8B3-0B9077EDC35B}"/>
                </a:ext>
              </a:extLst>
            </p:cNvPr>
            <p:cNvSpPr/>
            <p:nvPr/>
          </p:nvSpPr>
          <p:spPr>
            <a:xfrm>
              <a:off x="2235205" y="5397502"/>
              <a:ext cx="19046" cy="6969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184"/>
                <a:gd name="f8" fmla="val 183"/>
                <a:gd name="f9" fmla="val 122"/>
                <a:gd name="f10" fmla="val 61"/>
                <a:gd name="f11" fmla="val 4"/>
                <a:gd name="f12" fmla="val 2"/>
                <a:gd name="f13" fmla="val 27"/>
                <a:gd name="f14" fmla="val 49"/>
                <a:gd name="f15" fmla="val 72"/>
                <a:gd name="f16" fmla="val 107"/>
                <a:gd name="f17" fmla="val 143"/>
                <a:gd name="f18" fmla="val 178"/>
                <a:gd name="f19" fmla="val 181"/>
                <a:gd name="f20" fmla="+- 0 0 -90"/>
                <a:gd name="f21" fmla="*/ f3 1 5"/>
                <a:gd name="f22" fmla="*/ f4 1 184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5"/>
                <a:gd name="f31" fmla="*/ f27 1 184"/>
                <a:gd name="f32" fmla="*/ 0 f28 1"/>
                <a:gd name="f33" fmla="*/ 183 f27 1"/>
                <a:gd name="f34" fmla="*/ 0 f27 1"/>
                <a:gd name="f35" fmla="*/ 5 f28 1"/>
                <a:gd name="f36" fmla="*/ 5 f27 1"/>
                <a:gd name="f37" fmla="*/ 72 f27 1"/>
                <a:gd name="f38" fmla="*/ 178 f27 1"/>
                <a:gd name="f39" fmla="+- f29 0 f1"/>
                <a:gd name="f40" fmla="*/ f32 1 5"/>
                <a:gd name="f41" fmla="*/ f33 1 184"/>
                <a:gd name="f42" fmla="*/ f34 1 184"/>
                <a:gd name="f43" fmla="*/ f35 1 5"/>
                <a:gd name="f44" fmla="*/ f36 1 184"/>
                <a:gd name="f45" fmla="*/ f37 1 184"/>
                <a:gd name="f46" fmla="*/ f38 1 184"/>
                <a:gd name="f47" fmla="*/ 0 1 f30"/>
                <a:gd name="f48" fmla="*/ f24 1 f30"/>
                <a:gd name="f49" fmla="*/ 0 1 f31"/>
                <a:gd name="f50" fmla="*/ f25 1 f31"/>
                <a:gd name="f51" fmla="*/ f40 1 f30"/>
                <a:gd name="f52" fmla="*/ f41 1 f31"/>
                <a:gd name="f53" fmla="*/ f42 1 f31"/>
                <a:gd name="f54" fmla="*/ f43 1 f30"/>
                <a:gd name="f55" fmla="*/ f44 1 f31"/>
                <a:gd name="f56" fmla="*/ f45 1 f31"/>
                <a:gd name="f57" fmla="*/ f46 1 f31"/>
                <a:gd name="f58" fmla="*/ f47 f21 1"/>
                <a:gd name="f59" fmla="*/ f48 f21 1"/>
                <a:gd name="f60" fmla="*/ f50 f22 1"/>
                <a:gd name="f61" fmla="*/ f49 f22 1"/>
                <a:gd name="f62" fmla="*/ f51 f21 1"/>
                <a:gd name="f63" fmla="*/ f52 f22 1"/>
                <a:gd name="f64" fmla="*/ f53 f22 1"/>
                <a:gd name="f65" fmla="*/ f54 f21 1"/>
                <a:gd name="f66" fmla="*/ f55 f22 1"/>
                <a:gd name="f67" fmla="*/ f56 f22 1"/>
                <a:gd name="f68" fmla="*/ f57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2" y="f63"/>
                </a:cxn>
                <a:cxn ang="f39">
                  <a:pos x="f62" y="f64"/>
                </a:cxn>
                <a:cxn ang="f39">
                  <a:pos x="f65" y="f66"/>
                </a:cxn>
                <a:cxn ang="f39">
                  <a:pos x="f65" y="f67"/>
                </a:cxn>
                <a:cxn ang="f39">
                  <a:pos x="f65" y="f68"/>
                </a:cxn>
                <a:cxn ang="f39">
                  <a:pos x="f62" y="f63"/>
                </a:cxn>
              </a:cxnLst>
              <a:rect l="f58" t="f61" r="f59" b="f60"/>
              <a:pathLst>
                <a:path w="5" h="184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5"/>
                    <a:pt x="f6" y="f12"/>
                    <a:pt x="f6" y="f6"/>
                  </a:cubicBezTo>
                  <a:cubicBezTo>
                    <a:pt x="f6" y="f13"/>
                    <a:pt x="f6" y="f14"/>
                    <a:pt x="f6" y="f15"/>
                  </a:cubicBezTo>
                  <a:cubicBezTo>
                    <a:pt x="f6" y="f16"/>
                    <a:pt x="f6" y="f17"/>
                    <a:pt x="f6" y="f18"/>
                  </a:cubicBezTo>
                  <a:cubicBezTo>
                    <a:pt x="f6" y="f19"/>
                    <a:pt x="f6" y="f7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5" name="Freeform 26">
              <a:extLst>
                <a:ext uri="{FF2B5EF4-FFF2-40B4-BE49-F238E27FC236}">
                  <a16:creationId xmlns:a16="http://schemas.microsoft.com/office/drawing/2014/main" id="{A8B78760-CC6A-1D21-1B23-18F5AF862DC9}"/>
                </a:ext>
              </a:extLst>
            </p:cNvPr>
            <p:cNvSpPr/>
            <p:nvPr/>
          </p:nvSpPr>
          <p:spPr>
            <a:xfrm>
              <a:off x="2227258" y="6075365"/>
              <a:ext cx="227008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22"/>
                <a:gd name="f8" fmla="val 1"/>
                <a:gd name="f9" fmla="val 11"/>
                <a:gd name="f10" fmla="val 9"/>
                <a:gd name="f11" fmla="val 25"/>
                <a:gd name="f12" fmla="val 6"/>
                <a:gd name="f13" fmla="val 41"/>
                <a:gd name="f14" fmla="val 3"/>
                <a:gd name="f15" fmla="val 57"/>
                <a:gd name="f16" fmla="val 58"/>
                <a:gd name="f17" fmla="val 59"/>
                <a:gd name="f18" fmla="val 4"/>
                <a:gd name="f19" fmla="val 8"/>
                <a:gd name="f20" fmla="val 13"/>
                <a:gd name="f21" fmla="val 16"/>
                <a:gd name="f22" fmla="val 21"/>
                <a:gd name="f23" fmla="val 19"/>
                <a:gd name="f24" fmla="+- 0 0 -90"/>
                <a:gd name="f25" fmla="*/ f3 1 60"/>
                <a:gd name="f26" fmla="*/ f4 1 22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0"/>
                <a:gd name="f35" fmla="*/ f31 1 22"/>
                <a:gd name="f36" fmla="*/ 1 f32 1"/>
                <a:gd name="f37" fmla="*/ 22 f31 1"/>
                <a:gd name="f38" fmla="*/ 9 f32 1"/>
                <a:gd name="f39" fmla="*/ 9 f31 1"/>
                <a:gd name="f40" fmla="*/ 57 f32 1"/>
                <a:gd name="f41" fmla="*/ 0 f31 1"/>
                <a:gd name="f42" fmla="*/ 60 f32 1"/>
                <a:gd name="f43" fmla="*/ 13 f31 1"/>
                <a:gd name="f44" fmla="+- f33 0 f1"/>
                <a:gd name="f45" fmla="*/ f36 1 60"/>
                <a:gd name="f46" fmla="*/ f37 1 22"/>
                <a:gd name="f47" fmla="*/ f38 1 60"/>
                <a:gd name="f48" fmla="*/ f39 1 22"/>
                <a:gd name="f49" fmla="*/ f40 1 60"/>
                <a:gd name="f50" fmla="*/ f41 1 22"/>
                <a:gd name="f51" fmla="*/ f42 1 60"/>
                <a:gd name="f52" fmla="*/ f43 1 22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0" h="22">
                  <a:moveTo>
                    <a:pt x="f8" y="f7"/>
                  </a:moveTo>
                  <a:cubicBezTo>
                    <a:pt x="f5" y="f9"/>
                    <a:pt x="f5" y="f9"/>
                    <a:pt x="f10" y="f10"/>
                  </a:cubicBezTo>
                  <a:cubicBezTo>
                    <a:pt x="f11" y="f12"/>
                    <a:pt x="f13" y="f14"/>
                    <a:pt x="f15" y="f5"/>
                  </a:cubicBezTo>
                  <a:cubicBezTo>
                    <a:pt x="f16" y="f5"/>
                    <a:pt x="f17" y="f5"/>
                    <a:pt x="f6" y="f5"/>
                  </a:cubicBezTo>
                  <a:cubicBezTo>
                    <a:pt x="f6" y="f18"/>
                    <a:pt x="f6" y="f19"/>
                    <a:pt x="f6" y="f20"/>
                  </a:cubicBezTo>
                  <a:cubicBezTo>
                    <a:pt x="f13" y="f21"/>
                    <a:pt x="f22" y="f23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6" name="Freeform 27">
              <a:extLst>
                <a:ext uri="{FF2B5EF4-FFF2-40B4-BE49-F238E27FC236}">
                  <a16:creationId xmlns:a16="http://schemas.microsoft.com/office/drawing/2014/main" id="{C743B576-24DB-E51C-EC92-8E8750F23D84}"/>
                </a:ext>
              </a:extLst>
            </p:cNvPr>
            <p:cNvSpPr/>
            <p:nvPr/>
          </p:nvSpPr>
          <p:spPr>
            <a:xfrm>
              <a:off x="1360490" y="5586417"/>
              <a:ext cx="225427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29"/>
                <a:gd name="f8" fmla="val 26"/>
                <a:gd name="f9" fmla="val 23"/>
                <a:gd name="f10" fmla="val 20"/>
                <a:gd name="f11" fmla="val 19"/>
                <a:gd name="f12" fmla="val 1"/>
                <a:gd name="f13" fmla="val 18"/>
                <a:gd name="f14" fmla="val 2"/>
                <a:gd name="f15" fmla="val 21"/>
                <a:gd name="f16" fmla="val 12"/>
                <a:gd name="f17" fmla="val 40"/>
                <a:gd name="f18" fmla="val 6"/>
                <a:gd name="f19" fmla="val 4"/>
                <a:gd name="f20" fmla="val 8"/>
                <a:gd name="f21" fmla="val 13"/>
                <a:gd name="f22" fmla="val 58"/>
                <a:gd name="f23" fmla="val 14"/>
                <a:gd name="f24" fmla="val 57"/>
                <a:gd name="f25" fmla="val 39"/>
                <a:gd name="f26" fmla="val 24"/>
                <a:gd name="f27" fmla="+- 0 0 -90"/>
                <a:gd name="f28" fmla="*/ f3 1 60"/>
                <a:gd name="f29" fmla="*/ f4 1 29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60"/>
                <a:gd name="f38" fmla="*/ f34 1 29"/>
                <a:gd name="f39" fmla="*/ 0 f35 1"/>
                <a:gd name="f40" fmla="*/ 29 f34 1"/>
                <a:gd name="f41" fmla="*/ 20 f34 1"/>
                <a:gd name="f42" fmla="*/ 2 f35 1"/>
                <a:gd name="f43" fmla="*/ 18 f34 1"/>
                <a:gd name="f44" fmla="*/ 60 f35 1"/>
                <a:gd name="f45" fmla="*/ 0 f34 1"/>
                <a:gd name="f46" fmla="*/ 12 f34 1"/>
                <a:gd name="f47" fmla="*/ 57 f35 1"/>
                <a:gd name="f48" fmla="*/ 14 f34 1"/>
                <a:gd name="f49" fmla="*/ 1 f35 1"/>
                <a:gd name="f50" fmla="+- f36 0 f1"/>
                <a:gd name="f51" fmla="*/ f39 1 60"/>
                <a:gd name="f52" fmla="*/ f40 1 29"/>
                <a:gd name="f53" fmla="*/ f41 1 29"/>
                <a:gd name="f54" fmla="*/ f42 1 60"/>
                <a:gd name="f55" fmla="*/ f43 1 29"/>
                <a:gd name="f56" fmla="*/ f44 1 60"/>
                <a:gd name="f57" fmla="*/ f45 1 29"/>
                <a:gd name="f58" fmla="*/ f46 1 29"/>
                <a:gd name="f59" fmla="*/ f47 1 60"/>
                <a:gd name="f60" fmla="*/ f48 1 29"/>
                <a:gd name="f61" fmla="*/ f49 1 60"/>
                <a:gd name="f62" fmla="*/ 0 1 f37"/>
                <a:gd name="f63" fmla="*/ f31 1 f37"/>
                <a:gd name="f64" fmla="*/ 0 1 f38"/>
                <a:gd name="f65" fmla="*/ f32 1 f38"/>
                <a:gd name="f66" fmla="*/ f51 1 f37"/>
                <a:gd name="f67" fmla="*/ f52 1 f38"/>
                <a:gd name="f68" fmla="*/ f53 1 f38"/>
                <a:gd name="f69" fmla="*/ f54 1 f37"/>
                <a:gd name="f70" fmla="*/ f55 1 f38"/>
                <a:gd name="f71" fmla="*/ f56 1 f37"/>
                <a:gd name="f72" fmla="*/ f57 1 f38"/>
                <a:gd name="f73" fmla="*/ f58 1 f38"/>
                <a:gd name="f74" fmla="*/ f59 1 f37"/>
                <a:gd name="f75" fmla="*/ f60 1 f38"/>
                <a:gd name="f76" fmla="*/ f61 1 f37"/>
                <a:gd name="f77" fmla="*/ f62 f28 1"/>
                <a:gd name="f78" fmla="*/ f63 f28 1"/>
                <a:gd name="f79" fmla="*/ f65 f29 1"/>
                <a:gd name="f80" fmla="*/ f64 f29 1"/>
                <a:gd name="f81" fmla="*/ f66 f28 1"/>
                <a:gd name="f82" fmla="*/ f67 f29 1"/>
                <a:gd name="f83" fmla="*/ f68 f29 1"/>
                <a:gd name="f84" fmla="*/ f69 f28 1"/>
                <a:gd name="f85" fmla="*/ f70 f29 1"/>
                <a:gd name="f86" fmla="*/ f71 f28 1"/>
                <a:gd name="f87" fmla="*/ f72 f29 1"/>
                <a:gd name="f88" fmla="*/ f73 f29 1"/>
                <a:gd name="f89" fmla="*/ f74 f28 1"/>
                <a:gd name="f90" fmla="*/ f75 f29 1"/>
                <a:gd name="f91" fmla="*/ f7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1" y="f82"/>
                </a:cxn>
                <a:cxn ang="f50">
                  <a:pos x="f81" y="f83"/>
                </a:cxn>
                <a:cxn ang="f50">
                  <a:pos x="f84" y="f85"/>
                </a:cxn>
                <a:cxn ang="f50">
                  <a:pos x="f86" y="f87"/>
                </a:cxn>
                <a:cxn ang="f50">
                  <a:pos x="f86" y="f88"/>
                </a:cxn>
                <a:cxn ang="f50">
                  <a:pos x="f89" y="f90"/>
                </a:cxn>
                <a:cxn ang="f50">
                  <a:pos x="f91" y="f82"/>
                </a:cxn>
                <a:cxn ang="f50">
                  <a:pos x="f81" y="f82"/>
                </a:cxn>
              </a:cxnLst>
              <a:rect l="f77" t="f80" r="f78" b="f79"/>
              <a:pathLst>
                <a:path w="60" h="29">
                  <a:moveTo>
                    <a:pt x="f5" y="f7"/>
                  </a:moveTo>
                  <a:cubicBezTo>
                    <a:pt x="f5" y="f8"/>
                    <a:pt x="f5" y="f9"/>
                    <a:pt x="f5" y="f10"/>
                  </a:cubicBezTo>
                  <a:cubicBezTo>
                    <a:pt x="f5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6" y="f5"/>
                  </a:cubicBezTo>
                  <a:cubicBezTo>
                    <a:pt x="f6" y="f19"/>
                    <a:pt x="f6" y="f20"/>
                    <a:pt x="f6" y="f16"/>
                  </a:cubicBezTo>
                  <a:cubicBezTo>
                    <a:pt x="f6" y="f21"/>
                    <a:pt x="f22" y="f23"/>
                    <a:pt x="f24" y="f23"/>
                  </a:cubicBezTo>
                  <a:cubicBezTo>
                    <a:pt x="f25" y="f11"/>
                    <a:pt x="f10" y="f26"/>
                    <a:pt x="f12" y="f7"/>
                  </a:cubicBezTo>
                  <a:cubicBezTo>
                    <a:pt x="f12" y="f7"/>
                    <a:pt x="f12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7" name="Freeform 28">
              <a:extLst>
                <a:ext uri="{FF2B5EF4-FFF2-40B4-BE49-F238E27FC236}">
                  <a16:creationId xmlns:a16="http://schemas.microsoft.com/office/drawing/2014/main" id="{57D9FAE0-B04F-B75E-38DE-7AFC77FF714C}"/>
                </a:ext>
              </a:extLst>
            </p:cNvPr>
            <p:cNvSpPr/>
            <p:nvPr/>
          </p:nvSpPr>
          <p:spPr>
            <a:xfrm>
              <a:off x="2676521" y="5302248"/>
              <a:ext cx="230191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30"/>
                <a:gd name="f8" fmla="val 60"/>
                <a:gd name="f9" fmla="val 50"/>
                <a:gd name="f10" fmla="val 24"/>
                <a:gd name="f11" fmla="val 41"/>
                <a:gd name="f12" fmla="val 20"/>
                <a:gd name="f13" fmla="val 32"/>
                <a:gd name="f14" fmla="val 15"/>
                <a:gd name="f15" fmla="val 29"/>
                <a:gd name="f16" fmla="val 13"/>
                <a:gd name="f17" fmla="val 26"/>
                <a:gd name="f18" fmla="val 23"/>
                <a:gd name="f19" fmla="val 14"/>
                <a:gd name="f20" fmla="val 16"/>
                <a:gd name="f21" fmla="val 17"/>
                <a:gd name="f22" fmla="val 9"/>
                <a:gd name="f23" fmla="val 19"/>
                <a:gd name="f24" fmla="val 1"/>
                <a:gd name="f25" fmla="val 12"/>
                <a:gd name="f26" fmla="val 2"/>
                <a:gd name="f27" fmla="val 11"/>
                <a:gd name="f28" fmla="val 4"/>
                <a:gd name="f29" fmla="val 10"/>
                <a:gd name="f30" fmla="val 7"/>
                <a:gd name="f31" fmla="val 18"/>
                <a:gd name="f32" fmla="val 25"/>
                <a:gd name="f33" fmla="val 27"/>
                <a:gd name="f34" fmla="val 40"/>
                <a:gd name="f35" fmla="val 6"/>
                <a:gd name="f36" fmla="val 49"/>
                <a:gd name="f37" fmla="val 58"/>
                <a:gd name="f38" fmla="val 59"/>
                <a:gd name="f39" fmla="+- 0 0 -90"/>
                <a:gd name="f40" fmla="*/ f3 1 61"/>
                <a:gd name="f41" fmla="*/ f4 1 30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61"/>
                <a:gd name="f50" fmla="*/ f46 1 30"/>
                <a:gd name="f51" fmla="*/ 60 f47 1"/>
                <a:gd name="f52" fmla="*/ 30 f46 1"/>
                <a:gd name="f53" fmla="*/ 32 f47 1"/>
                <a:gd name="f54" fmla="*/ 15 f46 1"/>
                <a:gd name="f55" fmla="*/ 23 f47 1"/>
                <a:gd name="f56" fmla="*/ 14 f46 1"/>
                <a:gd name="f57" fmla="*/ 0 f47 1"/>
                <a:gd name="f58" fmla="*/ 23 f46 1"/>
                <a:gd name="f59" fmla="*/ 1 f47 1"/>
                <a:gd name="f60" fmla="*/ 13 f46 1"/>
                <a:gd name="f61" fmla="*/ 4 f47 1"/>
                <a:gd name="f62" fmla="*/ 10 f46 1"/>
                <a:gd name="f63" fmla="*/ 25 f47 1"/>
                <a:gd name="f64" fmla="*/ 1 f46 1"/>
                <a:gd name="f65" fmla="*/ 30 f47 1"/>
                <a:gd name="f66" fmla="*/ 58 f47 1"/>
                <a:gd name="f67" fmla="*/ 16 f46 1"/>
                <a:gd name="f68" fmla="*/ 20 f46 1"/>
                <a:gd name="f69" fmla="+- f48 0 f1"/>
                <a:gd name="f70" fmla="*/ f51 1 61"/>
                <a:gd name="f71" fmla="*/ f52 1 30"/>
                <a:gd name="f72" fmla="*/ f53 1 61"/>
                <a:gd name="f73" fmla="*/ f54 1 30"/>
                <a:gd name="f74" fmla="*/ f55 1 61"/>
                <a:gd name="f75" fmla="*/ f56 1 30"/>
                <a:gd name="f76" fmla="*/ f57 1 61"/>
                <a:gd name="f77" fmla="*/ f58 1 30"/>
                <a:gd name="f78" fmla="*/ f59 1 61"/>
                <a:gd name="f79" fmla="*/ f60 1 30"/>
                <a:gd name="f80" fmla="*/ f61 1 61"/>
                <a:gd name="f81" fmla="*/ f62 1 30"/>
                <a:gd name="f82" fmla="*/ f63 1 61"/>
                <a:gd name="f83" fmla="*/ f64 1 30"/>
                <a:gd name="f84" fmla="*/ f65 1 61"/>
                <a:gd name="f85" fmla="*/ f66 1 61"/>
                <a:gd name="f86" fmla="*/ f67 1 30"/>
                <a:gd name="f87" fmla="*/ f68 1 30"/>
                <a:gd name="f88" fmla="*/ 0 1 f49"/>
                <a:gd name="f89" fmla="*/ f43 1 f49"/>
                <a:gd name="f90" fmla="*/ 0 1 f50"/>
                <a:gd name="f91" fmla="*/ f44 1 f50"/>
                <a:gd name="f92" fmla="*/ f70 1 f49"/>
                <a:gd name="f93" fmla="*/ f71 1 f50"/>
                <a:gd name="f94" fmla="*/ f72 1 f49"/>
                <a:gd name="f95" fmla="*/ f73 1 f50"/>
                <a:gd name="f96" fmla="*/ f74 1 f49"/>
                <a:gd name="f97" fmla="*/ f75 1 f50"/>
                <a:gd name="f98" fmla="*/ f76 1 f49"/>
                <a:gd name="f99" fmla="*/ f77 1 f50"/>
                <a:gd name="f100" fmla="*/ f78 1 f49"/>
                <a:gd name="f101" fmla="*/ f79 1 f50"/>
                <a:gd name="f102" fmla="*/ f80 1 f49"/>
                <a:gd name="f103" fmla="*/ f81 1 f50"/>
                <a:gd name="f104" fmla="*/ f82 1 f49"/>
                <a:gd name="f105" fmla="*/ f83 1 f50"/>
                <a:gd name="f106" fmla="*/ f84 1 f49"/>
                <a:gd name="f107" fmla="*/ f85 1 f49"/>
                <a:gd name="f108" fmla="*/ f86 1 f50"/>
                <a:gd name="f109" fmla="*/ f87 1 f50"/>
                <a:gd name="f110" fmla="*/ f88 f40 1"/>
                <a:gd name="f111" fmla="*/ f89 f40 1"/>
                <a:gd name="f112" fmla="*/ f91 f41 1"/>
                <a:gd name="f113" fmla="*/ f90 f41 1"/>
                <a:gd name="f114" fmla="*/ f92 f40 1"/>
                <a:gd name="f115" fmla="*/ f93 f41 1"/>
                <a:gd name="f116" fmla="*/ f94 f40 1"/>
                <a:gd name="f117" fmla="*/ f95 f41 1"/>
                <a:gd name="f118" fmla="*/ f96 f40 1"/>
                <a:gd name="f119" fmla="*/ f97 f41 1"/>
                <a:gd name="f120" fmla="*/ f98 f40 1"/>
                <a:gd name="f121" fmla="*/ f99 f41 1"/>
                <a:gd name="f122" fmla="*/ f100 f40 1"/>
                <a:gd name="f123" fmla="*/ f101 f41 1"/>
                <a:gd name="f124" fmla="*/ f102 f40 1"/>
                <a:gd name="f125" fmla="*/ f103 f41 1"/>
                <a:gd name="f126" fmla="*/ f104 f40 1"/>
                <a:gd name="f127" fmla="*/ f105 f41 1"/>
                <a:gd name="f128" fmla="*/ f106 f40 1"/>
                <a:gd name="f129" fmla="*/ f107 f40 1"/>
                <a:gd name="f130" fmla="*/ f108 f41 1"/>
                <a:gd name="f131" fmla="*/ f109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114" y="f115"/>
                </a:cxn>
                <a:cxn ang="f69">
                  <a:pos x="f116" y="f117"/>
                </a:cxn>
                <a:cxn ang="f69">
                  <a:pos x="f118" y="f119"/>
                </a:cxn>
                <a:cxn ang="f69">
                  <a:pos x="f120" y="f121"/>
                </a:cxn>
                <a:cxn ang="f69">
                  <a:pos x="f122" y="f123"/>
                </a:cxn>
                <a:cxn ang="f69">
                  <a:pos x="f124" y="f125"/>
                </a:cxn>
                <a:cxn ang="f69">
                  <a:pos x="f126" y="f127"/>
                </a:cxn>
                <a:cxn ang="f69">
                  <a:pos x="f128" y="f127"/>
                </a:cxn>
                <a:cxn ang="f69">
                  <a:pos x="f129" y="f130"/>
                </a:cxn>
                <a:cxn ang="f69">
                  <a:pos x="f114" y="f131"/>
                </a:cxn>
                <a:cxn ang="f69">
                  <a:pos x="f114" y="f115"/>
                </a:cxn>
              </a:cxnLst>
              <a:rect l="f110" t="f113" r="f111" b="f112"/>
              <a:pathLst>
                <a:path w="61" h="3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6"/>
                    <a:pt x="f18" y="f19"/>
                  </a:cubicBezTo>
                  <a:cubicBezTo>
                    <a:pt x="f20" y="f21"/>
                    <a:pt x="f22" y="f12"/>
                    <a:pt x="f5" y="f18"/>
                  </a:cubicBezTo>
                  <a:cubicBezTo>
                    <a:pt x="f5" y="f23"/>
                    <a:pt x="f5" y="f20"/>
                    <a:pt x="f24" y="f16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7" y="f30"/>
                    <a:pt x="f31" y="f28"/>
                    <a:pt x="f32" y="f24"/>
                  </a:cubicBezTo>
                  <a:cubicBezTo>
                    <a:pt x="f33" y="f5"/>
                    <a:pt x="f15" y="f24"/>
                    <a:pt x="f7" y="f24"/>
                  </a:cubicBezTo>
                  <a:cubicBezTo>
                    <a:pt x="f34" y="f35"/>
                    <a:pt x="f36" y="f27"/>
                    <a:pt x="f37" y="f20"/>
                  </a:cubicBezTo>
                  <a:cubicBezTo>
                    <a:pt x="f38" y="f21"/>
                    <a:pt x="f8" y="f23"/>
                    <a:pt x="f8" y="f12"/>
                  </a:cubicBezTo>
                  <a:cubicBezTo>
                    <a:pt x="f6" y="f18"/>
                    <a:pt x="f8" y="f17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8" name="Freeform 29">
              <a:extLst>
                <a:ext uri="{FF2B5EF4-FFF2-40B4-BE49-F238E27FC236}">
                  <a16:creationId xmlns:a16="http://schemas.microsoft.com/office/drawing/2014/main" id="{076D235D-97A9-7951-6F74-D88DD3836210}"/>
                </a:ext>
              </a:extLst>
            </p:cNvPr>
            <p:cNvSpPr/>
            <p:nvPr/>
          </p:nvSpPr>
          <p:spPr>
            <a:xfrm>
              <a:off x="2125659" y="5324478"/>
              <a:ext cx="128592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25"/>
                <a:gd name="f8" fmla="val 2"/>
                <a:gd name="f9" fmla="val 1"/>
                <a:gd name="f10" fmla="val 24"/>
                <a:gd name="f11" fmla="val 17"/>
                <a:gd name="f12" fmla="val 13"/>
                <a:gd name="f13" fmla="val 9"/>
                <a:gd name="f14" fmla="val 10"/>
                <a:gd name="f15" fmla="val 14"/>
                <a:gd name="f16" fmla="val 8"/>
                <a:gd name="f17" fmla="val 20"/>
                <a:gd name="f18" fmla="val 5"/>
                <a:gd name="f19" fmla="val 30"/>
                <a:gd name="f20" fmla="val 16"/>
                <a:gd name="f21" fmla="val 28"/>
                <a:gd name="f22" fmla="val 11"/>
                <a:gd name="f23" fmla="val 15"/>
                <a:gd name="f24" fmla="val 19"/>
                <a:gd name="f25" fmla="val 22"/>
                <a:gd name="f26" fmla="+- 0 0 -90"/>
                <a:gd name="f27" fmla="*/ f3 1 34"/>
                <a:gd name="f28" fmla="*/ f4 1 25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34"/>
                <a:gd name="f37" fmla="*/ f33 1 25"/>
                <a:gd name="f38" fmla="*/ 2 f34 1"/>
                <a:gd name="f39" fmla="*/ 25 f33 1"/>
                <a:gd name="f40" fmla="*/ 1 f34 1"/>
                <a:gd name="f41" fmla="*/ 24 f33 1"/>
                <a:gd name="f42" fmla="*/ 9 f34 1"/>
                <a:gd name="f43" fmla="*/ 10 f33 1"/>
                <a:gd name="f44" fmla="*/ 25 f34 1"/>
                <a:gd name="f45" fmla="*/ 2 f33 1"/>
                <a:gd name="f46" fmla="*/ 34 f34 1"/>
                <a:gd name="f47" fmla="*/ 8 f33 1"/>
                <a:gd name="f48" fmla="*/ 16 f33 1"/>
                <a:gd name="f49" fmla="*/ 19 f34 1"/>
                <a:gd name="f50" fmla="*/ 17 f33 1"/>
                <a:gd name="f51" fmla="+- f35 0 f1"/>
                <a:gd name="f52" fmla="*/ f38 1 34"/>
                <a:gd name="f53" fmla="*/ f39 1 25"/>
                <a:gd name="f54" fmla="*/ f40 1 34"/>
                <a:gd name="f55" fmla="*/ f41 1 25"/>
                <a:gd name="f56" fmla="*/ f42 1 34"/>
                <a:gd name="f57" fmla="*/ f43 1 25"/>
                <a:gd name="f58" fmla="*/ f44 1 34"/>
                <a:gd name="f59" fmla="*/ f45 1 25"/>
                <a:gd name="f60" fmla="*/ f46 1 34"/>
                <a:gd name="f61" fmla="*/ f47 1 25"/>
                <a:gd name="f62" fmla="*/ f48 1 25"/>
                <a:gd name="f63" fmla="*/ f49 1 34"/>
                <a:gd name="f64" fmla="*/ f50 1 25"/>
                <a:gd name="f65" fmla="*/ 0 1 f36"/>
                <a:gd name="f66" fmla="*/ f30 1 f36"/>
                <a:gd name="f67" fmla="*/ 0 1 f37"/>
                <a:gd name="f68" fmla="*/ f31 1 f37"/>
                <a:gd name="f69" fmla="*/ f52 1 f36"/>
                <a:gd name="f70" fmla="*/ f53 1 f37"/>
                <a:gd name="f71" fmla="*/ f54 1 f36"/>
                <a:gd name="f72" fmla="*/ f55 1 f37"/>
                <a:gd name="f73" fmla="*/ f56 1 f36"/>
                <a:gd name="f74" fmla="*/ f57 1 f37"/>
                <a:gd name="f75" fmla="*/ f58 1 f36"/>
                <a:gd name="f76" fmla="*/ f59 1 f37"/>
                <a:gd name="f77" fmla="*/ f60 1 f36"/>
                <a:gd name="f78" fmla="*/ f61 1 f37"/>
                <a:gd name="f79" fmla="*/ f62 1 f37"/>
                <a:gd name="f80" fmla="*/ f63 1 f36"/>
                <a:gd name="f81" fmla="*/ f64 1 f37"/>
                <a:gd name="f82" fmla="*/ f65 f27 1"/>
                <a:gd name="f83" fmla="*/ f66 f27 1"/>
                <a:gd name="f84" fmla="*/ f68 f28 1"/>
                <a:gd name="f85" fmla="*/ f67 f28 1"/>
                <a:gd name="f86" fmla="*/ f69 f27 1"/>
                <a:gd name="f87" fmla="*/ f70 f28 1"/>
                <a:gd name="f88" fmla="*/ f71 f27 1"/>
                <a:gd name="f89" fmla="*/ f72 f28 1"/>
                <a:gd name="f90" fmla="*/ f73 f27 1"/>
                <a:gd name="f91" fmla="*/ f74 f28 1"/>
                <a:gd name="f92" fmla="*/ f75 f27 1"/>
                <a:gd name="f93" fmla="*/ f76 f28 1"/>
                <a:gd name="f94" fmla="*/ f77 f27 1"/>
                <a:gd name="f95" fmla="*/ f78 f28 1"/>
                <a:gd name="f96" fmla="*/ f79 f28 1"/>
                <a:gd name="f97" fmla="*/ f80 f27 1"/>
                <a:gd name="f98" fmla="*/ f81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94" y="f96"/>
                </a:cxn>
                <a:cxn ang="f51">
                  <a:pos x="f97" y="f98"/>
                </a:cxn>
                <a:cxn ang="f51">
                  <a:pos x="f86" y="f87"/>
                </a:cxn>
              </a:cxnLst>
              <a:rect l="f82" t="f85" r="f83" b="f84"/>
              <a:pathLst>
                <a:path w="34" h="25">
                  <a:moveTo>
                    <a:pt x="f8" y="f7"/>
                  </a:moveTo>
                  <a:cubicBezTo>
                    <a:pt x="f9" y="f10"/>
                    <a:pt x="f9" y="f10"/>
                    <a:pt x="f9" y="f10"/>
                  </a:cubicBezTo>
                  <a:cubicBezTo>
                    <a:pt x="f5" y="f11"/>
                    <a:pt x="f9" y="f12"/>
                    <a:pt x="f13" y="f14"/>
                  </a:cubicBezTo>
                  <a:cubicBezTo>
                    <a:pt x="f15" y="f16"/>
                    <a:pt x="f17" y="f18"/>
                    <a:pt x="f7" y="f8"/>
                  </a:cubicBezTo>
                  <a:cubicBezTo>
                    <a:pt x="f19" y="f5"/>
                    <a:pt x="f6" y="f8"/>
                    <a:pt x="f6" y="f16"/>
                  </a:cubicBezTo>
                  <a:cubicBezTo>
                    <a:pt x="f6" y="f14"/>
                    <a:pt x="f6" y="f12"/>
                    <a:pt x="f6" y="f20"/>
                  </a:cubicBezTo>
                  <a:cubicBezTo>
                    <a:pt x="f21" y="f22"/>
                    <a:pt x="f10" y="f23"/>
                    <a:pt x="f24" y="f11"/>
                  </a:cubicBezTo>
                  <a:cubicBezTo>
                    <a:pt x="f15" y="f17"/>
                    <a:pt x="f16" y="f25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</p:grpSp>
      <p:grpSp>
        <p:nvGrpSpPr>
          <p:cNvPr id="29" name="Grupo 3028">
            <a:extLst>
              <a:ext uri="{FF2B5EF4-FFF2-40B4-BE49-F238E27FC236}">
                <a16:creationId xmlns:a16="http://schemas.microsoft.com/office/drawing/2014/main" id="{E9DCB213-0174-3ED7-DD7E-AF6562DD2F56}"/>
              </a:ext>
            </a:extLst>
          </p:cNvPr>
          <p:cNvGrpSpPr/>
          <p:nvPr/>
        </p:nvGrpSpPr>
        <p:grpSpPr>
          <a:xfrm>
            <a:off x="633532" y="1601644"/>
            <a:ext cx="3559173" cy="2827343"/>
            <a:chOff x="633532" y="1601644"/>
            <a:chExt cx="3559173" cy="2827343"/>
          </a:xfrm>
        </p:grpSpPr>
        <p:sp>
          <p:nvSpPr>
            <p:cNvPr id="30" name="Freeform 33">
              <a:extLst>
                <a:ext uri="{FF2B5EF4-FFF2-40B4-BE49-F238E27FC236}">
                  <a16:creationId xmlns:a16="http://schemas.microsoft.com/office/drawing/2014/main" id="{23229948-60BE-57D3-73AA-D748B1D2BD7B}"/>
                </a:ext>
              </a:extLst>
            </p:cNvPr>
            <p:cNvSpPr/>
            <p:nvPr/>
          </p:nvSpPr>
          <p:spPr>
            <a:xfrm>
              <a:off x="2251197" y="1630219"/>
              <a:ext cx="866778" cy="25796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628"/>
                <a:gd name="f8" fmla="val 74"/>
                <a:gd name="f9" fmla="val 214"/>
                <a:gd name="f10" fmla="val 121"/>
                <a:gd name="f11" fmla="val 165"/>
                <a:gd name="f12" fmla="val 225"/>
                <a:gd name="f13" fmla="val 235"/>
                <a:gd name="f14" fmla="val 246"/>
                <a:gd name="f15" fmla="val 166"/>
                <a:gd name="f16" fmla="val 122"/>
                <a:gd name="f17" fmla="val 76"/>
                <a:gd name="f18" fmla="val 254"/>
                <a:gd name="f19" fmla="val 261"/>
                <a:gd name="f20" fmla="val 269"/>
                <a:gd name="f21" fmla="val 120"/>
                <a:gd name="f22" fmla="val 210"/>
                <a:gd name="f23" fmla="val 280"/>
                <a:gd name="f24" fmla="val 290"/>
                <a:gd name="f25" fmla="val 301"/>
                <a:gd name="f26" fmla="val 75"/>
                <a:gd name="f27" fmla="val 309"/>
                <a:gd name="f28" fmla="val 315"/>
                <a:gd name="f29" fmla="val 323"/>
                <a:gd name="f30" fmla="val 334"/>
                <a:gd name="f31" fmla="val 344"/>
                <a:gd name="f32" fmla="val 355"/>
                <a:gd name="f33" fmla="val 363"/>
                <a:gd name="f34" fmla="val 370"/>
                <a:gd name="f35" fmla="val 378"/>
                <a:gd name="f36" fmla="val 389"/>
                <a:gd name="f37" fmla="val 398"/>
                <a:gd name="f38" fmla="val 410"/>
                <a:gd name="f39" fmla="val 418"/>
                <a:gd name="f40" fmla="val 424"/>
                <a:gd name="f41" fmla="val 433"/>
                <a:gd name="f42" fmla="val 445"/>
                <a:gd name="f43" fmla="val 455"/>
                <a:gd name="f44" fmla="val 466"/>
                <a:gd name="f45" fmla="val 473"/>
                <a:gd name="f46" fmla="val 479"/>
                <a:gd name="f47" fmla="val 486"/>
                <a:gd name="f48" fmla="val 164"/>
                <a:gd name="f49" fmla="val 498"/>
                <a:gd name="f50" fmla="val 507"/>
                <a:gd name="f51" fmla="val 519"/>
                <a:gd name="f52" fmla="val 528"/>
                <a:gd name="f53" fmla="val 534"/>
                <a:gd name="f54" fmla="val 542"/>
                <a:gd name="f55" fmla="val 553"/>
                <a:gd name="f56" fmla="val 562"/>
                <a:gd name="f57" fmla="val 574"/>
                <a:gd name="f58" fmla="val 582"/>
                <a:gd name="f59" fmla="val 589"/>
                <a:gd name="f60" fmla="val 597"/>
                <a:gd name="f61" fmla="val 608"/>
                <a:gd name="f62" fmla="val 617"/>
                <a:gd name="f63" fmla="val 141"/>
                <a:gd name="f64" fmla="val 71"/>
                <a:gd name="f65" fmla="val 420"/>
                <a:gd name="f66" fmla="val 23"/>
                <a:gd name="f67" fmla="val 16"/>
                <a:gd name="f68" fmla="val 46"/>
                <a:gd name="f69" fmla="val 30"/>
                <a:gd name="f70" fmla="val 68"/>
                <a:gd name="f71" fmla="val 72"/>
                <a:gd name="f72" fmla="val 49"/>
                <a:gd name="f73" fmla="val 59"/>
                <a:gd name="f74" fmla="val 65"/>
                <a:gd name="f75" fmla="val 108"/>
                <a:gd name="f76" fmla="val 150"/>
                <a:gd name="f77" fmla="val 193"/>
                <a:gd name="f78" fmla="val 200"/>
                <a:gd name="f79" fmla="val 206"/>
                <a:gd name="f80" fmla="+- 0 0 -90"/>
                <a:gd name="f81" fmla="*/ f3 1 211"/>
                <a:gd name="f82" fmla="*/ f4 1 628"/>
                <a:gd name="f83" fmla="val f5"/>
                <a:gd name="f84" fmla="val f6"/>
                <a:gd name="f85" fmla="val f7"/>
                <a:gd name="f86" fmla="*/ f80 f0 1"/>
                <a:gd name="f87" fmla="+- f85 0 f83"/>
                <a:gd name="f88" fmla="+- f84 0 f83"/>
                <a:gd name="f89" fmla="*/ f86 1 f2"/>
                <a:gd name="f90" fmla="*/ f88 1 211"/>
                <a:gd name="f91" fmla="*/ f87 1 628"/>
                <a:gd name="f92" fmla="*/ 74 f88 1"/>
                <a:gd name="f93" fmla="*/ 214 f87 1"/>
                <a:gd name="f94" fmla="*/ 211 f88 1"/>
                <a:gd name="f95" fmla="*/ 246 f87 1"/>
                <a:gd name="f96" fmla="*/ 76 f88 1"/>
                <a:gd name="f97" fmla="*/ 269 f87 1"/>
                <a:gd name="f98" fmla="*/ 210 f88 1"/>
                <a:gd name="f99" fmla="*/ 301 f87 1"/>
                <a:gd name="f100" fmla="*/ 75 f88 1"/>
                <a:gd name="f101" fmla="*/ 323 f87 1"/>
                <a:gd name="f102" fmla="*/ 355 f87 1"/>
                <a:gd name="f103" fmla="*/ 378 f87 1"/>
                <a:gd name="f104" fmla="*/ 410 f87 1"/>
                <a:gd name="f105" fmla="*/ 433 f87 1"/>
                <a:gd name="f106" fmla="*/ 466 f87 1"/>
                <a:gd name="f107" fmla="*/ 486 f87 1"/>
                <a:gd name="f108" fmla="*/ 519 f87 1"/>
                <a:gd name="f109" fmla="*/ 542 f87 1"/>
                <a:gd name="f110" fmla="*/ 574 f87 1"/>
                <a:gd name="f111" fmla="*/ 597 f87 1"/>
                <a:gd name="f112" fmla="*/ 628 f87 1"/>
                <a:gd name="f113" fmla="*/ 0 f88 1"/>
                <a:gd name="f114" fmla="*/ 0 f87 1"/>
                <a:gd name="f115" fmla="*/ 68 f88 1"/>
                <a:gd name="f116" fmla="*/ 46 f87 1"/>
                <a:gd name="f117" fmla="*/ 65 f87 1"/>
                <a:gd name="f118" fmla="*/ 193 f87 1"/>
                <a:gd name="f119" fmla="+- f89 0 f1"/>
                <a:gd name="f120" fmla="*/ f92 1 211"/>
                <a:gd name="f121" fmla="*/ f93 1 628"/>
                <a:gd name="f122" fmla="*/ f94 1 211"/>
                <a:gd name="f123" fmla="*/ f95 1 628"/>
                <a:gd name="f124" fmla="*/ f96 1 211"/>
                <a:gd name="f125" fmla="*/ f97 1 628"/>
                <a:gd name="f126" fmla="*/ f98 1 211"/>
                <a:gd name="f127" fmla="*/ f99 1 628"/>
                <a:gd name="f128" fmla="*/ f100 1 211"/>
                <a:gd name="f129" fmla="*/ f101 1 628"/>
                <a:gd name="f130" fmla="*/ f102 1 628"/>
                <a:gd name="f131" fmla="*/ f103 1 628"/>
                <a:gd name="f132" fmla="*/ f104 1 628"/>
                <a:gd name="f133" fmla="*/ f105 1 628"/>
                <a:gd name="f134" fmla="*/ f106 1 628"/>
                <a:gd name="f135" fmla="*/ f107 1 628"/>
                <a:gd name="f136" fmla="*/ f108 1 628"/>
                <a:gd name="f137" fmla="*/ f109 1 628"/>
                <a:gd name="f138" fmla="*/ f110 1 628"/>
                <a:gd name="f139" fmla="*/ f111 1 628"/>
                <a:gd name="f140" fmla="*/ f112 1 628"/>
                <a:gd name="f141" fmla="*/ f113 1 211"/>
                <a:gd name="f142" fmla="*/ f114 1 628"/>
                <a:gd name="f143" fmla="*/ f115 1 211"/>
                <a:gd name="f144" fmla="*/ f116 1 628"/>
                <a:gd name="f145" fmla="*/ f117 1 628"/>
                <a:gd name="f146" fmla="*/ f118 1 628"/>
                <a:gd name="f147" fmla="*/ 0 1 f90"/>
                <a:gd name="f148" fmla="*/ f84 1 f90"/>
                <a:gd name="f149" fmla="*/ 0 1 f91"/>
                <a:gd name="f150" fmla="*/ f85 1 f91"/>
                <a:gd name="f151" fmla="*/ f120 1 f90"/>
                <a:gd name="f152" fmla="*/ f121 1 f91"/>
                <a:gd name="f153" fmla="*/ f122 1 f90"/>
                <a:gd name="f154" fmla="*/ f123 1 f91"/>
                <a:gd name="f155" fmla="*/ f124 1 f90"/>
                <a:gd name="f156" fmla="*/ f125 1 f91"/>
                <a:gd name="f157" fmla="*/ f126 1 f90"/>
                <a:gd name="f158" fmla="*/ f127 1 f91"/>
                <a:gd name="f159" fmla="*/ f128 1 f90"/>
                <a:gd name="f160" fmla="*/ f129 1 f91"/>
                <a:gd name="f161" fmla="*/ f130 1 f91"/>
                <a:gd name="f162" fmla="*/ f131 1 f91"/>
                <a:gd name="f163" fmla="*/ f132 1 f91"/>
                <a:gd name="f164" fmla="*/ f133 1 f91"/>
                <a:gd name="f165" fmla="*/ f134 1 f91"/>
                <a:gd name="f166" fmla="*/ f135 1 f91"/>
                <a:gd name="f167" fmla="*/ f136 1 f91"/>
                <a:gd name="f168" fmla="*/ f137 1 f91"/>
                <a:gd name="f169" fmla="*/ f138 1 f91"/>
                <a:gd name="f170" fmla="*/ f139 1 f91"/>
                <a:gd name="f171" fmla="*/ f140 1 f91"/>
                <a:gd name="f172" fmla="*/ f141 1 f90"/>
                <a:gd name="f173" fmla="*/ f142 1 f91"/>
                <a:gd name="f174" fmla="*/ f143 1 f90"/>
                <a:gd name="f175" fmla="*/ f144 1 f91"/>
                <a:gd name="f176" fmla="*/ f145 1 f91"/>
                <a:gd name="f177" fmla="*/ f146 1 f91"/>
                <a:gd name="f178" fmla="*/ f147 f81 1"/>
                <a:gd name="f179" fmla="*/ f148 f81 1"/>
                <a:gd name="f180" fmla="*/ f150 f82 1"/>
                <a:gd name="f181" fmla="*/ f149 f82 1"/>
                <a:gd name="f182" fmla="*/ f151 f81 1"/>
                <a:gd name="f183" fmla="*/ f152 f82 1"/>
                <a:gd name="f184" fmla="*/ f153 f81 1"/>
                <a:gd name="f185" fmla="*/ f154 f82 1"/>
                <a:gd name="f186" fmla="*/ f155 f81 1"/>
                <a:gd name="f187" fmla="*/ f156 f82 1"/>
                <a:gd name="f188" fmla="*/ f157 f81 1"/>
                <a:gd name="f189" fmla="*/ f158 f82 1"/>
                <a:gd name="f190" fmla="*/ f159 f81 1"/>
                <a:gd name="f191" fmla="*/ f160 f82 1"/>
                <a:gd name="f192" fmla="*/ f161 f82 1"/>
                <a:gd name="f193" fmla="*/ f162 f82 1"/>
                <a:gd name="f194" fmla="*/ f163 f82 1"/>
                <a:gd name="f195" fmla="*/ f164 f82 1"/>
                <a:gd name="f196" fmla="*/ f165 f82 1"/>
                <a:gd name="f197" fmla="*/ f166 f82 1"/>
                <a:gd name="f198" fmla="*/ f167 f82 1"/>
                <a:gd name="f199" fmla="*/ f168 f82 1"/>
                <a:gd name="f200" fmla="*/ f169 f82 1"/>
                <a:gd name="f201" fmla="*/ f170 f82 1"/>
                <a:gd name="f202" fmla="*/ f171 f82 1"/>
                <a:gd name="f203" fmla="*/ f172 f81 1"/>
                <a:gd name="f204" fmla="*/ f173 f82 1"/>
                <a:gd name="f205" fmla="*/ f174 f81 1"/>
                <a:gd name="f206" fmla="*/ f175 f82 1"/>
                <a:gd name="f207" fmla="*/ f176 f82 1"/>
                <a:gd name="f208" fmla="*/ f177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2" y="f183"/>
                </a:cxn>
                <a:cxn ang="f119">
                  <a:pos x="f184" y="f183"/>
                </a:cxn>
                <a:cxn ang="f119">
                  <a:pos x="f184" y="f185"/>
                </a:cxn>
                <a:cxn ang="f119">
                  <a:pos x="f186" y="f185"/>
                </a:cxn>
                <a:cxn ang="f119">
                  <a:pos x="f186" y="f187"/>
                </a:cxn>
                <a:cxn ang="f119">
                  <a:pos x="f188" y="f187"/>
                </a:cxn>
                <a:cxn ang="f119">
                  <a:pos x="f188" y="f189"/>
                </a:cxn>
                <a:cxn ang="f119">
                  <a:pos x="f190" y="f189"/>
                </a:cxn>
                <a:cxn ang="f119">
                  <a:pos x="f182" y="f191"/>
                </a:cxn>
                <a:cxn ang="f119">
                  <a:pos x="f188" y="f191"/>
                </a:cxn>
                <a:cxn ang="f119">
                  <a:pos x="f188" y="f192"/>
                </a:cxn>
                <a:cxn ang="f119">
                  <a:pos x="f186" y="f192"/>
                </a:cxn>
                <a:cxn ang="f119">
                  <a:pos x="f182" y="f193"/>
                </a:cxn>
                <a:cxn ang="f119">
                  <a:pos x="f184" y="f193"/>
                </a:cxn>
                <a:cxn ang="f119">
                  <a:pos x="f184" y="f194"/>
                </a:cxn>
                <a:cxn ang="f119">
                  <a:pos x="f190" y="f194"/>
                </a:cxn>
                <a:cxn ang="f119">
                  <a:pos x="f190" y="f195"/>
                </a:cxn>
                <a:cxn ang="f119">
                  <a:pos x="f184" y="f195"/>
                </a:cxn>
                <a:cxn ang="f119">
                  <a:pos x="f184" y="f196"/>
                </a:cxn>
                <a:cxn ang="f119">
                  <a:pos x="f190" y="f196"/>
                </a:cxn>
                <a:cxn ang="f119">
                  <a:pos x="f190" y="f197"/>
                </a:cxn>
                <a:cxn ang="f119">
                  <a:pos x="f188" y="f197"/>
                </a:cxn>
                <a:cxn ang="f119">
                  <a:pos x="f188" y="f198"/>
                </a:cxn>
                <a:cxn ang="f119">
                  <a:pos x="f190" y="f198"/>
                </a:cxn>
                <a:cxn ang="f119">
                  <a:pos x="f190" y="f199"/>
                </a:cxn>
                <a:cxn ang="f119">
                  <a:pos x="f184" y="f199"/>
                </a:cxn>
                <a:cxn ang="f119">
                  <a:pos x="f184" y="f200"/>
                </a:cxn>
                <a:cxn ang="f119">
                  <a:pos x="f190" y="f200"/>
                </a:cxn>
                <a:cxn ang="f119">
                  <a:pos x="f190" y="f201"/>
                </a:cxn>
                <a:cxn ang="f119">
                  <a:pos x="f188" y="f201"/>
                </a:cxn>
                <a:cxn ang="f119">
                  <a:pos x="f188" y="f202"/>
                </a:cxn>
                <a:cxn ang="f119">
                  <a:pos x="f203" y="f202"/>
                </a:cxn>
                <a:cxn ang="f119">
                  <a:pos x="f203" y="f204"/>
                </a:cxn>
                <a:cxn ang="f119">
                  <a:pos x="f205" y="f206"/>
                </a:cxn>
                <a:cxn ang="f119">
                  <a:pos x="f182" y="f207"/>
                </a:cxn>
                <a:cxn ang="f119">
                  <a:pos x="f182" y="f208"/>
                </a:cxn>
                <a:cxn ang="f119">
                  <a:pos x="f182" y="f183"/>
                </a:cxn>
              </a:cxnLst>
              <a:rect l="f178" t="f181" r="f179" b="f180"/>
              <a:pathLst>
                <a:path w="211" h="628">
                  <a:moveTo>
                    <a:pt x="f8" y="f9"/>
                  </a:moveTo>
                  <a:cubicBezTo>
                    <a:pt x="f10" y="f9"/>
                    <a:pt x="f11" y="f9"/>
                    <a:pt x="f6" y="f9"/>
                  </a:cubicBezTo>
                  <a:cubicBezTo>
                    <a:pt x="f6" y="f12"/>
                    <a:pt x="f6" y="f13"/>
                    <a:pt x="f6" y="f14"/>
                  </a:cubicBezTo>
                  <a:cubicBezTo>
                    <a:pt x="f15" y="f14"/>
                    <a:pt x="f16" y="f14"/>
                    <a:pt x="f17" y="f14"/>
                  </a:cubicBezTo>
                  <a:cubicBezTo>
                    <a:pt x="f17" y="f18"/>
                    <a:pt x="f17" y="f19"/>
                    <a:pt x="f17" y="f20"/>
                  </a:cubicBezTo>
                  <a:cubicBezTo>
                    <a:pt x="f21" y="f20"/>
                    <a:pt x="f11" y="f20"/>
                    <a:pt x="f22" y="f20"/>
                  </a:cubicBezTo>
                  <a:cubicBezTo>
                    <a:pt x="f22" y="f23"/>
                    <a:pt x="f22" y="f24"/>
                    <a:pt x="f22" y="f25"/>
                  </a:cubicBezTo>
                  <a:cubicBezTo>
                    <a:pt x="f15" y="f25"/>
                    <a:pt x="f16" y="f25"/>
                    <a:pt x="f26" y="f25"/>
                  </a:cubicBezTo>
                  <a:cubicBezTo>
                    <a:pt x="f26" y="f27"/>
                    <a:pt x="f26" y="f28"/>
                    <a:pt x="f8" y="f29"/>
                  </a:cubicBezTo>
                  <a:cubicBezTo>
                    <a:pt x="f21" y="f29"/>
                    <a:pt x="f11" y="f29"/>
                    <a:pt x="f22" y="f29"/>
                  </a:cubicBezTo>
                  <a:cubicBezTo>
                    <a:pt x="f22" y="f30"/>
                    <a:pt x="f22" y="f31"/>
                    <a:pt x="f22" y="f32"/>
                  </a:cubicBezTo>
                  <a:cubicBezTo>
                    <a:pt x="f15" y="f32"/>
                    <a:pt x="f10" y="f32"/>
                    <a:pt x="f17" y="f32"/>
                  </a:cubicBezTo>
                  <a:cubicBezTo>
                    <a:pt x="f26" y="f33"/>
                    <a:pt x="f26" y="f34"/>
                    <a:pt x="f8" y="f35"/>
                  </a:cubicBezTo>
                  <a:cubicBezTo>
                    <a:pt x="f21" y="f35"/>
                    <a:pt x="f11" y="f35"/>
                    <a:pt x="f6" y="f35"/>
                  </a:cubicBezTo>
                  <a:cubicBezTo>
                    <a:pt x="f6" y="f36"/>
                    <a:pt x="f6" y="f37"/>
                    <a:pt x="f6" y="f38"/>
                  </a:cubicBezTo>
                  <a:cubicBezTo>
                    <a:pt x="f15" y="f38"/>
                    <a:pt x="f10" y="f38"/>
                    <a:pt x="f26" y="f38"/>
                  </a:cubicBezTo>
                  <a:cubicBezTo>
                    <a:pt x="f26" y="f39"/>
                    <a:pt x="f26" y="f40"/>
                    <a:pt x="f26" y="f41"/>
                  </a:cubicBezTo>
                  <a:cubicBezTo>
                    <a:pt x="f21" y="f41"/>
                    <a:pt x="f11" y="f41"/>
                    <a:pt x="f6" y="f41"/>
                  </a:cubicBezTo>
                  <a:cubicBezTo>
                    <a:pt x="f6" y="f42"/>
                    <a:pt x="f6" y="f43"/>
                    <a:pt x="f6" y="f44"/>
                  </a:cubicBezTo>
                  <a:cubicBezTo>
                    <a:pt x="f11" y="f44"/>
                    <a:pt x="f10" y="f44"/>
                    <a:pt x="f26" y="f44"/>
                  </a:cubicBezTo>
                  <a:cubicBezTo>
                    <a:pt x="f26" y="f45"/>
                    <a:pt x="f26" y="f46"/>
                    <a:pt x="f26" y="f47"/>
                  </a:cubicBezTo>
                  <a:cubicBezTo>
                    <a:pt x="f21" y="f47"/>
                    <a:pt x="f48" y="f47"/>
                    <a:pt x="f22" y="f47"/>
                  </a:cubicBezTo>
                  <a:cubicBezTo>
                    <a:pt x="f22" y="f49"/>
                    <a:pt x="f22" y="f50"/>
                    <a:pt x="f22" y="f51"/>
                  </a:cubicBezTo>
                  <a:cubicBezTo>
                    <a:pt x="f15" y="f51"/>
                    <a:pt x="f10" y="f51"/>
                    <a:pt x="f26" y="f51"/>
                  </a:cubicBezTo>
                  <a:cubicBezTo>
                    <a:pt x="f26" y="f52"/>
                    <a:pt x="f26" y="f53"/>
                    <a:pt x="f26" y="f54"/>
                  </a:cubicBezTo>
                  <a:cubicBezTo>
                    <a:pt x="f21" y="f54"/>
                    <a:pt x="f11" y="f54"/>
                    <a:pt x="f6" y="f54"/>
                  </a:cubicBezTo>
                  <a:cubicBezTo>
                    <a:pt x="f6" y="f55"/>
                    <a:pt x="f6" y="f56"/>
                    <a:pt x="f6" y="f57"/>
                  </a:cubicBezTo>
                  <a:cubicBezTo>
                    <a:pt x="f15" y="f57"/>
                    <a:pt x="f10" y="f57"/>
                    <a:pt x="f26" y="f57"/>
                  </a:cubicBezTo>
                  <a:cubicBezTo>
                    <a:pt x="f26" y="f58"/>
                    <a:pt x="f26" y="f59"/>
                    <a:pt x="f26" y="f60"/>
                  </a:cubicBezTo>
                  <a:cubicBezTo>
                    <a:pt x="f21" y="f60"/>
                    <a:pt x="f48" y="f60"/>
                    <a:pt x="f22" y="f60"/>
                  </a:cubicBezTo>
                  <a:cubicBezTo>
                    <a:pt x="f22" y="f61"/>
                    <a:pt x="f22" y="f62"/>
                    <a:pt x="f22" y="f7"/>
                  </a:cubicBezTo>
                  <a:cubicBezTo>
                    <a:pt x="f63" y="f7"/>
                    <a:pt x="f64" y="f7"/>
                    <a:pt x="f5" y="f7"/>
                  </a:cubicBezTo>
                  <a:cubicBezTo>
                    <a:pt x="f5" y="f65"/>
                    <a:pt x="f5" y="f6"/>
                    <a:pt x="f5" y="f5"/>
                  </a:cubicBezTo>
                  <a:cubicBezTo>
                    <a:pt x="f66" y="f67"/>
                    <a:pt x="f68" y="f69"/>
                    <a:pt x="f70" y="f68"/>
                  </a:cubicBezTo>
                  <a:cubicBezTo>
                    <a:pt x="f71" y="f72"/>
                    <a:pt x="f8" y="f73"/>
                    <a:pt x="f8" y="f74"/>
                  </a:cubicBezTo>
                  <a:cubicBezTo>
                    <a:pt x="f26" y="f75"/>
                    <a:pt x="f8" y="f76"/>
                    <a:pt x="f8" y="f77"/>
                  </a:cubicBezTo>
                  <a:cubicBezTo>
                    <a:pt x="f8" y="f78"/>
                    <a:pt x="f8" y="f79"/>
                    <a:pt x="f8" y="f9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1" name="Freeform 34">
              <a:extLst>
                <a:ext uri="{FF2B5EF4-FFF2-40B4-BE49-F238E27FC236}">
                  <a16:creationId xmlns:a16="http://schemas.microsoft.com/office/drawing/2014/main" id="{9761AB5D-BE5E-E481-4CE9-2B072CD95EFF}"/>
                </a:ext>
              </a:extLst>
            </p:cNvPr>
            <p:cNvSpPr/>
            <p:nvPr/>
          </p:nvSpPr>
          <p:spPr>
            <a:xfrm>
              <a:off x="995488" y="3043095"/>
              <a:ext cx="500067" cy="1166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284"/>
                <a:gd name="f8" fmla="val 97"/>
                <a:gd name="f9" fmla="val 190"/>
                <a:gd name="f10" fmla="val 81"/>
                <a:gd name="f11" fmla="val 42"/>
                <a:gd name="f12" fmla="val 251"/>
                <a:gd name="f13" fmla="val 219"/>
                <a:gd name="f14" fmla="val 186"/>
                <a:gd name="f15" fmla="val 154"/>
                <a:gd name="f16" fmla="val 121"/>
                <a:gd name="f17" fmla="val 1"/>
                <a:gd name="f18" fmla="val 89"/>
                <a:gd name="f19" fmla="val 82"/>
                <a:gd name="f20" fmla="val 3"/>
                <a:gd name="f21" fmla="val 73"/>
                <a:gd name="f22" fmla="val 8"/>
                <a:gd name="f23" fmla="val 70"/>
                <a:gd name="f24" fmla="val 44"/>
                <a:gd name="f25" fmla="val 47"/>
                <a:gd name="f26" fmla="val 24"/>
                <a:gd name="f27" fmla="+- 0 0 -90"/>
                <a:gd name="f28" fmla="*/ f3 1 122"/>
                <a:gd name="f29" fmla="*/ f4 1 284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22"/>
                <a:gd name="f38" fmla="*/ f34 1 284"/>
                <a:gd name="f39" fmla="*/ 122 f35 1"/>
                <a:gd name="f40" fmla="*/ 0 f34 1"/>
                <a:gd name="f41" fmla="*/ 284 f34 1"/>
                <a:gd name="f42" fmla="*/ 0 f35 1"/>
                <a:gd name="f43" fmla="*/ 186 f34 1"/>
                <a:gd name="f44" fmla="*/ 1 f35 1"/>
                <a:gd name="f45" fmla="*/ 89 f34 1"/>
                <a:gd name="f46" fmla="*/ 8 f35 1"/>
                <a:gd name="f47" fmla="*/ 70 f34 1"/>
                <a:gd name="f48" fmla="+- f36 0 f1"/>
                <a:gd name="f49" fmla="*/ f39 1 122"/>
                <a:gd name="f50" fmla="*/ f40 1 284"/>
                <a:gd name="f51" fmla="*/ f41 1 284"/>
                <a:gd name="f52" fmla="*/ f42 1 122"/>
                <a:gd name="f53" fmla="*/ f43 1 284"/>
                <a:gd name="f54" fmla="*/ f44 1 122"/>
                <a:gd name="f55" fmla="*/ f45 1 284"/>
                <a:gd name="f56" fmla="*/ f46 1 122"/>
                <a:gd name="f57" fmla="*/ f47 1 284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8"/>
                <a:gd name="f65" fmla="*/ f52 1 f37"/>
                <a:gd name="f66" fmla="*/ f53 1 f38"/>
                <a:gd name="f67" fmla="*/ f54 1 f37"/>
                <a:gd name="f68" fmla="*/ f55 1 f38"/>
                <a:gd name="f69" fmla="*/ f56 1 f37"/>
                <a:gd name="f70" fmla="*/ f57 1 f38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9 1"/>
                <a:gd name="f78" fmla="*/ f65 f28 1"/>
                <a:gd name="f79" fmla="*/ f66 f29 1"/>
                <a:gd name="f80" fmla="*/ f67 f28 1"/>
                <a:gd name="f81" fmla="*/ f68 f29 1"/>
                <a:gd name="f82" fmla="*/ f69 f28 1"/>
                <a:gd name="f83" fmla="*/ f7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5" y="f77"/>
                </a:cxn>
                <a:cxn ang="f48">
                  <a:pos x="f78" y="f77"/>
                </a:cxn>
                <a:cxn ang="f48">
                  <a:pos x="f78" y="f79"/>
                </a:cxn>
                <a:cxn ang="f48">
                  <a:pos x="f80" y="f81"/>
                </a:cxn>
                <a:cxn ang="f48">
                  <a:pos x="f82" y="f83"/>
                </a:cxn>
                <a:cxn ang="f48">
                  <a:pos x="f75" y="f76"/>
                </a:cxn>
              </a:cxnLst>
              <a:rect l="f71" t="f74" r="f72" b="f73"/>
              <a:pathLst>
                <a:path w="122" h="284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5" y="f7"/>
                  </a:cubicBezTo>
                  <a:cubicBezTo>
                    <a:pt x="f5" y="f12"/>
                    <a:pt x="f5" y="f13"/>
                    <a:pt x="f5" y="f14"/>
                  </a:cubicBezTo>
                  <a:cubicBezTo>
                    <a:pt x="f5" y="f15"/>
                    <a:pt x="f5" y="f16"/>
                    <a:pt x="f17" y="f18"/>
                  </a:cubicBezTo>
                  <a:cubicBezTo>
                    <a:pt x="f17" y="f19"/>
                    <a:pt x="f20" y="f21"/>
                    <a:pt x="f22" y="f23"/>
                  </a:cubicBezTo>
                  <a:cubicBezTo>
                    <a:pt x="f24" y="f25"/>
                    <a:pt x="f19" y="f26"/>
                    <a:pt x="f6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2" name="Freeform 35">
              <a:extLst>
                <a:ext uri="{FF2B5EF4-FFF2-40B4-BE49-F238E27FC236}">
                  <a16:creationId xmlns:a16="http://schemas.microsoft.com/office/drawing/2014/main" id="{8156B47F-6D1E-7BDB-6634-E372B6E709DF}"/>
                </a:ext>
              </a:extLst>
            </p:cNvPr>
            <p:cNvSpPr/>
            <p:nvPr/>
          </p:nvSpPr>
          <p:spPr>
            <a:xfrm>
              <a:off x="633532" y="4300395"/>
              <a:ext cx="3559173" cy="1285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67"/>
                <a:gd name="f7" fmla="val 31"/>
                <a:gd name="f8" fmla="val 21"/>
                <a:gd name="f9" fmla="val 11"/>
                <a:gd name="f10" fmla="val 289"/>
                <a:gd name="f11" fmla="val 578"/>
                <a:gd name="f12" fmla="val 10"/>
                <a:gd name="f13" fmla="val 20"/>
                <a:gd name="f14" fmla="val 579"/>
                <a:gd name="f15" fmla="val 290"/>
                <a:gd name="f16" fmla="+- 0 0 -90"/>
                <a:gd name="f17" fmla="*/ f3 1 867"/>
                <a:gd name="f18" fmla="*/ f4 1 31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867"/>
                <a:gd name="f27" fmla="*/ f23 1 31"/>
                <a:gd name="f28" fmla="*/ 0 f24 1"/>
                <a:gd name="f29" fmla="*/ 31 f23 1"/>
                <a:gd name="f30" fmla="*/ 0 f23 1"/>
                <a:gd name="f31" fmla="*/ 867 f24 1"/>
                <a:gd name="f32" fmla="+- f25 0 f1"/>
                <a:gd name="f33" fmla="*/ f28 1 867"/>
                <a:gd name="f34" fmla="*/ f29 1 31"/>
                <a:gd name="f35" fmla="*/ f30 1 31"/>
                <a:gd name="f36" fmla="*/ f31 1 867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7"/>
                <a:gd name="f44" fmla="*/ f36 1 f26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8 1"/>
                <a:gd name="f52" fmla="*/ f4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49" y="f51"/>
                </a:cxn>
                <a:cxn ang="f32">
                  <a:pos x="f52" y="f51"/>
                </a:cxn>
                <a:cxn ang="f32">
                  <a:pos x="f52" y="f50"/>
                </a:cxn>
                <a:cxn ang="f32">
                  <a:pos x="f49" y="f50"/>
                </a:cxn>
              </a:cxnLst>
              <a:rect l="f45" t="f48" r="f46" b="f47"/>
              <a:pathLst>
                <a:path w="867" h="31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12"/>
                    <a:pt x="f6" y="f13"/>
                    <a:pt x="f6" y="f7"/>
                  </a:cubicBezTo>
                  <a:cubicBezTo>
                    <a:pt x="f14" y="f7"/>
                    <a:pt x="f15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3" name="Freeform 36">
              <a:extLst>
                <a:ext uri="{FF2B5EF4-FFF2-40B4-BE49-F238E27FC236}">
                  <a16:creationId xmlns:a16="http://schemas.microsoft.com/office/drawing/2014/main" id="{4CA7BA5E-EFA0-7E6A-E856-CE36767BB7C1}"/>
                </a:ext>
              </a:extLst>
            </p:cNvPr>
            <p:cNvSpPr/>
            <p:nvPr/>
          </p:nvSpPr>
          <p:spPr>
            <a:xfrm>
              <a:off x="3195763" y="2571612"/>
              <a:ext cx="468309" cy="16430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4"/>
                <a:gd name="f7" fmla="val 400"/>
                <a:gd name="f8" fmla="val 37"/>
                <a:gd name="f9" fmla="val 260"/>
                <a:gd name="f10" fmla="val 64"/>
                <a:gd name="f11" fmla="val 88"/>
                <a:gd name="f12" fmla="val 308"/>
                <a:gd name="f13" fmla="val 353"/>
                <a:gd name="f14" fmla="val 76"/>
                <a:gd name="f15" fmla="val 39"/>
                <a:gd name="f16" fmla="val 267"/>
                <a:gd name="f17" fmla="val 135"/>
                <a:gd name="f18" fmla="val 19"/>
                <a:gd name="f19" fmla="val 24"/>
                <a:gd name="f20" fmla="val 43"/>
                <a:gd name="f21" fmla="val 77"/>
                <a:gd name="f22" fmla="val 34"/>
                <a:gd name="f23" fmla="val 137"/>
                <a:gd name="f24" fmla="val 197"/>
                <a:gd name="f25" fmla="+- 0 0 -90"/>
                <a:gd name="f26" fmla="*/ f3 1 114"/>
                <a:gd name="f27" fmla="*/ f4 1 40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14"/>
                <a:gd name="f36" fmla="*/ f32 1 400"/>
                <a:gd name="f37" fmla="*/ 37 f33 1"/>
                <a:gd name="f38" fmla="*/ 260 f32 1"/>
                <a:gd name="f39" fmla="*/ 114 f33 1"/>
                <a:gd name="f40" fmla="*/ 400 f32 1"/>
                <a:gd name="f41" fmla="*/ 0 f33 1"/>
                <a:gd name="f42" fmla="*/ 0 f32 1"/>
                <a:gd name="f43" fmla="*/ 77 f32 1"/>
                <a:gd name="f44" fmla="+- f34 0 f1"/>
                <a:gd name="f45" fmla="*/ f37 1 114"/>
                <a:gd name="f46" fmla="*/ f38 1 400"/>
                <a:gd name="f47" fmla="*/ f39 1 114"/>
                <a:gd name="f48" fmla="*/ f40 1 400"/>
                <a:gd name="f49" fmla="*/ f41 1 114"/>
                <a:gd name="f50" fmla="*/ f42 1 400"/>
                <a:gd name="f51" fmla="*/ f43 1 400"/>
                <a:gd name="f52" fmla="*/ 0 1 f35"/>
                <a:gd name="f53" fmla="*/ f29 1 f35"/>
                <a:gd name="f54" fmla="*/ 0 1 f36"/>
                <a:gd name="f55" fmla="*/ f30 1 f36"/>
                <a:gd name="f56" fmla="*/ f45 1 f35"/>
                <a:gd name="f57" fmla="*/ f46 1 f36"/>
                <a:gd name="f58" fmla="*/ f47 1 f35"/>
                <a:gd name="f59" fmla="*/ f48 1 f36"/>
                <a:gd name="f60" fmla="*/ f49 1 f35"/>
                <a:gd name="f61" fmla="*/ f50 1 f36"/>
                <a:gd name="f62" fmla="*/ f51 1 f36"/>
                <a:gd name="f63" fmla="*/ f52 f26 1"/>
                <a:gd name="f64" fmla="*/ f53 f26 1"/>
                <a:gd name="f65" fmla="*/ f55 f27 1"/>
                <a:gd name="f66" fmla="*/ f54 f27 1"/>
                <a:gd name="f67" fmla="*/ f56 f26 1"/>
                <a:gd name="f68" fmla="*/ f57 f27 1"/>
                <a:gd name="f69" fmla="*/ f58 f26 1"/>
                <a:gd name="f70" fmla="*/ f59 f27 1"/>
                <a:gd name="f71" fmla="*/ f60 f26 1"/>
                <a:gd name="f72" fmla="*/ f61 f27 1"/>
                <a:gd name="f73" fmla="*/ f62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7" y="f68"/>
                </a:cxn>
                <a:cxn ang="f44">
                  <a:pos x="f69" y="f68"/>
                </a:cxn>
                <a:cxn ang="f44">
                  <a:pos x="f69" y="f70"/>
                </a:cxn>
                <a:cxn ang="f44">
                  <a:pos x="f71" y="f70"/>
                </a:cxn>
                <a:cxn ang="f44">
                  <a:pos x="f71" y="f72"/>
                </a:cxn>
                <a:cxn ang="f44">
                  <a:pos x="f67" y="f73"/>
                </a:cxn>
                <a:cxn ang="f44">
                  <a:pos x="f67" y="f68"/>
                </a:cxn>
              </a:cxnLst>
              <a:rect l="f63" t="f66" r="f64" b="f65"/>
              <a:pathLst>
                <a:path w="114" h="400">
                  <a:moveTo>
                    <a:pt x="f8" y="f9"/>
                  </a:moveTo>
                  <a:cubicBezTo>
                    <a:pt x="f10" y="f9"/>
                    <a:pt x="f11" y="f9"/>
                    <a:pt x="f6" y="f9"/>
                  </a:cubicBezTo>
                  <a:cubicBezTo>
                    <a:pt x="f6" y="f12"/>
                    <a:pt x="f6" y="f13"/>
                    <a:pt x="f6" y="f7"/>
                  </a:cubicBezTo>
                  <a:cubicBezTo>
                    <a:pt x="f14" y="f7"/>
                    <a:pt x="f15" y="f7"/>
                    <a:pt x="f5" y="f7"/>
                  </a:cubicBezTo>
                  <a:cubicBezTo>
                    <a:pt x="f5" y="f16"/>
                    <a:pt x="f5" y="f17"/>
                    <a:pt x="f5" y="f5"/>
                  </a:cubicBezTo>
                  <a:cubicBezTo>
                    <a:pt x="f18" y="f19"/>
                    <a:pt x="f15" y="f20"/>
                    <a:pt x="f8" y="f21"/>
                  </a:cubicBezTo>
                  <a:cubicBezTo>
                    <a:pt x="f22" y="f23"/>
                    <a:pt x="f8" y="f24"/>
                    <a:pt x="f8" y="f9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4" name="Freeform 37">
              <a:extLst>
                <a:ext uri="{FF2B5EF4-FFF2-40B4-BE49-F238E27FC236}">
                  <a16:creationId xmlns:a16="http://schemas.microsoft.com/office/drawing/2014/main" id="{A17DD48E-D800-ECE0-89ED-E551890A8B7A}"/>
                </a:ext>
              </a:extLst>
            </p:cNvPr>
            <p:cNvSpPr/>
            <p:nvPr/>
          </p:nvSpPr>
          <p:spPr>
            <a:xfrm>
              <a:off x="3721223" y="3676509"/>
              <a:ext cx="173041" cy="5381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131"/>
                <a:gd name="f8" fmla="val 36"/>
                <a:gd name="f9" fmla="val 23"/>
                <a:gd name="f10" fmla="val 12"/>
                <a:gd name="f11" fmla="val 88"/>
                <a:gd name="f12" fmla="val 45"/>
                <a:gd name="f13" fmla="val 21"/>
                <a:gd name="f14" fmla="val 16"/>
                <a:gd name="f15" fmla="val 28"/>
                <a:gd name="f16" fmla="val 37"/>
                <a:gd name="f17" fmla="val 61"/>
                <a:gd name="f18" fmla="val 34"/>
                <a:gd name="f19" fmla="val 83"/>
                <a:gd name="f20" fmla="val 107"/>
                <a:gd name="f21" fmla="+- 0 0 -90"/>
                <a:gd name="f22" fmla="*/ f3 1 42"/>
                <a:gd name="f23" fmla="*/ f4 1 131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42"/>
                <a:gd name="f32" fmla="*/ f28 1 131"/>
                <a:gd name="f33" fmla="*/ 36 f29 1"/>
                <a:gd name="f34" fmla="*/ 131 f28 1"/>
                <a:gd name="f35" fmla="*/ 0 f29 1"/>
                <a:gd name="f36" fmla="*/ 0 f28 1"/>
                <a:gd name="f37" fmla="*/ 37 f29 1"/>
                <a:gd name="f38" fmla="*/ 61 f28 1"/>
                <a:gd name="f39" fmla="+- f30 0 f1"/>
                <a:gd name="f40" fmla="*/ f33 1 42"/>
                <a:gd name="f41" fmla="*/ f34 1 131"/>
                <a:gd name="f42" fmla="*/ f35 1 42"/>
                <a:gd name="f43" fmla="*/ f36 1 131"/>
                <a:gd name="f44" fmla="*/ f37 1 42"/>
                <a:gd name="f45" fmla="*/ f38 1 131"/>
                <a:gd name="f46" fmla="*/ 0 1 f31"/>
                <a:gd name="f47" fmla="*/ f25 1 f31"/>
                <a:gd name="f48" fmla="*/ 0 1 f32"/>
                <a:gd name="f49" fmla="*/ f26 1 f32"/>
                <a:gd name="f50" fmla="*/ f40 1 f31"/>
                <a:gd name="f51" fmla="*/ f41 1 f32"/>
                <a:gd name="f52" fmla="*/ f42 1 f31"/>
                <a:gd name="f53" fmla="*/ f43 1 f32"/>
                <a:gd name="f54" fmla="*/ f44 1 f31"/>
                <a:gd name="f55" fmla="*/ f45 1 f32"/>
                <a:gd name="f56" fmla="*/ f46 f22 1"/>
                <a:gd name="f57" fmla="*/ f47 f22 1"/>
                <a:gd name="f58" fmla="*/ f49 f23 1"/>
                <a:gd name="f59" fmla="*/ f48 f23 1"/>
                <a:gd name="f60" fmla="*/ f50 f22 1"/>
                <a:gd name="f61" fmla="*/ f51 f23 1"/>
                <a:gd name="f62" fmla="*/ f52 f22 1"/>
                <a:gd name="f63" fmla="*/ f53 f23 1"/>
                <a:gd name="f64" fmla="*/ f54 f22 1"/>
                <a:gd name="f65" fmla="*/ f55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0" y="f61"/>
                </a:cxn>
                <a:cxn ang="f39">
                  <a:pos x="f62" y="f61"/>
                </a:cxn>
                <a:cxn ang="f39">
                  <a:pos x="f62" y="f63"/>
                </a:cxn>
                <a:cxn ang="f39">
                  <a:pos x="f64" y="f65"/>
                </a:cxn>
                <a:cxn ang="f39">
                  <a:pos x="f60" y="f61"/>
                </a:cxn>
              </a:cxnLst>
              <a:rect l="f56" t="f59" r="f57" b="f58"/>
              <a:pathLst>
                <a:path w="42" h="131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5" y="f11"/>
                    <a:pt x="f5" y="f12"/>
                    <a:pt x="f5" y="f5"/>
                  </a:cubicBezTo>
                  <a:cubicBezTo>
                    <a:pt x="f13" y="f14"/>
                    <a:pt x="f6" y="f15"/>
                    <a:pt x="f16" y="f17"/>
                  </a:cubicBezTo>
                  <a:cubicBezTo>
                    <a:pt x="f18" y="f19"/>
                    <a:pt x="f8" y="f20"/>
                    <a:pt x="f8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5" name="Freeform 38">
              <a:extLst>
                <a:ext uri="{FF2B5EF4-FFF2-40B4-BE49-F238E27FC236}">
                  <a16:creationId xmlns:a16="http://schemas.microsoft.com/office/drawing/2014/main" id="{D43E8892-93CE-9B72-A422-C4CC6BAC4809}"/>
                </a:ext>
              </a:extLst>
            </p:cNvPr>
            <p:cNvSpPr/>
            <p:nvPr/>
          </p:nvSpPr>
          <p:spPr>
            <a:xfrm>
              <a:off x="1590799" y="1601644"/>
              <a:ext cx="582609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28"/>
                <a:gd name="f8" fmla="val 19"/>
                <a:gd name="f9" fmla="val 10"/>
                <a:gd name="f10" fmla="val 47"/>
                <a:gd name="f11" fmla="val 94"/>
                <a:gd name="f12" fmla="val 9"/>
                <a:gd name="f13" fmla="val 18"/>
                <a:gd name="f14" fmla="val 96"/>
                <a:gd name="f15" fmla="val 49"/>
                <a:gd name="f16" fmla="+- 0 0 -90"/>
                <a:gd name="f17" fmla="*/ f3 1 142"/>
                <a:gd name="f18" fmla="*/ f4 1 2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42"/>
                <a:gd name="f27" fmla="*/ f23 1 28"/>
                <a:gd name="f28" fmla="*/ 0 f24 1"/>
                <a:gd name="f29" fmla="*/ 28 f23 1"/>
                <a:gd name="f30" fmla="*/ 0 f23 1"/>
                <a:gd name="f31" fmla="*/ 142 f24 1"/>
                <a:gd name="f32" fmla="+- f25 0 f1"/>
                <a:gd name="f33" fmla="*/ f28 1 142"/>
                <a:gd name="f34" fmla="*/ f29 1 28"/>
                <a:gd name="f35" fmla="*/ f30 1 28"/>
                <a:gd name="f36" fmla="*/ f31 1 142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7"/>
                <a:gd name="f44" fmla="*/ f36 1 f26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8 1"/>
                <a:gd name="f52" fmla="*/ f4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49" y="f51"/>
                </a:cxn>
                <a:cxn ang="f32">
                  <a:pos x="f52" y="f51"/>
                </a:cxn>
                <a:cxn ang="f32">
                  <a:pos x="f52" y="f50"/>
                </a:cxn>
                <a:cxn ang="f32">
                  <a:pos x="f49" y="f50"/>
                </a:cxn>
              </a:cxnLst>
              <a:rect l="f45" t="f48" r="f46" b="f47"/>
              <a:pathLst>
                <a:path w="142" h="28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12"/>
                    <a:pt x="f6" y="f13"/>
                    <a:pt x="f6" y="f7"/>
                  </a:cubicBezTo>
                  <a:cubicBezTo>
                    <a:pt x="f14" y="f7"/>
                    <a:pt x="f15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6" name="Freeform 39">
              <a:extLst>
                <a:ext uri="{FF2B5EF4-FFF2-40B4-BE49-F238E27FC236}">
                  <a16:creationId xmlns:a16="http://schemas.microsoft.com/office/drawing/2014/main" id="{C5DFA7E3-0912-6AAF-6F30-23EE6D2243CD}"/>
                </a:ext>
              </a:extLst>
            </p:cNvPr>
            <p:cNvSpPr/>
            <p:nvPr/>
          </p:nvSpPr>
          <p:spPr>
            <a:xfrm>
              <a:off x="1590799" y="1827071"/>
              <a:ext cx="582609" cy="119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29"/>
                <a:gd name="f8" fmla="val 18"/>
                <a:gd name="f9" fmla="val 10"/>
                <a:gd name="f10" fmla="val 47"/>
                <a:gd name="f11" fmla="val 94"/>
                <a:gd name="f12" fmla="val 19"/>
                <a:gd name="f13" fmla="val 95"/>
                <a:gd name="f14" fmla="val 48"/>
                <a:gd name="f15" fmla="+- 0 0 -90"/>
                <a:gd name="f16" fmla="*/ f3 1 142"/>
                <a:gd name="f17" fmla="*/ f4 1 2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42"/>
                <a:gd name="f26" fmla="*/ f22 1 29"/>
                <a:gd name="f27" fmla="*/ 0 f23 1"/>
                <a:gd name="f28" fmla="*/ 29 f22 1"/>
                <a:gd name="f29" fmla="*/ 0 f22 1"/>
                <a:gd name="f30" fmla="*/ 142 f23 1"/>
                <a:gd name="f31" fmla="+- f24 0 f1"/>
                <a:gd name="f32" fmla="*/ f27 1 142"/>
                <a:gd name="f33" fmla="*/ f28 1 29"/>
                <a:gd name="f34" fmla="*/ f29 1 29"/>
                <a:gd name="f35" fmla="*/ f30 1 142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6"/>
                <a:gd name="f43" fmla="*/ f35 1 f25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7 1"/>
                <a:gd name="f51" fmla="*/ f4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48" y="f50"/>
                </a:cxn>
                <a:cxn ang="f31">
                  <a:pos x="f51" y="f50"/>
                </a:cxn>
                <a:cxn ang="f31">
                  <a:pos x="f51" y="f49"/>
                </a:cxn>
                <a:cxn ang="f31">
                  <a:pos x="f48" y="f49"/>
                </a:cxn>
              </a:cxnLst>
              <a:rect l="f44" t="f47" r="f45" b="f46"/>
              <a:pathLst>
                <a:path w="142" h="29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9"/>
                    <a:pt x="f6" y="f12"/>
                    <a:pt x="f6" y="f7"/>
                  </a:cubicBezTo>
                  <a:cubicBezTo>
                    <a:pt x="f13" y="f7"/>
                    <a:pt x="f14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7" name="Freeform 40">
              <a:extLst>
                <a:ext uri="{FF2B5EF4-FFF2-40B4-BE49-F238E27FC236}">
                  <a16:creationId xmlns:a16="http://schemas.microsoft.com/office/drawing/2014/main" id="{4EC94A0D-FF22-ECBE-88B3-70EC6EE2CC90}"/>
                </a:ext>
              </a:extLst>
            </p:cNvPr>
            <p:cNvSpPr/>
            <p:nvPr/>
          </p:nvSpPr>
          <p:spPr>
            <a:xfrm>
              <a:off x="1590799" y="2057262"/>
              <a:ext cx="582609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28"/>
                <a:gd name="f8" fmla="val 94"/>
                <a:gd name="f9" fmla="val 47"/>
                <a:gd name="f10" fmla="val 18"/>
                <a:gd name="f11" fmla="val 10"/>
                <a:gd name="f12" fmla="val 8"/>
                <a:gd name="f13" fmla="val 17"/>
                <a:gd name="f14" fmla="+- 0 0 -90"/>
                <a:gd name="f15" fmla="*/ f3 1 142"/>
                <a:gd name="f16" fmla="*/ f4 1 2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42"/>
                <a:gd name="f25" fmla="*/ f21 1 28"/>
                <a:gd name="f26" fmla="*/ 142 f22 1"/>
                <a:gd name="f27" fmla="*/ 28 f21 1"/>
                <a:gd name="f28" fmla="*/ 0 f22 1"/>
                <a:gd name="f29" fmla="*/ 0 f21 1"/>
                <a:gd name="f30" fmla="+- f23 0 f1"/>
                <a:gd name="f31" fmla="*/ f26 1 142"/>
                <a:gd name="f32" fmla="*/ f27 1 28"/>
                <a:gd name="f33" fmla="*/ f28 1 142"/>
                <a:gd name="f34" fmla="*/ f29 1 28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48"/>
                </a:cxn>
                <a:cxn ang="f30">
                  <a:pos x="f49" y="f50"/>
                </a:cxn>
                <a:cxn ang="f30">
                  <a:pos x="f47" y="f50"/>
                </a:cxn>
                <a:cxn ang="f30">
                  <a:pos x="f47" y="f48"/>
                </a:cxn>
              </a:cxnLst>
              <a:rect l="f43" t="f46" r="f44" b="f45"/>
              <a:pathLst>
                <a:path w="142" h="28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9" y="f5"/>
                    <a:pt x="f8" y="f5"/>
                    <a:pt x="f6" y="f5"/>
                  </a:cubicBezTo>
                  <a:cubicBezTo>
                    <a:pt x="f6" y="f12"/>
                    <a:pt x="f6" y="f13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8" name="Freeform 41">
              <a:extLst>
                <a:ext uri="{FF2B5EF4-FFF2-40B4-BE49-F238E27FC236}">
                  <a16:creationId xmlns:a16="http://schemas.microsoft.com/office/drawing/2014/main" id="{D9F47596-0331-031D-3A12-8A378612B07E}"/>
                </a:ext>
              </a:extLst>
            </p:cNvPr>
            <p:cNvSpPr/>
            <p:nvPr/>
          </p:nvSpPr>
          <p:spPr>
            <a:xfrm>
              <a:off x="1590799" y="2957370"/>
              <a:ext cx="582609" cy="119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29"/>
                <a:gd name="f8" fmla="val 48"/>
                <a:gd name="f9" fmla="val 94"/>
                <a:gd name="f10" fmla="val 10"/>
                <a:gd name="f11" fmla="val 19"/>
                <a:gd name="f12" fmla="val 95"/>
                <a:gd name="f13" fmla="val 20"/>
                <a:gd name="f14" fmla="val 11"/>
                <a:gd name="f15" fmla="+- 0 0 -90"/>
                <a:gd name="f16" fmla="*/ f3 1 142"/>
                <a:gd name="f17" fmla="*/ f4 1 2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42"/>
                <a:gd name="f26" fmla="*/ f22 1 29"/>
                <a:gd name="f27" fmla="*/ 0 f23 1"/>
                <a:gd name="f28" fmla="*/ 0 f22 1"/>
                <a:gd name="f29" fmla="*/ 142 f23 1"/>
                <a:gd name="f30" fmla="*/ 29 f22 1"/>
                <a:gd name="f31" fmla="+- f24 0 f1"/>
                <a:gd name="f32" fmla="*/ f27 1 142"/>
                <a:gd name="f33" fmla="*/ f28 1 29"/>
                <a:gd name="f34" fmla="*/ f29 1 142"/>
                <a:gd name="f35" fmla="*/ f30 1 29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49"/>
                </a:cxn>
                <a:cxn ang="f31">
                  <a:pos x="f50" y="f51"/>
                </a:cxn>
                <a:cxn ang="f31">
                  <a:pos x="f48" y="f51"/>
                </a:cxn>
                <a:cxn ang="f31">
                  <a:pos x="f48" y="f49"/>
                </a:cxn>
              </a:cxnLst>
              <a:rect l="f44" t="f47" r="f45" b="f46"/>
              <a:pathLst>
                <a:path w="142" h="29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12" y="f7"/>
                    <a:pt x="f8" y="f7"/>
                    <a:pt x="f5" y="f7"/>
                  </a:cubicBezTo>
                  <a:cubicBezTo>
                    <a:pt x="f5" y="f13"/>
                    <a:pt x="f5" y="f14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9" name="Freeform 42">
              <a:extLst>
                <a:ext uri="{FF2B5EF4-FFF2-40B4-BE49-F238E27FC236}">
                  <a16:creationId xmlns:a16="http://schemas.microsoft.com/office/drawing/2014/main" id="{BF82244F-B4BA-A510-16A9-F9CFDA6EBD5A}"/>
                </a:ext>
              </a:extLst>
            </p:cNvPr>
            <p:cNvSpPr/>
            <p:nvPr/>
          </p:nvSpPr>
          <p:spPr>
            <a:xfrm>
              <a:off x="1590799" y="2735125"/>
              <a:ext cx="582609" cy="119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29"/>
                <a:gd name="f8" fmla="val 94"/>
                <a:gd name="f9" fmla="val 48"/>
                <a:gd name="f10" fmla="val 19"/>
                <a:gd name="f11" fmla="val 10"/>
                <a:gd name="f12" fmla="val 95"/>
                <a:gd name="f13" fmla="val 18"/>
                <a:gd name="f14" fmla="+- 0 0 -90"/>
                <a:gd name="f15" fmla="*/ f3 1 142"/>
                <a:gd name="f16" fmla="*/ f4 1 2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42"/>
                <a:gd name="f25" fmla="*/ f21 1 29"/>
                <a:gd name="f26" fmla="*/ 142 f22 1"/>
                <a:gd name="f27" fmla="*/ 29 f21 1"/>
                <a:gd name="f28" fmla="*/ 0 f22 1"/>
                <a:gd name="f29" fmla="*/ 0 f21 1"/>
                <a:gd name="f30" fmla="+- f23 0 f1"/>
                <a:gd name="f31" fmla="*/ f26 1 142"/>
                <a:gd name="f32" fmla="*/ f27 1 29"/>
                <a:gd name="f33" fmla="*/ f28 1 142"/>
                <a:gd name="f34" fmla="*/ f29 1 29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48"/>
                </a:cxn>
                <a:cxn ang="f30">
                  <a:pos x="f49" y="f50"/>
                </a:cxn>
                <a:cxn ang="f30">
                  <a:pos x="f47" y="f50"/>
                </a:cxn>
                <a:cxn ang="f30">
                  <a:pos x="f47" y="f48"/>
                </a:cxn>
              </a:cxnLst>
              <a:rect l="f43" t="f46" r="f44" b="f45"/>
              <a:pathLst>
                <a:path w="142" h="29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9" y="f5"/>
                    <a:pt x="f12" y="f5"/>
                    <a:pt x="f6" y="f5"/>
                  </a:cubicBezTo>
                  <a:cubicBezTo>
                    <a:pt x="f6" y="f11"/>
                    <a:pt x="f6" y="f13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0" name="Freeform 43">
              <a:extLst>
                <a:ext uri="{FF2B5EF4-FFF2-40B4-BE49-F238E27FC236}">
                  <a16:creationId xmlns:a16="http://schemas.microsoft.com/office/drawing/2014/main" id="{1E57F273-717A-F2C3-7E22-AD36918F0167}"/>
                </a:ext>
              </a:extLst>
            </p:cNvPr>
            <p:cNvSpPr/>
            <p:nvPr/>
          </p:nvSpPr>
          <p:spPr>
            <a:xfrm>
              <a:off x="1590799" y="3190734"/>
              <a:ext cx="582609" cy="1079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26"/>
                <a:gd name="f8" fmla="val 17"/>
                <a:gd name="f9" fmla="val 9"/>
                <a:gd name="f10" fmla="val 47"/>
                <a:gd name="f11" fmla="val 93"/>
                <a:gd name="f12" fmla="val 7"/>
                <a:gd name="f13" fmla="val 16"/>
                <a:gd name="f14" fmla="val 96"/>
                <a:gd name="f15" fmla="val 48"/>
                <a:gd name="f16" fmla="+- 0 0 -90"/>
                <a:gd name="f17" fmla="*/ f3 1 142"/>
                <a:gd name="f18" fmla="*/ f4 1 26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42"/>
                <a:gd name="f27" fmla="*/ f23 1 26"/>
                <a:gd name="f28" fmla="*/ 0 f24 1"/>
                <a:gd name="f29" fmla="*/ 26 f23 1"/>
                <a:gd name="f30" fmla="*/ 0 f23 1"/>
                <a:gd name="f31" fmla="*/ 142 f24 1"/>
                <a:gd name="f32" fmla="+- f25 0 f1"/>
                <a:gd name="f33" fmla="*/ f28 1 142"/>
                <a:gd name="f34" fmla="*/ f29 1 26"/>
                <a:gd name="f35" fmla="*/ f30 1 26"/>
                <a:gd name="f36" fmla="*/ f31 1 142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7"/>
                <a:gd name="f44" fmla="*/ f36 1 f26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8 1"/>
                <a:gd name="f52" fmla="*/ f4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49" y="f51"/>
                </a:cxn>
                <a:cxn ang="f32">
                  <a:pos x="f52" y="f51"/>
                </a:cxn>
                <a:cxn ang="f32">
                  <a:pos x="f52" y="f50"/>
                </a:cxn>
                <a:cxn ang="f32">
                  <a:pos x="f49" y="f50"/>
                </a:cxn>
              </a:cxnLst>
              <a:rect l="f45" t="f48" r="f46" b="f47"/>
              <a:pathLst>
                <a:path w="142" h="26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12"/>
                    <a:pt x="f6" y="f13"/>
                    <a:pt x="f6" y="f7"/>
                  </a:cubicBezTo>
                  <a:cubicBezTo>
                    <a:pt x="f14" y="f7"/>
                    <a:pt x="f15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1" name="Freeform 44">
              <a:extLst>
                <a:ext uri="{FF2B5EF4-FFF2-40B4-BE49-F238E27FC236}">
                  <a16:creationId xmlns:a16="http://schemas.microsoft.com/office/drawing/2014/main" id="{40478272-4C53-D28B-1769-42C4ADD658DD}"/>
                </a:ext>
              </a:extLst>
            </p:cNvPr>
            <p:cNvSpPr/>
            <p:nvPr/>
          </p:nvSpPr>
          <p:spPr>
            <a:xfrm>
              <a:off x="1590799" y="3870188"/>
              <a:ext cx="582609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28"/>
                <a:gd name="f8" fmla="val 19"/>
                <a:gd name="f9" fmla="val 10"/>
                <a:gd name="f10" fmla="val 47"/>
                <a:gd name="f11" fmla="val 94"/>
                <a:gd name="f12" fmla="val 9"/>
                <a:gd name="f13" fmla="val 18"/>
                <a:gd name="f14" fmla="val 96"/>
                <a:gd name="f15" fmla="val 49"/>
                <a:gd name="f16" fmla="+- 0 0 -90"/>
                <a:gd name="f17" fmla="*/ f3 1 142"/>
                <a:gd name="f18" fmla="*/ f4 1 2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42"/>
                <a:gd name="f27" fmla="*/ f23 1 28"/>
                <a:gd name="f28" fmla="*/ 0 f24 1"/>
                <a:gd name="f29" fmla="*/ 28 f23 1"/>
                <a:gd name="f30" fmla="*/ 0 f23 1"/>
                <a:gd name="f31" fmla="*/ 142 f24 1"/>
                <a:gd name="f32" fmla="+- f25 0 f1"/>
                <a:gd name="f33" fmla="*/ f28 1 142"/>
                <a:gd name="f34" fmla="*/ f29 1 28"/>
                <a:gd name="f35" fmla="*/ f30 1 28"/>
                <a:gd name="f36" fmla="*/ f31 1 142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7"/>
                <a:gd name="f44" fmla="*/ f36 1 f26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8 1"/>
                <a:gd name="f52" fmla="*/ f4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49" y="f51"/>
                </a:cxn>
                <a:cxn ang="f32">
                  <a:pos x="f52" y="f51"/>
                </a:cxn>
                <a:cxn ang="f32">
                  <a:pos x="f52" y="f50"/>
                </a:cxn>
                <a:cxn ang="f32">
                  <a:pos x="f49" y="f50"/>
                </a:cxn>
              </a:cxnLst>
              <a:rect l="f45" t="f48" r="f46" b="f47"/>
              <a:pathLst>
                <a:path w="142" h="28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12"/>
                    <a:pt x="f6" y="f13"/>
                    <a:pt x="f6" y="f7"/>
                  </a:cubicBezTo>
                  <a:cubicBezTo>
                    <a:pt x="f14" y="f7"/>
                    <a:pt x="f15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2" name="Freeform 45">
              <a:extLst>
                <a:ext uri="{FF2B5EF4-FFF2-40B4-BE49-F238E27FC236}">
                  <a16:creationId xmlns:a16="http://schemas.microsoft.com/office/drawing/2014/main" id="{3CF2FE17-B044-5F19-4E69-8E8F25E8143D}"/>
                </a:ext>
              </a:extLst>
            </p:cNvPr>
            <p:cNvSpPr/>
            <p:nvPr/>
          </p:nvSpPr>
          <p:spPr>
            <a:xfrm>
              <a:off x="1590799" y="4095606"/>
              <a:ext cx="582609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28"/>
                <a:gd name="f8" fmla="val 19"/>
                <a:gd name="f9" fmla="val 10"/>
                <a:gd name="f10" fmla="val 47"/>
                <a:gd name="f11" fmla="val 94"/>
                <a:gd name="f12" fmla="val 9"/>
                <a:gd name="f13" fmla="val 18"/>
                <a:gd name="f14" fmla="val 95"/>
                <a:gd name="f15" fmla="val 49"/>
                <a:gd name="f16" fmla="+- 0 0 -90"/>
                <a:gd name="f17" fmla="*/ f3 1 142"/>
                <a:gd name="f18" fmla="*/ f4 1 2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42"/>
                <a:gd name="f27" fmla="*/ f23 1 28"/>
                <a:gd name="f28" fmla="*/ 0 f24 1"/>
                <a:gd name="f29" fmla="*/ 28 f23 1"/>
                <a:gd name="f30" fmla="*/ 0 f23 1"/>
                <a:gd name="f31" fmla="*/ 142 f24 1"/>
                <a:gd name="f32" fmla="+- f25 0 f1"/>
                <a:gd name="f33" fmla="*/ f28 1 142"/>
                <a:gd name="f34" fmla="*/ f29 1 28"/>
                <a:gd name="f35" fmla="*/ f30 1 28"/>
                <a:gd name="f36" fmla="*/ f31 1 142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7"/>
                <a:gd name="f44" fmla="*/ f36 1 f26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8 1"/>
                <a:gd name="f52" fmla="*/ f4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49" y="f51"/>
                </a:cxn>
                <a:cxn ang="f32">
                  <a:pos x="f52" y="f51"/>
                </a:cxn>
                <a:cxn ang="f32">
                  <a:pos x="f52" y="f50"/>
                </a:cxn>
                <a:cxn ang="f32">
                  <a:pos x="f49" y="f50"/>
                </a:cxn>
              </a:cxnLst>
              <a:rect l="f45" t="f48" r="f46" b="f47"/>
              <a:pathLst>
                <a:path w="142" h="28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12"/>
                    <a:pt x="f6" y="f13"/>
                    <a:pt x="f6" y="f7"/>
                  </a:cubicBezTo>
                  <a:cubicBezTo>
                    <a:pt x="f14" y="f7"/>
                    <a:pt x="f15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3" name="Freeform 46">
              <a:extLst>
                <a:ext uri="{FF2B5EF4-FFF2-40B4-BE49-F238E27FC236}">
                  <a16:creationId xmlns:a16="http://schemas.microsoft.com/office/drawing/2014/main" id="{C0DDA778-8945-DDF1-07F2-E078327EA3CE}"/>
                </a:ext>
              </a:extLst>
            </p:cNvPr>
            <p:cNvSpPr/>
            <p:nvPr/>
          </p:nvSpPr>
          <p:spPr>
            <a:xfrm>
              <a:off x="1590799" y="2282689"/>
              <a:ext cx="582609" cy="1111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27"/>
                <a:gd name="f8" fmla="val 48"/>
                <a:gd name="f9" fmla="val 95"/>
                <a:gd name="f10" fmla="val 9"/>
                <a:gd name="f11" fmla="val 17"/>
                <a:gd name="f12" fmla="val 18"/>
                <a:gd name="f13" fmla="val 10"/>
                <a:gd name="f14" fmla="+- 0 0 -90"/>
                <a:gd name="f15" fmla="*/ f3 1 142"/>
                <a:gd name="f16" fmla="*/ f4 1 2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42"/>
                <a:gd name="f25" fmla="*/ f21 1 27"/>
                <a:gd name="f26" fmla="*/ 0 f22 1"/>
                <a:gd name="f27" fmla="*/ 0 f21 1"/>
                <a:gd name="f28" fmla="*/ 142 f22 1"/>
                <a:gd name="f29" fmla="*/ 27 f21 1"/>
                <a:gd name="f30" fmla="+- f23 0 f1"/>
                <a:gd name="f31" fmla="*/ f26 1 142"/>
                <a:gd name="f32" fmla="*/ f27 1 27"/>
                <a:gd name="f33" fmla="*/ f28 1 142"/>
                <a:gd name="f34" fmla="*/ f29 1 27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48"/>
                </a:cxn>
                <a:cxn ang="f30">
                  <a:pos x="f49" y="f50"/>
                </a:cxn>
                <a:cxn ang="f30">
                  <a:pos x="f47" y="f50"/>
                </a:cxn>
                <a:cxn ang="f30">
                  <a:pos x="f47" y="f48"/>
                </a:cxn>
              </a:cxnLst>
              <a:rect l="f43" t="f46" r="f44" b="f45"/>
              <a:pathLst>
                <a:path w="142" h="27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2"/>
                    <a:pt x="f5" y="f13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4" name="Freeform 47">
              <a:extLst>
                <a:ext uri="{FF2B5EF4-FFF2-40B4-BE49-F238E27FC236}">
                  <a16:creationId xmlns:a16="http://schemas.microsoft.com/office/drawing/2014/main" id="{4E13A4CC-7729-91A2-B451-85D38EAE5F0A}"/>
                </a:ext>
              </a:extLst>
            </p:cNvPr>
            <p:cNvSpPr/>
            <p:nvPr/>
          </p:nvSpPr>
          <p:spPr>
            <a:xfrm>
              <a:off x="1590799" y="2512871"/>
              <a:ext cx="582609" cy="1079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26"/>
                <a:gd name="f8" fmla="val 10"/>
                <a:gd name="f9" fmla="val 17"/>
                <a:gd name="f10" fmla="val 95"/>
                <a:gd name="f11" fmla="val 48"/>
                <a:gd name="f12" fmla="val 9"/>
                <a:gd name="f13" fmla="val 94"/>
                <a:gd name="f14" fmla="+- 0 0 -90"/>
                <a:gd name="f15" fmla="*/ f3 1 142"/>
                <a:gd name="f16" fmla="*/ f4 1 2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42"/>
                <a:gd name="f25" fmla="*/ f21 1 26"/>
                <a:gd name="f26" fmla="*/ 142 f22 1"/>
                <a:gd name="f27" fmla="*/ 0 f21 1"/>
                <a:gd name="f28" fmla="*/ 26 f21 1"/>
                <a:gd name="f29" fmla="*/ 0 f22 1"/>
                <a:gd name="f30" fmla="+- f23 0 f1"/>
                <a:gd name="f31" fmla="*/ f26 1 142"/>
                <a:gd name="f32" fmla="*/ f27 1 26"/>
                <a:gd name="f33" fmla="*/ f28 1 26"/>
                <a:gd name="f34" fmla="*/ f29 1 142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6 1"/>
                <a:gd name="f50" fmla="*/ f4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9"/>
                </a:cxn>
                <a:cxn ang="f30">
                  <a:pos x="f50" y="f49"/>
                </a:cxn>
                <a:cxn ang="f30">
                  <a:pos x="f50" y="f48"/>
                </a:cxn>
                <a:cxn ang="f30">
                  <a:pos x="f47" y="f48"/>
                </a:cxn>
              </a:cxnLst>
              <a:rect l="f43" t="f46" r="f44" b="f45"/>
              <a:pathLst>
                <a:path w="142" h="26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5" y="f7"/>
                  </a:cubicBezTo>
                  <a:cubicBezTo>
                    <a:pt x="f5" y="f9"/>
                    <a:pt x="f5" y="f12"/>
                    <a:pt x="f5" y="f5"/>
                  </a:cubicBezTo>
                  <a:cubicBezTo>
                    <a:pt x="f11" y="f5"/>
                    <a:pt x="f13" y="f5"/>
                    <a:pt x="f6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5" name="Freeform 48">
              <a:extLst>
                <a:ext uri="{FF2B5EF4-FFF2-40B4-BE49-F238E27FC236}">
                  <a16:creationId xmlns:a16="http://schemas.microsoft.com/office/drawing/2014/main" id="{3ACB4F46-919C-9DB4-7CB9-EE7F451DD4D2}"/>
                </a:ext>
              </a:extLst>
            </p:cNvPr>
            <p:cNvSpPr/>
            <p:nvPr/>
          </p:nvSpPr>
          <p:spPr>
            <a:xfrm>
              <a:off x="1590799" y="3417752"/>
              <a:ext cx="582609" cy="1111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27"/>
                <a:gd name="f8" fmla="val 10"/>
                <a:gd name="f9" fmla="val 18"/>
                <a:gd name="f10" fmla="val 95"/>
                <a:gd name="f11" fmla="val 48"/>
                <a:gd name="f12" fmla="val 9"/>
                <a:gd name="f13" fmla="val 94"/>
                <a:gd name="f14" fmla="+- 0 0 -90"/>
                <a:gd name="f15" fmla="*/ f3 1 142"/>
                <a:gd name="f16" fmla="*/ f4 1 2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42"/>
                <a:gd name="f25" fmla="*/ f21 1 27"/>
                <a:gd name="f26" fmla="*/ 142 f22 1"/>
                <a:gd name="f27" fmla="*/ 0 f21 1"/>
                <a:gd name="f28" fmla="*/ 27 f21 1"/>
                <a:gd name="f29" fmla="*/ 0 f22 1"/>
                <a:gd name="f30" fmla="+- f23 0 f1"/>
                <a:gd name="f31" fmla="*/ f26 1 142"/>
                <a:gd name="f32" fmla="*/ f27 1 27"/>
                <a:gd name="f33" fmla="*/ f28 1 27"/>
                <a:gd name="f34" fmla="*/ f29 1 142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6 1"/>
                <a:gd name="f50" fmla="*/ f4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9"/>
                </a:cxn>
                <a:cxn ang="f30">
                  <a:pos x="f50" y="f49"/>
                </a:cxn>
                <a:cxn ang="f30">
                  <a:pos x="f50" y="f48"/>
                </a:cxn>
                <a:cxn ang="f30">
                  <a:pos x="f47" y="f48"/>
                </a:cxn>
              </a:cxnLst>
              <a:rect l="f43" t="f46" r="f44" b="f45"/>
              <a:pathLst>
                <a:path w="142" h="27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5" y="f7"/>
                  </a:cubicBezTo>
                  <a:cubicBezTo>
                    <a:pt x="f5" y="f9"/>
                    <a:pt x="f5" y="f12"/>
                    <a:pt x="f5" y="f5"/>
                  </a:cubicBezTo>
                  <a:cubicBezTo>
                    <a:pt x="f11" y="f5"/>
                    <a:pt x="f13" y="f5"/>
                    <a:pt x="f6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6" name="Freeform 49">
              <a:extLst>
                <a:ext uri="{FF2B5EF4-FFF2-40B4-BE49-F238E27FC236}">
                  <a16:creationId xmlns:a16="http://schemas.microsoft.com/office/drawing/2014/main" id="{62C24338-BBC6-FD8C-BE77-FA89DE361002}"/>
                </a:ext>
              </a:extLst>
            </p:cNvPr>
            <p:cNvSpPr/>
            <p:nvPr/>
          </p:nvSpPr>
          <p:spPr>
            <a:xfrm>
              <a:off x="1590799" y="3647934"/>
              <a:ext cx="582609" cy="1063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26"/>
                <a:gd name="f8" fmla="val 17"/>
                <a:gd name="f9" fmla="val 9"/>
                <a:gd name="f10" fmla="val 47"/>
                <a:gd name="f11" fmla="val 94"/>
                <a:gd name="f12" fmla="val 8"/>
                <a:gd name="f13" fmla="val 16"/>
                <a:gd name="f14" fmla="val 95"/>
                <a:gd name="f15" fmla="val 49"/>
                <a:gd name="f16" fmla="+- 0 0 -90"/>
                <a:gd name="f17" fmla="*/ f3 1 142"/>
                <a:gd name="f18" fmla="*/ f4 1 26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42"/>
                <a:gd name="f27" fmla="*/ f23 1 26"/>
                <a:gd name="f28" fmla="*/ 0 f24 1"/>
                <a:gd name="f29" fmla="*/ 26 f23 1"/>
                <a:gd name="f30" fmla="*/ 0 f23 1"/>
                <a:gd name="f31" fmla="*/ 142 f24 1"/>
                <a:gd name="f32" fmla="+- f25 0 f1"/>
                <a:gd name="f33" fmla="*/ f28 1 142"/>
                <a:gd name="f34" fmla="*/ f29 1 26"/>
                <a:gd name="f35" fmla="*/ f30 1 26"/>
                <a:gd name="f36" fmla="*/ f31 1 142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7"/>
                <a:gd name="f44" fmla="*/ f36 1 f26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8 1"/>
                <a:gd name="f52" fmla="*/ f4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49" y="f51"/>
                </a:cxn>
                <a:cxn ang="f32">
                  <a:pos x="f52" y="f51"/>
                </a:cxn>
                <a:cxn ang="f32">
                  <a:pos x="f52" y="f50"/>
                </a:cxn>
                <a:cxn ang="f32">
                  <a:pos x="f49" y="f50"/>
                </a:cxn>
              </a:cxnLst>
              <a:rect l="f45" t="f48" r="f46" b="f47"/>
              <a:pathLst>
                <a:path w="142" h="26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12"/>
                    <a:pt x="f6" y="f13"/>
                    <a:pt x="f6" y="f7"/>
                  </a:cubicBezTo>
                  <a:cubicBezTo>
                    <a:pt x="f14" y="f7"/>
                    <a:pt x="f15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</p:grpSp>
      <p:grpSp>
        <p:nvGrpSpPr>
          <p:cNvPr id="47" name="Group 253">
            <a:extLst>
              <a:ext uri="{FF2B5EF4-FFF2-40B4-BE49-F238E27FC236}">
                <a16:creationId xmlns:a16="http://schemas.microsoft.com/office/drawing/2014/main" id="{188441BB-ED52-A735-5DDA-B75DA1F9F05B}"/>
              </a:ext>
            </a:extLst>
          </p:cNvPr>
          <p:cNvGrpSpPr/>
          <p:nvPr/>
        </p:nvGrpSpPr>
        <p:grpSpPr>
          <a:xfrm>
            <a:off x="3870326" y="1029102"/>
            <a:ext cx="2730498" cy="1841501"/>
            <a:chOff x="3870326" y="1029102"/>
            <a:chExt cx="2730498" cy="1841501"/>
          </a:xfrm>
        </p:grpSpPr>
        <p:sp>
          <p:nvSpPr>
            <p:cNvPr id="48" name="Freeform 53">
              <a:extLst>
                <a:ext uri="{FF2B5EF4-FFF2-40B4-BE49-F238E27FC236}">
                  <a16:creationId xmlns:a16="http://schemas.microsoft.com/office/drawing/2014/main" id="{4B28DF0B-7723-13CE-B6DA-F0A0985EEB7E}"/>
                </a:ext>
              </a:extLst>
            </p:cNvPr>
            <p:cNvSpPr/>
            <p:nvPr/>
          </p:nvSpPr>
          <p:spPr>
            <a:xfrm>
              <a:off x="3870326" y="1029102"/>
              <a:ext cx="1563688" cy="18383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89"/>
                <a:gd name="f7" fmla="val 1044"/>
                <a:gd name="f8" fmla="val 87"/>
                <a:gd name="f9" fmla="val 61"/>
                <a:gd name="f10" fmla="val 173"/>
                <a:gd name="f11" fmla="val 35"/>
                <a:gd name="f12" fmla="val 259"/>
                <a:gd name="f13" fmla="val 10"/>
                <a:gd name="f14" fmla="val 270"/>
                <a:gd name="f15" fmla="val 7"/>
                <a:gd name="f16" fmla="val 282"/>
                <a:gd name="f17" fmla="val 5"/>
                <a:gd name="f18" fmla="val 294"/>
                <a:gd name="f19" fmla="val 308"/>
                <a:gd name="f20" fmla="val 4"/>
                <a:gd name="f21" fmla="val 323"/>
                <a:gd name="f22" fmla="val 6"/>
                <a:gd name="f23" fmla="val 337"/>
                <a:gd name="f24" fmla="val 375"/>
                <a:gd name="f25" fmla="val 410"/>
                <a:gd name="f26" fmla="val 11"/>
                <a:gd name="f27" fmla="val 445"/>
                <a:gd name="f28" fmla="val 26"/>
                <a:gd name="f29" fmla="val 506"/>
                <a:gd name="f30" fmla="val 51"/>
                <a:gd name="f31" fmla="val 567"/>
                <a:gd name="f32" fmla="val 74"/>
                <a:gd name="f33" fmla="val 628"/>
                <a:gd name="f34" fmla="val 97"/>
                <a:gd name="f35" fmla="val 639"/>
                <a:gd name="f36" fmla="val 101"/>
                <a:gd name="f37" fmla="val 107"/>
                <a:gd name="f38" fmla="val 116"/>
                <a:gd name="f39" fmla="val 257"/>
                <a:gd name="f40" fmla="val 398"/>
                <a:gd name="f41" fmla="val 538"/>
                <a:gd name="f42" fmla="val 542"/>
                <a:gd name="f43" fmla="val 546"/>
                <a:gd name="f44" fmla="val 551"/>
                <a:gd name="f45" fmla="val 722"/>
                <a:gd name="f46" fmla="val 568"/>
                <a:gd name="f47" fmla="val 805"/>
                <a:gd name="f48" fmla="val 585"/>
                <a:gd name="f49" fmla="val 602"/>
                <a:gd name="f50" fmla="val 749"/>
                <a:gd name="f51" fmla="val 896"/>
                <a:gd name="f52" fmla="val 592"/>
                <a:gd name="f53" fmla="val 297"/>
                <a:gd name="f54" fmla="val 725"/>
                <a:gd name="f55" fmla="val 406"/>
                <a:gd name="f56" fmla="val 404"/>
                <a:gd name="f57" fmla="val 27"/>
                <a:gd name="f58" fmla="val 361"/>
                <a:gd name="f59" fmla="val 694"/>
                <a:gd name="f60" fmla="val 1029"/>
                <a:gd name="f61" fmla="val 561"/>
                <a:gd name="f62" fmla="val 717"/>
                <a:gd name="f63" fmla="val 874"/>
                <a:gd name="f64" fmla="val 1026"/>
                <a:gd name="f65" fmla="val 1023"/>
                <a:gd name="f66" fmla="val 1019"/>
                <a:gd name="f67" fmla="val 954"/>
                <a:gd name="f68" fmla="val 888"/>
                <a:gd name="f69" fmla="val 822"/>
                <a:gd name="f70" fmla="val 756"/>
                <a:gd name="f71" fmla="val 689"/>
                <a:gd name="f72" fmla="val 623"/>
                <a:gd name="f73" fmla="val 615"/>
                <a:gd name="f74" fmla="val 873"/>
                <a:gd name="f75" fmla="val 612"/>
                <a:gd name="f76" fmla="val 864"/>
                <a:gd name="f77" fmla="val 610"/>
                <a:gd name="f78" fmla="val 814"/>
                <a:gd name="f79" fmla="val 601"/>
                <a:gd name="f80" fmla="val 764"/>
                <a:gd name="f81" fmla="val 591"/>
                <a:gd name="f82" fmla="val 714"/>
                <a:gd name="f83" fmla="val 581"/>
                <a:gd name="f84" fmla="val 684"/>
                <a:gd name="f85" fmla="val 575"/>
                <a:gd name="f86" fmla="val 654"/>
                <a:gd name="f87" fmla="val 569"/>
                <a:gd name="f88" fmla="val 624"/>
                <a:gd name="f89" fmla="val 563"/>
                <a:gd name="f90" fmla="val 557"/>
                <a:gd name="f91" fmla="val 552"/>
                <a:gd name="f92" fmla="val 407"/>
                <a:gd name="f93" fmla="val 267"/>
                <a:gd name="f94" fmla="val 127"/>
                <a:gd name="f95" fmla="val 114"/>
                <a:gd name="f96" fmla="val 620"/>
                <a:gd name="f97" fmla="val 109"/>
                <a:gd name="f98" fmla="val 608"/>
                <a:gd name="f99" fmla="val 104"/>
                <a:gd name="f100" fmla="val 560"/>
                <a:gd name="f101" fmla="val 513"/>
                <a:gd name="f102" fmla="val 68"/>
                <a:gd name="f103" fmla="val 466"/>
                <a:gd name="f104" fmla="val 50"/>
                <a:gd name="f105" fmla="val 446"/>
                <a:gd name="f106" fmla="val 42"/>
                <a:gd name="f107" fmla="val 425"/>
                <a:gd name="f108" fmla="val 388"/>
                <a:gd name="f109" fmla="val 150"/>
                <a:gd name="f110" fmla="val 139"/>
                <a:gd name="f111" fmla="val 130"/>
                <a:gd name="f112" fmla="val 121"/>
                <a:gd name="f113" fmla="val 351"/>
                <a:gd name="f114" fmla="val 315"/>
                <a:gd name="f115" fmla="val 280"/>
                <a:gd name="f116" fmla="val 131"/>
                <a:gd name="f117" fmla="val 140"/>
                <a:gd name="f118" fmla="val 316"/>
                <a:gd name="f119" fmla="val 387"/>
                <a:gd name="f120" fmla="val 705"/>
                <a:gd name="f121" fmla="val 715"/>
                <a:gd name="f122" fmla="val 724"/>
                <a:gd name="f123" fmla="val 734"/>
                <a:gd name="f124" fmla="val 279"/>
                <a:gd name="f125" fmla="val 393"/>
                <a:gd name="f126" fmla="val 352"/>
                <a:gd name="f127" fmla="val 383"/>
                <a:gd name="f128" fmla="val 374"/>
                <a:gd name="f129" fmla="val 363"/>
                <a:gd name="f130" fmla="val 831"/>
                <a:gd name="f131" fmla="val 821"/>
                <a:gd name="f132" fmla="val 811"/>
                <a:gd name="f133" fmla="val 802"/>
                <a:gd name="f134" fmla="val 812"/>
                <a:gd name="f135" fmla="val 490"/>
                <a:gd name="f136" fmla="val 480"/>
                <a:gd name="f137" fmla="val 471"/>
                <a:gd name="f138" fmla="val 462"/>
                <a:gd name="f139" fmla="val 350"/>
                <a:gd name="f140" fmla="val 472"/>
                <a:gd name="f141" fmla="val 481"/>
                <a:gd name="f142" fmla="val 52"/>
                <a:gd name="f143" fmla="val 33"/>
                <a:gd name="f144" fmla="val 23"/>
                <a:gd name="f145" fmla="val 636"/>
                <a:gd name="f146" fmla="val 626"/>
                <a:gd name="f147" fmla="val 617"/>
                <a:gd name="f148" fmla="val 607"/>
                <a:gd name="f149" fmla="val 510"/>
                <a:gd name="f150" fmla="val 520"/>
                <a:gd name="f151" fmla="val 529"/>
                <a:gd name="f152" fmla="val 539"/>
                <a:gd name="f153" fmla="val 198"/>
                <a:gd name="f154" fmla="val 188"/>
                <a:gd name="f155" fmla="val 179"/>
                <a:gd name="f156" fmla="val 170"/>
                <a:gd name="f157" fmla="val 326"/>
                <a:gd name="f158" fmla="val 335"/>
                <a:gd name="f159" fmla="val 344"/>
                <a:gd name="f160" fmla="val 334"/>
                <a:gd name="f161" fmla="val 325"/>
                <a:gd name="f162" fmla="val 296"/>
                <a:gd name="f163" fmla="val 289"/>
                <a:gd name="f164" fmla="val 276"/>
                <a:gd name="f165" fmla="val 389"/>
                <a:gd name="f166" fmla="val 268"/>
                <a:gd name="f167" fmla="val 386"/>
                <a:gd name="f168" fmla="val 266"/>
                <a:gd name="f169" fmla="val 378"/>
                <a:gd name="f170" fmla="val 322"/>
                <a:gd name="f171" fmla="val 284"/>
                <a:gd name="f172" fmla="val 277"/>
                <a:gd name="f173" fmla="val 286"/>
                <a:gd name="f174" fmla="val 976"/>
                <a:gd name="f175" fmla="val 967"/>
                <a:gd name="f176" fmla="val 957"/>
                <a:gd name="f177" fmla="val 948"/>
                <a:gd name="f178" fmla="val 958"/>
                <a:gd name="f179" fmla="val 966"/>
                <a:gd name="f180" fmla="val 100"/>
                <a:gd name="f181" fmla="val 91"/>
                <a:gd name="f182" fmla="val 82"/>
                <a:gd name="f183" fmla="val 72"/>
                <a:gd name="f184" fmla="val 900"/>
                <a:gd name="f185" fmla="val 910"/>
                <a:gd name="f186" fmla="val 919"/>
                <a:gd name="f187" fmla="val 928"/>
                <a:gd name="f188" fmla="val 918"/>
                <a:gd name="f189" fmla="val 909"/>
                <a:gd name="f190" fmla="val 559"/>
                <a:gd name="f191" fmla="val 578"/>
                <a:gd name="f192" fmla="val 588"/>
                <a:gd name="f193" fmla="val 675"/>
                <a:gd name="f194" fmla="val 666"/>
                <a:gd name="f195" fmla="val 656"/>
                <a:gd name="f196" fmla="val 413"/>
                <a:gd name="f197" fmla="val 423"/>
                <a:gd name="f198" fmla="val 432"/>
                <a:gd name="f199" fmla="val 441"/>
                <a:gd name="f200" fmla="val 431"/>
                <a:gd name="f201" fmla="val 422"/>
                <a:gd name="f202" fmla="val 1025"/>
                <a:gd name="f203" fmla="val 1015"/>
                <a:gd name="f204" fmla="val 1006"/>
                <a:gd name="f205" fmla="val 997"/>
                <a:gd name="f206" fmla="val 1007"/>
                <a:gd name="f207" fmla="val 1016"/>
                <a:gd name="f208" fmla="val 879"/>
                <a:gd name="f209" fmla="val 869"/>
                <a:gd name="f210" fmla="val 860"/>
                <a:gd name="f211" fmla="val 851"/>
                <a:gd name="f212" fmla="val 218"/>
                <a:gd name="f213" fmla="val 229"/>
                <a:gd name="f214" fmla="val 238"/>
                <a:gd name="f215" fmla="val 247"/>
                <a:gd name="f216" fmla="val 237"/>
                <a:gd name="f217" fmla="val 228"/>
                <a:gd name="f218" fmla="val 782"/>
                <a:gd name="f219" fmla="val 772"/>
                <a:gd name="f220" fmla="val 763"/>
                <a:gd name="f221" fmla="val 754"/>
                <a:gd name="f222" fmla="val 773"/>
                <a:gd name="f223" fmla="+- 0 0 -90"/>
                <a:gd name="f224" fmla="*/ f3 1 889"/>
                <a:gd name="f225" fmla="*/ f4 1 1044"/>
                <a:gd name="f226" fmla="val f5"/>
                <a:gd name="f227" fmla="val f6"/>
                <a:gd name="f228" fmla="val f7"/>
                <a:gd name="f229" fmla="*/ f223 f0 1"/>
                <a:gd name="f230" fmla="+- f228 0 f226"/>
                <a:gd name="f231" fmla="+- f227 0 f226"/>
                <a:gd name="f232" fmla="*/ f229 1 f2"/>
                <a:gd name="f233" fmla="*/ f231 1 889"/>
                <a:gd name="f234" fmla="*/ f230 1 1044"/>
                <a:gd name="f235" fmla="*/ 294 f231 1"/>
                <a:gd name="f236" fmla="*/ 5 f230 1"/>
                <a:gd name="f237" fmla="*/ 628 f231 1"/>
                <a:gd name="f238" fmla="*/ 97 f230 1"/>
                <a:gd name="f239" fmla="*/ 639 f231 1"/>
                <a:gd name="f240" fmla="*/ 551 f230 1"/>
                <a:gd name="f241" fmla="*/ 0 f231 1"/>
                <a:gd name="f242" fmla="*/ 1044 f230 1"/>
                <a:gd name="f243" fmla="*/ 404 f231 1"/>
                <a:gd name="f244" fmla="*/ 1029 f230 1"/>
                <a:gd name="f245" fmla="*/ 874 f231 1"/>
                <a:gd name="f246" fmla="*/ 822 f230 1"/>
                <a:gd name="f247" fmla="*/ 714 f231 1"/>
                <a:gd name="f248" fmla="*/ 581 f230 1"/>
                <a:gd name="f249" fmla="*/ 624 f231 1"/>
                <a:gd name="f250" fmla="*/ 127 f230 1"/>
                <a:gd name="f251" fmla="*/ 27 f230 1"/>
                <a:gd name="f252" fmla="*/ 280 f231 1"/>
                <a:gd name="f253" fmla="*/ 121 f230 1"/>
                <a:gd name="f254" fmla="*/ 387 f231 1"/>
                <a:gd name="f255" fmla="*/ 705 f230 1"/>
                <a:gd name="f256" fmla="*/ 734 f230 1"/>
                <a:gd name="f257" fmla="*/ 388 f231 1"/>
                <a:gd name="f258" fmla="*/ 393 f230 1"/>
                <a:gd name="f259" fmla="*/ 279 f231 1"/>
                <a:gd name="f260" fmla="*/ 802 f230 1"/>
                <a:gd name="f261" fmla="*/ 490 f230 1"/>
                <a:gd name="f262" fmla="*/ 52 f230 1"/>
                <a:gd name="f263" fmla="*/ 607 f230 1"/>
                <a:gd name="f264" fmla="*/ 510 f230 1"/>
                <a:gd name="f265" fmla="*/ 539 f230 1"/>
                <a:gd name="f266" fmla="*/ 198 f230 1"/>
                <a:gd name="f267" fmla="*/ 344 f230 1"/>
                <a:gd name="f268" fmla="*/ 296 f230 1"/>
                <a:gd name="f269" fmla="*/ 266 f230 1"/>
                <a:gd name="f270" fmla="*/ 948 f230 1"/>
                <a:gd name="f271" fmla="*/ 100 f230 1"/>
                <a:gd name="f272" fmla="*/ 72 f230 1"/>
                <a:gd name="f273" fmla="*/ 900 f230 1"/>
                <a:gd name="f274" fmla="*/ 588 f230 1"/>
                <a:gd name="f275" fmla="*/ 684 f230 1"/>
                <a:gd name="f276" fmla="*/ 656 f230 1"/>
                <a:gd name="f277" fmla="*/ 413 f230 1"/>
                <a:gd name="f278" fmla="*/ 997 f230 1"/>
                <a:gd name="f279" fmla="*/ 879 f230 1"/>
                <a:gd name="f280" fmla="*/ 851 f230 1"/>
                <a:gd name="f281" fmla="*/ 218 f230 1"/>
                <a:gd name="f282" fmla="*/ 754 f230 1"/>
                <a:gd name="f283" fmla="+- f232 0 f1"/>
                <a:gd name="f284" fmla="*/ f235 1 889"/>
                <a:gd name="f285" fmla="*/ f236 1 1044"/>
                <a:gd name="f286" fmla="*/ f237 1 889"/>
                <a:gd name="f287" fmla="*/ f238 1 1044"/>
                <a:gd name="f288" fmla="*/ f239 1 889"/>
                <a:gd name="f289" fmla="*/ f240 1 1044"/>
                <a:gd name="f290" fmla="*/ f241 1 889"/>
                <a:gd name="f291" fmla="*/ f242 1 1044"/>
                <a:gd name="f292" fmla="*/ f243 1 889"/>
                <a:gd name="f293" fmla="*/ f244 1 1044"/>
                <a:gd name="f294" fmla="*/ f245 1 889"/>
                <a:gd name="f295" fmla="*/ f246 1 1044"/>
                <a:gd name="f296" fmla="*/ f247 1 889"/>
                <a:gd name="f297" fmla="*/ f248 1 1044"/>
                <a:gd name="f298" fmla="*/ f249 1 889"/>
                <a:gd name="f299" fmla="*/ f250 1 1044"/>
                <a:gd name="f300" fmla="*/ f251 1 1044"/>
                <a:gd name="f301" fmla="*/ f252 1 889"/>
                <a:gd name="f302" fmla="*/ f253 1 1044"/>
                <a:gd name="f303" fmla="*/ f254 1 889"/>
                <a:gd name="f304" fmla="*/ f255 1 1044"/>
                <a:gd name="f305" fmla="*/ f256 1 1044"/>
                <a:gd name="f306" fmla="*/ f257 1 889"/>
                <a:gd name="f307" fmla="*/ f258 1 1044"/>
                <a:gd name="f308" fmla="*/ f259 1 889"/>
                <a:gd name="f309" fmla="*/ f260 1 1044"/>
                <a:gd name="f310" fmla="*/ f261 1 1044"/>
                <a:gd name="f311" fmla="*/ f262 1 1044"/>
                <a:gd name="f312" fmla="*/ f263 1 1044"/>
                <a:gd name="f313" fmla="*/ f264 1 1044"/>
                <a:gd name="f314" fmla="*/ f265 1 1044"/>
                <a:gd name="f315" fmla="*/ f266 1 1044"/>
                <a:gd name="f316" fmla="*/ f267 1 1044"/>
                <a:gd name="f317" fmla="*/ f268 1 1044"/>
                <a:gd name="f318" fmla="*/ f269 1 1044"/>
                <a:gd name="f319" fmla="*/ f270 1 1044"/>
                <a:gd name="f320" fmla="*/ f271 1 1044"/>
                <a:gd name="f321" fmla="*/ f272 1 1044"/>
                <a:gd name="f322" fmla="*/ f273 1 1044"/>
                <a:gd name="f323" fmla="*/ f274 1 1044"/>
                <a:gd name="f324" fmla="*/ f275 1 1044"/>
                <a:gd name="f325" fmla="*/ f276 1 1044"/>
                <a:gd name="f326" fmla="*/ f277 1 1044"/>
                <a:gd name="f327" fmla="*/ f278 1 1044"/>
                <a:gd name="f328" fmla="*/ f279 1 1044"/>
                <a:gd name="f329" fmla="*/ f280 1 1044"/>
                <a:gd name="f330" fmla="*/ f281 1 1044"/>
                <a:gd name="f331" fmla="*/ f282 1 1044"/>
                <a:gd name="f332" fmla="*/ 0 1 f233"/>
                <a:gd name="f333" fmla="*/ f227 1 f233"/>
                <a:gd name="f334" fmla="*/ 0 1 f234"/>
                <a:gd name="f335" fmla="*/ f228 1 f234"/>
                <a:gd name="f336" fmla="*/ f284 1 f233"/>
                <a:gd name="f337" fmla="*/ f285 1 f234"/>
                <a:gd name="f338" fmla="*/ f286 1 f233"/>
                <a:gd name="f339" fmla="*/ f287 1 f234"/>
                <a:gd name="f340" fmla="*/ f288 1 f233"/>
                <a:gd name="f341" fmla="*/ f289 1 f234"/>
                <a:gd name="f342" fmla="*/ f290 1 f233"/>
                <a:gd name="f343" fmla="*/ f291 1 f234"/>
                <a:gd name="f344" fmla="*/ f292 1 f233"/>
                <a:gd name="f345" fmla="*/ f293 1 f234"/>
                <a:gd name="f346" fmla="*/ f294 1 f233"/>
                <a:gd name="f347" fmla="*/ f295 1 f234"/>
                <a:gd name="f348" fmla="*/ f296 1 f233"/>
                <a:gd name="f349" fmla="*/ f297 1 f234"/>
                <a:gd name="f350" fmla="*/ f298 1 f233"/>
                <a:gd name="f351" fmla="*/ f299 1 f234"/>
                <a:gd name="f352" fmla="*/ f300 1 f234"/>
                <a:gd name="f353" fmla="*/ f301 1 f233"/>
                <a:gd name="f354" fmla="*/ f302 1 f234"/>
                <a:gd name="f355" fmla="*/ f303 1 f233"/>
                <a:gd name="f356" fmla="*/ f304 1 f234"/>
                <a:gd name="f357" fmla="*/ f305 1 f234"/>
                <a:gd name="f358" fmla="*/ f306 1 f233"/>
                <a:gd name="f359" fmla="*/ f307 1 f234"/>
                <a:gd name="f360" fmla="*/ f308 1 f233"/>
                <a:gd name="f361" fmla="*/ f309 1 f234"/>
                <a:gd name="f362" fmla="*/ f310 1 f234"/>
                <a:gd name="f363" fmla="*/ f311 1 f234"/>
                <a:gd name="f364" fmla="*/ f312 1 f234"/>
                <a:gd name="f365" fmla="*/ f313 1 f234"/>
                <a:gd name="f366" fmla="*/ f314 1 f234"/>
                <a:gd name="f367" fmla="*/ f315 1 f234"/>
                <a:gd name="f368" fmla="*/ f316 1 f234"/>
                <a:gd name="f369" fmla="*/ f317 1 f234"/>
                <a:gd name="f370" fmla="*/ f318 1 f234"/>
                <a:gd name="f371" fmla="*/ f319 1 f234"/>
                <a:gd name="f372" fmla="*/ f320 1 f234"/>
                <a:gd name="f373" fmla="*/ f321 1 f234"/>
                <a:gd name="f374" fmla="*/ f322 1 f234"/>
                <a:gd name="f375" fmla="*/ f323 1 f234"/>
                <a:gd name="f376" fmla="*/ f324 1 f234"/>
                <a:gd name="f377" fmla="*/ f325 1 f234"/>
                <a:gd name="f378" fmla="*/ f326 1 f234"/>
                <a:gd name="f379" fmla="*/ f327 1 f234"/>
                <a:gd name="f380" fmla="*/ f328 1 f234"/>
                <a:gd name="f381" fmla="*/ f329 1 f234"/>
                <a:gd name="f382" fmla="*/ f330 1 f234"/>
                <a:gd name="f383" fmla="*/ f331 1 f234"/>
                <a:gd name="f384" fmla="*/ f332 f224 1"/>
                <a:gd name="f385" fmla="*/ f333 f224 1"/>
                <a:gd name="f386" fmla="*/ f335 f225 1"/>
                <a:gd name="f387" fmla="*/ f334 f225 1"/>
                <a:gd name="f388" fmla="*/ f336 f224 1"/>
                <a:gd name="f389" fmla="*/ f337 f225 1"/>
                <a:gd name="f390" fmla="*/ f338 f224 1"/>
                <a:gd name="f391" fmla="*/ f339 f225 1"/>
                <a:gd name="f392" fmla="*/ f340 f224 1"/>
                <a:gd name="f393" fmla="*/ f341 f225 1"/>
                <a:gd name="f394" fmla="*/ f342 f224 1"/>
                <a:gd name="f395" fmla="*/ f343 f225 1"/>
                <a:gd name="f396" fmla="*/ f344 f224 1"/>
                <a:gd name="f397" fmla="*/ f345 f225 1"/>
                <a:gd name="f398" fmla="*/ f346 f224 1"/>
                <a:gd name="f399" fmla="*/ f347 f225 1"/>
                <a:gd name="f400" fmla="*/ f348 f224 1"/>
                <a:gd name="f401" fmla="*/ f349 f225 1"/>
                <a:gd name="f402" fmla="*/ f350 f224 1"/>
                <a:gd name="f403" fmla="*/ f351 f225 1"/>
                <a:gd name="f404" fmla="*/ f352 f225 1"/>
                <a:gd name="f405" fmla="*/ f353 f224 1"/>
                <a:gd name="f406" fmla="*/ f354 f225 1"/>
                <a:gd name="f407" fmla="*/ f355 f224 1"/>
                <a:gd name="f408" fmla="*/ f356 f225 1"/>
                <a:gd name="f409" fmla="*/ f357 f225 1"/>
                <a:gd name="f410" fmla="*/ f358 f224 1"/>
                <a:gd name="f411" fmla="*/ f359 f225 1"/>
                <a:gd name="f412" fmla="*/ f360 f224 1"/>
                <a:gd name="f413" fmla="*/ f361 f225 1"/>
                <a:gd name="f414" fmla="*/ f362 f225 1"/>
                <a:gd name="f415" fmla="*/ f363 f225 1"/>
                <a:gd name="f416" fmla="*/ f364 f225 1"/>
                <a:gd name="f417" fmla="*/ f365 f225 1"/>
                <a:gd name="f418" fmla="*/ f366 f225 1"/>
                <a:gd name="f419" fmla="*/ f367 f225 1"/>
                <a:gd name="f420" fmla="*/ f368 f225 1"/>
                <a:gd name="f421" fmla="*/ f369 f225 1"/>
                <a:gd name="f422" fmla="*/ f370 f225 1"/>
                <a:gd name="f423" fmla="*/ f371 f225 1"/>
                <a:gd name="f424" fmla="*/ f372 f225 1"/>
                <a:gd name="f425" fmla="*/ f373 f225 1"/>
                <a:gd name="f426" fmla="*/ f374 f225 1"/>
                <a:gd name="f427" fmla="*/ f375 f225 1"/>
                <a:gd name="f428" fmla="*/ f376 f225 1"/>
                <a:gd name="f429" fmla="*/ f377 f225 1"/>
                <a:gd name="f430" fmla="*/ f378 f225 1"/>
                <a:gd name="f431" fmla="*/ f379 f225 1"/>
                <a:gd name="f432" fmla="*/ f380 f225 1"/>
                <a:gd name="f433" fmla="*/ f381 f225 1"/>
                <a:gd name="f434" fmla="*/ f382 f225 1"/>
                <a:gd name="f435" fmla="*/ f383 f2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3">
                  <a:pos x="f388" y="f389"/>
                </a:cxn>
                <a:cxn ang="f283">
                  <a:pos x="f390" y="f391"/>
                </a:cxn>
                <a:cxn ang="f283">
                  <a:pos x="f392" y="f393"/>
                </a:cxn>
                <a:cxn ang="f283">
                  <a:pos x="f394" y="f395"/>
                </a:cxn>
                <a:cxn ang="f283">
                  <a:pos x="f396" y="f397"/>
                </a:cxn>
                <a:cxn ang="f283">
                  <a:pos x="f398" y="f399"/>
                </a:cxn>
                <a:cxn ang="f283">
                  <a:pos x="f400" y="f401"/>
                </a:cxn>
                <a:cxn ang="f283">
                  <a:pos x="f402" y="f403"/>
                </a:cxn>
                <a:cxn ang="f283">
                  <a:pos x="f396" y="f404"/>
                </a:cxn>
                <a:cxn ang="f283">
                  <a:pos x="f405" y="f406"/>
                </a:cxn>
                <a:cxn ang="f283">
                  <a:pos x="f407" y="f408"/>
                </a:cxn>
                <a:cxn ang="f283">
                  <a:pos x="f407" y="f409"/>
                </a:cxn>
                <a:cxn ang="f283">
                  <a:pos x="f410" y="f411"/>
                </a:cxn>
                <a:cxn ang="f283">
                  <a:pos x="f412" y="f411"/>
                </a:cxn>
                <a:cxn ang="f283">
                  <a:pos x="f407" y="f413"/>
                </a:cxn>
                <a:cxn ang="f283">
                  <a:pos x="f407" y="f414"/>
                </a:cxn>
                <a:cxn ang="f283">
                  <a:pos x="f405" y="f414"/>
                </a:cxn>
                <a:cxn ang="f283">
                  <a:pos x="f407" y="f415"/>
                </a:cxn>
                <a:cxn ang="f283">
                  <a:pos x="f412" y="f415"/>
                </a:cxn>
                <a:cxn ang="f283">
                  <a:pos x="f410" y="f416"/>
                </a:cxn>
                <a:cxn ang="f283">
                  <a:pos x="f410" y="f417"/>
                </a:cxn>
                <a:cxn ang="f283">
                  <a:pos x="f410" y="f418"/>
                </a:cxn>
                <a:cxn ang="f283">
                  <a:pos x="f410" y="f419"/>
                </a:cxn>
                <a:cxn ang="f283">
                  <a:pos x="f412" y="f419"/>
                </a:cxn>
                <a:cxn ang="f283">
                  <a:pos x="f410" y="f420"/>
                </a:cxn>
                <a:cxn ang="f283">
                  <a:pos x="f410" y="f421"/>
                </a:cxn>
                <a:cxn ang="f283">
                  <a:pos x="f388" y="f422"/>
                </a:cxn>
                <a:cxn ang="f283">
                  <a:pos x="f410" y="f421"/>
                </a:cxn>
                <a:cxn ang="f283">
                  <a:pos x="f410" y="f423"/>
                </a:cxn>
                <a:cxn ang="f283">
                  <a:pos x="f412" y="f424"/>
                </a:cxn>
                <a:cxn ang="f283">
                  <a:pos x="f412" y="f425"/>
                </a:cxn>
                <a:cxn ang="f283">
                  <a:pos x="f405" y="f426"/>
                </a:cxn>
                <a:cxn ang="f283">
                  <a:pos x="f410" y="f426"/>
                </a:cxn>
                <a:cxn ang="f283">
                  <a:pos x="f412" y="f427"/>
                </a:cxn>
                <a:cxn ang="f283">
                  <a:pos x="f412" y="f428"/>
                </a:cxn>
                <a:cxn ang="f283">
                  <a:pos x="f412" y="f429"/>
                </a:cxn>
                <a:cxn ang="f283">
                  <a:pos x="f405" y="f430"/>
                </a:cxn>
                <a:cxn ang="f283">
                  <a:pos x="f410" y="f430"/>
                </a:cxn>
                <a:cxn ang="f283">
                  <a:pos x="f407" y="f431"/>
                </a:cxn>
                <a:cxn ang="f283">
                  <a:pos x="f412" y="f432"/>
                </a:cxn>
                <a:cxn ang="f283">
                  <a:pos x="f412" y="f433"/>
                </a:cxn>
                <a:cxn ang="f283">
                  <a:pos x="f405" y="f434"/>
                </a:cxn>
                <a:cxn ang="f283">
                  <a:pos x="f410" y="f434"/>
                </a:cxn>
                <a:cxn ang="f283">
                  <a:pos x="f405" y="f435"/>
                </a:cxn>
              </a:cxnLst>
              <a:rect l="f384" t="f387" r="f385" b="f386"/>
              <a:pathLst>
                <a:path w="889" h="1044">
                  <a:moveTo>
                    <a:pt x="f5" y="f8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20"/>
                    <a:pt x="f21" y="f22"/>
                    <a:pt x="f23" y="f20"/>
                  </a:cubicBezTo>
                  <a:cubicBezTo>
                    <a:pt x="f24" y="f5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5" y="f37"/>
                    <a:pt x="f35" y="f38"/>
                  </a:cubicBezTo>
                  <a:cubicBezTo>
                    <a:pt x="f35" y="f39"/>
                    <a:pt x="f35" y="f40"/>
                    <a:pt x="f35" y="f41"/>
                  </a:cubicBezTo>
                  <a:cubicBezTo>
                    <a:pt x="f35" y="f42"/>
                    <a:pt x="f35" y="f43"/>
                    <a:pt x="f35" y="f44"/>
                  </a:cubicBezTo>
                  <a:cubicBezTo>
                    <a:pt x="f45" y="f46"/>
                    <a:pt x="f47" y="f48"/>
                    <a:pt x="f6" y="f49"/>
                  </a:cubicBezTo>
                  <a:cubicBezTo>
                    <a:pt x="f6" y="f50"/>
                    <a:pt x="f6" y="f51"/>
                    <a:pt x="f6" y="f7"/>
                  </a:cubicBezTo>
                  <a:cubicBezTo>
                    <a:pt x="f52" y="f7"/>
                    <a:pt x="f53" y="f7"/>
                    <a:pt x="f5" y="f7"/>
                  </a:cubicBezTo>
                  <a:cubicBezTo>
                    <a:pt x="f5" y="f54"/>
                    <a:pt x="f5" y="f55"/>
                    <a:pt x="f5" y="f8"/>
                  </a:cubicBezTo>
                  <a:close/>
                  <a:moveTo>
                    <a:pt x="f56" y="f57"/>
                  </a:moveTo>
                  <a:cubicBezTo>
                    <a:pt x="f56" y="f58"/>
                    <a:pt x="f56" y="f59"/>
                    <a:pt x="f56" y="f60"/>
                  </a:cubicBezTo>
                  <a:cubicBezTo>
                    <a:pt x="f61" y="f60"/>
                    <a:pt x="f62" y="f60"/>
                    <a:pt x="f63" y="f60"/>
                  </a:cubicBezTo>
                  <a:cubicBezTo>
                    <a:pt x="f63" y="f64"/>
                    <a:pt x="f63" y="f65"/>
                    <a:pt x="f63" y="f66"/>
                  </a:cubicBezTo>
                  <a:cubicBezTo>
                    <a:pt x="f63" y="f67"/>
                    <a:pt x="f63" y="f68"/>
                    <a:pt x="f63" y="f69"/>
                  </a:cubicBezTo>
                  <a:cubicBezTo>
                    <a:pt x="f63" y="f70"/>
                    <a:pt x="f63" y="f71"/>
                    <a:pt x="f63" y="f72"/>
                  </a:cubicBezTo>
                  <a:cubicBezTo>
                    <a:pt x="f63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88" y="f90"/>
                    <a:pt x="f88" y="f91"/>
                    <a:pt x="f88" y="f43"/>
                  </a:cubicBezTo>
                  <a:cubicBezTo>
                    <a:pt x="f88" y="f92"/>
                    <a:pt x="f88" y="f93"/>
                    <a:pt x="f88" y="f94"/>
                  </a:cubicBezTo>
                  <a:cubicBezTo>
                    <a:pt x="f88" y="f95"/>
                    <a:pt x="f96" y="f97"/>
                    <a:pt x="f98" y="f99"/>
                  </a:cubicBezTo>
                  <a:cubicBezTo>
                    <a:pt x="f100" y="f8"/>
                    <a:pt x="f101" y="f102"/>
                    <a:pt x="f103" y="f104"/>
                  </a:cubicBezTo>
                  <a:cubicBezTo>
                    <a:pt x="f105" y="f106"/>
                    <a:pt x="f107" y="f11"/>
                    <a:pt x="f56" y="f57"/>
                  </a:cubicBezTo>
                  <a:close/>
                  <a:moveTo>
                    <a:pt x="f108" y="f109"/>
                  </a:moveTo>
                  <a:cubicBezTo>
                    <a:pt x="f108" y="f110"/>
                    <a:pt x="f108" y="f111"/>
                    <a:pt x="f108" y="f112"/>
                  </a:cubicBezTo>
                  <a:cubicBezTo>
                    <a:pt x="f113" y="f112"/>
                    <a:pt x="f114" y="f112"/>
                    <a:pt x="f115" y="f112"/>
                  </a:cubicBezTo>
                  <a:cubicBezTo>
                    <a:pt x="f115" y="f116"/>
                    <a:pt x="f115" y="f117"/>
                    <a:pt x="f115" y="f109"/>
                  </a:cubicBezTo>
                  <a:cubicBezTo>
                    <a:pt x="f118" y="f109"/>
                    <a:pt x="f113" y="f109"/>
                    <a:pt x="f108" y="f109"/>
                  </a:cubicBezTo>
                  <a:close/>
                  <a:moveTo>
                    <a:pt x="f119" y="f120"/>
                  </a:moveTo>
                  <a:cubicBezTo>
                    <a:pt x="f113" y="f120"/>
                    <a:pt x="f114" y="f120"/>
                    <a:pt x="f115" y="f120"/>
                  </a:cubicBezTo>
                  <a:cubicBezTo>
                    <a:pt x="f115" y="f121"/>
                    <a:pt x="f115" y="f122"/>
                    <a:pt x="f115" y="f123"/>
                  </a:cubicBezTo>
                  <a:cubicBezTo>
                    <a:pt x="f118" y="f123"/>
                    <a:pt x="f113" y="f123"/>
                    <a:pt x="f119" y="f123"/>
                  </a:cubicBezTo>
                  <a:cubicBezTo>
                    <a:pt x="f119" y="f122"/>
                    <a:pt x="f119" y="f121"/>
                    <a:pt x="f119" y="f120"/>
                  </a:cubicBezTo>
                  <a:close/>
                  <a:moveTo>
                    <a:pt x="f124" y="f125"/>
                  </a:moveTo>
                  <a:cubicBezTo>
                    <a:pt x="f118" y="f125"/>
                    <a:pt x="f126" y="f125"/>
                    <a:pt x="f108" y="f125"/>
                  </a:cubicBezTo>
                  <a:cubicBezTo>
                    <a:pt x="f108" y="f127"/>
                    <a:pt x="f108" y="f128"/>
                    <a:pt x="f108" y="f129"/>
                  </a:cubicBezTo>
                  <a:cubicBezTo>
                    <a:pt x="f113" y="f129"/>
                    <a:pt x="f114" y="f129"/>
                    <a:pt x="f124" y="f129"/>
                  </a:cubicBezTo>
                  <a:cubicBezTo>
                    <a:pt x="f124" y="f128"/>
                    <a:pt x="f124" y="f127"/>
                    <a:pt x="f124" y="f125"/>
                  </a:cubicBezTo>
                  <a:close/>
                  <a:moveTo>
                    <a:pt x="f124" y="f130"/>
                  </a:moveTo>
                  <a:cubicBezTo>
                    <a:pt x="f118" y="f130"/>
                    <a:pt x="f113" y="f130"/>
                    <a:pt x="f119" y="f130"/>
                  </a:cubicBezTo>
                  <a:cubicBezTo>
                    <a:pt x="f119" y="f131"/>
                    <a:pt x="f119" y="f132"/>
                    <a:pt x="f119" y="f133"/>
                  </a:cubicBezTo>
                  <a:cubicBezTo>
                    <a:pt x="f113" y="f133"/>
                    <a:pt x="f114" y="f133"/>
                    <a:pt x="f124" y="f133"/>
                  </a:cubicBezTo>
                  <a:cubicBezTo>
                    <a:pt x="f124" y="f134"/>
                    <a:pt x="f124" y="f131"/>
                    <a:pt x="f124" y="f130"/>
                  </a:cubicBezTo>
                  <a:close/>
                  <a:moveTo>
                    <a:pt x="f119" y="f135"/>
                  </a:moveTo>
                  <a:cubicBezTo>
                    <a:pt x="f119" y="f136"/>
                    <a:pt x="f119" y="f137"/>
                    <a:pt x="f119" y="f138"/>
                  </a:cubicBezTo>
                  <a:cubicBezTo>
                    <a:pt x="f139" y="f138"/>
                    <a:pt x="f114" y="f138"/>
                    <a:pt x="f115" y="f138"/>
                  </a:cubicBezTo>
                  <a:cubicBezTo>
                    <a:pt x="f115" y="f140"/>
                    <a:pt x="f115" y="f141"/>
                    <a:pt x="f115" y="f135"/>
                  </a:cubicBezTo>
                  <a:cubicBezTo>
                    <a:pt x="f118" y="f135"/>
                    <a:pt x="f113" y="f135"/>
                    <a:pt x="f119" y="f135"/>
                  </a:cubicBezTo>
                  <a:close/>
                  <a:moveTo>
                    <a:pt x="f124" y="f142"/>
                  </a:moveTo>
                  <a:cubicBezTo>
                    <a:pt x="f118" y="f142"/>
                    <a:pt x="f126" y="f142"/>
                    <a:pt x="f119" y="f142"/>
                  </a:cubicBezTo>
                  <a:cubicBezTo>
                    <a:pt x="f119" y="f106"/>
                    <a:pt x="f119" y="f143"/>
                    <a:pt x="f119" y="f144"/>
                  </a:cubicBezTo>
                  <a:cubicBezTo>
                    <a:pt x="f113" y="f144"/>
                    <a:pt x="f114" y="f144"/>
                    <a:pt x="f124" y="f144"/>
                  </a:cubicBezTo>
                  <a:cubicBezTo>
                    <a:pt x="f124" y="f143"/>
                    <a:pt x="f124" y="f106"/>
                    <a:pt x="f124" y="f142"/>
                  </a:cubicBezTo>
                  <a:close/>
                  <a:moveTo>
                    <a:pt x="f124" y="f145"/>
                  </a:moveTo>
                  <a:cubicBezTo>
                    <a:pt x="f118" y="f145"/>
                    <a:pt x="f113" y="f145"/>
                    <a:pt x="f108" y="f145"/>
                  </a:cubicBezTo>
                  <a:cubicBezTo>
                    <a:pt x="f108" y="f146"/>
                    <a:pt x="f108" y="f147"/>
                    <a:pt x="f108" y="f148"/>
                  </a:cubicBezTo>
                  <a:cubicBezTo>
                    <a:pt x="f113" y="f148"/>
                    <a:pt x="f118" y="f148"/>
                    <a:pt x="f124" y="f148"/>
                  </a:cubicBezTo>
                  <a:cubicBezTo>
                    <a:pt x="f124" y="f147"/>
                    <a:pt x="f124" y="f146"/>
                    <a:pt x="f124" y="f145"/>
                  </a:cubicBezTo>
                  <a:close/>
                  <a:moveTo>
                    <a:pt x="f108" y="f149"/>
                  </a:moveTo>
                  <a:cubicBezTo>
                    <a:pt x="f113" y="f149"/>
                    <a:pt x="f114" y="f149"/>
                    <a:pt x="f115" y="f149"/>
                  </a:cubicBezTo>
                  <a:cubicBezTo>
                    <a:pt x="f115" y="f150"/>
                    <a:pt x="f115" y="f151"/>
                    <a:pt x="f115" y="f152"/>
                  </a:cubicBezTo>
                  <a:cubicBezTo>
                    <a:pt x="f118" y="f152"/>
                    <a:pt x="f126" y="f152"/>
                    <a:pt x="f108" y="f152"/>
                  </a:cubicBezTo>
                  <a:cubicBezTo>
                    <a:pt x="f108" y="f151"/>
                    <a:pt x="f108" y="f150"/>
                    <a:pt x="f108" y="f149"/>
                  </a:cubicBezTo>
                  <a:close/>
                  <a:moveTo>
                    <a:pt x="f124" y="f153"/>
                  </a:moveTo>
                  <a:cubicBezTo>
                    <a:pt x="f118" y="f153"/>
                    <a:pt x="f126" y="f153"/>
                    <a:pt x="f108" y="f153"/>
                  </a:cubicBezTo>
                  <a:cubicBezTo>
                    <a:pt x="f108" y="f154"/>
                    <a:pt x="f108" y="f155"/>
                    <a:pt x="f108" y="f156"/>
                  </a:cubicBezTo>
                  <a:cubicBezTo>
                    <a:pt x="f113" y="f156"/>
                    <a:pt x="f114" y="f156"/>
                    <a:pt x="f124" y="f156"/>
                  </a:cubicBezTo>
                  <a:cubicBezTo>
                    <a:pt x="f124" y="f155"/>
                    <a:pt x="f124" y="f154"/>
                    <a:pt x="f124" y="f153"/>
                  </a:cubicBezTo>
                  <a:close/>
                  <a:moveTo>
                    <a:pt x="f115" y="f114"/>
                  </a:moveTo>
                  <a:cubicBezTo>
                    <a:pt x="f115" y="f157"/>
                    <a:pt x="f115" y="f158"/>
                    <a:pt x="f115" y="f159"/>
                  </a:cubicBezTo>
                  <a:cubicBezTo>
                    <a:pt x="f118" y="f159"/>
                    <a:pt x="f126" y="f159"/>
                    <a:pt x="f108" y="f159"/>
                  </a:cubicBezTo>
                  <a:cubicBezTo>
                    <a:pt x="f108" y="f160"/>
                    <a:pt x="f108" y="f161"/>
                    <a:pt x="f108" y="f114"/>
                  </a:cubicBezTo>
                  <a:cubicBezTo>
                    <a:pt x="f113" y="f114"/>
                    <a:pt x="f118" y="f114"/>
                    <a:pt x="f115" y="f114"/>
                  </a:cubicBezTo>
                  <a:close/>
                  <a:moveTo>
                    <a:pt x="f108" y="f162"/>
                  </a:moveTo>
                  <a:cubicBezTo>
                    <a:pt x="f108" y="f163"/>
                    <a:pt x="f108" y="f16"/>
                    <a:pt x="f108" y="f164"/>
                  </a:cubicBezTo>
                  <a:cubicBezTo>
                    <a:pt x="f165" y="f166"/>
                    <a:pt x="f167" y="f168"/>
                    <a:pt x="f169" y="f168"/>
                  </a:cubicBezTo>
                  <a:cubicBezTo>
                    <a:pt x="f139" y="f168"/>
                    <a:pt x="f170" y="f168"/>
                    <a:pt x="f18" y="f168"/>
                  </a:cubicBezTo>
                  <a:cubicBezTo>
                    <a:pt x="f163" y="f168"/>
                    <a:pt x="f171" y="f168"/>
                    <a:pt x="f124" y="f168"/>
                  </a:cubicBezTo>
                  <a:cubicBezTo>
                    <a:pt x="f124" y="f172"/>
                    <a:pt x="f124" y="f173"/>
                    <a:pt x="f124" y="f162"/>
                  </a:cubicBezTo>
                  <a:cubicBezTo>
                    <a:pt x="f114" y="f162"/>
                    <a:pt x="f113" y="f162"/>
                    <a:pt x="f108" y="f162"/>
                  </a:cubicBezTo>
                  <a:close/>
                  <a:moveTo>
                    <a:pt x="f124" y="f174"/>
                  </a:moveTo>
                  <a:cubicBezTo>
                    <a:pt x="f118" y="f174"/>
                    <a:pt x="f126" y="f174"/>
                    <a:pt x="f108" y="f174"/>
                  </a:cubicBezTo>
                  <a:cubicBezTo>
                    <a:pt x="f108" y="f175"/>
                    <a:pt x="f108" y="f176"/>
                    <a:pt x="f108" y="f177"/>
                  </a:cubicBezTo>
                  <a:cubicBezTo>
                    <a:pt x="f113" y="f177"/>
                    <a:pt x="f114" y="f177"/>
                    <a:pt x="f124" y="f177"/>
                  </a:cubicBezTo>
                  <a:cubicBezTo>
                    <a:pt x="f124" y="f178"/>
                    <a:pt x="f124" y="f179"/>
                    <a:pt x="f124" y="f174"/>
                  </a:cubicBezTo>
                  <a:close/>
                  <a:moveTo>
                    <a:pt x="f124" y="f180"/>
                  </a:moveTo>
                  <a:cubicBezTo>
                    <a:pt x="f118" y="f180"/>
                    <a:pt x="f126" y="f180"/>
                    <a:pt x="f108" y="f180"/>
                  </a:cubicBezTo>
                  <a:cubicBezTo>
                    <a:pt x="f108" y="f181"/>
                    <a:pt x="f108" y="f182"/>
                    <a:pt x="f108" y="f183"/>
                  </a:cubicBezTo>
                  <a:cubicBezTo>
                    <a:pt x="f126" y="f183"/>
                    <a:pt x="f118" y="f183"/>
                    <a:pt x="f124" y="f183"/>
                  </a:cubicBezTo>
                  <a:cubicBezTo>
                    <a:pt x="f124" y="f182"/>
                    <a:pt x="f124" y="f181"/>
                    <a:pt x="f124" y="f180"/>
                  </a:cubicBezTo>
                  <a:close/>
                  <a:moveTo>
                    <a:pt x="f108" y="f184"/>
                  </a:moveTo>
                  <a:cubicBezTo>
                    <a:pt x="f113" y="f184"/>
                    <a:pt x="f114" y="f184"/>
                    <a:pt x="f115" y="f184"/>
                  </a:cubicBezTo>
                  <a:cubicBezTo>
                    <a:pt x="f115" y="f185"/>
                    <a:pt x="f115" y="f186"/>
                    <a:pt x="f115" y="f187"/>
                  </a:cubicBezTo>
                  <a:cubicBezTo>
                    <a:pt x="f118" y="f187"/>
                    <a:pt x="f126" y="f187"/>
                    <a:pt x="f108" y="f187"/>
                  </a:cubicBezTo>
                  <a:cubicBezTo>
                    <a:pt x="f108" y="f188"/>
                    <a:pt x="f108" y="f189"/>
                    <a:pt x="f108" y="f184"/>
                  </a:cubicBezTo>
                  <a:close/>
                  <a:moveTo>
                    <a:pt x="f108" y="f190"/>
                  </a:moveTo>
                  <a:cubicBezTo>
                    <a:pt x="f113" y="f190"/>
                    <a:pt x="f114" y="f190"/>
                    <a:pt x="f124" y="f190"/>
                  </a:cubicBezTo>
                  <a:cubicBezTo>
                    <a:pt x="f124" y="f87"/>
                    <a:pt x="f124" y="f191"/>
                    <a:pt x="f124" y="f192"/>
                  </a:cubicBezTo>
                  <a:cubicBezTo>
                    <a:pt x="f118" y="f192"/>
                    <a:pt x="f126" y="f192"/>
                    <a:pt x="f108" y="f192"/>
                  </a:cubicBezTo>
                  <a:cubicBezTo>
                    <a:pt x="f108" y="f191"/>
                    <a:pt x="f108" y="f87"/>
                    <a:pt x="f108" y="f190"/>
                  </a:cubicBezTo>
                  <a:close/>
                  <a:moveTo>
                    <a:pt x="f124" y="f84"/>
                  </a:moveTo>
                  <a:cubicBezTo>
                    <a:pt x="f114" y="f84"/>
                    <a:pt x="f113" y="f84"/>
                    <a:pt x="f119" y="f84"/>
                  </a:cubicBezTo>
                  <a:cubicBezTo>
                    <a:pt x="f119" y="f193"/>
                    <a:pt x="f119" y="f194"/>
                    <a:pt x="f119" y="f195"/>
                  </a:cubicBezTo>
                  <a:cubicBezTo>
                    <a:pt x="f113" y="f195"/>
                    <a:pt x="f114" y="f195"/>
                    <a:pt x="f124" y="f195"/>
                  </a:cubicBezTo>
                  <a:cubicBezTo>
                    <a:pt x="f124" y="f194"/>
                    <a:pt x="f124" y="f193"/>
                    <a:pt x="f124" y="f84"/>
                  </a:cubicBezTo>
                  <a:close/>
                  <a:moveTo>
                    <a:pt x="f108" y="f196"/>
                  </a:moveTo>
                  <a:cubicBezTo>
                    <a:pt x="f113" y="f196"/>
                    <a:pt x="f118" y="f196"/>
                    <a:pt x="f115" y="f196"/>
                  </a:cubicBezTo>
                  <a:cubicBezTo>
                    <a:pt x="f115" y="f197"/>
                    <a:pt x="f115" y="f198"/>
                    <a:pt x="f115" y="f199"/>
                  </a:cubicBezTo>
                  <a:cubicBezTo>
                    <a:pt x="f118" y="f199"/>
                    <a:pt x="f113" y="f199"/>
                    <a:pt x="f108" y="f199"/>
                  </a:cubicBezTo>
                  <a:cubicBezTo>
                    <a:pt x="f108" y="f200"/>
                    <a:pt x="f108" y="f201"/>
                    <a:pt x="f108" y="f196"/>
                  </a:cubicBezTo>
                  <a:close/>
                  <a:moveTo>
                    <a:pt x="f124" y="f202"/>
                  </a:moveTo>
                  <a:cubicBezTo>
                    <a:pt x="f118" y="f202"/>
                    <a:pt x="f126" y="f202"/>
                    <a:pt x="f119" y="f202"/>
                  </a:cubicBezTo>
                  <a:cubicBezTo>
                    <a:pt x="f119" y="f203"/>
                    <a:pt x="f119" y="f204"/>
                    <a:pt x="f119" y="f205"/>
                  </a:cubicBezTo>
                  <a:cubicBezTo>
                    <a:pt x="f113" y="f205"/>
                    <a:pt x="f114" y="f205"/>
                    <a:pt x="f124" y="f205"/>
                  </a:cubicBezTo>
                  <a:cubicBezTo>
                    <a:pt x="f124" y="f206"/>
                    <a:pt x="f124" y="f207"/>
                    <a:pt x="f124" y="f202"/>
                  </a:cubicBezTo>
                  <a:close/>
                  <a:moveTo>
                    <a:pt x="f124" y="f208"/>
                  </a:moveTo>
                  <a:cubicBezTo>
                    <a:pt x="f118" y="f208"/>
                    <a:pt x="f126" y="f208"/>
                    <a:pt x="f119" y="f208"/>
                  </a:cubicBezTo>
                  <a:cubicBezTo>
                    <a:pt x="f119" y="f209"/>
                    <a:pt x="f119" y="f210"/>
                    <a:pt x="f119" y="f211"/>
                  </a:cubicBezTo>
                  <a:cubicBezTo>
                    <a:pt x="f113" y="f211"/>
                    <a:pt x="f114" y="f211"/>
                    <a:pt x="f124" y="f211"/>
                  </a:cubicBezTo>
                  <a:cubicBezTo>
                    <a:pt x="f124" y="f210"/>
                    <a:pt x="f124" y="f209"/>
                    <a:pt x="f124" y="f208"/>
                  </a:cubicBezTo>
                  <a:close/>
                  <a:moveTo>
                    <a:pt x="f108" y="f212"/>
                  </a:moveTo>
                  <a:cubicBezTo>
                    <a:pt x="f113" y="f212"/>
                    <a:pt x="f114" y="f212"/>
                    <a:pt x="f115" y="f212"/>
                  </a:cubicBezTo>
                  <a:cubicBezTo>
                    <a:pt x="f115" y="f213"/>
                    <a:pt x="f115" y="f214"/>
                    <a:pt x="f115" y="f215"/>
                  </a:cubicBezTo>
                  <a:cubicBezTo>
                    <a:pt x="f118" y="f215"/>
                    <a:pt x="f113" y="f215"/>
                    <a:pt x="f108" y="f215"/>
                  </a:cubicBezTo>
                  <a:cubicBezTo>
                    <a:pt x="f108" y="f216"/>
                    <a:pt x="f108" y="f217"/>
                    <a:pt x="f108" y="f212"/>
                  </a:cubicBezTo>
                  <a:close/>
                  <a:moveTo>
                    <a:pt x="f108" y="f218"/>
                  </a:moveTo>
                  <a:cubicBezTo>
                    <a:pt x="f108" y="f219"/>
                    <a:pt x="f108" y="f220"/>
                    <a:pt x="f108" y="f221"/>
                  </a:cubicBezTo>
                  <a:cubicBezTo>
                    <a:pt x="f113" y="f221"/>
                    <a:pt x="f114" y="f221"/>
                    <a:pt x="f115" y="f221"/>
                  </a:cubicBezTo>
                  <a:cubicBezTo>
                    <a:pt x="f115" y="f80"/>
                    <a:pt x="f115" y="f222"/>
                    <a:pt x="f115" y="f218"/>
                  </a:cubicBezTo>
                  <a:cubicBezTo>
                    <a:pt x="f118" y="f218"/>
                    <a:pt x="f113" y="f218"/>
                    <a:pt x="f108" y="f21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9" name="Freeform 54">
              <a:extLst>
                <a:ext uri="{FF2B5EF4-FFF2-40B4-BE49-F238E27FC236}">
                  <a16:creationId xmlns:a16="http://schemas.microsoft.com/office/drawing/2014/main" id="{83D861FE-44BD-2D80-C021-AA4A7C005C1C}"/>
                </a:ext>
              </a:extLst>
            </p:cNvPr>
            <p:cNvSpPr/>
            <p:nvPr/>
          </p:nvSpPr>
          <p:spPr>
            <a:xfrm>
              <a:off x="5702298" y="1057677"/>
              <a:ext cx="898526" cy="181292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511"/>
                <a:gd name="f8" fmla="val 1030"/>
                <a:gd name="f9" fmla="val 490"/>
                <a:gd name="f10" fmla="val 1015"/>
                <a:gd name="f11" fmla="val 1011"/>
                <a:gd name="f12" fmla="val 1004"/>
                <a:gd name="f13" fmla="val 996"/>
                <a:gd name="f14" fmla="val 475"/>
                <a:gd name="f15" fmla="val 461"/>
                <a:gd name="f16" fmla="val 446"/>
                <a:gd name="f17" fmla="val 865"/>
                <a:gd name="f18" fmla="val 735"/>
                <a:gd name="f19" fmla="val 604"/>
                <a:gd name="f20" fmla="val 434"/>
                <a:gd name="f21" fmla="val 602"/>
                <a:gd name="f22" fmla="val 422"/>
                <a:gd name="f23" fmla="val 600"/>
                <a:gd name="f24" fmla="val 410"/>
                <a:gd name="f25" fmla="val 598"/>
                <a:gd name="f26" fmla="val 595"/>
                <a:gd name="f27" fmla="val 409"/>
                <a:gd name="f28" fmla="val 593"/>
                <a:gd name="f29" fmla="val 591"/>
                <a:gd name="f30" fmla="val 487"/>
                <a:gd name="f31" fmla="val 383"/>
                <a:gd name="f32" fmla="val 279"/>
                <a:gd name="f33" fmla="val 272"/>
                <a:gd name="f34" fmla="val 408"/>
                <a:gd name="f35" fmla="val 269"/>
                <a:gd name="f36" fmla="val 401"/>
                <a:gd name="f37" fmla="val 267"/>
                <a:gd name="f38" fmla="val 387"/>
                <a:gd name="f39" fmla="val 264"/>
                <a:gd name="f40" fmla="val 372"/>
                <a:gd name="f41" fmla="val 259"/>
                <a:gd name="f42" fmla="val 357"/>
                <a:gd name="f43" fmla="val 255"/>
                <a:gd name="f44" fmla="val 181"/>
                <a:gd name="f45" fmla="val 108"/>
                <a:gd name="f46" fmla="val 35"/>
                <a:gd name="f47" fmla="val 326"/>
                <a:gd name="f48" fmla="val 23"/>
                <a:gd name="f49" fmla="val 295"/>
                <a:gd name="f50" fmla="val 12"/>
                <a:gd name="f51" fmla="val 265"/>
                <a:gd name="f52" fmla="val 2"/>
                <a:gd name="f53" fmla="val 262"/>
                <a:gd name="f54" fmla="val 258"/>
                <a:gd name="f55" fmla="val 1"/>
                <a:gd name="f56" fmla="val 224"/>
                <a:gd name="f57" fmla="val 11"/>
                <a:gd name="f58" fmla="val 193"/>
                <a:gd name="f59" fmla="val 21"/>
                <a:gd name="f60" fmla="val 163"/>
                <a:gd name="f61" fmla="val 30"/>
                <a:gd name="f62" fmla="val 155"/>
                <a:gd name="f63" fmla="val 32"/>
                <a:gd name="f64" fmla="val 152"/>
                <a:gd name="f65" fmla="val 44"/>
                <a:gd name="f66" fmla="val 153"/>
                <a:gd name="f67" fmla="val 110"/>
                <a:gd name="f68" fmla="val 176"/>
                <a:gd name="f69" fmla="val 242"/>
                <a:gd name="f70" fmla="val 246"/>
                <a:gd name="f71" fmla="val 249"/>
                <a:gd name="f72" fmla="val 254"/>
                <a:gd name="f73" fmla="val 133"/>
                <a:gd name="f74" fmla="val 114"/>
                <a:gd name="f75" fmla="val 93"/>
                <a:gd name="f76" fmla="val 94"/>
                <a:gd name="f77" fmla="val 284"/>
                <a:gd name="f78" fmla="val 95"/>
                <a:gd name="f79" fmla="val 298"/>
                <a:gd name="f80" fmla="val 96"/>
                <a:gd name="f81" fmla="val 313"/>
                <a:gd name="f82" fmla="val 316"/>
                <a:gd name="f83" fmla="val 318"/>
                <a:gd name="f84" fmla="val 321"/>
                <a:gd name="f85" fmla="val 498"/>
                <a:gd name="f86" fmla="val 586"/>
                <a:gd name="f87" fmla="val 589"/>
                <a:gd name="f88" fmla="val 592"/>
                <a:gd name="f89" fmla="val 92"/>
                <a:gd name="f90" fmla="val 596"/>
                <a:gd name="f91" fmla="val 89"/>
                <a:gd name="f92" fmla="val 599"/>
                <a:gd name="f93" fmla="val 85"/>
                <a:gd name="f94" fmla="val 72"/>
                <a:gd name="f95" fmla="val 601"/>
                <a:gd name="f96" fmla="val 60"/>
                <a:gd name="f97" fmla="val 603"/>
                <a:gd name="f98" fmla="val 46"/>
                <a:gd name="f99" fmla="val 736"/>
                <a:gd name="f100" fmla="val 866"/>
                <a:gd name="f101" fmla="val 997"/>
                <a:gd name="f102" fmla="val 38"/>
                <a:gd name="f103" fmla="val 31"/>
                <a:gd name="f104" fmla="val 24"/>
                <a:gd name="f105" fmla="val 22"/>
                <a:gd name="f106" fmla="val 1018"/>
                <a:gd name="f107" fmla="val 15"/>
                <a:gd name="f108" fmla="val 1019"/>
                <a:gd name="f109" fmla="val 9"/>
                <a:gd name="f110" fmla="val 3"/>
                <a:gd name="f111" fmla="val 6"/>
                <a:gd name="f112" fmla="val 1028"/>
                <a:gd name="f113" fmla="val 164"/>
                <a:gd name="f114" fmla="val 468"/>
                <a:gd name="f115" fmla="val 482"/>
                <a:gd name="f116" fmla="val 496"/>
                <a:gd name="f117" fmla="val 510"/>
                <a:gd name="f118" fmla="val 1012"/>
                <a:gd name="f119" fmla="val 1023"/>
                <a:gd name="f120" fmla="val 174"/>
                <a:gd name="f121" fmla="val 39"/>
                <a:gd name="f122" fmla="val 201"/>
                <a:gd name="f123" fmla="val 228"/>
                <a:gd name="f124" fmla="val 256"/>
                <a:gd name="f125" fmla="val 14"/>
                <a:gd name="f126" fmla="val 86"/>
                <a:gd name="f127" fmla="val 157"/>
                <a:gd name="f128" fmla="val 229"/>
                <a:gd name="f129" fmla="val 227"/>
                <a:gd name="f130" fmla="val 236"/>
                <a:gd name="f131" fmla="val 197"/>
                <a:gd name="f132" fmla="val 244"/>
                <a:gd name="f133" fmla="val 166"/>
                <a:gd name="f134" fmla="val 251"/>
                <a:gd name="f135" fmla="val 247"/>
                <a:gd name="f136" fmla="val 165"/>
                <a:gd name="f137" fmla="val 243"/>
                <a:gd name="f138" fmla="val 240"/>
                <a:gd name="f139" fmla="val 178"/>
                <a:gd name="f140" fmla="val 115"/>
                <a:gd name="f141" fmla="val 52"/>
                <a:gd name="f142" fmla="val 45"/>
                <a:gd name="f143" fmla="val 167"/>
                <a:gd name="f144" fmla="val 41"/>
                <a:gd name="f145" fmla="val 190"/>
                <a:gd name="f146" fmla="val 125"/>
                <a:gd name="f147" fmla="val 59"/>
                <a:gd name="f148" fmla="val 992"/>
                <a:gd name="f149" fmla="val 58"/>
                <a:gd name="f150" fmla="val 989"/>
                <a:gd name="f151" fmla="val 985"/>
                <a:gd name="f152" fmla="val 871"/>
                <a:gd name="f153" fmla="val 757"/>
                <a:gd name="f154" fmla="val 643"/>
                <a:gd name="f155" fmla="val 642"/>
                <a:gd name="f156" fmla="val 613"/>
                <a:gd name="f157" fmla="val 614"/>
                <a:gd name="f158" fmla="val 87"/>
                <a:gd name="f159" fmla="val 610"/>
                <a:gd name="f160" fmla="val 138"/>
                <a:gd name="f161" fmla="val 605"/>
                <a:gd name="f162" fmla="val 241"/>
                <a:gd name="f163" fmla="val 590"/>
                <a:gd name="f164" fmla="val 725"/>
                <a:gd name="f165" fmla="val 860"/>
                <a:gd name="f166" fmla="val 577"/>
                <a:gd name="f167" fmla="val 207"/>
                <a:gd name="f168" fmla="val 583"/>
                <a:gd name="f169" fmla="val 158"/>
                <a:gd name="f170" fmla="val 109"/>
                <a:gd name="f171" fmla="val 106"/>
                <a:gd name="f172" fmla="val 105"/>
                <a:gd name="f173" fmla="val 585"/>
                <a:gd name="f174" fmla="val 582"/>
                <a:gd name="f175" fmla="val 107"/>
                <a:gd name="f176" fmla="val 578"/>
                <a:gd name="f177" fmla="val 575"/>
                <a:gd name="f178" fmla="val 494"/>
                <a:gd name="f179" fmla="val 414"/>
                <a:gd name="f180" fmla="val 333"/>
                <a:gd name="f181" fmla="val 329"/>
                <a:gd name="f182" fmla="val 322"/>
                <a:gd name="f183" fmla="val 312"/>
                <a:gd name="f184" fmla="val 301"/>
                <a:gd name="f185" fmla="val 290"/>
                <a:gd name="f186" fmla="val 286"/>
                <a:gd name="f187" fmla="val 282"/>
                <a:gd name="f188" fmla="val 277"/>
                <a:gd name="f189" fmla="val 266"/>
                <a:gd name="f190" fmla="val 206"/>
                <a:gd name="f191" fmla="val 354"/>
                <a:gd name="f192" fmla="val 465"/>
                <a:gd name="f193" fmla="val 381"/>
                <a:gd name="f194" fmla="val 392"/>
                <a:gd name="f195" fmla="val 289"/>
                <a:gd name="f196" fmla="val 384"/>
                <a:gd name="f197" fmla="val 299"/>
                <a:gd name="f198" fmla="val 388"/>
                <a:gd name="f199" fmla="val 306"/>
                <a:gd name="f200" fmla="val 351"/>
                <a:gd name="f201" fmla="val 296"/>
                <a:gd name="f202" fmla="val 287"/>
                <a:gd name="f203" fmla="val 281"/>
                <a:gd name="f204" fmla="val 278"/>
                <a:gd name="f205" fmla="val 315"/>
                <a:gd name="f206" fmla="val 268"/>
                <a:gd name="f207" fmla="val 348"/>
                <a:gd name="f208" fmla="val 669"/>
                <a:gd name="f209" fmla="val 375"/>
                <a:gd name="f210" fmla="val 663"/>
                <a:gd name="f211" fmla="val 657"/>
                <a:gd name="f212" fmla="val 651"/>
                <a:gd name="f213" fmla="val 645"/>
                <a:gd name="f214" fmla="val 639"/>
                <a:gd name="f215" fmla="val 632"/>
                <a:gd name="f216" fmla="val 638"/>
                <a:gd name="f217" fmla="val 662"/>
                <a:gd name="f218" fmla="val 680"/>
                <a:gd name="f219" fmla="val 686"/>
                <a:gd name="f220" fmla="val 691"/>
                <a:gd name="f221" fmla="val 698"/>
                <a:gd name="f222" fmla="val 693"/>
                <a:gd name="f223" fmla="val 687"/>
                <a:gd name="f224" fmla="val 682"/>
                <a:gd name="f225" fmla="val 675"/>
                <a:gd name="f226" fmla="val 674"/>
                <a:gd name="f227" fmla="val 555"/>
                <a:gd name="f228" fmla="val 561"/>
                <a:gd name="f229" fmla="val 566"/>
                <a:gd name="f230" fmla="val 573"/>
                <a:gd name="f231" fmla="val 567"/>
                <a:gd name="f232" fmla="val 562"/>
                <a:gd name="f233" fmla="val 556"/>
                <a:gd name="f234" fmla="val 550"/>
                <a:gd name="f235" fmla="val 545"/>
                <a:gd name="f236" fmla="val 538"/>
                <a:gd name="f237" fmla="val 317"/>
                <a:gd name="f238" fmla="val 543"/>
                <a:gd name="f239" fmla="val 549"/>
                <a:gd name="f240" fmla="val 386"/>
                <a:gd name="f241" fmla="val 514"/>
                <a:gd name="f242" fmla="val 507"/>
                <a:gd name="f243" fmla="val 501"/>
                <a:gd name="f244" fmla="val 495"/>
                <a:gd name="f245" fmla="val 488"/>
                <a:gd name="f246" fmla="val 476"/>
                <a:gd name="f247" fmla="val 352"/>
                <a:gd name="f248" fmla="val 489"/>
                <a:gd name="f249" fmla="val 502"/>
                <a:gd name="f250" fmla="val 484"/>
                <a:gd name="f251" fmla="val 477"/>
                <a:gd name="f252" fmla="val 470"/>
                <a:gd name="f253" fmla="val 464"/>
                <a:gd name="f254" fmla="val 457"/>
                <a:gd name="f255" fmla="val 452"/>
                <a:gd name="f256" fmla="val 445"/>
                <a:gd name="f257" fmla="val 304"/>
                <a:gd name="f258" fmla="val 449"/>
                <a:gd name="f259" fmla="val 325"/>
                <a:gd name="f260" fmla="val 454"/>
                <a:gd name="f261" fmla="val 347"/>
                <a:gd name="f262" fmla="val 458"/>
                <a:gd name="f263" fmla="val 355"/>
                <a:gd name="f264" fmla="val 460"/>
                <a:gd name="f265" fmla="val 364"/>
                <a:gd name="f266" fmla="val 373"/>
                <a:gd name="f267" fmla="val 463"/>
                <a:gd name="f268" fmla="val 389"/>
                <a:gd name="f269" fmla="val 466"/>
                <a:gd name="f270" fmla="val 447"/>
                <a:gd name="f271" fmla="val 440"/>
                <a:gd name="f272" fmla="val 433"/>
                <a:gd name="f273" fmla="val 426"/>
                <a:gd name="f274" fmla="val 421"/>
                <a:gd name="f275" fmla="val 416"/>
                <a:gd name="f276" fmla="val 417"/>
                <a:gd name="f277" fmla="val 419"/>
                <a:gd name="f278" fmla="val 424"/>
                <a:gd name="f279" fmla="val 428"/>
                <a:gd name="f280" fmla="val 436"/>
                <a:gd name="f281" fmla="val 394"/>
                <a:gd name="f282" fmla="val 379"/>
                <a:gd name="f283" fmla="val 371"/>
                <a:gd name="f284" fmla="val 365"/>
                <a:gd name="f285" fmla="val 359"/>
                <a:gd name="f286" fmla="val 368"/>
                <a:gd name="f287" fmla="val 376"/>
                <a:gd name="f288" fmla="val 382"/>
                <a:gd name="f289" fmla="val 310"/>
                <a:gd name="f290" fmla="val 337"/>
                <a:gd name="f291" fmla="val 311"/>
                <a:gd name="f292" fmla="val 367"/>
                <a:gd name="f293" fmla="val 369"/>
                <a:gd name="f294" fmla="val 335"/>
                <a:gd name="f295" fmla="val 353"/>
                <a:gd name="f296" fmla="val 327"/>
                <a:gd name="f297" fmla="val 320"/>
                <a:gd name="f298" fmla="val 319"/>
                <a:gd name="f299" fmla="val 288"/>
                <a:gd name="f300" fmla="val 275"/>
                <a:gd name="f301" fmla="val 308"/>
                <a:gd name="f302" fmla="val 283"/>
                <a:gd name="f303" fmla="val 64"/>
                <a:gd name="f304" fmla="val 70"/>
                <a:gd name="f305" fmla="val 65"/>
                <a:gd name="f306" fmla="val 300"/>
                <a:gd name="f307" fmla="val 61"/>
                <a:gd name="f308" fmla="val 285"/>
                <a:gd name="f309" fmla="val 54"/>
                <a:gd name="f310" fmla="val 42"/>
                <a:gd name="f311" fmla="val 33"/>
                <a:gd name="f312" fmla="val 328"/>
                <a:gd name="f313" fmla="val 82"/>
                <a:gd name="f314" fmla="val 332"/>
                <a:gd name="f315" fmla="val 83"/>
                <a:gd name="f316" fmla="val 336"/>
                <a:gd name="f317" fmla="val 102"/>
                <a:gd name="f318" fmla="val 91"/>
                <a:gd name="f319" fmla="val 73"/>
                <a:gd name="f320" fmla="val 71"/>
                <a:gd name="f321" fmla="val 314"/>
                <a:gd name="f322" fmla="val 75"/>
                <a:gd name="f323" fmla="val 128"/>
                <a:gd name="f324" fmla="val 129"/>
                <a:gd name="f325" fmla="val 291"/>
                <a:gd name="f326" fmla="val 130"/>
                <a:gd name="f327" fmla="val 137"/>
                <a:gd name="f328" fmla="val 141"/>
                <a:gd name="f329" fmla="val 148"/>
                <a:gd name="f330" fmla="val 161"/>
                <a:gd name="f331" fmla="val 147"/>
                <a:gd name="f332" fmla="val 145"/>
                <a:gd name="f333" fmla="val 136"/>
                <a:gd name="f334" fmla="val 131"/>
                <a:gd name="f335" fmla="val 280"/>
                <a:gd name="f336" fmla="val 101"/>
                <a:gd name="f337" fmla="val 307"/>
                <a:gd name="f338" fmla="val 111"/>
                <a:gd name="f339" fmla="val 118"/>
                <a:gd name="f340" fmla="val 126"/>
                <a:gd name="f341" fmla="val 122"/>
                <a:gd name="f342" fmla="val 104"/>
                <a:gd name="f343" fmla="val 330"/>
                <a:gd name="f344" fmla="val 175"/>
                <a:gd name="f345" fmla="val 184"/>
                <a:gd name="f346" fmla="val 187"/>
                <a:gd name="f347" fmla="val 182"/>
                <a:gd name="f348" fmla="val 177"/>
                <a:gd name="f349" fmla="val 171"/>
                <a:gd name="f350" fmla="val 203"/>
                <a:gd name="f351" fmla="val 205"/>
                <a:gd name="f352" fmla="val 214"/>
                <a:gd name="f353" fmla="val 220"/>
                <a:gd name="f354" fmla="val 334"/>
                <a:gd name="f355" fmla="val 221"/>
                <a:gd name="f356" fmla="val 222"/>
                <a:gd name="f357" fmla="val 218"/>
                <a:gd name="f358" fmla="val 208"/>
                <a:gd name="f359" fmla="val 188"/>
                <a:gd name="f360" fmla="val 194"/>
                <a:gd name="f361" fmla="val 349"/>
                <a:gd name="f362" fmla="val 361"/>
                <a:gd name="f363" fmla="val 341"/>
                <a:gd name="f364" fmla="val 344"/>
                <a:gd name="f365" fmla="val 350"/>
                <a:gd name="f366" fmla="val 342"/>
                <a:gd name="f367" fmla="val 339"/>
                <a:gd name="f368" fmla="val 393"/>
                <a:gd name="f369" fmla="val 390"/>
                <a:gd name="f370" fmla="val 391"/>
                <a:gd name="f371" fmla="val 398"/>
                <a:gd name="f372" fmla="val 406"/>
                <a:gd name="f373" fmla="val 412"/>
                <a:gd name="f374" fmla="val 420"/>
                <a:gd name="f375" fmla="val 324"/>
                <a:gd name="f376" fmla="val 411"/>
                <a:gd name="f377" fmla="val 405"/>
                <a:gd name="f378" fmla="val 404"/>
                <a:gd name="f379" fmla="val 403"/>
                <a:gd name="f380" fmla="val 400"/>
                <a:gd name="f381" fmla="val 506"/>
                <a:gd name="f382" fmla="val 513"/>
                <a:gd name="f383" fmla="val 519"/>
                <a:gd name="f384" fmla="val 525"/>
                <a:gd name="f385" fmla="val 531"/>
                <a:gd name="f386" fmla="val 536"/>
                <a:gd name="f387" fmla="val 537"/>
                <a:gd name="f388" fmla="val 532"/>
                <a:gd name="f389" fmla="val 526"/>
                <a:gd name="f390" fmla="val 523"/>
                <a:gd name="f391" fmla="val 521"/>
                <a:gd name="f392" fmla="val 515"/>
                <a:gd name="f393" fmla="val 512"/>
                <a:gd name="f394" fmla="val 837"/>
                <a:gd name="f395" fmla="val 830"/>
                <a:gd name="f396" fmla="val 825"/>
                <a:gd name="f397" fmla="val 817"/>
                <a:gd name="f398" fmla="val 820"/>
                <a:gd name="f399" fmla="val 823"/>
                <a:gd name="f400" fmla="val 827"/>
                <a:gd name="f401" fmla="val 833"/>
                <a:gd name="f402" fmla="val 839"/>
                <a:gd name="f403" fmla="val 845"/>
                <a:gd name="f404" fmla="val 842"/>
                <a:gd name="f405" fmla="val 856"/>
                <a:gd name="f406" fmla="val 862"/>
                <a:gd name="f407" fmla="val 867"/>
                <a:gd name="f408" fmla="val 874"/>
                <a:gd name="f409" fmla="val 872"/>
                <a:gd name="f410" fmla="val 870"/>
                <a:gd name="f411" fmla="val 868"/>
                <a:gd name="f412" fmla="val 861"/>
                <a:gd name="f413" fmla="val 848"/>
                <a:gd name="f414" fmla="val 851"/>
                <a:gd name="f415" fmla="val 854"/>
                <a:gd name="f416" fmla="val 744"/>
                <a:gd name="f417" fmla="val 737"/>
                <a:gd name="f418" fmla="val 732"/>
                <a:gd name="f419" fmla="val 729"/>
                <a:gd name="f420" fmla="val 734"/>
                <a:gd name="f421" fmla="val 739"/>
                <a:gd name="f422" fmla="val 745"/>
                <a:gd name="f423" fmla="val 750"/>
                <a:gd name="f424" fmla="val 752"/>
                <a:gd name="f425" fmla="val 748"/>
                <a:gd name="f426" fmla="val 768"/>
                <a:gd name="f427" fmla="val 775"/>
                <a:gd name="f428" fmla="val 780"/>
                <a:gd name="f429" fmla="val 786"/>
                <a:gd name="f430" fmla="val 782"/>
                <a:gd name="f431" fmla="val 778"/>
                <a:gd name="f432" fmla="val 769"/>
                <a:gd name="f433" fmla="val 763"/>
                <a:gd name="f434" fmla="val 756"/>
                <a:gd name="f435" fmla="val 760"/>
                <a:gd name="f436" fmla="val 764"/>
                <a:gd name="f437" fmla="val 797"/>
                <a:gd name="f438" fmla="val 804"/>
                <a:gd name="f439" fmla="val 809"/>
                <a:gd name="f440" fmla="val 815"/>
                <a:gd name="f441" fmla="val 812"/>
                <a:gd name="f442" fmla="val 806"/>
                <a:gd name="f443" fmla="val 799"/>
                <a:gd name="f444" fmla="val 794"/>
                <a:gd name="f445" fmla="val 787"/>
                <a:gd name="f446" fmla="val 790"/>
                <a:gd name="f447" fmla="val 915"/>
                <a:gd name="f448" fmla="val 921"/>
                <a:gd name="f449" fmla="val 926"/>
                <a:gd name="f450" fmla="val 933"/>
                <a:gd name="f451" fmla="val 932"/>
                <a:gd name="f452" fmla="val 930"/>
                <a:gd name="f453" fmla="val 929"/>
                <a:gd name="f454" fmla="val 922"/>
                <a:gd name="f455" fmla="val 917"/>
                <a:gd name="f456" fmla="val 910"/>
                <a:gd name="f457" fmla="val 912"/>
                <a:gd name="f458" fmla="val 913"/>
                <a:gd name="f459" fmla="val 961"/>
                <a:gd name="f460" fmla="val 953"/>
                <a:gd name="f461" fmla="val 948"/>
                <a:gd name="f462" fmla="val 943"/>
                <a:gd name="f463" fmla="val 950"/>
                <a:gd name="f464" fmla="val 955"/>
                <a:gd name="f465" fmla="val 903"/>
                <a:gd name="f466" fmla="val 902"/>
                <a:gd name="f467" fmla="val 900"/>
                <a:gd name="f468" fmla="val 898"/>
                <a:gd name="f469" fmla="val 892"/>
                <a:gd name="f470" fmla="val 887"/>
                <a:gd name="f471" fmla="val 879"/>
                <a:gd name="f472" fmla="val 881"/>
                <a:gd name="f473" fmla="val 883"/>
                <a:gd name="f474" fmla="val 885"/>
                <a:gd name="f475" fmla="val 897"/>
                <a:gd name="f476" fmla="val 727"/>
                <a:gd name="f477" fmla="val 722"/>
                <a:gd name="f478" fmla="val 718"/>
                <a:gd name="f479" fmla="val 713"/>
                <a:gd name="f480" fmla="val 706"/>
                <a:gd name="f481" fmla="val 701"/>
                <a:gd name="f482" fmla="val 694"/>
                <a:gd name="f483" fmla="val 699"/>
                <a:gd name="f484" fmla="val 704"/>
                <a:gd name="f485" fmla="val 710"/>
                <a:gd name="f486" fmla="val 716"/>
                <a:gd name="f487" fmla="val 721"/>
                <a:gd name="f488" fmla="val 633"/>
                <a:gd name="f489" fmla="val 627"/>
                <a:gd name="f490" fmla="val 620"/>
                <a:gd name="f491" fmla="val 608"/>
                <a:gd name="f492" fmla="val 606"/>
                <a:gd name="f493" fmla="val 609"/>
                <a:gd name="f494" fmla="val 612"/>
                <a:gd name="f495" fmla="val 385"/>
                <a:gd name="f496" fmla="val 616"/>
                <a:gd name="f497" fmla="val 622"/>
                <a:gd name="f498" fmla="+- 0 0 -90"/>
                <a:gd name="f499" fmla="*/ f4 1 511"/>
                <a:gd name="f500" fmla="*/ f5 1 1030"/>
                <a:gd name="f501" fmla="val f6"/>
                <a:gd name="f502" fmla="val f7"/>
                <a:gd name="f503" fmla="val f8"/>
                <a:gd name="f504" fmla="*/ f498 f0 1"/>
                <a:gd name="f505" fmla="+- f503 0 f501"/>
                <a:gd name="f506" fmla="+- f502 0 f501"/>
                <a:gd name="f507" fmla="*/ f504 1 f3"/>
                <a:gd name="f508" fmla="*/ f506 1 511"/>
                <a:gd name="f509" fmla="*/ f505 1 1030"/>
                <a:gd name="f510" fmla="*/ 446 f506 1"/>
                <a:gd name="f511" fmla="*/ 604 f505 1"/>
                <a:gd name="f512" fmla="*/ 401 f506 1"/>
                <a:gd name="f513" fmla="*/ 267 f505 1"/>
                <a:gd name="f514" fmla="*/ 255 f506 1"/>
                <a:gd name="f515" fmla="*/ 1 f505 1"/>
                <a:gd name="f516" fmla="*/ 152 f506 1"/>
                <a:gd name="f517" fmla="*/ 254 f505 1"/>
                <a:gd name="f518" fmla="*/ 94 f506 1"/>
                <a:gd name="f519" fmla="*/ 586 f505 1"/>
                <a:gd name="f520" fmla="*/ 46 f506 1"/>
                <a:gd name="f521" fmla="*/ 3 f506 1"/>
                <a:gd name="f522" fmla="*/ 1019 f505 1"/>
                <a:gd name="f523" fmla="*/ 490 f506 1"/>
                <a:gd name="f524" fmla="*/ 1015 f505 1"/>
                <a:gd name="f525" fmla="*/ 166 f506 1"/>
                <a:gd name="f526" fmla="*/ 251 f505 1"/>
                <a:gd name="f527" fmla="*/ 256 f506 1"/>
                <a:gd name="f528" fmla="*/ 996 f505 1"/>
                <a:gd name="f529" fmla="*/ 59 f506 1"/>
                <a:gd name="f530" fmla="*/ 642 f505 1"/>
                <a:gd name="f531" fmla="*/ 107 f506 1"/>
                <a:gd name="f532" fmla="*/ 575 f505 1"/>
                <a:gd name="f533" fmla="*/ 277 f505 1"/>
                <a:gd name="f534" fmla="*/ 388 f506 1"/>
                <a:gd name="f535" fmla="*/ 306 f505 1"/>
                <a:gd name="f536" fmla="*/ 422 f506 1"/>
                <a:gd name="f537" fmla="*/ 669 f505 1"/>
                <a:gd name="f538" fmla="*/ 282 f506 1"/>
                <a:gd name="f539" fmla="*/ 663 f505 1"/>
                <a:gd name="f540" fmla="*/ 281 f506 1"/>
                <a:gd name="f541" fmla="*/ 556 f505 1"/>
                <a:gd name="f542" fmla="*/ 495 f505 1"/>
                <a:gd name="f543" fmla="*/ 386 f506 1"/>
                <a:gd name="f544" fmla="*/ 484 f505 1"/>
                <a:gd name="f545" fmla="*/ 373 f506 1"/>
                <a:gd name="f546" fmla="*/ 463 f505 1"/>
                <a:gd name="f547" fmla="*/ 414 f505 1"/>
                <a:gd name="f548" fmla="*/ 394 f505 1"/>
                <a:gd name="f549" fmla="*/ 335 f505 1"/>
                <a:gd name="f550" fmla="*/ 333 f506 1"/>
                <a:gd name="f551" fmla="*/ 70 f505 1"/>
                <a:gd name="f552" fmla="*/ 328 f506 1"/>
                <a:gd name="f553" fmla="*/ 82 f505 1"/>
                <a:gd name="f554" fmla="*/ 332 f506 1"/>
                <a:gd name="f555" fmla="*/ 161 f505 1"/>
                <a:gd name="f556" fmla="*/ 279 f506 1"/>
                <a:gd name="f557" fmla="*/ 95 f505 1"/>
                <a:gd name="f558" fmla="*/ 177 f505 1"/>
                <a:gd name="f559" fmla="*/ 222 f505 1"/>
                <a:gd name="f560" fmla="*/ 280 f506 1"/>
                <a:gd name="f561" fmla="*/ 321 f505 1"/>
                <a:gd name="f562" fmla="*/ 287 f506 1"/>
                <a:gd name="f563" fmla="*/ 342 f505 1"/>
                <a:gd name="f564" fmla="*/ 406 f505 1"/>
                <a:gd name="f565" fmla="*/ 393 f505 1"/>
                <a:gd name="f566" fmla="*/ 526 f505 1"/>
                <a:gd name="f567" fmla="*/ 817 f505 1"/>
                <a:gd name="f568" fmla="*/ 856 f505 1"/>
                <a:gd name="f569" fmla="*/ 757 f505 1"/>
                <a:gd name="f570" fmla="*/ 775 f505 1"/>
                <a:gd name="f571" fmla="*/ 815 f505 1"/>
                <a:gd name="f572" fmla="*/ 915 f505 1"/>
                <a:gd name="f573" fmla="*/ 943 f505 1"/>
                <a:gd name="f574" fmla="*/ 879 f505 1"/>
                <a:gd name="f575" fmla="*/ 713 f505 1"/>
                <a:gd name="f576" fmla="*/ 639 f505 1"/>
                <a:gd name="f577" fmla="*/ 408 f506 1"/>
                <a:gd name="f578" fmla="*/ 620 f505 1"/>
                <a:gd name="f579" fmla="+- f507 0 f1"/>
                <a:gd name="f580" fmla="*/ f510 1 511"/>
                <a:gd name="f581" fmla="*/ f511 1 1030"/>
                <a:gd name="f582" fmla="*/ f512 1 511"/>
                <a:gd name="f583" fmla="*/ f513 1 1030"/>
                <a:gd name="f584" fmla="*/ f514 1 511"/>
                <a:gd name="f585" fmla="*/ f515 1 1030"/>
                <a:gd name="f586" fmla="*/ f516 1 511"/>
                <a:gd name="f587" fmla="*/ f517 1 1030"/>
                <a:gd name="f588" fmla="*/ f518 1 511"/>
                <a:gd name="f589" fmla="*/ f519 1 1030"/>
                <a:gd name="f590" fmla="*/ f520 1 511"/>
                <a:gd name="f591" fmla="*/ f521 1 511"/>
                <a:gd name="f592" fmla="*/ f522 1 1030"/>
                <a:gd name="f593" fmla="*/ f523 1 511"/>
                <a:gd name="f594" fmla="*/ f524 1 1030"/>
                <a:gd name="f595" fmla="*/ f525 1 511"/>
                <a:gd name="f596" fmla="*/ f526 1 1030"/>
                <a:gd name="f597" fmla="*/ f527 1 511"/>
                <a:gd name="f598" fmla="*/ f528 1 1030"/>
                <a:gd name="f599" fmla="*/ f529 1 511"/>
                <a:gd name="f600" fmla="*/ f530 1 1030"/>
                <a:gd name="f601" fmla="*/ f531 1 511"/>
                <a:gd name="f602" fmla="*/ f532 1 1030"/>
                <a:gd name="f603" fmla="*/ f533 1 1030"/>
                <a:gd name="f604" fmla="*/ f534 1 511"/>
                <a:gd name="f605" fmla="*/ f535 1 1030"/>
                <a:gd name="f606" fmla="*/ f536 1 511"/>
                <a:gd name="f607" fmla="*/ f537 1 1030"/>
                <a:gd name="f608" fmla="*/ f538 1 511"/>
                <a:gd name="f609" fmla="*/ f539 1 1030"/>
                <a:gd name="f610" fmla="*/ f540 1 511"/>
                <a:gd name="f611" fmla="*/ f541 1 1030"/>
                <a:gd name="f612" fmla="*/ f542 1 1030"/>
                <a:gd name="f613" fmla="*/ f543 1 511"/>
                <a:gd name="f614" fmla="*/ f544 1 1030"/>
                <a:gd name="f615" fmla="*/ f545 1 511"/>
                <a:gd name="f616" fmla="*/ f546 1 1030"/>
                <a:gd name="f617" fmla="*/ f547 1 1030"/>
                <a:gd name="f618" fmla="*/ f548 1 1030"/>
                <a:gd name="f619" fmla="*/ f549 1 1030"/>
                <a:gd name="f620" fmla="*/ f550 1 511"/>
                <a:gd name="f621" fmla="*/ f551 1 1030"/>
                <a:gd name="f622" fmla="*/ f552 1 511"/>
                <a:gd name="f623" fmla="*/ f553 1 1030"/>
                <a:gd name="f624" fmla="*/ f554 1 511"/>
                <a:gd name="f625" fmla="*/ f555 1 1030"/>
                <a:gd name="f626" fmla="*/ f556 1 511"/>
                <a:gd name="f627" fmla="*/ f557 1 1030"/>
                <a:gd name="f628" fmla="*/ f558 1 1030"/>
                <a:gd name="f629" fmla="*/ f559 1 1030"/>
                <a:gd name="f630" fmla="*/ f560 1 511"/>
                <a:gd name="f631" fmla="*/ f561 1 1030"/>
                <a:gd name="f632" fmla="*/ f562 1 511"/>
                <a:gd name="f633" fmla="*/ f563 1 1030"/>
                <a:gd name="f634" fmla="*/ f564 1 1030"/>
                <a:gd name="f635" fmla="*/ f565 1 1030"/>
                <a:gd name="f636" fmla="*/ f566 1 1030"/>
                <a:gd name="f637" fmla="*/ f567 1 1030"/>
                <a:gd name="f638" fmla="*/ f568 1 1030"/>
                <a:gd name="f639" fmla="*/ f569 1 1030"/>
                <a:gd name="f640" fmla="*/ f570 1 1030"/>
                <a:gd name="f641" fmla="*/ f571 1 1030"/>
                <a:gd name="f642" fmla="*/ f572 1 1030"/>
                <a:gd name="f643" fmla="*/ f573 1 1030"/>
                <a:gd name="f644" fmla="*/ f574 1 1030"/>
                <a:gd name="f645" fmla="*/ f575 1 1030"/>
                <a:gd name="f646" fmla="*/ f576 1 1030"/>
                <a:gd name="f647" fmla="*/ f577 1 511"/>
                <a:gd name="f648" fmla="*/ f578 1 1030"/>
                <a:gd name="f649" fmla="*/ 0 1 f508"/>
                <a:gd name="f650" fmla="*/ f502 1 f508"/>
                <a:gd name="f651" fmla="*/ 0 1 f509"/>
                <a:gd name="f652" fmla="*/ f503 1 f509"/>
                <a:gd name="f653" fmla="*/ f580 1 f508"/>
                <a:gd name="f654" fmla="*/ f581 1 f509"/>
                <a:gd name="f655" fmla="*/ f582 1 f508"/>
                <a:gd name="f656" fmla="*/ f583 1 f509"/>
                <a:gd name="f657" fmla="*/ f584 1 f508"/>
                <a:gd name="f658" fmla="*/ f585 1 f509"/>
                <a:gd name="f659" fmla="*/ f586 1 f508"/>
                <a:gd name="f660" fmla="*/ f587 1 f509"/>
                <a:gd name="f661" fmla="*/ f588 1 f508"/>
                <a:gd name="f662" fmla="*/ f589 1 f509"/>
                <a:gd name="f663" fmla="*/ f590 1 f508"/>
                <a:gd name="f664" fmla="*/ f591 1 f508"/>
                <a:gd name="f665" fmla="*/ f592 1 f509"/>
                <a:gd name="f666" fmla="*/ f593 1 f508"/>
                <a:gd name="f667" fmla="*/ f594 1 f509"/>
                <a:gd name="f668" fmla="*/ f595 1 f508"/>
                <a:gd name="f669" fmla="*/ f596 1 f509"/>
                <a:gd name="f670" fmla="*/ f597 1 f508"/>
                <a:gd name="f671" fmla="*/ f598 1 f509"/>
                <a:gd name="f672" fmla="*/ f599 1 f508"/>
                <a:gd name="f673" fmla="*/ f600 1 f509"/>
                <a:gd name="f674" fmla="*/ f601 1 f508"/>
                <a:gd name="f675" fmla="*/ f602 1 f509"/>
                <a:gd name="f676" fmla="*/ f603 1 f509"/>
                <a:gd name="f677" fmla="*/ f604 1 f508"/>
                <a:gd name="f678" fmla="*/ f605 1 f509"/>
                <a:gd name="f679" fmla="*/ f606 1 f508"/>
                <a:gd name="f680" fmla="*/ f607 1 f509"/>
                <a:gd name="f681" fmla="*/ f608 1 f508"/>
                <a:gd name="f682" fmla="*/ f609 1 f509"/>
                <a:gd name="f683" fmla="*/ f610 1 f508"/>
                <a:gd name="f684" fmla="*/ f611 1 f509"/>
                <a:gd name="f685" fmla="*/ f612 1 f509"/>
                <a:gd name="f686" fmla="*/ f613 1 f508"/>
                <a:gd name="f687" fmla="*/ f614 1 f509"/>
                <a:gd name="f688" fmla="*/ f615 1 f508"/>
                <a:gd name="f689" fmla="*/ f616 1 f509"/>
                <a:gd name="f690" fmla="*/ f617 1 f509"/>
                <a:gd name="f691" fmla="*/ f618 1 f509"/>
                <a:gd name="f692" fmla="*/ f619 1 f509"/>
                <a:gd name="f693" fmla="*/ f620 1 f508"/>
                <a:gd name="f694" fmla="*/ f621 1 f509"/>
                <a:gd name="f695" fmla="*/ f622 1 f508"/>
                <a:gd name="f696" fmla="*/ f623 1 f509"/>
                <a:gd name="f697" fmla="*/ f624 1 f508"/>
                <a:gd name="f698" fmla="*/ f625 1 f509"/>
                <a:gd name="f699" fmla="*/ f626 1 f508"/>
                <a:gd name="f700" fmla="*/ f627 1 f509"/>
                <a:gd name="f701" fmla="*/ f628 1 f509"/>
                <a:gd name="f702" fmla="*/ f629 1 f509"/>
                <a:gd name="f703" fmla="*/ f630 1 f508"/>
                <a:gd name="f704" fmla="*/ f631 1 f509"/>
                <a:gd name="f705" fmla="*/ f632 1 f508"/>
                <a:gd name="f706" fmla="*/ f633 1 f509"/>
                <a:gd name="f707" fmla="*/ f634 1 f509"/>
                <a:gd name="f708" fmla="*/ f635 1 f509"/>
                <a:gd name="f709" fmla="*/ f636 1 f509"/>
                <a:gd name="f710" fmla="*/ f637 1 f509"/>
                <a:gd name="f711" fmla="*/ f638 1 f509"/>
                <a:gd name="f712" fmla="*/ f639 1 f509"/>
                <a:gd name="f713" fmla="*/ f640 1 f509"/>
                <a:gd name="f714" fmla="*/ f641 1 f509"/>
                <a:gd name="f715" fmla="*/ f642 1 f509"/>
                <a:gd name="f716" fmla="*/ f643 1 f509"/>
                <a:gd name="f717" fmla="*/ f644 1 f509"/>
                <a:gd name="f718" fmla="*/ f645 1 f509"/>
                <a:gd name="f719" fmla="*/ f646 1 f509"/>
                <a:gd name="f720" fmla="*/ f647 1 f508"/>
                <a:gd name="f721" fmla="*/ f648 1 f509"/>
                <a:gd name="f722" fmla="*/ f649 f499 1"/>
                <a:gd name="f723" fmla="*/ f650 f499 1"/>
                <a:gd name="f724" fmla="*/ f652 f500 1"/>
                <a:gd name="f725" fmla="*/ f651 f500 1"/>
                <a:gd name="f726" fmla="*/ f653 f499 1"/>
                <a:gd name="f727" fmla="*/ f654 f500 1"/>
                <a:gd name="f728" fmla="*/ f655 f499 1"/>
                <a:gd name="f729" fmla="*/ f656 f500 1"/>
                <a:gd name="f730" fmla="*/ f657 f499 1"/>
                <a:gd name="f731" fmla="*/ f658 f500 1"/>
                <a:gd name="f732" fmla="*/ f659 f499 1"/>
                <a:gd name="f733" fmla="*/ f660 f500 1"/>
                <a:gd name="f734" fmla="*/ f661 f499 1"/>
                <a:gd name="f735" fmla="*/ f662 f500 1"/>
                <a:gd name="f736" fmla="*/ f663 f499 1"/>
                <a:gd name="f737" fmla="*/ f664 f499 1"/>
                <a:gd name="f738" fmla="*/ f665 f500 1"/>
                <a:gd name="f739" fmla="*/ f666 f499 1"/>
                <a:gd name="f740" fmla="*/ f667 f500 1"/>
                <a:gd name="f741" fmla="*/ f668 f499 1"/>
                <a:gd name="f742" fmla="*/ f669 f500 1"/>
                <a:gd name="f743" fmla="*/ f670 f499 1"/>
                <a:gd name="f744" fmla="*/ f671 f500 1"/>
                <a:gd name="f745" fmla="*/ f672 f499 1"/>
                <a:gd name="f746" fmla="*/ f673 f500 1"/>
                <a:gd name="f747" fmla="*/ f674 f499 1"/>
                <a:gd name="f748" fmla="*/ f675 f500 1"/>
                <a:gd name="f749" fmla="*/ f676 f500 1"/>
                <a:gd name="f750" fmla="*/ f677 f499 1"/>
                <a:gd name="f751" fmla="*/ f678 f500 1"/>
                <a:gd name="f752" fmla="*/ f679 f499 1"/>
                <a:gd name="f753" fmla="*/ f680 f500 1"/>
                <a:gd name="f754" fmla="*/ f681 f499 1"/>
                <a:gd name="f755" fmla="*/ f682 f500 1"/>
                <a:gd name="f756" fmla="*/ f683 f499 1"/>
                <a:gd name="f757" fmla="*/ f684 f500 1"/>
                <a:gd name="f758" fmla="*/ f685 f500 1"/>
                <a:gd name="f759" fmla="*/ f686 f499 1"/>
                <a:gd name="f760" fmla="*/ f687 f500 1"/>
                <a:gd name="f761" fmla="*/ f688 f499 1"/>
                <a:gd name="f762" fmla="*/ f689 f500 1"/>
                <a:gd name="f763" fmla="*/ f690 f500 1"/>
                <a:gd name="f764" fmla="*/ f691 f500 1"/>
                <a:gd name="f765" fmla="*/ f692 f500 1"/>
                <a:gd name="f766" fmla="*/ f693 f499 1"/>
                <a:gd name="f767" fmla="*/ f694 f500 1"/>
                <a:gd name="f768" fmla="*/ f695 f499 1"/>
                <a:gd name="f769" fmla="*/ f696 f500 1"/>
                <a:gd name="f770" fmla="*/ f697 f499 1"/>
                <a:gd name="f771" fmla="*/ f698 f500 1"/>
                <a:gd name="f772" fmla="*/ f699 f499 1"/>
                <a:gd name="f773" fmla="*/ f700 f500 1"/>
                <a:gd name="f774" fmla="*/ f701 f500 1"/>
                <a:gd name="f775" fmla="*/ f702 f500 1"/>
                <a:gd name="f776" fmla="*/ f703 f499 1"/>
                <a:gd name="f777" fmla="*/ f704 f500 1"/>
                <a:gd name="f778" fmla="*/ f705 f499 1"/>
                <a:gd name="f779" fmla="*/ f706 f500 1"/>
                <a:gd name="f780" fmla="*/ f707 f500 1"/>
                <a:gd name="f781" fmla="*/ f708 f500 1"/>
                <a:gd name="f782" fmla="*/ f709 f500 1"/>
                <a:gd name="f783" fmla="*/ f710 f500 1"/>
                <a:gd name="f784" fmla="*/ f711 f500 1"/>
                <a:gd name="f785" fmla="*/ f712 f500 1"/>
                <a:gd name="f786" fmla="*/ f713 f500 1"/>
                <a:gd name="f787" fmla="*/ f714 f500 1"/>
                <a:gd name="f788" fmla="*/ f715 f500 1"/>
                <a:gd name="f789" fmla="*/ f716 f500 1"/>
                <a:gd name="f790" fmla="*/ f717 f500 1"/>
                <a:gd name="f791" fmla="*/ f718 f500 1"/>
                <a:gd name="f792" fmla="*/ f719 f500 1"/>
                <a:gd name="f793" fmla="*/ f720 f499 1"/>
                <a:gd name="f794" fmla="*/ f721 f5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9">
                  <a:pos x="f726" y="f727"/>
                </a:cxn>
                <a:cxn ang="f579">
                  <a:pos x="f728" y="f729"/>
                </a:cxn>
                <a:cxn ang="f579">
                  <a:pos x="f730" y="f731"/>
                </a:cxn>
                <a:cxn ang="f579">
                  <a:pos x="f732" y="f733"/>
                </a:cxn>
                <a:cxn ang="f579">
                  <a:pos x="f734" y="f735"/>
                </a:cxn>
                <a:cxn ang="f579">
                  <a:pos x="f736" y="f727"/>
                </a:cxn>
                <a:cxn ang="f579">
                  <a:pos x="f737" y="f738"/>
                </a:cxn>
                <a:cxn ang="f579">
                  <a:pos x="f739" y="f740"/>
                </a:cxn>
                <a:cxn ang="f579">
                  <a:pos x="f741" y="f742"/>
                </a:cxn>
                <a:cxn ang="f579">
                  <a:pos x="f743" y="f744"/>
                </a:cxn>
                <a:cxn ang="f579">
                  <a:pos x="f745" y="f746"/>
                </a:cxn>
                <a:cxn ang="f579">
                  <a:pos x="f743" y="f744"/>
                </a:cxn>
                <a:cxn ang="f579">
                  <a:pos x="f747" y="f748"/>
                </a:cxn>
                <a:cxn ang="f579">
                  <a:pos x="f747" y="f749"/>
                </a:cxn>
                <a:cxn ang="f579">
                  <a:pos x="f750" y="f751"/>
                </a:cxn>
                <a:cxn ang="f579">
                  <a:pos x="f752" y="f753"/>
                </a:cxn>
                <a:cxn ang="f579">
                  <a:pos x="f752" y="f753"/>
                </a:cxn>
                <a:cxn ang="f579">
                  <a:pos x="f754" y="f755"/>
                </a:cxn>
                <a:cxn ang="f579">
                  <a:pos x="f756" y="f757"/>
                </a:cxn>
                <a:cxn ang="f579">
                  <a:pos x="f756" y="f758"/>
                </a:cxn>
                <a:cxn ang="f579">
                  <a:pos x="f759" y="f760"/>
                </a:cxn>
                <a:cxn ang="f579">
                  <a:pos x="f761" y="f762"/>
                </a:cxn>
                <a:cxn ang="f579">
                  <a:pos x="f756" y="f763"/>
                </a:cxn>
                <a:cxn ang="f579">
                  <a:pos x="f759" y="f764"/>
                </a:cxn>
                <a:cxn ang="f579">
                  <a:pos x="f759" y="f764"/>
                </a:cxn>
                <a:cxn ang="f579">
                  <a:pos x="f759" y="f765"/>
                </a:cxn>
                <a:cxn ang="f579">
                  <a:pos x="f766" y="f767"/>
                </a:cxn>
                <a:cxn ang="f579">
                  <a:pos x="f768" y="f769"/>
                </a:cxn>
                <a:cxn ang="f579">
                  <a:pos x="f768" y="f769"/>
                </a:cxn>
                <a:cxn ang="f579">
                  <a:pos x="f770" y="f771"/>
                </a:cxn>
                <a:cxn ang="f579">
                  <a:pos x="f772" y="f773"/>
                </a:cxn>
                <a:cxn ang="f579">
                  <a:pos x="f772" y="f773"/>
                </a:cxn>
                <a:cxn ang="f579">
                  <a:pos x="f756" y="f774"/>
                </a:cxn>
                <a:cxn ang="f579">
                  <a:pos x="f770" y="f775"/>
                </a:cxn>
                <a:cxn ang="f579">
                  <a:pos x="f776" y="f777"/>
                </a:cxn>
                <a:cxn ang="f579">
                  <a:pos x="f778" y="f779"/>
                </a:cxn>
                <a:cxn ang="f579">
                  <a:pos x="f759" y="f780"/>
                </a:cxn>
                <a:cxn ang="f579">
                  <a:pos x="f756" y="f781"/>
                </a:cxn>
                <a:cxn ang="f579">
                  <a:pos x="f754" y="f782"/>
                </a:cxn>
                <a:cxn ang="f579">
                  <a:pos x="f756" y="f783"/>
                </a:cxn>
                <a:cxn ang="f579">
                  <a:pos x="f752" y="f784"/>
                </a:cxn>
                <a:cxn ang="f579">
                  <a:pos x="f752" y="f784"/>
                </a:cxn>
                <a:cxn ang="f579">
                  <a:pos x="f752" y="f785"/>
                </a:cxn>
                <a:cxn ang="f579">
                  <a:pos x="f754" y="f786"/>
                </a:cxn>
                <a:cxn ang="f579">
                  <a:pos x="f752" y="f787"/>
                </a:cxn>
                <a:cxn ang="f579">
                  <a:pos x="f752" y="f788"/>
                </a:cxn>
                <a:cxn ang="f579">
                  <a:pos x="f752" y="f788"/>
                </a:cxn>
                <a:cxn ang="f579">
                  <a:pos x="f752" y="f789"/>
                </a:cxn>
                <a:cxn ang="f579">
                  <a:pos x="f754" y="f790"/>
                </a:cxn>
                <a:cxn ang="f579">
                  <a:pos x="f756" y="f791"/>
                </a:cxn>
                <a:cxn ang="f579">
                  <a:pos x="f752" y="f792"/>
                </a:cxn>
                <a:cxn ang="f579">
                  <a:pos x="f793" y="f794"/>
                </a:cxn>
              </a:cxnLst>
              <a:rect l="f722" t="f725" r="f723" b="f724"/>
              <a:pathLst>
                <a:path w="511" h="1030">
                  <a:moveTo>
                    <a:pt x="f9" y="f10"/>
                  </a:moveTo>
                  <a:cubicBezTo>
                    <a:pt x="f9" y="f11"/>
                    <a:pt x="f9" y="f12"/>
                    <a:pt x="f9" y="f13"/>
                  </a:cubicBezTo>
                  <a:cubicBezTo>
                    <a:pt x="f14" y="f13"/>
                    <a:pt x="f15" y="f13"/>
                    <a:pt x="f16" y="f13"/>
                  </a:cubicBezTo>
                  <a:cubicBezTo>
                    <a:pt x="f16" y="f17"/>
                    <a:pt x="f16" y="f18"/>
                    <a:pt x="f16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4" y="f26"/>
                    <a:pt x="f27" y="f28"/>
                    <a:pt x="f27" y="f29"/>
                  </a:cubicBezTo>
                  <a:cubicBezTo>
                    <a:pt x="f27" y="f30"/>
                    <a:pt x="f27" y="f31"/>
                    <a:pt x="f24" y="f32"/>
                  </a:cubicBezTo>
                  <a:cubicBezTo>
                    <a:pt x="f24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2" y="f44"/>
                    <a:pt x="f42" y="f45"/>
                    <a:pt x="f42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6"/>
                    <a:pt x="f54" y="f55"/>
                    <a:pt x="f43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46"/>
                    <a:pt x="f64" y="f65"/>
                  </a:cubicBezTo>
                  <a:cubicBezTo>
                    <a:pt x="f66" y="f67"/>
                    <a:pt x="f64" y="f68"/>
                    <a:pt x="f64" y="f69"/>
                  </a:cubicBezTo>
                  <a:cubicBezTo>
                    <a:pt x="f64" y="f70"/>
                    <a:pt x="f64" y="f71"/>
                    <a:pt x="f64" y="f72"/>
                  </a:cubicBezTo>
                  <a:cubicBezTo>
                    <a:pt x="f73" y="f41"/>
                    <a:pt x="f74" y="f39"/>
                    <a:pt x="f75" y="f3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78" y="f82"/>
                    <a:pt x="f76" y="f83"/>
                    <a:pt x="f76" y="f84"/>
                  </a:cubicBezTo>
                  <a:cubicBezTo>
                    <a:pt x="f76" y="f27"/>
                    <a:pt x="f76" y="f85"/>
                    <a:pt x="f76" y="f86"/>
                  </a:cubicBezTo>
                  <a:cubicBezTo>
                    <a:pt x="f76" y="f87"/>
                    <a:pt x="f78" y="f88"/>
                    <a:pt x="f80" y="f26"/>
                  </a:cubicBezTo>
                  <a:cubicBezTo>
                    <a:pt x="f80" y="f26"/>
                    <a:pt x="f80" y="f26"/>
                    <a:pt x="f80" y="f26"/>
                  </a:cubicBezTo>
                  <a:cubicBezTo>
                    <a:pt x="f89" y="f90"/>
                    <a:pt x="f91" y="f92"/>
                    <a:pt x="f93" y="f92"/>
                  </a:cubicBezTo>
                  <a:cubicBezTo>
                    <a:pt x="f94" y="f95"/>
                    <a:pt x="f96" y="f97"/>
                    <a:pt x="f98" y="f19"/>
                  </a:cubicBezTo>
                  <a:cubicBezTo>
                    <a:pt x="f98" y="f99"/>
                    <a:pt x="f98" y="f100"/>
                    <a:pt x="f98" y="f101"/>
                  </a:cubicBezTo>
                  <a:cubicBezTo>
                    <a:pt x="f102" y="f101"/>
                    <a:pt x="f103" y="f101"/>
                    <a:pt x="f104" y="f101"/>
                  </a:cubicBezTo>
                  <a:cubicBezTo>
                    <a:pt x="f48" y="f12"/>
                    <a:pt x="f48" y="f11"/>
                    <a:pt x="f105" y="f106"/>
                  </a:cubicBezTo>
                  <a:cubicBezTo>
                    <a:pt x="f107" y="f108"/>
                    <a:pt x="f109" y="f108"/>
                    <a:pt x="f110" y="f108"/>
                  </a:cubicBezTo>
                  <a:cubicBezTo>
                    <a:pt x="f6" y="f8"/>
                    <a:pt x="f111" y="f112"/>
                    <a:pt x="f50" y="f112"/>
                  </a:cubicBezTo>
                  <a:cubicBezTo>
                    <a:pt x="f113" y="f112"/>
                    <a:pt x="f82" y="f112"/>
                    <a:pt x="f114" y="f112"/>
                  </a:cubicBezTo>
                  <a:cubicBezTo>
                    <a:pt x="f115" y="f112"/>
                    <a:pt x="f116" y="f112"/>
                    <a:pt x="f7" y="f112"/>
                  </a:cubicBezTo>
                  <a:cubicBezTo>
                    <a:pt x="f117" y="f118"/>
                    <a:pt x="f116" y="f119"/>
                    <a:pt x="f9" y="f10"/>
                  </a:cubicBezTo>
                  <a:close/>
                  <a:moveTo>
                    <a:pt x="f120" y="f121"/>
                  </a:moveTo>
                  <a:cubicBezTo>
                    <a:pt x="f122" y="f103"/>
                    <a:pt x="f123" y="f105"/>
                    <a:pt x="f124" y="f125"/>
                  </a:cubicBezTo>
                  <a:cubicBezTo>
                    <a:pt x="f124" y="f126"/>
                    <a:pt x="f124" y="f127"/>
                    <a:pt x="f124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3" y="f135"/>
                    <a:pt x="f136" y="f137"/>
                    <a:pt x="f136" y="f138"/>
                  </a:cubicBezTo>
                  <a:cubicBezTo>
                    <a:pt x="f136" y="f139"/>
                    <a:pt x="f136" y="f140"/>
                    <a:pt x="f136" y="f141"/>
                  </a:cubicBezTo>
                  <a:cubicBezTo>
                    <a:pt x="f136" y="f142"/>
                    <a:pt x="f143" y="f144"/>
                    <a:pt x="f120" y="f121"/>
                  </a:cubicBezTo>
                  <a:close/>
                  <a:moveTo>
                    <a:pt x="f124" y="f13"/>
                  </a:moveTo>
                  <a:cubicBezTo>
                    <a:pt x="f145" y="f13"/>
                    <a:pt x="f146" y="f13"/>
                    <a:pt x="f147" y="f13"/>
                  </a:cubicBezTo>
                  <a:cubicBezTo>
                    <a:pt x="f147" y="f148"/>
                    <a:pt x="f149" y="f150"/>
                    <a:pt x="f149" y="f151"/>
                  </a:cubicBezTo>
                  <a:cubicBezTo>
                    <a:pt x="f149" y="f152"/>
                    <a:pt x="f149" y="f153"/>
                    <a:pt x="f149" y="f154"/>
                  </a:cubicBezTo>
                  <a:cubicBezTo>
                    <a:pt x="f149" y="f154"/>
                    <a:pt x="f147" y="f155"/>
                    <a:pt x="f147" y="f155"/>
                  </a:cubicBezTo>
                  <a:cubicBezTo>
                    <a:pt x="f149" y="f156"/>
                    <a:pt x="f149" y="f157"/>
                    <a:pt x="f158" y="f159"/>
                  </a:cubicBezTo>
                  <a:cubicBezTo>
                    <a:pt x="f160" y="f161"/>
                    <a:pt x="f145" y="f25"/>
                    <a:pt x="f162" y="f29"/>
                  </a:cubicBezTo>
                  <a:cubicBezTo>
                    <a:pt x="f70" y="f29"/>
                    <a:pt x="f134" y="f163"/>
                    <a:pt x="f124" y="f163"/>
                  </a:cubicBezTo>
                  <a:cubicBezTo>
                    <a:pt x="f124" y="f164"/>
                    <a:pt x="f124" y="f165"/>
                    <a:pt x="f124" y="f13"/>
                  </a:cubicBezTo>
                  <a:close/>
                  <a:moveTo>
                    <a:pt x="f124" y="f166"/>
                  </a:moveTo>
                  <a:cubicBezTo>
                    <a:pt x="f167" y="f168"/>
                    <a:pt x="f169" y="f163"/>
                    <a:pt x="f170" y="f90"/>
                  </a:cubicBezTo>
                  <a:cubicBezTo>
                    <a:pt x="f45" y="f28"/>
                    <a:pt x="f171" y="f87"/>
                    <a:pt x="f172" y="f173"/>
                  </a:cubicBezTo>
                  <a:cubicBezTo>
                    <a:pt x="f171" y="f174"/>
                    <a:pt x="f175" y="f176"/>
                    <a:pt x="f175" y="f177"/>
                  </a:cubicBezTo>
                  <a:cubicBezTo>
                    <a:pt x="f175" y="f178"/>
                    <a:pt x="f175" y="f179"/>
                    <a:pt x="f175" y="f180"/>
                  </a:cubicBezTo>
                  <a:cubicBezTo>
                    <a:pt x="f175" y="f181"/>
                    <a:pt x="f171" y="f47"/>
                    <a:pt x="f172" y="f182"/>
                  </a:cubicBezTo>
                  <a:cubicBezTo>
                    <a:pt x="f171" y="f183"/>
                    <a:pt x="f175" y="f184"/>
                    <a:pt x="f175" y="f185"/>
                  </a:cubicBezTo>
                  <a:cubicBezTo>
                    <a:pt x="f175" y="f186"/>
                    <a:pt x="f175" y="f187"/>
                    <a:pt x="f175" y="f188"/>
                  </a:cubicBezTo>
                  <a:cubicBezTo>
                    <a:pt x="f127" y="f189"/>
                    <a:pt x="f190" y="f72"/>
                    <a:pt x="f124" y="f69"/>
                  </a:cubicBezTo>
                  <a:cubicBezTo>
                    <a:pt x="f124" y="f191"/>
                    <a:pt x="f124" y="f192"/>
                    <a:pt x="f124" y="f166"/>
                  </a:cubicBezTo>
                  <a:close/>
                  <a:moveTo>
                    <a:pt x="f193" y="f186"/>
                  </a:moveTo>
                  <a:cubicBezTo>
                    <a:pt x="f194" y="f195"/>
                    <a:pt x="f196" y="f197"/>
                    <a:pt x="f198" y="f199"/>
                  </a:cubicBezTo>
                  <a:cubicBezTo>
                    <a:pt x="f200" y="f201"/>
                    <a:pt x="f82" y="f202"/>
                    <a:pt x="f203" y="f204"/>
                  </a:cubicBezTo>
                  <a:cubicBezTo>
                    <a:pt x="f203" y="f33"/>
                    <a:pt x="f203" y="f189"/>
                    <a:pt x="f203" y="f41"/>
                  </a:cubicBezTo>
                  <a:cubicBezTo>
                    <a:pt x="f205" y="f206"/>
                    <a:pt x="f207" y="f188"/>
                    <a:pt x="f193" y="f186"/>
                  </a:cubicBezTo>
                  <a:close/>
                  <a:moveTo>
                    <a:pt x="f22" y="f208"/>
                  </a:moveTo>
                  <a:cubicBezTo>
                    <a:pt x="f209" y="f210"/>
                    <a:pt x="f181" y="f211"/>
                    <a:pt x="f203" y="f212"/>
                  </a:cubicBezTo>
                  <a:cubicBezTo>
                    <a:pt x="f203" y="f213"/>
                    <a:pt x="f203" y="f214"/>
                    <a:pt x="f203" y="f215"/>
                  </a:cubicBezTo>
                  <a:cubicBezTo>
                    <a:pt x="f181" y="f216"/>
                    <a:pt x="f209" y="f213"/>
                    <a:pt x="f22" y="f212"/>
                  </a:cubicBezTo>
                  <a:cubicBezTo>
                    <a:pt x="f22" y="f211"/>
                    <a:pt x="f22" y="f217"/>
                    <a:pt x="f22" y="f208"/>
                  </a:cubicBezTo>
                  <a:close/>
                  <a:moveTo>
                    <a:pt x="f22" y="f218"/>
                  </a:moveTo>
                  <a:cubicBezTo>
                    <a:pt x="f22" y="f219"/>
                    <a:pt x="f22" y="f220"/>
                    <a:pt x="f22" y="f221"/>
                  </a:cubicBezTo>
                  <a:cubicBezTo>
                    <a:pt x="f209" y="f222"/>
                    <a:pt x="f181" y="f223"/>
                    <a:pt x="f187" y="f224"/>
                  </a:cubicBezTo>
                  <a:cubicBezTo>
                    <a:pt x="f187" y="f225"/>
                    <a:pt x="f187" y="f208"/>
                    <a:pt x="f187" y="f210"/>
                  </a:cubicBezTo>
                  <a:cubicBezTo>
                    <a:pt x="f181" y="f208"/>
                    <a:pt x="f209" y="f226"/>
                    <a:pt x="f22" y="f218"/>
                  </a:cubicBezTo>
                  <a:close/>
                  <a:moveTo>
                    <a:pt x="f38" y="f227"/>
                  </a:moveTo>
                  <a:cubicBezTo>
                    <a:pt x="f38" y="f228"/>
                    <a:pt x="f38" y="f229"/>
                    <a:pt x="f38" y="f230"/>
                  </a:cubicBezTo>
                  <a:cubicBezTo>
                    <a:pt x="f200" y="f231"/>
                    <a:pt x="f82" y="f232"/>
                    <a:pt x="f203" y="f233"/>
                  </a:cubicBezTo>
                  <a:cubicBezTo>
                    <a:pt x="f203" y="f234"/>
                    <a:pt x="f203" y="f235"/>
                    <a:pt x="f203" y="f236"/>
                  </a:cubicBezTo>
                  <a:cubicBezTo>
                    <a:pt x="f237" y="f238"/>
                    <a:pt x="f200" y="f239"/>
                    <a:pt x="f38" y="f227"/>
                  </a:cubicBezTo>
                  <a:close/>
                  <a:moveTo>
                    <a:pt x="f240" y="f241"/>
                  </a:moveTo>
                  <a:cubicBezTo>
                    <a:pt x="f200" y="f242"/>
                    <a:pt x="f237" y="f243"/>
                    <a:pt x="f203" y="f244"/>
                  </a:cubicBezTo>
                  <a:cubicBezTo>
                    <a:pt x="f203" y="f245"/>
                    <a:pt x="f203" y="f115"/>
                    <a:pt x="f203" y="f246"/>
                  </a:cubicBezTo>
                  <a:cubicBezTo>
                    <a:pt x="f237" y="f115"/>
                    <a:pt x="f247" y="f248"/>
                    <a:pt x="f240" y="f116"/>
                  </a:cubicBezTo>
                  <a:cubicBezTo>
                    <a:pt x="f240" y="f249"/>
                    <a:pt x="f240" y="f242"/>
                    <a:pt x="f240" y="f241"/>
                  </a:cubicBezTo>
                  <a:close/>
                  <a:moveTo>
                    <a:pt x="f240" y="f250"/>
                  </a:moveTo>
                  <a:cubicBezTo>
                    <a:pt x="f200" y="f251"/>
                    <a:pt x="f82" y="f252"/>
                    <a:pt x="f203" y="f253"/>
                  </a:cubicBezTo>
                  <a:cubicBezTo>
                    <a:pt x="f203" y="f254"/>
                    <a:pt x="f203" y="f255"/>
                    <a:pt x="f203" y="f256"/>
                  </a:cubicBezTo>
                  <a:cubicBezTo>
                    <a:pt x="f257" y="f258"/>
                    <a:pt x="f259" y="f260"/>
                    <a:pt x="f261" y="f262"/>
                  </a:cubicBezTo>
                  <a:cubicBezTo>
                    <a:pt x="f263" y="f264"/>
                    <a:pt x="f265" y="f15"/>
                    <a:pt x="f266" y="f267"/>
                  </a:cubicBezTo>
                  <a:cubicBezTo>
                    <a:pt x="f268" y="f269"/>
                    <a:pt x="f268" y="f269"/>
                    <a:pt x="f240" y="f250"/>
                  </a:cubicBezTo>
                  <a:close/>
                  <a:moveTo>
                    <a:pt x="f240" y="f260"/>
                  </a:moveTo>
                  <a:cubicBezTo>
                    <a:pt x="f200" y="f270"/>
                    <a:pt x="f82" y="f271"/>
                    <a:pt x="f203" y="f272"/>
                  </a:cubicBezTo>
                  <a:cubicBezTo>
                    <a:pt x="f203" y="f273"/>
                    <a:pt x="f203" y="f274"/>
                    <a:pt x="f203" y="f179"/>
                  </a:cubicBezTo>
                  <a:cubicBezTo>
                    <a:pt x="f185" y="f275"/>
                    <a:pt x="f79" y="f276"/>
                    <a:pt x="f199" y="f277"/>
                  </a:cubicBezTo>
                  <a:cubicBezTo>
                    <a:pt x="f181" y="f278"/>
                    <a:pt x="f200" y="f279"/>
                    <a:pt x="f266" y="f272"/>
                  </a:cubicBezTo>
                  <a:cubicBezTo>
                    <a:pt x="f198" y="f280"/>
                    <a:pt x="f198" y="f280"/>
                    <a:pt x="f240" y="f260"/>
                  </a:cubicBezTo>
                  <a:close/>
                  <a:moveTo>
                    <a:pt x="f240" y="f281"/>
                  </a:moveTo>
                  <a:cubicBezTo>
                    <a:pt x="f200" y="f38"/>
                    <a:pt x="f237" y="f282"/>
                    <a:pt x="f187" y="f283"/>
                  </a:cubicBezTo>
                  <a:cubicBezTo>
                    <a:pt x="f187" y="f284"/>
                    <a:pt x="f187" y="f285"/>
                    <a:pt x="f187" y="f247"/>
                  </a:cubicBezTo>
                  <a:cubicBezTo>
                    <a:pt x="f237" y="f2"/>
                    <a:pt x="f200" y="f286"/>
                    <a:pt x="f240" y="f287"/>
                  </a:cubicBezTo>
                  <a:cubicBezTo>
                    <a:pt x="f240" y="f288"/>
                    <a:pt x="f240" y="f198"/>
                    <a:pt x="f240" y="f281"/>
                  </a:cubicBezTo>
                  <a:close/>
                  <a:moveTo>
                    <a:pt x="f203" y="f185"/>
                  </a:moveTo>
                  <a:cubicBezTo>
                    <a:pt x="f289" y="f79"/>
                    <a:pt x="f290" y="f257"/>
                    <a:pt x="f265" y="f291"/>
                  </a:cubicBezTo>
                  <a:cubicBezTo>
                    <a:pt x="f292" y="f183"/>
                    <a:pt x="f293" y="f81"/>
                    <a:pt x="f283" y="f81"/>
                  </a:cubicBezTo>
                  <a:cubicBezTo>
                    <a:pt x="f198" y="f82"/>
                    <a:pt x="f198" y="f82"/>
                    <a:pt x="f240" y="f294"/>
                  </a:cubicBezTo>
                  <a:cubicBezTo>
                    <a:pt x="f295" y="f296"/>
                    <a:pt x="f297" y="f298"/>
                    <a:pt x="f299" y="f291"/>
                  </a:cubicBezTo>
                  <a:cubicBezTo>
                    <a:pt x="f300" y="f301"/>
                    <a:pt x="f302" y="f79"/>
                    <a:pt x="f203" y="f185"/>
                  </a:cubicBezTo>
                  <a:close/>
                  <a:moveTo>
                    <a:pt x="f180" y="f141"/>
                  </a:moveTo>
                  <a:cubicBezTo>
                    <a:pt x="f180" y="f149"/>
                    <a:pt x="f180" y="f303"/>
                    <a:pt x="f180" y="f304"/>
                  </a:cubicBezTo>
                  <a:cubicBezTo>
                    <a:pt x="f82" y="f305"/>
                    <a:pt x="f306" y="f307"/>
                    <a:pt x="f308" y="f309"/>
                  </a:cubicBezTo>
                  <a:cubicBezTo>
                    <a:pt x="f203" y="f141"/>
                    <a:pt x="f203" y="f310"/>
                    <a:pt x="f204" y="f311"/>
                  </a:cubicBezTo>
                  <a:cubicBezTo>
                    <a:pt x="f197" y="f144"/>
                    <a:pt x="f82" y="f98"/>
                    <a:pt x="f180" y="f141"/>
                  </a:cubicBezTo>
                  <a:close/>
                  <a:moveTo>
                    <a:pt x="f312" y="f313"/>
                  </a:moveTo>
                  <a:cubicBezTo>
                    <a:pt x="f314" y="f315"/>
                    <a:pt x="f180" y="f75"/>
                    <a:pt x="f316" y="f317"/>
                  </a:cubicBezTo>
                  <a:cubicBezTo>
                    <a:pt x="f82" y="f80"/>
                    <a:pt x="f306" y="f318"/>
                    <a:pt x="f186" y="f93"/>
                  </a:cubicBezTo>
                  <a:cubicBezTo>
                    <a:pt x="f187" y="f315"/>
                    <a:pt x="f203" y="f319"/>
                    <a:pt x="f204" y="f303"/>
                  </a:cubicBezTo>
                  <a:cubicBezTo>
                    <a:pt x="f79" y="f320"/>
                    <a:pt x="f321" y="f322"/>
                    <a:pt x="f312" y="f313"/>
                  </a:cubicBezTo>
                  <a:close/>
                  <a:moveTo>
                    <a:pt x="f187" y="f323"/>
                  </a:moveTo>
                  <a:cubicBezTo>
                    <a:pt x="f308" y="f324"/>
                    <a:pt x="f299" y="f324"/>
                    <a:pt x="f325" y="f326"/>
                  </a:cubicBezTo>
                  <a:cubicBezTo>
                    <a:pt x="f184" y="f73"/>
                    <a:pt x="f289" y="f327"/>
                    <a:pt x="f298" y="f160"/>
                  </a:cubicBezTo>
                  <a:cubicBezTo>
                    <a:pt x="f314" y="f328"/>
                    <a:pt x="f316" y="f329"/>
                    <a:pt x="f314" y="f330"/>
                  </a:cubicBezTo>
                  <a:cubicBezTo>
                    <a:pt x="f82" y="f127"/>
                    <a:pt x="f184" y="f66"/>
                    <a:pt x="f186" y="f331"/>
                  </a:cubicBezTo>
                  <a:cubicBezTo>
                    <a:pt x="f187" y="f332"/>
                    <a:pt x="f203" y="f333"/>
                    <a:pt x="f32" y="f334"/>
                  </a:cubicBezTo>
                  <a:cubicBezTo>
                    <a:pt x="f335" y="f326"/>
                    <a:pt x="f203" y="f324"/>
                    <a:pt x="f187" y="f323"/>
                  </a:cubicBezTo>
                  <a:close/>
                  <a:moveTo>
                    <a:pt x="f32" y="f78"/>
                  </a:moveTo>
                  <a:cubicBezTo>
                    <a:pt x="f49" y="f336"/>
                    <a:pt x="f337" y="f172"/>
                    <a:pt x="f297" y="f45"/>
                  </a:cubicBezTo>
                  <a:cubicBezTo>
                    <a:pt x="f314" y="f338"/>
                    <a:pt x="f316" y="f339"/>
                    <a:pt x="f314" y="f334"/>
                  </a:cubicBezTo>
                  <a:cubicBezTo>
                    <a:pt x="f82" y="f340"/>
                    <a:pt x="f306" y="f341"/>
                    <a:pt x="f308" y="f140"/>
                  </a:cubicBezTo>
                  <a:cubicBezTo>
                    <a:pt x="f203" y="f74"/>
                    <a:pt x="f203" y="f342"/>
                    <a:pt x="f32" y="f78"/>
                  </a:cubicBezTo>
                  <a:close/>
                  <a:moveTo>
                    <a:pt x="f203" y="f169"/>
                  </a:moveTo>
                  <a:cubicBezTo>
                    <a:pt x="f79" y="f60"/>
                    <a:pt x="f321" y="f143"/>
                    <a:pt x="f343" y="f120"/>
                  </a:cubicBezTo>
                  <a:cubicBezTo>
                    <a:pt x="f180" y="f344"/>
                    <a:pt x="f180" y="f345"/>
                    <a:pt x="f294" y="f58"/>
                  </a:cubicBezTo>
                  <a:cubicBezTo>
                    <a:pt x="f205" y="f346"/>
                    <a:pt x="f79" y="f347"/>
                    <a:pt x="f203" y="f348"/>
                  </a:cubicBezTo>
                  <a:cubicBezTo>
                    <a:pt x="f203" y="f349"/>
                    <a:pt x="f203" y="f136"/>
                    <a:pt x="f203" y="f169"/>
                  </a:cubicBezTo>
                  <a:close/>
                  <a:moveTo>
                    <a:pt x="f181" y="f350"/>
                  </a:moveTo>
                  <a:cubicBezTo>
                    <a:pt x="f314" y="f351"/>
                    <a:pt x="f180" y="f352"/>
                    <a:pt x="f294" y="f353"/>
                  </a:cubicBezTo>
                  <a:cubicBezTo>
                    <a:pt x="f354" y="f353"/>
                    <a:pt x="f180" y="f355"/>
                    <a:pt x="f314" y="f356"/>
                  </a:cubicBezTo>
                  <a:cubicBezTo>
                    <a:pt x="f82" y="f357"/>
                    <a:pt x="f184" y="f352"/>
                    <a:pt x="f186" y="f358"/>
                  </a:cubicBezTo>
                  <a:cubicBezTo>
                    <a:pt x="f187" y="f167"/>
                    <a:pt x="f203" y="f131"/>
                    <a:pt x="f204" y="f359"/>
                  </a:cubicBezTo>
                  <a:cubicBezTo>
                    <a:pt x="f79" y="f360"/>
                    <a:pt x="f321" y="f131"/>
                    <a:pt x="f181" y="f350"/>
                  </a:cubicBezTo>
                  <a:close/>
                  <a:moveTo>
                    <a:pt x="f335" y="f84"/>
                  </a:moveTo>
                  <a:cubicBezTo>
                    <a:pt x="f306" y="f47"/>
                    <a:pt x="f298" y="f343"/>
                    <a:pt x="f290" y="f354"/>
                  </a:cubicBezTo>
                  <a:cubicBezTo>
                    <a:pt x="f361" y="f290"/>
                    <a:pt x="f362" y="f363"/>
                    <a:pt x="f266" y="f364"/>
                  </a:cubicBezTo>
                  <a:cubicBezTo>
                    <a:pt x="f198" y="f261"/>
                    <a:pt x="f198" y="f261"/>
                    <a:pt x="f240" y="f284"/>
                  </a:cubicBezTo>
                  <a:cubicBezTo>
                    <a:pt x="f295" y="f42"/>
                    <a:pt x="f297" y="f365"/>
                    <a:pt x="f202" y="f366"/>
                  </a:cubicBezTo>
                  <a:cubicBezTo>
                    <a:pt x="f300" y="f367"/>
                    <a:pt x="f77" y="f181"/>
                    <a:pt x="f335" y="f84"/>
                  </a:cubicBezTo>
                  <a:close/>
                  <a:moveTo>
                    <a:pt x="f203" y="f368"/>
                  </a:moveTo>
                  <a:cubicBezTo>
                    <a:pt x="f203" y="f369"/>
                    <a:pt x="f203" y="f38"/>
                    <a:pt x="f203" y="f31"/>
                  </a:cubicBezTo>
                  <a:cubicBezTo>
                    <a:pt x="f82" y="f370"/>
                    <a:pt x="f200" y="f371"/>
                    <a:pt x="f240" y="f372"/>
                  </a:cubicBezTo>
                  <a:cubicBezTo>
                    <a:pt x="f240" y="f373"/>
                    <a:pt x="f240" y="f276"/>
                    <a:pt x="f240" y="f278"/>
                  </a:cubicBezTo>
                  <a:cubicBezTo>
                    <a:pt x="f284" y="f374"/>
                    <a:pt x="f364" y="f275"/>
                    <a:pt x="f375" y="f376"/>
                  </a:cubicBezTo>
                  <a:cubicBezTo>
                    <a:pt x="f183" y="f27"/>
                    <a:pt x="f184" y="f377"/>
                    <a:pt x="f185" y="f378"/>
                  </a:cubicBezTo>
                  <a:cubicBezTo>
                    <a:pt x="f187" y="f379"/>
                    <a:pt x="f335" y="f380"/>
                    <a:pt x="f203" y="f368"/>
                  </a:cubicBezTo>
                  <a:close/>
                  <a:moveTo>
                    <a:pt x="f203" y="f381"/>
                  </a:moveTo>
                  <a:cubicBezTo>
                    <a:pt x="f82" y="f382"/>
                    <a:pt x="f200" y="f383"/>
                    <a:pt x="f240" y="f384"/>
                  </a:cubicBezTo>
                  <a:cubicBezTo>
                    <a:pt x="f240" y="f385"/>
                    <a:pt x="f240" y="f386"/>
                    <a:pt x="f240" y="f238"/>
                  </a:cubicBezTo>
                  <a:cubicBezTo>
                    <a:pt x="f200" y="f387"/>
                    <a:pt x="f82" y="f388"/>
                    <a:pt x="f187" y="f389"/>
                  </a:cubicBezTo>
                  <a:cubicBezTo>
                    <a:pt x="f203" y="f390"/>
                    <a:pt x="f203" y="f391"/>
                    <a:pt x="f203" y="f383"/>
                  </a:cubicBezTo>
                  <a:cubicBezTo>
                    <a:pt x="f203" y="f392"/>
                    <a:pt x="f203" y="f393"/>
                    <a:pt x="f203" y="f381"/>
                  </a:cubicBezTo>
                  <a:close/>
                  <a:moveTo>
                    <a:pt x="f203" y="f394"/>
                  </a:moveTo>
                  <a:cubicBezTo>
                    <a:pt x="f203" y="f395"/>
                    <a:pt x="f203" y="f396"/>
                    <a:pt x="f203" y="f397"/>
                  </a:cubicBezTo>
                  <a:cubicBezTo>
                    <a:pt x="f312" y="f398"/>
                    <a:pt x="f209" y="f399"/>
                    <a:pt x="f22" y="f400"/>
                  </a:cubicBezTo>
                  <a:cubicBezTo>
                    <a:pt x="f22" y="f401"/>
                    <a:pt x="f22" y="f402"/>
                    <a:pt x="f22" y="f403"/>
                  </a:cubicBezTo>
                  <a:cubicBezTo>
                    <a:pt x="f209" y="f404"/>
                    <a:pt x="f181" y="f402"/>
                    <a:pt x="f203" y="f394"/>
                  </a:cubicBezTo>
                  <a:close/>
                  <a:moveTo>
                    <a:pt x="f22" y="f405"/>
                  </a:moveTo>
                  <a:cubicBezTo>
                    <a:pt x="f22" y="f406"/>
                    <a:pt x="f22" y="f407"/>
                    <a:pt x="f22" y="f408"/>
                  </a:cubicBezTo>
                  <a:cubicBezTo>
                    <a:pt x="f287" y="f409"/>
                    <a:pt x="f181" y="f410"/>
                    <a:pt x="f187" y="f411"/>
                  </a:cubicBezTo>
                  <a:cubicBezTo>
                    <a:pt x="f187" y="f412"/>
                    <a:pt x="f187" y="f405"/>
                    <a:pt x="f187" y="f413"/>
                  </a:cubicBezTo>
                  <a:cubicBezTo>
                    <a:pt x="f181" y="f414"/>
                    <a:pt x="f209" y="f415"/>
                    <a:pt x="f22" y="f405"/>
                  </a:cubicBezTo>
                  <a:close/>
                  <a:moveTo>
                    <a:pt x="f187" y="f416"/>
                  </a:moveTo>
                  <a:cubicBezTo>
                    <a:pt x="f187" y="f417"/>
                    <a:pt x="f187" y="f418"/>
                    <a:pt x="f187" y="f164"/>
                  </a:cubicBezTo>
                  <a:cubicBezTo>
                    <a:pt x="f181" y="f419"/>
                    <a:pt x="f209" y="f420"/>
                    <a:pt x="f22" y="f421"/>
                  </a:cubicBezTo>
                  <a:cubicBezTo>
                    <a:pt x="f22" y="f422"/>
                    <a:pt x="f22" y="f423"/>
                    <a:pt x="f22" y="f153"/>
                  </a:cubicBezTo>
                  <a:cubicBezTo>
                    <a:pt x="f209" y="f424"/>
                    <a:pt x="f181" y="f425"/>
                    <a:pt x="f187" y="f416"/>
                  </a:cubicBezTo>
                  <a:close/>
                  <a:moveTo>
                    <a:pt x="f22" y="f426"/>
                  </a:moveTo>
                  <a:cubicBezTo>
                    <a:pt x="f22" y="f427"/>
                    <a:pt x="f22" y="f428"/>
                    <a:pt x="f22" y="f429"/>
                  </a:cubicBezTo>
                  <a:cubicBezTo>
                    <a:pt x="f209" y="f430"/>
                    <a:pt x="f181" y="f431"/>
                    <a:pt x="f187" y="f427"/>
                  </a:cubicBezTo>
                  <a:cubicBezTo>
                    <a:pt x="f187" y="f432"/>
                    <a:pt x="f187" y="f433"/>
                    <a:pt x="f187" y="f434"/>
                  </a:cubicBezTo>
                  <a:cubicBezTo>
                    <a:pt x="f181" y="f435"/>
                    <a:pt x="f209" y="f436"/>
                    <a:pt x="f22" y="f426"/>
                  </a:cubicBezTo>
                  <a:close/>
                  <a:moveTo>
                    <a:pt x="f22" y="f437"/>
                  </a:moveTo>
                  <a:cubicBezTo>
                    <a:pt x="f22" y="f438"/>
                    <a:pt x="f22" y="f439"/>
                    <a:pt x="f22" y="f440"/>
                  </a:cubicBezTo>
                  <a:cubicBezTo>
                    <a:pt x="f209" y="f441"/>
                    <a:pt x="f312" y="f439"/>
                    <a:pt x="f203" y="f442"/>
                  </a:cubicBezTo>
                  <a:cubicBezTo>
                    <a:pt x="f203" y="f443"/>
                    <a:pt x="f203" y="f444"/>
                    <a:pt x="f203" y="f445"/>
                  </a:cubicBezTo>
                  <a:cubicBezTo>
                    <a:pt x="f312" y="f446"/>
                    <a:pt x="f209" y="f444"/>
                    <a:pt x="f22" y="f437"/>
                  </a:cubicBezTo>
                  <a:close/>
                  <a:moveTo>
                    <a:pt x="f22" y="f447"/>
                  </a:moveTo>
                  <a:cubicBezTo>
                    <a:pt x="f22" y="f448"/>
                    <a:pt x="f22" y="f449"/>
                    <a:pt x="f22" y="f450"/>
                  </a:cubicBezTo>
                  <a:cubicBezTo>
                    <a:pt x="f287" y="f451"/>
                    <a:pt x="f181" y="f452"/>
                    <a:pt x="f203" y="f453"/>
                  </a:cubicBezTo>
                  <a:cubicBezTo>
                    <a:pt x="f203" y="f454"/>
                    <a:pt x="f203" y="f455"/>
                    <a:pt x="f203" y="f456"/>
                  </a:cubicBezTo>
                  <a:cubicBezTo>
                    <a:pt x="f312" y="f457"/>
                    <a:pt x="f209" y="f458"/>
                    <a:pt x="f22" y="f447"/>
                  </a:cubicBezTo>
                  <a:close/>
                  <a:moveTo>
                    <a:pt x="f22" y="f459"/>
                  </a:moveTo>
                  <a:cubicBezTo>
                    <a:pt x="f287" y="f459"/>
                    <a:pt x="f181" y="f459"/>
                    <a:pt x="f203" y="f459"/>
                  </a:cubicBezTo>
                  <a:cubicBezTo>
                    <a:pt x="f203" y="f460"/>
                    <a:pt x="f203" y="f461"/>
                    <a:pt x="f203" y="f462"/>
                  </a:cubicBezTo>
                  <a:cubicBezTo>
                    <a:pt x="f312" y="f462"/>
                    <a:pt x="f209" y="f462"/>
                    <a:pt x="f22" y="f462"/>
                  </a:cubicBezTo>
                  <a:cubicBezTo>
                    <a:pt x="f22" y="f463"/>
                    <a:pt x="f22" y="f464"/>
                    <a:pt x="f22" y="f459"/>
                  </a:cubicBezTo>
                  <a:close/>
                  <a:moveTo>
                    <a:pt x="f22" y="f465"/>
                  </a:moveTo>
                  <a:cubicBezTo>
                    <a:pt x="f209" y="f466"/>
                    <a:pt x="f181" y="f467"/>
                    <a:pt x="f187" y="f468"/>
                  </a:cubicBezTo>
                  <a:cubicBezTo>
                    <a:pt x="f187" y="f469"/>
                    <a:pt x="f187" y="f470"/>
                    <a:pt x="f187" y="f471"/>
                  </a:cubicBezTo>
                  <a:cubicBezTo>
                    <a:pt x="f181" y="f472"/>
                    <a:pt x="f287" y="f473"/>
                    <a:pt x="f22" y="f474"/>
                  </a:cubicBezTo>
                  <a:cubicBezTo>
                    <a:pt x="f22" y="f469"/>
                    <a:pt x="f22" y="f475"/>
                    <a:pt x="f22" y="f465"/>
                  </a:cubicBezTo>
                  <a:close/>
                  <a:moveTo>
                    <a:pt x="f22" y="f476"/>
                  </a:moveTo>
                  <a:cubicBezTo>
                    <a:pt x="f209" y="f477"/>
                    <a:pt x="f312" y="f478"/>
                    <a:pt x="f203" y="f479"/>
                  </a:cubicBezTo>
                  <a:cubicBezTo>
                    <a:pt x="f203" y="f480"/>
                    <a:pt x="f203" y="f481"/>
                    <a:pt x="f203" y="f482"/>
                  </a:cubicBezTo>
                  <a:cubicBezTo>
                    <a:pt x="f181" y="f483"/>
                    <a:pt x="f209" y="f484"/>
                    <a:pt x="f22" y="f485"/>
                  </a:cubicBezTo>
                  <a:cubicBezTo>
                    <a:pt x="f22" y="f486"/>
                    <a:pt x="f22" y="f487"/>
                    <a:pt x="f22" y="f476"/>
                  </a:cubicBezTo>
                  <a:close/>
                  <a:moveTo>
                    <a:pt x="f22" y="f214"/>
                  </a:moveTo>
                  <a:cubicBezTo>
                    <a:pt x="f209" y="f488"/>
                    <a:pt x="f181" y="f489"/>
                    <a:pt x="f187" y="f490"/>
                  </a:cubicBezTo>
                  <a:cubicBezTo>
                    <a:pt x="f187" y="f157"/>
                    <a:pt x="f187" y="f491"/>
                    <a:pt x="f187" y="f95"/>
                  </a:cubicBezTo>
                  <a:cubicBezTo>
                    <a:pt x="f306" y="f19"/>
                    <a:pt x="f298" y="f492"/>
                    <a:pt x="f290" y="f493"/>
                  </a:cubicBezTo>
                  <a:cubicBezTo>
                    <a:pt x="f362" y="f494"/>
                    <a:pt x="f495" y="f496"/>
                    <a:pt x="f34" y="f490"/>
                  </a:cubicBezTo>
                  <a:cubicBezTo>
                    <a:pt x="f278" y="f497"/>
                    <a:pt x="f278" y="f497"/>
                    <a:pt x="f22" y="f214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50" name="Freeform 55">
              <a:extLst>
                <a:ext uri="{FF2B5EF4-FFF2-40B4-BE49-F238E27FC236}">
                  <a16:creationId xmlns:a16="http://schemas.microsoft.com/office/drawing/2014/main" id="{1E01AFB5-08C8-AB56-2689-880E0464D511}"/>
                </a:ext>
              </a:extLst>
            </p:cNvPr>
            <p:cNvSpPr/>
            <p:nvPr/>
          </p:nvSpPr>
          <p:spPr>
            <a:xfrm>
              <a:off x="4598993" y="2672160"/>
              <a:ext cx="50804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30"/>
                <a:gd name="f8" fmla="val 5"/>
                <a:gd name="f9" fmla="val 13"/>
                <a:gd name="f10" fmla="val 1"/>
                <a:gd name="f11" fmla="val 21"/>
                <a:gd name="f12" fmla="val 2"/>
                <a:gd name="f13" fmla="val 10"/>
                <a:gd name="f14" fmla="val 16"/>
                <a:gd name="f15" fmla="val 23"/>
                <a:gd name="f16" fmla="val 26"/>
                <a:gd name="f17" fmla="+- 0 0 -90"/>
                <a:gd name="f18" fmla="*/ f3 1 29"/>
                <a:gd name="f19" fmla="*/ f4 1 30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9"/>
                <a:gd name="f28" fmla="*/ f24 1 30"/>
                <a:gd name="f29" fmla="*/ 5 f25 1"/>
                <a:gd name="f30" fmla="*/ 0 f24 1"/>
                <a:gd name="f31" fmla="*/ 29 f25 1"/>
                <a:gd name="f32" fmla="*/ 2 f24 1"/>
                <a:gd name="f33" fmla="*/ 23 f24 1"/>
                <a:gd name="f34" fmla="+- f26 0 f1"/>
                <a:gd name="f35" fmla="*/ f29 1 29"/>
                <a:gd name="f36" fmla="*/ f30 1 30"/>
                <a:gd name="f37" fmla="*/ f31 1 29"/>
                <a:gd name="f38" fmla="*/ f32 1 30"/>
                <a:gd name="f39" fmla="*/ f33 1 30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5" y="f57"/>
                </a:cxn>
                <a:cxn ang="f34">
                  <a:pos x="f53" y="f54"/>
                </a:cxn>
              </a:cxnLst>
              <a:rect l="f49" t="f52" r="f50" b="f51"/>
              <a:pathLst>
                <a:path w="29" h="30">
                  <a:moveTo>
                    <a:pt x="f8" y="f5"/>
                  </a:moveTo>
                  <a:cubicBezTo>
                    <a:pt x="f9" y="f10"/>
                    <a:pt x="f11" y="f10"/>
                    <a:pt x="f6" y="f12"/>
                  </a:cubicBezTo>
                  <a:cubicBezTo>
                    <a:pt x="f6" y="f13"/>
                    <a:pt x="f6" y="f14"/>
                    <a:pt x="f6" y="f15"/>
                  </a:cubicBezTo>
                  <a:cubicBezTo>
                    <a:pt x="f8" y="f7"/>
                    <a:pt x="f5" y="f16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51" name="Freeform 56">
              <a:extLst>
                <a:ext uri="{FF2B5EF4-FFF2-40B4-BE49-F238E27FC236}">
                  <a16:creationId xmlns:a16="http://schemas.microsoft.com/office/drawing/2014/main" id="{C9701E46-D7A1-8FB0-A9AB-BE9748567AEC}"/>
                </a:ext>
              </a:extLst>
            </p:cNvPr>
            <p:cNvSpPr/>
            <p:nvPr/>
          </p:nvSpPr>
          <p:spPr>
            <a:xfrm>
              <a:off x="4605339" y="1481538"/>
              <a:ext cx="44448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31"/>
                <a:gd name="f8" fmla="val 24"/>
                <a:gd name="f9" fmla="val 16"/>
                <a:gd name="f10" fmla="val 9"/>
                <a:gd name="f11" fmla="val 3"/>
                <a:gd name="f12" fmla="val 5"/>
                <a:gd name="f13" fmla="val 8"/>
                <a:gd name="f14" fmla="val 15"/>
                <a:gd name="f15" fmla="val 22"/>
                <a:gd name="f16" fmla="val 29"/>
                <a:gd name="f17" fmla="val 26"/>
                <a:gd name="f18" fmla="+- 0 0 -90"/>
                <a:gd name="f19" fmla="*/ f3 1 25"/>
                <a:gd name="f20" fmla="*/ f4 1 31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5"/>
                <a:gd name="f29" fmla="*/ f25 1 31"/>
                <a:gd name="f30" fmla="*/ 0 f26 1"/>
                <a:gd name="f31" fmla="*/ 24 f25 1"/>
                <a:gd name="f32" fmla="*/ 0 f25 1"/>
                <a:gd name="f33" fmla="*/ 25 f26 1"/>
                <a:gd name="f34" fmla="*/ 8 f25 1"/>
                <a:gd name="f35" fmla="*/ 31 f25 1"/>
                <a:gd name="f36" fmla="+- f27 0 f1"/>
                <a:gd name="f37" fmla="*/ f30 1 25"/>
                <a:gd name="f38" fmla="*/ f31 1 31"/>
                <a:gd name="f39" fmla="*/ f32 1 31"/>
                <a:gd name="f40" fmla="*/ f33 1 25"/>
                <a:gd name="f41" fmla="*/ f34 1 31"/>
                <a:gd name="f42" fmla="*/ f35 1 31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9"/>
                <a:gd name="f50" fmla="*/ f40 1 f28"/>
                <a:gd name="f51" fmla="*/ f41 1 f29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20 1"/>
                <a:gd name="f60" fmla="*/ f50 f19 1"/>
                <a:gd name="f61" fmla="*/ f51 f20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60" y="f61"/>
                </a:cxn>
                <a:cxn ang="f36">
                  <a:pos x="f60" y="f62"/>
                </a:cxn>
                <a:cxn ang="f36">
                  <a:pos x="f57" y="f58"/>
                </a:cxn>
              </a:cxnLst>
              <a:rect l="f53" t="f56" r="f54" b="f55"/>
              <a:pathLst>
                <a:path w="25" h="31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0" y="f11"/>
                    <a:pt x="f9" y="f12"/>
                    <a:pt x="f6" y="f13"/>
                  </a:cubicBezTo>
                  <a:cubicBezTo>
                    <a:pt x="f6" y="f14"/>
                    <a:pt x="f6" y="f15"/>
                    <a:pt x="f6" y="f7"/>
                  </a:cubicBezTo>
                  <a:cubicBezTo>
                    <a:pt x="f9" y="f16"/>
                    <a:pt x="f13" y="f17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52" name="Freeform 57">
              <a:extLst>
                <a:ext uri="{FF2B5EF4-FFF2-40B4-BE49-F238E27FC236}">
                  <a16:creationId xmlns:a16="http://schemas.microsoft.com/office/drawing/2014/main" id="{41A5FE58-D0A8-E154-70A5-4B34CCB7AA23}"/>
                </a:ext>
              </a:extLst>
            </p:cNvPr>
            <p:cNvSpPr/>
            <p:nvPr/>
          </p:nvSpPr>
          <p:spPr>
            <a:xfrm>
              <a:off x="4605339" y="1968895"/>
              <a:ext cx="44448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8"/>
                <a:gd name="f8" fmla="val 5"/>
                <a:gd name="f9" fmla="val 13"/>
                <a:gd name="f10" fmla="val 20"/>
                <a:gd name="f11" fmla="val 16"/>
                <a:gd name="f12" fmla="val 27"/>
                <a:gd name="f13" fmla="val 8"/>
                <a:gd name="f14" fmla="val 26"/>
                <a:gd name="f15" fmla="val 24"/>
                <a:gd name="f16" fmla="val 9"/>
                <a:gd name="f17" fmla="val 2"/>
                <a:gd name="f18" fmla="val 4"/>
                <a:gd name="f19" fmla="+- 0 0 -90"/>
                <a:gd name="f20" fmla="*/ f3 1 25"/>
                <a:gd name="f21" fmla="*/ f4 1 28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5"/>
                <a:gd name="f30" fmla="*/ f26 1 28"/>
                <a:gd name="f31" fmla="*/ 25 f27 1"/>
                <a:gd name="f32" fmla="*/ 5 f26 1"/>
                <a:gd name="f33" fmla="*/ 28 f26 1"/>
                <a:gd name="f34" fmla="*/ 0 f27 1"/>
                <a:gd name="f35" fmla="*/ 24 f26 1"/>
                <a:gd name="f36" fmla="*/ 0 f26 1"/>
                <a:gd name="f37" fmla="+- f28 0 f1"/>
                <a:gd name="f38" fmla="*/ f31 1 25"/>
                <a:gd name="f39" fmla="*/ f32 1 28"/>
                <a:gd name="f40" fmla="*/ f33 1 28"/>
                <a:gd name="f41" fmla="*/ f34 1 25"/>
                <a:gd name="f42" fmla="*/ f35 1 28"/>
                <a:gd name="f43" fmla="*/ f36 1 28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30"/>
                <a:gd name="f51" fmla="*/ f41 1 f29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1 1"/>
                <a:gd name="f61" fmla="*/ f51 f20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58" y="f60"/>
                </a:cxn>
                <a:cxn ang="f37">
                  <a:pos x="f61" y="f62"/>
                </a:cxn>
                <a:cxn ang="f37">
                  <a:pos x="f61" y="f63"/>
                </a:cxn>
                <a:cxn ang="f37">
                  <a:pos x="f58" y="f59"/>
                </a:cxn>
              </a:cxnLst>
              <a:rect l="f54" t="f57" r="f55" b="f56"/>
              <a:pathLst>
                <a:path w="25" h="28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12"/>
                    <a:pt x="f13" y="f14"/>
                    <a:pt x="f5" y="f15"/>
                  </a:cubicBezTo>
                  <a:cubicBezTo>
                    <a:pt x="f5" y="f11"/>
                    <a:pt x="f5" y="f16"/>
                    <a:pt x="f5" y="f5"/>
                  </a:cubicBezTo>
                  <a:cubicBezTo>
                    <a:pt x="f16" y="f17"/>
                    <a:pt x="f11" y="f18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53" name="Freeform 58">
              <a:extLst>
                <a:ext uri="{FF2B5EF4-FFF2-40B4-BE49-F238E27FC236}">
                  <a16:creationId xmlns:a16="http://schemas.microsoft.com/office/drawing/2014/main" id="{4395B87E-E62F-0E22-A8C7-A6C401585F85}"/>
                </a:ext>
              </a:extLst>
            </p:cNvPr>
            <p:cNvSpPr/>
            <p:nvPr/>
          </p:nvSpPr>
          <p:spPr>
            <a:xfrm>
              <a:off x="4602166" y="2251472"/>
              <a:ext cx="46040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7"/>
                <a:gd name="f8" fmla="val 2"/>
                <a:gd name="f9" fmla="val 10"/>
                <a:gd name="f10" fmla="val 1"/>
                <a:gd name="f11" fmla="val 18"/>
                <a:gd name="f12" fmla="val 3"/>
                <a:gd name="f13" fmla="val 11"/>
                <a:gd name="f14" fmla="val 25"/>
                <a:gd name="f15" fmla="+- 0 0 -90"/>
                <a:gd name="f16" fmla="*/ f3 1 26"/>
                <a:gd name="f17" fmla="*/ f4 1 2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6"/>
                <a:gd name="f26" fmla="*/ f22 1 27"/>
                <a:gd name="f27" fmla="*/ 2 f23 1"/>
                <a:gd name="f28" fmla="*/ 0 f22 1"/>
                <a:gd name="f29" fmla="*/ 26 f23 1"/>
                <a:gd name="f30" fmla="*/ 3 f22 1"/>
                <a:gd name="f31" fmla="*/ 25 f22 1"/>
                <a:gd name="f32" fmla="+- f24 0 f1"/>
                <a:gd name="f33" fmla="*/ f27 1 26"/>
                <a:gd name="f34" fmla="*/ f28 1 27"/>
                <a:gd name="f35" fmla="*/ f29 1 26"/>
                <a:gd name="f36" fmla="*/ f30 1 27"/>
                <a:gd name="f37" fmla="*/ f31 1 27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5"/>
                <a:gd name="f45" fmla="*/ f36 1 f26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3" y="f55"/>
                </a:cxn>
                <a:cxn ang="f32">
                  <a:pos x="f51" y="f52"/>
                </a:cxn>
              </a:cxnLst>
              <a:rect l="f47" t="f50" r="f48" b="f49"/>
              <a:pathLst>
                <a:path w="26" h="27">
                  <a:moveTo>
                    <a:pt x="f8" y="f5"/>
                  </a:moveTo>
                  <a:cubicBezTo>
                    <a:pt x="f9" y="f10"/>
                    <a:pt x="f11" y="f8"/>
                    <a:pt x="f6" y="f12"/>
                  </a:cubicBezTo>
                  <a:cubicBezTo>
                    <a:pt x="f6" y="f13"/>
                    <a:pt x="f6" y="f11"/>
                    <a:pt x="f6" y="f14"/>
                  </a:cubicBezTo>
                  <a:cubicBezTo>
                    <a:pt x="f8" y="f7"/>
                    <a:pt x="f5" y="f14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54" name="Freeform 59">
              <a:extLst>
                <a:ext uri="{FF2B5EF4-FFF2-40B4-BE49-F238E27FC236}">
                  <a16:creationId xmlns:a16="http://schemas.microsoft.com/office/drawing/2014/main" id="{5CC168DB-5678-5CAA-941A-BCACA6C49EBB}"/>
                </a:ext>
              </a:extLst>
            </p:cNvPr>
            <p:cNvSpPr/>
            <p:nvPr/>
          </p:nvSpPr>
          <p:spPr>
            <a:xfrm>
              <a:off x="4602166" y="1340245"/>
              <a:ext cx="47621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31"/>
                <a:gd name="f8" fmla="val 9"/>
                <a:gd name="f9" fmla="val 16"/>
                <a:gd name="f10" fmla="val 24"/>
                <a:gd name="f11" fmla="val 1"/>
                <a:gd name="f12" fmla="val 25"/>
                <a:gd name="f13" fmla="val 2"/>
                <a:gd name="f14" fmla="val 6"/>
                <a:gd name="f15" fmla="val 10"/>
                <a:gd name="f16" fmla="val 3"/>
                <a:gd name="f17" fmla="val 15"/>
                <a:gd name="f18" fmla="val 5"/>
                <a:gd name="f19" fmla="val 18"/>
                <a:gd name="f20" fmla="val 22"/>
                <a:gd name="f21" fmla="val 7"/>
                <a:gd name="f22" fmla="+- 0 0 -90"/>
                <a:gd name="f23" fmla="*/ f3 1 27"/>
                <a:gd name="f24" fmla="*/ f4 1 31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7"/>
                <a:gd name="f33" fmla="*/ f29 1 31"/>
                <a:gd name="f34" fmla="*/ 27 f30 1"/>
                <a:gd name="f35" fmla="*/ 9 f29 1"/>
                <a:gd name="f36" fmla="*/ 31 f29 1"/>
                <a:gd name="f37" fmla="*/ 2 f30 1"/>
                <a:gd name="f38" fmla="*/ 0 f29 1"/>
                <a:gd name="f39" fmla="*/ 15 f30 1"/>
                <a:gd name="f40" fmla="*/ 5 f29 1"/>
                <a:gd name="f41" fmla="+- f31 0 f1"/>
                <a:gd name="f42" fmla="*/ f34 1 27"/>
                <a:gd name="f43" fmla="*/ f35 1 31"/>
                <a:gd name="f44" fmla="*/ f36 1 31"/>
                <a:gd name="f45" fmla="*/ f37 1 27"/>
                <a:gd name="f46" fmla="*/ f38 1 31"/>
                <a:gd name="f47" fmla="*/ f39 1 27"/>
                <a:gd name="f48" fmla="*/ f40 1 31"/>
                <a:gd name="f49" fmla="*/ 0 1 f32"/>
                <a:gd name="f50" fmla="*/ f26 1 f32"/>
                <a:gd name="f51" fmla="*/ 0 1 f33"/>
                <a:gd name="f52" fmla="*/ f27 1 f33"/>
                <a:gd name="f53" fmla="*/ f42 1 f32"/>
                <a:gd name="f54" fmla="*/ f43 1 f33"/>
                <a:gd name="f55" fmla="*/ f44 1 f33"/>
                <a:gd name="f56" fmla="*/ f45 1 f32"/>
                <a:gd name="f57" fmla="*/ f46 1 f33"/>
                <a:gd name="f58" fmla="*/ f47 1 f32"/>
                <a:gd name="f59" fmla="*/ f48 1 f33"/>
                <a:gd name="f60" fmla="*/ f49 f23 1"/>
                <a:gd name="f61" fmla="*/ f50 f23 1"/>
                <a:gd name="f62" fmla="*/ f52 f24 1"/>
                <a:gd name="f63" fmla="*/ f51 f24 1"/>
                <a:gd name="f64" fmla="*/ f53 f23 1"/>
                <a:gd name="f65" fmla="*/ f54 f24 1"/>
                <a:gd name="f66" fmla="*/ f55 f24 1"/>
                <a:gd name="f67" fmla="*/ f56 f23 1"/>
                <a:gd name="f68" fmla="*/ f57 f24 1"/>
                <a:gd name="f69" fmla="*/ f58 f23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4" y="f65"/>
                </a:cxn>
                <a:cxn ang="f41">
                  <a:pos x="f64" y="f66"/>
                </a:cxn>
                <a:cxn ang="f41">
                  <a:pos x="f67" y="f68"/>
                </a:cxn>
                <a:cxn ang="f41">
                  <a:pos x="f69" y="f70"/>
                </a:cxn>
                <a:cxn ang="f41">
                  <a:pos x="f64" y="f65"/>
                </a:cxn>
              </a:cxnLst>
              <a:rect l="f60" t="f63" r="f61" b="f62"/>
              <a:pathLst>
                <a:path w="27" h="31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6"/>
                    <a:pt x="f5" y="f12"/>
                    <a:pt x="f13" y="f5"/>
                  </a:cubicBezTo>
                  <a:cubicBezTo>
                    <a:pt x="f14" y="f13"/>
                    <a:pt x="f15" y="f16"/>
                    <a:pt x="f17" y="f18"/>
                  </a:cubicBezTo>
                  <a:cubicBezTo>
                    <a:pt x="f19" y="f14"/>
                    <a:pt x="f20" y="f21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55" name="Freeform 60">
              <a:extLst>
                <a:ext uri="{FF2B5EF4-FFF2-40B4-BE49-F238E27FC236}">
                  <a16:creationId xmlns:a16="http://schemas.microsoft.com/office/drawing/2014/main" id="{62CAD65C-BBCF-4D57-6C2A-C8B3483F4E78}"/>
                </a:ext>
              </a:extLst>
            </p:cNvPr>
            <p:cNvSpPr/>
            <p:nvPr/>
          </p:nvSpPr>
          <p:spPr>
            <a:xfrm>
              <a:off x="4600575" y="1624413"/>
              <a:ext cx="47621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8"/>
                <a:gd name="f8" fmla="val 4"/>
                <a:gd name="f9" fmla="val 11"/>
                <a:gd name="f10" fmla="val 1"/>
                <a:gd name="f11" fmla="val 19"/>
                <a:gd name="f12" fmla="val 3"/>
                <a:gd name="f13" fmla="val 5"/>
                <a:gd name="f14" fmla="val 13"/>
                <a:gd name="f15" fmla="val 20"/>
                <a:gd name="f16" fmla="val 2"/>
                <a:gd name="f17" fmla="val 26"/>
                <a:gd name="f18" fmla="val 23"/>
                <a:gd name="f19" fmla="+- 0 0 -90"/>
                <a:gd name="f20" fmla="*/ f3 1 27"/>
                <a:gd name="f21" fmla="*/ f4 1 28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7"/>
                <a:gd name="f30" fmla="*/ f26 1 28"/>
                <a:gd name="f31" fmla="*/ 4 f27 1"/>
                <a:gd name="f32" fmla="*/ 0 f26 1"/>
                <a:gd name="f33" fmla="*/ 27 f27 1"/>
                <a:gd name="f34" fmla="*/ 5 f26 1"/>
                <a:gd name="f35" fmla="*/ 28 f26 1"/>
                <a:gd name="f36" fmla="+- f28 0 f1"/>
                <a:gd name="f37" fmla="*/ f31 1 27"/>
                <a:gd name="f38" fmla="*/ f32 1 28"/>
                <a:gd name="f39" fmla="*/ f33 1 27"/>
                <a:gd name="f40" fmla="*/ f34 1 28"/>
                <a:gd name="f41" fmla="*/ f35 1 28"/>
                <a:gd name="f42" fmla="*/ 0 1 f29"/>
                <a:gd name="f43" fmla="*/ f23 1 f29"/>
                <a:gd name="f44" fmla="*/ 0 1 f30"/>
                <a:gd name="f45" fmla="*/ f24 1 f30"/>
                <a:gd name="f46" fmla="*/ f37 1 f29"/>
                <a:gd name="f47" fmla="*/ f38 1 f30"/>
                <a:gd name="f48" fmla="*/ f39 1 f29"/>
                <a:gd name="f49" fmla="*/ f40 1 f30"/>
                <a:gd name="f50" fmla="*/ f41 1 f30"/>
                <a:gd name="f51" fmla="*/ f42 f20 1"/>
                <a:gd name="f52" fmla="*/ f43 f20 1"/>
                <a:gd name="f53" fmla="*/ f45 f21 1"/>
                <a:gd name="f54" fmla="*/ f44 f21 1"/>
                <a:gd name="f55" fmla="*/ f46 f20 1"/>
                <a:gd name="f56" fmla="*/ f47 f21 1"/>
                <a:gd name="f57" fmla="*/ f48 f20 1"/>
                <a:gd name="f58" fmla="*/ f49 f21 1"/>
                <a:gd name="f59" fmla="*/ f50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5" y="f56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55" y="f56"/>
                </a:cxn>
              </a:cxnLst>
              <a:rect l="f51" t="f54" r="f52" b="f53"/>
              <a:pathLst>
                <a:path w="27" h="28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6" y="f14"/>
                    <a:pt x="f6" y="f15"/>
                    <a:pt x="f6" y="f7"/>
                  </a:cubicBezTo>
                  <a:cubicBezTo>
                    <a:pt x="f16" y="f17"/>
                    <a:pt x="f5" y="f18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56" name="Freeform 61">
              <a:extLst>
                <a:ext uri="{FF2B5EF4-FFF2-40B4-BE49-F238E27FC236}">
                  <a16:creationId xmlns:a16="http://schemas.microsoft.com/office/drawing/2014/main" id="{D2DABC39-703E-64F1-E607-A9AA646ED97E}"/>
                </a:ext>
              </a:extLst>
            </p:cNvPr>
            <p:cNvSpPr/>
            <p:nvPr/>
          </p:nvSpPr>
          <p:spPr>
            <a:xfrm>
              <a:off x="4605339" y="2173684"/>
              <a:ext cx="49213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1"/>
                <a:gd name="f8" fmla="val 24"/>
                <a:gd name="f9" fmla="val 16"/>
                <a:gd name="f10" fmla="val 30"/>
                <a:gd name="f11" fmla="val 8"/>
                <a:gd name="f12" fmla="val 29"/>
                <a:gd name="f13" fmla="val 21"/>
                <a:gd name="f14" fmla="val 14"/>
                <a:gd name="f15" fmla="val 7"/>
                <a:gd name="f16" fmla="+- 0 0 -90"/>
                <a:gd name="f17" fmla="*/ f3 1 28"/>
                <a:gd name="f18" fmla="*/ f4 1 31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8"/>
                <a:gd name="f27" fmla="*/ f23 1 31"/>
                <a:gd name="f28" fmla="*/ 24 f24 1"/>
                <a:gd name="f29" fmla="*/ 31 f23 1"/>
                <a:gd name="f30" fmla="*/ 0 f24 1"/>
                <a:gd name="f31" fmla="*/ 28 f23 1"/>
                <a:gd name="f32" fmla="*/ 7 f23 1"/>
                <a:gd name="f33" fmla="+- f25 0 f1"/>
                <a:gd name="f34" fmla="*/ f28 1 28"/>
                <a:gd name="f35" fmla="*/ f29 1 31"/>
                <a:gd name="f36" fmla="*/ f30 1 28"/>
                <a:gd name="f37" fmla="*/ f31 1 31"/>
                <a:gd name="f38" fmla="*/ f32 1 31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4" y="f56"/>
                </a:cxn>
                <a:cxn ang="f33">
                  <a:pos x="f52" y="f53"/>
                </a:cxn>
              </a:cxnLst>
              <a:rect l="f48" t="f51" r="f49" b="f50"/>
              <a:pathLst>
                <a:path w="28" h="31">
                  <a:moveTo>
                    <a:pt x="f8" y="f7"/>
                  </a:moveTo>
                  <a:cubicBezTo>
                    <a:pt x="f9" y="f10"/>
                    <a:pt x="f11" y="f12"/>
                    <a:pt x="f5" y="f6"/>
                  </a:cubicBezTo>
                  <a:cubicBezTo>
                    <a:pt x="f5" y="f13"/>
                    <a:pt x="f5" y="f14"/>
                    <a:pt x="f5" y="f15"/>
                  </a:cubicBezTo>
                  <a:cubicBezTo>
                    <a:pt x="f13" y="f5"/>
                    <a:pt x="f6" y="f15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57" name="Freeform 62">
              <a:extLst>
                <a:ext uri="{FF2B5EF4-FFF2-40B4-BE49-F238E27FC236}">
                  <a16:creationId xmlns:a16="http://schemas.microsoft.com/office/drawing/2014/main" id="{50854912-81B8-5863-70E6-F1E9F9B2F25D}"/>
                </a:ext>
              </a:extLst>
            </p:cNvPr>
            <p:cNvSpPr/>
            <p:nvPr/>
          </p:nvSpPr>
          <p:spPr>
            <a:xfrm>
              <a:off x="4600575" y="2040337"/>
              <a:ext cx="49213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7"/>
                <a:gd name="f8" fmla="val 5"/>
                <a:gd name="f9" fmla="val 14"/>
                <a:gd name="f10" fmla="val 20"/>
                <a:gd name="f11" fmla="val 3"/>
                <a:gd name="f12" fmla="val 24"/>
                <a:gd name="f13" fmla="val 4"/>
                <a:gd name="f14" fmla="val 12"/>
                <a:gd name="f15" fmla="val 2"/>
                <a:gd name="f16" fmla="+- 0 0 -90"/>
                <a:gd name="f17" fmla="*/ f3 1 28"/>
                <a:gd name="f18" fmla="*/ f4 1 2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8"/>
                <a:gd name="f27" fmla="*/ f23 1 27"/>
                <a:gd name="f28" fmla="*/ 28 f24 1"/>
                <a:gd name="f29" fmla="*/ 5 f23 1"/>
                <a:gd name="f30" fmla="*/ 27 f23 1"/>
                <a:gd name="f31" fmla="*/ 4 f24 1"/>
                <a:gd name="f32" fmla="*/ 0 f23 1"/>
                <a:gd name="f33" fmla="+- f25 0 f1"/>
                <a:gd name="f34" fmla="*/ f28 1 28"/>
                <a:gd name="f35" fmla="*/ f29 1 27"/>
                <a:gd name="f36" fmla="*/ f30 1 27"/>
                <a:gd name="f37" fmla="*/ f31 1 28"/>
                <a:gd name="f38" fmla="*/ f32 1 27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7"/>
                <a:gd name="f46" fmla="*/ f37 1 f26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8 1"/>
                <a:gd name="f55" fmla="*/ f46 f17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2" y="f54"/>
                </a:cxn>
                <a:cxn ang="f33">
                  <a:pos x="f55" y="f56"/>
                </a:cxn>
                <a:cxn ang="f33">
                  <a:pos x="f52" y="f53"/>
                </a:cxn>
              </a:cxnLst>
              <a:rect l="f48" t="f51" r="f49" b="f50"/>
              <a:pathLst>
                <a:path w="28" h="27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7"/>
                    <a:pt x="f5" y="f12"/>
                    <a:pt x="f13" y="f5"/>
                  </a:cubicBezTo>
                  <a:cubicBezTo>
                    <a:pt x="f14" y="f15"/>
                    <a:pt x="f10" y="f11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58" name="Freeform 63">
              <a:extLst>
                <a:ext uri="{FF2B5EF4-FFF2-40B4-BE49-F238E27FC236}">
                  <a16:creationId xmlns:a16="http://schemas.microsoft.com/office/drawing/2014/main" id="{5BE38A46-C29C-F1D2-AA19-6DA0EDD11DB4}"/>
                </a:ext>
              </a:extLst>
            </p:cNvPr>
            <p:cNvSpPr/>
            <p:nvPr/>
          </p:nvSpPr>
          <p:spPr>
            <a:xfrm>
              <a:off x="4600575" y="1203725"/>
              <a:ext cx="55558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29"/>
                <a:gd name="f8" fmla="val 4"/>
                <a:gd name="f9" fmla="val 9"/>
                <a:gd name="f10" fmla="val 27"/>
                <a:gd name="f11" fmla="val 3"/>
                <a:gd name="f12" fmla="val 23"/>
                <a:gd name="f13" fmla="+- 0 0 -90"/>
                <a:gd name="f14" fmla="*/ f3 1 32"/>
                <a:gd name="f15" fmla="*/ f4 1 29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32"/>
                <a:gd name="f24" fmla="*/ f20 1 29"/>
                <a:gd name="f25" fmla="*/ 4 f21 1"/>
                <a:gd name="f26" fmla="*/ 0 f20 1"/>
                <a:gd name="f27" fmla="*/ 27 f21 1"/>
                <a:gd name="f28" fmla="*/ 29 f20 1"/>
                <a:gd name="f29" fmla="+- f22 0 f1"/>
                <a:gd name="f30" fmla="*/ f25 1 32"/>
                <a:gd name="f31" fmla="*/ f26 1 29"/>
                <a:gd name="f32" fmla="*/ f27 1 32"/>
                <a:gd name="f33" fmla="*/ f28 1 29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32" h="29">
                  <a:moveTo>
                    <a:pt x="f8" y="f5"/>
                  </a:moveTo>
                  <a:cubicBezTo>
                    <a:pt x="f6" y="f9"/>
                    <a:pt x="f7" y="f8"/>
                    <a:pt x="f10" y="f7"/>
                  </a:cubicBezTo>
                  <a:cubicBezTo>
                    <a:pt x="f11" y="f10"/>
                    <a:pt x="f5" y="f12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59" name="Freeform 64">
              <a:extLst>
                <a:ext uri="{FF2B5EF4-FFF2-40B4-BE49-F238E27FC236}">
                  <a16:creationId xmlns:a16="http://schemas.microsoft.com/office/drawing/2014/main" id="{6A683650-7C59-0C91-E88B-D83A688B42A7}"/>
                </a:ext>
              </a:extLst>
            </p:cNvPr>
            <p:cNvSpPr/>
            <p:nvPr/>
          </p:nvSpPr>
          <p:spPr>
            <a:xfrm>
              <a:off x="4602166" y="2461025"/>
              <a:ext cx="46040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8"/>
                <a:gd name="f8" fmla="val 3"/>
                <a:gd name="f9" fmla="val 11"/>
                <a:gd name="f10" fmla="val 18"/>
                <a:gd name="f11" fmla="val 25"/>
                <a:gd name="f12" fmla="val 2"/>
                <a:gd name="f13" fmla="val 10"/>
                <a:gd name="f14" fmla="val 1"/>
                <a:gd name="f15" fmla="+- 0 0 -90"/>
                <a:gd name="f16" fmla="*/ f3 1 26"/>
                <a:gd name="f17" fmla="*/ f4 1 2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6"/>
                <a:gd name="f26" fmla="*/ f22 1 28"/>
                <a:gd name="f27" fmla="*/ 26 f23 1"/>
                <a:gd name="f28" fmla="*/ 3 f22 1"/>
                <a:gd name="f29" fmla="*/ 25 f22 1"/>
                <a:gd name="f30" fmla="*/ 3 f23 1"/>
                <a:gd name="f31" fmla="*/ 0 f22 1"/>
                <a:gd name="f32" fmla="+- f24 0 f1"/>
                <a:gd name="f33" fmla="*/ f27 1 26"/>
                <a:gd name="f34" fmla="*/ f28 1 28"/>
                <a:gd name="f35" fmla="*/ f29 1 28"/>
                <a:gd name="f36" fmla="*/ f30 1 26"/>
                <a:gd name="f37" fmla="*/ f31 1 28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7 1"/>
                <a:gd name="f54" fmla="*/ f45 f16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1" y="f53"/>
                </a:cxn>
                <a:cxn ang="f32">
                  <a:pos x="f54" y="f55"/>
                </a:cxn>
                <a:cxn ang="f32">
                  <a:pos x="f51" y="f52"/>
                </a:cxn>
              </a:cxnLst>
              <a:rect l="f47" t="f50" r="f48" b="f49"/>
              <a:pathLst>
                <a:path w="26" h="28">
                  <a:moveTo>
                    <a:pt x="f6" y="f8"/>
                  </a:moveTo>
                  <a:cubicBezTo>
                    <a:pt x="f6" y="f9"/>
                    <a:pt x="f6" y="f10"/>
                    <a:pt x="f6" y="f11"/>
                  </a:cubicBezTo>
                  <a:cubicBezTo>
                    <a:pt x="f12" y="f7"/>
                    <a:pt x="f5" y="f6"/>
                    <a:pt x="f8" y="f5"/>
                  </a:cubicBezTo>
                  <a:cubicBezTo>
                    <a:pt x="f13" y="f14"/>
                    <a:pt x="f10" y="f12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60" name="Freeform 65">
              <a:extLst>
                <a:ext uri="{FF2B5EF4-FFF2-40B4-BE49-F238E27FC236}">
                  <a16:creationId xmlns:a16="http://schemas.microsoft.com/office/drawing/2014/main" id="{9963C4E4-6492-FA1E-4665-DA5B4965596C}"/>
                </a:ext>
              </a:extLst>
            </p:cNvPr>
            <p:cNvSpPr/>
            <p:nvPr/>
          </p:nvSpPr>
          <p:spPr>
            <a:xfrm>
              <a:off x="4605339" y="2602309"/>
              <a:ext cx="42867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6"/>
                <a:gd name="f8" fmla="val 9"/>
                <a:gd name="f9" fmla="val 8"/>
                <a:gd name="f10" fmla="val 1"/>
                <a:gd name="f11" fmla="val 2"/>
                <a:gd name="f12" fmla="val 10"/>
                <a:gd name="f13" fmla="val 17"/>
                <a:gd name="f14" fmla="+- 0 0 -90"/>
                <a:gd name="f15" fmla="*/ f3 1 24"/>
                <a:gd name="f16" fmla="*/ f4 1 24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24"/>
                <a:gd name="f23" fmla="*/ 24 f20 1"/>
                <a:gd name="f24" fmla="*/ 0 f20 1"/>
                <a:gd name="f25" fmla="*/ 2 f20 1"/>
                <a:gd name="f26" fmla="+- f21 0 f1"/>
                <a:gd name="f27" fmla="*/ f23 1 24"/>
                <a:gd name="f28" fmla="*/ f24 1 24"/>
                <a:gd name="f29" fmla="*/ f25 1 24"/>
                <a:gd name="f30" fmla="*/ 0 1 f22"/>
                <a:gd name="f31" fmla="*/ f18 1 f22"/>
                <a:gd name="f32" fmla="*/ f27 1 f22"/>
                <a:gd name="f33" fmla="*/ f28 1 f22"/>
                <a:gd name="f34" fmla="*/ f29 1 f22"/>
                <a:gd name="f35" fmla="*/ f30 f15 1"/>
                <a:gd name="f36" fmla="*/ f31 f15 1"/>
                <a:gd name="f37" fmla="*/ f31 f16 1"/>
                <a:gd name="f38" fmla="*/ f30 f16 1"/>
                <a:gd name="f39" fmla="*/ f32 f15 1"/>
                <a:gd name="f40" fmla="*/ f32 f16 1"/>
                <a:gd name="f41" fmla="*/ f33 f15 1"/>
                <a:gd name="f42" fmla="*/ f33 f16 1"/>
                <a:gd name="f43" fmla="*/ f3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39" y="f40"/>
                </a:cxn>
                <a:cxn ang="f26">
                  <a:pos x="f41" y="f40"/>
                </a:cxn>
                <a:cxn ang="f26">
                  <a:pos x="f41" y="f42"/>
                </a:cxn>
                <a:cxn ang="f26">
                  <a:pos x="f39" y="f43"/>
                </a:cxn>
                <a:cxn ang="f26">
                  <a:pos x="f39" y="f40"/>
                </a:cxn>
              </a:cxnLst>
              <a:rect l="f35" t="f38" r="f36" b="f37"/>
              <a:pathLst>
                <a:path w="24" h="24">
                  <a:moveTo>
                    <a:pt x="f6" y="f6"/>
                  </a:moveTo>
                  <a:cubicBezTo>
                    <a:pt x="f7" y="f6"/>
                    <a:pt x="f8" y="f6"/>
                    <a:pt x="f5" y="f6"/>
                  </a:cubicBezTo>
                  <a:cubicBezTo>
                    <a:pt x="f5" y="f7"/>
                    <a:pt x="f5" y="f9"/>
                    <a:pt x="f5" y="f5"/>
                  </a:cubicBezTo>
                  <a:cubicBezTo>
                    <a:pt x="f9" y="f10"/>
                    <a:pt x="f7" y="f10"/>
                    <a:pt x="f6" y="f11"/>
                  </a:cubicBezTo>
                  <a:cubicBezTo>
                    <a:pt x="f6" y="f12"/>
                    <a:pt x="f6" y="f13"/>
                    <a:pt x="f6" y="f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61" name="Freeform 66">
              <a:extLst>
                <a:ext uri="{FF2B5EF4-FFF2-40B4-BE49-F238E27FC236}">
                  <a16:creationId xmlns:a16="http://schemas.microsoft.com/office/drawing/2014/main" id="{95A56C3D-28FE-79AB-A65B-17F90331C22C}"/>
                </a:ext>
              </a:extLst>
            </p:cNvPr>
            <p:cNvSpPr/>
            <p:nvPr/>
          </p:nvSpPr>
          <p:spPr>
            <a:xfrm>
              <a:off x="4605339" y="2392765"/>
              <a:ext cx="42867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6"/>
                <a:gd name="f8" fmla="val 2"/>
                <a:gd name="f9" fmla="val 10"/>
                <a:gd name="f10" fmla="val 18"/>
                <a:gd name="f11" fmla="val 16"/>
                <a:gd name="f12" fmla="val 25"/>
                <a:gd name="f13" fmla="val 8"/>
                <a:gd name="f14" fmla="val 23"/>
                <a:gd name="f15" fmla="val 1"/>
                <a:gd name="f16" fmla="+- 0 0 -90"/>
                <a:gd name="f17" fmla="*/ f3 1 24"/>
                <a:gd name="f18" fmla="*/ f4 1 26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4"/>
                <a:gd name="f27" fmla="*/ f23 1 26"/>
                <a:gd name="f28" fmla="*/ 24 f24 1"/>
                <a:gd name="f29" fmla="*/ 2 f23 1"/>
                <a:gd name="f30" fmla="*/ 26 f23 1"/>
                <a:gd name="f31" fmla="*/ 0 f24 1"/>
                <a:gd name="f32" fmla="*/ 23 f23 1"/>
                <a:gd name="f33" fmla="*/ 0 f23 1"/>
                <a:gd name="f34" fmla="+- f25 0 f1"/>
                <a:gd name="f35" fmla="*/ f28 1 24"/>
                <a:gd name="f36" fmla="*/ f29 1 26"/>
                <a:gd name="f37" fmla="*/ f30 1 26"/>
                <a:gd name="f38" fmla="*/ f31 1 24"/>
                <a:gd name="f39" fmla="*/ f32 1 26"/>
                <a:gd name="f40" fmla="*/ f33 1 26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7"/>
                <a:gd name="f48" fmla="*/ f38 1 f26"/>
                <a:gd name="f49" fmla="*/ f39 1 f27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8 1"/>
                <a:gd name="f58" fmla="*/ f48 f17 1"/>
                <a:gd name="f59" fmla="*/ f49 f18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5" y="f57"/>
                </a:cxn>
                <a:cxn ang="f34">
                  <a:pos x="f58" y="f59"/>
                </a:cxn>
                <a:cxn ang="f34">
                  <a:pos x="f58" y="f60"/>
                </a:cxn>
                <a:cxn ang="f34">
                  <a:pos x="f55" y="f56"/>
                </a:cxn>
              </a:cxnLst>
              <a:rect l="f51" t="f54" r="f52" b="f53"/>
              <a:pathLst>
                <a:path w="24" h="26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12"/>
                    <a:pt x="f13" y="f6"/>
                    <a:pt x="f5" y="f14"/>
                  </a:cubicBezTo>
                  <a:cubicBezTo>
                    <a:pt x="f5" y="f11"/>
                    <a:pt x="f5" y="f13"/>
                    <a:pt x="f5" y="f5"/>
                  </a:cubicBezTo>
                  <a:cubicBezTo>
                    <a:pt x="f13" y="f15"/>
                    <a:pt x="f11" y="f15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62" name="Freeform 67">
              <a:extLst>
                <a:ext uri="{FF2B5EF4-FFF2-40B4-BE49-F238E27FC236}">
                  <a16:creationId xmlns:a16="http://schemas.microsoft.com/office/drawing/2014/main" id="{9F6FDED3-AFD4-F122-7343-73DD1B5C3A9B}"/>
                </a:ext>
              </a:extLst>
            </p:cNvPr>
            <p:cNvSpPr/>
            <p:nvPr/>
          </p:nvSpPr>
          <p:spPr>
            <a:xfrm>
              <a:off x="4602166" y="1413278"/>
              <a:ext cx="52385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9"/>
                <a:gd name="f8" fmla="val 3"/>
                <a:gd name="f9" fmla="val 28"/>
                <a:gd name="f10" fmla="val 6"/>
                <a:gd name="f11" fmla="val 9"/>
                <a:gd name="f12" fmla="val 25"/>
                <a:gd name="f13" fmla="val 2"/>
                <a:gd name="f14" fmla="val 26"/>
                <a:gd name="f15" fmla="val 24"/>
                <a:gd name="f16" fmla="+- 0 0 -90"/>
                <a:gd name="f17" fmla="*/ f3 1 30"/>
                <a:gd name="f18" fmla="*/ f4 1 2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30"/>
                <a:gd name="f27" fmla="*/ f23 1 29"/>
                <a:gd name="f28" fmla="*/ 3 f24 1"/>
                <a:gd name="f29" fmla="*/ 0 f23 1"/>
                <a:gd name="f30" fmla="*/ 25 f24 1"/>
                <a:gd name="f31" fmla="*/ 29 f23 1"/>
                <a:gd name="f32" fmla="+- f25 0 f1"/>
                <a:gd name="f33" fmla="*/ f28 1 30"/>
                <a:gd name="f34" fmla="*/ f29 1 29"/>
                <a:gd name="f35" fmla="*/ f30 1 30"/>
                <a:gd name="f36" fmla="*/ f31 1 29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30" h="29">
                  <a:moveTo>
                    <a:pt x="f8" y="f5"/>
                  </a:moveTo>
                  <a:cubicBezTo>
                    <a:pt x="f9" y="f10"/>
                    <a:pt x="f6" y="f11"/>
                    <a:pt x="f12" y="f7"/>
                  </a:cubicBezTo>
                  <a:cubicBezTo>
                    <a:pt x="f13" y="f14"/>
                    <a:pt x="f5" y="f15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63" name="Freeform 68">
              <a:extLst>
                <a:ext uri="{FF2B5EF4-FFF2-40B4-BE49-F238E27FC236}">
                  <a16:creationId xmlns:a16="http://schemas.microsoft.com/office/drawing/2014/main" id="{E3A9EB25-B8A6-6116-B9FB-15B992695C4D}"/>
                </a:ext>
              </a:extLst>
            </p:cNvPr>
            <p:cNvSpPr/>
            <p:nvPr/>
          </p:nvSpPr>
          <p:spPr>
            <a:xfrm>
              <a:off x="4605339" y="1692673"/>
              <a:ext cx="44448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9"/>
                <a:gd name="f8" fmla="val 9"/>
                <a:gd name="f9" fmla="val 2"/>
                <a:gd name="f10" fmla="val 17"/>
                <a:gd name="f11" fmla="val 4"/>
                <a:gd name="f12" fmla="val 6"/>
                <a:gd name="f13" fmla="val 14"/>
                <a:gd name="f14" fmla="val 21"/>
                <a:gd name="f15" fmla="val 16"/>
                <a:gd name="f16" fmla="val 27"/>
                <a:gd name="f17" fmla="val 8"/>
                <a:gd name="f18" fmla="val 26"/>
                <a:gd name="f19" fmla="val 24"/>
                <a:gd name="f20" fmla="+- 0 0 -90"/>
                <a:gd name="f21" fmla="*/ f3 1 25"/>
                <a:gd name="f22" fmla="*/ f4 1 29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5"/>
                <a:gd name="f31" fmla="*/ f27 1 29"/>
                <a:gd name="f32" fmla="*/ 0 f28 1"/>
                <a:gd name="f33" fmla="*/ 0 f27 1"/>
                <a:gd name="f34" fmla="*/ 25 f28 1"/>
                <a:gd name="f35" fmla="*/ 6 f27 1"/>
                <a:gd name="f36" fmla="*/ 29 f27 1"/>
                <a:gd name="f37" fmla="*/ 24 f27 1"/>
                <a:gd name="f38" fmla="+- f29 0 f1"/>
                <a:gd name="f39" fmla="*/ f32 1 25"/>
                <a:gd name="f40" fmla="*/ f33 1 29"/>
                <a:gd name="f41" fmla="*/ f34 1 25"/>
                <a:gd name="f42" fmla="*/ f35 1 29"/>
                <a:gd name="f43" fmla="*/ f36 1 29"/>
                <a:gd name="f44" fmla="*/ f37 1 29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1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2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1" y="f63"/>
                </a:cxn>
                <a:cxn ang="f38">
                  <a:pos x="f59" y="f64"/>
                </a:cxn>
                <a:cxn ang="f38">
                  <a:pos x="f59" y="f60"/>
                </a:cxn>
              </a:cxnLst>
              <a:rect l="f55" t="f58" r="f56" b="f57"/>
              <a:pathLst>
                <a:path w="25" h="29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5" y="f16"/>
                    <a:pt x="f17" y="f18"/>
                    <a:pt x="f5" y="f19"/>
                  </a:cubicBezTo>
                  <a:cubicBezTo>
                    <a:pt x="f5" y="f15"/>
                    <a:pt x="f5" y="f8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64" name="Freeform 69">
              <a:extLst>
                <a:ext uri="{FF2B5EF4-FFF2-40B4-BE49-F238E27FC236}">
                  <a16:creationId xmlns:a16="http://schemas.microsoft.com/office/drawing/2014/main" id="{6188EB02-358A-C296-261F-AAF4DDF88400}"/>
                </a:ext>
              </a:extLst>
            </p:cNvPr>
            <p:cNvSpPr/>
            <p:nvPr/>
          </p:nvSpPr>
          <p:spPr>
            <a:xfrm>
              <a:off x="4605339" y="1900635"/>
              <a:ext cx="49213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0"/>
                <a:gd name="f8" fmla="val 24"/>
                <a:gd name="f9" fmla="val 15"/>
                <a:gd name="f10" fmla="val 29"/>
                <a:gd name="f11" fmla="val 8"/>
                <a:gd name="f12" fmla="val 27"/>
                <a:gd name="f13" fmla="val 25"/>
                <a:gd name="f14" fmla="val 18"/>
                <a:gd name="f15" fmla="val 11"/>
                <a:gd name="f16" fmla="val 4"/>
                <a:gd name="f17" fmla="val 22"/>
                <a:gd name="f18" fmla="val 6"/>
                <a:gd name="f19" fmla="+- 0 0 -90"/>
                <a:gd name="f20" fmla="*/ f3 1 28"/>
                <a:gd name="f21" fmla="*/ f4 1 30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8"/>
                <a:gd name="f30" fmla="*/ f26 1 30"/>
                <a:gd name="f31" fmla="*/ 24 f27 1"/>
                <a:gd name="f32" fmla="*/ 30 f26 1"/>
                <a:gd name="f33" fmla="*/ 0 f27 1"/>
                <a:gd name="f34" fmla="*/ 25 f26 1"/>
                <a:gd name="f35" fmla="*/ 4 f26 1"/>
                <a:gd name="f36" fmla="+- f28 0 f1"/>
                <a:gd name="f37" fmla="*/ f31 1 28"/>
                <a:gd name="f38" fmla="*/ f32 1 30"/>
                <a:gd name="f39" fmla="*/ f33 1 28"/>
                <a:gd name="f40" fmla="*/ f34 1 30"/>
                <a:gd name="f41" fmla="*/ f35 1 30"/>
                <a:gd name="f42" fmla="*/ 0 1 f29"/>
                <a:gd name="f43" fmla="*/ f23 1 f29"/>
                <a:gd name="f44" fmla="*/ 0 1 f30"/>
                <a:gd name="f45" fmla="*/ f24 1 f30"/>
                <a:gd name="f46" fmla="*/ f37 1 f29"/>
                <a:gd name="f47" fmla="*/ f38 1 f30"/>
                <a:gd name="f48" fmla="*/ f39 1 f29"/>
                <a:gd name="f49" fmla="*/ f40 1 f30"/>
                <a:gd name="f50" fmla="*/ f41 1 f30"/>
                <a:gd name="f51" fmla="*/ f42 f20 1"/>
                <a:gd name="f52" fmla="*/ f43 f20 1"/>
                <a:gd name="f53" fmla="*/ f45 f21 1"/>
                <a:gd name="f54" fmla="*/ f44 f21 1"/>
                <a:gd name="f55" fmla="*/ f46 f20 1"/>
                <a:gd name="f56" fmla="*/ f47 f21 1"/>
                <a:gd name="f57" fmla="*/ f48 f20 1"/>
                <a:gd name="f58" fmla="*/ f49 f21 1"/>
                <a:gd name="f59" fmla="*/ f50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5" y="f56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55" y="f56"/>
                </a:cxn>
              </a:cxnLst>
              <a:rect l="f51" t="f54" r="f52" b="f53"/>
              <a:pathLst>
                <a:path w="28" h="30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5" y="f14"/>
                    <a:pt x="f5" y="f15"/>
                    <a:pt x="f5" y="f16"/>
                  </a:cubicBezTo>
                  <a:cubicBezTo>
                    <a:pt x="f17" y="f5"/>
                    <a:pt x="f6" y="f18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65" name="Freeform 70">
              <a:extLst>
                <a:ext uri="{FF2B5EF4-FFF2-40B4-BE49-F238E27FC236}">
                  <a16:creationId xmlns:a16="http://schemas.microsoft.com/office/drawing/2014/main" id="{75EECC40-294B-6322-B4B6-D27A947441B4}"/>
                </a:ext>
              </a:extLst>
            </p:cNvPr>
            <p:cNvSpPr/>
            <p:nvPr/>
          </p:nvSpPr>
          <p:spPr>
            <a:xfrm>
              <a:off x="4598993" y="1132283"/>
              <a:ext cx="58741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31"/>
                <a:gd name="f8" fmla="val 28"/>
                <a:gd name="f9" fmla="val 21"/>
                <a:gd name="f10" fmla="val 2"/>
                <a:gd name="f11" fmla="val 27"/>
                <a:gd name="f12" fmla="val 5"/>
                <a:gd name="f13" fmla="val 8"/>
                <a:gd name="f14" fmla="val 29"/>
                <a:gd name="f15" fmla="val 6"/>
                <a:gd name="f16" fmla="+- 0 0 -90"/>
                <a:gd name="f17" fmla="*/ f3 1 34"/>
                <a:gd name="f18" fmla="*/ f4 1 31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34"/>
                <a:gd name="f27" fmla="*/ f23 1 31"/>
                <a:gd name="f28" fmla="*/ 28 f24 1"/>
                <a:gd name="f29" fmla="*/ 31 f23 1"/>
                <a:gd name="f30" fmla="*/ 5 f24 1"/>
                <a:gd name="f31" fmla="*/ 0 f23 1"/>
                <a:gd name="f32" fmla="+- f25 0 f1"/>
                <a:gd name="f33" fmla="*/ f28 1 34"/>
                <a:gd name="f34" fmla="*/ f29 1 31"/>
                <a:gd name="f35" fmla="*/ f30 1 34"/>
                <a:gd name="f36" fmla="*/ f31 1 31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34" h="31">
                  <a:moveTo>
                    <a:pt x="f8" y="f7"/>
                  </a:moveTo>
                  <a:cubicBezTo>
                    <a:pt x="f5" y="f9"/>
                    <a:pt x="f10" y="f11"/>
                    <a:pt x="f12" y="f5"/>
                  </a:cubicBezTo>
                  <a:cubicBezTo>
                    <a:pt x="f6" y="f13"/>
                    <a:pt x="f14" y="f15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66" name="Freeform 71">
              <a:extLst>
                <a:ext uri="{FF2B5EF4-FFF2-40B4-BE49-F238E27FC236}">
                  <a16:creationId xmlns:a16="http://schemas.microsoft.com/office/drawing/2014/main" id="{48B89318-D315-4ADC-F37E-C89DE3CA432F}"/>
                </a:ext>
              </a:extLst>
            </p:cNvPr>
            <p:cNvSpPr/>
            <p:nvPr/>
          </p:nvSpPr>
          <p:spPr>
            <a:xfrm>
              <a:off x="4605339" y="2321323"/>
              <a:ext cx="42867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6"/>
                <a:gd name="f8" fmla="val 8"/>
                <a:gd name="f9" fmla="val 1"/>
                <a:gd name="f10" fmla="val 16"/>
                <a:gd name="f11" fmla="val 2"/>
                <a:gd name="f12" fmla="val 3"/>
                <a:gd name="f13" fmla="val 11"/>
                <a:gd name="f14" fmla="val 18"/>
                <a:gd name="f15" fmla="val 25"/>
                <a:gd name="f16" fmla="val 15"/>
                <a:gd name="f17" fmla="+- 0 0 -90"/>
                <a:gd name="f18" fmla="*/ f3 1 24"/>
                <a:gd name="f19" fmla="*/ f4 1 26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4"/>
                <a:gd name="f28" fmla="*/ f24 1 26"/>
                <a:gd name="f29" fmla="*/ 0 f25 1"/>
                <a:gd name="f30" fmla="*/ 0 f24 1"/>
                <a:gd name="f31" fmla="*/ 24 f25 1"/>
                <a:gd name="f32" fmla="*/ 3 f24 1"/>
                <a:gd name="f33" fmla="*/ 26 f24 1"/>
                <a:gd name="f34" fmla="*/ 24 f24 1"/>
                <a:gd name="f35" fmla="+- f26 0 f1"/>
                <a:gd name="f36" fmla="*/ f29 1 24"/>
                <a:gd name="f37" fmla="*/ f30 1 26"/>
                <a:gd name="f38" fmla="*/ f31 1 24"/>
                <a:gd name="f39" fmla="*/ f32 1 26"/>
                <a:gd name="f40" fmla="*/ f33 1 26"/>
                <a:gd name="f41" fmla="*/ f34 1 26"/>
                <a:gd name="f42" fmla="*/ 0 1 f27"/>
                <a:gd name="f43" fmla="*/ f21 1 f27"/>
                <a:gd name="f44" fmla="*/ 0 1 f28"/>
                <a:gd name="f45" fmla="*/ f22 1 f28"/>
                <a:gd name="f46" fmla="*/ f36 1 f27"/>
                <a:gd name="f47" fmla="*/ f37 1 f28"/>
                <a:gd name="f48" fmla="*/ f38 1 f27"/>
                <a:gd name="f49" fmla="*/ f39 1 f28"/>
                <a:gd name="f50" fmla="*/ f40 1 f28"/>
                <a:gd name="f51" fmla="*/ f41 1 f28"/>
                <a:gd name="f52" fmla="*/ f42 f18 1"/>
                <a:gd name="f53" fmla="*/ f43 f18 1"/>
                <a:gd name="f54" fmla="*/ f45 f19 1"/>
                <a:gd name="f55" fmla="*/ f44 f19 1"/>
                <a:gd name="f56" fmla="*/ f46 f18 1"/>
                <a:gd name="f57" fmla="*/ f47 f19 1"/>
                <a:gd name="f58" fmla="*/ f48 f18 1"/>
                <a:gd name="f59" fmla="*/ f49 f19 1"/>
                <a:gd name="f60" fmla="*/ f50 f19 1"/>
                <a:gd name="f61" fmla="*/ f51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7"/>
                </a:cxn>
                <a:cxn ang="f35">
                  <a:pos x="f58" y="f59"/>
                </a:cxn>
                <a:cxn ang="f35">
                  <a:pos x="f58" y="f60"/>
                </a:cxn>
                <a:cxn ang="f35">
                  <a:pos x="f56" y="f61"/>
                </a:cxn>
                <a:cxn ang="f35">
                  <a:pos x="f56" y="f57"/>
                </a:cxn>
              </a:cxnLst>
              <a:rect l="f52" t="f55" r="f53" b="f54"/>
              <a:pathLst>
                <a:path w="24" h="26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0" y="f15"/>
                    <a:pt x="f8" y="f6"/>
                    <a:pt x="f5" y="f6"/>
                  </a:cubicBezTo>
                  <a:cubicBezTo>
                    <a:pt x="f5" y="f16"/>
                    <a:pt x="f5" y="f8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67" name="Freeform 72">
              <a:extLst>
                <a:ext uri="{FF2B5EF4-FFF2-40B4-BE49-F238E27FC236}">
                  <a16:creationId xmlns:a16="http://schemas.microsoft.com/office/drawing/2014/main" id="{2E8C4E1E-BCFD-C2F5-9FBE-03CEDCAA424E}"/>
                </a:ext>
              </a:extLst>
            </p:cNvPr>
            <p:cNvSpPr/>
            <p:nvPr/>
          </p:nvSpPr>
          <p:spPr>
            <a:xfrm>
              <a:off x="4602166" y="1552971"/>
              <a:ext cx="50804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8"/>
                <a:gd name="f8" fmla="val 2"/>
                <a:gd name="f9" fmla="val 6"/>
                <a:gd name="f10" fmla="val 26"/>
                <a:gd name="f11" fmla="val 3"/>
                <a:gd name="f12" fmla="val 27"/>
                <a:gd name="f13" fmla="val 23"/>
                <a:gd name="f14" fmla="+- 0 0 -90"/>
                <a:gd name="f15" fmla="*/ f3 1 29"/>
                <a:gd name="f16" fmla="*/ f4 1 2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9"/>
                <a:gd name="f25" fmla="*/ f21 1 28"/>
                <a:gd name="f26" fmla="*/ 2 f22 1"/>
                <a:gd name="f27" fmla="*/ 0 f21 1"/>
                <a:gd name="f28" fmla="*/ 26 f22 1"/>
                <a:gd name="f29" fmla="*/ 28 f21 1"/>
                <a:gd name="f30" fmla="+- f23 0 f1"/>
                <a:gd name="f31" fmla="*/ f26 1 29"/>
                <a:gd name="f32" fmla="*/ f27 1 28"/>
                <a:gd name="f33" fmla="*/ f28 1 29"/>
                <a:gd name="f34" fmla="*/ f29 1 28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29" h="28">
                  <a:moveTo>
                    <a:pt x="f8" y="f5"/>
                  </a:moveTo>
                  <a:cubicBezTo>
                    <a:pt x="f6" y="f9"/>
                    <a:pt x="f6" y="f9"/>
                    <a:pt x="f10" y="f7"/>
                  </a:cubicBezTo>
                  <a:cubicBezTo>
                    <a:pt x="f11" y="f12"/>
                    <a:pt x="f5" y="f13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68" name="Freeform 73">
              <a:extLst>
                <a:ext uri="{FF2B5EF4-FFF2-40B4-BE49-F238E27FC236}">
                  <a16:creationId xmlns:a16="http://schemas.microsoft.com/office/drawing/2014/main" id="{1E26D38C-5AFF-4891-45E6-58299E5CA6AC}"/>
                </a:ext>
              </a:extLst>
            </p:cNvPr>
            <p:cNvSpPr/>
            <p:nvPr/>
          </p:nvSpPr>
          <p:spPr>
            <a:xfrm>
              <a:off x="4605339" y="2111770"/>
              <a:ext cx="42867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7"/>
                <a:gd name="f8" fmla="val 9"/>
                <a:gd name="f9" fmla="val 1"/>
                <a:gd name="f10" fmla="val 16"/>
                <a:gd name="f11" fmla="val 2"/>
                <a:gd name="f12" fmla="val 3"/>
                <a:gd name="f13" fmla="val 11"/>
                <a:gd name="f14" fmla="val 18"/>
                <a:gd name="f15" fmla="val 25"/>
                <a:gd name="f16" fmla="val 23"/>
                <a:gd name="f17" fmla="val 15"/>
                <a:gd name="f18" fmla="val 8"/>
                <a:gd name="f19" fmla="+- 0 0 -90"/>
                <a:gd name="f20" fmla="*/ f3 1 24"/>
                <a:gd name="f21" fmla="*/ f4 1 2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4"/>
                <a:gd name="f30" fmla="*/ f26 1 27"/>
                <a:gd name="f31" fmla="*/ 0 f27 1"/>
                <a:gd name="f32" fmla="*/ 0 f26 1"/>
                <a:gd name="f33" fmla="*/ 24 f27 1"/>
                <a:gd name="f34" fmla="*/ 3 f26 1"/>
                <a:gd name="f35" fmla="*/ 27 f26 1"/>
                <a:gd name="f36" fmla="*/ 23 f26 1"/>
                <a:gd name="f37" fmla="+- f28 0 f1"/>
                <a:gd name="f38" fmla="*/ f31 1 24"/>
                <a:gd name="f39" fmla="*/ f32 1 27"/>
                <a:gd name="f40" fmla="*/ f33 1 24"/>
                <a:gd name="f41" fmla="*/ f34 1 27"/>
                <a:gd name="f42" fmla="*/ f35 1 27"/>
                <a:gd name="f43" fmla="*/ f36 1 27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0" y="f62"/>
                </a:cxn>
                <a:cxn ang="f37">
                  <a:pos x="f58" y="f63"/>
                </a:cxn>
                <a:cxn ang="f37">
                  <a:pos x="f58" y="f59"/>
                </a:cxn>
              </a:cxnLst>
              <a:rect l="f54" t="f57" r="f55" b="f56"/>
              <a:pathLst>
                <a:path w="24" h="27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0" y="f15"/>
                    <a:pt x="f8" y="f6"/>
                    <a:pt x="f5" y="f16"/>
                  </a:cubicBezTo>
                  <a:cubicBezTo>
                    <a:pt x="f5" y="f17"/>
                    <a:pt x="f5" y="f18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69" name="Freeform 74">
              <a:extLst>
                <a:ext uri="{FF2B5EF4-FFF2-40B4-BE49-F238E27FC236}">
                  <a16:creationId xmlns:a16="http://schemas.microsoft.com/office/drawing/2014/main" id="{6DDD3821-C396-C38B-2A02-F6A338E9CA41}"/>
                </a:ext>
              </a:extLst>
            </p:cNvPr>
            <p:cNvSpPr/>
            <p:nvPr/>
          </p:nvSpPr>
          <p:spPr>
            <a:xfrm>
              <a:off x="4748214" y="1459309"/>
              <a:ext cx="55558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28"/>
                <a:gd name="f8" fmla="val 2"/>
                <a:gd name="f9" fmla="val 10"/>
                <a:gd name="f10" fmla="val 27"/>
                <a:gd name="f11" fmla="val 25"/>
                <a:gd name="f12" fmla="+- 0 0 -90"/>
                <a:gd name="f13" fmla="*/ f3 1 32"/>
                <a:gd name="f14" fmla="*/ f4 1 2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2"/>
                <a:gd name="f23" fmla="*/ f19 1 28"/>
                <a:gd name="f24" fmla="*/ 2 f20 1"/>
                <a:gd name="f25" fmla="*/ 0 f19 1"/>
                <a:gd name="f26" fmla="*/ 27 f20 1"/>
                <a:gd name="f27" fmla="*/ 28 f19 1"/>
                <a:gd name="f28" fmla="+- f21 0 f1"/>
                <a:gd name="f29" fmla="*/ f24 1 32"/>
                <a:gd name="f30" fmla="*/ f25 1 28"/>
                <a:gd name="f31" fmla="*/ f26 1 32"/>
                <a:gd name="f32" fmla="*/ f27 1 28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32" h="28">
                  <a:moveTo>
                    <a:pt x="f8" y="f5"/>
                  </a:moveTo>
                  <a:cubicBezTo>
                    <a:pt x="f6" y="f9"/>
                    <a:pt x="f7" y="f8"/>
                    <a:pt x="f10" y="f7"/>
                  </a:cubicBezTo>
                  <a:cubicBezTo>
                    <a:pt x="f8" y="f10"/>
                    <a:pt x="f5" y="f11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70" name="Freeform 75">
              <a:extLst>
                <a:ext uri="{FF2B5EF4-FFF2-40B4-BE49-F238E27FC236}">
                  <a16:creationId xmlns:a16="http://schemas.microsoft.com/office/drawing/2014/main" id="{CA6CB1AF-ED19-8350-D15A-90BB052FBD18}"/>
                </a:ext>
              </a:extLst>
            </p:cNvPr>
            <p:cNvSpPr/>
            <p:nvPr/>
          </p:nvSpPr>
          <p:spPr>
            <a:xfrm>
              <a:off x="4745041" y="1256111"/>
              <a:ext cx="55558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29"/>
                <a:gd name="f8" fmla="val 28"/>
                <a:gd name="f9" fmla="val 21"/>
                <a:gd name="f10" fmla="val 2"/>
                <a:gd name="f11" fmla="val 25"/>
                <a:gd name="f12" fmla="val 5"/>
                <a:gd name="f13" fmla="val 4"/>
                <a:gd name="f14" fmla="val 8"/>
                <a:gd name="f15" fmla="+- 0 0 -90"/>
                <a:gd name="f16" fmla="*/ f3 1 32"/>
                <a:gd name="f17" fmla="*/ f4 1 2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32"/>
                <a:gd name="f26" fmla="*/ f22 1 29"/>
                <a:gd name="f27" fmla="*/ 28 f23 1"/>
                <a:gd name="f28" fmla="*/ 29 f22 1"/>
                <a:gd name="f29" fmla="*/ 5 f23 1"/>
                <a:gd name="f30" fmla="*/ 0 f22 1"/>
                <a:gd name="f31" fmla="+- f24 0 f1"/>
                <a:gd name="f32" fmla="*/ f27 1 32"/>
                <a:gd name="f33" fmla="*/ f28 1 29"/>
                <a:gd name="f34" fmla="*/ f29 1 32"/>
                <a:gd name="f35" fmla="*/ f30 1 29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32" h="29">
                  <a:moveTo>
                    <a:pt x="f8" y="f7"/>
                  </a:moveTo>
                  <a:cubicBezTo>
                    <a:pt x="f5" y="f9"/>
                    <a:pt x="f10" y="f11"/>
                    <a:pt x="f12" y="f5"/>
                  </a:cubicBezTo>
                  <a:cubicBezTo>
                    <a:pt x="f7" y="f13"/>
                    <a:pt x="f6" y="f14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71" name="Freeform 76">
              <a:extLst>
                <a:ext uri="{FF2B5EF4-FFF2-40B4-BE49-F238E27FC236}">
                  <a16:creationId xmlns:a16="http://schemas.microsoft.com/office/drawing/2014/main" id="{5E35B384-D048-3349-84CA-C6E1C757D9FB}"/>
                </a:ext>
              </a:extLst>
            </p:cNvPr>
            <p:cNvSpPr/>
            <p:nvPr/>
          </p:nvSpPr>
          <p:spPr>
            <a:xfrm>
              <a:off x="4605339" y="2532458"/>
              <a:ext cx="44448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9"/>
                <a:gd name="f8" fmla="val 16"/>
                <a:gd name="f9" fmla="val 1"/>
                <a:gd name="f10" fmla="val 8"/>
                <a:gd name="f11" fmla="val 24"/>
                <a:gd name="f12" fmla="val 23"/>
                <a:gd name="f13" fmla="+- 0 0 -90"/>
                <a:gd name="f14" fmla="*/ f3 1 25"/>
                <a:gd name="f15" fmla="*/ f4 1 25"/>
                <a:gd name="f16" fmla="val f5"/>
                <a:gd name="f17" fmla="val f6"/>
                <a:gd name="f18" fmla="*/ f13 f0 1"/>
                <a:gd name="f19" fmla="+- f17 0 f16"/>
                <a:gd name="f20" fmla="*/ f18 1 f2"/>
                <a:gd name="f21" fmla="*/ f19 1 25"/>
                <a:gd name="f22" fmla="*/ 0 f19 1"/>
                <a:gd name="f23" fmla="*/ 25 f19 1"/>
                <a:gd name="f24" fmla="*/ 1 f19 1"/>
                <a:gd name="f25" fmla="*/ 23 f19 1"/>
                <a:gd name="f26" fmla="+- f20 0 f1"/>
                <a:gd name="f27" fmla="*/ f22 1 25"/>
                <a:gd name="f28" fmla="*/ f23 1 25"/>
                <a:gd name="f29" fmla="*/ f24 1 25"/>
                <a:gd name="f30" fmla="*/ f25 1 25"/>
                <a:gd name="f31" fmla="*/ 0 1 f21"/>
                <a:gd name="f32" fmla="*/ f17 1 f21"/>
                <a:gd name="f33" fmla="*/ f27 1 f21"/>
                <a:gd name="f34" fmla="*/ f28 1 f21"/>
                <a:gd name="f35" fmla="*/ f29 1 f21"/>
                <a:gd name="f36" fmla="*/ f30 1 f21"/>
                <a:gd name="f37" fmla="*/ f31 f14 1"/>
                <a:gd name="f38" fmla="*/ f32 f14 1"/>
                <a:gd name="f39" fmla="*/ f32 f15 1"/>
                <a:gd name="f40" fmla="*/ f31 f15 1"/>
                <a:gd name="f41" fmla="*/ f33 f14 1"/>
                <a:gd name="f42" fmla="*/ f33 f15 1"/>
                <a:gd name="f43" fmla="*/ f34 f14 1"/>
                <a:gd name="f44" fmla="*/ f35 f15 1"/>
                <a:gd name="f45" fmla="*/ f34 f15 1"/>
                <a:gd name="f46" fmla="*/ f36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3" y="f44"/>
                </a:cxn>
                <a:cxn ang="f26">
                  <a:pos x="f43" y="f45"/>
                </a:cxn>
                <a:cxn ang="f26">
                  <a:pos x="f41" y="f46"/>
                </a:cxn>
                <a:cxn ang="f26">
                  <a:pos x="f41" y="f42"/>
                </a:cxn>
              </a:cxnLst>
              <a:rect l="f37" t="f40" r="f38" b="f39"/>
              <a:pathLst>
                <a:path w="25" h="25">
                  <a:moveTo>
                    <a:pt x="f5" y="f5"/>
                  </a:moveTo>
                  <a:cubicBezTo>
                    <a:pt x="f7" y="f5"/>
                    <a:pt x="f8" y="f9"/>
                    <a:pt x="f6" y="f9"/>
                  </a:cubicBezTo>
                  <a:cubicBezTo>
                    <a:pt x="f6" y="f7"/>
                    <a:pt x="f6" y="f8"/>
                    <a:pt x="f6" y="f6"/>
                  </a:cubicBezTo>
                  <a:cubicBezTo>
                    <a:pt x="f8" y="f6"/>
                    <a:pt x="f10" y="f11"/>
                    <a:pt x="f5" y="f12"/>
                  </a:cubicBezTo>
                  <a:cubicBezTo>
                    <a:pt x="f5" y="f8"/>
                    <a:pt x="f5" y="f7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72" name="Freeform 77">
              <a:extLst>
                <a:ext uri="{FF2B5EF4-FFF2-40B4-BE49-F238E27FC236}">
                  <a16:creationId xmlns:a16="http://schemas.microsoft.com/office/drawing/2014/main" id="{0608869F-55CA-4517-305F-6836002A365B}"/>
                </a:ext>
              </a:extLst>
            </p:cNvPr>
            <p:cNvSpPr/>
            <p:nvPr/>
          </p:nvSpPr>
          <p:spPr>
            <a:xfrm>
              <a:off x="4746622" y="2475308"/>
              <a:ext cx="49213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6"/>
                <a:gd name="f8" fmla="val 23"/>
                <a:gd name="f9" fmla="val 3"/>
                <a:gd name="f10" fmla="val 4"/>
                <a:gd name="f11" fmla="val 12"/>
                <a:gd name="f12" fmla="val 1"/>
                <a:gd name="f13" fmla="val 20"/>
                <a:gd name="f14" fmla="val 2"/>
                <a:gd name="f15" fmla="val 10"/>
                <a:gd name="f16" fmla="val 16"/>
                <a:gd name="f17" fmla="+- 0 0 -90"/>
                <a:gd name="f18" fmla="*/ f3 1 28"/>
                <a:gd name="f19" fmla="*/ f4 1 26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8"/>
                <a:gd name="f28" fmla="*/ f24 1 26"/>
                <a:gd name="f29" fmla="*/ 28 f25 1"/>
                <a:gd name="f30" fmla="*/ 23 f24 1"/>
                <a:gd name="f31" fmla="*/ 4 f25 1"/>
                <a:gd name="f32" fmla="*/ 0 f24 1"/>
                <a:gd name="f33" fmla="*/ 2 f24 1"/>
                <a:gd name="f34" fmla="+- f26 0 f1"/>
                <a:gd name="f35" fmla="*/ f29 1 28"/>
                <a:gd name="f36" fmla="*/ f30 1 26"/>
                <a:gd name="f37" fmla="*/ f31 1 28"/>
                <a:gd name="f38" fmla="*/ f32 1 26"/>
                <a:gd name="f39" fmla="*/ f33 1 26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3" y="f57"/>
                </a:cxn>
                <a:cxn ang="f34">
                  <a:pos x="f53" y="f54"/>
                </a:cxn>
              </a:cxnLst>
              <a:rect l="f49" t="f52" r="f50" b="f51"/>
              <a:pathLst>
                <a:path w="28" h="26">
                  <a:moveTo>
                    <a:pt x="f6" y="f8"/>
                  </a:moveTo>
                  <a:cubicBezTo>
                    <a:pt x="f9" y="f7"/>
                    <a:pt x="f5" y="f8"/>
                    <a:pt x="f10" y="f5"/>
                  </a:cubicBezTo>
                  <a:cubicBezTo>
                    <a:pt x="f11" y="f12"/>
                    <a:pt x="f13" y="f14"/>
                    <a:pt x="f6" y="f14"/>
                  </a:cubicBezTo>
                  <a:cubicBezTo>
                    <a:pt x="f6" y="f15"/>
                    <a:pt x="f6" y="f16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73" name="Freeform 78">
              <a:extLst>
                <a:ext uri="{FF2B5EF4-FFF2-40B4-BE49-F238E27FC236}">
                  <a16:creationId xmlns:a16="http://schemas.microsoft.com/office/drawing/2014/main" id="{F049E5BE-BBFF-9230-E9C9-6A50C324C3E3}"/>
                </a:ext>
              </a:extLst>
            </p:cNvPr>
            <p:cNvSpPr/>
            <p:nvPr/>
          </p:nvSpPr>
          <p:spPr>
            <a:xfrm>
              <a:off x="4751386" y="2067321"/>
              <a:ext cx="44448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6"/>
                <a:gd name="f8" fmla="val 22"/>
                <a:gd name="f9" fmla="val 15"/>
                <a:gd name="f10" fmla="val 8"/>
                <a:gd name="f11" fmla="val 1"/>
                <a:gd name="f12" fmla="val 16"/>
                <a:gd name="f13" fmla="val 2"/>
                <a:gd name="f14" fmla="val 3"/>
                <a:gd name="f15" fmla="val 11"/>
                <a:gd name="f16" fmla="val 18"/>
                <a:gd name="f17" fmla="val 9"/>
                <a:gd name="f18" fmla="val 24"/>
                <a:gd name="f19" fmla="+- 0 0 -90"/>
                <a:gd name="f20" fmla="*/ f3 1 25"/>
                <a:gd name="f21" fmla="*/ f4 1 26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5"/>
                <a:gd name="f30" fmla="*/ f26 1 26"/>
                <a:gd name="f31" fmla="*/ 0 f27 1"/>
                <a:gd name="f32" fmla="*/ 22 f26 1"/>
                <a:gd name="f33" fmla="*/ 0 f26 1"/>
                <a:gd name="f34" fmla="*/ 25 f27 1"/>
                <a:gd name="f35" fmla="*/ 3 f26 1"/>
                <a:gd name="f36" fmla="*/ 26 f26 1"/>
                <a:gd name="f37" fmla="+- f28 0 f1"/>
                <a:gd name="f38" fmla="*/ f31 1 25"/>
                <a:gd name="f39" fmla="*/ f32 1 26"/>
                <a:gd name="f40" fmla="*/ f33 1 26"/>
                <a:gd name="f41" fmla="*/ f34 1 25"/>
                <a:gd name="f42" fmla="*/ f35 1 26"/>
                <a:gd name="f43" fmla="*/ f36 1 26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30"/>
                <a:gd name="f51" fmla="*/ f41 1 f29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1 1"/>
                <a:gd name="f61" fmla="*/ f51 f20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58" y="f60"/>
                </a:cxn>
                <a:cxn ang="f37">
                  <a:pos x="f61" y="f62"/>
                </a:cxn>
                <a:cxn ang="f37">
                  <a:pos x="f61" y="f63"/>
                </a:cxn>
                <a:cxn ang="f37">
                  <a:pos x="f58" y="f59"/>
                </a:cxn>
              </a:cxnLst>
              <a:rect l="f54" t="f57" r="f55" b="f56"/>
              <a:pathLst>
                <a:path w="25" h="26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0" y="f11"/>
                    <a:pt x="f12" y="f13"/>
                    <a:pt x="f6" y="f14"/>
                  </a:cubicBezTo>
                  <a:cubicBezTo>
                    <a:pt x="f6" y="f15"/>
                    <a:pt x="f6" y="f16"/>
                    <a:pt x="f6" y="f7"/>
                  </a:cubicBezTo>
                  <a:cubicBezTo>
                    <a:pt x="f12" y="f6"/>
                    <a:pt x="f17" y="f18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74" name="Freeform 79">
              <a:extLst>
                <a:ext uri="{FF2B5EF4-FFF2-40B4-BE49-F238E27FC236}">
                  <a16:creationId xmlns:a16="http://schemas.microsoft.com/office/drawing/2014/main" id="{9E6F9F33-AAF6-495B-FD3B-48F5D804AA3B}"/>
                </a:ext>
              </a:extLst>
            </p:cNvPr>
            <p:cNvSpPr/>
            <p:nvPr/>
          </p:nvSpPr>
          <p:spPr>
            <a:xfrm>
              <a:off x="4751386" y="2203850"/>
              <a:ext cx="44448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8"/>
                <a:gd name="f8" fmla="val 1"/>
                <a:gd name="f9" fmla="val 16"/>
                <a:gd name="f10" fmla="val 2"/>
                <a:gd name="f11" fmla="val 3"/>
                <a:gd name="f12" fmla="val 10"/>
                <a:gd name="f13" fmla="val 17"/>
                <a:gd name="f14" fmla="val 9"/>
                <a:gd name="f15" fmla="val 24"/>
                <a:gd name="f16" fmla="val 23"/>
                <a:gd name="f17" fmla="val 15"/>
                <a:gd name="f18" fmla="+- 0 0 -90"/>
                <a:gd name="f19" fmla="*/ f3 1 25"/>
                <a:gd name="f20" fmla="*/ f4 1 25"/>
                <a:gd name="f21" fmla="val f5"/>
                <a:gd name="f22" fmla="val f6"/>
                <a:gd name="f23" fmla="*/ f18 f0 1"/>
                <a:gd name="f24" fmla="+- f22 0 f21"/>
                <a:gd name="f25" fmla="*/ f23 1 f2"/>
                <a:gd name="f26" fmla="*/ f24 1 25"/>
                <a:gd name="f27" fmla="*/ 0 f24 1"/>
                <a:gd name="f28" fmla="*/ 25 f24 1"/>
                <a:gd name="f29" fmla="*/ 3 f24 1"/>
                <a:gd name="f30" fmla="*/ 23 f24 1"/>
                <a:gd name="f31" fmla="+- f25 0 f1"/>
                <a:gd name="f32" fmla="*/ f27 1 25"/>
                <a:gd name="f33" fmla="*/ f28 1 25"/>
                <a:gd name="f34" fmla="*/ f29 1 25"/>
                <a:gd name="f35" fmla="*/ f30 1 25"/>
                <a:gd name="f36" fmla="*/ 0 1 f26"/>
                <a:gd name="f37" fmla="*/ f22 1 f26"/>
                <a:gd name="f38" fmla="*/ f32 1 f26"/>
                <a:gd name="f39" fmla="*/ f33 1 f26"/>
                <a:gd name="f40" fmla="*/ f34 1 f26"/>
                <a:gd name="f41" fmla="*/ f35 1 f26"/>
                <a:gd name="f42" fmla="*/ f36 f19 1"/>
                <a:gd name="f43" fmla="*/ f37 f19 1"/>
                <a:gd name="f44" fmla="*/ f37 f20 1"/>
                <a:gd name="f45" fmla="*/ f36 f20 1"/>
                <a:gd name="f46" fmla="*/ f38 f19 1"/>
                <a:gd name="f47" fmla="*/ f38 f20 1"/>
                <a:gd name="f48" fmla="*/ f39 f19 1"/>
                <a:gd name="f49" fmla="*/ f40 f20 1"/>
                <a:gd name="f50" fmla="*/ f39 f20 1"/>
                <a:gd name="f51" fmla="*/ f41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6" y="f47"/>
                </a:cxn>
                <a:cxn ang="f31">
                  <a:pos x="f48" y="f49"/>
                </a:cxn>
                <a:cxn ang="f31">
                  <a:pos x="f48" y="f50"/>
                </a:cxn>
                <a:cxn ang="f31">
                  <a:pos x="f46" y="f51"/>
                </a:cxn>
                <a:cxn ang="f31">
                  <a:pos x="f46" y="f47"/>
                </a:cxn>
              </a:cxnLst>
              <a:rect l="f42" t="f45" r="f43" b="f44"/>
              <a:pathLst>
                <a:path w="25" h="25">
                  <a:moveTo>
                    <a:pt x="f5" y="f5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6" y="f13"/>
                    <a:pt x="f6" y="f6"/>
                  </a:cubicBezTo>
                  <a:cubicBezTo>
                    <a:pt x="f13" y="f6"/>
                    <a:pt x="f14" y="f15"/>
                    <a:pt x="f5" y="f16"/>
                  </a:cubicBezTo>
                  <a:cubicBezTo>
                    <a:pt x="f5" y="f17"/>
                    <a:pt x="f5" y="f7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75" name="Freeform 80">
              <a:extLst>
                <a:ext uri="{FF2B5EF4-FFF2-40B4-BE49-F238E27FC236}">
                  <a16:creationId xmlns:a16="http://schemas.microsoft.com/office/drawing/2014/main" id="{CD694778-2C74-FDBD-F358-BFE325E6D426}"/>
                </a:ext>
              </a:extLst>
            </p:cNvPr>
            <p:cNvSpPr/>
            <p:nvPr/>
          </p:nvSpPr>
          <p:spPr>
            <a:xfrm>
              <a:off x="4748214" y="1324371"/>
              <a:ext cx="50804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8"/>
                <a:gd name="f8" fmla="val 2"/>
                <a:gd name="f9" fmla="val 27"/>
                <a:gd name="f10" fmla="val 3"/>
                <a:gd name="f11" fmla="val 5"/>
                <a:gd name="f12" fmla="val 25"/>
                <a:gd name="f13" fmla="val 23"/>
                <a:gd name="f14" fmla="+- 0 0 -90"/>
                <a:gd name="f15" fmla="*/ f3 1 29"/>
                <a:gd name="f16" fmla="*/ f4 1 2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9"/>
                <a:gd name="f25" fmla="*/ f21 1 28"/>
                <a:gd name="f26" fmla="*/ 2 f22 1"/>
                <a:gd name="f27" fmla="*/ 0 f21 1"/>
                <a:gd name="f28" fmla="*/ 27 f22 1"/>
                <a:gd name="f29" fmla="*/ 28 f21 1"/>
                <a:gd name="f30" fmla="+- f23 0 f1"/>
                <a:gd name="f31" fmla="*/ f26 1 29"/>
                <a:gd name="f32" fmla="*/ f27 1 28"/>
                <a:gd name="f33" fmla="*/ f28 1 29"/>
                <a:gd name="f34" fmla="*/ f29 1 28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29" h="28">
                  <a:moveTo>
                    <a:pt x="f8" y="f5"/>
                  </a:moveTo>
                  <a:cubicBezTo>
                    <a:pt x="f9" y="f10"/>
                    <a:pt x="f6" y="f11"/>
                    <a:pt x="f9" y="f7"/>
                  </a:cubicBezTo>
                  <a:cubicBezTo>
                    <a:pt x="f8" y="f12"/>
                    <a:pt x="f5" y="f13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76" name="Freeform 81">
              <a:extLst>
                <a:ext uri="{FF2B5EF4-FFF2-40B4-BE49-F238E27FC236}">
                  <a16:creationId xmlns:a16="http://schemas.microsoft.com/office/drawing/2014/main" id="{63A5C02A-A65A-F37B-D72A-C8C8F39EEA13}"/>
                </a:ext>
              </a:extLst>
            </p:cNvPr>
            <p:cNvSpPr/>
            <p:nvPr/>
          </p:nvSpPr>
          <p:spPr>
            <a:xfrm>
              <a:off x="4748214" y="1867296"/>
              <a:ext cx="47621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5"/>
                <a:gd name="f8" fmla="val 13"/>
                <a:gd name="f9" fmla="val 19"/>
                <a:gd name="f10" fmla="val 26"/>
                <a:gd name="f11" fmla="val 3"/>
                <a:gd name="f12" fmla="val 24"/>
                <a:gd name="f13" fmla="val 2"/>
                <a:gd name="f14" fmla="val 10"/>
                <a:gd name="f15" fmla="val 1"/>
                <a:gd name="f16" fmla="val 18"/>
                <a:gd name="f17" fmla="+- 0 0 -90"/>
                <a:gd name="f18" fmla="*/ f3 1 27"/>
                <a:gd name="f19" fmla="*/ f4 1 27"/>
                <a:gd name="f20" fmla="val f5"/>
                <a:gd name="f21" fmla="val f6"/>
                <a:gd name="f22" fmla="*/ f17 f0 1"/>
                <a:gd name="f23" fmla="+- f21 0 f20"/>
                <a:gd name="f24" fmla="*/ f22 1 f2"/>
                <a:gd name="f25" fmla="*/ f23 1 27"/>
                <a:gd name="f26" fmla="*/ 27 f23 1"/>
                <a:gd name="f27" fmla="*/ 5 f23 1"/>
                <a:gd name="f28" fmla="*/ 26 f23 1"/>
                <a:gd name="f29" fmla="*/ 2 f23 1"/>
                <a:gd name="f30" fmla="*/ 0 f23 1"/>
                <a:gd name="f31" fmla="+- f24 0 f1"/>
                <a:gd name="f32" fmla="*/ f26 1 27"/>
                <a:gd name="f33" fmla="*/ f27 1 27"/>
                <a:gd name="f34" fmla="*/ f28 1 27"/>
                <a:gd name="f35" fmla="*/ f29 1 27"/>
                <a:gd name="f36" fmla="*/ f30 1 27"/>
                <a:gd name="f37" fmla="*/ 0 1 f25"/>
                <a:gd name="f38" fmla="*/ f21 1 f25"/>
                <a:gd name="f39" fmla="*/ f32 1 f25"/>
                <a:gd name="f40" fmla="*/ f33 1 f25"/>
                <a:gd name="f41" fmla="*/ f34 1 f25"/>
                <a:gd name="f42" fmla="*/ f35 1 f25"/>
                <a:gd name="f43" fmla="*/ f36 1 f25"/>
                <a:gd name="f44" fmla="*/ f37 f18 1"/>
                <a:gd name="f45" fmla="*/ f38 f18 1"/>
                <a:gd name="f46" fmla="*/ f38 f19 1"/>
                <a:gd name="f47" fmla="*/ f37 f19 1"/>
                <a:gd name="f48" fmla="*/ f39 f18 1"/>
                <a:gd name="f49" fmla="*/ f40 f19 1"/>
                <a:gd name="f50" fmla="*/ f41 f19 1"/>
                <a:gd name="f51" fmla="*/ f42 f18 1"/>
                <a:gd name="f52" fmla="*/ f43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48" y="f50"/>
                </a:cxn>
                <a:cxn ang="f31">
                  <a:pos x="f51" y="f52"/>
                </a:cxn>
                <a:cxn ang="f31">
                  <a:pos x="f48" y="f49"/>
                </a:cxn>
              </a:cxnLst>
              <a:rect l="f44" t="f47" r="f45" b="f46"/>
              <a:pathLst>
                <a:path w="27" h="27">
                  <a:moveTo>
                    <a:pt x="f6" y="f7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6"/>
                    <a:pt x="f5" y="f12"/>
                    <a:pt x="f13" y="f5"/>
                  </a:cubicBezTo>
                  <a:cubicBezTo>
                    <a:pt x="f14" y="f15"/>
                    <a:pt x="f16" y="f11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77" name="Freeform 82">
              <a:extLst>
                <a:ext uri="{FF2B5EF4-FFF2-40B4-BE49-F238E27FC236}">
                  <a16:creationId xmlns:a16="http://schemas.microsoft.com/office/drawing/2014/main" id="{39FB8004-E724-EFC4-8726-3B8434C94549}"/>
                </a:ext>
              </a:extLst>
            </p:cNvPr>
            <p:cNvSpPr/>
            <p:nvPr/>
          </p:nvSpPr>
          <p:spPr>
            <a:xfrm>
              <a:off x="4679954" y="2746775"/>
              <a:ext cx="41276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22"/>
                <a:gd name="f9" fmla="val 20"/>
                <a:gd name="f10" fmla="val 19"/>
                <a:gd name="f11" fmla="val 13"/>
                <a:gd name="f12" fmla="val 7"/>
                <a:gd name="f13" fmla="val 15"/>
                <a:gd name="f14" fmla="val 8"/>
                <a:gd name="f15" fmla="val 16"/>
                <a:gd name="f16" fmla="+- 0 0 -90"/>
                <a:gd name="f17" fmla="*/ f3 1 24"/>
                <a:gd name="f18" fmla="*/ f4 1 24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24"/>
                <a:gd name="f25" fmla="*/ 24 f22 1"/>
                <a:gd name="f26" fmla="*/ 23 f22 1"/>
                <a:gd name="f27" fmla="*/ 19 f22 1"/>
                <a:gd name="f28" fmla="*/ 0 f22 1"/>
                <a:gd name="f29" fmla="+- f23 0 f1"/>
                <a:gd name="f30" fmla="*/ f25 1 24"/>
                <a:gd name="f31" fmla="*/ f26 1 24"/>
                <a:gd name="f32" fmla="*/ f27 1 24"/>
                <a:gd name="f33" fmla="*/ f28 1 24"/>
                <a:gd name="f34" fmla="*/ 0 1 f24"/>
                <a:gd name="f35" fmla="*/ f20 1 f24"/>
                <a:gd name="f36" fmla="*/ f30 1 f24"/>
                <a:gd name="f37" fmla="*/ f31 1 f24"/>
                <a:gd name="f38" fmla="*/ f32 1 f24"/>
                <a:gd name="f39" fmla="*/ f33 1 f24"/>
                <a:gd name="f40" fmla="*/ f34 f17 1"/>
                <a:gd name="f41" fmla="*/ f35 f17 1"/>
                <a:gd name="f42" fmla="*/ f35 f18 1"/>
                <a:gd name="f43" fmla="*/ f34 f18 1"/>
                <a:gd name="f44" fmla="*/ f36 f17 1"/>
                <a:gd name="f45" fmla="*/ f37 f18 1"/>
                <a:gd name="f46" fmla="*/ f38 f17 1"/>
                <a:gd name="f47" fmla="*/ f39 f17 1"/>
                <a:gd name="f48" fmla="*/ f36 f18 1"/>
                <a:gd name="f49" fmla="*/ f39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4" y="f45"/>
                </a:cxn>
                <a:cxn ang="f29">
                  <a:pos x="f46" y="f45"/>
                </a:cxn>
                <a:cxn ang="f29">
                  <a:pos x="f47" y="f48"/>
                </a:cxn>
                <a:cxn ang="f29">
                  <a:pos x="f47" y="f49"/>
                </a:cxn>
                <a:cxn ang="f29">
                  <a:pos x="f44" y="f49"/>
                </a:cxn>
                <a:cxn ang="f29">
                  <a:pos x="f44" y="f45"/>
                </a:cxn>
              </a:cxnLst>
              <a:rect l="f40" t="f43" r="f41" b="f42"/>
              <a:pathLst>
                <a:path w="24" h="24">
                  <a:moveTo>
                    <a:pt x="f6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11" y="f6"/>
                    <a:pt x="f12" y="f6"/>
                    <a:pt x="f5" y="f6"/>
                  </a:cubicBezTo>
                  <a:cubicBezTo>
                    <a:pt x="f5" y="f13"/>
                    <a:pt x="f5" y="f14"/>
                    <a:pt x="f5" y="f5"/>
                  </a:cubicBezTo>
                  <a:cubicBezTo>
                    <a:pt x="f14" y="f5"/>
                    <a:pt x="f15" y="f5"/>
                    <a:pt x="f6" y="f5"/>
                  </a:cubicBezTo>
                  <a:cubicBezTo>
                    <a:pt x="f6" y="f14"/>
                    <a:pt x="f6" y="f13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78" name="Freeform 83">
              <a:extLst>
                <a:ext uri="{FF2B5EF4-FFF2-40B4-BE49-F238E27FC236}">
                  <a16:creationId xmlns:a16="http://schemas.microsoft.com/office/drawing/2014/main" id="{6CD6F05B-6273-46D4-163D-027E2235FEE6}"/>
                </a:ext>
              </a:extLst>
            </p:cNvPr>
            <p:cNvSpPr/>
            <p:nvPr/>
          </p:nvSpPr>
          <p:spPr>
            <a:xfrm>
              <a:off x="4746622" y="1999061"/>
              <a:ext cx="49213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6"/>
                <a:gd name="f8" fmla="val 4"/>
                <a:gd name="f9" fmla="val 1"/>
                <a:gd name="f10" fmla="val 5"/>
                <a:gd name="f11" fmla="val 6"/>
                <a:gd name="f12" fmla="val 8"/>
                <a:gd name="f13" fmla="val 14"/>
                <a:gd name="f14" fmla="val 2"/>
                <a:gd name="f15" fmla="val 21"/>
                <a:gd name="f16" fmla="val 3"/>
                <a:gd name="f17" fmla="val 12"/>
                <a:gd name="f18" fmla="val 19"/>
                <a:gd name="f19" fmla="val 25"/>
                <a:gd name="f20" fmla="val 23"/>
                <a:gd name="f21" fmla="+- 0 0 -90"/>
                <a:gd name="f22" fmla="*/ f3 1 28"/>
                <a:gd name="f23" fmla="*/ f4 1 26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28"/>
                <a:gd name="f32" fmla="*/ f28 1 26"/>
                <a:gd name="f33" fmla="*/ 4 f29 1"/>
                <a:gd name="f34" fmla="*/ 1 f28 1"/>
                <a:gd name="f35" fmla="*/ 8 f29 1"/>
                <a:gd name="f36" fmla="*/ 28 f29 1"/>
                <a:gd name="f37" fmla="*/ 4 f28 1"/>
                <a:gd name="f38" fmla="*/ 25 f28 1"/>
                <a:gd name="f39" fmla="+- f30 0 f1"/>
                <a:gd name="f40" fmla="*/ f33 1 28"/>
                <a:gd name="f41" fmla="*/ f34 1 26"/>
                <a:gd name="f42" fmla="*/ f35 1 28"/>
                <a:gd name="f43" fmla="*/ f36 1 28"/>
                <a:gd name="f44" fmla="*/ f37 1 26"/>
                <a:gd name="f45" fmla="*/ f38 1 26"/>
                <a:gd name="f46" fmla="*/ 0 1 f31"/>
                <a:gd name="f47" fmla="*/ f25 1 f31"/>
                <a:gd name="f48" fmla="*/ 0 1 f32"/>
                <a:gd name="f49" fmla="*/ f26 1 f32"/>
                <a:gd name="f50" fmla="*/ f40 1 f31"/>
                <a:gd name="f51" fmla="*/ f41 1 f32"/>
                <a:gd name="f52" fmla="*/ f42 1 f31"/>
                <a:gd name="f53" fmla="*/ f43 1 f31"/>
                <a:gd name="f54" fmla="*/ f44 1 f32"/>
                <a:gd name="f55" fmla="*/ f45 1 f32"/>
                <a:gd name="f56" fmla="*/ f46 f22 1"/>
                <a:gd name="f57" fmla="*/ f47 f22 1"/>
                <a:gd name="f58" fmla="*/ f49 f23 1"/>
                <a:gd name="f59" fmla="*/ f48 f23 1"/>
                <a:gd name="f60" fmla="*/ f50 f22 1"/>
                <a:gd name="f61" fmla="*/ f51 f23 1"/>
                <a:gd name="f62" fmla="*/ f52 f22 1"/>
                <a:gd name="f63" fmla="*/ f53 f22 1"/>
                <a:gd name="f64" fmla="*/ f54 f23 1"/>
                <a:gd name="f65" fmla="*/ f55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0" y="f61"/>
                </a:cxn>
                <a:cxn ang="f39">
                  <a:pos x="f62" y="f61"/>
                </a:cxn>
                <a:cxn ang="f39">
                  <a:pos x="f63" y="f64"/>
                </a:cxn>
                <a:cxn ang="f39">
                  <a:pos x="f63" y="f65"/>
                </a:cxn>
                <a:cxn ang="f39">
                  <a:pos x="f60" y="f61"/>
                </a:cxn>
              </a:cxnLst>
              <a:rect l="f56" t="f59" r="f57" b="f58"/>
              <a:pathLst>
                <a:path w="28" h="26">
                  <a:moveTo>
                    <a:pt x="f8" y="f9"/>
                  </a:moveTo>
                  <a:cubicBezTo>
                    <a:pt x="f10" y="f9"/>
                    <a:pt x="f11" y="f5"/>
                    <a:pt x="f12" y="f9"/>
                  </a:cubicBezTo>
                  <a:cubicBezTo>
                    <a:pt x="f13" y="f14"/>
                    <a:pt x="f15" y="f16"/>
                    <a:pt x="f6" y="f8"/>
                  </a:cubicBezTo>
                  <a:cubicBezTo>
                    <a:pt x="f6" y="f17"/>
                    <a:pt x="f6" y="f18"/>
                    <a:pt x="f6" y="f19"/>
                  </a:cubicBezTo>
                  <a:cubicBezTo>
                    <a:pt x="f8" y="f7"/>
                    <a:pt x="f5" y="f20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79" name="Freeform 84">
              <a:extLst>
                <a:ext uri="{FF2B5EF4-FFF2-40B4-BE49-F238E27FC236}">
                  <a16:creationId xmlns:a16="http://schemas.microsoft.com/office/drawing/2014/main" id="{A91E95CF-95D3-C285-5AED-09DDF5EB1EAF}"/>
                </a:ext>
              </a:extLst>
            </p:cNvPr>
            <p:cNvSpPr/>
            <p:nvPr/>
          </p:nvSpPr>
          <p:spPr>
            <a:xfrm>
              <a:off x="4746622" y="1391049"/>
              <a:ext cx="53977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8"/>
                <a:gd name="f8" fmla="val 3"/>
                <a:gd name="f9" fmla="val 26"/>
                <a:gd name="f10" fmla="val 23"/>
                <a:gd name="f11" fmla="val 30"/>
                <a:gd name="f12" fmla="val 5"/>
                <a:gd name="f13" fmla="val 6"/>
                <a:gd name="f14" fmla="+- 0 0 -90"/>
                <a:gd name="f15" fmla="*/ f3 1 31"/>
                <a:gd name="f16" fmla="*/ f4 1 2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31"/>
                <a:gd name="f25" fmla="*/ f21 1 28"/>
                <a:gd name="f26" fmla="*/ 28 f22 1"/>
                <a:gd name="f27" fmla="*/ 28 f21 1"/>
                <a:gd name="f28" fmla="*/ 3 f22 1"/>
                <a:gd name="f29" fmla="*/ 0 f21 1"/>
                <a:gd name="f30" fmla="+- f23 0 f1"/>
                <a:gd name="f31" fmla="*/ f26 1 31"/>
                <a:gd name="f32" fmla="*/ f27 1 28"/>
                <a:gd name="f33" fmla="*/ f28 1 31"/>
                <a:gd name="f34" fmla="*/ f29 1 28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31" h="28">
                  <a:moveTo>
                    <a:pt x="f7" y="f7"/>
                  </a:moveTo>
                  <a:cubicBezTo>
                    <a:pt x="f8" y="f9"/>
                    <a:pt x="f5" y="f10"/>
                    <a:pt x="f8" y="f5"/>
                  </a:cubicBezTo>
                  <a:cubicBezTo>
                    <a:pt x="f11" y="f12"/>
                    <a:pt x="f6" y="f13"/>
                    <a:pt x="f7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80" name="Freeform 85">
              <a:extLst>
                <a:ext uri="{FF2B5EF4-FFF2-40B4-BE49-F238E27FC236}">
                  <a16:creationId xmlns:a16="http://schemas.microsoft.com/office/drawing/2014/main" id="{56CEC0AD-6C58-A096-FC26-1BE5FB1A587B}"/>
                </a:ext>
              </a:extLst>
            </p:cNvPr>
            <p:cNvSpPr/>
            <p:nvPr/>
          </p:nvSpPr>
          <p:spPr>
            <a:xfrm>
              <a:off x="4746622" y="2543577"/>
              <a:ext cx="49213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6"/>
                <a:gd name="f8" fmla="val 4"/>
                <a:gd name="f9" fmla="val 12"/>
                <a:gd name="f10" fmla="val 1"/>
                <a:gd name="f11" fmla="val 20"/>
                <a:gd name="f12" fmla="val 2"/>
                <a:gd name="f13" fmla="val 9"/>
                <a:gd name="f14" fmla="val 16"/>
                <a:gd name="f15" fmla="val 22"/>
                <a:gd name="f16" fmla="val 3"/>
                <a:gd name="f17" fmla="val 23"/>
                <a:gd name="f18" fmla="+- 0 0 -90"/>
                <a:gd name="f19" fmla="*/ f3 1 28"/>
                <a:gd name="f20" fmla="*/ f4 1 26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8"/>
                <a:gd name="f29" fmla="*/ f25 1 26"/>
                <a:gd name="f30" fmla="*/ 4 f26 1"/>
                <a:gd name="f31" fmla="*/ 0 f25 1"/>
                <a:gd name="f32" fmla="*/ 28 f26 1"/>
                <a:gd name="f33" fmla="*/ 2 f25 1"/>
                <a:gd name="f34" fmla="*/ 22 f25 1"/>
                <a:gd name="f35" fmla="+- f27 0 f1"/>
                <a:gd name="f36" fmla="*/ f30 1 28"/>
                <a:gd name="f37" fmla="*/ f31 1 26"/>
                <a:gd name="f38" fmla="*/ f32 1 28"/>
                <a:gd name="f39" fmla="*/ f33 1 26"/>
                <a:gd name="f40" fmla="*/ f34 1 26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6" y="f58"/>
                </a:cxn>
                <a:cxn ang="f35">
                  <a:pos x="f54" y="f55"/>
                </a:cxn>
              </a:cxnLst>
              <a:rect l="f50" t="f53" r="f51" b="f52"/>
              <a:pathLst>
                <a:path w="28" h="26">
                  <a:moveTo>
                    <a:pt x="f8" y="f5"/>
                  </a:moveTo>
                  <a:cubicBezTo>
                    <a:pt x="f9" y="f10"/>
                    <a:pt x="f11" y="f10"/>
                    <a:pt x="f6" y="f12"/>
                  </a:cubicBezTo>
                  <a:cubicBezTo>
                    <a:pt x="f6" y="f13"/>
                    <a:pt x="f6" y="f14"/>
                    <a:pt x="f6" y="f15"/>
                  </a:cubicBezTo>
                  <a:cubicBezTo>
                    <a:pt x="f16" y="f7"/>
                    <a:pt x="f5" y="f17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81" name="Freeform 86">
              <a:extLst>
                <a:ext uri="{FF2B5EF4-FFF2-40B4-BE49-F238E27FC236}">
                  <a16:creationId xmlns:a16="http://schemas.microsoft.com/office/drawing/2014/main" id="{1A3A753C-8556-8133-B555-7F290F039014}"/>
                </a:ext>
              </a:extLst>
            </p:cNvPr>
            <p:cNvSpPr/>
            <p:nvPr/>
          </p:nvSpPr>
          <p:spPr>
            <a:xfrm>
              <a:off x="4605339" y="2745184"/>
              <a:ext cx="44448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3"/>
                <a:gd name="f8" fmla="val 8"/>
                <a:gd name="f9" fmla="val 15"/>
                <a:gd name="f10" fmla="val 16"/>
                <a:gd name="f11" fmla="val 9"/>
                <a:gd name="f12" fmla="+- 0 0 -90"/>
                <a:gd name="f13" fmla="*/ f3 1 25"/>
                <a:gd name="f14" fmla="*/ f4 1 2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5"/>
                <a:gd name="f23" fmla="*/ f19 1 23"/>
                <a:gd name="f24" fmla="*/ 25 f20 1"/>
                <a:gd name="f25" fmla="*/ 0 f19 1"/>
                <a:gd name="f26" fmla="*/ 23 f19 1"/>
                <a:gd name="f27" fmla="*/ 0 f20 1"/>
                <a:gd name="f28" fmla="+- f21 0 f1"/>
                <a:gd name="f29" fmla="*/ f24 1 25"/>
                <a:gd name="f30" fmla="*/ f25 1 23"/>
                <a:gd name="f31" fmla="*/ f26 1 23"/>
                <a:gd name="f32" fmla="*/ f27 1 25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4 1"/>
                <a:gd name="f48" fmla="*/ f4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5" y="f47"/>
                </a:cxn>
                <a:cxn ang="f28">
                  <a:pos x="f48" y="f47"/>
                </a:cxn>
                <a:cxn ang="f28">
                  <a:pos x="f48" y="f46"/>
                </a:cxn>
                <a:cxn ang="f28">
                  <a:pos x="f45" y="f46"/>
                </a:cxn>
              </a:cxnLst>
              <a:rect l="f41" t="f44" r="f42" b="f43"/>
              <a:pathLst>
                <a:path w="25" h="23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5" y="f7"/>
                  </a:cubicBezTo>
                  <a:cubicBezTo>
                    <a:pt x="f5" y="f9"/>
                    <a:pt x="f5" y="f8"/>
                    <a:pt x="f5" y="f5"/>
                  </a:cubicBezTo>
                  <a:cubicBezTo>
                    <a:pt x="f8" y="f5"/>
                    <a:pt x="f10" y="f5"/>
                    <a:pt x="f6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82" name="Freeform 87">
              <a:extLst>
                <a:ext uri="{FF2B5EF4-FFF2-40B4-BE49-F238E27FC236}">
                  <a16:creationId xmlns:a16="http://schemas.microsoft.com/office/drawing/2014/main" id="{5DED025D-3918-B92C-115B-C9C1135603C7}"/>
                </a:ext>
              </a:extLst>
            </p:cNvPr>
            <p:cNvSpPr/>
            <p:nvPr/>
          </p:nvSpPr>
          <p:spPr>
            <a:xfrm>
              <a:off x="4751386" y="2135590"/>
              <a:ext cx="44448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6"/>
                <a:gd name="f8" fmla="val 4"/>
                <a:gd name="f9" fmla="val 12"/>
                <a:gd name="f10" fmla="val 18"/>
                <a:gd name="f11" fmla="val 17"/>
                <a:gd name="f12" fmla="val 9"/>
                <a:gd name="f13" fmla="val 24"/>
                <a:gd name="f14" fmla="val 23"/>
                <a:gd name="f15" fmla="val 16"/>
                <a:gd name="f16" fmla="val 8"/>
                <a:gd name="f17" fmla="val 1"/>
                <a:gd name="f18" fmla="val 2"/>
                <a:gd name="f19" fmla="+- 0 0 -90"/>
                <a:gd name="f20" fmla="*/ f3 1 25"/>
                <a:gd name="f21" fmla="*/ f4 1 26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5"/>
                <a:gd name="f30" fmla="*/ f26 1 26"/>
                <a:gd name="f31" fmla="*/ 25 f27 1"/>
                <a:gd name="f32" fmla="*/ 4 f26 1"/>
                <a:gd name="f33" fmla="*/ 26 f26 1"/>
                <a:gd name="f34" fmla="*/ 0 f27 1"/>
                <a:gd name="f35" fmla="*/ 23 f26 1"/>
                <a:gd name="f36" fmla="*/ 0 f26 1"/>
                <a:gd name="f37" fmla="+- f28 0 f1"/>
                <a:gd name="f38" fmla="*/ f31 1 25"/>
                <a:gd name="f39" fmla="*/ f32 1 26"/>
                <a:gd name="f40" fmla="*/ f33 1 26"/>
                <a:gd name="f41" fmla="*/ f34 1 25"/>
                <a:gd name="f42" fmla="*/ f35 1 26"/>
                <a:gd name="f43" fmla="*/ f36 1 26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30"/>
                <a:gd name="f51" fmla="*/ f41 1 f29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1 1"/>
                <a:gd name="f61" fmla="*/ f51 f20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58" y="f60"/>
                </a:cxn>
                <a:cxn ang="f37">
                  <a:pos x="f61" y="f62"/>
                </a:cxn>
                <a:cxn ang="f37">
                  <a:pos x="f61" y="f63"/>
                </a:cxn>
                <a:cxn ang="f37">
                  <a:pos x="f58" y="f59"/>
                </a:cxn>
              </a:cxnLst>
              <a:rect l="f54" t="f57" r="f55" b="f56"/>
              <a:pathLst>
                <a:path w="25" h="26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6"/>
                    <a:pt x="f12" y="f13"/>
                    <a:pt x="f5" y="f14"/>
                  </a:cubicBezTo>
                  <a:cubicBezTo>
                    <a:pt x="f5" y="f15"/>
                    <a:pt x="f5" y="f12"/>
                    <a:pt x="f5" y="f5"/>
                  </a:cubicBezTo>
                  <a:cubicBezTo>
                    <a:pt x="f16" y="f17"/>
                    <a:pt x="f15" y="f18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83" name="Freeform 88">
              <a:extLst>
                <a:ext uri="{FF2B5EF4-FFF2-40B4-BE49-F238E27FC236}">
                  <a16:creationId xmlns:a16="http://schemas.microsoft.com/office/drawing/2014/main" id="{808B29B9-9908-B072-224B-B28D1B5DFFAF}"/>
                </a:ext>
              </a:extLst>
            </p:cNvPr>
            <p:cNvSpPr/>
            <p:nvPr/>
          </p:nvSpPr>
          <p:spPr>
            <a:xfrm>
              <a:off x="4748214" y="1800627"/>
              <a:ext cx="57150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26"/>
                <a:gd name="f8" fmla="val 2"/>
                <a:gd name="f9" fmla="val 5"/>
                <a:gd name="f10" fmla="val 28"/>
                <a:gd name="f11" fmla="val 27"/>
                <a:gd name="f12" fmla="val 24"/>
                <a:gd name="f13" fmla="+- 0 0 -90"/>
                <a:gd name="f14" fmla="*/ f3 1 33"/>
                <a:gd name="f15" fmla="*/ f4 1 2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33"/>
                <a:gd name="f24" fmla="*/ f20 1 26"/>
                <a:gd name="f25" fmla="*/ 2 f21 1"/>
                <a:gd name="f26" fmla="*/ 0 f20 1"/>
                <a:gd name="f27" fmla="*/ 27 f21 1"/>
                <a:gd name="f28" fmla="*/ 26 f20 1"/>
                <a:gd name="f29" fmla="+- f22 0 f1"/>
                <a:gd name="f30" fmla="*/ f25 1 33"/>
                <a:gd name="f31" fmla="*/ f26 1 26"/>
                <a:gd name="f32" fmla="*/ f27 1 33"/>
                <a:gd name="f33" fmla="*/ f28 1 26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33" h="26">
                  <a:moveTo>
                    <a:pt x="f8" y="f5"/>
                  </a:moveTo>
                  <a:cubicBezTo>
                    <a:pt x="f6" y="f9"/>
                    <a:pt x="f10" y="f8"/>
                    <a:pt x="f11" y="f7"/>
                  </a:cubicBezTo>
                  <a:cubicBezTo>
                    <a:pt x="f8" y="f7"/>
                    <a:pt x="f5" y="f12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84" name="Freeform 89">
              <a:extLst>
                <a:ext uri="{FF2B5EF4-FFF2-40B4-BE49-F238E27FC236}">
                  <a16:creationId xmlns:a16="http://schemas.microsoft.com/office/drawing/2014/main" id="{87E14A06-A0A4-62A6-0BF7-A3CD7EF27C3D}"/>
                </a:ext>
              </a:extLst>
            </p:cNvPr>
            <p:cNvSpPr/>
            <p:nvPr/>
          </p:nvSpPr>
          <p:spPr>
            <a:xfrm>
              <a:off x="4751386" y="2405457"/>
              <a:ext cx="44448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3"/>
                <a:gd name="f8" fmla="val 15"/>
                <a:gd name="f9" fmla="val 8"/>
                <a:gd name="f10" fmla="val 1"/>
                <a:gd name="f11" fmla="val 16"/>
                <a:gd name="f12" fmla="val 2"/>
                <a:gd name="f13" fmla="val 3"/>
                <a:gd name="f14" fmla="val 10"/>
                <a:gd name="f15" fmla="val 17"/>
                <a:gd name="f16" fmla="val 24"/>
                <a:gd name="f17" fmla="+- 0 0 -90"/>
                <a:gd name="f18" fmla="*/ f3 1 25"/>
                <a:gd name="f19" fmla="*/ f4 1 25"/>
                <a:gd name="f20" fmla="val f5"/>
                <a:gd name="f21" fmla="val f6"/>
                <a:gd name="f22" fmla="*/ f17 f0 1"/>
                <a:gd name="f23" fmla="+- f21 0 f20"/>
                <a:gd name="f24" fmla="*/ f22 1 f2"/>
                <a:gd name="f25" fmla="*/ f23 1 25"/>
                <a:gd name="f26" fmla="*/ 0 f23 1"/>
                <a:gd name="f27" fmla="*/ 23 f23 1"/>
                <a:gd name="f28" fmla="*/ 25 f23 1"/>
                <a:gd name="f29" fmla="*/ 3 f23 1"/>
                <a:gd name="f30" fmla="+- f24 0 f1"/>
                <a:gd name="f31" fmla="*/ f26 1 25"/>
                <a:gd name="f32" fmla="*/ f27 1 25"/>
                <a:gd name="f33" fmla="*/ f28 1 25"/>
                <a:gd name="f34" fmla="*/ f29 1 25"/>
                <a:gd name="f35" fmla="*/ 0 1 f25"/>
                <a:gd name="f36" fmla="*/ f21 1 f25"/>
                <a:gd name="f37" fmla="*/ f31 1 f25"/>
                <a:gd name="f38" fmla="*/ f32 1 f25"/>
                <a:gd name="f39" fmla="*/ f33 1 f25"/>
                <a:gd name="f40" fmla="*/ f34 1 f25"/>
                <a:gd name="f41" fmla="*/ f35 f18 1"/>
                <a:gd name="f42" fmla="*/ f36 f18 1"/>
                <a:gd name="f43" fmla="*/ f36 f19 1"/>
                <a:gd name="f44" fmla="*/ f35 f19 1"/>
                <a:gd name="f45" fmla="*/ f37 f18 1"/>
                <a:gd name="f46" fmla="*/ f38 f19 1"/>
                <a:gd name="f47" fmla="*/ f37 f19 1"/>
                <a:gd name="f48" fmla="*/ f39 f18 1"/>
                <a:gd name="f49" fmla="*/ f40 f19 1"/>
                <a:gd name="f50" fmla="*/ f3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5" y="f46"/>
                </a:cxn>
                <a:cxn ang="f30">
                  <a:pos x="f45" y="f47"/>
                </a:cxn>
                <a:cxn ang="f30">
                  <a:pos x="f48" y="f49"/>
                </a:cxn>
                <a:cxn ang="f30">
                  <a:pos x="f48" y="f50"/>
                </a:cxn>
                <a:cxn ang="f30">
                  <a:pos x="f45" y="f46"/>
                </a:cxn>
              </a:cxnLst>
              <a:rect l="f41" t="f44" r="f42" b="f43"/>
              <a:pathLst>
                <a:path w="25" h="25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9" y="f10"/>
                    <a:pt x="f11" y="f12"/>
                    <a:pt x="f6" y="f13"/>
                  </a:cubicBezTo>
                  <a:cubicBezTo>
                    <a:pt x="f6" y="f14"/>
                    <a:pt x="f6" y="f15"/>
                    <a:pt x="f6" y="f6"/>
                  </a:cubicBezTo>
                  <a:cubicBezTo>
                    <a:pt x="f11" y="f16"/>
                    <a:pt x="f9" y="f16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85" name="Freeform 90">
              <a:extLst>
                <a:ext uri="{FF2B5EF4-FFF2-40B4-BE49-F238E27FC236}">
                  <a16:creationId xmlns:a16="http://schemas.microsoft.com/office/drawing/2014/main" id="{3C7A02D8-81C5-35CA-DEF0-F879F06064D1}"/>
                </a:ext>
              </a:extLst>
            </p:cNvPr>
            <p:cNvSpPr/>
            <p:nvPr/>
          </p:nvSpPr>
          <p:spPr>
            <a:xfrm>
              <a:off x="4751386" y="2338788"/>
              <a:ext cx="44448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2"/>
                <a:gd name="f8" fmla="val 14"/>
                <a:gd name="f9" fmla="val 8"/>
                <a:gd name="f10" fmla="val 1"/>
                <a:gd name="f11" fmla="val 16"/>
                <a:gd name="f12" fmla="val 2"/>
                <a:gd name="f13" fmla="val 3"/>
                <a:gd name="f14" fmla="val 10"/>
                <a:gd name="f15" fmla="val 17"/>
                <a:gd name="f16" fmla="val 24"/>
                <a:gd name="f17" fmla="val 9"/>
                <a:gd name="f18" fmla="val 23"/>
                <a:gd name="f19" fmla="+- 0 0 -90"/>
                <a:gd name="f20" fmla="*/ f3 1 25"/>
                <a:gd name="f21" fmla="*/ f4 1 25"/>
                <a:gd name="f22" fmla="val f5"/>
                <a:gd name="f23" fmla="val f6"/>
                <a:gd name="f24" fmla="*/ f19 f0 1"/>
                <a:gd name="f25" fmla="+- f23 0 f22"/>
                <a:gd name="f26" fmla="*/ f24 1 f2"/>
                <a:gd name="f27" fmla="*/ f25 1 25"/>
                <a:gd name="f28" fmla="*/ 0 f25 1"/>
                <a:gd name="f29" fmla="*/ 22 f25 1"/>
                <a:gd name="f30" fmla="*/ 25 f25 1"/>
                <a:gd name="f31" fmla="*/ 3 f25 1"/>
                <a:gd name="f32" fmla="+- f26 0 f1"/>
                <a:gd name="f33" fmla="*/ f28 1 25"/>
                <a:gd name="f34" fmla="*/ f29 1 25"/>
                <a:gd name="f35" fmla="*/ f30 1 25"/>
                <a:gd name="f36" fmla="*/ f31 1 25"/>
                <a:gd name="f37" fmla="*/ 0 1 f27"/>
                <a:gd name="f38" fmla="*/ f23 1 f27"/>
                <a:gd name="f39" fmla="*/ f33 1 f27"/>
                <a:gd name="f40" fmla="*/ f34 1 f27"/>
                <a:gd name="f41" fmla="*/ f35 1 f27"/>
                <a:gd name="f42" fmla="*/ f36 1 f27"/>
                <a:gd name="f43" fmla="*/ f37 f20 1"/>
                <a:gd name="f44" fmla="*/ f38 f20 1"/>
                <a:gd name="f45" fmla="*/ f38 f21 1"/>
                <a:gd name="f46" fmla="*/ f37 f21 1"/>
                <a:gd name="f47" fmla="*/ f39 f20 1"/>
                <a:gd name="f48" fmla="*/ f40 f21 1"/>
                <a:gd name="f49" fmla="*/ f39 f21 1"/>
                <a:gd name="f50" fmla="*/ f41 f20 1"/>
                <a:gd name="f51" fmla="*/ f42 f21 1"/>
                <a:gd name="f52" fmla="*/ f4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7" y="f48"/>
                </a:cxn>
                <a:cxn ang="f32">
                  <a:pos x="f47" y="f49"/>
                </a:cxn>
                <a:cxn ang="f32">
                  <a:pos x="f50" y="f51"/>
                </a:cxn>
                <a:cxn ang="f32">
                  <a:pos x="f50" y="f52"/>
                </a:cxn>
                <a:cxn ang="f32">
                  <a:pos x="f47" y="f48"/>
                </a:cxn>
              </a:cxnLst>
              <a:rect l="f43" t="f46" r="f44" b="f45"/>
              <a:pathLst>
                <a:path w="25" h="25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9" y="f10"/>
                    <a:pt x="f11" y="f12"/>
                    <a:pt x="f6" y="f13"/>
                  </a:cubicBezTo>
                  <a:cubicBezTo>
                    <a:pt x="f6" y="f14"/>
                    <a:pt x="f6" y="f15"/>
                    <a:pt x="f6" y="f6"/>
                  </a:cubicBezTo>
                  <a:cubicBezTo>
                    <a:pt x="f11" y="f16"/>
                    <a:pt x="f17" y="f18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86" name="Freeform 91">
              <a:extLst>
                <a:ext uri="{FF2B5EF4-FFF2-40B4-BE49-F238E27FC236}">
                  <a16:creationId xmlns:a16="http://schemas.microsoft.com/office/drawing/2014/main" id="{E38DD870-89F5-A9E9-6F5A-E2351AEAEFB1}"/>
                </a:ext>
              </a:extLst>
            </p:cNvPr>
            <p:cNvSpPr/>
            <p:nvPr/>
          </p:nvSpPr>
          <p:spPr>
            <a:xfrm>
              <a:off x="4751386" y="2611837"/>
              <a:ext cx="44448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3"/>
                <a:gd name="f8" fmla="val 19"/>
                <a:gd name="f9" fmla="val 14"/>
                <a:gd name="f10" fmla="val 10"/>
                <a:gd name="f11" fmla="val 7"/>
                <a:gd name="f12" fmla="val 4"/>
                <a:gd name="f13" fmla="val 22"/>
                <a:gd name="f14" fmla="val 15"/>
                <a:gd name="f15" fmla="val 8"/>
                <a:gd name="f16" fmla="val 16"/>
                <a:gd name="f17" fmla="val 1"/>
                <a:gd name="f18" fmla="+- 0 0 -90"/>
                <a:gd name="f19" fmla="*/ f3 1 25"/>
                <a:gd name="f20" fmla="*/ f4 1 23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5"/>
                <a:gd name="f29" fmla="*/ f25 1 23"/>
                <a:gd name="f30" fmla="*/ 25 f26 1"/>
                <a:gd name="f31" fmla="*/ 23 f25 1"/>
                <a:gd name="f32" fmla="*/ 10 f26 1"/>
                <a:gd name="f33" fmla="*/ 0 f26 1"/>
                <a:gd name="f34" fmla="*/ 22 f25 1"/>
                <a:gd name="f35" fmla="*/ 0 f25 1"/>
                <a:gd name="f36" fmla="*/ 1 f25 1"/>
                <a:gd name="f37" fmla="+- f27 0 f1"/>
                <a:gd name="f38" fmla="*/ f30 1 25"/>
                <a:gd name="f39" fmla="*/ f31 1 23"/>
                <a:gd name="f40" fmla="*/ f32 1 25"/>
                <a:gd name="f41" fmla="*/ f33 1 25"/>
                <a:gd name="f42" fmla="*/ f34 1 23"/>
                <a:gd name="f43" fmla="*/ f35 1 23"/>
                <a:gd name="f44" fmla="*/ f36 1 23"/>
                <a:gd name="f45" fmla="*/ 0 1 f28"/>
                <a:gd name="f46" fmla="*/ f22 1 f28"/>
                <a:gd name="f47" fmla="*/ 0 1 f29"/>
                <a:gd name="f48" fmla="*/ f23 1 f29"/>
                <a:gd name="f49" fmla="*/ f38 1 f28"/>
                <a:gd name="f50" fmla="*/ f39 1 f29"/>
                <a:gd name="f51" fmla="*/ f40 1 f28"/>
                <a:gd name="f52" fmla="*/ f41 1 f28"/>
                <a:gd name="f53" fmla="*/ f42 1 f29"/>
                <a:gd name="f54" fmla="*/ f43 1 f29"/>
                <a:gd name="f55" fmla="*/ f44 1 f29"/>
                <a:gd name="f56" fmla="*/ f45 f19 1"/>
                <a:gd name="f57" fmla="*/ f46 f19 1"/>
                <a:gd name="f58" fmla="*/ f48 f20 1"/>
                <a:gd name="f59" fmla="*/ f47 f20 1"/>
                <a:gd name="f60" fmla="*/ f49 f19 1"/>
                <a:gd name="f61" fmla="*/ f50 f20 1"/>
                <a:gd name="f62" fmla="*/ f51 f19 1"/>
                <a:gd name="f63" fmla="*/ f52 f19 1"/>
                <a:gd name="f64" fmla="*/ f53 f20 1"/>
                <a:gd name="f65" fmla="*/ f54 f20 1"/>
                <a:gd name="f66" fmla="*/ f5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61"/>
                </a:cxn>
                <a:cxn ang="f37">
                  <a:pos x="f62" y="f61"/>
                </a:cxn>
                <a:cxn ang="f37">
                  <a:pos x="f63" y="f64"/>
                </a:cxn>
                <a:cxn ang="f37">
                  <a:pos x="f63" y="f65"/>
                </a:cxn>
                <a:cxn ang="f37">
                  <a:pos x="f60" y="f66"/>
                </a:cxn>
                <a:cxn ang="f37">
                  <a:pos x="f60" y="f61"/>
                </a:cxn>
              </a:cxnLst>
              <a:rect l="f56" t="f59" r="f57" b="f58"/>
              <a:pathLst>
                <a:path w="25" h="23">
                  <a:moveTo>
                    <a:pt x="f6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11" y="f7"/>
                    <a:pt x="f12" y="f13"/>
                    <a:pt x="f5" y="f13"/>
                  </a:cubicBezTo>
                  <a:cubicBezTo>
                    <a:pt x="f5" y="f14"/>
                    <a:pt x="f5" y="f15"/>
                    <a:pt x="f5" y="f5"/>
                  </a:cubicBezTo>
                  <a:cubicBezTo>
                    <a:pt x="f15" y="f5"/>
                    <a:pt x="f16" y="f5"/>
                    <a:pt x="f6" y="f17"/>
                  </a:cubicBezTo>
                  <a:cubicBezTo>
                    <a:pt x="f6" y="f15"/>
                    <a:pt x="f6" y="f14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87" name="Freeform 92">
              <a:extLst>
                <a:ext uri="{FF2B5EF4-FFF2-40B4-BE49-F238E27FC236}">
                  <a16:creationId xmlns:a16="http://schemas.microsoft.com/office/drawing/2014/main" id="{095E45C8-EE75-2C2B-EC33-B6081A710D31}"/>
                </a:ext>
              </a:extLst>
            </p:cNvPr>
            <p:cNvSpPr/>
            <p:nvPr/>
          </p:nvSpPr>
          <p:spPr>
            <a:xfrm>
              <a:off x="4748214" y="1527578"/>
              <a:ext cx="52385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8"/>
                <a:gd name="f8" fmla="val 2"/>
                <a:gd name="f9" fmla="val 7"/>
                <a:gd name="f10" fmla="val 26"/>
                <a:gd name="f11" fmla="val 27"/>
                <a:gd name="f12" fmla="val 24"/>
                <a:gd name="f13" fmla="+- 0 0 -90"/>
                <a:gd name="f14" fmla="*/ f3 1 30"/>
                <a:gd name="f15" fmla="*/ f4 1 28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30"/>
                <a:gd name="f24" fmla="*/ f20 1 28"/>
                <a:gd name="f25" fmla="*/ 2 f21 1"/>
                <a:gd name="f26" fmla="*/ 0 f20 1"/>
                <a:gd name="f27" fmla="*/ 26 f21 1"/>
                <a:gd name="f28" fmla="*/ 28 f20 1"/>
                <a:gd name="f29" fmla="+- f22 0 f1"/>
                <a:gd name="f30" fmla="*/ f25 1 30"/>
                <a:gd name="f31" fmla="*/ f26 1 28"/>
                <a:gd name="f32" fmla="*/ f27 1 30"/>
                <a:gd name="f33" fmla="*/ f28 1 28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30" h="28">
                  <a:moveTo>
                    <a:pt x="f8" y="f5"/>
                  </a:moveTo>
                  <a:cubicBezTo>
                    <a:pt x="f6" y="f9"/>
                    <a:pt x="f6" y="f9"/>
                    <a:pt x="f10" y="f7"/>
                  </a:cubicBezTo>
                  <a:cubicBezTo>
                    <a:pt x="f8" y="f11"/>
                    <a:pt x="f5" y="f12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88" name="Freeform 93">
              <a:extLst>
                <a:ext uri="{FF2B5EF4-FFF2-40B4-BE49-F238E27FC236}">
                  <a16:creationId xmlns:a16="http://schemas.microsoft.com/office/drawing/2014/main" id="{C00505D0-F7C9-E53F-8EF6-0C920EEDEEEA}"/>
                </a:ext>
              </a:extLst>
            </p:cNvPr>
            <p:cNvSpPr/>
            <p:nvPr/>
          </p:nvSpPr>
          <p:spPr>
            <a:xfrm>
              <a:off x="4751386" y="2270519"/>
              <a:ext cx="44448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6"/>
                <a:gd name="f8" fmla="val 23"/>
                <a:gd name="f9" fmla="val 15"/>
                <a:gd name="f10" fmla="val 8"/>
                <a:gd name="f11" fmla="val 1"/>
                <a:gd name="f12" fmla="val 16"/>
                <a:gd name="f13" fmla="val 2"/>
                <a:gd name="f14" fmla="val 3"/>
                <a:gd name="f15" fmla="val 10"/>
                <a:gd name="f16" fmla="val 17"/>
                <a:gd name="f17" fmla="val 9"/>
                <a:gd name="f18" fmla="val 24"/>
                <a:gd name="f19" fmla="+- 0 0 -90"/>
                <a:gd name="f20" fmla="*/ f3 1 25"/>
                <a:gd name="f21" fmla="*/ f4 1 26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5"/>
                <a:gd name="f30" fmla="*/ f26 1 26"/>
                <a:gd name="f31" fmla="*/ 0 f27 1"/>
                <a:gd name="f32" fmla="*/ 23 f26 1"/>
                <a:gd name="f33" fmla="*/ 0 f26 1"/>
                <a:gd name="f34" fmla="*/ 25 f27 1"/>
                <a:gd name="f35" fmla="*/ 3 f26 1"/>
                <a:gd name="f36" fmla="*/ 26 f26 1"/>
                <a:gd name="f37" fmla="+- f28 0 f1"/>
                <a:gd name="f38" fmla="*/ f31 1 25"/>
                <a:gd name="f39" fmla="*/ f32 1 26"/>
                <a:gd name="f40" fmla="*/ f33 1 26"/>
                <a:gd name="f41" fmla="*/ f34 1 25"/>
                <a:gd name="f42" fmla="*/ f35 1 26"/>
                <a:gd name="f43" fmla="*/ f36 1 26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30"/>
                <a:gd name="f51" fmla="*/ f41 1 f29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1 1"/>
                <a:gd name="f61" fmla="*/ f51 f20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58" y="f60"/>
                </a:cxn>
                <a:cxn ang="f37">
                  <a:pos x="f61" y="f62"/>
                </a:cxn>
                <a:cxn ang="f37">
                  <a:pos x="f61" y="f63"/>
                </a:cxn>
                <a:cxn ang="f37">
                  <a:pos x="f58" y="f59"/>
                </a:cxn>
              </a:cxnLst>
              <a:rect l="f54" t="f57" r="f55" b="f56"/>
              <a:pathLst>
                <a:path w="25" h="26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0" y="f11"/>
                    <a:pt x="f12" y="f13"/>
                    <a:pt x="f6" y="f14"/>
                  </a:cubicBezTo>
                  <a:cubicBezTo>
                    <a:pt x="f6" y="f15"/>
                    <a:pt x="f6" y="f16"/>
                    <a:pt x="f6" y="f7"/>
                  </a:cubicBezTo>
                  <a:cubicBezTo>
                    <a:pt x="f16" y="f6"/>
                    <a:pt x="f17" y="f18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89" name="Freeform 94">
              <a:extLst>
                <a:ext uri="{FF2B5EF4-FFF2-40B4-BE49-F238E27FC236}">
                  <a16:creationId xmlns:a16="http://schemas.microsoft.com/office/drawing/2014/main" id="{5C1C74E8-3CE7-0DD3-F81A-C921D70E14B7}"/>
                </a:ext>
              </a:extLst>
            </p:cNvPr>
            <p:cNvSpPr/>
            <p:nvPr/>
          </p:nvSpPr>
          <p:spPr>
            <a:xfrm>
              <a:off x="4745041" y="1935565"/>
              <a:ext cx="50804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4"/>
                <a:gd name="f8" fmla="val 12"/>
                <a:gd name="f9" fmla="val 18"/>
                <a:gd name="f10" fmla="val 24"/>
                <a:gd name="f11" fmla="val 7"/>
                <a:gd name="f12" fmla="val 22"/>
                <a:gd name="f13" fmla="val 6"/>
                <a:gd name="f14" fmla="val 9"/>
                <a:gd name="f15" fmla="val 14"/>
                <a:gd name="f16" fmla="val 1"/>
                <a:gd name="f17" fmla="val 17"/>
                <a:gd name="f18" fmla="val 2"/>
                <a:gd name="f19" fmla="val 21"/>
                <a:gd name="f20" fmla="val 25"/>
                <a:gd name="f21" fmla="val 3"/>
                <a:gd name="f22" fmla="+- 0 0 -90"/>
                <a:gd name="f23" fmla="*/ f3 1 29"/>
                <a:gd name="f24" fmla="*/ f4 1 29"/>
                <a:gd name="f25" fmla="val f5"/>
                <a:gd name="f26" fmla="val f6"/>
                <a:gd name="f27" fmla="*/ f22 f0 1"/>
                <a:gd name="f28" fmla="+- f26 0 f25"/>
                <a:gd name="f29" fmla="*/ f27 1 f2"/>
                <a:gd name="f30" fmla="*/ f28 1 29"/>
                <a:gd name="f31" fmla="*/ 29 f28 1"/>
                <a:gd name="f32" fmla="*/ 4 f28 1"/>
                <a:gd name="f33" fmla="*/ 24 f28 1"/>
                <a:gd name="f34" fmla="*/ 6 f28 1"/>
                <a:gd name="f35" fmla="*/ 0 f28 1"/>
                <a:gd name="f36" fmla="*/ 17 f28 1"/>
                <a:gd name="f37" fmla="*/ 2 f28 1"/>
                <a:gd name="f38" fmla="+- f29 0 f1"/>
                <a:gd name="f39" fmla="*/ f31 1 29"/>
                <a:gd name="f40" fmla="*/ f32 1 29"/>
                <a:gd name="f41" fmla="*/ f33 1 29"/>
                <a:gd name="f42" fmla="*/ f34 1 29"/>
                <a:gd name="f43" fmla="*/ f35 1 29"/>
                <a:gd name="f44" fmla="*/ f36 1 29"/>
                <a:gd name="f45" fmla="*/ f37 1 29"/>
                <a:gd name="f46" fmla="*/ 0 1 f30"/>
                <a:gd name="f47" fmla="*/ f26 1 f30"/>
                <a:gd name="f48" fmla="*/ f39 1 f30"/>
                <a:gd name="f49" fmla="*/ f40 1 f30"/>
                <a:gd name="f50" fmla="*/ f41 1 f30"/>
                <a:gd name="f51" fmla="*/ f42 1 f30"/>
                <a:gd name="f52" fmla="*/ f43 1 f30"/>
                <a:gd name="f53" fmla="*/ f44 1 f30"/>
                <a:gd name="f54" fmla="*/ f45 1 f30"/>
                <a:gd name="f55" fmla="*/ f46 f23 1"/>
                <a:gd name="f56" fmla="*/ f47 f23 1"/>
                <a:gd name="f57" fmla="*/ f47 f24 1"/>
                <a:gd name="f58" fmla="*/ f46 f24 1"/>
                <a:gd name="f59" fmla="*/ f48 f23 1"/>
                <a:gd name="f60" fmla="*/ f49 f24 1"/>
                <a:gd name="f61" fmla="*/ f50 f24 1"/>
                <a:gd name="f62" fmla="*/ f51 f23 1"/>
                <a:gd name="f63" fmla="*/ f52 f24 1"/>
                <a:gd name="f64" fmla="*/ f53 f23 1"/>
                <a:gd name="f65" fmla="*/ f5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59" y="f61"/>
                </a:cxn>
                <a:cxn ang="f38">
                  <a:pos x="f62" y="f63"/>
                </a:cxn>
                <a:cxn ang="f38">
                  <a:pos x="f64" y="f65"/>
                </a:cxn>
                <a:cxn ang="f38">
                  <a:pos x="f59" y="f60"/>
                </a:cxn>
              </a:cxnLst>
              <a:rect l="f55" t="f58" r="f56" b="f57"/>
              <a:pathLst>
                <a:path w="29" h="29">
                  <a:moveTo>
                    <a:pt x="f6" y="f7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6"/>
                    <a:pt x="f5" y="f12"/>
                    <a:pt x="f13" y="f5"/>
                  </a:cubicBezTo>
                  <a:cubicBezTo>
                    <a:pt x="f14" y="f5"/>
                    <a:pt x="f15" y="f16"/>
                    <a:pt x="f17" y="f18"/>
                  </a:cubicBezTo>
                  <a:cubicBezTo>
                    <a:pt x="f19" y="f18"/>
                    <a:pt x="f20" y="f21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90" name="Freeform 95">
              <a:extLst>
                <a:ext uri="{FF2B5EF4-FFF2-40B4-BE49-F238E27FC236}">
                  <a16:creationId xmlns:a16="http://schemas.microsoft.com/office/drawing/2014/main" id="{7BEA6116-8205-2656-C0DC-E23B23FA0CB8}"/>
                </a:ext>
              </a:extLst>
            </p:cNvPr>
            <p:cNvSpPr/>
            <p:nvPr/>
          </p:nvSpPr>
          <p:spPr>
            <a:xfrm>
              <a:off x="4751386" y="2681688"/>
              <a:ext cx="44448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2"/>
                <a:gd name="f8" fmla="val 17"/>
                <a:gd name="f9" fmla="val 9"/>
                <a:gd name="f10" fmla="val 15"/>
                <a:gd name="f11" fmla="val 8"/>
                <a:gd name="f12" fmla="val 16"/>
                <a:gd name="f13" fmla="val 14"/>
                <a:gd name="f14" fmla="+- 0 0 -90"/>
                <a:gd name="f15" fmla="*/ f3 1 25"/>
                <a:gd name="f16" fmla="*/ f4 1 22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5"/>
                <a:gd name="f25" fmla="*/ f21 1 22"/>
                <a:gd name="f26" fmla="*/ 25 f22 1"/>
                <a:gd name="f27" fmla="*/ 22 f21 1"/>
                <a:gd name="f28" fmla="*/ 0 f22 1"/>
                <a:gd name="f29" fmla="*/ 0 f21 1"/>
                <a:gd name="f30" fmla="+- f23 0 f1"/>
                <a:gd name="f31" fmla="*/ f26 1 25"/>
                <a:gd name="f32" fmla="*/ f27 1 22"/>
                <a:gd name="f33" fmla="*/ f28 1 25"/>
                <a:gd name="f34" fmla="*/ f29 1 22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48"/>
                </a:cxn>
                <a:cxn ang="f30">
                  <a:pos x="f49" y="f50"/>
                </a:cxn>
                <a:cxn ang="f30">
                  <a:pos x="f47" y="f50"/>
                </a:cxn>
                <a:cxn ang="f30">
                  <a:pos x="f47" y="f48"/>
                </a:cxn>
              </a:cxnLst>
              <a:rect l="f43" t="f46" r="f44" b="f45"/>
              <a:pathLst>
                <a:path w="25" h="22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11" y="f5"/>
                    <a:pt x="f12" y="f5"/>
                    <a:pt x="f6" y="f5"/>
                  </a:cubicBezTo>
                  <a:cubicBezTo>
                    <a:pt x="f6" y="f11"/>
                    <a:pt x="f6" y="f13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91" name="Freeform 96">
              <a:extLst>
                <a:ext uri="{FF2B5EF4-FFF2-40B4-BE49-F238E27FC236}">
                  <a16:creationId xmlns:a16="http://schemas.microsoft.com/office/drawing/2014/main" id="{7980301E-3418-1B86-47E1-1C0F6E3D3F9B}"/>
                </a:ext>
              </a:extLst>
            </p:cNvPr>
            <p:cNvSpPr/>
            <p:nvPr/>
          </p:nvSpPr>
          <p:spPr>
            <a:xfrm>
              <a:off x="4605339" y="1273576"/>
              <a:ext cx="46040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30"/>
                <a:gd name="f8" fmla="val 25"/>
                <a:gd name="f9" fmla="val 1"/>
                <a:gd name="f10" fmla="val 21"/>
                <a:gd name="f11" fmla="val 6"/>
                <a:gd name="f12" fmla="+- 0 0 -90"/>
                <a:gd name="f13" fmla="*/ f3 1 26"/>
                <a:gd name="f14" fmla="*/ f4 1 3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6"/>
                <a:gd name="f23" fmla="*/ f19 1 30"/>
                <a:gd name="f24" fmla="*/ 25 f20 1"/>
                <a:gd name="f25" fmla="*/ 30 f19 1"/>
                <a:gd name="f26" fmla="*/ 0 f20 1"/>
                <a:gd name="f27" fmla="*/ 1 f19 1"/>
                <a:gd name="f28" fmla="+- f21 0 f1"/>
                <a:gd name="f29" fmla="*/ f24 1 26"/>
                <a:gd name="f30" fmla="*/ f25 1 30"/>
                <a:gd name="f31" fmla="*/ f26 1 26"/>
                <a:gd name="f32" fmla="*/ f27 1 30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26" h="30">
                  <a:moveTo>
                    <a:pt x="f8" y="f7"/>
                  </a:moveTo>
                  <a:cubicBezTo>
                    <a:pt x="f5" y="f8"/>
                    <a:pt x="f5" y="f8"/>
                    <a:pt x="f5" y="f9"/>
                  </a:cubicBezTo>
                  <a:cubicBezTo>
                    <a:pt x="f10" y="f5"/>
                    <a:pt x="f6" y="f11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92" name="Freeform 97">
              <a:extLst>
                <a:ext uri="{FF2B5EF4-FFF2-40B4-BE49-F238E27FC236}">
                  <a16:creationId xmlns:a16="http://schemas.microsoft.com/office/drawing/2014/main" id="{0B81B857-4F72-9E67-4CDB-EF1A803A0CC6}"/>
                </a:ext>
              </a:extLst>
            </p:cNvPr>
            <p:cNvSpPr/>
            <p:nvPr/>
          </p:nvSpPr>
          <p:spPr>
            <a:xfrm>
              <a:off x="4748214" y="1187851"/>
              <a:ext cx="49213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9"/>
                <a:gd name="f8" fmla="val 2"/>
                <a:gd name="f9" fmla="val 6"/>
                <a:gd name="f10" fmla="val 27"/>
                <a:gd name="f11" fmla="val 23"/>
                <a:gd name="f12" fmla="+- 0 0 -90"/>
                <a:gd name="f13" fmla="*/ f3 1 28"/>
                <a:gd name="f14" fmla="*/ f4 1 29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8"/>
                <a:gd name="f23" fmla="*/ f19 1 29"/>
                <a:gd name="f24" fmla="*/ 2 f20 1"/>
                <a:gd name="f25" fmla="*/ 0 f19 1"/>
                <a:gd name="f26" fmla="*/ 27 f20 1"/>
                <a:gd name="f27" fmla="*/ 29 f19 1"/>
                <a:gd name="f28" fmla="+- f21 0 f1"/>
                <a:gd name="f29" fmla="*/ f24 1 28"/>
                <a:gd name="f30" fmla="*/ f25 1 29"/>
                <a:gd name="f31" fmla="*/ f26 1 28"/>
                <a:gd name="f32" fmla="*/ f27 1 29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28" h="29">
                  <a:moveTo>
                    <a:pt x="f8" y="f5"/>
                  </a:moveTo>
                  <a:cubicBezTo>
                    <a:pt x="f6" y="f9"/>
                    <a:pt x="f6" y="f9"/>
                    <a:pt x="f10" y="f7"/>
                  </a:cubicBezTo>
                  <a:cubicBezTo>
                    <a:pt x="f9" y="f7"/>
                    <a:pt x="f5" y="f11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93" name="Freeform 98">
              <a:extLst>
                <a:ext uri="{FF2B5EF4-FFF2-40B4-BE49-F238E27FC236}">
                  <a16:creationId xmlns:a16="http://schemas.microsoft.com/office/drawing/2014/main" id="{5853E75B-DC67-6B2E-1F27-673EF92C8863}"/>
                </a:ext>
              </a:extLst>
            </p:cNvPr>
            <p:cNvSpPr/>
            <p:nvPr/>
          </p:nvSpPr>
          <p:spPr>
            <a:xfrm>
              <a:off x="4751386" y="2749948"/>
              <a:ext cx="44448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1"/>
                <a:gd name="f8" fmla="val 13"/>
                <a:gd name="f9" fmla="val 7"/>
                <a:gd name="f10" fmla="val 8"/>
                <a:gd name="f11" fmla="val 16"/>
                <a:gd name="f12" fmla="val 17"/>
                <a:gd name="f13" fmla="val 9"/>
                <a:gd name="f14" fmla="+- 0 0 -90"/>
                <a:gd name="f15" fmla="*/ f3 1 25"/>
                <a:gd name="f16" fmla="*/ f4 1 21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5"/>
                <a:gd name="f25" fmla="*/ f21 1 21"/>
                <a:gd name="f26" fmla="*/ 0 f22 1"/>
                <a:gd name="f27" fmla="*/ 21 f21 1"/>
                <a:gd name="f28" fmla="*/ 0 f21 1"/>
                <a:gd name="f29" fmla="*/ 25 f22 1"/>
                <a:gd name="f30" fmla="+- f23 0 f1"/>
                <a:gd name="f31" fmla="*/ f26 1 25"/>
                <a:gd name="f32" fmla="*/ f27 1 21"/>
                <a:gd name="f33" fmla="*/ f28 1 21"/>
                <a:gd name="f34" fmla="*/ f29 1 25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6 1"/>
                <a:gd name="f50" fmla="*/ f4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9"/>
                </a:cxn>
                <a:cxn ang="f30">
                  <a:pos x="f50" y="f49"/>
                </a:cxn>
                <a:cxn ang="f30">
                  <a:pos x="f50" y="f48"/>
                </a:cxn>
                <a:cxn ang="f30">
                  <a:pos x="f47" y="f48"/>
                </a:cxn>
              </a:cxnLst>
              <a:rect l="f43" t="f46" r="f44" b="f45"/>
              <a:pathLst>
                <a:path w="25" h="21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ubicBezTo>
                    <a:pt x="f12" y="f7"/>
                    <a:pt x="f13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94" name="Freeform 99">
              <a:extLst>
                <a:ext uri="{FF2B5EF4-FFF2-40B4-BE49-F238E27FC236}">
                  <a16:creationId xmlns:a16="http://schemas.microsoft.com/office/drawing/2014/main" id="{39134BD5-03EC-0A48-7CCC-EF9FE993DE49}"/>
                </a:ext>
              </a:extLst>
            </p:cNvPr>
            <p:cNvSpPr/>
            <p:nvPr/>
          </p:nvSpPr>
          <p:spPr>
            <a:xfrm>
              <a:off x="4899026" y="1964140"/>
              <a:ext cx="42867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8"/>
                <a:gd name="f8" fmla="val 16"/>
                <a:gd name="f9" fmla="val 26"/>
                <a:gd name="f10" fmla="val 8"/>
                <a:gd name="f11" fmla="val 23"/>
                <a:gd name="f12" fmla="val 9"/>
                <a:gd name="f13" fmla="val 2"/>
                <a:gd name="f14" fmla="val 4"/>
                <a:gd name="f15" fmla="val 5"/>
                <a:gd name="f16" fmla="val 13"/>
                <a:gd name="f17" fmla="val 20"/>
                <a:gd name="f18" fmla="+- 0 0 -90"/>
                <a:gd name="f19" fmla="*/ f3 1 24"/>
                <a:gd name="f20" fmla="*/ f4 1 2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4"/>
                <a:gd name="f29" fmla="*/ f25 1 28"/>
                <a:gd name="f30" fmla="*/ 24 f26 1"/>
                <a:gd name="f31" fmla="*/ 28 f25 1"/>
                <a:gd name="f32" fmla="*/ 0 f26 1"/>
                <a:gd name="f33" fmla="*/ 23 f25 1"/>
                <a:gd name="f34" fmla="*/ 0 f25 1"/>
                <a:gd name="f35" fmla="*/ 5 f25 1"/>
                <a:gd name="f36" fmla="+- f27 0 f1"/>
                <a:gd name="f37" fmla="*/ f30 1 24"/>
                <a:gd name="f38" fmla="*/ f31 1 28"/>
                <a:gd name="f39" fmla="*/ f32 1 24"/>
                <a:gd name="f40" fmla="*/ f33 1 28"/>
                <a:gd name="f41" fmla="*/ f34 1 28"/>
                <a:gd name="f42" fmla="*/ f35 1 28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9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20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59" y="f61"/>
                </a:cxn>
                <a:cxn ang="f36">
                  <a:pos x="f57" y="f62"/>
                </a:cxn>
                <a:cxn ang="f36">
                  <a:pos x="f57" y="f58"/>
                </a:cxn>
              </a:cxnLst>
              <a:rect l="f53" t="f56" r="f54" b="f55"/>
              <a:pathLst>
                <a:path w="24" h="28">
                  <a:moveTo>
                    <a:pt x="f6" y="f7"/>
                  </a:moveTo>
                  <a:cubicBezTo>
                    <a:pt x="f8" y="f9"/>
                    <a:pt x="f10" y="f6"/>
                    <a:pt x="f5" y="f11"/>
                  </a:cubicBezTo>
                  <a:cubicBezTo>
                    <a:pt x="f5" y="f8"/>
                    <a:pt x="f5" y="f12"/>
                    <a:pt x="f5" y="f5"/>
                  </a:cubicBezTo>
                  <a:cubicBezTo>
                    <a:pt x="f10" y="f13"/>
                    <a:pt x="f8" y="f14"/>
                    <a:pt x="f6" y="f15"/>
                  </a:cubicBezTo>
                  <a:cubicBezTo>
                    <a:pt x="f6" y="f16"/>
                    <a:pt x="f6" y="f17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95" name="Freeform 100">
              <a:extLst>
                <a:ext uri="{FF2B5EF4-FFF2-40B4-BE49-F238E27FC236}">
                  <a16:creationId xmlns:a16="http://schemas.microsoft.com/office/drawing/2014/main" id="{8A35AFE4-7049-6E62-E780-628A20379389}"/>
                </a:ext>
              </a:extLst>
            </p:cNvPr>
            <p:cNvSpPr/>
            <p:nvPr/>
          </p:nvSpPr>
          <p:spPr>
            <a:xfrm>
              <a:off x="4965704" y="2688034"/>
              <a:ext cx="42867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2"/>
                <a:gd name="f8" fmla="val 5"/>
                <a:gd name="f9" fmla="val 9"/>
                <a:gd name="f10" fmla="val 13"/>
                <a:gd name="f11" fmla="val 16"/>
                <a:gd name="f12" fmla="val 1"/>
                <a:gd name="f13" fmla="val 20"/>
                <a:gd name="f14" fmla="val 8"/>
                <a:gd name="f15" fmla="val 15"/>
                <a:gd name="f16" fmla="+- 0 0 -90"/>
                <a:gd name="f17" fmla="*/ f3 1 24"/>
                <a:gd name="f18" fmla="*/ f4 1 22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4"/>
                <a:gd name="f27" fmla="*/ f23 1 22"/>
                <a:gd name="f28" fmla="*/ 0 f24 1"/>
                <a:gd name="f29" fmla="*/ 0 f23 1"/>
                <a:gd name="f30" fmla="*/ 13 f24 1"/>
                <a:gd name="f31" fmla="*/ 24 f24 1"/>
                <a:gd name="f32" fmla="*/ 1 f23 1"/>
                <a:gd name="f33" fmla="*/ 22 f23 1"/>
                <a:gd name="f34" fmla="+- f25 0 f1"/>
                <a:gd name="f35" fmla="*/ f28 1 24"/>
                <a:gd name="f36" fmla="*/ f29 1 22"/>
                <a:gd name="f37" fmla="*/ f30 1 24"/>
                <a:gd name="f38" fmla="*/ f31 1 24"/>
                <a:gd name="f39" fmla="*/ f32 1 22"/>
                <a:gd name="f40" fmla="*/ f33 1 22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6"/>
                <a:gd name="f49" fmla="*/ f39 1 f27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7 1"/>
                <a:gd name="f59" fmla="*/ f49 f18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6"/>
                </a:cxn>
                <a:cxn ang="f34">
                  <a:pos x="f58" y="f59"/>
                </a:cxn>
                <a:cxn ang="f34">
                  <a:pos x="f58" y="f60"/>
                </a:cxn>
                <a:cxn ang="f34">
                  <a:pos x="f55" y="f60"/>
                </a:cxn>
                <a:cxn ang="f34">
                  <a:pos x="f55" y="f56"/>
                </a:cxn>
              </a:cxnLst>
              <a:rect l="f51" t="f54" r="f52" b="f53"/>
              <a:pathLst>
                <a:path w="24" h="22">
                  <a:moveTo>
                    <a:pt x="f5" y="f5"/>
                  </a:moveTo>
                  <a:cubicBezTo>
                    <a:pt x="f8" y="f5"/>
                    <a:pt x="f9" y="f5"/>
                    <a:pt x="f10" y="f5"/>
                  </a:cubicBezTo>
                  <a:cubicBezTo>
                    <a:pt x="f11" y="f12"/>
                    <a:pt x="f13" y="f12"/>
                    <a:pt x="f6" y="f12"/>
                  </a:cubicBezTo>
                  <a:cubicBezTo>
                    <a:pt x="f6" y="f14"/>
                    <a:pt x="f6" y="f15"/>
                    <a:pt x="f6" y="f7"/>
                  </a:cubicBezTo>
                  <a:cubicBezTo>
                    <a:pt x="f11" y="f7"/>
                    <a:pt x="f14" y="f7"/>
                    <a:pt x="f5" y="f7"/>
                  </a:cubicBezTo>
                  <a:cubicBezTo>
                    <a:pt x="f5" y="f15"/>
                    <a:pt x="f5" y="f14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96" name="Freeform 101">
              <a:extLst>
                <a:ext uri="{FF2B5EF4-FFF2-40B4-BE49-F238E27FC236}">
                  <a16:creationId xmlns:a16="http://schemas.microsoft.com/office/drawing/2014/main" id="{27C9AD2E-2A45-B85E-6F74-5F5378424918}"/>
                </a:ext>
              </a:extLst>
            </p:cNvPr>
            <p:cNvSpPr/>
            <p:nvPr/>
          </p:nvSpPr>
          <p:spPr>
            <a:xfrm>
              <a:off x="4748214" y="1595838"/>
              <a:ext cx="50804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8"/>
                <a:gd name="f8" fmla="val 2"/>
                <a:gd name="f9" fmla="val 3"/>
                <a:gd name="f10" fmla="val 4"/>
                <a:gd name="f11" fmla="val 27"/>
                <a:gd name="f12" fmla="val 26"/>
                <a:gd name="f13" fmla="val 23"/>
                <a:gd name="f14" fmla="+- 0 0 -90"/>
                <a:gd name="f15" fmla="*/ f3 1 29"/>
                <a:gd name="f16" fmla="*/ f4 1 2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9"/>
                <a:gd name="f25" fmla="*/ f21 1 28"/>
                <a:gd name="f26" fmla="*/ 2 f22 1"/>
                <a:gd name="f27" fmla="*/ 0 f21 1"/>
                <a:gd name="f28" fmla="*/ 27 f22 1"/>
                <a:gd name="f29" fmla="*/ 26 f21 1"/>
                <a:gd name="f30" fmla="+- f23 0 f1"/>
                <a:gd name="f31" fmla="*/ f26 1 29"/>
                <a:gd name="f32" fmla="*/ f27 1 28"/>
                <a:gd name="f33" fmla="*/ f28 1 29"/>
                <a:gd name="f34" fmla="*/ f29 1 28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29" h="28">
                  <a:moveTo>
                    <a:pt x="f8" y="f5"/>
                  </a:moveTo>
                  <a:cubicBezTo>
                    <a:pt x="f7" y="f9"/>
                    <a:pt x="f6" y="f10"/>
                    <a:pt x="f11" y="f12"/>
                  </a:cubicBezTo>
                  <a:cubicBezTo>
                    <a:pt x="f10" y="f7"/>
                    <a:pt x="f5" y="f13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97" name="Freeform 102">
              <a:extLst>
                <a:ext uri="{FF2B5EF4-FFF2-40B4-BE49-F238E27FC236}">
                  <a16:creationId xmlns:a16="http://schemas.microsoft.com/office/drawing/2014/main" id="{EDC7E8EB-04C6-141D-3942-AD7BF20C7765}"/>
                </a:ext>
              </a:extLst>
            </p:cNvPr>
            <p:cNvSpPr/>
            <p:nvPr/>
          </p:nvSpPr>
          <p:spPr>
            <a:xfrm>
              <a:off x="4965704" y="2753121"/>
              <a:ext cx="42867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1"/>
                <a:gd name="f8" fmla="val 8"/>
                <a:gd name="f9" fmla="val 16"/>
                <a:gd name="f10" fmla="val 14"/>
                <a:gd name="f11" fmla="val 9"/>
                <a:gd name="f12" fmla="val 15"/>
                <a:gd name="f13" fmla="+- 0 0 -90"/>
                <a:gd name="f14" fmla="*/ f3 1 24"/>
                <a:gd name="f15" fmla="*/ f4 1 21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4"/>
                <a:gd name="f24" fmla="*/ f20 1 21"/>
                <a:gd name="f25" fmla="*/ 0 f21 1"/>
                <a:gd name="f26" fmla="*/ 0 f20 1"/>
                <a:gd name="f27" fmla="*/ 24 f21 1"/>
                <a:gd name="f28" fmla="*/ 21 f20 1"/>
                <a:gd name="f29" fmla="+- f22 0 f1"/>
                <a:gd name="f30" fmla="*/ f25 1 24"/>
                <a:gd name="f31" fmla="*/ f26 1 21"/>
                <a:gd name="f32" fmla="*/ f27 1 24"/>
                <a:gd name="f33" fmla="*/ f28 1 21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7"/>
                </a:cxn>
                <a:cxn ang="f29">
                  <a:pos x="f48" y="f49"/>
                </a:cxn>
                <a:cxn ang="f29">
                  <a:pos x="f46" y="f49"/>
                </a:cxn>
                <a:cxn ang="f29">
                  <a:pos x="f46" y="f47"/>
                </a:cxn>
              </a:cxnLst>
              <a:rect l="f42" t="f45" r="f43" b="f44"/>
              <a:pathLst>
                <a:path w="24" h="21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8"/>
                    <a:pt x="f6" y="f10"/>
                    <a:pt x="f6" y="f7"/>
                  </a:cubicBezTo>
                  <a:cubicBezTo>
                    <a:pt x="f9" y="f7"/>
                    <a:pt x="f11" y="f7"/>
                    <a:pt x="f5" y="f7"/>
                  </a:cubicBezTo>
                  <a:cubicBezTo>
                    <a:pt x="f5" y="f12"/>
                    <a:pt x="f5" y="f8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98" name="Freeform 103">
              <a:extLst>
                <a:ext uri="{FF2B5EF4-FFF2-40B4-BE49-F238E27FC236}">
                  <a16:creationId xmlns:a16="http://schemas.microsoft.com/office/drawing/2014/main" id="{921B2BBB-6AB2-3647-8311-C635C7A9ECEE}"/>
                </a:ext>
              </a:extLst>
            </p:cNvPr>
            <p:cNvSpPr/>
            <p:nvPr/>
          </p:nvSpPr>
          <p:spPr>
            <a:xfrm>
              <a:off x="4894261" y="2751539"/>
              <a:ext cx="47621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6"/>
                <a:gd name="f8" fmla="val 3"/>
                <a:gd name="f9" fmla="val 1"/>
                <a:gd name="f10" fmla="val 4"/>
                <a:gd name="f11" fmla="val 5"/>
                <a:gd name="f12" fmla="val 6"/>
                <a:gd name="f13" fmla="val 13"/>
                <a:gd name="f14" fmla="val 20"/>
                <a:gd name="f15" fmla="val 8"/>
                <a:gd name="f16" fmla="val 14"/>
                <a:gd name="f17" fmla="val 21"/>
                <a:gd name="f18" fmla="val 23"/>
                <a:gd name="f19" fmla="+- 0 0 -90"/>
                <a:gd name="f20" fmla="*/ f3 1 27"/>
                <a:gd name="f21" fmla="*/ f4 1 26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7"/>
                <a:gd name="f30" fmla="*/ f26 1 26"/>
                <a:gd name="f31" fmla="*/ 3 f27 1"/>
                <a:gd name="f32" fmla="*/ 1 f26 1"/>
                <a:gd name="f33" fmla="*/ 6 f27 1"/>
                <a:gd name="f34" fmla="*/ 0 f26 1"/>
                <a:gd name="f35" fmla="*/ 27 f27 1"/>
                <a:gd name="f36" fmla="*/ 21 f26 1"/>
                <a:gd name="f37" fmla="+- f28 0 f1"/>
                <a:gd name="f38" fmla="*/ f31 1 27"/>
                <a:gd name="f39" fmla="*/ f32 1 26"/>
                <a:gd name="f40" fmla="*/ f33 1 27"/>
                <a:gd name="f41" fmla="*/ f34 1 26"/>
                <a:gd name="f42" fmla="*/ f35 1 27"/>
                <a:gd name="f43" fmla="*/ f36 1 26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1"/>
                </a:cxn>
                <a:cxn ang="f37">
                  <a:pos x="f62" y="f63"/>
                </a:cxn>
                <a:cxn ang="f37">
                  <a:pos x="f58" y="f59"/>
                </a:cxn>
              </a:cxnLst>
              <a:rect l="f54" t="f57" r="f55" b="f56"/>
              <a:pathLst>
                <a:path w="27" h="26">
                  <a:moveTo>
                    <a:pt x="f8" y="f9"/>
                  </a:moveTo>
                  <a:cubicBezTo>
                    <a:pt x="f10" y="f9"/>
                    <a:pt x="f11" y="f5"/>
                    <a:pt x="f12" y="f5"/>
                  </a:cubicBezTo>
                  <a:cubicBezTo>
                    <a:pt x="f13" y="f5"/>
                    <a:pt x="f14" y="f5"/>
                    <a:pt x="f6" y="f5"/>
                  </a:cubicBezTo>
                  <a:cubicBezTo>
                    <a:pt x="f6" y="f15"/>
                    <a:pt x="f6" y="f16"/>
                    <a:pt x="f6" y="f17"/>
                  </a:cubicBezTo>
                  <a:cubicBezTo>
                    <a:pt x="f8" y="f7"/>
                    <a:pt x="f5" y="f18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99" name="Freeform 104">
              <a:extLst>
                <a:ext uri="{FF2B5EF4-FFF2-40B4-BE49-F238E27FC236}">
                  <a16:creationId xmlns:a16="http://schemas.microsoft.com/office/drawing/2014/main" id="{67841DEF-BCEE-FD97-E49E-A0EAE6496DB1}"/>
                </a:ext>
              </a:extLst>
            </p:cNvPr>
            <p:cNvSpPr/>
            <p:nvPr/>
          </p:nvSpPr>
          <p:spPr>
            <a:xfrm>
              <a:off x="4899026" y="1900635"/>
              <a:ext cx="46040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4"/>
                <a:gd name="f8" fmla="val 16"/>
                <a:gd name="f9" fmla="val 8"/>
                <a:gd name="f10" fmla="val 23"/>
                <a:gd name="f11" fmla="val 21"/>
                <a:gd name="f12" fmla="val 14"/>
                <a:gd name="f13" fmla="val 7"/>
                <a:gd name="f14" fmla="val 25"/>
                <a:gd name="f15" fmla="val 1"/>
                <a:gd name="f16" fmla="val 2"/>
                <a:gd name="f17" fmla="+- 0 0 -90"/>
                <a:gd name="f18" fmla="*/ f3 1 26"/>
                <a:gd name="f19" fmla="*/ f4 1 26"/>
                <a:gd name="f20" fmla="val f5"/>
                <a:gd name="f21" fmla="val f6"/>
                <a:gd name="f22" fmla="*/ f17 f0 1"/>
                <a:gd name="f23" fmla="+- f21 0 f20"/>
                <a:gd name="f24" fmla="*/ f22 1 f2"/>
                <a:gd name="f25" fmla="*/ f23 1 26"/>
                <a:gd name="f26" fmla="*/ 24 f23 1"/>
                <a:gd name="f27" fmla="*/ 26 f23 1"/>
                <a:gd name="f28" fmla="*/ 0 f23 1"/>
                <a:gd name="f29" fmla="*/ 21 f23 1"/>
                <a:gd name="f30" fmla="+- f24 0 f1"/>
                <a:gd name="f31" fmla="*/ f26 1 26"/>
                <a:gd name="f32" fmla="*/ f27 1 26"/>
                <a:gd name="f33" fmla="*/ f28 1 26"/>
                <a:gd name="f34" fmla="*/ f29 1 26"/>
                <a:gd name="f35" fmla="*/ 0 1 f25"/>
                <a:gd name="f36" fmla="*/ f21 1 f25"/>
                <a:gd name="f37" fmla="*/ f31 1 f25"/>
                <a:gd name="f38" fmla="*/ f32 1 f25"/>
                <a:gd name="f39" fmla="*/ f33 1 f25"/>
                <a:gd name="f40" fmla="*/ f34 1 f25"/>
                <a:gd name="f41" fmla="*/ f35 f18 1"/>
                <a:gd name="f42" fmla="*/ f36 f18 1"/>
                <a:gd name="f43" fmla="*/ f36 f19 1"/>
                <a:gd name="f44" fmla="*/ f35 f19 1"/>
                <a:gd name="f45" fmla="*/ f37 f18 1"/>
                <a:gd name="f46" fmla="*/ f38 f19 1"/>
                <a:gd name="f47" fmla="*/ f39 f18 1"/>
                <a:gd name="f48" fmla="*/ f40 f19 1"/>
                <a:gd name="f49" fmla="*/ f3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5" y="f46"/>
                </a:cxn>
                <a:cxn ang="f30">
                  <a:pos x="f47" y="f48"/>
                </a:cxn>
                <a:cxn ang="f30">
                  <a:pos x="f47" y="f49"/>
                </a:cxn>
                <a:cxn ang="f30">
                  <a:pos x="f45" y="f46"/>
                </a:cxn>
              </a:cxnLst>
              <a:rect l="f41" t="f44" r="f42" b="f43"/>
              <a:pathLst>
                <a:path w="26" h="26">
                  <a:moveTo>
                    <a:pt x="f7" y="f6"/>
                  </a:moveTo>
                  <a:cubicBezTo>
                    <a:pt x="f8" y="f7"/>
                    <a:pt x="f9" y="f10"/>
                    <a:pt x="f5" y="f11"/>
                  </a:cubicBezTo>
                  <a:cubicBezTo>
                    <a:pt x="f5" y="f12"/>
                    <a:pt x="f5" y="f13"/>
                    <a:pt x="f5" y="f5"/>
                  </a:cubicBezTo>
                  <a:cubicBezTo>
                    <a:pt x="f14" y="f15"/>
                    <a:pt x="f6" y="f16"/>
                    <a:pt x="f7" y="f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00" name="Freeform 105">
              <a:extLst>
                <a:ext uri="{FF2B5EF4-FFF2-40B4-BE49-F238E27FC236}">
                  <a16:creationId xmlns:a16="http://schemas.microsoft.com/office/drawing/2014/main" id="{135447CB-0FD7-93F7-2AED-AFB69F10D623}"/>
                </a:ext>
              </a:extLst>
            </p:cNvPr>
            <p:cNvSpPr/>
            <p:nvPr/>
          </p:nvSpPr>
          <p:spPr>
            <a:xfrm>
              <a:off x="4897434" y="1638696"/>
              <a:ext cx="47621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1"/>
                <a:gd name="f8" fmla="val 13"/>
                <a:gd name="f9" fmla="val 7"/>
                <a:gd name="f10" fmla="val 24"/>
                <a:gd name="f11" fmla="val 4"/>
                <a:gd name="f12" fmla="val 25"/>
                <a:gd name="f13" fmla="val 17"/>
                <a:gd name="f14" fmla="val 9"/>
                <a:gd name="f15" fmla="val 23"/>
                <a:gd name="f16" fmla="+- 0 0 -90"/>
                <a:gd name="f17" fmla="*/ f3 1 27"/>
                <a:gd name="f18" fmla="*/ f4 1 27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27"/>
                <a:gd name="f25" fmla="*/ 0 f22 1"/>
                <a:gd name="f26" fmla="*/ 21 f22 1"/>
                <a:gd name="f27" fmla="*/ 25 f22 1"/>
                <a:gd name="f28" fmla="*/ 27 f22 1"/>
                <a:gd name="f29" fmla="+- f23 0 f1"/>
                <a:gd name="f30" fmla="*/ f25 1 27"/>
                <a:gd name="f31" fmla="*/ f26 1 27"/>
                <a:gd name="f32" fmla="*/ f27 1 27"/>
                <a:gd name="f33" fmla="*/ f28 1 27"/>
                <a:gd name="f34" fmla="*/ 0 1 f24"/>
                <a:gd name="f35" fmla="*/ f20 1 f24"/>
                <a:gd name="f36" fmla="*/ f30 1 f24"/>
                <a:gd name="f37" fmla="*/ f31 1 f24"/>
                <a:gd name="f38" fmla="*/ f32 1 f24"/>
                <a:gd name="f39" fmla="*/ f33 1 f24"/>
                <a:gd name="f40" fmla="*/ f34 f17 1"/>
                <a:gd name="f41" fmla="*/ f35 f17 1"/>
                <a:gd name="f42" fmla="*/ f35 f18 1"/>
                <a:gd name="f43" fmla="*/ f34 f18 1"/>
                <a:gd name="f44" fmla="*/ f36 f17 1"/>
                <a:gd name="f45" fmla="*/ f37 f18 1"/>
                <a:gd name="f46" fmla="*/ f36 f18 1"/>
                <a:gd name="f47" fmla="*/ f38 f17 1"/>
                <a:gd name="f48" fmla="*/ f39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4" y="f45"/>
                </a:cxn>
                <a:cxn ang="f29">
                  <a:pos x="f44" y="f46"/>
                </a:cxn>
                <a:cxn ang="f29">
                  <a:pos x="f47" y="f48"/>
                </a:cxn>
                <a:cxn ang="f29">
                  <a:pos x="f44" y="f45"/>
                </a:cxn>
              </a:cxnLst>
              <a:rect l="f40" t="f43" r="f41" b="f42"/>
              <a:pathLst>
                <a:path w="27" h="27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6" y="f11"/>
                    <a:pt x="f12" y="f6"/>
                  </a:cubicBezTo>
                  <a:cubicBezTo>
                    <a:pt x="f13" y="f12"/>
                    <a:pt x="f14" y="f15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01" name="Freeform 106">
              <a:extLst>
                <a:ext uri="{FF2B5EF4-FFF2-40B4-BE49-F238E27FC236}">
                  <a16:creationId xmlns:a16="http://schemas.microsoft.com/office/drawing/2014/main" id="{CB401DEF-983A-F844-60A4-7E4A40E14569}"/>
                </a:ext>
              </a:extLst>
            </p:cNvPr>
            <p:cNvSpPr/>
            <p:nvPr/>
          </p:nvSpPr>
          <p:spPr>
            <a:xfrm>
              <a:off x="4899026" y="2289575"/>
              <a:ext cx="42867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6"/>
                <a:gd name="f8" fmla="val 9"/>
                <a:gd name="f9" fmla="val 1"/>
                <a:gd name="f10" fmla="val 16"/>
                <a:gd name="f11" fmla="val 2"/>
                <a:gd name="f12" fmla="val 4"/>
                <a:gd name="f13" fmla="val 11"/>
                <a:gd name="f14" fmla="val 18"/>
                <a:gd name="f15" fmla="val 8"/>
                <a:gd name="f16" fmla="val 23"/>
                <a:gd name="f17" fmla="val 22"/>
                <a:gd name="f18" fmla="val 15"/>
                <a:gd name="f19" fmla="+- 0 0 -90"/>
                <a:gd name="f20" fmla="*/ f3 1 24"/>
                <a:gd name="f21" fmla="*/ f4 1 26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4"/>
                <a:gd name="f30" fmla="*/ f26 1 26"/>
                <a:gd name="f31" fmla="*/ 0 f27 1"/>
                <a:gd name="f32" fmla="*/ 0 f26 1"/>
                <a:gd name="f33" fmla="*/ 24 f27 1"/>
                <a:gd name="f34" fmla="*/ 4 f26 1"/>
                <a:gd name="f35" fmla="*/ 26 f26 1"/>
                <a:gd name="f36" fmla="*/ 22 f26 1"/>
                <a:gd name="f37" fmla="+- f28 0 f1"/>
                <a:gd name="f38" fmla="*/ f31 1 24"/>
                <a:gd name="f39" fmla="*/ f32 1 26"/>
                <a:gd name="f40" fmla="*/ f33 1 24"/>
                <a:gd name="f41" fmla="*/ f34 1 26"/>
                <a:gd name="f42" fmla="*/ f35 1 26"/>
                <a:gd name="f43" fmla="*/ f36 1 26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0" y="f62"/>
                </a:cxn>
                <a:cxn ang="f37">
                  <a:pos x="f58" y="f63"/>
                </a:cxn>
                <a:cxn ang="f37">
                  <a:pos x="f58" y="f59"/>
                </a:cxn>
              </a:cxnLst>
              <a:rect l="f54" t="f57" r="f55" b="f56"/>
              <a:pathLst>
                <a:path w="24" h="26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0" y="f6"/>
                    <a:pt x="f15" y="f16"/>
                    <a:pt x="f5" y="f17"/>
                  </a:cubicBezTo>
                  <a:cubicBezTo>
                    <a:pt x="f5" y="f18"/>
                    <a:pt x="f5" y="f15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02" name="Freeform 107">
              <a:extLst>
                <a:ext uri="{FF2B5EF4-FFF2-40B4-BE49-F238E27FC236}">
                  <a16:creationId xmlns:a16="http://schemas.microsoft.com/office/drawing/2014/main" id="{CC1788AD-65B4-AF06-EA72-51AD25929DCB}"/>
                </a:ext>
              </a:extLst>
            </p:cNvPr>
            <p:cNvSpPr/>
            <p:nvPr/>
          </p:nvSpPr>
          <p:spPr>
            <a:xfrm>
              <a:off x="4887916" y="1833957"/>
              <a:ext cx="55558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7"/>
                <a:gd name="f8" fmla="val 21"/>
                <a:gd name="f9" fmla="val 5"/>
                <a:gd name="f10" fmla="val 25"/>
                <a:gd name="f11" fmla="val 6"/>
                <a:gd name="f12" fmla="val 14"/>
                <a:gd name="f13" fmla="val 2"/>
                <a:gd name="f14" fmla="val 22"/>
                <a:gd name="f15" fmla="val 4"/>
                <a:gd name="f16" fmla="val 12"/>
                <a:gd name="f17" fmla="val 19"/>
                <a:gd name="f18" fmla="+- 0 0 -90"/>
                <a:gd name="f19" fmla="*/ f3 1 31"/>
                <a:gd name="f20" fmla="*/ f4 1 27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31"/>
                <a:gd name="f29" fmla="*/ f25 1 27"/>
                <a:gd name="f30" fmla="*/ 31 f26 1"/>
                <a:gd name="f31" fmla="*/ 27 f25 1"/>
                <a:gd name="f32" fmla="*/ 6 f26 1"/>
                <a:gd name="f33" fmla="*/ 0 f25 1"/>
                <a:gd name="f34" fmla="*/ 5 f25 1"/>
                <a:gd name="f35" fmla="+- f27 0 f1"/>
                <a:gd name="f36" fmla="*/ f30 1 31"/>
                <a:gd name="f37" fmla="*/ f31 1 27"/>
                <a:gd name="f38" fmla="*/ f32 1 31"/>
                <a:gd name="f39" fmla="*/ f33 1 27"/>
                <a:gd name="f40" fmla="*/ f34 1 27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4" y="f58"/>
                </a:cxn>
                <a:cxn ang="f35">
                  <a:pos x="f54" y="f55"/>
                </a:cxn>
              </a:cxnLst>
              <a:rect l="f50" t="f53" r="f51" b="f52"/>
              <a:pathLst>
                <a:path w="31" h="27">
                  <a:moveTo>
                    <a:pt x="f6" y="f7"/>
                  </a:moveTo>
                  <a:cubicBezTo>
                    <a:pt x="f5" y="f8"/>
                    <a:pt x="f9" y="f10"/>
                    <a:pt x="f11" y="f5"/>
                  </a:cubicBezTo>
                  <a:cubicBezTo>
                    <a:pt x="f12" y="f13"/>
                    <a:pt x="f14" y="f15"/>
                    <a:pt x="f6" y="f9"/>
                  </a:cubicBezTo>
                  <a:cubicBezTo>
                    <a:pt x="f6" y="f16"/>
                    <a:pt x="f6" y="f17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03" name="Freeform 108">
              <a:extLst>
                <a:ext uri="{FF2B5EF4-FFF2-40B4-BE49-F238E27FC236}">
                  <a16:creationId xmlns:a16="http://schemas.microsoft.com/office/drawing/2014/main" id="{98DA1A00-6D06-9735-433B-BF6993C2488E}"/>
                </a:ext>
              </a:extLst>
            </p:cNvPr>
            <p:cNvSpPr/>
            <p:nvPr/>
          </p:nvSpPr>
          <p:spPr>
            <a:xfrm>
              <a:off x="4894261" y="2029227"/>
              <a:ext cx="52385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5"/>
                <a:gd name="f8" fmla="val 3"/>
                <a:gd name="f9" fmla="val 28"/>
                <a:gd name="f10" fmla="val 2"/>
                <a:gd name="f11" fmla="val 27"/>
                <a:gd name="f12" fmla="val 24"/>
                <a:gd name="f13" fmla="val 23"/>
                <a:gd name="f14" fmla="+- 0 0 -90"/>
                <a:gd name="f15" fmla="*/ f3 1 30"/>
                <a:gd name="f16" fmla="*/ f4 1 2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30"/>
                <a:gd name="f25" fmla="*/ f21 1 25"/>
                <a:gd name="f26" fmla="*/ 3 f22 1"/>
                <a:gd name="f27" fmla="*/ 0 f21 1"/>
                <a:gd name="f28" fmla="*/ 27 f22 1"/>
                <a:gd name="f29" fmla="*/ 24 f21 1"/>
                <a:gd name="f30" fmla="+- f23 0 f1"/>
                <a:gd name="f31" fmla="*/ f26 1 30"/>
                <a:gd name="f32" fmla="*/ f27 1 25"/>
                <a:gd name="f33" fmla="*/ f28 1 30"/>
                <a:gd name="f34" fmla="*/ f29 1 25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30" h="25">
                  <a:moveTo>
                    <a:pt x="f8" y="f5"/>
                  </a:moveTo>
                  <a:cubicBezTo>
                    <a:pt x="f9" y="f5"/>
                    <a:pt x="f6" y="f10"/>
                    <a:pt x="f11" y="f12"/>
                  </a:cubicBezTo>
                  <a:cubicBezTo>
                    <a:pt x="f8" y="f7"/>
                    <a:pt x="f5" y="f13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04" name="Freeform 109">
              <a:extLst>
                <a:ext uri="{FF2B5EF4-FFF2-40B4-BE49-F238E27FC236}">
                  <a16:creationId xmlns:a16="http://schemas.microsoft.com/office/drawing/2014/main" id="{7959B4FB-7ACB-E78E-2EFF-4DAAA54BA3B9}"/>
                </a:ext>
              </a:extLst>
            </p:cNvPr>
            <p:cNvSpPr/>
            <p:nvPr/>
          </p:nvSpPr>
          <p:spPr>
            <a:xfrm>
              <a:off x="4899026" y="2622947"/>
              <a:ext cx="42867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1"/>
                <a:gd name="f8" fmla="val 20"/>
                <a:gd name="f9" fmla="val 12"/>
                <a:gd name="f10" fmla="val 6"/>
                <a:gd name="f11" fmla="val 8"/>
                <a:gd name="f12" fmla="val 16"/>
                <a:gd name="f13" fmla="val 7"/>
                <a:gd name="f14" fmla="val 13"/>
                <a:gd name="f15" fmla="val 17"/>
                <a:gd name="f16" fmla="val 9"/>
                <a:gd name="f17" fmla="+- 0 0 -90"/>
                <a:gd name="f18" fmla="*/ f3 1 24"/>
                <a:gd name="f19" fmla="*/ f4 1 21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4"/>
                <a:gd name="f28" fmla="*/ f24 1 21"/>
                <a:gd name="f29" fmla="*/ 0 f25 1"/>
                <a:gd name="f30" fmla="*/ 20 f24 1"/>
                <a:gd name="f31" fmla="*/ 0 f24 1"/>
                <a:gd name="f32" fmla="*/ 24 f25 1"/>
                <a:gd name="f33" fmla="*/ 21 f24 1"/>
                <a:gd name="f34" fmla="+- f26 0 f1"/>
                <a:gd name="f35" fmla="*/ f29 1 24"/>
                <a:gd name="f36" fmla="*/ f30 1 21"/>
                <a:gd name="f37" fmla="*/ f31 1 21"/>
                <a:gd name="f38" fmla="*/ f32 1 24"/>
                <a:gd name="f39" fmla="*/ f33 1 21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8"/>
                <a:gd name="f47" fmla="*/ f38 1 f27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9 1"/>
                <a:gd name="f56" fmla="*/ f47 f18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3" y="f55"/>
                </a:cxn>
                <a:cxn ang="f34">
                  <a:pos x="f56" y="f55"/>
                </a:cxn>
                <a:cxn ang="f34">
                  <a:pos x="f56" y="f57"/>
                </a:cxn>
                <a:cxn ang="f34">
                  <a:pos x="f53" y="f54"/>
                </a:cxn>
              </a:cxnLst>
              <a:rect l="f49" t="f52" r="f50" b="f51"/>
              <a:pathLst>
                <a:path w="24" h="21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5"/>
                    <a:pt x="f12" y="f5"/>
                    <a:pt x="f6" y="f5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5" y="f7"/>
                    <a:pt x="f16" y="f7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05" name="Freeform 110">
              <a:extLst>
                <a:ext uri="{FF2B5EF4-FFF2-40B4-BE49-F238E27FC236}">
                  <a16:creationId xmlns:a16="http://schemas.microsoft.com/office/drawing/2014/main" id="{F8C5C89B-A84D-A1FB-500A-D95B1265E003}"/>
                </a:ext>
              </a:extLst>
            </p:cNvPr>
            <p:cNvSpPr/>
            <p:nvPr/>
          </p:nvSpPr>
          <p:spPr>
            <a:xfrm>
              <a:off x="4899026" y="2553096"/>
              <a:ext cx="42867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5"/>
                <a:gd name="f9" fmla="val 8"/>
                <a:gd name="f10" fmla="val 1"/>
                <a:gd name="f11" fmla="val 16"/>
                <a:gd name="f12" fmla="val 2"/>
                <a:gd name="f13" fmla="val 3"/>
                <a:gd name="f14" fmla="val 10"/>
                <a:gd name="f15" fmla="val 17"/>
                <a:gd name="f16" fmla="val 9"/>
                <a:gd name="f17" fmla="+- 0 0 -90"/>
                <a:gd name="f18" fmla="*/ f3 1 24"/>
                <a:gd name="f19" fmla="*/ f4 1 24"/>
                <a:gd name="f20" fmla="val f5"/>
                <a:gd name="f21" fmla="val f6"/>
                <a:gd name="f22" fmla="*/ f17 f0 1"/>
                <a:gd name="f23" fmla="+- f21 0 f20"/>
                <a:gd name="f24" fmla="*/ f22 1 f2"/>
                <a:gd name="f25" fmla="*/ f23 1 24"/>
                <a:gd name="f26" fmla="*/ 0 f23 1"/>
                <a:gd name="f27" fmla="*/ 23 f23 1"/>
                <a:gd name="f28" fmla="*/ 24 f23 1"/>
                <a:gd name="f29" fmla="*/ 3 f23 1"/>
                <a:gd name="f30" fmla="+- f24 0 f1"/>
                <a:gd name="f31" fmla="*/ f26 1 24"/>
                <a:gd name="f32" fmla="*/ f27 1 24"/>
                <a:gd name="f33" fmla="*/ f28 1 24"/>
                <a:gd name="f34" fmla="*/ f29 1 24"/>
                <a:gd name="f35" fmla="*/ 0 1 f25"/>
                <a:gd name="f36" fmla="*/ f21 1 f25"/>
                <a:gd name="f37" fmla="*/ f31 1 f25"/>
                <a:gd name="f38" fmla="*/ f32 1 f25"/>
                <a:gd name="f39" fmla="*/ f33 1 f25"/>
                <a:gd name="f40" fmla="*/ f34 1 f25"/>
                <a:gd name="f41" fmla="*/ f35 f18 1"/>
                <a:gd name="f42" fmla="*/ f36 f18 1"/>
                <a:gd name="f43" fmla="*/ f36 f19 1"/>
                <a:gd name="f44" fmla="*/ f35 f19 1"/>
                <a:gd name="f45" fmla="*/ f37 f18 1"/>
                <a:gd name="f46" fmla="*/ f38 f19 1"/>
                <a:gd name="f47" fmla="*/ f37 f19 1"/>
                <a:gd name="f48" fmla="*/ f39 f18 1"/>
                <a:gd name="f49" fmla="*/ f40 f19 1"/>
                <a:gd name="f50" fmla="*/ f3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5" y="f46"/>
                </a:cxn>
                <a:cxn ang="f30">
                  <a:pos x="f45" y="f47"/>
                </a:cxn>
                <a:cxn ang="f30">
                  <a:pos x="f48" y="f49"/>
                </a:cxn>
                <a:cxn ang="f30">
                  <a:pos x="f48" y="f50"/>
                </a:cxn>
                <a:cxn ang="f30">
                  <a:pos x="f45" y="f46"/>
                </a:cxn>
              </a:cxnLst>
              <a:rect l="f41" t="f44" r="f42" b="f43"/>
              <a:pathLst>
                <a:path w="24" h="24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9" y="f10"/>
                    <a:pt x="f11" y="f12"/>
                    <a:pt x="f6" y="f13"/>
                  </a:cubicBezTo>
                  <a:cubicBezTo>
                    <a:pt x="f6" y="f14"/>
                    <a:pt x="f6" y="f11"/>
                    <a:pt x="f6" y="f6"/>
                  </a:cubicBezTo>
                  <a:cubicBezTo>
                    <a:pt x="f15" y="f6"/>
                    <a:pt x="f16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06" name="Freeform 111">
              <a:extLst>
                <a:ext uri="{FF2B5EF4-FFF2-40B4-BE49-F238E27FC236}">
                  <a16:creationId xmlns:a16="http://schemas.microsoft.com/office/drawing/2014/main" id="{24E8872F-0703-080D-B042-621272B8CE2C}"/>
                </a:ext>
              </a:extLst>
            </p:cNvPr>
            <p:cNvSpPr/>
            <p:nvPr/>
          </p:nvSpPr>
          <p:spPr>
            <a:xfrm>
              <a:off x="4899026" y="2354662"/>
              <a:ext cx="49213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5"/>
                <a:gd name="f8" fmla="val 24"/>
                <a:gd name="f9" fmla="val 15"/>
                <a:gd name="f10" fmla="val 8"/>
                <a:gd name="f11" fmla="val 23"/>
                <a:gd name="f12" fmla="val 22"/>
                <a:gd name="f13" fmla="val 2"/>
                <a:gd name="f14" fmla="val 26"/>
                <a:gd name="f15" fmla="+- 0 0 -90"/>
                <a:gd name="f16" fmla="*/ f3 1 28"/>
                <a:gd name="f17" fmla="*/ f4 1 25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8"/>
                <a:gd name="f26" fmla="*/ f22 1 25"/>
                <a:gd name="f27" fmla="*/ 24 f23 1"/>
                <a:gd name="f28" fmla="*/ 25 f22 1"/>
                <a:gd name="f29" fmla="*/ 0 f23 1"/>
                <a:gd name="f30" fmla="*/ 22 f22 1"/>
                <a:gd name="f31" fmla="*/ 2 f22 1"/>
                <a:gd name="f32" fmla="+- f24 0 f1"/>
                <a:gd name="f33" fmla="*/ f27 1 28"/>
                <a:gd name="f34" fmla="*/ f28 1 25"/>
                <a:gd name="f35" fmla="*/ f29 1 28"/>
                <a:gd name="f36" fmla="*/ f30 1 25"/>
                <a:gd name="f37" fmla="*/ f31 1 25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5"/>
                <a:gd name="f45" fmla="*/ f36 1 f26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3" y="f55"/>
                </a:cxn>
                <a:cxn ang="f32">
                  <a:pos x="f51" y="f52"/>
                </a:cxn>
              </a:cxnLst>
              <a:rect l="f47" t="f50" r="f48" b="f49"/>
              <a:pathLst>
                <a:path w="28" h="25">
                  <a:moveTo>
                    <a:pt x="f8" y="f7"/>
                  </a:moveTo>
                  <a:cubicBezTo>
                    <a:pt x="f9" y="f8"/>
                    <a:pt x="f10" y="f11"/>
                    <a:pt x="f5" y="f12"/>
                  </a:cubicBezTo>
                  <a:cubicBezTo>
                    <a:pt x="f5" y="f9"/>
                    <a:pt x="f5" y="f10"/>
                    <a:pt x="f5" y="f13"/>
                  </a:cubicBezTo>
                  <a:cubicBezTo>
                    <a:pt x="f14" y="f5"/>
                    <a:pt x="f6" y="f13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07" name="Freeform 112">
              <a:extLst>
                <a:ext uri="{FF2B5EF4-FFF2-40B4-BE49-F238E27FC236}">
                  <a16:creationId xmlns:a16="http://schemas.microsoft.com/office/drawing/2014/main" id="{7B10B00B-CAA6-DDE0-D58C-6FF1F9307866}"/>
                </a:ext>
              </a:extLst>
            </p:cNvPr>
            <p:cNvSpPr/>
            <p:nvPr/>
          </p:nvSpPr>
          <p:spPr>
            <a:xfrm>
              <a:off x="4894261" y="1373584"/>
              <a:ext cx="57150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28"/>
                <a:gd name="f8" fmla="val 3"/>
                <a:gd name="f9" fmla="val 9"/>
                <a:gd name="f10" fmla="val 4"/>
                <a:gd name="f11" fmla="val 27"/>
                <a:gd name="f12" fmla="val 2"/>
                <a:gd name="f13" fmla="val 25"/>
                <a:gd name="f14" fmla="val 23"/>
                <a:gd name="f15" fmla="+- 0 0 -90"/>
                <a:gd name="f16" fmla="*/ f3 1 33"/>
                <a:gd name="f17" fmla="*/ f4 1 2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33"/>
                <a:gd name="f26" fmla="*/ f22 1 28"/>
                <a:gd name="f27" fmla="*/ 3 f23 1"/>
                <a:gd name="f28" fmla="*/ 0 f22 1"/>
                <a:gd name="f29" fmla="*/ 27 f23 1"/>
                <a:gd name="f30" fmla="*/ 28 f22 1"/>
                <a:gd name="f31" fmla="+- f24 0 f1"/>
                <a:gd name="f32" fmla="*/ f27 1 33"/>
                <a:gd name="f33" fmla="*/ f28 1 28"/>
                <a:gd name="f34" fmla="*/ f29 1 33"/>
                <a:gd name="f35" fmla="*/ f30 1 28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33" h="28">
                  <a:moveTo>
                    <a:pt x="f8" y="f5"/>
                  </a:moveTo>
                  <a:cubicBezTo>
                    <a:pt x="f6" y="f9"/>
                    <a:pt x="f7" y="f10"/>
                    <a:pt x="f11" y="f7"/>
                  </a:cubicBezTo>
                  <a:cubicBezTo>
                    <a:pt x="f12" y="f13"/>
                    <a:pt x="f5" y="f14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08" name="Freeform 113">
              <a:extLst>
                <a:ext uri="{FF2B5EF4-FFF2-40B4-BE49-F238E27FC236}">
                  <a16:creationId xmlns:a16="http://schemas.microsoft.com/office/drawing/2014/main" id="{4AB2B2A4-091B-26B6-9617-BC766B67975F}"/>
                </a:ext>
              </a:extLst>
            </p:cNvPr>
            <p:cNvSpPr/>
            <p:nvPr/>
          </p:nvSpPr>
          <p:spPr>
            <a:xfrm>
              <a:off x="4965704" y="2624538"/>
              <a:ext cx="42867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9"/>
                <a:gd name="f9" fmla="val 15"/>
                <a:gd name="f10" fmla="val 16"/>
                <a:gd name="f11" fmla="val 22"/>
                <a:gd name="f12" fmla="val 8"/>
                <a:gd name="f13" fmla="val 21"/>
                <a:gd name="f14" fmla="val 14"/>
                <a:gd name="f15" fmla="val 7"/>
                <a:gd name="f16" fmla="+- 0 0 -90"/>
                <a:gd name="f17" fmla="*/ f3 1 24"/>
                <a:gd name="f18" fmla="*/ f4 1 2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4"/>
                <a:gd name="f27" fmla="*/ f23 1 23"/>
                <a:gd name="f28" fmla="*/ 24 f24 1"/>
                <a:gd name="f29" fmla="*/ 0 f23 1"/>
                <a:gd name="f30" fmla="*/ 23 f23 1"/>
                <a:gd name="f31" fmla="*/ 0 f24 1"/>
                <a:gd name="f32" fmla="*/ 21 f23 1"/>
                <a:gd name="f33" fmla="+- f25 0 f1"/>
                <a:gd name="f34" fmla="*/ f28 1 24"/>
                <a:gd name="f35" fmla="*/ f29 1 23"/>
                <a:gd name="f36" fmla="*/ f30 1 23"/>
                <a:gd name="f37" fmla="*/ f31 1 24"/>
                <a:gd name="f38" fmla="*/ f32 1 23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7"/>
                <a:gd name="f46" fmla="*/ f37 1 f26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8 1"/>
                <a:gd name="f55" fmla="*/ f46 f17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2" y="f54"/>
                </a:cxn>
                <a:cxn ang="f33">
                  <a:pos x="f55" y="f56"/>
                </a:cxn>
                <a:cxn ang="f33">
                  <a:pos x="f55" y="f53"/>
                </a:cxn>
                <a:cxn ang="f33">
                  <a:pos x="f52" y="f53"/>
                </a:cxn>
              </a:cxnLst>
              <a:rect l="f48" t="f51" r="f49" b="f50"/>
              <a:pathLst>
                <a:path w="24" h="23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11"/>
                    <a:pt x="f12" y="f13"/>
                    <a:pt x="f5" y="f13"/>
                  </a:cubicBezTo>
                  <a:cubicBezTo>
                    <a:pt x="f5" y="f14"/>
                    <a:pt x="f5" y="f15"/>
                    <a:pt x="f5" y="f5"/>
                  </a:cubicBezTo>
                  <a:cubicBezTo>
                    <a:pt x="f12" y="f5"/>
                    <a:pt x="f10" y="f5"/>
                    <a:pt x="f6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09" name="Freeform 114">
              <a:extLst>
                <a:ext uri="{FF2B5EF4-FFF2-40B4-BE49-F238E27FC236}">
                  <a16:creationId xmlns:a16="http://schemas.microsoft.com/office/drawing/2014/main" id="{A2291B67-CEB0-C680-CB12-01F3E710BB75}"/>
                </a:ext>
              </a:extLst>
            </p:cNvPr>
            <p:cNvSpPr/>
            <p:nvPr/>
          </p:nvSpPr>
          <p:spPr>
            <a:xfrm>
              <a:off x="4965704" y="2105424"/>
              <a:ext cx="42867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5"/>
                <a:gd name="f8" fmla="val 4"/>
                <a:gd name="f9" fmla="val 12"/>
                <a:gd name="f10" fmla="val 18"/>
                <a:gd name="f11" fmla="val 20"/>
                <a:gd name="f12" fmla="val 16"/>
                <a:gd name="f13" fmla="val 8"/>
                <a:gd name="f14" fmla="val 23"/>
                <a:gd name="f15" fmla="val 22"/>
                <a:gd name="f16" fmla="val 21"/>
                <a:gd name="f17" fmla="val 15"/>
                <a:gd name="f18" fmla="val 1"/>
                <a:gd name="f19" fmla="val 3"/>
                <a:gd name="f20" fmla="+- 0 0 -90"/>
                <a:gd name="f21" fmla="*/ f3 1 24"/>
                <a:gd name="f22" fmla="*/ f4 1 25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4"/>
                <a:gd name="f31" fmla="*/ f27 1 25"/>
                <a:gd name="f32" fmla="*/ 24 f28 1"/>
                <a:gd name="f33" fmla="*/ 4 f27 1"/>
                <a:gd name="f34" fmla="*/ 25 f27 1"/>
                <a:gd name="f35" fmla="*/ 12 f28 1"/>
                <a:gd name="f36" fmla="*/ 24 f27 1"/>
                <a:gd name="f37" fmla="*/ 0 f28 1"/>
                <a:gd name="f38" fmla="*/ 21 f27 1"/>
                <a:gd name="f39" fmla="*/ 0 f27 1"/>
                <a:gd name="f40" fmla="+- f29 0 f1"/>
                <a:gd name="f41" fmla="*/ f32 1 24"/>
                <a:gd name="f42" fmla="*/ f33 1 25"/>
                <a:gd name="f43" fmla="*/ f34 1 25"/>
                <a:gd name="f44" fmla="*/ f35 1 24"/>
                <a:gd name="f45" fmla="*/ f36 1 25"/>
                <a:gd name="f46" fmla="*/ f37 1 24"/>
                <a:gd name="f47" fmla="*/ f38 1 25"/>
                <a:gd name="f48" fmla="*/ f39 1 25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1"/>
                <a:gd name="f56" fmla="*/ f44 1 f30"/>
                <a:gd name="f57" fmla="*/ f45 1 f31"/>
                <a:gd name="f58" fmla="*/ f46 1 f30"/>
                <a:gd name="f59" fmla="*/ f47 1 f31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2 1"/>
                <a:gd name="f68" fmla="*/ f56 f21 1"/>
                <a:gd name="f69" fmla="*/ f57 f22 1"/>
                <a:gd name="f70" fmla="*/ f58 f21 1"/>
                <a:gd name="f71" fmla="*/ f59 f22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5" y="f67"/>
                </a:cxn>
                <a:cxn ang="f40">
                  <a:pos x="f68" y="f69"/>
                </a:cxn>
                <a:cxn ang="f40">
                  <a:pos x="f70" y="f71"/>
                </a:cxn>
                <a:cxn ang="f40">
                  <a:pos x="f70" y="f72"/>
                </a:cxn>
                <a:cxn ang="f40">
                  <a:pos x="f65" y="f66"/>
                </a:cxn>
              </a:cxnLst>
              <a:rect l="f61" t="f64" r="f62" b="f63"/>
              <a:pathLst>
                <a:path w="24" h="25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7"/>
                    <a:pt x="f12" y="f7"/>
                    <a:pt x="f9" y="f6"/>
                  </a:cubicBezTo>
                  <a:cubicBezTo>
                    <a:pt x="f13" y="f14"/>
                    <a:pt x="f8" y="f15"/>
                    <a:pt x="f5" y="f16"/>
                  </a:cubicBezTo>
                  <a:cubicBezTo>
                    <a:pt x="f5" y="f17"/>
                    <a:pt x="f5" y="f13"/>
                    <a:pt x="f5" y="f5"/>
                  </a:cubicBezTo>
                  <a:cubicBezTo>
                    <a:pt x="f13" y="f18"/>
                    <a:pt x="f12" y="f19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10" name="Freeform 115">
              <a:extLst>
                <a:ext uri="{FF2B5EF4-FFF2-40B4-BE49-F238E27FC236}">
                  <a16:creationId xmlns:a16="http://schemas.microsoft.com/office/drawing/2014/main" id="{5A619667-4E7B-0D12-D222-D43B28116939}"/>
                </a:ext>
              </a:extLst>
            </p:cNvPr>
            <p:cNvSpPr/>
            <p:nvPr/>
          </p:nvSpPr>
          <p:spPr>
            <a:xfrm>
              <a:off x="4895853" y="2159401"/>
              <a:ext cx="46040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5"/>
                <a:gd name="f8" fmla="val 2"/>
                <a:gd name="f9" fmla="val 4"/>
                <a:gd name="f10" fmla="val 6"/>
                <a:gd name="f11" fmla="val 7"/>
                <a:gd name="f12" fmla="val 13"/>
                <a:gd name="f13" fmla="val 1"/>
                <a:gd name="f14" fmla="val 20"/>
                <a:gd name="f15" fmla="val 11"/>
                <a:gd name="f16" fmla="val 18"/>
                <a:gd name="f17" fmla="val 24"/>
                <a:gd name="f18" fmla="+- 0 0 -90"/>
                <a:gd name="f19" fmla="*/ f3 1 26"/>
                <a:gd name="f20" fmla="*/ f4 1 25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6"/>
                <a:gd name="f29" fmla="*/ f25 1 25"/>
                <a:gd name="f30" fmla="*/ 2 f26 1"/>
                <a:gd name="f31" fmla="*/ 0 f25 1"/>
                <a:gd name="f32" fmla="*/ 7 f26 1"/>
                <a:gd name="f33" fmla="*/ 26 f26 1"/>
                <a:gd name="f34" fmla="*/ 4 f25 1"/>
                <a:gd name="f35" fmla="*/ 25 f25 1"/>
                <a:gd name="f36" fmla="+- f27 0 f1"/>
                <a:gd name="f37" fmla="*/ f30 1 26"/>
                <a:gd name="f38" fmla="*/ f31 1 25"/>
                <a:gd name="f39" fmla="*/ f32 1 26"/>
                <a:gd name="f40" fmla="*/ f33 1 26"/>
                <a:gd name="f41" fmla="*/ f34 1 25"/>
                <a:gd name="f42" fmla="*/ f35 1 25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8"/>
                <a:gd name="f51" fmla="*/ f41 1 f29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19 1"/>
                <a:gd name="f61" fmla="*/ f51 f20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58"/>
                </a:cxn>
                <a:cxn ang="f36">
                  <a:pos x="f60" y="f61"/>
                </a:cxn>
                <a:cxn ang="f36">
                  <a:pos x="f60" y="f62"/>
                </a:cxn>
                <a:cxn ang="f36">
                  <a:pos x="f57" y="f58"/>
                </a:cxn>
              </a:cxnLst>
              <a:rect l="f53" t="f56" r="f54" b="f55"/>
              <a:pathLst>
                <a:path w="26" h="25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13"/>
                    <a:pt x="f14" y="f8"/>
                    <a:pt x="f6" y="f9"/>
                  </a:cubicBezTo>
                  <a:cubicBezTo>
                    <a:pt x="f6" y="f15"/>
                    <a:pt x="f6" y="f16"/>
                    <a:pt x="f6" y="f7"/>
                  </a:cubicBezTo>
                  <a:cubicBezTo>
                    <a:pt x="f13" y="f17"/>
                    <a:pt x="f5" y="f17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11" name="Freeform 116">
              <a:extLst>
                <a:ext uri="{FF2B5EF4-FFF2-40B4-BE49-F238E27FC236}">
                  <a16:creationId xmlns:a16="http://schemas.microsoft.com/office/drawing/2014/main" id="{A469A75B-CEF1-2512-ACD5-D7980DD4D5EF}"/>
                </a:ext>
              </a:extLst>
            </p:cNvPr>
            <p:cNvSpPr/>
            <p:nvPr/>
          </p:nvSpPr>
          <p:spPr>
            <a:xfrm>
              <a:off x="4675190" y="2191149"/>
              <a:ext cx="46040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"/>
                <a:gd name="f8" fmla="val 10"/>
                <a:gd name="f9" fmla="val 1"/>
                <a:gd name="f10" fmla="val 17"/>
                <a:gd name="f11" fmla="val 4"/>
                <a:gd name="f12" fmla="val 11"/>
                <a:gd name="f13" fmla="val 19"/>
                <a:gd name="f14" fmla="val 24"/>
                <a:gd name="f15" fmla="+- 0 0 -90"/>
                <a:gd name="f16" fmla="*/ f3 1 26"/>
                <a:gd name="f17" fmla="*/ f4 1 26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26"/>
                <a:gd name="f24" fmla="*/ 2 f21 1"/>
                <a:gd name="f25" fmla="*/ 0 f21 1"/>
                <a:gd name="f26" fmla="*/ 26 f21 1"/>
                <a:gd name="f27" fmla="*/ 4 f21 1"/>
                <a:gd name="f28" fmla="+- f22 0 f1"/>
                <a:gd name="f29" fmla="*/ f24 1 26"/>
                <a:gd name="f30" fmla="*/ f25 1 26"/>
                <a:gd name="f31" fmla="*/ f26 1 26"/>
                <a:gd name="f32" fmla="*/ f27 1 26"/>
                <a:gd name="f33" fmla="*/ 0 1 f23"/>
                <a:gd name="f34" fmla="*/ f19 1 f23"/>
                <a:gd name="f35" fmla="*/ f29 1 f23"/>
                <a:gd name="f36" fmla="*/ f30 1 f23"/>
                <a:gd name="f37" fmla="*/ f31 1 f23"/>
                <a:gd name="f38" fmla="*/ f32 1 f23"/>
                <a:gd name="f39" fmla="*/ f33 f16 1"/>
                <a:gd name="f40" fmla="*/ f34 f16 1"/>
                <a:gd name="f41" fmla="*/ f34 f17 1"/>
                <a:gd name="f42" fmla="*/ f33 f17 1"/>
                <a:gd name="f43" fmla="*/ f35 f16 1"/>
                <a:gd name="f44" fmla="*/ f36 f17 1"/>
                <a:gd name="f45" fmla="*/ f37 f16 1"/>
                <a:gd name="f46" fmla="*/ f38 f17 1"/>
                <a:gd name="f47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6"/>
                </a:cxn>
                <a:cxn ang="f28">
                  <a:pos x="f45" y="f47"/>
                </a:cxn>
                <a:cxn ang="f28">
                  <a:pos x="f43" y="f44"/>
                </a:cxn>
              </a:cxnLst>
              <a:rect l="f39" t="f42" r="f40" b="f41"/>
              <a:pathLst>
                <a:path w="26" h="26">
                  <a:moveTo>
                    <a:pt x="f7" y="f5"/>
                  </a:moveTo>
                  <a:cubicBezTo>
                    <a:pt x="f8" y="f9"/>
                    <a:pt x="f10" y="f7"/>
                    <a:pt x="f6" y="f11"/>
                  </a:cubicBezTo>
                  <a:cubicBezTo>
                    <a:pt x="f6" y="f12"/>
                    <a:pt x="f6" y="f13"/>
                    <a:pt x="f6" y="f6"/>
                  </a:cubicBezTo>
                  <a:cubicBezTo>
                    <a:pt x="f5" y="f14"/>
                    <a:pt x="f5" y="f14"/>
                    <a:pt x="f7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12" name="Freeform 117">
              <a:extLst>
                <a:ext uri="{FF2B5EF4-FFF2-40B4-BE49-F238E27FC236}">
                  <a16:creationId xmlns:a16="http://schemas.microsoft.com/office/drawing/2014/main" id="{7FEF3E18-412A-42E6-F285-8A23C1653C9F}"/>
                </a:ext>
              </a:extLst>
            </p:cNvPr>
            <p:cNvSpPr/>
            <p:nvPr/>
          </p:nvSpPr>
          <p:spPr>
            <a:xfrm>
              <a:off x="4895853" y="1245001"/>
              <a:ext cx="49213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7"/>
                <a:gd name="f8" fmla="val 26"/>
                <a:gd name="f9" fmla="val 21"/>
                <a:gd name="f10" fmla="val 2"/>
                <a:gd name="f11" fmla="val 23"/>
                <a:gd name="f12" fmla="val 6"/>
                <a:gd name="f13" fmla="+- 0 0 -90"/>
                <a:gd name="f14" fmla="*/ f3 1 28"/>
                <a:gd name="f15" fmla="*/ f4 1 2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8"/>
                <a:gd name="f24" fmla="*/ f20 1 27"/>
                <a:gd name="f25" fmla="*/ 26 f21 1"/>
                <a:gd name="f26" fmla="*/ 27 f20 1"/>
                <a:gd name="f27" fmla="*/ 2 f21 1"/>
                <a:gd name="f28" fmla="*/ 0 f20 1"/>
                <a:gd name="f29" fmla="+- f22 0 f1"/>
                <a:gd name="f30" fmla="*/ f25 1 28"/>
                <a:gd name="f31" fmla="*/ f26 1 27"/>
                <a:gd name="f32" fmla="*/ f27 1 28"/>
                <a:gd name="f33" fmla="*/ f28 1 27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28" h="27">
                  <a:moveTo>
                    <a:pt x="f8" y="f7"/>
                  </a:moveTo>
                  <a:cubicBezTo>
                    <a:pt x="f5" y="f9"/>
                    <a:pt x="f5" y="f9"/>
                    <a:pt x="f10" y="f5"/>
                  </a:cubicBezTo>
                  <a:cubicBezTo>
                    <a:pt x="f11" y="f5"/>
                    <a:pt x="f6" y="f12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13" name="Freeform 118">
              <a:extLst>
                <a:ext uri="{FF2B5EF4-FFF2-40B4-BE49-F238E27FC236}">
                  <a16:creationId xmlns:a16="http://schemas.microsoft.com/office/drawing/2014/main" id="{966E7A68-7E0A-8838-BCCD-1FE92A2115BD}"/>
                </a:ext>
              </a:extLst>
            </p:cNvPr>
            <p:cNvSpPr/>
            <p:nvPr/>
          </p:nvSpPr>
          <p:spPr>
            <a:xfrm>
              <a:off x="4899026" y="2226070"/>
              <a:ext cx="46040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4"/>
                <a:gd name="f8" fmla="val 21"/>
                <a:gd name="f9" fmla="val 13"/>
                <a:gd name="f10" fmla="val 6"/>
                <a:gd name="f11" fmla="val 16"/>
                <a:gd name="f12" fmla="val 23"/>
                <a:gd name="f13" fmla="val 8"/>
                <a:gd name="f14" fmla="val 22"/>
                <a:gd name="f15" fmla="+- 0 0 -90"/>
                <a:gd name="f16" fmla="*/ f3 1 26"/>
                <a:gd name="f17" fmla="*/ f4 1 24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6"/>
                <a:gd name="f26" fmla="*/ f22 1 24"/>
                <a:gd name="f27" fmla="*/ 0 f23 1"/>
                <a:gd name="f28" fmla="*/ 21 f22 1"/>
                <a:gd name="f29" fmla="*/ 0 f22 1"/>
                <a:gd name="f30" fmla="*/ 24 f23 1"/>
                <a:gd name="f31" fmla="*/ 24 f22 1"/>
                <a:gd name="f32" fmla="+- f24 0 f1"/>
                <a:gd name="f33" fmla="*/ f27 1 26"/>
                <a:gd name="f34" fmla="*/ f28 1 24"/>
                <a:gd name="f35" fmla="*/ f29 1 24"/>
                <a:gd name="f36" fmla="*/ f30 1 26"/>
                <a:gd name="f37" fmla="*/ f31 1 24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7 1"/>
                <a:gd name="f54" fmla="*/ f45 f16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1" y="f53"/>
                </a:cxn>
                <a:cxn ang="f32">
                  <a:pos x="f54" y="f55"/>
                </a:cxn>
                <a:cxn ang="f32">
                  <a:pos x="f51" y="f52"/>
                </a:cxn>
              </a:cxnLst>
              <a:rect l="f47" t="f50" r="f48" b="f49"/>
              <a:pathLst>
                <a:path w="26" h="24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6" y="f5"/>
                    <a:pt x="f6" y="f5"/>
                    <a:pt x="f7" y="f7"/>
                  </a:cubicBezTo>
                  <a:cubicBezTo>
                    <a:pt x="f11" y="f12"/>
                    <a:pt x="f13" y="f14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14" name="Freeform 119">
              <a:extLst>
                <a:ext uri="{FF2B5EF4-FFF2-40B4-BE49-F238E27FC236}">
                  <a16:creationId xmlns:a16="http://schemas.microsoft.com/office/drawing/2014/main" id="{0057D538-84D1-8B2C-41D5-DE6BC91D9FE2}"/>
                </a:ext>
              </a:extLst>
            </p:cNvPr>
            <p:cNvSpPr/>
            <p:nvPr/>
          </p:nvSpPr>
          <p:spPr>
            <a:xfrm>
              <a:off x="4895853" y="1702201"/>
              <a:ext cx="47621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"/>
                <a:gd name="f8" fmla="val 11"/>
                <a:gd name="f9" fmla="val 18"/>
                <a:gd name="f10" fmla="val 4"/>
                <a:gd name="f11" fmla="val 7"/>
                <a:gd name="f12" fmla="val 14"/>
                <a:gd name="f13" fmla="val 20"/>
                <a:gd name="f14" fmla="val 3"/>
                <a:gd name="f15" fmla="val 24"/>
                <a:gd name="f16" fmla="+- 0 0 -90"/>
                <a:gd name="f17" fmla="*/ f3 1 27"/>
                <a:gd name="f18" fmla="*/ f4 1 27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27"/>
                <a:gd name="f25" fmla="*/ 2 f22 1"/>
                <a:gd name="f26" fmla="*/ 0 f22 1"/>
                <a:gd name="f27" fmla="*/ 27 f22 1"/>
                <a:gd name="f28" fmla="*/ 7 f22 1"/>
                <a:gd name="f29" fmla="+- f23 0 f1"/>
                <a:gd name="f30" fmla="*/ f25 1 27"/>
                <a:gd name="f31" fmla="*/ f26 1 27"/>
                <a:gd name="f32" fmla="*/ f27 1 27"/>
                <a:gd name="f33" fmla="*/ f28 1 27"/>
                <a:gd name="f34" fmla="*/ 0 1 f24"/>
                <a:gd name="f35" fmla="*/ f20 1 f24"/>
                <a:gd name="f36" fmla="*/ f30 1 f24"/>
                <a:gd name="f37" fmla="*/ f31 1 f24"/>
                <a:gd name="f38" fmla="*/ f32 1 f24"/>
                <a:gd name="f39" fmla="*/ f33 1 f24"/>
                <a:gd name="f40" fmla="*/ f34 f17 1"/>
                <a:gd name="f41" fmla="*/ f35 f17 1"/>
                <a:gd name="f42" fmla="*/ f35 f18 1"/>
                <a:gd name="f43" fmla="*/ f34 f18 1"/>
                <a:gd name="f44" fmla="*/ f36 f17 1"/>
                <a:gd name="f45" fmla="*/ f37 f18 1"/>
                <a:gd name="f46" fmla="*/ f38 f17 1"/>
                <a:gd name="f47" fmla="*/ f39 f18 1"/>
                <a:gd name="f48" fmla="*/ f3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4" y="f45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4" y="f45"/>
                </a:cxn>
              </a:cxnLst>
              <a:rect l="f40" t="f43" r="f41" b="f42"/>
              <a:pathLst>
                <a:path w="27" h="27">
                  <a:moveTo>
                    <a:pt x="f7" y="f5"/>
                  </a:moveTo>
                  <a:cubicBezTo>
                    <a:pt x="f8" y="f7"/>
                    <a:pt x="f9" y="f10"/>
                    <a:pt x="f6" y="f11"/>
                  </a:cubicBezTo>
                  <a:cubicBezTo>
                    <a:pt x="f6" y="f12"/>
                    <a:pt x="f6" y="f13"/>
                    <a:pt x="f6" y="f6"/>
                  </a:cubicBezTo>
                  <a:cubicBezTo>
                    <a:pt x="f14" y="f6"/>
                    <a:pt x="f5" y="f15"/>
                    <a:pt x="f7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15" name="Freeform 120">
              <a:extLst>
                <a:ext uri="{FF2B5EF4-FFF2-40B4-BE49-F238E27FC236}">
                  <a16:creationId xmlns:a16="http://schemas.microsoft.com/office/drawing/2014/main" id="{0B66BBD3-B561-AF11-D98E-4C0595CC0AE3}"/>
                </a:ext>
              </a:extLst>
            </p:cNvPr>
            <p:cNvSpPr/>
            <p:nvPr/>
          </p:nvSpPr>
          <p:spPr>
            <a:xfrm>
              <a:off x="4965704" y="2492773"/>
              <a:ext cx="42867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6"/>
                <a:gd name="f9" fmla="val 8"/>
                <a:gd name="f10" fmla="val 15"/>
                <a:gd name="f11" fmla="val 9"/>
                <a:gd name="f12" fmla="val 1"/>
                <a:gd name="f13" fmla="val 2"/>
                <a:gd name="f14" fmla="val 3"/>
                <a:gd name="f15" fmla="val 10"/>
                <a:gd name="f16" fmla="+- 0 0 -90"/>
                <a:gd name="f17" fmla="*/ f3 1 24"/>
                <a:gd name="f18" fmla="*/ f4 1 2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4"/>
                <a:gd name="f27" fmla="*/ f23 1 23"/>
                <a:gd name="f28" fmla="*/ 24 f24 1"/>
                <a:gd name="f29" fmla="*/ 23 f23 1"/>
                <a:gd name="f30" fmla="*/ 0 f24 1"/>
                <a:gd name="f31" fmla="*/ 0 f23 1"/>
                <a:gd name="f32" fmla="*/ 3 f23 1"/>
                <a:gd name="f33" fmla="+- f25 0 f1"/>
                <a:gd name="f34" fmla="*/ f28 1 24"/>
                <a:gd name="f35" fmla="*/ f29 1 23"/>
                <a:gd name="f36" fmla="*/ f30 1 24"/>
                <a:gd name="f37" fmla="*/ f31 1 23"/>
                <a:gd name="f38" fmla="*/ f32 1 23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3"/>
                </a:cxn>
                <a:cxn ang="f33">
                  <a:pos x="f54" y="f55"/>
                </a:cxn>
                <a:cxn ang="f33">
                  <a:pos x="f52" y="f56"/>
                </a:cxn>
                <a:cxn ang="f33">
                  <a:pos x="f52" y="f53"/>
                </a:cxn>
              </a:cxnLst>
              <a:rect l="f48" t="f51" r="f49" b="f50"/>
              <a:pathLst>
                <a:path w="24" h="23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9" y="f12"/>
                    <a:pt x="f8" y="f13"/>
                    <a:pt x="f6" y="f14"/>
                  </a:cubicBezTo>
                  <a:cubicBezTo>
                    <a:pt x="f6" y="f15"/>
                    <a:pt x="f6" y="f8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16" name="Freeform 121">
              <a:extLst>
                <a:ext uri="{FF2B5EF4-FFF2-40B4-BE49-F238E27FC236}">
                  <a16:creationId xmlns:a16="http://schemas.microsoft.com/office/drawing/2014/main" id="{3A0B2EED-AAED-40BD-836E-5D34DC1FF512}"/>
                </a:ext>
              </a:extLst>
            </p:cNvPr>
            <p:cNvSpPr/>
            <p:nvPr/>
          </p:nvSpPr>
          <p:spPr>
            <a:xfrm>
              <a:off x="4899026" y="1438671"/>
              <a:ext cx="47621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9"/>
                <a:gd name="f8" fmla="val 6"/>
                <a:gd name="f9" fmla="val 7"/>
                <a:gd name="f10" fmla="val 24"/>
                <a:gd name="f11" fmla="val 16"/>
                <a:gd name="f12" fmla="val 8"/>
                <a:gd name="f13" fmla="val 22"/>
                <a:gd name="f14" fmla="val 14"/>
                <a:gd name="f15" fmla="+- 0 0 -90"/>
                <a:gd name="f16" fmla="*/ f3 1 27"/>
                <a:gd name="f17" fmla="*/ f4 1 2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7"/>
                <a:gd name="f26" fmla="*/ f22 1 29"/>
                <a:gd name="f27" fmla="*/ 0 f23 1"/>
                <a:gd name="f28" fmla="*/ 0 f22 1"/>
                <a:gd name="f29" fmla="*/ 24 f23 1"/>
                <a:gd name="f30" fmla="*/ 29 f22 1"/>
                <a:gd name="f31" fmla="*/ 22 f22 1"/>
                <a:gd name="f32" fmla="+- f24 0 f1"/>
                <a:gd name="f33" fmla="*/ f27 1 27"/>
                <a:gd name="f34" fmla="*/ f28 1 29"/>
                <a:gd name="f35" fmla="*/ f29 1 27"/>
                <a:gd name="f36" fmla="*/ f30 1 29"/>
                <a:gd name="f37" fmla="*/ f31 1 29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5"/>
                <a:gd name="f45" fmla="*/ f36 1 f26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1" y="f55"/>
                </a:cxn>
                <a:cxn ang="f32">
                  <a:pos x="f51" y="f52"/>
                </a:cxn>
              </a:cxnLst>
              <a:rect l="f47" t="f50" r="f48" b="f49"/>
              <a:pathLst>
                <a:path w="27" h="29">
                  <a:moveTo>
                    <a:pt x="f5" y="f5"/>
                  </a:moveTo>
                  <a:cubicBezTo>
                    <a:pt x="f6" y="f8"/>
                    <a:pt x="f6" y="f9"/>
                    <a:pt x="f10" y="f7"/>
                  </a:cubicBezTo>
                  <a:cubicBezTo>
                    <a:pt x="f11" y="f6"/>
                    <a:pt x="f12" y="f10"/>
                    <a:pt x="f5" y="f13"/>
                  </a:cubicBezTo>
                  <a:cubicBezTo>
                    <a:pt x="f5" y="f14"/>
                    <a:pt x="f5" y="f9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17" name="Freeform 122">
              <a:extLst>
                <a:ext uri="{FF2B5EF4-FFF2-40B4-BE49-F238E27FC236}">
                  <a16:creationId xmlns:a16="http://schemas.microsoft.com/office/drawing/2014/main" id="{A0E059E0-26E6-D9C0-6BF6-86955037D2C9}"/>
                </a:ext>
              </a:extLst>
            </p:cNvPr>
            <p:cNvSpPr/>
            <p:nvPr/>
          </p:nvSpPr>
          <p:spPr>
            <a:xfrm>
              <a:off x="4673598" y="1160858"/>
              <a:ext cx="57150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29"/>
                <a:gd name="f8" fmla="val 3"/>
                <a:gd name="f9" fmla="val 9"/>
                <a:gd name="f10" fmla="val 28"/>
                <a:gd name="f11" fmla="val 26"/>
                <a:gd name="f12" fmla="val 2"/>
                <a:gd name="f13" fmla="val 25"/>
                <a:gd name="f14" fmla="val 23"/>
                <a:gd name="f15" fmla="+- 0 0 -90"/>
                <a:gd name="f16" fmla="*/ f3 1 32"/>
                <a:gd name="f17" fmla="*/ f4 1 2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32"/>
                <a:gd name="f26" fmla="*/ f22 1 29"/>
                <a:gd name="f27" fmla="*/ 3 f23 1"/>
                <a:gd name="f28" fmla="*/ 0 f22 1"/>
                <a:gd name="f29" fmla="*/ 26 f23 1"/>
                <a:gd name="f30" fmla="*/ 29 f22 1"/>
                <a:gd name="f31" fmla="+- f24 0 f1"/>
                <a:gd name="f32" fmla="*/ f27 1 32"/>
                <a:gd name="f33" fmla="*/ f28 1 29"/>
                <a:gd name="f34" fmla="*/ f29 1 32"/>
                <a:gd name="f35" fmla="*/ f30 1 29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32" h="29">
                  <a:moveTo>
                    <a:pt x="f8" y="f5"/>
                  </a:moveTo>
                  <a:cubicBezTo>
                    <a:pt x="f6" y="f9"/>
                    <a:pt x="f10" y="f8"/>
                    <a:pt x="f11" y="f7"/>
                  </a:cubicBezTo>
                  <a:cubicBezTo>
                    <a:pt x="f12" y="f13"/>
                    <a:pt x="f5" y="f14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18" name="Freeform 123">
              <a:extLst>
                <a:ext uri="{FF2B5EF4-FFF2-40B4-BE49-F238E27FC236}">
                  <a16:creationId xmlns:a16="http://schemas.microsoft.com/office/drawing/2014/main" id="{DB4232E3-E7F9-99ED-3761-59DF3CF69029}"/>
                </a:ext>
              </a:extLst>
            </p:cNvPr>
            <p:cNvSpPr/>
            <p:nvPr/>
          </p:nvSpPr>
          <p:spPr>
            <a:xfrm>
              <a:off x="4899026" y="2489600"/>
              <a:ext cx="44448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3"/>
                <a:gd name="f8" fmla="val 1"/>
                <a:gd name="f9" fmla="val 10"/>
                <a:gd name="f10" fmla="val 16"/>
                <a:gd name="f11" fmla="val 8"/>
                <a:gd name="f12" fmla="val 22"/>
                <a:gd name="f13" fmla="val 21"/>
                <a:gd name="f14" fmla="val 14"/>
                <a:gd name="f15" fmla="+- 0 0 -90"/>
                <a:gd name="f16" fmla="*/ f3 1 25"/>
                <a:gd name="f17" fmla="*/ f4 1 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"/>
                <a:gd name="f26" fmla="*/ f22 1 23"/>
                <a:gd name="f27" fmla="*/ 25 f23 1"/>
                <a:gd name="f28" fmla="*/ 1 f22 1"/>
                <a:gd name="f29" fmla="*/ 23 f22 1"/>
                <a:gd name="f30" fmla="*/ 0 f23 1"/>
                <a:gd name="f31" fmla="*/ 21 f22 1"/>
                <a:gd name="f32" fmla="*/ 0 f22 1"/>
                <a:gd name="f33" fmla="+- f24 0 f1"/>
                <a:gd name="f34" fmla="*/ f27 1 25"/>
                <a:gd name="f35" fmla="*/ f28 1 23"/>
                <a:gd name="f36" fmla="*/ f29 1 23"/>
                <a:gd name="f37" fmla="*/ f30 1 25"/>
                <a:gd name="f38" fmla="*/ f31 1 23"/>
                <a:gd name="f39" fmla="*/ f32 1 23"/>
                <a:gd name="f40" fmla="*/ 0 1 f25"/>
                <a:gd name="f41" fmla="*/ f19 1 f25"/>
                <a:gd name="f42" fmla="*/ 0 1 f26"/>
                <a:gd name="f43" fmla="*/ f20 1 f26"/>
                <a:gd name="f44" fmla="*/ f34 1 f25"/>
                <a:gd name="f45" fmla="*/ f35 1 f26"/>
                <a:gd name="f46" fmla="*/ f36 1 f26"/>
                <a:gd name="f47" fmla="*/ f37 1 f25"/>
                <a:gd name="f48" fmla="*/ f38 1 f26"/>
                <a:gd name="f49" fmla="*/ f39 1 f26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7 1"/>
                <a:gd name="f57" fmla="*/ f47 f16 1"/>
                <a:gd name="f58" fmla="*/ f48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4" y="f56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4" y="f55"/>
                </a:cxn>
              </a:cxnLst>
              <a:rect l="f50" t="f53" r="f51" b="f52"/>
              <a:pathLst>
                <a:path w="25" h="23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0" y="f7"/>
                    <a:pt x="f11" y="f12"/>
                    <a:pt x="f5" y="f13"/>
                  </a:cubicBezTo>
                  <a:cubicBezTo>
                    <a:pt x="f5" y="f14"/>
                    <a:pt x="f5" y="f11"/>
                    <a:pt x="f5" y="f5"/>
                  </a:cubicBezTo>
                  <a:cubicBezTo>
                    <a:pt x="f11" y="f5"/>
                    <a:pt x="f10" y="f8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19" name="Freeform 124">
              <a:extLst>
                <a:ext uri="{FF2B5EF4-FFF2-40B4-BE49-F238E27FC236}">
                  <a16:creationId xmlns:a16="http://schemas.microsoft.com/office/drawing/2014/main" id="{7E31D3B2-B7F6-114F-23B0-C56B7F5C499E}"/>
                </a:ext>
              </a:extLst>
            </p:cNvPr>
            <p:cNvSpPr/>
            <p:nvPr/>
          </p:nvSpPr>
          <p:spPr>
            <a:xfrm>
              <a:off x="4899026" y="2684861"/>
              <a:ext cx="44448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2"/>
                <a:gd name="f8" fmla="val 9"/>
                <a:gd name="f9" fmla="val 1"/>
                <a:gd name="f10" fmla="val 17"/>
                <a:gd name="f11" fmla="val 2"/>
                <a:gd name="f12" fmla="val 15"/>
                <a:gd name="f13" fmla="val 16"/>
                <a:gd name="f14" fmla="val 8"/>
                <a:gd name="f15" fmla="+- 0 0 -90"/>
                <a:gd name="f16" fmla="*/ f3 1 25"/>
                <a:gd name="f17" fmla="*/ f4 1 22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"/>
                <a:gd name="f26" fmla="*/ f22 1 22"/>
                <a:gd name="f27" fmla="*/ 0 f23 1"/>
                <a:gd name="f28" fmla="*/ 0 f22 1"/>
                <a:gd name="f29" fmla="*/ 25 f23 1"/>
                <a:gd name="f30" fmla="*/ 2 f22 1"/>
                <a:gd name="f31" fmla="*/ 22 f22 1"/>
                <a:gd name="f32" fmla="+- f24 0 f1"/>
                <a:gd name="f33" fmla="*/ f27 1 25"/>
                <a:gd name="f34" fmla="*/ f28 1 22"/>
                <a:gd name="f35" fmla="*/ f29 1 25"/>
                <a:gd name="f36" fmla="*/ f30 1 22"/>
                <a:gd name="f37" fmla="*/ f31 1 22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5"/>
                <a:gd name="f45" fmla="*/ f36 1 f26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3" y="f55"/>
                </a:cxn>
                <a:cxn ang="f32">
                  <a:pos x="f51" y="f55"/>
                </a:cxn>
                <a:cxn ang="f32">
                  <a:pos x="f51" y="f52"/>
                </a:cxn>
              </a:cxnLst>
              <a:rect l="f47" t="f50" r="f48" b="f49"/>
              <a:pathLst>
                <a:path w="25" h="22">
                  <a:moveTo>
                    <a:pt x="f5" y="f5"/>
                  </a:moveTo>
                  <a:cubicBezTo>
                    <a:pt x="f8" y="f9"/>
                    <a:pt x="f10" y="f9"/>
                    <a:pt x="f6" y="f11"/>
                  </a:cubicBezTo>
                  <a:cubicBezTo>
                    <a:pt x="f6" y="f8"/>
                    <a:pt x="f6" y="f12"/>
                    <a:pt x="f6" y="f7"/>
                  </a:cubicBezTo>
                  <a:cubicBezTo>
                    <a:pt x="f13" y="f7"/>
                    <a:pt x="f14" y="f7"/>
                    <a:pt x="f5" y="f7"/>
                  </a:cubicBezTo>
                  <a:cubicBezTo>
                    <a:pt x="f5" y="f12"/>
                    <a:pt x="f5" y="f14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20" name="Freeform 125">
              <a:extLst>
                <a:ext uri="{FF2B5EF4-FFF2-40B4-BE49-F238E27FC236}">
                  <a16:creationId xmlns:a16="http://schemas.microsoft.com/office/drawing/2014/main" id="{5F4E7377-FC3C-189E-2809-20B2DDD38365}"/>
                </a:ext>
              </a:extLst>
            </p:cNvPr>
            <p:cNvSpPr/>
            <p:nvPr/>
          </p:nvSpPr>
          <p:spPr>
            <a:xfrm>
              <a:off x="4964113" y="2362599"/>
              <a:ext cx="47621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5"/>
                <a:gd name="f8" fmla="val 23"/>
                <a:gd name="f9" fmla="val 15"/>
                <a:gd name="f10" fmla="val 9"/>
                <a:gd name="f11" fmla="val 3"/>
                <a:gd name="f12" fmla="val 2"/>
                <a:gd name="f13" fmla="val 17"/>
                <a:gd name="f14" fmla="val 24"/>
                <a:gd name="f15" fmla="+- 0 0 -90"/>
                <a:gd name="f16" fmla="*/ f3 1 27"/>
                <a:gd name="f17" fmla="*/ f4 1 25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7"/>
                <a:gd name="f26" fmla="*/ f22 1 25"/>
                <a:gd name="f27" fmla="*/ 0 f23 1"/>
                <a:gd name="f28" fmla="*/ 23 f22 1"/>
                <a:gd name="f29" fmla="*/ 3 f22 1"/>
                <a:gd name="f30" fmla="*/ 25 f23 1"/>
                <a:gd name="f31" fmla="*/ 25 f22 1"/>
                <a:gd name="f32" fmla="+- f24 0 f1"/>
                <a:gd name="f33" fmla="*/ f27 1 27"/>
                <a:gd name="f34" fmla="*/ f28 1 25"/>
                <a:gd name="f35" fmla="*/ f29 1 25"/>
                <a:gd name="f36" fmla="*/ f30 1 27"/>
                <a:gd name="f37" fmla="*/ f31 1 25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7 1"/>
                <a:gd name="f54" fmla="*/ f45 f16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1" y="f53"/>
                </a:cxn>
                <a:cxn ang="f32">
                  <a:pos x="f54" y="f55"/>
                </a:cxn>
                <a:cxn ang="f32">
                  <a:pos x="f51" y="f52"/>
                </a:cxn>
              </a:cxnLst>
              <a:rect l="f47" t="f50" r="f48" b="f49"/>
              <a:pathLst>
                <a:path w="27" h="25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7" y="f5"/>
                    <a:pt x="f6" y="f12"/>
                    <a:pt x="f7" y="f7"/>
                  </a:cubicBezTo>
                  <a:cubicBezTo>
                    <a:pt x="f13" y="f7"/>
                    <a:pt x="f10" y="f14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21" name="Freeform 126">
              <a:extLst>
                <a:ext uri="{FF2B5EF4-FFF2-40B4-BE49-F238E27FC236}">
                  <a16:creationId xmlns:a16="http://schemas.microsoft.com/office/drawing/2014/main" id="{CD835843-66BE-717A-B5D9-673096CB45AC}"/>
                </a:ext>
              </a:extLst>
            </p:cNvPr>
            <p:cNvSpPr/>
            <p:nvPr/>
          </p:nvSpPr>
          <p:spPr>
            <a:xfrm>
              <a:off x="4678363" y="1367238"/>
              <a:ext cx="42867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30"/>
                <a:gd name="f8" fmla="val 23"/>
                <a:gd name="f9" fmla="val 19"/>
                <a:gd name="f10" fmla="val 16"/>
                <a:gd name="f11" fmla="val 12"/>
                <a:gd name="f12" fmla="val 9"/>
                <a:gd name="f13" fmla="val 5"/>
                <a:gd name="f14" fmla="val 2"/>
                <a:gd name="f15" fmla="val 17"/>
                <a:gd name="f16" fmla="val 7"/>
                <a:gd name="f17" fmla="val 14"/>
                <a:gd name="f18" fmla="val 22"/>
                <a:gd name="f19" fmla="val 28"/>
                <a:gd name="f20" fmla="+- 0 0 -90"/>
                <a:gd name="f21" fmla="*/ f3 1 25"/>
                <a:gd name="f22" fmla="*/ f4 1 30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5"/>
                <a:gd name="f31" fmla="*/ f27 1 30"/>
                <a:gd name="f32" fmla="*/ 0 f28 1"/>
                <a:gd name="f33" fmla="*/ 23 f27 1"/>
                <a:gd name="f34" fmla="*/ 12 f27 1"/>
                <a:gd name="f35" fmla="*/ 0 f27 1"/>
                <a:gd name="f36" fmla="*/ 25 f28 1"/>
                <a:gd name="f37" fmla="*/ 7 f27 1"/>
                <a:gd name="f38" fmla="*/ 30 f27 1"/>
                <a:gd name="f39" fmla="+- f29 0 f1"/>
                <a:gd name="f40" fmla="*/ f32 1 25"/>
                <a:gd name="f41" fmla="*/ f33 1 30"/>
                <a:gd name="f42" fmla="*/ f34 1 30"/>
                <a:gd name="f43" fmla="*/ f35 1 30"/>
                <a:gd name="f44" fmla="*/ f36 1 25"/>
                <a:gd name="f45" fmla="*/ f37 1 30"/>
                <a:gd name="f46" fmla="*/ f38 1 30"/>
                <a:gd name="f47" fmla="*/ 0 1 f30"/>
                <a:gd name="f48" fmla="*/ f24 1 f30"/>
                <a:gd name="f49" fmla="*/ 0 1 f31"/>
                <a:gd name="f50" fmla="*/ f25 1 f31"/>
                <a:gd name="f51" fmla="*/ f40 1 f30"/>
                <a:gd name="f52" fmla="*/ f41 1 f31"/>
                <a:gd name="f53" fmla="*/ f42 1 f31"/>
                <a:gd name="f54" fmla="*/ f43 1 f31"/>
                <a:gd name="f55" fmla="*/ f44 1 f30"/>
                <a:gd name="f56" fmla="*/ f45 1 f31"/>
                <a:gd name="f57" fmla="*/ f46 1 f31"/>
                <a:gd name="f58" fmla="*/ f47 f21 1"/>
                <a:gd name="f59" fmla="*/ f48 f21 1"/>
                <a:gd name="f60" fmla="*/ f50 f22 1"/>
                <a:gd name="f61" fmla="*/ f49 f22 1"/>
                <a:gd name="f62" fmla="*/ f51 f21 1"/>
                <a:gd name="f63" fmla="*/ f52 f22 1"/>
                <a:gd name="f64" fmla="*/ f53 f22 1"/>
                <a:gd name="f65" fmla="*/ f54 f22 1"/>
                <a:gd name="f66" fmla="*/ f55 f21 1"/>
                <a:gd name="f67" fmla="*/ f56 f22 1"/>
                <a:gd name="f68" fmla="*/ f57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2" y="f63"/>
                </a:cxn>
                <a:cxn ang="f39">
                  <a:pos x="f62" y="f64"/>
                </a:cxn>
                <a:cxn ang="f39">
                  <a:pos x="f62" y="f65"/>
                </a:cxn>
                <a:cxn ang="f39">
                  <a:pos x="f66" y="f67"/>
                </a:cxn>
                <a:cxn ang="f39">
                  <a:pos x="f66" y="f68"/>
                </a:cxn>
                <a:cxn ang="f39">
                  <a:pos x="f62" y="f63"/>
                </a:cxn>
              </a:cxnLst>
              <a:rect l="f58" t="f61" r="f59" b="f60"/>
              <a:pathLst>
                <a:path w="25" h="30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5" y="f12"/>
                    <a:pt x="f5" y="f13"/>
                    <a:pt x="f5" y="f5"/>
                  </a:cubicBezTo>
                  <a:cubicBezTo>
                    <a:pt x="f12" y="f14"/>
                    <a:pt x="f15" y="f13"/>
                    <a:pt x="f6" y="f16"/>
                  </a:cubicBezTo>
                  <a:cubicBezTo>
                    <a:pt x="f6" y="f17"/>
                    <a:pt x="f6" y="f18"/>
                    <a:pt x="f6" y="f7"/>
                  </a:cubicBezTo>
                  <a:cubicBezTo>
                    <a:pt x="f15" y="f19"/>
                    <a:pt x="f12" y="f6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22" name="Freeform 127">
              <a:extLst>
                <a:ext uri="{FF2B5EF4-FFF2-40B4-BE49-F238E27FC236}">
                  <a16:creationId xmlns:a16="http://schemas.microsoft.com/office/drawing/2014/main" id="{F00A3396-A385-2630-34D2-B34FE3B179EF}"/>
                </a:ext>
              </a:extLst>
            </p:cNvPr>
            <p:cNvSpPr/>
            <p:nvPr/>
          </p:nvSpPr>
          <p:spPr>
            <a:xfrm>
              <a:off x="4959348" y="2235598"/>
              <a:ext cx="49213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4"/>
                <a:gd name="f8" fmla="val 5"/>
                <a:gd name="f9" fmla="val 12"/>
                <a:gd name="f10" fmla="val 1"/>
                <a:gd name="f11" fmla="val 20"/>
                <a:gd name="f12" fmla="val 2"/>
                <a:gd name="f13" fmla="val 3"/>
                <a:gd name="f14" fmla="val 10"/>
                <a:gd name="f15" fmla="val 17"/>
                <a:gd name="f16" fmla="val 22"/>
                <a:gd name="f17" fmla="+- 0 0 -90"/>
                <a:gd name="f18" fmla="*/ f3 1 28"/>
                <a:gd name="f19" fmla="*/ f4 1 24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8"/>
                <a:gd name="f28" fmla="*/ f24 1 24"/>
                <a:gd name="f29" fmla="*/ 5 f25 1"/>
                <a:gd name="f30" fmla="*/ 0 f24 1"/>
                <a:gd name="f31" fmla="*/ 28 f25 1"/>
                <a:gd name="f32" fmla="*/ 3 f24 1"/>
                <a:gd name="f33" fmla="*/ 24 f24 1"/>
                <a:gd name="f34" fmla="+- f26 0 f1"/>
                <a:gd name="f35" fmla="*/ f29 1 28"/>
                <a:gd name="f36" fmla="*/ f30 1 24"/>
                <a:gd name="f37" fmla="*/ f31 1 28"/>
                <a:gd name="f38" fmla="*/ f32 1 24"/>
                <a:gd name="f39" fmla="*/ f33 1 24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5" y="f57"/>
                </a:cxn>
                <a:cxn ang="f34">
                  <a:pos x="f53" y="f54"/>
                </a:cxn>
              </a:cxnLst>
              <a:rect l="f49" t="f52" r="f50" b="f51"/>
              <a:pathLst>
                <a:path w="28" h="24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6" y="f14"/>
                    <a:pt x="f6" y="f15"/>
                    <a:pt x="f6" y="f7"/>
                  </a:cubicBezTo>
                  <a:cubicBezTo>
                    <a:pt x="f13" y="f7"/>
                    <a:pt x="f5" y="f16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23" name="Freeform 128">
              <a:extLst>
                <a:ext uri="{FF2B5EF4-FFF2-40B4-BE49-F238E27FC236}">
                  <a16:creationId xmlns:a16="http://schemas.microsoft.com/office/drawing/2014/main" id="{97996010-B1E5-5777-EC97-D44765A6A828}"/>
                </a:ext>
              </a:extLst>
            </p:cNvPr>
            <p:cNvSpPr/>
            <p:nvPr/>
          </p:nvSpPr>
          <p:spPr>
            <a:xfrm>
              <a:off x="4899026" y="2092723"/>
              <a:ext cx="44448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7"/>
                <a:gd name="f8" fmla="val 16"/>
                <a:gd name="f9" fmla="val 8"/>
                <a:gd name="f10" fmla="val 24"/>
                <a:gd name="f11" fmla="val 22"/>
                <a:gd name="f12" fmla="val 15"/>
                <a:gd name="f13" fmla="val 2"/>
                <a:gd name="f14" fmla="val 3"/>
                <a:gd name="f15" fmla="val 4"/>
                <a:gd name="f16" fmla="val 12"/>
                <a:gd name="f17" fmla="val 19"/>
                <a:gd name="f18" fmla="+- 0 0 -90"/>
                <a:gd name="f19" fmla="*/ f3 1 25"/>
                <a:gd name="f20" fmla="*/ f4 1 27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5"/>
                <a:gd name="f29" fmla="*/ f25 1 27"/>
                <a:gd name="f30" fmla="*/ 25 f26 1"/>
                <a:gd name="f31" fmla="*/ 27 f25 1"/>
                <a:gd name="f32" fmla="*/ 0 f26 1"/>
                <a:gd name="f33" fmla="*/ 22 f25 1"/>
                <a:gd name="f34" fmla="*/ 0 f25 1"/>
                <a:gd name="f35" fmla="*/ 4 f25 1"/>
                <a:gd name="f36" fmla="+- f27 0 f1"/>
                <a:gd name="f37" fmla="*/ f30 1 25"/>
                <a:gd name="f38" fmla="*/ f31 1 27"/>
                <a:gd name="f39" fmla="*/ f32 1 25"/>
                <a:gd name="f40" fmla="*/ f33 1 27"/>
                <a:gd name="f41" fmla="*/ f34 1 27"/>
                <a:gd name="f42" fmla="*/ f35 1 27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9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20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59" y="f61"/>
                </a:cxn>
                <a:cxn ang="f36">
                  <a:pos x="f57" y="f62"/>
                </a:cxn>
                <a:cxn ang="f36">
                  <a:pos x="f57" y="f58"/>
                </a:cxn>
              </a:cxnLst>
              <a:rect l="f53" t="f56" r="f54" b="f55"/>
              <a:pathLst>
                <a:path w="25" h="27">
                  <a:moveTo>
                    <a:pt x="f6" y="f7"/>
                  </a:moveTo>
                  <a:cubicBezTo>
                    <a:pt x="f8" y="f6"/>
                    <a:pt x="f9" y="f10"/>
                    <a:pt x="f5" y="f11"/>
                  </a:cubicBezTo>
                  <a:cubicBezTo>
                    <a:pt x="f5" y="f12"/>
                    <a:pt x="f5" y="f9"/>
                    <a:pt x="f5" y="f5"/>
                  </a:cubicBezTo>
                  <a:cubicBezTo>
                    <a:pt x="f9" y="f13"/>
                    <a:pt x="f8" y="f14"/>
                    <a:pt x="f6" y="f15"/>
                  </a:cubicBezTo>
                  <a:cubicBezTo>
                    <a:pt x="f6" y="f16"/>
                    <a:pt x="f6" y="f17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24" name="Freeform 129">
              <a:extLst>
                <a:ext uri="{FF2B5EF4-FFF2-40B4-BE49-F238E27FC236}">
                  <a16:creationId xmlns:a16="http://schemas.microsoft.com/office/drawing/2014/main" id="{126A3E33-0E5F-2A48-6B6E-63F569049C94}"/>
                </a:ext>
              </a:extLst>
            </p:cNvPr>
            <p:cNvSpPr/>
            <p:nvPr/>
          </p:nvSpPr>
          <p:spPr>
            <a:xfrm>
              <a:off x="4751386" y="1659334"/>
              <a:ext cx="47621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6"/>
                <a:gd name="f8" fmla="val 16"/>
                <a:gd name="f9" fmla="val 10"/>
                <a:gd name="f10" fmla="val 9"/>
                <a:gd name="f11" fmla="val 4"/>
                <a:gd name="f12" fmla="val 18"/>
                <a:gd name="f13" fmla="val 6"/>
                <a:gd name="f14" fmla="val 25"/>
                <a:gd name="f15" fmla="val 11"/>
                <a:gd name="f16" fmla="val 13"/>
                <a:gd name="f17" fmla="val 23"/>
                <a:gd name="f18" fmla="val 8"/>
                <a:gd name="f19" fmla="+- 0 0 -90"/>
                <a:gd name="f20" fmla="*/ f3 1 27"/>
                <a:gd name="f21" fmla="*/ f4 1 27"/>
                <a:gd name="f22" fmla="val f5"/>
                <a:gd name="f23" fmla="val f6"/>
                <a:gd name="f24" fmla="*/ f19 f0 1"/>
                <a:gd name="f25" fmla="+- f23 0 f22"/>
                <a:gd name="f26" fmla="*/ f24 1 f2"/>
                <a:gd name="f27" fmla="*/ f25 1 27"/>
                <a:gd name="f28" fmla="*/ 0 f25 1"/>
                <a:gd name="f29" fmla="*/ 26 f25 1"/>
                <a:gd name="f30" fmla="*/ 25 f25 1"/>
                <a:gd name="f31" fmla="*/ 11 f25 1"/>
                <a:gd name="f32" fmla="*/ 23 f25 1"/>
                <a:gd name="f33" fmla="+- f26 0 f1"/>
                <a:gd name="f34" fmla="*/ f28 1 27"/>
                <a:gd name="f35" fmla="*/ f29 1 27"/>
                <a:gd name="f36" fmla="*/ f30 1 27"/>
                <a:gd name="f37" fmla="*/ f31 1 27"/>
                <a:gd name="f38" fmla="*/ f32 1 27"/>
                <a:gd name="f39" fmla="*/ 0 1 f27"/>
                <a:gd name="f40" fmla="*/ f23 1 f27"/>
                <a:gd name="f41" fmla="*/ f34 1 f27"/>
                <a:gd name="f42" fmla="*/ f35 1 f27"/>
                <a:gd name="f43" fmla="*/ f36 1 f27"/>
                <a:gd name="f44" fmla="*/ f37 1 f27"/>
                <a:gd name="f45" fmla="*/ f38 1 f27"/>
                <a:gd name="f46" fmla="*/ f39 f20 1"/>
                <a:gd name="f47" fmla="*/ f40 f20 1"/>
                <a:gd name="f48" fmla="*/ f40 f21 1"/>
                <a:gd name="f49" fmla="*/ f39 f21 1"/>
                <a:gd name="f50" fmla="*/ f41 f20 1"/>
                <a:gd name="f51" fmla="*/ f42 f21 1"/>
                <a:gd name="f52" fmla="*/ f41 f21 1"/>
                <a:gd name="f53" fmla="*/ f43 f20 1"/>
                <a:gd name="f54" fmla="*/ f44 f21 1"/>
                <a:gd name="f55" fmla="*/ f4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0" y="f51"/>
                </a:cxn>
                <a:cxn ang="f33">
                  <a:pos x="f50" y="f52"/>
                </a:cxn>
                <a:cxn ang="f33">
                  <a:pos x="f53" y="f54"/>
                </a:cxn>
                <a:cxn ang="f33">
                  <a:pos x="f55" y="f51"/>
                </a:cxn>
                <a:cxn ang="f33">
                  <a:pos x="f50" y="f51"/>
                </a:cxn>
              </a:cxnLst>
              <a:rect l="f46" t="f49" r="f47" b="f48"/>
              <a:pathLst>
                <a:path w="27" h="27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4" y="f7"/>
                    <a:pt x="f17" y="f7"/>
                  </a:cubicBezTo>
                  <a:cubicBezTo>
                    <a:pt x="f8" y="f6"/>
                    <a:pt x="f18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25" name="Freeform 130">
              <a:extLst>
                <a:ext uri="{FF2B5EF4-FFF2-40B4-BE49-F238E27FC236}">
                  <a16:creationId xmlns:a16="http://schemas.microsoft.com/office/drawing/2014/main" id="{12978C41-6294-4C5A-E0A0-511161B088CE}"/>
                </a:ext>
              </a:extLst>
            </p:cNvPr>
            <p:cNvSpPr/>
            <p:nvPr/>
          </p:nvSpPr>
          <p:spPr>
            <a:xfrm>
              <a:off x="4887916" y="1506940"/>
              <a:ext cx="58741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28"/>
                <a:gd name="f8" fmla="val 30"/>
                <a:gd name="f9" fmla="val 20"/>
                <a:gd name="f10" fmla="val 5"/>
                <a:gd name="f11" fmla="val 24"/>
                <a:gd name="f12" fmla="val 6"/>
                <a:gd name="f13" fmla="val 3"/>
                <a:gd name="f14" fmla="+- 0 0 -90"/>
                <a:gd name="f15" fmla="*/ f3 1 33"/>
                <a:gd name="f16" fmla="*/ f4 1 2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33"/>
                <a:gd name="f25" fmla="*/ f21 1 28"/>
                <a:gd name="f26" fmla="*/ 30 f22 1"/>
                <a:gd name="f27" fmla="*/ 28 f21 1"/>
                <a:gd name="f28" fmla="*/ 6 f22 1"/>
                <a:gd name="f29" fmla="*/ 0 f21 1"/>
                <a:gd name="f30" fmla="+- f23 0 f1"/>
                <a:gd name="f31" fmla="*/ f26 1 33"/>
                <a:gd name="f32" fmla="*/ f27 1 28"/>
                <a:gd name="f33" fmla="*/ f28 1 33"/>
                <a:gd name="f34" fmla="*/ f29 1 28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33" h="28">
                  <a:moveTo>
                    <a:pt x="f8" y="f7"/>
                  </a:moveTo>
                  <a:cubicBezTo>
                    <a:pt x="f5" y="f9"/>
                    <a:pt x="f10" y="f11"/>
                    <a:pt x="f12" y="f5"/>
                  </a:cubicBezTo>
                  <a:cubicBezTo>
                    <a:pt x="f8" y="f13"/>
                    <a:pt x="f6" y="f12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26" name="Freeform 131">
              <a:extLst>
                <a:ext uri="{FF2B5EF4-FFF2-40B4-BE49-F238E27FC236}">
                  <a16:creationId xmlns:a16="http://schemas.microsoft.com/office/drawing/2014/main" id="{5363B2A0-F825-D1A6-52EC-5509B5FF367D}"/>
                </a:ext>
              </a:extLst>
            </p:cNvPr>
            <p:cNvSpPr/>
            <p:nvPr/>
          </p:nvSpPr>
          <p:spPr>
            <a:xfrm>
              <a:off x="4600575" y="1764115"/>
              <a:ext cx="53977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8"/>
                <a:gd name="f8" fmla="val 3"/>
                <a:gd name="f9" fmla="val 6"/>
                <a:gd name="f10" fmla="val 27"/>
                <a:gd name="f11" fmla="val 4"/>
                <a:gd name="f12" fmla="val 25"/>
                <a:gd name="f13" fmla="val 21"/>
                <a:gd name="f14" fmla="+- 0 0 -90"/>
                <a:gd name="f15" fmla="*/ f3 1 31"/>
                <a:gd name="f16" fmla="*/ f4 1 2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31"/>
                <a:gd name="f25" fmla="*/ f21 1 28"/>
                <a:gd name="f26" fmla="*/ 3 f22 1"/>
                <a:gd name="f27" fmla="*/ 0 f21 1"/>
                <a:gd name="f28" fmla="*/ 27 f22 1"/>
                <a:gd name="f29" fmla="*/ 28 f21 1"/>
                <a:gd name="f30" fmla="+- f23 0 f1"/>
                <a:gd name="f31" fmla="*/ f26 1 31"/>
                <a:gd name="f32" fmla="*/ f27 1 28"/>
                <a:gd name="f33" fmla="*/ f28 1 31"/>
                <a:gd name="f34" fmla="*/ f29 1 28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31" h="28">
                  <a:moveTo>
                    <a:pt x="f8" y="f5"/>
                  </a:moveTo>
                  <a:cubicBezTo>
                    <a:pt x="f6" y="f9"/>
                    <a:pt x="f6" y="f9"/>
                    <a:pt x="f10" y="f7"/>
                  </a:cubicBezTo>
                  <a:cubicBezTo>
                    <a:pt x="f11" y="f12"/>
                    <a:pt x="f5" y="f13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27" name="Freeform 132">
              <a:extLst>
                <a:ext uri="{FF2B5EF4-FFF2-40B4-BE49-F238E27FC236}">
                  <a16:creationId xmlns:a16="http://schemas.microsoft.com/office/drawing/2014/main" id="{B80E2FB3-B4E9-4218-A85F-A87903201DFE}"/>
                </a:ext>
              </a:extLst>
            </p:cNvPr>
            <p:cNvSpPr/>
            <p:nvPr/>
          </p:nvSpPr>
          <p:spPr>
            <a:xfrm>
              <a:off x="4899026" y="1768870"/>
              <a:ext cx="53977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7"/>
                <a:gd name="f8" fmla="val 24"/>
                <a:gd name="f9" fmla="val 15"/>
                <a:gd name="f10" fmla="val 25"/>
                <a:gd name="f11" fmla="val 8"/>
                <a:gd name="f12" fmla="val 23"/>
                <a:gd name="f13" fmla="val 21"/>
                <a:gd name="f14" fmla="val 14"/>
                <a:gd name="f15" fmla="val 7"/>
                <a:gd name="f16" fmla="val 6"/>
                <a:gd name="f17" fmla="val 3"/>
                <a:gd name="f18" fmla="+- 0 0 -90"/>
                <a:gd name="f19" fmla="*/ f3 1 31"/>
                <a:gd name="f20" fmla="*/ f4 1 27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31"/>
                <a:gd name="f29" fmla="*/ f25 1 27"/>
                <a:gd name="f30" fmla="*/ 24 f26 1"/>
                <a:gd name="f31" fmla="*/ 27 f25 1"/>
                <a:gd name="f32" fmla="*/ 0 f26 1"/>
                <a:gd name="f33" fmla="*/ 21 f25 1"/>
                <a:gd name="f34" fmla="*/ 0 f25 1"/>
                <a:gd name="f35" fmla="+- f27 0 f1"/>
                <a:gd name="f36" fmla="*/ f30 1 31"/>
                <a:gd name="f37" fmla="*/ f31 1 27"/>
                <a:gd name="f38" fmla="*/ f32 1 31"/>
                <a:gd name="f39" fmla="*/ f33 1 27"/>
                <a:gd name="f40" fmla="*/ f34 1 27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6" y="f58"/>
                </a:cxn>
                <a:cxn ang="f35">
                  <a:pos x="f54" y="f55"/>
                </a:cxn>
              </a:cxnLst>
              <a:rect l="f50" t="f53" r="f51" b="f52"/>
              <a:pathLst>
                <a:path w="31" h="27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5" y="f14"/>
                    <a:pt x="f5" y="f15"/>
                    <a:pt x="f5" y="f5"/>
                  </a:cubicBezTo>
                  <a:cubicBezTo>
                    <a:pt x="f6" y="f16"/>
                    <a:pt x="f10" y="f17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28" name="Freeform 133">
              <a:extLst>
                <a:ext uri="{FF2B5EF4-FFF2-40B4-BE49-F238E27FC236}">
                  <a16:creationId xmlns:a16="http://schemas.microsoft.com/office/drawing/2014/main" id="{98090C78-4B6B-9B38-4381-6F79D38222D9}"/>
                </a:ext>
              </a:extLst>
            </p:cNvPr>
            <p:cNvSpPr/>
            <p:nvPr/>
          </p:nvSpPr>
          <p:spPr>
            <a:xfrm>
              <a:off x="4679954" y="1919682"/>
              <a:ext cx="41276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7"/>
                <a:gd name="f8" fmla="val 23"/>
                <a:gd name="f9" fmla="val 15"/>
                <a:gd name="f10" fmla="val 9"/>
                <a:gd name="f11" fmla="val 8"/>
                <a:gd name="f12" fmla="val 1"/>
                <a:gd name="f13" fmla="val 16"/>
                <a:gd name="f14" fmla="val 3"/>
                <a:gd name="f15" fmla="val 4"/>
                <a:gd name="f16" fmla="val 12"/>
                <a:gd name="f17" fmla="val 20"/>
                <a:gd name="f18" fmla="val 26"/>
                <a:gd name="f19" fmla="val 25"/>
                <a:gd name="f20" fmla="+- 0 0 -90"/>
                <a:gd name="f21" fmla="*/ f3 1 24"/>
                <a:gd name="f22" fmla="*/ f4 1 2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4"/>
                <a:gd name="f31" fmla="*/ f27 1 27"/>
                <a:gd name="f32" fmla="*/ 0 f28 1"/>
                <a:gd name="f33" fmla="*/ 23 f27 1"/>
                <a:gd name="f34" fmla="*/ 0 f27 1"/>
                <a:gd name="f35" fmla="*/ 24 f28 1"/>
                <a:gd name="f36" fmla="*/ 4 f27 1"/>
                <a:gd name="f37" fmla="*/ 27 f27 1"/>
                <a:gd name="f38" fmla="+- f29 0 f1"/>
                <a:gd name="f39" fmla="*/ f32 1 24"/>
                <a:gd name="f40" fmla="*/ f33 1 27"/>
                <a:gd name="f41" fmla="*/ f34 1 27"/>
                <a:gd name="f42" fmla="*/ f35 1 24"/>
                <a:gd name="f43" fmla="*/ f36 1 27"/>
                <a:gd name="f44" fmla="*/ f37 1 27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1"/>
                <a:gd name="f52" fmla="*/ f42 1 f30"/>
                <a:gd name="f53" fmla="*/ f43 1 f31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2 1"/>
                <a:gd name="f62" fmla="*/ f52 f21 1"/>
                <a:gd name="f63" fmla="*/ f53 f22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59" y="f61"/>
                </a:cxn>
                <a:cxn ang="f38">
                  <a:pos x="f62" y="f63"/>
                </a:cxn>
                <a:cxn ang="f38">
                  <a:pos x="f62" y="f64"/>
                </a:cxn>
                <a:cxn ang="f38">
                  <a:pos x="f59" y="f60"/>
                </a:cxn>
              </a:cxnLst>
              <a:rect l="f55" t="f58" r="f56" b="f57"/>
              <a:pathLst>
                <a:path w="24" h="27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12"/>
                    <a:pt x="f13" y="f14"/>
                    <a:pt x="f6" y="f15"/>
                  </a:cubicBezTo>
                  <a:cubicBezTo>
                    <a:pt x="f6" y="f16"/>
                    <a:pt x="f6" y="f17"/>
                    <a:pt x="f6" y="f7"/>
                  </a:cubicBezTo>
                  <a:cubicBezTo>
                    <a:pt x="f13" y="f18"/>
                    <a:pt x="f11" y="f1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29" name="Freeform 134">
              <a:extLst>
                <a:ext uri="{FF2B5EF4-FFF2-40B4-BE49-F238E27FC236}">
                  <a16:creationId xmlns:a16="http://schemas.microsoft.com/office/drawing/2014/main" id="{2C7A138B-E582-CAA7-18BF-C399ED55A307}"/>
                </a:ext>
              </a:extLst>
            </p:cNvPr>
            <p:cNvSpPr/>
            <p:nvPr/>
          </p:nvSpPr>
          <p:spPr>
            <a:xfrm>
              <a:off x="4670426" y="1508522"/>
              <a:ext cx="53977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7"/>
                <a:gd name="f8" fmla="val 29"/>
                <a:gd name="f9" fmla="val 21"/>
                <a:gd name="f10" fmla="val 4"/>
                <a:gd name="f11" fmla="val 24"/>
                <a:gd name="f12" fmla="val 5"/>
                <a:gd name="f13" fmla="val 28"/>
                <a:gd name="f14" fmla="+- 0 0 -90"/>
                <a:gd name="f15" fmla="*/ f3 1 31"/>
                <a:gd name="f16" fmla="*/ f4 1 2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31"/>
                <a:gd name="f25" fmla="*/ f21 1 27"/>
                <a:gd name="f26" fmla="*/ 29 f22 1"/>
                <a:gd name="f27" fmla="*/ 27 f21 1"/>
                <a:gd name="f28" fmla="*/ 5 f22 1"/>
                <a:gd name="f29" fmla="*/ 0 f21 1"/>
                <a:gd name="f30" fmla="+- f23 0 f1"/>
                <a:gd name="f31" fmla="*/ f26 1 31"/>
                <a:gd name="f32" fmla="*/ f27 1 27"/>
                <a:gd name="f33" fmla="*/ f28 1 31"/>
                <a:gd name="f34" fmla="*/ f29 1 27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31" h="27">
                  <a:moveTo>
                    <a:pt x="f8" y="f7"/>
                  </a:moveTo>
                  <a:cubicBezTo>
                    <a:pt x="f5" y="f9"/>
                    <a:pt x="f10" y="f11"/>
                    <a:pt x="f12" y="f5"/>
                  </a:cubicBezTo>
                  <a:cubicBezTo>
                    <a:pt x="f13" y="f5"/>
                    <a:pt x="f6" y="f10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30" name="Freeform 135">
              <a:extLst>
                <a:ext uri="{FF2B5EF4-FFF2-40B4-BE49-F238E27FC236}">
                  <a16:creationId xmlns:a16="http://schemas.microsoft.com/office/drawing/2014/main" id="{D24ECC7F-F14C-8A88-FEAE-69EF5E9981D0}"/>
                </a:ext>
              </a:extLst>
            </p:cNvPr>
            <p:cNvSpPr/>
            <p:nvPr/>
          </p:nvSpPr>
          <p:spPr>
            <a:xfrm>
              <a:off x="4894261" y="1308497"/>
              <a:ext cx="52385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7"/>
                <a:gd name="f8" fmla="val 3"/>
                <a:gd name="f9" fmla="val 28"/>
                <a:gd name="f10" fmla="val 5"/>
                <a:gd name="f11" fmla="val 6"/>
                <a:gd name="f12" fmla="val 4"/>
                <a:gd name="f13" fmla="val 26"/>
                <a:gd name="f14" fmla="val 21"/>
                <a:gd name="f15" fmla="+- 0 0 -90"/>
                <a:gd name="f16" fmla="*/ f3 1 30"/>
                <a:gd name="f17" fmla="*/ f4 1 2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30"/>
                <a:gd name="f26" fmla="*/ f22 1 27"/>
                <a:gd name="f27" fmla="*/ 3 f23 1"/>
                <a:gd name="f28" fmla="*/ 0 f22 1"/>
                <a:gd name="f29" fmla="*/ 27 f23 1"/>
                <a:gd name="f30" fmla="*/ 27 f22 1"/>
                <a:gd name="f31" fmla="+- f24 0 f1"/>
                <a:gd name="f32" fmla="*/ f27 1 30"/>
                <a:gd name="f33" fmla="*/ f28 1 27"/>
                <a:gd name="f34" fmla="*/ f29 1 30"/>
                <a:gd name="f35" fmla="*/ f30 1 27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30" h="27">
                  <a:moveTo>
                    <a:pt x="f8" y="f5"/>
                  </a:moveTo>
                  <a:cubicBezTo>
                    <a:pt x="f9" y="f10"/>
                    <a:pt x="f6" y="f11"/>
                    <a:pt x="f7" y="f7"/>
                  </a:cubicBezTo>
                  <a:cubicBezTo>
                    <a:pt x="f12" y="f13"/>
                    <a:pt x="f5" y="f14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31" name="Freeform 136">
              <a:extLst>
                <a:ext uri="{FF2B5EF4-FFF2-40B4-BE49-F238E27FC236}">
                  <a16:creationId xmlns:a16="http://schemas.microsoft.com/office/drawing/2014/main" id="{DFFB7FA4-F583-202F-B65F-FAC12ED50BCD}"/>
                </a:ext>
              </a:extLst>
            </p:cNvPr>
            <p:cNvSpPr/>
            <p:nvPr/>
          </p:nvSpPr>
          <p:spPr>
            <a:xfrm>
              <a:off x="4668834" y="1713311"/>
              <a:ext cx="58741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27"/>
                <a:gd name="f8" fmla="val 29"/>
                <a:gd name="f9" fmla="val 21"/>
                <a:gd name="f10" fmla="val 6"/>
                <a:gd name="f11" fmla="val 30"/>
                <a:gd name="f12" fmla="val 1"/>
                <a:gd name="f13" fmla="val 5"/>
                <a:gd name="f14" fmla="+- 0 0 -90"/>
                <a:gd name="f15" fmla="*/ f3 1 33"/>
                <a:gd name="f16" fmla="*/ f4 1 2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33"/>
                <a:gd name="f25" fmla="*/ f21 1 27"/>
                <a:gd name="f26" fmla="*/ 29 f22 1"/>
                <a:gd name="f27" fmla="*/ 27 f21 1"/>
                <a:gd name="f28" fmla="*/ 6 f22 1"/>
                <a:gd name="f29" fmla="*/ 0 f21 1"/>
                <a:gd name="f30" fmla="+- f23 0 f1"/>
                <a:gd name="f31" fmla="*/ f26 1 33"/>
                <a:gd name="f32" fmla="*/ f27 1 27"/>
                <a:gd name="f33" fmla="*/ f28 1 33"/>
                <a:gd name="f34" fmla="*/ f29 1 27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33" h="27">
                  <a:moveTo>
                    <a:pt x="f8" y="f7"/>
                  </a:moveTo>
                  <a:cubicBezTo>
                    <a:pt x="f5" y="f9"/>
                    <a:pt x="f10" y="f7"/>
                    <a:pt x="f10" y="f5"/>
                  </a:cubicBezTo>
                  <a:cubicBezTo>
                    <a:pt x="f11" y="f12"/>
                    <a:pt x="f6" y="f13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32" name="Freeform 137">
              <a:extLst>
                <a:ext uri="{FF2B5EF4-FFF2-40B4-BE49-F238E27FC236}">
                  <a16:creationId xmlns:a16="http://schemas.microsoft.com/office/drawing/2014/main" id="{AEC00037-6B88-8263-E17C-E810D53E98A5}"/>
                </a:ext>
              </a:extLst>
            </p:cNvPr>
            <p:cNvSpPr/>
            <p:nvPr/>
          </p:nvSpPr>
          <p:spPr>
            <a:xfrm>
              <a:off x="4679954" y="2537222"/>
              <a:ext cx="41276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5"/>
                <a:gd name="f8" fmla="val 3"/>
                <a:gd name="f9" fmla="val 11"/>
                <a:gd name="f10" fmla="val 17"/>
                <a:gd name="f11" fmla="val 16"/>
                <a:gd name="f12" fmla="val 8"/>
                <a:gd name="f13" fmla="val 9"/>
                <a:gd name="f14" fmla="val 1"/>
                <a:gd name="f15" fmla="val 2"/>
                <a:gd name="f16" fmla="+- 0 0 -90"/>
                <a:gd name="f17" fmla="*/ f3 1 24"/>
                <a:gd name="f18" fmla="*/ f4 1 25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4"/>
                <a:gd name="f27" fmla="*/ f23 1 25"/>
                <a:gd name="f28" fmla="*/ 24 f24 1"/>
                <a:gd name="f29" fmla="*/ 3 f23 1"/>
                <a:gd name="f30" fmla="*/ 25 f23 1"/>
                <a:gd name="f31" fmla="*/ 0 f24 1"/>
                <a:gd name="f32" fmla="*/ 24 f23 1"/>
                <a:gd name="f33" fmla="*/ 0 f23 1"/>
                <a:gd name="f34" fmla="+- f25 0 f1"/>
                <a:gd name="f35" fmla="*/ f28 1 24"/>
                <a:gd name="f36" fmla="*/ f29 1 25"/>
                <a:gd name="f37" fmla="*/ f30 1 25"/>
                <a:gd name="f38" fmla="*/ f31 1 24"/>
                <a:gd name="f39" fmla="*/ f32 1 25"/>
                <a:gd name="f40" fmla="*/ f33 1 25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7"/>
                <a:gd name="f48" fmla="*/ f38 1 f26"/>
                <a:gd name="f49" fmla="*/ f39 1 f27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8 1"/>
                <a:gd name="f58" fmla="*/ f48 f17 1"/>
                <a:gd name="f59" fmla="*/ f49 f18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5" y="f57"/>
                </a:cxn>
                <a:cxn ang="f34">
                  <a:pos x="f58" y="f59"/>
                </a:cxn>
                <a:cxn ang="f34">
                  <a:pos x="f58" y="f60"/>
                </a:cxn>
                <a:cxn ang="f34">
                  <a:pos x="f55" y="f56"/>
                </a:cxn>
              </a:cxnLst>
              <a:rect l="f51" t="f54" r="f52" b="f53"/>
              <a:pathLst>
                <a:path w="24" h="25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7"/>
                    <a:pt x="f12" y="f6"/>
                    <a:pt x="f5" y="f6"/>
                  </a:cubicBezTo>
                  <a:cubicBezTo>
                    <a:pt x="f5" y="f11"/>
                    <a:pt x="f5" y="f13"/>
                    <a:pt x="f5" y="f5"/>
                  </a:cubicBezTo>
                  <a:cubicBezTo>
                    <a:pt x="f12" y="f14"/>
                    <a:pt x="f11" y="f15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33" name="Freeform 138">
              <a:extLst>
                <a:ext uri="{FF2B5EF4-FFF2-40B4-BE49-F238E27FC236}">
                  <a16:creationId xmlns:a16="http://schemas.microsoft.com/office/drawing/2014/main" id="{3F91F31C-2908-DD5C-58C0-269A40D3CC74}"/>
                </a:ext>
              </a:extLst>
            </p:cNvPr>
            <p:cNvSpPr/>
            <p:nvPr/>
          </p:nvSpPr>
          <p:spPr>
            <a:xfrm>
              <a:off x="4899026" y="2421340"/>
              <a:ext cx="42867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8"/>
                <a:gd name="f8" fmla="val 1"/>
                <a:gd name="f9" fmla="val 16"/>
                <a:gd name="f10" fmla="val 2"/>
                <a:gd name="f11" fmla="val 3"/>
                <a:gd name="f12" fmla="val 10"/>
                <a:gd name="f13" fmla="val 17"/>
                <a:gd name="f14" fmla="val 23"/>
                <a:gd name="f15" fmla="val 9"/>
                <a:gd name="f16" fmla="val 22"/>
                <a:gd name="f17" fmla="val 15"/>
                <a:gd name="f18" fmla="+- 0 0 -90"/>
                <a:gd name="f19" fmla="*/ f3 1 24"/>
                <a:gd name="f20" fmla="*/ f4 1 24"/>
                <a:gd name="f21" fmla="val f5"/>
                <a:gd name="f22" fmla="val f6"/>
                <a:gd name="f23" fmla="*/ f18 f0 1"/>
                <a:gd name="f24" fmla="+- f22 0 f21"/>
                <a:gd name="f25" fmla="*/ f23 1 f2"/>
                <a:gd name="f26" fmla="*/ f24 1 24"/>
                <a:gd name="f27" fmla="*/ 0 f24 1"/>
                <a:gd name="f28" fmla="*/ 24 f24 1"/>
                <a:gd name="f29" fmla="*/ 3 f24 1"/>
                <a:gd name="f30" fmla="*/ 22 f24 1"/>
                <a:gd name="f31" fmla="+- f25 0 f1"/>
                <a:gd name="f32" fmla="*/ f27 1 24"/>
                <a:gd name="f33" fmla="*/ f28 1 24"/>
                <a:gd name="f34" fmla="*/ f29 1 24"/>
                <a:gd name="f35" fmla="*/ f30 1 24"/>
                <a:gd name="f36" fmla="*/ 0 1 f26"/>
                <a:gd name="f37" fmla="*/ f22 1 f26"/>
                <a:gd name="f38" fmla="*/ f32 1 f26"/>
                <a:gd name="f39" fmla="*/ f33 1 f26"/>
                <a:gd name="f40" fmla="*/ f34 1 f26"/>
                <a:gd name="f41" fmla="*/ f35 1 f26"/>
                <a:gd name="f42" fmla="*/ f36 f19 1"/>
                <a:gd name="f43" fmla="*/ f37 f19 1"/>
                <a:gd name="f44" fmla="*/ f37 f20 1"/>
                <a:gd name="f45" fmla="*/ f36 f20 1"/>
                <a:gd name="f46" fmla="*/ f38 f19 1"/>
                <a:gd name="f47" fmla="*/ f38 f20 1"/>
                <a:gd name="f48" fmla="*/ f39 f19 1"/>
                <a:gd name="f49" fmla="*/ f40 f20 1"/>
                <a:gd name="f50" fmla="*/ f39 f20 1"/>
                <a:gd name="f51" fmla="*/ f41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6" y="f47"/>
                </a:cxn>
                <a:cxn ang="f31">
                  <a:pos x="f48" y="f49"/>
                </a:cxn>
                <a:cxn ang="f31">
                  <a:pos x="f48" y="f50"/>
                </a:cxn>
                <a:cxn ang="f31">
                  <a:pos x="f46" y="f51"/>
                </a:cxn>
                <a:cxn ang="f31">
                  <a:pos x="f46" y="f47"/>
                </a:cxn>
              </a:cxnLst>
              <a:rect l="f42" t="f45" r="f43" b="f44"/>
              <a:pathLst>
                <a:path w="24" h="24">
                  <a:moveTo>
                    <a:pt x="f5" y="f5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6" y="f13"/>
                    <a:pt x="f6" y="f6"/>
                  </a:cubicBezTo>
                  <a:cubicBezTo>
                    <a:pt x="f9" y="f14"/>
                    <a:pt x="f15" y="f14"/>
                    <a:pt x="f5" y="f16"/>
                  </a:cubicBezTo>
                  <a:cubicBezTo>
                    <a:pt x="f5" y="f17"/>
                    <a:pt x="f5" y="f7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34" name="Freeform 139">
              <a:extLst>
                <a:ext uri="{FF2B5EF4-FFF2-40B4-BE49-F238E27FC236}">
                  <a16:creationId xmlns:a16="http://schemas.microsoft.com/office/drawing/2014/main" id="{FEB71A01-92DD-F325-FEC3-7FF9AD94C472}"/>
                </a:ext>
              </a:extLst>
            </p:cNvPr>
            <p:cNvSpPr/>
            <p:nvPr/>
          </p:nvSpPr>
          <p:spPr>
            <a:xfrm>
              <a:off x="4679954" y="2399111"/>
              <a:ext cx="41276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5"/>
                <a:gd name="f8" fmla="val 8"/>
                <a:gd name="f9" fmla="val 1"/>
                <a:gd name="f10" fmla="val 15"/>
                <a:gd name="f11" fmla="val 2"/>
                <a:gd name="f12" fmla="val 3"/>
                <a:gd name="f13" fmla="val 10"/>
                <a:gd name="f14" fmla="val 17"/>
                <a:gd name="f15" fmla="val 16"/>
                <a:gd name="f16" fmla="val 9"/>
                <a:gd name="f17" fmla="+- 0 0 -90"/>
                <a:gd name="f18" fmla="*/ f3 1 24"/>
                <a:gd name="f19" fmla="*/ f4 1 25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4"/>
                <a:gd name="f28" fmla="*/ f24 1 25"/>
                <a:gd name="f29" fmla="*/ 0 f25 1"/>
                <a:gd name="f30" fmla="*/ 0 f24 1"/>
                <a:gd name="f31" fmla="*/ 24 f25 1"/>
                <a:gd name="f32" fmla="*/ 3 f24 1"/>
                <a:gd name="f33" fmla="*/ 25 f24 1"/>
                <a:gd name="f34" fmla="*/ 24 f24 1"/>
                <a:gd name="f35" fmla="+- f26 0 f1"/>
                <a:gd name="f36" fmla="*/ f29 1 24"/>
                <a:gd name="f37" fmla="*/ f30 1 25"/>
                <a:gd name="f38" fmla="*/ f31 1 24"/>
                <a:gd name="f39" fmla="*/ f32 1 25"/>
                <a:gd name="f40" fmla="*/ f33 1 25"/>
                <a:gd name="f41" fmla="*/ f34 1 25"/>
                <a:gd name="f42" fmla="*/ 0 1 f27"/>
                <a:gd name="f43" fmla="*/ f21 1 f27"/>
                <a:gd name="f44" fmla="*/ 0 1 f28"/>
                <a:gd name="f45" fmla="*/ f22 1 f28"/>
                <a:gd name="f46" fmla="*/ f36 1 f27"/>
                <a:gd name="f47" fmla="*/ f37 1 f28"/>
                <a:gd name="f48" fmla="*/ f38 1 f27"/>
                <a:gd name="f49" fmla="*/ f39 1 f28"/>
                <a:gd name="f50" fmla="*/ f40 1 f28"/>
                <a:gd name="f51" fmla="*/ f41 1 f28"/>
                <a:gd name="f52" fmla="*/ f42 f18 1"/>
                <a:gd name="f53" fmla="*/ f43 f18 1"/>
                <a:gd name="f54" fmla="*/ f45 f19 1"/>
                <a:gd name="f55" fmla="*/ f44 f19 1"/>
                <a:gd name="f56" fmla="*/ f46 f18 1"/>
                <a:gd name="f57" fmla="*/ f47 f19 1"/>
                <a:gd name="f58" fmla="*/ f48 f18 1"/>
                <a:gd name="f59" fmla="*/ f49 f19 1"/>
                <a:gd name="f60" fmla="*/ f50 f19 1"/>
                <a:gd name="f61" fmla="*/ f51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7"/>
                </a:cxn>
                <a:cxn ang="f35">
                  <a:pos x="f58" y="f59"/>
                </a:cxn>
                <a:cxn ang="f35">
                  <a:pos x="f58" y="f60"/>
                </a:cxn>
                <a:cxn ang="f35">
                  <a:pos x="f56" y="f61"/>
                </a:cxn>
                <a:cxn ang="f35">
                  <a:pos x="f56" y="f57"/>
                </a:cxn>
              </a:cxnLst>
              <a:rect l="f52" t="f55" r="f53" b="f54"/>
              <a:pathLst>
                <a:path w="24" h="25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5" y="f7"/>
                    <a:pt x="f16" y="f6"/>
                    <a:pt x="f5" y="f6"/>
                  </a:cubicBezTo>
                  <a:cubicBezTo>
                    <a:pt x="f5" y="f15"/>
                    <a:pt x="f5" y="f16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35" name="Freeform 140">
              <a:extLst>
                <a:ext uri="{FF2B5EF4-FFF2-40B4-BE49-F238E27FC236}">
                  <a16:creationId xmlns:a16="http://schemas.microsoft.com/office/drawing/2014/main" id="{11B89228-FE85-B34E-AB53-BE538ED88829}"/>
                </a:ext>
              </a:extLst>
            </p:cNvPr>
            <p:cNvSpPr/>
            <p:nvPr/>
          </p:nvSpPr>
          <p:spPr>
            <a:xfrm>
              <a:off x="4675190" y="1227536"/>
              <a:ext cx="55558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30"/>
                <a:gd name="f8" fmla="val 2"/>
                <a:gd name="f9" fmla="val 11"/>
                <a:gd name="f10" fmla="val 27"/>
                <a:gd name="f11" fmla="val 3"/>
                <a:gd name="f12" fmla="val 26"/>
                <a:gd name="f13" fmla="val 25"/>
                <a:gd name="f14" fmla="+- 0 0 -90"/>
                <a:gd name="f15" fmla="*/ f3 1 31"/>
                <a:gd name="f16" fmla="*/ f4 1 3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31"/>
                <a:gd name="f25" fmla="*/ f21 1 30"/>
                <a:gd name="f26" fmla="*/ 2 f22 1"/>
                <a:gd name="f27" fmla="*/ 0 f21 1"/>
                <a:gd name="f28" fmla="*/ 26 f22 1"/>
                <a:gd name="f29" fmla="*/ 30 f21 1"/>
                <a:gd name="f30" fmla="+- f23 0 f1"/>
                <a:gd name="f31" fmla="*/ f26 1 31"/>
                <a:gd name="f32" fmla="*/ f27 1 30"/>
                <a:gd name="f33" fmla="*/ f28 1 31"/>
                <a:gd name="f34" fmla="*/ f29 1 30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31" h="30">
                  <a:moveTo>
                    <a:pt x="f8" y="f5"/>
                  </a:moveTo>
                  <a:cubicBezTo>
                    <a:pt x="f6" y="f9"/>
                    <a:pt x="f10" y="f11"/>
                    <a:pt x="f12" y="f7"/>
                  </a:cubicBezTo>
                  <a:cubicBezTo>
                    <a:pt x="f8" y="f10"/>
                    <a:pt x="f5" y="f13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36" name="Freeform 141">
              <a:extLst>
                <a:ext uri="{FF2B5EF4-FFF2-40B4-BE49-F238E27FC236}">
                  <a16:creationId xmlns:a16="http://schemas.microsoft.com/office/drawing/2014/main" id="{0D51DE01-6B12-F7B5-DD2D-47B902F6CFF2}"/>
                </a:ext>
              </a:extLst>
            </p:cNvPr>
            <p:cNvSpPr/>
            <p:nvPr/>
          </p:nvSpPr>
          <p:spPr>
            <a:xfrm>
              <a:off x="4679954" y="1437089"/>
              <a:ext cx="44448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9"/>
                <a:gd name="f8" fmla="val 22"/>
                <a:gd name="f9" fmla="val 14"/>
                <a:gd name="f10" fmla="val 7"/>
                <a:gd name="f11" fmla="val 23"/>
                <a:gd name="f12" fmla="val 2"/>
                <a:gd name="f13" fmla="val 5"/>
                <a:gd name="f14" fmla="val 16"/>
                <a:gd name="f15" fmla="val 27"/>
                <a:gd name="f16" fmla="val 8"/>
                <a:gd name="f17" fmla="val 24"/>
                <a:gd name="f18" fmla="+- 0 0 -90"/>
                <a:gd name="f19" fmla="*/ f3 1 26"/>
                <a:gd name="f20" fmla="*/ f4 1 29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6"/>
                <a:gd name="f29" fmla="*/ f25 1 29"/>
                <a:gd name="f30" fmla="*/ 0 f26 1"/>
                <a:gd name="f31" fmla="*/ 22 f25 1"/>
                <a:gd name="f32" fmla="*/ 0 f25 1"/>
                <a:gd name="f33" fmla="*/ 23 f26 1"/>
                <a:gd name="f34" fmla="*/ 29 f25 1"/>
                <a:gd name="f35" fmla="+- f27 0 f1"/>
                <a:gd name="f36" fmla="*/ f30 1 26"/>
                <a:gd name="f37" fmla="*/ f31 1 29"/>
                <a:gd name="f38" fmla="*/ f32 1 29"/>
                <a:gd name="f39" fmla="*/ f33 1 26"/>
                <a:gd name="f40" fmla="*/ f34 1 29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9"/>
                <a:gd name="f48" fmla="*/ f39 1 f28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20 1"/>
                <a:gd name="f57" fmla="*/ f48 f19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4" y="f56"/>
                </a:cxn>
                <a:cxn ang="f35">
                  <a:pos x="f57" y="f58"/>
                </a:cxn>
                <a:cxn ang="f35">
                  <a:pos x="f54" y="f55"/>
                </a:cxn>
              </a:cxnLst>
              <a:rect l="f50" t="f53" r="f51" b="f52"/>
              <a:pathLst>
                <a:path w="26" h="29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12"/>
                    <a:pt x="f6" y="f13"/>
                    <a:pt x="f11" y="f7"/>
                  </a:cubicBezTo>
                  <a:cubicBezTo>
                    <a:pt x="f14" y="f15"/>
                    <a:pt x="f16" y="f17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37" name="Freeform 142">
              <a:extLst>
                <a:ext uri="{FF2B5EF4-FFF2-40B4-BE49-F238E27FC236}">
                  <a16:creationId xmlns:a16="http://schemas.microsoft.com/office/drawing/2014/main" id="{8E07A97D-774E-CED4-16F7-05699A82E40E}"/>
                </a:ext>
              </a:extLst>
            </p:cNvPr>
            <p:cNvSpPr/>
            <p:nvPr/>
          </p:nvSpPr>
          <p:spPr>
            <a:xfrm>
              <a:off x="4965704" y="2299094"/>
              <a:ext cx="52385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5"/>
                <a:gd name="f8" fmla="val 24"/>
                <a:gd name="f9" fmla="val 16"/>
                <a:gd name="f10" fmla="val 9"/>
                <a:gd name="f11" fmla="val 23"/>
                <a:gd name="f12" fmla="val 22"/>
                <a:gd name="f13" fmla="val 15"/>
                <a:gd name="f14" fmla="val 8"/>
                <a:gd name="f15" fmla="val 1"/>
                <a:gd name="f16" fmla="val 4"/>
                <a:gd name="f17" fmla="+- 0 0 -90"/>
                <a:gd name="f18" fmla="*/ f3 1 30"/>
                <a:gd name="f19" fmla="*/ f4 1 25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30"/>
                <a:gd name="f28" fmla="*/ f24 1 25"/>
                <a:gd name="f29" fmla="*/ 24 f25 1"/>
                <a:gd name="f30" fmla="*/ 25 f24 1"/>
                <a:gd name="f31" fmla="*/ 0 f25 1"/>
                <a:gd name="f32" fmla="*/ 22 f24 1"/>
                <a:gd name="f33" fmla="*/ 1 f24 1"/>
                <a:gd name="f34" fmla="+- f26 0 f1"/>
                <a:gd name="f35" fmla="*/ f29 1 30"/>
                <a:gd name="f36" fmla="*/ f30 1 25"/>
                <a:gd name="f37" fmla="*/ f31 1 30"/>
                <a:gd name="f38" fmla="*/ f32 1 25"/>
                <a:gd name="f39" fmla="*/ f33 1 25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5" y="f57"/>
                </a:cxn>
                <a:cxn ang="f34">
                  <a:pos x="f53" y="f54"/>
                </a:cxn>
              </a:cxnLst>
              <a:rect l="f49" t="f52" r="f50" b="f51"/>
              <a:pathLst>
                <a:path w="30" h="25">
                  <a:moveTo>
                    <a:pt x="f8" y="f7"/>
                  </a:moveTo>
                  <a:cubicBezTo>
                    <a:pt x="f9" y="f8"/>
                    <a:pt x="f10" y="f11"/>
                    <a:pt x="f5" y="f12"/>
                  </a:cubicBezTo>
                  <a:cubicBezTo>
                    <a:pt x="f5" y="f13"/>
                    <a:pt x="f5" y="f14"/>
                    <a:pt x="f5" y="f15"/>
                  </a:cubicBezTo>
                  <a:cubicBezTo>
                    <a:pt x="f6" y="f16"/>
                    <a:pt x="f7" y="f5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38" name="Freeform 143">
              <a:extLst>
                <a:ext uri="{FF2B5EF4-FFF2-40B4-BE49-F238E27FC236}">
                  <a16:creationId xmlns:a16="http://schemas.microsoft.com/office/drawing/2014/main" id="{8E303A60-1FF9-4890-39ED-8F7A70C72665}"/>
                </a:ext>
              </a:extLst>
            </p:cNvPr>
            <p:cNvSpPr/>
            <p:nvPr/>
          </p:nvSpPr>
          <p:spPr>
            <a:xfrm>
              <a:off x="4965704" y="2429277"/>
              <a:ext cx="42867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"/>
                <a:gd name="f8" fmla="val 11"/>
                <a:gd name="f9" fmla="val 16"/>
                <a:gd name="f10" fmla="val 23"/>
                <a:gd name="f11" fmla="val 8"/>
                <a:gd name="f12" fmla="val 22"/>
                <a:gd name="f13" fmla="val 21"/>
                <a:gd name="f14" fmla="val 14"/>
                <a:gd name="f15" fmla="val 1"/>
                <a:gd name="f16" fmla="+- 0 0 -90"/>
                <a:gd name="f17" fmla="*/ f3 1 24"/>
                <a:gd name="f18" fmla="*/ f4 1 24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24"/>
                <a:gd name="f25" fmla="*/ 24 f22 1"/>
                <a:gd name="f26" fmla="*/ 2 f22 1"/>
                <a:gd name="f27" fmla="*/ 0 f22 1"/>
                <a:gd name="f28" fmla="*/ 21 f22 1"/>
                <a:gd name="f29" fmla="+- f23 0 f1"/>
                <a:gd name="f30" fmla="*/ f25 1 24"/>
                <a:gd name="f31" fmla="*/ f26 1 24"/>
                <a:gd name="f32" fmla="*/ f27 1 24"/>
                <a:gd name="f33" fmla="*/ f28 1 24"/>
                <a:gd name="f34" fmla="*/ 0 1 f24"/>
                <a:gd name="f35" fmla="*/ f20 1 f24"/>
                <a:gd name="f36" fmla="*/ f30 1 f24"/>
                <a:gd name="f37" fmla="*/ f31 1 f24"/>
                <a:gd name="f38" fmla="*/ f32 1 f24"/>
                <a:gd name="f39" fmla="*/ f33 1 f24"/>
                <a:gd name="f40" fmla="*/ f34 f17 1"/>
                <a:gd name="f41" fmla="*/ f35 f17 1"/>
                <a:gd name="f42" fmla="*/ f35 f18 1"/>
                <a:gd name="f43" fmla="*/ f34 f18 1"/>
                <a:gd name="f44" fmla="*/ f36 f17 1"/>
                <a:gd name="f45" fmla="*/ f37 f18 1"/>
                <a:gd name="f46" fmla="*/ f36 f18 1"/>
                <a:gd name="f47" fmla="*/ f38 f17 1"/>
                <a:gd name="f48" fmla="*/ f39 f18 1"/>
                <a:gd name="f49" fmla="*/ f3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4" y="f45"/>
                </a:cxn>
                <a:cxn ang="f29">
                  <a:pos x="f44" y="f46"/>
                </a:cxn>
                <a:cxn ang="f29">
                  <a:pos x="f47" y="f48"/>
                </a:cxn>
                <a:cxn ang="f29">
                  <a:pos x="f47" y="f49"/>
                </a:cxn>
                <a:cxn ang="f29">
                  <a:pos x="f44" y="f45"/>
                </a:cxn>
              </a:cxnLst>
              <a:rect l="f40" t="f43" r="f41" b="f42"/>
              <a:pathLst>
                <a:path w="24" h="24">
                  <a:moveTo>
                    <a:pt x="f6" y="f7"/>
                  </a:moveTo>
                  <a:cubicBezTo>
                    <a:pt x="f6" y="f8"/>
                    <a:pt x="f6" y="f9"/>
                    <a:pt x="f6" y="f6"/>
                  </a:cubicBezTo>
                  <a:cubicBezTo>
                    <a:pt x="f9" y="f10"/>
                    <a:pt x="f11" y="f12"/>
                    <a:pt x="f5" y="f13"/>
                  </a:cubicBezTo>
                  <a:cubicBezTo>
                    <a:pt x="f5" y="f14"/>
                    <a:pt x="f5" y="f11"/>
                    <a:pt x="f5" y="f5"/>
                  </a:cubicBezTo>
                  <a:cubicBezTo>
                    <a:pt x="f11" y="f15"/>
                    <a:pt x="f9" y="f7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39" name="Freeform 144">
              <a:extLst>
                <a:ext uri="{FF2B5EF4-FFF2-40B4-BE49-F238E27FC236}">
                  <a16:creationId xmlns:a16="http://schemas.microsoft.com/office/drawing/2014/main" id="{61D09FAF-0B48-60C0-E450-A7993D2107E5}"/>
                </a:ext>
              </a:extLst>
            </p:cNvPr>
            <p:cNvSpPr/>
            <p:nvPr/>
          </p:nvSpPr>
          <p:spPr>
            <a:xfrm>
              <a:off x="4679954" y="2465789"/>
              <a:ext cx="47621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3"/>
                <a:gd name="f8" fmla="val 16"/>
                <a:gd name="f9" fmla="val 26"/>
                <a:gd name="f10" fmla="val 8"/>
                <a:gd name="f11" fmla="val 25"/>
                <a:gd name="f12" fmla="val 24"/>
                <a:gd name="f13" fmla="val 17"/>
                <a:gd name="f14" fmla="val 10"/>
                <a:gd name="f15" fmla="val 3"/>
                <a:gd name="f16" fmla="val 1"/>
                <a:gd name="f17" fmla="+- 0 0 -90"/>
                <a:gd name="f18" fmla="*/ f3 1 27"/>
                <a:gd name="f19" fmla="*/ f4 1 27"/>
                <a:gd name="f20" fmla="val f5"/>
                <a:gd name="f21" fmla="val f6"/>
                <a:gd name="f22" fmla="*/ f17 f0 1"/>
                <a:gd name="f23" fmla="+- f21 0 f20"/>
                <a:gd name="f24" fmla="*/ f22 1 f2"/>
                <a:gd name="f25" fmla="*/ f23 1 27"/>
                <a:gd name="f26" fmla="*/ 23 f23 1"/>
                <a:gd name="f27" fmla="*/ 27 f23 1"/>
                <a:gd name="f28" fmla="*/ 0 f23 1"/>
                <a:gd name="f29" fmla="*/ 24 f23 1"/>
                <a:gd name="f30" fmla="*/ 3 f23 1"/>
                <a:gd name="f31" fmla="+- f24 0 f1"/>
                <a:gd name="f32" fmla="*/ f26 1 27"/>
                <a:gd name="f33" fmla="*/ f27 1 27"/>
                <a:gd name="f34" fmla="*/ f28 1 27"/>
                <a:gd name="f35" fmla="*/ f29 1 27"/>
                <a:gd name="f36" fmla="*/ f30 1 27"/>
                <a:gd name="f37" fmla="*/ 0 1 f25"/>
                <a:gd name="f38" fmla="*/ f21 1 f25"/>
                <a:gd name="f39" fmla="*/ f32 1 f25"/>
                <a:gd name="f40" fmla="*/ f33 1 f25"/>
                <a:gd name="f41" fmla="*/ f34 1 f25"/>
                <a:gd name="f42" fmla="*/ f35 1 f25"/>
                <a:gd name="f43" fmla="*/ f36 1 f25"/>
                <a:gd name="f44" fmla="*/ f37 f18 1"/>
                <a:gd name="f45" fmla="*/ f38 f18 1"/>
                <a:gd name="f46" fmla="*/ f38 f19 1"/>
                <a:gd name="f47" fmla="*/ f37 f19 1"/>
                <a:gd name="f48" fmla="*/ f39 f18 1"/>
                <a:gd name="f49" fmla="*/ f40 f19 1"/>
                <a:gd name="f50" fmla="*/ f41 f18 1"/>
                <a:gd name="f51" fmla="*/ f42 f19 1"/>
                <a:gd name="f52" fmla="*/ f43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50" y="f52"/>
                </a:cxn>
                <a:cxn ang="f31">
                  <a:pos x="f48" y="f49"/>
                </a:cxn>
              </a:cxnLst>
              <a:rect l="f44" t="f47" r="f45" b="f46"/>
              <a:pathLst>
                <a:path w="27" h="27">
                  <a:moveTo>
                    <a:pt x="f7" y="f6"/>
                  </a:moveTo>
                  <a:cubicBezTo>
                    <a:pt x="f8" y="f9"/>
                    <a:pt x="f10" y="f11"/>
                    <a:pt x="f5" y="f12"/>
                  </a:cubicBezTo>
                  <a:cubicBezTo>
                    <a:pt x="f5" y="f13"/>
                    <a:pt x="f5" y="f14"/>
                    <a:pt x="f5" y="f15"/>
                  </a:cubicBezTo>
                  <a:cubicBezTo>
                    <a:pt x="f6" y="f16"/>
                    <a:pt x="f9" y="f5"/>
                    <a:pt x="f7" y="f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40" name="Freeform 145">
              <a:extLst>
                <a:ext uri="{FF2B5EF4-FFF2-40B4-BE49-F238E27FC236}">
                  <a16:creationId xmlns:a16="http://schemas.microsoft.com/office/drawing/2014/main" id="{BB6AA233-C76F-E6F3-6EC7-65F3CC498689}"/>
                </a:ext>
              </a:extLst>
            </p:cNvPr>
            <p:cNvSpPr/>
            <p:nvPr/>
          </p:nvSpPr>
          <p:spPr>
            <a:xfrm>
              <a:off x="4679954" y="2262582"/>
              <a:ext cx="41276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6"/>
                <a:gd name="f8" fmla="val 15"/>
                <a:gd name="f9" fmla="val 25"/>
                <a:gd name="f10" fmla="val 8"/>
                <a:gd name="f11" fmla="val 23"/>
                <a:gd name="f12" fmla="val 1"/>
                <a:gd name="f13" fmla="val 16"/>
                <a:gd name="f14" fmla="val 2"/>
                <a:gd name="f15" fmla="val 3"/>
                <a:gd name="f16" fmla="val 11"/>
                <a:gd name="f17" fmla="val 18"/>
                <a:gd name="f18" fmla="+- 0 0 -90"/>
                <a:gd name="f19" fmla="*/ f3 1 24"/>
                <a:gd name="f20" fmla="*/ f4 1 26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4"/>
                <a:gd name="f29" fmla="*/ f25 1 26"/>
                <a:gd name="f30" fmla="*/ 24 f26 1"/>
                <a:gd name="f31" fmla="*/ 26 f25 1"/>
                <a:gd name="f32" fmla="*/ 0 f26 1"/>
                <a:gd name="f33" fmla="*/ 23 f25 1"/>
                <a:gd name="f34" fmla="*/ 0 f25 1"/>
                <a:gd name="f35" fmla="*/ 3 f25 1"/>
                <a:gd name="f36" fmla="+- f27 0 f1"/>
                <a:gd name="f37" fmla="*/ f30 1 24"/>
                <a:gd name="f38" fmla="*/ f31 1 26"/>
                <a:gd name="f39" fmla="*/ f32 1 24"/>
                <a:gd name="f40" fmla="*/ f33 1 26"/>
                <a:gd name="f41" fmla="*/ f34 1 26"/>
                <a:gd name="f42" fmla="*/ f35 1 26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9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20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59" y="f61"/>
                </a:cxn>
                <a:cxn ang="f36">
                  <a:pos x="f57" y="f62"/>
                </a:cxn>
                <a:cxn ang="f36">
                  <a:pos x="f57" y="f58"/>
                </a:cxn>
              </a:cxnLst>
              <a:rect l="f53" t="f56" r="f54" b="f55"/>
              <a:pathLst>
                <a:path w="24" h="26">
                  <a:moveTo>
                    <a:pt x="f6" y="f7"/>
                  </a:moveTo>
                  <a:cubicBezTo>
                    <a:pt x="f8" y="f9"/>
                    <a:pt x="f10" y="f6"/>
                    <a:pt x="f5" y="f11"/>
                  </a:cubicBezTo>
                  <a:cubicBezTo>
                    <a:pt x="f5" y="f8"/>
                    <a:pt x="f5" y="f10"/>
                    <a:pt x="f5" y="f5"/>
                  </a:cubicBezTo>
                  <a:cubicBezTo>
                    <a:pt x="f10" y="f12"/>
                    <a:pt x="f13" y="f14"/>
                    <a:pt x="f6" y="f15"/>
                  </a:cubicBezTo>
                  <a:cubicBezTo>
                    <a:pt x="f6" y="f16"/>
                    <a:pt x="f6" y="f17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41" name="Freeform 146">
              <a:extLst>
                <a:ext uri="{FF2B5EF4-FFF2-40B4-BE49-F238E27FC236}">
                  <a16:creationId xmlns:a16="http://schemas.microsoft.com/office/drawing/2014/main" id="{6002B13F-2B7C-853A-00E1-71252A461FE4}"/>
                </a:ext>
              </a:extLst>
            </p:cNvPr>
            <p:cNvSpPr/>
            <p:nvPr/>
          </p:nvSpPr>
          <p:spPr>
            <a:xfrm>
              <a:off x="4675190" y="1576782"/>
              <a:ext cx="52385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6"/>
                <a:gd name="f8" fmla="val 25"/>
                <a:gd name="f9" fmla="val 1"/>
                <a:gd name="f10" fmla="val 24"/>
                <a:gd name="f11" fmla="val 2"/>
                <a:gd name="f12" fmla="val 5"/>
                <a:gd name="f13" fmla="+- 0 0 -90"/>
                <a:gd name="f14" fmla="*/ f3 1 29"/>
                <a:gd name="f15" fmla="*/ f4 1 2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9"/>
                <a:gd name="f24" fmla="*/ f20 1 26"/>
                <a:gd name="f25" fmla="*/ 25 f21 1"/>
                <a:gd name="f26" fmla="*/ 26 f20 1"/>
                <a:gd name="f27" fmla="*/ 2 f21 1"/>
                <a:gd name="f28" fmla="*/ 0 f20 1"/>
                <a:gd name="f29" fmla="+- f22 0 f1"/>
                <a:gd name="f30" fmla="*/ f25 1 29"/>
                <a:gd name="f31" fmla="*/ f26 1 26"/>
                <a:gd name="f32" fmla="*/ f27 1 29"/>
                <a:gd name="f33" fmla="*/ f28 1 26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29" h="26">
                  <a:moveTo>
                    <a:pt x="f8" y="f7"/>
                  </a:moveTo>
                  <a:cubicBezTo>
                    <a:pt x="f9" y="f8"/>
                    <a:pt x="f5" y="f10"/>
                    <a:pt x="f11" y="f5"/>
                  </a:cubicBezTo>
                  <a:cubicBezTo>
                    <a:pt x="f8" y="f9"/>
                    <a:pt x="f6" y="f12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42" name="Freeform 147">
              <a:extLst>
                <a:ext uri="{FF2B5EF4-FFF2-40B4-BE49-F238E27FC236}">
                  <a16:creationId xmlns:a16="http://schemas.microsoft.com/office/drawing/2014/main" id="{C6E39DE9-8AA5-6928-3622-80A67BFB6AA0}"/>
                </a:ext>
              </a:extLst>
            </p:cNvPr>
            <p:cNvSpPr/>
            <p:nvPr/>
          </p:nvSpPr>
          <p:spPr>
            <a:xfrm>
              <a:off x="4678363" y="1294214"/>
              <a:ext cx="49213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1"/>
                <a:gd name="f8" fmla="val 24"/>
                <a:gd name="f9" fmla="val 27"/>
                <a:gd name="f10" fmla="val 1"/>
                <a:gd name="f11" fmla="val 4"/>
                <a:gd name="f12" fmla="val 20"/>
                <a:gd name="f13" fmla="val 10"/>
                <a:gd name="f14" fmla="+- 0 0 -90"/>
                <a:gd name="f15" fmla="*/ f3 1 28"/>
                <a:gd name="f16" fmla="*/ f4 1 31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8"/>
                <a:gd name="f25" fmla="*/ f21 1 31"/>
                <a:gd name="f26" fmla="*/ 24 f22 1"/>
                <a:gd name="f27" fmla="*/ 31 f21 1"/>
                <a:gd name="f28" fmla="*/ 1 f22 1"/>
                <a:gd name="f29" fmla="*/ 4 f21 1"/>
                <a:gd name="f30" fmla="+- f23 0 f1"/>
                <a:gd name="f31" fmla="*/ f26 1 28"/>
                <a:gd name="f32" fmla="*/ f27 1 31"/>
                <a:gd name="f33" fmla="*/ f28 1 28"/>
                <a:gd name="f34" fmla="*/ f29 1 31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28" h="31">
                  <a:moveTo>
                    <a:pt x="f8" y="f7"/>
                  </a:moveTo>
                  <a:cubicBezTo>
                    <a:pt x="f5" y="f9"/>
                    <a:pt x="f5" y="f9"/>
                    <a:pt x="f10" y="f11"/>
                  </a:cubicBezTo>
                  <a:cubicBezTo>
                    <a:pt x="f12" y="f5"/>
                    <a:pt x="f6" y="f13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43" name="Freeform 148">
              <a:extLst>
                <a:ext uri="{FF2B5EF4-FFF2-40B4-BE49-F238E27FC236}">
                  <a16:creationId xmlns:a16="http://schemas.microsoft.com/office/drawing/2014/main" id="{CE22BBB7-CD14-34DE-9F20-FAC391553636}"/>
                </a:ext>
              </a:extLst>
            </p:cNvPr>
            <p:cNvSpPr/>
            <p:nvPr/>
          </p:nvSpPr>
          <p:spPr>
            <a:xfrm>
              <a:off x="4673598" y="1781571"/>
              <a:ext cx="47621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8"/>
                <a:gd name="f8" fmla="val 3"/>
                <a:gd name="f9" fmla="val 11"/>
                <a:gd name="f10" fmla="val 2"/>
                <a:gd name="f11" fmla="val 19"/>
                <a:gd name="f12" fmla="val 4"/>
                <a:gd name="f13" fmla="val 6"/>
                <a:gd name="f14" fmla="val 14"/>
                <a:gd name="f15" fmla="val 20"/>
                <a:gd name="f16" fmla="val 25"/>
                <a:gd name="f17" fmla="val 24"/>
                <a:gd name="f18" fmla="+- 0 0 -90"/>
                <a:gd name="f19" fmla="*/ f3 1 27"/>
                <a:gd name="f20" fmla="*/ f4 1 2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7"/>
                <a:gd name="f29" fmla="*/ f25 1 28"/>
                <a:gd name="f30" fmla="*/ 3 f26 1"/>
                <a:gd name="f31" fmla="*/ 0 f25 1"/>
                <a:gd name="f32" fmla="*/ 27 f26 1"/>
                <a:gd name="f33" fmla="*/ 6 f25 1"/>
                <a:gd name="f34" fmla="*/ 28 f25 1"/>
                <a:gd name="f35" fmla="+- f27 0 f1"/>
                <a:gd name="f36" fmla="*/ f30 1 27"/>
                <a:gd name="f37" fmla="*/ f31 1 28"/>
                <a:gd name="f38" fmla="*/ f32 1 27"/>
                <a:gd name="f39" fmla="*/ f33 1 28"/>
                <a:gd name="f40" fmla="*/ f34 1 28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6" y="f58"/>
                </a:cxn>
                <a:cxn ang="f35">
                  <a:pos x="f54" y="f55"/>
                </a:cxn>
              </a:cxnLst>
              <a:rect l="f50" t="f53" r="f51" b="f52"/>
              <a:pathLst>
                <a:path w="27" h="28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6" y="f14"/>
                    <a:pt x="f6" y="f15"/>
                    <a:pt x="f6" y="f7"/>
                  </a:cubicBezTo>
                  <a:cubicBezTo>
                    <a:pt x="f10" y="f16"/>
                    <a:pt x="f5" y="f17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44" name="Freeform 149">
              <a:extLst>
                <a:ext uri="{FF2B5EF4-FFF2-40B4-BE49-F238E27FC236}">
                  <a16:creationId xmlns:a16="http://schemas.microsoft.com/office/drawing/2014/main" id="{3BE27FD5-4662-A25E-3071-50B2A5476034}"/>
                </a:ext>
              </a:extLst>
            </p:cNvPr>
            <p:cNvSpPr/>
            <p:nvPr/>
          </p:nvSpPr>
          <p:spPr>
            <a:xfrm>
              <a:off x="4673598" y="2054620"/>
              <a:ext cx="47621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9"/>
                <a:gd name="f8" fmla="val 3"/>
                <a:gd name="f9" fmla="val 11"/>
                <a:gd name="f10" fmla="val 1"/>
                <a:gd name="f11" fmla="val 19"/>
                <a:gd name="f12" fmla="val 4"/>
                <a:gd name="f13" fmla="val 12"/>
                <a:gd name="f14" fmla="val 25"/>
                <a:gd name="f15" fmla="val 24"/>
                <a:gd name="f16" fmla="+- 0 0 -90"/>
                <a:gd name="f17" fmla="*/ f3 1 27"/>
                <a:gd name="f18" fmla="*/ f4 1 2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"/>
                <a:gd name="f27" fmla="*/ f23 1 29"/>
                <a:gd name="f28" fmla="*/ 3 f24 1"/>
                <a:gd name="f29" fmla="*/ 0 f23 1"/>
                <a:gd name="f30" fmla="*/ 27 f24 1"/>
                <a:gd name="f31" fmla="*/ 4 f23 1"/>
                <a:gd name="f32" fmla="*/ 25 f23 1"/>
                <a:gd name="f33" fmla="+- f25 0 f1"/>
                <a:gd name="f34" fmla="*/ f28 1 27"/>
                <a:gd name="f35" fmla="*/ f29 1 29"/>
                <a:gd name="f36" fmla="*/ f30 1 27"/>
                <a:gd name="f37" fmla="*/ f31 1 29"/>
                <a:gd name="f38" fmla="*/ f32 1 29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4" y="f56"/>
                </a:cxn>
                <a:cxn ang="f33">
                  <a:pos x="f52" y="f53"/>
                </a:cxn>
              </a:cxnLst>
              <a:rect l="f48" t="f51" r="f49" b="f50"/>
              <a:pathLst>
                <a:path w="27" h="29">
                  <a:moveTo>
                    <a:pt x="f8" y="f5"/>
                  </a:moveTo>
                  <a:cubicBezTo>
                    <a:pt x="f9" y="f10"/>
                    <a:pt x="f11" y="f8"/>
                    <a:pt x="f6" y="f12"/>
                  </a:cubicBezTo>
                  <a:cubicBezTo>
                    <a:pt x="f6" y="f13"/>
                    <a:pt x="f6" y="f11"/>
                    <a:pt x="f6" y="f14"/>
                  </a:cubicBezTo>
                  <a:cubicBezTo>
                    <a:pt x="f12" y="f7"/>
                    <a:pt x="f5" y="f15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45" name="Freeform 150">
              <a:extLst>
                <a:ext uri="{FF2B5EF4-FFF2-40B4-BE49-F238E27FC236}">
                  <a16:creationId xmlns:a16="http://schemas.microsoft.com/office/drawing/2014/main" id="{0400E5F7-4C18-52DC-2DC3-5CF689567212}"/>
                </a:ext>
              </a:extLst>
            </p:cNvPr>
            <p:cNvSpPr/>
            <p:nvPr/>
          </p:nvSpPr>
          <p:spPr>
            <a:xfrm>
              <a:off x="4826002" y="2683270"/>
              <a:ext cx="41276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2"/>
                <a:gd name="f8" fmla="val 15"/>
                <a:gd name="f9" fmla="val 8"/>
                <a:gd name="f10" fmla="val 16"/>
                <a:gd name="f11" fmla="+- 0 0 -90"/>
                <a:gd name="f12" fmla="*/ f3 1 24"/>
                <a:gd name="f13" fmla="*/ f4 1 22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4"/>
                <a:gd name="f22" fmla="*/ f18 1 22"/>
                <a:gd name="f23" fmla="*/ 0 f19 1"/>
                <a:gd name="f24" fmla="*/ 22 f18 1"/>
                <a:gd name="f25" fmla="*/ 0 f18 1"/>
                <a:gd name="f26" fmla="*/ 24 f19 1"/>
                <a:gd name="f27" fmla="+- f20 0 f1"/>
                <a:gd name="f28" fmla="*/ f23 1 24"/>
                <a:gd name="f29" fmla="*/ f24 1 22"/>
                <a:gd name="f30" fmla="*/ f25 1 22"/>
                <a:gd name="f31" fmla="*/ f26 1 24"/>
                <a:gd name="f32" fmla="*/ 0 1 f21"/>
                <a:gd name="f33" fmla="*/ f15 1 f21"/>
                <a:gd name="f34" fmla="*/ 0 1 f22"/>
                <a:gd name="f35" fmla="*/ f16 1 f22"/>
                <a:gd name="f36" fmla="*/ f28 1 f21"/>
                <a:gd name="f37" fmla="*/ f29 1 f22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3 1"/>
                <a:gd name="f47" fmla="*/ f3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4" y="f46"/>
                </a:cxn>
                <a:cxn ang="f27">
                  <a:pos x="f47" y="f46"/>
                </a:cxn>
                <a:cxn ang="f27">
                  <a:pos x="f47" y="f45"/>
                </a:cxn>
                <a:cxn ang="f27">
                  <a:pos x="f44" y="f45"/>
                </a:cxn>
              </a:cxnLst>
              <a:rect l="f40" t="f43" r="f41" b="f42"/>
              <a:pathLst>
                <a:path w="24" h="22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9" y="f5"/>
                    <a:pt x="f8" y="f5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ubicBezTo>
                    <a:pt x="f10" y="f7"/>
                    <a:pt x="f9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46" name="Freeform 151">
              <a:extLst>
                <a:ext uri="{FF2B5EF4-FFF2-40B4-BE49-F238E27FC236}">
                  <a16:creationId xmlns:a16="http://schemas.microsoft.com/office/drawing/2014/main" id="{A2880D48-07F4-0123-D7D6-E1DF21D64F9C}"/>
                </a:ext>
              </a:extLst>
            </p:cNvPr>
            <p:cNvSpPr/>
            <p:nvPr/>
          </p:nvSpPr>
          <p:spPr>
            <a:xfrm>
              <a:off x="4679954" y="1984769"/>
              <a:ext cx="47621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3"/>
                <a:gd name="f8" fmla="val 15"/>
                <a:gd name="f9" fmla="val 26"/>
                <a:gd name="f10" fmla="val 8"/>
                <a:gd name="f11" fmla="val 24"/>
                <a:gd name="f12" fmla="val 22"/>
                <a:gd name="f13" fmla="val 1"/>
                <a:gd name="f14" fmla="val 4"/>
                <a:gd name="f15" fmla="+- 0 0 -90"/>
                <a:gd name="f16" fmla="*/ f3 1 27"/>
                <a:gd name="f17" fmla="*/ f4 1 27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27"/>
                <a:gd name="f24" fmla="*/ 23 f21 1"/>
                <a:gd name="f25" fmla="*/ 27 f21 1"/>
                <a:gd name="f26" fmla="*/ 0 f21 1"/>
                <a:gd name="f27" fmla="*/ 22 f21 1"/>
                <a:gd name="f28" fmla="*/ 1 f21 1"/>
                <a:gd name="f29" fmla="+- f22 0 f1"/>
                <a:gd name="f30" fmla="*/ f24 1 27"/>
                <a:gd name="f31" fmla="*/ f25 1 27"/>
                <a:gd name="f32" fmla="*/ f26 1 27"/>
                <a:gd name="f33" fmla="*/ f27 1 27"/>
                <a:gd name="f34" fmla="*/ f28 1 27"/>
                <a:gd name="f35" fmla="*/ 0 1 f23"/>
                <a:gd name="f36" fmla="*/ f19 1 f23"/>
                <a:gd name="f37" fmla="*/ f30 1 f23"/>
                <a:gd name="f38" fmla="*/ f31 1 f23"/>
                <a:gd name="f39" fmla="*/ f32 1 f23"/>
                <a:gd name="f40" fmla="*/ f33 1 f23"/>
                <a:gd name="f41" fmla="*/ f34 1 f23"/>
                <a:gd name="f42" fmla="*/ f35 f16 1"/>
                <a:gd name="f43" fmla="*/ f36 f16 1"/>
                <a:gd name="f44" fmla="*/ f36 f17 1"/>
                <a:gd name="f45" fmla="*/ f35 f17 1"/>
                <a:gd name="f46" fmla="*/ f37 f16 1"/>
                <a:gd name="f47" fmla="*/ f38 f17 1"/>
                <a:gd name="f48" fmla="*/ f39 f16 1"/>
                <a:gd name="f49" fmla="*/ f40 f17 1"/>
                <a:gd name="f50" fmla="*/ f41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8" y="f50"/>
                </a:cxn>
                <a:cxn ang="f29">
                  <a:pos x="f46" y="f47"/>
                </a:cxn>
              </a:cxnLst>
              <a:rect l="f42" t="f45" r="f43" b="f44"/>
              <a:pathLst>
                <a:path w="27" h="27">
                  <a:moveTo>
                    <a:pt x="f7" y="f6"/>
                  </a:moveTo>
                  <a:cubicBezTo>
                    <a:pt x="f8" y="f9"/>
                    <a:pt x="f10" y="f11"/>
                    <a:pt x="f5" y="f12"/>
                  </a:cubicBezTo>
                  <a:cubicBezTo>
                    <a:pt x="f5" y="f8"/>
                    <a:pt x="f5" y="f10"/>
                    <a:pt x="f5" y="f13"/>
                  </a:cubicBezTo>
                  <a:cubicBezTo>
                    <a:pt x="f7" y="f5"/>
                    <a:pt x="f6" y="f14"/>
                    <a:pt x="f7" y="f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47" name="Freeform 152">
              <a:extLst>
                <a:ext uri="{FF2B5EF4-FFF2-40B4-BE49-F238E27FC236}">
                  <a16:creationId xmlns:a16="http://schemas.microsoft.com/office/drawing/2014/main" id="{4693F680-17B8-3261-AEE7-5FE0F07CE5B9}"/>
                </a:ext>
              </a:extLst>
            </p:cNvPr>
            <p:cNvSpPr/>
            <p:nvPr/>
          </p:nvSpPr>
          <p:spPr>
            <a:xfrm>
              <a:off x="4679954" y="2124471"/>
              <a:ext cx="41276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6"/>
                <a:gd name="f8" fmla="val 22"/>
                <a:gd name="f9" fmla="val 14"/>
                <a:gd name="f10" fmla="val 8"/>
                <a:gd name="f11" fmla="val 1"/>
                <a:gd name="f12" fmla="val 15"/>
                <a:gd name="f13" fmla="val 2"/>
                <a:gd name="f14" fmla="val 3"/>
                <a:gd name="f15" fmla="val 10"/>
                <a:gd name="f16" fmla="val 17"/>
                <a:gd name="f17" fmla="val 16"/>
                <a:gd name="f18" fmla="val 23"/>
                <a:gd name="f19" fmla="+- 0 0 -90"/>
                <a:gd name="f20" fmla="*/ f3 1 24"/>
                <a:gd name="f21" fmla="*/ f4 1 26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4"/>
                <a:gd name="f30" fmla="*/ f26 1 26"/>
                <a:gd name="f31" fmla="*/ 0 f27 1"/>
                <a:gd name="f32" fmla="*/ 22 f26 1"/>
                <a:gd name="f33" fmla="*/ 0 f26 1"/>
                <a:gd name="f34" fmla="*/ 24 f27 1"/>
                <a:gd name="f35" fmla="*/ 3 f26 1"/>
                <a:gd name="f36" fmla="*/ 26 f26 1"/>
                <a:gd name="f37" fmla="+- f28 0 f1"/>
                <a:gd name="f38" fmla="*/ f31 1 24"/>
                <a:gd name="f39" fmla="*/ f32 1 26"/>
                <a:gd name="f40" fmla="*/ f33 1 26"/>
                <a:gd name="f41" fmla="*/ f34 1 24"/>
                <a:gd name="f42" fmla="*/ f35 1 26"/>
                <a:gd name="f43" fmla="*/ f36 1 26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30"/>
                <a:gd name="f51" fmla="*/ f41 1 f29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1 1"/>
                <a:gd name="f61" fmla="*/ f51 f20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58" y="f60"/>
                </a:cxn>
                <a:cxn ang="f37">
                  <a:pos x="f61" y="f62"/>
                </a:cxn>
                <a:cxn ang="f37">
                  <a:pos x="f61" y="f63"/>
                </a:cxn>
                <a:cxn ang="f37">
                  <a:pos x="f58" y="f59"/>
                </a:cxn>
              </a:cxnLst>
              <a:rect l="f54" t="f57" r="f55" b="f56"/>
              <a:pathLst>
                <a:path w="24" h="26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0" y="f11"/>
                    <a:pt x="f12" y="f13"/>
                    <a:pt x="f6" y="f14"/>
                  </a:cubicBezTo>
                  <a:cubicBezTo>
                    <a:pt x="f6" y="f15"/>
                    <a:pt x="f6" y="f16"/>
                    <a:pt x="f6" y="f7"/>
                  </a:cubicBezTo>
                  <a:cubicBezTo>
                    <a:pt x="f17" y="f6"/>
                    <a:pt x="f10" y="f18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48" name="Freeform 153">
              <a:extLst>
                <a:ext uri="{FF2B5EF4-FFF2-40B4-BE49-F238E27FC236}">
                  <a16:creationId xmlns:a16="http://schemas.microsoft.com/office/drawing/2014/main" id="{8AF30869-A24D-13A2-5D30-02CF247E3200}"/>
                </a:ext>
              </a:extLst>
            </p:cNvPr>
            <p:cNvSpPr/>
            <p:nvPr/>
          </p:nvSpPr>
          <p:spPr>
            <a:xfrm>
              <a:off x="4816473" y="1349773"/>
              <a:ext cx="60322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28"/>
                <a:gd name="f8" fmla="val 29"/>
                <a:gd name="f9" fmla="val 20"/>
                <a:gd name="f10" fmla="val 4"/>
                <a:gd name="f11" fmla="val 26"/>
                <a:gd name="f12" fmla="val 6"/>
                <a:gd name="f13" fmla="val 8"/>
                <a:gd name="f14" fmla="val 30"/>
                <a:gd name="f15" fmla="val 2"/>
                <a:gd name="f16" fmla="+- 0 0 -90"/>
                <a:gd name="f17" fmla="*/ f3 1 34"/>
                <a:gd name="f18" fmla="*/ f4 1 2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34"/>
                <a:gd name="f27" fmla="*/ f23 1 28"/>
                <a:gd name="f28" fmla="*/ 29 f24 1"/>
                <a:gd name="f29" fmla="*/ 28 f23 1"/>
                <a:gd name="f30" fmla="*/ 6 f24 1"/>
                <a:gd name="f31" fmla="*/ 0 f23 1"/>
                <a:gd name="f32" fmla="+- f25 0 f1"/>
                <a:gd name="f33" fmla="*/ f28 1 34"/>
                <a:gd name="f34" fmla="*/ f29 1 28"/>
                <a:gd name="f35" fmla="*/ f30 1 34"/>
                <a:gd name="f36" fmla="*/ f31 1 28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34" h="28">
                  <a:moveTo>
                    <a:pt x="f8" y="f7"/>
                  </a:moveTo>
                  <a:cubicBezTo>
                    <a:pt x="f5" y="f9"/>
                    <a:pt x="f10" y="f11"/>
                    <a:pt x="f12" y="f5"/>
                  </a:cubicBezTo>
                  <a:cubicBezTo>
                    <a:pt x="f6" y="f13"/>
                    <a:pt x="f14" y="f15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49" name="Freeform 154">
              <a:extLst>
                <a:ext uri="{FF2B5EF4-FFF2-40B4-BE49-F238E27FC236}">
                  <a16:creationId xmlns:a16="http://schemas.microsoft.com/office/drawing/2014/main" id="{E111C7C3-2E81-3CF2-72A0-6C87AF5A0564}"/>
                </a:ext>
              </a:extLst>
            </p:cNvPr>
            <p:cNvSpPr/>
            <p:nvPr/>
          </p:nvSpPr>
          <p:spPr>
            <a:xfrm>
              <a:off x="4679954" y="2330851"/>
              <a:ext cx="41276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6"/>
                <a:gd name="f8" fmla="val 9"/>
                <a:gd name="f9" fmla="val 1"/>
                <a:gd name="f10" fmla="val 16"/>
                <a:gd name="f11" fmla="val 2"/>
                <a:gd name="f12" fmla="val 3"/>
                <a:gd name="f13" fmla="val 10"/>
                <a:gd name="f14" fmla="val 17"/>
                <a:gd name="f15" fmla="val 25"/>
                <a:gd name="f16" fmla="val 8"/>
                <a:gd name="f17" fmla="val 23"/>
                <a:gd name="f18" fmla="val 15"/>
                <a:gd name="f19" fmla="+- 0 0 -90"/>
                <a:gd name="f20" fmla="*/ f3 1 24"/>
                <a:gd name="f21" fmla="*/ f4 1 26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4"/>
                <a:gd name="f30" fmla="*/ f26 1 26"/>
                <a:gd name="f31" fmla="*/ 0 f27 1"/>
                <a:gd name="f32" fmla="*/ 0 f26 1"/>
                <a:gd name="f33" fmla="*/ 24 f27 1"/>
                <a:gd name="f34" fmla="*/ 3 f26 1"/>
                <a:gd name="f35" fmla="*/ 26 f26 1"/>
                <a:gd name="f36" fmla="*/ 23 f26 1"/>
                <a:gd name="f37" fmla="+- f28 0 f1"/>
                <a:gd name="f38" fmla="*/ f31 1 24"/>
                <a:gd name="f39" fmla="*/ f32 1 26"/>
                <a:gd name="f40" fmla="*/ f33 1 24"/>
                <a:gd name="f41" fmla="*/ f34 1 26"/>
                <a:gd name="f42" fmla="*/ f35 1 26"/>
                <a:gd name="f43" fmla="*/ f36 1 26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0" y="f62"/>
                </a:cxn>
                <a:cxn ang="f37">
                  <a:pos x="f58" y="f63"/>
                </a:cxn>
                <a:cxn ang="f37">
                  <a:pos x="f58" y="f59"/>
                </a:cxn>
              </a:cxnLst>
              <a:rect l="f54" t="f57" r="f55" b="f56"/>
              <a:pathLst>
                <a:path w="24" h="26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0" y="f15"/>
                    <a:pt x="f16" y="f6"/>
                    <a:pt x="f5" y="f17"/>
                  </a:cubicBezTo>
                  <a:cubicBezTo>
                    <a:pt x="f5" y="f18"/>
                    <a:pt x="f5" y="f16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50" name="Freeform 155">
              <a:extLst>
                <a:ext uri="{FF2B5EF4-FFF2-40B4-BE49-F238E27FC236}">
                  <a16:creationId xmlns:a16="http://schemas.microsoft.com/office/drawing/2014/main" id="{DF262BA6-6636-8798-4F16-06F5C957B230}"/>
                </a:ext>
              </a:extLst>
            </p:cNvPr>
            <p:cNvSpPr/>
            <p:nvPr/>
          </p:nvSpPr>
          <p:spPr>
            <a:xfrm>
              <a:off x="4679954" y="1641878"/>
              <a:ext cx="44448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9"/>
                <a:gd name="f8" fmla="val 24"/>
                <a:gd name="f9" fmla="val 22"/>
                <a:gd name="f10" fmla="val 21"/>
                <a:gd name="f11" fmla="val 19"/>
                <a:gd name="f12" fmla="val 13"/>
                <a:gd name="f13" fmla="val 27"/>
                <a:gd name="f14" fmla="val 6"/>
                <a:gd name="f15" fmla="val 25"/>
                <a:gd name="f16" fmla="val 23"/>
                <a:gd name="f17" fmla="val 16"/>
                <a:gd name="f18" fmla="val 9"/>
                <a:gd name="f19" fmla="val 3"/>
                <a:gd name="f20" fmla="val 20"/>
                <a:gd name="f21" fmla="+- 0 0 -90"/>
                <a:gd name="f22" fmla="*/ f3 1 26"/>
                <a:gd name="f23" fmla="*/ f4 1 29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26"/>
                <a:gd name="f32" fmla="*/ f28 1 29"/>
                <a:gd name="f33" fmla="*/ 24 f29 1"/>
                <a:gd name="f34" fmla="*/ 29 f28 1"/>
                <a:gd name="f35" fmla="*/ 19 f29 1"/>
                <a:gd name="f36" fmla="*/ 0 f29 1"/>
                <a:gd name="f37" fmla="*/ 23 f28 1"/>
                <a:gd name="f38" fmla="*/ 3 f28 1"/>
                <a:gd name="f39" fmla="+- f30 0 f1"/>
                <a:gd name="f40" fmla="*/ f33 1 26"/>
                <a:gd name="f41" fmla="*/ f34 1 29"/>
                <a:gd name="f42" fmla="*/ f35 1 26"/>
                <a:gd name="f43" fmla="*/ f36 1 26"/>
                <a:gd name="f44" fmla="*/ f37 1 29"/>
                <a:gd name="f45" fmla="*/ f38 1 29"/>
                <a:gd name="f46" fmla="*/ 0 1 f31"/>
                <a:gd name="f47" fmla="*/ f25 1 f31"/>
                <a:gd name="f48" fmla="*/ 0 1 f32"/>
                <a:gd name="f49" fmla="*/ f26 1 f32"/>
                <a:gd name="f50" fmla="*/ f40 1 f31"/>
                <a:gd name="f51" fmla="*/ f41 1 f32"/>
                <a:gd name="f52" fmla="*/ f42 1 f31"/>
                <a:gd name="f53" fmla="*/ f43 1 f31"/>
                <a:gd name="f54" fmla="*/ f44 1 f32"/>
                <a:gd name="f55" fmla="*/ f45 1 f32"/>
                <a:gd name="f56" fmla="*/ f46 f22 1"/>
                <a:gd name="f57" fmla="*/ f47 f22 1"/>
                <a:gd name="f58" fmla="*/ f49 f23 1"/>
                <a:gd name="f59" fmla="*/ f48 f23 1"/>
                <a:gd name="f60" fmla="*/ f50 f22 1"/>
                <a:gd name="f61" fmla="*/ f51 f23 1"/>
                <a:gd name="f62" fmla="*/ f52 f22 1"/>
                <a:gd name="f63" fmla="*/ f53 f22 1"/>
                <a:gd name="f64" fmla="*/ f54 f23 1"/>
                <a:gd name="f65" fmla="*/ f55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0" y="f61"/>
                </a:cxn>
                <a:cxn ang="f39">
                  <a:pos x="f62" y="f61"/>
                </a:cxn>
                <a:cxn ang="f39">
                  <a:pos x="f63" y="f64"/>
                </a:cxn>
                <a:cxn ang="f39">
                  <a:pos x="f63" y="f65"/>
                </a:cxn>
                <a:cxn ang="f39">
                  <a:pos x="f60" y="f61"/>
                </a:cxn>
              </a:cxnLst>
              <a:rect l="f56" t="f59" r="f57" b="f58"/>
              <a:pathLst>
                <a:path w="26" h="29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13"/>
                    <a:pt x="f14" y="f15"/>
                    <a:pt x="f5" y="f16"/>
                  </a:cubicBezTo>
                  <a:cubicBezTo>
                    <a:pt x="f5" y="f17"/>
                    <a:pt x="f5" y="f18"/>
                    <a:pt x="f5" y="f19"/>
                  </a:cubicBezTo>
                  <a:cubicBezTo>
                    <a:pt x="f20" y="f5"/>
                    <a:pt x="f6" y="f14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51" name="Freeform 156">
              <a:extLst>
                <a:ext uri="{FF2B5EF4-FFF2-40B4-BE49-F238E27FC236}">
                  <a16:creationId xmlns:a16="http://schemas.microsoft.com/office/drawing/2014/main" id="{2495F876-269D-D384-87C5-39C15E8B89FE}"/>
                </a:ext>
              </a:extLst>
            </p:cNvPr>
            <p:cNvSpPr/>
            <p:nvPr/>
          </p:nvSpPr>
          <p:spPr>
            <a:xfrm>
              <a:off x="4826002" y="2281638"/>
              <a:ext cx="46040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5"/>
                <a:gd name="f8" fmla="val 23"/>
                <a:gd name="f9" fmla="val 16"/>
                <a:gd name="f10" fmla="val 24"/>
                <a:gd name="f11" fmla="val 8"/>
                <a:gd name="f12" fmla="val 22"/>
                <a:gd name="f13" fmla="val 14"/>
                <a:gd name="f14" fmla="val 1"/>
                <a:gd name="f15" fmla="val 2"/>
                <a:gd name="f16" fmla="+- 0 0 -90"/>
                <a:gd name="f17" fmla="*/ f3 1 27"/>
                <a:gd name="f18" fmla="*/ f4 1 25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"/>
                <a:gd name="f27" fmla="*/ f23 1 25"/>
                <a:gd name="f28" fmla="*/ 23 f24 1"/>
                <a:gd name="f29" fmla="*/ 25 f23 1"/>
                <a:gd name="f30" fmla="*/ 0 f24 1"/>
                <a:gd name="f31" fmla="*/ 22 f23 1"/>
                <a:gd name="f32" fmla="*/ 1 f23 1"/>
                <a:gd name="f33" fmla="+- f25 0 f1"/>
                <a:gd name="f34" fmla="*/ f28 1 27"/>
                <a:gd name="f35" fmla="*/ f29 1 25"/>
                <a:gd name="f36" fmla="*/ f30 1 27"/>
                <a:gd name="f37" fmla="*/ f31 1 25"/>
                <a:gd name="f38" fmla="*/ f32 1 25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4" y="f56"/>
                </a:cxn>
                <a:cxn ang="f33">
                  <a:pos x="f52" y="f53"/>
                </a:cxn>
              </a:cxnLst>
              <a:rect l="f48" t="f51" r="f49" b="f50"/>
              <a:pathLst>
                <a:path w="27" h="25">
                  <a:moveTo>
                    <a:pt x="f8" y="f7"/>
                  </a:moveTo>
                  <a:cubicBezTo>
                    <a:pt x="f9" y="f10"/>
                    <a:pt x="f11" y="f8"/>
                    <a:pt x="f5" y="f12"/>
                  </a:cubicBezTo>
                  <a:cubicBezTo>
                    <a:pt x="f5" y="f13"/>
                    <a:pt x="f5" y="f11"/>
                    <a:pt x="f5" y="f14"/>
                  </a:cubicBezTo>
                  <a:cubicBezTo>
                    <a:pt x="f7" y="f5"/>
                    <a:pt x="f6" y="f15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52" name="Freeform 157">
              <a:extLst>
                <a:ext uri="{FF2B5EF4-FFF2-40B4-BE49-F238E27FC236}">
                  <a16:creationId xmlns:a16="http://schemas.microsoft.com/office/drawing/2014/main" id="{907C4604-312E-9807-3540-929EBD819359}"/>
                </a:ext>
              </a:extLst>
            </p:cNvPr>
            <p:cNvSpPr/>
            <p:nvPr/>
          </p:nvSpPr>
          <p:spPr>
            <a:xfrm>
              <a:off x="4826002" y="2616601"/>
              <a:ext cx="41276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2"/>
                <a:gd name="f8" fmla="val 16"/>
                <a:gd name="f9" fmla="val 8"/>
                <a:gd name="f10" fmla="val 15"/>
                <a:gd name="f11" fmla="val 1"/>
                <a:gd name="f12" fmla="+- 0 0 -90"/>
                <a:gd name="f13" fmla="*/ f3 1 24"/>
                <a:gd name="f14" fmla="*/ f4 1 2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4"/>
                <a:gd name="f23" fmla="*/ f19 1 22"/>
                <a:gd name="f24" fmla="*/ 24 f20 1"/>
                <a:gd name="f25" fmla="*/ 22 f19 1"/>
                <a:gd name="f26" fmla="*/ 0 f20 1"/>
                <a:gd name="f27" fmla="*/ 0 f19 1"/>
                <a:gd name="f28" fmla="*/ 1 f19 1"/>
                <a:gd name="f29" fmla="+- f21 0 f1"/>
                <a:gd name="f30" fmla="*/ f24 1 24"/>
                <a:gd name="f31" fmla="*/ f25 1 22"/>
                <a:gd name="f32" fmla="*/ f26 1 24"/>
                <a:gd name="f33" fmla="*/ f27 1 22"/>
                <a:gd name="f34" fmla="*/ f28 1 22"/>
                <a:gd name="f35" fmla="*/ 0 1 f22"/>
                <a:gd name="f36" fmla="*/ f16 1 f22"/>
                <a:gd name="f37" fmla="*/ 0 1 f23"/>
                <a:gd name="f38" fmla="*/ f17 1 f23"/>
                <a:gd name="f39" fmla="*/ f30 1 f22"/>
                <a:gd name="f40" fmla="*/ f31 1 f23"/>
                <a:gd name="f41" fmla="*/ f32 1 f22"/>
                <a:gd name="f42" fmla="*/ f33 1 f23"/>
                <a:gd name="f43" fmla="*/ f34 1 f23"/>
                <a:gd name="f44" fmla="*/ f35 f13 1"/>
                <a:gd name="f45" fmla="*/ f36 f13 1"/>
                <a:gd name="f46" fmla="*/ f38 f14 1"/>
                <a:gd name="f47" fmla="*/ f37 f14 1"/>
                <a:gd name="f48" fmla="*/ f39 f13 1"/>
                <a:gd name="f49" fmla="*/ f40 f14 1"/>
                <a:gd name="f50" fmla="*/ f41 f13 1"/>
                <a:gd name="f51" fmla="*/ f42 f14 1"/>
                <a:gd name="f52" fmla="*/ f43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8" y="f49"/>
                </a:cxn>
                <a:cxn ang="f29">
                  <a:pos x="f50" y="f49"/>
                </a:cxn>
                <a:cxn ang="f29">
                  <a:pos x="f50" y="f51"/>
                </a:cxn>
                <a:cxn ang="f29">
                  <a:pos x="f48" y="f52"/>
                </a:cxn>
                <a:cxn ang="f29">
                  <a:pos x="f48" y="f49"/>
                </a:cxn>
              </a:cxnLst>
              <a:rect l="f44" t="f47" r="f45" b="f46"/>
              <a:pathLst>
                <a:path w="24" h="22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9"/>
                    <a:pt x="f5" y="f5"/>
                  </a:cubicBezTo>
                  <a:cubicBezTo>
                    <a:pt x="f9" y="f5"/>
                    <a:pt x="f8" y="f11"/>
                    <a:pt x="f6" y="f11"/>
                  </a:cubicBezTo>
                  <a:cubicBezTo>
                    <a:pt x="f6" y="f9"/>
                    <a:pt x="f6" y="f10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53" name="Freeform 158">
              <a:extLst>
                <a:ext uri="{FF2B5EF4-FFF2-40B4-BE49-F238E27FC236}">
                  <a16:creationId xmlns:a16="http://schemas.microsoft.com/office/drawing/2014/main" id="{1997DB23-DD3C-C8B5-CF0A-2D936F45A1B2}"/>
                </a:ext>
              </a:extLst>
            </p:cNvPr>
            <p:cNvSpPr/>
            <p:nvPr/>
          </p:nvSpPr>
          <p:spPr>
            <a:xfrm>
              <a:off x="4679954" y="2676924"/>
              <a:ext cx="41276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4"/>
                <a:gd name="f9" fmla="val 8"/>
                <a:gd name="f10" fmla="val 15"/>
                <a:gd name="f11" fmla="val 16"/>
                <a:gd name="f12" fmla="+- 0 0 -90"/>
                <a:gd name="f13" fmla="*/ f3 1 24"/>
                <a:gd name="f14" fmla="*/ f4 1 2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4"/>
                <a:gd name="f23" fmla="*/ f19 1 23"/>
                <a:gd name="f24" fmla="*/ 0 f20 1"/>
                <a:gd name="f25" fmla="*/ 23 f19 1"/>
                <a:gd name="f26" fmla="*/ 0 f19 1"/>
                <a:gd name="f27" fmla="*/ 24 f20 1"/>
                <a:gd name="f28" fmla="+- f21 0 f1"/>
                <a:gd name="f29" fmla="*/ f24 1 24"/>
                <a:gd name="f30" fmla="*/ f25 1 23"/>
                <a:gd name="f31" fmla="*/ f26 1 23"/>
                <a:gd name="f32" fmla="*/ f27 1 24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4 1"/>
                <a:gd name="f48" fmla="*/ f4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5" y="f47"/>
                </a:cxn>
                <a:cxn ang="f28">
                  <a:pos x="f48" y="f47"/>
                </a:cxn>
                <a:cxn ang="f28">
                  <a:pos x="f48" y="f46"/>
                </a:cxn>
                <a:cxn ang="f28">
                  <a:pos x="f45" y="f46"/>
                </a:cxn>
              </a:cxnLst>
              <a:rect l="f41" t="f44" r="f42" b="f43"/>
              <a:pathLst>
                <a:path w="24" h="23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9" y="f5"/>
                    <a:pt x="f10" y="f5"/>
                    <a:pt x="f6" y="f5"/>
                  </a:cubicBezTo>
                  <a:cubicBezTo>
                    <a:pt x="f6" y="f9"/>
                    <a:pt x="f6" y="f10"/>
                    <a:pt x="f6" y="f7"/>
                  </a:cubicBezTo>
                  <a:cubicBezTo>
                    <a:pt x="f11" y="f7"/>
                    <a:pt x="f9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54" name="Freeform 159">
              <a:extLst>
                <a:ext uri="{FF2B5EF4-FFF2-40B4-BE49-F238E27FC236}">
                  <a16:creationId xmlns:a16="http://schemas.microsoft.com/office/drawing/2014/main" id="{4995683D-6174-AE25-CD6B-E7DD605825E0}"/>
                </a:ext>
              </a:extLst>
            </p:cNvPr>
            <p:cNvSpPr/>
            <p:nvPr/>
          </p:nvSpPr>
          <p:spPr>
            <a:xfrm>
              <a:off x="4826002" y="1749823"/>
              <a:ext cx="41276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8"/>
                <a:gd name="f8" fmla="val 22"/>
                <a:gd name="f9" fmla="val 14"/>
                <a:gd name="f10" fmla="val 8"/>
                <a:gd name="f11" fmla="val 2"/>
                <a:gd name="f12" fmla="val 16"/>
                <a:gd name="f13" fmla="val 4"/>
                <a:gd name="f14" fmla="val 6"/>
                <a:gd name="f15" fmla="val 13"/>
                <a:gd name="f16" fmla="val 20"/>
                <a:gd name="f17" fmla="val 26"/>
                <a:gd name="f18" fmla="+- 0 0 -90"/>
                <a:gd name="f19" fmla="*/ f3 1 24"/>
                <a:gd name="f20" fmla="*/ f4 1 2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4"/>
                <a:gd name="f29" fmla="*/ f25 1 28"/>
                <a:gd name="f30" fmla="*/ 0 f26 1"/>
                <a:gd name="f31" fmla="*/ 22 f25 1"/>
                <a:gd name="f32" fmla="*/ 0 f25 1"/>
                <a:gd name="f33" fmla="*/ 24 f26 1"/>
                <a:gd name="f34" fmla="*/ 6 f25 1"/>
                <a:gd name="f35" fmla="*/ 28 f25 1"/>
                <a:gd name="f36" fmla="+- f27 0 f1"/>
                <a:gd name="f37" fmla="*/ f30 1 24"/>
                <a:gd name="f38" fmla="*/ f31 1 28"/>
                <a:gd name="f39" fmla="*/ f32 1 28"/>
                <a:gd name="f40" fmla="*/ f33 1 24"/>
                <a:gd name="f41" fmla="*/ f34 1 28"/>
                <a:gd name="f42" fmla="*/ f35 1 28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9"/>
                <a:gd name="f50" fmla="*/ f40 1 f28"/>
                <a:gd name="f51" fmla="*/ f41 1 f29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20 1"/>
                <a:gd name="f60" fmla="*/ f50 f19 1"/>
                <a:gd name="f61" fmla="*/ f51 f20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60" y="f61"/>
                </a:cxn>
                <a:cxn ang="f36">
                  <a:pos x="f60" y="f62"/>
                </a:cxn>
                <a:cxn ang="f36">
                  <a:pos x="f57" y="f58"/>
                </a:cxn>
              </a:cxnLst>
              <a:rect l="f53" t="f56" r="f54" b="f55"/>
              <a:pathLst>
                <a:path w="24" h="28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0" y="f11"/>
                    <a:pt x="f12" y="f13"/>
                    <a:pt x="f6" y="f14"/>
                  </a:cubicBezTo>
                  <a:cubicBezTo>
                    <a:pt x="f6" y="f15"/>
                    <a:pt x="f6" y="f16"/>
                    <a:pt x="f6" y="f7"/>
                  </a:cubicBezTo>
                  <a:cubicBezTo>
                    <a:pt x="f12" y="f17"/>
                    <a:pt x="f10" y="f6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55" name="Freeform 160">
              <a:extLst>
                <a:ext uri="{FF2B5EF4-FFF2-40B4-BE49-F238E27FC236}">
                  <a16:creationId xmlns:a16="http://schemas.microsoft.com/office/drawing/2014/main" id="{7D144189-5B2A-55A0-06C3-D2FFB1659DAE}"/>
                </a:ext>
              </a:extLst>
            </p:cNvPr>
            <p:cNvSpPr/>
            <p:nvPr/>
          </p:nvSpPr>
          <p:spPr>
            <a:xfrm>
              <a:off x="4679954" y="2607073"/>
              <a:ext cx="41276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5"/>
                <a:gd name="f9" fmla="val 8"/>
                <a:gd name="f10" fmla="val 16"/>
                <a:gd name="f11" fmla="val 1"/>
                <a:gd name="f12" fmla="val 2"/>
                <a:gd name="f13" fmla="val 9"/>
                <a:gd name="f14" fmla="+- 0 0 -90"/>
                <a:gd name="f15" fmla="*/ f3 1 24"/>
                <a:gd name="f16" fmla="*/ f4 1 23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4"/>
                <a:gd name="f25" fmla="*/ f21 1 23"/>
                <a:gd name="f26" fmla="*/ 0 f22 1"/>
                <a:gd name="f27" fmla="*/ 23 f21 1"/>
                <a:gd name="f28" fmla="*/ 0 f21 1"/>
                <a:gd name="f29" fmla="*/ 24 f22 1"/>
                <a:gd name="f30" fmla="*/ 2 f21 1"/>
                <a:gd name="f31" fmla="+- f23 0 f1"/>
                <a:gd name="f32" fmla="*/ f26 1 24"/>
                <a:gd name="f33" fmla="*/ f27 1 23"/>
                <a:gd name="f34" fmla="*/ f28 1 23"/>
                <a:gd name="f35" fmla="*/ f29 1 24"/>
                <a:gd name="f36" fmla="*/ f30 1 23"/>
                <a:gd name="f37" fmla="*/ 0 1 f24"/>
                <a:gd name="f38" fmla="*/ f18 1 f24"/>
                <a:gd name="f39" fmla="*/ 0 1 f25"/>
                <a:gd name="f40" fmla="*/ f19 1 f25"/>
                <a:gd name="f41" fmla="*/ f32 1 f24"/>
                <a:gd name="f42" fmla="*/ f33 1 f25"/>
                <a:gd name="f43" fmla="*/ f34 1 f25"/>
                <a:gd name="f44" fmla="*/ f35 1 f24"/>
                <a:gd name="f45" fmla="*/ f36 1 f25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6 1"/>
                <a:gd name="f53" fmla="*/ f44 f15 1"/>
                <a:gd name="f54" fmla="*/ f45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0" y="f52"/>
                </a:cxn>
                <a:cxn ang="f31">
                  <a:pos x="f53" y="f54"/>
                </a:cxn>
                <a:cxn ang="f31">
                  <a:pos x="f53" y="f51"/>
                </a:cxn>
                <a:cxn ang="f31">
                  <a:pos x="f50" y="f51"/>
                </a:cxn>
              </a:cxnLst>
              <a:rect l="f46" t="f49" r="f47" b="f48"/>
              <a:pathLst>
                <a:path w="24" h="23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9" y="f5"/>
                    <a:pt x="f10" y="f11"/>
                    <a:pt x="f6" y="f12"/>
                  </a:cubicBezTo>
                  <a:cubicBezTo>
                    <a:pt x="f6" y="f13"/>
                    <a:pt x="f6" y="f8"/>
                    <a:pt x="f6" y="f7"/>
                  </a:cubicBezTo>
                  <a:cubicBezTo>
                    <a:pt x="f10" y="f7"/>
                    <a:pt x="f13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56" name="Freeform 161">
              <a:extLst>
                <a:ext uri="{FF2B5EF4-FFF2-40B4-BE49-F238E27FC236}">
                  <a16:creationId xmlns:a16="http://schemas.microsoft.com/office/drawing/2014/main" id="{6804CD01-49CF-276D-CC1A-990EEE6DEB29}"/>
                </a:ext>
              </a:extLst>
            </p:cNvPr>
            <p:cNvSpPr/>
            <p:nvPr/>
          </p:nvSpPr>
          <p:spPr>
            <a:xfrm>
              <a:off x="4826002" y="2543577"/>
              <a:ext cx="44448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8"/>
                <a:gd name="f8" fmla="val 11"/>
                <a:gd name="f9" fmla="val 5"/>
                <a:gd name="f10" fmla="val 24"/>
                <a:gd name="f11" fmla="val 2"/>
                <a:gd name="f12" fmla="val 17"/>
                <a:gd name="f13" fmla="val 9"/>
                <a:gd name="f14" fmla="+- 0 0 -90"/>
                <a:gd name="f15" fmla="*/ f3 1 26"/>
                <a:gd name="f16" fmla="*/ f4 1 26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26"/>
                <a:gd name="f23" fmla="*/ 0 f20 1"/>
                <a:gd name="f24" fmla="*/ 26 f20 1"/>
                <a:gd name="f25" fmla="*/ 5 f20 1"/>
                <a:gd name="f26" fmla="*/ 24 f20 1"/>
                <a:gd name="f27" fmla="+- f21 0 f1"/>
                <a:gd name="f28" fmla="*/ f23 1 26"/>
                <a:gd name="f29" fmla="*/ f24 1 26"/>
                <a:gd name="f30" fmla="*/ f25 1 26"/>
                <a:gd name="f31" fmla="*/ f26 1 26"/>
                <a:gd name="f32" fmla="*/ 0 1 f22"/>
                <a:gd name="f33" fmla="*/ f18 1 f22"/>
                <a:gd name="f34" fmla="*/ f28 1 f22"/>
                <a:gd name="f35" fmla="*/ f29 1 f22"/>
                <a:gd name="f36" fmla="*/ f30 1 f22"/>
                <a:gd name="f37" fmla="*/ f31 1 f22"/>
                <a:gd name="f38" fmla="*/ f32 f15 1"/>
                <a:gd name="f39" fmla="*/ f33 f15 1"/>
                <a:gd name="f40" fmla="*/ f33 f16 1"/>
                <a:gd name="f41" fmla="*/ f32 f16 1"/>
                <a:gd name="f42" fmla="*/ f34 f15 1"/>
                <a:gd name="f43" fmla="*/ f35 f16 1"/>
                <a:gd name="f44" fmla="*/ f36 f16 1"/>
                <a:gd name="f45" fmla="*/ f37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2" y="f43"/>
                </a:cxn>
                <a:cxn ang="f27">
                  <a:pos x="f42" y="f44"/>
                </a:cxn>
                <a:cxn ang="f27">
                  <a:pos x="f45" y="f43"/>
                </a:cxn>
                <a:cxn ang="f27">
                  <a:pos x="f42" y="f43"/>
                </a:cxn>
              </a:cxnLst>
              <a:rect l="f38" t="f41" r="f39" b="f40"/>
              <a:pathLst>
                <a:path w="26" h="26">
                  <a:moveTo>
                    <a:pt x="f5" y="f6"/>
                  </a:moveTo>
                  <a:cubicBezTo>
                    <a:pt x="f5" y="f7"/>
                    <a:pt x="f5" y="f8"/>
                    <a:pt x="f5" y="f9"/>
                  </a:cubicBezTo>
                  <a:cubicBezTo>
                    <a:pt x="f10" y="f5"/>
                    <a:pt x="f6" y="f11"/>
                    <a:pt x="f10" y="f6"/>
                  </a:cubicBezTo>
                  <a:cubicBezTo>
                    <a:pt x="f12" y="f6"/>
                    <a:pt x="f13" y="f6"/>
                    <a:pt x="f5" y="f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57" name="Freeform 162">
              <a:extLst>
                <a:ext uri="{FF2B5EF4-FFF2-40B4-BE49-F238E27FC236}">
                  <a16:creationId xmlns:a16="http://schemas.microsoft.com/office/drawing/2014/main" id="{72734FA3-5D1E-E230-0E46-BD93658BE93B}"/>
                </a:ext>
              </a:extLst>
            </p:cNvPr>
            <p:cNvSpPr/>
            <p:nvPr/>
          </p:nvSpPr>
          <p:spPr>
            <a:xfrm>
              <a:off x="4821238" y="1548207"/>
              <a:ext cx="55558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8"/>
                <a:gd name="f8" fmla="val 2"/>
                <a:gd name="f9" fmla="val 8"/>
                <a:gd name="f10" fmla="val 27"/>
                <a:gd name="f11" fmla="val 3"/>
                <a:gd name="f12" fmla="val 26"/>
                <a:gd name="f13" fmla="val 23"/>
                <a:gd name="f14" fmla="+- 0 0 -90"/>
                <a:gd name="f15" fmla="*/ f3 1 31"/>
                <a:gd name="f16" fmla="*/ f4 1 2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31"/>
                <a:gd name="f25" fmla="*/ f21 1 28"/>
                <a:gd name="f26" fmla="*/ 2 f22 1"/>
                <a:gd name="f27" fmla="*/ 0 f21 1"/>
                <a:gd name="f28" fmla="*/ 26 f22 1"/>
                <a:gd name="f29" fmla="*/ 28 f21 1"/>
                <a:gd name="f30" fmla="+- f23 0 f1"/>
                <a:gd name="f31" fmla="*/ f26 1 31"/>
                <a:gd name="f32" fmla="*/ f27 1 28"/>
                <a:gd name="f33" fmla="*/ f28 1 31"/>
                <a:gd name="f34" fmla="*/ f29 1 28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31" h="28">
                  <a:moveTo>
                    <a:pt x="f8" y="f5"/>
                  </a:moveTo>
                  <a:cubicBezTo>
                    <a:pt x="f6" y="f9"/>
                    <a:pt x="f10" y="f11"/>
                    <a:pt x="f12" y="f7"/>
                  </a:cubicBezTo>
                  <a:cubicBezTo>
                    <a:pt x="f8" y="f12"/>
                    <a:pt x="f5" y="f13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58" name="Freeform 163">
              <a:extLst>
                <a:ext uri="{FF2B5EF4-FFF2-40B4-BE49-F238E27FC236}">
                  <a16:creationId xmlns:a16="http://schemas.microsoft.com/office/drawing/2014/main" id="{8B741C2E-91B2-8FEC-B549-6E5C9DDD7E3C}"/>
                </a:ext>
              </a:extLst>
            </p:cNvPr>
            <p:cNvSpPr/>
            <p:nvPr/>
          </p:nvSpPr>
          <p:spPr>
            <a:xfrm>
              <a:off x="4821238" y="1883170"/>
              <a:ext cx="46040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4"/>
                <a:gd name="f8" fmla="val 3"/>
                <a:gd name="f9" fmla="val 10"/>
                <a:gd name="f10" fmla="val 1"/>
                <a:gd name="f11" fmla="val 18"/>
                <a:gd name="f12" fmla="val 5"/>
                <a:gd name="f13" fmla="val 12"/>
                <a:gd name="f14" fmla="val 19"/>
                <a:gd name="f15" fmla="+- 0 0 -90"/>
                <a:gd name="f16" fmla="*/ f3 1 26"/>
                <a:gd name="f17" fmla="*/ f4 1 26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26"/>
                <a:gd name="f24" fmla="*/ 26 f21 1"/>
                <a:gd name="f25" fmla="*/ 3 f21 1"/>
                <a:gd name="f26" fmla="*/ 0 f21 1"/>
                <a:gd name="f27" fmla="*/ 5 f21 1"/>
                <a:gd name="f28" fmla="+- f22 0 f1"/>
                <a:gd name="f29" fmla="*/ f24 1 26"/>
                <a:gd name="f30" fmla="*/ f25 1 26"/>
                <a:gd name="f31" fmla="*/ f26 1 26"/>
                <a:gd name="f32" fmla="*/ f27 1 26"/>
                <a:gd name="f33" fmla="*/ 0 1 f23"/>
                <a:gd name="f34" fmla="*/ f19 1 f23"/>
                <a:gd name="f35" fmla="*/ f29 1 f23"/>
                <a:gd name="f36" fmla="*/ f30 1 f23"/>
                <a:gd name="f37" fmla="*/ f31 1 f23"/>
                <a:gd name="f38" fmla="*/ f32 1 f23"/>
                <a:gd name="f39" fmla="*/ f33 f16 1"/>
                <a:gd name="f40" fmla="*/ f34 f16 1"/>
                <a:gd name="f41" fmla="*/ f34 f17 1"/>
                <a:gd name="f42" fmla="*/ f33 f17 1"/>
                <a:gd name="f43" fmla="*/ f35 f16 1"/>
                <a:gd name="f44" fmla="*/ f35 f17 1"/>
                <a:gd name="f45" fmla="*/ f36 f16 1"/>
                <a:gd name="f46" fmla="*/ f37 f17 1"/>
                <a:gd name="f47" fmla="*/ f3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6"/>
                </a:cxn>
                <a:cxn ang="f28">
                  <a:pos x="f43" y="f47"/>
                </a:cxn>
                <a:cxn ang="f28">
                  <a:pos x="f43" y="f44"/>
                </a:cxn>
              </a:cxnLst>
              <a:rect l="f39" t="f42" r="f40" b="f41"/>
              <a:pathLst>
                <a:path w="26" h="26">
                  <a:moveTo>
                    <a:pt x="f6" y="f6"/>
                  </a:moveTo>
                  <a:cubicBezTo>
                    <a:pt x="f5" y="f7"/>
                    <a:pt x="f5" y="f7"/>
                    <a:pt x="f8" y="f5"/>
                  </a:cubicBezTo>
                  <a:cubicBezTo>
                    <a:pt x="f9" y="f10"/>
                    <a:pt x="f11" y="f8"/>
                    <a:pt x="f6" y="f12"/>
                  </a:cubicBezTo>
                  <a:cubicBezTo>
                    <a:pt x="f6" y="f13"/>
                    <a:pt x="f6" y="f14"/>
                    <a:pt x="f6" y="f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59" name="Freeform 164">
              <a:extLst>
                <a:ext uri="{FF2B5EF4-FFF2-40B4-BE49-F238E27FC236}">
                  <a16:creationId xmlns:a16="http://schemas.microsoft.com/office/drawing/2014/main" id="{7D8A22C9-00E8-3024-6255-24DB4DE81409}"/>
                </a:ext>
              </a:extLst>
            </p:cNvPr>
            <p:cNvSpPr/>
            <p:nvPr/>
          </p:nvSpPr>
          <p:spPr>
            <a:xfrm>
              <a:off x="4826002" y="1483120"/>
              <a:ext cx="52385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9"/>
                <a:gd name="f8" fmla="val 24"/>
                <a:gd name="f9" fmla="val 15"/>
                <a:gd name="f10" fmla="val 26"/>
                <a:gd name="f11" fmla="val 8"/>
                <a:gd name="f12" fmla="val 23"/>
                <a:gd name="f13" fmla="val 21"/>
                <a:gd name="f14" fmla="val 14"/>
                <a:gd name="f15" fmla="val 7"/>
                <a:gd name="f16" fmla="val 25"/>
                <a:gd name="f17" fmla="val 3"/>
                <a:gd name="f18" fmla="+- 0 0 -90"/>
                <a:gd name="f19" fmla="*/ f3 1 30"/>
                <a:gd name="f20" fmla="*/ f4 1 29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30"/>
                <a:gd name="f29" fmla="*/ f25 1 29"/>
                <a:gd name="f30" fmla="*/ 24 f26 1"/>
                <a:gd name="f31" fmla="*/ 29 f25 1"/>
                <a:gd name="f32" fmla="*/ 0 f26 1"/>
                <a:gd name="f33" fmla="*/ 21 f25 1"/>
                <a:gd name="f34" fmla="*/ 0 f25 1"/>
                <a:gd name="f35" fmla="+- f27 0 f1"/>
                <a:gd name="f36" fmla="*/ f30 1 30"/>
                <a:gd name="f37" fmla="*/ f31 1 29"/>
                <a:gd name="f38" fmla="*/ f32 1 30"/>
                <a:gd name="f39" fmla="*/ f33 1 29"/>
                <a:gd name="f40" fmla="*/ f34 1 29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6" y="f58"/>
                </a:cxn>
                <a:cxn ang="f35">
                  <a:pos x="f54" y="f55"/>
                </a:cxn>
              </a:cxnLst>
              <a:rect l="f50" t="f53" r="f51" b="f52"/>
              <a:pathLst>
                <a:path w="30" h="29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5" y="f14"/>
                    <a:pt x="f5" y="f15"/>
                    <a:pt x="f5" y="f5"/>
                  </a:cubicBezTo>
                  <a:cubicBezTo>
                    <a:pt x="f6" y="f15"/>
                    <a:pt x="f16" y="f17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60" name="Freeform 165">
              <a:extLst>
                <a:ext uri="{FF2B5EF4-FFF2-40B4-BE49-F238E27FC236}">
                  <a16:creationId xmlns:a16="http://schemas.microsoft.com/office/drawing/2014/main" id="{ED052B43-2928-D0D0-06FF-50AC357C7571}"/>
                </a:ext>
              </a:extLst>
            </p:cNvPr>
            <p:cNvSpPr/>
            <p:nvPr/>
          </p:nvSpPr>
          <p:spPr>
            <a:xfrm>
              <a:off x="4826002" y="1949848"/>
              <a:ext cx="41276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7"/>
                <a:gd name="f8" fmla="val 9"/>
                <a:gd name="f9" fmla="val 2"/>
                <a:gd name="f10" fmla="val 17"/>
                <a:gd name="f11" fmla="val 3"/>
                <a:gd name="f12" fmla="val 5"/>
                <a:gd name="f13" fmla="val 12"/>
                <a:gd name="f14" fmla="val 19"/>
                <a:gd name="f15" fmla="val 16"/>
                <a:gd name="f16" fmla="val 25"/>
                <a:gd name="f17" fmla="val 8"/>
                <a:gd name="f18" fmla="val 22"/>
                <a:gd name="f19" fmla="val 15"/>
                <a:gd name="f20" fmla="+- 0 0 -90"/>
                <a:gd name="f21" fmla="*/ f3 1 24"/>
                <a:gd name="f22" fmla="*/ f4 1 2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4"/>
                <a:gd name="f31" fmla="*/ f27 1 27"/>
                <a:gd name="f32" fmla="*/ 0 f28 1"/>
                <a:gd name="f33" fmla="*/ 0 f27 1"/>
                <a:gd name="f34" fmla="*/ 24 f28 1"/>
                <a:gd name="f35" fmla="*/ 5 f27 1"/>
                <a:gd name="f36" fmla="*/ 27 f27 1"/>
                <a:gd name="f37" fmla="*/ 22 f27 1"/>
                <a:gd name="f38" fmla="+- f29 0 f1"/>
                <a:gd name="f39" fmla="*/ f32 1 24"/>
                <a:gd name="f40" fmla="*/ f33 1 27"/>
                <a:gd name="f41" fmla="*/ f34 1 24"/>
                <a:gd name="f42" fmla="*/ f35 1 27"/>
                <a:gd name="f43" fmla="*/ f36 1 27"/>
                <a:gd name="f44" fmla="*/ f37 1 27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1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2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1" y="f63"/>
                </a:cxn>
                <a:cxn ang="f38">
                  <a:pos x="f59" y="f64"/>
                </a:cxn>
                <a:cxn ang="f38">
                  <a:pos x="f59" y="f60"/>
                </a:cxn>
              </a:cxnLst>
              <a:rect l="f55" t="f58" r="f56" b="f57"/>
              <a:pathLst>
                <a:path w="24" h="27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5" y="f16"/>
                    <a:pt x="f17" y="f6"/>
                    <a:pt x="f5" y="f18"/>
                  </a:cubicBezTo>
                  <a:cubicBezTo>
                    <a:pt x="f5" y="f19"/>
                    <a:pt x="f5" y="f17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61" name="Freeform 166">
              <a:extLst>
                <a:ext uri="{FF2B5EF4-FFF2-40B4-BE49-F238E27FC236}">
                  <a16:creationId xmlns:a16="http://schemas.microsoft.com/office/drawing/2014/main" id="{70A7BEC2-B2C4-DC83-FEED-DA944716EF74}"/>
                </a:ext>
              </a:extLst>
            </p:cNvPr>
            <p:cNvSpPr/>
            <p:nvPr/>
          </p:nvSpPr>
          <p:spPr>
            <a:xfrm>
              <a:off x="4960940" y="2038746"/>
              <a:ext cx="50804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6"/>
                <a:gd name="f8" fmla="val 27"/>
                <a:gd name="f9" fmla="val 1"/>
                <a:gd name="f10" fmla="val 25"/>
                <a:gd name="f11" fmla="val 3"/>
                <a:gd name="f12" fmla="val 5"/>
                <a:gd name="f13" fmla="+- 0 0 -90"/>
                <a:gd name="f14" fmla="*/ f3 1 29"/>
                <a:gd name="f15" fmla="*/ f4 1 2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9"/>
                <a:gd name="f24" fmla="*/ f20 1 26"/>
                <a:gd name="f25" fmla="*/ 27 f21 1"/>
                <a:gd name="f26" fmla="*/ 26 f20 1"/>
                <a:gd name="f27" fmla="*/ 3 f21 1"/>
                <a:gd name="f28" fmla="*/ 3 f20 1"/>
                <a:gd name="f29" fmla="+- f22 0 f1"/>
                <a:gd name="f30" fmla="*/ f25 1 29"/>
                <a:gd name="f31" fmla="*/ f26 1 26"/>
                <a:gd name="f32" fmla="*/ f27 1 29"/>
                <a:gd name="f33" fmla="*/ f28 1 26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29" h="26">
                  <a:moveTo>
                    <a:pt x="f8" y="f7"/>
                  </a:moveTo>
                  <a:cubicBezTo>
                    <a:pt x="f9" y="f10"/>
                    <a:pt x="f5" y="f10"/>
                    <a:pt x="f11" y="f11"/>
                  </a:cubicBezTo>
                  <a:cubicBezTo>
                    <a:pt x="f10" y="f5"/>
                    <a:pt x="f6" y="f12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62" name="Freeform 167">
              <a:extLst>
                <a:ext uri="{FF2B5EF4-FFF2-40B4-BE49-F238E27FC236}">
                  <a16:creationId xmlns:a16="http://schemas.microsoft.com/office/drawing/2014/main" id="{E7DB9AF6-FCBA-92A6-A046-F9BC7BEB97F3}"/>
                </a:ext>
              </a:extLst>
            </p:cNvPr>
            <p:cNvSpPr/>
            <p:nvPr/>
          </p:nvSpPr>
          <p:spPr>
            <a:xfrm>
              <a:off x="4821238" y="1816501"/>
              <a:ext cx="55558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6"/>
                <a:gd name="f8" fmla="val 3"/>
                <a:gd name="f9" fmla="val 6"/>
                <a:gd name="f10" fmla="val 27"/>
                <a:gd name="f11" fmla="val 2"/>
                <a:gd name="f12" fmla="val 1"/>
                <a:gd name="f13" fmla="val 24"/>
                <a:gd name="f14" fmla="+- 0 0 -90"/>
                <a:gd name="f15" fmla="*/ f3 1 31"/>
                <a:gd name="f16" fmla="*/ f4 1 2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31"/>
                <a:gd name="f25" fmla="*/ f21 1 26"/>
                <a:gd name="f26" fmla="*/ 3 f22 1"/>
                <a:gd name="f27" fmla="*/ 0 f21 1"/>
                <a:gd name="f28" fmla="*/ 26 f22 1"/>
                <a:gd name="f29" fmla="*/ 26 f21 1"/>
                <a:gd name="f30" fmla="+- f23 0 f1"/>
                <a:gd name="f31" fmla="*/ f26 1 31"/>
                <a:gd name="f32" fmla="*/ f27 1 26"/>
                <a:gd name="f33" fmla="*/ f28 1 31"/>
                <a:gd name="f34" fmla="*/ f29 1 26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31" h="26">
                  <a:moveTo>
                    <a:pt x="f8" y="f5"/>
                  </a:moveTo>
                  <a:cubicBezTo>
                    <a:pt x="f6" y="f9"/>
                    <a:pt x="f10" y="f11"/>
                    <a:pt x="f7" y="f7"/>
                  </a:cubicBezTo>
                  <a:cubicBezTo>
                    <a:pt x="f12" y="f7"/>
                    <a:pt x="f5" y="f13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63" name="Freeform 168">
              <a:extLst>
                <a:ext uri="{FF2B5EF4-FFF2-40B4-BE49-F238E27FC236}">
                  <a16:creationId xmlns:a16="http://schemas.microsoft.com/office/drawing/2014/main" id="{C45943EE-EAFB-AEAE-83DA-193CC338F158}"/>
                </a:ext>
              </a:extLst>
            </p:cNvPr>
            <p:cNvSpPr/>
            <p:nvPr/>
          </p:nvSpPr>
          <p:spPr>
            <a:xfrm>
              <a:off x="4826002" y="2080022"/>
              <a:ext cx="41276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6"/>
                <a:gd name="f8" fmla="val 8"/>
                <a:gd name="f9" fmla="val 1"/>
                <a:gd name="f10" fmla="val 16"/>
                <a:gd name="f11" fmla="val 2"/>
                <a:gd name="f12" fmla="val 4"/>
                <a:gd name="f13" fmla="val 11"/>
                <a:gd name="f14" fmla="val 17"/>
                <a:gd name="f15" fmla="val 25"/>
                <a:gd name="f16" fmla="val 23"/>
                <a:gd name="f17" fmla="val 22"/>
                <a:gd name="f18" fmla="val 15"/>
                <a:gd name="f19" fmla="+- 0 0 -90"/>
                <a:gd name="f20" fmla="*/ f3 1 24"/>
                <a:gd name="f21" fmla="*/ f4 1 26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4"/>
                <a:gd name="f30" fmla="*/ f26 1 26"/>
                <a:gd name="f31" fmla="*/ 0 f27 1"/>
                <a:gd name="f32" fmla="*/ 0 f26 1"/>
                <a:gd name="f33" fmla="*/ 24 f27 1"/>
                <a:gd name="f34" fmla="*/ 4 f26 1"/>
                <a:gd name="f35" fmla="*/ 26 f26 1"/>
                <a:gd name="f36" fmla="*/ 22 f26 1"/>
                <a:gd name="f37" fmla="+- f28 0 f1"/>
                <a:gd name="f38" fmla="*/ f31 1 24"/>
                <a:gd name="f39" fmla="*/ f32 1 26"/>
                <a:gd name="f40" fmla="*/ f33 1 24"/>
                <a:gd name="f41" fmla="*/ f34 1 26"/>
                <a:gd name="f42" fmla="*/ f35 1 26"/>
                <a:gd name="f43" fmla="*/ f36 1 26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0" y="f62"/>
                </a:cxn>
                <a:cxn ang="f37">
                  <a:pos x="f58" y="f63"/>
                </a:cxn>
                <a:cxn ang="f37">
                  <a:pos x="f58" y="f59"/>
                </a:cxn>
              </a:cxnLst>
              <a:rect l="f54" t="f57" r="f55" b="f56"/>
              <a:pathLst>
                <a:path w="24" h="26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0" y="f15"/>
                    <a:pt x="f8" y="f16"/>
                    <a:pt x="f5" y="f17"/>
                  </a:cubicBezTo>
                  <a:cubicBezTo>
                    <a:pt x="f5" y="f18"/>
                    <a:pt x="f5" y="f8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64" name="Freeform 169">
              <a:extLst>
                <a:ext uri="{FF2B5EF4-FFF2-40B4-BE49-F238E27FC236}">
                  <a16:creationId xmlns:a16="http://schemas.microsoft.com/office/drawing/2014/main" id="{624B98F0-138B-955C-4F5C-E4735B5AF21B}"/>
                </a:ext>
              </a:extLst>
            </p:cNvPr>
            <p:cNvSpPr/>
            <p:nvPr/>
          </p:nvSpPr>
          <p:spPr>
            <a:xfrm>
              <a:off x="4826002" y="2481663"/>
              <a:ext cx="41276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5"/>
                <a:gd name="f8" fmla="val 23"/>
                <a:gd name="f9" fmla="val 8"/>
                <a:gd name="f10" fmla="val 22"/>
                <a:gd name="f11" fmla="val 16"/>
                <a:gd name="f12" fmla="val 1"/>
                <a:gd name="f13" fmla="val 2"/>
                <a:gd name="f14" fmla="val 10"/>
                <a:gd name="f15" fmla="val 17"/>
                <a:gd name="f16" fmla="+- 0 0 -90"/>
                <a:gd name="f17" fmla="*/ f3 1 24"/>
                <a:gd name="f18" fmla="*/ f4 1 24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24"/>
                <a:gd name="f25" fmla="*/ 24 f22 1"/>
                <a:gd name="f26" fmla="*/ 0 f22 1"/>
                <a:gd name="f27" fmla="*/ 22 f22 1"/>
                <a:gd name="f28" fmla="*/ 2 f22 1"/>
                <a:gd name="f29" fmla="+- f23 0 f1"/>
                <a:gd name="f30" fmla="*/ f25 1 24"/>
                <a:gd name="f31" fmla="*/ f26 1 24"/>
                <a:gd name="f32" fmla="*/ f27 1 24"/>
                <a:gd name="f33" fmla="*/ f28 1 24"/>
                <a:gd name="f34" fmla="*/ 0 1 f24"/>
                <a:gd name="f35" fmla="*/ f20 1 f24"/>
                <a:gd name="f36" fmla="*/ f30 1 f24"/>
                <a:gd name="f37" fmla="*/ f31 1 f24"/>
                <a:gd name="f38" fmla="*/ f32 1 f24"/>
                <a:gd name="f39" fmla="*/ f33 1 f24"/>
                <a:gd name="f40" fmla="*/ f34 f17 1"/>
                <a:gd name="f41" fmla="*/ f35 f17 1"/>
                <a:gd name="f42" fmla="*/ f35 f18 1"/>
                <a:gd name="f43" fmla="*/ f34 f18 1"/>
                <a:gd name="f44" fmla="*/ f36 f17 1"/>
                <a:gd name="f45" fmla="*/ f36 f18 1"/>
                <a:gd name="f46" fmla="*/ f37 f17 1"/>
                <a:gd name="f47" fmla="*/ f38 f18 1"/>
                <a:gd name="f48" fmla="*/ f37 f18 1"/>
                <a:gd name="f49" fmla="*/ f39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4" y="f45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4" y="f49"/>
                </a:cxn>
                <a:cxn ang="f29">
                  <a:pos x="f44" y="f45"/>
                </a:cxn>
              </a:cxnLst>
              <a:rect l="f40" t="f43" r="f41" b="f42"/>
              <a:pathLst>
                <a:path w="24" h="24">
                  <a:moveTo>
                    <a:pt x="f6" y="f6"/>
                  </a:moveTo>
                  <a:cubicBezTo>
                    <a:pt x="f7" y="f8"/>
                    <a:pt x="f9" y="f8"/>
                    <a:pt x="f5" y="f10"/>
                  </a:cubicBezTo>
                  <a:cubicBezTo>
                    <a:pt x="f5" y="f7"/>
                    <a:pt x="f5" y="f9"/>
                    <a:pt x="f5" y="f5"/>
                  </a:cubicBezTo>
                  <a:cubicBezTo>
                    <a:pt x="f9" y="f5"/>
                    <a:pt x="f11" y="f12"/>
                    <a:pt x="f6" y="f13"/>
                  </a:cubicBezTo>
                  <a:cubicBezTo>
                    <a:pt x="f6" y="f14"/>
                    <a:pt x="f6" y="f15"/>
                    <a:pt x="f6" y="f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65" name="Freeform 170">
              <a:extLst>
                <a:ext uri="{FF2B5EF4-FFF2-40B4-BE49-F238E27FC236}">
                  <a16:creationId xmlns:a16="http://schemas.microsoft.com/office/drawing/2014/main" id="{80DCBBFB-C58E-0DA4-94BB-0586D19C9E21}"/>
                </a:ext>
              </a:extLst>
            </p:cNvPr>
            <p:cNvSpPr/>
            <p:nvPr/>
          </p:nvSpPr>
          <p:spPr>
            <a:xfrm>
              <a:off x="4826002" y="2348307"/>
              <a:ext cx="41276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5"/>
                <a:gd name="f8" fmla="val 16"/>
                <a:gd name="f9" fmla="val 8"/>
                <a:gd name="f10" fmla="val 23"/>
                <a:gd name="f11" fmla="val 22"/>
                <a:gd name="f12" fmla="val 14"/>
                <a:gd name="f13" fmla="val 1"/>
                <a:gd name="f14" fmla="val 2"/>
                <a:gd name="f15" fmla="val 9"/>
                <a:gd name="f16" fmla="+- 0 0 -90"/>
                <a:gd name="f17" fmla="*/ f3 1 24"/>
                <a:gd name="f18" fmla="*/ f4 1 25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4"/>
                <a:gd name="f27" fmla="*/ f23 1 25"/>
                <a:gd name="f28" fmla="*/ 24 f24 1"/>
                <a:gd name="f29" fmla="*/ 25 f23 1"/>
                <a:gd name="f30" fmla="*/ 0 f24 1"/>
                <a:gd name="f31" fmla="*/ 22 f23 1"/>
                <a:gd name="f32" fmla="*/ 0 f23 1"/>
                <a:gd name="f33" fmla="*/ 2 f23 1"/>
                <a:gd name="f34" fmla="+- f25 0 f1"/>
                <a:gd name="f35" fmla="*/ f28 1 24"/>
                <a:gd name="f36" fmla="*/ f29 1 25"/>
                <a:gd name="f37" fmla="*/ f30 1 24"/>
                <a:gd name="f38" fmla="*/ f31 1 25"/>
                <a:gd name="f39" fmla="*/ f32 1 25"/>
                <a:gd name="f40" fmla="*/ f33 1 25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7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8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7" y="f59"/>
                </a:cxn>
                <a:cxn ang="f34">
                  <a:pos x="f55" y="f60"/>
                </a:cxn>
                <a:cxn ang="f34">
                  <a:pos x="f55" y="f56"/>
                </a:cxn>
              </a:cxnLst>
              <a:rect l="f51" t="f54" r="f52" b="f53"/>
              <a:pathLst>
                <a:path w="24" h="25">
                  <a:moveTo>
                    <a:pt x="f6" y="f7"/>
                  </a:moveTo>
                  <a:cubicBezTo>
                    <a:pt x="f8" y="f6"/>
                    <a:pt x="f9" y="f10"/>
                    <a:pt x="f5" y="f11"/>
                  </a:cubicBezTo>
                  <a:cubicBezTo>
                    <a:pt x="f5" y="f12"/>
                    <a:pt x="f5" y="f9"/>
                    <a:pt x="f5" y="f5"/>
                  </a:cubicBezTo>
                  <a:cubicBezTo>
                    <a:pt x="f9" y="f13"/>
                    <a:pt x="f8" y="f13"/>
                    <a:pt x="f6" y="f14"/>
                  </a:cubicBezTo>
                  <a:cubicBezTo>
                    <a:pt x="f6" y="f15"/>
                    <a:pt x="f6" y="f8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66" name="Freeform 171">
              <a:extLst>
                <a:ext uri="{FF2B5EF4-FFF2-40B4-BE49-F238E27FC236}">
                  <a16:creationId xmlns:a16="http://schemas.microsoft.com/office/drawing/2014/main" id="{FA6D663A-55C8-796E-61DA-ADD35D4F1D8D}"/>
                </a:ext>
              </a:extLst>
            </p:cNvPr>
            <p:cNvSpPr/>
            <p:nvPr/>
          </p:nvSpPr>
          <p:spPr>
            <a:xfrm>
              <a:off x="4749805" y="1735540"/>
              <a:ext cx="46040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7"/>
                <a:gd name="f8" fmla="val 11"/>
                <a:gd name="f9" fmla="val 18"/>
                <a:gd name="f10" fmla="val 17"/>
                <a:gd name="f11" fmla="val 24"/>
                <a:gd name="f12" fmla="val 8"/>
                <a:gd name="f13" fmla="val 21"/>
                <a:gd name="f14" fmla="val 1"/>
                <a:gd name="f15" fmla="val 6"/>
                <a:gd name="f16" fmla="val 4"/>
                <a:gd name="f17" fmla="val 5"/>
                <a:gd name="f18" fmla="val 10"/>
                <a:gd name="f19" fmla="val 2"/>
                <a:gd name="f20" fmla="+- 0 0 -90"/>
                <a:gd name="f21" fmla="*/ f3 1 26"/>
                <a:gd name="f22" fmla="*/ f4 1 2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6"/>
                <a:gd name="f31" fmla="*/ f27 1 27"/>
                <a:gd name="f32" fmla="*/ 26 f28 1"/>
                <a:gd name="f33" fmla="*/ 0 f27 1"/>
                <a:gd name="f34" fmla="*/ 27 f27 1"/>
                <a:gd name="f35" fmla="*/ 1 f28 1"/>
                <a:gd name="f36" fmla="*/ 17 f27 1"/>
                <a:gd name="f37" fmla="*/ 4 f28 1"/>
                <a:gd name="f38" fmla="*/ 5 f27 1"/>
                <a:gd name="f39" fmla="+- f29 0 f1"/>
                <a:gd name="f40" fmla="*/ f32 1 26"/>
                <a:gd name="f41" fmla="*/ f33 1 27"/>
                <a:gd name="f42" fmla="*/ f34 1 27"/>
                <a:gd name="f43" fmla="*/ f35 1 26"/>
                <a:gd name="f44" fmla="*/ f36 1 27"/>
                <a:gd name="f45" fmla="*/ f37 1 26"/>
                <a:gd name="f46" fmla="*/ f38 1 27"/>
                <a:gd name="f47" fmla="*/ 0 1 f30"/>
                <a:gd name="f48" fmla="*/ f24 1 f30"/>
                <a:gd name="f49" fmla="*/ 0 1 f31"/>
                <a:gd name="f50" fmla="*/ f25 1 f31"/>
                <a:gd name="f51" fmla="*/ f40 1 f30"/>
                <a:gd name="f52" fmla="*/ f41 1 f31"/>
                <a:gd name="f53" fmla="*/ f42 1 f31"/>
                <a:gd name="f54" fmla="*/ f43 1 f30"/>
                <a:gd name="f55" fmla="*/ f44 1 f31"/>
                <a:gd name="f56" fmla="*/ f45 1 f30"/>
                <a:gd name="f57" fmla="*/ f46 1 f31"/>
                <a:gd name="f58" fmla="*/ f47 f21 1"/>
                <a:gd name="f59" fmla="*/ f48 f21 1"/>
                <a:gd name="f60" fmla="*/ f50 f22 1"/>
                <a:gd name="f61" fmla="*/ f49 f22 1"/>
                <a:gd name="f62" fmla="*/ f51 f21 1"/>
                <a:gd name="f63" fmla="*/ f52 f22 1"/>
                <a:gd name="f64" fmla="*/ f53 f22 1"/>
                <a:gd name="f65" fmla="*/ f54 f21 1"/>
                <a:gd name="f66" fmla="*/ f55 f22 1"/>
                <a:gd name="f67" fmla="*/ f56 f21 1"/>
                <a:gd name="f68" fmla="*/ f57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2" y="f63"/>
                </a:cxn>
                <a:cxn ang="f39">
                  <a:pos x="f62" y="f64"/>
                </a:cxn>
                <a:cxn ang="f39">
                  <a:pos x="f65" y="f66"/>
                </a:cxn>
                <a:cxn ang="f39">
                  <a:pos x="f67" y="f68"/>
                </a:cxn>
                <a:cxn ang="f39">
                  <a:pos x="f62" y="f63"/>
                </a:cxn>
              </a:cxnLst>
              <a:rect l="f58" t="f61" r="f59" b="f60"/>
              <a:pathLst>
                <a:path w="26" h="27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11"/>
                    <a:pt x="f12" y="f13"/>
                    <a:pt x="f14" y="f10"/>
                  </a:cubicBezTo>
                  <a:cubicBezTo>
                    <a:pt x="f5" y="f10"/>
                    <a:pt x="f14" y="f15"/>
                    <a:pt x="f16" y="f17"/>
                  </a:cubicBezTo>
                  <a:cubicBezTo>
                    <a:pt x="f18" y="f19"/>
                    <a:pt x="f9" y="f19"/>
                    <a:pt x="f6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67" name="Freeform 172">
              <a:extLst>
                <a:ext uri="{FF2B5EF4-FFF2-40B4-BE49-F238E27FC236}">
                  <a16:creationId xmlns:a16="http://schemas.microsoft.com/office/drawing/2014/main" id="{BF2D8172-9CEA-B979-67C2-37C6163F8F16}"/>
                </a:ext>
              </a:extLst>
            </p:cNvPr>
            <p:cNvSpPr/>
            <p:nvPr/>
          </p:nvSpPr>
          <p:spPr>
            <a:xfrm>
              <a:off x="4826002" y="1684736"/>
              <a:ext cx="46040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3"/>
                <a:gd name="f8" fmla="val 16"/>
                <a:gd name="f9" fmla="val 25"/>
                <a:gd name="f10" fmla="val 8"/>
                <a:gd name="f11" fmla="val 21"/>
                <a:gd name="f12" fmla="val 14"/>
                <a:gd name="f13" fmla="val 1"/>
                <a:gd name="f14" fmla="val 5"/>
                <a:gd name="f15" fmla="+- 0 0 -90"/>
                <a:gd name="f16" fmla="*/ f3 1 27"/>
                <a:gd name="f17" fmla="*/ f4 1 27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27"/>
                <a:gd name="f24" fmla="*/ 23 f21 1"/>
                <a:gd name="f25" fmla="*/ 27 f21 1"/>
                <a:gd name="f26" fmla="*/ 0 f21 1"/>
                <a:gd name="f27" fmla="*/ 21 f21 1"/>
                <a:gd name="f28" fmla="*/ 1 f21 1"/>
                <a:gd name="f29" fmla="+- f22 0 f1"/>
                <a:gd name="f30" fmla="*/ f24 1 27"/>
                <a:gd name="f31" fmla="*/ f25 1 27"/>
                <a:gd name="f32" fmla="*/ f26 1 27"/>
                <a:gd name="f33" fmla="*/ f27 1 27"/>
                <a:gd name="f34" fmla="*/ f28 1 27"/>
                <a:gd name="f35" fmla="*/ 0 1 f23"/>
                <a:gd name="f36" fmla="*/ f19 1 f23"/>
                <a:gd name="f37" fmla="*/ f30 1 f23"/>
                <a:gd name="f38" fmla="*/ f31 1 f23"/>
                <a:gd name="f39" fmla="*/ f32 1 f23"/>
                <a:gd name="f40" fmla="*/ f33 1 f23"/>
                <a:gd name="f41" fmla="*/ f34 1 f23"/>
                <a:gd name="f42" fmla="*/ f35 f16 1"/>
                <a:gd name="f43" fmla="*/ f36 f16 1"/>
                <a:gd name="f44" fmla="*/ f36 f17 1"/>
                <a:gd name="f45" fmla="*/ f35 f17 1"/>
                <a:gd name="f46" fmla="*/ f37 f16 1"/>
                <a:gd name="f47" fmla="*/ f38 f17 1"/>
                <a:gd name="f48" fmla="*/ f39 f16 1"/>
                <a:gd name="f49" fmla="*/ f40 f17 1"/>
                <a:gd name="f50" fmla="*/ f41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8" y="f50"/>
                </a:cxn>
                <a:cxn ang="f29">
                  <a:pos x="f46" y="f47"/>
                </a:cxn>
              </a:cxnLst>
              <a:rect l="f42" t="f45" r="f43" b="f44"/>
              <a:pathLst>
                <a:path w="27" h="27">
                  <a:moveTo>
                    <a:pt x="f7" y="f6"/>
                  </a:moveTo>
                  <a:cubicBezTo>
                    <a:pt x="f8" y="f9"/>
                    <a:pt x="f10" y="f7"/>
                    <a:pt x="f5" y="f11"/>
                  </a:cubicBezTo>
                  <a:cubicBezTo>
                    <a:pt x="f5" y="f12"/>
                    <a:pt x="f5" y="f10"/>
                    <a:pt x="f5" y="f13"/>
                  </a:cubicBezTo>
                  <a:cubicBezTo>
                    <a:pt x="f7" y="f5"/>
                    <a:pt x="f6" y="f14"/>
                    <a:pt x="f7" y="f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68" name="Freeform 173">
              <a:extLst>
                <a:ext uri="{FF2B5EF4-FFF2-40B4-BE49-F238E27FC236}">
                  <a16:creationId xmlns:a16="http://schemas.microsoft.com/office/drawing/2014/main" id="{C4061832-78F2-02A4-5A47-A51994011110}"/>
                </a:ext>
              </a:extLst>
            </p:cNvPr>
            <p:cNvSpPr/>
            <p:nvPr/>
          </p:nvSpPr>
          <p:spPr>
            <a:xfrm>
              <a:off x="4826002" y="2146700"/>
              <a:ext cx="41276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5"/>
                <a:gd name="f8" fmla="val 3"/>
                <a:gd name="f9" fmla="val 11"/>
                <a:gd name="f10" fmla="val 17"/>
                <a:gd name="f11" fmla="val 16"/>
                <a:gd name="f12" fmla="val 9"/>
                <a:gd name="f13" fmla="val 22"/>
                <a:gd name="f14" fmla="val 15"/>
                <a:gd name="f15" fmla="val 8"/>
                <a:gd name="f16" fmla="val 1"/>
                <a:gd name="f17" fmla="val 2"/>
                <a:gd name="f18" fmla="+- 0 0 -90"/>
                <a:gd name="f19" fmla="*/ f3 1 24"/>
                <a:gd name="f20" fmla="*/ f4 1 25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4"/>
                <a:gd name="f29" fmla="*/ f25 1 25"/>
                <a:gd name="f30" fmla="*/ 24 f26 1"/>
                <a:gd name="f31" fmla="*/ 3 f25 1"/>
                <a:gd name="f32" fmla="*/ 25 f25 1"/>
                <a:gd name="f33" fmla="*/ 0 f26 1"/>
                <a:gd name="f34" fmla="*/ 22 f25 1"/>
                <a:gd name="f35" fmla="*/ 0 f25 1"/>
                <a:gd name="f36" fmla="+- f27 0 f1"/>
                <a:gd name="f37" fmla="*/ f30 1 24"/>
                <a:gd name="f38" fmla="*/ f31 1 25"/>
                <a:gd name="f39" fmla="*/ f32 1 25"/>
                <a:gd name="f40" fmla="*/ f33 1 24"/>
                <a:gd name="f41" fmla="*/ f34 1 25"/>
                <a:gd name="f42" fmla="*/ f35 1 25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9"/>
                <a:gd name="f50" fmla="*/ f40 1 f28"/>
                <a:gd name="f51" fmla="*/ f41 1 f29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20 1"/>
                <a:gd name="f60" fmla="*/ f50 f19 1"/>
                <a:gd name="f61" fmla="*/ f51 f20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60" y="f61"/>
                </a:cxn>
                <a:cxn ang="f36">
                  <a:pos x="f60" y="f62"/>
                </a:cxn>
                <a:cxn ang="f36">
                  <a:pos x="f57" y="f58"/>
                </a:cxn>
              </a:cxnLst>
              <a:rect l="f53" t="f56" r="f54" b="f55"/>
              <a:pathLst>
                <a:path w="24" h="25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6"/>
                    <a:pt x="f12" y="f6"/>
                    <a:pt x="f5" y="f13"/>
                  </a:cubicBezTo>
                  <a:cubicBezTo>
                    <a:pt x="f5" y="f14"/>
                    <a:pt x="f5" y="f15"/>
                    <a:pt x="f5" y="f5"/>
                  </a:cubicBezTo>
                  <a:cubicBezTo>
                    <a:pt x="f15" y="f16"/>
                    <a:pt x="f11" y="f17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69" name="Freeform 174">
              <a:extLst>
                <a:ext uri="{FF2B5EF4-FFF2-40B4-BE49-F238E27FC236}">
                  <a16:creationId xmlns:a16="http://schemas.microsoft.com/office/drawing/2014/main" id="{8399824C-5B99-7F60-E6E5-B0C8F07553FF}"/>
                </a:ext>
              </a:extLst>
            </p:cNvPr>
            <p:cNvSpPr/>
            <p:nvPr/>
          </p:nvSpPr>
          <p:spPr>
            <a:xfrm>
              <a:off x="4826002" y="1214835"/>
              <a:ext cx="50804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30"/>
                <a:gd name="f8" fmla="val 9"/>
                <a:gd name="f9" fmla="val 25"/>
                <a:gd name="f10" fmla="val 3"/>
                <a:gd name="f11" fmla="val 24"/>
                <a:gd name="f12" fmla="val 16"/>
                <a:gd name="f13" fmla="val 27"/>
                <a:gd name="f14" fmla="val 8"/>
                <a:gd name="f15" fmla="val 21"/>
                <a:gd name="f16" fmla="val 14"/>
                <a:gd name="f17" fmla="val 7"/>
                <a:gd name="f18" fmla="+- 0 0 -90"/>
                <a:gd name="f19" fmla="*/ f3 1 29"/>
                <a:gd name="f20" fmla="*/ f4 1 30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9"/>
                <a:gd name="f29" fmla="*/ f25 1 30"/>
                <a:gd name="f30" fmla="*/ 0 f26 1"/>
                <a:gd name="f31" fmla="*/ 0 f25 1"/>
                <a:gd name="f32" fmla="*/ 24 f26 1"/>
                <a:gd name="f33" fmla="*/ 30 f25 1"/>
                <a:gd name="f34" fmla="*/ 21 f25 1"/>
                <a:gd name="f35" fmla="+- f27 0 f1"/>
                <a:gd name="f36" fmla="*/ f30 1 29"/>
                <a:gd name="f37" fmla="*/ f31 1 30"/>
                <a:gd name="f38" fmla="*/ f32 1 29"/>
                <a:gd name="f39" fmla="*/ f33 1 30"/>
                <a:gd name="f40" fmla="*/ f34 1 30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4" y="f58"/>
                </a:cxn>
                <a:cxn ang="f35">
                  <a:pos x="f54" y="f55"/>
                </a:cxn>
              </a:cxnLst>
              <a:rect l="f50" t="f53" r="f51" b="f52"/>
              <a:pathLst>
                <a:path w="29" h="30">
                  <a:moveTo>
                    <a:pt x="f5" y="f5"/>
                  </a:moveTo>
                  <a:cubicBezTo>
                    <a:pt x="f6" y="f8"/>
                    <a:pt x="f9" y="f10"/>
                    <a:pt x="f11" y="f7"/>
                  </a:cubicBezTo>
                  <a:cubicBezTo>
                    <a:pt x="f12" y="f13"/>
                    <a:pt x="f14" y="f11"/>
                    <a:pt x="f5" y="f15"/>
                  </a:cubicBezTo>
                  <a:cubicBezTo>
                    <a:pt x="f5" y="f16"/>
                    <a:pt x="f5" y="f17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70" name="Freeform 175">
              <a:extLst>
                <a:ext uri="{FF2B5EF4-FFF2-40B4-BE49-F238E27FC236}">
                  <a16:creationId xmlns:a16="http://schemas.microsoft.com/office/drawing/2014/main" id="{330EB33E-8A9C-397C-6C87-A43CAB317E02}"/>
                </a:ext>
              </a:extLst>
            </p:cNvPr>
            <p:cNvSpPr/>
            <p:nvPr/>
          </p:nvSpPr>
          <p:spPr>
            <a:xfrm>
              <a:off x="4821238" y="1281513"/>
              <a:ext cx="46040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9"/>
                <a:gd name="f8" fmla="val 3"/>
                <a:gd name="f9" fmla="val 11"/>
                <a:gd name="f10" fmla="val 19"/>
                <a:gd name="f11" fmla="val 6"/>
                <a:gd name="f12" fmla="val 9"/>
                <a:gd name="f13" fmla="val 16"/>
                <a:gd name="f14" fmla="val 22"/>
                <a:gd name="f15" fmla="val 2"/>
                <a:gd name="f16" fmla="val 27"/>
                <a:gd name="f17" fmla="val 24"/>
                <a:gd name="f18" fmla="+- 0 0 -90"/>
                <a:gd name="f19" fmla="*/ f3 1 26"/>
                <a:gd name="f20" fmla="*/ f4 1 29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6"/>
                <a:gd name="f29" fmla="*/ f25 1 29"/>
                <a:gd name="f30" fmla="*/ 3 f26 1"/>
                <a:gd name="f31" fmla="*/ 0 f25 1"/>
                <a:gd name="f32" fmla="*/ 26 f26 1"/>
                <a:gd name="f33" fmla="*/ 9 f25 1"/>
                <a:gd name="f34" fmla="*/ 29 f25 1"/>
                <a:gd name="f35" fmla="+- f27 0 f1"/>
                <a:gd name="f36" fmla="*/ f30 1 26"/>
                <a:gd name="f37" fmla="*/ f31 1 29"/>
                <a:gd name="f38" fmla="*/ f32 1 26"/>
                <a:gd name="f39" fmla="*/ f33 1 29"/>
                <a:gd name="f40" fmla="*/ f34 1 29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6" y="f58"/>
                </a:cxn>
                <a:cxn ang="f35">
                  <a:pos x="f54" y="f55"/>
                </a:cxn>
              </a:cxnLst>
              <a:rect l="f50" t="f53" r="f51" b="f52"/>
              <a:pathLst>
                <a:path w="26" h="29">
                  <a:moveTo>
                    <a:pt x="f8" y="f5"/>
                  </a:moveTo>
                  <a:cubicBezTo>
                    <a:pt x="f9" y="f8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7"/>
                  </a:cubicBezTo>
                  <a:cubicBezTo>
                    <a:pt x="f15" y="f16"/>
                    <a:pt x="f5" y="f17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71" name="Freeform 176">
              <a:extLst>
                <a:ext uri="{FF2B5EF4-FFF2-40B4-BE49-F238E27FC236}">
                  <a16:creationId xmlns:a16="http://schemas.microsoft.com/office/drawing/2014/main" id="{D3DDA3A8-9FB5-1610-6B7B-DB1FED7A3438}"/>
                </a:ext>
              </a:extLst>
            </p:cNvPr>
            <p:cNvSpPr/>
            <p:nvPr/>
          </p:nvSpPr>
          <p:spPr>
            <a:xfrm>
              <a:off x="4826002" y="2749948"/>
              <a:ext cx="41276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2"/>
                <a:gd name="f8" fmla="val 16"/>
                <a:gd name="f9" fmla="val 8"/>
                <a:gd name="f10" fmla="val 14"/>
                <a:gd name="f11" fmla="+- 0 0 -90"/>
                <a:gd name="f12" fmla="*/ f3 1 24"/>
                <a:gd name="f13" fmla="*/ f4 1 22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4"/>
                <a:gd name="f22" fmla="*/ f18 1 22"/>
                <a:gd name="f23" fmla="*/ 24 f19 1"/>
                <a:gd name="f24" fmla="*/ 22 f18 1"/>
                <a:gd name="f25" fmla="*/ 0 f19 1"/>
                <a:gd name="f26" fmla="*/ 0 f18 1"/>
                <a:gd name="f27" fmla="+- f20 0 f1"/>
                <a:gd name="f28" fmla="*/ f23 1 24"/>
                <a:gd name="f29" fmla="*/ f24 1 22"/>
                <a:gd name="f30" fmla="*/ f25 1 24"/>
                <a:gd name="f31" fmla="*/ f26 1 22"/>
                <a:gd name="f32" fmla="*/ 0 1 f21"/>
                <a:gd name="f33" fmla="*/ f15 1 f21"/>
                <a:gd name="f34" fmla="*/ 0 1 f22"/>
                <a:gd name="f35" fmla="*/ f16 1 f22"/>
                <a:gd name="f36" fmla="*/ f28 1 f21"/>
                <a:gd name="f37" fmla="*/ f29 1 f22"/>
                <a:gd name="f38" fmla="*/ f30 1 f21"/>
                <a:gd name="f39" fmla="*/ f31 1 f22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5"/>
                </a:cxn>
                <a:cxn ang="f27">
                  <a:pos x="f46" y="f47"/>
                </a:cxn>
                <a:cxn ang="f27">
                  <a:pos x="f44" y="f47"/>
                </a:cxn>
                <a:cxn ang="f27">
                  <a:pos x="f44" y="f45"/>
                </a:cxn>
              </a:cxnLst>
              <a:rect l="f40" t="f43" r="f41" b="f42"/>
              <a:pathLst>
                <a:path w="24" h="22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9"/>
                    <a:pt x="f5" y="f5"/>
                  </a:cubicBezTo>
                  <a:cubicBezTo>
                    <a:pt x="f9" y="f5"/>
                    <a:pt x="f8" y="f5"/>
                    <a:pt x="f6" y="f5"/>
                  </a:cubicBezTo>
                  <a:cubicBezTo>
                    <a:pt x="f6" y="f9"/>
                    <a:pt x="f6" y="f10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72" name="Freeform 177">
              <a:extLst>
                <a:ext uri="{FF2B5EF4-FFF2-40B4-BE49-F238E27FC236}">
                  <a16:creationId xmlns:a16="http://schemas.microsoft.com/office/drawing/2014/main" id="{124147DB-AAB0-8633-1655-809C3304C692}"/>
                </a:ext>
              </a:extLst>
            </p:cNvPr>
            <p:cNvSpPr/>
            <p:nvPr/>
          </p:nvSpPr>
          <p:spPr>
            <a:xfrm>
              <a:off x="4819646" y="2214960"/>
              <a:ext cx="47621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4"/>
                <a:gd name="f8" fmla="val 3"/>
                <a:gd name="f9" fmla="val 11"/>
                <a:gd name="f10" fmla="val 18"/>
                <a:gd name="f11" fmla="val 23"/>
                <a:gd name="f12" fmla="val 4"/>
                <a:gd name="f13" fmla="val 1"/>
                <a:gd name="f14" fmla="val 19"/>
                <a:gd name="f15" fmla="val 2"/>
                <a:gd name="f16" fmla="+- 0 0 -90"/>
                <a:gd name="f17" fmla="*/ f3 1 27"/>
                <a:gd name="f18" fmla="*/ f4 1 24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"/>
                <a:gd name="f27" fmla="*/ f23 1 24"/>
                <a:gd name="f28" fmla="*/ 27 f24 1"/>
                <a:gd name="f29" fmla="*/ 3 f23 1"/>
                <a:gd name="f30" fmla="*/ 24 f23 1"/>
                <a:gd name="f31" fmla="*/ 4 f24 1"/>
                <a:gd name="f32" fmla="*/ 0 f23 1"/>
                <a:gd name="f33" fmla="+- f25 0 f1"/>
                <a:gd name="f34" fmla="*/ f28 1 27"/>
                <a:gd name="f35" fmla="*/ f29 1 24"/>
                <a:gd name="f36" fmla="*/ f30 1 24"/>
                <a:gd name="f37" fmla="*/ f31 1 27"/>
                <a:gd name="f38" fmla="*/ f32 1 24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7"/>
                <a:gd name="f46" fmla="*/ f37 1 f26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8 1"/>
                <a:gd name="f55" fmla="*/ f46 f17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2" y="f54"/>
                </a:cxn>
                <a:cxn ang="f33">
                  <a:pos x="f55" y="f56"/>
                </a:cxn>
                <a:cxn ang="f33">
                  <a:pos x="f52" y="f53"/>
                </a:cxn>
              </a:cxnLst>
              <a:rect l="f48" t="f51" r="f49" b="f50"/>
              <a:pathLst>
                <a:path w="27" h="24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5" y="f11"/>
                    <a:pt x="f5" y="f11"/>
                    <a:pt x="f12" y="f5"/>
                  </a:cubicBezTo>
                  <a:cubicBezTo>
                    <a:pt x="f9" y="f13"/>
                    <a:pt x="f14" y="f15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73" name="Freeform 178">
              <a:extLst>
                <a:ext uri="{FF2B5EF4-FFF2-40B4-BE49-F238E27FC236}">
                  <a16:creationId xmlns:a16="http://schemas.microsoft.com/office/drawing/2014/main" id="{5E9ACEC9-205D-C9FC-03AF-6F5D041A47ED}"/>
                </a:ext>
              </a:extLst>
            </p:cNvPr>
            <p:cNvSpPr/>
            <p:nvPr/>
          </p:nvSpPr>
          <p:spPr>
            <a:xfrm>
              <a:off x="4821238" y="1414860"/>
              <a:ext cx="50804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8"/>
                <a:gd name="f8" fmla="val 2"/>
                <a:gd name="f9" fmla="val 8"/>
                <a:gd name="f10" fmla="val 26"/>
                <a:gd name="f11" fmla="val 4"/>
                <a:gd name="f12" fmla="val 27"/>
                <a:gd name="f13" fmla="val 23"/>
                <a:gd name="f14" fmla="+- 0 0 -90"/>
                <a:gd name="f15" fmla="*/ f3 1 29"/>
                <a:gd name="f16" fmla="*/ f4 1 2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9"/>
                <a:gd name="f25" fmla="*/ f21 1 28"/>
                <a:gd name="f26" fmla="*/ 2 f22 1"/>
                <a:gd name="f27" fmla="*/ 0 f21 1"/>
                <a:gd name="f28" fmla="*/ 26 f22 1"/>
                <a:gd name="f29" fmla="*/ 28 f21 1"/>
                <a:gd name="f30" fmla="+- f23 0 f1"/>
                <a:gd name="f31" fmla="*/ f26 1 29"/>
                <a:gd name="f32" fmla="*/ f27 1 28"/>
                <a:gd name="f33" fmla="*/ f28 1 29"/>
                <a:gd name="f34" fmla="*/ f29 1 28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29" h="28">
                  <a:moveTo>
                    <a:pt x="f8" y="f5"/>
                  </a:moveTo>
                  <a:cubicBezTo>
                    <a:pt x="f6" y="f9"/>
                    <a:pt x="f6" y="f9"/>
                    <a:pt x="f10" y="f7"/>
                  </a:cubicBezTo>
                  <a:cubicBezTo>
                    <a:pt x="f11" y="f12"/>
                    <a:pt x="f5" y="f13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74" name="Freeform 179">
              <a:extLst>
                <a:ext uri="{FF2B5EF4-FFF2-40B4-BE49-F238E27FC236}">
                  <a16:creationId xmlns:a16="http://schemas.microsoft.com/office/drawing/2014/main" id="{085264E7-2B8B-E3AA-C47A-7AB255DF8E7E}"/>
                </a:ext>
              </a:extLst>
            </p:cNvPr>
            <p:cNvSpPr/>
            <p:nvPr/>
          </p:nvSpPr>
          <p:spPr>
            <a:xfrm>
              <a:off x="4826002" y="2413394"/>
              <a:ext cx="41276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5"/>
                <a:gd name="f8" fmla="val 23"/>
                <a:gd name="f9" fmla="val 15"/>
                <a:gd name="f10" fmla="val 9"/>
                <a:gd name="f11" fmla="val 8"/>
                <a:gd name="f12" fmla="val 1"/>
                <a:gd name="f13" fmla="val 16"/>
                <a:gd name="f14" fmla="val 2"/>
                <a:gd name="f15" fmla="val 3"/>
                <a:gd name="f16" fmla="val 10"/>
                <a:gd name="f17" fmla="val 17"/>
                <a:gd name="f18" fmla="+- 0 0 -90"/>
                <a:gd name="f19" fmla="*/ f3 1 24"/>
                <a:gd name="f20" fmla="*/ f4 1 25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4"/>
                <a:gd name="f29" fmla="*/ f25 1 25"/>
                <a:gd name="f30" fmla="*/ 0 f26 1"/>
                <a:gd name="f31" fmla="*/ 23 f25 1"/>
                <a:gd name="f32" fmla="*/ 0 f25 1"/>
                <a:gd name="f33" fmla="*/ 24 f26 1"/>
                <a:gd name="f34" fmla="*/ 3 f25 1"/>
                <a:gd name="f35" fmla="*/ 25 f25 1"/>
                <a:gd name="f36" fmla="+- f27 0 f1"/>
                <a:gd name="f37" fmla="*/ f30 1 24"/>
                <a:gd name="f38" fmla="*/ f31 1 25"/>
                <a:gd name="f39" fmla="*/ f32 1 25"/>
                <a:gd name="f40" fmla="*/ f33 1 24"/>
                <a:gd name="f41" fmla="*/ f34 1 25"/>
                <a:gd name="f42" fmla="*/ f35 1 25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9"/>
                <a:gd name="f50" fmla="*/ f40 1 f28"/>
                <a:gd name="f51" fmla="*/ f41 1 f29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20 1"/>
                <a:gd name="f60" fmla="*/ f50 f19 1"/>
                <a:gd name="f61" fmla="*/ f51 f20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60" y="f61"/>
                </a:cxn>
                <a:cxn ang="f36">
                  <a:pos x="f60" y="f62"/>
                </a:cxn>
                <a:cxn ang="f36">
                  <a:pos x="f57" y="f58"/>
                </a:cxn>
              </a:cxnLst>
              <a:rect l="f53" t="f56" r="f54" b="f55"/>
              <a:pathLst>
                <a:path w="24" h="25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12"/>
                    <a:pt x="f13" y="f14"/>
                    <a:pt x="f6" y="f15"/>
                  </a:cubicBezTo>
                  <a:cubicBezTo>
                    <a:pt x="f6" y="f16"/>
                    <a:pt x="f6" y="f17"/>
                    <a:pt x="f6" y="f7"/>
                  </a:cubicBezTo>
                  <a:cubicBezTo>
                    <a:pt x="f13" y="f6"/>
                    <a:pt x="f10" y="f6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75" name="Freeform 180">
              <a:extLst>
                <a:ext uri="{FF2B5EF4-FFF2-40B4-BE49-F238E27FC236}">
                  <a16:creationId xmlns:a16="http://schemas.microsoft.com/office/drawing/2014/main" id="{65F68A25-4563-8220-E3BB-9C2134AC67C5}"/>
                </a:ext>
              </a:extLst>
            </p:cNvPr>
            <p:cNvSpPr/>
            <p:nvPr/>
          </p:nvSpPr>
          <p:spPr>
            <a:xfrm>
              <a:off x="5108579" y="2751539"/>
              <a:ext cx="46040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4"/>
                <a:gd name="f8" fmla="val 23"/>
                <a:gd name="f9" fmla="val 15"/>
                <a:gd name="f10" fmla="val 8"/>
                <a:gd name="f11" fmla="val 17"/>
                <a:gd name="f12" fmla="val 10"/>
                <a:gd name="f13" fmla="val 4"/>
                <a:gd name="f14" fmla="val 2"/>
                <a:gd name="f15" fmla="+- 0 0 -90"/>
                <a:gd name="f16" fmla="*/ f3 1 26"/>
                <a:gd name="f17" fmla="*/ f4 1 24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6"/>
                <a:gd name="f26" fmla="*/ f22 1 24"/>
                <a:gd name="f27" fmla="*/ 23 f23 1"/>
                <a:gd name="f28" fmla="*/ 24 f22 1"/>
                <a:gd name="f29" fmla="*/ 0 f23 1"/>
                <a:gd name="f30" fmla="*/ 4 f22 1"/>
                <a:gd name="f31" fmla="+- f24 0 f1"/>
                <a:gd name="f32" fmla="*/ f27 1 26"/>
                <a:gd name="f33" fmla="*/ f28 1 24"/>
                <a:gd name="f34" fmla="*/ f29 1 26"/>
                <a:gd name="f35" fmla="*/ f30 1 24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26" h="24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5" y="f11"/>
                    <a:pt x="f5" y="f12"/>
                    <a:pt x="f5" y="f13"/>
                  </a:cubicBezTo>
                  <a:cubicBezTo>
                    <a:pt x="f7" y="f5"/>
                    <a:pt x="f6" y="f14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76" name="Freeform 181">
              <a:extLst>
                <a:ext uri="{FF2B5EF4-FFF2-40B4-BE49-F238E27FC236}">
                  <a16:creationId xmlns:a16="http://schemas.microsoft.com/office/drawing/2014/main" id="{51F6CE2D-4DD8-8420-B8DE-635E44FA9B4D}"/>
                </a:ext>
              </a:extLst>
            </p:cNvPr>
            <p:cNvSpPr/>
            <p:nvPr/>
          </p:nvSpPr>
          <p:spPr>
            <a:xfrm>
              <a:off x="5108579" y="2692798"/>
              <a:ext cx="41276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2"/>
                <a:gd name="f8" fmla="val 2"/>
                <a:gd name="f9" fmla="val 9"/>
                <a:gd name="f10" fmla="val 15"/>
                <a:gd name="f11" fmla="val 16"/>
                <a:gd name="f12" fmla="val 8"/>
                <a:gd name="f13" fmla="val 1"/>
                <a:gd name="f14" fmla="+- 0 0 -90"/>
                <a:gd name="f15" fmla="*/ f3 1 24"/>
                <a:gd name="f16" fmla="*/ f4 1 22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4"/>
                <a:gd name="f25" fmla="*/ f21 1 22"/>
                <a:gd name="f26" fmla="*/ 24 f22 1"/>
                <a:gd name="f27" fmla="*/ 2 f21 1"/>
                <a:gd name="f28" fmla="*/ 22 f21 1"/>
                <a:gd name="f29" fmla="*/ 0 f22 1"/>
                <a:gd name="f30" fmla="*/ 0 f21 1"/>
                <a:gd name="f31" fmla="+- f23 0 f1"/>
                <a:gd name="f32" fmla="*/ f26 1 24"/>
                <a:gd name="f33" fmla="*/ f27 1 22"/>
                <a:gd name="f34" fmla="*/ f28 1 22"/>
                <a:gd name="f35" fmla="*/ f29 1 24"/>
                <a:gd name="f36" fmla="*/ f30 1 22"/>
                <a:gd name="f37" fmla="*/ 0 1 f24"/>
                <a:gd name="f38" fmla="*/ f18 1 f24"/>
                <a:gd name="f39" fmla="*/ 0 1 f25"/>
                <a:gd name="f40" fmla="*/ f19 1 f25"/>
                <a:gd name="f41" fmla="*/ f32 1 f24"/>
                <a:gd name="f42" fmla="*/ f33 1 f25"/>
                <a:gd name="f43" fmla="*/ f34 1 f25"/>
                <a:gd name="f44" fmla="*/ f35 1 f24"/>
                <a:gd name="f45" fmla="*/ f36 1 f25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6 1"/>
                <a:gd name="f53" fmla="*/ f44 f15 1"/>
                <a:gd name="f54" fmla="*/ f45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0" y="f52"/>
                </a:cxn>
                <a:cxn ang="f31">
                  <a:pos x="f53" y="f52"/>
                </a:cxn>
                <a:cxn ang="f31">
                  <a:pos x="f53" y="f54"/>
                </a:cxn>
                <a:cxn ang="f31">
                  <a:pos x="f50" y="f51"/>
                </a:cxn>
              </a:cxnLst>
              <a:rect l="f46" t="f49" r="f47" b="f48"/>
              <a:pathLst>
                <a:path w="24" h="22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7"/>
                    <a:pt x="f12" y="f7"/>
                    <a:pt x="f5" y="f7"/>
                  </a:cubicBezTo>
                  <a:cubicBezTo>
                    <a:pt x="f5" y="f10"/>
                    <a:pt x="f5" y="f12"/>
                    <a:pt x="f5" y="f5"/>
                  </a:cubicBezTo>
                  <a:cubicBezTo>
                    <a:pt x="f12" y="f13"/>
                    <a:pt x="f11" y="f13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77" name="Freeform 182">
              <a:extLst>
                <a:ext uri="{FF2B5EF4-FFF2-40B4-BE49-F238E27FC236}">
                  <a16:creationId xmlns:a16="http://schemas.microsoft.com/office/drawing/2014/main" id="{E995A656-29F0-3D9F-DEBF-8DC789E3366E}"/>
                </a:ext>
              </a:extLst>
            </p:cNvPr>
            <p:cNvSpPr/>
            <p:nvPr/>
          </p:nvSpPr>
          <p:spPr>
            <a:xfrm>
              <a:off x="4819646" y="2010171"/>
              <a:ext cx="47621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9"/>
                <a:gd name="f8" fmla="val 19"/>
                <a:gd name="f9" fmla="val 11"/>
                <a:gd name="f10" fmla="val 25"/>
                <a:gd name="f11" fmla="val 4"/>
                <a:gd name="f12" fmla="val 24"/>
                <a:gd name="f13" fmla="val 1"/>
                <a:gd name="f14" fmla="val 2"/>
                <a:gd name="f15" fmla="val 7"/>
                <a:gd name="f16" fmla="val 14"/>
                <a:gd name="f17" fmla="val 21"/>
                <a:gd name="f18" fmla="+- 0 0 -90"/>
                <a:gd name="f19" fmla="*/ f3 1 27"/>
                <a:gd name="f20" fmla="*/ f4 1 29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7"/>
                <a:gd name="f29" fmla="*/ f25 1 29"/>
                <a:gd name="f30" fmla="*/ 27 f26 1"/>
                <a:gd name="f31" fmla="*/ 29 f25 1"/>
                <a:gd name="f32" fmla="*/ 4 f26 1"/>
                <a:gd name="f33" fmla="*/ 24 f25 1"/>
                <a:gd name="f34" fmla="*/ 7 f25 1"/>
                <a:gd name="f35" fmla="+- f27 0 f1"/>
                <a:gd name="f36" fmla="*/ f30 1 27"/>
                <a:gd name="f37" fmla="*/ f31 1 29"/>
                <a:gd name="f38" fmla="*/ f32 1 27"/>
                <a:gd name="f39" fmla="*/ f33 1 29"/>
                <a:gd name="f40" fmla="*/ f34 1 29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4" y="f58"/>
                </a:cxn>
                <a:cxn ang="f35">
                  <a:pos x="f54" y="f55"/>
                </a:cxn>
              </a:cxnLst>
              <a:rect l="f50" t="f53" r="f51" b="f52"/>
              <a:pathLst>
                <a:path w="27" h="29">
                  <a:moveTo>
                    <a:pt x="f6" y="f7"/>
                  </a:moveTo>
                  <a:cubicBezTo>
                    <a:pt x="f8" y="f6"/>
                    <a:pt x="f9" y="f10"/>
                    <a:pt x="f11" y="f12"/>
                  </a:cubicBezTo>
                  <a:cubicBezTo>
                    <a:pt x="f5" y="f13"/>
                    <a:pt x="f14" y="f5"/>
                    <a:pt x="f6" y="f15"/>
                  </a:cubicBezTo>
                  <a:cubicBezTo>
                    <a:pt x="f6" y="f16"/>
                    <a:pt x="f6" y="f17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78" name="Freeform 183">
              <a:extLst>
                <a:ext uri="{FF2B5EF4-FFF2-40B4-BE49-F238E27FC236}">
                  <a16:creationId xmlns:a16="http://schemas.microsoft.com/office/drawing/2014/main" id="{3859A687-D000-3085-BE4A-FCE91C47B465}"/>
                </a:ext>
              </a:extLst>
            </p:cNvPr>
            <p:cNvSpPr/>
            <p:nvPr/>
          </p:nvSpPr>
          <p:spPr>
            <a:xfrm>
              <a:off x="5100642" y="2254645"/>
              <a:ext cx="52385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26"/>
                <a:gd name="f8" fmla="val 4"/>
                <a:gd name="f9" fmla="val 12"/>
                <a:gd name="f10" fmla="val 1"/>
                <a:gd name="f11" fmla="val 19"/>
                <a:gd name="f12" fmla="val 2"/>
                <a:gd name="f13" fmla="val 28"/>
                <a:gd name="f14" fmla="val 10"/>
                <a:gd name="f15" fmla="val 17"/>
                <a:gd name="f16" fmla="val 24"/>
                <a:gd name="f17" fmla="val 21"/>
                <a:gd name="f18" fmla="+- 0 0 -90"/>
                <a:gd name="f19" fmla="*/ f3 1 29"/>
                <a:gd name="f20" fmla="*/ f4 1 26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9"/>
                <a:gd name="f29" fmla="*/ f25 1 26"/>
                <a:gd name="f30" fmla="*/ 4 f26 1"/>
                <a:gd name="f31" fmla="*/ 0 f25 1"/>
                <a:gd name="f32" fmla="*/ 28 f26 1"/>
                <a:gd name="f33" fmla="*/ 4 f25 1"/>
                <a:gd name="f34" fmla="*/ 29 f26 1"/>
                <a:gd name="f35" fmla="*/ 24 f25 1"/>
                <a:gd name="f36" fmla="+- f27 0 f1"/>
                <a:gd name="f37" fmla="*/ f30 1 29"/>
                <a:gd name="f38" fmla="*/ f31 1 26"/>
                <a:gd name="f39" fmla="*/ f32 1 29"/>
                <a:gd name="f40" fmla="*/ f33 1 26"/>
                <a:gd name="f41" fmla="*/ f34 1 29"/>
                <a:gd name="f42" fmla="*/ f35 1 26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7" y="f58"/>
                </a:cxn>
              </a:cxnLst>
              <a:rect l="f53" t="f56" r="f54" b="f55"/>
              <a:pathLst>
                <a:path w="29" h="26">
                  <a:moveTo>
                    <a:pt x="f8" y="f5"/>
                  </a:moveTo>
                  <a:cubicBezTo>
                    <a:pt x="f9" y="f10"/>
                    <a:pt x="f11" y="f12"/>
                    <a:pt x="f13" y="f8"/>
                  </a:cubicBezTo>
                  <a:cubicBezTo>
                    <a:pt x="f13" y="f14"/>
                    <a:pt x="f6" y="f15"/>
                    <a:pt x="f6" y="f16"/>
                  </a:cubicBezTo>
                  <a:cubicBezTo>
                    <a:pt x="f5" y="f17"/>
                    <a:pt x="f12" y="f7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79" name="Freeform 184">
              <a:extLst>
                <a:ext uri="{FF2B5EF4-FFF2-40B4-BE49-F238E27FC236}">
                  <a16:creationId xmlns:a16="http://schemas.microsoft.com/office/drawing/2014/main" id="{7180A9AE-9782-6B93-517F-AD3F50F3B96E}"/>
                </a:ext>
              </a:extLst>
            </p:cNvPr>
            <p:cNvSpPr/>
            <p:nvPr/>
          </p:nvSpPr>
          <p:spPr>
            <a:xfrm>
              <a:off x="4965704" y="2557860"/>
              <a:ext cx="42867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22"/>
                <a:gd name="f9" fmla="val 14"/>
                <a:gd name="f10" fmla="val 8"/>
                <a:gd name="f11" fmla="val 1"/>
                <a:gd name="f12" fmla="val 15"/>
                <a:gd name="f13" fmla="val 2"/>
                <a:gd name="f14" fmla="val 9"/>
                <a:gd name="f15" fmla="val 16"/>
                <a:gd name="f16" fmla="+- 0 0 -90"/>
                <a:gd name="f17" fmla="*/ f3 1 24"/>
                <a:gd name="f18" fmla="*/ f4 1 2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4"/>
                <a:gd name="f27" fmla="*/ f23 1 23"/>
                <a:gd name="f28" fmla="*/ 0 f24 1"/>
                <a:gd name="f29" fmla="*/ 22 f23 1"/>
                <a:gd name="f30" fmla="*/ 0 f23 1"/>
                <a:gd name="f31" fmla="*/ 24 f24 1"/>
                <a:gd name="f32" fmla="*/ 2 f23 1"/>
                <a:gd name="f33" fmla="*/ 23 f23 1"/>
                <a:gd name="f34" fmla="+- f25 0 f1"/>
                <a:gd name="f35" fmla="*/ f28 1 24"/>
                <a:gd name="f36" fmla="*/ f29 1 23"/>
                <a:gd name="f37" fmla="*/ f30 1 23"/>
                <a:gd name="f38" fmla="*/ f31 1 24"/>
                <a:gd name="f39" fmla="*/ f32 1 23"/>
                <a:gd name="f40" fmla="*/ f33 1 23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7"/>
                <a:gd name="f48" fmla="*/ f38 1 f26"/>
                <a:gd name="f49" fmla="*/ f39 1 f27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8 1"/>
                <a:gd name="f58" fmla="*/ f48 f17 1"/>
                <a:gd name="f59" fmla="*/ f49 f18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5" y="f57"/>
                </a:cxn>
                <a:cxn ang="f34">
                  <a:pos x="f58" y="f59"/>
                </a:cxn>
                <a:cxn ang="f34">
                  <a:pos x="f58" y="f60"/>
                </a:cxn>
                <a:cxn ang="f34">
                  <a:pos x="f55" y="f56"/>
                </a:cxn>
              </a:cxnLst>
              <a:rect l="f51" t="f54" r="f52" b="f53"/>
              <a:pathLst>
                <a:path w="24" h="23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0" y="f11"/>
                    <a:pt x="f12" y="f13"/>
                    <a:pt x="f6" y="f13"/>
                  </a:cubicBezTo>
                  <a:cubicBezTo>
                    <a:pt x="f6" y="f14"/>
                    <a:pt x="f6" y="f15"/>
                    <a:pt x="f6" y="f7"/>
                  </a:cubicBezTo>
                  <a:cubicBezTo>
                    <a:pt x="f15" y="f7"/>
                    <a:pt x="f10" y="f7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80" name="Freeform 185">
              <a:extLst>
                <a:ext uri="{FF2B5EF4-FFF2-40B4-BE49-F238E27FC236}">
                  <a16:creationId xmlns:a16="http://schemas.microsoft.com/office/drawing/2014/main" id="{96584797-D317-A9A3-798B-2ED2D593FD8E}"/>
                </a:ext>
              </a:extLst>
            </p:cNvPr>
            <p:cNvSpPr/>
            <p:nvPr/>
          </p:nvSpPr>
          <p:spPr>
            <a:xfrm>
              <a:off x="5030791" y="2118125"/>
              <a:ext cx="47621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6"/>
                <a:gd name="f8" fmla="val 3"/>
                <a:gd name="f9" fmla="val 11"/>
                <a:gd name="f10" fmla="val 1"/>
                <a:gd name="f11" fmla="val 19"/>
                <a:gd name="f12" fmla="val 4"/>
                <a:gd name="f13" fmla="val 17"/>
                <a:gd name="f14" fmla="val 24"/>
                <a:gd name="f15" fmla="val 23"/>
                <a:gd name="f16" fmla="+- 0 0 -90"/>
                <a:gd name="f17" fmla="*/ f3 1 27"/>
                <a:gd name="f18" fmla="*/ f4 1 26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"/>
                <a:gd name="f27" fmla="*/ f23 1 26"/>
                <a:gd name="f28" fmla="*/ 3 f24 1"/>
                <a:gd name="f29" fmla="*/ 0 f23 1"/>
                <a:gd name="f30" fmla="*/ 27 f24 1"/>
                <a:gd name="f31" fmla="*/ 4 f23 1"/>
                <a:gd name="f32" fmla="*/ 24 f23 1"/>
                <a:gd name="f33" fmla="+- f25 0 f1"/>
                <a:gd name="f34" fmla="*/ f28 1 27"/>
                <a:gd name="f35" fmla="*/ f29 1 26"/>
                <a:gd name="f36" fmla="*/ f30 1 27"/>
                <a:gd name="f37" fmla="*/ f31 1 26"/>
                <a:gd name="f38" fmla="*/ f32 1 26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4" y="f56"/>
                </a:cxn>
                <a:cxn ang="f33">
                  <a:pos x="f52" y="f53"/>
                </a:cxn>
              </a:cxnLst>
              <a:rect l="f48" t="f51" r="f49" b="f50"/>
              <a:pathLst>
                <a:path w="27" h="26">
                  <a:moveTo>
                    <a:pt x="f8" y="f5"/>
                  </a:moveTo>
                  <a:cubicBezTo>
                    <a:pt x="f9" y="f10"/>
                    <a:pt x="f11" y="f8"/>
                    <a:pt x="f6" y="f12"/>
                  </a:cubicBezTo>
                  <a:cubicBezTo>
                    <a:pt x="f6" y="f9"/>
                    <a:pt x="f6" y="f13"/>
                    <a:pt x="f6" y="f14"/>
                  </a:cubicBezTo>
                  <a:cubicBezTo>
                    <a:pt x="f8" y="f7"/>
                    <a:pt x="f5" y="f15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81" name="Freeform 186">
              <a:extLst>
                <a:ext uri="{FF2B5EF4-FFF2-40B4-BE49-F238E27FC236}">
                  <a16:creationId xmlns:a16="http://schemas.microsoft.com/office/drawing/2014/main" id="{BAAEF29A-2AFF-5C9E-0AE7-862074FC3043}"/>
                </a:ext>
              </a:extLst>
            </p:cNvPr>
            <p:cNvSpPr/>
            <p:nvPr/>
          </p:nvSpPr>
          <p:spPr>
            <a:xfrm>
              <a:off x="5108579" y="2194322"/>
              <a:ext cx="46040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3"/>
                <a:gd name="f8" fmla="val 20"/>
                <a:gd name="f9" fmla="val 13"/>
                <a:gd name="f10" fmla="val 7"/>
                <a:gd name="f11" fmla="val 25"/>
                <a:gd name="f12" fmla="val 1"/>
                <a:gd name="f13" fmla="val 24"/>
                <a:gd name="f14" fmla="val 16"/>
                <a:gd name="f15" fmla="val 22"/>
                <a:gd name="f16" fmla="val 8"/>
                <a:gd name="f17" fmla="val 21"/>
                <a:gd name="f18" fmla="+- 0 0 -90"/>
                <a:gd name="f19" fmla="*/ f3 1 26"/>
                <a:gd name="f20" fmla="*/ f4 1 23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6"/>
                <a:gd name="f29" fmla="*/ f25 1 23"/>
                <a:gd name="f30" fmla="*/ 0 f26 1"/>
                <a:gd name="f31" fmla="*/ 20 f25 1"/>
                <a:gd name="f32" fmla="*/ 0 f25 1"/>
                <a:gd name="f33" fmla="*/ 24 f26 1"/>
                <a:gd name="f34" fmla="*/ 23 f25 1"/>
                <a:gd name="f35" fmla="+- f27 0 f1"/>
                <a:gd name="f36" fmla="*/ f30 1 26"/>
                <a:gd name="f37" fmla="*/ f31 1 23"/>
                <a:gd name="f38" fmla="*/ f32 1 23"/>
                <a:gd name="f39" fmla="*/ f33 1 26"/>
                <a:gd name="f40" fmla="*/ f34 1 23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9"/>
                <a:gd name="f48" fmla="*/ f39 1 f28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20 1"/>
                <a:gd name="f57" fmla="*/ f48 f19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4" y="f56"/>
                </a:cxn>
                <a:cxn ang="f35">
                  <a:pos x="f57" y="f58"/>
                </a:cxn>
                <a:cxn ang="f35">
                  <a:pos x="f54" y="f55"/>
                </a:cxn>
              </a:cxnLst>
              <a:rect l="f50" t="f53" r="f51" b="f52"/>
              <a:pathLst>
                <a:path w="26" h="23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5"/>
                    <a:pt x="f6" y="f12"/>
                    <a:pt x="f13" y="f7"/>
                  </a:cubicBezTo>
                  <a:cubicBezTo>
                    <a:pt x="f14" y="f15"/>
                    <a:pt x="f16" y="f17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82" name="Freeform 187">
              <a:extLst>
                <a:ext uri="{FF2B5EF4-FFF2-40B4-BE49-F238E27FC236}">
                  <a16:creationId xmlns:a16="http://schemas.microsoft.com/office/drawing/2014/main" id="{85DE4883-EEFB-B023-11FA-C592E1B5EE65}"/>
                </a:ext>
              </a:extLst>
            </p:cNvPr>
            <p:cNvSpPr/>
            <p:nvPr/>
          </p:nvSpPr>
          <p:spPr>
            <a:xfrm>
              <a:off x="5106988" y="2065739"/>
              <a:ext cx="46040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5"/>
                <a:gd name="f8" fmla="val 16"/>
                <a:gd name="f9" fmla="val 8"/>
                <a:gd name="f10" fmla="val 23"/>
                <a:gd name="f11" fmla="val 21"/>
                <a:gd name="f12" fmla="val 15"/>
                <a:gd name="f13" fmla="val 9"/>
                <a:gd name="f14" fmla="val 3"/>
                <a:gd name="f15" fmla="val 22"/>
                <a:gd name="f16" fmla="+- 0 0 -90"/>
                <a:gd name="f17" fmla="*/ f3 1 26"/>
                <a:gd name="f18" fmla="*/ f4 1 26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26"/>
                <a:gd name="f25" fmla="*/ 25 f22 1"/>
                <a:gd name="f26" fmla="*/ 26 f22 1"/>
                <a:gd name="f27" fmla="*/ 0 f22 1"/>
                <a:gd name="f28" fmla="*/ 21 f22 1"/>
                <a:gd name="f29" fmla="*/ 3 f22 1"/>
                <a:gd name="f30" fmla="+- f23 0 f1"/>
                <a:gd name="f31" fmla="*/ f25 1 26"/>
                <a:gd name="f32" fmla="*/ f26 1 26"/>
                <a:gd name="f33" fmla="*/ f27 1 26"/>
                <a:gd name="f34" fmla="*/ f28 1 26"/>
                <a:gd name="f35" fmla="*/ f29 1 26"/>
                <a:gd name="f36" fmla="*/ 0 1 f24"/>
                <a:gd name="f37" fmla="*/ f20 1 f24"/>
                <a:gd name="f38" fmla="*/ f31 1 f24"/>
                <a:gd name="f39" fmla="*/ f32 1 f24"/>
                <a:gd name="f40" fmla="*/ f33 1 f24"/>
                <a:gd name="f41" fmla="*/ f34 1 f24"/>
                <a:gd name="f42" fmla="*/ f35 1 f24"/>
                <a:gd name="f43" fmla="*/ f36 f17 1"/>
                <a:gd name="f44" fmla="*/ f37 f17 1"/>
                <a:gd name="f45" fmla="*/ f37 f18 1"/>
                <a:gd name="f46" fmla="*/ f36 f18 1"/>
                <a:gd name="f47" fmla="*/ f38 f17 1"/>
                <a:gd name="f48" fmla="*/ f39 f18 1"/>
                <a:gd name="f49" fmla="*/ f40 f17 1"/>
                <a:gd name="f50" fmla="*/ f41 f18 1"/>
                <a:gd name="f51" fmla="*/ f42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9" y="f51"/>
                </a:cxn>
                <a:cxn ang="f30">
                  <a:pos x="f47" y="f48"/>
                </a:cxn>
              </a:cxnLst>
              <a:rect l="f43" t="f46" r="f44" b="f45"/>
              <a:pathLst>
                <a:path w="26" h="26">
                  <a:moveTo>
                    <a:pt x="f7" y="f6"/>
                  </a:moveTo>
                  <a:cubicBezTo>
                    <a:pt x="f8" y="f7"/>
                    <a:pt x="f9" y="f10"/>
                    <a:pt x="f5" y="f11"/>
                  </a:cubicBezTo>
                  <a:cubicBezTo>
                    <a:pt x="f5" y="f12"/>
                    <a:pt x="f5" y="f13"/>
                    <a:pt x="f5" y="f14"/>
                  </a:cubicBezTo>
                  <a:cubicBezTo>
                    <a:pt x="f15" y="f5"/>
                    <a:pt x="f6" y="f14"/>
                    <a:pt x="f7" y="f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83" name="Freeform 188">
              <a:extLst>
                <a:ext uri="{FF2B5EF4-FFF2-40B4-BE49-F238E27FC236}">
                  <a16:creationId xmlns:a16="http://schemas.microsoft.com/office/drawing/2014/main" id="{E47EE474-7A6C-6800-091E-3A98CBE293D1}"/>
                </a:ext>
              </a:extLst>
            </p:cNvPr>
            <p:cNvSpPr/>
            <p:nvPr/>
          </p:nvSpPr>
          <p:spPr>
            <a:xfrm>
              <a:off x="5033964" y="2180039"/>
              <a:ext cx="44448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16"/>
                <a:gd name="f8" fmla="val 24"/>
                <a:gd name="f9" fmla="val 9"/>
                <a:gd name="f10" fmla="val 23"/>
                <a:gd name="f11" fmla="val 22"/>
                <a:gd name="f12" fmla="val 14"/>
                <a:gd name="f13" fmla="val 8"/>
                <a:gd name="f14" fmla="val 2"/>
                <a:gd name="f15" fmla="val 17"/>
                <a:gd name="f16" fmla="val 3"/>
                <a:gd name="f17" fmla="val 4"/>
                <a:gd name="f18" fmla="val 11"/>
                <a:gd name="f19" fmla="+- 0 0 -90"/>
                <a:gd name="f20" fmla="*/ f3 1 25"/>
                <a:gd name="f21" fmla="*/ f4 1 25"/>
                <a:gd name="f22" fmla="val f5"/>
                <a:gd name="f23" fmla="val f6"/>
                <a:gd name="f24" fmla="*/ f19 f0 1"/>
                <a:gd name="f25" fmla="+- f23 0 f22"/>
                <a:gd name="f26" fmla="*/ f24 1 f2"/>
                <a:gd name="f27" fmla="*/ f25 1 25"/>
                <a:gd name="f28" fmla="*/ 25 f25 1"/>
                <a:gd name="f29" fmla="*/ 0 f25 1"/>
                <a:gd name="f30" fmla="*/ 22 f25 1"/>
                <a:gd name="f31" fmla="*/ 4 f25 1"/>
                <a:gd name="f32" fmla="+- f26 0 f1"/>
                <a:gd name="f33" fmla="*/ f28 1 25"/>
                <a:gd name="f34" fmla="*/ f29 1 25"/>
                <a:gd name="f35" fmla="*/ f30 1 25"/>
                <a:gd name="f36" fmla="*/ f31 1 25"/>
                <a:gd name="f37" fmla="*/ 0 1 f27"/>
                <a:gd name="f38" fmla="*/ f23 1 f27"/>
                <a:gd name="f39" fmla="*/ f33 1 f27"/>
                <a:gd name="f40" fmla="*/ f34 1 f27"/>
                <a:gd name="f41" fmla="*/ f35 1 f27"/>
                <a:gd name="f42" fmla="*/ f36 1 f27"/>
                <a:gd name="f43" fmla="*/ f37 f20 1"/>
                <a:gd name="f44" fmla="*/ f38 f20 1"/>
                <a:gd name="f45" fmla="*/ f38 f21 1"/>
                <a:gd name="f46" fmla="*/ f37 f21 1"/>
                <a:gd name="f47" fmla="*/ f39 f20 1"/>
                <a:gd name="f48" fmla="*/ f39 f21 1"/>
                <a:gd name="f49" fmla="*/ f40 f20 1"/>
                <a:gd name="f50" fmla="*/ f41 f21 1"/>
                <a:gd name="f51" fmla="*/ f40 f21 1"/>
                <a:gd name="f52" fmla="*/ f42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7" y="f48"/>
                </a:cxn>
                <a:cxn ang="f32">
                  <a:pos x="f49" y="f50"/>
                </a:cxn>
                <a:cxn ang="f32">
                  <a:pos x="f49" y="f51"/>
                </a:cxn>
                <a:cxn ang="f32">
                  <a:pos x="f47" y="f52"/>
                </a:cxn>
                <a:cxn ang="f32">
                  <a:pos x="f47" y="f48"/>
                </a:cxn>
              </a:cxnLst>
              <a:rect l="f43" t="f46" r="f44" b="f45"/>
              <a:pathLst>
                <a:path w="25" h="25">
                  <a:moveTo>
                    <a:pt x="f6" y="f6"/>
                  </a:moveTo>
                  <a:cubicBezTo>
                    <a:pt x="f7" y="f8"/>
                    <a:pt x="f9" y="f10"/>
                    <a:pt x="f5" y="f11"/>
                  </a:cubicBezTo>
                  <a:cubicBezTo>
                    <a:pt x="f5" y="f12"/>
                    <a:pt x="f5" y="f13"/>
                    <a:pt x="f5" y="f5"/>
                  </a:cubicBezTo>
                  <a:cubicBezTo>
                    <a:pt x="f9" y="f14"/>
                    <a:pt x="f15" y="f16"/>
                    <a:pt x="f6" y="f17"/>
                  </a:cubicBezTo>
                  <a:cubicBezTo>
                    <a:pt x="f6" y="f18"/>
                    <a:pt x="f6" y="f15"/>
                    <a:pt x="f6" y="f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84" name="Freeform 189">
              <a:extLst>
                <a:ext uri="{FF2B5EF4-FFF2-40B4-BE49-F238E27FC236}">
                  <a16:creationId xmlns:a16="http://schemas.microsoft.com/office/drawing/2014/main" id="{7376048A-2E52-FCD2-4754-EE8C37885574}"/>
                </a:ext>
              </a:extLst>
            </p:cNvPr>
            <p:cNvSpPr/>
            <p:nvPr/>
          </p:nvSpPr>
          <p:spPr>
            <a:xfrm>
              <a:off x="5033964" y="2308622"/>
              <a:ext cx="42867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1"/>
                <a:gd name="f8" fmla="val 14"/>
                <a:gd name="f9" fmla="val 7"/>
                <a:gd name="f10" fmla="val 9"/>
                <a:gd name="f11" fmla="val 1"/>
                <a:gd name="f12" fmla="val 16"/>
                <a:gd name="f13" fmla="val 2"/>
                <a:gd name="f14" fmla="val 3"/>
                <a:gd name="f15" fmla="val 10"/>
                <a:gd name="f16" fmla="val 23"/>
                <a:gd name="f17" fmla="val 22"/>
                <a:gd name="f18" fmla="+- 0 0 -90"/>
                <a:gd name="f19" fmla="*/ f3 1 24"/>
                <a:gd name="f20" fmla="*/ f4 1 24"/>
                <a:gd name="f21" fmla="val f5"/>
                <a:gd name="f22" fmla="val f6"/>
                <a:gd name="f23" fmla="*/ f18 f0 1"/>
                <a:gd name="f24" fmla="+- f22 0 f21"/>
                <a:gd name="f25" fmla="*/ f23 1 f2"/>
                <a:gd name="f26" fmla="*/ f24 1 24"/>
                <a:gd name="f27" fmla="*/ 0 f24 1"/>
                <a:gd name="f28" fmla="*/ 21 f24 1"/>
                <a:gd name="f29" fmla="*/ 24 f24 1"/>
                <a:gd name="f30" fmla="*/ 3 f24 1"/>
                <a:gd name="f31" fmla="+- f25 0 f1"/>
                <a:gd name="f32" fmla="*/ f27 1 24"/>
                <a:gd name="f33" fmla="*/ f28 1 24"/>
                <a:gd name="f34" fmla="*/ f29 1 24"/>
                <a:gd name="f35" fmla="*/ f30 1 24"/>
                <a:gd name="f36" fmla="*/ 0 1 f26"/>
                <a:gd name="f37" fmla="*/ f22 1 f26"/>
                <a:gd name="f38" fmla="*/ f32 1 f26"/>
                <a:gd name="f39" fmla="*/ f33 1 f26"/>
                <a:gd name="f40" fmla="*/ f34 1 f26"/>
                <a:gd name="f41" fmla="*/ f35 1 f26"/>
                <a:gd name="f42" fmla="*/ f36 f19 1"/>
                <a:gd name="f43" fmla="*/ f37 f19 1"/>
                <a:gd name="f44" fmla="*/ f37 f20 1"/>
                <a:gd name="f45" fmla="*/ f36 f20 1"/>
                <a:gd name="f46" fmla="*/ f38 f19 1"/>
                <a:gd name="f47" fmla="*/ f39 f20 1"/>
                <a:gd name="f48" fmla="*/ f38 f20 1"/>
                <a:gd name="f49" fmla="*/ f40 f19 1"/>
                <a:gd name="f50" fmla="*/ f41 f20 1"/>
                <a:gd name="f51" fmla="*/ f4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6" y="f47"/>
                </a:cxn>
                <a:cxn ang="f31">
                  <a:pos x="f46" y="f48"/>
                </a:cxn>
                <a:cxn ang="f31">
                  <a:pos x="f49" y="f50"/>
                </a:cxn>
                <a:cxn ang="f31">
                  <a:pos x="f49" y="f51"/>
                </a:cxn>
                <a:cxn ang="f31">
                  <a:pos x="f46" y="f47"/>
                </a:cxn>
              </a:cxnLst>
              <a:rect l="f42" t="f45" r="f43" b="f44"/>
              <a:pathLst>
                <a:path w="24" h="24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11"/>
                    <a:pt x="f12" y="f13"/>
                    <a:pt x="f6" y="f14"/>
                  </a:cubicBezTo>
                  <a:cubicBezTo>
                    <a:pt x="f6" y="f15"/>
                    <a:pt x="f6" y="f12"/>
                    <a:pt x="f6" y="f6"/>
                  </a:cubicBezTo>
                  <a:cubicBezTo>
                    <a:pt x="f12" y="f16"/>
                    <a:pt x="f10" y="f1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85" name="Freeform 190">
              <a:extLst>
                <a:ext uri="{FF2B5EF4-FFF2-40B4-BE49-F238E27FC236}">
                  <a16:creationId xmlns:a16="http://schemas.microsoft.com/office/drawing/2014/main" id="{A93DF79D-EBE3-99F5-6B5E-2248ED9E9EAF}"/>
                </a:ext>
              </a:extLst>
            </p:cNvPr>
            <p:cNvSpPr/>
            <p:nvPr/>
          </p:nvSpPr>
          <p:spPr>
            <a:xfrm>
              <a:off x="5108579" y="2505474"/>
              <a:ext cx="41276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2"/>
                <a:gd name="f8" fmla="val 3"/>
                <a:gd name="f9" fmla="val 10"/>
                <a:gd name="f10" fmla="val 16"/>
                <a:gd name="f11" fmla="val 15"/>
                <a:gd name="f12" fmla="val 8"/>
                <a:gd name="f13" fmla="val 1"/>
                <a:gd name="f14" fmla="val 2"/>
                <a:gd name="f15" fmla="+- 0 0 -90"/>
                <a:gd name="f16" fmla="*/ f3 1 24"/>
                <a:gd name="f17" fmla="*/ f4 1 22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4"/>
                <a:gd name="f26" fmla="*/ f22 1 22"/>
                <a:gd name="f27" fmla="*/ 24 f23 1"/>
                <a:gd name="f28" fmla="*/ 3 f22 1"/>
                <a:gd name="f29" fmla="*/ 22 f22 1"/>
                <a:gd name="f30" fmla="*/ 0 f23 1"/>
                <a:gd name="f31" fmla="*/ 0 f22 1"/>
                <a:gd name="f32" fmla="+- f24 0 f1"/>
                <a:gd name="f33" fmla="*/ f27 1 24"/>
                <a:gd name="f34" fmla="*/ f28 1 22"/>
                <a:gd name="f35" fmla="*/ f29 1 22"/>
                <a:gd name="f36" fmla="*/ f30 1 24"/>
                <a:gd name="f37" fmla="*/ f31 1 22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7 1"/>
                <a:gd name="f54" fmla="*/ f45 f16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1" y="f53"/>
                </a:cxn>
                <a:cxn ang="f32">
                  <a:pos x="f54" y="f53"/>
                </a:cxn>
                <a:cxn ang="f32">
                  <a:pos x="f54" y="f55"/>
                </a:cxn>
                <a:cxn ang="f32">
                  <a:pos x="f51" y="f52"/>
                </a:cxn>
              </a:cxnLst>
              <a:rect l="f47" t="f50" r="f48" b="f49"/>
              <a:pathLst>
                <a:path w="24" h="22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7"/>
                    <a:pt x="f12" y="f7"/>
                    <a:pt x="f5" y="f7"/>
                  </a:cubicBezTo>
                  <a:cubicBezTo>
                    <a:pt x="f5" y="f11"/>
                    <a:pt x="f5" y="f12"/>
                    <a:pt x="f5" y="f5"/>
                  </a:cubicBezTo>
                  <a:cubicBezTo>
                    <a:pt x="f12" y="f13"/>
                    <a:pt x="f10" y="f14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86" name="Freeform 191">
              <a:extLst>
                <a:ext uri="{FF2B5EF4-FFF2-40B4-BE49-F238E27FC236}">
                  <a16:creationId xmlns:a16="http://schemas.microsoft.com/office/drawing/2014/main" id="{FDD4BEEE-2A28-B590-6F12-9B5D46363704}"/>
                </a:ext>
              </a:extLst>
            </p:cNvPr>
            <p:cNvSpPr/>
            <p:nvPr/>
          </p:nvSpPr>
          <p:spPr>
            <a:xfrm>
              <a:off x="5106988" y="2565797"/>
              <a:ext cx="47621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4"/>
                <a:gd name="f8" fmla="val 2"/>
                <a:gd name="f9" fmla="val 26"/>
                <a:gd name="f10" fmla="val 1"/>
                <a:gd name="f11" fmla="val 25"/>
                <a:gd name="f12" fmla="val 23"/>
                <a:gd name="f13" fmla="val 22"/>
                <a:gd name="f14" fmla="val 20"/>
                <a:gd name="f15" fmla="val 15"/>
                <a:gd name="f16" fmla="val 9"/>
                <a:gd name="f17" fmla="val 16"/>
                <a:gd name="f18" fmla="+- 0 0 -90"/>
                <a:gd name="f19" fmla="*/ f3 1 27"/>
                <a:gd name="f20" fmla="*/ f4 1 24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7"/>
                <a:gd name="f29" fmla="*/ f25 1 24"/>
                <a:gd name="f30" fmla="*/ 0 f26 1"/>
                <a:gd name="f31" fmla="*/ 2 f25 1"/>
                <a:gd name="f32" fmla="*/ 25 f26 1"/>
                <a:gd name="f33" fmla="*/ 23 f25 1"/>
                <a:gd name="f34" fmla="*/ 20 f26 1"/>
                <a:gd name="f35" fmla="*/ 24 f25 1"/>
                <a:gd name="f36" fmla="*/ 1 f26 1"/>
                <a:gd name="f37" fmla="*/ 22 f25 1"/>
                <a:gd name="f38" fmla="+- f27 0 f1"/>
                <a:gd name="f39" fmla="*/ f30 1 27"/>
                <a:gd name="f40" fmla="*/ f31 1 24"/>
                <a:gd name="f41" fmla="*/ f32 1 27"/>
                <a:gd name="f42" fmla="*/ f33 1 24"/>
                <a:gd name="f43" fmla="*/ f34 1 27"/>
                <a:gd name="f44" fmla="*/ f35 1 24"/>
                <a:gd name="f45" fmla="*/ f36 1 27"/>
                <a:gd name="f46" fmla="*/ f37 1 24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27" h="24">
                  <a:moveTo>
                    <a:pt x="f5" y="f8"/>
                  </a:moveTo>
                  <a:cubicBezTo>
                    <a:pt x="f9" y="f5"/>
                    <a:pt x="f6" y="f10"/>
                    <a:pt x="f11" y="f12"/>
                  </a:cubicBezTo>
                  <a:cubicBezTo>
                    <a:pt x="f12" y="f7"/>
                    <a:pt x="f13" y="f7"/>
                    <a:pt x="f14" y="f7"/>
                  </a:cubicBezTo>
                  <a:cubicBezTo>
                    <a:pt x="f15" y="f12"/>
                    <a:pt x="f16" y="f12"/>
                    <a:pt x="f10" y="f13"/>
                  </a:cubicBezTo>
                  <a:cubicBezTo>
                    <a:pt x="f5" y="f17"/>
                    <a:pt x="f5" y="f16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87" name="Freeform 192">
              <a:extLst>
                <a:ext uri="{FF2B5EF4-FFF2-40B4-BE49-F238E27FC236}">
                  <a16:creationId xmlns:a16="http://schemas.microsoft.com/office/drawing/2014/main" id="{2A371D64-C58D-191C-A856-598E4C73297A}"/>
                </a:ext>
              </a:extLst>
            </p:cNvPr>
            <p:cNvSpPr/>
            <p:nvPr/>
          </p:nvSpPr>
          <p:spPr>
            <a:xfrm>
              <a:off x="5106988" y="2626120"/>
              <a:ext cx="49213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4"/>
                <a:gd name="f8" fmla="val 17"/>
                <a:gd name="f9" fmla="val 11"/>
                <a:gd name="f10" fmla="val 5"/>
                <a:gd name="f11" fmla="val 2"/>
                <a:gd name="f12" fmla="val 21"/>
                <a:gd name="f13" fmla="val 13"/>
                <a:gd name="f14" fmla="val 9"/>
                <a:gd name="f15" fmla="+- 0 0 -90"/>
                <a:gd name="f16" fmla="*/ f3 1 28"/>
                <a:gd name="f17" fmla="*/ f4 1 24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8"/>
                <a:gd name="f26" fmla="*/ f22 1 24"/>
                <a:gd name="f27" fmla="*/ 0 f23 1"/>
                <a:gd name="f28" fmla="*/ 24 f22 1"/>
                <a:gd name="f29" fmla="*/ 5 f22 1"/>
                <a:gd name="f30" fmla="*/ 24 f23 1"/>
                <a:gd name="f31" fmla="*/ 13 f23 1"/>
                <a:gd name="f32" fmla="+- f24 0 f1"/>
                <a:gd name="f33" fmla="*/ f27 1 28"/>
                <a:gd name="f34" fmla="*/ f28 1 24"/>
                <a:gd name="f35" fmla="*/ f29 1 24"/>
                <a:gd name="f36" fmla="*/ f30 1 28"/>
                <a:gd name="f37" fmla="*/ f31 1 28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6"/>
                <a:gd name="f45" fmla="*/ f36 1 f25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7 1"/>
                <a:gd name="f54" fmla="*/ f45 f16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1" y="f53"/>
                </a:cxn>
                <a:cxn ang="f32">
                  <a:pos x="f54" y="f52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28" h="24">
                  <a:moveTo>
                    <a:pt x="f5" y="f7"/>
                  </a:moveTo>
                  <a:cubicBezTo>
                    <a:pt x="f5" y="f8"/>
                    <a:pt x="f5" y="f9"/>
                    <a:pt x="f5" y="f10"/>
                  </a:cubicBezTo>
                  <a:cubicBezTo>
                    <a:pt x="f7" y="f5"/>
                    <a:pt x="f6" y="f11"/>
                    <a:pt x="f7" y="f7"/>
                  </a:cubicBezTo>
                  <a:cubicBezTo>
                    <a:pt x="f12" y="f7"/>
                    <a:pt x="f8" y="f7"/>
                    <a:pt x="f13" y="f7"/>
                  </a:cubicBezTo>
                  <a:cubicBezTo>
                    <a:pt x="f14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88" name="Freeform 193">
              <a:extLst>
                <a:ext uri="{FF2B5EF4-FFF2-40B4-BE49-F238E27FC236}">
                  <a16:creationId xmlns:a16="http://schemas.microsoft.com/office/drawing/2014/main" id="{FBD14E07-B14F-3247-D3EF-C33C89A701C4}"/>
                </a:ext>
              </a:extLst>
            </p:cNvPr>
            <p:cNvSpPr/>
            <p:nvPr/>
          </p:nvSpPr>
          <p:spPr>
            <a:xfrm>
              <a:off x="5108579" y="2130826"/>
              <a:ext cx="41276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5"/>
                <a:gd name="f8" fmla="val 23"/>
                <a:gd name="f9" fmla="val 8"/>
                <a:gd name="f10" fmla="val 22"/>
                <a:gd name="f11" fmla="val 20"/>
                <a:gd name="f12" fmla="val 14"/>
                <a:gd name="f13" fmla="val 7"/>
                <a:gd name="f14" fmla="val 1"/>
                <a:gd name="f15" fmla="val 16"/>
                <a:gd name="f16" fmla="val 2"/>
                <a:gd name="f17" fmla="val 3"/>
                <a:gd name="f18" fmla="val 10"/>
                <a:gd name="f19" fmla="+- 0 0 -90"/>
                <a:gd name="f20" fmla="*/ f3 1 24"/>
                <a:gd name="f21" fmla="*/ f4 1 24"/>
                <a:gd name="f22" fmla="val f5"/>
                <a:gd name="f23" fmla="val f6"/>
                <a:gd name="f24" fmla="*/ f19 f0 1"/>
                <a:gd name="f25" fmla="+- f23 0 f22"/>
                <a:gd name="f26" fmla="*/ f24 1 f2"/>
                <a:gd name="f27" fmla="*/ f25 1 24"/>
                <a:gd name="f28" fmla="*/ 24 f25 1"/>
                <a:gd name="f29" fmla="*/ 0 f25 1"/>
                <a:gd name="f30" fmla="*/ 20 f25 1"/>
                <a:gd name="f31" fmla="*/ 3 f25 1"/>
                <a:gd name="f32" fmla="+- f26 0 f1"/>
                <a:gd name="f33" fmla="*/ f28 1 24"/>
                <a:gd name="f34" fmla="*/ f29 1 24"/>
                <a:gd name="f35" fmla="*/ f30 1 24"/>
                <a:gd name="f36" fmla="*/ f31 1 24"/>
                <a:gd name="f37" fmla="*/ 0 1 f27"/>
                <a:gd name="f38" fmla="*/ f23 1 f27"/>
                <a:gd name="f39" fmla="*/ f33 1 f27"/>
                <a:gd name="f40" fmla="*/ f34 1 f27"/>
                <a:gd name="f41" fmla="*/ f35 1 f27"/>
                <a:gd name="f42" fmla="*/ f36 1 f27"/>
                <a:gd name="f43" fmla="*/ f37 f20 1"/>
                <a:gd name="f44" fmla="*/ f38 f20 1"/>
                <a:gd name="f45" fmla="*/ f38 f21 1"/>
                <a:gd name="f46" fmla="*/ f37 f21 1"/>
                <a:gd name="f47" fmla="*/ f39 f20 1"/>
                <a:gd name="f48" fmla="*/ f39 f21 1"/>
                <a:gd name="f49" fmla="*/ f40 f20 1"/>
                <a:gd name="f50" fmla="*/ f41 f21 1"/>
                <a:gd name="f51" fmla="*/ f40 f21 1"/>
                <a:gd name="f52" fmla="*/ f42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7" y="f48"/>
                </a:cxn>
                <a:cxn ang="f32">
                  <a:pos x="f49" y="f50"/>
                </a:cxn>
                <a:cxn ang="f32">
                  <a:pos x="f49" y="f51"/>
                </a:cxn>
                <a:cxn ang="f32">
                  <a:pos x="f47" y="f52"/>
                </a:cxn>
                <a:cxn ang="f32">
                  <a:pos x="f47" y="f48"/>
                </a:cxn>
              </a:cxnLst>
              <a:rect l="f43" t="f46" r="f44" b="f45"/>
              <a:pathLst>
                <a:path w="24" h="24">
                  <a:moveTo>
                    <a:pt x="f6" y="f6"/>
                  </a:moveTo>
                  <a:cubicBezTo>
                    <a:pt x="f7" y="f8"/>
                    <a:pt x="f9" y="f10"/>
                    <a:pt x="f5" y="f11"/>
                  </a:cubicBezTo>
                  <a:cubicBezTo>
                    <a:pt x="f5" y="f12"/>
                    <a:pt x="f5" y="f13"/>
                    <a:pt x="f5" y="f5"/>
                  </a:cubicBezTo>
                  <a:cubicBezTo>
                    <a:pt x="f9" y="f14"/>
                    <a:pt x="f15" y="f16"/>
                    <a:pt x="f6" y="f17"/>
                  </a:cubicBezTo>
                  <a:cubicBezTo>
                    <a:pt x="f6" y="f18"/>
                    <a:pt x="f6" y="f15"/>
                    <a:pt x="f6" y="f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89" name="Freeform 194">
              <a:extLst>
                <a:ext uri="{FF2B5EF4-FFF2-40B4-BE49-F238E27FC236}">
                  <a16:creationId xmlns:a16="http://schemas.microsoft.com/office/drawing/2014/main" id="{656F6BC0-7D2E-6F1D-5F0D-6266E5050118}"/>
                </a:ext>
              </a:extLst>
            </p:cNvPr>
            <p:cNvSpPr/>
            <p:nvPr/>
          </p:nvSpPr>
          <p:spPr>
            <a:xfrm>
              <a:off x="5035555" y="2437214"/>
              <a:ext cx="41276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8"/>
                <a:gd name="f8" fmla="val 15"/>
                <a:gd name="f9" fmla="val 1"/>
                <a:gd name="f10" fmla="val 16"/>
                <a:gd name="f11" fmla="val 22"/>
                <a:gd name="f12" fmla="val 21"/>
                <a:gd name="f13" fmla="val 20"/>
                <a:gd name="f14" fmla="val 13"/>
                <a:gd name="f15" fmla="val 7"/>
                <a:gd name="f16" fmla="+- 0 0 -90"/>
                <a:gd name="f17" fmla="*/ f3 1 23"/>
                <a:gd name="f18" fmla="*/ f4 1 23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23"/>
                <a:gd name="f25" fmla="*/ 0 f22 1"/>
                <a:gd name="f26" fmla="*/ 23 f22 1"/>
                <a:gd name="f27" fmla="*/ 1 f22 1"/>
                <a:gd name="f28" fmla="*/ 20 f22 1"/>
                <a:gd name="f29" fmla="+- f23 0 f1"/>
                <a:gd name="f30" fmla="*/ f25 1 23"/>
                <a:gd name="f31" fmla="*/ f26 1 23"/>
                <a:gd name="f32" fmla="*/ f27 1 23"/>
                <a:gd name="f33" fmla="*/ f28 1 23"/>
                <a:gd name="f34" fmla="*/ 0 1 f24"/>
                <a:gd name="f35" fmla="*/ f20 1 f24"/>
                <a:gd name="f36" fmla="*/ f30 1 f24"/>
                <a:gd name="f37" fmla="*/ f31 1 f24"/>
                <a:gd name="f38" fmla="*/ f32 1 f24"/>
                <a:gd name="f39" fmla="*/ f33 1 f24"/>
                <a:gd name="f40" fmla="*/ f34 f17 1"/>
                <a:gd name="f41" fmla="*/ f35 f17 1"/>
                <a:gd name="f42" fmla="*/ f35 f18 1"/>
                <a:gd name="f43" fmla="*/ f34 f18 1"/>
                <a:gd name="f44" fmla="*/ f36 f17 1"/>
                <a:gd name="f45" fmla="*/ f36 f18 1"/>
                <a:gd name="f46" fmla="*/ f37 f17 1"/>
                <a:gd name="f47" fmla="*/ f38 f18 1"/>
                <a:gd name="f48" fmla="*/ f37 f18 1"/>
                <a:gd name="f49" fmla="*/ f39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4" y="f45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4" y="f49"/>
                </a:cxn>
                <a:cxn ang="f29">
                  <a:pos x="f44" y="f45"/>
                </a:cxn>
              </a:cxnLst>
              <a:rect l="f40" t="f43" r="f41" b="f42"/>
              <a:pathLst>
                <a:path w="23" h="23">
                  <a:moveTo>
                    <a:pt x="f5" y="f5"/>
                  </a:moveTo>
                  <a:cubicBezTo>
                    <a:pt x="f7" y="f5"/>
                    <a:pt x="f8" y="f5"/>
                    <a:pt x="f6" y="f9"/>
                  </a:cubicBezTo>
                  <a:cubicBezTo>
                    <a:pt x="f6" y="f7"/>
                    <a:pt x="f6" y="f8"/>
                    <a:pt x="f6" y="f6"/>
                  </a:cubicBezTo>
                  <a:cubicBezTo>
                    <a:pt x="f10" y="f11"/>
                    <a:pt x="f7" y="f12"/>
                    <a:pt x="f5" y="f13"/>
                  </a:cubicBezTo>
                  <a:cubicBezTo>
                    <a:pt x="f5" y="f14"/>
                    <a:pt x="f5" y="f15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90" name="Freeform 195">
              <a:extLst>
                <a:ext uri="{FF2B5EF4-FFF2-40B4-BE49-F238E27FC236}">
                  <a16:creationId xmlns:a16="http://schemas.microsoft.com/office/drawing/2014/main" id="{C161F3EB-F5E6-8772-1474-C6084AE0C376}"/>
                </a:ext>
              </a:extLst>
            </p:cNvPr>
            <p:cNvSpPr/>
            <p:nvPr/>
          </p:nvSpPr>
          <p:spPr>
            <a:xfrm>
              <a:off x="5108579" y="2443560"/>
              <a:ext cx="47621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3"/>
                <a:gd name="f8" fmla="val 15"/>
                <a:gd name="f9" fmla="val 8"/>
                <a:gd name="f10" fmla="val 22"/>
                <a:gd name="f11" fmla="val 21"/>
                <a:gd name="f12" fmla="val 14"/>
                <a:gd name="f13" fmla="val 2"/>
                <a:gd name="f14" fmla="val 26"/>
                <a:gd name="f15" fmla="val 1"/>
                <a:gd name="f16" fmla="+- 0 0 -90"/>
                <a:gd name="f17" fmla="*/ f3 1 27"/>
                <a:gd name="f18" fmla="*/ f4 1 2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"/>
                <a:gd name="f27" fmla="*/ f23 1 23"/>
                <a:gd name="f28" fmla="*/ 23 f24 1"/>
                <a:gd name="f29" fmla="*/ 23 f23 1"/>
                <a:gd name="f30" fmla="*/ 0 f24 1"/>
                <a:gd name="f31" fmla="*/ 21 f23 1"/>
                <a:gd name="f32" fmla="*/ 2 f23 1"/>
                <a:gd name="f33" fmla="+- f25 0 f1"/>
                <a:gd name="f34" fmla="*/ f28 1 27"/>
                <a:gd name="f35" fmla="*/ f29 1 23"/>
                <a:gd name="f36" fmla="*/ f30 1 27"/>
                <a:gd name="f37" fmla="*/ f31 1 23"/>
                <a:gd name="f38" fmla="*/ f32 1 23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4" y="f56"/>
                </a:cxn>
                <a:cxn ang="f33">
                  <a:pos x="f52" y="f53"/>
                </a:cxn>
              </a:cxnLst>
              <a:rect l="f48" t="f51" r="f49" b="f50"/>
              <a:pathLst>
                <a:path w="27" h="23">
                  <a:moveTo>
                    <a:pt x="f7" y="f7"/>
                  </a:moveTo>
                  <a:cubicBezTo>
                    <a:pt x="f8" y="f7"/>
                    <a:pt x="f9" y="f10"/>
                    <a:pt x="f5" y="f11"/>
                  </a:cubicBezTo>
                  <a:cubicBezTo>
                    <a:pt x="f5" y="f12"/>
                    <a:pt x="f5" y="f9"/>
                    <a:pt x="f5" y="f13"/>
                  </a:cubicBezTo>
                  <a:cubicBezTo>
                    <a:pt x="f14" y="f15"/>
                    <a:pt x="f6" y="f5"/>
                    <a:pt x="f7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91" name="Freeform 196">
              <a:extLst>
                <a:ext uri="{FF2B5EF4-FFF2-40B4-BE49-F238E27FC236}">
                  <a16:creationId xmlns:a16="http://schemas.microsoft.com/office/drawing/2014/main" id="{9A7EE7B6-630A-9C88-601F-D44FE7EFE849}"/>
                </a:ext>
              </a:extLst>
            </p:cNvPr>
            <p:cNvSpPr/>
            <p:nvPr/>
          </p:nvSpPr>
          <p:spPr>
            <a:xfrm>
              <a:off x="5035555" y="2054620"/>
              <a:ext cx="42867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5"/>
                <a:gd name="f8" fmla="val 5"/>
                <a:gd name="f9" fmla="val 12"/>
                <a:gd name="f10" fmla="val 18"/>
                <a:gd name="f11" fmla="val 16"/>
                <a:gd name="f12" fmla="val 8"/>
                <a:gd name="f13" fmla="val 23"/>
                <a:gd name="f14" fmla="val 21"/>
                <a:gd name="f15" fmla="val 14"/>
                <a:gd name="f16" fmla="val 7"/>
                <a:gd name="f17" fmla="val 1"/>
                <a:gd name="f18" fmla="val 15"/>
                <a:gd name="f19" fmla="val 3"/>
                <a:gd name="f20" fmla="+- 0 0 -90"/>
                <a:gd name="f21" fmla="*/ f3 1 24"/>
                <a:gd name="f22" fmla="*/ f4 1 25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4"/>
                <a:gd name="f31" fmla="*/ f27 1 25"/>
                <a:gd name="f32" fmla="*/ 24 f28 1"/>
                <a:gd name="f33" fmla="*/ 5 f27 1"/>
                <a:gd name="f34" fmla="*/ 25 f27 1"/>
                <a:gd name="f35" fmla="*/ 0 f28 1"/>
                <a:gd name="f36" fmla="*/ 21 f27 1"/>
                <a:gd name="f37" fmla="*/ 0 f27 1"/>
                <a:gd name="f38" fmla="+- f29 0 f1"/>
                <a:gd name="f39" fmla="*/ f32 1 24"/>
                <a:gd name="f40" fmla="*/ f33 1 25"/>
                <a:gd name="f41" fmla="*/ f34 1 25"/>
                <a:gd name="f42" fmla="*/ f35 1 24"/>
                <a:gd name="f43" fmla="*/ f36 1 25"/>
                <a:gd name="f44" fmla="*/ f37 1 25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1"/>
                <a:gd name="f52" fmla="*/ f42 1 f30"/>
                <a:gd name="f53" fmla="*/ f43 1 f31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2 1"/>
                <a:gd name="f62" fmla="*/ f52 f21 1"/>
                <a:gd name="f63" fmla="*/ f53 f22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59" y="f61"/>
                </a:cxn>
                <a:cxn ang="f38">
                  <a:pos x="f62" y="f63"/>
                </a:cxn>
                <a:cxn ang="f38">
                  <a:pos x="f62" y="f64"/>
                </a:cxn>
                <a:cxn ang="f38">
                  <a:pos x="f59" y="f60"/>
                </a:cxn>
              </a:cxnLst>
              <a:rect l="f55" t="f58" r="f56" b="f57"/>
              <a:pathLst>
                <a:path w="24" h="25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6"/>
                    <a:pt x="f12" y="f13"/>
                    <a:pt x="f5" y="f14"/>
                  </a:cubicBezTo>
                  <a:cubicBezTo>
                    <a:pt x="f5" y="f15"/>
                    <a:pt x="f5" y="f16"/>
                    <a:pt x="f5" y="f5"/>
                  </a:cubicBezTo>
                  <a:cubicBezTo>
                    <a:pt x="f12" y="f17"/>
                    <a:pt x="f18" y="f19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92" name="Freeform 197">
              <a:extLst>
                <a:ext uri="{FF2B5EF4-FFF2-40B4-BE49-F238E27FC236}">
                  <a16:creationId xmlns:a16="http://schemas.microsoft.com/office/drawing/2014/main" id="{3FDDE6D6-8323-AE02-57E4-1E1CB0CF30E9}"/>
                </a:ext>
              </a:extLst>
            </p:cNvPr>
            <p:cNvSpPr/>
            <p:nvPr/>
          </p:nvSpPr>
          <p:spPr>
            <a:xfrm>
              <a:off x="5033964" y="2372127"/>
              <a:ext cx="47621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3"/>
                <a:gd name="f8" fmla="val 21"/>
                <a:gd name="f9" fmla="val 14"/>
                <a:gd name="f10" fmla="val 7"/>
                <a:gd name="f11" fmla="val 2"/>
                <a:gd name="f12" fmla="val 24"/>
                <a:gd name="f13" fmla="val 22"/>
                <a:gd name="f14" fmla="val 8"/>
                <a:gd name="f15" fmla="+- 0 0 -90"/>
                <a:gd name="f16" fmla="*/ f3 1 27"/>
                <a:gd name="f17" fmla="*/ f4 1 2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7"/>
                <a:gd name="f26" fmla="*/ f22 1 23"/>
                <a:gd name="f27" fmla="*/ 0 f23 1"/>
                <a:gd name="f28" fmla="*/ 21 f22 1"/>
                <a:gd name="f29" fmla="*/ 0 f22 1"/>
                <a:gd name="f30" fmla="*/ 24 f23 1"/>
                <a:gd name="f31" fmla="*/ 23 f22 1"/>
                <a:gd name="f32" fmla="*/ 21 f23 1"/>
                <a:gd name="f33" fmla="+- f24 0 f1"/>
                <a:gd name="f34" fmla="*/ f27 1 27"/>
                <a:gd name="f35" fmla="*/ f28 1 23"/>
                <a:gd name="f36" fmla="*/ f29 1 23"/>
                <a:gd name="f37" fmla="*/ f30 1 27"/>
                <a:gd name="f38" fmla="*/ f31 1 23"/>
                <a:gd name="f39" fmla="*/ f32 1 27"/>
                <a:gd name="f40" fmla="*/ 0 1 f25"/>
                <a:gd name="f41" fmla="*/ f19 1 f25"/>
                <a:gd name="f42" fmla="*/ 0 1 f26"/>
                <a:gd name="f43" fmla="*/ f20 1 f26"/>
                <a:gd name="f44" fmla="*/ f34 1 f25"/>
                <a:gd name="f45" fmla="*/ f35 1 f26"/>
                <a:gd name="f46" fmla="*/ f36 1 f26"/>
                <a:gd name="f47" fmla="*/ f37 1 f25"/>
                <a:gd name="f48" fmla="*/ f38 1 f26"/>
                <a:gd name="f49" fmla="*/ f39 1 f25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7 1"/>
                <a:gd name="f57" fmla="*/ f47 f16 1"/>
                <a:gd name="f58" fmla="*/ f48 f17 1"/>
                <a:gd name="f59" fmla="*/ f49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4" y="f56"/>
                </a:cxn>
                <a:cxn ang="f33">
                  <a:pos x="f57" y="f58"/>
                </a:cxn>
                <a:cxn ang="f33">
                  <a:pos x="f59" y="f58"/>
                </a:cxn>
                <a:cxn ang="f33">
                  <a:pos x="f54" y="f55"/>
                </a:cxn>
              </a:cxnLst>
              <a:rect l="f50" t="f53" r="f51" b="f52"/>
              <a:pathLst>
                <a:path w="27" h="23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6" y="f11"/>
                    <a:pt x="f6" y="f11"/>
                    <a:pt x="f12" y="f7"/>
                  </a:cubicBezTo>
                  <a:cubicBezTo>
                    <a:pt x="f7" y="f7"/>
                    <a:pt x="f13" y="f7"/>
                    <a:pt x="f8" y="f7"/>
                  </a:cubicBezTo>
                  <a:cubicBezTo>
                    <a:pt x="f9" y="f7"/>
                    <a:pt x="f14" y="f13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93" name="Freeform 198">
              <a:extLst>
                <a:ext uri="{FF2B5EF4-FFF2-40B4-BE49-F238E27FC236}">
                  <a16:creationId xmlns:a16="http://schemas.microsoft.com/office/drawing/2014/main" id="{5E06318F-77BE-53D2-BCE6-9E8050012FBD}"/>
                </a:ext>
              </a:extLst>
            </p:cNvPr>
            <p:cNvSpPr/>
            <p:nvPr/>
          </p:nvSpPr>
          <p:spPr>
            <a:xfrm>
              <a:off x="5033964" y="2499119"/>
              <a:ext cx="42867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6"/>
                <a:gd name="f8" fmla="val 23"/>
                <a:gd name="f9" fmla="val 8"/>
                <a:gd name="f10" fmla="val 22"/>
                <a:gd name="f11" fmla="val 21"/>
                <a:gd name="f12" fmla="val 14"/>
                <a:gd name="f13" fmla="val 1"/>
                <a:gd name="f14" fmla="val 2"/>
                <a:gd name="f15" fmla="val 9"/>
                <a:gd name="f16" fmla="+- 0 0 -90"/>
                <a:gd name="f17" fmla="*/ f3 1 24"/>
                <a:gd name="f18" fmla="*/ f4 1 24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24"/>
                <a:gd name="f25" fmla="*/ 24 f22 1"/>
                <a:gd name="f26" fmla="*/ 0 f22 1"/>
                <a:gd name="f27" fmla="*/ 21 f22 1"/>
                <a:gd name="f28" fmla="*/ 2 f22 1"/>
                <a:gd name="f29" fmla="+- f23 0 f1"/>
                <a:gd name="f30" fmla="*/ f25 1 24"/>
                <a:gd name="f31" fmla="*/ f26 1 24"/>
                <a:gd name="f32" fmla="*/ f27 1 24"/>
                <a:gd name="f33" fmla="*/ f28 1 24"/>
                <a:gd name="f34" fmla="*/ 0 1 f24"/>
                <a:gd name="f35" fmla="*/ f20 1 f24"/>
                <a:gd name="f36" fmla="*/ f30 1 f24"/>
                <a:gd name="f37" fmla="*/ f31 1 f24"/>
                <a:gd name="f38" fmla="*/ f32 1 f24"/>
                <a:gd name="f39" fmla="*/ f33 1 f24"/>
                <a:gd name="f40" fmla="*/ f34 f17 1"/>
                <a:gd name="f41" fmla="*/ f35 f17 1"/>
                <a:gd name="f42" fmla="*/ f35 f18 1"/>
                <a:gd name="f43" fmla="*/ f34 f18 1"/>
                <a:gd name="f44" fmla="*/ f36 f17 1"/>
                <a:gd name="f45" fmla="*/ f36 f18 1"/>
                <a:gd name="f46" fmla="*/ f37 f17 1"/>
                <a:gd name="f47" fmla="*/ f38 f18 1"/>
                <a:gd name="f48" fmla="*/ f37 f18 1"/>
                <a:gd name="f49" fmla="*/ f39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4" y="f45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4" y="f49"/>
                </a:cxn>
                <a:cxn ang="f29">
                  <a:pos x="f44" y="f45"/>
                </a:cxn>
              </a:cxnLst>
              <a:rect l="f40" t="f43" r="f41" b="f42"/>
              <a:pathLst>
                <a:path w="24" h="24">
                  <a:moveTo>
                    <a:pt x="f6" y="f6"/>
                  </a:moveTo>
                  <a:cubicBezTo>
                    <a:pt x="f7" y="f8"/>
                    <a:pt x="f9" y="f10"/>
                    <a:pt x="f5" y="f11"/>
                  </a:cubicBezTo>
                  <a:cubicBezTo>
                    <a:pt x="f5" y="f12"/>
                    <a:pt x="f5" y="f9"/>
                    <a:pt x="f5" y="f5"/>
                  </a:cubicBezTo>
                  <a:cubicBezTo>
                    <a:pt x="f9" y="f13"/>
                    <a:pt x="f7" y="f13"/>
                    <a:pt x="f6" y="f14"/>
                  </a:cubicBezTo>
                  <a:cubicBezTo>
                    <a:pt x="f6" y="f15"/>
                    <a:pt x="f6" y="f7"/>
                    <a:pt x="f6" y="f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94" name="Freeform 199">
              <a:extLst>
                <a:ext uri="{FF2B5EF4-FFF2-40B4-BE49-F238E27FC236}">
                  <a16:creationId xmlns:a16="http://schemas.microsoft.com/office/drawing/2014/main" id="{52108331-AB88-9B48-6DF2-A9DF85ECEFB5}"/>
                </a:ext>
              </a:extLst>
            </p:cNvPr>
            <p:cNvSpPr/>
            <p:nvPr/>
          </p:nvSpPr>
          <p:spPr>
            <a:xfrm>
              <a:off x="5035555" y="2565797"/>
              <a:ext cx="41276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21"/>
                <a:gd name="f8" fmla="val 8"/>
                <a:gd name="f9" fmla="val 15"/>
                <a:gd name="f10" fmla="val 7"/>
                <a:gd name="f11" fmla="val 14"/>
                <a:gd name="f12" fmla="val 20"/>
                <a:gd name="f13" fmla="val 19"/>
                <a:gd name="f14" fmla="val 13"/>
                <a:gd name="f15" fmla="val 6"/>
                <a:gd name="f16" fmla="+- 0 0 -90"/>
                <a:gd name="f17" fmla="*/ f3 1 23"/>
                <a:gd name="f18" fmla="*/ f4 1 21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3"/>
                <a:gd name="f27" fmla="*/ f23 1 21"/>
                <a:gd name="f28" fmla="*/ 0 f24 1"/>
                <a:gd name="f29" fmla="*/ 0 f23 1"/>
                <a:gd name="f30" fmla="*/ 23 f24 1"/>
                <a:gd name="f31" fmla="*/ 21 f23 1"/>
                <a:gd name="f32" fmla="*/ 19 f23 1"/>
                <a:gd name="f33" fmla="+- f25 0 f1"/>
                <a:gd name="f34" fmla="*/ f28 1 23"/>
                <a:gd name="f35" fmla="*/ f29 1 21"/>
                <a:gd name="f36" fmla="*/ f30 1 23"/>
                <a:gd name="f37" fmla="*/ f31 1 21"/>
                <a:gd name="f38" fmla="*/ f32 1 21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3"/>
                </a:cxn>
                <a:cxn ang="f33">
                  <a:pos x="f54" y="f55"/>
                </a:cxn>
                <a:cxn ang="f33">
                  <a:pos x="f52" y="f56"/>
                </a:cxn>
                <a:cxn ang="f33">
                  <a:pos x="f52" y="f53"/>
                </a:cxn>
              </a:cxnLst>
              <a:rect l="f48" t="f51" r="f49" b="f50"/>
              <a:pathLst>
                <a:path w="23" h="21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9" y="f7"/>
                    <a:pt x="f8" y="f12"/>
                    <a:pt x="f5" y="f13"/>
                  </a:cubicBezTo>
                  <a:cubicBezTo>
                    <a:pt x="f5" y="f14"/>
                    <a:pt x="f5" y="f15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95" name="Freeform 200">
              <a:extLst>
                <a:ext uri="{FF2B5EF4-FFF2-40B4-BE49-F238E27FC236}">
                  <a16:creationId xmlns:a16="http://schemas.microsoft.com/office/drawing/2014/main" id="{0232B10B-A795-5C96-5EA8-5C7613AAADA3}"/>
                </a:ext>
              </a:extLst>
            </p:cNvPr>
            <p:cNvSpPr/>
            <p:nvPr/>
          </p:nvSpPr>
          <p:spPr>
            <a:xfrm>
              <a:off x="5181603" y="2515002"/>
              <a:ext cx="42867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1"/>
                <a:gd name="f8" fmla="val 8"/>
                <a:gd name="f9" fmla="val 16"/>
                <a:gd name="f10" fmla="val 7"/>
                <a:gd name="f11" fmla="val 14"/>
                <a:gd name="f12" fmla="val 20"/>
                <a:gd name="f13" fmla="val 9"/>
                <a:gd name="f14" fmla="val 19"/>
                <a:gd name="f15" fmla="val 13"/>
                <a:gd name="f16" fmla="val 6"/>
                <a:gd name="f17" fmla="+- 0 0 -90"/>
                <a:gd name="f18" fmla="*/ f3 1 24"/>
                <a:gd name="f19" fmla="*/ f4 1 21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4"/>
                <a:gd name="f28" fmla="*/ f24 1 21"/>
                <a:gd name="f29" fmla="*/ 0 f25 1"/>
                <a:gd name="f30" fmla="*/ 0 f24 1"/>
                <a:gd name="f31" fmla="*/ 24 f25 1"/>
                <a:gd name="f32" fmla="*/ 21 f24 1"/>
                <a:gd name="f33" fmla="*/ 19 f24 1"/>
                <a:gd name="f34" fmla="+- f26 0 f1"/>
                <a:gd name="f35" fmla="*/ f29 1 24"/>
                <a:gd name="f36" fmla="*/ f30 1 21"/>
                <a:gd name="f37" fmla="*/ f31 1 24"/>
                <a:gd name="f38" fmla="*/ f32 1 21"/>
                <a:gd name="f39" fmla="*/ f33 1 21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4"/>
                </a:cxn>
                <a:cxn ang="f34">
                  <a:pos x="f55" y="f56"/>
                </a:cxn>
                <a:cxn ang="f34">
                  <a:pos x="f53" y="f57"/>
                </a:cxn>
                <a:cxn ang="f34">
                  <a:pos x="f53" y="f54"/>
                </a:cxn>
              </a:cxnLst>
              <a:rect l="f49" t="f52" r="f50" b="f51"/>
              <a:pathLst>
                <a:path w="24" h="21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9" y="f12"/>
                    <a:pt x="f13" y="f12"/>
                    <a:pt x="f5" y="f14"/>
                  </a:cubicBezTo>
                  <a:cubicBezTo>
                    <a:pt x="f5" y="f15"/>
                    <a:pt x="f5" y="f16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96" name="Freeform 201">
              <a:extLst>
                <a:ext uri="{FF2B5EF4-FFF2-40B4-BE49-F238E27FC236}">
                  <a16:creationId xmlns:a16="http://schemas.microsoft.com/office/drawing/2014/main" id="{86FD350A-0335-AE55-5A59-40E6F99DD72C}"/>
                </a:ext>
              </a:extLst>
            </p:cNvPr>
            <p:cNvSpPr/>
            <p:nvPr/>
          </p:nvSpPr>
          <p:spPr>
            <a:xfrm>
              <a:off x="5175247" y="2205432"/>
              <a:ext cx="49213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4"/>
                <a:gd name="f8" fmla="val 4"/>
                <a:gd name="f9" fmla="val 12"/>
                <a:gd name="f10" fmla="val 18"/>
                <a:gd name="f11" fmla="val 23"/>
                <a:gd name="f12" fmla="val 20"/>
                <a:gd name="f13" fmla="val 2"/>
                <a:gd name="f14" fmla="val 1"/>
                <a:gd name="f15" fmla="+- 0 0 -90"/>
                <a:gd name="f16" fmla="*/ f3 1 28"/>
                <a:gd name="f17" fmla="*/ f4 1 24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8"/>
                <a:gd name="f26" fmla="*/ f22 1 24"/>
                <a:gd name="f27" fmla="*/ 28 f23 1"/>
                <a:gd name="f28" fmla="*/ 4 f22 1"/>
                <a:gd name="f29" fmla="*/ 23 f22 1"/>
                <a:gd name="f30" fmla="*/ 4 f23 1"/>
                <a:gd name="f31" fmla="*/ 0 f22 1"/>
                <a:gd name="f32" fmla="+- f24 0 f1"/>
                <a:gd name="f33" fmla="*/ f27 1 28"/>
                <a:gd name="f34" fmla="*/ f28 1 24"/>
                <a:gd name="f35" fmla="*/ f29 1 24"/>
                <a:gd name="f36" fmla="*/ f30 1 28"/>
                <a:gd name="f37" fmla="*/ f31 1 24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7 1"/>
                <a:gd name="f54" fmla="*/ f45 f16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1" y="f53"/>
                </a:cxn>
                <a:cxn ang="f32">
                  <a:pos x="f54" y="f55"/>
                </a:cxn>
                <a:cxn ang="f32">
                  <a:pos x="f51" y="f52"/>
                </a:cxn>
              </a:cxnLst>
              <a:rect l="f47" t="f50" r="f48" b="f49"/>
              <a:pathLst>
                <a:path w="28" h="24">
                  <a:moveTo>
                    <a:pt x="f6" y="f8"/>
                  </a:moveTo>
                  <a:cubicBezTo>
                    <a:pt x="f6" y="f9"/>
                    <a:pt x="f6" y="f10"/>
                    <a:pt x="f6" y="f11"/>
                  </a:cubicBezTo>
                  <a:cubicBezTo>
                    <a:pt x="f5" y="f12"/>
                    <a:pt x="f13" y="f7"/>
                    <a:pt x="f8" y="f5"/>
                  </a:cubicBezTo>
                  <a:cubicBezTo>
                    <a:pt x="f9" y="f14"/>
                    <a:pt x="f12" y="f13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97" name="Freeform 202">
              <a:extLst>
                <a:ext uri="{FF2B5EF4-FFF2-40B4-BE49-F238E27FC236}">
                  <a16:creationId xmlns:a16="http://schemas.microsoft.com/office/drawing/2014/main" id="{D1A4A932-461F-25BF-F0CD-724B9CBF26BF}"/>
                </a:ext>
              </a:extLst>
            </p:cNvPr>
            <p:cNvSpPr/>
            <p:nvPr/>
          </p:nvSpPr>
          <p:spPr>
            <a:xfrm>
              <a:off x="5181603" y="2697562"/>
              <a:ext cx="42867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1"/>
                <a:gd name="f8" fmla="val 16"/>
                <a:gd name="f9" fmla="val 10"/>
                <a:gd name="f10" fmla="val 3"/>
                <a:gd name="f11" fmla="val 2"/>
                <a:gd name="f12" fmla="val 1"/>
                <a:gd name="f13" fmla="val 20"/>
                <a:gd name="f14" fmla="val 14"/>
                <a:gd name="f15" fmla="val 7"/>
                <a:gd name="f16" fmla="val 4"/>
                <a:gd name="f17" fmla="val 8"/>
                <a:gd name="f18" fmla="val 12"/>
                <a:gd name="f19" fmla="val 15"/>
                <a:gd name="f20" fmla="val 19"/>
                <a:gd name="f21" fmla="+- 0 0 -90"/>
                <a:gd name="f22" fmla="*/ f3 1 24"/>
                <a:gd name="f23" fmla="*/ f4 1 21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24"/>
                <a:gd name="f32" fmla="*/ f28 1 21"/>
                <a:gd name="f33" fmla="*/ 24 f29 1"/>
                <a:gd name="f34" fmla="*/ 21 f28 1"/>
                <a:gd name="f35" fmla="*/ 3 f29 1"/>
                <a:gd name="f36" fmla="*/ 0 f29 1"/>
                <a:gd name="f37" fmla="*/ 20 f28 1"/>
                <a:gd name="f38" fmla="*/ 0 f28 1"/>
                <a:gd name="f39" fmla="*/ 12 f29 1"/>
                <a:gd name="f40" fmla="*/ 1 f28 1"/>
                <a:gd name="f41" fmla="+- f30 0 f1"/>
                <a:gd name="f42" fmla="*/ f33 1 24"/>
                <a:gd name="f43" fmla="*/ f34 1 21"/>
                <a:gd name="f44" fmla="*/ f35 1 24"/>
                <a:gd name="f45" fmla="*/ f36 1 24"/>
                <a:gd name="f46" fmla="*/ f37 1 21"/>
                <a:gd name="f47" fmla="*/ f38 1 21"/>
                <a:gd name="f48" fmla="*/ f39 1 24"/>
                <a:gd name="f49" fmla="*/ f40 1 21"/>
                <a:gd name="f50" fmla="*/ 0 1 f31"/>
                <a:gd name="f51" fmla="*/ f25 1 f31"/>
                <a:gd name="f52" fmla="*/ 0 1 f32"/>
                <a:gd name="f53" fmla="*/ f26 1 f32"/>
                <a:gd name="f54" fmla="*/ f42 1 f31"/>
                <a:gd name="f55" fmla="*/ f43 1 f32"/>
                <a:gd name="f56" fmla="*/ f44 1 f31"/>
                <a:gd name="f57" fmla="*/ f45 1 f31"/>
                <a:gd name="f58" fmla="*/ f46 1 f32"/>
                <a:gd name="f59" fmla="*/ f47 1 f32"/>
                <a:gd name="f60" fmla="*/ f48 1 f31"/>
                <a:gd name="f61" fmla="*/ f49 1 f32"/>
                <a:gd name="f62" fmla="*/ f50 f22 1"/>
                <a:gd name="f63" fmla="*/ f51 f22 1"/>
                <a:gd name="f64" fmla="*/ f53 f23 1"/>
                <a:gd name="f65" fmla="*/ f52 f23 1"/>
                <a:gd name="f66" fmla="*/ f54 f22 1"/>
                <a:gd name="f67" fmla="*/ f55 f23 1"/>
                <a:gd name="f68" fmla="*/ f56 f22 1"/>
                <a:gd name="f69" fmla="*/ f57 f22 1"/>
                <a:gd name="f70" fmla="*/ f58 f23 1"/>
                <a:gd name="f71" fmla="*/ f59 f23 1"/>
                <a:gd name="f72" fmla="*/ f60 f22 1"/>
                <a:gd name="f73" fmla="*/ f61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6" y="f67"/>
                </a:cxn>
                <a:cxn ang="f41">
                  <a:pos x="f68" y="f67"/>
                </a:cxn>
                <a:cxn ang="f41">
                  <a:pos x="f69" y="f70"/>
                </a:cxn>
                <a:cxn ang="f41">
                  <a:pos x="f69" y="f71"/>
                </a:cxn>
                <a:cxn ang="f41">
                  <a:pos x="f72" y="f73"/>
                </a:cxn>
                <a:cxn ang="f41">
                  <a:pos x="f66" y="f73"/>
                </a:cxn>
                <a:cxn ang="f41">
                  <a:pos x="f66" y="f67"/>
                </a:cxn>
              </a:cxnLst>
              <a:rect l="f62" t="f65" r="f63" b="f64"/>
              <a:pathLst>
                <a:path w="24" h="21">
                  <a:moveTo>
                    <a:pt x="f6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11" y="f7"/>
                    <a:pt x="f12" y="f13"/>
                    <a:pt x="f5" y="f13"/>
                  </a:cubicBezTo>
                  <a:cubicBezTo>
                    <a:pt x="f5" y="f14"/>
                    <a:pt x="f5" y="f15"/>
                    <a:pt x="f5" y="f5"/>
                  </a:cubicBezTo>
                  <a:cubicBezTo>
                    <a:pt x="f16" y="f5"/>
                    <a:pt x="f17" y="f12"/>
                    <a:pt x="f18" y="f12"/>
                  </a:cubicBezTo>
                  <a:cubicBezTo>
                    <a:pt x="f19" y="f12"/>
                    <a:pt x="f20" y="f12"/>
                    <a:pt x="f6" y="f12"/>
                  </a:cubicBezTo>
                  <a:cubicBezTo>
                    <a:pt x="f6" y="f17"/>
                    <a:pt x="f6" y="f14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98" name="Freeform 203">
              <a:extLst>
                <a:ext uri="{FF2B5EF4-FFF2-40B4-BE49-F238E27FC236}">
                  <a16:creationId xmlns:a16="http://schemas.microsoft.com/office/drawing/2014/main" id="{6B3EE254-6C04-5C9B-87D3-20520C926F53}"/>
                </a:ext>
              </a:extLst>
            </p:cNvPr>
            <p:cNvSpPr/>
            <p:nvPr/>
          </p:nvSpPr>
          <p:spPr>
            <a:xfrm>
              <a:off x="5108579" y="2378473"/>
              <a:ext cx="47621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5"/>
                <a:gd name="f8" fmla="val 22"/>
                <a:gd name="f9" fmla="val 15"/>
                <a:gd name="f10" fmla="val 9"/>
                <a:gd name="f11" fmla="val 4"/>
                <a:gd name="f12" fmla="val 24"/>
                <a:gd name="f13" fmla="val 3"/>
                <a:gd name="f14" fmla="val 23"/>
                <a:gd name="f15" fmla="val 21"/>
                <a:gd name="f16" fmla="val 20"/>
                <a:gd name="f17" fmla="val 13"/>
                <a:gd name="f18" fmla="val 7"/>
                <a:gd name="f19" fmla="+- 0 0 -90"/>
                <a:gd name="f20" fmla="*/ f3 1 27"/>
                <a:gd name="f21" fmla="*/ f4 1 25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7"/>
                <a:gd name="f30" fmla="*/ f26 1 25"/>
                <a:gd name="f31" fmla="*/ 0 f27 1"/>
                <a:gd name="f32" fmla="*/ 22 f26 1"/>
                <a:gd name="f33" fmla="*/ 4 f26 1"/>
                <a:gd name="f34" fmla="*/ 23 f27 1"/>
                <a:gd name="f35" fmla="*/ 24 f26 1"/>
                <a:gd name="f36" fmla="*/ 20 f27 1"/>
                <a:gd name="f37" fmla="*/ 25 f26 1"/>
                <a:gd name="f38" fmla="+- f28 0 f1"/>
                <a:gd name="f39" fmla="*/ f31 1 27"/>
                <a:gd name="f40" fmla="*/ f32 1 25"/>
                <a:gd name="f41" fmla="*/ f33 1 25"/>
                <a:gd name="f42" fmla="*/ f34 1 27"/>
                <a:gd name="f43" fmla="*/ f35 1 25"/>
                <a:gd name="f44" fmla="*/ f36 1 27"/>
                <a:gd name="f45" fmla="*/ f37 1 25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30"/>
                <a:gd name="f53" fmla="*/ f42 1 f29"/>
                <a:gd name="f54" fmla="*/ f43 1 f30"/>
                <a:gd name="f55" fmla="*/ f44 1 f29"/>
                <a:gd name="f56" fmla="*/ f45 1 f30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1 1"/>
                <a:gd name="f64" fmla="*/ f53 f20 1"/>
                <a:gd name="f65" fmla="*/ f54 f21 1"/>
                <a:gd name="f66" fmla="*/ f55 f20 1"/>
                <a:gd name="f67" fmla="*/ f5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1" y="f63"/>
                </a:cxn>
                <a:cxn ang="f38">
                  <a:pos x="f64" y="f65"/>
                </a:cxn>
                <a:cxn ang="f38">
                  <a:pos x="f66" y="f67"/>
                </a:cxn>
                <a:cxn ang="f38">
                  <a:pos x="f61" y="f62"/>
                </a:cxn>
              </a:cxnLst>
              <a:rect l="f57" t="f60" r="f58" b="f59"/>
              <a:pathLst>
                <a:path w="27" h="25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5"/>
                    <a:pt x="f6" y="f13"/>
                    <a:pt x="f14" y="f12"/>
                  </a:cubicBezTo>
                  <a:cubicBezTo>
                    <a:pt x="f8" y="f7"/>
                    <a:pt x="f15" y="f7"/>
                    <a:pt x="f16" y="f7"/>
                  </a:cubicBezTo>
                  <a:cubicBezTo>
                    <a:pt x="f17" y="f12"/>
                    <a:pt x="f18" y="f14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199" name="Freeform 204">
              <a:extLst>
                <a:ext uri="{FF2B5EF4-FFF2-40B4-BE49-F238E27FC236}">
                  <a16:creationId xmlns:a16="http://schemas.microsoft.com/office/drawing/2014/main" id="{82D1BB3D-C103-C254-9C59-D3CDB117161D}"/>
                </a:ext>
              </a:extLst>
            </p:cNvPr>
            <p:cNvSpPr/>
            <p:nvPr/>
          </p:nvSpPr>
          <p:spPr>
            <a:xfrm>
              <a:off x="5035555" y="2246708"/>
              <a:ext cx="42867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8"/>
                <a:gd name="f8" fmla="val 1"/>
                <a:gd name="f9" fmla="val 16"/>
                <a:gd name="f10" fmla="val 2"/>
                <a:gd name="f11" fmla="val 3"/>
                <a:gd name="f12" fmla="val 10"/>
                <a:gd name="f13" fmla="val 15"/>
                <a:gd name="f14" fmla="val 23"/>
                <a:gd name="f15" fmla="val 22"/>
                <a:gd name="f16" fmla="val 21"/>
                <a:gd name="f17" fmla="val 14"/>
                <a:gd name="f18" fmla="val 7"/>
                <a:gd name="f19" fmla="+- 0 0 -90"/>
                <a:gd name="f20" fmla="*/ f3 1 24"/>
                <a:gd name="f21" fmla="*/ f4 1 24"/>
                <a:gd name="f22" fmla="val f5"/>
                <a:gd name="f23" fmla="val f6"/>
                <a:gd name="f24" fmla="*/ f19 f0 1"/>
                <a:gd name="f25" fmla="+- f23 0 f22"/>
                <a:gd name="f26" fmla="*/ f24 1 f2"/>
                <a:gd name="f27" fmla="*/ f25 1 24"/>
                <a:gd name="f28" fmla="*/ 0 f25 1"/>
                <a:gd name="f29" fmla="*/ 24 f25 1"/>
                <a:gd name="f30" fmla="*/ 3 f25 1"/>
                <a:gd name="f31" fmla="*/ 21 f25 1"/>
                <a:gd name="f32" fmla="+- f26 0 f1"/>
                <a:gd name="f33" fmla="*/ f28 1 24"/>
                <a:gd name="f34" fmla="*/ f29 1 24"/>
                <a:gd name="f35" fmla="*/ f30 1 24"/>
                <a:gd name="f36" fmla="*/ f31 1 24"/>
                <a:gd name="f37" fmla="*/ 0 1 f27"/>
                <a:gd name="f38" fmla="*/ f23 1 f27"/>
                <a:gd name="f39" fmla="*/ f33 1 f27"/>
                <a:gd name="f40" fmla="*/ f34 1 f27"/>
                <a:gd name="f41" fmla="*/ f35 1 f27"/>
                <a:gd name="f42" fmla="*/ f36 1 f27"/>
                <a:gd name="f43" fmla="*/ f37 f20 1"/>
                <a:gd name="f44" fmla="*/ f38 f20 1"/>
                <a:gd name="f45" fmla="*/ f38 f21 1"/>
                <a:gd name="f46" fmla="*/ f37 f21 1"/>
                <a:gd name="f47" fmla="*/ f39 f20 1"/>
                <a:gd name="f48" fmla="*/ f39 f21 1"/>
                <a:gd name="f49" fmla="*/ f40 f20 1"/>
                <a:gd name="f50" fmla="*/ f41 f21 1"/>
                <a:gd name="f51" fmla="*/ f40 f21 1"/>
                <a:gd name="f52" fmla="*/ f42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7" y="f48"/>
                </a:cxn>
                <a:cxn ang="f32">
                  <a:pos x="f49" y="f50"/>
                </a:cxn>
                <a:cxn ang="f32">
                  <a:pos x="f49" y="f51"/>
                </a:cxn>
                <a:cxn ang="f32">
                  <a:pos x="f47" y="f52"/>
                </a:cxn>
                <a:cxn ang="f32">
                  <a:pos x="f47" y="f48"/>
                </a:cxn>
              </a:cxnLst>
              <a:rect l="f43" t="f46" r="f44" b="f45"/>
              <a:pathLst>
                <a:path w="24" h="24">
                  <a:moveTo>
                    <a:pt x="f5" y="f5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6" y="f9"/>
                    <a:pt x="f6" y="f6"/>
                  </a:cubicBezTo>
                  <a:cubicBezTo>
                    <a:pt x="f13" y="f14"/>
                    <a:pt x="f7" y="f15"/>
                    <a:pt x="f5" y="f16"/>
                  </a:cubicBezTo>
                  <a:cubicBezTo>
                    <a:pt x="f5" y="f17"/>
                    <a:pt x="f5" y="f18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00" name="Freeform 205">
              <a:extLst>
                <a:ext uri="{FF2B5EF4-FFF2-40B4-BE49-F238E27FC236}">
                  <a16:creationId xmlns:a16="http://schemas.microsoft.com/office/drawing/2014/main" id="{07F35929-69DC-F8B6-18E9-20AACD3B4EA1}"/>
                </a:ext>
              </a:extLst>
            </p:cNvPr>
            <p:cNvSpPr/>
            <p:nvPr/>
          </p:nvSpPr>
          <p:spPr>
            <a:xfrm>
              <a:off x="5035555" y="2629302"/>
              <a:ext cx="42867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1"/>
                <a:gd name="f8" fmla="val 7"/>
                <a:gd name="f9" fmla="val 13"/>
                <a:gd name="f10" fmla="val 15"/>
                <a:gd name="f11" fmla="val 20"/>
                <a:gd name="f12" fmla="val 8"/>
                <a:gd name="f13" fmla="val 6"/>
                <a:gd name="f14" fmla="+- 0 0 -90"/>
                <a:gd name="f15" fmla="*/ f3 1 24"/>
                <a:gd name="f16" fmla="*/ f4 1 21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4"/>
                <a:gd name="f25" fmla="*/ f21 1 21"/>
                <a:gd name="f26" fmla="*/ 24 f22 1"/>
                <a:gd name="f27" fmla="*/ 0 f21 1"/>
                <a:gd name="f28" fmla="*/ 21 f21 1"/>
                <a:gd name="f29" fmla="*/ 0 f22 1"/>
                <a:gd name="f30" fmla="*/ 20 f21 1"/>
                <a:gd name="f31" fmla="+- f23 0 f1"/>
                <a:gd name="f32" fmla="*/ f26 1 24"/>
                <a:gd name="f33" fmla="*/ f27 1 21"/>
                <a:gd name="f34" fmla="*/ f28 1 21"/>
                <a:gd name="f35" fmla="*/ f29 1 24"/>
                <a:gd name="f36" fmla="*/ f30 1 21"/>
                <a:gd name="f37" fmla="*/ 0 1 f24"/>
                <a:gd name="f38" fmla="*/ f18 1 f24"/>
                <a:gd name="f39" fmla="*/ 0 1 f25"/>
                <a:gd name="f40" fmla="*/ f19 1 f25"/>
                <a:gd name="f41" fmla="*/ f32 1 f24"/>
                <a:gd name="f42" fmla="*/ f33 1 f25"/>
                <a:gd name="f43" fmla="*/ f34 1 f25"/>
                <a:gd name="f44" fmla="*/ f35 1 f24"/>
                <a:gd name="f45" fmla="*/ f36 1 f25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6 1"/>
                <a:gd name="f53" fmla="*/ f44 f15 1"/>
                <a:gd name="f54" fmla="*/ f45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0" y="f52"/>
                </a:cxn>
                <a:cxn ang="f31">
                  <a:pos x="f53" y="f54"/>
                </a:cxn>
                <a:cxn ang="f31">
                  <a:pos x="f53" y="f51"/>
                </a:cxn>
                <a:cxn ang="f31">
                  <a:pos x="f50" y="f51"/>
                </a:cxn>
              </a:cxnLst>
              <a:rect l="f46" t="f49" r="f47" b="f48"/>
              <a:pathLst>
                <a:path w="24" h="21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11"/>
                    <a:pt x="f12" y="f11"/>
                    <a:pt x="f5" y="f11"/>
                  </a:cubicBezTo>
                  <a:cubicBezTo>
                    <a:pt x="f5" y="f9"/>
                    <a:pt x="f5" y="f13"/>
                    <a:pt x="f5" y="f5"/>
                  </a:cubicBezTo>
                  <a:cubicBezTo>
                    <a:pt x="f8" y="f5"/>
                    <a:pt x="f10" y="f5"/>
                    <a:pt x="f6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01" name="Freeform 206">
              <a:extLst>
                <a:ext uri="{FF2B5EF4-FFF2-40B4-BE49-F238E27FC236}">
                  <a16:creationId xmlns:a16="http://schemas.microsoft.com/office/drawing/2014/main" id="{43EF1210-F626-B964-CB41-4705891671D1}"/>
                </a:ext>
              </a:extLst>
            </p:cNvPr>
            <p:cNvSpPr/>
            <p:nvPr/>
          </p:nvSpPr>
          <p:spPr>
            <a:xfrm>
              <a:off x="5178430" y="2081613"/>
              <a:ext cx="46040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"/>
                <a:gd name="f8" fmla="val 10"/>
                <a:gd name="f9" fmla="val 18"/>
                <a:gd name="f10" fmla="val 3"/>
                <a:gd name="f11" fmla="val 4"/>
                <a:gd name="f12" fmla="val 11"/>
                <a:gd name="f13" fmla="val 17"/>
                <a:gd name="f14" fmla="val 23"/>
                <a:gd name="f15" fmla="val 22"/>
                <a:gd name="f16" fmla="+- 0 0 -90"/>
                <a:gd name="f17" fmla="*/ f3 1 26"/>
                <a:gd name="f18" fmla="*/ f4 1 26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26"/>
                <a:gd name="f25" fmla="*/ 2 f22 1"/>
                <a:gd name="f26" fmla="*/ 0 f22 1"/>
                <a:gd name="f27" fmla="*/ 26 f22 1"/>
                <a:gd name="f28" fmla="*/ 4 f22 1"/>
                <a:gd name="f29" fmla="*/ 23 f22 1"/>
                <a:gd name="f30" fmla="+- f23 0 f1"/>
                <a:gd name="f31" fmla="*/ f25 1 26"/>
                <a:gd name="f32" fmla="*/ f26 1 26"/>
                <a:gd name="f33" fmla="*/ f27 1 26"/>
                <a:gd name="f34" fmla="*/ f28 1 26"/>
                <a:gd name="f35" fmla="*/ f29 1 26"/>
                <a:gd name="f36" fmla="*/ 0 1 f24"/>
                <a:gd name="f37" fmla="*/ f20 1 f24"/>
                <a:gd name="f38" fmla="*/ f31 1 f24"/>
                <a:gd name="f39" fmla="*/ f32 1 f24"/>
                <a:gd name="f40" fmla="*/ f33 1 f24"/>
                <a:gd name="f41" fmla="*/ f34 1 f24"/>
                <a:gd name="f42" fmla="*/ f35 1 f24"/>
                <a:gd name="f43" fmla="*/ f36 f17 1"/>
                <a:gd name="f44" fmla="*/ f37 f17 1"/>
                <a:gd name="f45" fmla="*/ f37 f18 1"/>
                <a:gd name="f46" fmla="*/ f36 f18 1"/>
                <a:gd name="f47" fmla="*/ f38 f17 1"/>
                <a:gd name="f48" fmla="*/ f39 f18 1"/>
                <a:gd name="f49" fmla="*/ f40 f17 1"/>
                <a:gd name="f50" fmla="*/ f41 f18 1"/>
                <a:gd name="f51" fmla="*/ f42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9" y="f51"/>
                </a:cxn>
                <a:cxn ang="f30">
                  <a:pos x="f47" y="f48"/>
                </a:cxn>
              </a:cxnLst>
              <a:rect l="f43" t="f46" r="f44" b="f45"/>
              <a:pathLst>
                <a:path w="26" h="26">
                  <a:moveTo>
                    <a:pt x="f7" y="f5"/>
                  </a:moveTo>
                  <a:cubicBezTo>
                    <a:pt x="f8" y="f7"/>
                    <a:pt x="f9" y="f10"/>
                    <a:pt x="f6" y="f11"/>
                  </a:cubicBezTo>
                  <a:cubicBezTo>
                    <a:pt x="f6" y="f12"/>
                    <a:pt x="f6" y="f13"/>
                    <a:pt x="f6" y="f14"/>
                  </a:cubicBezTo>
                  <a:cubicBezTo>
                    <a:pt x="f11" y="f6"/>
                    <a:pt x="f5" y="f15"/>
                    <a:pt x="f7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02" name="Freeform 207">
              <a:extLst>
                <a:ext uri="{FF2B5EF4-FFF2-40B4-BE49-F238E27FC236}">
                  <a16:creationId xmlns:a16="http://schemas.microsoft.com/office/drawing/2014/main" id="{896CBD7A-8CE0-A1F2-824D-4ADB951069C2}"/>
                </a:ext>
              </a:extLst>
            </p:cNvPr>
            <p:cNvSpPr/>
            <p:nvPr/>
          </p:nvSpPr>
          <p:spPr>
            <a:xfrm>
              <a:off x="5181603" y="2329260"/>
              <a:ext cx="46040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3"/>
                <a:gd name="f8" fmla="val 3"/>
                <a:gd name="f9" fmla="val 24"/>
                <a:gd name="f10" fmla="val 16"/>
                <a:gd name="f11" fmla="val 22"/>
                <a:gd name="f12" fmla="val 8"/>
                <a:gd name="f13" fmla="val 21"/>
                <a:gd name="f14" fmla="val 14"/>
                <a:gd name="f15" fmla="val 7"/>
                <a:gd name="f16" fmla="+- 0 0 -90"/>
                <a:gd name="f17" fmla="*/ f3 1 26"/>
                <a:gd name="f18" fmla="*/ f4 1 2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6"/>
                <a:gd name="f27" fmla="*/ f23 1 23"/>
                <a:gd name="f28" fmla="*/ 0 f24 1"/>
                <a:gd name="f29" fmla="*/ 0 f23 1"/>
                <a:gd name="f30" fmla="*/ 24 f24 1"/>
                <a:gd name="f31" fmla="*/ 23 f23 1"/>
                <a:gd name="f32" fmla="*/ 21 f23 1"/>
                <a:gd name="f33" fmla="+- f25 0 f1"/>
                <a:gd name="f34" fmla="*/ f28 1 26"/>
                <a:gd name="f35" fmla="*/ f29 1 23"/>
                <a:gd name="f36" fmla="*/ f30 1 26"/>
                <a:gd name="f37" fmla="*/ f31 1 23"/>
                <a:gd name="f38" fmla="*/ f32 1 23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2" y="f56"/>
                </a:cxn>
                <a:cxn ang="f33">
                  <a:pos x="f52" y="f53"/>
                </a:cxn>
              </a:cxnLst>
              <a:rect l="f48" t="f51" r="f49" b="f50"/>
              <a:pathLst>
                <a:path w="26" h="23">
                  <a:moveTo>
                    <a:pt x="f5" y="f5"/>
                  </a:moveTo>
                  <a:cubicBezTo>
                    <a:pt x="f6" y="f8"/>
                    <a:pt x="f6" y="f8"/>
                    <a:pt x="f9" y="f7"/>
                  </a:cubicBezTo>
                  <a:cubicBezTo>
                    <a:pt x="f10" y="f11"/>
                    <a:pt x="f12" y="f13"/>
                    <a:pt x="f5" y="f13"/>
                  </a:cubicBezTo>
                  <a:cubicBezTo>
                    <a:pt x="f5" y="f14"/>
                    <a:pt x="f5" y="f15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03" name="Freeform 208">
              <a:extLst>
                <a:ext uri="{FF2B5EF4-FFF2-40B4-BE49-F238E27FC236}">
                  <a16:creationId xmlns:a16="http://schemas.microsoft.com/office/drawing/2014/main" id="{4F860989-AF48-54B5-48C4-06897B23251B}"/>
                </a:ext>
              </a:extLst>
            </p:cNvPr>
            <p:cNvSpPr/>
            <p:nvPr/>
          </p:nvSpPr>
          <p:spPr>
            <a:xfrm>
              <a:off x="5176839" y="2451497"/>
              <a:ext cx="47621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3"/>
                <a:gd name="f8" fmla="val 21"/>
                <a:gd name="f9" fmla="val 2"/>
                <a:gd name="f10" fmla="val 3"/>
                <a:gd name="f11" fmla="val 11"/>
                <a:gd name="f12" fmla="val 19"/>
                <a:gd name="f13" fmla="val 1"/>
                <a:gd name="f14" fmla="val 9"/>
                <a:gd name="f15" fmla="val 15"/>
                <a:gd name="f16" fmla="+- 0 0 -90"/>
                <a:gd name="f17" fmla="*/ f3 1 27"/>
                <a:gd name="f18" fmla="*/ f4 1 2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7"/>
                <a:gd name="f27" fmla="*/ f23 1 23"/>
                <a:gd name="f28" fmla="*/ 27 f24 1"/>
                <a:gd name="f29" fmla="*/ 21 f23 1"/>
                <a:gd name="f30" fmla="*/ 3 f24 1"/>
                <a:gd name="f31" fmla="*/ 0 f23 1"/>
                <a:gd name="f32" fmla="*/ 2 f23 1"/>
                <a:gd name="f33" fmla="+- f25 0 f1"/>
                <a:gd name="f34" fmla="*/ f28 1 27"/>
                <a:gd name="f35" fmla="*/ f29 1 23"/>
                <a:gd name="f36" fmla="*/ f30 1 27"/>
                <a:gd name="f37" fmla="*/ f31 1 23"/>
                <a:gd name="f38" fmla="*/ f32 1 23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2" y="f56"/>
                </a:cxn>
                <a:cxn ang="f33">
                  <a:pos x="f52" y="f53"/>
                </a:cxn>
              </a:cxnLst>
              <a:rect l="f48" t="f51" r="f49" b="f50"/>
              <a:pathLst>
                <a:path w="27" h="23">
                  <a:moveTo>
                    <a:pt x="f6" y="f8"/>
                  </a:moveTo>
                  <a:cubicBezTo>
                    <a:pt x="f9" y="f7"/>
                    <a:pt x="f5" y="f8"/>
                    <a:pt x="f10" y="f5"/>
                  </a:cubicBezTo>
                  <a:cubicBezTo>
                    <a:pt x="f11" y="f5"/>
                    <a:pt x="f12" y="f13"/>
                    <a:pt x="f6" y="f9"/>
                  </a:cubicBezTo>
                  <a:cubicBezTo>
                    <a:pt x="f6" y="f14"/>
                    <a:pt x="f6" y="f15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04" name="Freeform 209">
              <a:extLst>
                <a:ext uri="{FF2B5EF4-FFF2-40B4-BE49-F238E27FC236}">
                  <a16:creationId xmlns:a16="http://schemas.microsoft.com/office/drawing/2014/main" id="{8244BDC3-9CD6-0CCB-94A1-2C39132293ED}"/>
                </a:ext>
              </a:extLst>
            </p:cNvPr>
            <p:cNvSpPr/>
            <p:nvPr/>
          </p:nvSpPr>
          <p:spPr>
            <a:xfrm>
              <a:off x="5035555" y="2692798"/>
              <a:ext cx="42867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1"/>
                <a:gd name="f8" fmla="val 4"/>
                <a:gd name="f9" fmla="val 8"/>
                <a:gd name="f10" fmla="val 12"/>
                <a:gd name="f11" fmla="val 14"/>
                <a:gd name="f12" fmla="val 17"/>
                <a:gd name="f13" fmla="val 23"/>
                <a:gd name="f14" fmla="val 15"/>
                <a:gd name="f15" fmla="val 20"/>
                <a:gd name="f16" fmla="val 13"/>
                <a:gd name="f17" fmla="val 7"/>
                <a:gd name="f18" fmla="+- 0 0 -90"/>
                <a:gd name="f19" fmla="*/ f3 1 24"/>
                <a:gd name="f20" fmla="*/ f4 1 21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4"/>
                <a:gd name="f29" fmla="*/ f25 1 21"/>
                <a:gd name="f30" fmla="*/ 24 f26 1"/>
                <a:gd name="f31" fmla="*/ 0 f25 1"/>
                <a:gd name="f32" fmla="*/ 12 f25 1"/>
                <a:gd name="f33" fmla="*/ 23 f26 1"/>
                <a:gd name="f34" fmla="*/ 21 f25 1"/>
                <a:gd name="f35" fmla="*/ 0 f26 1"/>
                <a:gd name="f36" fmla="*/ 20 f25 1"/>
                <a:gd name="f37" fmla="+- f27 0 f1"/>
                <a:gd name="f38" fmla="*/ f30 1 24"/>
                <a:gd name="f39" fmla="*/ f31 1 21"/>
                <a:gd name="f40" fmla="*/ f32 1 21"/>
                <a:gd name="f41" fmla="*/ f33 1 24"/>
                <a:gd name="f42" fmla="*/ f34 1 21"/>
                <a:gd name="f43" fmla="*/ f35 1 24"/>
                <a:gd name="f44" fmla="*/ f36 1 21"/>
                <a:gd name="f45" fmla="*/ 0 1 f28"/>
                <a:gd name="f46" fmla="*/ f22 1 f28"/>
                <a:gd name="f47" fmla="*/ 0 1 f29"/>
                <a:gd name="f48" fmla="*/ f23 1 f29"/>
                <a:gd name="f49" fmla="*/ f38 1 f28"/>
                <a:gd name="f50" fmla="*/ f39 1 f29"/>
                <a:gd name="f51" fmla="*/ f40 1 f29"/>
                <a:gd name="f52" fmla="*/ f41 1 f28"/>
                <a:gd name="f53" fmla="*/ f42 1 f29"/>
                <a:gd name="f54" fmla="*/ f43 1 f28"/>
                <a:gd name="f55" fmla="*/ f44 1 f29"/>
                <a:gd name="f56" fmla="*/ f45 f19 1"/>
                <a:gd name="f57" fmla="*/ f46 f19 1"/>
                <a:gd name="f58" fmla="*/ f48 f20 1"/>
                <a:gd name="f59" fmla="*/ f47 f20 1"/>
                <a:gd name="f60" fmla="*/ f49 f19 1"/>
                <a:gd name="f61" fmla="*/ f50 f20 1"/>
                <a:gd name="f62" fmla="*/ f51 f20 1"/>
                <a:gd name="f63" fmla="*/ f52 f19 1"/>
                <a:gd name="f64" fmla="*/ f53 f20 1"/>
                <a:gd name="f65" fmla="*/ f54 f19 1"/>
                <a:gd name="f66" fmla="*/ f5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61"/>
                </a:cxn>
                <a:cxn ang="f37">
                  <a:pos x="f60" y="f62"/>
                </a:cxn>
                <a:cxn ang="f37">
                  <a:pos x="f63" y="f64"/>
                </a:cxn>
                <a:cxn ang="f37">
                  <a:pos x="f65" y="f66"/>
                </a:cxn>
                <a:cxn ang="f37">
                  <a:pos x="f65" y="f61"/>
                </a:cxn>
                <a:cxn ang="f37">
                  <a:pos x="f60" y="f61"/>
                </a:cxn>
              </a:cxnLst>
              <a:rect l="f56" t="f59" r="f57" b="f58"/>
              <a:pathLst>
                <a:path w="24" h="21">
                  <a:moveTo>
                    <a:pt x="f6" y="f5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6" y="f11"/>
                    <a:pt x="f6" y="f12"/>
                    <a:pt x="f13" y="f7"/>
                  </a:cubicBezTo>
                  <a:cubicBezTo>
                    <a:pt x="f14" y="f7"/>
                    <a:pt x="f9" y="f15"/>
                    <a:pt x="f5" y="f15"/>
                  </a:cubicBezTo>
                  <a:cubicBezTo>
                    <a:pt x="f5" y="f16"/>
                    <a:pt x="f5" y="f17"/>
                    <a:pt x="f5" y="f5"/>
                  </a:cubicBezTo>
                  <a:cubicBezTo>
                    <a:pt x="f9" y="f5"/>
                    <a:pt x="f14" y="f5"/>
                    <a:pt x="f6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05" name="Freeform 210">
              <a:extLst>
                <a:ext uri="{FF2B5EF4-FFF2-40B4-BE49-F238E27FC236}">
                  <a16:creationId xmlns:a16="http://schemas.microsoft.com/office/drawing/2014/main" id="{60D13352-2726-B0A9-B49A-1034EC5C0B6E}"/>
                </a:ext>
              </a:extLst>
            </p:cNvPr>
            <p:cNvSpPr/>
            <p:nvPr/>
          </p:nvSpPr>
          <p:spPr>
            <a:xfrm>
              <a:off x="5181603" y="2143527"/>
              <a:ext cx="46040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4"/>
                <a:gd name="f8" fmla="val 16"/>
                <a:gd name="f9" fmla="val 23"/>
                <a:gd name="f10" fmla="val 8"/>
                <a:gd name="f11" fmla="val 22"/>
                <a:gd name="f12" fmla="val 20"/>
                <a:gd name="f13" fmla="val 14"/>
                <a:gd name="f14" fmla="val 7"/>
                <a:gd name="f15" fmla="val 1"/>
                <a:gd name="f16" fmla="val 2"/>
                <a:gd name="f17" fmla="+- 0 0 -90"/>
                <a:gd name="f18" fmla="*/ f3 1 26"/>
                <a:gd name="f19" fmla="*/ f4 1 24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6"/>
                <a:gd name="f28" fmla="*/ f24 1 24"/>
                <a:gd name="f29" fmla="*/ 24 f25 1"/>
                <a:gd name="f30" fmla="*/ 24 f24 1"/>
                <a:gd name="f31" fmla="*/ 0 f25 1"/>
                <a:gd name="f32" fmla="*/ 20 f24 1"/>
                <a:gd name="f33" fmla="*/ 1 f24 1"/>
                <a:gd name="f34" fmla="+- f26 0 f1"/>
                <a:gd name="f35" fmla="*/ f29 1 26"/>
                <a:gd name="f36" fmla="*/ f30 1 24"/>
                <a:gd name="f37" fmla="*/ f31 1 26"/>
                <a:gd name="f38" fmla="*/ f32 1 24"/>
                <a:gd name="f39" fmla="*/ f33 1 24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5" y="f57"/>
                </a:cxn>
                <a:cxn ang="f34">
                  <a:pos x="f53" y="f54"/>
                </a:cxn>
              </a:cxnLst>
              <a:rect l="f49" t="f52" r="f50" b="f51"/>
              <a:pathLst>
                <a:path w="26" h="24">
                  <a:moveTo>
                    <a:pt x="f7" y="f7"/>
                  </a:moveTo>
                  <a:cubicBezTo>
                    <a:pt x="f8" y="f9"/>
                    <a:pt x="f10" y="f11"/>
                    <a:pt x="f5" y="f12"/>
                  </a:cubicBezTo>
                  <a:cubicBezTo>
                    <a:pt x="f5" y="f13"/>
                    <a:pt x="f5" y="f14"/>
                    <a:pt x="f5" y="f15"/>
                  </a:cubicBezTo>
                  <a:cubicBezTo>
                    <a:pt x="f7" y="f5"/>
                    <a:pt x="f6" y="f16"/>
                    <a:pt x="f7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06" name="Freeform 211">
              <a:extLst>
                <a:ext uri="{FF2B5EF4-FFF2-40B4-BE49-F238E27FC236}">
                  <a16:creationId xmlns:a16="http://schemas.microsoft.com/office/drawing/2014/main" id="{DC32384E-DE82-C1B5-6FF8-18C3C6AF15E4}"/>
                </a:ext>
              </a:extLst>
            </p:cNvPr>
            <p:cNvSpPr/>
            <p:nvPr/>
          </p:nvSpPr>
          <p:spPr>
            <a:xfrm>
              <a:off x="5181603" y="2267346"/>
              <a:ext cx="42867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16"/>
                <a:gd name="f9" fmla="val 22"/>
                <a:gd name="f10" fmla="val 8"/>
                <a:gd name="f11" fmla="val 21"/>
                <a:gd name="f12" fmla="val 20"/>
                <a:gd name="f13" fmla="val 14"/>
                <a:gd name="f14" fmla="val 7"/>
                <a:gd name="f15" fmla="val 1"/>
                <a:gd name="f16" fmla="val 2"/>
                <a:gd name="f17" fmla="val 3"/>
                <a:gd name="f18" fmla="val 10"/>
                <a:gd name="f19" fmla="+- 0 0 -90"/>
                <a:gd name="f20" fmla="*/ f3 1 24"/>
                <a:gd name="f21" fmla="*/ f4 1 23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4"/>
                <a:gd name="f30" fmla="*/ f26 1 23"/>
                <a:gd name="f31" fmla="*/ 24 f27 1"/>
                <a:gd name="f32" fmla="*/ 23 f26 1"/>
                <a:gd name="f33" fmla="*/ 0 f27 1"/>
                <a:gd name="f34" fmla="*/ 20 f26 1"/>
                <a:gd name="f35" fmla="*/ 0 f26 1"/>
                <a:gd name="f36" fmla="*/ 3 f26 1"/>
                <a:gd name="f37" fmla="+- f28 0 f1"/>
                <a:gd name="f38" fmla="*/ f31 1 24"/>
                <a:gd name="f39" fmla="*/ f32 1 23"/>
                <a:gd name="f40" fmla="*/ f33 1 24"/>
                <a:gd name="f41" fmla="*/ f34 1 23"/>
                <a:gd name="f42" fmla="*/ f35 1 23"/>
                <a:gd name="f43" fmla="*/ f36 1 23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0" y="f62"/>
                </a:cxn>
                <a:cxn ang="f37">
                  <a:pos x="f58" y="f63"/>
                </a:cxn>
                <a:cxn ang="f37">
                  <a:pos x="f58" y="f59"/>
                </a:cxn>
              </a:cxnLst>
              <a:rect l="f54" t="f57" r="f55" b="f56"/>
              <a:pathLst>
                <a:path w="24" h="23">
                  <a:moveTo>
                    <a:pt x="f6" y="f7"/>
                  </a:moveTo>
                  <a:cubicBezTo>
                    <a:pt x="f8" y="f9"/>
                    <a:pt x="f10" y="f11"/>
                    <a:pt x="f5" y="f12"/>
                  </a:cubicBezTo>
                  <a:cubicBezTo>
                    <a:pt x="f5" y="f13"/>
                    <a:pt x="f5" y="f14"/>
                    <a:pt x="f5" y="f5"/>
                  </a:cubicBezTo>
                  <a:cubicBezTo>
                    <a:pt x="f10" y="f15"/>
                    <a:pt x="f8" y="f16"/>
                    <a:pt x="f6" y="f17"/>
                  </a:cubicBezTo>
                  <a:cubicBezTo>
                    <a:pt x="f6" y="f18"/>
                    <a:pt x="f6" y="f8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07" name="Freeform 212">
              <a:extLst>
                <a:ext uri="{FF2B5EF4-FFF2-40B4-BE49-F238E27FC236}">
                  <a16:creationId xmlns:a16="http://schemas.microsoft.com/office/drawing/2014/main" id="{82FFEE36-6BDC-D6BD-5C9B-60A032959BAC}"/>
                </a:ext>
              </a:extLst>
            </p:cNvPr>
            <p:cNvSpPr/>
            <p:nvPr/>
          </p:nvSpPr>
          <p:spPr>
            <a:xfrm>
              <a:off x="5181603" y="2573734"/>
              <a:ext cx="42867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2"/>
                <a:gd name="f8" fmla="val 21"/>
                <a:gd name="f9" fmla="val 13"/>
                <a:gd name="f10" fmla="val 8"/>
                <a:gd name="f11" fmla="val 1"/>
                <a:gd name="f12" fmla="val 15"/>
                <a:gd name="f13" fmla="val 2"/>
                <a:gd name="f14" fmla="val 9"/>
                <a:gd name="f15" fmla="val 16"/>
                <a:gd name="f16" fmla="+- 0 0 -90"/>
                <a:gd name="f17" fmla="*/ f3 1 24"/>
                <a:gd name="f18" fmla="*/ f4 1 22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4"/>
                <a:gd name="f27" fmla="*/ f23 1 22"/>
                <a:gd name="f28" fmla="*/ 0 f24 1"/>
                <a:gd name="f29" fmla="*/ 21 f23 1"/>
                <a:gd name="f30" fmla="*/ 0 f23 1"/>
                <a:gd name="f31" fmla="*/ 24 f24 1"/>
                <a:gd name="f32" fmla="*/ 2 f23 1"/>
                <a:gd name="f33" fmla="*/ 22 f23 1"/>
                <a:gd name="f34" fmla="+- f25 0 f1"/>
                <a:gd name="f35" fmla="*/ f28 1 24"/>
                <a:gd name="f36" fmla="*/ f29 1 22"/>
                <a:gd name="f37" fmla="*/ f30 1 22"/>
                <a:gd name="f38" fmla="*/ f31 1 24"/>
                <a:gd name="f39" fmla="*/ f32 1 22"/>
                <a:gd name="f40" fmla="*/ f33 1 22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7"/>
                <a:gd name="f48" fmla="*/ f38 1 f26"/>
                <a:gd name="f49" fmla="*/ f39 1 f27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8 1"/>
                <a:gd name="f58" fmla="*/ f48 f17 1"/>
                <a:gd name="f59" fmla="*/ f49 f18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5" y="f57"/>
                </a:cxn>
                <a:cxn ang="f34">
                  <a:pos x="f58" y="f59"/>
                </a:cxn>
                <a:cxn ang="f34">
                  <a:pos x="f58" y="f60"/>
                </a:cxn>
                <a:cxn ang="f34">
                  <a:pos x="f55" y="f56"/>
                </a:cxn>
              </a:cxnLst>
              <a:rect l="f51" t="f54" r="f52" b="f53"/>
              <a:pathLst>
                <a:path w="24" h="22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0" y="f11"/>
                    <a:pt x="f12" y="f13"/>
                    <a:pt x="f6" y="f13"/>
                  </a:cubicBezTo>
                  <a:cubicBezTo>
                    <a:pt x="f6" y="f14"/>
                    <a:pt x="f6" y="f12"/>
                    <a:pt x="f6" y="f7"/>
                  </a:cubicBezTo>
                  <a:cubicBezTo>
                    <a:pt x="f15" y="f7"/>
                    <a:pt x="f10" y="f8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08" name="Freeform 213">
              <a:extLst>
                <a:ext uri="{FF2B5EF4-FFF2-40B4-BE49-F238E27FC236}">
                  <a16:creationId xmlns:a16="http://schemas.microsoft.com/office/drawing/2014/main" id="{DB6DD505-DE28-77DA-08BF-BF2EF45A74A8}"/>
                </a:ext>
              </a:extLst>
            </p:cNvPr>
            <p:cNvSpPr/>
            <p:nvPr/>
          </p:nvSpPr>
          <p:spPr>
            <a:xfrm>
              <a:off x="5254627" y="2459434"/>
              <a:ext cx="41276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2"/>
                <a:gd name="f8" fmla="val 2"/>
                <a:gd name="f9" fmla="val 9"/>
                <a:gd name="f10" fmla="val 15"/>
                <a:gd name="f11" fmla="val 16"/>
                <a:gd name="f12" fmla="val 21"/>
                <a:gd name="f13" fmla="val 8"/>
                <a:gd name="f14" fmla="val 20"/>
                <a:gd name="f15" fmla="val 13"/>
                <a:gd name="f16" fmla="val 7"/>
                <a:gd name="f17" fmla="val 1"/>
                <a:gd name="f18" fmla="+- 0 0 -90"/>
                <a:gd name="f19" fmla="*/ f3 1 24"/>
                <a:gd name="f20" fmla="*/ f4 1 22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4"/>
                <a:gd name="f29" fmla="*/ f25 1 22"/>
                <a:gd name="f30" fmla="*/ 24 f26 1"/>
                <a:gd name="f31" fmla="*/ 2 f25 1"/>
                <a:gd name="f32" fmla="*/ 22 f25 1"/>
                <a:gd name="f33" fmla="*/ 0 f26 1"/>
                <a:gd name="f34" fmla="*/ 20 f25 1"/>
                <a:gd name="f35" fmla="*/ 0 f25 1"/>
                <a:gd name="f36" fmla="+- f27 0 f1"/>
                <a:gd name="f37" fmla="*/ f30 1 24"/>
                <a:gd name="f38" fmla="*/ f31 1 22"/>
                <a:gd name="f39" fmla="*/ f32 1 22"/>
                <a:gd name="f40" fmla="*/ f33 1 24"/>
                <a:gd name="f41" fmla="*/ f34 1 22"/>
                <a:gd name="f42" fmla="*/ f35 1 22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9"/>
                <a:gd name="f50" fmla="*/ f40 1 f28"/>
                <a:gd name="f51" fmla="*/ f41 1 f29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20 1"/>
                <a:gd name="f60" fmla="*/ f50 f19 1"/>
                <a:gd name="f61" fmla="*/ f51 f20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60" y="f61"/>
                </a:cxn>
                <a:cxn ang="f36">
                  <a:pos x="f60" y="f62"/>
                </a:cxn>
                <a:cxn ang="f36">
                  <a:pos x="f57" y="f58"/>
                </a:cxn>
              </a:cxnLst>
              <a:rect l="f53" t="f56" r="f54" b="f55"/>
              <a:pathLst>
                <a:path w="24" h="22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12"/>
                    <a:pt x="f13" y="f12"/>
                    <a:pt x="f5" y="f14"/>
                  </a:cubicBezTo>
                  <a:cubicBezTo>
                    <a:pt x="f5" y="f15"/>
                    <a:pt x="f5" y="f16"/>
                    <a:pt x="f5" y="f5"/>
                  </a:cubicBezTo>
                  <a:cubicBezTo>
                    <a:pt x="f13" y="f5"/>
                    <a:pt x="f10" y="f17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09" name="Freeform 214">
              <a:extLst>
                <a:ext uri="{FF2B5EF4-FFF2-40B4-BE49-F238E27FC236}">
                  <a16:creationId xmlns:a16="http://schemas.microsoft.com/office/drawing/2014/main" id="{8A6317F5-DCB3-3E4B-5A06-21DE2B2268C1}"/>
                </a:ext>
              </a:extLst>
            </p:cNvPr>
            <p:cNvSpPr/>
            <p:nvPr/>
          </p:nvSpPr>
          <p:spPr>
            <a:xfrm>
              <a:off x="5108579" y="2318150"/>
              <a:ext cx="41276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21"/>
                <a:gd name="f9" fmla="val 13"/>
                <a:gd name="f10" fmla="val 7"/>
                <a:gd name="f11" fmla="val 8"/>
                <a:gd name="f12" fmla="val 1"/>
                <a:gd name="f13" fmla="val 15"/>
                <a:gd name="f14" fmla="val 2"/>
                <a:gd name="f15" fmla="val 3"/>
                <a:gd name="f16" fmla="val 9"/>
                <a:gd name="f17" fmla="val 16"/>
                <a:gd name="f18" fmla="val 22"/>
                <a:gd name="f19" fmla="+- 0 0 -90"/>
                <a:gd name="f20" fmla="*/ f3 1 24"/>
                <a:gd name="f21" fmla="*/ f4 1 23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4"/>
                <a:gd name="f30" fmla="*/ f26 1 23"/>
                <a:gd name="f31" fmla="*/ 0 f27 1"/>
                <a:gd name="f32" fmla="*/ 21 f26 1"/>
                <a:gd name="f33" fmla="*/ 0 f26 1"/>
                <a:gd name="f34" fmla="*/ 24 f27 1"/>
                <a:gd name="f35" fmla="*/ 3 f26 1"/>
                <a:gd name="f36" fmla="*/ 23 f26 1"/>
                <a:gd name="f37" fmla="+- f28 0 f1"/>
                <a:gd name="f38" fmla="*/ f31 1 24"/>
                <a:gd name="f39" fmla="*/ f32 1 23"/>
                <a:gd name="f40" fmla="*/ f33 1 23"/>
                <a:gd name="f41" fmla="*/ f34 1 24"/>
                <a:gd name="f42" fmla="*/ f35 1 23"/>
                <a:gd name="f43" fmla="*/ f36 1 23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30"/>
                <a:gd name="f51" fmla="*/ f41 1 f29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1 1"/>
                <a:gd name="f61" fmla="*/ f51 f20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58" y="f60"/>
                </a:cxn>
                <a:cxn ang="f37">
                  <a:pos x="f61" y="f62"/>
                </a:cxn>
                <a:cxn ang="f37">
                  <a:pos x="f61" y="f63"/>
                </a:cxn>
                <a:cxn ang="f37">
                  <a:pos x="f58" y="f59"/>
                </a:cxn>
              </a:cxnLst>
              <a:rect l="f54" t="f57" r="f55" b="f56"/>
              <a:pathLst>
                <a:path w="24" h="23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12"/>
                    <a:pt x="f13" y="f14"/>
                    <a:pt x="f6" y="f15"/>
                  </a:cubicBezTo>
                  <a:cubicBezTo>
                    <a:pt x="f6" y="f16"/>
                    <a:pt x="f6" y="f17"/>
                    <a:pt x="f6" y="f7"/>
                  </a:cubicBezTo>
                  <a:cubicBezTo>
                    <a:pt x="f17" y="f7"/>
                    <a:pt x="f11" y="f18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10" name="Freeform 215">
              <a:extLst>
                <a:ext uri="{FF2B5EF4-FFF2-40B4-BE49-F238E27FC236}">
                  <a16:creationId xmlns:a16="http://schemas.microsoft.com/office/drawing/2014/main" id="{827EA129-27C9-860E-4996-29B75062FF27}"/>
                </a:ext>
              </a:extLst>
            </p:cNvPr>
            <p:cNvSpPr/>
            <p:nvPr/>
          </p:nvSpPr>
          <p:spPr>
            <a:xfrm>
              <a:off x="5322886" y="2170511"/>
              <a:ext cx="47621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3"/>
                <a:gd name="f8" fmla="val 1"/>
                <a:gd name="f9" fmla="val 21"/>
                <a:gd name="f10" fmla="val 20"/>
                <a:gd name="f11" fmla="val 4"/>
                <a:gd name="f12" fmla="val 12"/>
                <a:gd name="f13" fmla="val 19"/>
                <a:gd name="f14" fmla="val 3"/>
                <a:gd name="f15" fmla="val 11"/>
                <a:gd name="f16" fmla="val 17"/>
                <a:gd name="f17" fmla="+- 0 0 -90"/>
                <a:gd name="f18" fmla="*/ f3 1 27"/>
                <a:gd name="f19" fmla="*/ f4 1 23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7"/>
                <a:gd name="f28" fmla="*/ f24 1 23"/>
                <a:gd name="f29" fmla="*/ 27 f25 1"/>
                <a:gd name="f30" fmla="*/ 23 f24 1"/>
                <a:gd name="f31" fmla="*/ 4 f25 1"/>
                <a:gd name="f32" fmla="*/ 0 f24 1"/>
                <a:gd name="f33" fmla="*/ 4 f24 1"/>
                <a:gd name="f34" fmla="+- f26 0 f1"/>
                <a:gd name="f35" fmla="*/ f29 1 27"/>
                <a:gd name="f36" fmla="*/ f30 1 23"/>
                <a:gd name="f37" fmla="*/ f31 1 27"/>
                <a:gd name="f38" fmla="*/ f32 1 23"/>
                <a:gd name="f39" fmla="*/ f33 1 23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3" y="f57"/>
                </a:cxn>
                <a:cxn ang="f34">
                  <a:pos x="f53" y="f54"/>
                </a:cxn>
              </a:cxnLst>
              <a:rect l="f49" t="f52" r="f50" b="f51"/>
              <a:pathLst>
                <a:path w="27" h="23">
                  <a:moveTo>
                    <a:pt x="f6" y="f7"/>
                  </a:moveTo>
                  <a:cubicBezTo>
                    <a:pt x="f8" y="f9"/>
                    <a:pt x="f5" y="f10"/>
                    <a:pt x="f11" y="f5"/>
                  </a:cubicBezTo>
                  <a:cubicBezTo>
                    <a:pt x="f12" y="f8"/>
                    <a:pt x="f13" y="f14"/>
                    <a:pt x="f6" y="f11"/>
                  </a:cubicBezTo>
                  <a:cubicBezTo>
                    <a:pt x="f6" y="f15"/>
                    <a:pt x="f6" y="f16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11" name="Freeform 216">
              <a:extLst>
                <a:ext uri="{FF2B5EF4-FFF2-40B4-BE49-F238E27FC236}">
                  <a16:creationId xmlns:a16="http://schemas.microsoft.com/office/drawing/2014/main" id="{684E7BA1-B7A1-38B9-C479-1C5A8BB60FE6}"/>
                </a:ext>
              </a:extLst>
            </p:cNvPr>
            <p:cNvSpPr/>
            <p:nvPr/>
          </p:nvSpPr>
          <p:spPr>
            <a:xfrm>
              <a:off x="5181603" y="2389583"/>
              <a:ext cx="42867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3"/>
                <a:gd name="f9" fmla="val 10"/>
                <a:gd name="f10" fmla="val 16"/>
                <a:gd name="f11" fmla="val 22"/>
                <a:gd name="f12" fmla="val 8"/>
                <a:gd name="f13" fmla="val 21"/>
                <a:gd name="f14" fmla="val 20"/>
                <a:gd name="f15" fmla="val 13"/>
                <a:gd name="f16" fmla="val 7"/>
                <a:gd name="f17" fmla="val 1"/>
                <a:gd name="f18" fmla="val 2"/>
                <a:gd name="f19" fmla="+- 0 0 -90"/>
                <a:gd name="f20" fmla="*/ f3 1 24"/>
                <a:gd name="f21" fmla="*/ f4 1 23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4"/>
                <a:gd name="f30" fmla="*/ f26 1 23"/>
                <a:gd name="f31" fmla="*/ 24 f27 1"/>
                <a:gd name="f32" fmla="*/ 3 f26 1"/>
                <a:gd name="f33" fmla="*/ 23 f26 1"/>
                <a:gd name="f34" fmla="*/ 0 f27 1"/>
                <a:gd name="f35" fmla="*/ 20 f26 1"/>
                <a:gd name="f36" fmla="*/ 0 f26 1"/>
                <a:gd name="f37" fmla="+- f28 0 f1"/>
                <a:gd name="f38" fmla="*/ f31 1 24"/>
                <a:gd name="f39" fmla="*/ f32 1 23"/>
                <a:gd name="f40" fmla="*/ f33 1 23"/>
                <a:gd name="f41" fmla="*/ f34 1 24"/>
                <a:gd name="f42" fmla="*/ f35 1 23"/>
                <a:gd name="f43" fmla="*/ f36 1 23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30"/>
                <a:gd name="f51" fmla="*/ f41 1 f29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1 1"/>
                <a:gd name="f61" fmla="*/ f51 f20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58" y="f60"/>
                </a:cxn>
                <a:cxn ang="f37">
                  <a:pos x="f61" y="f62"/>
                </a:cxn>
                <a:cxn ang="f37">
                  <a:pos x="f61" y="f63"/>
                </a:cxn>
                <a:cxn ang="f37">
                  <a:pos x="f58" y="f59"/>
                </a:cxn>
              </a:cxnLst>
              <a:rect l="f54" t="f57" r="f55" b="f56"/>
              <a:pathLst>
                <a:path w="24" h="23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0" y="f11"/>
                    <a:pt x="f12" y="f13"/>
                    <a:pt x="f5" y="f14"/>
                  </a:cubicBezTo>
                  <a:cubicBezTo>
                    <a:pt x="f5" y="f15"/>
                    <a:pt x="f5" y="f16"/>
                    <a:pt x="f5" y="f5"/>
                  </a:cubicBezTo>
                  <a:cubicBezTo>
                    <a:pt x="f12" y="f17"/>
                    <a:pt x="f10" y="f18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12" name="Freeform 217">
              <a:extLst>
                <a:ext uri="{FF2B5EF4-FFF2-40B4-BE49-F238E27FC236}">
                  <a16:creationId xmlns:a16="http://schemas.microsoft.com/office/drawing/2014/main" id="{87106F1F-BA1D-2458-2715-E09130F99A6C}"/>
                </a:ext>
              </a:extLst>
            </p:cNvPr>
            <p:cNvSpPr/>
            <p:nvPr/>
          </p:nvSpPr>
          <p:spPr>
            <a:xfrm>
              <a:off x="5254627" y="2518175"/>
              <a:ext cx="41276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2"/>
                <a:gd name="f8" fmla="val 2"/>
                <a:gd name="f9" fmla="val 9"/>
                <a:gd name="f10" fmla="val 15"/>
                <a:gd name="f11" fmla="val 16"/>
                <a:gd name="f12" fmla="val 21"/>
                <a:gd name="f13" fmla="val 8"/>
                <a:gd name="f14" fmla="val 20"/>
                <a:gd name="f15" fmla="val 14"/>
                <a:gd name="f16" fmla="val 7"/>
                <a:gd name="f17" fmla="val 1"/>
                <a:gd name="f18" fmla="+- 0 0 -90"/>
                <a:gd name="f19" fmla="*/ f3 1 24"/>
                <a:gd name="f20" fmla="*/ f4 1 22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4"/>
                <a:gd name="f29" fmla="*/ f25 1 22"/>
                <a:gd name="f30" fmla="*/ 24 f26 1"/>
                <a:gd name="f31" fmla="*/ 2 f25 1"/>
                <a:gd name="f32" fmla="*/ 22 f25 1"/>
                <a:gd name="f33" fmla="*/ 0 f26 1"/>
                <a:gd name="f34" fmla="*/ 20 f25 1"/>
                <a:gd name="f35" fmla="*/ 0 f25 1"/>
                <a:gd name="f36" fmla="+- f27 0 f1"/>
                <a:gd name="f37" fmla="*/ f30 1 24"/>
                <a:gd name="f38" fmla="*/ f31 1 22"/>
                <a:gd name="f39" fmla="*/ f32 1 22"/>
                <a:gd name="f40" fmla="*/ f33 1 24"/>
                <a:gd name="f41" fmla="*/ f34 1 22"/>
                <a:gd name="f42" fmla="*/ f35 1 22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9"/>
                <a:gd name="f50" fmla="*/ f40 1 f28"/>
                <a:gd name="f51" fmla="*/ f41 1 f29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20 1"/>
                <a:gd name="f60" fmla="*/ f50 f19 1"/>
                <a:gd name="f61" fmla="*/ f51 f20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60" y="f61"/>
                </a:cxn>
                <a:cxn ang="f36">
                  <a:pos x="f60" y="f62"/>
                </a:cxn>
                <a:cxn ang="f36">
                  <a:pos x="f57" y="f58"/>
                </a:cxn>
              </a:cxnLst>
              <a:rect l="f53" t="f56" r="f54" b="f55"/>
              <a:pathLst>
                <a:path w="24" h="22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12"/>
                    <a:pt x="f13" y="f12"/>
                    <a:pt x="f5" y="f14"/>
                  </a:cubicBezTo>
                  <a:cubicBezTo>
                    <a:pt x="f5" y="f15"/>
                    <a:pt x="f5" y="f16"/>
                    <a:pt x="f5" y="f5"/>
                  </a:cubicBezTo>
                  <a:cubicBezTo>
                    <a:pt x="f13" y="f17"/>
                    <a:pt x="f10" y="f17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13" name="Freeform 218">
              <a:extLst>
                <a:ext uri="{FF2B5EF4-FFF2-40B4-BE49-F238E27FC236}">
                  <a16:creationId xmlns:a16="http://schemas.microsoft.com/office/drawing/2014/main" id="{6575416F-78A4-3D4A-2C9C-5A62A0A7FAEB}"/>
                </a:ext>
              </a:extLst>
            </p:cNvPr>
            <p:cNvSpPr/>
            <p:nvPr/>
          </p:nvSpPr>
          <p:spPr>
            <a:xfrm>
              <a:off x="5033964" y="2756294"/>
              <a:ext cx="42867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0"/>
                <a:gd name="f8" fmla="val 13"/>
                <a:gd name="f9" fmla="val 7"/>
                <a:gd name="f10" fmla="val 8"/>
                <a:gd name="f11" fmla="val 16"/>
                <a:gd name="f12" fmla="val 9"/>
                <a:gd name="f13" fmla="+- 0 0 -90"/>
                <a:gd name="f14" fmla="*/ f3 1 24"/>
                <a:gd name="f15" fmla="*/ f4 1 20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4"/>
                <a:gd name="f24" fmla="*/ f20 1 20"/>
                <a:gd name="f25" fmla="*/ 0 f21 1"/>
                <a:gd name="f26" fmla="*/ 20 f20 1"/>
                <a:gd name="f27" fmla="*/ 0 f20 1"/>
                <a:gd name="f28" fmla="*/ 24 f21 1"/>
                <a:gd name="f29" fmla="+- f22 0 f1"/>
                <a:gd name="f30" fmla="*/ f25 1 24"/>
                <a:gd name="f31" fmla="*/ f26 1 20"/>
                <a:gd name="f32" fmla="*/ f27 1 20"/>
                <a:gd name="f33" fmla="*/ f28 1 24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5 1"/>
                <a:gd name="f49" fmla="*/ f4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9" y="f48"/>
                </a:cxn>
                <a:cxn ang="f29">
                  <a:pos x="f49" y="f47"/>
                </a:cxn>
                <a:cxn ang="f29">
                  <a:pos x="f46" y="f47"/>
                </a:cxn>
              </a:cxnLst>
              <a:rect l="f42" t="f45" r="f43" b="f44"/>
              <a:pathLst>
                <a:path w="24" h="20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ubicBezTo>
                    <a:pt x="f11" y="f7"/>
                    <a:pt x="f12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14" name="Freeform 219">
              <a:extLst>
                <a:ext uri="{FF2B5EF4-FFF2-40B4-BE49-F238E27FC236}">
                  <a16:creationId xmlns:a16="http://schemas.microsoft.com/office/drawing/2014/main" id="{31C984D0-116D-5417-CE50-2C7F42605169}"/>
                </a:ext>
              </a:extLst>
            </p:cNvPr>
            <p:cNvSpPr/>
            <p:nvPr/>
          </p:nvSpPr>
          <p:spPr>
            <a:xfrm>
              <a:off x="5254627" y="2337197"/>
              <a:ext cx="41276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6"/>
                <a:gd name="f8" fmla="val 22"/>
                <a:gd name="f9" fmla="val 8"/>
                <a:gd name="f10" fmla="val 21"/>
                <a:gd name="f11" fmla="val 20"/>
                <a:gd name="f12" fmla="val 14"/>
                <a:gd name="f13" fmla="val 1"/>
                <a:gd name="f14" fmla="val 2"/>
                <a:gd name="f15" fmla="val 3"/>
                <a:gd name="f16" fmla="val 10"/>
                <a:gd name="f17" fmla="val 17"/>
                <a:gd name="f18" fmla="+- 0 0 -90"/>
                <a:gd name="f19" fmla="*/ f3 1 24"/>
                <a:gd name="f20" fmla="*/ f4 1 24"/>
                <a:gd name="f21" fmla="val f5"/>
                <a:gd name="f22" fmla="val f6"/>
                <a:gd name="f23" fmla="*/ f18 f0 1"/>
                <a:gd name="f24" fmla="+- f22 0 f21"/>
                <a:gd name="f25" fmla="*/ f23 1 f2"/>
                <a:gd name="f26" fmla="*/ f24 1 24"/>
                <a:gd name="f27" fmla="*/ 24 f24 1"/>
                <a:gd name="f28" fmla="*/ 0 f24 1"/>
                <a:gd name="f29" fmla="*/ 20 f24 1"/>
                <a:gd name="f30" fmla="*/ 3 f24 1"/>
                <a:gd name="f31" fmla="+- f25 0 f1"/>
                <a:gd name="f32" fmla="*/ f27 1 24"/>
                <a:gd name="f33" fmla="*/ f28 1 24"/>
                <a:gd name="f34" fmla="*/ f29 1 24"/>
                <a:gd name="f35" fmla="*/ f30 1 24"/>
                <a:gd name="f36" fmla="*/ 0 1 f26"/>
                <a:gd name="f37" fmla="*/ f22 1 f26"/>
                <a:gd name="f38" fmla="*/ f32 1 f26"/>
                <a:gd name="f39" fmla="*/ f33 1 f26"/>
                <a:gd name="f40" fmla="*/ f34 1 f26"/>
                <a:gd name="f41" fmla="*/ f35 1 f26"/>
                <a:gd name="f42" fmla="*/ f36 f19 1"/>
                <a:gd name="f43" fmla="*/ f37 f19 1"/>
                <a:gd name="f44" fmla="*/ f37 f20 1"/>
                <a:gd name="f45" fmla="*/ f36 f20 1"/>
                <a:gd name="f46" fmla="*/ f38 f19 1"/>
                <a:gd name="f47" fmla="*/ f38 f20 1"/>
                <a:gd name="f48" fmla="*/ f39 f19 1"/>
                <a:gd name="f49" fmla="*/ f40 f20 1"/>
                <a:gd name="f50" fmla="*/ f39 f20 1"/>
                <a:gd name="f51" fmla="*/ f41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6" y="f47"/>
                </a:cxn>
                <a:cxn ang="f31">
                  <a:pos x="f48" y="f49"/>
                </a:cxn>
                <a:cxn ang="f31">
                  <a:pos x="f48" y="f50"/>
                </a:cxn>
                <a:cxn ang="f31">
                  <a:pos x="f46" y="f51"/>
                </a:cxn>
                <a:cxn ang="f31">
                  <a:pos x="f46" y="f47"/>
                </a:cxn>
              </a:cxnLst>
              <a:rect l="f42" t="f45" r="f43" b="f44"/>
              <a:pathLst>
                <a:path w="24" h="24">
                  <a:moveTo>
                    <a:pt x="f6" y="f6"/>
                  </a:moveTo>
                  <a:cubicBezTo>
                    <a:pt x="f7" y="f8"/>
                    <a:pt x="f9" y="f10"/>
                    <a:pt x="f5" y="f11"/>
                  </a:cubicBezTo>
                  <a:cubicBezTo>
                    <a:pt x="f5" y="f12"/>
                    <a:pt x="f5" y="f9"/>
                    <a:pt x="f5" y="f5"/>
                  </a:cubicBezTo>
                  <a:cubicBezTo>
                    <a:pt x="f9" y="f13"/>
                    <a:pt x="f7" y="f14"/>
                    <a:pt x="f6" y="f15"/>
                  </a:cubicBezTo>
                  <a:cubicBezTo>
                    <a:pt x="f6" y="f16"/>
                    <a:pt x="f6" y="f17"/>
                    <a:pt x="f6" y="f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15" name="Freeform 220">
              <a:extLst>
                <a:ext uri="{FF2B5EF4-FFF2-40B4-BE49-F238E27FC236}">
                  <a16:creationId xmlns:a16="http://schemas.microsoft.com/office/drawing/2014/main" id="{1D20EEAF-60CF-9284-91A6-47894E889566}"/>
                </a:ext>
              </a:extLst>
            </p:cNvPr>
            <p:cNvSpPr/>
            <p:nvPr/>
          </p:nvSpPr>
          <p:spPr>
            <a:xfrm>
              <a:off x="5324478" y="2645176"/>
              <a:ext cx="46040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4"/>
                <a:gd name="f8" fmla="val 3"/>
                <a:gd name="f9" fmla="val 11"/>
                <a:gd name="f10" fmla="val 18"/>
                <a:gd name="f11" fmla="val 6"/>
                <a:gd name="f12" fmla="val 12"/>
                <a:gd name="f13" fmla="val 17"/>
                <a:gd name="f14" fmla="val 5"/>
                <a:gd name="f15" fmla="val 21"/>
                <a:gd name="f16" fmla="+- 0 0 -90"/>
                <a:gd name="f17" fmla="*/ f3 1 26"/>
                <a:gd name="f18" fmla="*/ f4 1 24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6"/>
                <a:gd name="f27" fmla="*/ f23 1 24"/>
                <a:gd name="f28" fmla="*/ 3 f24 1"/>
                <a:gd name="f29" fmla="*/ 0 f23 1"/>
                <a:gd name="f30" fmla="*/ 26 f24 1"/>
                <a:gd name="f31" fmla="*/ 17 f23 1"/>
                <a:gd name="f32" fmla="+- f25 0 f1"/>
                <a:gd name="f33" fmla="*/ f28 1 26"/>
                <a:gd name="f34" fmla="*/ f29 1 24"/>
                <a:gd name="f35" fmla="*/ f30 1 26"/>
                <a:gd name="f36" fmla="*/ f31 1 24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26" h="24">
                  <a:moveTo>
                    <a:pt x="f8" y="f5"/>
                  </a:moveTo>
                  <a:cubicBezTo>
                    <a:pt x="f9" y="f5"/>
                    <a:pt x="f10" y="f5"/>
                    <a:pt x="f6" y="f5"/>
                  </a:cubicBezTo>
                  <a:cubicBezTo>
                    <a:pt x="f6" y="f11"/>
                    <a:pt x="f6" y="f12"/>
                    <a:pt x="f6" y="f13"/>
                  </a:cubicBezTo>
                  <a:cubicBezTo>
                    <a:pt x="f14" y="f7"/>
                    <a:pt x="f5" y="f15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16" name="Freeform 221">
              <a:extLst>
                <a:ext uri="{FF2B5EF4-FFF2-40B4-BE49-F238E27FC236}">
                  <a16:creationId xmlns:a16="http://schemas.microsoft.com/office/drawing/2014/main" id="{9D6F0F47-5F3B-37DC-F4E5-C83B64F59556}"/>
                </a:ext>
              </a:extLst>
            </p:cNvPr>
            <p:cNvSpPr/>
            <p:nvPr/>
          </p:nvSpPr>
          <p:spPr>
            <a:xfrm>
              <a:off x="5327651" y="2526112"/>
              <a:ext cx="42867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1"/>
                <a:gd name="f8" fmla="val 2"/>
                <a:gd name="f9" fmla="val 9"/>
                <a:gd name="f10" fmla="val 15"/>
                <a:gd name="f11" fmla="val 16"/>
                <a:gd name="f12" fmla="val 20"/>
                <a:gd name="f13" fmla="val 19"/>
                <a:gd name="f14" fmla="val 13"/>
                <a:gd name="f15" fmla="val 7"/>
                <a:gd name="f16" fmla="val 8"/>
                <a:gd name="f17" fmla="val 1"/>
                <a:gd name="f18" fmla="+- 0 0 -90"/>
                <a:gd name="f19" fmla="*/ f3 1 24"/>
                <a:gd name="f20" fmla="*/ f4 1 21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4"/>
                <a:gd name="f29" fmla="*/ f25 1 21"/>
                <a:gd name="f30" fmla="*/ 24 f26 1"/>
                <a:gd name="f31" fmla="*/ 2 f25 1"/>
                <a:gd name="f32" fmla="*/ 21 f25 1"/>
                <a:gd name="f33" fmla="*/ 0 f26 1"/>
                <a:gd name="f34" fmla="*/ 19 f25 1"/>
                <a:gd name="f35" fmla="*/ 0 f25 1"/>
                <a:gd name="f36" fmla="+- f27 0 f1"/>
                <a:gd name="f37" fmla="*/ f30 1 24"/>
                <a:gd name="f38" fmla="*/ f31 1 21"/>
                <a:gd name="f39" fmla="*/ f32 1 21"/>
                <a:gd name="f40" fmla="*/ f33 1 24"/>
                <a:gd name="f41" fmla="*/ f34 1 21"/>
                <a:gd name="f42" fmla="*/ f35 1 21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9"/>
                <a:gd name="f50" fmla="*/ f40 1 f28"/>
                <a:gd name="f51" fmla="*/ f41 1 f29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20 1"/>
                <a:gd name="f60" fmla="*/ f50 f19 1"/>
                <a:gd name="f61" fmla="*/ f51 f20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60" y="f61"/>
                </a:cxn>
                <a:cxn ang="f36">
                  <a:pos x="f60" y="f62"/>
                </a:cxn>
                <a:cxn ang="f36">
                  <a:pos x="f57" y="f58"/>
                </a:cxn>
              </a:cxnLst>
              <a:rect l="f53" t="f56" r="f54" b="f55"/>
              <a:pathLst>
                <a:path w="24" h="21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7"/>
                    <a:pt x="f9" y="f12"/>
                    <a:pt x="f5" y="f13"/>
                  </a:cubicBezTo>
                  <a:cubicBezTo>
                    <a:pt x="f5" y="f14"/>
                    <a:pt x="f5" y="f15"/>
                    <a:pt x="f5" y="f5"/>
                  </a:cubicBezTo>
                  <a:cubicBezTo>
                    <a:pt x="f16" y="f5"/>
                    <a:pt x="f11" y="f17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17" name="Freeform 222">
              <a:extLst>
                <a:ext uri="{FF2B5EF4-FFF2-40B4-BE49-F238E27FC236}">
                  <a16:creationId xmlns:a16="http://schemas.microsoft.com/office/drawing/2014/main" id="{A907B199-3E59-86ED-9BDF-6A9F7E866623}"/>
                </a:ext>
              </a:extLst>
            </p:cNvPr>
            <p:cNvSpPr/>
            <p:nvPr/>
          </p:nvSpPr>
          <p:spPr>
            <a:xfrm>
              <a:off x="5181603" y="2637239"/>
              <a:ext cx="42867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0"/>
                <a:gd name="f8" fmla="val 13"/>
                <a:gd name="f9" fmla="val 7"/>
                <a:gd name="f10" fmla="val 8"/>
                <a:gd name="f11" fmla="val 15"/>
                <a:gd name="f12" fmla="val 16"/>
                <a:gd name="f13" fmla="+- 0 0 -90"/>
                <a:gd name="f14" fmla="*/ f3 1 24"/>
                <a:gd name="f15" fmla="*/ f4 1 20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4"/>
                <a:gd name="f24" fmla="*/ f20 1 20"/>
                <a:gd name="f25" fmla="*/ 0 f21 1"/>
                <a:gd name="f26" fmla="*/ 20 f20 1"/>
                <a:gd name="f27" fmla="*/ 0 f20 1"/>
                <a:gd name="f28" fmla="*/ 24 f21 1"/>
                <a:gd name="f29" fmla="+- f22 0 f1"/>
                <a:gd name="f30" fmla="*/ f25 1 24"/>
                <a:gd name="f31" fmla="*/ f26 1 20"/>
                <a:gd name="f32" fmla="*/ f27 1 20"/>
                <a:gd name="f33" fmla="*/ f28 1 24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5 1"/>
                <a:gd name="f49" fmla="*/ f4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9" y="f48"/>
                </a:cxn>
                <a:cxn ang="f29">
                  <a:pos x="f49" y="f47"/>
                </a:cxn>
                <a:cxn ang="f29">
                  <a:pos x="f46" y="f47"/>
                </a:cxn>
              </a:cxnLst>
              <a:rect l="f42" t="f45" r="f43" b="f44"/>
              <a:pathLst>
                <a:path w="24" h="20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ubicBezTo>
                    <a:pt x="f12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18" name="Freeform 223">
              <a:extLst>
                <a:ext uri="{FF2B5EF4-FFF2-40B4-BE49-F238E27FC236}">
                  <a16:creationId xmlns:a16="http://schemas.microsoft.com/office/drawing/2014/main" id="{F7FFDE46-16C1-5738-E9D7-DA190A28AEDD}"/>
                </a:ext>
              </a:extLst>
            </p:cNvPr>
            <p:cNvSpPr/>
            <p:nvPr/>
          </p:nvSpPr>
          <p:spPr>
            <a:xfrm>
              <a:off x="5254627" y="2397520"/>
              <a:ext cx="41276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8"/>
                <a:gd name="f9" fmla="val 1"/>
                <a:gd name="f10" fmla="val 16"/>
                <a:gd name="f11" fmla="val 2"/>
                <a:gd name="f12" fmla="val 3"/>
                <a:gd name="f13" fmla="val 10"/>
                <a:gd name="f14" fmla="val 22"/>
                <a:gd name="f15" fmla="val 21"/>
                <a:gd name="f16" fmla="val 14"/>
                <a:gd name="f17" fmla="+- 0 0 -90"/>
                <a:gd name="f18" fmla="*/ f3 1 24"/>
                <a:gd name="f19" fmla="*/ f4 1 23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4"/>
                <a:gd name="f28" fmla="*/ f24 1 23"/>
                <a:gd name="f29" fmla="*/ 0 f25 1"/>
                <a:gd name="f30" fmla="*/ 0 f24 1"/>
                <a:gd name="f31" fmla="*/ 24 f25 1"/>
                <a:gd name="f32" fmla="*/ 3 f24 1"/>
                <a:gd name="f33" fmla="*/ 23 f24 1"/>
                <a:gd name="f34" fmla="*/ 21 f24 1"/>
                <a:gd name="f35" fmla="+- f26 0 f1"/>
                <a:gd name="f36" fmla="*/ f29 1 24"/>
                <a:gd name="f37" fmla="*/ f30 1 23"/>
                <a:gd name="f38" fmla="*/ f31 1 24"/>
                <a:gd name="f39" fmla="*/ f32 1 23"/>
                <a:gd name="f40" fmla="*/ f33 1 23"/>
                <a:gd name="f41" fmla="*/ f34 1 23"/>
                <a:gd name="f42" fmla="*/ 0 1 f27"/>
                <a:gd name="f43" fmla="*/ f21 1 f27"/>
                <a:gd name="f44" fmla="*/ 0 1 f28"/>
                <a:gd name="f45" fmla="*/ f22 1 f28"/>
                <a:gd name="f46" fmla="*/ f36 1 f27"/>
                <a:gd name="f47" fmla="*/ f37 1 f28"/>
                <a:gd name="f48" fmla="*/ f38 1 f27"/>
                <a:gd name="f49" fmla="*/ f39 1 f28"/>
                <a:gd name="f50" fmla="*/ f40 1 f28"/>
                <a:gd name="f51" fmla="*/ f41 1 f28"/>
                <a:gd name="f52" fmla="*/ f42 f18 1"/>
                <a:gd name="f53" fmla="*/ f43 f18 1"/>
                <a:gd name="f54" fmla="*/ f45 f19 1"/>
                <a:gd name="f55" fmla="*/ f44 f19 1"/>
                <a:gd name="f56" fmla="*/ f46 f18 1"/>
                <a:gd name="f57" fmla="*/ f47 f19 1"/>
                <a:gd name="f58" fmla="*/ f48 f18 1"/>
                <a:gd name="f59" fmla="*/ f49 f19 1"/>
                <a:gd name="f60" fmla="*/ f50 f19 1"/>
                <a:gd name="f61" fmla="*/ f51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7"/>
                </a:cxn>
                <a:cxn ang="f35">
                  <a:pos x="f58" y="f59"/>
                </a:cxn>
                <a:cxn ang="f35">
                  <a:pos x="f58" y="f60"/>
                </a:cxn>
                <a:cxn ang="f35">
                  <a:pos x="f56" y="f61"/>
                </a:cxn>
                <a:cxn ang="f35">
                  <a:pos x="f56" y="f57"/>
                </a:cxn>
              </a:cxnLst>
              <a:rect l="f52" t="f55" r="f53" b="f54"/>
              <a:pathLst>
                <a:path w="24" h="23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0"/>
                    <a:pt x="f6" y="f7"/>
                  </a:cubicBezTo>
                  <a:cubicBezTo>
                    <a:pt x="f10" y="f14"/>
                    <a:pt x="f8" y="f15"/>
                    <a:pt x="f5" y="f15"/>
                  </a:cubicBezTo>
                  <a:cubicBezTo>
                    <a:pt x="f5" y="f16"/>
                    <a:pt x="f5" y="f8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19" name="Freeform 224">
              <a:extLst>
                <a:ext uri="{FF2B5EF4-FFF2-40B4-BE49-F238E27FC236}">
                  <a16:creationId xmlns:a16="http://schemas.microsoft.com/office/drawing/2014/main" id="{B0D8485B-DC94-C133-66F7-4D0B6BD7CFA1}"/>
                </a:ext>
              </a:extLst>
            </p:cNvPr>
            <p:cNvSpPr/>
            <p:nvPr/>
          </p:nvSpPr>
          <p:spPr>
            <a:xfrm>
              <a:off x="5326059" y="2110188"/>
              <a:ext cx="44448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3"/>
                <a:gd name="f8" fmla="val 2"/>
                <a:gd name="f9" fmla="val 10"/>
                <a:gd name="f10" fmla="val 17"/>
                <a:gd name="f11" fmla="val 3"/>
                <a:gd name="f12" fmla="val 4"/>
                <a:gd name="f13" fmla="val 11"/>
                <a:gd name="f14" fmla="val 1"/>
                <a:gd name="f15" fmla="val 22"/>
                <a:gd name="f16" fmla="+- 0 0 -90"/>
                <a:gd name="f17" fmla="*/ f3 1 25"/>
                <a:gd name="f18" fmla="*/ f4 1 2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5"/>
                <a:gd name="f27" fmla="*/ f23 1 23"/>
                <a:gd name="f28" fmla="*/ 2 f24 1"/>
                <a:gd name="f29" fmla="*/ 0 f23 1"/>
                <a:gd name="f30" fmla="*/ 25 f24 1"/>
                <a:gd name="f31" fmla="*/ 4 f23 1"/>
                <a:gd name="f32" fmla="*/ 23 f23 1"/>
                <a:gd name="f33" fmla="+- f25 0 f1"/>
                <a:gd name="f34" fmla="*/ f28 1 25"/>
                <a:gd name="f35" fmla="*/ f29 1 23"/>
                <a:gd name="f36" fmla="*/ f30 1 25"/>
                <a:gd name="f37" fmla="*/ f31 1 23"/>
                <a:gd name="f38" fmla="*/ f32 1 23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4" y="f56"/>
                </a:cxn>
                <a:cxn ang="f33">
                  <a:pos x="f52" y="f53"/>
                </a:cxn>
              </a:cxnLst>
              <a:rect l="f48" t="f51" r="f49" b="f50"/>
              <a:pathLst>
                <a:path w="25" h="23">
                  <a:moveTo>
                    <a:pt x="f8" y="f5"/>
                  </a:moveTo>
                  <a:cubicBezTo>
                    <a:pt x="f9" y="f8"/>
                    <a:pt x="f10" y="f11"/>
                    <a:pt x="f6" y="f12"/>
                  </a:cubicBezTo>
                  <a:cubicBezTo>
                    <a:pt x="f6" y="f13"/>
                    <a:pt x="f6" y="f10"/>
                    <a:pt x="f6" y="f7"/>
                  </a:cubicBezTo>
                  <a:cubicBezTo>
                    <a:pt x="f14" y="f7"/>
                    <a:pt x="f5" y="f15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20" name="Freeform 225">
              <a:extLst>
                <a:ext uri="{FF2B5EF4-FFF2-40B4-BE49-F238E27FC236}">
                  <a16:creationId xmlns:a16="http://schemas.microsoft.com/office/drawing/2014/main" id="{1F9BC8B1-49AB-3FBF-DF1A-A69491387764}"/>
                </a:ext>
              </a:extLst>
            </p:cNvPr>
            <p:cNvSpPr/>
            <p:nvPr/>
          </p:nvSpPr>
          <p:spPr>
            <a:xfrm>
              <a:off x="5254627" y="2581671"/>
              <a:ext cx="41276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9"/>
                <a:gd name="f8" fmla="val 12"/>
                <a:gd name="f9" fmla="val 6"/>
                <a:gd name="f10" fmla="val 8"/>
                <a:gd name="f11" fmla="val 15"/>
                <a:gd name="f12" fmla="val 16"/>
                <a:gd name="f13" fmla="+- 0 0 -90"/>
                <a:gd name="f14" fmla="*/ f3 1 24"/>
                <a:gd name="f15" fmla="*/ f4 1 19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4"/>
                <a:gd name="f24" fmla="*/ f20 1 19"/>
                <a:gd name="f25" fmla="*/ 0 f21 1"/>
                <a:gd name="f26" fmla="*/ 19 f20 1"/>
                <a:gd name="f27" fmla="*/ 0 f20 1"/>
                <a:gd name="f28" fmla="*/ 24 f21 1"/>
                <a:gd name="f29" fmla="+- f22 0 f1"/>
                <a:gd name="f30" fmla="*/ f25 1 24"/>
                <a:gd name="f31" fmla="*/ f26 1 19"/>
                <a:gd name="f32" fmla="*/ f27 1 19"/>
                <a:gd name="f33" fmla="*/ f28 1 24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5 1"/>
                <a:gd name="f49" fmla="*/ f4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9" y="f48"/>
                </a:cxn>
                <a:cxn ang="f29">
                  <a:pos x="f49" y="f47"/>
                </a:cxn>
                <a:cxn ang="f29">
                  <a:pos x="f46" y="f47"/>
                </a:cxn>
              </a:cxnLst>
              <a:rect l="f42" t="f45" r="f43" b="f44"/>
              <a:pathLst>
                <a:path w="24" h="19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ubicBezTo>
                    <a:pt x="f12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21" name="Freeform 226">
              <a:extLst>
                <a:ext uri="{FF2B5EF4-FFF2-40B4-BE49-F238E27FC236}">
                  <a16:creationId xmlns:a16="http://schemas.microsoft.com/office/drawing/2014/main" id="{9880AC02-8C76-B89C-4BBE-A7114AB250EC}"/>
                </a:ext>
              </a:extLst>
            </p:cNvPr>
            <p:cNvSpPr/>
            <p:nvPr/>
          </p:nvSpPr>
          <p:spPr>
            <a:xfrm>
              <a:off x="5327651" y="2765822"/>
              <a:ext cx="42867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8"/>
                <a:gd name="f8" fmla="val 6"/>
                <a:gd name="f9" fmla="val 12"/>
                <a:gd name="f10" fmla="val 16"/>
                <a:gd name="f11" fmla="val 9"/>
                <a:gd name="f12" fmla="val 8"/>
                <a:gd name="f13" fmla="+- 0 0 -90"/>
                <a:gd name="f14" fmla="*/ f3 1 24"/>
                <a:gd name="f15" fmla="*/ f4 1 18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4"/>
                <a:gd name="f24" fmla="*/ f20 1 18"/>
                <a:gd name="f25" fmla="*/ 24 f21 1"/>
                <a:gd name="f26" fmla="*/ 0 f20 1"/>
                <a:gd name="f27" fmla="*/ 18 f20 1"/>
                <a:gd name="f28" fmla="*/ 0 f21 1"/>
                <a:gd name="f29" fmla="+- f22 0 f1"/>
                <a:gd name="f30" fmla="*/ f25 1 24"/>
                <a:gd name="f31" fmla="*/ f26 1 18"/>
                <a:gd name="f32" fmla="*/ f27 1 18"/>
                <a:gd name="f33" fmla="*/ f28 1 24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5 1"/>
                <a:gd name="f49" fmla="*/ f4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9" y="f48"/>
                </a:cxn>
                <a:cxn ang="f29">
                  <a:pos x="f49" y="f47"/>
                </a:cxn>
                <a:cxn ang="f29">
                  <a:pos x="f46" y="f47"/>
                </a:cxn>
              </a:cxnLst>
              <a:rect l="f42" t="f45" r="f43" b="f44"/>
              <a:pathLst>
                <a:path w="24" h="18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5" y="f7"/>
                  </a:cubicBezTo>
                  <a:cubicBezTo>
                    <a:pt x="f5" y="f9"/>
                    <a:pt x="f5" y="f8"/>
                    <a:pt x="f5" y="f5"/>
                  </a:cubicBezTo>
                  <a:cubicBezTo>
                    <a:pt x="f12" y="f5"/>
                    <a:pt x="f10" y="f5"/>
                    <a:pt x="f6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22" name="Freeform 227">
              <a:extLst>
                <a:ext uri="{FF2B5EF4-FFF2-40B4-BE49-F238E27FC236}">
                  <a16:creationId xmlns:a16="http://schemas.microsoft.com/office/drawing/2014/main" id="{86656C10-D693-C645-4A82-96E9104200F9}"/>
                </a:ext>
              </a:extLst>
            </p:cNvPr>
            <p:cNvSpPr/>
            <p:nvPr/>
          </p:nvSpPr>
          <p:spPr>
            <a:xfrm>
              <a:off x="5254627" y="2276874"/>
              <a:ext cx="41276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8"/>
                <a:gd name="f9" fmla="val 1"/>
                <a:gd name="f10" fmla="val 16"/>
                <a:gd name="f11" fmla="val 2"/>
                <a:gd name="f12" fmla="val 4"/>
                <a:gd name="f13" fmla="val 10"/>
                <a:gd name="f14" fmla="val 22"/>
                <a:gd name="f15" fmla="val 21"/>
                <a:gd name="f16" fmla="val 20"/>
                <a:gd name="f17" fmla="val 13"/>
                <a:gd name="f18" fmla="val 7"/>
                <a:gd name="f19" fmla="+- 0 0 -90"/>
                <a:gd name="f20" fmla="*/ f3 1 24"/>
                <a:gd name="f21" fmla="*/ f4 1 23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4"/>
                <a:gd name="f30" fmla="*/ f26 1 23"/>
                <a:gd name="f31" fmla="*/ 0 f27 1"/>
                <a:gd name="f32" fmla="*/ 0 f26 1"/>
                <a:gd name="f33" fmla="*/ 24 f27 1"/>
                <a:gd name="f34" fmla="*/ 4 f26 1"/>
                <a:gd name="f35" fmla="*/ 23 f26 1"/>
                <a:gd name="f36" fmla="*/ 20 f26 1"/>
                <a:gd name="f37" fmla="+- f28 0 f1"/>
                <a:gd name="f38" fmla="*/ f31 1 24"/>
                <a:gd name="f39" fmla="*/ f32 1 23"/>
                <a:gd name="f40" fmla="*/ f33 1 24"/>
                <a:gd name="f41" fmla="*/ f34 1 23"/>
                <a:gd name="f42" fmla="*/ f35 1 23"/>
                <a:gd name="f43" fmla="*/ f36 1 23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0" y="f62"/>
                </a:cxn>
                <a:cxn ang="f37">
                  <a:pos x="f58" y="f63"/>
                </a:cxn>
                <a:cxn ang="f37">
                  <a:pos x="f58" y="f59"/>
                </a:cxn>
              </a:cxnLst>
              <a:rect l="f54" t="f57" r="f55" b="f56"/>
              <a:pathLst>
                <a:path w="24" h="23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0"/>
                    <a:pt x="f6" y="f7"/>
                  </a:cubicBezTo>
                  <a:cubicBezTo>
                    <a:pt x="f10" y="f14"/>
                    <a:pt x="f8" y="f15"/>
                    <a:pt x="f5" y="f16"/>
                  </a:cubicBezTo>
                  <a:cubicBezTo>
                    <a:pt x="f5" y="f17"/>
                    <a:pt x="f5" y="f18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23" name="Freeform 228">
              <a:extLst>
                <a:ext uri="{FF2B5EF4-FFF2-40B4-BE49-F238E27FC236}">
                  <a16:creationId xmlns:a16="http://schemas.microsoft.com/office/drawing/2014/main" id="{8AFEF8CC-6E9A-6B7B-0DAB-D998912AEFB9}"/>
                </a:ext>
              </a:extLst>
            </p:cNvPr>
            <p:cNvSpPr/>
            <p:nvPr/>
          </p:nvSpPr>
          <p:spPr>
            <a:xfrm>
              <a:off x="5329242" y="2705499"/>
              <a:ext cx="41276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19"/>
                <a:gd name="f8" fmla="val 8"/>
                <a:gd name="f9" fmla="val 15"/>
                <a:gd name="f10" fmla="val 6"/>
                <a:gd name="f11" fmla="val 12"/>
                <a:gd name="f12" fmla="val 16"/>
                <a:gd name="f13" fmla="val 13"/>
                <a:gd name="f14" fmla="val 7"/>
                <a:gd name="f15" fmla="+- 0 0 -90"/>
                <a:gd name="f16" fmla="*/ f3 1 23"/>
                <a:gd name="f17" fmla="*/ f4 1 1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3"/>
                <a:gd name="f26" fmla="*/ f22 1 19"/>
                <a:gd name="f27" fmla="*/ 0 f23 1"/>
                <a:gd name="f28" fmla="*/ 0 f22 1"/>
                <a:gd name="f29" fmla="*/ 23 f23 1"/>
                <a:gd name="f30" fmla="*/ 19 f22 1"/>
                <a:gd name="f31" fmla="+- f24 0 f1"/>
                <a:gd name="f32" fmla="*/ f27 1 23"/>
                <a:gd name="f33" fmla="*/ f28 1 19"/>
                <a:gd name="f34" fmla="*/ f29 1 23"/>
                <a:gd name="f35" fmla="*/ f30 1 19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49"/>
                </a:cxn>
                <a:cxn ang="f31">
                  <a:pos x="f50" y="f51"/>
                </a:cxn>
                <a:cxn ang="f31">
                  <a:pos x="f48" y="f51"/>
                </a:cxn>
                <a:cxn ang="f31">
                  <a:pos x="f48" y="f49"/>
                </a:cxn>
              </a:cxnLst>
              <a:rect l="f44" t="f47" r="f45" b="f46"/>
              <a:pathLst>
                <a:path w="23" h="19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12" y="f7"/>
                    <a:pt x="f8" y="f7"/>
                    <a:pt x="f5" y="f7"/>
                  </a:cubicBezTo>
                  <a:cubicBezTo>
                    <a:pt x="f5" y="f13"/>
                    <a:pt x="f5" y="f14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24" name="Freeform 229">
              <a:extLst>
                <a:ext uri="{FF2B5EF4-FFF2-40B4-BE49-F238E27FC236}">
                  <a16:creationId xmlns:a16="http://schemas.microsoft.com/office/drawing/2014/main" id="{5468B5BF-1D42-0AE8-8B64-458767775928}"/>
                </a:ext>
              </a:extLst>
            </p:cNvPr>
            <p:cNvSpPr/>
            <p:nvPr/>
          </p:nvSpPr>
          <p:spPr>
            <a:xfrm>
              <a:off x="5254627" y="2216551"/>
              <a:ext cx="41276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8"/>
                <a:gd name="f8" fmla="val 2"/>
                <a:gd name="f9" fmla="val 16"/>
                <a:gd name="f10" fmla="val 3"/>
                <a:gd name="f11" fmla="val 5"/>
                <a:gd name="f12" fmla="val 11"/>
                <a:gd name="f13" fmla="val 17"/>
                <a:gd name="f14" fmla="val 23"/>
                <a:gd name="f15" fmla="val 22"/>
                <a:gd name="f16" fmla="val 21"/>
                <a:gd name="f17" fmla="val 14"/>
                <a:gd name="f18" fmla="val 7"/>
                <a:gd name="f19" fmla="+- 0 0 -90"/>
                <a:gd name="f20" fmla="*/ f3 1 24"/>
                <a:gd name="f21" fmla="*/ f4 1 24"/>
                <a:gd name="f22" fmla="val f5"/>
                <a:gd name="f23" fmla="val f6"/>
                <a:gd name="f24" fmla="*/ f19 f0 1"/>
                <a:gd name="f25" fmla="+- f23 0 f22"/>
                <a:gd name="f26" fmla="*/ f24 1 f2"/>
                <a:gd name="f27" fmla="*/ f25 1 24"/>
                <a:gd name="f28" fmla="*/ 0 f25 1"/>
                <a:gd name="f29" fmla="*/ 24 f25 1"/>
                <a:gd name="f30" fmla="*/ 5 f25 1"/>
                <a:gd name="f31" fmla="*/ 21 f25 1"/>
                <a:gd name="f32" fmla="+- f26 0 f1"/>
                <a:gd name="f33" fmla="*/ f28 1 24"/>
                <a:gd name="f34" fmla="*/ f29 1 24"/>
                <a:gd name="f35" fmla="*/ f30 1 24"/>
                <a:gd name="f36" fmla="*/ f31 1 24"/>
                <a:gd name="f37" fmla="*/ 0 1 f27"/>
                <a:gd name="f38" fmla="*/ f23 1 f27"/>
                <a:gd name="f39" fmla="*/ f33 1 f27"/>
                <a:gd name="f40" fmla="*/ f34 1 f27"/>
                <a:gd name="f41" fmla="*/ f35 1 f27"/>
                <a:gd name="f42" fmla="*/ f36 1 f27"/>
                <a:gd name="f43" fmla="*/ f37 f20 1"/>
                <a:gd name="f44" fmla="*/ f38 f20 1"/>
                <a:gd name="f45" fmla="*/ f38 f21 1"/>
                <a:gd name="f46" fmla="*/ f37 f21 1"/>
                <a:gd name="f47" fmla="*/ f39 f20 1"/>
                <a:gd name="f48" fmla="*/ f39 f21 1"/>
                <a:gd name="f49" fmla="*/ f40 f20 1"/>
                <a:gd name="f50" fmla="*/ f41 f21 1"/>
                <a:gd name="f51" fmla="*/ f40 f21 1"/>
                <a:gd name="f52" fmla="*/ f42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7" y="f48"/>
                </a:cxn>
                <a:cxn ang="f32">
                  <a:pos x="f49" y="f50"/>
                </a:cxn>
                <a:cxn ang="f32">
                  <a:pos x="f49" y="f51"/>
                </a:cxn>
                <a:cxn ang="f32">
                  <a:pos x="f47" y="f52"/>
                </a:cxn>
                <a:cxn ang="f32">
                  <a:pos x="f47" y="f48"/>
                </a:cxn>
              </a:cxnLst>
              <a:rect l="f43" t="f46" r="f44" b="f45"/>
              <a:pathLst>
                <a:path w="24" h="24">
                  <a:moveTo>
                    <a:pt x="f5" y="f5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6" y="f13"/>
                    <a:pt x="f6" y="f6"/>
                  </a:cubicBezTo>
                  <a:cubicBezTo>
                    <a:pt x="f9" y="f14"/>
                    <a:pt x="f7" y="f15"/>
                    <a:pt x="f5" y="f16"/>
                  </a:cubicBezTo>
                  <a:cubicBezTo>
                    <a:pt x="f5" y="f17"/>
                    <a:pt x="f5" y="f18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25" name="Freeform 230">
              <a:extLst>
                <a:ext uri="{FF2B5EF4-FFF2-40B4-BE49-F238E27FC236}">
                  <a16:creationId xmlns:a16="http://schemas.microsoft.com/office/drawing/2014/main" id="{320691F3-CC2E-49FA-FBF6-B3B0CEF42D53}"/>
                </a:ext>
              </a:extLst>
            </p:cNvPr>
            <p:cNvSpPr/>
            <p:nvPr/>
          </p:nvSpPr>
          <p:spPr>
            <a:xfrm>
              <a:off x="5254627" y="2702326"/>
              <a:ext cx="41276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9"/>
                <a:gd name="f8" fmla="val 16"/>
                <a:gd name="f9" fmla="val 8"/>
                <a:gd name="f10" fmla="val 13"/>
                <a:gd name="f11" fmla="val 7"/>
                <a:gd name="f12" fmla="val 6"/>
                <a:gd name="f13" fmla="val 12"/>
                <a:gd name="f14" fmla="+- 0 0 -90"/>
                <a:gd name="f15" fmla="*/ f3 1 24"/>
                <a:gd name="f16" fmla="*/ f4 1 1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4"/>
                <a:gd name="f25" fmla="*/ f21 1 19"/>
                <a:gd name="f26" fmla="*/ 24 f22 1"/>
                <a:gd name="f27" fmla="*/ 19 f21 1"/>
                <a:gd name="f28" fmla="*/ 0 f22 1"/>
                <a:gd name="f29" fmla="*/ 0 f21 1"/>
                <a:gd name="f30" fmla="+- f23 0 f1"/>
                <a:gd name="f31" fmla="*/ f26 1 24"/>
                <a:gd name="f32" fmla="*/ f27 1 19"/>
                <a:gd name="f33" fmla="*/ f28 1 24"/>
                <a:gd name="f34" fmla="*/ f29 1 19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48"/>
                </a:cxn>
                <a:cxn ang="f30">
                  <a:pos x="f49" y="f50"/>
                </a:cxn>
                <a:cxn ang="f30">
                  <a:pos x="f47" y="f50"/>
                </a:cxn>
                <a:cxn ang="f30">
                  <a:pos x="f47" y="f48"/>
                </a:cxn>
              </a:cxnLst>
              <a:rect l="f43" t="f46" r="f44" b="f45"/>
              <a:pathLst>
                <a:path w="24" h="19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9" y="f5"/>
                    <a:pt x="f8" y="f5"/>
                    <a:pt x="f6" y="f5"/>
                  </a:cubicBezTo>
                  <a:cubicBezTo>
                    <a:pt x="f6" y="f12"/>
                    <a:pt x="f6" y="f13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26" name="Freeform 231">
              <a:extLst>
                <a:ext uri="{FF2B5EF4-FFF2-40B4-BE49-F238E27FC236}">
                  <a16:creationId xmlns:a16="http://schemas.microsoft.com/office/drawing/2014/main" id="{ADDEC9ED-174A-BB17-B6FE-3AA9C18F5264}"/>
                </a:ext>
              </a:extLst>
            </p:cNvPr>
            <p:cNvSpPr/>
            <p:nvPr/>
          </p:nvSpPr>
          <p:spPr>
            <a:xfrm>
              <a:off x="5254627" y="2095896"/>
              <a:ext cx="46040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4"/>
                <a:gd name="f8" fmla="val 20"/>
                <a:gd name="f9" fmla="val 13"/>
                <a:gd name="f10" fmla="val 7"/>
                <a:gd name="f11" fmla="val 1"/>
                <a:gd name="f12" fmla="val 22"/>
                <a:gd name="f13" fmla="val 4"/>
                <a:gd name="f14" fmla="val 16"/>
                <a:gd name="f15" fmla="val 23"/>
                <a:gd name="f16" fmla="val 8"/>
                <a:gd name="f17" fmla="+- 0 0 -90"/>
                <a:gd name="f18" fmla="*/ f3 1 26"/>
                <a:gd name="f19" fmla="*/ f4 1 24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6"/>
                <a:gd name="f28" fmla="*/ f24 1 24"/>
                <a:gd name="f29" fmla="*/ 0 f25 1"/>
                <a:gd name="f30" fmla="*/ 20 f24 1"/>
                <a:gd name="f31" fmla="*/ 1 f24 1"/>
                <a:gd name="f32" fmla="*/ 24 f25 1"/>
                <a:gd name="f33" fmla="*/ 24 f24 1"/>
                <a:gd name="f34" fmla="+- f26 0 f1"/>
                <a:gd name="f35" fmla="*/ f29 1 26"/>
                <a:gd name="f36" fmla="*/ f30 1 24"/>
                <a:gd name="f37" fmla="*/ f31 1 24"/>
                <a:gd name="f38" fmla="*/ f32 1 26"/>
                <a:gd name="f39" fmla="*/ f33 1 24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8"/>
                <a:gd name="f47" fmla="*/ f38 1 f27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9 1"/>
                <a:gd name="f56" fmla="*/ f47 f18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3" y="f55"/>
                </a:cxn>
                <a:cxn ang="f34">
                  <a:pos x="f56" y="f57"/>
                </a:cxn>
                <a:cxn ang="f34">
                  <a:pos x="f53" y="f54"/>
                </a:cxn>
              </a:cxnLst>
              <a:rect l="f49" t="f52" r="f50" b="f51"/>
              <a:pathLst>
                <a:path w="26" h="24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5"/>
                    <a:pt x="f6" y="f13"/>
                    <a:pt x="f7" y="f7"/>
                  </a:cubicBezTo>
                  <a:cubicBezTo>
                    <a:pt x="f14" y="f15"/>
                    <a:pt x="f16" y="f12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27" name="Freeform 232">
              <a:extLst>
                <a:ext uri="{FF2B5EF4-FFF2-40B4-BE49-F238E27FC236}">
                  <a16:creationId xmlns:a16="http://schemas.microsoft.com/office/drawing/2014/main" id="{29F8355F-F2CC-600E-F32F-667717F39ADF}"/>
                </a:ext>
              </a:extLst>
            </p:cNvPr>
            <p:cNvSpPr/>
            <p:nvPr/>
          </p:nvSpPr>
          <p:spPr>
            <a:xfrm>
              <a:off x="5181603" y="2759476"/>
              <a:ext cx="44448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19"/>
                <a:gd name="f8" fmla="val 13"/>
                <a:gd name="f9" fmla="val 7"/>
                <a:gd name="f10" fmla="val 8"/>
                <a:gd name="f11" fmla="val 15"/>
                <a:gd name="f12" fmla="val 23"/>
                <a:gd name="f13" fmla="val 24"/>
                <a:gd name="f14" fmla="val 16"/>
                <a:gd name="f15" fmla="+- 0 0 -90"/>
                <a:gd name="f16" fmla="*/ f3 1 25"/>
                <a:gd name="f17" fmla="*/ f4 1 1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"/>
                <a:gd name="f26" fmla="*/ f22 1 19"/>
                <a:gd name="f27" fmla="*/ 0 f23 1"/>
                <a:gd name="f28" fmla="*/ 19 f22 1"/>
                <a:gd name="f29" fmla="*/ 0 f22 1"/>
                <a:gd name="f30" fmla="*/ 23 f23 1"/>
                <a:gd name="f31" fmla="*/ 25 f23 1"/>
                <a:gd name="f32" fmla="+- f24 0 f1"/>
                <a:gd name="f33" fmla="*/ f27 1 25"/>
                <a:gd name="f34" fmla="*/ f28 1 19"/>
                <a:gd name="f35" fmla="*/ f29 1 19"/>
                <a:gd name="f36" fmla="*/ f30 1 25"/>
                <a:gd name="f37" fmla="*/ f31 1 25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6"/>
                <a:gd name="f45" fmla="*/ f36 1 f25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7 1"/>
                <a:gd name="f54" fmla="*/ f45 f16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1" y="f53"/>
                </a:cxn>
                <a:cxn ang="f32">
                  <a:pos x="f54" y="f53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25" h="19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12" y="f5"/>
                  </a:cubicBezTo>
                  <a:cubicBezTo>
                    <a:pt x="f13" y="f9"/>
                    <a:pt x="f13" y="f8"/>
                    <a:pt x="f6" y="f7"/>
                  </a:cubicBezTo>
                  <a:cubicBezTo>
                    <a:pt x="f14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28" name="Freeform 233">
              <a:extLst>
                <a:ext uri="{FF2B5EF4-FFF2-40B4-BE49-F238E27FC236}">
                  <a16:creationId xmlns:a16="http://schemas.microsoft.com/office/drawing/2014/main" id="{8DD474AB-F367-7F31-359E-647CD418B15F}"/>
                </a:ext>
              </a:extLst>
            </p:cNvPr>
            <p:cNvSpPr/>
            <p:nvPr/>
          </p:nvSpPr>
          <p:spPr>
            <a:xfrm>
              <a:off x="5254627" y="2638821"/>
              <a:ext cx="41276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1"/>
                <a:gd name="f8" fmla="val 3"/>
                <a:gd name="f9" fmla="val 16"/>
                <a:gd name="f10" fmla="val 9"/>
                <a:gd name="f11" fmla="val 15"/>
                <a:gd name="f12" fmla="+- 0 0 -90"/>
                <a:gd name="f13" fmla="*/ f3 1 24"/>
                <a:gd name="f14" fmla="*/ f4 1 2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4"/>
                <a:gd name="f23" fmla="*/ f19 1 21"/>
                <a:gd name="f24" fmla="*/ 0 f20 1"/>
                <a:gd name="f25" fmla="*/ 3 f19 1"/>
                <a:gd name="f26" fmla="*/ 24 f20 1"/>
                <a:gd name="f27" fmla="*/ 21 f19 1"/>
                <a:gd name="f28" fmla="+- f21 0 f1"/>
                <a:gd name="f29" fmla="*/ f24 1 24"/>
                <a:gd name="f30" fmla="*/ f25 1 21"/>
                <a:gd name="f31" fmla="*/ f26 1 24"/>
                <a:gd name="f32" fmla="*/ f27 1 21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8"/>
                </a:cxn>
                <a:cxn ang="f28">
                  <a:pos x="f45" y="f46"/>
                </a:cxn>
              </a:cxnLst>
              <a:rect l="f41" t="f44" r="f42" b="f43"/>
              <a:pathLst>
                <a:path w="24" h="21">
                  <a:moveTo>
                    <a:pt x="f5" y="f8"/>
                  </a:moveTo>
                  <a:cubicBezTo>
                    <a:pt x="f6" y="f5"/>
                    <a:pt x="f6" y="f5"/>
                    <a:pt x="f6" y="f7"/>
                  </a:cubicBezTo>
                  <a:cubicBezTo>
                    <a:pt x="f9" y="f7"/>
                    <a:pt x="f10" y="f7"/>
                    <a:pt x="f5" y="f7"/>
                  </a:cubicBezTo>
                  <a:cubicBezTo>
                    <a:pt x="f5" y="f11"/>
                    <a:pt x="f5" y="f10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29" name="Freeform 234">
              <a:extLst>
                <a:ext uri="{FF2B5EF4-FFF2-40B4-BE49-F238E27FC236}">
                  <a16:creationId xmlns:a16="http://schemas.microsoft.com/office/drawing/2014/main" id="{F71A9B64-86B3-4D7C-D920-B7C6B1730F86}"/>
                </a:ext>
              </a:extLst>
            </p:cNvPr>
            <p:cNvSpPr/>
            <p:nvPr/>
          </p:nvSpPr>
          <p:spPr>
            <a:xfrm>
              <a:off x="5254627" y="2156219"/>
              <a:ext cx="46040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4"/>
                <a:gd name="f8" fmla="val 5"/>
                <a:gd name="f9" fmla="val 16"/>
                <a:gd name="f10" fmla="val 23"/>
                <a:gd name="f11" fmla="val 8"/>
                <a:gd name="f12" fmla="val 22"/>
                <a:gd name="f13" fmla="val 20"/>
                <a:gd name="f14" fmla="val 13"/>
                <a:gd name="f15" fmla="val 7"/>
                <a:gd name="f16" fmla="+- 0 0 -90"/>
                <a:gd name="f17" fmla="*/ f3 1 26"/>
                <a:gd name="f18" fmla="*/ f4 1 24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6"/>
                <a:gd name="f27" fmla="*/ f23 1 24"/>
                <a:gd name="f28" fmla="*/ 0 f24 1"/>
                <a:gd name="f29" fmla="*/ 0 f23 1"/>
                <a:gd name="f30" fmla="*/ 24 f24 1"/>
                <a:gd name="f31" fmla="*/ 24 f23 1"/>
                <a:gd name="f32" fmla="*/ 20 f23 1"/>
                <a:gd name="f33" fmla="+- f25 0 f1"/>
                <a:gd name="f34" fmla="*/ f28 1 26"/>
                <a:gd name="f35" fmla="*/ f29 1 24"/>
                <a:gd name="f36" fmla="*/ f30 1 26"/>
                <a:gd name="f37" fmla="*/ f31 1 24"/>
                <a:gd name="f38" fmla="*/ f32 1 24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2" y="f56"/>
                </a:cxn>
                <a:cxn ang="f33">
                  <a:pos x="f52" y="f53"/>
                </a:cxn>
              </a:cxnLst>
              <a:rect l="f48" t="f51" r="f49" b="f50"/>
              <a:pathLst>
                <a:path w="26" h="24">
                  <a:moveTo>
                    <a:pt x="f5" y="f5"/>
                  </a:moveTo>
                  <a:cubicBezTo>
                    <a:pt x="f6" y="f8"/>
                    <a:pt x="f6" y="f8"/>
                    <a:pt x="f7" y="f7"/>
                  </a:cubicBezTo>
                  <a:cubicBezTo>
                    <a:pt x="f9" y="f10"/>
                    <a:pt x="f11" y="f12"/>
                    <a:pt x="f5" y="f13"/>
                  </a:cubicBezTo>
                  <a:cubicBezTo>
                    <a:pt x="f5" y="f14"/>
                    <a:pt x="f5" y="f15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30" name="Freeform 235">
              <a:extLst>
                <a:ext uri="{FF2B5EF4-FFF2-40B4-BE49-F238E27FC236}">
                  <a16:creationId xmlns:a16="http://schemas.microsoft.com/office/drawing/2014/main" id="{65678CB5-2BA1-1B58-BB53-3C77B1A16B79}"/>
                </a:ext>
              </a:extLst>
            </p:cNvPr>
            <p:cNvSpPr/>
            <p:nvPr/>
          </p:nvSpPr>
          <p:spPr>
            <a:xfrm>
              <a:off x="5327651" y="2405457"/>
              <a:ext cx="42867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20"/>
                <a:gd name="f9" fmla="val 13"/>
                <a:gd name="f10" fmla="val 7"/>
                <a:gd name="f11" fmla="val 9"/>
                <a:gd name="f12" fmla="val 1"/>
                <a:gd name="f13" fmla="val 16"/>
                <a:gd name="f14" fmla="val 2"/>
                <a:gd name="f15" fmla="val 3"/>
                <a:gd name="f16" fmla="val 15"/>
                <a:gd name="f17" fmla="val 22"/>
                <a:gd name="f18" fmla="val 21"/>
                <a:gd name="f19" fmla="+- 0 0 -90"/>
                <a:gd name="f20" fmla="*/ f3 1 24"/>
                <a:gd name="f21" fmla="*/ f4 1 23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4"/>
                <a:gd name="f30" fmla="*/ f26 1 23"/>
                <a:gd name="f31" fmla="*/ 0 f27 1"/>
                <a:gd name="f32" fmla="*/ 20 f26 1"/>
                <a:gd name="f33" fmla="*/ 0 f26 1"/>
                <a:gd name="f34" fmla="*/ 24 f27 1"/>
                <a:gd name="f35" fmla="*/ 3 f26 1"/>
                <a:gd name="f36" fmla="*/ 23 f26 1"/>
                <a:gd name="f37" fmla="+- f28 0 f1"/>
                <a:gd name="f38" fmla="*/ f31 1 24"/>
                <a:gd name="f39" fmla="*/ f32 1 23"/>
                <a:gd name="f40" fmla="*/ f33 1 23"/>
                <a:gd name="f41" fmla="*/ f34 1 24"/>
                <a:gd name="f42" fmla="*/ f35 1 23"/>
                <a:gd name="f43" fmla="*/ f36 1 23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30"/>
                <a:gd name="f51" fmla="*/ f41 1 f29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1 1"/>
                <a:gd name="f61" fmla="*/ f51 f20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58" y="f60"/>
                </a:cxn>
                <a:cxn ang="f37">
                  <a:pos x="f61" y="f62"/>
                </a:cxn>
                <a:cxn ang="f37">
                  <a:pos x="f61" y="f63"/>
                </a:cxn>
                <a:cxn ang="f37">
                  <a:pos x="f58" y="f59"/>
                </a:cxn>
              </a:cxnLst>
              <a:rect l="f54" t="f57" r="f55" b="f56"/>
              <a:pathLst>
                <a:path w="24" h="23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12"/>
                    <a:pt x="f13" y="f14"/>
                    <a:pt x="f6" y="f15"/>
                  </a:cubicBezTo>
                  <a:cubicBezTo>
                    <a:pt x="f6" y="f11"/>
                    <a:pt x="f6" y="f16"/>
                    <a:pt x="f6" y="f7"/>
                  </a:cubicBezTo>
                  <a:cubicBezTo>
                    <a:pt x="f13" y="f17"/>
                    <a:pt x="f11" y="f18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31" name="Freeform 236">
              <a:extLst>
                <a:ext uri="{FF2B5EF4-FFF2-40B4-BE49-F238E27FC236}">
                  <a16:creationId xmlns:a16="http://schemas.microsoft.com/office/drawing/2014/main" id="{C5E0C4BF-2748-A81C-655A-493F1789FCB0}"/>
                </a:ext>
              </a:extLst>
            </p:cNvPr>
            <p:cNvSpPr/>
            <p:nvPr/>
          </p:nvSpPr>
          <p:spPr>
            <a:xfrm>
              <a:off x="5322886" y="2227661"/>
              <a:ext cx="49213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3"/>
                <a:gd name="f8" fmla="val 5"/>
                <a:gd name="f9" fmla="val 12"/>
                <a:gd name="f10" fmla="val 17"/>
                <a:gd name="f11" fmla="val 22"/>
                <a:gd name="f12" fmla="val 4"/>
                <a:gd name="f13" fmla="val 10"/>
                <a:gd name="f14" fmla="val 1"/>
                <a:gd name="f15" fmla="val 16"/>
                <a:gd name="f16" fmla="val 2"/>
                <a:gd name="f17" fmla="val 3"/>
                <a:gd name="f18" fmla="val 24"/>
                <a:gd name="f19" fmla="val 25"/>
                <a:gd name="f20" fmla="+- 0 0 -90"/>
                <a:gd name="f21" fmla="*/ f3 1 28"/>
                <a:gd name="f22" fmla="*/ f4 1 23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8"/>
                <a:gd name="f31" fmla="*/ f27 1 23"/>
                <a:gd name="f32" fmla="*/ 28 f28 1"/>
                <a:gd name="f33" fmla="*/ 5 f27 1"/>
                <a:gd name="f34" fmla="*/ 23 f27 1"/>
                <a:gd name="f35" fmla="*/ 4 f28 1"/>
                <a:gd name="f36" fmla="*/ 0 f27 1"/>
                <a:gd name="f37" fmla="*/ 22 f28 1"/>
                <a:gd name="f38" fmla="*/ 3 f27 1"/>
                <a:gd name="f39" fmla="+- f29 0 f1"/>
                <a:gd name="f40" fmla="*/ f32 1 28"/>
                <a:gd name="f41" fmla="*/ f33 1 23"/>
                <a:gd name="f42" fmla="*/ f34 1 23"/>
                <a:gd name="f43" fmla="*/ f35 1 28"/>
                <a:gd name="f44" fmla="*/ f36 1 23"/>
                <a:gd name="f45" fmla="*/ f37 1 28"/>
                <a:gd name="f46" fmla="*/ f38 1 23"/>
                <a:gd name="f47" fmla="*/ 0 1 f30"/>
                <a:gd name="f48" fmla="*/ f24 1 f30"/>
                <a:gd name="f49" fmla="*/ 0 1 f31"/>
                <a:gd name="f50" fmla="*/ f25 1 f31"/>
                <a:gd name="f51" fmla="*/ f40 1 f30"/>
                <a:gd name="f52" fmla="*/ f41 1 f31"/>
                <a:gd name="f53" fmla="*/ f42 1 f31"/>
                <a:gd name="f54" fmla="*/ f43 1 f30"/>
                <a:gd name="f55" fmla="*/ f44 1 f31"/>
                <a:gd name="f56" fmla="*/ f45 1 f30"/>
                <a:gd name="f57" fmla="*/ f46 1 f31"/>
                <a:gd name="f58" fmla="*/ f47 f21 1"/>
                <a:gd name="f59" fmla="*/ f48 f21 1"/>
                <a:gd name="f60" fmla="*/ f50 f22 1"/>
                <a:gd name="f61" fmla="*/ f49 f22 1"/>
                <a:gd name="f62" fmla="*/ f51 f21 1"/>
                <a:gd name="f63" fmla="*/ f52 f22 1"/>
                <a:gd name="f64" fmla="*/ f53 f22 1"/>
                <a:gd name="f65" fmla="*/ f54 f21 1"/>
                <a:gd name="f66" fmla="*/ f55 f22 1"/>
                <a:gd name="f67" fmla="*/ f56 f21 1"/>
                <a:gd name="f68" fmla="*/ f57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2" y="f63"/>
                </a:cxn>
                <a:cxn ang="f39">
                  <a:pos x="f62" y="f64"/>
                </a:cxn>
                <a:cxn ang="f39">
                  <a:pos x="f65" y="f66"/>
                </a:cxn>
                <a:cxn ang="f39">
                  <a:pos x="f67" y="f68"/>
                </a:cxn>
                <a:cxn ang="f39">
                  <a:pos x="f62" y="f63"/>
                </a:cxn>
              </a:cxnLst>
              <a:rect l="f58" t="f61" r="f59" b="f60"/>
              <a:pathLst>
                <a:path w="28" h="23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5" y="f11"/>
                    <a:pt x="f5" y="f11"/>
                    <a:pt x="f12" y="f5"/>
                  </a:cubicBezTo>
                  <a:cubicBezTo>
                    <a:pt x="f13" y="f14"/>
                    <a:pt x="f15" y="f16"/>
                    <a:pt x="f11" y="f17"/>
                  </a:cubicBezTo>
                  <a:cubicBezTo>
                    <a:pt x="f18" y="f12"/>
                    <a:pt x="f19" y="f12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32" name="Freeform 237">
              <a:extLst>
                <a:ext uri="{FF2B5EF4-FFF2-40B4-BE49-F238E27FC236}">
                  <a16:creationId xmlns:a16="http://schemas.microsoft.com/office/drawing/2014/main" id="{9DF32D62-0CEF-2558-EA32-D3114C15BC93}"/>
                </a:ext>
              </a:extLst>
            </p:cNvPr>
            <p:cNvSpPr/>
            <p:nvPr/>
          </p:nvSpPr>
          <p:spPr>
            <a:xfrm>
              <a:off x="5254627" y="2759476"/>
              <a:ext cx="41276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0"/>
                <a:gd name="f8" fmla="val 12"/>
                <a:gd name="f9" fmla="val 7"/>
                <a:gd name="f10" fmla="val 8"/>
                <a:gd name="f11" fmla="val 16"/>
                <a:gd name="f12" fmla="val 1"/>
                <a:gd name="f13" fmla="val 14"/>
                <a:gd name="f14" fmla="val 9"/>
                <a:gd name="f15" fmla="+- 0 0 -90"/>
                <a:gd name="f16" fmla="*/ f3 1 24"/>
                <a:gd name="f17" fmla="*/ f4 1 2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4"/>
                <a:gd name="f26" fmla="*/ f22 1 20"/>
                <a:gd name="f27" fmla="*/ 0 f23 1"/>
                <a:gd name="f28" fmla="*/ 20 f22 1"/>
                <a:gd name="f29" fmla="*/ 0 f22 1"/>
                <a:gd name="f30" fmla="*/ 24 f23 1"/>
                <a:gd name="f31" fmla="*/ 1 f22 1"/>
                <a:gd name="f32" fmla="+- f24 0 f1"/>
                <a:gd name="f33" fmla="*/ f27 1 24"/>
                <a:gd name="f34" fmla="*/ f28 1 20"/>
                <a:gd name="f35" fmla="*/ f29 1 20"/>
                <a:gd name="f36" fmla="*/ f30 1 24"/>
                <a:gd name="f37" fmla="*/ f31 1 20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7 1"/>
                <a:gd name="f54" fmla="*/ f45 f16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1" y="f53"/>
                </a:cxn>
                <a:cxn ang="f32">
                  <a:pos x="f54" y="f55"/>
                </a:cxn>
                <a:cxn ang="f32">
                  <a:pos x="f54" y="f52"/>
                </a:cxn>
                <a:cxn ang="f32">
                  <a:pos x="f51" y="f52"/>
                </a:cxn>
              </a:cxnLst>
              <a:rect l="f47" t="f50" r="f48" b="f49"/>
              <a:pathLst>
                <a:path w="24" h="20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12"/>
                    <a:pt x="f6" y="f12"/>
                  </a:cubicBezTo>
                  <a:cubicBezTo>
                    <a:pt x="f6" y="f10"/>
                    <a:pt x="f6" y="f13"/>
                    <a:pt x="f6" y="f7"/>
                  </a:cubicBezTo>
                  <a:cubicBezTo>
                    <a:pt x="f11" y="f7"/>
                    <a:pt x="f14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33" name="Freeform 238">
              <a:extLst>
                <a:ext uri="{FF2B5EF4-FFF2-40B4-BE49-F238E27FC236}">
                  <a16:creationId xmlns:a16="http://schemas.microsoft.com/office/drawing/2014/main" id="{D76AD48C-C226-B319-2C8A-4BE7D919AB78}"/>
                </a:ext>
              </a:extLst>
            </p:cNvPr>
            <p:cNvSpPr/>
            <p:nvPr/>
          </p:nvSpPr>
          <p:spPr>
            <a:xfrm>
              <a:off x="5329242" y="2348307"/>
              <a:ext cx="41276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3"/>
                <a:gd name="f8" fmla="val 9"/>
                <a:gd name="f9" fmla="val 15"/>
                <a:gd name="f10" fmla="val 21"/>
                <a:gd name="f11" fmla="val 8"/>
                <a:gd name="f12" fmla="val 20"/>
                <a:gd name="f13" fmla="val 19"/>
                <a:gd name="f14" fmla="val 13"/>
                <a:gd name="f15" fmla="val 7"/>
                <a:gd name="f16" fmla="val 1"/>
                <a:gd name="f17" fmla="val 2"/>
                <a:gd name="f18" fmla="+- 0 0 -90"/>
                <a:gd name="f19" fmla="*/ f3 1 23"/>
                <a:gd name="f20" fmla="*/ f4 1 23"/>
                <a:gd name="f21" fmla="val f5"/>
                <a:gd name="f22" fmla="val f6"/>
                <a:gd name="f23" fmla="*/ f18 f0 1"/>
                <a:gd name="f24" fmla="+- f22 0 f21"/>
                <a:gd name="f25" fmla="*/ f23 1 f2"/>
                <a:gd name="f26" fmla="*/ f24 1 23"/>
                <a:gd name="f27" fmla="*/ 23 f24 1"/>
                <a:gd name="f28" fmla="*/ 3 f24 1"/>
                <a:gd name="f29" fmla="*/ 0 f24 1"/>
                <a:gd name="f30" fmla="*/ 19 f24 1"/>
                <a:gd name="f31" fmla="+- f25 0 f1"/>
                <a:gd name="f32" fmla="*/ f27 1 23"/>
                <a:gd name="f33" fmla="*/ f28 1 23"/>
                <a:gd name="f34" fmla="*/ f29 1 23"/>
                <a:gd name="f35" fmla="*/ f30 1 23"/>
                <a:gd name="f36" fmla="*/ 0 1 f26"/>
                <a:gd name="f37" fmla="*/ f22 1 f26"/>
                <a:gd name="f38" fmla="*/ f32 1 f26"/>
                <a:gd name="f39" fmla="*/ f33 1 f26"/>
                <a:gd name="f40" fmla="*/ f34 1 f26"/>
                <a:gd name="f41" fmla="*/ f35 1 f26"/>
                <a:gd name="f42" fmla="*/ f36 f19 1"/>
                <a:gd name="f43" fmla="*/ f37 f19 1"/>
                <a:gd name="f44" fmla="*/ f37 f20 1"/>
                <a:gd name="f45" fmla="*/ f36 f20 1"/>
                <a:gd name="f46" fmla="*/ f38 f19 1"/>
                <a:gd name="f47" fmla="*/ f39 f20 1"/>
                <a:gd name="f48" fmla="*/ f38 f20 1"/>
                <a:gd name="f49" fmla="*/ f40 f19 1"/>
                <a:gd name="f50" fmla="*/ f41 f20 1"/>
                <a:gd name="f51" fmla="*/ f4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6" y="f47"/>
                </a:cxn>
                <a:cxn ang="f31">
                  <a:pos x="f46" y="f48"/>
                </a:cxn>
                <a:cxn ang="f31">
                  <a:pos x="f49" y="f50"/>
                </a:cxn>
                <a:cxn ang="f31">
                  <a:pos x="f49" y="f51"/>
                </a:cxn>
                <a:cxn ang="f31">
                  <a:pos x="f46" y="f47"/>
                </a:cxn>
              </a:cxnLst>
              <a:rect l="f42" t="f45" r="f43" b="f44"/>
              <a:pathLst>
                <a:path w="23" h="23">
                  <a:moveTo>
                    <a:pt x="f6" y="f7"/>
                  </a:moveTo>
                  <a:cubicBezTo>
                    <a:pt x="f6" y="f8"/>
                    <a:pt x="f6" y="f9"/>
                    <a:pt x="f6" y="f6"/>
                  </a:cubicBezTo>
                  <a:cubicBezTo>
                    <a:pt x="f9" y="f10"/>
                    <a:pt x="f11" y="f12"/>
                    <a:pt x="f5" y="f13"/>
                  </a:cubicBezTo>
                  <a:cubicBezTo>
                    <a:pt x="f5" y="f14"/>
                    <a:pt x="f5" y="f15"/>
                    <a:pt x="f5" y="f5"/>
                  </a:cubicBezTo>
                  <a:cubicBezTo>
                    <a:pt x="f11" y="f16"/>
                    <a:pt x="f9" y="f17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34" name="Freeform 239">
              <a:extLst>
                <a:ext uri="{FF2B5EF4-FFF2-40B4-BE49-F238E27FC236}">
                  <a16:creationId xmlns:a16="http://schemas.microsoft.com/office/drawing/2014/main" id="{8A6924AF-0FF7-6513-608D-B1B6DDCB92D2}"/>
                </a:ext>
              </a:extLst>
            </p:cNvPr>
            <p:cNvSpPr/>
            <p:nvPr/>
          </p:nvSpPr>
          <p:spPr>
            <a:xfrm>
              <a:off x="5327651" y="2287984"/>
              <a:ext cx="42867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3"/>
                <a:gd name="f8" fmla="val 20"/>
                <a:gd name="f9" fmla="val 13"/>
                <a:gd name="f10" fmla="val 7"/>
                <a:gd name="f11" fmla="val 8"/>
                <a:gd name="f12" fmla="val 1"/>
                <a:gd name="f13" fmla="val 16"/>
                <a:gd name="f14" fmla="val 2"/>
                <a:gd name="f15" fmla="val 3"/>
                <a:gd name="f16" fmla="val 10"/>
                <a:gd name="f17" fmla="val 22"/>
                <a:gd name="f18" fmla="val 21"/>
                <a:gd name="f19" fmla="+- 0 0 -90"/>
                <a:gd name="f20" fmla="*/ f3 1 24"/>
                <a:gd name="f21" fmla="*/ f4 1 23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4"/>
                <a:gd name="f30" fmla="*/ f26 1 23"/>
                <a:gd name="f31" fmla="*/ 0 f27 1"/>
                <a:gd name="f32" fmla="*/ 20 f26 1"/>
                <a:gd name="f33" fmla="*/ 0 f26 1"/>
                <a:gd name="f34" fmla="*/ 24 f27 1"/>
                <a:gd name="f35" fmla="*/ 3 f26 1"/>
                <a:gd name="f36" fmla="*/ 23 f26 1"/>
                <a:gd name="f37" fmla="+- f28 0 f1"/>
                <a:gd name="f38" fmla="*/ f31 1 24"/>
                <a:gd name="f39" fmla="*/ f32 1 23"/>
                <a:gd name="f40" fmla="*/ f33 1 23"/>
                <a:gd name="f41" fmla="*/ f34 1 24"/>
                <a:gd name="f42" fmla="*/ f35 1 23"/>
                <a:gd name="f43" fmla="*/ f36 1 23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30"/>
                <a:gd name="f51" fmla="*/ f41 1 f29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1 1"/>
                <a:gd name="f61" fmla="*/ f51 f20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58" y="f60"/>
                </a:cxn>
                <a:cxn ang="f37">
                  <a:pos x="f61" y="f62"/>
                </a:cxn>
                <a:cxn ang="f37">
                  <a:pos x="f61" y="f63"/>
                </a:cxn>
                <a:cxn ang="f37">
                  <a:pos x="f58" y="f59"/>
                </a:cxn>
              </a:cxnLst>
              <a:rect l="f54" t="f57" r="f55" b="f56"/>
              <a:pathLst>
                <a:path w="24" h="23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12"/>
                    <a:pt x="f13" y="f14"/>
                    <a:pt x="f6" y="f15"/>
                  </a:cubicBezTo>
                  <a:cubicBezTo>
                    <a:pt x="f6" y="f16"/>
                    <a:pt x="f6" y="f13"/>
                    <a:pt x="f6" y="f7"/>
                  </a:cubicBezTo>
                  <a:cubicBezTo>
                    <a:pt x="f13" y="f17"/>
                    <a:pt x="f11" y="f18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35" name="Freeform 240">
              <a:extLst>
                <a:ext uri="{FF2B5EF4-FFF2-40B4-BE49-F238E27FC236}">
                  <a16:creationId xmlns:a16="http://schemas.microsoft.com/office/drawing/2014/main" id="{C4F917C7-7D7F-FB3A-7A3F-9AB53030E354}"/>
                </a:ext>
              </a:extLst>
            </p:cNvPr>
            <p:cNvSpPr/>
            <p:nvPr/>
          </p:nvSpPr>
          <p:spPr>
            <a:xfrm>
              <a:off x="5327651" y="2465789"/>
              <a:ext cx="42867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2"/>
                <a:gd name="f8" fmla="val 3"/>
                <a:gd name="f9" fmla="val 9"/>
                <a:gd name="f10" fmla="val 15"/>
                <a:gd name="f11" fmla="val 16"/>
                <a:gd name="f12" fmla="val 21"/>
                <a:gd name="f13" fmla="val 20"/>
                <a:gd name="f14" fmla="val 13"/>
                <a:gd name="f15" fmla="val 8"/>
                <a:gd name="f16" fmla="val 1"/>
                <a:gd name="f17" fmla="val 2"/>
                <a:gd name="f18" fmla="+- 0 0 -90"/>
                <a:gd name="f19" fmla="*/ f3 1 24"/>
                <a:gd name="f20" fmla="*/ f4 1 22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4"/>
                <a:gd name="f29" fmla="*/ f25 1 22"/>
                <a:gd name="f30" fmla="*/ 24 f26 1"/>
                <a:gd name="f31" fmla="*/ 3 f25 1"/>
                <a:gd name="f32" fmla="*/ 22 f25 1"/>
                <a:gd name="f33" fmla="*/ 0 f26 1"/>
                <a:gd name="f34" fmla="*/ 20 f25 1"/>
                <a:gd name="f35" fmla="*/ 0 f25 1"/>
                <a:gd name="f36" fmla="+- f27 0 f1"/>
                <a:gd name="f37" fmla="*/ f30 1 24"/>
                <a:gd name="f38" fmla="*/ f31 1 22"/>
                <a:gd name="f39" fmla="*/ f32 1 22"/>
                <a:gd name="f40" fmla="*/ f33 1 24"/>
                <a:gd name="f41" fmla="*/ f34 1 22"/>
                <a:gd name="f42" fmla="*/ f35 1 22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9"/>
                <a:gd name="f50" fmla="*/ f40 1 f28"/>
                <a:gd name="f51" fmla="*/ f41 1 f29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20 1"/>
                <a:gd name="f60" fmla="*/ f50 f19 1"/>
                <a:gd name="f61" fmla="*/ f51 f20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60" y="f61"/>
                </a:cxn>
                <a:cxn ang="f36">
                  <a:pos x="f60" y="f62"/>
                </a:cxn>
                <a:cxn ang="f36">
                  <a:pos x="f57" y="f58"/>
                </a:cxn>
              </a:cxnLst>
              <a:rect l="f53" t="f56" r="f54" b="f55"/>
              <a:pathLst>
                <a:path w="24" h="22">
                  <a:moveTo>
                    <a:pt x="f6" y="f8"/>
                  </a:moveTo>
                  <a:cubicBezTo>
                    <a:pt x="f6" y="f9"/>
                    <a:pt x="f6" y="f10"/>
                    <a:pt x="f6" y="f7"/>
                  </a:cubicBezTo>
                  <a:cubicBezTo>
                    <a:pt x="f11" y="f12"/>
                    <a:pt x="f9" y="f13"/>
                    <a:pt x="f5" y="f13"/>
                  </a:cubicBezTo>
                  <a:cubicBezTo>
                    <a:pt x="f5" y="f14"/>
                    <a:pt x="f5" y="f15"/>
                    <a:pt x="f5" y="f5"/>
                  </a:cubicBezTo>
                  <a:cubicBezTo>
                    <a:pt x="f15" y="f16"/>
                    <a:pt x="f11" y="f17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36" name="Freeform 241">
              <a:extLst>
                <a:ext uri="{FF2B5EF4-FFF2-40B4-BE49-F238E27FC236}">
                  <a16:creationId xmlns:a16="http://schemas.microsoft.com/office/drawing/2014/main" id="{94E52E1D-67DB-59AF-D949-4FF15439FB5D}"/>
                </a:ext>
              </a:extLst>
            </p:cNvPr>
            <p:cNvSpPr/>
            <p:nvPr/>
          </p:nvSpPr>
          <p:spPr>
            <a:xfrm>
              <a:off x="4964113" y="2170511"/>
              <a:ext cx="46040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5"/>
                <a:gd name="f8" fmla="val 21"/>
                <a:gd name="f9" fmla="val 13"/>
                <a:gd name="f10" fmla="val 8"/>
                <a:gd name="f11" fmla="val 2"/>
                <a:gd name="f12" fmla="val 16"/>
                <a:gd name="f13" fmla="val 9"/>
                <a:gd name="f14" fmla="val 17"/>
                <a:gd name="f15" fmla="val 24"/>
                <a:gd name="f16" fmla="val 22"/>
                <a:gd name="f17" fmla="+- 0 0 -90"/>
                <a:gd name="f18" fmla="*/ f3 1 26"/>
                <a:gd name="f19" fmla="*/ f4 1 25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6"/>
                <a:gd name="f28" fmla="*/ f24 1 25"/>
                <a:gd name="f29" fmla="*/ 0 f25 1"/>
                <a:gd name="f30" fmla="*/ 21 f24 1"/>
                <a:gd name="f31" fmla="*/ 2 f24 1"/>
                <a:gd name="f32" fmla="*/ 25 f25 1"/>
                <a:gd name="f33" fmla="*/ 25 f24 1"/>
                <a:gd name="f34" fmla="+- f26 0 f1"/>
                <a:gd name="f35" fmla="*/ f29 1 26"/>
                <a:gd name="f36" fmla="*/ f30 1 25"/>
                <a:gd name="f37" fmla="*/ f31 1 25"/>
                <a:gd name="f38" fmla="*/ f32 1 26"/>
                <a:gd name="f39" fmla="*/ f33 1 25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8"/>
                <a:gd name="f47" fmla="*/ f38 1 f27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9 1"/>
                <a:gd name="f56" fmla="*/ f47 f18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3" y="f55"/>
                </a:cxn>
                <a:cxn ang="f34">
                  <a:pos x="f56" y="f57"/>
                </a:cxn>
                <a:cxn ang="f34">
                  <a:pos x="f53" y="f54"/>
                </a:cxn>
              </a:cxnLst>
              <a:rect l="f49" t="f52" r="f50" b="f51"/>
              <a:pathLst>
                <a:path w="26" h="25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5"/>
                    <a:pt x="f6" y="f13"/>
                    <a:pt x="f7" y="f7"/>
                  </a:cubicBezTo>
                  <a:cubicBezTo>
                    <a:pt x="f14" y="f15"/>
                    <a:pt x="f13" y="f16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37" name="Freeform 242">
              <a:extLst>
                <a:ext uri="{FF2B5EF4-FFF2-40B4-BE49-F238E27FC236}">
                  <a16:creationId xmlns:a16="http://schemas.microsoft.com/office/drawing/2014/main" id="{2CAF605A-9F69-7DD9-7E14-79DB5103F945}"/>
                </a:ext>
              </a:extLst>
            </p:cNvPr>
            <p:cNvSpPr/>
            <p:nvPr/>
          </p:nvSpPr>
          <p:spPr>
            <a:xfrm>
              <a:off x="5327651" y="2586435"/>
              <a:ext cx="42867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9"/>
                <a:gd name="f8" fmla="val 13"/>
                <a:gd name="f9" fmla="val 7"/>
                <a:gd name="f10" fmla="val 8"/>
                <a:gd name="f11" fmla="val 16"/>
                <a:gd name="f12" fmla="val 1"/>
                <a:gd name="f13" fmla="val 2"/>
                <a:gd name="f14" fmla="val 9"/>
                <a:gd name="f15" fmla="+- 0 0 -90"/>
                <a:gd name="f16" fmla="*/ f3 1 24"/>
                <a:gd name="f17" fmla="*/ f4 1 1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4"/>
                <a:gd name="f26" fmla="*/ f22 1 19"/>
                <a:gd name="f27" fmla="*/ 0 f23 1"/>
                <a:gd name="f28" fmla="*/ 19 f22 1"/>
                <a:gd name="f29" fmla="*/ 0 f22 1"/>
                <a:gd name="f30" fmla="*/ 24 f23 1"/>
                <a:gd name="f31" fmla="*/ 2 f22 1"/>
                <a:gd name="f32" fmla="+- f24 0 f1"/>
                <a:gd name="f33" fmla="*/ f27 1 24"/>
                <a:gd name="f34" fmla="*/ f28 1 19"/>
                <a:gd name="f35" fmla="*/ f29 1 19"/>
                <a:gd name="f36" fmla="*/ f30 1 24"/>
                <a:gd name="f37" fmla="*/ f31 1 19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7 1"/>
                <a:gd name="f54" fmla="*/ f45 f16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1" y="f53"/>
                </a:cxn>
                <a:cxn ang="f32">
                  <a:pos x="f54" y="f55"/>
                </a:cxn>
                <a:cxn ang="f32">
                  <a:pos x="f54" y="f52"/>
                </a:cxn>
                <a:cxn ang="f32">
                  <a:pos x="f51" y="f52"/>
                </a:cxn>
              </a:cxnLst>
              <a:rect l="f47" t="f50" r="f48" b="f49"/>
              <a:pathLst>
                <a:path w="24" h="19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12"/>
                    <a:pt x="f6" y="f13"/>
                  </a:cubicBezTo>
                  <a:cubicBezTo>
                    <a:pt x="f6" y="f10"/>
                    <a:pt x="f6" y="f8"/>
                    <a:pt x="f6" y="f7"/>
                  </a:cubicBezTo>
                  <a:cubicBezTo>
                    <a:pt x="f11" y="f7"/>
                    <a:pt x="f14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38" name="Freeform 243">
              <a:extLst>
                <a:ext uri="{FF2B5EF4-FFF2-40B4-BE49-F238E27FC236}">
                  <a16:creationId xmlns:a16="http://schemas.microsoft.com/office/drawing/2014/main" id="{1D5606D0-56CD-52DA-5692-8BADABC3E357}"/>
                </a:ext>
              </a:extLst>
            </p:cNvPr>
            <p:cNvSpPr/>
            <p:nvPr/>
          </p:nvSpPr>
          <p:spPr>
            <a:xfrm>
              <a:off x="4603747" y="1833957"/>
              <a:ext cx="44448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7"/>
                <a:gd name="f8" fmla="val 12"/>
                <a:gd name="f9" fmla="val 23"/>
                <a:gd name="f10" fmla="val 5"/>
                <a:gd name="f11" fmla="val 1"/>
                <a:gd name="f12" fmla="val 17"/>
                <a:gd name="f13" fmla="val 11"/>
                <a:gd name="f14" fmla="val 6"/>
                <a:gd name="f15" fmla="val 9"/>
                <a:gd name="f16" fmla="val 2"/>
                <a:gd name="f17" fmla="val 16"/>
                <a:gd name="f18" fmla="val 3"/>
                <a:gd name="f19" fmla="val 24"/>
                <a:gd name="f20" fmla="val 21"/>
                <a:gd name="f21" fmla="val 15"/>
                <a:gd name="f22" fmla="val 19"/>
                <a:gd name="f23" fmla="+- 0 0 -90"/>
                <a:gd name="f24" fmla="*/ f3 1 25"/>
                <a:gd name="f25" fmla="*/ f4 1 27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5"/>
                <a:gd name="f34" fmla="*/ f30 1 27"/>
                <a:gd name="f35" fmla="*/ 12 f31 1"/>
                <a:gd name="f36" fmla="*/ 23 f30 1"/>
                <a:gd name="f37" fmla="*/ 0 f31 1"/>
                <a:gd name="f38" fmla="*/ 17 f30 1"/>
                <a:gd name="f39" fmla="*/ 0 f30 1"/>
                <a:gd name="f40" fmla="*/ 23 f31 1"/>
                <a:gd name="f41" fmla="*/ 5 f30 1"/>
                <a:gd name="f42" fmla="*/ 25 f31 1"/>
                <a:gd name="f43" fmla="*/ 12 f30 1"/>
                <a:gd name="f44" fmla="+- f32 0 f1"/>
                <a:gd name="f45" fmla="*/ f35 1 25"/>
                <a:gd name="f46" fmla="*/ f36 1 27"/>
                <a:gd name="f47" fmla="*/ f37 1 25"/>
                <a:gd name="f48" fmla="*/ f38 1 27"/>
                <a:gd name="f49" fmla="*/ f39 1 27"/>
                <a:gd name="f50" fmla="*/ f40 1 25"/>
                <a:gd name="f51" fmla="*/ f41 1 27"/>
                <a:gd name="f52" fmla="*/ f42 1 25"/>
                <a:gd name="f53" fmla="*/ f43 1 27"/>
                <a:gd name="f54" fmla="*/ 0 1 f33"/>
                <a:gd name="f55" fmla="*/ f27 1 f33"/>
                <a:gd name="f56" fmla="*/ 0 1 f34"/>
                <a:gd name="f57" fmla="*/ f28 1 f34"/>
                <a:gd name="f58" fmla="*/ f45 1 f33"/>
                <a:gd name="f59" fmla="*/ f46 1 f34"/>
                <a:gd name="f60" fmla="*/ f47 1 f33"/>
                <a:gd name="f61" fmla="*/ f48 1 f34"/>
                <a:gd name="f62" fmla="*/ f49 1 f34"/>
                <a:gd name="f63" fmla="*/ f50 1 f33"/>
                <a:gd name="f64" fmla="*/ f51 1 f34"/>
                <a:gd name="f65" fmla="*/ f52 1 f33"/>
                <a:gd name="f66" fmla="*/ f53 1 f34"/>
                <a:gd name="f67" fmla="*/ f54 f24 1"/>
                <a:gd name="f68" fmla="*/ f55 f24 1"/>
                <a:gd name="f69" fmla="*/ f57 f25 1"/>
                <a:gd name="f70" fmla="*/ f56 f25 1"/>
                <a:gd name="f71" fmla="*/ f58 f24 1"/>
                <a:gd name="f72" fmla="*/ f59 f25 1"/>
                <a:gd name="f73" fmla="*/ f60 f24 1"/>
                <a:gd name="f74" fmla="*/ f61 f25 1"/>
                <a:gd name="f75" fmla="*/ f62 f25 1"/>
                <a:gd name="f76" fmla="*/ f63 f24 1"/>
                <a:gd name="f77" fmla="*/ f64 f25 1"/>
                <a:gd name="f78" fmla="*/ f65 f24 1"/>
                <a:gd name="f79" fmla="*/ f66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3" y="f75"/>
                </a:cxn>
                <a:cxn ang="f44">
                  <a:pos x="f76" y="f77"/>
                </a:cxn>
                <a:cxn ang="f44">
                  <a:pos x="f78" y="f79"/>
                </a:cxn>
                <a:cxn ang="f44">
                  <a:pos x="f71" y="f72"/>
                </a:cxn>
              </a:cxnLst>
              <a:rect l="f67" t="f70" r="f68" b="f69"/>
              <a:pathLst>
                <a:path w="25" h="27">
                  <a:moveTo>
                    <a:pt x="f8" y="f9"/>
                  </a:moveTo>
                  <a:cubicBezTo>
                    <a:pt x="f10" y="f7"/>
                    <a:pt x="f11" y="f6"/>
                    <a:pt x="f5" y="f12"/>
                  </a:cubicBezTo>
                  <a:cubicBezTo>
                    <a:pt x="f5" y="f13"/>
                    <a:pt x="f5" y="f14"/>
                    <a:pt x="f5" y="f5"/>
                  </a:cubicBezTo>
                  <a:cubicBezTo>
                    <a:pt x="f15" y="f16"/>
                    <a:pt x="f17" y="f18"/>
                    <a:pt x="f9" y="f10"/>
                  </a:cubicBezTo>
                  <a:cubicBezTo>
                    <a:pt x="f19" y="f10"/>
                    <a:pt x="f19" y="f15"/>
                    <a:pt x="f6" y="f8"/>
                  </a:cubicBezTo>
                  <a:cubicBezTo>
                    <a:pt x="f20" y="f21"/>
                    <a:pt x="f17" y="f22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39" name="Freeform 244">
              <a:extLst>
                <a:ext uri="{FF2B5EF4-FFF2-40B4-BE49-F238E27FC236}">
                  <a16:creationId xmlns:a16="http://schemas.microsoft.com/office/drawing/2014/main" id="{2B180397-7EA9-BFD2-2C87-DC2BA6A0ACBB}"/>
                </a:ext>
              </a:extLst>
            </p:cNvPr>
            <p:cNvSpPr/>
            <p:nvPr/>
          </p:nvSpPr>
          <p:spPr>
            <a:xfrm>
              <a:off x="4678363" y="1851422"/>
              <a:ext cx="42867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7"/>
                <a:gd name="f8" fmla="val 10"/>
                <a:gd name="f9" fmla="val 24"/>
                <a:gd name="f10" fmla="val 12"/>
                <a:gd name="f11" fmla="val 2"/>
                <a:gd name="f12" fmla="val 3"/>
                <a:gd name="f13" fmla="val 4"/>
                <a:gd name="f14" fmla="val 5"/>
                <a:gd name="f15" fmla="val 11"/>
                <a:gd name="f16" fmla="val 1"/>
                <a:gd name="f17" fmla="val 18"/>
                <a:gd name="f18" fmla="val 19"/>
                <a:gd name="f19" fmla="+- 0 0 -90"/>
                <a:gd name="f20" fmla="*/ f3 1 25"/>
                <a:gd name="f21" fmla="*/ f4 1 2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5"/>
                <a:gd name="f30" fmla="*/ f26 1 27"/>
                <a:gd name="f31" fmla="*/ 25 f27 1"/>
                <a:gd name="f32" fmla="*/ 27 f26 1"/>
                <a:gd name="f33" fmla="*/ 2 f27 1"/>
                <a:gd name="f34" fmla="*/ 0 f26 1"/>
                <a:gd name="f35" fmla="*/ 5 f27 1"/>
                <a:gd name="f36" fmla="*/ 5 f26 1"/>
                <a:gd name="f37" fmla="+- f28 0 f1"/>
                <a:gd name="f38" fmla="*/ f31 1 25"/>
                <a:gd name="f39" fmla="*/ f32 1 27"/>
                <a:gd name="f40" fmla="*/ f33 1 25"/>
                <a:gd name="f41" fmla="*/ f34 1 27"/>
                <a:gd name="f42" fmla="*/ f35 1 25"/>
                <a:gd name="f43" fmla="*/ f36 1 27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1"/>
                </a:cxn>
                <a:cxn ang="f37">
                  <a:pos x="f58" y="f63"/>
                </a:cxn>
                <a:cxn ang="f37">
                  <a:pos x="f58" y="f59"/>
                </a:cxn>
              </a:cxnLst>
              <a:rect l="f54" t="f57" r="f55" b="f56"/>
              <a:pathLst>
                <a:path w="25" h="27">
                  <a:moveTo>
                    <a:pt x="f6" y="f7"/>
                  </a:moveTo>
                  <a:cubicBezTo>
                    <a:pt x="f8" y="f9"/>
                    <a:pt x="f5" y="f10"/>
                    <a:pt x="f11" y="f5"/>
                  </a:cubicBezTo>
                  <a:cubicBezTo>
                    <a:pt x="f12" y="f5"/>
                    <a:pt x="f13" y="f5"/>
                    <a:pt x="f14" y="f5"/>
                  </a:cubicBezTo>
                  <a:cubicBezTo>
                    <a:pt x="f15" y="f16"/>
                    <a:pt x="f17" y="f12"/>
                    <a:pt x="f6" y="f14"/>
                  </a:cubicBezTo>
                  <a:cubicBezTo>
                    <a:pt x="f6" y="f10"/>
                    <a:pt x="f6" y="f18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40" name="Freeform 245">
              <a:extLst>
                <a:ext uri="{FF2B5EF4-FFF2-40B4-BE49-F238E27FC236}">
                  <a16:creationId xmlns:a16="http://schemas.microsoft.com/office/drawing/2014/main" id="{D6155627-29FF-48F4-CF7D-FAE159633BF4}"/>
                </a:ext>
              </a:extLst>
            </p:cNvPr>
            <p:cNvSpPr/>
            <p:nvPr/>
          </p:nvSpPr>
          <p:spPr>
            <a:xfrm>
              <a:off x="4900617" y="1579964"/>
              <a:ext cx="47621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3"/>
                <a:gd name="f8" fmla="val 11"/>
                <a:gd name="f9" fmla="val 26"/>
                <a:gd name="f10" fmla="val 2"/>
                <a:gd name="f11" fmla="val 22"/>
                <a:gd name="f12" fmla="val 15"/>
                <a:gd name="f13" fmla="val 21"/>
                <a:gd name="f14" fmla="val 8"/>
                <a:gd name="f15" fmla="val 19"/>
                <a:gd name="f16" fmla="val 1"/>
                <a:gd name="f17" fmla="val 17"/>
                <a:gd name="f18" fmla="val 16"/>
                <a:gd name="f19" fmla="val 13"/>
                <a:gd name="f20" fmla="val 4"/>
                <a:gd name="f21" fmla="val 7"/>
                <a:gd name="f22" fmla="val 3"/>
                <a:gd name="f23" fmla="+- 0 0 -90"/>
                <a:gd name="f24" fmla="*/ f3 1 27"/>
                <a:gd name="f25" fmla="*/ f4 1 23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7"/>
                <a:gd name="f34" fmla="*/ f30 1 23"/>
                <a:gd name="f35" fmla="*/ 11 f31 1"/>
                <a:gd name="f36" fmla="*/ 0 f30 1"/>
                <a:gd name="f37" fmla="*/ 22 f31 1"/>
                <a:gd name="f38" fmla="*/ 23 f30 1"/>
                <a:gd name="f39" fmla="*/ 1 f31 1"/>
                <a:gd name="f40" fmla="*/ 17 f30 1"/>
                <a:gd name="f41" fmla="*/ 0 f31 1"/>
                <a:gd name="f42" fmla="*/ 11 f30 1"/>
                <a:gd name="f43" fmla="+- f32 0 f1"/>
                <a:gd name="f44" fmla="*/ f35 1 27"/>
                <a:gd name="f45" fmla="*/ f36 1 23"/>
                <a:gd name="f46" fmla="*/ f37 1 27"/>
                <a:gd name="f47" fmla="*/ f38 1 23"/>
                <a:gd name="f48" fmla="*/ f39 1 27"/>
                <a:gd name="f49" fmla="*/ f40 1 23"/>
                <a:gd name="f50" fmla="*/ f41 1 27"/>
                <a:gd name="f51" fmla="*/ f42 1 23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4"/>
                <a:gd name="f62" fmla="*/ f50 1 f33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68" y="f69"/>
                </a:cxn>
              </a:cxnLst>
              <a:rect l="f64" t="f67" r="f65" b="f66"/>
              <a:pathLst>
                <a:path w="27" h="23">
                  <a:moveTo>
                    <a:pt x="f8" y="f5"/>
                  </a:moveTo>
                  <a:cubicBezTo>
                    <a:pt x="f9" y="f5"/>
                    <a:pt x="f6" y="f10"/>
                    <a:pt x="f11" y="f7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5" y="f18"/>
                    <a:pt x="f5" y="f19"/>
                    <a:pt x="f5" y="f8"/>
                  </a:cubicBezTo>
                  <a:cubicBezTo>
                    <a:pt x="f20" y="f21"/>
                    <a:pt x="f21" y="f22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41" name="Freeform 246">
              <a:extLst>
                <a:ext uri="{FF2B5EF4-FFF2-40B4-BE49-F238E27FC236}">
                  <a16:creationId xmlns:a16="http://schemas.microsoft.com/office/drawing/2014/main" id="{07E26936-82E6-8EE8-1B9F-955FF62E71FC}"/>
                </a:ext>
              </a:extLst>
            </p:cNvPr>
            <p:cNvSpPr/>
            <p:nvPr/>
          </p:nvSpPr>
          <p:spPr>
            <a:xfrm>
              <a:off x="4826002" y="1614885"/>
              <a:ext cx="39684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11"/>
                <a:gd name="f8" fmla="val 7"/>
                <a:gd name="f9" fmla="val 4"/>
                <a:gd name="f10" fmla="val 15"/>
                <a:gd name="f11" fmla="val 8"/>
                <a:gd name="f12" fmla="val 2"/>
                <a:gd name="f13" fmla="val 3"/>
                <a:gd name="f14" fmla="val 21"/>
                <a:gd name="f15" fmla="val 6"/>
                <a:gd name="f16" fmla="val 22"/>
                <a:gd name="f17" fmla="val 9"/>
                <a:gd name="f18" fmla="val 19"/>
                <a:gd name="f19" fmla="+- 0 0 -90"/>
                <a:gd name="f20" fmla="*/ f3 1 23"/>
                <a:gd name="f21" fmla="*/ f4 1 23"/>
                <a:gd name="f22" fmla="val f5"/>
                <a:gd name="f23" fmla="val f6"/>
                <a:gd name="f24" fmla="*/ f19 f0 1"/>
                <a:gd name="f25" fmla="+- f23 0 f22"/>
                <a:gd name="f26" fmla="*/ f24 1 f2"/>
                <a:gd name="f27" fmla="*/ f25 1 23"/>
                <a:gd name="f28" fmla="*/ 11 f25 1"/>
                <a:gd name="f29" fmla="*/ 23 f25 1"/>
                <a:gd name="f30" fmla="*/ 0 f25 1"/>
                <a:gd name="f31" fmla="*/ 21 f25 1"/>
                <a:gd name="f32" fmla="*/ 6 f25 1"/>
                <a:gd name="f33" fmla="+- f26 0 f1"/>
                <a:gd name="f34" fmla="*/ f28 1 23"/>
                <a:gd name="f35" fmla="*/ f29 1 23"/>
                <a:gd name="f36" fmla="*/ f30 1 23"/>
                <a:gd name="f37" fmla="*/ f31 1 23"/>
                <a:gd name="f38" fmla="*/ f32 1 23"/>
                <a:gd name="f39" fmla="*/ 0 1 f27"/>
                <a:gd name="f40" fmla="*/ f23 1 f27"/>
                <a:gd name="f41" fmla="*/ f34 1 f27"/>
                <a:gd name="f42" fmla="*/ f35 1 f27"/>
                <a:gd name="f43" fmla="*/ f36 1 f27"/>
                <a:gd name="f44" fmla="*/ f37 1 f27"/>
                <a:gd name="f45" fmla="*/ f38 1 f27"/>
                <a:gd name="f46" fmla="*/ f39 f20 1"/>
                <a:gd name="f47" fmla="*/ f40 f20 1"/>
                <a:gd name="f48" fmla="*/ f40 f21 1"/>
                <a:gd name="f49" fmla="*/ f39 f21 1"/>
                <a:gd name="f50" fmla="*/ f41 f20 1"/>
                <a:gd name="f51" fmla="*/ f42 f21 1"/>
                <a:gd name="f52" fmla="*/ f43 f20 1"/>
                <a:gd name="f53" fmla="*/ f43 f21 1"/>
                <a:gd name="f54" fmla="*/ f44 f20 1"/>
                <a:gd name="f55" fmla="*/ f45 f21 1"/>
                <a:gd name="f56" fmla="*/ f42 f20 1"/>
                <a:gd name="f57" fmla="*/ f4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0" y="f51"/>
                </a:cxn>
                <a:cxn ang="f33">
                  <a:pos x="f52" y="f51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0" y="f51"/>
                </a:cxn>
              </a:cxnLst>
              <a:rect l="f46" t="f49" r="f47" b="f48"/>
              <a:pathLst>
                <a:path w="23" h="23">
                  <a:moveTo>
                    <a:pt x="f7" y="f6"/>
                  </a:moveTo>
                  <a:cubicBezTo>
                    <a:pt x="f8" y="f6"/>
                    <a:pt x="f9" y="f6"/>
                    <a:pt x="f5" y="f6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11" y="f12"/>
                    <a:pt x="f10" y="f13"/>
                    <a:pt x="f14" y="f15"/>
                  </a:cubicBezTo>
                  <a:cubicBezTo>
                    <a:pt x="f16" y="f15"/>
                    <a:pt x="f16" y="f17"/>
                    <a:pt x="f6" y="f7"/>
                  </a:cubicBezTo>
                  <a:cubicBezTo>
                    <a:pt x="f18" y="f10"/>
                    <a:pt x="f10" y="f18"/>
                    <a:pt x="f7" y="f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42" name="Freeform 247">
              <a:extLst>
                <a:ext uri="{FF2B5EF4-FFF2-40B4-BE49-F238E27FC236}">
                  <a16:creationId xmlns:a16="http://schemas.microsoft.com/office/drawing/2014/main" id="{1C085161-A5D6-8C9D-C5D8-A725FE9BCFC3}"/>
                </a:ext>
              </a:extLst>
            </p:cNvPr>
            <p:cNvSpPr/>
            <p:nvPr/>
          </p:nvSpPr>
          <p:spPr>
            <a:xfrm>
              <a:off x="4897434" y="1567263"/>
              <a:ext cx="22229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8"/>
                <a:gd name="f8" fmla="val 7"/>
                <a:gd name="f9" fmla="val 9"/>
                <a:gd name="f10" fmla="val 10"/>
                <a:gd name="f11" fmla="val 6"/>
                <a:gd name="f12" fmla="val 14"/>
                <a:gd name="f13" fmla="val 2"/>
                <a:gd name="f14" fmla="val 1"/>
                <a:gd name="f15" fmla="val 8"/>
                <a:gd name="f16" fmla="val 3"/>
                <a:gd name="f17" fmla="val 5"/>
                <a:gd name="f18" fmla="+- 0 0 -90"/>
                <a:gd name="f19" fmla="*/ f3 1 13"/>
                <a:gd name="f20" fmla="*/ f4 1 1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3"/>
                <a:gd name="f29" fmla="*/ f25 1 18"/>
                <a:gd name="f30" fmla="*/ 13 f26 1"/>
                <a:gd name="f31" fmla="*/ 7 f25 1"/>
                <a:gd name="f32" fmla="*/ 2 f26 1"/>
                <a:gd name="f33" fmla="*/ 18 f25 1"/>
                <a:gd name="f34" fmla="*/ 0 f26 1"/>
                <a:gd name="f35" fmla="*/ 0 f25 1"/>
                <a:gd name="f36" fmla="+- f27 0 f1"/>
                <a:gd name="f37" fmla="*/ f30 1 13"/>
                <a:gd name="f38" fmla="*/ f31 1 18"/>
                <a:gd name="f39" fmla="*/ f32 1 13"/>
                <a:gd name="f40" fmla="*/ f33 1 18"/>
                <a:gd name="f41" fmla="*/ f34 1 13"/>
                <a:gd name="f42" fmla="*/ f35 1 18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7" y="f58"/>
                </a:cxn>
              </a:cxnLst>
              <a:rect l="f53" t="f56" r="f54" b="f55"/>
              <a:pathLst>
                <a:path w="13" h="18">
                  <a:moveTo>
                    <a:pt x="f6" y="f8"/>
                  </a:moveTo>
                  <a:cubicBezTo>
                    <a:pt x="f9" y="f10"/>
                    <a:pt x="f11" y="f12"/>
                    <a:pt x="f13" y="f7"/>
                  </a:cubicBezTo>
                  <a:cubicBezTo>
                    <a:pt x="f14" y="f6"/>
                    <a:pt x="f14" y="f15"/>
                    <a:pt x="f5" y="f5"/>
                  </a:cubicBezTo>
                  <a:cubicBezTo>
                    <a:pt x="f11" y="f16"/>
                    <a:pt x="f9" y="f17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43" name="Freeform 248">
              <a:extLst>
                <a:ext uri="{FF2B5EF4-FFF2-40B4-BE49-F238E27FC236}">
                  <a16:creationId xmlns:a16="http://schemas.microsoft.com/office/drawing/2014/main" id="{0C0BC963-5BC0-D3F3-D3E5-A777D4743ACA}"/>
                </a:ext>
              </a:extLst>
            </p:cNvPr>
            <p:cNvSpPr/>
            <p:nvPr/>
          </p:nvSpPr>
          <p:spPr>
            <a:xfrm>
              <a:off x="4624385" y="1854595"/>
              <a:ext cx="26983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8"/>
                <a:gd name="f8" fmla="val 11"/>
                <a:gd name="f9" fmla="val 4"/>
                <a:gd name="f10" fmla="val 7"/>
                <a:gd name="f11" fmla="val 9"/>
                <a:gd name="f12" fmla="val 3"/>
                <a:gd name="f13" fmla="val 13"/>
                <a:gd name="f14" fmla="val 14"/>
                <a:gd name="f15" fmla="+- 0 0 -90"/>
                <a:gd name="f16" fmla="*/ f3 1 15"/>
                <a:gd name="f17" fmla="*/ f4 1 1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5"/>
                <a:gd name="f26" fmla="*/ f22 1 18"/>
                <a:gd name="f27" fmla="*/ 0 f23 1"/>
                <a:gd name="f28" fmla="*/ 11 f22 1"/>
                <a:gd name="f29" fmla="*/ 13 f23 1"/>
                <a:gd name="f30" fmla="*/ 0 f22 1"/>
                <a:gd name="f31" fmla="*/ 15 f23 1"/>
                <a:gd name="f32" fmla="*/ 18 f22 1"/>
                <a:gd name="f33" fmla="+- f24 0 f1"/>
                <a:gd name="f34" fmla="*/ f27 1 15"/>
                <a:gd name="f35" fmla="*/ f28 1 18"/>
                <a:gd name="f36" fmla="*/ f29 1 15"/>
                <a:gd name="f37" fmla="*/ f30 1 18"/>
                <a:gd name="f38" fmla="*/ f31 1 15"/>
                <a:gd name="f39" fmla="*/ f32 1 18"/>
                <a:gd name="f40" fmla="*/ 0 1 f25"/>
                <a:gd name="f41" fmla="*/ f19 1 f25"/>
                <a:gd name="f42" fmla="*/ 0 1 f26"/>
                <a:gd name="f43" fmla="*/ f20 1 f26"/>
                <a:gd name="f44" fmla="*/ f34 1 f25"/>
                <a:gd name="f45" fmla="*/ f35 1 f26"/>
                <a:gd name="f46" fmla="*/ f36 1 f25"/>
                <a:gd name="f47" fmla="*/ f37 1 f26"/>
                <a:gd name="f48" fmla="*/ f38 1 f25"/>
                <a:gd name="f49" fmla="*/ f39 1 f26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4" y="f55"/>
                </a:cxn>
              </a:cxnLst>
              <a:rect l="f50" t="f53" r="f51" b="f52"/>
              <a:pathLst>
                <a:path w="15" h="18">
                  <a:moveTo>
                    <a:pt x="f5" y="f8"/>
                  </a:moveTo>
                  <a:cubicBezTo>
                    <a:pt x="f9" y="f10"/>
                    <a:pt x="f11" y="f12"/>
                    <a:pt x="f13" y="f5"/>
                  </a:cubicBezTo>
                  <a:cubicBezTo>
                    <a:pt x="f13" y="f9"/>
                    <a:pt x="f14" y="f11"/>
                    <a:pt x="f6" y="f7"/>
                  </a:cubicBezTo>
                  <a:cubicBezTo>
                    <a:pt x="f11" y="f6"/>
                    <a:pt x="f9" y="f13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44" name="Freeform 249">
              <a:extLst>
                <a:ext uri="{FF2B5EF4-FFF2-40B4-BE49-F238E27FC236}">
                  <a16:creationId xmlns:a16="http://schemas.microsoft.com/office/drawing/2014/main" id="{0C947A34-18A4-9800-697F-0DAD34291964}"/>
                </a:ext>
              </a:extLst>
            </p:cNvPr>
            <p:cNvSpPr/>
            <p:nvPr/>
          </p:nvSpPr>
          <p:spPr>
            <a:xfrm>
              <a:off x="4845048" y="1635523"/>
              <a:ext cx="25402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9"/>
                <a:gd name="f8" fmla="val 12"/>
                <a:gd name="f9" fmla="val 4"/>
                <a:gd name="f10" fmla="val 8"/>
                <a:gd name="f11" fmla="val 13"/>
                <a:gd name="f12" fmla="val 5"/>
                <a:gd name="f13" fmla="val 14"/>
                <a:gd name="f14" fmla="val 10"/>
                <a:gd name="f15" fmla="val 16"/>
                <a:gd name="f16" fmla="+- 0 0 -90"/>
                <a:gd name="f17" fmla="*/ f3 1 15"/>
                <a:gd name="f18" fmla="*/ f4 1 1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5"/>
                <a:gd name="f27" fmla="*/ f23 1 19"/>
                <a:gd name="f28" fmla="*/ 0 f24 1"/>
                <a:gd name="f29" fmla="*/ 12 f23 1"/>
                <a:gd name="f30" fmla="*/ 12 f24 1"/>
                <a:gd name="f31" fmla="*/ 0 f23 1"/>
                <a:gd name="f32" fmla="*/ 15 f24 1"/>
                <a:gd name="f33" fmla="*/ 19 f23 1"/>
                <a:gd name="f34" fmla="+- f25 0 f1"/>
                <a:gd name="f35" fmla="*/ f28 1 15"/>
                <a:gd name="f36" fmla="*/ f29 1 19"/>
                <a:gd name="f37" fmla="*/ f30 1 15"/>
                <a:gd name="f38" fmla="*/ f31 1 19"/>
                <a:gd name="f39" fmla="*/ f32 1 15"/>
                <a:gd name="f40" fmla="*/ f33 1 19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6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5" h="19">
                  <a:moveTo>
                    <a:pt x="f5" y="f8"/>
                  </a:moveTo>
                  <a:cubicBezTo>
                    <a:pt x="f9" y="f10"/>
                    <a:pt x="f10" y="f9"/>
                    <a:pt x="f8" y="f5"/>
                  </a:cubicBezTo>
                  <a:cubicBezTo>
                    <a:pt x="f11" y="f12"/>
                    <a:pt x="f13" y="f14"/>
                    <a:pt x="f6" y="f7"/>
                  </a:cubicBezTo>
                  <a:cubicBezTo>
                    <a:pt x="f10" y="f15"/>
                    <a:pt x="f9" y="f13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45" name="Freeform 250">
              <a:extLst>
                <a:ext uri="{FF2B5EF4-FFF2-40B4-BE49-F238E27FC236}">
                  <a16:creationId xmlns:a16="http://schemas.microsoft.com/office/drawing/2014/main" id="{1E1B1A09-F35D-33FA-2620-9FDFC839A70F}"/>
                </a:ext>
              </a:extLst>
            </p:cNvPr>
            <p:cNvSpPr/>
            <p:nvPr/>
          </p:nvSpPr>
          <p:spPr>
            <a:xfrm>
              <a:off x="5845173" y="2497537"/>
              <a:ext cx="273048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5"/>
                <a:gd name="f7" fmla="val 26"/>
                <a:gd name="f8" fmla="val 20"/>
                <a:gd name="f9" fmla="val 15"/>
                <a:gd name="f10" fmla="val 9"/>
                <a:gd name="f11" fmla="val 51"/>
                <a:gd name="f12" fmla="val 6"/>
                <a:gd name="f13" fmla="val 103"/>
                <a:gd name="f14" fmla="val 3"/>
                <a:gd name="f15" fmla="val 11"/>
                <a:gd name="f16" fmla="val 18"/>
                <a:gd name="f17" fmla="val 104"/>
                <a:gd name="f18" fmla="val 21"/>
                <a:gd name="f19" fmla="val 52"/>
                <a:gd name="f20" fmla="val 23"/>
                <a:gd name="f21" fmla="+- 0 0 -90"/>
                <a:gd name="f22" fmla="*/ f3 1 155"/>
                <a:gd name="f23" fmla="*/ f4 1 26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55"/>
                <a:gd name="f32" fmla="*/ f28 1 26"/>
                <a:gd name="f33" fmla="*/ 0 f29 1"/>
                <a:gd name="f34" fmla="*/ 26 f28 1"/>
                <a:gd name="f35" fmla="*/ 9 f28 1"/>
                <a:gd name="f36" fmla="*/ 155 f29 1"/>
                <a:gd name="f37" fmla="*/ 0 f28 1"/>
                <a:gd name="f38" fmla="*/ 18 f28 1"/>
                <a:gd name="f39" fmla="+- f30 0 f1"/>
                <a:gd name="f40" fmla="*/ f33 1 155"/>
                <a:gd name="f41" fmla="*/ f34 1 26"/>
                <a:gd name="f42" fmla="*/ f35 1 26"/>
                <a:gd name="f43" fmla="*/ f36 1 155"/>
                <a:gd name="f44" fmla="*/ f37 1 26"/>
                <a:gd name="f45" fmla="*/ f38 1 26"/>
                <a:gd name="f46" fmla="*/ 0 1 f31"/>
                <a:gd name="f47" fmla="*/ f25 1 f31"/>
                <a:gd name="f48" fmla="*/ 0 1 f32"/>
                <a:gd name="f49" fmla="*/ f26 1 f32"/>
                <a:gd name="f50" fmla="*/ f40 1 f31"/>
                <a:gd name="f51" fmla="*/ f41 1 f32"/>
                <a:gd name="f52" fmla="*/ f42 1 f32"/>
                <a:gd name="f53" fmla="*/ f43 1 f31"/>
                <a:gd name="f54" fmla="*/ f44 1 f32"/>
                <a:gd name="f55" fmla="*/ f45 1 f32"/>
                <a:gd name="f56" fmla="*/ f46 f22 1"/>
                <a:gd name="f57" fmla="*/ f47 f22 1"/>
                <a:gd name="f58" fmla="*/ f49 f23 1"/>
                <a:gd name="f59" fmla="*/ f48 f23 1"/>
                <a:gd name="f60" fmla="*/ f50 f22 1"/>
                <a:gd name="f61" fmla="*/ f51 f23 1"/>
                <a:gd name="f62" fmla="*/ f52 f23 1"/>
                <a:gd name="f63" fmla="*/ f53 f22 1"/>
                <a:gd name="f64" fmla="*/ f54 f23 1"/>
                <a:gd name="f65" fmla="*/ f55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0" y="f61"/>
                </a:cxn>
                <a:cxn ang="f39">
                  <a:pos x="f60" y="f62"/>
                </a:cxn>
                <a:cxn ang="f39">
                  <a:pos x="f63" y="f64"/>
                </a:cxn>
                <a:cxn ang="f39">
                  <a:pos x="f63" y="f65"/>
                </a:cxn>
                <a:cxn ang="f39">
                  <a:pos x="f60" y="f61"/>
                </a:cxn>
              </a:cxnLst>
              <a:rect l="f56" t="f59" r="f57" b="f58"/>
              <a:pathLst>
                <a:path w="155" h="26">
                  <a:moveTo>
                    <a:pt x="f5" y="f7"/>
                  </a:moveTo>
                  <a:cubicBezTo>
                    <a:pt x="f5" y="f8"/>
                    <a:pt x="f5" y="f9"/>
                    <a:pt x="f5" y="f10"/>
                  </a:cubicBezTo>
                  <a:cubicBezTo>
                    <a:pt x="f11" y="f12"/>
                    <a:pt x="f13" y="f14"/>
                    <a:pt x="f6" y="f5"/>
                  </a:cubicBezTo>
                  <a:cubicBezTo>
                    <a:pt x="f6" y="f12"/>
                    <a:pt x="f6" y="f15"/>
                    <a:pt x="f6" y="f16"/>
                  </a:cubicBezTo>
                  <a:cubicBezTo>
                    <a:pt x="f17" y="f18"/>
                    <a:pt x="f19" y="f20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46" name="Freeform 251">
              <a:extLst>
                <a:ext uri="{FF2B5EF4-FFF2-40B4-BE49-F238E27FC236}">
                  <a16:creationId xmlns:a16="http://schemas.microsoft.com/office/drawing/2014/main" id="{9930F2C1-00D6-BF1B-BB72-91E86C7220A7}"/>
                </a:ext>
              </a:extLst>
            </p:cNvPr>
            <p:cNvSpPr/>
            <p:nvPr/>
          </p:nvSpPr>
          <p:spPr>
            <a:xfrm>
              <a:off x="5845173" y="2607073"/>
              <a:ext cx="273048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5"/>
                <a:gd name="f7" fmla="val 23"/>
                <a:gd name="f8" fmla="val 6"/>
                <a:gd name="f9" fmla="val 11"/>
                <a:gd name="f10" fmla="val 18"/>
                <a:gd name="f11" fmla="val 103"/>
                <a:gd name="f12" fmla="val 20"/>
                <a:gd name="f13" fmla="val 52"/>
                <a:gd name="f14" fmla="val 21"/>
                <a:gd name="f15" fmla="val 17"/>
                <a:gd name="f16" fmla="val 12"/>
                <a:gd name="f17" fmla="val 5"/>
                <a:gd name="f18" fmla="val 51"/>
                <a:gd name="f19" fmla="val 3"/>
                <a:gd name="f20" fmla="val 102"/>
                <a:gd name="f21" fmla="val 2"/>
                <a:gd name="f22" fmla="+- 0 0 -90"/>
                <a:gd name="f23" fmla="*/ f3 1 155"/>
                <a:gd name="f24" fmla="*/ f4 1 23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55"/>
                <a:gd name="f33" fmla="*/ f29 1 23"/>
                <a:gd name="f34" fmla="*/ 155 f30 1"/>
                <a:gd name="f35" fmla="*/ 0 f29 1"/>
                <a:gd name="f36" fmla="*/ 18 f29 1"/>
                <a:gd name="f37" fmla="*/ 0 f30 1"/>
                <a:gd name="f38" fmla="*/ 23 f29 1"/>
                <a:gd name="f39" fmla="*/ 5 f29 1"/>
                <a:gd name="f40" fmla="+- f31 0 f1"/>
                <a:gd name="f41" fmla="*/ f34 1 155"/>
                <a:gd name="f42" fmla="*/ f35 1 23"/>
                <a:gd name="f43" fmla="*/ f36 1 23"/>
                <a:gd name="f44" fmla="*/ f37 1 155"/>
                <a:gd name="f45" fmla="*/ f38 1 23"/>
                <a:gd name="f46" fmla="*/ f39 1 23"/>
                <a:gd name="f47" fmla="*/ 0 1 f32"/>
                <a:gd name="f48" fmla="*/ f26 1 f32"/>
                <a:gd name="f49" fmla="*/ 0 1 f33"/>
                <a:gd name="f50" fmla="*/ f27 1 f33"/>
                <a:gd name="f51" fmla="*/ f41 1 f32"/>
                <a:gd name="f52" fmla="*/ f42 1 f33"/>
                <a:gd name="f53" fmla="*/ f43 1 f33"/>
                <a:gd name="f54" fmla="*/ f44 1 f32"/>
                <a:gd name="f55" fmla="*/ f45 1 f33"/>
                <a:gd name="f56" fmla="*/ f46 1 f33"/>
                <a:gd name="f57" fmla="*/ f47 f23 1"/>
                <a:gd name="f58" fmla="*/ f48 f23 1"/>
                <a:gd name="f59" fmla="*/ f50 f24 1"/>
                <a:gd name="f60" fmla="*/ f49 f24 1"/>
                <a:gd name="f61" fmla="*/ f51 f23 1"/>
                <a:gd name="f62" fmla="*/ f52 f24 1"/>
                <a:gd name="f63" fmla="*/ f53 f24 1"/>
                <a:gd name="f64" fmla="*/ f54 f23 1"/>
                <a:gd name="f65" fmla="*/ f55 f24 1"/>
                <a:gd name="f66" fmla="*/ f56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1" y="f62"/>
                </a:cxn>
                <a:cxn ang="f40">
                  <a:pos x="f61" y="f63"/>
                </a:cxn>
                <a:cxn ang="f40">
                  <a:pos x="f64" y="f65"/>
                </a:cxn>
                <a:cxn ang="f40">
                  <a:pos x="f64" y="f66"/>
                </a:cxn>
                <a:cxn ang="f40">
                  <a:pos x="f61" y="f62"/>
                </a:cxn>
              </a:cxnLst>
              <a:rect l="f57" t="f60" r="f58" b="f59"/>
              <a:pathLst>
                <a:path w="155" h="23">
                  <a:moveTo>
                    <a:pt x="f6" y="f5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12"/>
                    <a:pt x="f13" y="f14"/>
                    <a:pt x="f5" y="f7"/>
                  </a:cubicBezTo>
                  <a:cubicBezTo>
                    <a:pt x="f5" y="f15"/>
                    <a:pt x="f5" y="f16"/>
                    <a:pt x="f5" y="f17"/>
                  </a:cubicBezTo>
                  <a:cubicBezTo>
                    <a:pt x="f18" y="f19"/>
                    <a:pt x="f20" y="f21"/>
                    <a:pt x="f6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47" name="Freeform 252">
              <a:extLst>
                <a:ext uri="{FF2B5EF4-FFF2-40B4-BE49-F238E27FC236}">
                  <a16:creationId xmlns:a16="http://schemas.microsoft.com/office/drawing/2014/main" id="{DD829806-6C69-A981-F734-B4DACDCFFAEA}"/>
                </a:ext>
              </a:extLst>
            </p:cNvPr>
            <p:cNvSpPr/>
            <p:nvPr/>
          </p:nvSpPr>
          <p:spPr>
            <a:xfrm>
              <a:off x="5845173" y="2334024"/>
              <a:ext cx="273048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5"/>
                <a:gd name="f7" fmla="val 31"/>
                <a:gd name="f8" fmla="val 7"/>
                <a:gd name="f9" fmla="val 12"/>
                <a:gd name="f10" fmla="val 18"/>
                <a:gd name="f11" fmla="val 103"/>
                <a:gd name="f12" fmla="val 22"/>
                <a:gd name="f13" fmla="val 52"/>
                <a:gd name="f14" fmla="val 27"/>
                <a:gd name="f15" fmla="val 25"/>
                <a:gd name="f16" fmla="val 20"/>
                <a:gd name="f17" fmla="val 13"/>
                <a:gd name="f18" fmla="val 51"/>
                <a:gd name="f19" fmla="val 9"/>
                <a:gd name="f20" fmla="val 102"/>
                <a:gd name="f21" fmla="val 5"/>
                <a:gd name="f22" fmla="+- 0 0 -90"/>
                <a:gd name="f23" fmla="*/ f3 1 155"/>
                <a:gd name="f24" fmla="*/ f4 1 31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55"/>
                <a:gd name="f33" fmla="*/ f29 1 31"/>
                <a:gd name="f34" fmla="*/ 155 f30 1"/>
                <a:gd name="f35" fmla="*/ 0 f29 1"/>
                <a:gd name="f36" fmla="*/ 18 f29 1"/>
                <a:gd name="f37" fmla="*/ 0 f30 1"/>
                <a:gd name="f38" fmla="*/ 31 f29 1"/>
                <a:gd name="f39" fmla="*/ 13 f29 1"/>
                <a:gd name="f40" fmla="+- f31 0 f1"/>
                <a:gd name="f41" fmla="*/ f34 1 155"/>
                <a:gd name="f42" fmla="*/ f35 1 31"/>
                <a:gd name="f43" fmla="*/ f36 1 31"/>
                <a:gd name="f44" fmla="*/ f37 1 155"/>
                <a:gd name="f45" fmla="*/ f38 1 31"/>
                <a:gd name="f46" fmla="*/ f39 1 31"/>
                <a:gd name="f47" fmla="*/ 0 1 f32"/>
                <a:gd name="f48" fmla="*/ f26 1 f32"/>
                <a:gd name="f49" fmla="*/ 0 1 f33"/>
                <a:gd name="f50" fmla="*/ f27 1 f33"/>
                <a:gd name="f51" fmla="*/ f41 1 f32"/>
                <a:gd name="f52" fmla="*/ f42 1 f33"/>
                <a:gd name="f53" fmla="*/ f43 1 f33"/>
                <a:gd name="f54" fmla="*/ f44 1 f32"/>
                <a:gd name="f55" fmla="*/ f45 1 f33"/>
                <a:gd name="f56" fmla="*/ f46 1 f33"/>
                <a:gd name="f57" fmla="*/ f47 f23 1"/>
                <a:gd name="f58" fmla="*/ f48 f23 1"/>
                <a:gd name="f59" fmla="*/ f50 f24 1"/>
                <a:gd name="f60" fmla="*/ f49 f24 1"/>
                <a:gd name="f61" fmla="*/ f51 f23 1"/>
                <a:gd name="f62" fmla="*/ f52 f24 1"/>
                <a:gd name="f63" fmla="*/ f53 f24 1"/>
                <a:gd name="f64" fmla="*/ f54 f23 1"/>
                <a:gd name="f65" fmla="*/ f55 f24 1"/>
                <a:gd name="f66" fmla="*/ f56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1" y="f62"/>
                </a:cxn>
                <a:cxn ang="f40">
                  <a:pos x="f61" y="f63"/>
                </a:cxn>
                <a:cxn ang="f40">
                  <a:pos x="f64" y="f65"/>
                </a:cxn>
                <a:cxn ang="f40">
                  <a:pos x="f64" y="f66"/>
                </a:cxn>
                <a:cxn ang="f40">
                  <a:pos x="f61" y="f62"/>
                </a:cxn>
              </a:cxnLst>
              <a:rect l="f57" t="f60" r="f58" b="f59"/>
              <a:pathLst>
                <a:path w="155" h="31">
                  <a:moveTo>
                    <a:pt x="f6" y="f5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12"/>
                    <a:pt x="f13" y="f14"/>
                    <a:pt x="f5" y="f7"/>
                  </a:cubicBezTo>
                  <a:cubicBezTo>
                    <a:pt x="f5" y="f15"/>
                    <a:pt x="f5" y="f16"/>
                    <a:pt x="f5" y="f17"/>
                  </a:cubicBezTo>
                  <a:cubicBezTo>
                    <a:pt x="f18" y="f19"/>
                    <a:pt x="f20" y="f21"/>
                    <a:pt x="f6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</p:grpSp>
      <p:sp>
        <p:nvSpPr>
          <p:cNvPr id="248" name="Freeform 254">
            <a:extLst>
              <a:ext uri="{FF2B5EF4-FFF2-40B4-BE49-F238E27FC236}">
                <a16:creationId xmlns:a16="http://schemas.microsoft.com/office/drawing/2014/main" id="{95DA0903-E683-E3E5-1EFB-B2CF52460A72}"/>
              </a:ext>
            </a:extLst>
          </p:cNvPr>
          <p:cNvSpPr/>
          <p:nvPr/>
        </p:nvSpPr>
        <p:spPr>
          <a:xfrm>
            <a:off x="5840409" y="2172102"/>
            <a:ext cx="277813" cy="603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8"/>
              <a:gd name="f7" fmla="val 34"/>
              <a:gd name="f8" fmla="val 1"/>
              <a:gd name="f9" fmla="val 6"/>
              <a:gd name="f10" fmla="val 11"/>
              <a:gd name="f11" fmla="val 18"/>
              <a:gd name="f12" fmla="val 107"/>
              <a:gd name="f13" fmla="val 23"/>
              <a:gd name="f14" fmla="val 55"/>
              <a:gd name="f15" fmla="val 29"/>
              <a:gd name="f16" fmla="val 4"/>
              <a:gd name="f17" fmla="val 19"/>
              <a:gd name="f18" fmla="val 17"/>
              <a:gd name="f19" fmla="val 16"/>
              <a:gd name="f20" fmla="val 58"/>
              <a:gd name="f21" fmla="val 101"/>
              <a:gd name="f22" fmla="val 143"/>
              <a:gd name="f23" fmla="val 148"/>
              <a:gd name="f24" fmla="val 153"/>
              <a:gd name="f25" fmla="+- 0 0 -90"/>
              <a:gd name="f26" fmla="*/ f3 1 158"/>
              <a:gd name="f27" fmla="*/ f4 1 34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158"/>
              <a:gd name="f36" fmla="*/ f32 1 34"/>
              <a:gd name="f37" fmla="*/ 158 f33 1"/>
              <a:gd name="f38" fmla="*/ 1 f32 1"/>
              <a:gd name="f39" fmla="*/ 18 f32 1"/>
              <a:gd name="f40" fmla="*/ 4 f33 1"/>
              <a:gd name="f41" fmla="*/ 34 f32 1"/>
              <a:gd name="f42" fmla="*/ 16 f33 1"/>
              <a:gd name="f43" fmla="*/ 16 f32 1"/>
              <a:gd name="f44" fmla="*/ 143 f33 1"/>
              <a:gd name="f45" fmla="+- f34 0 f1"/>
              <a:gd name="f46" fmla="*/ f37 1 158"/>
              <a:gd name="f47" fmla="*/ f38 1 34"/>
              <a:gd name="f48" fmla="*/ f39 1 34"/>
              <a:gd name="f49" fmla="*/ f40 1 158"/>
              <a:gd name="f50" fmla="*/ f41 1 34"/>
              <a:gd name="f51" fmla="*/ f42 1 158"/>
              <a:gd name="f52" fmla="*/ f43 1 34"/>
              <a:gd name="f53" fmla="*/ f44 1 158"/>
              <a:gd name="f54" fmla="*/ 0 1 f35"/>
              <a:gd name="f55" fmla="*/ f29 1 f35"/>
              <a:gd name="f56" fmla="*/ 0 1 f36"/>
              <a:gd name="f57" fmla="*/ f30 1 f36"/>
              <a:gd name="f58" fmla="*/ f46 1 f35"/>
              <a:gd name="f59" fmla="*/ f47 1 f36"/>
              <a:gd name="f60" fmla="*/ f48 1 f36"/>
              <a:gd name="f61" fmla="*/ f49 1 f35"/>
              <a:gd name="f62" fmla="*/ f50 1 f36"/>
              <a:gd name="f63" fmla="*/ f51 1 f35"/>
              <a:gd name="f64" fmla="*/ f52 1 f36"/>
              <a:gd name="f65" fmla="*/ f53 1 f35"/>
              <a:gd name="f66" fmla="*/ f54 f26 1"/>
              <a:gd name="f67" fmla="*/ f55 f26 1"/>
              <a:gd name="f68" fmla="*/ f57 f27 1"/>
              <a:gd name="f69" fmla="*/ f56 f27 1"/>
              <a:gd name="f70" fmla="*/ f58 f26 1"/>
              <a:gd name="f71" fmla="*/ f59 f27 1"/>
              <a:gd name="f72" fmla="*/ f60 f27 1"/>
              <a:gd name="f73" fmla="*/ f61 f26 1"/>
              <a:gd name="f74" fmla="*/ f62 f27 1"/>
              <a:gd name="f75" fmla="*/ f63 f26 1"/>
              <a:gd name="f76" fmla="*/ f64 f27 1"/>
              <a:gd name="f77" fmla="*/ f65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5">
                <a:pos x="f70" y="f71"/>
              </a:cxn>
              <a:cxn ang="f45">
                <a:pos x="f70" y="f72"/>
              </a:cxn>
              <a:cxn ang="f45">
                <a:pos x="f73" y="f74"/>
              </a:cxn>
              <a:cxn ang="f45">
                <a:pos x="f75" y="f76"/>
              </a:cxn>
              <a:cxn ang="f45">
                <a:pos x="f77" y="f71"/>
              </a:cxn>
              <a:cxn ang="f45">
                <a:pos x="f70" y="f71"/>
              </a:cxn>
            </a:cxnLst>
            <a:rect l="f66" t="f69" r="f67" b="f68"/>
            <a:pathLst>
              <a:path w="158" h="34">
                <a:moveTo>
                  <a:pt x="f6" y="f8"/>
                </a:moveTo>
                <a:cubicBezTo>
                  <a:pt x="f6" y="f9"/>
                  <a:pt x="f6" y="f10"/>
                  <a:pt x="f6" y="f11"/>
                </a:cubicBezTo>
                <a:cubicBezTo>
                  <a:pt x="f12" y="f13"/>
                  <a:pt x="f14" y="f15"/>
                  <a:pt x="f16" y="f7"/>
                </a:cubicBezTo>
                <a:cubicBezTo>
                  <a:pt x="f5" y="f17"/>
                  <a:pt x="f8" y="f18"/>
                  <a:pt x="f19" y="f19"/>
                </a:cubicBezTo>
                <a:cubicBezTo>
                  <a:pt x="f20" y="f10"/>
                  <a:pt x="f21" y="f9"/>
                  <a:pt x="f22" y="f8"/>
                </a:cubicBezTo>
                <a:cubicBezTo>
                  <a:pt x="f23" y="f5"/>
                  <a:pt x="f24" y="f8"/>
                  <a:pt x="f6" y="f8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49" name="Freeform 255">
            <a:extLst>
              <a:ext uri="{FF2B5EF4-FFF2-40B4-BE49-F238E27FC236}">
                <a16:creationId xmlns:a16="http://schemas.microsoft.com/office/drawing/2014/main" id="{53DC1198-AF85-D0B8-D087-1405E371871A}"/>
              </a:ext>
            </a:extLst>
          </p:cNvPr>
          <p:cNvSpPr/>
          <p:nvPr/>
        </p:nvSpPr>
        <p:spPr>
          <a:xfrm>
            <a:off x="5845173" y="2443560"/>
            <a:ext cx="273048" cy="4921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5"/>
              <a:gd name="f7" fmla="val 28"/>
              <a:gd name="f8" fmla="val 21"/>
              <a:gd name="f9" fmla="val 16"/>
              <a:gd name="f10" fmla="val 10"/>
              <a:gd name="f11" fmla="val 51"/>
              <a:gd name="f12" fmla="val 7"/>
              <a:gd name="f13" fmla="val 102"/>
              <a:gd name="f14" fmla="val 3"/>
              <a:gd name="f15" fmla="val 6"/>
              <a:gd name="f16" fmla="val 11"/>
              <a:gd name="f17" fmla="val 18"/>
              <a:gd name="f18" fmla="val 103"/>
              <a:gd name="f19" fmla="val 52"/>
              <a:gd name="f20" fmla="val 24"/>
              <a:gd name="f21" fmla="+- 0 0 -90"/>
              <a:gd name="f22" fmla="*/ f3 1 155"/>
              <a:gd name="f23" fmla="*/ f4 1 28"/>
              <a:gd name="f24" fmla="val f5"/>
              <a:gd name="f25" fmla="val f6"/>
              <a:gd name="f26" fmla="val f7"/>
              <a:gd name="f27" fmla="*/ f21 f0 1"/>
              <a:gd name="f28" fmla="+- f26 0 f24"/>
              <a:gd name="f29" fmla="+- f25 0 f24"/>
              <a:gd name="f30" fmla="*/ f27 1 f2"/>
              <a:gd name="f31" fmla="*/ f29 1 155"/>
              <a:gd name="f32" fmla="*/ f28 1 28"/>
              <a:gd name="f33" fmla="*/ 0 f29 1"/>
              <a:gd name="f34" fmla="*/ 28 f28 1"/>
              <a:gd name="f35" fmla="*/ 10 f28 1"/>
              <a:gd name="f36" fmla="*/ 155 f29 1"/>
              <a:gd name="f37" fmla="*/ 0 f28 1"/>
              <a:gd name="f38" fmla="*/ 18 f28 1"/>
              <a:gd name="f39" fmla="+- f30 0 f1"/>
              <a:gd name="f40" fmla="*/ f33 1 155"/>
              <a:gd name="f41" fmla="*/ f34 1 28"/>
              <a:gd name="f42" fmla="*/ f35 1 28"/>
              <a:gd name="f43" fmla="*/ f36 1 155"/>
              <a:gd name="f44" fmla="*/ f37 1 28"/>
              <a:gd name="f45" fmla="*/ f38 1 28"/>
              <a:gd name="f46" fmla="*/ 0 1 f31"/>
              <a:gd name="f47" fmla="*/ f25 1 f31"/>
              <a:gd name="f48" fmla="*/ 0 1 f32"/>
              <a:gd name="f49" fmla="*/ f26 1 f32"/>
              <a:gd name="f50" fmla="*/ f40 1 f31"/>
              <a:gd name="f51" fmla="*/ f41 1 f32"/>
              <a:gd name="f52" fmla="*/ f42 1 f32"/>
              <a:gd name="f53" fmla="*/ f43 1 f31"/>
              <a:gd name="f54" fmla="*/ f44 1 f32"/>
              <a:gd name="f55" fmla="*/ f45 1 f32"/>
              <a:gd name="f56" fmla="*/ f46 f22 1"/>
              <a:gd name="f57" fmla="*/ f47 f22 1"/>
              <a:gd name="f58" fmla="*/ f49 f23 1"/>
              <a:gd name="f59" fmla="*/ f48 f23 1"/>
              <a:gd name="f60" fmla="*/ f50 f22 1"/>
              <a:gd name="f61" fmla="*/ f51 f23 1"/>
              <a:gd name="f62" fmla="*/ f52 f23 1"/>
              <a:gd name="f63" fmla="*/ f53 f22 1"/>
              <a:gd name="f64" fmla="*/ f54 f23 1"/>
              <a:gd name="f65" fmla="*/ f55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60" y="f61"/>
              </a:cxn>
              <a:cxn ang="f39">
                <a:pos x="f60" y="f62"/>
              </a:cxn>
              <a:cxn ang="f39">
                <a:pos x="f63" y="f64"/>
              </a:cxn>
              <a:cxn ang="f39">
                <a:pos x="f63" y="f65"/>
              </a:cxn>
              <a:cxn ang="f39">
                <a:pos x="f60" y="f61"/>
              </a:cxn>
            </a:cxnLst>
            <a:rect l="f56" t="f59" r="f57" b="f58"/>
            <a:pathLst>
              <a:path w="155" h="28">
                <a:moveTo>
                  <a:pt x="f5" y="f7"/>
                </a:moveTo>
                <a:cubicBezTo>
                  <a:pt x="f5" y="f8"/>
                  <a:pt x="f5" y="f9"/>
                  <a:pt x="f5" y="f10"/>
                </a:cubicBezTo>
                <a:cubicBezTo>
                  <a:pt x="f11" y="f12"/>
                  <a:pt x="f13" y="f14"/>
                  <a:pt x="f6" y="f5"/>
                </a:cubicBezTo>
                <a:cubicBezTo>
                  <a:pt x="f6" y="f15"/>
                  <a:pt x="f6" y="f16"/>
                  <a:pt x="f6" y="f17"/>
                </a:cubicBezTo>
                <a:cubicBezTo>
                  <a:pt x="f18" y="f8"/>
                  <a:pt x="f19" y="f20"/>
                  <a:pt x="f5" y="f7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50" name="Freeform 256">
            <a:extLst>
              <a:ext uri="{FF2B5EF4-FFF2-40B4-BE49-F238E27FC236}">
                <a16:creationId xmlns:a16="http://schemas.microsoft.com/office/drawing/2014/main" id="{18A14B1E-980B-802D-DEAB-106B27E89F65}"/>
              </a:ext>
            </a:extLst>
          </p:cNvPr>
          <p:cNvSpPr/>
          <p:nvPr/>
        </p:nvSpPr>
        <p:spPr>
          <a:xfrm>
            <a:off x="5845173" y="2224488"/>
            <a:ext cx="276221" cy="603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7"/>
              <a:gd name="f7" fmla="val 34"/>
              <a:gd name="f8" fmla="val 154"/>
              <a:gd name="f9" fmla="val 19"/>
              <a:gd name="f10" fmla="val 18"/>
              <a:gd name="f11" fmla="val 141"/>
              <a:gd name="f12" fmla="val 20"/>
              <a:gd name="f13" fmla="val 99"/>
              <a:gd name="f14" fmla="val 24"/>
              <a:gd name="f15" fmla="val 57"/>
              <a:gd name="f16" fmla="val 28"/>
              <a:gd name="f17" fmla="val 15"/>
              <a:gd name="f18" fmla="val 33"/>
              <a:gd name="f19" fmla="val 11"/>
              <a:gd name="f20" fmla="val 6"/>
              <a:gd name="f21" fmla="val 23"/>
              <a:gd name="f22" fmla="val 17"/>
              <a:gd name="f23" fmla="val 51"/>
              <a:gd name="f24" fmla="val 102"/>
              <a:gd name="f25" fmla="+- 0 0 -90"/>
              <a:gd name="f26" fmla="*/ f3 1 157"/>
              <a:gd name="f27" fmla="*/ f4 1 34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157"/>
              <a:gd name="f36" fmla="*/ f32 1 34"/>
              <a:gd name="f37" fmla="*/ 154 f33 1"/>
              <a:gd name="f38" fmla="*/ 0 f32 1"/>
              <a:gd name="f39" fmla="*/ 141 f33 1"/>
              <a:gd name="f40" fmla="*/ 20 f32 1"/>
              <a:gd name="f41" fmla="*/ 15 f33 1"/>
              <a:gd name="f42" fmla="*/ 33 f32 1"/>
              <a:gd name="f43" fmla="*/ 0 f33 1"/>
              <a:gd name="f44" fmla="*/ 34 f32 1"/>
              <a:gd name="f45" fmla="*/ 17 f32 1"/>
              <a:gd name="f46" fmla="+- f34 0 f1"/>
              <a:gd name="f47" fmla="*/ f37 1 157"/>
              <a:gd name="f48" fmla="*/ f38 1 34"/>
              <a:gd name="f49" fmla="*/ f39 1 157"/>
              <a:gd name="f50" fmla="*/ f40 1 34"/>
              <a:gd name="f51" fmla="*/ f41 1 157"/>
              <a:gd name="f52" fmla="*/ f42 1 34"/>
              <a:gd name="f53" fmla="*/ f43 1 157"/>
              <a:gd name="f54" fmla="*/ f44 1 34"/>
              <a:gd name="f55" fmla="*/ f45 1 34"/>
              <a:gd name="f56" fmla="*/ 0 1 f35"/>
              <a:gd name="f57" fmla="*/ f29 1 f35"/>
              <a:gd name="f58" fmla="*/ 0 1 f36"/>
              <a:gd name="f59" fmla="*/ f30 1 f36"/>
              <a:gd name="f60" fmla="*/ f47 1 f35"/>
              <a:gd name="f61" fmla="*/ f48 1 f36"/>
              <a:gd name="f62" fmla="*/ f49 1 f35"/>
              <a:gd name="f63" fmla="*/ f50 1 f36"/>
              <a:gd name="f64" fmla="*/ f51 1 f35"/>
              <a:gd name="f65" fmla="*/ f52 1 f36"/>
              <a:gd name="f66" fmla="*/ f53 1 f35"/>
              <a:gd name="f67" fmla="*/ f54 1 f36"/>
              <a:gd name="f68" fmla="*/ f55 1 f36"/>
              <a:gd name="f69" fmla="*/ f56 f26 1"/>
              <a:gd name="f70" fmla="*/ f57 f26 1"/>
              <a:gd name="f71" fmla="*/ f59 f27 1"/>
              <a:gd name="f72" fmla="*/ f58 f27 1"/>
              <a:gd name="f73" fmla="*/ f60 f26 1"/>
              <a:gd name="f74" fmla="*/ f61 f27 1"/>
              <a:gd name="f75" fmla="*/ f62 f26 1"/>
              <a:gd name="f76" fmla="*/ f63 f27 1"/>
              <a:gd name="f77" fmla="*/ f64 f26 1"/>
              <a:gd name="f78" fmla="*/ f65 f27 1"/>
              <a:gd name="f79" fmla="*/ f66 f26 1"/>
              <a:gd name="f80" fmla="*/ f67 f27 1"/>
              <a:gd name="f81" fmla="*/ f68 f2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73" y="f74"/>
              </a:cxn>
              <a:cxn ang="f46">
                <a:pos x="f75" y="f76"/>
              </a:cxn>
              <a:cxn ang="f46">
                <a:pos x="f77" y="f78"/>
              </a:cxn>
              <a:cxn ang="f46">
                <a:pos x="f79" y="f80"/>
              </a:cxn>
              <a:cxn ang="f46">
                <a:pos x="f79" y="f81"/>
              </a:cxn>
              <a:cxn ang="f46">
                <a:pos x="f73" y="f74"/>
              </a:cxn>
            </a:cxnLst>
            <a:rect l="f69" t="f72" r="f70" b="f71"/>
            <a:pathLst>
              <a:path w="157" h="34">
                <a:moveTo>
                  <a:pt x="f8" y="f5"/>
                </a:moveTo>
                <a:cubicBezTo>
                  <a:pt x="f6" y="f9"/>
                  <a:pt x="f6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18"/>
                  <a:pt x="f20" y="f18"/>
                  <a:pt x="f5" y="f7"/>
                </a:cubicBezTo>
                <a:cubicBezTo>
                  <a:pt x="f5" y="f16"/>
                  <a:pt x="f5" y="f21"/>
                  <a:pt x="f5" y="f22"/>
                </a:cubicBezTo>
                <a:cubicBezTo>
                  <a:pt x="f23" y="f19"/>
                  <a:pt x="f24" y="f20"/>
                  <a:pt x="f8" y="f5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51" name="Freeform 257">
            <a:extLst>
              <a:ext uri="{FF2B5EF4-FFF2-40B4-BE49-F238E27FC236}">
                <a16:creationId xmlns:a16="http://schemas.microsoft.com/office/drawing/2014/main" id="{B94A6A14-1444-B099-33BD-F939E2BE9CFA}"/>
              </a:ext>
            </a:extLst>
          </p:cNvPr>
          <p:cNvSpPr/>
          <p:nvPr/>
        </p:nvSpPr>
        <p:spPr>
          <a:xfrm>
            <a:off x="5845173" y="2659459"/>
            <a:ext cx="273048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5"/>
              <a:gd name="f7" fmla="val 20"/>
              <a:gd name="f8" fmla="val 16"/>
              <a:gd name="f9" fmla="val 11"/>
              <a:gd name="f10" fmla="val 5"/>
              <a:gd name="f11" fmla="val 51"/>
              <a:gd name="f12" fmla="val 3"/>
              <a:gd name="f13" fmla="val 103"/>
              <a:gd name="f14" fmla="val 2"/>
              <a:gd name="f15" fmla="val 7"/>
              <a:gd name="f16" fmla="val 12"/>
              <a:gd name="f17" fmla="val 52"/>
              <a:gd name="f18" fmla="+- 0 0 -90"/>
              <a:gd name="f19" fmla="*/ f3 1 155"/>
              <a:gd name="f20" fmla="*/ f4 1 20"/>
              <a:gd name="f21" fmla="val f5"/>
              <a:gd name="f22" fmla="val f6"/>
              <a:gd name="f23" fmla="val f7"/>
              <a:gd name="f24" fmla="*/ f18 f0 1"/>
              <a:gd name="f25" fmla="+- f23 0 f21"/>
              <a:gd name="f26" fmla="+- f22 0 f21"/>
              <a:gd name="f27" fmla="*/ f24 1 f2"/>
              <a:gd name="f28" fmla="*/ f26 1 155"/>
              <a:gd name="f29" fmla="*/ f25 1 20"/>
              <a:gd name="f30" fmla="*/ 0 f26 1"/>
              <a:gd name="f31" fmla="*/ 20 f25 1"/>
              <a:gd name="f32" fmla="*/ 5 f25 1"/>
              <a:gd name="f33" fmla="*/ 155 f26 1"/>
              <a:gd name="f34" fmla="*/ 0 f25 1"/>
              <a:gd name="f35" fmla="+- f27 0 f1"/>
              <a:gd name="f36" fmla="*/ f30 1 155"/>
              <a:gd name="f37" fmla="*/ f31 1 20"/>
              <a:gd name="f38" fmla="*/ f32 1 20"/>
              <a:gd name="f39" fmla="*/ f33 1 155"/>
              <a:gd name="f40" fmla="*/ f34 1 20"/>
              <a:gd name="f41" fmla="*/ 0 1 f28"/>
              <a:gd name="f42" fmla="*/ f22 1 f28"/>
              <a:gd name="f43" fmla="*/ 0 1 f29"/>
              <a:gd name="f44" fmla="*/ f23 1 f29"/>
              <a:gd name="f45" fmla="*/ f36 1 f28"/>
              <a:gd name="f46" fmla="*/ f37 1 f29"/>
              <a:gd name="f47" fmla="*/ f38 1 f29"/>
              <a:gd name="f48" fmla="*/ f39 1 f28"/>
              <a:gd name="f49" fmla="*/ f40 1 f29"/>
              <a:gd name="f50" fmla="*/ f41 f19 1"/>
              <a:gd name="f51" fmla="*/ f42 f19 1"/>
              <a:gd name="f52" fmla="*/ f44 f20 1"/>
              <a:gd name="f53" fmla="*/ f43 f20 1"/>
              <a:gd name="f54" fmla="*/ f45 f19 1"/>
              <a:gd name="f55" fmla="*/ f46 f20 1"/>
              <a:gd name="f56" fmla="*/ f47 f20 1"/>
              <a:gd name="f57" fmla="*/ f48 f19 1"/>
              <a:gd name="f58" fmla="*/ f49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5">
                <a:pos x="f54" y="f55"/>
              </a:cxn>
              <a:cxn ang="f35">
                <a:pos x="f54" y="f56"/>
              </a:cxn>
              <a:cxn ang="f35">
                <a:pos x="f57" y="f58"/>
              </a:cxn>
              <a:cxn ang="f35">
                <a:pos x="f57" y="f55"/>
              </a:cxn>
              <a:cxn ang="f35">
                <a:pos x="f54" y="f55"/>
              </a:cxn>
            </a:cxnLst>
            <a:rect l="f50" t="f53" r="f51" b="f52"/>
            <a:pathLst>
              <a:path w="155" h="20">
                <a:moveTo>
                  <a:pt x="f5" y="f7"/>
                </a:moveTo>
                <a:cubicBezTo>
                  <a:pt x="f5" y="f8"/>
                  <a:pt x="f5" y="f9"/>
                  <a:pt x="f5" y="f10"/>
                </a:cubicBezTo>
                <a:cubicBezTo>
                  <a:pt x="f11" y="f12"/>
                  <a:pt x="f13" y="f14"/>
                  <a:pt x="f6" y="f5"/>
                </a:cubicBezTo>
                <a:cubicBezTo>
                  <a:pt x="f6" y="f15"/>
                  <a:pt x="f6" y="f16"/>
                  <a:pt x="f6" y="f7"/>
                </a:cubicBezTo>
                <a:cubicBezTo>
                  <a:pt x="f13" y="f7"/>
                  <a:pt x="f17" y="f7"/>
                  <a:pt x="f5" y="f7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52" name="Freeform 258">
            <a:extLst>
              <a:ext uri="{FF2B5EF4-FFF2-40B4-BE49-F238E27FC236}">
                <a16:creationId xmlns:a16="http://schemas.microsoft.com/office/drawing/2014/main" id="{01D510AE-A035-F828-F855-2A2B9F75383B}"/>
              </a:ext>
            </a:extLst>
          </p:cNvPr>
          <p:cNvSpPr/>
          <p:nvPr/>
        </p:nvSpPr>
        <p:spPr>
          <a:xfrm>
            <a:off x="5845173" y="2553096"/>
            <a:ext cx="271467" cy="4127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4"/>
              <a:gd name="f7" fmla="val 24"/>
              <a:gd name="f8" fmla="val 18"/>
              <a:gd name="f9" fmla="val 13"/>
              <a:gd name="f10" fmla="val 7"/>
              <a:gd name="f11" fmla="val 51"/>
              <a:gd name="f12" fmla="val 5"/>
              <a:gd name="f13" fmla="val 102"/>
              <a:gd name="f14" fmla="val 2"/>
              <a:gd name="f15" fmla="val 6"/>
              <a:gd name="f16" fmla="val 12"/>
              <a:gd name="f17" fmla="val 103"/>
              <a:gd name="f18" fmla="val 20"/>
              <a:gd name="f19" fmla="val 52"/>
              <a:gd name="f20" fmla="val 22"/>
              <a:gd name="f21" fmla="+- 0 0 -90"/>
              <a:gd name="f22" fmla="*/ f3 1 154"/>
              <a:gd name="f23" fmla="*/ f4 1 24"/>
              <a:gd name="f24" fmla="val f5"/>
              <a:gd name="f25" fmla="val f6"/>
              <a:gd name="f26" fmla="val f7"/>
              <a:gd name="f27" fmla="*/ f21 f0 1"/>
              <a:gd name="f28" fmla="+- f26 0 f24"/>
              <a:gd name="f29" fmla="+- f25 0 f24"/>
              <a:gd name="f30" fmla="*/ f27 1 f2"/>
              <a:gd name="f31" fmla="*/ f29 1 154"/>
              <a:gd name="f32" fmla="*/ f28 1 24"/>
              <a:gd name="f33" fmla="*/ 0 f29 1"/>
              <a:gd name="f34" fmla="*/ 24 f28 1"/>
              <a:gd name="f35" fmla="*/ 7 f28 1"/>
              <a:gd name="f36" fmla="*/ 154 f29 1"/>
              <a:gd name="f37" fmla="*/ 0 f28 1"/>
              <a:gd name="f38" fmla="*/ 18 f28 1"/>
              <a:gd name="f39" fmla="+- f30 0 f1"/>
              <a:gd name="f40" fmla="*/ f33 1 154"/>
              <a:gd name="f41" fmla="*/ f34 1 24"/>
              <a:gd name="f42" fmla="*/ f35 1 24"/>
              <a:gd name="f43" fmla="*/ f36 1 154"/>
              <a:gd name="f44" fmla="*/ f37 1 24"/>
              <a:gd name="f45" fmla="*/ f38 1 24"/>
              <a:gd name="f46" fmla="*/ 0 1 f31"/>
              <a:gd name="f47" fmla="*/ f25 1 f31"/>
              <a:gd name="f48" fmla="*/ 0 1 f32"/>
              <a:gd name="f49" fmla="*/ f26 1 f32"/>
              <a:gd name="f50" fmla="*/ f40 1 f31"/>
              <a:gd name="f51" fmla="*/ f41 1 f32"/>
              <a:gd name="f52" fmla="*/ f42 1 f32"/>
              <a:gd name="f53" fmla="*/ f43 1 f31"/>
              <a:gd name="f54" fmla="*/ f44 1 f32"/>
              <a:gd name="f55" fmla="*/ f45 1 f32"/>
              <a:gd name="f56" fmla="*/ f46 f22 1"/>
              <a:gd name="f57" fmla="*/ f47 f22 1"/>
              <a:gd name="f58" fmla="*/ f49 f23 1"/>
              <a:gd name="f59" fmla="*/ f48 f23 1"/>
              <a:gd name="f60" fmla="*/ f50 f22 1"/>
              <a:gd name="f61" fmla="*/ f51 f23 1"/>
              <a:gd name="f62" fmla="*/ f52 f23 1"/>
              <a:gd name="f63" fmla="*/ f53 f22 1"/>
              <a:gd name="f64" fmla="*/ f54 f23 1"/>
              <a:gd name="f65" fmla="*/ f55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60" y="f61"/>
              </a:cxn>
              <a:cxn ang="f39">
                <a:pos x="f60" y="f62"/>
              </a:cxn>
              <a:cxn ang="f39">
                <a:pos x="f63" y="f64"/>
              </a:cxn>
              <a:cxn ang="f39">
                <a:pos x="f63" y="f65"/>
              </a:cxn>
              <a:cxn ang="f39">
                <a:pos x="f60" y="f61"/>
              </a:cxn>
            </a:cxnLst>
            <a:rect l="f56" t="f59" r="f57" b="f58"/>
            <a:pathLst>
              <a:path w="154" h="24">
                <a:moveTo>
                  <a:pt x="f5" y="f7"/>
                </a:moveTo>
                <a:cubicBezTo>
                  <a:pt x="f5" y="f8"/>
                  <a:pt x="f5" y="f9"/>
                  <a:pt x="f5" y="f10"/>
                </a:cubicBezTo>
                <a:cubicBezTo>
                  <a:pt x="f11" y="f12"/>
                  <a:pt x="f13" y="f14"/>
                  <a:pt x="f6" y="f5"/>
                </a:cubicBezTo>
                <a:cubicBezTo>
                  <a:pt x="f6" y="f15"/>
                  <a:pt x="f6" y="f16"/>
                  <a:pt x="f6" y="f8"/>
                </a:cubicBezTo>
                <a:cubicBezTo>
                  <a:pt x="f17" y="f18"/>
                  <a:pt x="f19" y="f20"/>
                  <a:pt x="f5" y="f7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53" name="Freeform 259">
            <a:extLst>
              <a:ext uri="{FF2B5EF4-FFF2-40B4-BE49-F238E27FC236}">
                <a16:creationId xmlns:a16="http://schemas.microsoft.com/office/drawing/2014/main" id="{05D4C0D5-A745-6A5B-CFCA-207E77EF38FE}"/>
              </a:ext>
            </a:extLst>
          </p:cNvPr>
          <p:cNvSpPr/>
          <p:nvPr/>
        </p:nvSpPr>
        <p:spPr>
          <a:xfrm>
            <a:off x="5845173" y="2114952"/>
            <a:ext cx="271467" cy="65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4"/>
              <a:gd name="f7" fmla="val 37"/>
              <a:gd name="f8" fmla="val 30"/>
              <a:gd name="f9" fmla="val 26"/>
              <a:gd name="f10" fmla="val 20"/>
              <a:gd name="f11" fmla="val 51"/>
              <a:gd name="f12" fmla="val 13"/>
              <a:gd name="f13" fmla="val 102"/>
              <a:gd name="f14" fmla="val 7"/>
              <a:gd name="f15" fmla="val 6"/>
              <a:gd name="f16" fmla="val 12"/>
              <a:gd name="f17" fmla="val 19"/>
              <a:gd name="f18" fmla="val 104"/>
              <a:gd name="f19" fmla="val 25"/>
              <a:gd name="f20" fmla="val 52"/>
              <a:gd name="f21" fmla="val 31"/>
              <a:gd name="f22" fmla="+- 0 0 -90"/>
              <a:gd name="f23" fmla="*/ f3 1 154"/>
              <a:gd name="f24" fmla="*/ f4 1 37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154"/>
              <a:gd name="f33" fmla="*/ f29 1 37"/>
              <a:gd name="f34" fmla="*/ 0 f30 1"/>
              <a:gd name="f35" fmla="*/ 37 f29 1"/>
              <a:gd name="f36" fmla="*/ 20 f29 1"/>
              <a:gd name="f37" fmla="*/ 154 f30 1"/>
              <a:gd name="f38" fmla="*/ 0 f29 1"/>
              <a:gd name="f39" fmla="*/ 19 f29 1"/>
              <a:gd name="f40" fmla="+- f31 0 f1"/>
              <a:gd name="f41" fmla="*/ f34 1 154"/>
              <a:gd name="f42" fmla="*/ f35 1 37"/>
              <a:gd name="f43" fmla="*/ f36 1 37"/>
              <a:gd name="f44" fmla="*/ f37 1 154"/>
              <a:gd name="f45" fmla="*/ f38 1 37"/>
              <a:gd name="f46" fmla="*/ f39 1 37"/>
              <a:gd name="f47" fmla="*/ 0 1 f32"/>
              <a:gd name="f48" fmla="*/ f26 1 f32"/>
              <a:gd name="f49" fmla="*/ 0 1 f33"/>
              <a:gd name="f50" fmla="*/ f27 1 f33"/>
              <a:gd name="f51" fmla="*/ f41 1 f32"/>
              <a:gd name="f52" fmla="*/ f42 1 f33"/>
              <a:gd name="f53" fmla="*/ f43 1 f33"/>
              <a:gd name="f54" fmla="*/ f44 1 f32"/>
              <a:gd name="f55" fmla="*/ f45 1 f33"/>
              <a:gd name="f56" fmla="*/ f46 1 f33"/>
              <a:gd name="f57" fmla="*/ f47 f23 1"/>
              <a:gd name="f58" fmla="*/ f48 f23 1"/>
              <a:gd name="f59" fmla="*/ f50 f24 1"/>
              <a:gd name="f60" fmla="*/ f49 f24 1"/>
              <a:gd name="f61" fmla="*/ f51 f23 1"/>
              <a:gd name="f62" fmla="*/ f52 f24 1"/>
              <a:gd name="f63" fmla="*/ f53 f24 1"/>
              <a:gd name="f64" fmla="*/ f54 f23 1"/>
              <a:gd name="f65" fmla="*/ f55 f24 1"/>
              <a:gd name="f66" fmla="*/ f56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61" y="f62"/>
              </a:cxn>
              <a:cxn ang="f40">
                <a:pos x="f61" y="f63"/>
              </a:cxn>
              <a:cxn ang="f40">
                <a:pos x="f64" y="f65"/>
              </a:cxn>
              <a:cxn ang="f40">
                <a:pos x="f64" y="f66"/>
              </a:cxn>
              <a:cxn ang="f40">
                <a:pos x="f61" y="f62"/>
              </a:cxn>
            </a:cxnLst>
            <a:rect l="f57" t="f60" r="f58" b="f59"/>
            <a:pathLst>
              <a:path w="154" h="37">
                <a:moveTo>
                  <a:pt x="f5" y="f7"/>
                </a:moveTo>
                <a:cubicBezTo>
                  <a:pt x="f5" y="f8"/>
                  <a:pt x="f5" y="f9"/>
                  <a:pt x="f5" y="f10"/>
                </a:cubicBezTo>
                <a:cubicBezTo>
                  <a:pt x="f11" y="f12"/>
                  <a:pt x="f13" y="f14"/>
                  <a:pt x="f6" y="f5"/>
                </a:cubicBezTo>
                <a:cubicBezTo>
                  <a:pt x="f6" y="f15"/>
                  <a:pt x="f6" y="f16"/>
                  <a:pt x="f6" y="f17"/>
                </a:cubicBezTo>
                <a:cubicBezTo>
                  <a:pt x="f18" y="f19"/>
                  <a:pt x="f20" y="f21"/>
                  <a:pt x="f5" y="f7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54" name="Freeform 260">
            <a:extLst>
              <a:ext uri="{FF2B5EF4-FFF2-40B4-BE49-F238E27FC236}">
                <a16:creationId xmlns:a16="http://schemas.microsoft.com/office/drawing/2014/main" id="{02C3FACB-9D65-54B9-33F3-8FC1A19E3454}"/>
              </a:ext>
            </a:extLst>
          </p:cNvPr>
          <p:cNvSpPr/>
          <p:nvPr/>
        </p:nvSpPr>
        <p:spPr>
          <a:xfrm>
            <a:off x="5845173" y="2388001"/>
            <a:ext cx="273048" cy="523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5"/>
              <a:gd name="f7" fmla="val 29"/>
              <a:gd name="f8" fmla="val 22"/>
              <a:gd name="f9" fmla="val 18"/>
              <a:gd name="f10" fmla="val 12"/>
              <a:gd name="f11" fmla="val 51"/>
              <a:gd name="f12" fmla="val 8"/>
              <a:gd name="f13" fmla="val 103"/>
              <a:gd name="f14" fmla="val 4"/>
              <a:gd name="f15" fmla="val 7"/>
              <a:gd name="f16" fmla="val 52"/>
              <a:gd name="f17" fmla="val 25"/>
              <a:gd name="f18" fmla="+- 0 0 -90"/>
              <a:gd name="f19" fmla="*/ f3 1 155"/>
              <a:gd name="f20" fmla="*/ f4 1 29"/>
              <a:gd name="f21" fmla="val f5"/>
              <a:gd name="f22" fmla="val f6"/>
              <a:gd name="f23" fmla="val f7"/>
              <a:gd name="f24" fmla="*/ f18 f0 1"/>
              <a:gd name="f25" fmla="+- f23 0 f21"/>
              <a:gd name="f26" fmla="+- f22 0 f21"/>
              <a:gd name="f27" fmla="*/ f24 1 f2"/>
              <a:gd name="f28" fmla="*/ f26 1 155"/>
              <a:gd name="f29" fmla="*/ f25 1 29"/>
              <a:gd name="f30" fmla="*/ 0 f26 1"/>
              <a:gd name="f31" fmla="*/ 29 f25 1"/>
              <a:gd name="f32" fmla="*/ 12 f25 1"/>
              <a:gd name="f33" fmla="*/ 155 f26 1"/>
              <a:gd name="f34" fmla="*/ 0 f25 1"/>
              <a:gd name="f35" fmla="*/ 18 f25 1"/>
              <a:gd name="f36" fmla="+- f27 0 f1"/>
              <a:gd name="f37" fmla="*/ f30 1 155"/>
              <a:gd name="f38" fmla="*/ f31 1 29"/>
              <a:gd name="f39" fmla="*/ f32 1 29"/>
              <a:gd name="f40" fmla="*/ f33 1 155"/>
              <a:gd name="f41" fmla="*/ f34 1 29"/>
              <a:gd name="f42" fmla="*/ f35 1 29"/>
              <a:gd name="f43" fmla="*/ 0 1 f28"/>
              <a:gd name="f44" fmla="*/ f22 1 f28"/>
              <a:gd name="f45" fmla="*/ 0 1 f29"/>
              <a:gd name="f46" fmla="*/ f23 1 f29"/>
              <a:gd name="f47" fmla="*/ f37 1 f28"/>
              <a:gd name="f48" fmla="*/ f38 1 f29"/>
              <a:gd name="f49" fmla="*/ f39 1 f29"/>
              <a:gd name="f50" fmla="*/ f40 1 f28"/>
              <a:gd name="f51" fmla="*/ f41 1 f29"/>
              <a:gd name="f52" fmla="*/ f42 1 f29"/>
              <a:gd name="f53" fmla="*/ f43 f19 1"/>
              <a:gd name="f54" fmla="*/ f44 f19 1"/>
              <a:gd name="f55" fmla="*/ f46 f20 1"/>
              <a:gd name="f56" fmla="*/ f45 f20 1"/>
              <a:gd name="f57" fmla="*/ f47 f19 1"/>
              <a:gd name="f58" fmla="*/ f48 f20 1"/>
              <a:gd name="f59" fmla="*/ f49 f20 1"/>
              <a:gd name="f60" fmla="*/ f50 f19 1"/>
              <a:gd name="f61" fmla="*/ f51 f20 1"/>
              <a:gd name="f62" fmla="*/ f52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57" y="f58"/>
              </a:cxn>
              <a:cxn ang="f36">
                <a:pos x="f57" y="f59"/>
              </a:cxn>
              <a:cxn ang="f36">
                <a:pos x="f60" y="f61"/>
              </a:cxn>
              <a:cxn ang="f36">
                <a:pos x="f60" y="f62"/>
              </a:cxn>
              <a:cxn ang="f36">
                <a:pos x="f57" y="f58"/>
              </a:cxn>
            </a:cxnLst>
            <a:rect l="f53" t="f56" r="f54" b="f55"/>
            <a:pathLst>
              <a:path w="155" h="29">
                <a:moveTo>
                  <a:pt x="f5" y="f7"/>
                </a:moveTo>
                <a:cubicBezTo>
                  <a:pt x="f5" y="f8"/>
                  <a:pt x="f5" y="f9"/>
                  <a:pt x="f5" y="f10"/>
                </a:cubicBezTo>
                <a:cubicBezTo>
                  <a:pt x="f11" y="f12"/>
                  <a:pt x="f13" y="f14"/>
                  <a:pt x="f6" y="f5"/>
                </a:cubicBezTo>
                <a:cubicBezTo>
                  <a:pt x="f6" y="f15"/>
                  <a:pt x="f6" y="f10"/>
                  <a:pt x="f6" y="f9"/>
                </a:cubicBezTo>
                <a:cubicBezTo>
                  <a:pt x="f13" y="f8"/>
                  <a:pt x="f16" y="f17"/>
                  <a:pt x="f5" y="f7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55" name="Freeform 261">
            <a:extLst>
              <a:ext uri="{FF2B5EF4-FFF2-40B4-BE49-F238E27FC236}">
                <a16:creationId xmlns:a16="http://schemas.microsoft.com/office/drawing/2014/main" id="{6B022AAD-3EBD-D0B5-211E-AAA12574D625}"/>
              </a:ext>
            </a:extLst>
          </p:cNvPr>
          <p:cNvSpPr/>
          <p:nvPr/>
        </p:nvSpPr>
        <p:spPr>
          <a:xfrm>
            <a:off x="5845173" y="2280047"/>
            <a:ext cx="273048" cy="555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5"/>
              <a:gd name="f7" fmla="val 32"/>
              <a:gd name="f8" fmla="val 7"/>
              <a:gd name="f9" fmla="val 12"/>
              <a:gd name="f10" fmla="val 18"/>
              <a:gd name="f11" fmla="val 104"/>
              <a:gd name="f12" fmla="val 23"/>
              <a:gd name="f13" fmla="val 52"/>
              <a:gd name="f14" fmla="val 28"/>
              <a:gd name="f15" fmla="val 26"/>
              <a:gd name="f16" fmla="val 21"/>
              <a:gd name="f17" fmla="val 15"/>
              <a:gd name="f18" fmla="val 51"/>
              <a:gd name="f19" fmla="val 10"/>
              <a:gd name="f20" fmla="val 103"/>
              <a:gd name="f21" fmla="val 5"/>
              <a:gd name="f22" fmla="+- 0 0 -90"/>
              <a:gd name="f23" fmla="*/ f3 1 155"/>
              <a:gd name="f24" fmla="*/ f4 1 32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155"/>
              <a:gd name="f33" fmla="*/ f29 1 32"/>
              <a:gd name="f34" fmla="*/ 155 f30 1"/>
              <a:gd name="f35" fmla="*/ 0 f29 1"/>
              <a:gd name="f36" fmla="*/ 18 f29 1"/>
              <a:gd name="f37" fmla="*/ 0 f30 1"/>
              <a:gd name="f38" fmla="*/ 32 f29 1"/>
              <a:gd name="f39" fmla="*/ 15 f29 1"/>
              <a:gd name="f40" fmla="+- f31 0 f1"/>
              <a:gd name="f41" fmla="*/ f34 1 155"/>
              <a:gd name="f42" fmla="*/ f35 1 32"/>
              <a:gd name="f43" fmla="*/ f36 1 32"/>
              <a:gd name="f44" fmla="*/ f37 1 155"/>
              <a:gd name="f45" fmla="*/ f38 1 32"/>
              <a:gd name="f46" fmla="*/ f39 1 32"/>
              <a:gd name="f47" fmla="*/ 0 1 f32"/>
              <a:gd name="f48" fmla="*/ f26 1 f32"/>
              <a:gd name="f49" fmla="*/ 0 1 f33"/>
              <a:gd name="f50" fmla="*/ f27 1 f33"/>
              <a:gd name="f51" fmla="*/ f41 1 f32"/>
              <a:gd name="f52" fmla="*/ f42 1 f33"/>
              <a:gd name="f53" fmla="*/ f43 1 f33"/>
              <a:gd name="f54" fmla="*/ f44 1 f32"/>
              <a:gd name="f55" fmla="*/ f45 1 f33"/>
              <a:gd name="f56" fmla="*/ f46 1 f33"/>
              <a:gd name="f57" fmla="*/ f47 f23 1"/>
              <a:gd name="f58" fmla="*/ f48 f23 1"/>
              <a:gd name="f59" fmla="*/ f50 f24 1"/>
              <a:gd name="f60" fmla="*/ f49 f24 1"/>
              <a:gd name="f61" fmla="*/ f51 f23 1"/>
              <a:gd name="f62" fmla="*/ f52 f24 1"/>
              <a:gd name="f63" fmla="*/ f53 f24 1"/>
              <a:gd name="f64" fmla="*/ f54 f23 1"/>
              <a:gd name="f65" fmla="*/ f55 f24 1"/>
              <a:gd name="f66" fmla="*/ f56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61" y="f62"/>
              </a:cxn>
              <a:cxn ang="f40">
                <a:pos x="f61" y="f63"/>
              </a:cxn>
              <a:cxn ang="f40">
                <a:pos x="f64" y="f65"/>
              </a:cxn>
              <a:cxn ang="f40">
                <a:pos x="f64" y="f66"/>
              </a:cxn>
              <a:cxn ang="f40">
                <a:pos x="f61" y="f62"/>
              </a:cxn>
            </a:cxnLst>
            <a:rect l="f57" t="f60" r="f58" b="f59"/>
            <a:pathLst>
              <a:path w="155" h="32">
                <a:moveTo>
                  <a:pt x="f6" y="f5"/>
                </a:moveTo>
                <a:cubicBezTo>
                  <a:pt x="f6" y="f8"/>
                  <a:pt x="f6" y="f9"/>
                  <a:pt x="f6" y="f10"/>
                </a:cubicBezTo>
                <a:cubicBezTo>
                  <a:pt x="f11" y="f12"/>
                  <a:pt x="f13" y="f14"/>
                  <a:pt x="f5" y="f7"/>
                </a:cubicBezTo>
                <a:cubicBezTo>
                  <a:pt x="f5" y="f15"/>
                  <a:pt x="f5" y="f16"/>
                  <a:pt x="f5" y="f17"/>
                </a:cubicBezTo>
                <a:cubicBezTo>
                  <a:pt x="f18" y="f19"/>
                  <a:pt x="f20" y="f21"/>
                  <a:pt x="f6" y="f5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56" name="Freeform 262">
            <a:extLst>
              <a:ext uri="{FF2B5EF4-FFF2-40B4-BE49-F238E27FC236}">
                <a16:creationId xmlns:a16="http://schemas.microsoft.com/office/drawing/2014/main" id="{6B11C639-5968-04EB-E325-6CDE1A3B78DD}"/>
              </a:ext>
            </a:extLst>
          </p:cNvPr>
          <p:cNvSpPr/>
          <p:nvPr/>
        </p:nvSpPr>
        <p:spPr>
          <a:xfrm>
            <a:off x="5845173" y="2719782"/>
            <a:ext cx="273048" cy="301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5"/>
              <a:gd name="f7" fmla="val 17"/>
              <a:gd name="f8" fmla="val 103"/>
              <a:gd name="f9" fmla="val 52"/>
              <a:gd name="f10" fmla="val 12"/>
              <a:gd name="f11" fmla="val 7"/>
              <a:gd name="f12" fmla="val 51"/>
              <a:gd name="f13" fmla="val 4"/>
              <a:gd name="f14" fmla="val 9"/>
              <a:gd name="f15" fmla="+- 0 0 -90"/>
              <a:gd name="f16" fmla="*/ f3 1 155"/>
              <a:gd name="f17" fmla="*/ f4 1 17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155"/>
              <a:gd name="f26" fmla="*/ f22 1 17"/>
              <a:gd name="f27" fmla="*/ 155 f23 1"/>
              <a:gd name="f28" fmla="*/ 17 f22 1"/>
              <a:gd name="f29" fmla="*/ 0 f23 1"/>
              <a:gd name="f30" fmla="*/ 0 f22 1"/>
              <a:gd name="f31" fmla="+- f24 0 f1"/>
              <a:gd name="f32" fmla="*/ f27 1 155"/>
              <a:gd name="f33" fmla="*/ f28 1 17"/>
              <a:gd name="f34" fmla="*/ f29 1 155"/>
              <a:gd name="f35" fmla="*/ f30 1 17"/>
              <a:gd name="f36" fmla="*/ 0 1 f25"/>
              <a:gd name="f37" fmla="*/ f19 1 f25"/>
              <a:gd name="f38" fmla="*/ 0 1 f26"/>
              <a:gd name="f39" fmla="*/ f20 1 f26"/>
              <a:gd name="f40" fmla="*/ f32 1 f25"/>
              <a:gd name="f41" fmla="*/ f33 1 f26"/>
              <a:gd name="f42" fmla="*/ f34 1 f25"/>
              <a:gd name="f43" fmla="*/ f35 1 f26"/>
              <a:gd name="f44" fmla="*/ f36 f16 1"/>
              <a:gd name="f45" fmla="*/ f37 f16 1"/>
              <a:gd name="f46" fmla="*/ f39 f17 1"/>
              <a:gd name="f47" fmla="*/ f38 f17 1"/>
              <a:gd name="f48" fmla="*/ f40 f16 1"/>
              <a:gd name="f49" fmla="*/ f41 f17 1"/>
              <a:gd name="f50" fmla="*/ f42 f16 1"/>
              <a:gd name="f51" fmla="*/ f43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">
                <a:pos x="f48" y="f49"/>
              </a:cxn>
              <a:cxn ang="f31">
                <a:pos x="f50" y="f49"/>
              </a:cxn>
              <a:cxn ang="f31">
                <a:pos x="f50" y="f51"/>
              </a:cxn>
              <a:cxn ang="f31">
                <a:pos x="f48" y="f51"/>
              </a:cxn>
              <a:cxn ang="f31">
                <a:pos x="f48" y="f49"/>
              </a:cxn>
            </a:cxnLst>
            <a:rect l="f44" t="f47" r="f45" b="f46"/>
            <a:pathLst>
              <a:path w="155" h="17">
                <a:moveTo>
                  <a:pt x="f6" y="f7"/>
                </a:moveTo>
                <a:cubicBezTo>
                  <a:pt x="f8" y="f7"/>
                  <a:pt x="f9" y="f7"/>
                  <a:pt x="f5" y="f7"/>
                </a:cubicBezTo>
                <a:cubicBezTo>
                  <a:pt x="f5" y="f10"/>
                  <a:pt x="f5" y="f11"/>
                  <a:pt x="f5" y="f5"/>
                </a:cubicBezTo>
                <a:cubicBezTo>
                  <a:pt x="f12" y="f5"/>
                  <a:pt x="f8" y="f5"/>
                  <a:pt x="f6" y="f5"/>
                </a:cubicBezTo>
                <a:cubicBezTo>
                  <a:pt x="f6" y="f13"/>
                  <a:pt x="f6" y="f14"/>
                  <a:pt x="f6" y="f7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57" name="Freeform 263">
            <a:extLst>
              <a:ext uri="{FF2B5EF4-FFF2-40B4-BE49-F238E27FC236}">
                <a16:creationId xmlns:a16="http://schemas.microsoft.com/office/drawing/2014/main" id="{60F4A90A-365D-8D99-2E75-4A4A1FEBC009}"/>
              </a:ext>
            </a:extLst>
          </p:cNvPr>
          <p:cNvSpPr/>
          <p:nvPr/>
        </p:nvSpPr>
        <p:spPr>
          <a:xfrm>
            <a:off x="5929317" y="1514877"/>
            <a:ext cx="192088" cy="7461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9"/>
              <a:gd name="f7" fmla="val 42"/>
              <a:gd name="f8" fmla="val 107"/>
              <a:gd name="f9" fmla="val 18"/>
              <a:gd name="f10" fmla="val 108"/>
              <a:gd name="f11" fmla="val 92"/>
              <a:gd name="f12" fmla="val 21"/>
              <a:gd name="f13" fmla="val 62"/>
              <a:gd name="f14" fmla="val 28"/>
              <a:gd name="f15" fmla="val 32"/>
              <a:gd name="f16" fmla="val 35"/>
              <a:gd name="f17" fmla="val 36"/>
              <a:gd name="f18" fmla="val 30"/>
              <a:gd name="f19" fmla="val 24"/>
              <a:gd name="f20" fmla="val 16"/>
              <a:gd name="f21" fmla="val 71"/>
              <a:gd name="f22" fmla="val 8"/>
              <a:gd name="f23" fmla="+- 0 0 -90"/>
              <a:gd name="f24" fmla="*/ f3 1 109"/>
              <a:gd name="f25" fmla="*/ f4 1 42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109"/>
              <a:gd name="f34" fmla="*/ f30 1 42"/>
              <a:gd name="f35" fmla="*/ 107 f31 1"/>
              <a:gd name="f36" fmla="*/ 0 f30 1"/>
              <a:gd name="f37" fmla="*/ 92 f31 1"/>
              <a:gd name="f38" fmla="*/ 21 f30 1"/>
              <a:gd name="f39" fmla="*/ 0 f31 1"/>
              <a:gd name="f40" fmla="*/ 42 f30 1"/>
              <a:gd name="f41" fmla="*/ 24 f30 1"/>
              <a:gd name="f42" fmla="+- f32 0 f1"/>
              <a:gd name="f43" fmla="*/ f35 1 109"/>
              <a:gd name="f44" fmla="*/ f36 1 42"/>
              <a:gd name="f45" fmla="*/ f37 1 109"/>
              <a:gd name="f46" fmla="*/ f38 1 42"/>
              <a:gd name="f47" fmla="*/ f39 1 109"/>
              <a:gd name="f48" fmla="*/ f40 1 42"/>
              <a:gd name="f49" fmla="*/ f41 1 42"/>
              <a:gd name="f50" fmla="*/ 0 1 f33"/>
              <a:gd name="f51" fmla="*/ f27 1 f33"/>
              <a:gd name="f52" fmla="*/ 0 1 f34"/>
              <a:gd name="f53" fmla="*/ f28 1 f34"/>
              <a:gd name="f54" fmla="*/ f43 1 f33"/>
              <a:gd name="f55" fmla="*/ f44 1 f34"/>
              <a:gd name="f56" fmla="*/ f45 1 f33"/>
              <a:gd name="f57" fmla="*/ f46 1 f34"/>
              <a:gd name="f58" fmla="*/ f47 1 f33"/>
              <a:gd name="f59" fmla="*/ f48 1 f34"/>
              <a:gd name="f60" fmla="*/ f49 1 f34"/>
              <a:gd name="f61" fmla="*/ f50 f24 1"/>
              <a:gd name="f62" fmla="*/ f51 f24 1"/>
              <a:gd name="f63" fmla="*/ f53 f25 1"/>
              <a:gd name="f64" fmla="*/ f52 f25 1"/>
              <a:gd name="f65" fmla="*/ f54 f24 1"/>
              <a:gd name="f66" fmla="*/ f55 f25 1"/>
              <a:gd name="f67" fmla="*/ f56 f24 1"/>
              <a:gd name="f68" fmla="*/ f57 f25 1"/>
              <a:gd name="f69" fmla="*/ f58 f24 1"/>
              <a:gd name="f70" fmla="*/ f59 f25 1"/>
              <a:gd name="f71" fmla="*/ f60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65" y="f66"/>
              </a:cxn>
              <a:cxn ang="f42">
                <a:pos x="f67" y="f68"/>
              </a:cxn>
              <a:cxn ang="f42">
                <a:pos x="f69" y="f70"/>
              </a:cxn>
              <a:cxn ang="f42">
                <a:pos x="f69" y="f71"/>
              </a:cxn>
              <a:cxn ang="f42">
                <a:pos x="f65" y="f66"/>
              </a:cxn>
            </a:cxnLst>
            <a:rect l="f61" t="f64" r="f62" b="f63"/>
            <a:pathLst>
              <a:path w="109" h="42">
                <a:moveTo>
                  <a:pt x="f8" y="f5"/>
                </a:moveTo>
                <a:cubicBezTo>
                  <a:pt x="f6" y="f9"/>
                  <a:pt x="f10" y="f9"/>
                  <a:pt x="f11" y="f12"/>
                </a:cubicBezTo>
                <a:cubicBezTo>
                  <a:pt x="f13" y="f14"/>
                  <a:pt x="f15" y="f16"/>
                  <a:pt x="f5" y="f7"/>
                </a:cubicBezTo>
                <a:cubicBezTo>
                  <a:pt x="f5" y="f17"/>
                  <a:pt x="f5" y="f18"/>
                  <a:pt x="f5" y="f19"/>
                </a:cubicBezTo>
                <a:cubicBezTo>
                  <a:pt x="f16" y="f20"/>
                  <a:pt x="f21" y="f22"/>
                  <a:pt x="f8" y="f5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58" name="Freeform 264">
            <a:extLst>
              <a:ext uri="{FF2B5EF4-FFF2-40B4-BE49-F238E27FC236}">
                <a16:creationId xmlns:a16="http://schemas.microsoft.com/office/drawing/2014/main" id="{7BD6CE2B-E174-2C4F-3843-B0CAA5144C5E}"/>
              </a:ext>
            </a:extLst>
          </p:cNvPr>
          <p:cNvSpPr/>
          <p:nvPr/>
        </p:nvSpPr>
        <p:spPr>
          <a:xfrm>
            <a:off x="5926134" y="1567263"/>
            <a:ext cx="193679" cy="730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0"/>
              <a:gd name="f7" fmla="val 41"/>
              <a:gd name="f8" fmla="val 109"/>
              <a:gd name="f9" fmla="val 18"/>
              <a:gd name="f10" fmla="val 96"/>
              <a:gd name="f11" fmla="val 22"/>
              <a:gd name="f12" fmla="val 66"/>
              <a:gd name="f13" fmla="val 28"/>
              <a:gd name="f14" fmla="val 37"/>
              <a:gd name="f15" fmla="val 34"/>
              <a:gd name="f16" fmla="val 8"/>
              <a:gd name="f17" fmla="val 6"/>
              <a:gd name="f18" fmla="val 4"/>
              <a:gd name="f19" fmla="val 3"/>
              <a:gd name="f20" fmla="val 25"/>
              <a:gd name="f21" fmla="val 14"/>
              <a:gd name="f22" fmla="val 21"/>
              <a:gd name="f23" fmla="val 45"/>
              <a:gd name="f24" fmla="val 76"/>
              <a:gd name="f25" fmla="+- 0 0 -90"/>
              <a:gd name="f26" fmla="*/ f3 1 110"/>
              <a:gd name="f27" fmla="*/ f4 1 41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110"/>
              <a:gd name="f36" fmla="*/ f32 1 41"/>
              <a:gd name="f37" fmla="*/ 109 f33 1"/>
              <a:gd name="f38" fmla="*/ 0 f32 1"/>
              <a:gd name="f39" fmla="*/ 96 f33 1"/>
              <a:gd name="f40" fmla="*/ 22 f32 1"/>
              <a:gd name="f41" fmla="*/ 8 f33 1"/>
              <a:gd name="f42" fmla="*/ 41 f32 1"/>
              <a:gd name="f43" fmla="*/ 3 f33 1"/>
              <a:gd name="f44" fmla="*/ 14 f33 1"/>
              <a:gd name="f45" fmla="*/ 21 f32 1"/>
              <a:gd name="f46" fmla="+- f34 0 f1"/>
              <a:gd name="f47" fmla="*/ f37 1 110"/>
              <a:gd name="f48" fmla="*/ f38 1 41"/>
              <a:gd name="f49" fmla="*/ f39 1 110"/>
              <a:gd name="f50" fmla="*/ f40 1 41"/>
              <a:gd name="f51" fmla="*/ f41 1 110"/>
              <a:gd name="f52" fmla="*/ f42 1 41"/>
              <a:gd name="f53" fmla="*/ f43 1 110"/>
              <a:gd name="f54" fmla="*/ f44 1 110"/>
              <a:gd name="f55" fmla="*/ f45 1 41"/>
              <a:gd name="f56" fmla="*/ 0 1 f35"/>
              <a:gd name="f57" fmla="*/ f29 1 f35"/>
              <a:gd name="f58" fmla="*/ 0 1 f36"/>
              <a:gd name="f59" fmla="*/ f30 1 f36"/>
              <a:gd name="f60" fmla="*/ f47 1 f35"/>
              <a:gd name="f61" fmla="*/ f48 1 f36"/>
              <a:gd name="f62" fmla="*/ f49 1 f35"/>
              <a:gd name="f63" fmla="*/ f50 1 f36"/>
              <a:gd name="f64" fmla="*/ f51 1 f35"/>
              <a:gd name="f65" fmla="*/ f52 1 f36"/>
              <a:gd name="f66" fmla="*/ f53 1 f35"/>
              <a:gd name="f67" fmla="*/ f54 1 f35"/>
              <a:gd name="f68" fmla="*/ f55 1 f36"/>
              <a:gd name="f69" fmla="*/ f56 f26 1"/>
              <a:gd name="f70" fmla="*/ f57 f26 1"/>
              <a:gd name="f71" fmla="*/ f59 f27 1"/>
              <a:gd name="f72" fmla="*/ f58 f27 1"/>
              <a:gd name="f73" fmla="*/ f60 f26 1"/>
              <a:gd name="f74" fmla="*/ f61 f27 1"/>
              <a:gd name="f75" fmla="*/ f62 f26 1"/>
              <a:gd name="f76" fmla="*/ f63 f27 1"/>
              <a:gd name="f77" fmla="*/ f64 f26 1"/>
              <a:gd name="f78" fmla="*/ f65 f27 1"/>
              <a:gd name="f79" fmla="*/ f66 f26 1"/>
              <a:gd name="f80" fmla="*/ f67 f26 1"/>
              <a:gd name="f81" fmla="*/ f68 f2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73" y="f74"/>
              </a:cxn>
              <a:cxn ang="f46">
                <a:pos x="f75" y="f76"/>
              </a:cxn>
              <a:cxn ang="f46">
                <a:pos x="f77" y="f78"/>
              </a:cxn>
              <a:cxn ang="f46">
                <a:pos x="f79" y="f78"/>
              </a:cxn>
              <a:cxn ang="f46">
                <a:pos x="f80" y="f81"/>
              </a:cxn>
              <a:cxn ang="f46">
                <a:pos x="f73" y="f74"/>
              </a:cxn>
            </a:cxnLst>
            <a:rect l="f69" t="f72" r="f70" b="f71"/>
            <a:pathLst>
              <a:path w="110" h="41">
                <a:moveTo>
                  <a:pt x="f8" y="f5"/>
                </a:moveTo>
                <a:cubicBezTo>
                  <a:pt x="f6" y="f9"/>
                  <a:pt x="f6" y="f9"/>
                  <a:pt x="f10" y="f11"/>
                </a:cubicBezTo>
                <a:cubicBezTo>
                  <a:pt x="f12" y="f13"/>
                  <a:pt x="f14" y="f15"/>
                  <a:pt x="f16" y="f7"/>
                </a:cubicBezTo>
                <a:cubicBezTo>
                  <a:pt x="f17" y="f7"/>
                  <a:pt x="f18" y="f7"/>
                  <a:pt x="f19" y="f7"/>
                </a:cubicBezTo>
                <a:cubicBezTo>
                  <a:pt x="f5" y="f20"/>
                  <a:pt x="f5" y="f20"/>
                  <a:pt x="f21" y="f22"/>
                </a:cubicBezTo>
                <a:cubicBezTo>
                  <a:pt x="f23" y="f21"/>
                  <a:pt x="f24" y="f16"/>
                  <a:pt x="f8" y="f5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59" name="Freeform 265">
            <a:extLst>
              <a:ext uri="{FF2B5EF4-FFF2-40B4-BE49-F238E27FC236}">
                <a16:creationId xmlns:a16="http://schemas.microsoft.com/office/drawing/2014/main" id="{250B7297-029E-1AC7-FC3E-8BBDB9E3FF4A}"/>
              </a:ext>
            </a:extLst>
          </p:cNvPr>
          <p:cNvSpPr/>
          <p:nvPr/>
        </p:nvSpPr>
        <p:spPr>
          <a:xfrm>
            <a:off x="5929317" y="1895871"/>
            <a:ext cx="192088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9"/>
              <a:gd name="f7" fmla="val 35"/>
              <a:gd name="f8" fmla="val 106"/>
              <a:gd name="f9" fmla="val 17"/>
              <a:gd name="f10" fmla="val 94"/>
              <a:gd name="f11" fmla="val 20"/>
              <a:gd name="f12" fmla="val 63"/>
              <a:gd name="f13" fmla="val 25"/>
              <a:gd name="f14" fmla="val 32"/>
              <a:gd name="f15" fmla="val 30"/>
              <a:gd name="f16" fmla="val 29"/>
              <a:gd name="f17" fmla="val 24"/>
              <a:gd name="f18" fmla="val 18"/>
              <a:gd name="f19" fmla="val 12"/>
              <a:gd name="f20" fmla="val 70"/>
              <a:gd name="f21" fmla="val 6"/>
              <a:gd name="f22" fmla="+- 0 0 -90"/>
              <a:gd name="f23" fmla="*/ f3 1 109"/>
              <a:gd name="f24" fmla="*/ f4 1 35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109"/>
              <a:gd name="f33" fmla="*/ f29 1 35"/>
              <a:gd name="f34" fmla="*/ 106 f30 1"/>
              <a:gd name="f35" fmla="*/ 0 f29 1"/>
              <a:gd name="f36" fmla="*/ 94 f30 1"/>
              <a:gd name="f37" fmla="*/ 20 f29 1"/>
              <a:gd name="f38" fmla="*/ 0 f30 1"/>
              <a:gd name="f39" fmla="*/ 35 f29 1"/>
              <a:gd name="f40" fmla="*/ 18 f29 1"/>
              <a:gd name="f41" fmla="+- f31 0 f1"/>
              <a:gd name="f42" fmla="*/ f34 1 109"/>
              <a:gd name="f43" fmla="*/ f35 1 35"/>
              <a:gd name="f44" fmla="*/ f36 1 109"/>
              <a:gd name="f45" fmla="*/ f37 1 35"/>
              <a:gd name="f46" fmla="*/ f38 1 109"/>
              <a:gd name="f47" fmla="*/ f39 1 35"/>
              <a:gd name="f48" fmla="*/ f40 1 35"/>
              <a:gd name="f49" fmla="*/ 0 1 f32"/>
              <a:gd name="f50" fmla="*/ f26 1 f32"/>
              <a:gd name="f51" fmla="*/ 0 1 f33"/>
              <a:gd name="f52" fmla="*/ f27 1 f33"/>
              <a:gd name="f53" fmla="*/ f42 1 f32"/>
              <a:gd name="f54" fmla="*/ f43 1 f33"/>
              <a:gd name="f55" fmla="*/ f44 1 f32"/>
              <a:gd name="f56" fmla="*/ f45 1 f33"/>
              <a:gd name="f57" fmla="*/ f46 1 f32"/>
              <a:gd name="f58" fmla="*/ f47 1 f33"/>
              <a:gd name="f59" fmla="*/ f48 1 f33"/>
              <a:gd name="f60" fmla="*/ f49 f23 1"/>
              <a:gd name="f61" fmla="*/ f50 f23 1"/>
              <a:gd name="f62" fmla="*/ f52 f24 1"/>
              <a:gd name="f63" fmla="*/ f51 f24 1"/>
              <a:gd name="f64" fmla="*/ f53 f23 1"/>
              <a:gd name="f65" fmla="*/ f54 f24 1"/>
              <a:gd name="f66" fmla="*/ f55 f23 1"/>
              <a:gd name="f67" fmla="*/ f56 f24 1"/>
              <a:gd name="f68" fmla="*/ f57 f23 1"/>
              <a:gd name="f69" fmla="*/ f58 f24 1"/>
              <a:gd name="f70" fmla="*/ f59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4" y="f65"/>
              </a:cxn>
              <a:cxn ang="f41">
                <a:pos x="f66" y="f67"/>
              </a:cxn>
              <a:cxn ang="f41">
                <a:pos x="f68" y="f69"/>
              </a:cxn>
              <a:cxn ang="f41">
                <a:pos x="f68" y="f70"/>
              </a:cxn>
              <a:cxn ang="f41">
                <a:pos x="f64" y="f65"/>
              </a:cxn>
            </a:cxnLst>
            <a:rect l="f60" t="f63" r="f61" b="f62"/>
            <a:pathLst>
              <a:path w="109" h="35">
                <a:moveTo>
                  <a:pt x="f8" y="f5"/>
                </a:moveTo>
                <a:cubicBezTo>
                  <a:pt x="f6" y="f9"/>
                  <a:pt x="f6" y="f9"/>
                  <a:pt x="f10" y="f11"/>
                </a:cubicBezTo>
                <a:cubicBezTo>
                  <a:pt x="f12" y="f13"/>
                  <a:pt x="f14" y="f15"/>
                  <a:pt x="f5" y="f7"/>
                </a:cubicBezTo>
                <a:cubicBezTo>
                  <a:pt x="f5" y="f16"/>
                  <a:pt x="f5" y="f17"/>
                  <a:pt x="f5" y="f18"/>
                </a:cubicBezTo>
                <a:cubicBezTo>
                  <a:pt x="f7" y="f19"/>
                  <a:pt x="f20" y="f21"/>
                  <a:pt x="f8" y="f5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60" name="Freeform 266">
            <a:extLst>
              <a:ext uri="{FF2B5EF4-FFF2-40B4-BE49-F238E27FC236}">
                <a16:creationId xmlns:a16="http://schemas.microsoft.com/office/drawing/2014/main" id="{DE0FC3AD-AC41-9D19-737E-1D6B1DFC5591}"/>
              </a:ext>
            </a:extLst>
          </p:cNvPr>
          <p:cNvSpPr/>
          <p:nvPr/>
        </p:nvSpPr>
        <p:spPr>
          <a:xfrm>
            <a:off x="5924553" y="2005407"/>
            <a:ext cx="193679" cy="571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0"/>
              <a:gd name="f7" fmla="val 33"/>
              <a:gd name="f8" fmla="val 1"/>
              <a:gd name="f9" fmla="val 7"/>
              <a:gd name="f10" fmla="val 12"/>
              <a:gd name="f11" fmla="val 18"/>
              <a:gd name="f12" fmla="val 75"/>
              <a:gd name="f13" fmla="val 23"/>
              <a:gd name="f14" fmla="val 39"/>
              <a:gd name="f15" fmla="val 28"/>
              <a:gd name="f16" fmla="val 4"/>
              <a:gd name="f17" fmla="val 19"/>
              <a:gd name="f18" fmla="val 14"/>
              <a:gd name="f19" fmla="val 17"/>
              <a:gd name="f20" fmla="val 13"/>
              <a:gd name="f21" fmla="val 46"/>
              <a:gd name="f22" fmla="val 10"/>
              <a:gd name="f23" fmla="val 74"/>
              <a:gd name="f24" fmla="val 5"/>
              <a:gd name="f25" fmla="val 103"/>
              <a:gd name="f26" fmla="val 105"/>
              <a:gd name="f27" fmla="val 107"/>
              <a:gd name="f28" fmla="+- 0 0 -90"/>
              <a:gd name="f29" fmla="*/ f3 1 110"/>
              <a:gd name="f30" fmla="*/ f4 1 33"/>
              <a:gd name="f31" fmla="val f5"/>
              <a:gd name="f32" fmla="val f6"/>
              <a:gd name="f33" fmla="val f7"/>
              <a:gd name="f34" fmla="*/ f28 f0 1"/>
              <a:gd name="f35" fmla="+- f33 0 f31"/>
              <a:gd name="f36" fmla="+- f32 0 f31"/>
              <a:gd name="f37" fmla="*/ f34 1 f2"/>
              <a:gd name="f38" fmla="*/ f36 1 110"/>
              <a:gd name="f39" fmla="*/ f35 1 33"/>
              <a:gd name="f40" fmla="*/ 110 f36 1"/>
              <a:gd name="f41" fmla="*/ 1 f35 1"/>
              <a:gd name="f42" fmla="*/ 18 f35 1"/>
              <a:gd name="f43" fmla="*/ 4 f36 1"/>
              <a:gd name="f44" fmla="*/ 33 f35 1"/>
              <a:gd name="f45" fmla="*/ 17 f36 1"/>
              <a:gd name="f46" fmla="*/ 13 f35 1"/>
              <a:gd name="f47" fmla="*/ 103 f36 1"/>
              <a:gd name="f48" fmla="+- f37 0 f1"/>
              <a:gd name="f49" fmla="*/ f40 1 110"/>
              <a:gd name="f50" fmla="*/ f41 1 33"/>
              <a:gd name="f51" fmla="*/ f42 1 33"/>
              <a:gd name="f52" fmla="*/ f43 1 110"/>
              <a:gd name="f53" fmla="*/ f44 1 33"/>
              <a:gd name="f54" fmla="*/ f45 1 110"/>
              <a:gd name="f55" fmla="*/ f46 1 33"/>
              <a:gd name="f56" fmla="*/ f47 1 110"/>
              <a:gd name="f57" fmla="*/ 0 1 f38"/>
              <a:gd name="f58" fmla="*/ f32 1 f38"/>
              <a:gd name="f59" fmla="*/ 0 1 f39"/>
              <a:gd name="f60" fmla="*/ f33 1 f39"/>
              <a:gd name="f61" fmla="*/ f49 1 f38"/>
              <a:gd name="f62" fmla="*/ f50 1 f39"/>
              <a:gd name="f63" fmla="*/ f51 1 f39"/>
              <a:gd name="f64" fmla="*/ f52 1 f38"/>
              <a:gd name="f65" fmla="*/ f53 1 f39"/>
              <a:gd name="f66" fmla="*/ f54 1 f38"/>
              <a:gd name="f67" fmla="*/ f55 1 f39"/>
              <a:gd name="f68" fmla="*/ f56 1 f38"/>
              <a:gd name="f69" fmla="*/ f57 f29 1"/>
              <a:gd name="f70" fmla="*/ f58 f29 1"/>
              <a:gd name="f71" fmla="*/ f60 f30 1"/>
              <a:gd name="f72" fmla="*/ f59 f30 1"/>
              <a:gd name="f73" fmla="*/ f61 f29 1"/>
              <a:gd name="f74" fmla="*/ f62 f30 1"/>
              <a:gd name="f75" fmla="*/ f63 f30 1"/>
              <a:gd name="f76" fmla="*/ f64 f29 1"/>
              <a:gd name="f77" fmla="*/ f65 f30 1"/>
              <a:gd name="f78" fmla="*/ f66 f29 1"/>
              <a:gd name="f79" fmla="*/ f67 f30 1"/>
              <a:gd name="f80" fmla="*/ f68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8">
                <a:pos x="f73" y="f74"/>
              </a:cxn>
              <a:cxn ang="f48">
                <a:pos x="f73" y="f75"/>
              </a:cxn>
              <a:cxn ang="f48">
                <a:pos x="f76" y="f77"/>
              </a:cxn>
              <a:cxn ang="f48">
                <a:pos x="f78" y="f79"/>
              </a:cxn>
              <a:cxn ang="f48">
                <a:pos x="f80" y="f74"/>
              </a:cxn>
              <a:cxn ang="f48">
                <a:pos x="f73" y="f74"/>
              </a:cxn>
            </a:cxnLst>
            <a:rect l="f69" t="f72" r="f70" b="f71"/>
            <a:pathLst>
              <a:path w="110" h="33">
                <a:moveTo>
                  <a:pt x="f6" y="f8"/>
                </a:moveTo>
                <a:cubicBezTo>
                  <a:pt x="f6" y="f9"/>
                  <a:pt x="f6" y="f10"/>
                  <a:pt x="f6" y="f11"/>
                </a:cubicBezTo>
                <a:cubicBezTo>
                  <a:pt x="f12" y="f13"/>
                  <a:pt x="f14" y="f15"/>
                  <a:pt x="f16" y="f7"/>
                </a:cubicBezTo>
                <a:cubicBezTo>
                  <a:pt x="f5" y="f17"/>
                  <a:pt x="f16" y="f18"/>
                  <a:pt x="f19" y="f20"/>
                </a:cubicBezTo>
                <a:cubicBezTo>
                  <a:pt x="f21" y="f22"/>
                  <a:pt x="f23" y="f24"/>
                  <a:pt x="f25" y="f8"/>
                </a:cubicBezTo>
                <a:cubicBezTo>
                  <a:pt x="f26" y="f5"/>
                  <a:pt x="f27" y="f8"/>
                  <a:pt x="f6" y="f8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61" name="Freeform 267">
            <a:extLst>
              <a:ext uri="{FF2B5EF4-FFF2-40B4-BE49-F238E27FC236}">
                <a16:creationId xmlns:a16="http://schemas.microsoft.com/office/drawing/2014/main" id="{FED2CCE8-B867-7572-525F-36A55E3CE06C}"/>
              </a:ext>
            </a:extLst>
          </p:cNvPr>
          <p:cNvSpPr/>
          <p:nvPr/>
        </p:nvSpPr>
        <p:spPr>
          <a:xfrm>
            <a:off x="5929317" y="1949848"/>
            <a:ext cx="188915" cy="603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7"/>
              <a:gd name="f7" fmla="val 34"/>
              <a:gd name="f8" fmla="val 27"/>
              <a:gd name="f9" fmla="val 22"/>
              <a:gd name="f10" fmla="val 16"/>
              <a:gd name="f11" fmla="val 35"/>
              <a:gd name="f12" fmla="val 11"/>
              <a:gd name="f13" fmla="val 71"/>
              <a:gd name="f14" fmla="val 5"/>
              <a:gd name="f15" fmla="val 6"/>
              <a:gd name="f16" fmla="val 18"/>
              <a:gd name="f17" fmla="val 72"/>
              <a:gd name="f18" fmla="val 23"/>
              <a:gd name="f19" fmla="val 36"/>
              <a:gd name="f20" fmla="val 29"/>
              <a:gd name="f21" fmla="+- 0 0 -90"/>
              <a:gd name="f22" fmla="*/ f3 1 107"/>
              <a:gd name="f23" fmla="*/ f4 1 34"/>
              <a:gd name="f24" fmla="val f5"/>
              <a:gd name="f25" fmla="val f6"/>
              <a:gd name="f26" fmla="val f7"/>
              <a:gd name="f27" fmla="*/ f21 f0 1"/>
              <a:gd name="f28" fmla="+- f26 0 f24"/>
              <a:gd name="f29" fmla="+- f25 0 f24"/>
              <a:gd name="f30" fmla="*/ f27 1 f2"/>
              <a:gd name="f31" fmla="*/ f29 1 107"/>
              <a:gd name="f32" fmla="*/ f28 1 34"/>
              <a:gd name="f33" fmla="*/ 0 f29 1"/>
              <a:gd name="f34" fmla="*/ 34 f28 1"/>
              <a:gd name="f35" fmla="*/ 16 f28 1"/>
              <a:gd name="f36" fmla="*/ 107 f29 1"/>
              <a:gd name="f37" fmla="*/ 0 f28 1"/>
              <a:gd name="f38" fmla="*/ 18 f28 1"/>
              <a:gd name="f39" fmla="+- f30 0 f1"/>
              <a:gd name="f40" fmla="*/ f33 1 107"/>
              <a:gd name="f41" fmla="*/ f34 1 34"/>
              <a:gd name="f42" fmla="*/ f35 1 34"/>
              <a:gd name="f43" fmla="*/ f36 1 107"/>
              <a:gd name="f44" fmla="*/ f37 1 34"/>
              <a:gd name="f45" fmla="*/ f38 1 34"/>
              <a:gd name="f46" fmla="*/ 0 1 f31"/>
              <a:gd name="f47" fmla="*/ f25 1 f31"/>
              <a:gd name="f48" fmla="*/ 0 1 f32"/>
              <a:gd name="f49" fmla="*/ f26 1 f32"/>
              <a:gd name="f50" fmla="*/ f40 1 f31"/>
              <a:gd name="f51" fmla="*/ f41 1 f32"/>
              <a:gd name="f52" fmla="*/ f42 1 f32"/>
              <a:gd name="f53" fmla="*/ f43 1 f31"/>
              <a:gd name="f54" fmla="*/ f44 1 f32"/>
              <a:gd name="f55" fmla="*/ f45 1 f32"/>
              <a:gd name="f56" fmla="*/ f46 f22 1"/>
              <a:gd name="f57" fmla="*/ f47 f22 1"/>
              <a:gd name="f58" fmla="*/ f49 f23 1"/>
              <a:gd name="f59" fmla="*/ f48 f23 1"/>
              <a:gd name="f60" fmla="*/ f50 f22 1"/>
              <a:gd name="f61" fmla="*/ f51 f23 1"/>
              <a:gd name="f62" fmla="*/ f52 f23 1"/>
              <a:gd name="f63" fmla="*/ f53 f22 1"/>
              <a:gd name="f64" fmla="*/ f54 f23 1"/>
              <a:gd name="f65" fmla="*/ f55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60" y="f61"/>
              </a:cxn>
              <a:cxn ang="f39">
                <a:pos x="f60" y="f62"/>
              </a:cxn>
              <a:cxn ang="f39">
                <a:pos x="f63" y="f64"/>
              </a:cxn>
              <a:cxn ang="f39">
                <a:pos x="f63" y="f65"/>
              </a:cxn>
              <a:cxn ang="f39">
                <a:pos x="f60" y="f61"/>
              </a:cxn>
            </a:cxnLst>
            <a:rect l="f56" t="f59" r="f57" b="f58"/>
            <a:pathLst>
              <a:path w="107" h="34">
                <a:moveTo>
                  <a:pt x="f5" y="f7"/>
                </a:moveTo>
                <a:cubicBezTo>
                  <a:pt x="f5" y="f8"/>
                  <a:pt x="f5" y="f9"/>
                  <a:pt x="f5" y="f10"/>
                </a:cubicBezTo>
                <a:cubicBezTo>
                  <a:pt x="f11" y="f12"/>
                  <a:pt x="f13" y="f14"/>
                  <a:pt x="f6" y="f5"/>
                </a:cubicBezTo>
                <a:cubicBezTo>
                  <a:pt x="f6" y="f15"/>
                  <a:pt x="f6" y="f12"/>
                  <a:pt x="f6" y="f16"/>
                </a:cubicBezTo>
                <a:cubicBezTo>
                  <a:pt x="f17" y="f18"/>
                  <a:pt x="f19" y="f20"/>
                  <a:pt x="f5" y="f7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62" name="Freeform 268">
            <a:extLst>
              <a:ext uri="{FF2B5EF4-FFF2-40B4-BE49-F238E27FC236}">
                <a16:creationId xmlns:a16="http://schemas.microsoft.com/office/drawing/2014/main" id="{CA48B85D-477C-B432-B580-3F60D014FD4D}"/>
              </a:ext>
            </a:extLst>
          </p:cNvPr>
          <p:cNvSpPr/>
          <p:nvPr/>
        </p:nvSpPr>
        <p:spPr>
          <a:xfrm>
            <a:off x="5924553" y="1841903"/>
            <a:ext cx="193679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0"/>
              <a:gd name="f7" fmla="val 35"/>
              <a:gd name="f8" fmla="val 6"/>
              <a:gd name="f9" fmla="val 11"/>
              <a:gd name="f10" fmla="val 17"/>
              <a:gd name="f11" fmla="val 75"/>
              <a:gd name="f12" fmla="val 23"/>
              <a:gd name="f13" fmla="val 40"/>
              <a:gd name="f14" fmla="val 29"/>
              <a:gd name="f15" fmla="val 5"/>
              <a:gd name="f16" fmla="val 20"/>
              <a:gd name="f17" fmla="val 1"/>
              <a:gd name="f18" fmla="val 18"/>
              <a:gd name="f19" fmla="val 15"/>
              <a:gd name="f20" fmla="val 16"/>
              <a:gd name="f21" fmla="val 43"/>
              <a:gd name="f22" fmla="val 70"/>
              <a:gd name="f23" fmla="val 98"/>
              <a:gd name="f24" fmla="val 102"/>
              <a:gd name="f25" fmla="val 106"/>
              <a:gd name="f26" fmla="+- 0 0 -90"/>
              <a:gd name="f27" fmla="*/ f3 1 110"/>
              <a:gd name="f28" fmla="*/ f4 1 35"/>
              <a:gd name="f29" fmla="val f5"/>
              <a:gd name="f30" fmla="val f6"/>
              <a:gd name="f31" fmla="val f7"/>
              <a:gd name="f32" fmla="*/ f26 f0 1"/>
              <a:gd name="f33" fmla="+- f31 0 f29"/>
              <a:gd name="f34" fmla="+- f30 0 f29"/>
              <a:gd name="f35" fmla="*/ f32 1 f2"/>
              <a:gd name="f36" fmla="*/ f34 1 110"/>
              <a:gd name="f37" fmla="*/ f33 1 35"/>
              <a:gd name="f38" fmla="*/ 110 f34 1"/>
              <a:gd name="f39" fmla="*/ 0 f33 1"/>
              <a:gd name="f40" fmla="*/ 17 f33 1"/>
              <a:gd name="f41" fmla="*/ 5 f34 1"/>
              <a:gd name="f42" fmla="*/ 35 f33 1"/>
              <a:gd name="f43" fmla="*/ 15 f34 1"/>
              <a:gd name="f44" fmla="*/ 16 f33 1"/>
              <a:gd name="f45" fmla="*/ 98 f34 1"/>
              <a:gd name="f46" fmla="*/ 1 f33 1"/>
              <a:gd name="f47" fmla="+- f35 0 f1"/>
              <a:gd name="f48" fmla="*/ f38 1 110"/>
              <a:gd name="f49" fmla="*/ f39 1 35"/>
              <a:gd name="f50" fmla="*/ f40 1 35"/>
              <a:gd name="f51" fmla="*/ f41 1 110"/>
              <a:gd name="f52" fmla="*/ f42 1 35"/>
              <a:gd name="f53" fmla="*/ f43 1 110"/>
              <a:gd name="f54" fmla="*/ f44 1 35"/>
              <a:gd name="f55" fmla="*/ f45 1 110"/>
              <a:gd name="f56" fmla="*/ f46 1 35"/>
              <a:gd name="f57" fmla="*/ 0 1 f36"/>
              <a:gd name="f58" fmla="*/ f30 1 f36"/>
              <a:gd name="f59" fmla="*/ 0 1 f37"/>
              <a:gd name="f60" fmla="*/ f31 1 f37"/>
              <a:gd name="f61" fmla="*/ f48 1 f36"/>
              <a:gd name="f62" fmla="*/ f49 1 f37"/>
              <a:gd name="f63" fmla="*/ f50 1 f37"/>
              <a:gd name="f64" fmla="*/ f51 1 f36"/>
              <a:gd name="f65" fmla="*/ f52 1 f37"/>
              <a:gd name="f66" fmla="*/ f53 1 f36"/>
              <a:gd name="f67" fmla="*/ f54 1 f37"/>
              <a:gd name="f68" fmla="*/ f55 1 f36"/>
              <a:gd name="f69" fmla="*/ f56 1 f37"/>
              <a:gd name="f70" fmla="*/ f57 f27 1"/>
              <a:gd name="f71" fmla="*/ f58 f27 1"/>
              <a:gd name="f72" fmla="*/ f60 f28 1"/>
              <a:gd name="f73" fmla="*/ f59 f28 1"/>
              <a:gd name="f74" fmla="*/ f61 f27 1"/>
              <a:gd name="f75" fmla="*/ f62 f28 1"/>
              <a:gd name="f76" fmla="*/ f63 f28 1"/>
              <a:gd name="f77" fmla="*/ f64 f27 1"/>
              <a:gd name="f78" fmla="*/ f65 f28 1"/>
              <a:gd name="f79" fmla="*/ f66 f27 1"/>
              <a:gd name="f80" fmla="*/ f67 f28 1"/>
              <a:gd name="f81" fmla="*/ f68 f27 1"/>
              <a:gd name="f82" fmla="*/ f69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7">
                <a:pos x="f74" y="f75"/>
              </a:cxn>
              <a:cxn ang="f47">
                <a:pos x="f74" y="f76"/>
              </a:cxn>
              <a:cxn ang="f47">
                <a:pos x="f77" y="f78"/>
              </a:cxn>
              <a:cxn ang="f47">
                <a:pos x="f79" y="f80"/>
              </a:cxn>
              <a:cxn ang="f47">
                <a:pos x="f81" y="f82"/>
              </a:cxn>
              <a:cxn ang="f47">
                <a:pos x="f74" y="f75"/>
              </a:cxn>
            </a:cxnLst>
            <a:rect l="f70" t="f73" r="f71" b="f72"/>
            <a:pathLst>
              <a:path w="110" h="35">
                <a:moveTo>
                  <a:pt x="f6" y="f5"/>
                </a:moveTo>
                <a:cubicBezTo>
                  <a:pt x="f6" y="f8"/>
                  <a:pt x="f6" y="f9"/>
                  <a:pt x="f6" y="f10"/>
                </a:cubicBezTo>
                <a:cubicBezTo>
                  <a:pt x="f11" y="f12"/>
                  <a:pt x="f13" y="f14"/>
                  <a:pt x="f15" y="f7"/>
                </a:cubicBezTo>
                <a:cubicBezTo>
                  <a:pt x="f5" y="f16"/>
                  <a:pt x="f17" y="f18"/>
                  <a:pt x="f19" y="f20"/>
                </a:cubicBezTo>
                <a:cubicBezTo>
                  <a:pt x="f21" y="f9"/>
                  <a:pt x="f22" y="f8"/>
                  <a:pt x="f23" y="f17"/>
                </a:cubicBezTo>
                <a:cubicBezTo>
                  <a:pt x="f24" y="f5"/>
                  <a:pt x="f25" y="f5"/>
                  <a:pt x="f6" y="f5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63" name="Freeform 269">
            <a:extLst>
              <a:ext uri="{FF2B5EF4-FFF2-40B4-BE49-F238E27FC236}">
                <a16:creationId xmlns:a16="http://schemas.microsoft.com/office/drawing/2014/main" id="{E91AF4A1-E0DA-125F-E726-0266880A7609}"/>
              </a:ext>
            </a:extLst>
          </p:cNvPr>
          <p:cNvSpPr/>
          <p:nvPr/>
        </p:nvSpPr>
        <p:spPr>
          <a:xfrm>
            <a:off x="5929317" y="1622822"/>
            <a:ext cx="188915" cy="65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7"/>
              <a:gd name="f7" fmla="val 37"/>
              <a:gd name="f8" fmla="val 7"/>
              <a:gd name="f9" fmla="val 12"/>
              <a:gd name="f10" fmla="val 19"/>
              <a:gd name="f11" fmla="val 77"/>
              <a:gd name="f12" fmla="val 25"/>
              <a:gd name="f13" fmla="val 47"/>
              <a:gd name="f14" fmla="val 32"/>
              <a:gd name="f15" fmla="val 17"/>
              <a:gd name="f16" fmla="val 6"/>
              <a:gd name="f17" fmla="val 31"/>
              <a:gd name="f18" fmla="val 28"/>
              <a:gd name="f19" fmla="val 26"/>
              <a:gd name="f20" fmla="val 1"/>
              <a:gd name="f21" fmla="val 23"/>
              <a:gd name="f22" fmla="val 36"/>
              <a:gd name="f23" fmla="val 16"/>
              <a:gd name="f24" fmla="val 71"/>
              <a:gd name="f25" fmla="val 8"/>
              <a:gd name="f26" fmla="+- 0 0 -90"/>
              <a:gd name="f27" fmla="*/ f3 1 107"/>
              <a:gd name="f28" fmla="*/ f4 1 37"/>
              <a:gd name="f29" fmla="val f5"/>
              <a:gd name="f30" fmla="val f6"/>
              <a:gd name="f31" fmla="val f7"/>
              <a:gd name="f32" fmla="*/ f26 f0 1"/>
              <a:gd name="f33" fmla="+- f31 0 f29"/>
              <a:gd name="f34" fmla="+- f30 0 f29"/>
              <a:gd name="f35" fmla="*/ f32 1 f2"/>
              <a:gd name="f36" fmla="*/ f34 1 107"/>
              <a:gd name="f37" fmla="*/ f33 1 37"/>
              <a:gd name="f38" fmla="*/ 107 f34 1"/>
              <a:gd name="f39" fmla="*/ 0 f33 1"/>
              <a:gd name="f40" fmla="*/ 19 f33 1"/>
              <a:gd name="f41" fmla="*/ 17 f34 1"/>
              <a:gd name="f42" fmla="*/ 37 f33 1"/>
              <a:gd name="f43" fmla="*/ 0 f34 1"/>
              <a:gd name="f44" fmla="*/ 28 f33 1"/>
              <a:gd name="f45" fmla="*/ 1 f34 1"/>
              <a:gd name="f46" fmla="*/ 23 f33 1"/>
              <a:gd name="f47" fmla="+- f35 0 f1"/>
              <a:gd name="f48" fmla="*/ f38 1 107"/>
              <a:gd name="f49" fmla="*/ f39 1 37"/>
              <a:gd name="f50" fmla="*/ f40 1 37"/>
              <a:gd name="f51" fmla="*/ f41 1 107"/>
              <a:gd name="f52" fmla="*/ f42 1 37"/>
              <a:gd name="f53" fmla="*/ f43 1 107"/>
              <a:gd name="f54" fmla="*/ f44 1 37"/>
              <a:gd name="f55" fmla="*/ f45 1 107"/>
              <a:gd name="f56" fmla="*/ f46 1 37"/>
              <a:gd name="f57" fmla="*/ 0 1 f36"/>
              <a:gd name="f58" fmla="*/ f30 1 f36"/>
              <a:gd name="f59" fmla="*/ 0 1 f37"/>
              <a:gd name="f60" fmla="*/ f31 1 f37"/>
              <a:gd name="f61" fmla="*/ f48 1 f36"/>
              <a:gd name="f62" fmla="*/ f49 1 f37"/>
              <a:gd name="f63" fmla="*/ f50 1 f37"/>
              <a:gd name="f64" fmla="*/ f51 1 f36"/>
              <a:gd name="f65" fmla="*/ f52 1 f37"/>
              <a:gd name="f66" fmla="*/ f53 1 f36"/>
              <a:gd name="f67" fmla="*/ f54 1 f37"/>
              <a:gd name="f68" fmla="*/ f55 1 f36"/>
              <a:gd name="f69" fmla="*/ f56 1 f37"/>
              <a:gd name="f70" fmla="*/ f57 f27 1"/>
              <a:gd name="f71" fmla="*/ f58 f27 1"/>
              <a:gd name="f72" fmla="*/ f60 f28 1"/>
              <a:gd name="f73" fmla="*/ f59 f28 1"/>
              <a:gd name="f74" fmla="*/ f61 f27 1"/>
              <a:gd name="f75" fmla="*/ f62 f28 1"/>
              <a:gd name="f76" fmla="*/ f63 f28 1"/>
              <a:gd name="f77" fmla="*/ f64 f27 1"/>
              <a:gd name="f78" fmla="*/ f65 f28 1"/>
              <a:gd name="f79" fmla="*/ f66 f27 1"/>
              <a:gd name="f80" fmla="*/ f67 f28 1"/>
              <a:gd name="f81" fmla="*/ f68 f27 1"/>
              <a:gd name="f82" fmla="*/ f69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7">
                <a:pos x="f74" y="f75"/>
              </a:cxn>
              <a:cxn ang="f47">
                <a:pos x="f74" y="f76"/>
              </a:cxn>
              <a:cxn ang="f47">
                <a:pos x="f77" y="f78"/>
              </a:cxn>
              <a:cxn ang="f47">
                <a:pos x="f79" y="f80"/>
              </a:cxn>
              <a:cxn ang="f47">
                <a:pos x="f81" y="f82"/>
              </a:cxn>
              <a:cxn ang="f47">
                <a:pos x="f74" y="f75"/>
              </a:cxn>
            </a:cxnLst>
            <a:rect l="f70" t="f73" r="f71" b="f72"/>
            <a:pathLst>
              <a:path w="107" h="37">
                <a:moveTo>
                  <a:pt x="f6" y="f5"/>
                </a:moveTo>
                <a:cubicBezTo>
                  <a:pt x="f6" y="f8"/>
                  <a:pt x="f6" y="f9"/>
                  <a:pt x="f6" y="f10"/>
                </a:cubicBezTo>
                <a:cubicBezTo>
                  <a:pt x="f11" y="f12"/>
                  <a:pt x="f13" y="f14"/>
                  <a:pt x="f15" y="f7"/>
                </a:cubicBezTo>
                <a:cubicBezTo>
                  <a:pt x="f9" y="f7"/>
                  <a:pt x="f16" y="f17"/>
                  <a:pt x="f5" y="f18"/>
                </a:cubicBezTo>
                <a:cubicBezTo>
                  <a:pt x="f5" y="f19"/>
                  <a:pt x="f5" y="f12"/>
                  <a:pt x="f20" y="f21"/>
                </a:cubicBezTo>
                <a:cubicBezTo>
                  <a:pt x="f22" y="f23"/>
                  <a:pt x="f24" y="f25"/>
                  <a:pt x="f6" y="f5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64" name="Freeform 270">
            <a:extLst>
              <a:ext uri="{FF2B5EF4-FFF2-40B4-BE49-F238E27FC236}">
                <a16:creationId xmlns:a16="http://schemas.microsoft.com/office/drawing/2014/main" id="{FA4402B6-CDDB-3167-A6E4-B4E26F69F0B5}"/>
              </a:ext>
            </a:extLst>
          </p:cNvPr>
          <p:cNvSpPr/>
          <p:nvPr/>
        </p:nvSpPr>
        <p:spPr>
          <a:xfrm>
            <a:off x="5926134" y="1799036"/>
            <a:ext cx="160340" cy="523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1"/>
              <a:gd name="f7" fmla="val 30"/>
              <a:gd name="f8" fmla="val 13"/>
              <a:gd name="f9" fmla="val 67"/>
              <a:gd name="f10" fmla="val 18"/>
              <a:gd name="f11" fmla="val 44"/>
              <a:gd name="f12" fmla="val 23"/>
              <a:gd name="f13" fmla="val 21"/>
              <a:gd name="f14" fmla="val 27"/>
              <a:gd name="f15" fmla="val 15"/>
              <a:gd name="f16" fmla="val 28"/>
              <a:gd name="f17" fmla="val 9"/>
              <a:gd name="f18" fmla="val 29"/>
              <a:gd name="f19" fmla="val 3"/>
              <a:gd name="f20" fmla="val 14"/>
              <a:gd name="f21" fmla="val 11"/>
              <a:gd name="f22" fmla="val 35"/>
              <a:gd name="f23" fmla="val 7"/>
              <a:gd name="f24" fmla="val 56"/>
              <a:gd name="f25" fmla="val 4"/>
              <a:gd name="f26" fmla="val 77"/>
              <a:gd name="f27" fmla="val 82"/>
              <a:gd name="f28" fmla="val 5"/>
              <a:gd name="f29" fmla="val 86"/>
              <a:gd name="f30" fmla="+- 0 0 -90"/>
              <a:gd name="f31" fmla="*/ f3 1 91"/>
              <a:gd name="f32" fmla="*/ f4 1 30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91"/>
              <a:gd name="f41" fmla="*/ f37 1 30"/>
              <a:gd name="f42" fmla="*/ 91 f38 1"/>
              <a:gd name="f43" fmla="*/ 13 f37 1"/>
              <a:gd name="f44" fmla="*/ 21 f38 1"/>
              <a:gd name="f45" fmla="*/ 27 f37 1"/>
              <a:gd name="f46" fmla="*/ 3 f38 1"/>
              <a:gd name="f47" fmla="*/ 30 f37 1"/>
              <a:gd name="f48" fmla="*/ 14 f38 1"/>
              <a:gd name="f49" fmla="*/ 11 f37 1"/>
              <a:gd name="f50" fmla="*/ 77 f38 1"/>
              <a:gd name="f51" fmla="*/ 0 f37 1"/>
              <a:gd name="f52" fmla="+- f39 0 f1"/>
              <a:gd name="f53" fmla="*/ f42 1 91"/>
              <a:gd name="f54" fmla="*/ f43 1 30"/>
              <a:gd name="f55" fmla="*/ f44 1 91"/>
              <a:gd name="f56" fmla="*/ f45 1 30"/>
              <a:gd name="f57" fmla="*/ f46 1 91"/>
              <a:gd name="f58" fmla="*/ f47 1 30"/>
              <a:gd name="f59" fmla="*/ f48 1 91"/>
              <a:gd name="f60" fmla="*/ f49 1 30"/>
              <a:gd name="f61" fmla="*/ f50 1 91"/>
              <a:gd name="f62" fmla="*/ f51 1 30"/>
              <a:gd name="f63" fmla="*/ 0 1 f40"/>
              <a:gd name="f64" fmla="*/ f34 1 f40"/>
              <a:gd name="f65" fmla="*/ 0 1 f41"/>
              <a:gd name="f66" fmla="*/ f35 1 f41"/>
              <a:gd name="f67" fmla="*/ f53 1 f40"/>
              <a:gd name="f68" fmla="*/ f54 1 f41"/>
              <a:gd name="f69" fmla="*/ f55 1 f40"/>
              <a:gd name="f70" fmla="*/ f56 1 f41"/>
              <a:gd name="f71" fmla="*/ f57 1 f40"/>
              <a:gd name="f72" fmla="*/ f58 1 f41"/>
              <a:gd name="f73" fmla="*/ f59 1 f40"/>
              <a:gd name="f74" fmla="*/ f60 1 f41"/>
              <a:gd name="f75" fmla="*/ f61 1 f40"/>
              <a:gd name="f76" fmla="*/ f62 1 f41"/>
              <a:gd name="f77" fmla="*/ f63 f31 1"/>
              <a:gd name="f78" fmla="*/ f64 f31 1"/>
              <a:gd name="f79" fmla="*/ f66 f32 1"/>
              <a:gd name="f80" fmla="*/ f65 f32 1"/>
              <a:gd name="f81" fmla="*/ f67 f31 1"/>
              <a:gd name="f82" fmla="*/ f68 f32 1"/>
              <a:gd name="f83" fmla="*/ f69 f31 1"/>
              <a:gd name="f84" fmla="*/ f70 f32 1"/>
              <a:gd name="f85" fmla="*/ f71 f31 1"/>
              <a:gd name="f86" fmla="*/ f72 f32 1"/>
              <a:gd name="f87" fmla="*/ f73 f31 1"/>
              <a:gd name="f88" fmla="*/ f74 f32 1"/>
              <a:gd name="f89" fmla="*/ f75 f31 1"/>
              <a:gd name="f90" fmla="*/ f76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81" y="f82"/>
              </a:cxn>
              <a:cxn ang="f52">
                <a:pos x="f83" y="f84"/>
              </a:cxn>
              <a:cxn ang="f52">
                <a:pos x="f85" y="f86"/>
              </a:cxn>
              <a:cxn ang="f52">
                <a:pos x="f87" y="f88"/>
              </a:cxn>
              <a:cxn ang="f52">
                <a:pos x="f89" y="f90"/>
              </a:cxn>
              <a:cxn ang="f52">
                <a:pos x="f81" y="f82"/>
              </a:cxn>
            </a:cxnLst>
            <a:rect l="f77" t="f80" r="f78" b="f79"/>
            <a:pathLst>
              <a:path w="91" h="30">
                <a:moveTo>
                  <a:pt x="f6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7"/>
                </a:cubicBezTo>
                <a:cubicBezTo>
                  <a:pt x="f5" y="f20"/>
                  <a:pt x="f5" y="f8"/>
                  <a:pt x="f20" y="f21"/>
                </a:cubicBezTo>
                <a:cubicBezTo>
                  <a:pt x="f22" y="f23"/>
                  <a:pt x="f24" y="f25"/>
                  <a:pt x="f26" y="f5"/>
                </a:cubicBezTo>
                <a:cubicBezTo>
                  <a:pt x="f27" y="f28"/>
                  <a:pt x="f29" y="f17"/>
                  <a:pt x="f6" y="f8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65" name="Freeform 271">
            <a:extLst>
              <a:ext uri="{FF2B5EF4-FFF2-40B4-BE49-F238E27FC236}">
                <a16:creationId xmlns:a16="http://schemas.microsoft.com/office/drawing/2014/main" id="{8715CD9D-3936-F1B4-4E3B-C7C7B59727F8}"/>
              </a:ext>
            </a:extLst>
          </p:cNvPr>
          <p:cNvSpPr/>
          <p:nvPr/>
        </p:nvSpPr>
        <p:spPr>
          <a:xfrm>
            <a:off x="5973766" y="1678390"/>
            <a:ext cx="144466" cy="539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30"/>
              <a:gd name="f8" fmla="val 18"/>
              <a:gd name="f9" fmla="val 4"/>
              <a:gd name="f10" fmla="val 17"/>
              <a:gd name="f11" fmla="val 8"/>
              <a:gd name="f12" fmla="val 14"/>
              <a:gd name="f13" fmla="val 12"/>
              <a:gd name="f14" fmla="val 33"/>
              <a:gd name="f15" fmla="val 9"/>
              <a:gd name="f16" fmla="val 54"/>
              <a:gd name="f17" fmla="val 5"/>
              <a:gd name="f18" fmla="val 75"/>
              <a:gd name="f19" fmla="val 1"/>
              <a:gd name="f20" fmla="val 77"/>
              <a:gd name="f21" fmla="val 79"/>
              <a:gd name="f22" fmla="val 6"/>
              <a:gd name="f23" fmla="val 11"/>
              <a:gd name="f24" fmla="val 59"/>
              <a:gd name="f25" fmla="val 22"/>
              <a:gd name="f26" fmla="val 35"/>
              <a:gd name="f27" fmla="val 26"/>
              <a:gd name="f28" fmla="+- 0 0 -90"/>
              <a:gd name="f29" fmla="*/ f3 1 82"/>
              <a:gd name="f30" fmla="*/ f4 1 30"/>
              <a:gd name="f31" fmla="val f5"/>
              <a:gd name="f32" fmla="val f6"/>
              <a:gd name="f33" fmla="val f7"/>
              <a:gd name="f34" fmla="*/ f28 f0 1"/>
              <a:gd name="f35" fmla="+- f33 0 f31"/>
              <a:gd name="f36" fmla="+- f32 0 f31"/>
              <a:gd name="f37" fmla="*/ f34 1 f2"/>
              <a:gd name="f38" fmla="*/ f36 1 82"/>
              <a:gd name="f39" fmla="*/ f35 1 30"/>
              <a:gd name="f40" fmla="*/ 0 f36 1"/>
              <a:gd name="f41" fmla="*/ 18 f35 1"/>
              <a:gd name="f42" fmla="*/ 12 f36 1"/>
              <a:gd name="f43" fmla="*/ 14 f35 1"/>
              <a:gd name="f44" fmla="*/ 75 f36 1"/>
              <a:gd name="f45" fmla="*/ 1 f35 1"/>
              <a:gd name="f46" fmla="*/ 82 f36 1"/>
              <a:gd name="f47" fmla="*/ 30 f35 1"/>
              <a:gd name="f48" fmla="+- f37 0 f1"/>
              <a:gd name="f49" fmla="*/ f40 1 82"/>
              <a:gd name="f50" fmla="*/ f41 1 30"/>
              <a:gd name="f51" fmla="*/ f42 1 82"/>
              <a:gd name="f52" fmla="*/ f43 1 30"/>
              <a:gd name="f53" fmla="*/ f44 1 82"/>
              <a:gd name="f54" fmla="*/ f45 1 30"/>
              <a:gd name="f55" fmla="*/ f46 1 82"/>
              <a:gd name="f56" fmla="*/ f47 1 30"/>
              <a:gd name="f57" fmla="*/ 0 1 f38"/>
              <a:gd name="f58" fmla="*/ f32 1 f38"/>
              <a:gd name="f59" fmla="*/ 0 1 f39"/>
              <a:gd name="f60" fmla="*/ f33 1 f39"/>
              <a:gd name="f61" fmla="*/ f49 1 f38"/>
              <a:gd name="f62" fmla="*/ f50 1 f39"/>
              <a:gd name="f63" fmla="*/ f51 1 f38"/>
              <a:gd name="f64" fmla="*/ f52 1 f39"/>
              <a:gd name="f65" fmla="*/ f53 1 f38"/>
              <a:gd name="f66" fmla="*/ f54 1 f39"/>
              <a:gd name="f67" fmla="*/ f55 1 f38"/>
              <a:gd name="f68" fmla="*/ f56 1 f39"/>
              <a:gd name="f69" fmla="*/ f57 f29 1"/>
              <a:gd name="f70" fmla="*/ f58 f29 1"/>
              <a:gd name="f71" fmla="*/ f60 f30 1"/>
              <a:gd name="f72" fmla="*/ f59 f30 1"/>
              <a:gd name="f73" fmla="*/ f61 f29 1"/>
              <a:gd name="f74" fmla="*/ f62 f30 1"/>
              <a:gd name="f75" fmla="*/ f63 f29 1"/>
              <a:gd name="f76" fmla="*/ f64 f30 1"/>
              <a:gd name="f77" fmla="*/ f65 f29 1"/>
              <a:gd name="f78" fmla="*/ f66 f30 1"/>
              <a:gd name="f79" fmla="*/ f67 f29 1"/>
              <a:gd name="f80" fmla="*/ f68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8">
                <a:pos x="f73" y="f74"/>
              </a:cxn>
              <a:cxn ang="f48">
                <a:pos x="f75" y="f76"/>
              </a:cxn>
              <a:cxn ang="f48">
                <a:pos x="f77" y="f78"/>
              </a:cxn>
              <a:cxn ang="f48">
                <a:pos x="f79" y="f78"/>
              </a:cxn>
              <a:cxn ang="f48">
                <a:pos x="f79" y="f74"/>
              </a:cxn>
              <a:cxn ang="f48">
                <a:pos x="f75" y="f80"/>
              </a:cxn>
              <a:cxn ang="f48">
                <a:pos x="f73" y="f74"/>
              </a:cxn>
            </a:cxnLst>
            <a:rect l="f69" t="f72" r="f70" b="f71"/>
            <a:pathLst>
              <a:path w="82" h="30">
                <a:moveTo>
                  <a:pt x="f5" y="f8"/>
                </a:moveTo>
                <a:cubicBezTo>
                  <a:pt x="f9" y="f10"/>
                  <a:pt x="f11" y="f12"/>
                  <a:pt x="f13" y="f12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5"/>
                  <a:pt x="f21" y="f19"/>
                  <a:pt x="f6" y="f19"/>
                </a:cubicBezTo>
                <a:cubicBezTo>
                  <a:pt x="f6" y="f22"/>
                  <a:pt x="f6" y="f23"/>
                  <a:pt x="f6" y="f8"/>
                </a:cubicBezTo>
                <a:cubicBezTo>
                  <a:pt x="f24" y="f25"/>
                  <a:pt x="f26" y="f27"/>
                  <a:pt x="f13" y="f7"/>
                </a:cubicBezTo>
                <a:cubicBezTo>
                  <a:pt x="f11" y="f27"/>
                  <a:pt x="f9" y="f25"/>
                  <a:pt x="f5" y="f8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66" name="Freeform 272">
            <a:extLst>
              <a:ext uri="{FF2B5EF4-FFF2-40B4-BE49-F238E27FC236}">
                <a16:creationId xmlns:a16="http://schemas.microsoft.com/office/drawing/2014/main" id="{1AC15756-B4B3-0697-7B66-B4F947B7296A}"/>
              </a:ext>
            </a:extLst>
          </p:cNvPr>
          <p:cNvSpPr/>
          <p:nvPr/>
        </p:nvSpPr>
        <p:spPr>
          <a:xfrm>
            <a:off x="5929317" y="1754587"/>
            <a:ext cx="109535" cy="46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2"/>
              <a:gd name="f7" fmla="val 26"/>
              <a:gd name="f8" fmla="val 12"/>
              <a:gd name="f9" fmla="val 42"/>
              <a:gd name="f10" fmla="val 17"/>
              <a:gd name="f11" fmla="val 21"/>
              <a:gd name="f12" fmla="val 19"/>
              <a:gd name="f13" fmla="val 14"/>
              <a:gd name="f14" fmla="val 7"/>
              <a:gd name="f15" fmla="val 5"/>
              <a:gd name="f16" fmla="val 33"/>
              <a:gd name="f17" fmla="val 2"/>
              <a:gd name="f18" fmla="val 50"/>
              <a:gd name="f19" fmla="val 54"/>
              <a:gd name="f20" fmla="val 4"/>
              <a:gd name="f21" fmla="val 58"/>
              <a:gd name="f22" fmla="val 8"/>
              <a:gd name="f23" fmla="+- 0 0 -90"/>
              <a:gd name="f24" fmla="*/ f3 1 62"/>
              <a:gd name="f25" fmla="*/ f4 1 26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62"/>
              <a:gd name="f34" fmla="*/ f30 1 26"/>
              <a:gd name="f35" fmla="*/ 62 f31 1"/>
              <a:gd name="f36" fmla="*/ 12 f30 1"/>
              <a:gd name="f37" fmla="*/ 0 f31 1"/>
              <a:gd name="f38" fmla="*/ 26 f30 1"/>
              <a:gd name="f39" fmla="*/ 7 f30 1"/>
              <a:gd name="f40" fmla="*/ 50 f31 1"/>
              <a:gd name="f41" fmla="*/ 0 f30 1"/>
              <a:gd name="f42" fmla="+- f32 0 f1"/>
              <a:gd name="f43" fmla="*/ f35 1 62"/>
              <a:gd name="f44" fmla="*/ f36 1 26"/>
              <a:gd name="f45" fmla="*/ f37 1 62"/>
              <a:gd name="f46" fmla="*/ f38 1 26"/>
              <a:gd name="f47" fmla="*/ f39 1 26"/>
              <a:gd name="f48" fmla="*/ f40 1 62"/>
              <a:gd name="f49" fmla="*/ f41 1 26"/>
              <a:gd name="f50" fmla="*/ 0 1 f33"/>
              <a:gd name="f51" fmla="*/ f27 1 f33"/>
              <a:gd name="f52" fmla="*/ 0 1 f34"/>
              <a:gd name="f53" fmla="*/ f28 1 f34"/>
              <a:gd name="f54" fmla="*/ f43 1 f33"/>
              <a:gd name="f55" fmla="*/ f44 1 f34"/>
              <a:gd name="f56" fmla="*/ f45 1 f33"/>
              <a:gd name="f57" fmla="*/ f46 1 f34"/>
              <a:gd name="f58" fmla="*/ f47 1 f34"/>
              <a:gd name="f59" fmla="*/ f48 1 f33"/>
              <a:gd name="f60" fmla="*/ f49 1 f34"/>
              <a:gd name="f61" fmla="*/ f50 f24 1"/>
              <a:gd name="f62" fmla="*/ f51 f24 1"/>
              <a:gd name="f63" fmla="*/ f53 f25 1"/>
              <a:gd name="f64" fmla="*/ f52 f25 1"/>
              <a:gd name="f65" fmla="*/ f54 f24 1"/>
              <a:gd name="f66" fmla="*/ f55 f25 1"/>
              <a:gd name="f67" fmla="*/ f56 f24 1"/>
              <a:gd name="f68" fmla="*/ f57 f25 1"/>
              <a:gd name="f69" fmla="*/ f58 f25 1"/>
              <a:gd name="f70" fmla="*/ f59 f24 1"/>
              <a:gd name="f71" fmla="*/ f60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65" y="f66"/>
              </a:cxn>
              <a:cxn ang="f42">
                <a:pos x="f67" y="f68"/>
              </a:cxn>
              <a:cxn ang="f42">
                <a:pos x="f67" y="f69"/>
              </a:cxn>
              <a:cxn ang="f42">
                <a:pos x="f70" y="f71"/>
              </a:cxn>
              <a:cxn ang="f42">
                <a:pos x="f65" y="f66"/>
              </a:cxn>
            </a:cxnLst>
            <a:rect l="f61" t="f64" r="f62" b="f63"/>
            <a:pathLst>
              <a:path w="62" h="26">
                <a:moveTo>
                  <a:pt x="f6" y="f8"/>
                </a:moveTo>
                <a:cubicBezTo>
                  <a:pt x="f9" y="f10"/>
                  <a:pt x="f11" y="f11"/>
                  <a:pt x="f5" y="f7"/>
                </a:cubicBezTo>
                <a:cubicBezTo>
                  <a:pt x="f5" y="f12"/>
                  <a:pt x="f5" y="f13"/>
                  <a:pt x="f5" y="f14"/>
                </a:cubicBezTo>
                <a:cubicBezTo>
                  <a:pt x="f10" y="f15"/>
                  <a:pt x="f16" y="f17"/>
                  <a:pt x="f18" y="f5"/>
                </a:cubicBezTo>
                <a:cubicBezTo>
                  <a:pt x="f19" y="f20"/>
                  <a:pt x="f21" y="f22"/>
                  <a:pt x="f6" y="f8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67" name="Freeform 273">
            <a:extLst>
              <a:ext uri="{FF2B5EF4-FFF2-40B4-BE49-F238E27FC236}">
                <a16:creationId xmlns:a16="http://schemas.microsoft.com/office/drawing/2014/main" id="{7DFAF04A-41FF-37AF-122D-90201530069F}"/>
              </a:ext>
            </a:extLst>
          </p:cNvPr>
          <p:cNvSpPr/>
          <p:nvPr/>
        </p:nvSpPr>
        <p:spPr>
          <a:xfrm>
            <a:off x="6018215" y="1729185"/>
            <a:ext cx="103190" cy="46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9"/>
              <a:gd name="f7" fmla="val 26"/>
              <a:gd name="f8" fmla="val 12"/>
              <a:gd name="f9" fmla="val 8"/>
              <a:gd name="f10" fmla="val 22"/>
              <a:gd name="f11" fmla="val 4"/>
              <a:gd name="f12" fmla="val 18"/>
              <a:gd name="f13" fmla="val 14"/>
              <a:gd name="f14" fmla="val 19"/>
              <a:gd name="f15" fmla="val 9"/>
              <a:gd name="f16" fmla="val 37"/>
              <a:gd name="f17" fmla="val 5"/>
              <a:gd name="f18" fmla="val 56"/>
              <a:gd name="f19" fmla="val 44"/>
              <a:gd name="f20" fmla="val 33"/>
              <a:gd name="f21" fmla="val 23"/>
              <a:gd name="f22" fmla="val 24"/>
              <a:gd name="f23" fmla="+- 0 0 -90"/>
              <a:gd name="f24" fmla="*/ f3 1 59"/>
              <a:gd name="f25" fmla="*/ f4 1 26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59"/>
              <a:gd name="f34" fmla="*/ f30 1 26"/>
              <a:gd name="f35" fmla="*/ 12 f31 1"/>
              <a:gd name="f36" fmla="*/ 26 f30 1"/>
              <a:gd name="f37" fmla="*/ 0 f31 1"/>
              <a:gd name="f38" fmla="*/ 14 f30 1"/>
              <a:gd name="f39" fmla="*/ 56 f31 1"/>
              <a:gd name="f40" fmla="*/ 0 f30 1"/>
              <a:gd name="f41" fmla="*/ 44 f31 1"/>
              <a:gd name="f42" fmla="*/ 22 f30 1"/>
              <a:gd name="f43" fmla="+- f32 0 f1"/>
              <a:gd name="f44" fmla="*/ f35 1 59"/>
              <a:gd name="f45" fmla="*/ f36 1 26"/>
              <a:gd name="f46" fmla="*/ f37 1 59"/>
              <a:gd name="f47" fmla="*/ f38 1 26"/>
              <a:gd name="f48" fmla="*/ f39 1 59"/>
              <a:gd name="f49" fmla="*/ f40 1 26"/>
              <a:gd name="f50" fmla="*/ f41 1 59"/>
              <a:gd name="f51" fmla="*/ f42 1 26"/>
              <a:gd name="f52" fmla="*/ 0 1 f33"/>
              <a:gd name="f53" fmla="*/ f27 1 f33"/>
              <a:gd name="f54" fmla="*/ 0 1 f34"/>
              <a:gd name="f55" fmla="*/ f28 1 f34"/>
              <a:gd name="f56" fmla="*/ f44 1 f33"/>
              <a:gd name="f57" fmla="*/ f45 1 f34"/>
              <a:gd name="f58" fmla="*/ f46 1 f33"/>
              <a:gd name="f59" fmla="*/ f47 1 f34"/>
              <a:gd name="f60" fmla="*/ f48 1 f33"/>
              <a:gd name="f61" fmla="*/ f49 1 f34"/>
              <a:gd name="f62" fmla="*/ f50 1 f33"/>
              <a:gd name="f63" fmla="*/ f51 1 f34"/>
              <a:gd name="f64" fmla="*/ f52 f24 1"/>
              <a:gd name="f65" fmla="*/ f53 f24 1"/>
              <a:gd name="f66" fmla="*/ f55 f25 1"/>
              <a:gd name="f67" fmla="*/ f54 f25 1"/>
              <a:gd name="f68" fmla="*/ f56 f24 1"/>
              <a:gd name="f69" fmla="*/ f57 f25 1"/>
              <a:gd name="f70" fmla="*/ f58 f24 1"/>
              <a:gd name="f71" fmla="*/ f59 f25 1"/>
              <a:gd name="f72" fmla="*/ f60 f24 1"/>
              <a:gd name="f73" fmla="*/ f61 f25 1"/>
              <a:gd name="f74" fmla="*/ f62 f24 1"/>
              <a:gd name="f75" fmla="*/ f63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68" y="f69"/>
              </a:cxn>
              <a:cxn ang="f43">
                <a:pos x="f70" y="f71"/>
              </a:cxn>
              <a:cxn ang="f43">
                <a:pos x="f72" y="f73"/>
              </a:cxn>
              <a:cxn ang="f43">
                <a:pos x="f74" y="f75"/>
              </a:cxn>
              <a:cxn ang="f43">
                <a:pos x="f68" y="f69"/>
              </a:cxn>
            </a:cxnLst>
            <a:rect l="f64" t="f67" r="f65" b="f66"/>
            <a:pathLst>
              <a:path w="59" h="26">
                <a:moveTo>
                  <a:pt x="f8" y="f7"/>
                </a:moveTo>
                <a:cubicBezTo>
                  <a:pt x="f9" y="f10"/>
                  <a:pt x="f11" y="f12"/>
                  <a:pt x="f5" y="f13"/>
                </a:cubicBezTo>
                <a:cubicBezTo>
                  <a:pt x="f14" y="f15"/>
                  <a:pt x="f16" y="f17"/>
                  <a:pt x="f18" y="f5"/>
                </a:cubicBezTo>
                <a:cubicBezTo>
                  <a:pt x="f6" y="f12"/>
                  <a:pt x="f6" y="f14"/>
                  <a:pt x="f19" y="f10"/>
                </a:cubicBezTo>
                <a:cubicBezTo>
                  <a:pt x="f20" y="f21"/>
                  <a:pt x="f21" y="f22"/>
                  <a:pt x="f8" y="f7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68" name="Freeform 274">
            <a:extLst>
              <a:ext uri="{FF2B5EF4-FFF2-40B4-BE49-F238E27FC236}">
                <a16:creationId xmlns:a16="http://schemas.microsoft.com/office/drawing/2014/main" id="{E7B98394-409A-F6CD-1BFD-2C867E2C0DCE}"/>
              </a:ext>
            </a:extLst>
          </p:cNvPr>
          <p:cNvSpPr/>
          <p:nvPr/>
        </p:nvSpPr>
        <p:spPr>
          <a:xfrm>
            <a:off x="5929317" y="1710138"/>
            <a:ext cx="65086" cy="381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7"/>
              <a:gd name="f7" fmla="val 21"/>
              <a:gd name="f8" fmla="val 25"/>
              <a:gd name="f9" fmla="val 29"/>
              <a:gd name="f10" fmla="val 4"/>
              <a:gd name="f11" fmla="val 33"/>
              <a:gd name="f12" fmla="val 8"/>
              <a:gd name="f13" fmla="val 12"/>
              <a:gd name="f14" fmla="val 15"/>
              <a:gd name="f15" fmla="val 13"/>
              <a:gd name="f16" fmla="val 18"/>
              <a:gd name="f17" fmla="val 10"/>
              <a:gd name="f18" fmla="val 2"/>
              <a:gd name="f19" fmla="val 1"/>
              <a:gd name="f20" fmla="val 17"/>
              <a:gd name="f21" fmla="+- 0 0 -90"/>
              <a:gd name="f22" fmla="*/ f3 1 37"/>
              <a:gd name="f23" fmla="*/ f4 1 21"/>
              <a:gd name="f24" fmla="val f5"/>
              <a:gd name="f25" fmla="val f6"/>
              <a:gd name="f26" fmla="val f7"/>
              <a:gd name="f27" fmla="*/ f21 f0 1"/>
              <a:gd name="f28" fmla="+- f26 0 f24"/>
              <a:gd name="f29" fmla="+- f25 0 f24"/>
              <a:gd name="f30" fmla="*/ f27 1 f2"/>
              <a:gd name="f31" fmla="*/ f29 1 37"/>
              <a:gd name="f32" fmla="*/ f28 1 21"/>
              <a:gd name="f33" fmla="*/ 25 f29 1"/>
              <a:gd name="f34" fmla="*/ 0 f28 1"/>
              <a:gd name="f35" fmla="*/ 37 f29 1"/>
              <a:gd name="f36" fmla="*/ 12 f28 1"/>
              <a:gd name="f37" fmla="*/ 0 f29 1"/>
              <a:gd name="f38" fmla="*/ 21 f28 1"/>
              <a:gd name="f39" fmla="*/ 2 f28 1"/>
              <a:gd name="f40" fmla="+- f30 0 f1"/>
              <a:gd name="f41" fmla="*/ f33 1 37"/>
              <a:gd name="f42" fmla="*/ f34 1 21"/>
              <a:gd name="f43" fmla="*/ f35 1 37"/>
              <a:gd name="f44" fmla="*/ f36 1 21"/>
              <a:gd name="f45" fmla="*/ f37 1 37"/>
              <a:gd name="f46" fmla="*/ f38 1 21"/>
              <a:gd name="f47" fmla="*/ f39 1 21"/>
              <a:gd name="f48" fmla="*/ 0 1 f31"/>
              <a:gd name="f49" fmla="*/ f25 1 f31"/>
              <a:gd name="f50" fmla="*/ 0 1 f32"/>
              <a:gd name="f51" fmla="*/ f26 1 f32"/>
              <a:gd name="f52" fmla="*/ f41 1 f31"/>
              <a:gd name="f53" fmla="*/ f42 1 f32"/>
              <a:gd name="f54" fmla="*/ f43 1 f31"/>
              <a:gd name="f55" fmla="*/ f44 1 f32"/>
              <a:gd name="f56" fmla="*/ f45 1 f31"/>
              <a:gd name="f57" fmla="*/ f46 1 f32"/>
              <a:gd name="f58" fmla="*/ f47 1 f32"/>
              <a:gd name="f59" fmla="*/ f48 f22 1"/>
              <a:gd name="f60" fmla="*/ f49 f22 1"/>
              <a:gd name="f61" fmla="*/ f51 f23 1"/>
              <a:gd name="f62" fmla="*/ f50 f23 1"/>
              <a:gd name="f63" fmla="*/ f52 f22 1"/>
              <a:gd name="f64" fmla="*/ f53 f23 1"/>
              <a:gd name="f65" fmla="*/ f54 f22 1"/>
              <a:gd name="f66" fmla="*/ f55 f23 1"/>
              <a:gd name="f67" fmla="*/ f56 f22 1"/>
              <a:gd name="f68" fmla="*/ f57 f23 1"/>
              <a:gd name="f69" fmla="*/ f58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63" y="f64"/>
              </a:cxn>
              <a:cxn ang="f40">
                <a:pos x="f65" y="f66"/>
              </a:cxn>
              <a:cxn ang="f40">
                <a:pos x="f67" y="f68"/>
              </a:cxn>
              <a:cxn ang="f40">
                <a:pos x="f67" y="f69"/>
              </a:cxn>
              <a:cxn ang="f40">
                <a:pos x="f63" y="f64"/>
              </a:cxn>
            </a:cxnLst>
            <a:rect l="f59" t="f62" r="f60" b="f61"/>
            <a:pathLst>
              <a:path w="37" h="21">
                <a:moveTo>
                  <a:pt x="f8" y="f5"/>
                </a:moveTo>
                <a:cubicBezTo>
                  <a:pt x="f9" y="f10"/>
                  <a:pt x="f11" y="f12"/>
                  <a:pt x="f6" y="f13"/>
                </a:cubicBezTo>
                <a:cubicBezTo>
                  <a:pt x="f8" y="f14"/>
                  <a:pt x="f15" y="f16"/>
                  <a:pt x="f5" y="f7"/>
                </a:cubicBezTo>
                <a:cubicBezTo>
                  <a:pt x="f5" y="f14"/>
                  <a:pt x="f5" y="f17"/>
                  <a:pt x="f5" y="f18"/>
                </a:cubicBezTo>
                <a:cubicBezTo>
                  <a:pt x="f12" y="f19"/>
                  <a:pt x="f20" y="f19"/>
                  <a:pt x="f8" y="f5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69" name="Freeform 275">
            <a:extLst>
              <a:ext uri="{FF2B5EF4-FFF2-40B4-BE49-F238E27FC236}">
                <a16:creationId xmlns:a16="http://schemas.microsoft.com/office/drawing/2014/main" id="{0BA6B3DA-C329-8828-D562-E953A86CB91C}"/>
              </a:ext>
            </a:extLst>
          </p:cNvPr>
          <p:cNvSpPr/>
          <p:nvPr/>
        </p:nvSpPr>
        <p:spPr>
          <a:xfrm>
            <a:off x="6061072" y="1784753"/>
            <a:ext cx="57150" cy="3651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"/>
              <a:gd name="f7" fmla="val 21"/>
              <a:gd name="f8" fmla="val 14"/>
              <a:gd name="f9" fmla="val 9"/>
              <a:gd name="f10" fmla="val 17"/>
              <a:gd name="f11" fmla="val 5"/>
              <a:gd name="f12" fmla="val 13"/>
              <a:gd name="f13" fmla="val 8"/>
              <a:gd name="f14" fmla="val 10"/>
              <a:gd name="f15" fmla="val 6"/>
              <a:gd name="f16" fmla="val 20"/>
              <a:gd name="f17" fmla="val 3"/>
              <a:gd name="f18" fmla="val 7"/>
              <a:gd name="f19" fmla="val 26"/>
              <a:gd name="f20" fmla="+- 0 0 -90"/>
              <a:gd name="f21" fmla="*/ f3 1 32"/>
              <a:gd name="f22" fmla="*/ f4 1 21"/>
              <a:gd name="f23" fmla="val f5"/>
              <a:gd name="f24" fmla="val f6"/>
              <a:gd name="f25" fmla="val f7"/>
              <a:gd name="f26" fmla="*/ f20 f0 1"/>
              <a:gd name="f27" fmla="+- f25 0 f23"/>
              <a:gd name="f28" fmla="+- f24 0 f23"/>
              <a:gd name="f29" fmla="*/ f26 1 f2"/>
              <a:gd name="f30" fmla="*/ f28 1 32"/>
              <a:gd name="f31" fmla="*/ f27 1 21"/>
              <a:gd name="f32" fmla="*/ 14 f28 1"/>
              <a:gd name="f33" fmla="*/ 21 f27 1"/>
              <a:gd name="f34" fmla="*/ 0 f28 1"/>
              <a:gd name="f35" fmla="*/ 8 f27 1"/>
              <a:gd name="f36" fmla="*/ 32 f28 1"/>
              <a:gd name="f37" fmla="*/ 0 f27 1"/>
              <a:gd name="f38" fmla="*/ 20 f27 1"/>
              <a:gd name="f39" fmla="+- f29 0 f1"/>
              <a:gd name="f40" fmla="*/ f32 1 32"/>
              <a:gd name="f41" fmla="*/ f33 1 21"/>
              <a:gd name="f42" fmla="*/ f34 1 32"/>
              <a:gd name="f43" fmla="*/ f35 1 21"/>
              <a:gd name="f44" fmla="*/ f36 1 32"/>
              <a:gd name="f45" fmla="*/ f37 1 21"/>
              <a:gd name="f46" fmla="*/ f38 1 21"/>
              <a:gd name="f47" fmla="*/ 0 1 f30"/>
              <a:gd name="f48" fmla="*/ f24 1 f30"/>
              <a:gd name="f49" fmla="*/ 0 1 f31"/>
              <a:gd name="f50" fmla="*/ f25 1 f31"/>
              <a:gd name="f51" fmla="*/ f40 1 f30"/>
              <a:gd name="f52" fmla="*/ f41 1 f31"/>
              <a:gd name="f53" fmla="*/ f42 1 f30"/>
              <a:gd name="f54" fmla="*/ f43 1 f31"/>
              <a:gd name="f55" fmla="*/ f44 1 f30"/>
              <a:gd name="f56" fmla="*/ f45 1 f31"/>
              <a:gd name="f57" fmla="*/ f46 1 f31"/>
              <a:gd name="f58" fmla="*/ f47 f21 1"/>
              <a:gd name="f59" fmla="*/ f48 f21 1"/>
              <a:gd name="f60" fmla="*/ f50 f22 1"/>
              <a:gd name="f61" fmla="*/ f49 f22 1"/>
              <a:gd name="f62" fmla="*/ f51 f21 1"/>
              <a:gd name="f63" fmla="*/ f52 f22 1"/>
              <a:gd name="f64" fmla="*/ f53 f21 1"/>
              <a:gd name="f65" fmla="*/ f54 f22 1"/>
              <a:gd name="f66" fmla="*/ f55 f21 1"/>
              <a:gd name="f67" fmla="*/ f56 f22 1"/>
              <a:gd name="f68" fmla="*/ f57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62" y="f63"/>
              </a:cxn>
              <a:cxn ang="f39">
                <a:pos x="f64" y="f65"/>
              </a:cxn>
              <a:cxn ang="f39">
                <a:pos x="f66" y="f67"/>
              </a:cxn>
              <a:cxn ang="f39">
                <a:pos x="f66" y="f68"/>
              </a:cxn>
              <a:cxn ang="f39">
                <a:pos x="f62" y="f63"/>
              </a:cxn>
            </a:cxnLst>
            <a:rect l="f58" t="f61" r="f59" b="f60"/>
            <a:pathLst>
              <a:path w="32" h="21">
                <a:moveTo>
                  <a:pt x="f8" y="f7"/>
                </a:moveTo>
                <a:cubicBezTo>
                  <a:pt x="f9" y="f10"/>
                  <a:pt x="f11" y="f12"/>
                  <a:pt x="f5" y="f13"/>
                </a:cubicBezTo>
                <a:cubicBezTo>
                  <a:pt x="f14" y="f15"/>
                  <a:pt x="f16" y="f17"/>
                  <a:pt x="f6" y="f5"/>
                </a:cubicBezTo>
                <a:cubicBezTo>
                  <a:pt x="f6" y="f18"/>
                  <a:pt x="f6" y="f12"/>
                  <a:pt x="f6" y="f16"/>
                </a:cubicBezTo>
                <a:cubicBezTo>
                  <a:pt x="f19" y="f16"/>
                  <a:pt x="f16" y="f7"/>
                  <a:pt x="f8" y="f7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70" name="Freeform 276">
            <a:extLst>
              <a:ext uri="{FF2B5EF4-FFF2-40B4-BE49-F238E27FC236}">
                <a16:creationId xmlns:a16="http://schemas.microsoft.com/office/drawing/2014/main" id="{37DB45DB-6146-0D27-34C8-990E50881B87}"/>
              </a:ext>
            </a:extLst>
          </p:cNvPr>
          <p:cNvSpPr/>
          <p:nvPr/>
        </p:nvSpPr>
        <p:spPr>
          <a:xfrm>
            <a:off x="6019796" y="1116409"/>
            <a:ext cx="98426" cy="603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6"/>
              <a:gd name="f7" fmla="val 34"/>
              <a:gd name="f8" fmla="val 7"/>
              <a:gd name="f9" fmla="val 12"/>
              <a:gd name="f10" fmla="val 19"/>
              <a:gd name="f11" fmla="val 39"/>
              <a:gd name="f12" fmla="val 24"/>
              <a:gd name="f13" fmla="val 21"/>
              <a:gd name="f14" fmla="val 29"/>
              <a:gd name="f15" fmla="val 3"/>
              <a:gd name="f16" fmla="val 17"/>
              <a:gd name="f17" fmla="val 15"/>
              <a:gd name="f18" fmla="val 13"/>
              <a:gd name="f19" fmla="val 28"/>
              <a:gd name="f20" fmla="val 9"/>
              <a:gd name="f21" fmla="val 41"/>
              <a:gd name="f22" fmla="val 5"/>
              <a:gd name="f23" fmla="+- 0 0 -90"/>
              <a:gd name="f24" fmla="*/ f3 1 56"/>
              <a:gd name="f25" fmla="*/ f4 1 34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56"/>
              <a:gd name="f34" fmla="*/ f30 1 34"/>
              <a:gd name="f35" fmla="*/ 56 f31 1"/>
              <a:gd name="f36" fmla="*/ 0 f30 1"/>
              <a:gd name="f37" fmla="*/ 19 f30 1"/>
              <a:gd name="f38" fmla="*/ 3 f31 1"/>
              <a:gd name="f39" fmla="*/ 34 f30 1"/>
              <a:gd name="f40" fmla="*/ 15 f31 1"/>
              <a:gd name="f41" fmla="*/ 13 f30 1"/>
              <a:gd name="f42" fmla="+- f32 0 f1"/>
              <a:gd name="f43" fmla="*/ f35 1 56"/>
              <a:gd name="f44" fmla="*/ f36 1 34"/>
              <a:gd name="f45" fmla="*/ f37 1 34"/>
              <a:gd name="f46" fmla="*/ f38 1 56"/>
              <a:gd name="f47" fmla="*/ f39 1 34"/>
              <a:gd name="f48" fmla="*/ f40 1 56"/>
              <a:gd name="f49" fmla="*/ f41 1 34"/>
              <a:gd name="f50" fmla="*/ 0 1 f33"/>
              <a:gd name="f51" fmla="*/ f27 1 f33"/>
              <a:gd name="f52" fmla="*/ 0 1 f34"/>
              <a:gd name="f53" fmla="*/ f28 1 f34"/>
              <a:gd name="f54" fmla="*/ f43 1 f33"/>
              <a:gd name="f55" fmla="*/ f44 1 f34"/>
              <a:gd name="f56" fmla="*/ f45 1 f34"/>
              <a:gd name="f57" fmla="*/ f46 1 f33"/>
              <a:gd name="f58" fmla="*/ f47 1 f34"/>
              <a:gd name="f59" fmla="*/ f48 1 f33"/>
              <a:gd name="f60" fmla="*/ f49 1 f34"/>
              <a:gd name="f61" fmla="*/ f50 f24 1"/>
              <a:gd name="f62" fmla="*/ f51 f24 1"/>
              <a:gd name="f63" fmla="*/ f53 f25 1"/>
              <a:gd name="f64" fmla="*/ f52 f25 1"/>
              <a:gd name="f65" fmla="*/ f54 f24 1"/>
              <a:gd name="f66" fmla="*/ f55 f25 1"/>
              <a:gd name="f67" fmla="*/ f56 f25 1"/>
              <a:gd name="f68" fmla="*/ f57 f24 1"/>
              <a:gd name="f69" fmla="*/ f58 f25 1"/>
              <a:gd name="f70" fmla="*/ f59 f24 1"/>
              <a:gd name="f71" fmla="*/ f60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65" y="f66"/>
              </a:cxn>
              <a:cxn ang="f42">
                <a:pos x="f65" y="f67"/>
              </a:cxn>
              <a:cxn ang="f42">
                <a:pos x="f68" y="f69"/>
              </a:cxn>
              <a:cxn ang="f42">
                <a:pos x="f70" y="f71"/>
              </a:cxn>
              <a:cxn ang="f42">
                <a:pos x="f65" y="f66"/>
              </a:cxn>
            </a:cxnLst>
            <a:rect l="f61" t="f64" r="f62" b="f63"/>
            <a:pathLst>
              <a:path w="56" h="34">
                <a:moveTo>
                  <a:pt x="f6" y="f5"/>
                </a:moveTo>
                <a:cubicBezTo>
                  <a:pt x="f6" y="f8"/>
                  <a:pt x="f6" y="f9"/>
                  <a:pt x="f6" y="f10"/>
                </a:cubicBezTo>
                <a:cubicBezTo>
                  <a:pt x="f11" y="f12"/>
                  <a:pt x="f13" y="f14"/>
                  <a:pt x="f15" y="f7"/>
                </a:cubicBezTo>
                <a:cubicBezTo>
                  <a:pt x="f5" y="f16"/>
                  <a:pt x="f5" y="f16"/>
                  <a:pt x="f17" y="f18"/>
                </a:cubicBezTo>
                <a:cubicBezTo>
                  <a:pt x="f19" y="f20"/>
                  <a:pt x="f21" y="f22"/>
                  <a:pt x="f6" y="f5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71" name="Freeform 277">
            <a:extLst>
              <a:ext uri="{FF2B5EF4-FFF2-40B4-BE49-F238E27FC236}">
                <a16:creationId xmlns:a16="http://schemas.microsoft.com/office/drawing/2014/main" id="{1E95476F-F693-B986-BDCF-DE2156D127EB}"/>
              </a:ext>
            </a:extLst>
          </p:cNvPr>
          <p:cNvSpPr/>
          <p:nvPr/>
        </p:nvSpPr>
        <p:spPr>
          <a:xfrm>
            <a:off x="6022979" y="1389458"/>
            <a:ext cx="98426" cy="555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6"/>
              <a:gd name="f7" fmla="val 31"/>
              <a:gd name="f8" fmla="val 53"/>
              <a:gd name="f9" fmla="val 13"/>
              <a:gd name="f10" fmla="val 54"/>
              <a:gd name="f11" fmla="val 20"/>
              <a:gd name="f12" fmla="val 41"/>
              <a:gd name="f13" fmla="val 22"/>
              <a:gd name="f14" fmla="val 28"/>
              <a:gd name="f15" fmla="val 24"/>
              <a:gd name="f16" fmla="val 14"/>
              <a:gd name="f17" fmla="val 25"/>
              <a:gd name="f18" fmla="val 18"/>
              <a:gd name="f19" fmla="val 9"/>
              <a:gd name="f20" fmla="val 35"/>
              <a:gd name="f21" fmla="val 5"/>
              <a:gd name="f22" fmla="+- 0 0 -90"/>
              <a:gd name="f23" fmla="*/ f3 1 56"/>
              <a:gd name="f24" fmla="*/ f4 1 31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56"/>
              <a:gd name="f33" fmla="*/ f29 1 31"/>
              <a:gd name="f34" fmla="*/ 53 f30 1"/>
              <a:gd name="f35" fmla="*/ 0 f29 1"/>
              <a:gd name="f36" fmla="*/ 41 f30 1"/>
              <a:gd name="f37" fmla="*/ 22 f29 1"/>
              <a:gd name="f38" fmla="*/ 0 f30 1"/>
              <a:gd name="f39" fmla="*/ 31 f29 1"/>
              <a:gd name="f40" fmla="*/ 14 f29 1"/>
              <a:gd name="f41" fmla="+- f31 0 f1"/>
              <a:gd name="f42" fmla="*/ f34 1 56"/>
              <a:gd name="f43" fmla="*/ f35 1 31"/>
              <a:gd name="f44" fmla="*/ f36 1 56"/>
              <a:gd name="f45" fmla="*/ f37 1 31"/>
              <a:gd name="f46" fmla="*/ f38 1 56"/>
              <a:gd name="f47" fmla="*/ f39 1 31"/>
              <a:gd name="f48" fmla="*/ f40 1 31"/>
              <a:gd name="f49" fmla="*/ 0 1 f32"/>
              <a:gd name="f50" fmla="*/ f26 1 f32"/>
              <a:gd name="f51" fmla="*/ 0 1 f33"/>
              <a:gd name="f52" fmla="*/ f27 1 f33"/>
              <a:gd name="f53" fmla="*/ f42 1 f32"/>
              <a:gd name="f54" fmla="*/ f43 1 f33"/>
              <a:gd name="f55" fmla="*/ f44 1 f32"/>
              <a:gd name="f56" fmla="*/ f45 1 f33"/>
              <a:gd name="f57" fmla="*/ f46 1 f32"/>
              <a:gd name="f58" fmla="*/ f47 1 f33"/>
              <a:gd name="f59" fmla="*/ f48 1 f33"/>
              <a:gd name="f60" fmla="*/ f49 f23 1"/>
              <a:gd name="f61" fmla="*/ f50 f23 1"/>
              <a:gd name="f62" fmla="*/ f52 f24 1"/>
              <a:gd name="f63" fmla="*/ f51 f24 1"/>
              <a:gd name="f64" fmla="*/ f53 f23 1"/>
              <a:gd name="f65" fmla="*/ f54 f24 1"/>
              <a:gd name="f66" fmla="*/ f55 f23 1"/>
              <a:gd name="f67" fmla="*/ f56 f24 1"/>
              <a:gd name="f68" fmla="*/ f57 f23 1"/>
              <a:gd name="f69" fmla="*/ f58 f24 1"/>
              <a:gd name="f70" fmla="*/ f59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4" y="f65"/>
              </a:cxn>
              <a:cxn ang="f41">
                <a:pos x="f66" y="f67"/>
              </a:cxn>
              <a:cxn ang="f41">
                <a:pos x="f68" y="f69"/>
              </a:cxn>
              <a:cxn ang="f41">
                <a:pos x="f68" y="f70"/>
              </a:cxn>
              <a:cxn ang="f41">
                <a:pos x="f64" y="f65"/>
              </a:cxn>
            </a:cxnLst>
            <a:rect l="f60" t="f63" r="f61" b="f62"/>
            <a:pathLst>
              <a:path w="56" h="31">
                <a:moveTo>
                  <a:pt x="f8" y="f5"/>
                </a:moveTo>
                <a:cubicBezTo>
                  <a:pt x="f6" y="f9"/>
                  <a:pt x="f10" y="f11"/>
                  <a:pt x="f12" y="f13"/>
                </a:cubicBezTo>
                <a:cubicBezTo>
                  <a:pt x="f14" y="f15"/>
                  <a:pt x="f16" y="f14"/>
                  <a:pt x="f5" y="f7"/>
                </a:cubicBezTo>
                <a:cubicBezTo>
                  <a:pt x="f5" y="f17"/>
                  <a:pt x="f5" y="f11"/>
                  <a:pt x="f5" y="f16"/>
                </a:cubicBezTo>
                <a:cubicBezTo>
                  <a:pt x="f18" y="f19"/>
                  <a:pt x="f20" y="f21"/>
                  <a:pt x="f8" y="f5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72" name="Freeform 278">
            <a:extLst>
              <a:ext uri="{FF2B5EF4-FFF2-40B4-BE49-F238E27FC236}">
                <a16:creationId xmlns:a16="http://schemas.microsoft.com/office/drawing/2014/main" id="{DFB746AC-603A-72C1-4012-33565E79A89A}"/>
              </a:ext>
            </a:extLst>
          </p:cNvPr>
          <p:cNvSpPr/>
          <p:nvPr/>
        </p:nvSpPr>
        <p:spPr>
          <a:xfrm>
            <a:off x="6021388" y="1335490"/>
            <a:ext cx="96834" cy="5555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32"/>
              <a:gd name="f8" fmla="val 7"/>
              <a:gd name="f9" fmla="val 12"/>
              <a:gd name="f10" fmla="val 18"/>
              <a:gd name="f11" fmla="val 37"/>
              <a:gd name="f12" fmla="val 23"/>
              <a:gd name="f13" fmla="val 20"/>
              <a:gd name="f14" fmla="val 28"/>
              <a:gd name="f15" fmla="val 2"/>
              <a:gd name="f16" fmla="val 15"/>
              <a:gd name="f17" fmla="val 11"/>
              <a:gd name="f18" fmla="val 41"/>
              <a:gd name="f19" fmla="val 4"/>
              <a:gd name="f20" fmla="+- 0 0 -90"/>
              <a:gd name="f21" fmla="*/ f3 1 55"/>
              <a:gd name="f22" fmla="*/ f4 1 32"/>
              <a:gd name="f23" fmla="val f5"/>
              <a:gd name="f24" fmla="val f6"/>
              <a:gd name="f25" fmla="val f7"/>
              <a:gd name="f26" fmla="*/ f20 f0 1"/>
              <a:gd name="f27" fmla="+- f25 0 f23"/>
              <a:gd name="f28" fmla="+- f24 0 f23"/>
              <a:gd name="f29" fmla="*/ f26 1 f2"/>
              <a:gd name="f30" fmla="*/ f28 1 55"/>
              <a:gd name="f31" fmla="*/ f27 1 32"/>
              <a:gd name="f32" fmla="*/ 55 f28 1"/>
              <a:gd name="f33" fmla="*/ 0 f27 1"/>
              <a:gd name="f34" fmla="*/ 18 f27 1"/>
              <a:gd name="f35" fmla="*/ 2 f28 1"/>
              <a:gd name="f36" fmla="*/ 32 f27 1"/>
              <a:gd name="f37" fmla="*/ 15 f28 1"/>
              <a:gd name="f38" fmla="*/ 11 f27 1"/>
              <a:gd name="f39" fmla="+- f29 0 f1"/>
              <a:gd name="f40" fmla="*/ f32 1 55"/>
              <a:gd name="f41" fmla="*/ f33 1 32"/>
              <a:gd name="f42" fmla="*/ f34 1 32"/>
              <a:gd name="f43" fmla="*/ f35 1 55"/>
              <a:gd name="f44" fmla="*/ f36 1 32"/>
              <a:gd name="f45" fmla="*/ f37 1 55"/>
              <a:gd name="f46" fmla="*/ f38 1 32"/>
              <a:gd name="f47" fmla="*/ 0 1 f30"/>
              <a:gd name="f48" fmla="*/ f24 1 f30"/>
              <a:gd name="f49" fmla="*/ 0 1 f31"/>
              <a:gd name="f50" fmla="*/ f25 1 f31"/>
              <a:gd name="f51" fmla="*/ f40 1 f30"/>
              <a:gd name="f52" fmla="*/ f41 1 f31"/>
              <a:gd name="f53" fmla="*/ f42 1 f31"/>
              <a:gd name="f54" fmla="*/ f43 1 f30"/>
              <a:gd name="f55" fmla="*/ f44 1 f31"/>
              <a:gd name="f56" fmla="*/ f45 1 f30"/>
              <a:gd name="f57" fmla="*/ f46 1 f31"/>
              <a:gd name="f58" fmla="*/ f47 f21 1"/>
              <a:gd name="f59" fmla="*/ f48 f21 1"/>
              <a:gd name="f60" fmla="*/ f50 f22 1"/>
              <a:gd name="f61" fmla="*/ f49 f22 1"/>
              <a:gd name="f62" fmla="*/ f51 f21 1"/>
              <a:gd name="f63" fmla="*/ f52 f22 1"/>
              <a:gd name="f64" fmla="*/ f53 f22 1"/>
              <a:gd name="f65" fmla="*/ f54 f21 1"/>
              <a:gd name="f66" fmla="*/ f55 f22 1"/>
              <a:gd name="f67" fmla="*/ f56 f21 1"/>
              <a:gd name="f68" fmla="*/ f57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62" y="f63"/>
              </a:cxn>
              <a:cxn ang="f39">
                <a:pos x="f62" y="f64"/>
              </a:cxn>
              <a:cxn ang="f39">
                <a:pos x="f65" y="f66"/>
              </a:cxn>
              <a:cxn ang="f39">
                <a:pos x="f67" y="f68"/>
              </a:cxn>
              <a:cxn ang="f39">
                <a:pos x="f62" y="f63"/>
              </a:cxn>
            </a:cxnLst>
            <a:rect l="f58" t="f61" r="f59" b="f60"/>
            <a:pathLst>
              <a:path w="55" h="32">
                <a:moveTo>
                  <a:pt x="f6" y="f5"/>
                </a:moveTo>
                <a:cubicBezTo>
                  <a:pt x="f6" y="f8"/>
                  <a:pt x="f6" y="f9"/>
                  <a:pt x="f6" y="f10"/>
                </a:cubicBezTo>
                <a:cubicBezTo>
                  <a:pt x="f11" y="f12"/>
                  <a:pt x="f13" y="f14"/>
                  <a:pt x="f15" y="f7"/>
                </a:cubicBezTo>
                <a:cubicBezTo>
                  <a:pt x="f5" y="f16"/>
                  <a:pt x="f5" y="f16"/>
                  <a:pt x="f16" y="f17"/>
                </a:cubicBezTo>
                <a:cubicBezTo>
                  <a:pt x="f14" y="f8"/>
                  <a:pt x="f18" y="f19"/>
                  <a:pt x="f6" y="f5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73" name="Freeform 279">
            <a:extLst>
              <a:ext uri="{FF2B5EF4-FFF2-40B4-BE49-F238E27FC236}">
                <a16:creationId xmlns:a16="http://schemas.microsoft.com/office/drawing/2014/main" id="{1B249ED9-C4B3-0C37-7C25-8BF7F078CEA8}"/>
              </a:ext>
            </a:extLst>
          </p:cNvPr>
          <p:cNvSpPr/>
          <p:nvPr/>
        </p:nvSpPr>
        <p:spPr>
          <a:xfrm>
            <a:off x="6018215" y="1283095"/>
            <a:ext cx="100017" cy="539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7"/>
              <a:gd name="f7" fmla="val 31"/>
              <a:gd name="f8" fmla="val 1"/>
              <a:gd name="f9" fmla="val 6"/>
              <a:gd name="f10" fmla="val 11"/>
              <a:gd name="f11" fmla="val 17"/>
              <a:gd name="f12" fmla="val 40"/>
              <a:gd name="f13" fmla="val 22"/>
              <a:gd name="f14" fmla="val 27"/>
              <a:gd name="f15" fmla="val 5"/>
              <a:gd name="f16" fmla="val 18"/>
              <a:gd name="f17" fmla="val 14"/>
              <a:gd name="f18" fmla="val 15"/>
              <a:gd name="f19" fmla="val 28"/>
              <a:gd name="f20" fmla="val 7"/>
              <a:gd name="f21" fmla="val 41"/>
              <a:gd name="f22" fmla="val 4"/>
              <a:gd name="f23" fmla="val 54"/>
              <a:gd name="f24" fmla="val 55"/>
              <a:gd name="f25" fmla="+- 0 0 -90"/>
              <a:gd name="f26" fmla="*/ f3 1 57"/>
              <a:gd name="f27" fmla="*/ f4 1 31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57"/>
              <a:gd name="f36" fmla="*/ f32 1 31"/>
              <a:gd name="f37" fmla="*/ 57 f33 1"/>
              <a:gd name="f38" fmla="*/ 1 f32 1"/>
              <a:gd name="f39" fmla="*/ 17 f32 1"/>
              <a:gd name="f40" fmla="*/ 5 f33 1"/>
              <a:gd name="f41" fmla="*/ 31 f32 1"/>
              <a:gd name="f42" fmla="*/ 15 f33 1"/>
              <a:gd name="f43" fmla="*/ 11 f32 1"/>
              <a:gd name="f44" fmla="*/ 54 f33 1"/>
              <a:gd name="f45" fmla="*/ 0 f32 1"/>
              <a:gd name="f46" fmla="+- f34 0 f1"/>
              <a:gd name="f47" fmla="*/ f37 1 57"/>
              <a:gd name="f48" fmla="*/ f38 1 31"/>
              <a:gd name="f49" fmla="*/ f39 1 31"/>
              <a:gd name="f50" fmla="*/ f40 1 57"/>
              <a:gd name="f51" fmla="*/ f41 1 31"/>
              <a:gd name="f52" fmla="*/ f42 1 57"/>
              <a:gd name="f53" fmla="*/ f43 1 31"/>
              <a:gd name="f54" fmla="*/ f44 1 57"/>
              <a:gd name="f55" fmla="*/ f45 1 31"/>
              <a:gd name="f56" fmla="*/ 0 1 f35"/>
              <a:gd name="f57" fmla="*/ f29 1 f35"/>
              <a:gd name="f58" fmla="*/ 0 1 f36"/>
              <a:gd name="f59" fmla="*/ f30 1 f36"/>
              <a:gd name="f60" fmla="*/ f47 1 f35"/>
              <a:gd name="f61" fmla="*/ f48 1 f36"/>
              <a:gd name="f62" fmla="*/ f49 1 f36"/>
              <a:gd name="f63" fmla="*/ f50 1 f35"/>
              <a:gd name="f64" fmla="*/ f51 1 f36"/>
              <a:gd name="f65" fmla="*/ f52 1 f35"/>
              <a:gd name="f66" fmla="*/ f53 1 f36"/>
              <a:gd name="f67" fmla="*/ f54 1 f35"/>
              <a:gd name="f68" fmla="*/ f55 1 f36"/>
              <a:gd name="f69" fmla="*/ f56 f26 1"/>
              <a:gd name="f70" fmla="*/ f57 f26 1"/>
              <a:gd name="f71" fmla="*/ f59 f27 1"/>
              <a:gd name="f72" fmla="*/ f58 f27 1"/>
              <a:gd name="f73" fmla="*/ f60 f26 1"/>
              <a:gd name="f74" fmla="*/ f61 f27 1"/>
              <a:gd name="f75" fmla="*/ f62 f27 1"/>
              <a:gd name="f76" fmla="*/ f63 f26 1"/>
              <a:gd name="f77" fmla="*/ f64 f27 1"/>
              <a:gd name="f78" fmla="*/ f65 f26 1"/>
              <a:gd name="f79" fmla="*/ f66 f27 1"/>
              <a:gd name="f80" fmla="*/ f67 f26 1"/>
              <a:gd name="f81" fmla="*/ f68 f2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73" y="f74"/>
              </a:cxn>
              <a:cxn ang="f46">
                <a:pos x="f73" y="f75"/>
              </a:cxn>
              <a:cxn ang="f46">
                <a:pos x="f76" y="f77"/>
              </a:cxn>
              <a:cxn ang="f46">
                <a:pos x="f78" y="f79"/>
              </a:cxn>
              <a:cxn ang="f46">
                <a:pos x="f80" y="f81"/>
              </a:cxn>
              <a:cxn ang="f46">
                <a:pos x="f73" y="f74"/>
              </a:cxn>
            </a:cxnLst>
            <a:rect l="f69" t="f72" r="f70" b="f71"/>
            <a:pathLst>
              <a:path w="57" h="31">
                <a:moveTo>
                  <a:pt x="f6" y="f8"/>
                </a:moveTo>
                <a:cubicBezTo>
                  <a:pt x="f6" y="f9"/>
                  <a:pt x="f6" y="f10"/>
                  <a:pt x="f6" y="f11"/>
                </a:cubicBezTo>
                <a:cubicBezTo>
                  <a:pt x="f12" y="f13"/>
                  <a:pt x="f13" y="f14"/>
                  <a:pt x="f15" y="f7"/>
                </a:cubicBezTo>
                <a:cubicBezTo>
                  <a:pt x="f5" y="f16"/>
                  <a:pt x="f8" y="f17"/>
                  <a:pt x="f18" y="f10"/>
                </a:cubicBezTo>
                <a:cubicBezTo>
                  <a:pt x="f19" y="f20"/>
                  <a:pt x="f21" y="f22"/>
                  <a:pt x="f23" y="f5"/>
                </a:cubicBezTo>
                <a:cubicBezTo>
                  <a:pt x="f23" y="f5"/>
                  <a:pt x="f24" y="f5"/>
                  <a:pt x="f6" y="f8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74" name="Freeform 280">
            <a:extLst>
              <a:ext uri="{FF2B5EF4-FFF2-40B4-BE49-F238E27FC236}">
                <a16:creationId xmlns:a16="http://schemas.microsoft.com/office/drawing/2014/main" id="{33FDCDE2-1325-A3AD-8BE5-B460125E240A}"/>
              </a:ext>
            </a:extLst>
          </p:cNvPr>
          <p:cNvSpPr/>
          <p:nvPr/>
        </p:nvSpPr>
        <p:spPr>
          <a:xfrm>
            <a:off x="6019796" y="1227536"/>
            <a:ext cx="103190" cy="571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9"/>
              <a:gd name="f7" fmla="val 32"/>
              <a:gd name="f8" fmla="val 3"/>
              <a:gd name="f9" fmla="val 14"/>
              <a:gd name="f10" fmla="val 15"/>
              <a:gd name="f11" fmla="val 16"/>
              <a:gd name="f12" fmla="val 10"/>
              <a:gd name="f13" fmla="val 29"/>
              <a:gd name="f14" fmla="val 7"/>
              <a:gd name="f15" fmla="val 42"/>
              <a:gd name="f16" fmla="val 54"/>
              <a:gd name="f17" fmla="val 58"/>
              <a:gd name="f18" fmla="val 17"/>
              <a:gd name="f19" fmla="val 44"/>
              <a:gd name="f20" fmla="val 21"/>
              <a:gd name="f21" fmla="val 30"/>
              <a:gd name="f22" fmla="val 25"/>
              <a:gd name="f23" fmla="val 28"/>
              <a:gd name="f24" fmla="+- 0 0 -90"/>
              <a:gd name="f25" fmla="*/ f3 1 59"/>
              <a:gd name="f26" fmla="*/ f4 1 32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59"/>
              <a:gd name="f35" fmla="*/ f31 1 32"/>
              <a:gd name="f36" fmla="*/ 3 f32 1"/>
              <a:gd name="f37" fmla="*/ 32 f31 1"/>
              <a:gd name="f38" fmla="*/ 16 f32 1"/>
              <a:gd name="f39" fmla="*/ 10 f31 1"/>
              <a:gd name="f40" fmla="*/ 54 f32 1"/>
              <a:gd name="f41" fmla="*/ 0 f31 1"/>
              <a:gd name="f42" fmla="*/ 44 f32 1"/>
              <a:gd name="f43" fmla="*/ 21 f31 1"/>
              <a:gd name="f44" fmla="+- f33 0 f1"/>
              <a:gd name="f45" fmla="*/ f36 1 59"/>
              <a:gd name="f46" fmla="*/ f37 1 32"/>
              <a:gd name="f47" fmla="*/ f38 1 59"/>
              <a:gd name="f48" fmla="*/ f39 1 32"/>
              <a:gd name="f49" fmla="*/ f40 1 59"/>
              <a:gd name="f50" fmla="*/ f41 1 32"/>
              <a:gd name="f51" fmla="*/ f42 1 59"/>
              <a:gd name="f52" fmla="*/ f43 1 32"/>
              <a:gd name="f53" fmla="*/ 0 1 f34"/>
              <a:gd name="f54" fmla="*/ f28 1 f34"/>
              <a:gd name="f55" fmla="*/ 0 1 f35"/>
              <a:gd name="f56" fmla="*/ f29 1 f35"/>
              <a:gd name="f57" fmla="*/ f45 1 f34"/>
              <a:gd name="f58" fmla="*/ f46 1 f35"/>
              <a:gd name="f59" fmla="*/ f47 1 f34"/>
              <a:gd name="f60" fmla="*/ f48 1 f35"/>
              <a:gd name="f61" fmla="*/ f49 1 f34"/>
              <a:gd name="f62" fmla="*/ f50 1 f35"/>
              <a:gd name="f63" fmla="*/ f51 1 f34"/>
              <a:gd name="f64" fmla="*/ f52 1 f35"/>
              <a:gd name="f65" fmla="*/ f53 f25 1"/>
              <a:gd name="f66" fmla="*/ f54 f25 1"/>
              <a:gd name="f67" fmla="*/ f56 f26 1"/>
              <a:gd name="f68" fmla="*/ f55 f26 1"/>
              <a:gd name="f69" fmla="*/ f57 f25 1"/>
              <a:gd name="f70" fmla="*/ f58 f26 1"/>
              <a:gd name="f71" fmla="*/ f59 f25 1"/>
              <a:gd name="f72" fmla="*/ f60 f26 1"/>
              <a:gd name="f73" fmla="*/ f61 f25 1"/>
              <a:gd name="f74" fmla="*/ f62 f26 1"/>
              <a:gd name="f75" fmla="*/ f63 f25 1"/>
              <a:gd name="f76" fmla="*/ f64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69" y="f70"/>
              </a:cxn>
              <a:cxn ang="f44">
                <a:pos x="f71" y="f72"/>
              </a:cxn>
              <a:cxn ang="f44">
                <a:pos x="f73" y="f74"/>
              </a:cxn>
              <a:cxn ang="f44">
                <a:pos x="f75" y="f76"/>
              </a:cxn>
              <a:cxn ang="f44">
                <a:pos x="f69" y="f70"/>
              </a:cxn>
            </a:cxnLst>
            <a:rect l="f65" t="f68" r="f66" b="f67"/>
            <a:pathLst>
              <a:path w="59" h="32">
                <a:moveTo>
                  <a:pt x="f8" y="f7"/>
                </a:moveTo>
                <a:cubicBezTo>
                  <a:pt x="f5" y="f9"/>
                  <a:pt x="f5" y="f10"/>
                  <a:pt x="f11" y="f12"/>
                </a:cubicBezTo>
                <a:cubicBezTo>
                  <a:pt x="f13" y="f14"/>
                  <a:pt x="f15" y="f8"/>
                  <a:pt x="f16" y="f5"/>
                </a:cubicBezTo>
                <a:cubicBezTo>
                  <a:pt x="f6" y="f10"/>
                  <a:pt x="f17" y="f18"/>
                  <a:pt x="f19" y="f20"/>
                </a:cubicBezTo>
                <a:cubicBezTo>
                  <a:pt x="f21" y="f22"/>
                  <a:pt x="f18" y="f23"/>
                  <a:pt x="f8" y="f7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75" name="Freeform 281">
            <a:extLst>
              <a:ext uri="{FF2B5EF4-FFF2-40B4-BE49-F238E27FC236}">
                <a16:creationId xmlns:a16="http://schemas.microsoft.com/office/drawing/2014/main" id="{809BE9B6-2764-228D-7A94-9445A5CFA6F6}"/>
              </a:ext>
            </a:extLst>
          </p:cNvPr>
          <p:cNvSpPr/>
          <p:nvPr/>
        </p:nvSpPr>
        <p:spPr>
          <a:xfrm>
            <a:off x="6018215" y="1173559"/>
            <a:ext cx="103190" cy="571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9"/>
              <a:gd name="f7" fmla="val 33"/>
              <a:gd name="f8" fmla="val 4"/>
              <a:gd name="f9" fmla="val 19"/>
              <a:gd name="f10" fmla="val 5"/>
              <a:gd name="f11" fmla="val 13"/>
              <a:gd name="f12" fmla="val 17"/>
              <a:gd name="f13" fmla="val 11"/>
              <a:gd name="f14" fmla="val 30"/>
              <a:gd name="f15" fmla="val 8"/>
              <a:gd name="f16" fmla="val 43"/>
              <a:gd name="f17" fmla="val 3"/>
              <a:gd name="f18" fmla="val 56"/>
              <a:gd name="f19" fmla="val 42"/>
              <a:gd name="f20" fmla="val 22"/>
              <a:gd name="f21" fmla="val 25"/>
              <a:gd name="f22" fmla="val 29"/>
              <a:gd name="f23" fmla="+- 0 0 -90"/>
              <a:gd name="f24" fmla="*/ f3 1 59"/>
              <a:gd name="f25" fmla="*/ f4 1 33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59"/>
              <a:gd name="f34" fmla="*/ f30 1 33"/>
              <a:gd name="f35" fmla="*/ 4 f31 1"/>
              <a:gd name="f36" fmla="*/ 33 f30 1"/>
              <a:gd name="f37" fmla="*/ 17 f31 1"/>
              <a:gd name="f38" fmla="*/ 11 f30 1"/>
              <a:gd name="f39" fmla="*/ 56 f31 1"/>
              <a:gd name="f40" fmla="*/ 0 f30 1"/>
              <a:gd name="f41" fmla="*/ 42 f31 1"/>
              <a:gd name="f42" fmla="*/ 22 f30 1"/>
              <a:gd name="f43" fmla="+- f32 0 f1"/>
              <a:gd name="f44" fmla="*/ f35 1 59"/>
              <a:gd name="f45" fmla="*/ f36 1 33"/>
              <a:gd name="f46" fmla="*/ f37 1 59"/>
              <a:gd name="f47" fmla="*/ f38 1 33"/>
              <a:gd name="f48" fmla="*/ f39 1 59"/>
              <a:gd name="f49" fmla="*/ f40 1 33"/>
              <a:gd name="f50" fmla="*/ f41 1 59"/>
              <a:gd name="f51" fmla="*/ f42 1 33"/>
              <a:gd name="f52" fmla="*/ 0 1 f33"/>
              <a:gd name="f53" fmla="*/ f27 1 f33"/>
              <a:gd name="f54" fmla="*/ 0 1 f34"/>
              <a:gd name="f55" fmla="*/ f28 1 f34"/>
              <a:gd name="f56" fmla="*/ f44 1 f33"/>
              <a:gd name="f57" fmla="*/ f45 1 f34"/>
              <a:gd name="f58" fmla="*/ f46 1 f33"/>
              <a:gd name="f59" fmla="*/ f47 1 f34"/>
              <a:gd name="f60" fmla="*/ f48 1 f33"/>
              <a:gd name="f61" fmla="*/ f49 1 f34"/>
              <a:gd name="f62" fmla="*/ f50 1 f33"/>
              <a:gd name="f63" fmla="*/ f51 1 f34"/>
              <a:gd name="f64" fmla="*/ f52 f24 1"/>
              <a:gd name="f65" fmla="*/ f53 f24 1"/>
              <a:gd name="f66" fmla="*/ f55 f25 1"/>
              <a:gd name="f67" fmla="*/ f54 f25 1"/>
              <a:gd name="f68" fmla="*/ f56 f24 1"/>
              <a:gd name="f69" fmla="*/ f57 f25 1"/>
              <a:gd name="f70" fmla="*/ f58 f24 1"/>
              <a:gd name="f71" fmla="*/ f59 f25 1"/>
              <a:gd name="f72" fmla="*/ f60 f24 1"/>
              <a:gd name="f73" fmla="*/ f61 f25 1"/>
              <a:gd name="f74" fmla="*/ f62 f24 1"/>
              <a:gd name="f75" fmla="*/ f63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68" y="f69"/>
              </a:cxn>
              <a:cxn ang="f43">
                <a:pos x="f70" y="f71"/>
              </a:cxn>
              <a:cxn ang="f43">
                <a:pos x="f72" y="f73"/>
              </a:cxn>
              <a:cxn ang="f43">
                <a:pos x="f74" y="f75"/>
              </a:cxn>
              <a:cxn ang="f43">
                <a:pos x="f68" y="f69"/>
              </a:cxn>
            </a:cxnLst>
            <a:rect l="f64" t="f67" r="f65" b="f66"/>
            <a:pathLst>
              <a:path w="59" h="33">
                <a:moveTo>
                  <a:pt x="f8" y="f7"/>
                </a:moveTo>
                <a:cubicBezTo>
                  <a:pt x="f5" y="f9"/>
                  <a:pt x="f10" y="f11"/>
                  <a:pt x="f12" y="f13"/>
                </a:cubicBezTo>
                <a:cubicBezTo>
                  <a:pt x="f14" y="f15"/>
                  <a:pt x="f16" y="f17"/>
                  <a:pt x="f18" y="f5"/>
                </a:cubicBezTo>
                <a:cubicBezTo>
                  <a:pt x="f6" y="f12"/>
                  <a:pt x="f6" y="f12"/>
                  <a:pt x="f19" y="f20"/>
                </a:cubicBezTo>
                <a:cubicBezTo>
                  <a:pt x="f14" y="f21"/>
                  <a:pt x="f12" y="f22"/>
                  <a:pt x="f8" y="f7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76" name="Freeform 282">
            <a:extLst>
              <a:ext uri="{FF2B5EF4-FFF2-40B4-BE49-F238E27FC236}">
                <a16:creationId xmlns:a16="http://schemas.microsoft.com/office/drawing/2014/main" id="{7BD6422D-EFF6-FB51-3C60-EC360C94033A}"/>
              </a:ext>
            </a:extLst>
          </p:cNvPr>
          <p:cNvSpPr/>
          <p:nvPr/>
        </p:nvSpPr>
        <p:spPr>
          <a:xfrm>
            <a:off x="7726359" y="1227536"/>
            <a:ext cx="506413" cy="16383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88"/>
              <a:gd name="f7" fmla="val 930"/>
              <a:gd name="f8" fmla="val 277"/>
              <a:gd name="f9" fmla="val 532"/>
              <a:gd name="f10" fmla="val 237"/>
              <a:gd name="f11" fmla="val 519"/>
              <a:gd name="f12" fmla="val 197"/>
              <a:gd name="f13" fmla="val 506"/>
              <a:gd name="f14" fmla="val 156"/>
              <a:gd name="f15" fmla="val 494"/>
              <a:gd name="f16" fmla="val 147"/>
              <a:gd name="f17" fmla="val 491"/>
              <a:gd name="f18" fmla="val 144"/>
              <a:gd name="f19" fmla="val 487"/>
              <a:gd name="f20" fmla="val 477"/>
              <a:gd name="f21" fmla="val 362"/>
              <a:gd name="f22" fmla="val 248"/>
              <a:gd name="f23" fmla="val 133"/>
              <a:gd name="f24" fmla="val 129"/>
              <a:gd name="f25" fmla="val 143"/>
              <a:gd name="f26" fmla="val 125"/>
              <a:gd name="f27" fmla="val 121"/>
              <a:gd name="f28" fmla="val 113"/>
              <a:gd name="f29" fmla="val 106"/>
              <a:gd name="f30" fmla="val 98"/>
              <a:gd name="f31" fmla="val 146"/>
              <a:gd name="f32" fmla="val 89"/>
              <a:gd name="f33" fmla="val 142"/>
              <a:gd name="f34" fmla="val 85"/>
              <a:gd name="f35" fmla="val 135"/>
              <a:gd name="f36" fmla="val 81"/>
              <a:gd name="f37" fmla="val 107"/>
              <a:gd name="f38" fmla="val 65"/>
              <a:gd name="f39" fmla="val 80"/>
              <a:gd name="f40" fmla="val 48"/>
              <a:gd name="f41" fmla="val 52"/>
              <a:gd name="f42" fmla="val 31"/>
              <a:gd name="f43" fmla="val 35"/>
              <a:gd name="f44" fmla="val 21"/>
              <a:gd name="f45" fmla="val 19"/>
              <a:gd name="f46" fmla="val 11"/>
              <a:gd name="f47" fmla="val 1"/>
              <a:gd name="f48" fmla="val 3"/>
              <a:gd name="f49" fmla="val 5"/>
              <a:gd name="f50" fmla="val 6"/>
              <a:gd name="f51" fmla="val 88"/>
              <a:gd name="f52" fmla="val 170"/>
              <a:gd name="f53" fmla="val 252"/>
              <a:gd name="f54" fmla="val 255"/>
              <a:gd name="f55" fmla="val 2"/>
              <a:gd name="f56" fmla="val 258"/>
              <a:gd name="f57" fmla="val 261"/>
              <a:gd name="f58" fmla="val 266"/>
              <a:gd name="f59" fmla="val 271"/>
              <a:gd name="f60" fmla="val 276"/>
              <a:gd name="f61" fmla="val 705"/>
              <a:gd name="f62" fmla="val 919"/>
              <a:gd name="f63" fmla="val 923"/>
              <a:gd name="f64" fmla="val 927"/>
              <a:gd name="f65" fmla="val 97"/>
              <a:gd name="f66" fmla="val 192"/>
              <a:gd name="f67" fmla="val 798"/>
              <a:gd name="f68" fmla="val 667"/>
              <a:gd name="f69" fmla="val 535"/>
              <a:gd name="f70" fmla="val 284"/>
              <a:gd name="f71" fmla="val 534"/>
              <a:gd name="f72" fmla="val 281"/>
              <a:gd name="f73" fmla="val 533"/>
              <a:gd name="f74" fmla="+- 0 0 -90"/>
              <a:gd name="f75" fmla="*/ f3 1 288"/>
              <a:gd name="f76" fmla="*/ f4 1 930"/>
              <a:gd name="f77" fmla="val f5"/>
              <a:gd name="f78" fmla="val f6"/>
              <a:gd name="f79" fmla="val f7"/>
              <a:gd name="f80" fmla="*/ f74 f0 1"/>
              <a:gd name="f81" fmla="+- f79 0 f77"/>
              <a:gd name="f82" fmla="+- f78 0 f77"/>
              <a:gd name="f83" fmla="*/ f80 1 f2"/>
              <a:gd name="f84" fmla="*/ f82 1 288"/>
              <a:gd name="f85" fmla="*/ f81 1 930"/>
              <a:gd name="f86" fmla="*/ 277 f82 1"/>
              <a:gd name="f87" fmla="*/ 532 f81 1"/>
              <a:gd name="f88" fmla="*/ 156 f82 1"/>
              <a:gd name="f89" fmla="*/ 494 f81 1"/>
              <a:gd name="f90" fmla="*/ 144 f82 1"/>
              <a:gd name="f91" fmla="*/ 477 f81 1"/>
              <a:gd name="f92" fmla="*/ 133 f81 1"/>
              <a:gd name="f93" fmla="*/ 143 f82 1"/>
              <a:gd name="f94" fmla="*/ 121 f81 1"/>
              <a:gd name="f95" fmla="*/ 98 f81 1"/>
              <a:gd name="f96" fmla="*/ 135 f82 1"/>
              <a:gd name="f97" fmla="*/ 81 f81 1"/>
              <a:gd name="f98" fmla="*/ 52 f82 1"/>
              <a:gd name="f99" fmla="*/ 31 f81 1"/>
              <a:gd name="f100" fmla="*/ 1 f82 1"/>
              <a:gd name="f101" fmla="*/ 0 f81 1"/>
              <a:gd name="f102" fmla="*/ 0 f82 1"/>
              <a:gd name="f103" fmla="*/ 6 f81 1"/>
              <a:gd name="f104" fmla="*/ 252 f81 1"/>
              <a:gd name="f105" fmla="*/ 2 f82 1"/>
              <a:gd name="f106" fmla="*/ 261 f81 1"/>
              <a:gd name="f107" fmla="*/ 276 f81 1"/>
              <a:gd name="f108" fmla="*/ 919 f81 1"/>
              <a:gd name="f109" fmla="*/ 930 f81 1"/>
              <a:gd name="f110" fmla="*/ 288 f82 1"/>
              <a:gd name="f111" fmla="*/ 535 f81 1"/>
              <a:gd name="f112" fmla="+- f83 0 f1"/>
              <a:gd name="f113" fmla="*/ f86 1 288"/>
              <a:gd name="f114" fmla="*/ f87 1 930"/>
              <a:gd name="f115" fmla="*/ f88 1 288"/>
              <a:gd name="f116" fmla="*/ f89 1 930"/>
              <a:gd name="f117" fmla="*/ f90 1 288"/>
              <a:gd name="f118" fmla="*/ f91 1 930"/>
              <a:gd name="f119" fmla="*/ f92 1 930"/>
              <a:gd name="f120" fmla="*/ f93 1 288"/>
              <a:gd name="f121" fmla="*/ f94 1 930"/>
              <a:gd name="f122" fmla="*/ f95 1 930"/>
              <a:gd name="f123" fmla="*/ f96 1 288"/>
              <a:gd name="f124" fmla="*/ f97 1 930"/>
              <a:gd name="f125" fmla="*/ f98 1 288"/>
              <a:gd name="f126" fmla="*/ f99 1 930"/>
              <a:gd name="f127" fmla="*/ f100 1 288"/>
              <a:gd name="f128" fmla="*/ f101 1 930"/>
              <a:gd name="f129" fmla="*/ f102 1 288"/>
              <a:gd name="f130" fmla="*/ f103 1 930"/>
              <a:gd name="f131" fmla="*/ f104 1 930"/>
              <a:gd name="f132" fmla="*/ f105 1 288"/>
              <a:gd name="f133" fmla="*/ f106 1 930"/>
              <a:gd name="f134" fmla="*/ f107 1 930"/>
              <a:gd name="f135" fmla="*/ f108 1 930"/>
              <a:gd name="f136" fmla="*/ f109 1 930"/>
              <a:gd name="f137" fmla="*/ f110 1 288"/>
              <a:gd name="f138" fmla="*/ f111 1 930"/>
              <a:gd name="f139" fmla="*/ 0 1 f84"/>
              <a:gd name="f140" fmla="*/ f78 1 f84"/>
              <a:gd name="f141" fmla="*/ 0 1 f85"/>
              <a:gd name="f142" fmla="*/ f79 1 f85"/>
              <a:gd name="f143" fmla="*/ f113 1 f84"/>
              <a:gd name="f144" fmla="*/ f114 1 f85"/>
              <a:gd name="f145" fmla="*/ f115 1 f84"/>
              <a:gd name="f146" fmla="*/ f116 1 f85"/>
              <a:gd name="f147" fmla="*/ f117 1 f84"/>
              <a:gd name="f148" fmla="*/ f118 1 f85"/>
              <a:gd name="f149" fmla="*/ f119 1 f85"/>
              <a:gd name="f150" fmla="*/ f120 1 f84"/>
              <a:gd name="f151" fmla="*/ f121 1 f85"/>
              <a:gd name="f152" fmla="*/ f122 1 f85"/>
              <a:gd name="f153" fmla="*/ f123 1 f84"/>
              <a:gd name="f154" fmla="*/ f124 1 f85"/>
              <a:gd name="f155" fmla="*/ f125 1 f84"/>
              <a:gd name="f156" fmla="*/ f126 1 f85"/>
              <a:gd name="f157" fmla="*/ f127 1 f84"/>
              <a:gd name="f158" fmla="*/ f128 1 f85"/>
              <a:gd name="f159" fmla="*/ f129 1 f84"/>
              <a:gd name="f160" fmla="*/ f130 1 f85"/>
              <a:gd name="f161" fmla="*/ f131 1 f85"/>
              <a:gd name="f162" fmla="*/ f132 1 f84"/>
              <a:gd name="f163" fmla="*/ f133 1 f85"/>
              <a:gd name="f164" fmla="*/ f134 1 f85"/>
              <a:gd name="f165" fmla="*/ f135 1 f85"/>
              <a:gd name="f166" fmla="*/ f136 1 f85"/>
              <a:gd name="f167" fmla="*/ f137 1 f84"/>
              <a:gd name="f168" fmla="*/ f138 1 f85"/>
              <a:gd name="f169" fmla="*/ f139 f75 1"/>
              <a:gd name="f170" fmla="*/ f140 f75 1"/>
              <a:gd name="f171" fmla="*/ f142 f76 1"/>
              <a:gd name="f172" fmla="*/ f141 f76 1"/>
              <a:gd name="f173" fmla="*/ f143 f75 1"/>
              <a:gd name="f174" fmla="*/ f144 f76 1"/>
              <a:gd name="f175" fmla="*/ f145 f75 1"/>
              <a:gd name="f176" fmla="*/ f146 f76 1"/>
              <a:gd name="f177" fmla="*/ f147 f75 1"/>
              <a:gd name="f178" fmla="*/ f148 f76 1"/>
              <a:gd name="f179" fmla="*/ f149 f76 1"/>
              <a:gd name="f180" fmla="*/ f150 f75 1"/>
              <a:gd name="f181" fmla="*/ f151 f76 1"/>
              <a:gd name="f182" fmla="*/ f152 f76 1"/>
              <a:gd name="f183" fmla="*/ f153 f75 1"/>
              <a:gd name="f184" fmla="*/ f154 f76 1"/>
              <a:gd name="f185" fmla="*/ f155 f75 1"/>
              <a:gd name="f186" fmla="*/ f156 f76 1"/>
              <a:gd name="f187" fmla="*/ f157 f75 1"/>
              <a:gd name="f188" fmla="*/ f158 f76 1"/>
              <a:gd name="f189" fmla="*/ f159 f75 1"/>
              <a:gd name="f190" fmla="*/ f160 f76 1"/>
              <a:gd name="f191" fmla="*/ f161 f76 1"/>
              <a:gd name="f192" fmla="*/ f162 f75 1"/>
              <a:gd name="f193" fmla="*/ f163 f76 1"/>
              <a:gd name="f194" fmla="*/ f164 f76 1"/>
              <a:gd name="f195" fmla="*/ f165 f76 1"/>
              <a:gd name="f196" fmla="*/ f166 f76 1"/>
              <a:gd name="f197" fmla="*/ f167 f75 1"/>
              <a:gd name="f198" fmla="*/ f168 f7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2">
                <a:pos x="f173" y="f174"/>
              </a:cxn>
              <a:cxn ang="f112">
                <a:pos x="f175" y="f176"/>
              </a:cxn>
              <a:cxn ang="f112">
                <a:pos x="f177" y="f178"/>
              </a:cxn>
              <a:cxn ang="f112">
                <a:pos x="f177" y="f179"/>
              </a:cxn>
              <a:cxn ang="f112">
                <a:pos x="f180" y="f181"/>
              </a:cxn>
              <a:cxn ang="f112">
                <a:pos x="f180" y="f181"/>
              </a:cxn>
              <a:cxn ang="f112">
                <a:pos x="f177" y="f182"/>
              </a:cxn>
              <a:cxn ang="f112">
                <a:pos x="f183" y="f184"/>
              </a:cxn>
              <a:cxn ang="f112">
                <a:pos x="f185" y="f186"/>
              </a:cxn>
              <a:cxn ang="f112">
                <a:pos x="f187" y="f188"/>
              </a:cxn>
              <a:cxn ang="f112">
                <a:pos x="f189" y="f190"/>
              </a:cxn>
              <a:cxn ang="f112">
                <a:pos x="f189" y="f191"/>
              </a:cxn>
              <a:cxn ang="f112">
                <a:pos x="f192" y="f193"/>
              </a:cxn>
              <a:cxn ang="f112">
                <a:pos x="f189" y="f194"/>
              </a:cxn>
              <a:cxn ang="f112">
                <a:pos x="f189" y="f195"/>
              </a:cxn>
              <a:cxn ang="f112">
                <a:pos x="f189" y="f196"/>
              </a:cxn>
              <a:cxn ang="f112">
                <a:pos x="f197" y="f196"/>
              </a:cxn>
              <a:cxn ang="f112">
                <a:pos x="f197" y="f198"/>
              </a:cxn>
              <a:cxn ang="f112">
                <a:pos x="f173" y="f174"/>
              </a:cxn>
            </a:cxnLst>
            <a:rect l="f169" t="f172" r="f170" b="f171"/>
            <a:pathLst>
              <a:path w="288" h="93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18" y="f20"/>
                </a:cubicBezTo>
                <a:cubicBezTo>
                  <a:pt x="f18" y="f21"/>
                  <a:pt x="f18" y="f22"/>
                  <a:pt x="f18" y="f23"/>
                </a:cubicBezTo>
                <a:cubicBezTo>
                  <a:pt x="f18" y="f24"/>
                  <a:pt x="f25" y="f26"/>
                  <a:pt x="f25" y="f27"/>
                </a:cubicBezTo>
                <a:cubicBezTo>
                  <a:pt x="f25" y="f27"/>
                  <a:pt x="f25" y="f27"/>
                  <a:pt x="f25" y="f27"/>
                </a:cubicBezTo>
                <a:cubicBezTo>
                  <a:pt x="f25" y="f28"/>
                  <a:pt x="f25" y="f29"/>
                  <a:pt x="f18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5"/>
                </a:cubicBezTo>
                <a:cubicBezTo>
                  <a:pt x="f47" y="f48"/>
                  <a:pt x="f5" y="f49"/>
                  <a:pt x="f5" y="f50"/>
                </a:cubicBezTo>
                <a:cubicBezTo>
                  <a:pt x="f5" y="f51"/>
                  <a:pt x="f5" y="f52"/>
                  <a:pt x="f5" y="f53"/>
                </a:cubicBezTo>
                <a:cubicBezTo>
                  <a:pt x="f5" y="f54"/>
                  <a:pt x="f55" y="f56"/>
                  <a:pt x="f55" y="f57"/>
                </a:cubicBezTo>
                <a:cubicBezTo>
                  <a:pt x="f55" y="f58"/>
                  <a:pt x="f5" y="f59"/>
                  <a:pt x="f5" y="f60"/>
                </a:cubicBezTo>
                <a:cubicBezTo>
                  <a:pt x="f5" y="f17"/>
                  <a:pt x="f5" y="f61"/>
                  <a:pt x="f5" y="f62"/>
                </a:cubicBezTo>
                <a:cubicBezTo>
                  <a:pt x="f5" y="f63"/>
                  <a:pt x="f5" y="f64"/>
                  <a:pt x="f5" y="f7"/>
                </a:cubicBezTo>
                <a:cubicBezTo>
                  <a:pt x="f65" y="f7"/>
                  <a:pt x="f66" y="f7"/>
                  <a:pt x="f6" y="f7"/>
                </a:cubicBezTo>
                <a:cubicBezTo>
                  <a:pt x="f6" y="f67"/>
                  <a:pt x="f6" y="f68"/>
                  <a:pt x="f6" y="f69"/>
                </a:cubicBezTo>
                <a:cubicBezTo>
                  <a:pt x="f70" y="f71"/>
                  <a:pt x="f72" y="f73"/>
                  <a:pt x="f8" y="f9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77" name="Freeform 283">
            <a:extLst>
              <a:ext uri="{FF2B5EF4-FFF2-40B4-BE49-F238E27FC236}">
                <a16:creationId xmlns:a16="http://schemas.microsoft.com/office/drawing/2014/main" id="{0DFE68F1-272D-048C-6BB2-342A3FD0319A}"/>
              </a:ext>
            </a:extLst>
          </p:cNvPr>
          <p:cNvSpPr/>
          <p:nvPr/>
        </p:nvSpPr>
        <p:spPr>
          <a:xfrm>
            <a:off x="6902448" y="1227536"/>
            <a:ext cx="788990" cy="16383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49"/>
              <a:gd name="f7" fmla="val 930"/>
              <a:gd name="f8" fmla="val 447"/>
              <a:gd name="f9" fmla="val 415"/>
              <a:gd name="f10" fmla="val 448"/>
              <a:gd name="f11" fmla="val 413"/>
              <a:gd name="f12" fmla="val 411"/>
              <a:gd name="f13" fmla="val 409"/>
              <a:gd name="f14" fmla="val 370"/>
              <a:gd name="f15" fmla="val 331"/>
              <a:gd name="f16" fmla="val 291"/>
              <a:gd name="f17" fmla="val 289"/>
              <a:gd name="f18" fmla="val 287"/>
              <a:gd name="f19" fmla="val 285"/>
              <a:gd name="f20" fmla="val 281"/>
              <a:gd name="f21" fmla="val 277"/>
              <a:gd name="f22" fmla="val 273"/>
              <a:gd name="f23" fmla="val 186"/>
              <a:gd name="f24" fmla="val 98"/>
              <a:gd name="f25" fmla="val 10"/>
              <a:gd name="f26" fmla="val 7"/>
              <a:gd name="f27" fmla="val 4"/>
              <a:gd name="f28" fmla="val 1"/>
              <a:gd name="f29" fmla="val 446"/>
              <a:gd name="f30" fmla="val 374"/>
              <a:gd name="f31" fmla="val 29"/>
              <a:gd name="f32" fmla="val 302"/>
              <a:gd name="f33" fmla="val 57"/>
              <a:gd name="f34" fmla="val 231"/>
              <a:gd name="f35" fmla="val 85"/>
              <a:gd name="f36" fmla="val 227"/>
              <a:gd name="f37" fmla="val 86"/>
              <a:gd name="f38" fmla="val 224"/>
              <a:gd name="f39" fmla="val 92"/>
              <a:gd name="f40" fmla="val 96"/>
              <a:gd name="f41" fmla="val 125"/>
              <a:gd name="f42" fmla="val 154"/>
              <a:gd name="f43" fmla="val 183"/>
              <a:gd name="f44" fmla="val 187"/>
              <a:gd name="f45" fmla="val 225"/>
              <a:gd name="f46" fmla="val 190"/>
              <a:gd name="f47" fmla="val 193"/>
              <a:gd name="f48" fmla="val 197"/>
              <a:gd name="f49" fmla="val 201"/>
              <a:gd name="f50" fmla="val 205"/>
              <a:gd name="f51" fmla="val 296"/>
              <a:gd name="f52" fmla="val 388"/>
              <a:gd name="f53" fmla="val 479"/>
              <a:gd name="f54" fmla="val 487"/>
              <a:gd name="f55" fmla="val 222"/>
              <a:gd name="f56" fmla="val 490"/>
              <a:gd name="f57" fmla="val 214"/>
              <a:gd name="f58" fmla="val 492"/>
              <a:gd name="f59" fmla="val 146"/>
              <a:gd name="f60" fmla="val 505"/>
              <a:gd name="f61" fmla="val 78"/>
              <a:gd name="f62" fmla="val 520"/>
              <a:gd name="f63" fmla="val 533"/>
              <a:gd name="f64" fmla="val 2"/>
              <a:gd name="f65" fmla="val 535"/>
              <a:gd name="f66" fmla="val 537"/>
              <a:gd name="f67" fmla="val 545"/>
              <a:gd name="f68" fmla="val 596"/>
              <a:gd name="f69" fmla="val 646"/>
              <a:gd name="f70" fmla="val 696"/>
              <a:gd name="f71" fmla="val 753"/>
              <a:gd name="f72" fmla="val 809"/>
              <a:gd name="f73" fmla="val 865"/>
              <a:gd name="f74" fmla="val 887"/>
              <a:gd name="f75" fmla="val 908"/>
              <a:gd name="f76" fmla="val 150"/>
              <a:gd name="f77" fmla="val 299"/>
              <a:gd name="f78" fmla="val 927"/>
              <a:gd name="f79" fmla="val 924"/>
              <a:gd name="f80" fmla="val 922"/>
              <a:gd name="f81" fmla="val 756"/>
              <a:gd name="f82" fmla="val 590"/>
              <a:gd name="f83" fmla="val 425"/>
              <a:gd name="f84" fmla="val 421"/>
              <a:gd name="f85" fmla="val 418"/>
              <a:gd name="f86" fmla="val 435"/>
              <a:gd name="f87" fmla="val 580"/>
              <a:gd name="f88" fmla="val 742"/>
              <a:gd name="f89" fmla="val 905"/>
              <a:gd name="f90" fmla="val 912"/>
              <a:gd name="f91" fmla="val 918"/>
              <a:gd name="f92" fmla="val 294"/>
              <a:gd name="f93" fmla="val 155"/>
              <a:gd name="f94" fmla="val 14"/>
              <a:gd name="f95" fmla="val 915"/>
              <a:gd name="f96" fmla="val 911"/>
              <a:gd name="f97" fmla="val 907"/>
              <a:gd name="f98" fmla="val 837"/>
              <a:gd name="f99" fmla="val 767"/>
              <a:gd name="f100" fmla="val 697"/>
              <a:gd name="f101" fmla="val 650"/>
              <a:gd name="f102" fmla="val 603"/>
              <a:gd name="f103" fmla="val 555"/>
              <a:gd name="f104" fmla="val 13"/>
              <a:gd name="f105" fmla="val 547"/>
              <a:gd name="f106" fmla="val 16"/>
              <a:gd name="f107" fmla="val 544"/>
              <a:gd name="f108" fmla="val 24"/>
              <a:gd name="f109" fmla="val 542"/>
              <a:gd name="f110" fmla="val 91"/>
              <a:gd name="f111" fmla="val 529"/>
              <a:gd name="f112" fmla="val 157"/>
              <a:gd name="f113" fmla="val 516"/>
              <a:gd name="f114" fmla="val 503"/>
              <a:gd name="f115" fmla="val 234"/>
              <a:gd name="f116" fmla="val 501"/>
              <a:gd name="f117" fmla="val 237"/>
              <a:gd name="f118" fmla="val 496"/>
              <a:gd name="f119" fmla="val 486"/>
              <a:gd name="f120" fmla="val 395"/>
              <a:gd name="f121" fmla="val 304"/>
              <a:gd name="f122" fmla="val 213"/>
              <a:gd name="f123" fmla="val 209"/>
              <a:gd name="f124" fmla="val 236"/>
              <a:gd name="f125" fmla="val 206"/>
              <a:gd name="f126" fmla="val 235"/>
              <a:gd name="f127" fmla="val 203"/>
              <a:gd name="f128" fmla="val 199"/>
              <a:gd name="f129" fmla="val 195"/>
              <a:gd name="f130" fmla="val 191"/>
              <a:gd name="f131" fmla="val 159"/>
              <a:gd name="f132" fmla="val 128"/>
              <a:gd name="f133" fmla="val 95"/>
              <a:gd name="f134" fmla="val 303"/>
              <a:gd name="f135" fmla="val 70"/>
              <a:gd name="f136" fmla="val 368"/>
              <a:gd name="f137" fmla="val 45"/>
              <a:gd name="f138" fmla="val 20"/>
              <a:gd name="f139" fmla="val 28"/>
              <a:gd name="f140" fmla="val 31"/>
              <a:gd name="f141" fmla="val 115"/>
              <a:gd name="f142" fmla="val 283"/>
              <a:gd name="f143" fmla="val 437"/>
              <a:gd name="f144" fmla="val 295"/>
              <a:gd name="f145" fmla="val 298"/>
              <a:gd name="f146" fmla="val 301"/>
              <a:gd name="f147" fmla="val 305"/>
              <a:gd name="f148" fmla="val 335"/>
              <a:gd name="f149" fmla="val 366"/>
              <a:gd name="f150" fmla="val 396"/>
              <a:gd name="f151" fmla="val 399"/>
              <a:gd name="f152" fmla="val 402"/>
              <a:gd name="f153" fmla="val 405"/>
              <a:gd name="f154" fmla="+- 0 0 -90"/>
              <a:gd name="f155" fmla="*/ f3 1 449"/>
              <a:gd name="f156" fmla="*/ f4 1 930"/>
              <a:gd name="f157" fmla="val f5"/>
              <a:gd name="f158" fmla="val f6"/>
              <a:gd name="f159" fmla="val f7"/>
              <a:gd name="f160" fmla="*/ f154 f0 1"/>
              <a:gd name="f161" fmla="+- f159 0 f157"/>
              <a:gd name="f162" fmla="+- f158 0 f157"/>
              <a:gd name="f163" fmla="*/ f160 1 f2"/>
              <a:gd name="f164" fmla="*/ f162 1 449"/>
              <a:gd name="f165" fmla="*/ f161 1 930"/>
              <a:gd name="f166" fmla="*/ 447 f162 1"/>
              <a:gd name="f167" fmla="*/ 415 f161 1"/>
              <a:gd name="f168" fmla="*/ 449 f162 1"/>
              <a:gd name="f169" fmla="*/ 409 f161 1"/>
              <a:gd name="f170" fmla="*/ 291 f161 1"/>
              <a:gd name="f171" fmla="*/ 285 f161 1"/>
              <a:gd name="f172" fmla="*/ 273 f161 1"/>
              <a:gd name="f173" fmla="*/ 10 f161 1"/>
              <a:gd name="f174" fmla="*/ 1 f161 1"/>
              <a:gd name="f175" fmla="*/ 446 f162 1"/>
              <a:gd name="f176" fmla="*/ 231 f162 1"/>
              <a:gd name="f177" fmla="*/ 85 f161 1"/>
              <a:gd name="f178" fmla="*/ 224 f162 1"/>
              <a:gd name="f179" fmla="*/ 96 f161 1"/>
              <a:gd name="f180" fmla="*/ 183 f161 1"/>
              <a:gd name="f181" fmla="*/ 225 f162 1"/>
              <a:gd name="f182" fmla="*/ 193 f161 1"/>
              <a:gd name="f183" fmla="*/ 205 f161 1"/>
              <a:gd name="f184" fmla="*/ 479 f161 1"/>
              <a:gd name="f185" fmla="*/ 214 f162 1"/>
              <a:gd name="f186" fmla="*/ 492 f161 1"/>
              <a:gd name="f187" fmla="*/ 10 f162 1"/>
              <a:gd name="f188" fmla="*/ 533 f161 1"/>
              <a:gd name="f189" fmla="*/ 0 f162 1"/>
              <a:gd name="f190" fmla="*/ 545 f161 1"/>
              <a:gd name="f191" fmla="*/ 696 f161 1"/>
              <a:gd name="f192" fmla="*/ 865 f161 1"/>
              <a:gd name="f193" fmla="*/ 930 f161 1"/>
              <a:gd name="f194" fmla="*/ 922 f161 1"/>
              <a:gd name="f195" fmla="*/ 425 f161 1"/>
              <a:gd name="f196" fmla="*/ 435 f162 1"/>
              <a:gd name="f197" fmla="*/ 418 f161 1"/>
              <a:gd name="f198" fmla="*/ 905 f161 1"/>
              <a:gd name="f199" fmla="*/ 918 f161 1"/>
              <a:gd name="f200" fmla="*/ 14 f162 1"/>
              <a:gd name="f201" fmla="*/ 907 f161 1"/>
              <a:gd name="f202" fmla="*/ 697 f161 1"/>
              <a:gd name="f203" fmla="*/ 555 f161 1"/>
              <a:gd name="f204" fmla="*/ 24 f162 1"/>
              <a:gd name="f205" fmla="*/ 542 f161 1"/>
              <a:gd name="f206" fmla="*/ 503 f161 1"/>
              <a:gd name="f207" fmla="*/ 237 f162 1"/>
              <a:gd name="f208" fmla="*/ 486 f161 1"/>
              <a:gd name="f209" fmla="*/ 213 f161 1"/>
              <a:gd name="f210" fmla="*/ 235 f162 1"/>
              <a:gd name="f211" fmla="*/ 203 f161 1"/>
              <a:gd name="f212" fmla="*/ 191 f161 1"/>
              <a:gd name="f213" fmla="*/ 95 f161 1"/>
              <a:gd name="f214" fmla="*/ 20 f161 1"/>
              <a:gd name="f215" fmla="*/ 31 f161 1"/>
              <a:gd name="f216" fmla="*/ 283 f161 1"/>
              <a:gd name="f217" fmla="*/ 437 f162 1"/>
              <a:gd name="f218" fmla="*/ 295 f161 1"/>
              <a:gd name="f219" fmla="*/ 305 f161 1"/>
              <a:gd name="f220" fmla="*/ 396 f161 1"/>
              <a:gd name="f221" fmla="*/ 405 f161 1"/>
              <a:gd name="f222" fmla="+- f163 0 f1"/>
              <a:gd name="f223" fmla="*/ f166 1 449"/>
              <a:gd name="f224" fmla="*/ f167 1 930"/>
              <a:gd name="f225" fmla="*/ f168 1 449"/>
              <a:gd name="f226" fmla="*/ f169 1 930"/>
              <a:gd name="f227" fmla="*/ f170 1 930"/>
              <a:gd name="f228" fmla="*/ f171 1 930"/>
              <a:gd name="f229" fmla="*/ f172 1 930"/>
              <a:gd name="f230" fmla="*/ f173 1 930"/>
              <a:gd name="f231" fmla="*/ f174 1 930"/>
              <a:gd name="f232" fmla="*/ f175 1 449"/>
              <a:gd name="f233" fmla="*/ f176 1 449"/>
              <a:gd name="f234" fmla="*/ f177 1 930"/>
              <a:gd name="f235" fmla="*/ f178 1 449"/>
              <a:gd name="f236" fmla="*/ f179 1 930"/>
              <a:gd name="f237" fmla="*/ f180 1 930"/>
              <a:gd name="f238" fmla="*/ f181 1 449"/>
              <a:gd name="f239" fmla="*/ f182 1 930"/>
              <a:gd name="f240" fmla="*/ f183 1 930"/>
              <a:gd name="f241" fmla="*/ f184 1 930"/>
              <a:gd name="f242" fmla="*/ f185 1 449"/>
              <a:gd name="f243" fmla="*/ f186 1 930"/>
              <a:gd name="f244" fmla="*/ f187 1 449"/>
              <a:gd name="f245" fmla="*/ f188 1 930"/>
              <a:gd name="f246" fmla="*/ f189 1 449"/>
              <a:gd name="f247" fmla="*/ f190 1 930"/>
              <a:gd name="f248" fmla="*/ f191 1 930"/>
              <a:gd name="f249" fmla="*/ f192 1 930"/>
              <a:gd name="f250" fmla="*/ f193 1 930"/>
              <a:gd name="f251" fmla="*/ f194 1 930"/>
              <a:gd name="f252" fmla="*/ f195 1 930"/>
              <a:gd name="f253" fmla="*/ f196 1 449"/>
              <a:gd name="f254" fmla="*/ f197 1 930"/>
              <a:gd name="f255" fmla="*/ f198 1 930"/>
              <a:gd name="f256" fmla="*/ f199 1 930"/>
              <a:gd name="f257" fmla="*/ f200 1 449"/>
              <a:gd name="f258" fmla="*/ f201 1 930"/>
              <a:gd name="f259" fmla="*/ f202 1 930"/>
              <a:gd name="f260" fmla="*/ f203 1 930"/>
              <a:gd name="f261" fmla="*/ f204 1 449"/>
              <a:gd name="f262" fmla="*/ f205 1 930"/>
              <a:gd name="f263" fmla="*/ f206 1 930"/>
              <a:gd name="f264" fmla="*/ f207 1 449"/>
              <a:gd name="f265" fmla="*/ f208 1 930"/>
              <a:gd name="f266" fmla="*/ f209 1 930"/>
              <a:gd name="f267" fmla="*/ f210 1 449"/>
              <a:gd name="f268" fmla="*/ f211 1 930"/>
              <a:gd name="f269" fmla="*/ f212 1 930"/>
              <a:gd name="f270" fmla="*/ f213 1 930"/>
              <a:gd name="f271" fmla="*/ f214 1 930"/>
              <a:gd name="f272" fmla="*/ f215 1 930"/>
              <a:gd name="f273" fmla="*/ f216 1 930"/>
              <a:gd name="f274" fmla="*/ f217 1 449"/>
              <a:gd name="f275" fmla="*/ f218 1 930"/>
              <a:gd name="f276" fmla="*/ f219 1 930"/>
              <a:gd name="f277" fmla="*/ f220 1 930"/>
              <a:gd name="f278" fmla="*/ f221 1 930"/>
              <a:gd name="f279" fmla="*/ 0 1 f164"/>
              <a:gd name="f280" fmla="*/ f158 1 f164"/>
              <a:gd name="f281" fmla="*/ 0 1 f165"/>
              <a:gd name="f282" fmla="*/ f159 1 f165"/>
              <a:gd name="f283" fmla="*/ f223 1 f164"/>
              <a:gd name="f284" fmla="*/ f224 1 f165"/>
              <a:gd name="f285" fmla="*/ f225 1 f164"/>
              <a:gd name="f286" fmla="*/ f226 1 f165"/>
              <a:gd name="f287" fmla="*/ f227 1 f165"/>
              <a:gd name="f288" fmla="*/ f228 1 f165"/>
              <a:gd name="f289" fmla="*/ f229 1 f165"/>
              <a:gd name="f290" fmla="*/ f230 1 f165"/>
              <a:gd name="f291" fmla="*/ f231 1 f165"/>
              <a:gd name="f292" fmla="*/ f232 1 f164"/>
              <a:gd name="f293" fmla="*/ f233 1 f164"/>
              <a:gd name="f294" fmla="*/ f234 1 f165"/>
              <a:gd name="f295" fmla="*/ f235 1 f164"/>
              <a:gd name="f296" fmla="*/ f236 1 f165"/>
              <a:gd name="f297" fmla="*/ f237 1 f165"/>
              <a:gd name="f298" fmla="*/ f238 1 f164"/>
              <a:gd name="f299" fmla="*/ f239 1 f165"/>
              <a:gd name="f300" fmla="*/ f240 1 f165"/>
              <a:gd name="f301" fmla="*/ f241 1 f165"/>
              <a:gd name="f302" fmla="*/ f242 1 f164"/>
              <a:gd name="f303" fmla="*/ f243 1 f165"/>
              <a:gd name="f304" fmla="*/ f244 1 f164"/>
              <a:gd name="f305" fmla="*/ f245 1 f165"/>
              <a:gd name="f306" fmla="*/ f246 1 f164"/>
              <a:gd name="f307" fmla="*/ f247 1 f165"/>
              <a:gd name="f308" fmla="*/ f248 1 f165"/>
              <a:gd name="f309" fmla="*/ f249 1 f165"/>
              <a:gd name="f310" fmla="*/ f250 1 f165"/>
              <a:gd name="f311" fmla="*/ f251 1 f165"/>
              <a:gd name="f312" fmla="*/ f252 1 f165"/>
              <a:gd name="f313" fmla="*/ f253 1 f164"/>
              <a:gd name="f314" fmla="*/ f254 1 f165"/>
              <a:gd name="f315" fmla="*/ f255 1 f165"/>
              <a:gd name="f316" fmla="*/ f256 1 f165"/>
              <a:gd name="f317" fmla="*/ f257 1 f164"/>
              <a:gd name="f318" fmla="*/ f258 1 f165"/>
              <a:gd name="f319" fmla="*/ f259 1 f165"/>
              <a:gd name="f320" fmla="*/ f260 1 f165"/>
              <a:gd name="f321" fmla="*/ f261 1 f164"/>
              <a:gd name="f322" fmla="*/ f262 1 f165"/>
              <a:gd name="f323" fmla="*/ f263 1 f165"/>
              <a:gd name="f324" fmla="*/ f264 1 f164"/>
              <a:gd name="f325" fmla="*/ f265 1 f165"/>
              <a:gd name="f326" fmla="*/ f266 1 f165"/>
              <a:gd name="f327" fmla="*/ f267 1 f164"/>
              <a:gd name="f328" fmla="*/ f268 1 f165"/>
              <a:gd name="f329" fmla="*/ f269 1 f165"/>
              <a:gd name="f330" fmla="*/ f270 1 f165"/>
              <a:gd name="f331" fmla="*/ f271 1 f165"/>
              <a:gd name="f332" fmla="*/ f272 1 f165"/>
              <a:gd name="f333" fmla="*/ f273 1 f165"/>
              <a:gd name="f334" fmla="*/ f274 1 f164"/>
              <a:gd name="f335" fmla="*/ f275 1 f165"/>
              <a:gd name="f336" fmla="*/ f276 1 f165"/>
              <a:gd name="f337" fmla="*/ f277 1 f165"/>
              <a:gd name="f338" fmla="*/ f278 1 f165"/>
              <a:gd name="f339" fmla="*/ f279 f155 1"/>
              <a:gd name="f340" fmla="*/ f280 f155 1"/>
              <a:gd name="f341" fmla="*/ f282 f156 1"/>
              <a:gd name="f342" fmla="*/ f281 f156 1"/>
              <a:gd name="f343" fmla="*/ f283 f155 1"/>
              <a:gd name="f344" fmla="*/ f284 f156 1"/>
              <a:gd name="f345" fmla="*/ f285 f155 1"/>
              <a:gd name="f346" fmla="*/ f286 f156 1"/>
              <a:gd name="f347" fmla="*/ f287 f156 1"/>
              <a:gd name="f348" fmla="*/ f288 f156 1"/>
              <a:gd name="f349" fmla="*/ f289 f156 1"/>
              <a:gd name="f350" fmla="*/ f290 f156 1"/>
              <a:gd name="f351" fmla="*/ f291 f156 1"/>
              <a:gd name="f352" fmla="*/ f292 f155 1"/>
              <a:gd name="f353" fmla="*/ f293 f155 1"/>
              <a:gd name="f354" fmla="*/ f294 f156 1"/>
              <a:gd name="f355" fmla="*/ f295 f155 1"/>
              <a:gd name="f356" fmla="*/ f296 f156 1"/>
              <a:gd name="f357" fmla="*/ f297 f156 1"/>
              <a:gd name="f358" fmla="*/ f298 f155 1"/>
              <a:gd name="f359" fmla="*/ f299 f156 1"/>
              <a:gd name="f360" fmla="*/ f300 f156 1"/>
              <a:gd name="f361" fmla="*/ f301 f156 1"/>
              <a:gd name="f362" fmla="*/ f302 f155 1"/>
              <a:gd name="f363" fmla="*/ f303 f156 1"/>
              <a:gd name="f364" fmla="*/ f304 f155 1"/>
              <a:gd name="f365" fmla="*/ f305 f156 1"/>
              <a:gd name="f366" fmla="*/ f306 f155 1"/>
              <a:gd name="f367" fmla="*/ f307 f156 1"/>
              <a:gd name="f368" fmla="*/ f308 f156 1"/>
              <a:gd name="f369" fmla="*/ f309 f156 1"/>
              <a:gd name="f370" fmla="*/ f310 f156 1"/>
              <a:gd name="f371" fmla="*/ f311 f156 1"/>
              <a:gd name="f372" fmla="*/ f312 f156 1"/>
              <a:gd name="f373" fmla="*/ f313 f155 1"/>
              <a:gd name="f374" fmla="*/ f314 f156 1"/>
              <a:gd name="f375" fmla="*/ f315 f156 1"/>
              <a:gd name="f376" fmla="*/ f316 f156 1"/>
              <a:gd name="f377" fmla="*/ f317 f155 1"/>
              <a:gd name="f378" fmla="*/ f318 f156 1"/>
              <a:gd name="f379" fmla="*/ f319 f156 1"/>
              <a:gd name="f380" fmla="*/ f320 f156 1"/>
              <a:gd name="f381" fmla="*/ f321 f155 1"/>
              <a:gd name="f382" fmla="*/ f322 f156 1"/>
              <a:gd name="f383" fmla="*/ f323 f156 1"/>
              <a:gd name="f384" fmla="*/ f324 f155 1"/>
              <a:gd name="f385" fmla="*/ f325 f156 1"/>
              <a:gd name="f386" fmla="*/ f326 f156 1"/>
              <a:gd name="f387" fmla="*/ f327 f155 1"/>
              <a:gd name="f388" fmla="*/ f328 f156 1"/>
              <a:gd name="f389" fmla="*/ f329 f156 1"/>
              <a:gd name="f390" fmla="*/ f330 f156 1"/>
              <a:gd name="f391" fmla="*/ f331 f156 1"/>
              <a:gd name="f392" fmla="*/ f332 f156 1"/>
              <a:gd name="f393" fmla="*/ f333 f156 1"/>
              <a:gd name="f394" fmla="*/ f334 f155 1"/>
              <a:gd name="f395" fmla="*/ f335 f156 1"/>
              <a:gd name="f396" fmla="*/ f336 f156 1"/>
              <a:gd name="f397" fmla="*/ f337 f156 1"/>
              <a:gd name="f398" fmla="*/ f338 f15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2">
                <a:pos x="f343" y="f344"/>
              </a:cxn>
              <a:cxn ang="f222">
                <a:pos x="f345" y="f346"/>
              </a:cxn>
              <a:cxn ang="f222">
                <a:pos x="f345" y="f347"/>
              </a:cxn>
              <a:cxn ang="f222">
                <a:pos x="f343" y="f348"/>
              </a:cxn>
              <a:cxn ang="f222">
                <a:pos x="f345" y="f349"/>
              </a:cxn>
              <a:cxn ang="f222">
                <a:pos x="f345" y="f350"/>
              </a:cxn>
              <a:cxn ang="f222">
                <a:pos x="f345" y="f351"/>
              </a:cxn>
              <a:cxn ang="f222">
                <a:pos x="f352" y="f351"/>
              </a:cxn>
              <a:cxn ang="f222">
                <a:pos x="f353" y="f354"/>
              </a:cxn>
              <a:cxn ang="f222">
                <a:pos x="f355" y="f356"/>
              </a:cxn>
              <a:cxn ang="f222">
                <a:pos x="f355" y="f357"/>
              </a:cxn>
              <a:cxn ang="f222">
                <a:pos x="f358" y="f359"/>
              </a:cxn>
              <a:cxn ang="f222">
                <a:pos x="f355" y="f360"/>
              </a:cxn>
              <a:cxn ang="f222">
                <a:pos x="f355" y="f361"/>
              </a:cxn>
              <a:cxn ang="f222">
                <a:pos x="f362" y="f363"/>
              </a:cxn>
              <a:cxn ang="f222">
                <a:pos x="f364" y="f365"/>
              </a:cxn>
              <a:cxn ang="f222">
                <a:pos x="f366" y="f367"/>
              </a:cxn>
              <a:cxn ang="f222">
                <a:pos x="f366" y="f368"/>
              </a:cxn>
              <a:cxn ang="f222">
                <a:pos x="f366" y="f369"/>
              </a:cxn>
              <a:cxn ang="f222">
                <a:pos x="f366" y="f370"/>
              </a:cxn>
              <a:cxn ang="f222">
                <a:pos x="f345" y="f370"/>
              </a:cxn>
              <a:cxn ang="f222">
                <a:pos x="f345" y="f371"/>
              </a:cxn>
              <a:cxn ang="f222">
                <a:pos x="f345" y="f372"/>
              </a:cxn>
              <a:cxn ang="f222">
                <a:pos x="f343" y="f344"/>
              </a:cxn>
              <a:cxn ang="f222">
                <a:pos x="f373" y="f374"/>
              </a:cxn>
              <a:cxn ang="f222">
                <a:pos x="f373" y="f375"/>
              </a:cxn>
              <a:cxn ang="f222">
                <a:pos x="f373" y="f376"/>
              </a:cxn>
              <a:cxn ang="f222">
                <a:pos x="f377" y="f376"/>
              </a:cxn>
              <a:cxn ang="f222">
                <a:pos x="f377" y="f378"/>
              </a:cxn>
              <a:cxn ang="f222">
                <a:pos x="f377" y="f379"/>
              </a:cxn>
              <a:cxn ang="f222">
                <a:pos x="f377" y="f380"/>
              </a:cxn>
              <a:cxn ang="f222">
                <a:pos x="f381" y="f382"/>
              </a:cxn>
              <a:cxn ang="f222">
                <a:pos x="f355" y="f383"/>
              </a:cxn>
              <a:cxn ang="f222">
                <a:pos x="f384" y="f385"/>
              </a:cxn>
              <a:cxn ang="f222">
                <a:pos x="f384" y="f386"/>
              </a:cxn>
              <a:cxn ang="f222">
                <a:pos x="f387" y="f388"/>
              </a:cxn>
              <a:cxn ang="f222">
                <a:pos x="f384" y="f389"/>
              </a:cxn>
              <a:cxn ang="f222">
                <a:pos x="f384" y="f390"/>
              </a:cxn>
              <a:cxn ang="f222">
                <a:pos x="f373" y="f391"/>
              </a:cxn>
              <a:cxn ang="f222">
                <a:pos x="f373" y="f392"/>
              </a:cxn>
              <a:cxn ang="f222">
                <a:pos x="f373" y="f393"/>
              </a:cxn>
              <a:cxn ang="f222">
                <a:pos x="f394" y="f395"/>
              </a:cxn>
              <a:cxn ang="f222">
                <a:pos x="f373" y="f396"/>
              </a:cxn>
              <a:cxn ang="f222">
                <a:pos x="f373" y="f397"/>
              </a:cxn>
              <a:cxn ang="f222">
                <a:pos x="f394" y="f398"/>
              </a:cxn>
              <a:cxn ang="f222">
                <a:pos x="f373" y="f374"/>
              </a:cxn>
            </a:cxnLst>
            <a:rect l="f339" t="f342" r="f340" b="f341"/>
            <a:pathLst>
              <a:path w="449" h="930">
                <a:moveTo>
                  <a:pt x="f8" y="f9"/>
                </a:moveTo>
                <a:cubicBezTo>
                  <a:pt x="f10" y="f11"/>
                  <a:pt x="f6" y="f12"/>
                  <a:pt x="f6" y="f13"/>
                </a:cubicBezTo>
                <a:cubicBezTo>
                  <a:pt x="f6" y="f14"/>
                  <a:pt x="f6" y="f15"/>
                  <a:pt x="f6" y="f16"/>
                </a:cubicBezTo>
                <a:cubicBezTo>
                  <a:pt x="f6" y="f17"/>
                  <a:pt x="f10" y="f18"/>
                  <a:pt x="f8" y="f19"/>
                </a:cubicBezTo>
                <a:cubicBezTo>
                  <a:pt x="f10" y="f20"/>
                  <a:pt x="f6" y="f21"/>
                  <a:pt x="f6" y="f22"/>
                </a:cubicBezTo>
                <a:cubicBezTo>
                  <a:pt x="f6" y="f23"/>
                  <a:pt x="f6" y="f24"/>
                  <a:pt x="f6" y="f25"/>
                </a:cubicBezTo>
                <a:cubicBezTo>
                  <a:pt x="f6" y="f26"/>
                  <a:pt x="f6" y="f27"/>
                  <a:pt x="f6" y="f28"/>
                </a:cubicBezTo>
                <a:cubicBezTo>
                  <a:pt x="f8" y="f28"/>
                  <a:pt x="f29" y="f5"/>
                  <a:pt x="f29" y="f28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38" y="f40"/>
                </a:cubicBezTo>
                <a:cubicBezTo>
                  <a:pt x="f38" y="f41"/>
                  <a:pt x="f38" y="f42"/>
                  <a:pt x="f38" y="f43"/>
                </a:cubicBezTo>
                <a:cubicBezTo>
                  <a:pt x="f38" y="f44"/>
                  <a:pt x="f45" y="f46"/>
                  <a:pt x="f45" y="f47"/>
                </a:cubicBezTo>
                <a:cubicBezTo>
                  <a:pt x="f45" y="f48"/>
                  <a:pt x="f38" y="f49"/>
                  <a:pt x="f38" y="f50"/>
                </a:cubicBezTo>
                <a:cubicBezTo>
                  <a:pt x="f38" y="f51"/>
                  <a:pt x="f38" y="f52"/>
                  <a:pt x="f38" y="f53"/>
                </a:cubicBezTo>
                <a:cubicBezTo>
                  <a:pt x="f38" y="f54"/>
                  <a:pt x="f55" y="f56"/>
                  <a:pt x="f57" y="f58"/>
                </a:cubicBezTo>
                <a:cubicBezTo>
                  <a:pt x="f59" y="f60"/>
                  <a:pt x="f61" y="f62"/>
                  <a:pt x="f25" y="f63"/>
                </a:cubicBezTo>
                <a:cubicBezTo>
                  <a:pt x="f64" y="f65"/>
                  <a:pt x="f5" y="f66"/>
                  <a:pt x="f5" y="f67"/>
                </a:cubicBezTo>
                <a:cubicBezTo>
                  <a:pt x="f5" y="f68"/>
                  <a:pt x="f5" y="f69"/>
                  <a:pt x="f5" y="f70"/>
                </a:cubicBezTo>
                <a:cubicBezTo>
                  <a:pt x="f5" y="f71"/>
                  <a:pt x="f5" y="f72"/>
                  <a:pt x="f5" y="f73"/>
                </a:cubicBezTo>
                <a:cubicBezTo>
                  <a:pt x="f5" y="f74"/>
                  <a:pt x="f5" y="f75"/>
                  <a:pt x="f5" y="f7"/>
                </a:cubicBezTo>
                <a:cubicBezTo>
                  <a:pt x="f76" y="f7"/>
                  <a:pt x="f77" y="f7"/>
                  <a:pt x="f6" y="f7"/>
                </a:cubicBezTo>
                <a:cubicBezTo>
                  <a:pt x="f6" y="f78"/>
                  <a:pt x="f6" y="f79"/>
                  <a:pt x="f6" y="f80"/>
                </a:cubicBezTo>
                <a:cubicBezTo>
                  <a:pt x="f6" y="f81"/>
                  <a:pt x="f6" y="f82"/>
                  <a:pt x="f6" y="f83"/>
                </a:cubicBezTo>
                <a:cubicBezTo>
                  <a:pt x="f6" y="f84"/>
                  <a:pt x="f10" y="f85"/>
                  <a:pt x="f8" y="f9"/>
                </a:cubicBezTo>
                <a:close/>
                <a:moveTo>
                  <a:pt x="f86" y="f85"/>
                </a:moveTo>
                <a:cubicBezTo>
                  <a:pt x="f86" y="f87"/>
                  <a:pt x="f86" y="f88"/>
                  <a:pt x="f86" y="f89"/>
                </a:cubicBezTo>
                <a:cubicBezTo>
                  <a:pt x="f86" y="f75"/>
                  <a:pt x="f86" y="f90"/>
                  <a:pt x="f86" y="f91"/>
                </a:cubicBezTo>
                <a:cubicBezTo>
                  <a:pt x="f92" y="f91"/>
                  <a:pt x="f93" y="f91"/>
                  <a:pt x="f94" y="f91"/>
                </a:cubicBezTo>
                <a:cubicBezTo>
                  <a:pt x="f94" y="f95"/>
                  <a:pt x="f94" y="f96"/>
                  <a:pt x="f94" y="f97"/>
                </a:cubicBezTo>
                <a:cubicBezTo>
                  <a:pt x="f94" y="f98"/>
                  <a:pt x="f94" y="f99"/>
                  <a:pt x="f94" y="f100"/>
                </a:cubicBezTo>
                <a:cubicBezTo>
                  <a:pt x="f94" y="f101"/>
                  <a:pt x="f94" y="f102"/>
                  <a:pt x="f94" y="f103"/>
                </a:cubicBezTo>
                <a:cubicBezTo>
                  <a:pt x="f104" y="f105"/>
                  <a:pt x="f106" y="f107"/>
                  <a:pt x="f108" y="f109"/>
                </a:cubicBezTo>
                <a:cubicBezTo>
                  <a:pt x="f110" y="f111"/>
                  <a:pt x="f112" y="f113"/>
                  <a:pt x="f38" y="f114"/>
                </a:cubicBezTo>
                <a:cubicBezTo>
                  <a:pt x="f115" y="f116"/>
                  <a:pt x="f117" y="f118"/>
                  <a:pt x="f117" y="f119"/>
                </a:cubicBezTo>
                <a:cubicBezTo>
                  <a:pt x="f117" y="f120"/>
                  <a:pt x="f117" y="f121"/>
                  <a:pt x="f117" y="f122"/>
                </a:cubicBezTo>
                <a:cubicBezTo>
                  <a:pt x="f117" y="f123"/>
                  <a:pt x="f124" y="f125"/>
                  <a:pt x="f126" y="f127"/>
                </a:cubicBezTo>
                <a:cubicBezTo>
                  <a:pt x="f124" y="f128"/>
                  <a:pt x="f117" y="f129"/>
                  <a:pt x="f117" y="f130"/>
                </a:cubicBezTo>
                <a:cubicBezTo>
                  <a:pt x="f117" y="f131"/>
                  <a:pt x="f117" y="f132"/>
                  <a:pt x="f117" y="f133"/>
                </a:cubicBezTo>
                <a:cubicBezTo>
                  <a:pt x="f134" y="f135"/>
                  <a:pt x="f136" y="f137"/>
                  <a:pt x="f86" y="f138"/>
                </a:cubicBezTo>
                <a:cubicBezTo>
                  <a:pt x="f86" y="f108"/>
                  <a:pt x="f86" y="f139"/>
                  <a:pt x="f86" y="f140"/>
                </a:cubicBezTo>
                <a:cubicBezTo>
                  <a:pt x="f86" y="f141"/>
                  <a:pt x="f86" y="f128"/>
                  <a:pt x="f86" y="f142"/>
                </a:cubicBezTo>
                <a:cubicBezTo>
                  <a:pt x="f86" y="f18"/>
                  <a:pt x="f143" y="f16"/>
                  <a:pt x="f143" y="f144"/>
                </a:cubicBezTo>
                <a:cubicBezTo>
                  <a:pt x="f143" y="f145"/>
                  <a:pt x="f86" y="f146"/>
                  <a:pt x="f86" y="f147"/>
                </a:cubicBezTo>
                <a:cubicBezTo>
                  <a:pt x="f86" y="f148"/>
                  <a:pt x="f86" y="f149"/>
                  <a:pt x="f86" y="f150"/>
                </a:cubicBezTo>
                <a:cubicBezTo>
                  <a:pt x="f86" y="f151"/>
                  <a:pt x="f143" y="f152"/>
                  <a:pt x="f143" y="f153"/>
                </a:cubicBezTo>
                <a:cubicBezTo>
                  <a:pt x="f143" y="f13"/>
                  <a:pt x="f86" y="f11"/>
                  <a:pt x="f86" y="f85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78" name="Freeform 284">
            <a:extLst>
              <a:ext uri="{FF2B5EF4-FFF2-40B4-BE49-F238E27FC236}">
                <a16:creationId xmlns:a16="http://schemas.microsoft.com/office/drawing/2014/main" id="{D9F7D989-123A-C2D1-2E3E-3ECA5E4613B3}"/>
              </a:ext>
            </a:extLst>
          </p:cNvPr>
          <p:cNvSpPr/>
          <p:nvPr/>
        </p:nvSpPr>
        <p:spPr>
          <a:xfrm>
            <a:off x="7304090" y="1052913"/>
            <a:ext cx="663570" cy="3111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77"/>
              <a:gd name="f7" fmla="val 176"/>
              <a:gd name="f8" fmla="val 336"/>
              <a:gd name="f9" fmla="val 145"/>
              <a:gd name="f10" fmla="val 349"/>
              <a:gd name="f11" fmla="val 153"/>
              <a:gd name="f12" fmla="val 363"/>
              <a:gd name="f13" fmla="val 162"/>
              <a:gd name="f14" fmla="val 170"/>
              <a:gd name="f15" fmla="val 169"/>
              <a:gd name="f16" fmla="val 321"/>
              <a:gd name="f17" fmla="val 113"/>
              <a:gd name="f18" fmla="val 265"/>
              <a:gd name="f19" fmla="val 57"/>
              <a:gd name="f20" fmla="val 208"/>
              <a:gd name="f21" fmla="val 138"/>
              <a:gd name="f22" fmla="val 59"/>
              <a:gd name="f23" fmla="val 69"/>
              <a:gd name="f24" fmla="val 117"/>
              <a:gd name="f25" fmla="val 23"/>
              <a:gd name="f26" fmla="val 168"/>
              <a:gd name="f27" fmla="val 46"/>
              <a:gd name="f28" fmla="val 159"/>
              <a:gd name="f29" fmla="val 68"/>
              <a:gd name="f30" fmla="val 150"/>
              <a:gd name="f31" fmla="val 122"/>
              <a:gd name="f32" fmla="val 128"/>
              <a:gd name="f33" fmla="val 106"/>
              <a:gd name="f34" fmla="val 231"/>
              <a:gd name="f35" fmla="val 85"/>
              <a:gd name="f36" fmla="val 234"/>
              <a:gd name="f37" fmla="val 84"/>
              <a:gd name="f38" fmla="val 240"/>
              <a:gd name="f39" fmla="val 243"/>
              <a:gd name="f40" fmla="val 86"/>
              <a:gd name="f41" fmla="val 274"/>
              <a:gd name="f42" fmla="val 105"/>
              <a:gd name="f43" fmla="val 305"/>
              <a:gd name="f44" fmla="val 125"/>
              <a:gd name="f45" fmla="+- 0 0 -90"/>
              <a:gd name="f46" fmla="*/ f3 1 377"/>
              <a:gd name="f47" fmla="*/ f4 1 176"/>
              <a:gd name="f48" fmla="val f5"/>
              <a:gd name="f49" fmla="val f6"/>
              <a:gd name="f50" fmla="val f7"/>
              <a:gd name="f51" fmla="*/ f45 f0 1"/>
              <a:gd name="f52" fmla="+- f50 0 f48"/>
              <a:gd name="f53" fmla="+- f49 0 f48"/>
              <a:gd name="f54" fmla="*/ f51 1 f2"/>
              <a:gd name="f55" fmla="*/ f53 1 377"/>
              <a:gd name="f56" fmla="*/ f52 1 176"/>
              <a:gd name="f57" fmla="*/ 336 f53 1"/>
              <a:gd name="f58" fmla="*/ 145 f52 1"/>
              <a:gd name="f59" fmla="*/ 377 f53 1"/>
              <a:gd name="f60" fmla="*/ 170 f52 1"/>
              <a:gd name="f61" fmla="*/ 169 f52 1"/>
              <a:gd name="f62" fmla="*/ 208 f53 1"/>
              <a:gd name="f63" fmla="*/ 0 f52 1"/>
              <a:gd name="f64" fmla="*/ 0 f53 1"/>
              <a:gd name="f65" fmla="*/ 176 f52 1"/>
              <a:gd name="f66" fmla="*/ 68 f53 1"/>
              <a:gd name="f67" fmla="*/ 150 f52 1"/>
              <a:gd name="f68" fmla="*/ 231 f53 1"/>
              <a:gd name="f69" fmla="*/ 85 f52 1"/>
              <a:gd name="f70" fmla="*/ 243 f53 1"/>
              <a:gd name="f71" fmla="*/ 86 f52 1"/>
              <a:gd name="f72" fmla="+- f54 0 f1"/>
              <a:gd name="f73" fmla="*/ f57 1 377"/>
              <a:gd name="f74" fmla="*/ f58 1 176"/>
              <a:gd name="f75" fmla="*/ f59 1 377"/>
              <a:gd name="f76" fmla="*/ f60 1 176"/>
              <a:gd name="f77" fmla="*/ f61 1 176"/>
              <a:gd name="f78" fmla="*/ f62 1 377"/>
              <a:gd name="f79" fmla="*/ f63 1 176"/>
              <a:gd name="f80" fmla="*/ f64 1 377"/>
              <a:gd name="f81" fmla="*/ f65 1 176"/>
              <a:gd name="f82" fmla="*/ f66 1 377"/>
              <a:gd name="f83" fmla="*/ f67 1 176"/>
              <a:gd name="f84" fmla="*/ f68 1 377"/>
              <a:gd name="f85" fmla="*/ f69 1 176"/>
              <a:gd name="f86" fmla="*/ f70 1 377"/>
              <a:gd name="f87" fmla="*/ f71 1 176"/>
              <a:gd name="f88" fmla="*/ 0 1 f55"/>
              <a:gd name="f89" fmla="*/ f49 1 f55"/>
              <a:gd name="f90" fmla="*/ 0 1 f56"/>
              <a:gd name="f91" fmla="*/ f50 1 f56"/>
              <a:gd name="f92" fmla="*/ f73 1 f55"/>
              <a:gd name="f93" fmla="*/ f74 1 f56"/>
              <a:gd name="f94" fmla="*/ f75 1 f55"/>
              <a:gd name="f95" fmla="*/ f76 1 f56"/>
              <a:gd name="f96" fmla="*/ f77 1 f56"/>
              <a:gd name="f97" fmla="*/ f78 1 f55"/>
              <a:gd name="f98" fmla="*/ f79 1 f56"/>
              <a:gd name="f99" fmla="*/ f80 1 f55"/>
              <a:gd name="f100" fmla="*/ f81 1 f56"/>
              <a:gd name="f101" fmla="*/ f82 1 f55"/>
              <a:gd name="f102" fmla="*/ f83 1 f56"/>
              <a:gd name="f103" fmla="*/ f84 1 f55"/>
              <a:gd name="f104" fmla="*/ f85 1 f56"/>
              <a:gd name="f105" fmla="*/ f86 1 f55"/>
              <a:gd name="f106" fmla="*/ f87 1 f56"/>
              <a:gd name="f107" fmla="*/ f88 f46 1"/>
              <a:gd name="f108" fmla="*/ f89 f46 1"/>
              <a:gd name="f109" fmla="*/ f91 f47 1"/>
              <a:gd name="f110" fmla="*/ f90 f47 1"/>
              <a:gd name="f111" fmla="*/ f92 f46 1"/>
              <a:gd name="f112" fmla="*/ f93 f47 1"/>
              <a:gd name="f113" fmla="*/ f94 f46 1"/>
              <a:gd name="f114" fmla="*/ f95 f47 1"/>
              <a:gd name="f115" fmla="*/ f96 f47 1"/>
              <a:gd name="f116" fmla="*/ f97 f46 1"/>
              <a:gd name="f117" fmla="*/ f98 f47 1"/>
              <a:gd name="f118" fmla="*/ f99 f46 1"/>
              <a:gd name="f119" fmla="*/ f100 f47 1"/>
              <a:gd name="f120" fmla="*/ f101 f46 1"/>
              <a:gd name="f121" fmla="*/ f102 f47 1"/>
              <a:gd name="f122" fmla="*/ f103 f46 1"/>
              <a:gd name="f123" fmla="*/ f104 f47 1"/>
              <a:gd name="f124" fmla="*/ f105 f46 1"/>
              <a:gd name="f125" fmla="*/ f106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111" y="f112"/>
              </a:cxn>
              <a:cxn ang="f72">
                <a:pos x="f113" y="f114"/>
              </a:cxn>
              <a:cxn ang="f72">
                <a:pos x="f113" y="f115"/>
              </a:cxn>
              <a:cxn ang="f72">
                <a:pos x="f116" y="f117"/>
              </a:cxn>
              <a:cxn ang="f72">
                <a:pos x="f118" y="f119"/>
              </a:cxn>
              <a:cxn ang="f72">
                <a:pos x="f120" y="f121"/>
              </a:cxn>
              <a:cxn ang="f72">
                <a:pos x="f122" y="f123"/>
              </a:cxn>
              <a:cxn ang="f72">
                <a:pos x="f124" y="f125"/>
              </a:cxn>
              <a:cxn ang="f72">
                <a:pos x="f111" y="f112"/>
              </a:cxn>
            </a:cxnLst>
            <a:rect l="f107" t="f110" r="f108" b="f109"/>
            <a:pathLst>
              <a:path w="377" h="176">
                <a:moveTo>
                  <a:pt x="f8" y="f9"/>
                </a:moveTo>
                <a:cubicBezTo>
                  <a:pt x="f10" y="f11"/>
                  <a:pt x="f12" y="f13"/>
                  <a:pt x="f6" y="f14"/>
                </a:cubicBezTo>
                <a:cubicBezTo>
                  <a:pt x="f6" y="f14"/>
                  <a:pt x="f6" y="f15"/>
                  <a:pt x="f6" y="f15"/>
                </a:cubicBezTo>
                <a:cubicBezTo>
                  <a:pt x="f16" y="f17"/>
                  <a:pt x="f18" y="f19"/>
                  <a:pt x="f20" y="f5"/>
                </a:cubicBezTo>
                <a:cubicBezTo>
                  <a:pt x="f21" y="f22"/>
                  <a:pt x="f23" y="f24"/>
                  <a:pt x="f5" y="f7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7" y="f33"/>
                  <a:pt x="f34" y="f35"/>
                </a:cubicBezTo>
                <a:cubicBezTo>
                  <a:pt x="f36" y="f37"/>
                  <a:pt x="f38" y="f37"/>
                  <a:pt x="f39" y="f40"/>
                </a:cubicBezTo>
                <a:cubicBezTo>
                  <a:pt x="f41" y="f42"/>
                  <a:pt x="f43" y="f44"/>
                  <a:pt x="f8" y="f9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79" name="Freeform 285">
            <a:extLst>
              <a:ext uri="{FF2B5EF4-FFF2-40B4-BE49-F238E27FC236}">
                <a16:creationId xmlns:a16="http://schemas.microsoft.com/office/drawing/2014/main" id="{48445E67-35B6-B2A7-4D5F-299D488CCE7A}"/>
              </a:ext>
            </a:extLst>
          </p:cNvPr>
          <p:cNvSpPr/>
          <p:nvPr/>
        </p:nvSpPr>
        <p:spPr>
          <a:xfrm>
            <a:off x="6958017" y="2522939"/>
            <a:ext cx="684208" cy="8889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9"/>
              <a:gd name="f7" fmla="val 51"/>
              <a:gd name="f8" fmla="val 21"/>
              <a:gd name="f9" fmla="val 13"/>
              <a:gd name="f10" fmla="val 7"/>
              <a:gd name="f11" fmla="val 259"/>
              <a:gd name="f12" fmla="val 11"/>
              <a:gd name="f13" fmla="val 130"/>
              <a:gd name="f14" fmla="val 22"/>
              <a:gd name="f15" fmla="val 34"/>
              <a:gd name="f16" fmla="val 40"/>
              <a:gd name="f17" fmla="val 45"/>
              <a:gd name="f18" fmla="val 1"/>
              <a:gd name="f19" fmla="val 131"/>
              <a:gd name="f20" fmla="val 41"/>
              <a:gd name="f21" fmla="val 260"/>
              <a:gd name="f22" fmla="val 31"/>
              <a:gd name="f23" fmla="+- 0 0 -90"/>
              <a:gd name="f24" fmla="*/ f3 1 389"/>
              <a:gd name="f25" fmla="*/ f4 1 51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389"/>
              <a:gd name="f34" fmla="*/ f30 1 51"/>
              <a:gd name="f35" fmla="*/ 389 f31 1"/>
              <a:gd name="f36" fmla="*/ 21 f30 1"/>
              <a:gd name="f37" fmla="*/ 0 f30 1"/>
              <a:gd name="f38" fmla="*/ 0 f31 1"/>
              <a:gd name="f39" fmla="*/ 34 f30 1"/>
              <a:gd name="f40" fmla="*/ 1 f31 1"/>
              <a:gd name="f41" fmla="*/ 51 f30 1"/>
              <a:gd name="f42" fmla="+- f32 0 f1"/>
              <a:gd name="f43" fmla="*/ f35 1 389"/>
              <a:gd name="f44" fmla="*/ f36 1 51"/>
              <a:gd name="f45" fmla="*/ f37 1 51"/>
              <a:gd name="f46" fmla="*/ f38 1 389"/>
              <a:gd name="f47" fmla="*/ f39 1 51"/>
              <a:gd name="f48" fmla="*/ f40 1 389"/>
              <a:gd name="f49" fmla="*/ f41 1 51"/>
              <a:gd name="f50" fmla="*/ 0 1 f33"/>
              <a:gd name="f51" fmla="*/ f27 1 f33"/>
              <a:gd name="f52" fmla="*/ 0 1 f34"/>
              <a:gd name="f53" fmla="*/ f28 1 f34"/>
              <a:gd name="f54" fmla="*/ f43 1 f33"/>
              <a:gd name="f55" fmla="*/ f44 1 f34"/>
              <a:gd name="f56" fmla="*/ f45 1 f34"/>
              <a:gd name="f57" fmla="*/ f46 1 f33"/>
              <a:gd name="f58" fmla="*/ f47 1 f34"/>
              <a:gd name="f59" fmla="*/ f48 1 f33"/>
              <a:gd name="f60" fmla="*/ f49 1 f34"/>
              <a:gd name="f61" fmla="*/ f50 f24 1"/>
              <a:gd name="f62" fmla="*/ f51 f24 1"/>
              <a:gd name="f63" fmla="*/ f53 f25 1"/>
              <a:gd name="f64" fmla="*/ f52 f25 1"/>
              <a:gd name="f65" fmla="*/ f54 f24 1"/>
              <a:gd name="f66" fmla="*/ f55 f25 1"/>
              <a:gd name="f67" fmla="*/ f56 f25 1"/>
              <a:gd name="f68" fmla="*/ f57 f24 1"/>
              <a:gd name="f69" fmla="*/ f58 f25 1"/>
              <a:gd name="f70" fmla="*/ f59 f24 1"/>
              <a:gd name="f71" fmla="*/ f60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65" y="f66"/>
              </a:cxn>
              <a:cxn ang="f42">
                <a:pos x="f65" y="f67"/>
              </a:cxn>
              <a:cxn ang="f42">
                <a:pos x="f68" y="f69"/>
              </a:cxn>
              <a:cxn ang="f42">
                <a:pos x="f70" y="f71"/>
              </a:cxn>
              <a:cxn ang="f42">
                <a:pos x="f65" y="f66"/>
              </a:cxn>
            </a:cxnLst>
            <a:rect l="f61" t="f64" r="f62" b="f63"/>
            <a:pathLst>
              <a:path w="389" h="51">
                <a:moveTo>
                  <a:pt x="f6" y="f8"/>
                </a:moveTo>
                <a:cubicBezTo>
                  <a:pt x="f6" y="f9"/>
                  <a:pt x="f6" y="f10"/>
                  <a:pt x="f6" y="f5"/>
                </a:cubicBezTo>
                <a:cubicBezTo>
                  <a:pt x="f11" y="f12"/>
                  <a:pt x="f13" y="f14"/>
                  <a:pt x="f5" y="f15"/>
                </a:cubicBezTo>
                <a:cubicBezTo>
                  <a:pt x="f5" y="f16"/>
                  <a:pt x="f5" y="f17"/>
                  <a:pt x="f18" y="f7"/>
                </a:cubicBezTo>
                <a:cubicBezTo>
                  <a:pt x="f19" y="f20"/>
                  <a:pt x="f21" y="f22"/>
                  <a:pt x="f6" y="f8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80" name="Freeform 286">
            <a:extLst>
              <a:ext uri="{FF2B5EF4-FFF2-40B4-BE49-F238E27FC236}">
                <a16:creationId xmlns:a16="http://schemas.microsoft.com/office/drawing/2014/main" id="{671707FB-67DC-6C6D-48C0-28DD43D1224C}"/>
              </a:ext>
            </a:extLst>
          </p:cNvPr>
          <p:cNvSpPr/>
          <p:nvPr/>
        </p:nvSpPr>
        <p:spPr>
          <a:xfrm>
            <a:off x="6959598" y="2459434"/>
            <a:ext cx="684208" cy="10159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9"/>
              <a:gd name="f7" fmla="val 58"/>
              <a:gd name="f8" fmla="val 130"/>
              <a:gd name="f9" fmla="val 46"/>
              <a:gd name="f10" fmla="val 259"/>
              <a:gd name="f11" fmla="val 34"/>
              <a:gd name="f12" fmla="val 22"/>
              <a:gd name="f13" fmla="val 14"/>
              <a:gd name="f14" fmla="val 7"/>
              <a:gd name="f15" fmla="val 13"/>
              <a:gd name="f16" fmla="val 27"/>
              <a:gd name="f17" fmla="val 41"/>
              <a:gd name="f18" fmla="val 47"/>
              <a:gd name="f19" fmla="val 52"/>
              <a:gd name="f20" fmla="+- 0 0 -90"/>
              <a:gd name="f21" fmla="*/ f3 1 389"/>
              <a:gd name="f22" fmla="*/ f4 1 58"/>
              <a:gd name="f23" fmla="val f5"/>
              <a:gd name="f24" fmla="val f6"/>
              <a:gd name="f25" fmla="val f7"/>
              <a:gd name="f26" fmla="*/ f20 f0 1"/>
              <a:gd name="f27" fmla="+- f25 0 f23"/>
              <a:gd name="f28" fmla="+- f24 0 f23"/>
              <a:gd name="f29" fmla="*/ f26 1 f2"/>
              <a:gd name="f30" fmla="*/ f28 1 389"/>
              <a:gd name="f31" fmla="*/ f27 1 58"/>
              <a:gd name="f32" fmla="*/ 0 f28 1"/>
              <a:gd name="f33" fmla="*/ 58 f27 1"/>
              <a:gd name="f34" fmla="*/ 389 f28 1"/>
              <a:gd name="f35" fmla="*/ 22 f27 1"/>
              <a:gd name="f36" fmla="*/ 0 f27 1"/>
              <a:gd name="f37" fmla="*/ 41 f27 1"/>
              <a:gd name="f38" fmla="+- f29 0 f1"/>
              <a:gd name="f39" fmla="*/ f32 1 389"/>
              <a:gd name="f40" fmla="*/ f33 1 58"/>
              <a:gd name="f41" fmla="*/ f34 1 389"/>
              <a:gd name="f42" fmla="*/ f35 1 58"/>
              <a:gd name="f43" fmla="*/ f36 1 58"/>
              <a:gd name="f44" fmla="*/ f37 1 58"/>
              <a:gd name="f45" fmla="*/ 0 1 f30"/>
              <a:gd name="f46" fmla="*/ f24 1 f30"/>
              <a:gd name="f47" fmla="*/ 0 1 f31"/>
              <a:gd name="f48" fmla="*/ f25 1 f31"/>
              <a:gd name="f49" fmla="*/ f39 1 f30"/>
              <a:gd name="f50" fmla="*/ f40 1 f31"/>
              <a:gd name="f51" fmla="*/ f41 1 f30"/>
              <a:gd name="f52" fmla="*/ f42 1 f31"/>
              <a:gd name="f53" fmla="*/ f43 1 f31"/>
              <a:gd name="f54" fmla="*/ f44 1 f31"/>
              <a:gd name="f55" fmla="*/ f45 f21 1"/>
              <a:gd name="f56" fmla="*/ f46 f21 1"/>
              <a:gd name="f57" fmla="*/ f48 f22 1"/>
              <a:gd name="f58" fmla="*/ f47 f22 1"/>
              <a:gd name="f59" fmla="*/ f49 f21 1"/>
              <a:gd name="f60" fmla="*/ f50 f22 1"/>
              <a:gd name="f61" fmla="*/ f51 f21 1"/>
              <a:gd name="f62" fmla="*/ f52 f22 1"/>
              <a:gd name="f63" fmla="*/ f53 f22 1"/>
              <a:gd name="f64" fmla="*/ f54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9" y="f60"/>
              </a:cxn>
              <a:cxn ang="f38">
                <a:pos x="f61" y="f62"/>
              </a:cxn>
              <a:cxn ang="f38">
                <a:pos x="f61" y="f63"/>
              </a:cxn>
              <a:cxn ang="f38">
                <a:pos x="f59" y="f64"/>
              </a:cxn>
              <a:cxn ang="f38">
                <a:pos x="f59" y="f60"/>
              </a:cxn>
            </a:cxnLst>
            <a:rect l="f55" t="f58" r="f56" b="f57"/>
            <a:pathLst>
              <a:path w="389" h="58">
                <a:moveTo>
                  <a:pt x="f5" y="f7"/>
                </a:moveTo>
                <a:cubicBezTo>
                  <a:pt x="f8" y="f9"/>
                  <a:pt x="f10" y="f11"/>
                  <a:pt x="f6" y="f12"/>
                </a:cubicBezTo>
                <a:cubicBezTo>
                  <a:pt x="f6" y="f13"/>
                  <a:pt x="f6" y="f14"/>
                  <a:pt x="f6" y="f5"/>
                </a:cubicBezTo>
                <a:cubicBezTo>
                  <a:pt x="f10" y="f15"/>
                  <a:pt x="f8" y="f16"/>
                  <a:pt x="f5" y="f17"/>
                </a:cubicBezTo>
                <a:cubicBezTo>
                  <a:pt x="f5" y="f18"/>
                  <a:pt x="f5" y="f19"/>
                  <a:pt x="f5" y="f7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81" name="Freeform 287">
            <a:extLst>
              <a:ext uri="{FF2B5EF4-FFF2-40B4-BE49-F238E27FC236}">
                <a16:creationId xmlns:a16="http://schemas.microsoft.com/office/drawing/2014/main" id="{DA130150-AF78-C10E-DB21-B1BD1A55A95E}"/>
              </a:ext>
            </a:extLst>
          </p:cNvPr>
          <p:cNvSpPr/>
          <p:nvPr/>
        </p:nvSpPr>
        <p:spPr>
          <a:xfrm>
            <a:off x="6954834" y="2334024"/>
            <a:ext cx="687391" cy="12223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1"/>
              <a:gd name="f7" fmla="val 69"/>
              <a:gd name="f8" fmla="val 21"/>
              <a:gd name="f9" fmla="val 13"/>
              <a:gd name="f10" fmla="val 7"/>
              <a:gd name="f11" fmla="val 386"/>
              <a:gd name="f12" fmla="val 1"/>
              <a:gd name="f13" fmla="val 382"/>
              <a:gd name="f14" fmla="val 377"/>
              <a:gd name="f15" fmla="val 2"/>
              <a:gd name="f16" fmla="val 318"/>
              <a:gd name="f17" fmla="val 9"/>
              <a:gd name="f18" fmla="val 258"/>
              <a:gd name="f19" fmla="val 18"/>
              <a:gd name="f20" fmla="val 199"/>
              <a:gd name="f21" fmla="val 25"/>
              <a:gd name="f22" fmla="val 137"/>
              <a:gd name="f23" fmla="val 34"/>
              <a:gd name="f24" fmla="val 76"/>
              <a:gd name="f25" fmla="val 42"/>
              <a:gd name="f26" fmla="val 14"/>
              <a:gd name="f27" fmla="val 50"/>
              <a:gd name="f28" fmla="val 52"/>
              <a:gd name="f29" fmla="val 53"/>
              <a:gd name="f30" fmla="val 3"/>
              <a:gd name="f31" fmla="val 133"/>
              <a:gd name="f32" fmla="val 262"/>
              <a:gd name="f33" fmla="val 37"/>
              <a:gd name="f34" fmla="+- 0 0 -90"/>
              <a:gd name="f35" fmla="*/ f3 1 391"/>
              <a:gd name="f36" fmla="*/ f4 1 69"/>
              <a:gd name="f37" fmla="val f5"/>
              <a:gd name="f38" fmla="val f6"/>
              <a:gd name="f39" fmla="val f7"/>
              <a:gd name="f40" fmla="*/ f34 f0 1"/>
              <a:gd name="f41" fmla="+- f39 0 f37"/>
              <a:gd name="f42" fmla="+- f38 0 f37"/>
              <a:gd name="f43" fmla="*/ f40 1 f2"/>
              <a:gd name="f44" fmla="*/ f42 1 391"/>
              <a:gd name="f45" fmla="*/ f41 1 69"/>
              <a:gd name="f46" fmla="*/ 391 f42 1"/>
              <a:gd name="f47" fmla="*/ 21 f41 1"/>
              <a:gd name="f48" fmla="*/ 0 f41 1"/>
              <a:gd name="f49" fmla="*/ 377 f42 1"/>
              <a:gd name="f50" fmla="*/ 2 f41 1"/>
              <a:gd name="f51" fmla="*/ 199 f42 1"/>
              <a:gd name="f52" fmla="*/ 25 f41 1"/>
              <a:gd name="f53" fmla="*/ 14 f42 1"/>
              <a:gd name="f54" fmla="*/ 50 f41 1"/>
              <a:gd name="f55" fmla="*/ 3 f42 1"/>
              <a:gd name="f56" fmla="*/ 69 f41 1"/>
              <a:gd name="f57" fmla="+- f43 0 f1"/>
              <a:gd name="f58" fmla="*/ f46 1 391"/>
              <a:gd name="f59" fmla="*/ f47 1 69"/>
              <a:gd name="f60" fmla="*/ f48 1 69"/>
              <a:gd name="f61" fmla="*/ f49 1 391"/>
              <a:gd name="f62" fmla="*/ f50 1 69"/>
              <a:gd name="f63" fmla="*/ f51 1 391"/>
              <a:gd name="f64" fmla="*/ f52 1 69"/>
              <a:gd name="f65" fmla="*/ f53 1 391"/>
              <a:gd name="f66" fmla="*/ f54 1 69"/>
              <a:gd name="f67" fmla="*/ f55 1 391"/>
              <a:gd name="f68" fmla="*/ f56 1 69"/>
              <a:gd name="f69" fmla="*/ 0 1 f44"/>
              <a:gd name="f70" fmla="*/ f38 1 f44"/>
              <a:gd name="f71" fmla="*/ 0 1 f45"/>
              <a:gd name="f72" fmla="*/ f39 1 f45"/>
              <a:gd name="f73" fmla="*/ f58 1 f44"/>
              <a:gd name="f74" fmla="*/ f59 1 f45"/>
              <a:gd name="f75" fmla="*/ f60 1 f45"/>
              <a:gd name="f76" fmla="*/ f61 1 f44"/>
              <a:gd name="f77" fmla="*/ f62 1 f45"/>
              <a:gd name="f78" fmla="*/ f63 1 f44"/>
              <a:gd name="f79" fmla="*/ f64 1 f45"/>
              <a:gd name="f80" fmla="*/ f65 1 f44"/>
              <a:gd name="f81" fmla="*/ f66 1 f45"/>
              <a:gd name="f82" fmla="*/ f67 1 f44"/>
              <a:gd name="f83" fmla="*/ f68 1 f45"/>
              <a:gd name="f84" fmla="*/ f69 f35 1"/>
              <a:gd name="f85" fmla="*/ f70 f35 1"/>
              <a:gd name="f86" fmla="*/ f72 f36 1"/>
              <a:gd name="f87" fmla="*/ f71 f36 1"/>
              <a:gd name="f88" fmla="*/ f73 f35 1"/>
              <a:gd name="f89" fmla="*/ f74 f36 1"/>
              <a:gd name="f90" fmla="*/ f75 f36 1"/>
              <a:gd name="f91" fmla="*/ f76 f35 1"/>
              <a:gd name="f92" fmla="*/ f77 f36 1"/>
              <a:gd name="f93" fmla="*/ f78 f35 1"/>
              <a:gd name="f94" fmla="*/ f79 f36 1"/>
              <a:gd name="f95" fmla="*/ f80 f35 1"/>
              <a:gd name="f96" fmla="*/ f81 f36 1"/>
              <a:gd name="f97" fmla="*/ f82 f35 1"/>
              <a:gd name="f98" fmla="*/ f83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88" y="f89"/>
              </a:cxn>
              <a:cxn ang="f57">
                <a:pos x="f88" y="f90"/>
              </a:cxn>
              <a:cxn ang="f57">
                <a:pos x="f91" y="f92"/>
              </a:cxn>
              <a:cxn ang="f57">
                <a:pos x="f93" y="f94"/>
              </a:cxn>
              <a:cxn ang="f57">
                <a:pos x="f95" y="f96"/>
              </a:cxn>
              <a:cxn ang="f57">
                <a:pos x="f97" y="f98"/>
              </a:cxn>
              <a:cxn ang="f57">
                <a:pos x="f88" y="f89"/>
              </a:cxn>
            </a:cxnLst>
            <a:rect l="f84" t="f87" r="f85" b="f86"/>
            <a:pathLst>
              <a:path w="391" h="69">
                <a:moveTo>
                  <a:pt x="f6" y="f8"/>
                </a:moveTo>
                <a:cubicBezTo>
                  <a:pt x="f6" y="f9"/>
                  <a:pt x="f6" y="f10"/>
                  <a:pt x="f6" y="f5"/>
                </a:cubicBezTo>
                <a:cubicBezTo>
                  <a:pt x="f11" y="f12"/>
                  <a:pt x="f13" y="f12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12" y="f28"/>
                  <a:pt x="f5" y="f29"/>
                  <a:pt x="f30" y="f7"/>
                </a:cubicBezTo>
                <a:cubicBezTo>
                  <a:pt x="f31" y="f29"/>
                  <a:pt x="f32" y="f33"/>
                  <a:pt x="f6" y="f8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82" name="Freeform 288">
            <a:extLst>
              <a:ext uri="{FF2B5EF4-FFF2-40B4-BE49-F238E27FC236}">
                <a16:creationId xmlns:a16="http://schemas.microsoft.com/office/drawing/2014/main" id="{72200053-F2B8-4631-94BE-9D76999EA450}"/>
              </a:ext>
            </a:extLst>
          </p:cNvPr>
          <p:cNvSpPr/>
          <p:nvPr/>
        </p:nvSpPr>
        <p:spPr>
          <a:xfrm>
            <a:off x="6958017" y="2270528"/>
            <a:ext cx="684208" cy="1333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9"/>
              <a:gd name="f7" fmla="val 76"/>
              <a:gd name="f8" fmla="val 259"/>
              <a:gd name="f9" fmla="val 19"/>
              <a:gd name="f10" fmla="val 130"/>
              <a:gd name="f11" fmla="val 38"/>
              <a:gd name="f12" fmla="val 58"/>
              <a:gd name="f13" fmla="val 63"/>
              <a:gd name="f14" fmla="val 68"/>
              <a:gd name="f15" fmla="val 131"/>
              <a:gd name="f16" fmla="val 57"/>
              <a:gd name="f17" fmla="val 260"/>
              <a:gd name="f18" fmla="val 39"/>
              <a:gd name="f19" fmla="val 21"/>
              <a:gd name="f20" fmla="val 13"/>
              <a:gd name="f21" fmla="val 7"/>
              <a:gd name="f22" fmla="+- 0 0 -90"/>
              <a:gd name="f23" fmla="*/ f3 1 389"/>
              <a:gd name="f24" fmla="*/ f4 1 76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389"/>
              <a:gd name="f33" fmla="*/ f29 1 76"/>
              <a:gd name="f34" fmla="*/ 389 f30 1"/>
              <a:gd name="f35" fmla="*/ 0 f29 1"/>
              <a:gd name="f36" fmla="*/ 0 f30 1"/>
              <a:gd name="f37" fmla="*/ 58 f29 1"/>
              <a:gd name="f38" fmla="*/ 76 f29 1"/>
              <a:gd name="f39" fmla="*/ 21 f29 1"/>
              <a:gd name="f40" fmla="+- f31 0 f1"/>
              <a:gd name="f41" fmla="*/ f34 1 389"/>
              <a:gd name="f42" fmla="*/ f35 1 76"/>
              <a:gd name="f43" fmla="*/ f36 1 389"/>
              <a:gd name="f44" fmla="*/ f37 1 76"/>
              <a:gd name="f45" fmla="*/ f38 1 76"/>
              <a:gd name="f46" fmla="*/ f39 1 76"/>
              <a:gd name="f47" fmla="*/ 0 1 f32"/>
              <a:gd name="f48" fmla="*/ f26 1 f32"/>
              <a:gd name="f49" fmla="*/ 0 1 f33"/>
              <a:gd name="f50" fmla="*/ f27 1 f33"/>
              <a:gd name="f51" fmla="*/ f41 1 f32"/>
              <a:gd name="f52" fmla="*/ f42 1 f33"/>
              <a:gd name="f53" fmla="*/ f43 1 f32"/>
              <a:gd name="f54" fmla="*/ f44 1 f33"/>
              <a:gd name="f55" fmla="*/ f45 1 f33"/>
              <a:gd name="f56" fmla="*/ f46 1 f33"/>
              <a:gd name="f57" fmla="*/ f47 f23 1"/>
              <a:gd name="f58" fmla="*/ f48 f23 1"/>
              <a:gd name="f59" fmla="*/ f50 f24 1"/>
              <a:gd name="f60" fmla="*/ f49 f24 1"/>
              <a:gd name="f61" fmla="*/ f51 f23 1"/>
              <a:gd name="f62" fmla="*/ f52 f24 1"/>
              <a:gd name="f63" fmla="*/ f53 f23 1"/>
              <a:gd name="f64" fmla="*/ f54 f24 1"/>
              <a:gd name="f65" fmla="*/ f55 f24 1"/>
              <a:gd name="f66" fmla="*/ f56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61" y="f62"/>
              </a:cxn>
              <a:cxn ang="f40">
                <a:pos x="f63" y="f64"/>
              </a:cxn>
              <a:cxn ang="f40">
                <a:pos x="f63" y="f65"/>
              </a:cxn>
              <a:cxn ang="f40">
                <a:pos x="f61" y="f66"/>
              </a:cxn>
              <a:cxn ang="f40">
                <a:pos x="f61" y="f62"/>
              </a:cxn>
            </a:cxnLst>
            <a:rect l="f57" t="f60" r="f58" b="f59"/>
            <a:pathLst>
              <a:path w="389" h="76">
                <a:moveTo>
                  <a:pt x="f6" y="f5"/>
                </a:moveTo>
                <a:cubicBezTo>
                  <a:pt x="f8" y="f9"/>
                  <a:pt x="f10" y="f11"/>
                  <a:pt x="f5" y="f12"/>
                </a:cubicBezTo>
                <a:cubicBezTo>
                  <a:pt x="f5" y="f13"/>
                  <a:pt x="f5" y="f14"/>
                  <a:pt x="f5" y="f7"/>
                </a:cubicBezTo>
                <a:cubicBezTo>
                  <a:pt x="f15" y="f16"/>
                  <a:pt x="f17" y="f18"/>
                  <a:pt x="f6" y="f19"/>
                </a:cubicBezTo>
                <a:cubicBezTo>
                  <a:pt x="f6" y="f20"/>
                  <a:pt x="f6" y="f21"/>
                  <a:pt x="f6" y="f5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83" name="Freeform 289">
            <a:extLst>
              <a:ext uri="{FF2B5EF4-FFF2-40B4-BE49-F238E27FC236}">
                <a16:creationId xmlns:a16="http://schemas.microsoft.com/office/drawing/2014/main" id="{BEEE8060-14FF-CF1F-B7DB-5DAF2EEE4C91}"/>
              </a:ext>
            </a:extLst>
          </p:cNvPr>
          <p:cNvSpPr/>
          <p:nvPr/>
        </p:nvSpPr>
        <p:spPr>
          <a:xfrm>
            <a:off x="6958017" y="2649940"/>
            <a:ext cx="684208" cy="682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9"/>
              <a:gd name="f7" fmla="val 39"/>
              <a:gd name="f8" fmla="val 259"/>
              <a:gd name="f9" fmla="val 7"/>
              <a:gd name="f10" fmla="val 130"/>
              <a:gd name="f11" fmla="val 15"/>
              <a:gd name="f12" fmla="val 22"/>
              <a:gd name="f13" fmla="val 29"/>
              <a:gd name="f14" fmla="val 34"/>
              <a:gd name="f15" fmla="val 33"/>
              <a:gd name="f16" fmla="val 260"/>
              <a:gd name="f17" fmla="val 27"/>
              <a:gd name="f18" fmla="val 21"/>
              <a:gd name="f19" fmla="val 13"/>
              <a:gd name="f20" fmla="val 6"/>
              <a:gd name="f21" fmla="+- 0 0 -90"/>
              <a:gd name="f22" fmla="*/ f3 1 389"/>
              <a:gd name="f23" fmla="*/ f4 1 39"/>
              <a:gd name="f24" fmla="val f5"/>
              <a:gd name="f25" fmla="val f6"/>
              <a:gd name="f26" fmla="val f7"/>
              <a:gd name="f27" fmla="*/ f21 f0 1"/>
              <a:gd name="f28" fmla="+- f26 0 f24"/>
              <a:gd name="f29" fmla="+- f25 0 f24"/>
              <a:gd name="f30" fmla="*/ f27 1 f2"/>
              <a:gd name="f31" fmla="*/ f29 1 389"/>
              <a:gd name="f32" fmla="*/ f28 1 39"/>
              <a:gd name="f33" fmla="*/ 389 f29 1"/>
              <a:gd name="f34" fmla="*/ 0 f28 1"/>
              <a:gd name="f35" fmla="*/ 0 f29 1"/>
              <a:gd name="f36" fmla="*/ 22 f28 1"/>
              <a:gd name="f37" fmla="*/ 39 f28 1"/>
              <a:gd name="f38" fmla="*/ 21 f28 1"/>
              <a:gd name="f39" fmla="+- f30 0 f1"/>
              <a:gd name="f40" fmla="*/ f33 1 389"/>
              <a:gd name="f41" fmla="*/ f34 1 39"/>
              <a:gd name="f42" fmla="*/ f35 1 389"/>
              <a:gd name="f43" fmla="*/ f36 1 39"/>
              <a:gd name="f44" fmla="*/ f37 1 39"/>
              <a:gd name="f45" fmla="*/ f38 1 39"/>
              <a:gd name="f46" fmla="*/ 0 1 f31"/>
              <a:gd name="f47" fmla="*/ f25 1 f31"/>
              <a:gd name="f48" fmla="*/ 0 1 f32"/>
              <a:gd name="f49" fmla="*/ f26 1 f32"/>
              <a:gd name="f50" fmla="*/ f40 1 f31"/>
              <a:gd name="f51" fmla="*/ f41 1 f32"/>
              <a:gd name="f52" fmla="*/ f42 1 f31"/>
              <a:gd name="f53" fmla="*/ f43 1 f32"/>
              <a:gd name="f54" fmla="*/ f44 1 f32"/>
              <a:gd name="f55" fmla="*/ f45 1 f32"/>
              <a:gd name="f56" fmla="*/ f46 f22 1"/>
              <a:gd name="f57" fmla="*/ f47 f22 1"/>
              <a:gd name="f58" fmla="*/ f49 f23 1"/>
              <a:gd name="f59" fmla="*/ f48 f23 1"/>
              <a:gd name="f60" fmla="*/ f50 f22 1"/>
              <a:gd name="f61" fmla="*/ f51 f23 1"/>
              <a:gd name="f62" fmla="*/ f52 f22 1"/>
              <a:gd name="f63" fmla="*/ f53 f23 1"/>
              <a:gd name="f64" fmla="*/ f54 f23 1"/>
              <a:gd name="f65" fmla="*/ f55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60" y="f61"/>
              </a:cxn>
              <a:cxn ang="f39">
                <a:pos x="f62" y="f63"/>
              </a:cxn>
              <a:cxn ang="f39">
                <a:pos x="f62" y="f64"/>
              </a:cxn>
              <a:cxn ang="f39">
                <a:pos x="f60" y="f65"/>
              </a:cxn>
              <a:cxn ang="f39">
                <a:pos x="f60" y="f61"/>
              </a:cxn>
            </a:cxnLst>
            <a:rect l="f56" t="f59" r="f57" b="f58"/>
            <a:pathLst>
              <a:path w="389" h="39">
                <a:moveTo>
                  <a:pt x="f6" y="f5"/>
                </a:moveTo>
                <a:cubicBezTo>
                  <a:pt x="f8" y="f9"/>
                  <a:pt x="f10" y="f11"/>
                  <a:pt x="f5" y="f12"/>
                </a:cubicBezTo>
                <a:cubicBezTo>
                  <a:pt x="f5" y="f13"/>
                  <a:pt x="f5" y="f14"/>
                  <a:pt x="f5" y="f7"/>
                </a:cubicBezTo>
                <a:cubicBezTo>
                  <a:pt x="f10" y="f15"/>
                  <a:pt x="f16" y="f17"/>
                  <a:pt x="f6" y="f18"/>
                </a:cubicBezTo>
                <a:cubicBezTo>
                  <a:pt x="f6" y="f19"/>
                  <a:pt x="f6" y="f20"/>
                  <a:pt x="f6" y="f5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84" name="Freeform 290">
            <a:extLst>
              <a:ext uri="{FF2B5EF4-FFF2-40B4-BE49-F238E27FC236}">
                <a16:creationId xmlns:a16="http://schemas.microsoft.com/office/drawing/2014/main" id="{E5FCCE18-05DC-9778-0D50-A6CB784620F4}"/>
              </a:ext>
            </a:extLst>
          </p:cNvPr>
          <p:cNvSpPr/>
          <p:nvPr/>
        </p:nvSpPr>
        <p:spPr>
          <a:xfrm>
            <a:off x="6959598" y="2710263"/>
            <a:ext cx="684208" cy="603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9"/>
              <a:gd name="f7" fmla="val 34"/>
              <a:gd name="f8" fmla="val 130"/>
              <a:gd name="f9" fmla="val 30"/>
              <a:gd name="f10" fmla="val 259"/>
              <a:gd name="f11" fmla="val 25"/>
              <a:gd name="f12" fmla="val 21"/>
              <a:gd name="f13" fmla="val 14"/>
              <a:gd name="f14" fmla="val 8"/>
              <a:gd name="f15" fmla="val 258"/>
              <a:gd name="f16" fmla="val 6"/>
              <a:gd name="f17" fmla="val 129"/>
              <a:gd name="f18" fmla="val 11"/>
              <a:gd name="f19" fmla="val 16"/>
              <a:gd name="f20" fmla="val 23"/>
              <a:gd name="f21" fmla="val 29"/>
              <a:gd name="f22" fmla="+- 0 0 -90"/>
              <a:gd name="f23" fmla="*/ f3 1 389"/>
              <a:gd name="f24" fmla="*/ f4 1 34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389"/>
              <a:gd name="f33" fmla="*/ f29 1 34"/>
              <a:gd name="f34" fmla="*/ 0 f30 1"/>
              <a:gd name="f35" fmla="*/ 34 f29 1"/>
              <a:gd name="f36" fmla="*/ 389 f30 1"/>
              <a:gd name="f37" fmla="*/ 21 f29 1"/>
              <a:gd name="f38" fmla="*/ 0 f29 1"/>
              <a:gd name="f39" fmla="*/ 16 f29 1"/>
              <a:gd name="f40" fmla="+- f31 0 f1"/>
              <a:gd name="f41" fmla="*/ f34 1 389"/>
              <a:gd name="f42" fmla="*/ f35 1 34"/>
              <a:gd name="f43" fmla="*/ f36 1 389"/>
              <a:gd name="f44" fmla="*/ f37 1 34"/>
              <a:gd name="f45" fmla="*/ f38 1 34"/>
              <a:gd name="f46" fmla="*/ f39 1 34"/>
              <a:gd name="f47" fmla="*/ 0 1 f32"/>
              <a:gd name="f48" fmla="*/ f26 1 f32"/>
              <a:gd name="f49" fmla="*/ 0 1 f33"/>
              <a:gd name="f50" fmla="*/ f27 1 f33"/>
              <a:gd name="f51" fmla="*/ f41 1 f32"/>
              <a:gd name="f52" fmla="*/ f42 1 f33"/>
              <a:gd name="f53" fmla="*/ f43 1 f32"/>
              <a:gd name="f54" fmla="*/ f44 1 f33"/>
              <a:gd name="f55" fmla="*/ f45 1 f33"/>
              <a:gd name="f56" fmla="*/ f46 1 f33"/>
              <a:gd name="f57" fmla="*/ f47 f23 1"/>
              <a:gd name="f58" fmla="*/ f48 f23 1"/>
              <a:gd name="f59" fmla="*/ f50 f24 1"/>
              <a:gd name="f60" fmla="*/ f49 f24 1"/>
              <a:gd name="f61" fmla="*/ f51 f23 1"/>
              <a:gd name="f62" fmla="*/ f52 f24 1"/>
              <a:gd name="f63" fmla="*/ f53 f23 1"/>
              <a:gd name="f64" fmla="*/ f54 f24 1"/>
              <a:gd name="f65" fmla="*/ f55 f24 1"/>
              <a:gd name="f66" fmla="*/ f56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61" y="f62"/>
              </a:cxn>
              <a:cxn ang="f40">
                <a:pos x="f63" y="f64"/>
              </a:cxn>
              <a:cxn ang="f40">
                <a:pos x="f63" y="f65"/>
              </a:cxn>
              <a:cxn ang="f40">
                <a:pos x="f61" y="f66"/>
              </a:cxn>
              <a:cxn ang="f40">
                <a:pos x="f61" y="f62"/>
              </a:cxn>
            </a:cxnLst>
            <a:rect l="f57" t="f60" r="f58" b="f59"/>
            <a:pathLst>
              <a:path w="389" h="34">
                <a:moveTo>
                  <a:pt x="f5" y="f7"/>
                </a:moveTo>
                <a:cubicBezTo>
                  <a:pt x="f8" y="f9"/>
                  <a:pt x="f10" y="f11"/>
                  <a:pt x="f6" y="f12"/>
                </a:cubicBezTo>
                <a:cubicBezTo>
                  <a:pt x="f6" y="f13"/>
                  <a:pt x="f6" y="f14"/>
                  <a:pt x="f6" y="f5"/>
                </a:cubicBezTo>
                <a:cubicBezTo>
                  <a:pt x="f15" y="f16"/>
                  <a:pt x="f17" y="f18"/>
                  <a:pt x="f5" y="f19"/>
                </a:cubicBezTo>
                <a:cubicBezTo>
                  <a:pt x="f5" y="f20"/>
                  <a:pt x="f5" y="f21"/>
                  <a:pt x="f5" y="f7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85" name="Freeform 291">
            <a:extLst>
              <a:ext uri="{FF2B5EF4-FFF2-40B4-BE49-F238E27FC236}">
                <a16:creationId xmlns:a16="http://schemas.microsoft.com/office/drawing/2014/main" id="{D5785407-1498-D7A6-6600-ADCB6F387385}"/>
              </a:ext>
            </a:extLst>
          </p:cNvPr>
          <p:cNvSpPr/>
          <p:nvPr/>
        </p:nvSpPr>
        <p:spPr>
          <a:xfrm>
            <a:off x="6959598" y="2145109"/>
            <a:ext cx="685800" cy="1539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0"/>
              <a:gd name="f7" fmla="val 87"/>
              <a:gd name="f8" fmla="val 389"/>
              <a:gd name="f9" fmla="val 316"/>
              <a:gd name="f10" fmla="val 13"/>
              <a:gd name="f11" fmla="val 245"/>
              <a:gd name="f12" fmla="val 25"/>
              <a:gd name="f13" fmla="val 174"/>
              <a:gd name="f14" fmla="val 38"/>
              <a:gd name="f15" fmla="val 159"/>
              <a:gd name="f16" fmla="val 41"/>
              <a:gd name="f17" fmla="val 145"/>
              <a:gd name="f18" fmla="val 45"/>
              <a:gd name="f19" fmla="val 130"/>
              <a:gd name="f20" fmla="val 48"/>
              <a:gd name="f21" fmla="val 128"/>
              <a:gd name="f22" fmla="val 125"/>
              <a:gd name="f23" fmla="val 47"/>
              <a:gd name="f24" fmla="val 123"/>
              <a:gd name="f25" fmla="val 102"/>
              <a:gd name="f26" fmla="val 51"/>
              <a:gd name="f27" fmla="val 81"/>
              <a:gd name="f28" fmla="val 55"/>
              <a:gd name="f29" fmla="val 60"/>
              <a:gd name="f30" fmla="val 58"/>
              <a:gd name="f31" fmla="val 40"/>
              <a:gd name="f32" fmla="val 62"/>
              <a:gd name="f33" fmla="val 19"/>
              <a:gd name="f34" fmla="val 66"/>
              <a:gd name="f35" fmla="val 69"/>
              <a:gd name="f36" fmla="val 76"/>
              <a:gd name="f37" fmla="val 32"/>
              <a:gd name="f38" fmla="val 64"/>
              <a:gd name="f39" fmla="val 96"/>
              <a:gd name="f40" fmla="val 71"/>
              <a:gd name="f41" fmla="val 70"/>
              <a:gd name="f42" fmla="val 108"/>
              <a:gd name="f43" fmla="val 67"/>
              <a:gd name="f44" fmla="val 114"/>
              <a:gd name="f45" fmla="val 65"/>
              <a:gd name="f46" fmla="val 117"/>
              <a:gd name="f47" fmla="val 120"/>
              <a:gd name="f48" fmla="val 208"/>
              <a:gd name="f49" fmla="val 52"/>
              <a:gd name="f50" fmla="val 293"/>
              <a:gd name="f51" fmla="val 37"/>
              <a:gd name="f52" fmla="val 379"/>
              <a:gd name="f53" fmla="val 22"/>
              <a:gd name="f54" fmla="val 387"/>
              <a:gd name="f55" fmla="val 21"/>
              <a:gd name="f56" fmla="val 10"/>
              <a:gd name="f57" fmla="val 7"/>
              <a:gd name="f58" fmla="val 3"/>
              <a:gd name="f59" fmla="+- 0 0 -90"/>
              <a:gd name="f60" fmla="*/ f3 1 390"/>
              <a:gd name="f61" fmla="*/ f4 1 87"/>
              <a:gd name="f62" fmla="val f5"/>
              <a:gd name="f63" fmla="val f6"/>
              <a:gd name="f64" fmla="val f7"/>
              <a:gd name="f65" fmla="*/ f59 f0 1"/>
              <a:gd name="f66" fmla="+- f64 0 f62"/>
              <a:gd name="f67" fmla="+- f63 0 f62"/>
              <a:gd name="f68" fmla="*/ f65 1 f2"/>
              <a:gd name="f69" fmla="*/ f67 1 390"/>
              <a:gd name="f70" fmla="*/ f66 1 87"/>
              <a:gd name="f71" fmla="*/ 389 f67 1"/>
              <a:gd name="f72" fmla="*/ 0 f66 1"/>
              <a:gd name="f73" fmla="*/ 174 f67 1"/>
              <a:gd name="f74" fmla="*/ 38 f66 1"/>
              <a:gd name="f75" fmla="*/ 130 f67 1"/>
              <a:gd name="f76" fmla="*/ 48 f66 1"/>
              <a:gd name="f77" fmla="*/ 123 f67 1"/>
              <a:gd name="f78" fmla="*/ 47 f66 1"/>
              <a:gd name="f79" fmla="*/ 60 f67 1"/>
              <a:gd name="f80" fmla="*/ 58 f66 1"/>
              <a:gd name="f81" fmla="*/ 0 f67 1"/>
              <a:gd name="f82" fmla="*/ 69 f66 1"/>
              <a:gd name="f83" fmla="*/ 87 f66 1"/>
              <a:gd name="f84" fmla="*/ 96 f67 1"/>
              <a:gd name="f85" fmla="*/ 71 f66 1"/>
              <a:gd name="f86" fmla="*/ 114 f67 1"/>
              <a:gd name="f87" fmla="*/ 65 f66 1"/>
              <a:gd name="f88" fmla="*/ 66 f66 1"/>
              <a:gd name="f89" fmla="*/ 379 f67 1"/>
              <a:gd name="f90" fmla="*/ 22 f66 1"/>
              <a:gd name="f91" fmla="*/ 10 f66 1"/>
              <a:gd name="f92" fmla="+- f68 0 f1"/>
              <a:gd name="f93" fmla="*/ f71 1 390"/>
              <a:gd name="f94" fmla="*/ f72 1 87"/>
              <a:gd name="f95" fmla="*/ f73 1 390"/>
              <a:gd name="f96" fmla="*/ f74 1 87"/>
              <a:gd name="f97" fmla="*/ f75 1 390"/>
              <a:gd name="f98" fmla="*/ f76 1 87"/>
              <a:gd name="f99" fmla="*/ f77 1 390"/>
              <a:gd name="f100" fmla="*/ f78 1 87"/>
              <a:gd name="f101" fmla="*/ f79 1 390"/>
              <a:gd name="f102" fmla="*/ f80 1 87"/>
              <a:gd name="f103" fmla="*/ f81 1 390"/>
              <a:gd name="f104" fmla="*/ f82 1 87"/>
              <a:gd name="f105" fmla="*/ f83 1 87"/>
              <a:gd name="f106" fmla="*/ f84 1 390"/>
              <a:gd name="f107" fmla="*/ f85 1 87"/>
              <a:gd name="f108" fmla="*/ f86 1 390"/>
              <a:gd name="f109" fmla="*/ f87 1 87"/>
              <a:gd name="f110" fmla="*/ f88 1 87"/>
              <a:gd name="f111" fmla="*/ f89 1 390"/>
              <a:gd name="f112" fmla="*/ f90 1 87"/>
              <a:gd name="f113" fmla="*/ f91 1 87"/>
              <a:gd name="f114" fmla="*/ 0 1 f69"/>
              <a:gd name="f115" fmla="*/ f63 1 f69"/>
              <a:gd name="f116" fmla="*/ 0 1 f70"/>
              <a:gd name="f117" fmla="*/ f64 1 f70"/>
              <a:gd name="f118" fmla="*/ f93 1 f69"/>
              <a:gd name="f119" fmla="*/ f94 1 f70"/>
              <a:gd name="f120" fmla="*/ f95 1 f69"/>
              <a:gd name="f121" fmla="*/ f96 1 f70"/>
              <a:gd name="f122" fmla="*/ f97 1 f69"/>
              <a:gd name="f123" fmla="*/ f98 1 f70"/>
              <a:gd name="f124" fmla="*/ f99 1 f69"/>
              <a:gd name="f125" fmla="*/ f100 1 f70"/>
              <a:gd name="f126" fmla="*/ f101 1 f69"/>
              <a:gd name="f127" fmla="*/ f102 1 f70"/>
              <a:gd name="f128" fmla="*/ f103 1 f69"/>
              <a:gd name="f129" fmla="*/ f104 1 f70"/>
              <a:gd name="f130" fmla="*/ f105 1 f70"/>
              <a:gd name="f131" fmla="*/ f106 1 f69"/>
              <a:gd name="f132" fmla="*/ f107 1 f70"/>
              <a:gd name="f133" fmla="*/ f108 1 f69"/>
              <a:gd name="f134" fmla="*/ f109 1 f70"/>
              <a:gd name="f135" fmla="*/ f110 1 f70"/>
              <a:gd name="f136" fmla="*/ f111 1 f69"/>
              <a:gd name="f137" fmla="*/ f112 1 f70"/>
              <a:gd name="f138" fmla="*/ f113 1 f70"/>
              <a:gd name="f139" fmla="*/ f114 f60 1"/>
              <a:gd name="f140" fmla="*/ f115 f60 1"/>
              <a:gd name="f141" fmla="*/ f117 f61 1"/>
              <a:gd name="f142" fmla="*/ f116 f61 1"/>
              <a:gd name="f143" fmla="*/ f118 f60 1"/>
              <a:gd name="f144" fmla="*/ f119 f61 1"/>
              <a:gd name="f145" fmla="*/ f120 f60 1"/>
              <a:gd name="f146" fmla="*/ f121 f61 1"/>
              <a:gd name="f147" fmla="*/ f122 f60 1"/>
              <a:gd name="f148" fmla="*/ f123 f61 1"/>
              <a:gd name="f149" fmla="*/ f124 f60 1"/>
              <a:gd name="f150" fmla="*/ f125 f61 1"/>
              <a:gd name="f151" fmla="*/ f126 f60 1"/>
              <a:gd name="f152" fmla="*/ f127 f61 1"/>
              <a:gd name="f153" fmla="*/ f128 f60 1"/>
              <a:gd name="f154" fmla="*/ f129 f61 1"/>
              <a:gd name="f155" fmla="*/ f130 f61 1"/>
              <a:gd name="f156" fmla="*/ f131 f60 1"/>
              <a:gd name="f157" fmla="*/ f132 f61 1"/>
              <a:gd name="f158" fmla="*/ f133 f60 1"/>
              <a:gd name="f159" fmla="*/ f134 f61 1"/>
              <a:gd name="f160" fmla="*/ f135 f61 1"/>
              <a:gd name="f161" fmla="*/ f136 f60 1"/>
              <a:gd name="f162" fmla="*/ f137 f61 1"/>
              <a:gd name="f163" fmla="*/ f138 f6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2">
                <a:pos x="f143" y="f144"/>
              </a:cxn>
              <a:cxn ang="f92">
                <a:pos x="f145" y="f146"/>
              </a:cxn>
              <a:cxn ang="f92">
                <a:pos x="f147" y="f148"/>
              </a:cxn>
              <a:cxn ang="f92">
                <a:pos x="f149" y="f150"/>
              </a:cxn>
              <a:cxn ang="f92">
                <a:pos x="f151" y="f152"/>
              </a:cxn>
              <a:cxn ang="f92">
                <a:pos x="f153" y="f154"/>
              </a:cxn>
              <a:cxn ang="f92">
                <a:pos x="f153" y="f155"/>
              </a:cxn>
              <a:cxn ang="f92">
                <a:pos x="f156" y="f157"/>
              </a:cxn>
              <a:cxn ang="f92">
                <a:pos x="f158" y="f159"/>
              </a:cxn>
              <a:cxn ang="f92">
                <a:pos x="f149" y="f160"/>
              </a:cxn>
              <a:cxn ang="f92">
                <a:pos x="f161" y="f162"/>
              </a:cxn>
              <a:cxn ang="f92">
                <a:pos x="f143" y="f163"/>
              </a:cxn>
              <a:cxn ang="f92">
                <a:pos x="f143" y="f144"/>
              </a:cxn>
            </a:cxnLst>
            <a:rect l="f139" t="f142" r="f140" b="f141"/>
            <a:pathLst>
              <a:path w="390" h="87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0"/>
                  <a:pt x="f22" y="f23"/>
                  <a:pt x="f24" y="f23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5" y="f35"/>
                </a:cubicBezTo>
                <a:cubicBezTo>
                  <a:pt x="f5" y="f36"/>
                  <a:pt x="f5" y="f27"/>
                  <a:pt x="f5" y="f7"/>
                </a:cubicBezTo>
                <a:cubicBezTo>
                  <a:pt x="f37" y="f27"/>
                  <a:pt x="f38" y="f36"/>
                  <a:pt x="f39" y="f40"/>
                </a:cubicBezTo>
                <a:cubicBezTo>
                  <a:pt x="f25" y="f41"/>
                  <a:pt x="f42" y="f43"/>
                  <a:pt x="f44" y="f45"/>
                </a:cubicBezTo>
                <a:cubicBezTo>
                  <a:pt x="f46" y="f45"/>
                  <a:pt x="f47" y="f43"/>
                  <a:pt x="f24" y="f3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6" y="f33"/>
                  <a:pt x="f8" y="f56"/>
                </a:cubicBezTo>
                <a:cubicBezTo>
                  <a:pt x="f8" y="f57"/>
                  <a:pt x="f8" y="f58"/>
                  <a:pt x="f8" y="f5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86" name="Freeform 292">
            <a:extLst>
              <a:ext uri="{FF2B5EF4-FFF2-40B4-BE49-F238E27FC236}">
                <a16:creationId xmlns:a16="http://schemas.microsoft.com/office/drawing/2014/main" id="{95BC3377-9009-0B60-8C46-11537AFCB660}"/>
              </a:ext>
            </a:extLst>
          </p:cNvPr>
          <p:cNvSpPr/>
          <p:nvPr/>
        </p:nvSpPr>
        <p:spPr>
          <a:xfrm>
            <a:off x="7337429" y="1518050"/>
            <a:ext cx="309560" cy="13493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6"/>
              <a:gd name="f7" fmla="val 76"/>
              <a:gd name="f8" fmla="val 4"/>
              <a:gd name="f9" fmla="val 7"/>
              <a:gd name="f10" fmla="val 75"/>
              <a:gd name="f11" fmla="val 11"/>
              <a:gd name="f12" fmla="val 74"/>
              <a:gd name="f13" fmla="val 14"/>
              <a:gd name="f14" fmla="val 72"/>
              <a:gd name="f15" fmla="val 62"/>
              <a:gd name="f16" fmla="val 57"/>
              <a:gd name="f17" fmla="val 110"/>
              <a:gd name="f18" fmla="val 41"/>
              <a:gd name="f19" fmla="val 158"/>
              <a:gd name="f20" fmla="val 26"/>
              <a:gd name="f21" fmla="val 21"/>
              <a:gd name="f22" fmla="val 173"/>
              <a:gd name="f23" fmla="val 168"/>
              <a:gd name="f24" fmla="val 2"/>
              <a:gd name="f25" fmla="val 163"/>
              <a:gd name="f26" fmla="val 159"/>
              <a:gd name="f27" fmla="val 5"/>
              <a:gd name="f28" fmla="val 112"/>
              <a:gd name="f29" fmla="val 65"/>
              <a:gd name="f30" fmla="val 36"/>
              <a:gd name="f31" fmla="val 17"/>
              <a:gd name="f32" fmla="val 52"/>
              <a:gd name="f33" fmla="val 1"/>
              <a:gd name="f34" fmla="val 58"/>
              <a:gd name="f35" fmla="+- 0 0 -90"/>
              <a:gd name="f36" fmla="*/ f3 1 176"/>
              <a:gd name="f37" fmla="*/ f4 1 76"/>
              <a:gd name="f38" fmla="val f5"/>
              <a:gd name="f39" fmla="val f6"/>
              <a:gd name="f40" fmla="val f7"/>
              <a:gd name="f41" fmla="*/ f35 f0 1"/>
              <a:gd name="f42" fmla="+- f40 0 f38"/>
              <a:gd name="f43" fmla="+- f39 0 f38"/>
              <a:gd name="f44" fmla="*/ f41 1 f2"/>
              <a:gd name="f45" fmla="*/ f43 1 176"/>
              <a:gd name="f46" fmla="*/ f42 1 76"/>
              <a:gd name="f47" fmla="*/ 4 f43 1"/>
              <a:gd name="f48" fmla="*/ 76 f42 1"/>
              <a:gd name="f49" fmla="*/ 14 f43 1"/>
              <a:gd name="f50" fmla="*/ 72 f42 1"/>
              <a:gd name="f51" fmla="*/ 158 f43 1"/>
              <a:gd name="f52" fmla="*/ 26 f42 1"/>
              <a:gd name="f53" fmla="*/ 173 f43 1"/>
              <a:gd name="f54" fmla="*/ 0 f42 1"/>
              <a:gd name="f55" fmla="*/ 159 f43 1"/>
              <a:gd name="f56" fmla="*/ 5 f42 1"/>
              <a:gd name="f57" fmla="*/ 17 f43 1"/>
              <a:gd name="f58" fmla="*/ 52 f42 1"/>
              <a:gd name="f59" fmla="+- f44 0 f1"/>
              <a:gd name="f60" fmla="*/ f47 1 176"/>
              <a:gd name="f61" fmla="*/ f48 1 76"/>
              <a:gd name="f62" fmla="*/ f49 1 176"/>
              <a:gd name="f63" fmla="*/ f50 1 76"/>
              <a:gd name="f64" fmla="*/ f51 1 176"/>
              <a:gd name="f65" fmla="*/ f52 1 76"/>
              <a:gd name="f66" fmla="*/ f53 1 176"/>
              <a:gd name="f67" fmla="*/ f54 1 76"/>
              <a:gd name="f68" fmla="*/ f55 1 176"/>
              <a:gd name="f69" fmla="*/ f56 1 76"/>
              <a:gd name="f70" fmla="*/ f57 1 176"/>
              <a:gd name="f71" fmla="*/ f58 1 76"/>
              <a:gd name="f72" fmla="*/ 0 1 f45"/>
              <a:gd name="f73" fmla="*/ f39 1 f45"/>
              <a:gd name="f74" fmla="*/ 0 1 f46"/>
              <a:gd name="f75" fmla="*/ f40 1 f46"/>
              <a:gd name="f76" fmla="*/ f60 1 f45"/>
              <a:gd name="f77" fmla="*/ f61 1 f46"/>
              <a:gd name="f78" fmla="*/ f62 1 f45"/>
              <a:gd name="f79" fmla="*/ f63 1 f46"/>
              <a:gd name="f80" fmla="*/ f64 1 f45"/>
              <a:gd name="f81" fmla="*/ f65 1 f46"/>
              <a:gd name="f82" fmla="*/ f66 1 f45"/>
              <a:gd name="f83" fmla="*/ f67 1 f46"/>
              <a:gd name="f84" fmla="*/ f68 1 f45"/>
              <a:gd name="f85" fmla="*/ f69 1 f46"/>
              <a:gd name="f86" fmla="*/ f70 1 f45"/>
              <a:gd name="f87" fmla="*/ f71 1 f46"/>
              <a:gd name="f88" fmla="*/ f72 f36 1"/>
              <a:gd name="f89" fmla="*/ f73 f36 1"/>
              <a:gd name="f90" fmla="*/ f75 f37 1"/>
              <a:gd name="f91" fmla="*/ f74 f37 1"/>
              <a:gd name="f92" fmla="*/ f76 f36 1"/>
              <a:gd name="f93" fmla="*/ f77 f37 1"/>
              <a:gd name="f94" fmla="*/ f78 f36 1"/>
              <a:gd name="f95" fmla="*/ f79 f37 1"/>
              <a:gd name="f96" fmla="*/ f80 f36 1"/>
              <a:gd name="f97" fmla="*/ f81 f37 1"/>
              <a:gd name="f98" fmla="*/ f82 f36 1"/>
              <a:gd name="f99" fmla="*/ f83 f37 1"/>
              <a:gd name="f100" fmla="*/ f84 f36 1"/>
              <a:gd name="f101" fmla="*/ f85 f37 1"/>
              <a:gd name="f102" fmla="*/ f86 f36 1"/>
              <a:gd name="f103" fmla="*/ f87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9">
                <a:pos x="f92" y="f93"/>
              </a:cxn>
              <a:cxn ang="f59">
                <a:pos x="f94" y="f95"/>
              </a:cxn>
              <a:cxn ang="f59">
                <a:pos x="f96" y="f97"/>
              </a:cxn>
              <a:cxn ang="f59">
                <a:pos x="f98" y="f99"/>
              </a:cxn>
              <a:cxn ang="f59">
                <a:pos x="f100" y="f101"/>
              </a:cxn>
              <a:cxn ang="f59">
                <a:pos x="f102" y="f103"/>
              </a:cxn>
              <a:cxn ang="f59">
                <a:pos x="f92" y="f93"/>
              </a:cxn>
            </a:cxnLst>
            <a:rect l="f88" t="f91" r="f89" b="f90"/>
            <a:pathLst>
              <a:path w="176" h="76">
                <a:moveTo>
                  <a:pt x="f8" y="f7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6" y="f21"/>
                  <a:pt x="f6" y="f21"/>
                  <a:pt x="f22" y="f5"/>
                </a:cubicBezTo>
                <a:cubicBezTo>
                  <a:pt x="f23" y="f24"/>
                  <a:pt x="f25" y="f8"/>
                  <a:pt x="f26" y="f27"/>
                </a:cubicBezTo>
                <a:cubicBezTo>
                  <a:pt x="f28" y="f21"/>
                  <a:pt x="f29" y="f30"/>
                  <a:pt x="f31" y="f32"/>
                </a:cubicBezTo>
                <a:cubicBezTo>
                  <a:pt x="f33" y="f16"/>
                  <a:pt x="f5" y="f34"/>
                  <a:pt x="f8" y="f7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87" name="Freeform 293">
            <a:extLst>
              <a:ext uri="{FF2B5EF4-FFF2-40B4-BE49-F238E27FC236}">
                <a16:creationId xmlns:a16="http://schemas.microsoft.com/office/drawing/2014/main" id="{15FB02F4-F3DF-290B-F3D7-1AB93741F7C6}"/>
              </a:ext>
            </a:extLst>
          </p:cNvPr>
          <p:cNvSpPr/>
          <p:nvPr/>
        </p:nvSpPr>
        <p:spPr>
          <a:xfrm>
            <a:off x="7339010" y="1394222"/>
            <a:ext cx="306388" cy="1397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4"/>
              <a:gd name="f7" fmla="val 80"/>
              <a:gd name="f8" fmla="val 157"/>
              <a:gd name="f9" fmla="val 27"/>
              <a:gd name="f10" fmla="val 21"/>
              <a:gd name="f11" fmla="val 172"/>
              <a:gd name="f12" fmla="val 120"/>
              <a:gd name="f13" fmla="val 19"/>
              <a:gd name="f14" fmla="val 68"/>
              <a:gd name="f15" fmla="val 37"/>
              <a:gd name="f16" fmla="val 16"/>
              <a:gd name="f17" fmla="val 56"/>
              <a:gd name="f18" fmla="val 62"/>
              <a:gd name="f19" fmla="val 2"/>
              <a:gd name="f20" fmla="val 5"/>
              <a:gd name="f21" fmla="val 79"/>
              <a:gd name="f22" fmla="val 8"/>
              <a:gd name="f23" fmla="val 11"/>
              <a:gd name="f24" fmla="val 78"/>
              <a:gd name="f25" fmla="val 60"/>
              <a:gd name="f26" fmla="val 61"/>
              <a:gd name="f27" fmla="val 108"/>
              <a:gd name="f28" fmla="val 44"/>
              <a:gd name="f29" fmla="+- 0 0 -90"/>
              <a:gd name="f30" fmla="*/ f3 1 174"/>
              <a:gd name="f31" fmla="*/ f4 1 80"/>
              <a:gd name="f32" fmla="val f5"/>
              <a:gd name="f33" fmla="val f6"/>
              <a:gd name="f34" fmla="val f7"/>
              <a:gd name="f35" fmla="*/ f29 f0 1"/>
              <a:gd name="f36" fmla="+- f34 0 f32"/>
              <a:gd name="f37" fmla="+- f33 0 f32"/>
              <a:gd name="f38" fmla="*/ f35 1 f2"/>
              <a:gd name="f39" fmla="*/ f37 1 174"/>
              <a:gd name="f40" fmla="*/ f36 1 80"/>
              <a:gd name="f41" fmla="*/ 157 f37 1"/>
              <a:gd name="f42" fmla="*/ 27 f36 1"/>
              <a:gd name="f43" fmla="*/ 172 f37 1"/>
              <a:gd name="f44" fmla="*/ 0 f36 1"/>
              <a:gd name="f45" fmla="*/ 16 f37 1"/>
              <a:gd name="f46" fmla="*/ 56 f36 1"/>
              <a:gd name="f47" fmla="*/ 2 f37 1"/>
              <a:gd name="f48" fmla="*/ 80 f36 1"/>
              <a:gd name="f49" fmla="*/ 11 f37 1"/>
              <a:gd name="f50" fmla="*/ 78 f36 1"/>
              <a:gd name="f51" fmla="+- f38 0 f1"/>
              <a:gd name="f52" fmla="*/ f41 1 174"/>
              <a:gd name="f53" fmla="*/ f42 1 80"/>
              <a:gd name="f54" fmla="*/ f43 1 174"/>
              <a:gd name="f55" fmla="*/ f44 1 80"/>
              <a:gd name="f56" fmla="*/ f45 1 174"/>
              <a:gd name="f57" fmla="*/ f46 1 80"/>
              <a:gd name="f58" fmla="*/ f47 1 174"/>
              <a:gd name="f59" fmla="*/ f48 1 80"/>
              <a:gd name="f60" fmla="*/ f49 1 174"/>
              <a:gd name="f61" fmla="*/ f50 1 80"/>
              <a:gd name="f62" fmla="*/ 0 1 f39"/>
              <a:gd name="f63" fmla="*/ f33 1 f39"/>
              <a:gd name="f64" fmla="*/ 0 1 f40"/>
              <a:gd name="f65" fmla="*/ f34 1 f40"/>
              <a:gd name="f66" fmla="*/ f52 1 f39"/>
              <a:gd name="f67" fmla="*/ f53 1 f40"/>
              <a:gd name="f68" fmla="*/ f54 1 f39"/>
              <a:gd name="f69" fmla="*/ f55 1 f40"/>
              <a:gd name="f70" fmla="*/ f56 1 f39"/>
              <a:gd name="f71" fmla="*/ f57 1 f40"/>
              <a:gd name="f72" fmla="*/ f58 1 f39"/>
              <a:gd name="f73" fmla="*/ f59 1 f40"/>
              <a:gd name="f74" fmla="*/ f60 1 f39"/>
              <a:gd name="f75" fmla="*/ f61 1 f40"/>
              <a:gd name="f76" fmla="*/ f62 f30 1"/>
              <a:gd name="f77" fmla="*/ f63 f30 1"/>
              <a:gd name="f78" fmla="*/ f65 f31 1"/>
              <a:gd name="f79" fmla="*/ f64 f31 1"/>
              <a:gd name="f80" fmla="*/ f66 f30 1"/>
              <a:gd name="f81" fmla="*/ f67 f31 1"/>
              <a:gd name="f82" fmla="*/ f68 f30 1"/>
              <a:gd name="f83" fmla="*/ f69 f31 1"/>
              <a:gd name="f84" fmla="*/ f70 f30 1"/>
              <a:gd name="f85" fmla="*/ f71 f31 1"/>
              <a:gd name="f86" fmla="*/ f72 f30 1"/>
              <a:gd name="f87" fmla="*/ f73 f31 1"/>
              <a:gd name="f88" fmla="*/ f74 f30 1"/>
              <a:gd name="f89" fmla="*/ f75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1">
                <a:pos x="f80" y="f81"/>
              </a:cxn>
              <a:cxn ang="f51">
                <a:pos x="f82" y="f83"/>
              </a:cxn>
              <a:cxn ang="f51">
                <a:pos x="f84" y="f85"/>
              </a:cxn>
              <a:cxn ang="f51">
                <a:pos x="f86" y="f87"/>
              </a:cxn>
              <a:cxn ang="f51">
                <a:pos x="f88" y="f89"/>
              </a:cxn>
              <a:cxn ang="f51">
                <a:pos x="f80" y="f81"/>
              </a:cxn>
            </a:cxnLst>
            <a:rect l="f76" t="f79" r="f77" b="f78"/>
            <a:pathLst>
              <a:path w="174" h="80">
                <a:moveTo>
                  <a:pt x="f8" y="f9"/>
                </a:moveTo>
                <a:cubicBezTo>
                  <a:pt x="f6" y="f10"/>
                  <a:pt x="f6" y="f10"/>
                  <a:pt x="f11" y="f5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5" y="f18"/>
                  <a:pt x="f5" y="f18"/>
                  <a:pt x="f19" y="f7"/>
                </a:cubicBezTo>
                <a:cubicBezTo>
                  <a:pt x="f20" y="f21"/>
                  <a:pt x="f22" y="f21"/>
                  <a:pt x="f23" y="f24"/>
                </a:cubicBezTo>
                <a:cubicBezTo>
                  <a:pt x="f25" y="f26"/>
                  <a:pt x="f27" y="f28"/>
                  <a:pt x="f8" y="f9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88" name="Freeform 294">
            <a:extLst>
              <a:ext uri="{FF2B5EF4-FFF2-40B4-BE49-F238E27FC236}">
                <a16:creationId xmlns:a16="http://schemas.microsoft.com/office/drawing/2014/main" id="{0AC40D64-96A7-568B-055B-C51C5A04A16A}"/>
              </a:ext>
            </a:extLst>
          </p:cNvPr>
          <p:cNvSpPr/>
          <p:nvPr/>
        </p:nvSpPr>
        <p:spPr>
          <a:xfrm>
            <a:off x="7337429" y="1330726"/>
            <a:ext cx="309560" cy="1460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6"/>
              <a:gd name="f7" fmla="val 83"/>
              <a:gd name="f8" fmla="val 174"/>
              <a:gd name="f9" fmla="val 120"/>
              <a:gd name="f10" fmla="val 20"/>
              <a:gd name="f11" fmla="val 68"/>
              <a:gd name="f12" fmla="val 40"/>
              <a:gd name="f13" fmla="val 15"/>
              <a:gd name="f14" fmla="val 59"/>
              <a:gd name="f15" fmla="val 1"/>
              <a:gd name="f16" fmla="val 65"/>
              <a:gd name="f17" fmla="val 67"/>
              <a:gd name="f18" fmla="val 4"/>
              <a:gd name="f19" fmla="val 57"/>
              <a:gd name="f20" fmla="val 64"/>
              <a:gd name="f21" fmla="val 109"/>
              <a:gd name="f22" fmla="val 45"/>
              <a:gd name="f23" fmla="val 162"/>
              <a:gd name="f24" fmla="val 26"/>
              <a:gd name="f25" fmla="val 172"/>
              <a:gd name="f26" fmla="val 23"/>
              <a:gd name="f27" fmla="val 18"/>
              <a:gd name="f28" fmla="val 7"/>
              <a:gd name="f29" fmla="val 5"/>
              <a:gd name="f30" fmla="val 3"/>
              <a:gd name="f31" fmla="+- 0 0 -90"/>
              <a:gd name="f32" fmla="*/ f3 1 176"/>
              <a:gd name="f33" fmla="*/ f4 1 83"/>
              <a:gd name="f34" fmla="val f5"/>
              <a:gd name="f35" fmla="val f6"/>
              <a:gd name="f36" fmla="val f7"/>
              <a:gd name="f37" fmla="*/ f31 f0 1"/>
              <a:gd name="f38" fmla="+- f36 0 f34"/>
              <a:gd name="f39" fmla="+- f35 0 f34"/>
              <a:gd name="f40" fmla="*/ f37 1 f2"/>
              <a:gd name="f41" fmla="*/ f39 1 176"/>
              <a:gd name="f42" fmla="*/ f38 1 83"/>
              <a:gd name="f43" fmla="*/ 174 f39 1"/>
              <a:gd name="f44" fmla="*/ 0 f38 1"/>
              <a:gd name="f45" fmla="*/ 15 f39 1"/>
              <a:gd name="f46" fmla="*/ 59 f38 1"/>
              <a:gd name="f47" fmla="*/ 4 f39 1"/>
              <a:gd name="f48" fmla="*/ 83 f38 1"/>
              <a:gd name="f49" fmla="*/ 162 f39 1"/>
              <a:gd name="f50" fmla="*/ 26 f38 1"/>
              <a:gd name="f51" fmla="*/ 7 f38 1"/>
              <a:gd name="f52" fmla="+- f40 0 f1"/>
              <a:gd name="f53" fmla="*/ f43 1 176"/>
              <a:gd name="f54" fmla="*/ f44 1 83"/>
              <a:gd name="f55" fmla="*/ f45 1 176"/>
              <a:gd name="f56" fmla="*/ f46 1 83"/>
              <a:gd name="f57" fmla="*/ f47 1 176"/>
              <a:gd name="f58" fmla="*/ f48 1 83"/>
              <a:gd name="f59" fmla="*/ f49 1 176"/>
              <a:gd name="f60" fmla="*/ f50 1 83"/>
              <a:gd name="f61" fmla="*/ f51 1 83"/>
              <a:gd name="f62" fmla="*/ 0 1 f41"/>
              <a:gd name="f63" fmla="*/ f35 1 f41"/>
              <a:gd name="f64" fmla="*/ 0 1 f42"/>
              <a:gd name="f65" fmla="*/ f36 1 f42"/>
              <a:gd name="f66" fmla="*/ f53 1 f41"/>
              <a:gd name="f67" fmla="*/ f54 1 f42"/>
              <a:gd name="f68" fmla="*/ f55 1 f41"/>
              <a:gd name="f69" fmla="*/ f56 1 f42"/>
              <a:gd name="f70" fmla="*/ f57 1 f41"/>
              <a:gd name="f71" fmla="*/ f58 1 f42"/>
              <a:gd name="f72" fmla="*/ f59 1 f41"/>
              <a:gd name="f73" fmla="*/ f60 1 f42"/>
              <a:gd name="f74" fmla="*/ f61 1 f42"/>
              <a:gd name="f75" fmla="*/ f62 f32 1"/>
              <a:gd name="f76" fmla="*/ f63 f32 1"/>
              <a:gd name="f77" fmla="*/ f65 f33 1"/>
              <a:gd name="f78" fmla="*/ f64 f33 1"/>
              <a:gd name="f79" fmla="*/ f66 f32 1"/>
              <a:gd name="f80" fmla="*/ f67 f33 1"/>
              <a:gd name="f81" fmla="*/ f68 f32 1"/>
              <a:gd name="f82" fmla="*/ f69 f33 1"/>
              <a:gd name="f83" fmla="*/ f70 f32 1"/>
              <a:gd name="f84" fmla="*/ f71 f33 1"/>
              <a:gd name="f85" fmla="*/ f72 f32 1"/>
              <a:gd name="f86" fmla="*/ f73 f33 1"/>
              <a:gd name="f87" fmla="*/ f74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79" y="f80"/>
              </a:cxn>
              <a:cxn ang="f52">
                <a:pos x="f81" y="f82"/>
              </a:cxn>
              <a:cxn ang="f52">
                <a:pos x="f83" y="f84"/>
              </a:cxn>
              <a:cxn ang="f52">
                <a:pos x="f85" y="f86"/>
              </a:cxn>
              <a:cxn ang="f52">
                <a:pos x="f79" y="f87"/>
              </a:cxn>
              <a:cxn ang="f52">
                <a:pos x="f79" y="f80"/>
              </a:cxn>
            </a:cxnLst>
            <a:rect l="f75" t="f78" r="f76" b="f77"/>
            <a:pathLst>
              <a:path w="176" h="83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5" y="f17"/>
                  <a:pt x="f18" y="f7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6" y="f27"/>
                  <a:pt x="f8" y="f28"/>
                </a:cubicBezTo>
                <a:cubicBezTo>
                  <a:pt x="f8" y="f29"/>
                  <a:pt x="f8" y="f30"/>
                  <a:pt x="f8" y="f5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89" name="Freeform 295">
            <a:extLst>
              <a:ext uri="{FF2B5EF4-FFF2-40B4-BE49-F238E27FC236}">
                <a16:creationId xmlns:a16="http://schemas.microsoft.com/office/drawing/2014/main" id="{16D14307-78E9-990E-CD0F-8E6C44034385}"/>
              </a:ext>
            </a:extLst>
          </p:cNvPr>
          <p:cNvSpPr/>
          <p:nvPr/>
        </p:nvSpPr>
        <p:spPr>
          <a:xfrm>
            <a:off x="7343774" y="1959376"/>
            <a:ext cx="300042" cy="1031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1"/>
              <a:gd name="f7" fmla="val 59"/>
              <a:gd name="f8" fmla="val 34"/>
              <a:gd name="f9" fmla="val 33"/>
              <a:gd name="f10" fmla="val 22"/>
              <a:gd name="f11" fmla="val 11"/>
              <a:gd name="f12" fmla="val 36"/>
              <a:gd name="f13" fmla="val 38"/>
              <a:gd name="f14" fmla="val 45"/>
              <a:gd name="f15" fmla="val 51"/>
              <a:gd name="f16" fmla="val 5"/>
              <a:gd name="f17" fmla="val 57"/>
              <a:gd name="f18" fmla="val 9"/>
              <a:gd name="f19" fmla="val 55"/>
              <a:gd name="f20" fmla="val 13"/>
              <a:gd name="f21" fmla="val 54"/>
              <a:gd name="f22" fmla="val 15"/>
              <a:gd name="f23" fmla="val 17"/>
              <a:gd name="f24" fmla="val 19"/>
              <a:gd name="f25" fmla="val 47"/>
              <a:gd name="f26" fmla="val 89"/>
              <a:gd name="f27" fmla="val 39"/>
              <a:gd name="f28" fmla="val 123"/>
              <a:gd name="f29" fmla="val 32"/>
              <a:gd name="f30" fmla="val 139"/>
              <a:gd name="f31" fmla="val 28"/>
              <a:gd name="f32" fmla="val 155"/>
              <a:gd name="f33" fmla="val 25"/>
              <a:gd name="f34" fmla="val 21"/>
              <a:gd name="f35" fmla="val 14"/>
              <a:gd name="f36" fmla="val 8"/>
              <a:gd name="f37" fmla="val 136"/>
              <a:gd name="f38" fmla="val 101"/>
              <a:gd name="f39" fmla="val 67"/>
              <a:gd name="f40" fmla="val 23"/>
              <a:gd name="f41" fmla="val 56"/>
              <a:gd name="f42" fmla="val 26"/>
              <a:gd name="f43" fmla="val 30"/>
              <a:gd name="f44" fmla="+- 0 0 -90"/>
              <a:gd name="f45" fmla="*/ f3 1 171"/>
              <a:gd name="f46" fmla="*/ f4 1 59"/>
              <a:gd name="f47" fmla="val f5"/>
              <a:gd name="f48" fmla="val f6"/>
              <a:gd name="f49" fmla="val f7"/>
              <a:gd name="f50" fmla="*/ f44 f0 1"/>
              <a:gd name="f51" fmla="+- f49 0 f47"/>
              <a:gd name="f52" fmla="+- f48 0 f47"/>
              <a:gd name="f53" fmla="*/ f50 1 f2"/>
              <a:gd name="f54" fmla="*/ f52 1 171"/>
              <a:gd name="f55" fmla="*/ f51 1 59"/>
              <a:gd name="f56" fmla="*/ 34 f52 1"/>
              <a:gd name="f57" fmla="*/ 33 f51 1"/>
              <a:gd name="f58" fmla="*/ 0 f52 1"/>
              <a:gd name="f59" fmla="*/ 38 f51 1"/>
              <a:gd name="f60" fmla="*/ 59 f51 1"/>
              <a:gd name="f61" fmla="*/ 13 f52 1"/>
              <a:gd name="f62" fmla="*/ 54 f51 1"/>
              <a:gd name="f63" fmla="*/ 19 f52 1"/>
              <a:gd name="f64" fmla="*/ 123 f52 1"/>
              <a:gd name="f65" fmla="*/ 32 f51 1"/>
              <a:gd name="f66" fmla="*/ 171 f52 1"/>
              <a:gd name="f67" fmla="*/ 21 f51 1"/>
              <a:gd name="f68" fmla="*/ 0 f51 1"/>
              <a:gd name="f69" fmla="*/ 67 f52 1"/>
              <a:gd name="f70" fmla="*/ 23 f51 1"/>
              <a:gd name="f71" fmla="+- f53 0 f1"/>
              <a:gd name="f72" fmla="*/ f56 1 171"/>
              <a:gd name="f73" fmla="*/ f57 1 59"/>
              <a:gd name="f74" fmla="*/ f58 1 171"/>
              <a:gd name="f75" fmla="*/ f59 1 59"/>
              <a:gd name="f76" fmla="*/ f60 1 59"/>
              <a:gd name="f77" fmla="*/ f61 1 171"/>
              <a:gd name="f78" fmla="*/ f62 1 59"/>
              <a:gd name="f79" fmla="*/ f63 1 171"/>
              <a:gd name="f80" fmla="*/ f64 1 171"/>
              <a:gd name="f81" fmla="*/ f65 1 59"/>
              <a:gd name="f82" fmla="*/ f66 1 171"/>
              <a:gd name="f83" fmla="*/ f67 1 59"/>
              <a:gd name="f84" fmla="*/ f68 1 59"/>
              <a:gd name="f85" fmla="*/ f69 1 171"/>
              <a:gd name="f86" fmla="*/ f70 1 59"/>
              <a:gd name="f87" fmla="*/ 0 1 f54"/>
              <a:gd name="f88" fmla="*/ f48 1 f54"/>
              <a:gd name="f89" fmla="*/ 0 1 f55"/>
              <a:gd name="f90" fmla="*/ f49 1 f55"/>
              <a:gd name="f91" fmla="*/ f72 1 f54"/>
              <a:gd name="f92" fmla="*/ f73 1 f55"/>
              <a:gd name="f93" fmla="*/ f74 1 f54"/>
              <a:gd name="f94" fmla="*/ f75 1 f55"/>
              <a:gd name="f95" fmla="*/ f76 1 f55"/>
              <a:gd name="f96" fmla="*/ f77 1 f54"/>
              <a:gd name="f97" fmla="*/ f78 1 f55"/>
              <a:gd name="f98" fmla="*/ f79 1 f54"/>
              <a:gd name="f99" fmla="*/ f80 1 f54"/>
              <a:gd name="f100" fmla="*/ f81 1 f55"/>
              <a:gd name="f101" fmla="*/ f82 1 f54"/>
              <a:gd name="f102" fmla="*/ f83 1 f55"/>
              <a:gd name="f103" fmla="*/ f84 1 f55"/>
              <a:gd name="f104" fmla="*/ f85 1 f54"/>
              <a:gd name="f105" fmla="*/ f86 1 f55"/>
              <a:gd name="f106" fmla="*/ f87 f45 1"/>
              <a:gd name="f107" fmla="*/ f88 f45 1"/>
              <a:gd name="f108" fmla="*/ f90 f46 1"/>
              <a:gd name="f109" fmla="*/ f89 f46 1"/>
              <a:gd name="f110" fmla="*/ f91 f45 1"/>
              <a:gd name="f111" fmla="*/ f92 f46 1"/>
              <a:gd name="f112" fmla="*/ f93 f45 1"/>
              <a:gd name="f113" fmla="*/ f94 f46 1"/>
              <a:gd name="f114" fmla="*/ f95 f46 1"/>
              <a:gd name="f115" fmla="*/ f96 f45 1"/>
              <a:gd name="f116" fmla="*/ f97 f46 1"/>
              <a:gd name="f117" fmla="*/ f98 f45 1"/>
              <a:gd name="f118" fmla="*/ f99 f45 1"/>
              <a:gd name="f119" fmla="*/ f100 f46 1"/>
              <a:gd name="f120" fmla="*/ f101 f45 1"/>
              <a:gd name="f121" fmla="*/ f102 f46 1"/>
              <a:gd name="f122" fmla="*/ f103 f46 1"/>
              <a:gd name="f123" fmla="*/ f104 f45 1"/>
              <a:gd name="f124" fmla="*/ f105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110" y="f111"/>
              </a:cxn>
              <a:cxn ang="f71">
                <a:pos x="f112" y="f113"/>
              </a:cxn>
              <a:cxn ang="f71">
                <a:pos x="f112" y="f114"/>
              </a:cxn>
              <a:cxn ang="f71">
                <a:pos x="f115" y="f116"/>
              </a:cxn>
              <a:cxn ang="f71">
                <a:pos x="f117" y="f116"/>
              </a:cxn>
              <a:cxn ang="f71">
                <a:pos x="f118" y="f119"/>
              </a:cxn>
              <a:cxn ang="f71">
                <a:pos x="f120" y="f121"/>
              </a:cxn>
              <a:cxn ang="f71">
                <a:pos x="f120" y="f122"/>
              </a:cxn>
              <a:cxn ang="f71">
                <a:pos x="f123" y="f124"/>
              </a:cxn>
              <a:cxn ang="f71">
                <a:pos x="f110" y="f111"/>
              </a:cxn>
            </a:cxnLst>
            <a:rect l="f106" t="f109" r="f107" b="f108"/>
            <a:pathLst>
              <a:path w="171" h="59">
                <a:moveTo>
                  <a:pt x="f8" y="f9"/>
                </a:moveTo>
                <a:cubicBezTo>
                  <a:pt x="f10" y="f8"/>
                  <a:pt x="f11" y="f12"/>
                  <a:pt x="f5" y="f13"/>
                </a:cubicBezTo>
                <a:cubicBezTo>
                  <a:pt x="f5" y="f14"/>
                  <a:pt x="f5" y="f15"/>
                  <a:pt x="f5" y="f7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1"/>
                  <a:pt x="f23" y="f21"/>
                  <a:pt x="f24" y="f21"/>
                </a:cubicBezTo>
                <a:cubicBezTo>
                  <a:pt x="f21" y="f25"/>
                  <a:pt x="f26" y="f27"/>
                  <a:pt x="f28" y="f29"/>
                </a:cubicBezTo>
                <a:cubicBezTo>
                  <a:pt x="f30" y="f31"/>
                  <a:pt x="f32" y="f33"/>
                  <a:pt x="f6" y="f34"/>
                </a:cubicBezTo>
                <a:cubicBezTo>
                  <a:pt x="f6" y="f35"/>
                  <a:pt x="f6" y="f36"/>
                  <a:pt x="f6" y="f5"/>
                </a:cubicBezTo>
                <a:cubicBezTo>
                  <a:pt x="f37" y="f36"/>
                  <a:pt x="f38" y="f22"/>
                  <a:pt x="f39" y="f40"/>
                </a:cubicBezTo>
                <a:cubicBezTo>
                  <a:pt x="f41" y="f42"/>
                  <a:pt x="f14" y="f43"/>
                  <a:pt x="f8" y="f9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90" name="Freeform 296">
            <a:extLst>
              <a:ext uri="{FF2B5EF4-FFF2-40B4-BE49-F238E27FC236}">
                <a16:creationId xmlns:a16="http://schemas.microsoft.com/office/drawing/2014/main" id="{5BDBACE6-A602-CEE5-3B70-7F6EA2C50F07}"/>
              </a:ext>
            </a:extLst>
          </p:cNvPr>
          <p:cNvSpPr/>
          <p:nvPr/>
        </p:nvSpPr>
        <p:spPr>
          <a:xfrm>
            <a:off x="6959598" y="2081613"/>
            <a:ext cx="684208" cy="1651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9"/>
              <a:gd name="f7" fmla="val 93"/>
              <a:gd name="f8" fmla="val 152"/>
              <a:gd name="f9" fmla="val 63"/>
              <a:gd name="f10" fmla="val 154"/>
              <a:gd name="f11" fmla="val 156"/>
              <a:gd name="f12" fmla="val 64"/>
              <a:gd name="f13" fmla="val 158"/>
              <a:gd name="f14" fmla="val 210"/>
              <a:gd name="f15" fmla="val 54"/>
              <a:gd name="f16" fmla="val 263"/>
              <a:gd name="f17" fmla="val 44"/>
              <a:gd name="f18" fmla="val 315"/>
              <a:gd name="f19" fmla="val 35"/>
              <a:gd name="f20" fmla="val 340"/>
              <a:gd name="f21" fmla="val 30"/>
              <a:gd name="f22" fmla="val 364"/>
              <a:gd name="f23" fmla="val 25"/>
              <a:gd name="f24" fmla="val 21"/>
              <a:gd name="f25" fmla="val 13"/>
              <a:gd name="f26" fmla="val 7"/>
              <a:gd name="f27" fmla="val 387"/>
              <a:gd name="f28" fmla="val 1"/>
              <a:gd name="f29" fmla="val 385"/>
              <a:gd name="f30" fmla="val 384"/>
              <a:gd name="f31" fmla="val 330"/>
              <a:gd name="f32" fmla="val 11"/>
              <a:gd name="f33" fmla="val 276"/>
              <a:gd name="f34" fmla="val 222"/>
              <a:gd name="f35" fmla="val 32"/>
              <a:gd name="f36" fmla="val 205"/>
              <a:gd name="f37" fmla="val 188"/>
              <a:gd name="f38" fmla="val 40"/>
              <a:gd name="f39" fmla="val 171"/>
              <a:gd name="f40" fmla="val 169"/>
              <a:gd name="f41" fmla="val 43"/>
              <a:gd name="f42" fmla="val 168"/>
              <a:gd name="f43" fmla="val 42"/>
              <a:gd name="f44" fmla="val 167"/>
              <a:gd name="f45" fmla="val 136"/>
              <a:gd name="f46" fmla="val 48"/>
              <a:gd name="f47" fmla="val 106"/>
              <a:gd name="f48" fmla="val 75"/>
              <a:gd name="f49" fmla="val 60"/>
              <a:gd name="f50" fmla="val 50"/>
              <a:gd name="f51" fmla="val 65"/>
              <a:gd name="f52" fmla="val 70"/>
              <a:gd name="f53" fmla="val 82"/>
              <a:gd name="f54" fmla="val 87"/>
              <a:gd name="f55" fmla="val 33"/>
              <a:gd name="f56" fmla="val 81"/>
              <a:gd name="f57" fmla="val 97"/>
              <a:gd name="f58" fmla="val 74"/>
              <a:gd name="f59" fmla="val 116"/>
              <a:gd name="f60" fmla="val 71"/>
              <a:gd name="f61" fmla="val 134"/>
              <a:gd name="f62" fmla="val 67"/>
              <a:gd name="f63" fmla="+- 0 0 -90"/>
              <a:gd name="f64" fmla="*/ f3 1 389"/>
              <a:gd name="f65" fmla="*/ f4 1 93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9"/>
              <a:gd name="f74" fmla="*/ f70 1 93"/>
              <a:gd name="f75" fmla="*/ 152 f71 1"/>
              <a:gd name="f76" fmla="*/ 63 f70 1"/>
              <a:gd name="f77" fmla="*/ 158 f71 1"/>
              <a:gd name="f78" fmla="*/ 315 f71 1"/>
              <a:gd name="f79" fmla="*/ 35 f70 1"/>
              <a:gd name="f80" fmla="*/ 389 f71 1"/>
              <a:gd name="f81" fmla="*/ 21 f70 1"/>
              <a:gd name="f82" fmla="*/ 0 f70 1"/>
              <a:gd name="f83" fmla="*/ 384 f71 1"/>
              <a:gd name="f84" fmla="*/ 1 f70 1"/>
              <a:gd name="f85" fmla="*/ 222 f71 1"/>
              <a:gd name="f86" fmla="*/ 32 f70 1"/>
              <a:gd name="f87" fmla="*/ 171 f71 1"/>
              <a:gd name="f88" fmla="*/ 44 f70 1"/>
              <a:gd name="f89" fmla="*/ 167 f71 1"/>
              <a:gd name="f90" fmla="*/ 43 f70 1"/>
              <a:gd name="f91" fmla="*/ 75 f71 1"/>
              <a:gd name="f92" fmla="*/ 60 f70 1"/>
              <a:gd name="f93" fmla="*/ 0 f71 1"/>
              <a:gd name="f94" fmla="*/ 75 f70 1"/>
              <a:gd name="f95" fmla="*/ 93 f70 1"/>
              <a:gd name="f96" fmla="*/ 97 f71 1"/>
              <a:gd name="f97" fmla="*/ 74 f70 1"/>
              <a:gd name="f98" fmla="+- f72 0 f1"/>
              <a:gd name="f99" fmla="*/ f75 1 389"/>
              <a:gd name="f100" fmla="*/ f76 1 93"/>
              <a:gd name="f101" fmla="*/ f77 1 389"/>
              <a:gd name="f102" fmla="*/ f78 1 389"/>
              <a:gd name="f103" fmla="*/ f79 1 93"/>
              <a:gd name="f104" fmla="*/ f80 1 389"/>
              <a:gd name="f105" fmla="*/ f81 1 93"/>
              <a:gd name="f106" fmla="*/ f82 1 93"/>
              <a:gd name="f107" fmla="*/ f83 1 389"/>
              <a:gd name="f108" fmla="*/ f84 1 93"/>
              <a:gd name="f109" fmla="*/ f85 1 389"/>
              <a:gd name="f110" fmla="*/ f86 1 93"/>
              <a:gd name="f111" fmla="*/ f87 1 389"/>
              <a:gd name="f112" fmla="*/ f88 1 93"/>
              <a:gd name="f113" fmla="*/ f89 1 389"/>
              <a:gd name="f114" fmla="*/ f90 1 93"/>
              <a:gd name="f115" fmla="*/ f91 1 389"/>
              <a:gd name="f116" fmla="*/ f92 1 93"/>
              <a:gd name="f117" fmla="*/ f93 1 389"/>
              <a:gd name="f118" fmla="*/ f94 1 93"/>
              <a:gd name="f119" fmla="*/ f95 1 93"/>
              <a:gd name="f120" fmla="*/ f96 1 389"/>
              <a:gd name="f121" fmla="*/ f97 1 93"/>
              <a:gd name="f122" fmla="*/ 0 1 f73"/>
              <a:gd name="f123" fmla="*/ f67 1 f73"/>
              <a:gd name="f124" fmla="*/ 0 1 f74"/>
              <a:gd name="f125" fmla="*/ f68 1 f74"/>
              <a:gd name="f126" fmla="*/ f99 1 f73"/>
              <a:gd name="f127" fmla="*/ f100 1 f74"/>
              <a:gd name="f128" fmla="*/ f101 1 f73"/>
              <a:gd name="f129" fmla="*/ f102 1 f73"/>
              <a:gd name="f130" fmla="*/ f103 1 f74"/>
              <a:gd name="f131" fmla="*/ f104 1 f73"/>
              <a:gd name="f132" fmla="*/ f105 1 f74"/>
              <a:gd name="f133" fmla="*/ f106 1 f74"/>
              <a:gd name="f134" fmla="*/ f107 1 f73"/>
              <a:gd name="f135" fmla="*/ f108 1 f74"/>
              <a:gd name="f136" fmla="*/ f109 1 f73"/>
              <a:gd name="f137" fmla="*/ f110 1 f74"/>
              <a:gd name="f138" fmla="*/ f111 1 f73"/>
              <a:gd name="f139" fmla="*/ f112 1 f74"/>
              <a:gd name="f140" fmla="*/ f113 1 f73"/>
              <a:gd name="f141" fmla="*/ f114 1 f74"/>
              <a:gd name="f142" fmla="*/ f115 1 f73"/>
              <a:gd name="f143" fmla="*/ f116 1 f74"/>
              <a:gd name="f144" fmla="*/ f117 1 f73"/>
              <a:gd name="f145" fmla="*/ f118 1 f74"/>
              <a:gd name="f146" fmla="*/ f119 1 f74"/>
              <a:gd name="f147" fmla="*/ f120 1 f73"/>
              <a:gd name="f148" fmla="*/ f121 1 f74"/>
              <a:gd name="f149" fmla="*/ f122 f64 1"/>
              <a:gd name="f150" fmla="*/ f123 f64 1"/>
              <a:gd name="f151" fmla="*/ f125 f65 1"/>
              <a:gd name="f152" fmla="*/ f124 f65 1"/>
              <a:gd name="f153" fmla="*/ f126 f64 1"/>
              <a:gd name="f154" fmla="*/ f127 f65 1"/>
              <a:gd name="f155" fmla="*/ f128 f64 1"/>
              <a:gd name="f156" fmla="*/ f129 f64 1"/>
              <a:gd name="f157" fmla="*/ f130 f65 1"/>
              <a:gd name="f158" fmla="*/ f131 f64 1"/>
              <a:gd name="f159" fmla="*/ f132 f65 1"/>
              <a:gd name="f160" fmla="*/ f133 f65 1"/>
              <a:gd name="f161" fmla="*/ f134 f64 1"/>
              <a:gd name="f162" fmla="*/ f135 f65 1"/>
              <a:gd name="f163" fmla="*/ f136 f64 1"/>
              <a:gd name="f164" fmla="*/ f137 f65 1"/>
              <a:gd name="f165" fmla="*/ f138 f64 1"/>
              <a:gd name="f166" fmla="*/ f139 f65 1"/>
              <a:gd name="f167" fmla="*/ f140 f64 1"/>
              <a:gd name="f168" fmla="*/ f141 f65 1"/>
              <a:gd name="f169" fmla="*/ f142 f64 1"/>
              <a:gd name="f170" fmla="*/ f143 f65 1"/>
              <a:gd name="f171" fmla="*/ f144 f64 1"/>
              <a:gd name="f172" fmla="*/ f145 f65 1"/>
              <a:gd name="f173" fmla="*/ f146 f65 1"/>
              <a:gd name="f174" fmla="*/ f147 f64 1"/>
              <a:gd name="f175" fmla="*/ f148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8">
                <a:pos x="f153" y="f154"/>
              </a:cxn>
              <a:cxn ang="f98">
                <a:pos x="f155" y="f154"/>
              </a:cxn>
              <a:cxn ang="f98">
                <a:pos x="f156" y="f157"/>
              </a:cxn>
              <a:cxn ang="f98">
                <a:pos x="f158" y="f159"/>
              </a:cxn>
              <a:cxn ang="f98">
                <a:pos x="f158" y="f160"/>
              </a:cxn>
              <a:cxn ang="f98">
                <a:pos x="f161" y="f162"/>
              </a:cxn>
              <a:cxn ang="f98">
                <a:pos x="f163" y="f164"/>
              </a:cxn>
              <a:cxn ang="f98">
                <a:pos x="f165" y="f166"/>
              </a:cxn>
              <a:cxn ang="f98">
                <a:pos x="f165" y="f166"/>
              </a:cxn>
              <a:cxn ang="f98">
                <a:pos x="f167" y="f168"/>
              </a:cxn>
              <a:cxn ang="f98">
                <a:pos x="f169" y="f170"/>
              </a:cxn>
              <a:cxn ang="f98">
                <a:pos x="f171" y="f172"/>
              </a:cxn>
              <a:cxn ang="f98">
                <a:pos x="f171" y="f173"/>
              </a:cxn>
              <a:cxn ang="f98">
                <a:pos x="f174" y="f175"/>
              </a:cxn>
              <a:cxn ang="f98">
                <a:pos x="f153" y="f154"/>
              </a:cxn>
            </a:cxnLst>
            <a:rect l="f149" t="f152" r="f150" b="f151"/>
            <a:pathLst>
              <a:path w="389" h="93">
                <a:moveTo>
                  <a:pt x="f8" y="f9"/>
                </a:moveTo>
                <a:cubicBezTo>
                  <a:pt x="f10" y="f9"/>
                  <a:pt x="f11" y="f12"/>
                  <a:pt x="f13" y="f9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23"/>
                  <a:pt x="f6" y="f24"/>
                </a:cubicBezTo>
                <a:cubicBezTo>
                  <a:pt x="f6" y="f25"/>
                  <a:pt x="f6" y="f26"/>
                  <a:pt x="f6" y="f5"/>
                </a:cubicBezTo>
                <a:cubicBezTo>
                  <a:pt x="f27" y="f28"/>
                  <a:pt x="f29" y="f28"/>
                  <a:pt x="f30" y="f28"/>
                </a:cubicBezTo>
                <a:cubicBezTo>
                  <a:pt x="f31" y="f32"/>
                  <a:pt x="f33" y="f24"/>
                  <a:pt x="f34" y="f35"/>
                </a:cubicBezTo>
                <a:cubicBezTo>
                  <a:pt x="f36" y="f19"/>
                  <a:pt x="f37" y="f38"/>
                  <a:pt x="f39" y="f17"/>
                </a:cubicBezTo>
                <a:cubicBezTo>
                  <a:pt x="f39" y="f17"/>
                  <a:pt x="f39" y="f17"/>
                  <a:pt x="f39" y="f17"/>
                </a:cubicBezTo>
                <a:cubicBezTo>
                  <a:pt x="f40" y="f41"/>
                  <a:pt x="f42" y="f43"/>
                  <a:pt x="f44" y="f41"/>
                </a:cubicBezTo>
                <a:cubicBezTo>
                  <a:pt x="f45" y="f46"/>
                  <a:pt x="f47" y="f15"/>
                  <a:pt x="f48" y="f49"/>
                </a:cubicBezTo>
                <a:cubicBezTo>
                  <a:pt x="f50" y="f51"/>
                  <a:pt x="f23" y="f52"/>
                  <a:pt x="f5" y="f48"/>
                </a:cubicBezTo>
                <a:cubicBezTo>
                  <a:pt x="f5" y="f53"/>
                  <a:pt x="f5" y="f54"/>
                  <a:pt x="f5" y="f7"/>
                </a:cubicBezTo>
                <a:cubicBezTo>
                  <a:pt x="f55" y="f54"/>
                  <a:pt x="f51" y="f56"/>
                  <a:pt x="f57" y="f58"/>
                </a:cubicBezTo>
                <a:cubicBezTo>
                  <a:pt x="f59" y="f60"/>
                  <a:pt x="f61" y="f62"/>
                  <a:pt x="f8" y="f9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91" name="Freeform 297">
            <a:extLst>
              <a:ext uri="{FF2B5EF4-FFF2-40B4-BE49-F238E27FC236}">
                <a16:creationId xmlns:a16="http://schemas.microsoft.com/office/drawing/2014/main" id="{6E620738-CD22-504E-E1B3-948F23807DF4}"/>
              </a:ext>
            </a:extLst>
          </p:cNvPr>
          <p:cNvSpPr/>
          <p:nvPr/>
        </p:nvSpPr>
        <p:spPr>
          <a:xfrm>
            <a:off x="7337429" y="1899053"/>
            <a:ext cx="306388" cy="10159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4"/>
              <a:gd name="f7" fmla="val 58"/>
              <a:gd name="f8" fmla="val 158"/>
              <a:gd name="f9" fmla="val 2"/>
              <a:gd name="f10" fmla="val 140"/>
              <a:gd name="f11" fmla="val 6"/>
              <a:gd name="f12" fmla="val 123"/>
              <a:gd name="f13" fmla="val 11"/>
              <a:gd name="f14" fmla="val 105"/>
              <a:gd name="f15" fmla="val 15"/>
              <a:gd name="f16" fmla="val 97"/>
              <a:gd name="f17" fmla="val 17"/>
              <a:gd name="f18" fmla="val 89"/>
              <a:gd name="f19" fmla="val 20"/>
              <a:gd name="f20" fmla="val 82"/>
              <a:gd name="f21" fmla="val 22"/>
              <a:gd name="f22" fmla="val 60"/>
              <a:gd name="f23" fmla="val 27"/>
              <a:gd name="f24" fmla="val 39"/>
              <a:gd name="f25" fmla="val 31"/>
              <a:gd name="f26" fmla="val 36"/>
              <a:gd name="f27" fmla="val 1"/>
              <a:gd name="f28" fmla="val 40"/>
              <a:gd name="f29" fmla="val 4"/>
              <a:gd name="f30" fmla="val 12"/>
              <a:gd name="f31" fmla="val 57"/>
              <a:gd name="f32" fmla="val 21"/>
              <a:gd name="f33" fmla="val 55"/>
              <a:gd name="f34" fmla="val 30"/>
              <a:gd name="f35" fmla="val 53"/>
              <a:gd name="f36" fmla="val 51"/>
              <a:gd name="f37" fmla="val 47"/>
              <a:gd name="f38" fmla="val 61"/>
              <a:gd name="f39" fmla="val 45"/>
              <a:gd name="f40" fmla="val 37"/>
              <a:gd name="f41" fmla="val 133"/>
              <a:gd name="f42" fmla="val 29"/>
              <a:gd name="f43" fmla="val 169"/>
              <a:gd name="f44" fmla="val 171"/>
              <a:gd name="f45" fmla="val 16"/>
              <a:gd name="f46" fmla="val 13"/>
              <a:gd name="f47" fmla="val 168"/>
              <a:gd name="f48" fmla="+- 0 0 -90"/>
              <a:gd name="f49" fmla="*/ f3 1 174"/>
              <a:gd name="f50" fmla="*/ f4 1 58"/>
              <a:gd name="f51" fmla="val f5"/>
              <a:gd name="f52" fmla="val f6"/>
              <a:gd name="f53" fmla="val f7"/>
              <a:gd name="f54" fmla="*/ f48 f0 1"/>
              <a:gd name="f55" fmla="+- f53 0 f51"/>
              <a:gd name="f56" fmla="+- f52 0 f51"/>
              <a:gd name="f57" fmla="*/ f54 1 f2"/>
              <a:gd name="f58" fmla="*/ f56 1 174"/>
              <a:gd name="f59" fmla="*/ f55 1 58"/>
              <a:gd name="f60" fmla="*/ 158 f56 1"/>
              <a:gd name="f61" fmla="*/ 2 f55 1"/>
              <a:gd name="f62" fmla="*/ 105 f56 1"/>
              <a:gd name="f63" fmla="*/ 15 f55 1"/>
              <a:gd name="f64" fmla="*/ 82 f56 1"/>
              <a:gd name="f65" fmla="*/ 22 f55 1"/>
              <a:gd name="f66" fmla="*/ 17 f56 1"/>
              <a:gd name="f67" fmla="*/ 36 f55 1"/>
              <a:gd name="f68" fmla="*/ 4 f56 1"/>
              <a:gd name="f69" fmla="*/ 58 f55 1"/>
              <a:gd name="f70" fmla="*/ 30 f56 1"/>
              <a:gd name="f71" fmla="*/ 53 f55 1"/>
              <a:gd name="f72" fmla="*/ 61 f56 1"/>
              <a:gd name="f73" fmla="*/ 45 f55 1"/>
              <a:gd name="f74" fmla="*/ 169 f56 1"/>
              <a:gd name="f75" fmla="*/ 20 f55 1"/>
              <a:gd name="f76" fmla="*/ 174 f56 1"/>
              <a:gd name="f77" fmla="*/ 13 f55 1"/>
              <a:gd name="f78" fmla="+- f57 0 f1"/>
              <a:gd name="f79" fmla="*/ f60 1 174"/>
              <a:gd name="f80" fmla="*/ f61 1 58"/>
              <a:gd name="f81" fmla="*/ f62 1 174"/>
              <a:gd name="f82" fmla="*/ f63 1 58"/>
              <a:gd name="f83" fmla="*/ f64 1 174"/>
              <a:gd name="f84" fmla="*/ f65 1 58"/>
              <a:gd name="f85" fmla="*/ f66 1 174"/>
              <a:gd name="f86" fmla="*/ f67 1 58"/>
              <a:gd name="f87" fmla="*/ f68 1 174"/>
              <a:gd name="f88" fmla="*/ f69 1 58"/>
              <a:gd name="f89" fmla="*/ f70 1 174"/>
              <a:gd name="f90" fmla="*/ f71 1 58"/>
              <a:gd name="f91" fmla="*/ f72 1 174"/>
              <a:gd name="f92" fmla="*/ f73 1 58"/>
              <a:gd name="f93" fmla="*/ f74 1 174"/>
              <a:gd name="f94" fmla="*/ f75 1 58"/>
              <a:gd name="f95" fmla="*/ f76 1 174"/>
              <a:gd name="f96" fmla="*/ f77 1 58"/>
              <a:gd name="f97" fmla="*/ 0 1 f58"/>
              <a:gd name="f98" fmla="*/ f52 1 f58"/>
              <a:gd name="f99" fmla="*/ 0 1 f59"/>
              <a:gd name="f100" fmla="*/ f53 1 f59"/>
              <a:gd name="f101" fmla="*/ f79 1 f58"/>
              <a:gd name="f102" fmla="*/ f80 1 f59"/>
              <a:gd name="f103" fmla="*/ f81 1 f58"/>
              <a:gd name="f104" fmla="*/ f82 1 f59"/>
              <a:gd name="f105" fmla="*/ f83 1 f58"/>
              <a:gd name="f106" fmla="*/ f84 1 f59"/>
              <a:gd name="f107" fmla="*/ f85 1 f58"/>
              <a:gd name="f108" fmla="*/ f86 1 f59"/>
              <a:gd name="f109" fmla="*/ f87 1 f58"/>
              <a:gd name="f110" fmla="*/ f88 1 f59"/>
              <a:gd name="f111" fmla="*/ f89 1 f58"/>
              <a:gd name="f112" fmla="*/ f90 1 f59"/>
              <a:gd name="f113" fmla="*/ f91 1 f58"/>
              <a:gd name="f114" fmla="*/ f92 1 f59"/>
              <a:gd name="f115" fmla="*/ f93 1 f58"/>
              <a:gd name="f116" fmla="*/ f94 1 f59"/>
              <a:gd name="f117" fmla="*/ f95 1 f58"/>
              <a:gd name="f118" fmla="*/ f96 1 f59"/>
              <a:gd name="f119" fmla="*/ f97 f49 1"/>
              <a:gd name="f120" fmla="*/ f98 f49 1"/>
              <a:gd name="f121" fmla="*/ f100 f50 1"/>
              <a:gd name="f122" fmla="*/ f99 f50 1"/>
              <a:gd name="f123" fmla="*/ f101 f49 1"/>
              <a:gd name="f124" fmla="*/ f102 f50 1"/>
              <a:gd name="f125" fmla="*/ f103 f49 1"/>
              <a:gd name="f126" fmla="*/ f104 f50 1"/>
              <a:gd name="f127" fmla="*/ f105 f49 1"/>
              <a:gd name="f128" fmla="*/ f106 f50 1"/>
              <a:gd name="f129" fmla="*/ f107 f49 1"/>
              <a:gd name="f130" fmla="*/ f108 f50 1"/>
              <a:gd name="f131" fmla="*/ f109 f49 1"/>
              <a:gd name="f132" fmla="*/ f110 f50 1"/>
              <a:gd name="f133" fmla="*/ f111 f49 1"/>
              <a:gd name="f134" fmla="*/ f112 f50 1"/>
              <a:gd name="f135" fmla="*/ f113 f49 1"/>
              <a:gd name="f136" fmla="*/ f114 f50 1"/>
              <a:gd name="f137" fmla="*/ f115 f49 1"/>
              <a:gd name="f138" fmla="*/ f116 f50 1"/>
              <a:gd name="f139" fmla="*/ f117 f49 1"/>
              <a:gd name="f140" fmla="*/ f118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23" y="f124"/>
              </a:cxn>
              <a:cxn ang="f78">
                <a:pos x="f125" y="f126"/>
              </a:cxn>
              <a:cxn ang="f78">
                <a:pos x="f127" y="f128"/>
              </a:cxn>
              <a:cxn ang="f78">
                <a:pos x="f129" y="f130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7" y="f138"/>
              </a:cxn>
              <a:cxn ang="f78">
                <a:pos x="f139" y="f140"/>
              </a:cxn>
              <a:cxn ang="f78">
                <a:pos x="f123" y="f124"/>
              </a:cxn>
            </a:cxnLst>
            <a:rect l="f119" t="f122" r="f120" b="f121"/>
            <a:pathLst>
              <a:path w="174" h="58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17" y="f26"/>
                </a:cubicBezTo>
                <a:cubicBezTo>
                  <a:pt x="f27" y="f24"/>
                  <a:pt x="f5" y="f28"/>
                  <a:pt x="f29" y="f7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28" y="f36"/>
                  <a:pt x="f36" y="f37"/>
                  <a:pt x="f38" y="f39"/>
                </a:cubicBezTo>
                <a:cubicBezTo>
                  <a:pt x="f16" y="f40"/>
                  <a:pt x="f41" y="f42"/>
                  <a:pt x="f43" y="f19"/>
                </a:cubicBezTo>
                <a:cubicBezTo>
                  <a:pt x="f44" y="f19"/>
                  <a:pt x="f6" y="f45"/>
                  <a:pt x="f6" y="f46"/>
                </a:cubicBezTo>
                <a:cubicBezTo>
                  <a:pt x="f6" y="f29"/>
                  <a:pt x="f47" y="f5"/>
                  <a:pt x="f8" y="f9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92" name="Freeform 298">
            <a:extLst>
              <a:ext uri="{FF2B5EF4-FFF2-40B4-BE49-F238E27FC236}">
                <a16:creationId xmlns:a16="http://schemas.microsoft.com/office/drawing/2014/main" id="{BCAE6A9D-6A82-8649-5C66-F36C5A8B1737}"/>
              </a:ext>
            </a:extLst>
          </p:cNvPr>
          <p:cNvSpPr/>
          <p:nvPr/>
        </p:nvSpPr>
        <p:spPr>
          <a:xfrm>
            <a:off x="7343774" y="1706965"/>
            <a:ext cx="301623" cy="1190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2"/>
              <a:gd name="f7" fmla="val 68"/>
              <a:gd name="f8" fmla="val 95"/>
              <a:gd name="f9" fmla="val 41"/>
              <a:gd name="f10" fmla="val 119"/>
              <a:gd name="f11" fmla="val 35"/>
              <a:gd name="f12" fmla="val 143"/>
              <a:gd name="f13" fmla="val 29"/>
              <a:gd name="f14" fmla="val 167"/>
              <a:gd name="f15" fmla="val 22"/>
              <a:gd name="f16" fmla="val 169"/>
              <a:gd name="f17" fmla="val 171"/>
              <a:gd name="f18" fmla="val 18"/>
              <a:gd name="f19" fmla="val 16"/>
              <a:gd name="f20" fmla="val 11"/>
              <a:gd name="f21" fmla="val 6"/>
              <a:gd name="f22" fmla="val 160"/>
              <a:gd name="f23" fmla="val 4"/>
              <a:gd name="f24" fmla="val 149"/>
              <a:gd name="f25" fmla="val 139"/>
              <a:gd name="f26" fmla="val 9"/>
              <a:gd name="f27" fmla="val 120"/>
              <a:gd name="f28" fmla="val 15"/>
              <a:gd name="f29" fmla="val 100"/>
              <a:gd name="f30" fmla="val 21"/>
              <a:gd name="f31" fmla="val 81"/>
              <a:gd name="f32" fmla="val 27"/>
              <a:gd name="f33" fmla="val 54"/>
              <a:gd name="f34" fmla="val 34"/>
              <a:gd name="f35" fmla="val 48"/>
              <a:gd name="f36" fmla="val 55"/>
              <a:gd name="f37" fmla="val 62"/>
              <a:gd name="f38" fmla="val 7"/>
              <a:gd name="f39" fmla="val 67"/>
              <a:gd name="f40" fmla="val 13"/>
              <a:gd name="f41" fmla="val 65"/>
              <a:gd name="f42" fmla="val 63"/>
              <a:gd name="f43" fmla="val 44"/>
              <a:gd name="f44" fmla="val 56"/>
              <a:gd name="f45" fmla="val 69"/>
              <a:gd name="f46" fmla="val 49"/>
              <a:gd name="f47" fmla="+- 0 0 -90"/>
              <a:gd name="f48" fmla="*/ f3 1 172"/>
              <a:gd name="f49" fmla="*/ f4 1 68"/>
              <a:gd name="f50" fmla="val f5"/>
              <a:gd name="f51" fmla="val f6"/>
              <a:gd name="f52" fmla="val f7"/>
              <a:gd name="f53" fmla="*/ f47 f0 1"/>
              <a:gd name="f54" fmla="+- f52 0 f50"/>
              <a:gd name="f55" fmla="+- f51 0 f50"/>
              <a:gd name="f56" fmla="*/ f53 1 f2"/>
              <a:gd name="f57" fmla="*/ f55 1 172"/>
              <a:gd name="f58" fmla="*/ f54 1 68"/>
              <a:gd name="f59" fmla="*/ 95 f55 1"/>
              <a:gd name="f60" fmla="*/ 41 f54 1"/>
              <a:gd name="f61" fmla="*/ 167 f55 1"/>
              <a:gd name="f62" fmla="*/ 22 f54 1"/>
              <a:gd name="f63" fmla="*/ 171 f55 1"/>
              <a:gd name="f64" fmla="*/ 16 f54 1"/>
              <a:gd name="f65" fmla="*/ 0 f54 1"/>
              <a:gd name="f66" fmla="*/ 139 f55 1"/>
              <a:gd name="f67" fmla="*/ 9 f54 1"/>
              <a:gd name="f68" fmla="*/ 81 f55 1"/>
              <a:gd name="f69" fmla="*/ 27 f54 1"/>
              <a:gd name="f70" fmla="*/ 0 f55 1"/>
              <a:gd name="f71" fmla="*/ 48 f54 1"/>
              <a:gd name="f72" fmla="*/ 68 f54 1"/>
              <a:gd name="f73" fmla="*/ 18 f55 1"/>
              <a:gd name="f74" fmla="*/ 63 f54 1"/>
              <a:gd name="f75" fmla="+- f56 0 f1"/>
              <a:gd name="f76" fmla="*/ f59 1 172"/>
              <a:gd name="f77" fmla="*/ f60 1 68"/>
              <a:gd name="f78" fmla="*/ f61 1 172"/>
              <a:gd name="f79" fmla="*/ f62 1 68"/>
              <a:gd name="f80" fmla="*/ f63 1 172"/>
              <a:gd name="f81" fmla="*/ f64 1 68"/>
              <a:gd name="f82" fmla="*/ f65 1 68"/>
              <a:gd name="f83" fmla="*/ f66 1 172"/>
              <a:gd name="f84" fmla="*/ f67 1 68"/>
              <a:gd name="f85" fmla="*/ f68 1 172"/>
              <a:gd name="f86" fmla="*/ f69 1 68"/>
              <a:gd name="f87" fmla="*/ f70 1 172"/>
              <a:gd name="f88" fmla="*/ f71 1 68"/>
              <a:gd name="f89" fmla="*/ f72 1 68"/>
              <a:gd name="f90" fmla="*/ f73 1 172"/>
              <a:gd name="f91" fmla="*/ f74 1 68"/>
              <a:gd name="f92" fmla="*/ 0 1 f57"/>
              <a:gd name="f93" fmla="*/ f51 1 f57"/>
              <a:gd name="f94" fmla="*/ 0 1 f58"/>
              <a:gd name="f95" fmla="*/ f52 1 f58"/>
              <a:gd name="f96" fmla="*/ f76 1 f57"/>
              <a:gd name="f97" fmla="*/ f77 1 f58"/>
              <a:gd name="f98" fmla="*/ f78 1 f57"/>
              <a:gd name="f99" fmla="*/ f79 1 f58"/>
              <a:gd name="f100" fmla="*/ f80 1 f57"/>
              <a:gd name="f101" fmla="*/ f81 1 f58"/>
              <a:gd name="f102" fmla="*/ f82 1 f58"/>
              <a:gd name="f103" fmla="*/ f83 1 f57"/>
              <a:gd name="f104" fmla="*/ f84 1 f58"/>
              <a:gd name="f105" fmla="*/ f85 1 f57"/>
              <a:gd name="f106" fmla="*/ f86 1 f58"/>
              <a:gd name="f107" fmla="*/ f87 1 f57"/>
              <a:gd name="f108" fmla="*/ f88 1 f58"/>
              <a:gd name="f109" fmla="*/ f89 1 f58"/>
              <a:gd name="f110" fmla="*/ f90 1 f57"/>
              <a:gd name="f111" fmla="*/ f91 1 f58"/>
              <a:gd name="f112" fmla="*/ f92 f48 1"/>
              <a:gd name="f113" fmla="*/ f93 f48 1"/>
              <a:gd name="f114" fmla="*/ f95 f49 1"/>
              <a:gd name="f115" fmla="*/ f94 f49 1"/>
              <a:gd name="f116" fmla="*/ f96 f48 1"/>
              <a:gd name="f117" fmla="*/ f97 f49 1"/>
              <a:gd name="f118" fmla="*/ f98 f48 1"/>
              <a:gd name="f119" fmla="*/ f99 f49 1"/>
              <a:gd name="f120" fmla="*/ f100 f48 1"/>
              <a:gd name="f121" fmla="*/ f101 f49 1"/>
              <a:gd name="f122" fmla="*/ f102 f49 1"/>
              <a:gd name="f123" fmla="*/ f103 f48 1"/>
              <a:gd name="f124" fmla="*/ f104 f49 1"/>
              <a:gd name="f125" fmla="*/ f105 f48 1"/>
              <a:gd name="f126" fmla="*/ f106 f49 1"/>
              <a:gd name="f127" fmla="*/ f107 f48 1"/>
              <a:gd name="f128" fmla="*/ f108 f49 1"/>
              <a:gd name="f129" fmla="*/ f109 f49 1"/>
              <a:gd name="f130" fmla="*/ f110 f48 1"/>
              <a:gd name="f131" fmla="*/ f111 f4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116" y="f117"/>
              </a:cxn>
              <a:cxn ang="f75">
                <a:pos x="f118" y="f119"/>
              </a:cxn>
              <a:cxn ang="f75">
                <a:pos x="f120" y="f121"/>
              </a:cxn>
              <a:cxn ang="f75">
                <a:pos x="f120" y="f122"/>
              </a:cxn>
              <a:cxn ang="f75">
                <a:pos x="f123" y="f124"/>
              </a:cxn>
              <a:cxn ang="f75">
                <a:pos x="f125" y="f126"/>
              </a:cxn>
              <a:cxn ang="f75">
                <a:pos x="f127" y="f128"/>
              </a:cxn>
              <a:cxn ang="f75">
                <a:pos x="f127" y="f129"/>
              </a:cxn>
              <a:cxn ang="f75">
                <a:pos x="f130" y="f131"/>
              </a:cxn>
              <a:cxn ang="f75">
                <a:pos x="f116" y="f117"/>
              </a:cxn>
            </a:cxnLst>
            <a:rect l="f112" t="f115" r="f113" b="f114"/>
            <a:pathLst>
              <a:path w="172" h="68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5"/>
                  <a:pt x="f17" y="f18"/>
                  <a:pt x="f17" y="f19"/>
                </a:cubicBezTo>
                <a:cubicBezTo>
                  <a:pt x="f6" y="f20"/>
                  <a:pt x="f17" y="f21"/>
                  <a:pt x="f17" y="f5"/>
                </a:cubicBezTo>
                <a:cubicBezTo>
                  <a:pt x="f22" y="f23"/>
                  <a:pt x="f24" y="f21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2" y="f9"/>
                  <a:pt x="f5" y="f35"/>
                </a:cubicBezTo>
                <a:cubicBezTo>
                  <a:pt x="f5" y="f36"/>
                  <a:pt x="f5" y="f37"/>
                  <a:pt x="f5" y="f7"/>
                </a:cubicBezTo>
                <a:cubicBezTo>
                  <a:pt x="f38" y="f39"/>
                  <a:pt x="f40" y="f41"/>
                  <a:pt x="f18" y="f42"/>
                </a:cubicBezTo>
                <a:cubicBezTo>
                  <a:pt x="f43" y="f44"/>
                  <a:pt x="f45" y="f46"/>
                  <a:pt x="f8" y="f9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93" name="Freeform 299">
            <a:extLst>
              <a:ext uri="{FF2B5EF4-FFF2-40B4-BE49-F238E27FC236}">
                <a16:creationId xmlns:a16="http://schemas.microsoft.com/office/drawing/2014/main" id="{47979C22-D860-0E6C-6CCD-C6E30C52E666}"/>
              </a:ext>
            </a:extLst>
          </p:cNvPr>
          <p:cNvSpPr/>
          <p:nvPr/>
        </p:nvSpPr>
        <p:spPr>
          <a:xfrm>
            <a:off x="7337429" y="1770461"/>
            <a:ext cx="309560" cy="1143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6"/>
              <a:gd name="f7" fmla="val 65"/>
              <a:gd name="f8" fmla="val 173"/>
              <a:gd name="f9" fmla="val 152"/>
              <a:gd name="f10" fmla="val 6"/>
              <a:gd name="f11" fmla="val 131"/>
              <a:gd name="f12" fmla="val 12"/>
              <a:gd name="f13" fmla="val 111"/>
              <a:gd name="f14" fmla="val 18"/>
              <a:gd name="f15" fmla="val 108"/>
              <a:gd name="f16" fmla="val 19"/>
              <a:gd name="f17" fmla="val 105"/>
              <a:gd name="f18" fmla="val 102"/>
              <a:gd name="f19" fmla="val 73"/>
              <a:gd name="f20" fmla="val 27"/>
              <a:gd name="f21" fmla="val 45"/>
              <a:gd name="f22" fmla="val 35"/>
              <a:gd name="f23" fmla="val 16"/>
              <a:gd name="f24" fmla="val 42"/>
              <a:gd name="f25" fmla="val 47"/>
              <a:gd name="f26" fmla="val 4"/>
              <a:gd name="f27" fmla="val 22"/>
              <a:gd name="f28" fmla="val 61"/>
              <a:gd name="f29" fmla="val 41"/>
              <a:gd name="f30" fmla="val 56"/>
              <a:gd name="f31" fmla="val 59"/>
              <a:gd name="f32" fmla="val 51"/>
              <a:gd name="f33" fmla="val 81"/>
              <a:gd name="f34" fmla="val 103"/>
              <a:gd name="f35" fmla="val 39"/>
              <a:gd name="f36" fmla="val 125"/>
              <a:gd name="f37" fmla="val 33"/>
              <a:gd name="f38" fmla="val 136"/>
              <a:gd name="f39" fmla="val 30"/>
              <a:gd name="f40" fmla="val 148"/>
              <a:gd name="f41" fmla="val 28"/>
              <a:gd name="f42" fmla="val 159"/>
              <a:gd name="f43" fmla="val 25"/>
              <a:gd name="f44" fmla="val 21"/>
              <a:gd name="f45" fmla="val 174"/>
              <a:gd name="f46" fmla="val 3"/>
              <a:gd name="f47" fmla="val 2"/>
              <a:gd name="f48" fmla="+- 0 0 -90"/>
              <a:gd name="f49" fmla="*/ f3 1 176"/>
              <a:gd name="f50" fmla="*/ f4 1 65"/>
              <a:gd name="f51" fmla="val f5"/>
              <a:gd name="f52" fmla="val f6"/>
              <a:gd name="f53" fmla="val f7"/>
              <a:gd name="f54" fmla="*/ f48 f0 1"/>
              <a:gd name="f55" fmla="+- f53 0 f51"/>
              <a:gd name="f56" fmla="+- f52 0 f51"/>
              <a:gd name="f57" fmla="*/ f54 1 f2"/>
              <a:gd name="f58" fmla="*/ f56 1 176"/>
              <a:gd name="f59" fmla="*/ f55 1 65"/>
              <a:gd name="f60" fmla="*/ 173 f56 1"/>
              <a:gd name="f61" fmla="*/ 0 f55 1"/>
              <a:gd name="f62" fmla="*/ 111 f56 1"/>
              <a:gd name="f63" fmla="*/ 18 f55 1"/>
              <a:gd name="f64" fmla="*/ 102 f56 1"/>
              <a:gd name="f65" fmla="*/ 19 f55 1"/>
              <a:gd name="f66" fmla="*/ 16 f56 1"/>
              <a:gd name="f67" fmla="*/ 42 f55 1"/>
              <a:gd name="f68" fmla="*/ 4 f56 1"/>
              <a:gd name="f69" fmla="*/ 65 f55 1"/>
              <a:gd name="f70" fmla="*/ 59 f56 1"/>
              <a:gd name="f71" fmla="*/ 51 f55 1"/>
              <a:gd name="f72" fmla="*/ 125 f56 1"/>
              <a:gd name="f73" fmla="*/ 33 f55 1"/>
              <a:gd name="f74" fmla="*/ 159 f56 1"/>
              <a:gd name="f75" fmla="*/ 25 f55 1"/>
              <a:gd name="f76" fmla="*/ 174 f56 1"/>
              <a:gd name="f77" fmla="*/ 4 f55 1"/>
              <a:gd name="f78" fmla="+- f57 0 f1"/>
              <a:gd name="f79" fmla="*/ f60 1 176"/>
              <a:gd name="f80" fmla="*/ f61 1 65"/>
              <a:gd name="f81" fmla="*/ f62 1 176"/>
              <a:gd name="f82" fmla="*/ f63 1 65"/>
              <a:gd name="f83" fmla="*/ f64 1 176"/>
              <a:gd name="f84" fmla="*/ f65 1 65"/>
              <a:gd name="f85" fmla="*/ f66 1 176"/>
              <a:gd name="f86" fmla="*/ f67 1 65"/>
              <a:gd name="f87" fmla="*/ f68 1 176"/>
              <a:gd name="f88" fmla="*/ f69 1 65"/>
              <a:gd name="f89" fmla="*/ f70 1 176"/>
              <a:gd name="f90" fmla="*/ f71 1 65"/>
              <a:gd name="f91" fmla="*/ f72 1 176"/>
              <a:gd name="f92" fmla="*/ f73 1 65"/>
              <a:gd name="f93" fmla="*/ f74 1 176"/>
              <a:gd name="f94" fmla="*/ f75 1 65"/>
              <a:gd name="f95" fmla="*/ f76 1 176"/>
              <a:gd name="f96" fmla="*/ f77 1 65"/>
              <a:gd name="f97" fmla="*/ 0 1 f58"/>
              <a:gd name="f98" fmla="*/ f52 1 f58"/>
              <a:gd name="f99" fmla="*/ 0 1 f59"/>
              <a:gd name="f100" fmla="*/ f53 1 f59"/>
              <a:gd name="f101" fmla="*/ f79 1 f58"/>
              <a:gd name="f102" fmla="*/ f80 1 f59"/>
              <a:gd name="f103" fmla="*/ f81 1 f58"/>
              <a:gd name="f104" fmla="*/ f82 1 f59"/>
              <a:gd name="f105" fmla="*/ f83 1 f58"/>
              <a:gd name="f106" fmla="*/ f84 1 f59"/>
              <a:gd name="f107" fmla="*/ f85 1 f58"/>
              <a:gd name="f108" fmla="*/ f86 1 f59"/>
              <a:gd name="f109" fmla="*/ f87 1 f58"/>
              <a:gd name="f110" fmla="*/ f88 1 f59"/>
              <a:gd name="f111" fmla="*/ f89 1 f58"/>
              <a:gd name="f112" fmla="*/ f90 1 f59"/>
              <a:gd name="f113" fmla="*/ f91 1 f58"/>
              <a:gd name="f114" fmla="*/ f92 1 f59"/>
              <a:gd name="f115" fmla="*/ f93 1 f58"/>
              <a:gd name="f116" fmla="*/ f94 1 f59"/>
              <a:gd name="f117" fmla="*/ f95 1 f58"/>
              <a:gd name="f118" fmla="*/ f96 1 f59"/>
              <a:gd name="f119" fmla="*/ f97 f49 1"/>
              <a:gd name="f120" fmla="*/ f98 f49 1"/>
              <a:gd name="f121" fmla="*/ f100 f50 1"/>
              <a:gd name="f122" fmla="*/ f99 f50 1"/>
              <a:gd name="f123" fmla="*/ f101 f49 1"/>
              <a:gd name="f124" fmla="*/ f102 f50 1"/>
              <a:gd name="f125" fmla="*/ f103 f49 1"/>
              <a:gd name="f126" fmla="*/ f104 f50 1"/>
              <a:gd name="f127" fmla="*/ f105 f49 1"/>
              <a:gd name="f128" fmla="*/ f106 f50 1"/>
              <a:gd name="f129" fmla="*/ f107 f49 1"/>
              <a:gd name="f130" fmla="*/ f108 f50 1"/>
              <a:gd name="f131" fmla="*/ f109 f49 1"/>
              <a:gd name="f132" fmla="*/ f110 f50 1"/>
              <a:gd name="f133" fmla="*/ f111 f49 1"/>
              <a:gd name="f134" fmla="*/ f112 f50 1"/>
              <a:gd name="f135" fmla="*/ f113 f49 1"/>
              <a:gd name="f136" fmla="*/ f114 f50 1"/>
              <a:gd name="f137" fmla="*/ f115 f49 1"/>
              <a:gd name="f138" fmla="*/ f116 f50 1"/>
              <a:gd name="f139" fmla="*/ f117 f49 1"/>
              <a:gd name="f140" fmla="*/ f118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23" y="f124"/>
              </a:cxn>
              <a:cxn ang="f78">
                <a:pos x="f125" y="f126"/>
              </a:cxn>
              <a:cxn ang="f78">
                <a:pos x="f127" y="f128"/>
              </a:cxn>
              <a:cxn ang="f78">
                <a:pos x="f129" y="f130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7" y="f138"/>
              </a:cxn>
              <a:cxn ang="f78">
                <a:pos x="f139" y="f140"/>
              </a:cxn>
              <a:cxn ang="f78">
                <a:pos x="f123" y="f124"/>
              </a:cxn>
            </a:cxnLst>
            <a:rect l="f119" t="f122" r="f120" b="f121"/>
            <a:pathLst>
              <a:path w="176" h="65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6"/>
                  <a:pt x="f18" y="f16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5" y="f25"/>
                  <a:pt x="f5" y="f25"/>
                  <a:pt x="f26" y="f7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21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6" y="f44"/>
                  <a:pt x="f6" y="f44"/>
                  <a:pt x="f45" y="f26"/>
                </a:cubicBezTo>
                <a:cubicBezTo>
                  <a:pt x="f8" y="f46"/>
                  <a:pt x="f8" y="f47"/>
                  <a:pt x="f8" y="f5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sp>
        <p:nvSpPr>
          <p:cNvPr id="294" name="Freeform 300">
            <a:extLst>
              <a:ext uri="{FF2B5EF4-FFF2-40B4-BE49-F238E27FC236}">
                <a16:creationId xmlns:a16="http://schemas.microsoft.com/office/drawing/2014/main" id="{37B9FF1C-D95F-092C-069C-F1485B5F466B}"/>
              </a:ext>
            </a:extLst>
          </p:cNvPr>
          <p:cNvSpPr/>
          <p:nvPr/>
        </p:nvSpPr>
        <p:spPr>
          <a:xfrm>
            <a:off x="7337429" y="1581546"/>
            <a:ext cx="306388" cy="1285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4"/>
              <a:gd name="f7" fmla="val 73"/>
              <a:gd name="f8" fmla="val 37"/>
              <a:gd name="f9" fmla="val 63"/>
              <a:gd name="f10" fmla="val 39"/>
              <a:gd name="f11" fmla="val 62"/>
              <a:gd name="f12" fmla="val 41"/>
              <a:gd name="f13" fmla="val 60"/>
              <a:gd name="f14" fmla="val 43"/>
              <a:gd name="f15" fmla="val 58"/>
              <a:gd name="f16" fmla="val 45"/>
              <a:gd name="f17" fmla="val 59"/>
              <a:gd name="f18" fmla="val 47"/>
              <a:gd name="f19" fmla="val 49"/>
              <a:gd name="f20" fmla="val 90"/>
              <a:gd name="f21" fmla="val 132"/>
              <a:gd name="f22" fmla="val 34"/>
              <a:gd name="f23" fmla="val 21"/>
              <a:gd name="f24" fmla="val 14"/>
              <a:gd name="f25" fmla="val 8"/>
              <a:gd name="f26" fmla="val 13"/>
              <a:gd name="f27" fmla="val 91"/>
              <a:gd name="f28" fmla="val 26"/>
              <a:gd name="f29" fmla="val 51"/>
              <a:gd name="f30" fmla="val 44"/>
              <a:gd name="f31" fmla="val 38"/>
              <a:gd name="f32" fmla="val 32"/>
              <a:gd name="f33" fmla="val 46"/>
              <a:gd name="f34" fmla="val 5"/>
              <a:gd name="f35" fmla="val 48"/>
              <a:gd name="f36" fmla="val 53"/>
              <a:gd name="f37" fmla="val 4"/>
              <a:gd name="f38" fmla="val 15"/>
              <a:gd name="f39" fmla="val 70"/>
              <a:gd name="f40" fmla="val 66"/>
              <a:gd name="f41" fmla="+- 0 0 -90"/>
              <a:gd name="f42" fmla="*/ f3 1 174"/>
              <a:gd name="f43" fmla="*/ f4 1 73"/>
              <a:gd name="f44" fmla="val f5"/>
              <a:gd name="f45" fmla="val f6"/>
              <a:gd name="f46" fmla="val f7"/>
              <a:gd name="f47" fmla="*/ f41 f0 1"/>
              <a:gd name="f48" fmla="+- f46 0 f44"/>
              <a:gd name="f49" fmla="+- f45 0 f44"/>
              <a:gd name="f50" fmla="*/ f47 1 f2"/>
              <a:gd name="f51" fmla="*/ f49 1 174"/>
              <a:gd name="f52" fmla="*/ f48 1 73"/>
              <a:gd name="f53" fmla="*/ 37 f49 1"/>
              <a:gd name="f54" fmla="*/ 63 f48 1"/>
              <a:gd name="f55" fmla="*/ 43 f49 1"/>
              <a:gd name="f56" fmla="*/ 58 f48 1"/>
              <a:gd name="f57" fmla="*/ 49 f49 1"/>
              <a:gd name="f58" fmla="*/ 59 f48 1"/>
              <a:gd name="f59" fmla="*/ 174 f49 1"/>
              <a:gd name="f60" fmla="*/ 21 f48 1"/>
              <a:gd name="f61" fmla="*/ 0 f48 1"/>
              <a:gd name="f62" fmla="*/ 51 f49 1"/>
              <a:gd name="f63" fmla="*/ 39 f48 1"/>
              <a:gd name="f64" fmla="*/ 32 f49 1"/>
              <a:gd name="f65" fmla="*/ 46 f48 1"/>
              <a:gd name="f66" fmla="*/ 4 f49 1"/>
              <a:gd name="f67" fmla="*/ 73 f48 1"/>
              <a:gd name="f68" fmla="+- f50 0 f1"/>
              <a:gd name="f69" fmla="*/ f53 1 174"/>
              <a:gd name="f70" fmla="*/ f54 1 73"/>
              <a:gd name="f71" fmla="*/ f55 1 174"/>
              <a:gd name="f72" fmla="*/ f56 1 73"/>
              <a:gd name="f73" fmla="*/ f57 1 174"/>
              <a:gd name="f74" fmla="*/ f58 1 73"/>
              <a:gd name="f75" fmla="*/ f59 1 174"/>
              <a:gd name="f76" fmla="*/ f60 1 73"/>
              <a:gd name="f77" fmla="*/ f61 1 73"/>
              <a:gd name="f78" fmla="*/ f62 1 174"/>
              <a:gd name="f79" fmla="*/ f63 1 73"/>
              <a:gd name="f80" fmla="*/ f64 1 174"/>
              <a:gd name="f81" fmla="*/ f65 1 73"/>
              <a:gd name="f82" fmla="*/ f66 1 174"/>
              <a:gd name="f83" fmla="*/ f67 1 73"/>
              <a:gd name="f84" fmla="*/ 0 1 f51"/>
              <a:gd name="f85" fmla="*/ f45 1 f51"/>
              <a:gd name="f86" fmla="*/ 0 1 f52"/>
              <a:gd name="f87" fmla="*/ f46 1 f52"/>
              <a:gd name="f88" fmla="*/ f69 1 f51"/>
              <a:gd name="f89" fmla="*/ f70 1 f52"/>
              <a:gd name="f90" fmla="*/ f71 1 f51"/>
              <a:gd name="f91" fmla="*/ f72 1 f52"/>
              <a:gd name="f92" fmla="*/ f73 1 f51"/>
              <a:gd name="f93" fmla="*/ f74 1 f52"/>
              <a:gd name="f94" fmla="*/ f75 1 f51"/>
              <a:gd name="f95" fmla="*/ f76 1 f52"/>
              <a:gd name="f96" fmla="*/ f77 1 f52"/>
              <a:gd name="f97" fmla="*/ f78 1 f51"/>
              <a:gd name="f98" fmla="*/ f79 1 f52"/>
              <a:gd name="f99" fmla="*/ f80 1 f51"/>
              <a:gd name="f100" fmla="*/ f81 1 f52"/>
              <a:gd name="f101" fmla="*/ f82 1 f51"/>
              <a:gd name="f102" fmla="*/ f83 1 f52"/>
              <a:gd name="f103" fmla="*/ f84 f42 1"/>
              <a:gd name="f104" fmla="*/ f85 f42 1"/>
              <a:gd name="f105" fmla="*/ f87 f43 1"/>
              <a:gd name="f106" fmla="*/ f86 f43 1"/>
              <a:gd name="f107" fmla="*/ f88 f42 1"/>
              <a:gd name="f108" fmla="*/ f89 f43 1"/>
              <a:gd name="f109" fmla="*/ f90 f42 1"/>
              <a:gd name="f110" fmla="*/ f91 f43 1"/>
              <a:gd name="f111" fmla="*/ f92 f42 1"/>
              <a:gd name="f112" fmla="*/ f93 f43 1"/>
              <a:gd name="f113" fmla="*/ f94 f42 1"/>
              <a:gd name="f114" fmla="*/ f95 f43 1"/>
              <a:gd name="f115" fmla="*/ f96 f43 1"/>
              <a:gd name="f116" fmla="*/ f97 f42 1"/>
              <a:gd name="f117" fmla="*/ f98 f43 1"/>
              <a:gd name="f118" fmla="*/ f99 f42 1"/>
              <a:gd name="f119" fmla="*/ f100 f43 1"/>
              <a:gd name="f120" fmla="*/ f101 f42 1"/>
              <a:gd name="f121" fmla="*/ f102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8">
                <a:pos x="f107" y="f108"/>
              </a:cxn>
              <a:cxn ang="f68">
                <a:pos x="f109" y="f110"/>
              </a:cxn>
              <a:cxn ang="f68">
                <a:pos x="f111" y="f112"/>
              </a:cxn>
              <a:cxn ang="f68">
                <a:pos x="f113" y="f114"/>
              </a:cxn>
              <a:cxn ang="f68">
                <a:pos x="f113" y="f115"/>
              </a:cxn>
              <a:cxn ang="f68">
                <a:pos x="f116" y="f117"/>
              </a:cxn>
              <a:cxn ang="f68">
                <a:pos x="f118" y="f119"/>
              </a:cxn>
              <a:cxn ang="f68">
                <a:pos x="f120" y="f121"/>
              </a:cxn>
              <a:cxn ang="f68">
                <a:pos x="f107" y="f108"/>
              </a:cxn>
            </a:cxnLst>
            <a:rect l="f103" t="f106" r="f104" b="f105"/>
            <a:pathLst>
              <a:path w="174" h="73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3"/>
                  <a:pt x="f19" y="f17"/>
                </a:cubicBezTo>
                <a:cubicBezTo>
                  <a:pt x="f20" y="f18"/>
                  <a:pt x="f21" y="f22"/>
                  <a:pt x="f6" y="f23"/>
                </a:cubicBezTo>
                <a:cubicBezTo>
                  <a:pt x="f6" y="f24"/>
                  <a:pt x="f6" y="f25"/>
                  <a:pt x="f6" y="f5"/>
                </a:cubicBezTo>
                <a:cubicBezTo>
                  <a:pt x="f21" y="f26"/>
                  <a:pt x="f27" y="f28"/>
                  <a:pt x="f29" y="f10"/>
                </a:cubicBezTo>
                <a:cubicBezTo>
                  <a:pt x="f30" y="f12"/>
                  <a:pt x="f31" y="f30"/>
                  <a:pt x="f32" y="f33"/>
                </a:cubicBezTo>
                <a:cubicBezTo>
                  <a:pt x="f34" y="f35"/>
                  <a:pt x="f5" y="f36"/>
                  <a:pt x="f37" y="f7"/>
                </a:cubicBezTo>
                <a:cubicBezTo>
                  <a:pt x="f38" y="f39"/>
                  <a:pt x="f28" y="f40"/>
                  <a:pt x="f8" y="f9"/>
                </a:cubicBezTo>
                <a:close/>
              </a:path>
            </a:pathLst>
          </a:custGeom>
          <a:solidFill>
            <a:srgbClr val="002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232323"/>
              </a:solidFill>
              <a:uFillTx/>
              <a:latin typeface="Arial"/>
            </a:endParaRPr>
          </a:p>
        </p:txBody>
      </p:sp>
      <p:grpSp>
        <p:nvGrpSpPr>
          <p:cNvPr id="295" name="Grupo 3477">
            <a:extLst>
              <a:ext uri="{FF2B5EF4-FFF2-40B4-BE49-F238E27FC236}">
                <a16:creationId xmlns:a16="http://schemas.microsoft.com/office/drawing/2014/main" id="{49471151-1D9D-5940-316F-6801E46A8589}"/>
              </a:ext>
            </a:extLst>
          </p:cNvPr>
          <p:cNvGrpSpPr/>
          <p:nvPr/>
        </p:nvGrpSpPr>
        <p:grpSpPr>
          <a:xfrm>
            <a:off x="4868859" y="3202384"/>
            <a:ext cx="3570293" cy="3414717"/>
            <a:chOff x="4868859" y="3202384"/>
            <a:chExt cx="3570293" cy="3414717"/>
          </a:xfrm>
        </p:grpSpPr>
        <p:sp>
          <p:nvSpPr>
            <p:cNvPr id="296" name="Freeform 304">
              <a:extLst>
                <a:ext uri="{FF2B5EF4-FFF2-40B4-BE49-F238E27FC236}">
                  <a16:creationId xmlns:a16="http://schemas.microsoft.com/office/drawing/2014/main" id="{D1288573-1C12-7B34-AB7D-66BCCDA3071F}"/>
                </a:ext>
              </a:extLst>
            </p:cNvPr>
            <p:cNvSpPr/>
            <p:nvPr/>
          </p:nvSpPr>
          <p:spPr>
            <a:xfrm>
              <a:off x="4916491" y="6053538"/>
              <a:ext cx="498476" cy="4968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1"/>
                <a:gd name="f7" fmla="val 419"/>
                <a:gd name="f8" fmla="val 56"/>
                <a:gd name="f9" fmla="val 189"/>
                <a:gd name="f10" fmla="val 19"/>
                <a:gd name="f11" fmla="val 187"/>
                <a:gd name="f12" fmla="val 2"/>
                <a:gd name="f13" fmla="val 174"/>
                <a:gd name="f14" fmla="val 1"/>
                <a:gd name="f15" fmla="val 150"/>
                <a:gd name="f16" fmla="val 127"/>
                <a:gd name="f17" fmla="val 17"/>
                <a:gd name="f18" fmla="val 114"/>
                <a:gd name="f19" fmla="val 54"/>
                <a:gd name="f20" fmla="val 110"/>
                <a:gd name="f21" fmla="val 93"/>
                <a:gd name="f22" fmla="val 75"/>
                <a:gd name="f23" fmla="val 111"/>
                <a:gd name="f24" fmla="val 115"/>
                <a:gd name="f25" fmla="val 15"/>
                <a:gd name="f26" fmla="val 151"/>
                <a:gd name="f27" fmla="val 186"/>
                <a:gd name="f28" fmla="val 191"/>
                <a:gd name="f29" fmla="val 53"/>
                <a:gd name="f30" fmla="val 230"/>
                <a:gd name="f31" fmla="val 268"/>
                <a:gd name="f32" fmla="val 307"/>
                <a:gd name="f33" fmla="val 344"/>
                <a:gd name="f34" fmla="val 382"/>
                <a:gd name="f35" fmla="val 177"/>
                <a:gd name="f36" fmla="val 297"/>
                <a:gd name="f37" fmla="val 299"/>
                <a:gd name="f38" fmla="val 179"/>
                <a:gd name="f39" fmla="val 343"/>
                <a:gd name="f40" fmla="val 266"/>
                <a:gd name="f41" fmla="val 247"/>
                <a:gd name="f42" fmla="val 228"/>
                <a:gd name="f43" fmla="val 261"/>
                <a:gd name="f44" fmla="val 275"/>
                <a:gd name="f45" fmla="val 288"/>
                <a:gd name="f46" fmla="val 305"/>
                <a:gd name="f47" fmla="val 313"/>
                <a:gd name="f48" fmla="val 233"/>
                <a:gd name="f49" fmla="val 308"/>
                <a:gd name="f50" fmla="val 253"/>
                <a:gd name="f51" fmla="val 306"/>
                <a:gd name="f52" fmla="val 260"/>
                <a:gd name="f53" fmla="val 309"/>
                <a:gd name="f54" fmla="val 271"/>
                <a:gd name="f55" fmla="val 315"/>
                <a:gd name="f56" fmla="val 277"/>
                <a:gd name="f57" fmla="val 318"/>
                <a:gd name="f58" fmla="val 281"/>
                <a:gd name="f59" fmla="val 332"/>
                <a:gd name="f60" fmla="val 335"/>
                <a:gd name="f61" fmla="val 278"/>
                <a:gd name="f62" fmla="val 340"/>
                <a:gd name="f63" fmla="val 345"/>
                <a:gd name="f64" fmla="val 252"/>
                <a:gd name="f65" fmla="val 338"/>
                <a:gd name="f66" fmla="val 234"/>
                <a:gd name="f67" fmla="val 361"/>
                <a:gd name="f68" fmla="val 374"/>
                <a:gd name="f69" fmla="val 388"/>
                <a:gd name="f70" fmla="val 402"/>
                <a:gd name="f71" fmla="val 175"/>
                <a:gd name="f72" fmla="val 123"/>
                <a:gd name="f73" fmla="val 72"/>
                <a:gd name="f74" fmla="val 349"/>
                <a:gd name="f75" fmla="val 248"/>
                <a:gd name="f76" fmla="val 86"/>
                <a:gd name="f77" fmla="val 99"/>
                <a:gd name="f78" fmla="val 112"/>
                <a:gd name="f79" fmla="val 284"/>
                <a:gd name="f80" fmla="val 113"/>
                <a:gd name="f81" fmla="val 300"/>
                <a:gd name="f82" fmla="val 125"/>
                <a:gd name="f83" fmla="val 176"/>
                <a:gd name="f84" fmla="val 283"/>
                <a:gd name="f85" fmla="val 188"/>
                <a:gd name="f86" fmla="val 200"/>
                <a:gd name="f87" fmla="val 212"/>
                <a:gd name="f88" fmla="val 348"/>
                <a:gd name="f89" fmla="val 298"/>
                <a:gd name="f90" fmla="val 376"/>
                <a:gd name="f91" fmla="val 363"/>
                <a:gd name="f92" fmla="val 364"/>
                <a:gd name="f93" fmla="val 280"/>
                <a:gd name="f94" fmla="val 353"/>
                <a:gd name="f95" fmla="val 296"/>
                <a:gd name="f96" fmla="val 329"/>
                <a:gd name="f97" fmla="val 303"/>
                <a:gd name="f98" fmla="val 301"/>
                <a:gd name="f99" fmla="val 291"/>
                <a:gd name="f100" fmla="val 286"/>
                <a:gd name="f101" fmla="val 273"/>
                <a:gd name="f102" fmla="val 263"/>
                <a:gd name="f103" fmla="val 246"/>
                <a:gd name="f104" fmla="val 290"/>
                <a:gd name="f105" fmla="val 240"/>
                <a:gd name="f106" fmla="val 310"/>
                <a:gd name="f107" fmla="val 224"/>
                <a:gd name="f108" fmla="val 216"/>
                <a:gd name="f109" fmla="val 205"/>
                <a:gd name="f110" fmla="val 198"/>
                <a:gd name="f111" fmla="val 314"/>
                <a:gd name="f112" fmla="val 194"/>
                <a:gd name="f113" fmla="val 317"/>
                <a:gd name="f114" fmla="val 225"/>
                <a:gd name="f115" fmla="val 342"/>
                <a:gd name="f116" fmla="val 241"/>
                <a:gd name="f117" fmla="val 359"/>
                <a:gd name="f118" fmla="val 373"/>
                <a:gd name="f119" fmla="val 387"/>
                <a:gd name="f120" fmla="val 350"/>
                <a:gd name="f121" fmla="val 73"/>
                <a:gd name="f122" fmla="val 401"/>
                <a:gd name="f123" fmla="val 126"/>
                <a:gd name="f124" fmla="val 227"/>
                <a:gd name="f125" fmla="val 375"/>
                <a:gd name="f126" fmla="val 196"/>
                <a:gd name="f127" fmla="val 178"/>
                <a:gd name="f128" fmla="val 351"/>
                <a:gd name="f129" fmla="val 330"/>
                <a:gd name="f130" fmla="val 321"/>
                <a:gd name="f131" fmla="val 184"/>
                <a:gd name="f132" fmla="val 304"/>
                <a:gd name="f133" fmla="val 294"/>
                <a:gd name="f134" fmla="val 259"/>
                <a:gd name="f135" fmla="val 213"/>
                <a:gd name="f136" fmla="val 202"/>
                <a:gd name="f137" fmla="val 190"/>
                <a:gd name="f138" fmla="val 282"/>
                <a:gd name="f139" fmla="val 154"/>
                <a:gd name="f140" fmla="val 129"/>
                <a:gd name="f141" fmla="val 118"/>
                <a:gd name="f142" fmla="val 87"/>
                <a:gd name="f143" fmla="val 141"/>
                <a:gd name="f144" fmla="val 163"/>
                <a:gd name="f145" fmla="val 143"/>
                <a:gd name="f146" fmla="val 165"/>
                <a:gd name="f147" fmla="val 144"/>
                <a:gd name="f148" fmla="val 168"/>
                <a:gd name="f149" fmla="val 146"/>
                <a:gd name="f150" fmla="val 171"/>
                <a:gd name="f151" fmla="val 158"/>
                <a:gd name="f152" fmla="val 166"/>
                <a:gd name="f153" fmla="val 172"/>
                <a:gd name="f154" fmla="val 182"/>
                <a:gd name="f155" fmla="val 155"/>
                <a:gd name="f156" fmla="val 137"/>
                <a:gd name="f157" fmla="val 159"/>
                <a:gd name="f158" fmla="val 130"/>
                <a:gd name="f159" fmla="val 122"/>
                <a:gd name="f160" fmla="val 116"/>
                <a:gd name="f161" fmla="val 124"/>
                <a:gd name="f162" fmla="val 109"/>
                <a:gd name="f163" fmla="val 132"/>
                <a:gd name="f164" fmla="val 128"/>
                <a:gd name="f165" fmla="val 167"/>
                <a:gd name="f166" fmla="val 133"/>
                <a:gd name="f167" fmla="val 136"/>
                <a:gd name="f168" fmla="val 139"/>
                <a:gd name="f169" fmla="val 169"/>
                <a:gd name="f170" fmla="val 152"/>
                <a:gd name="f171" fmla="val 149"/>
                <a:gd name="f172" fmla="val 157"/>
                <a:gd name="f173" fmla="+- 0 0 -90"/>
                <a:gd name="f174" fmla="*/ f3 1 421"/>
                <a:gd name="f175" fmla="*/ f4 1 419"/>
                <a:gd name="f176" fmla="val f5"/>
                <a:gd name="f177" fmla="val f6"/>
                <a:gd name="f178" fmla="val f7"/>
                <a:gd name="f179" fmla="*/ f173 f0 1"/>
                <a:gd name="f180" fmla="+- f178 0 f176"/>
                <a:gd name="f181" fmla="+- f177 0 f176"/>
                <a:gd name="f182" fmla="*/ f179 1 f2"/>
                <a:gd name="f183" fmla="*/ f181 1 421"/>
                <a:gd name="f184" fmla="*/ f180 1 419"/>
                <a:gd name="f185" fmla="*/ 56 f181 1"/>
                <a:gd name="f186" fmla="*/ 189 f180 1"/>
                <a:gd name="f187" fmla="*/ 1 f181 1"/>
                <a:gd name="f188" fmla="*/ 150 f180 1"/>
                <a:gd name="f189" fmla="*/ 54 f181 1"/>
                <a:gd name="f190" fmla="*/ 110 f180 1"/>
                <a:gd name="f191" fmla="*/ 54 f180 1"/>
                <a:gd name="f192" fmla="*/ 111 f181 1"/>
                <a:gd name="f193" fmla="*/ 151 f181 1"/>
                <a:gd name="f194" fmla="*/ 0 f180 1"/>
                <a:gd name="f195" fmla="*/ 191 f181 1"/>
                <a:gd name="f196" fmla="*/ 53 f180 1"/>
                <a:gd name="f197" fmla="*/ 307 f181 1"/>
                <a:gd name="f198" fmla="*/ 421 f181 1"/>
                <a:gd name="f199" fmla="*/ 419 f180 1"/>
                <a:gd name="f200" fmla="*/ 247 f181 1"/>
                <a:gd name="f201" fmla="*/ 228 f180 1"/>
                <a:gd name="f202" fmla="*/ 288 f181 1"/>
                <a:gd name="f203" fmla="*/ 308 f181 1"/>
                <a:gd name="f204" fmla="*/ 253 f180 1"/>
                <a:gd name="f205" fmla="*/ 315 f181 1"/>
                <a:gd name="f206" fmla="*/ 277 f180 1"/>
                <a:gd name="f207" fmla="*/ 335 f181 1"/>
                <a:gd name="f208" fmla="*/ 278 f180 1"/>
                <a:gd name="f209" fmla="*/ 343 f181 1"/>
                <a:gd name="f210" fmla="*/ 252 f180 1"/>
                <a:gd name="f211" fmla="*/ 361 f181 1"/>
                <a:gd name="f212" fmla="*/ 402 f181 1"/>
                <a:gd name="f213" fmla="*/ 72 f180 1"/>
                <a:gd name="f214" fmla="*/ 248 f181 1"/>
                <a:gd name="f215" fmla="*/ 112 f180 1"/>
                <a:gd name="f216" fmla="*/ 300 f181 1"/>
                <a:gd name="f217" fmla="*/ 151 f180 1"/>
                <a:gd name="f218" fmla="*/ 402 f180 1"/>
                <a:gd name="f219" fmla="*/ 247 f180 1"/>
                <a:gd name="f220" fmla="*/ 363 f181 1"/>
                <a:gd name="f221" fmla="*/ 329 f181 1"/>
                <a:gd name="f222" fmla="*/ 298 f180 1"/>
                <a:gd name="f223" fmla="*/ 286 f181 1"/>
                <a:gd name="f224" fmla="*/ 248 f180 1"/>
                <a:gd name="f225" fmla="*/ 290 f180 1"/>
                <a:gd name="f226" fmla="*/ 224 f181 1"/>
                <a:gd name="f227" fmla="*/ 307 f180 1"/>
                <a:gd name="f228" fmla="*/ 198 f181 1"/>
                <a:gd name="f229" fmla="*/ 314 f180 1"/>
                <a:gd name="f230" fmla="*/ 335 f180 1"/>
                <a:gd name="f231" fmla="*/ 225 f181 1"/>
                <a:gd name="f232" fmla="*/ 342 f180 1"/>
                <a:gd name="f233" fmla="*/ 359 f180 1"/>
                <a:gd name="f234" fmla="*/ 73 f181 1"/>
                <a:gd name="f235" fmla="*/ 246 f180 1"/>
                <a:gd name="f236" fmla="*/ 401 f180 1"/>
                <a:gd name="f237" fmla="*/ 227 f181 1"/>
                <a:gd name="f238" fmla="*/ 363 f180 1"/>
                <a:gd name="f239" fmla="*/ 177 f181 1"/>
                <a:gd name="f240" fmla="*/ 330 f180 1"/>
                <a:gd name="f241" fmla="*/ 184 f181 1"/>
                <a:gd name="f242" fmla="*/ 304 f180 1"/>
                <a:gd name="f243" fmla="*/ 281 f180 1"/>
                <a:gd name="f244" fmla="*/ 190 f181 1"/>
                <a:gd name="f245" fmla="*/ 154 f181 1"/>
                <a:gd name="f246" fmla="*/ 110 f181 1"/>
                <a:gd name="f247" fmla="*/ 141 f181 1"/>
                <a:gd name="f248" fmla="*/ 163 f180 1"/>
                <a:gd name="f249" fmla="*/ 146 f181 1"/>
                <a:gd name="f250" fmla="*/ 171 f180 1"/>
                <a:gd name="f251" fmla="*/ 182 f181 1"/>
                <a:gd name="f252" fmla="*/ 155 f180 1"/>
                <a:gd name="f253" fmla="*/ 189 f181 1"/>
                <a:gd name="f254" fmla="*/ 129 f180 1"/>
                <a:gd name="f255" fmla="*/ 172 f181 1"/>
                <a:gd name="f256" fmla="*/ 113 f180 1"/>
                <a:gd name="f257" fmla="*/ 130 f181 1"/>
                <a:gd name="f258" fmla="*/ 109 f181 1"/>
                <a:gd name="f259" fmla="*/ 130 f180 1"/>
                <a:gd name="f260" fmla="*/ 163 f181 1"/>
                <a:gd name="f261" fmla="*/ 128 f180 1"/>
                <a:gd name="f262" fmla="*/ 175 f181 1"/>
                <a:gd name="f263" fmla="*/ 136 f180 1"/>
                <a:gd name="f264" fmla="*/ 166 f181 1"/>
                <a:gd name="f265" fmla="*/ 146 f180 1"/>
                <a:gd name="f266" fmla="+- f182 0 f1"/>
                <a:gd name="f267" fmla="*/ f185 1 421"/>
                <a:gd name="f268" fmla="*/ f186 1 419"/>
                <a:gd name="f269" fmla="*/ f187 1 421"/>
                <a:gd name="f270" fmla="*/ f188 1 419"/>
                <a:gd name="f271" fmla="*/ f189 1 421"/>
                <a:gd name="f272" fmla="*/ f190 1 419"/>
                <a:gd name="f273" fmla="*/ f191 1 419"/>
                <a:gd name="f274" fmla="*/ f192 1 421"/>
                <a:gd name="f275" fmla="*/ f193 1 421"/>
                <a:gd name="f276" fmla="*/ f194 1 419"/>
                <a:gd name="f277" fmla="*/ f195 1 421"/>
                <a:gd name="f278" fmla="*/ f196 1 419"/>
                <a:gd name="f279" fmla="*/ f197 1 421"/>
                <a:gd name="f280" fmla="*/ f198 1 421"/>
                <a:gd name="f281" fmla="*/ f199 1 419"/>
                <a:gd name="f282" fmla="*/ f200 1 421"/>
                <a:gd name="f283" fmla="*/ f201 1 419"/>
                <a:gd name="f284" fmla="*/ f202 1 421"/>
                <a:gd name="f285" fmla="*/ f203 1 421"/>
                <a:gd name="f286" fmla="*/ f204 1 419"/>
                <a:gd name="f287" fmla="*/ f205 1 421"/>
                <a:gd name="f288" fmla="*/ f206 1 419"/>
                <a:gd name="f289" fmla="*/ f207 1 421"/>
                <a:gd name="f290" fmla="*/ f208 1 419"/>
                <a:gd name="f291" fmla="*/ f209 1 421"/>
                <a:gd name="f292" fmla="*/ f210 1 419"/>
                <a:gd name="f293" fmla="*/ f211 1 421"/>
                <a:gd name="f294" fmla="*/ f212 1 421"/>
                <a:gd name="f295" fmla="*/ f213 1 419"/>
                <a:gd name="f296" fmla="*/ f214 1 421"/>
                <a:gd name="f297" fmla="*/ f215 1 419"/>
                <a:gd name="f298" fmla="*/ f216 1 421"/>
                <a:gd name="f299" fmla="*/ f217 1 419"/>
                <a:gd name="f300" fmla="*/ f218 1 419"/>
                <a:gd name="f301" fmla="*/ f219 1 419"/>
                <a:gd name="f302" fmla="*/ f220 1 421"/>
                <a:gd name="f303" fmla="*/ f221 1 421"/>
                <a:gd name="f304" fmla="*/ f222 1 419"/>
                <a:gd name="f305" fmla="*/ f223 1 421"/>
                <a:gd name="f306" fmla="*/ f224 1 419"/>
                <a:gd name="f307" fmla="*/ f225 1 419"/>
                <a:gd name="f308" fmla="*/ f226 1 421"/>
                <a:gd name="f309" fmla="*/ f227 1 419"/>
                <a:gd name="f310" fmla="*/ f228 1 421"/>
                <a:gd name="f311" fmla="*/ f229 1 419"/>
                <a:gd name="f312" fmla="*/ f230 1 419"/>
                <a:gd name="f313" fmla="*/ f231 1 421"/>
                <a:gd name="f314" fmla="*/ f232 1 419"/>
                <a:gd name="f315" fmla="*/ f233 1 419"/>
                <a:gd name="f316" fmla="*/ f234 1 421"/>
                <a:gd name="f317" fmla="*/ f235 1 419"/>
                <a:gd name="f318" fmla="*/ f236 1 419"/>
                <a:gd name="f319" fmla="*/ f237 1 421"/>
                <a:gd name="f320" fmla="*/ f238 1 419"/>
                <a:gd name="f321" fmla="*/ f239 1 421"/>
                <a:gd name="f322" fmla="*/ f240 1 419"/>
                <a:gd name="f323" fmla="*/ f241 1 421"/>
                <a:gd name="f324" fmla="*/ f242 1 419"/>
                <a:gd name="f325" fmla="*/ f243 1 419"/>
                <a:gd name="f326" fmla="*/ f244 1 421"/>
                <a:gd name="f327" fmla="*/ f245 1 421"/>
                <a:gd name="f328" fmla="*/ f246 1 421"/>
                <a:gd name="f329" fmla="*/ f247 1 421"/>
                <a:gd name="f330" fmla="*/ f248 1 419"/>
                <a:gd name="f331" fmla="*/ f249 1 421"/>
                <a:gd name="f332" fmla="*/ f250 1 419"/>
                <a:gd name="f333" fmla="*/ f251 1 421"/>
                <a:gd name="f334" fmla="*/ f252 1 419"/>
                <a:gd name="f335" fmla="*/ f253 1 421"/>
                <a:gd name="f336" fmla="*/ f254 1 419"/>
                <a:gd name="f337" fmla="*/ f255 1 421"/>
                <a:gd name="f338" fmla="*/ f256 1 419"/>
                <a:gd name="f339" fmla="*/ f257 1 421"/>
                <a:gd name="f340" fmla="*/ f258 1 421"/>
                <a:gd name="f341" fmla="*/ f259 1 419"/>
                <a:gd name="f342" fmla="*/ f260 1 421"/>
                <a:gd name="f343" fmla="*/ f261 1 419"/>
                <a:gd name="f344" fmla="*/ f262 1 421"/>
                <a:gd name="f345" fmla="*/ f263 1 419"/>
                <a:gd name="f346" fmla="*/ f264 1 421"/>
                <a:gd name="f347" fmla="*/ f265 1 419"/>
                <a:gd name="f348" fmla="*/ 0 1 f183"/>
                <a:gd name="f349" fmla="*/ f177 1 f183"/>
                <a:gd name="f350" fmla="*/ 0 1 f184"/>
                <a:gd name="f351" fmla="*/ f178 1 f184"/>
                <a:gd name="f352" fmla="*/ f267 1 f183"/>
                <a:gd name="f353" fmla="*/ f268 1 f184"/>
                <a:gd name="f354" fmla="*/ f269 1 f183"/>
                <a:gd name="f355" fmla="*/ f270 1 f184"/>
                <a:gd name="f356" fmla="*/ f271 1 f183"/>
                <a:gd name="f357" fmla="*/ f272 1 f184"/>
                <a:gd name="f358" fmla="*/ f273 1 f184"/>
                <a:gd name="f359" fmla="*/ f274 1 f183"/>
                <a:gd name="f360" fmla="*/ f275 1 f183"/>
                <a:gd name="f361" fmla="*/ f276 1 f184"/>
                <a:gd name="f362" fmla="*/ f277 1 f183"/>
                <a:gd name="f363" fmla="*/ f278 1 f184"/>
                <a:gd name="f364" fmla="*/ f279 1 f183"/>
                <a:gd name="f365" fmla="*/ f280 1 f183"/>
                <a:gd name="f366" fmla="*/ f281 1 f184"/>
                <a:gd name="f367" fmla="*/ f282 1 f183"/>
                <a:gd name="f368" fmla="*/ f283 1 f184"/>
                <a:gd name="f369" fmla="*/ f284 1 f183"/>
                <a:gd name="f370" fmla="*/ f285 1 f183"/>
                <a:gd name="f371" fmla="*/ f286 1 f184"/>
                <a:gd name="f372" fmla="*/ f287 1 f183"/>
                <a:gd name="f373" fmla="*/ f288 1 f184"/>
                <a:gd name="f374" fmla="*/ f289 1 f183"/>
                <a:gd name="f375" fmla="*/ f290 1 f184"/>
                <a:gd name="f376" fmla="*/ f291 1 f183"/>
                <a:gd name="f377" fmla="*/ f292 1 f184"/>
                <a:gd name="f378" fmla="*/ f293 1 f183"/>
                <a:gd name="f379" fmla="*/ f294 1 f183"/>
                <a:gd name="f380" fmla="*/ f295 1 f184"/>
                <a:gd name="f381" fmla="*/ f296 1 f183"/>
                <a:gd name="f382" fmla="*/ f297 1 f184"/>
                <a:gd name="f383" fmla="*/ f298 1 f183"/>
                <a:gd name="f384" fmla="*/ f299 1 f184"/>
                <a:gd name="f385" fmla="*/ f300 1 f184"/>
                <a:gd name="f386" fmla="*/ f301 1 f184"/>
                <a:gd name="f387" fmla="*/ f302 1 f183"/>
                <a:gd name="f388" fmla="*/ f303 1 f183"/>
                <a:gd name="f389" fmla="*/ f304 1 f184"/>
                <a:gd name="f390" fmla="*/ f305 1 f183"/>
                <a:gd name="f391" fmla="*/ f306 1 f184"/>
                <a:gd name="f392" fmla="*/ f307 1 f184"/>
                <a:gd name="f393" fmla="*/ f308 1 f183"/>
                <a:gd name="f394" fmla="*/ f309 1 f184"/>
                <a:gd name="f395" fmla="*/ f310 1 f183"/>
                <a:gd name="f396" fmla="*/ f311 1 f184"/>
                <a:gd name="f397" fmla="*/ f312 1 f184"/>
                <a:gd name="f398" fmla="*/ f313 1 f183"/>
                <a:gd name="f399" fmla="*/ f314 1 f184"/>
                <a:gd name="f400" fmla="*/ f315 1 f184"/>
                <a:gd name="f401" fmla="*/ f316 1 f183"/>
                <a:gd name="f402" fmla="*/ f317 1 f184"/>
                <a:gd name="f403" fmla="*/ f318 1 f184"/>
                <a:gd name="f404" fmla="*/ f319 1 f183"/>
                <a:gd name="f405" fmla="*/ f320 1 f184"/>
                <a:gd name="f406" fmla="*/ f321 1 f183"/>
                <a:gd name="f407" fmla="*/ f322 1 f184"/>
                <a:gd name="f408" fmla="*/ f323 1 f183"/>
                <a:gd name="f409" fmla="*/ f324 1 f184"/>
                <a:gd name="f410" fmla="*/ f325 1 f184"/>
                <a:gd name="f411" fmla="*/ f326 1 f183"/>
                <a:gd name="f412" fmla="*/ f327 1 f183"/>
                <a:gd name="f413" fmla="*/ f328 1 f183"/>
                <a:gd name="f414" fmla="*/ f329 1 f183"/>
                <a:gd name="f415" fmla="*/ f330 1 f184"/>
                <a:gd name="f416" fmla="*/ f331 1 f183"/>
                <a:gd name="f417" fmla="*/ f332 1 f184"/>
                <a:gd name="f418" fmla="*/ f333 1 f183"/>
                <a:gd name="f419" fmla="*/ f334 1 f184"/>
                <a:gd name="f420" fmla="*/ f335 1 f183"/>
                <a:gd name="f421" fmla="*/ f336 1 f184"/>
                <a:gd name="f422" fmla="*/ f337 1 f183"/>
                <a:gd name="f423" fmla="*/ f338 1 f184"/>
                <a:gd name="f424" fmla="*/ f339 1 f183"/>
                <a:gd name="f425" fmla="*/ f340 1 f183"/>
                <a:gd name="f426" fmla="*/ f341 1 f184"/>
                <a:gd name="f427" fmla="*/ f342 1 f183"/>
                <a:gd name="f428" fmla="*/ f343 1 f184"/>
                <a:gd name="f429" fmla="*/ f344 1 f183"/>
                <a:gd name="f430" fmla="*/ f345 1 f184"/>
                <a:gd name="f431" fmla="*/ f346 1 f183"/>
                <a:gd name="f432" fmla="*/ f347 1 f184"/>
                <a:gd name="f433" fmla="*/ f348 f174 1"/>
                <a:gd name="f434" fmla="*/ f349 f174 1"/>
                <a:gd name="f435" fmla="*/ f351 f175 1"/>
                <a:gd name="f436" fmla="*/ f350 f175 1"/>
                <a:gd name="f437" fmla="*/ f352 f174 1"/>
                <a:gd name="f438" fmla="*/ f353 f175 1"/>
                <a:gd name="f439" fmla="*/ f354 f174 1"/>
                <a:gd name="f440" fmla="*/ f355 f175 1"/>
                <a:gd name="f441" fmla="*/ f356 f174 1"/>
                <a:gd name="f442" fmla="*/ f357 f175 1"/>
                <a:gd name="f443" fmla="*/ f358 f175 1"/>
                <a:gd name="f444" fmla="*/ f359 f174 1"/>
                <a:gd name="f445" fmla="*/ f360 f174 1"/>
                <a:gd name="f446" fmla="*/ f361 f175 1"/>
                <a:gd name="f447" fmla="*/ f362 f174 1"/>
                <a:gd name="f448" fmla="*/ f363 f175 1"/>
                <a:gd name="f449" fmla="*/ f364 f174 1"/>
                <a:gd name="f450" fmla="*/ f365 f174 1"/>
                <a:gd name="f451" fmla="*/ f366 f175 1"/>
                <a:gd name="f452" fmla="*/ f367 f174 1"/>
                <a:gd name="f453" fmla="*/ f368 f175 1"/>
                <a:gd name="f454" fmla="*/ f369 f174 1"/>
                <a:gd name="f455" fmla="*/ f370 f174 1"/>
                <a:gd name="f456" fmla="*/ f371 f175 1"/>
                <a:gd name="f457" fmla="*/ f372 f174 1"/>
                <a:gd name="f458" fmla="*/ f373 f175 1"/>
                <a:gd name="f459" fmla="*/ f374 f174 1"/>
                <a:gd name="f460" fmla="*/ f375 f175 1"/>
                <a:gd name="f461" fmla="*/ f376 f174 1"/>
                <a:gd name="f462" fmla="*/ f377 f175 1"/>
                <a:gd name="f463" fmla="*/ f378 f174 1"/>
                <a:gd name="f464" fmla="*/ f379 f174 1"/>
                <a:gd name="f465" fmla="*/ f380 f175 1"/>
                <a:gd name="f466" fmla="*/ f381 f174 1"/>
                <a:gd name="f467" fmla="*/ f382 f175 1"/>
                <a:gd name="f468" fmla="*/ f383 f174 1"/>
                <a:gd name="f469" fmla="*/ f384 f175 1"/>
                <a:gd name="f470" fmla="*/ f385 f175 1"/>
                <a:gd name="f471" fmla="*/ f386 f175 1"/>
                <a:gd name="f472" fmla="*/ f387 f174 1"/>
                <a:gd name="f473" fmla="*/ f388 f174 1"/>
                <a:gd name="f474" fmla="*/ f389 f175 1"/>
                <a:gd name="f475" fmla="*/ f390 f174 1"/>
                <a:gd name="f476" fmla="*/ f391 f175 1"/>
                <a:gd name="f477" fmla="*/ f392 f175 1"/>
                <a:gd name="f478" fmla="*/ f393 f174 1"/>
                <a:gd name="f479" fmla="*/ f394 f175 1"/>
                <a:gd name="f480" fmla="*/ f395 f174 1"/>
                <a:gd name="f481" fmla="*/ f396 f175 1"/>
                <a:gd name="f482" fmla="*/ f397 f175 1"/>
                <a:gd name="f483" fmla="*/ f398 f174 1"/>
                <a:gd name="f484" fmla="*/ f399 f175 1"/>
                <a:gd name="f485" fmla="*/ f400 f175 1"/>
                <a:gd name="f486" fmla="*/ f401 f174 1"/>
                <a:gd name="f487" fmla="*/ f402 f175 1"/>
                <a:gd name="f488" fmla="*/ f403 f175 1"/>
                <a:gd name="f489" fmla="*/ f404 f174 1"/>
                <a:gd name="f490" fmla="*/ f405 f175 1"/>
                <a:gd name="f491" fmla="*/ f406 f174 1"/>
                <a:gd name="f492" fmla="*/ f407 f175 1"/>
                <a:gd name="f493" fmla="*/ f408 f174 1"/>
                <a:gd name="f494" fmla="*/ f409 f175 1"/>
                <a:gd name="f495" fmla="*/ f410 f175 1"/>
                <a:gd name="f496" fmla="*/ f411 f174 1"/>
                <a:gd name="f497" fmla="*/ f412 f174 1"/>
                <a:gd name="f498" fmla="*/ f413 f174 1"/>
                <a:gd name="f499" fmla="*/ f414 f174 1"/>
                <a:gd name="f500" fmla="*/ f415 f175 1"/>
                <a:gd name="f501" fmla="*/ f416 f174 1"/>
                <a:gd name="f502" fmla="*/ f417 f175 1"/>
                <a:gd name="f503" fmla="*/ f418 f174 1"/>
                <a:gd name="f504" fmla="*/ f419 f175 1"/>
                <a:gd name="f505" fmla="*/ f420 f174 1"/>
                <a:gd name="f506" fmla="*/ f421 f175 1"/>
                <a:gd name="f507" fmla="*/ f422 f174 1"/>
                <a:gd name="f508" fmla="*/ f423 f175 1"/>
                <a:gd name="f509" fmla="*/ f424 f174 1"/>
                <a:gd name="f510" fmla="*/ f425 f174 1"/>
                <a:gd name="f511" fmla="*/ f426 f175 1"/>
                <a:gd name="f512" fmla="*/ f427 f174 1"/>
                <a:gd name="f513" fmla="*/ f428 f175 1"/>
                <a:gd name="f514" fmla="*/ f429 f174 1"/>
                <a:gd name="f515" fmla="*/ f430 f175 1"/>
                <a:gd name="f516" fmla="*/ f431 f174 1"/>
                <a:gd name="f517" fmla="*/ f432 f1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6">
                  <a:pos x="f437" y="f438"/>
                </a:cxn>
                <a:cxn ang="f266">
                  <a:pos x="f439" y="f440"/>
                </a:cxn>
                <a:cxn ang="f266">
                  <a:pos x="f441" y="f442"/>
                </a:cxn>
                <a:cxn ang="f266">
                  <a:pos x="f441" y="f443"/>
                </a:cxn>
                <a:cxn ang="f266">
                  <a:pos x="f444" y="f443"/>
                </a:cxn>
                <a:cxn ang="f266">
                  <a:pos x="f445" y="f446"/>
                </a:cxn>
                <a:cxn ang="f266">
                  <a:pos x="f447" y="f448"/>
                </a:cxn>
                <a:cxn ang="f266">
                  <a:pos x="f449" y="f448"/>
                </a:cxn>
                <a:cxn ang="f266">
                  <a:pos x="f450" y="f448"/>
                </a:cxn>
                <a:cxn ang="f266">
                  <a:pos x="f450" y="f451"/>
                </a:cxn>
                <a:cxn ang="f266">
                  <a:pos x="f437" y="f451"/>
                </a:cxn>
                <a:cxn ang="f266">
                  <a:pos x="f437" y="f438"/>
                </a:cxn>
                <a:cxn ang="f266">
                  <a:pos x="f452" y="f453"/>
                </a:cxn>
                <a:cxn ang="f266">
                  <a:pos x="f454" y="f453"/>
                </a:cxn>
                <a:cxn ang="f266">
                  <a:pos x="f455" y="f456"/>
                </a:cxn>
                <a:cxn ang="f266">
                  <a:pos x="f457" y="f458"/>
                </a:cxn>
                <a:cxn ang="f266">
                  <a:pos x="f459" y="f460"/>
                </a:cxn>
                <a:cxn ang="f266">
                  <a:pos x="f461" y="f462"/>
                </a:cxn>
                <a:cxn ang="f266">
                  <a:pos x="f463" y="f453"/>
                </a:cxn>
                <a:cxn ang="f266">
                  <a:pos x="f464" y="f453"/>
                </a:cxn>
                <a:cxn ang="f266">
                  <a:pos x="f464" y="f465"/>
                </a:cxn>
                <a:cxn ang="f266">
                  <a:pos x="f466" y="f465"/>
                </a:cxn>
                <a:cxn ang="f266">
                  <a:pos x="f466" y="f467"/>
                </a:cxn>
                <a:cxn ang="f266">
                  <a:pos x="f468" y="f469"/>
                </a:cxn>
                <a:cxn ang="f266">
                  <a:pos x="f452" y="f438"/>
                </a:cxn>
                <a:cxn ang="f266">
                  <a:pos x="f452" y="f453"/>
                </a:cxn>
                <a:cxn ang="f266">
                  <a:pos x="f464" y="f470"/>
                </a:cxn>
                <a:cxn ang="f266">
                  <a:pos x="f464" y="f471"/>
                </a:cxn>
                <a:cxn ang="f266">
                  <a:pos x="f472" y="f471"/>
                </a:cxn>
                <a:cxn ang="f266">
                  <a:pos x="f473" y="f474"/>
                </a:cxn>
                <a:cxn ang="f266">
                  <a:pos x="f475" y="f476"/>
                </a:cxn>
                <a:cxn ang="f266">
                  <a:pos x="f452" y="f476"/>
                </a:cxn>
                <a:cxn ang="f266">
                  <a:pos x="f452" y="f477"/>
                </a:cxn>
                <a:cxn ang="f266">
                  <a:pos x="f478" y="f479"/>
                </a:cxn>
                <a:cxn ang="f266">
                  <a:pos x="f480" y="f481"/>
                </a:cxn>
                <a:cxn ang="f266">
                  <a:pos x="f480" y="f482"/>
                </a:cxn>
                <a:cxn ang="f266">
                  <a:pos x="f483" y="f484"/>
                </a:cxn>
                <a:cxn ang="f266">
                  <a:pos x="f452" y="f485"/>
                </a:cxn>
                <a:cxn ang="f266">
                  <a:pos x="f452" y="f470"/>
                </a:cxn>
                <a:cxn ang="f266">
                  <a:pos x="f464" y="f470"/>
                </a:cxn>
                <a:cxn ang="f266">
                  <a:pos x="f486" y="f487"/>
                </a:cxn>
                <a:cxn ang="f266">
                  <a:pos x="f486" y="f488"/>
                </a:cxn>
                <a:cxn ang="f266">
                  <a:pos x="f489" y="f488"/>
                </a:cxn>
                <a:cxn ang="f266">
                  <a:pos x="f489" y="f490"/>
                </a:cxn>
                <a:cxn ang="f266">
                  <a:pos x="f491" y="f492"/>
                </a:cxn>
                <a:cxn ang="f266">
                  <a:pos x="f493" y="f494"/>
                </a:cxn>
                <a:cxn ang="f266">
                  <a:pos x="f489" y="f495"/>
                </a:cxn>
                <a:cxn ang="f266">
                  <a:pos x="f489" y="f487"/>
                </a:cxn>
                <a:cxn ang="f266">
                  <a:pos x="f496" y="f487"/>
                </a:cxn>
                <a:cxn ang="f266">
                  <a:pos x="f497" y="f474"/>
                </a:cxn>
                <a:cxn ang="f266">
                  <a:pos x="f498" y="f487"/>
                </a:cxn>
                <a:cxn ang="f266">
                  <a:pos x="f486" y="f487"/>
                </a:cxn>
                <a:cxn ang="f266">
                  <a:pos x="f499" y="f500"/>
                </a:cxn>
                <a:cxn ang="f266">
                  <a:pos x="f501" y="f502"/>
                </a:cxn>
                <a:cxn ang="f266">
                  <a:pos x="f503" y="f504"/>
                </a:cxn>
                <a:cxn ang="f266">
                  <a:pos x="f505" y="f506"/>
                </a:cxn>
                <a:cxn ang="f266">
                  <a:pos x="f507" y="f508"/>
                </a:cxn>
                <a:cxn ang="f266">
                  <a:pos x="f509" y="f508"/>
                </a:cxn>
                <a:cxn ang="f266">
                  <a:pos x="f510" y="f511"/>
                </a:cxn>
                <a:cxn ang="f266">
                  <a:pos x="f512" y="f513"/>
                </a:cxn>
                <a:cxn ang="f266">
                  <a:pos x="f514" y="f515"/>
                </a:cxn>
                <a:cxn ang="f266">
                  <a:pos x="f516" y="f517"/>
                </a:cxn>
                <a:cxn ang="f266">
                  <a:pos x="f499" y="f500"/>
                </a:cxn>
              </a:cxnLst>
              <a:rect l="f433" t="f436" r="f434" b="f435"/>
              <a:pathLst>
                <a:path w="421" h="41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5" y="f16"/>
                    <a:pt x="f17" y="f18"/>
                    <a:pt x="f19" y="f20"/>
                  </a:cubicBezTo>
                  <a:cubicBezTo>
                    <a:pt x="f19" y="f21"/>
                    <a:pt x="f19" y="f22"/>
                    <a:pt x="f19" y="f19"/>
                  </a:cubicBezTo>
                  <a:cubicBezTo>
                    <a:pt x="f22" y="f19"/>
                    <a:pt x="f21" y="f19"/>
                    <a:pt x="f23" y="f19"/>
                  </a:cubicBezTo>
                  <a:cubicBezTo>
                    <a:pt x="f24" y="f25"/>
                    <a:pt x="f16" y="f5"/>
                    <a:pt x="f26" y="f5"/>
                  </a:cubicBezTo>
                  <a:cubicBezTo>
                    <a:pt x="f13" y="f5"/>
                    <a:pt x="f27" y="f25"/>
                    <a:pt x="f28" y="f29"/>
                  </a:cubicBezTo>
                  <a:cubicBezTo>
                    <a:pt x="f30" y="f29"/>
                    <a:pt x="f31" y="f29"/>
                    <a:pt x="f32" y="f29"/>
                  </a:cubicBezTo>
                  <a:cubicBezTo>
                    <a:pt x="f33" y="f29"/>
                    <a:pt x="f34" y="f29"/>
                    <a:pt x="f6" y="f29"/>
                  </a:cubicBezTo>
                  <a:cubicBezTo>
                    <a:pt x="f6" y="f35"/>
                    <a:pt x="f6" y="f36"/>
                    <a:pt x="f6" y="f7"/>
                  </a:cubicBezTo>
                  <a:cubicBezTo>
                    <a:pt x="f37" y="f7"/>
                    <a:pt x="f38" y="f7"/>
                    <a:pt x="f8" y="f7"/>
                  </a:cubicBezTo>
                  <a:cubicBezTo>
                    <a:pt x="f8" y="f39"/>
                    <a:pt x="f8" y="f40"/>
                    <a:pt x="f8" y="f9"/>
                  </a:cubicBezTo>
                  <a:close/>
                  <a:moveTo>
                    <a:pt x="f41" y="f42"/>
                  </a:moveTo>
                  <a:cubicBezTo>
                    <a:pt x="f43" y="f42"/>
                    <a:pt x="f44" y="f42"/>
                    <a:pt x="f45" y="f42"/>
                  </a:cubicBezTo>
                  <a:cubicBezTo>
                    <a:pt x="f46" y="f42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58"/>
                    <a:pt x="f60" y="f61"/>
                  </a:cubicBezTo>
                  <a:cubicBezTo>
                    <a:pt x="f62" y="f54"/>
                    <a:pt x="f63" y="f52"/>
                    <a:pt x="f39" y="f64"/>
                  </a:cubicBezTo>
                  <a:cubicBezTo>
                    <a:pt x="f65" y="f66"/>
                    <a:pt x="f63" y="f42"/>
                    <a:pt x="f67" y="f42"/>
                  </a:cubicBezTo>
                  <a:cubicBezTo>
                    <a:pt x="f68" y="f42"/>
                    <a:pt x="f69" y="f42"/>
                    <a:pt x="f70" y="f42"/>
                  </a:cubicBezTo>
                  <a:cubicBezTo>
                    <a:pt x="f70" y="f71"/>
                    <a:pt x="f70" y="f72"/>
                    <a:pt x="f70" y="f73"/>
                  </a:cubicBezTo>
                  <a:cubicBezTo>
                    <a:pt x="f74" y="f73"/>
                    <a:pt x="f37" y="f73"/>
                    <a:pt x="f75" y="f73"/>
                  </a:cubicBezTo>
                  <a:cubicBezTo>
                    <a:pt x="f75" y="f76"/>
                    <a:pt x="f75" y="f77"/>
                    <a:pt x="f75" y="f78"/>
                  </a:cubicBezTo>
                  <a:cubicBezTo>
                    <a:pt x="f79" y="f80"/>
                    <a:pt x="f81" y="f82"/>
                    <a:pt x="f81" y="f26"/>
                  </a:cubicBezTo>
                  <a:cubicBezTo>
                    <a:pt x="f37" y="f83"/>
                    <a:pt x="f84" y="f85"/>
                    <a:pt x="f41" y="f9"/>
                  </a:cubicBezTo>
                  <a:cubicBezTo>
                    <a:pt x="f41" y="f86"/>
                    <a:pt x="f41" y="f87"/>
                    <a:pt x="f41" y="f42"/>
                  </a:cubicBezTo>
                  <a:close/>
                  <a:moveTo>
                    <a:pt x="f70" y="f70"/>
                  </a:moveTo>
                  <a:cubicBezTo>
                    <a:pt x="f70" y="f88"/>
                    <a:pt x="f70" y="f89"/>
                    <a:pt x="f70" y="f41"/>
                  </a:cubicBezTo>
                  <a:cubicBezTo>
                    <a:pt x="f69" y="f41"/>
                    <a:pt x="f90" y="f41"/>
                    <a:pt x="f91" y="f41"/>
                  </a:cubicBezTo>
                  <a:cubicBezTo>
                    <a:pt x="f92" y="f93"/>
                    <a:pt x="f94" y="f95"/>
                    <a:pt x="f96" y="f89"/>
                  </a:cubicBezTo>
                  <a:cubicBezTo>
                    <a:pt x="f97" y="f98"/>
                    <a:pt x="f99" y="f100"/>
                    <a:pt x="f100" y="f75"/>
                  </a:cubicBezTo>
                  <a:cubicBezTo>
                    <a:pt x="f101" y="f75"/>
                    <a:pt x="f52" y="f75"/>
                    <a:pt x="f41" y="f75"/>
                  </a:cubicBezTo>
                  <a:cubicBezTo>
                    <a:pt x="f41" y="f102"/>
                    <a:pt x="f103" y="f56"/>
                    <a:pt x="f41" y="f104"/>
                  </a:cubicBezTo>
                  <a:cubicBezTo>
                    <a:pt x="f41" y="f51"/>
                    <a:pt x="f105" y="f106"/>
                    <a:pt x="f107" y="f32"/>
                  </a:cubicBezTo>
                  <a:cubicBezTo>
                    <a:pt x="f108" y="f51"/>
                    <a:pt x="f109" y="f53"/>
                    <a:pt x="f110" y="f111"/>
                  </a:cubicBezTo>
                  <a:cubicBezTo>
                    <a:pt x="f112" y="f113"/>
                    <a:pt x="f112" y="f59"/>
                    <a:pt x="f110" y="f60"/>
                  </a:cubicBezTo>
                  <a:cubicBezTo>
                    <a:pt x="f109" y="f62"/>
                    <a:pt x="f108" y="f39"/>
                    <a:pt x="f114" y="f115"/>
                  </a:cubicBezTo>
                  <a:cubicBezTo>
                    <a:pt x="f116" y="f65"/>
                    <a:pt x="f41" y="f33"/>
                    <a:pt x="f41" y="f117"/>
                  </a:cubicBezTo>
                  <a:cubicBezTo>
                    <a:pt x="f103" y="f118"/>
                    <a:pt x="f41" y="f119"/>
                    <a:pt x="f41" y="f70"/>
                  </a:cubicBezTo>
                  <a:cubicBezTo>
                    <a:pt x="f81" y="f70"/>
                    <a:pt x="f120" y="f70"/>
                    <a:pt x="f70" y="f70"/>
                  </a:cubicBezTo>
                  <a:close/>
                  <a:moveTo>
                    <a:pt x="f121" y="f103"/>
                  </a:moveTo>
                  <a:cubicBezTo>
                    <a:pt x="f121" y="f89"/>
                    <a:pt x="f121" y="f120"/>
                    <a:pt x="f121" y="f122"/>
                  </a:cubicBezTo>
                  <a:cubicBezTo>
                    <a:pt x="f123" y="f122"/>
                    <a:pt x="f35" y="f122"/>
                    <a:pt x="f124" y="f122"/>
                  </a:cubicBezTo>
                  <a:cubicBezTo>
                    <a:pt x="f124" y="f119"/>
                    <a:pt x="f124" y="f125"/>
                    <a:pt x="f124" y="f91"/>
                  </a:cubicBezTo>
                  <a:cubicBezTo>
                    <a:pt x="f126" y="f91"/>
                    <a:pt x="f127" y="f128"/>
                    <a:pt x="f35" y="f129"/>
                  </a:cubicBezTo>
                  <a:cubicBezTo>
                    <a:pt x="f83" y="f130"/>
                    <a:pt x="f127" y="f49"/>
                    <a:pt x="f131" y="f132"/>
                  </a:cubicBezTo>
                  <a:cubicBezTo>
                    <a:pt x="f126" y="f133"/>
                    <a:pt x="f87" y="f45"/>
                    <a:pt x="f124" y="f58"/>
                  </a:cubicBezTo>
                  <a:cubicBezTo>
                    <a:pt x="f124" y="f54"/>
                    <a:pt x="f124" y="f134"/>
                    <a:pt x="f124" y="f103"/>
                  </a:cubicBezTo>
                  <a:cubicBezTo>
                    <a:pt x="f135" y="f103"/>
                    <a:pt x="f136" y="f103"/>
                    <a:pt x="f137" y="f103"/>
                  </a:cubicBezTo>
                  <a:cubicBezTo>
                    <a:pt x="f85" y="f138"/>
                    <a:pt x="f35" y="f36"/>
                    <a:pt x="f139" y="f89"/>
                  </a:cubicBezTo>
                  <a:cubicBezTo>
                    <a:pt x="f140" y="f81"/>
                    <a:pt x="f141" y="f45"/>
                    <a:pt x="f20" y="f103"/>
                  </a:cubicBezTo>
                  <a:cubicBezTo>
                    <a:pt x="f77" y="f103"/>
                    <a:pt x="f142" y="f103"/>
                    <a:pt x="f121" y="f103"/>
                  </a:cubicBezTo>
                  <a:close/>
                  <a:moveTo>
                    <a:pt x="f143" y="f144"/>
                  </a:move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44"/>
                    <a:pt x="f154" y="f155"/>
                  </a:cubicBezTo>
                  <a:cubicBezTo>
                    <a:pt x="f85" y="f15"/>
                    <a:pt x="f28" y="f156"/>
                    <a:pt x="f9" y="f140"/>
                  </a:cubicBezTo>
                  <a:cubicBezTo>
                    <a:pt x="f85" y="f72"/>
                    <a:pt x="f38" y="f18"/>
                    <a:pt x="f153" y="f80"/>
                  </a:cubicBezTo>
                  <a:cubicBezTo>
                    <a:pt x="f157" y="f20"/>
                    <a:pt x="f147" y="f20"/>
                    <a:pt x="f158" y="f80"/>
                  </a:cubicBezTo>
                  <a:cubicBezTo>
                    <a:pt x="f159" y="f24"/>
                    <a:pt x="f160" y="f161"/>
                    <a:pt x="f162" y="f158"/>
                  </a:cubicBezTo>
                  <a:cubicBezTo>
                    <a:pt x="f158" y="f163"/>
                    <a:pt x="f149" y="f140"/>
                    <a:pt x="f144" y="f164"/>
                  </a:cubicBezTo>
                  <a:cubicBezTo>
                    <a:pt x="f165" y="f16"/>
                    <a:pt x="f150" y="f166"/>
                    <a:pt x="f71" y="f167"/>
                  </a:cubicBezTo>
                  <a:cubicBezTo>
                    <a:pt x="f153" y="f168"/>
                    <a:pt x="f169" y="f145"/>
                    <a:pt x="f152" y="f149"/>
                  </a:cubicBezTo>
                  <a:cubicBezTo>
                    <a:pt x="f151" y="f170"/>
                    <a:pt x="f171" y="f172"/>
                    <a:pt x="f143" y="f144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97" name="Freeform 305">
              <a:extLst>
                <a:ext uri="{FF2B5EF4-FFF2-40B4-BE49-F238E27FC236}">
                  <a16:creationId xmlns:a16="http://schemas.microsoft.com/office/drawing/2014/main" id="{122344EF-3246-C74A-43DB-6B19B4A27637}"/>
                </a:ext>
              </a:extLst>
            </p:cNvPr>
            <p:cNvSpPr/>
            <p:nvPr/>
          </p:nvSpPr>
          <p:spPr>
            <a:xfrm>
              <a:off x="5899151" y="5115327"/>
              <a:ext cx="523878" cy="509585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442"/>
                <a:gd name="f8" fmla="val 430"/>
                <a:gd name="f9" fmla="val 382"/>
                <a:gd name="f10" fmla="val 366"/>
                <a:gd name="f11" fmla="val 417"/>
                <a:gd name="f12" fmla="val 353"/>
                <a:gd name="f13" fmla="val 405"/>
                <a:gd name="f14" fmla="val 338"/>
                <a:gd name="f15" fmla="val 395"/>
                <a:gd name="f16" fmla="val 332"/>
                <a:gd name="f17" fmla="val 391"/>
                <a:gd name="f18" fmla="val 321"/>
                <a:gd name="f19" fmla="val 390"/>
                <a:gd name="f20" fmla="val 314"/>
                <a:gd name="f21" fmla="val 393"/>
                <a:gd name="f22" fmla="val 252"/>
                <a:gd name="f23" fmla="val 422"/>
                <a:gd name="f24" fmla="val 191"/>
                <a:gd name="f25" fmla="val 130"/>
                <a:gd name="f26" fmla="val 392"/>
                <a:gd name="f27" fmla="val 124"/>
                <a:gd name="f28" fmla="val 389"/>
                <a:gd name="f29" fmla="val 112"/>
                <a:gd name="f30" fmla="val 106"/>
                <a:gd name="f31" fmla="val 91"/>
                <a:gd name="f32" fmla="val 404"/>
                <a:gd name="f33" fmla="val 78"/>
                <a:gd name="f34" fmla="val 416"/>
                <a:gd name="f35" fmla="val 64"/>
                <a:gd name="f36" fmla="val 427"/>
                <a:gd name="f37" fmla="val 61"/>
                <a:gd name="f38" fmla="val 426"/>
                <a:gd name="f39" fmla="val 59"/>
                <a:gd name="f40" fmla="val 425"/>
                <a:gd name="f41" fmla="val 56"/>
                <a:gd name="f42" fmla="val 423"/>
                <a:gd name="f43" fmla="val 411"/>
                <a:gd name="f44" fmla="val 60"/>
                <a:gd name="f45" fmla="val 399"/>
                <a:gd name="f46" fmla="val 388"/>
                <a:gd name="f47" fmla="val 74"/>
                <a:gd name="f48" fmla="val 365"/>
                <a:gd name="f49" fmla="val 72"/>
                <a:gd name="f50" fmla="val 346"/>
                <a:gd name="f51" fmla="val 57"/>
                <a:gd name="f52" fmla="val 324"/>
                <a:gd name="f53" fmla="val 239"/>
                <a:gd name="f54" fmla="val 18"/>
                <a:gd name="f55" fmla="val 129"/>
                <a:gd name="f56" fmla="val 96"/>
                <a:gd name="f57" fmla="val 171"/>
                <a:gd name="f58" fmla="val 286"/>
                <a:gd name="f59" fmla="val 4"/>
                <a:gd name="f60" fmla="val 357"/>
                <a:gd name="f61" fmla="val 71"/>
                <a:gd name="f62" fmla="val 432"/>
                <a:gd name="f63" fmla="val 141"/>
                <a:gd name="f64" fmla="val 253"/>
                <a:gd name="f65" fmla="val 380"/>
                <a:gd name="f66" fmla="val 335"/>
                <a:gd name="f67" fmla="val 372"/>
                <a:gd name="f68" fmla="val 347"/>
                <a:gd name="f69" fmla="val 370"/>
                <a:gd name="f70" fmla="val 356"/>
                <a:gd name="f71" fmla="val 374"/>
                <a:gd name="f72" fmla="val 369"/>
                <a:gd name="f73" fmla="val 385"/>
                <a:gd name="f74" fmla="val 383"/>
                <a:gd name="f75" fmla="val 401"/>
                <a:gd name="f76" fmla="val 387"/>
                <a:gd name="f77" fmla="val 419"/>
                <a:gd name="f78" fmla="val 386"/>
                <a:gd name="f79" fmla="val 421"/>
                <a:gd name="f80" fmla="val 111"/>
                <a:gd name="f81" fmla="val 224"/>
                <a:gd name="f82" fmla="val 119"/>
                <a:gd name="f83" fmla="val 265"/>
                <a:gd name="f84" fmla="val 136"/>
                <a:gd name="f85" fmla="val 299"/>
                <a:gd name="f86" fmla="val 174"/>
                <a:gd name="f87" fmla="val 200"/>
                <a:gd name="f88" fmla="val 222"/>
                <a:gd name="f89" fmla="val 214"/>
                <a:gd name="f90" fmla="val 368"/>
                <a:gd name="f91" fmla="val 219"/>
                <a:gd name="f92" fmla="val 371"/>
                <a:gd name="f93" fmla="val 225"/>
                <a:gd name="f94" fmla="val 230"/>
                <a:gd name="f95" fmla="val 232"/>
                <a:gd name="f96" fmla="val 229"/>
                <a:gd name="f97" fmla="val 348"/>
                <a:gd name="f98" fmla="val 231"/>
                <a:gd name="f99" fmla="val 339"/>
                <a:gd name="f100" fmla="val 334"/>
                <a:gd name="f101" fmla="val 237"/>
                <a:gd name="f102" fmla="val 325"/>
                <a:gd name="f103" fmla="val 241"/>
                <a:gd name="f104" fmla="val 295"/>
                <a:gd name="f105" fmla="val 313"/>
                <a:gd name="f106" fmla="val 322"/>
                <a:gd name="f107" fmla="val 277"/>
                <a:gd name="f108" fmla="val 333"/>
                <a:gd name="f109" fmla="val 342"/>
                <a:gd name="f110" fmla="val 350"/>
                <a:gd name="f111" fmla="val 223"/>
                <a:gd name="f112" fmla="val 379"/>
                <a:gd name="f113" fmla="val 217"/>
                <a:gd name="f114" fmla="val 364"/>
                <a:gd name="f115" fmla="val 210"/>
                <a:gd name="f116" fmla="val 209"/>
                <a:gd name="f117" fmla="val 349"/>
                <a:gd name="f118" fmla="val 207"/>
                <a:gd name="f119" fmla="val 341"/>
                <a:gd name="f120" fmla="val 208"/>
                <a:gd name="f121" fmla="val 323"/>
                <a:gd name="f122" fmla="val 149"/>
                <a:gd name="f123" fmla="val 288"/>
                <a:gd name="f124" fmla="val 116"/>
                <a:gd name="f125" fmla="val 105"/>
                <a:gd name="f126" fmla="val 89"/>
                <a:gd name="f127" fmla="val 213"/>
                <a:gd name="f128" fmla="val 80"/>
                <a:gd name="f129" fmla="val 215"/>
                <a:gd name="f130" fmla="val 99"/>
                <a:gd name="f131" fmla="val 113"/>
                <a:gd name="f132" fmla="val 170"/>
                <a:gd name="f133" fmla="val 150"/>
                <a:gd name="f134" fmla="val 134"/>
                <a:gd name="f135" fmla="val 151"/>
                <a:gd name="f136" fmla="val 123"/>
                <a:gd name="f137" fmla="val 166"/>
                <a:gd name="f138" fmla="val 117"/>
                <a:gd name="f139" fmla="val 188"/>
                <a:gd name="f140" fmla="val 107"/>
                <a:gd name="f141" fmla="val 100"/>
                <a:gd name="f142" fmla="val 90"/>
                <a:gd name="f143" fmla="val 81"/>
                <a:gd name="f144" fmla="val 76"/>
                <a:gd name="f145" fmla="val 65"/>
                <a:gd name="f146" fmla="val 70"/>
                <a:gd name="f147" fmla="val 220"/>
                <a:gd name="f148" fmla="val 75"/>
                <a:gd name="f149" fmla="val 255"/>
                <a:gd name="f150" fmla="val 86"/>
                <a:gd name="f151" fmla="val 310"/>
                <a:gd name="f152" fmla="val 118"/>
                <a:gd name="f153" fmla="val 345"/>
                <a:gd name="f154" fmla="val 168"/>
                <a:gd name="f155" fmla="val 172"/>
                <a:gd name="f156" fmla="val 178"/>
                <a:gd name="f157" fmla="val 362"/>
                <a:gd name="f158" fmla="val 183"/>
                <a:gd name="f159" fmla="val 177"/>
                <a:gd name="f160" fmla="val 352"/>
                <a:gd name="f161" fmla="val 173"/>
                <a:gd name="f162" fmla="val 133"/>
                <a:gd name="f163" fmla="val 104"/>
                <a:gd name="f164" fmla="val 305"/>
                <a:gd name="f165" fmla="val 88"/>
                <a:gd name="f166" fmla="val 264"/>
                <a:gd name="f167" fmla="val 87"/>
                <a:gd name="f168" fmla="val 259"/>
                <a:gd name="f169" fmla="val 79"/>
                <a:gd name="f170" fmla="val 258"/>
                <a:gd name="f171" fmla="val 176"/>
                <a:gd name="f172" fmla="val 358"/>
                <a:gd name="f173" fmla="val 327"/>
                <a:gd name="f174" fmla="val 279"/>
                <a:gd name="f175" fmla="val 69"/>
                <a:gd name="f176" fmla="val 274"/>
                <a:gd name="f177" fmla="val 67"/>
                <a:gd name="f178" fmla="val 267"/>
                <a:gd name="f179" fmla="val 261"/>
                <a:gd name="f180" fmla="val 268"/>
                <a:gd name="f181" fmla="val 82"/>
                <a:gd name="f182" fmla="val 272"/>
                <a:gd name="f183" fmla="val 84"/>
                <a:gd name="f184" fmla="val 312"/>
                <a:gd name="f185" fmla="val 127"/>
                <a:gd name="f186" fmla="val 355"/>
                <a:gd name="f187" fmla="val 363"/>
                <a:gd name="f188" fmla="val 73"/>
                <a:gd name="f189" fmla="val 77"/>
                <a:gd name="f190" fmla="val 83"/>
                <a:gd name="f191" fmla="val 260"/>
                <a:gd name="f192" fmla="val 344"/>
                <a:gd name="f193" fmla="val 359"/>
                <a:gd name="f194" fmla="val 257"/>
                <a:gd name="f195" fmla="val 262"/>
                <a:gd name="f196" fmla="val 343"/>
                <a:gd name="f197" fmla="val 294"/>
                <a:gd name="f198" fmla="val 303"/>
                <a:gd name="f199" fmla="val 287"/>
                <a:gd name="f200" fmla="+- 0 0 -90"/>
                <a:gd name="f201" fmla="*/ f4 1 442"/>
                <a:gd name="f202" fmla="*/ f5 1 430"/>
                <a:gd name="f203" fmla="val f6"/>
                <a:gd name="f204" fmla="val f7"/>
                <a:gd name="f205" fmla="val f8"/>
                <a:gd name="f206" fmla="*/ f200 f0 1"/>
                <a:gd name="f207" fmla="+- f205 0 f203"/>
                <a:gd name="f208" fmla="+- f204 0 f203"/>
                <a:gd name="f209" fmla="*/ f206 1 f3"/>
                <a:gd name="f210" fmla="*/ f208 1 442"/>
                <a:gd name="f211" fmla="*/ f207 1 430"/>
                <a:gd name="f212" fmla="*/ 382 f208 1"/>
                <a:gd name="f213" fmla="*/ 430 f207 1"/>
                <a:gd name="f214" fmla="*/ 338 f208 1"/>
                <a:gd name="f215" fmla="*/ 395 f207 1"/>
                <a:gd name="f216" fmla="*/ 314 f208 1"/>
                <a:gd name="f217" fmla="*/ 393 f207 1"/>
                <a:gd name="f218" fmla="*/ 130 f208 1"/>
                <a:gd name="f219" fmla="*/ 392 f207 1"/>
                <a:gd name="f220" fmla="*/ 106 f208 1"/>
                <a:gd name="f221" fmla="*/ 64 f208 1"/>
                <a:gd name="f222" fmla="*/ 427 f207 1"/>
                <a:gd name="f223" fmla="*/ 56 f208 1"/>
                <a:gd name="f224" fmla="*/ 423 f207 1"/>
                <a:gd name="f225" fmla="*/ 388 f207 1"/>
                <a:gd name="f226" fmla="*/ 57 f208 1"/>
                <a:gd name="f227" fmla="*/ 324 f207 1"/>
                <a:gd name="f228" fmla="*/ 96 f208 1"/>
                <a:gd name="f229" fmla="*/ 64 f207 1"/>
                <a:gd name="f230" fmla="*/ 357 f208 1"/>
                <a:gd name="f231" fmla="*/ 71 f207 1"/>
                <a:gd name="f232" fmla="*/ 380 f208 1"/>
                <a:gd name="f233" fmla="*/ 335 f207 1"/>
                <a:gd name="f234" fmla="*/ 374 f208 1"/>
                <a:gd name="f235" fmla="*/ 369 f207 1"/>
                <a:gd name="f236" fmla="*/ 387 f208 1"/>
                <a:gd name="f237" fmla="*/ 417 f207 1"/>
                <a:gd name="f238" fmla="*/ 111 f208 1"/>
                <a:gd name="f239" fmla="*/ 224 f207 1"/>
                <a:gd name="f240" fmla="*/ 174 f208 1"/>
                <a:gd name="f241" fmla="*/ 314 f207 1"/>
                <a:gd name="f242" fmla="*/ 214 f208 1"/>
                <a:gd name="f243" fmla="*/ 365 f207 1"/>
                <a:gd name="f244" fmla="*/ 222 f208 1"/>
                <a:gd name="f245" fmla="*/ 374 f207 1"/>
                <a:gd name="f246" fmla="*/ 230 f208 1"/>
                <a:gd name="f247" fmla="*/ 231 f208 1"/>
                <a:gd name="f248" fmla="*/ 339 f207 1"/>
                <a:gd name="f249" fmla="*/ 241 f208 1"/>
                <a:gd name="f250" fmla="*/ 325 f207 1"/>
                <a:gd name="f251" fmla="*/ 333 f208 1"/>
                <a:gd name="f252" fmla="*/ 379 f208 1"/>
                <a:gd name="f253" fmla="*/ 217 f207 1"/>
                <a:gd name="f254" fmla="*/ 356 f208 1"/>
                <a:gd name="f255" fmla="*/ 209 f207 1"/>
                <a:gd name="f256" fmla="*/ 208 f207 1"/>
                <a:gd name="f257" fmla="*/ 105 f207 1"/>
                <a:gd name="f258" fmla="*/ 60 f207 1"/>
                <a:gd name="f259" fmla="*/ 80 f207 1"/>
                <a:gd name="f260" fmla="*/ 191 f208 1"/>
                <a:gd name="f261" fmla="*/ 113 f207 1"/>
                <a:gd name="f262" fmla="*/ 136 f208 1"/>
                <a:gd name="f263" fmla="*/ 151 f207 1"/>
                <a:gd name="f264" fmla="*/ 107 f208 1"/>
                <a:gd name="f265" fmla="*/ 81 f208 1"/>
                <a:gd name="f266" fmla="*/ 65 f208 1"/>
                <a:gd name="f267" fmla="*/ 80 f208 1"/>
                <a:gd name="f268" fmla="*/ 74 f208 1"/>
                <a:gd name="f269" fmla="*/ 255 f207 1"/>
                <a:gd name="f270" fmla="*/ 168 f208 1"/>
                <a:gd name="f271" fmla="*/ 364 f207 1"/>
                <a:gd name="f272" fmla="*/ 183 f208 1"/>
                <a:gd name="f273" fmla="*/ 360 f207 1"/>
                <a:gd name="f274" fmla="*/ 173 f208 1"/>
                <a:gd name="f275" fmla="*/ 350 f207 1"/>
                <a:gd name="f276" fmla="*/ 88 f208 1"/>
                <a:gd name="f277" fmla="*/ 264 f207 1"/>
                <a:gd name="f278" fmla="*/ 368 f208 1"/>
                <a:gd name="f279" fmla="*/ 178 f207 1"/>
                <a:gd name="f280" fmla="*/ 172 f207 1"/>
                <a:gd name="f281" fmla="*/ 279 f208 1"/>
                <a:gd name="f282" fmla="*/ 69 f207 1"/>
                <a:gd name="f283" fmla="*/ 261 f208 1"/>
                <a:gd name="f284" fmla="*/ 72 f207 1"/>
                <a:gd name="f285" fmla="*/ 272 f208 1"/>
                <a:gd name="f286" fmla="*/ 84 f207 1"/>
                <a:gd name="f287" fmla="*/ 355 f208 1"/>
                <a:gd name="f288" fmla="*/ 166 f207 1"/>
                <a:gd name="f289" fmla="*/ 71 f208 1"/>
                <a:gd name="f290" fmla="*/ 77 f208 1"/>
                <a:gd name="f291" fmla="*/ 89 f208 1"/>
                <a:gd name="f292" fmla="*/ 172 f208 1"/>
                <a:gd name="f293" fmla="*/ 83 f207 1"/>
                <a:gd name="f294" fmla="*/ 166 f208 1"/>
                <a:gd name="f295" fmla="*/ 260 f208 1"/>
                <a:gd name="f296" fmla="*/ 362 f207 1"/>
                <a:gd name="f297" fmla="*/ 363 f207 1"/>
                <a:gd name="f298" fmla="*/ 371 f208 1"/>
                <a:gd name="f299" fmla="*/ 257 f207 1"/>
                <a:gd name="f300" fmla="*/ 267 f207 1"/>
                <a:gd name="f301" fmla="*/ 303 f207 1"/>
                <a:gd name="f302" fmla="+- f209 0 f1"/>
                <a:gd name="f303" fmla="*/ f212 1 442"/>
                <a:gd name="f304" fmla="*/ f213 1 430"/>
                <a:gd name="f305" fmla="*/ f214 1 442"/>
                <a:gd name="f306" fmla="*/ f215 1 430"/>
                <a:gd name="f307" fmla="*/ f216 1 442"/>
                <a:gd name="f308" fmla="*/ f217 1 430"/>
                <a:gd name="f309" fmla="*/ f218 1 442"/>
                <a:gd name="f310" fmla="*/ f219 1 430"/>
                <a:gd name="f311" fmla="*/ f220 1 442"/>
                <a:gd name="f312" fmla="*/ f221 1 442"/>
                <a:gd name="f313" fmla="*/ f222 1 430"/>
                <a:gd name="f314" fmla="*/ f223 1 442"/>
                <a:gd name="f315" fmla="*/ f224 1 430"/>
                <a:gd name="f316" fmla="*/ f225 1 430"/>
                <a:gd name="f317" fmla="*/ f226 1 442"/>
                <a:gd name="f318" fmla="*/ f227 1 430"/>
                <a:gd name="f319" fmla="*/ f228 1 442"/>
                <a:gd name="f320" fmla="*/ f229 1 430"/>
                <a:gd name="f321" fmla="*/ f230 1 442"/>
                <a:gd name="f322" fmla="*/ f231 1 430"/>
                <a:gd name="f323" fmla="*/ f232 1 442"/>
                <a:gd name="f324" fmla="*/ f233 1 430"/>
                <a:gd name="f325" fmla="*/ f234 1 442"/>
                <a:gd name="f326" fmla="*/ f235 1 430"/>
                <a:gd name="f327" fmla="*/ f236 1 442"/>
                <a:gd name="f328" fmla="*/ f237 1 430"/>
                <a:gd name="f329" fmla="*/ f238 1 442"/>
                <a:gd name="f330" fmla="*/ f239 1 430"/>
                <a:gd name="f331" fmla="*/ f240 1 442"/>
                <a:gd name="f332" fmla="*/ f241 1 430"/>
                <a:gd name="f333" fmla="*/ f242 1 442"/>
                <a:gd name="f334" fmla="*/ f243 1 430"/>
                <a:gd name="f335" fmla="*/ f244 1 442"/>
                <a:gd name="f336" fmla="*/ f245 1 430"/>
                <a:gd name="f337" fmla="*/ f246 1 442"/>
                <a:gd name="f338" fmla="*/ f247 1 442"/>
                <a:gd name="f339" fmla="*/ f248 1 430"/>
                <a:gd name="f340" fmla="*/ f249 1 442"/>
                <a:gd name="f341" fmla="*/ f250 1 430"/>
                <a:gd name="f342" fmla="*/ f251 1 442"/>
                <a:gd name="f343" fmla="*/ f252 1 442"/>
                <a:gd name="f344" fmla="*/ f253 1 430"/>
                <a:gd name="f345" fmla="*/ f254 1 442"/>
                <a:gd name="f346" fmla="*/ f255 1 430"/>
                <a:gd name="f347" fmla="*/ f256 1 430"/>
                <a:gd name="f348" fmla="*/ f257 1 430"/>
                <a:gd name="f349" fmla="*/ f258 1 430"/>
                <a:gd name="f350" fmla="*/ f259 1 430"/>
                <a:gd name="f351" fmla="*/ f260 1 442"/>
                <a:gd name="f352" fmla="*/ f261 1 430"/>
                <a:gd name="f353" fmla="*/ f262 1 442"/>
                <a:gd name="f354" fmla="*/ f263 1 430"/>
                <a:gd name="f355" fmla="*/ f264 1 442"/>
                <a:gd name="f356" fmla="*/ f265 1 442"/>
                <a:gd name="f357" fmla="*/ f266 1 442"/>
                <a:gd name="f358" fmla="*/ f267 1 442"/>
                <a:gd name="f359" fmla="*/ f268 1 442"/>
                <a:gd name="f360" fmla="*/ f269 1 430"/>
                <a:gd name="f361" fmla="*/ f270 1 442"/>
                <a:gd name="f362" fmla="*/ f271 1 430"/>
                <a:gd name="f363" fmla="*/ f272 1 442"/>
                <a:gd name="f364" fmla="*/ f273 1 430"/>
                <a:gd name="f365" fmla="*/ f274 1 442"/>
                <a:gd name="f366" fmla="*/ f275 1 430"/>
                <a:gd name="f367" fmla="*/ f276 1 442"/>
                <a:gd name="f368" fmla="*/ f277 1 430"/>
                <a:gd name="f369" fmla="*/ f278 1 442"/>
                <a:gd name="f370" fmla="*/ f279 1 430"/>
                <a:gd name="f371" fmla="*/ f280 1 430"/>
                <a:gd name="f372" fmla="*/ f281 1 442"/>
                <a:gd name="f373" fmla="*/ f282 1 430"/>
                <a:gd name="f374" fmla="*/ f283 1 442"/>
                <a:gd name="f375" fmla="*/ f284 1 430"/>
                <a:gd name="f376" fmla="*/ f285 1 442"/>
                <a:gd name="f377" fmla="*/ f286 1 430"/>
                <a:gd name="f378" fmla="*/ f287 1 442"/>
                <a:gd name="f379" fmla="*/ f288 1 430"/>
                <a:gd name="f380" fmla="*/ f289 1 442"/>
                <a:gd name="f381" fmla="*/ f290 1 442"/>
                <a:gd name="f382" fmla="*/ f291 1 442"/>
                <a:gd name="f383" fmla="*/ f292 1 442"/>
                <a:gd name="f384" fmla="*/ f293 1 430"/>
                <a:gd name="f385" fmla="*/ f294 1 442"/>
                <a:gd name="f386" fmla="*/ f295 1 442"/>
                <a:gd name="f387" fmla="*/ f296 1 430"/>
                <a:gd name="f388" fmla="*/ f297 1 430"/>
                <a:gd name="f389" fmla="*/ f298 1 442"/>
                <a:gd name="f390" fmla="*/ f299 1 430"/>
                <a:gd name="f391" fmla="*/ f300 1 430"/>
                <a:gd name="f392" fmla="*/ f301 1 430"/>
                <a:gd name="f393" fmla="*/ 0 1 f210"/>
                <a:gd name="f394" fmla="*/ f204 1 f210"/>
                <a:gd name="f395" fmla="*/ 0 1 f211"/>
                <a:gd name="f396" fmla="*/ f205 1 f211"/>
                <a:gd name="f397" fmla="*/ f303 1 f210"/>
                <a:gd name="f398" fmla="*/ f304 1 f211"/>
                <a:gd name="f399" fmla="*/ f305 1 f210"/>
                <a:gd name="f400" fmla="*/ f306 1 f211"/>
                <a:gd name="f401" fmla="*/ f307 1 f210"/>
                <a:gd name="f402" fmla="*/ f308 1 f211"/>
                <a:gd name="f403" fmla="*/ f309 1 f210"/>
                <a:gd name="f404" fmla="*/ f310 1 f211"/>
                <a:gd name="f405" fmla="*/ f311 1 f210"/>
                <a:gd name="f406" fmla="*/ f312 1 f210"/>
                <a:gd name="f407" fmla="*/ f313 1 f211"/>
                <a:gd name="f408" fmla="*/ f314 1 f210"/>
                <a:gd name="f409" fmla="*/ f315 1 f211"/>
                <a:gd name="f410" fmla="*/ f316 1 f211"/>
                <a:gd name="f411" fmla="*/ f317 1 f210"/>
                <a:gd name="f412" fmla="*/ f318 1 f211"/>
                <a:gd name="f413" fmla="*/ f319 1 f210"/>
                <a:gd name="f414" fmla="*/ f320 1 f211"/>
                <a:gd name="f415" fmla="*/ f321 1 f210"/>
                <a:gd name="f416" fmla="*/ f322 1 f211"/>
                <a:gd name="f417" fmla="*/ f323 1 f210"/>
                <a:gd name="f418" fmla="*/ f324 1 f211"/>
                <a:gd name="f419" fmla="*/ f325 1 f210"/>
                <a:gd name="f420" fmla="*/ f326 1 f211"/>
                <a:gd name="f421" fmla="*/ f327 1 f210"/>
                <a:gd name="f422" fmla="*/ f328 1 f211"/>
                <a:gd name="f423" fmla="*/ f329 1 f210"/>
                <a:gd name="f424" fmla="*/ f330 1 f211"/>
                <a:gd name="f425" fmla="*/ f331 1 f210"/>
                <a:gd name="f426" fmla="*/ f332 1 f211"/>
                <a:gd name="f427" fmla="*/ f333 1 f210"/>
                <a:gd name="f428" fmla="*/ f334 1 f211"/>
                <a:gd name="f429" fmla="*/ f335 1 f210"/>
                <a:gd name="f430" fmla="*/ f336 1 f211"/>
                <a:gd name="f431" fmla="*/ f337 1 f210"/>
                <a:gd name="f432" fmla="*/ f338 1 f210"/>
                <a:gd name="f433" fmla="*/ f339 1 f211"/>
                <a:gd name="f434" fmla="*/ f340 1 f210"/>
                <a:gd name="f435" fmla="*/ f341 1 f211"/>
                <a:gd name="f436" fmla="*/ f342 1 f210"/>
                <a:gd name="f437" fmla="*/ f343 1 f210"/>
                <a:gd name="f438" fmla="*/ f344 1 f211"/>
                <a:gd name="f439" fmla="*/ f345 1 f210"/>
                <a:gd name="f440" fmla="*/ f346 1 f211"/>
                <a:gd name="f441" fmla="*/ f347 1 f211"/>
                <a:gd name="f442" fmla="*/ f348 1 f211"/>
                <a:gd name="f443" fmla="*/ f349 1 f211"/>
                <a:gd name="f444" fmla="*/ f350 1 f211"/>
                <a:gd name="f445" fmla="*/ f351 1 f210"/>
                <a:gd name="f446" fmla="*/ f352 1 f211"/>
                <a:gd name="f447" fmla="*/ f353 1 f210"/>
                <a:gd name="f448" fmla="*/ f354 1 f211"/>
                <a:gd name="f449" fmla="*/ f355 1 f210"/>
                <a:gd name="f450" fmla="*/ f356 1 f210"/>
                <a:gd name="f451" fmla="*/ f357 1 f210"/>
                <a:gd name="f452" fmla="*/ f358 1 f210"/>
                <a:gd name="f453" fmla="*/ f359 1 f210"/>
                <a:gd name="f454" fmla="*/ f360 1 f211"/>
                <a:gd name="f455" fmla="*/ f361 1 f210"/>
                <a:gd name="f456" fmla="*/ f362 1 f211"/>
                <a:gd name="f457" fmla="*/ f363 1 f210"/>
                <a:gd name="f458" fmla="*/ f364 1 f211"/>
                <a:gd name="f459" fmla="*/ f365 1 f210"/>
                <a:gd name="f460" fmla="*/ f366 1 f211"/>
                <a:gd name="f461" fmla="*/ f367 1 f210"/>
                <a:gd name="f462" fmla="*/ f368 1 f211"/>
                <a:gd name="f463" fmla="*/ f369 1 f210"/>
                <a:gd name="f464" fmla="*/ f370 1 f211"/>
                <a:gd name="f465" fmla="*/ f371 1 f211"/>
                <a:gd name="f466" fmla="*/ f372 1 f210"/>
                <a:gd name="f467" fmla="*/ f373 1 f211"/>
                <a:gd name="f468" fmla="*/ f374 1 f210"/>
                <a:gd name="f469" fmla="*/ f375 1 f211"/>
                <a:gd name="f470" fmla="*/ f376 1 f210"/>
                <a:gd name="f471" fmla="*/ f377 1 f211"/>
                <a:gd name="f472" fmla="*/ f378 1 f210"/>
                <a:gd name="f473" fmla="*/ f379 1 f211"/>
                <a:gd name="f474" fmla="*/ f380 1 f210"/>
                <a:gd name="f475" fmla="*/ f381 1 f210"/>
                <a:gd name="f476" fmla="*/ f382 1 f210"/>
                <a:gd name="f477" fmla="*/ f383 1 f210"/>
                <a:gd name="f478" fmla="*/ f384 1 f211"/>
                <a:gd name="f479" fmla="*/ f385 1 f210"/>
                <a:gd name="f480" fmla="*/ f386 1 f210"/>
                <a:gd name="f481" fmla="*/ f387 1 f211"/>
                <a:gd name="f482" fmla="*/ f388 1 f211"/>
                <a:gd name="f483" fmla="*/ f389 1 f210"/>
                <a:gd name="f484" fmla="*/ f390 1 f211"/>
                <a:gd name="f485" fmla="*/ f391 1 f211"/>
                <a:gd name="f486" fmla="*/ f392 1 f211"/>
                <a:gd name="f487" fmla="*/ f393 f201 1"/>
                <a:gd name="f488" fmla="*/ f394 f201 1"/>
                <a:gd name="f489" fmla="*/ f396 f202 1"/>
                <a:gd name="f490" fmla="*/ f395 f202 1"/>
                <a:gd name="f491" fmla="*/ f397 f201 1"/>
                <a:gd name="f492" fmla="*/ f398 f202 1"/>
                <a:gd name="f493" fmla="*/ f399 f201 1"/>
                <a:gd name="f494" fmla="*/ f400 f202 1"/>
                <a:gd name="f495" fmla="*/ f401 f201 1"/>
                <a:gd name="f496" fmla="*/ f402 f202 1"/>
                <a:gd name="f497" fmla="*/ f403 f201 1"/>
                <a:gd name="f498" fmla="*/ f404 f202 1"/>
                <a:gd name="f499" fmla="*/ f405 f201 1"/>
                <a:gd name="f500" fmla="*/ f406 f201 1"/>
                <a:gd name="f501" fmla="*/ f407 f202 1"/>
                <a:gd name="f502" fmla="*/ f408 f201 1"/>
                <a:gd name="f503" fmla="*/ f409 f202 1"/>
                <a:gd name="f504" fmla="*/ f410 f202 1"/>
                <a:gd name="f505" fmla="*/ f411 f201 1"/>
                <a:gd name="f506" fmla="*/ f412 f202 1"/>
                <a:gd name="f507" fmla="*/ f413 f201 1"/>
                <a:gd name="f508" fmla="*/ f414 f202 1"/>
                <a:gd name="f509" fmla="*/ f415 f201 1"/>
                <a:gd name="f510" fmla="*/ f416 f202 1"/>
                <a:gd name="f511" fmla="*/ f417 f201 1"/>
                <a:gd name="f512" fmla="*/ f418 f202 1"/>
                <a:gd name="f513" fmla="*/ f419 f201 1"/>
                <a:gd name="f514" fmla="*/ f420 f202 1"/>
                <a:gd name="f515" fmla="*/ f421 f201 1"/>
                <a:gd name="f516" fmla="*/ f422 f202 1"/>
                <a:gd name="f517" fmla="*/ f423 f201 1"/>
                <a:gd name="f518" fmla="*/ f424 f202 1"/>
                <a:gd name="f519" fmla="*/ f425 f201 1"/>
                <a:gd name="f520" fmla="*/ f426 f202 1"/>
                <a:gd name="f521" fmla="*/ f427 f201 1"/>
                <a:gd name="f522" fmla="*/ f428 f202 1"/>
                <a:gd name="f523" fmla="*/ f429 f201 1"/>
                <a:gd name="f524" fmla="*/ f430 f202 1"/>
                <a:gd name="f525" fmla="*/ f431 f201 1"/>
                <a:gd name="f526" fmla="*/ f432 f201 1"/>
                <a:gd name="f527" fmla="*/ f433 f202 1"/>
                <a:gd name="f528" fmla="*/ f434 f201 1"/>
                <a:gd name="f529" fmla="*/ f435 f202 1"/>
                <a:gd name="f530" fmla="*/ f436 f201 1"/>
                <a:gd name="f531" fmla="*/ f437 f201 1"/>
                <a:gd name="f532" fmla="*/ f438 f202 1"/>
                <a:gd name="f533" fmla="*/ f439 f201 1"/>
                <a:gd name="f534" fmla="*/ f440 f202 1"/>
                <a:gd name="f535" fmla="*/ f441 f202 1"/>
                <a:gd name="f536" fmla="*/ f442 f202 1"/>
                <a:gd name="f537" fmla="*/ f443 f202 1"/>
                <a:gd name="f538" fmla="*/ f444 f202 1"/>
                <a:gd name="f539" fmla="*/ f445 f201 1"/>
                <a:gd name="f540" fmla="*/ f446 f202 1"/>
                <a:gd name="f541" fmla="*/ f447 f201 1"/>
                <a:gd name="f542" fmla="*/ f448 f202 1"/>
                <a:gd name="f543" fmla="*/ f449 f201 1"/>
                <a:gd name="f544" fmla="*/ f450 f201 1"/>
                <a:gd name="f545" fmla="*/ f451 f201 1"/>
                <a:gd name="f546" fmla="*/ f452 f201 1"/>
                <a:gd name="f547" fmla="*/ f453 f201 1"/>
                <a:gd name="f548" fmla="*/ f454 f202 1"/>
                <a:gd name="f549" fmla="*/ f455 f201 1"/>
                <a:gd name="f550" fmla="*/ f456 f202 1"/>
                <a:gd name="f551" fmla="*/ f457 f201 1"/>
                <a:gd name="f552" fmla="*/ f458 f202 1"/>
                <a:gd name="f553" fmla="*/ f459 f201 1"/>
                <a:gd name="f554" fmla="*/ f460 f202 1"/>
                <a:gd name="f555" fmla="*/ f461 f201 1"/>
                <a:gd name="f556" fmla="*/ f462 f202 1"/>
                <a:gd name="f557" fmla="*/ f463 f201 1"/>
                <a:gd name="f558" fmla="*/ f464 f202 1"/>
                <a:gd name="f559" fmla="*/ f465 f202 1"/>
                <a:gd name="f560" fmla="*/ f466 f201 1"/>
                <a:gd name="f561" fmla="*/ f467 f202 1"/>
                <a:gd name="f562" fmla="*/ f468 f201 1"/>
                <a:gd name="f563" fmla="*/ f469 f202 1"/>
                <a:gd name="f564" fmla="*/ f470 f201 1"/>
                <a:gd name="f565" fmla="*/ f471 f202 1"/>
                <a:gd name="f566" fmla="*/ f472 f201 1"/>
                <a:gd name="f567" fmla="*/ f473 f202 1"/>
                <a:gd name="f568" fmla="*/ f474 f201 1"/>
                <a:gd name="f569" fmla="*/ f475 f201 1"/>
                <a:gd name="f570" fmla="*/ f476 f201 1"/>
                <a:gd name="f571" fmla="*/ f477 f201 1"/>
                <a:gd name="f572" fmla="*/ f478 f202 1"/>
                <a:gd name="f573" fmla="*/ f479 f201 1"/>
                <a:gd name="f574" fmla="*/ f480 f201 1"/>
                <a:gd name="f575" fmla="*/ f481 f202 1"/>
                <a:gd name="f576" fmla="*/ f482 f202 1"/>
                <a:gd name="f577" fmla="*/ f483 f201 1"/>
                <a:gd name="f578" fmla="*/ f484 f202 1"/>
                <a:gd name="f579" fmla="*/ f485 f202 1"/>
                <a:gd name="f580" fmla="*/ f486 f20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2">
                  <a:pos x="f491" y="f492"/>
                </a:cxn>
                <a:cxn ang="f302">
                  <a:pos x="f493" y="f494"/>
                </a:cxn>
                <a:cxn ang="f302">
                  <a:pos x="f495" y="f496"/>
                </a:cxn>
                <a:cxn ang="f302">
                  <a:pos x="f497" y="f498"/>
                </a:cxn>
                <a:cxn ang="f302">
                  <a:pos x="f499" y="f494"/>
                </a:cxn>
                <a:cxn ang="f302">
                  <a:pos x="f500" y="f501"/>
                </a:cxn>
                <a:cxn ang="f302">
                  <a:pos x="f502" y="f503"/>
                </a:cxn>
                <a:cxn ang="f302">
                  <a:pos x="f500" y="f504"/>
                </a:cxn>
                <a:cxn ang="f302">
                  <a:pos x="f505" y="f506"/>
                </a:cxn>
                <a:cxn ang="f302">
                  <a:pos x="f507" y="f508"/>
                </a:cxn>
                <a:cxn ang="f302">
                  <a:pos x="f509" y="f510"/>
                </a:cxn>
                <a:cxn ang="f302">
                  <a:pos x="f511" y="f512"/>
                </a:cxn>
                <a:cxn ang="f302">
                  <a:pos x="f513" y="f514"/>
                </a:cxn>
                <a:cxn ang="f302">
                  <a:pos x="f515" y="f516"/>
                </a:cxn>
                <a:cxn ang="f302">
                  <a:pos x="f491" y="f492"/>
                </a:cxn>
                <a:cxn ang="f302">
                  <a:pos x="f517" y="f518"/>
                </a:cxn>
                <a:cxn ang="f302">
                  <a:pos x="f519" y="f520"/>
                </a:cxn>
                <a:cxn ang="f302">
                  <a:pos x="f521" y="f522"/>
                </a:cxn>
                <a:cxn ang="f302">
                  <a:pos x="f523" y="f524"/>
                </a:cxn>
                <a:cxn ang="f302">
                  <a:pos x="f525" y="f522"/>
                </a:cxn>
                <a:cxn ang="f302">
                  <a:pos x="f526" y="f527"/>
                </a:cxn>
                <a:cxn ang="f302">
                  <a:pos x="f528" y="f529"/>
                </a:cxn>
                <a:cxn ang="f302">
                  <a:pos x="f530" y="f518"/>
                </a:cxn>
                <a:cxn ang="f302">
                  <a:pos x="f509" y="f518"/>
                </a:cxn>
                <a:cxn ang="f302">
                  <a:pos x="f531" y="f532"/>
                </a:cxn>
                <a:cxn ang="f302">
                  <a:pos x="f533" y="f534"/>
                </a:cxn>
                <a:cxn ang="f302">
                  <a:pos x="f530" y="f535"/>
                </a:cxn>
                <a:cxn ang="f302">
                  <a:pos x="f525" y="f536"/>
                </a:cxn>
                <a:cxn ang="f302">
                  <a:pos x="f525" y="f537"/>
                </a:cxn>
                <a:cxn ang="f302">
                  <a:pos x="f521" y="f538"/>
                </a:cxn>
                <a:cxn ang="f302">
                  <a:pos x="f539" y="f540"/>
                </a:cxn>
                <a:cxn ang="f302">
                  <a:pos x="f541" y="f542"/>
                </a:cxn>
                <a:cxn ang="f302">
                  <a:pos x="f543" y="f534"/>
                </a:cxn>
                <a:cxn ang="f302">
                  <a:pos x="f544" y="f534"/>
                </a:cxn>
                <a:cxn ang="f302">
                  <a:pos x="f545" y="f532"/>
                </a:cxn>
                <a:cxn ang="f302">
                  <a:pos x="f546" y="f518"/>
                </a:cxn>
                <a:cxn ang="f302">
                  <a:pos x="f517" y="f518"/>
                </a:cxn>
                <a:cxn ang="f302">
                  <a:pos x="f547" y="f548"/>
                </a:cxn>
                <a:cxn ang="f302">
                  <a:pos x="f549" y="f550"/>
                </a:cxn>
                <a:cxn ang="f302">
                  <a:pos x="f551" y="f552"/>
                </a:cxn>
                <a:cxn ang="f302">
                  <a:pos x="f553" y="f554"/>
                </a:cxn>
                <a:cxn ang="f302">
                  <a:pos x="f555" y="f556"/>
                </a:cxn>
                <a:cxn ang="f302">
                  <a:pos x="f547" y="f548"/>
                </a:cxn>
                <a:cxn ang="f302">
                  <a:pos x="f557" y="f558"/>
                </a:cxn>
                <a:cxn ang="f302">
                  <a:pos x="f513" y="f559"/>
                </a:cxn>
                <a:cxn ang="f302">
                  <a:pos x="f560" y="f561"/>
                </a:cxn>
                <a:cxn ang="f302">
                  <a:pos x="f562" y="f563"/>
                </a:cxn>
                <a:cxn ang="f302">
                  <a:pos x="f564" y="f565"/>
                </a:cxn>
                <a:cxn ang="f302">
                  <a:pos x="f566" y="f567"/>
                </a:cxn>
                <a:cxn ang="f302">
                  <a:pos x="f557" y="f558"/>
                </a:cxn>
                <a:cxn ang="f302">
                  <a:pos x="f568" y="f559"/>
                </a:cxn>
                <a:cxn ang="f302">
                  <a:pos x="f569" y="f558"/>
                </a:cxn>
                <a:cxn ang="f302">
                  <a:pos x="f570" y="f567"/>
                </a:cxn>
                <a:cxn ang="f302">
                  <a:pos x="f571" y="f572"/>
                </a:cxn>
                <a:cxn ang="f302">
                  <a:pos x="f551" y="f563"/>
                </a:cxn>
                <a:cxn ang="f302">
                  <a:pos x="f573" y="f561"/>
                </a:cxn>
                <a:cxn ang="f302">
                  <a:pos x="f568" y="f559"/>
                </a:cxn>
                <a:cxn ang="f302">
                  <a:pos x="f574" y="f575"/>
                </a:cxn>
                <a:cxn ang="f302">
                  <a:pos x="f560" y="f576"/>
                </a:cxn>
                <a:cxn ang="f302">
                  <a:pos x="f577" y="f578"/>
                </a:cxn>
                <a:cxn ang="f302">
                  <a:pos x="f566" y="f579"/>
                </a:cxn>
                <a:cxn ang="f302">
                  <a:pos x="f530" y="f580"/>
                </a:cxn>
                <a:cxn ang="f302">
                  <a:pos x="f574" y="f575"/>
                </a:cxn>
              </a:cxnLst>
              <a:rect l="f487" t="f490" r="f488" b="f489"/>
              <a:pathLst>
                <a:path w="442" h="430">
                  <a:moveTo>
                    <a:pt x="f9" y="f8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3"/>
                    <a:pt x="f25" y="f26"/>
                  </a:cubicBezTo>
                  <a:cubicBezTo>
                    <a:pt x="f27" y="f28"/>
                    <a:pt x="f29" y="f17"/>
                    <a:pt x="f30" y="f15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39" y="f43"/>
                    <a:pt x="f44" y="f45"/>
                    <a:pt x="f3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6" y="f53"/>
                    <a:pt x="f54" y="f55"/>
                    <a:pt x="f56" y="f35"/>
                  </a:cubicBezTo>
                  <a:cubicBezTo>
                    <a:pt x="f57" y="f6"/>
                    <a:pt x="f58" y="f59"/>
                    <a:pt x="f60" y="f61"/>
                  </a:cubicBezTo>
                  <a:cubicBezTo>
                    <a:pt x="f62" y="f63"/>
                    <a:pt x="f7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65" y="f73"/>
                    <a:pt x="f74" y="f75"/>
                    <a:pt x="f76" y="f11"/>
                  </a:cubicBezTo>
                  <a:cubicBezTo>
                    <a:pt x="f46" y="f77"/>
                    <a:pt x="f78" y="f79"/>
                    <a:pt x="f9" y="f8"/>
                  </a:cubicBezTo>
                  <a:close/>
                  <a:moveTo>
                    <a:pt x="f80" y="f81"/>
                  </a:moveTo>
                  <a:cubicBezTo>
                    <a:pt x="f82" y="f83"/>
                    <a:pt x="f84" y="f85"/>
                    <a:pt x="f86" y="f20"/>
                  </a:cubicBezTo>
                  <a:cubicBezTo>
                    <a:pt x="f87" y="f52"/>
                    <a:pt x="f88" y="f16"/>
                    <a:pt x="f89" y="f48"/>
                  </a:cubicBezTo>
                  <a:cubicBezTo>
                    <a:pt x="f89" y="f90"/>
                    <a:pt x="f91" y="f92"/>
                    <a:pt x="f88" y="f71"/>
                  </a:cubicBezTo>
                  <a:cubicBezTo>
                    <a:pt x="f93" y="f92"/>
                    <a:pt x="f94" y="f90"/>
                    <a:pt x="f94" y="f48"/>
                  </a:cubicBezTo>
                  <a:cubicBezTo>
                    <a:pt x="f95" y="f60"/>
                    <a:pt x="f96" y="f97"/>
                    <a:pt x="f98" y="f99"/>
                  </a:cubicBezTo>
                  <a:cubicBezTo>
                    <a:pt x="f95" y="f100"/>
                    <a:pt x="f101" y="f102"/>
                    <a:pt x="f103" y="f102"/>
                  </a:cubicBezTo>
                  <a:cubicBezTo>
                    <a:pt x="f104" y="f105"/>
                    <a:pt x="f106" y="f107"/>
                    <a:pt x="f108" y="f81"/>
                  </a:cubicBezTo>
                  <a:cubicBezTo>
                    <a:pt x="f109" y="f81"/>
                    <a:pt x="f110" y="f93"/>
                    <a:pt x="f60" y="f81"/>
                  </a:cubicBezTo>
                  <a:cubicBezTo>
                    <a:pt x="f48" y="f111"/>
                    <a:pt x="f67" y="f91"/>
                    <a:pt x="f112" y="f113"/>
                  </a:cubicBezTo>
                  <a:cubicBezTo>
                    <a:pt x="f92" y="f89"/>
                    <a:pt x="f114" y="f115"/>
                    <a:pt x="f70" y="f116"/>
                  </a:cubicBezTo>
                  <a:cubicBezTo>
                    <a:pt x="f117" y="f118"/>
                    <a:pt x="f119" y="f120"/>
                    <a:pt x="f108" y="f120"/>
                  </a:cubicBezTo>
                  <a:cubicBezTo>
                    <a:pt x="f121" y="f122"/>
                    <a:pt x="f123" y="f124"/>
                    <a:pt x="f94" y="f125"/>
                  </a:cubicBezTo>
                  <a:cubicBezTo>
                    <a:pt x="f94" y="f126"/>
                    <a:pt x="f94" y="f47"/>
                    <a:pt x="f94" y="f44"/>
                  </a:cubicBezTo>
                  <a:cubicBezTo>
                    <a:pt x="f120" y="f41"/>
                    <a:pt x="f127" y="f61"/>
                    <a:pt x="f89" y="f128"/>
                  </a:cubicBezTo>
                  <a:cubicBezTo>
                    <a:pt x="f129" y="f130"/>
                    <a:pt x="f115" y="f30"/>
                    <a:pt x="f24" y="f131"/>
                  </a:cubicBezTo>
                  <a:cubicBezTo>
                    <a:pt x="f132" y="f82"/>
                    <a:pt x="f133" y="f134"/>
                    <a:pt x="f84" y="f135"/>
                  </a:cubicBezTo>
                  <a:cubicBezTo>
                    <a:pt x="f136" y="f137"/>
                    <a:pt x="f138" y="f139"/>
                    <a:pt x="f140" y="f116"/>
                  </a:cubicBezTo>
                  <a:cubicBezTo>
                    <a:pt x="f141" y="f116"/>
                    <a:pt x="f142" y="f120"/>
                    <a:pt x="f143" y="f116"/>
                  </a:cubicBezTo>
                  <a:cubicBezTo>
                    <a:pt x="f144" y="f115"/>
                    <a:pt x="f61" y="f89"/>
                    <a:pt x="f145" y="f113"/>
                  </a:cubicBezTo>
                  <a:cubicBezTo>
                    <a:pt x="f146" y="f147"/>
                    <a:pt x="f148" y="f111"/>
                    <a:pt x="f128" y="f81"/>
                  </a:cubicBezTo>
                  <a:cubicBezTo>
                    <a:pt x="f142" y="f93"/>
                    <a:pt x="f141" y="f81"/>
                    <a:pt x="f80" y="f81"/>
                  </a:cubicBezTo>
                  <a:close/>
                  <a:moveTo>
                    <a:pt x="f47" y="f149"/>
                  </a:moveTo>
                  <a:cubicBezTo>
                    <a:pt x="f150" y="f151"/>
                    <a:pt x="f152" y="f153"/>
                    <a:pt x="f154" y="f114"/>
                  </a:cubicBezTo>
                  <a:cubicBezTo>
                    <a:pt x="f155" y="f10"/>
                    <a:pt x="f156" y="f157"/>
                    <a:pt x="f158" y="f2"/>
                  </a:cubicBezTo>
                  <a:cubicBezTo>
                    <a:pt x="f3" y="f60"/>
                    <a:pt x="f159" y="f160"/>
                    <a:pt x="f161" y="f110"/>
                  </a:cubicBezTo>
                  <a:cubicBezTo>
                    <a:pt x="f162" y="f108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47" y="f149"/>
                  </a:cubicBezTo>
                  <a:close/>
                  <a:moveTo>
                    <a:pt x="f90" y="f156"/>
                  </a:moveTo>
                  <a:cubicBezTo>
                    <a:pt x="f69" y="f171"/>
                    <a:pt x="f67" y="f86"/>
                    <a:pt x="f71" y="f155"/>
                  </a:cubicBezTo>
                  <a:cubicBezTo>
                    <a:pt x="f172" y="f136"/>
                    <a:pt x="f173" y="f165"/>
                    <a:pt x="f174" y="f175"/>
                  </a:cubicBezTo>
                  <a:cubicBezTo>
                    <a:pt x="f176" y="f177"/>
                    <a:pt x="f178" y="f61"/>
                    <a:pt x="f179" y="f49"/>
                  </a:cubicBezTo>
                  <a:cubicBezTo>
                    <a:pt x="f83" y="f144"/>
                    <a:pt x="f180" y="f181"/>
                    <a:pt x="f182" y="f183"/>
                  </a:cubicBezTo>
                  <a:cubicBezTo>
                    <a:pt x="f184" y="f130"/>
                    <a:pt x="f99" y="f185"/>
                    <a:pt x="f186" y="f137"/>
                  </a:cubicBezTo>
                  <a:cubicBezTo>
                    <a:pt x="f60" y="f57"/>
                    <a:pt x="f187" y="f86"/>
                    <a:pt x="f90" y="f156"/>
                  </a:cubicBezTo>
                  <a:close/>
                  <a:moveTo>
                    <a:pt x="f61" y="f155"/>
                  </a:moveTo>
                  <a:cubicBezTo>
                    <a:pt x="f188" y="f86"/>
                    <a:pt x="f148" y="f171"/>
                    <a:pt x="f189" y="f156"/>
                  </a:cubicBezTo>
                  <a:cubicBezTo>
                    <a:pt x="f143" y="f86"/>
                    <a:pt x="f167" y="f57"/>
                    <a:pt x="f126" y="f137"/>
                  </a:cubicBezTo>
                  <a:cubicBezTo>
                    <a:pt x="f30" y="f185"/>
                    <a:pt x="f162" y="f130"/>
                    <a:pt x="f155" y="f190"/>
                  </a:cubicBezTo>
                  <a:cubicBezTo>
                    <a:pt x="f159" y="f143"/>
                    <a:pt x="f3" y="f144"/>
                    <a:pt x="f158" y="f49"/>
                  </a:cubicBezTo>
                  <a:cubicBezTo>
                    <a:pt x="f159" y="f61"/>
                    <a:pt x="f132" y="f177"/>
                    <a:pt x="f137" y="f175"/>
                  </a:cubicBezTo>
                  <a:cubicBezTo>
                    <a:pt x="f152" y="f126"/>
                    <a:pt x="f150" y="f136"/>
                    <a:pt x="f61" y="f155"/>
                  </a:cubicBezTo>
                  <a:close/>
                  <a:moveTo>
                    <a:pt x="f191" y="f157"/>
                  </a:moveTo>
                  <a:cubicBezTo>
                    <a:pt x="f178" y="f187"/>
                    <a:pt x="f176" y="f48"/>
                    <a:pt x="f174" y="f187"/>
                  </a:cubicBezTo>
                  <a:cubicBezTo>
                    <a:pt x="f173" y="f192"/>
                    <a:pt x="f193" y="f151"/>
                    <a:pt x="f92" y="f194"/>
                  </a:cubicBezTo>
                  <a:cubicBezTo>
                    <a:pt x="f114" y="f170"/>
                    <a:pt x="f172" y="f195"/>
                    <a:pt x="f186" y="f178"/>
                  </a:cubicBezTo>
                  <a:cubicBezTo>
                    <a:pt x="f68" y="f174"/>
                    <a:pt x="f196" y="f197"/>
                    <a:pt x="f108" y="f198"/>
                  </a:cubicBezTo>
                  <a:cubicBezTo>
                    <a:pt x="f184" y="f121"/>
                    <a:pt x="f199" y="f119"/>
                    <a:pt x="f191" y="f15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98" name="Freeform 306">
              <a:extLst>
                <a:ext uri="{FF2B5EF4-FFF2-40B4-BE49-F238E27FC236}">
                  <a16:creationId xmlns:a16="http://schemas.microsoft.com/office/drawing/2014/main" id="{5D87976D-4D20-3C8B-D930-FC3F3D6546FC}"/>
                </a:ext>
              </a:extLst>
            </p:cNvPr>
            <p:cNvSpPr/>
            <p:nvPr/>
          </p:nvSpPr>
          <p:spPr>
            <a:xfrm>
              <a:off x="7880354" y="4162824"/>
              <a:ext cx="419096" cy="34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5"/>
                <a:gd name="f7" fmla="val 293"/>
                <a:gd name="f8" fmla="val 179"/>
                <a:gd name="f9" fmla="val 150"/>
                <a:gd name="f10" fmla="val 253"/>
                <a:gd name="f11" fmla="val 110"/>
                <a:gd name="f12" fmla="val 250"/>
                <a:gd name="f13" fmla="val 67"/>
                <a:gd name="f14" fmla="val 254"/>
                <a:gd name="f15" fmla="val 59"/>
                <a:gd name="f16" fmla="val 255"/>
                <a:gd name="f17" fmla="val 50"/>
                <a:gd name="f18" fmla="val 41"/>
                <a:gd name="f19" fmla="val 17"/>
                <a:gd name="f20" fmla="val 2"/>
                <a:gd name="f21" fmla="val 239"/>
                <a:gd name="f22" fmla="val 1"/>
                <a:gd name="f23" fmla="val 214"/>
                <a:gd name="f24" fmla="val 157"/>
                <a:gd name="f25" fmla="val 100"/>
                <a:gd name="f26" fmla="val 43"/>
                <a:gd name="f27" fmla="val 15"/>
                <a:gd name="f28" fmla="val 16"/>
                <a:gd name="f29" fmla="val 44"/>
                <a:gd name="f30" fmla="val 134"/>
                <a:gd name="f31" fmla="val 223"/>
                <a:gd name="f32" fmla="val 312"/>
                <a:gd name="f33" fmla="val 341"/>
                <a:gd name="f34" fmla="val 45"/>
                <a:gd name="f35" fmla="val 101"/>
                <a:gd name="f36" fmla="val 156"/>
                <a:gd name="f37" fmla="val 211"/>
                <a:gd name="f38" fmla="val 313"/>
                <a:gd name="f39" fmla="val 292"/>
                <a:gd name="f40" fmla="val 270"/>
                <a:gd name="f41" fmla="val 256"/>
                <a:gd name="f42" fmla="val 249"/>
                <a:gd name="f43" fmla="val 227"/>
                <a:gd name="f44" fmla="val 252"/>
                <a:gd name="f45" fmla="val 209"/>
                <a:gd name="f46" fmla="val 258"/>
                <a:gd name="f47" fmla="val 196"/>
                <a:gd name="f48" fmla="val 277"/>
                <a:gd name="f49" fmla="val 191"/>
                <a:gd name="f50" fmla="val 283"/>
                <a:gd name="f51" fmla="val 185"/>
                <a:gd name="f52" fmla="val 287"/>
                <a:gd name="f53" fmla="val 167"/>
                <a:gd name="f54" fmla="val 55"/>
                <a:gd name="f55" fmla="val 166"/>
                <a:gd name="f56" fmla="val 53"/>
                <a:gd name="f57" fmla="val 164"/>
                <a:gd name="f58" fmla="val 52"/>
                <a:gd name="f59" fmla="val 163"/>
                <a:gd name="f60" fmla="val 147"/>
                <a:gd name="f61" fmla="val 66"/>
                <a:gd name="f62" fmla="val 129"/>
                <a:gd name="f63" fmla="val 80"/>
                <a:gd name="f64" fmla="val 114"/>
                <a:gd name="f65" fmla="val 97"/>
                <a:gd name="f66" fmla="val 107"/>
                <a:gd name="f67" fmla="val 106"/>
                <a:gd name="f68" fmla="val 109"/>
                <a:gd name="f69" fmla="val 122"/>
                <a:gd name="f70" fmla="val 90"/>
                <a:gd name="f71" fmla="val 120"/>
                <a:gd name="f72" fmla="val 89"/>
                <a:gd name="f73" fmla="val 85"/>
                <a:gd name="f74" fmla="val 126"/>
                <a:gd name="f75" fmla="val 131"/>
                <a:gd name="f76" fmla="val 135"/>
                <a:gd name="f77" fmla="val 133"/>
                <a:gd name="f78" fmla="val 158"/>
                <a:gd name="f79" fmla="val 127"/>
                <a:gd name="f80" fmla="val 172"/>
                <a:gd name="f81" fmla="val 143"/>
                <a:gd name="f82" fmla="val 183"/>
                <a:gd name="f83" fmla="val 162"/>
                <a:gd name="f84" fmla="val 201"/>
                <a:gd name="f85" fmla="val 206"/>
                <a:gd name="f86" fmla="val 170"/>
                <a:gd name="f87" fmla="val 212"/>
                <a:gd name="f88" fmla="val 173"/>
                <a:gd name="f89" fmla="val 215"/>
                <a:gd name="f90" fmla="val 175"/>
                <a:gd name="f91" fmla="val 219"/>
                <a:gd name="f92" fmla="val 189"/>
                <a:gd name="f93" fmla="val 208"/>
                <a:gd name="f94" fmla="val 202"/>
                <a:gd name="f95" fmla="val 199"/>
                <a:gd name="f96" fmla="val 190"/>
                <a:gd name="f97" fmla="val 221"/>
                <a:gd name="f98" fmla="val 184"/>
                <a:gd name="f99" fmla="val 228"/>
                <a:gd name="f100" fmla="val 233"/>
                <a:gd name="f101" fmla="val 246"/>
                <a:gd name="f102" fmla="val 257"/>
                <a:gd name="f103" fmla="val 141"/>
                <a:gd name="f104" fmla="val 123"/>
                <a:gd name="f105" fmla="val 248"/>
                <a:gd name="f106" fmla="val 236"/>
                <a:gd name="f107" fmla="val 86"/>
                <a:gd name="f108" fmla="val 231"/>
                <a:gd name="f109" fmla="val 78"/>
                <a:gd name="f110" fmla="val 72"/>
                <a:gd name="f111" fmla="val 216"/>
                <a:gd name="f112" fmla="val 203"/>
                <a:gd name="f113" fmla="val 57"/>
                <a:gd name="f114" fmla="val 47"/>
                <a:gd name="f115" fmla="val 36"/>
                <a:gd name="f116" fmla="val 40"/>
                <a:gd name="f117" fmla="+- 0 0 -90"/>
                <a:gd name="f118" fmla="*/ f3 1 355"/>
                <a:gd name="f119" fmla="*/ f4 1 293"/>
                <a:gd name="f120" fmla="val f5"/>
                <a:gd name="f121" fmla="val f6"/>
                <a:gd name="f122" fmla="val f7"/>
                <a:gd name="f123" fmla="*/ f117 f0 1"/>
                <a:gd name="f124" fmla="+- f122 0 f120"/>
                <a:gd name="f125" fmla="+- f121 0 f120"/>
                <a:gd name="f126" fmla="*/ f123 1 f2"/>
                <a:gd name="f127" fmla="*/ f125 1 355"/>
                <a:gd name="f128" fmla="*/ f124 1 293"/>
                <a:gd name="f129" fmla="*/ 179 f125 1"/>
                <a:gd name="f130" fmla="*/ 293 f124 1"/>
                <a:gd name="f131" fmla="*/ 67 f125 1"/>
                <a:gd name="f132" fmla="*/ 254 f124 1"/>
                <a:gd name="f133" fmla="*/ 41 f125 1"/>
                <a:gd name="f134" fmla="*/ 1 f125 1"/>
                <a:gd name="f135" fmla="*/ 214 f124 1"/>
                <a:gd name="f136" fmla="*/ 43 f124 1"/>
                <a:gd name="f137" fmla="*/ 44 f125 1"/>
                <a:gd name="f138" fmla="*/ 1 f124 1"/>
                <a:gd name="f139" fmla="*/ 312 f125 1"/>
                <a:gd name="f140" fmla="*/ 355 f125 1"/>
                <a:gd name="f141" fmla="*/ 45 f124 1"/>
                <a:gd name="f142" fmla="*/ 211 f124 1"/>
                <a:gd name="f143" fmla="*/ 313 f125 1"/>
                <a:gd name="f144" fmla="*/ 249 f125 1"/>
                <a:gd name="f145" fmla="*/ 196 f125 1"/>
                <a:gd name="f146" fmla="*/ 277 f124 1"/>
                <a:gd name="f147" fmla="*/ 167 f125 1"/>
                <a:gd name="f148" fmla="*/ 55 f124 1"/>
                <a:gd name="f149" fmla="*/ 163 f125 1"/>
                <a:gd name="f150" fmla="*/ 50 f124 1"/>
                <a:gd name="f151" fmla="*/ 114 f125 1"/>
                <a:gd name="f152" fmla="*/ 97 f124 1"/>
                <a:gd name="f153" fmla="*/ 90 f125 1"/>
                <a:gd name="f154" fmla="*/ 120 f124 1"/>
                <a:gd name="f155" fmla="*/ 85 f125 1"/>
                <a:gd name="f156" fmla="*/ 129 f124 1"/>
                <a:gd name="f157" fmla="*/ 135 f124 1"/>
                <a:gd name="f158" fmla="*/ 158 f124 1"/>
                <a:gd name="f159" fmla="*/ 157 f125 1"/>
                <a:gd name="f160" fmla="*/ 196 f124 1"/>
                <a:gd name="f161" fmla="*/ 170 f125 1"/>
                <a:gd name="f162" fmla="*/ 212 f124 1"/>
                <a:gd name="f163" fmla="*/ 175 f125 1"/>
                <a:gd name="f164" fmla="*/ 219 f124 1"/>
                <a:gd name="f165" fmla="*/ 214 f125 1"/>
                <a:gd name="f166" fmla="*/ 190 f124 1"/>
                <a:gd name="f167" fmla="*/ 233 f125 1"/>
                <a:gd name="f168" fmla="*/ 173 f124 1"/>
                <a:gd name="f169" fmla="*/ 270 f125 1"/>
                <a:gd name="f170" fmla="*/ 123 f124 1"/>
                <a:gd name="f171" fmla="*/ 236 f125 1"/>
                <a:gd name="f172" fmla="*/ 86 f124 1"/>
                <a:gd name="f173" fmla="*/ 216 f125 1"/>
                <a:gd name="f174" fmla="*/ 66 f124 1"/>
                <a:gd name="f175" fmla="*/ 36 f124 1"/>
                <a:gd name="f176" fmla="+- f126 0 f1"/>
                <a:gd name="f177" fmla="*/ f129 1 355"/>
                <a:gd name="f178" fmla="*/ f130 1 293"/>
                <a:gd name="f179" fmla="*/ f131 1 355"/>
                <a:gd name="f180" fmla="*/ f132 1 293"/>
                <a:gd name="f181" fmla="*/ f133 1 355"/>
                <a:gd name="f182" fmla="*/ f134 1 355"/>
                <a:gd name="f183" fmla="*/ f135 1 293"/>
                <a:gd name="f184" fmla="*/ f136 1 293"/>
                <a:gd name="f185" fmla="*/ f137 1 355"/>
                <a:gd name="f186" fmla="*/ f138 1 293"/>
                <a:gd name="f187" fmla="*/ f139 1 355"/>
                <a:gd name="f188" fmla="*/ f140 1 355"/>
                <a:gd name="f189" fmla="*/ f141 1 293"/>
                <a:gd name="f190" fmla="*/ f142 1 293"/>
                <a:gd name="f191" fmla="*/ f143 1 355"/>
                <a:gd name="f192" fmla="*/ f144 1 355"/>
                <a:gd name="f193" fmla="*/ f145 1 355"/>
                <a:gd name="f194" fmla="*/ f146 1 293"/>
                <a:gd name="f195" fmla="*/ f147 1 355"/>
                <a:gd name="f196" fmla="*/ f148 1 293"/>
                <a:gd name="f197" fmla="*/ f149 1 355"/>
                <a:gd name="f198" fmla="*/ f150 1 293"/>
                <a:gd name="f199" fmla="*/ f151 1 355"/>
                <a:gd name="f200" fmla="*/ f152 1 293"/>
                <a:gd name="f201" fmla="*/ f153 1 355"/>
                <a:gd name="f202" fmla="*/ f154 1 293"/>
                <a:gd name="f203" fmla="*/ f155 1 355"/>
                <a:gd name="f204" fmla="*/ f156 1 293"/>
                <a:gd name="f205" fmla="*/ f157 1 293"/>
                <a:gd name="f206" fmla="*/ f158 1 293"/>
                <a:gd name="f207" fmla="*/ f159 1 355"/>
                <a:gd name="f208" fmla="*/ f160 1 293"/>
                <a:gd name="f209" fmla="*/ f161 1 355"/>
                <a:gd name="f210" fmla="*/ f162 1 293"/>
                <a:gd name="f211" fmla="*/ f163 1 355"/>
                <a:gd name="f212" fmla="*/ f164 1 293"/>
                <a:gd name="f213" fmla="*/ f165 1 355"/>
                <a:gd name="f214" fmla="*/ f166 1 293"/>
                <a:gd name="f215" fmla="*/ f167 1 355"/>
                <a:gd name="f216" fmla="*/ f168 1 293"/>
                <a:gd name="f217" fmla="*/ f169 1 355"/>
                <a:gd name="f218" fmla="*/ f170 1 293"/>
                <a:gd name="f219" fmla="*/ f171 1 355"/>
                <a:gd name="f220" fmla="*/ f172 1 293"/>
                <a:gd name="f221" fmla="*/ f173 1 355"/>
                <a:gd name="f222" fmla="*/ f174 1 293"/>
                <a:gd name="f223" fmla="*/ f175 1 293"/>
                <a:gd name="f224" fmla="*/ 0 1 f127"/>
                <a:gd name="f225" fmla="*/ f121 1 f127"/>
                <a:gd name="f226" fmla="*/ 0 1 f128"/>
                <a:gd name="f227" fmla="*/ f122 1 f128"/>
                <a:gd name="f228" fmla="*/ f177 1 f127"/>
                <a:gd name="f229" fmla="*/ f178 1 f128"/>
                <a:gd name="f230" fmla="*/ f179 1 f127"/>
                <a:gd name="f231" fmla="*/ f180 1 f128"/>
                <a:gd name="f232" fmla="*/ f181 1 f127"/>
                <a:gd name="f233" fmla="*/ f182 1 f127"/>
                <a:gd name="f234" fmla="*/ f183 1 f128"/>
                <a:gd name="f235" fmla="*/ f184 1 f128"/>
                <a:gd name="f236" fmla="*/ f185 1 f127"/>
                <a:gd name="f237" fmla="*/ f186 1 f128"/>
                <a:gd name="f238" fmla="*/ f187 1 f127"/>
                <a:gd name="f239" fmla="*/ f188 1 f127"/>
                <a:gd name="f240" fmla="*/ f189 1 f128"/>
                <a:gd name="f241" fmla="*/ f190 1 f128"/>
                <a:gd name="f242" fmla="*/ f191 1 f127"/>
                <a:gd name="f243" fmla="*/ f192 1 f127"/>
                <a:gd name="f244" fmla="*/ f193 1 f127"/>
                <a:gd name="f245" fmla="*/ f194 1 f128"/>
                <a:gd name="f246" fmla="*/ f195 1 f127"/>
                <a:gd name="f247" fmla="*/ f196 1 f128"/>
                <a:gd name="f248" fmla="*/ f197 1 f127"/>
                <a:gd name="f249" fmla="*/ f198 1 f128"/>
                <a:gd name="f250" fmla="*/ f199 1 f127"/>
                <a:gd name="f251" fmla="*/ f200 1 f128"/>
                <a:gd name="f252" fmla="*/ f201 1 f127"/>
                <a:gd name="f253" fmla="*/ f202 1 f128"/>
                <a:gd name="f254" fmla="*/ f203 1 f127"/>
                <a:gd name="f255" fmla="*/ f204 1 f128"/>
                <a:gd name="f256" fmla="*/ f205 1 f128"/>
                <a:gd name="f257" fmla="*/ f206 1 f128"/>
                <a:gd name="f258" fmla="*/ f207 1 f127"/>
                <a:gd name="f259" fmla="*/ f208 1 f128"/>
                <a:gd name="f260" fmla="*/ f209 1 f127"/>
                <a:gd name="f261" fmla="*/ f210 1 f128"/>
                <a:gd name="f262" fmla="*/ f211 1 f127"/>
                <a:gd name="f263" fmla="*/ f212 1 f128"/>
                <a:gd name="f264" fmla="*/ f213 1 f127"/>
                <a:gd name="f265" fmla="*/ f214 1 f128"/>
                <a:gd name="f266" fmla="*/ f215 1 f127"/>
                <a:gd name="f267" fmla="*/ f216 1 f128"/>
                <a:gd name="f268" fmla="*/ f217 1 f127"/>
                <a:gd name="f269" fmla="*/ f218 1 f128"/>
                <a:gd name="f270" fmla="*/ f219 1 f127"/>
                <a:gd name="f271" fmla="*/ f220 1 f128"/>
                <a:gd name="f272" fmla="*/ f221 1 f127"/>
                <a:gd name="f273" fmla="*/ f222 1 f128"/>
                <a:gd name="f274" fmla="*/ f223 1 f128"/>
                <a:gd name="f275" fmla="*/ f224 f118 1"/>
                <a:gd name="f276" fmla="*/ f225 f118 1"/>
                <a:gd name="f277" fmla="*/ f227 f119 1"/>
                <a:gd name="f278" fmla="*/ f226 f119 1"/>
                <a:gd name="f279" fmla="*/ f228 f118 1"/>
                <a:gd name="f280" fmla="*/ f229 f119 1"/>
                <a:gd name="f281" fmla="*/ f230 f118 1"/>
                <a:gd name="f282" fmla="*/ f231 f119 1"/>
                <a:gd name="f283" fmla="*/ f232 f118 1"/>
                <a:gd name="f284" fmla="*/ f233 f118 1"/>
                <a:gd name="f285" fmla="*/ f234 f119 1"/>
                <a:gd name="f286" fmla="*/ f235 f119 1"/>
                <a:gd name="f287" fmla="*/ f236 f118 1"/>
                <a:gd name="f288" fmla="*/ f237 f119 1"/>
                <a:gd name="f289" fmla="*/ f238 f118 1"/>
                <a:gd name="f290" fmla="*/ f239 f118 1"/>
                <a:gd name="f291" fmla="*/ f240 f119 1"/>
                <a:gd name="f292" fmla="*/ f241 f119 1"/>
                <a:gd name="f293" fmla="*/ f242 f118 1"/>
                <a:gd name="f294" fmla="*/ f243 f118 1"/>
                <a:gd name="f295" fmla="*/ f244 f118 1"/>
                <a:gd name="f296" fmla="*/ f245 f119 1"/>
                <a:gd name="f297" fmla="*/ f246 f118 1"/>
                <a:gd name="f298" fmla="*/ f247 f119 1"/>
                <a:gd name="f299" fmla="*/ f248 f118 1"/>
                <a:gd name="f300" fmla="*/ f249 f119 1"/>
                <a:gd name="f301" fmla="*/ f250 f118 1"/>
                <a:gd name="f302" fmla="*/ f251 f119 1"/>
                <a:gd name="f303" fmla="*/ f252 f118 1"/>
                <a:gd name="f304" fmla="*/ f253 f119 1"/>
                <a:gd name="f305" fmla="*/ f254 f118 1"/>
                <a:gd name="f306" fmla="*/ f255 f119 1"/>
                <a:gd name="f307" fmla="*/ f256 f119 1"/>
                <a:gd name="f308" fmla="*/ f257 f119 1"/>
                <a:gd name="f309" fmla="*/ f258 f118 1"/>
                <a:gd name="f310" fmla="*/ f259 f119 1"/>
                <a:gd name="f311" fmla="*/ f260 f118 1"/>
                <a:gd name="f312" fmla="*/ f261 f119 1"/>
                <a:gd name="f313" fmla="*/ f262 f118 1"/>
                <a:gd name="f314" fmla="*/ f263 f119 1"/>
                <a:gd name="f315" fmla="*/ f264 f118 1"/>
                <a:gd name="f316" fmla="*/ f265 f119 1"/>
                <a:gd name="f317" fmla="*/ f266 f118 1"/>
                <a:gd name="f318" fmla="*/ f267 f119 1"/>
                <a:gd name="f319" fmla="*/ f268 f118 1"/>
                <a:gd name="f320" fmla="*/ f269 f119 1"/>
                <a:gd name="f321" fmla="*/ f270 f118 1"/>
                <a:gd name="f322" fmla="*/ f271 f119 1"/>
                <a:gd name="f323" fmla="*/ f272 f118 1"/>
                <a:gd name="f324" fmla="*/ f273 f119 1"/>
                <a:gd name="f325" fmla="*/ f274 f1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6">
                  <a:pos x="f279" y="f280"/>
                </a:cxn>
                <a:cxn ang="f176">
                  <a:pos x="f281" y="f282"/>
                </a:cxn>
                <a:cxn ang="f176">
                  <a:pos x="f283" y="f282"/>
                </a:cxn>
                <a:cxn ang="f176">
                  <a:pos x="f284" y="f285"/>
                </a:cxn>
                <a:cxn ang="f176">
                  <a:pos x="f284" y="f286"/>
                </a:cxn>
                <a:cxn ang="f176">
                  <a:pos x="f287" y="f288"/>
                </a:cxn>
                <a:cxn ang="f176">
                  <a:pos x="f289" y="f288"/>
                </a:cxn>
                <a:cxn ang="f176">
                  <a:pos x="f290" y="f291"/>
                </a:cxn>
                <a:cxn ang="f176">
                  <a:pos x="f290" y="f292"/>
                </a:cxn>
                <a:cxn ang="f176">
                  <a:pos x="f293" y="f282"/>
                </a:cxn>
                <a:cxn ang="f176">
                  <a:pos x="f294" y="f282"/>
                </a:cxn>
                <a:cxn ang="f176">
                  <a:pos x="f295" y="f296"/>
                </a:cxn>
                <a:cxn ang="f176">
                  <a:pos x="f279" y="f280"/>
                </a:cxn>
                <a:cxn ang="f176">
                  <a:pos x="f297" y="f298"/>
                </a:cxn>
                <a:cxn ang="f176">
                  <a:pos x="f299" y="f300"/>
                </a:cxn>
                <a:cxn ang="f176">
                  <a:pos x="f301" y="f302"/>
                </a:cxn>
                <a:cxn ang="f176">
                  <a:pos x="f303" y="f304"/>
                </a:cxn>
                <a:cxn ang="f176">
                  <a:pos x="f305" y="f306"/>
                </a:cxn>
                <a:cxn ang="f176">
                  <a:pos x="f303" y="f307"/>
                </a:cxn>
                <a:cxn ang="f176">
                  <a:pos x="f301" y="f308"/>
                </a:cxn>
                <a:cxn ang="f176">
                  <a:pos x="f309" y="f310"/>
                </a:cxn>
                <a:cxn ang="f176">
                  <a:pos x="f311" y="f312"/>
                </a:cxn>
                <a:cxn ang="f176">
                  <a:pos x="f313" y="f314"/>
                </a:cxn>
                <a:cxn ang="f176">
                  <a:pos x="f315" y="f316"/>
                </a:cxn>
                <a:cxn ang="f176">
                  <a:pos x="f317" y="f318"/>
                </a:cxn>
                <a:cxn ang="f176">
                  <a:pos x="f319" y="f320"/>
                </a:cxn>
                <a:cxn ang="f176">
                  <a:pos x="f321" y="f322"/>
                </a:cxn>
                <a:cxn ang="f176">
                  <a:pos x="f323" y="f324"/>
                </a:cxn>
                <a:cxn ang="f176">
                  <a:pos x="f313" y="f325"/>
                </a:cxn>
                <a:cxn ang="f176">
                  <a:pos x="f297" y="f298"/>
                </a:cxn>
              </a:cxnLst>
              <a:rect l="f275" t="f278" r="f276" b="f277"/>
              <a:pathLst>
                <a:path w="355" h="293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6"/>
                    <a:pt x="f18" y="f14"/>
                  </a:cubicBezTo>
                  <a:cubicBezTo>
                    <a:pt x="f19" y="f10"/>
                    <a:pt x="f20" y="f21"/>
                    <a:pt x="f22" y="f23"/>
                  </a:cubicBezTo>
                  <a:cubicBezTo>
                    <a:pt x="f5" y="f24"/>
                    <a:pt x="f5" y="f25"/>
                    <a:pt x="f22" y="f26"/>
                  </a:cubicBezTo>
                  <a:cubicBezTo>
                    <a:pt x="f20" y="f27"/>
                    <a:pt x="f28" y="f22"/>
                    <a:pt x="f29" y="f22"/>
                  </a:cubicBezTo>
                  <a:cubicBezTo>
                    <a:pt x="f30" y="f5"/>
                    <a:pt x="f31" y="f5"/>
                    <a:pt x="f32" y="f22"/>
                  </a:cubicBezTo>
                  <a:cubicBezTo>
                    <a:pt x="f33" y="f22"/>
                    <a:pt x="f6" y="f28"/>
                    <a:pt x="f6" y="f34"/>
                  </a:cubicBezTo>
                  <a:cubicBezTo>
                    <a:pt x="f6" y="f35"/>
                    <a:pt x="f6" y="f36"/>
                    <a:pt x="f6" y="f37"/>
                  </a:cubicBezTo>
                  <a:cubicBezTo>
                    <a:pt x="f6" y="f21"/>
                    <a:pt x="f33" y="f10"/>
                    <a:pt x="f38" y="f14"/>
                  </a:cubicBezTo>
                  <a:cubicBezTo>
                    <a:pt x="f39" y="f16"/>
                    <a:pt x="f40" y="f41"/>
                    <a:pt x="f42" y="f14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8" y="f7"/>
                  </a:cubicBezTo>
                  <a:close/>
                  <a:moveTo>
                    <a:pt x="f53" y="f54"/>
                  </a:moveTo>
                  <a:cubicBezTo>
                    <a:pt x="f55" y="f56"/>
                    <a:pt x="f57" y="f58"/>
                    <a:pt x="f59" y="f17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1"/>
                    <a:pt x="f73" y="f74"/>
                    <a:pt x="f73" y="f62"/>
                  </a:cubicBezTo>
                  <a:cubicBezTo>
                    <a:pt x="f73" y="f75"/>
                    <a:pt x="f72" y="f76"/>
                    <a:pt x="f70" y="f76"/>
                  </a:cubicBezTo>
                  <a:cubicBezTo>
                    <a:pt x="f68" y="f77"/>
                    <a:pt x="f66" y="f9"/>
                    <a:pt x="f64" y="f78"/>
                  </a:cubicBezTo>
                  <a:cubicBezTo>
                    <a:pt x="f79" y="f80"/>
                    <a:pt x="f81" y="f82"/>
                    <a:pt x="f24" y="f47"/>
                  </a:cubicBezTo>
                  <a:cubicBezTo>
                    <a:pt x="f83" y="f84"/>
                    <a:pt x="f55" y="f85"/>
                    <a:pt x="f86" y="f87"/>
                  </a:cubicBezTo>
                  <a:cubicBezTo>
                    <a:pt x="f88" y="f89"/>
                    <a:pt x="f90" y="f91"/>
                    <a:pt x="f90" y="f91"/>
                  </a:cubicBezTo>
                  <a:cubicBezTo>
                    <a:pt x="f92" y="f93"/>
                    <a:pt x="f94" y="f95"/>
                    <a:pt x="f23" y="f96"/>
                  </a:cubicBezTo>
                  <a:cubicBezTo>
                    <a:pt x="f97" y="f98"/>
                    <a:pt x="f99" y="f8"/>
                    <a:pt x="f100" y="f88"/>
                  </a:cubicBezTo>
                  <a:cubicBezTo>
                    <a:pt x="f101" y="f24"/>
                    <a:pt x="f102" y="f103"/>
                    <a:pt x="f40" y="f104"/>
                  </a:cubicBezTo>
                  <a:cubicBezTo>
                    <a:pt x="f101" y="f74"/>
                    <a:pt x="f105" y="f25"/>
                    <a:pt x="f106" y="f107"/>
                  </a:cubicBezTo>
                  <a:cubicBezTo>
                    <a:pt x="f108" y="f109"/>
                    <a:pt x="f31" y="f110"/>
                    <a:pt x="f111" y="f61"/>
                  </a:cubicBezTo>
                  <a:cubicBezTo>
                    <a:pt x="f112" y="f113"/>
                    <a:pt x="f96" y="f114"/>
                    <a:pt x="f90" y="f115"/>
                  </a:cubicBezTo>
                  <a:cubicBezTo>
                    <a:pt x="f88" y="f116"/>
                    <a:pt x="f86" y="f114"/>
                    <a:pt x="f53" y="f54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299" name="Freeform 307">
              <a:extLst>
                <a:ext uri="{FF2B5EF4-FFF2-40B4-BE49-F238E27FC236}">
                  <a16:creationId xmlns:a16="http://schemas.microsoft.com/office/drawing/2014/main" id="{34C6E263-2DDC-28F0-D4F8-070304728450}"/>
                </a:ext>
              </a:extLst>
            </p:cNvPr>
            <p:cNvSpPr/>
            <p:nvPr/>
          </p:nvSpPr>
          <p:spPr>
            <a:xfrm>
              <a:off x="7745416" y="3262707"/>
              <a:ext cx="693736" cy="3921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86"/>
                <a:gd name="f7" fmla="val 330"/>
                <a:gd name="f8" fmla="val 507"/>
                <a:gd name="f9" fmla="val 179"/>
                <a:gd name="f10" fmla="val 549"/>
                <a:gd name="f11" fmla="val 196"/>
                <a:gd name="f12" fmla="val 218"/>
                <a:gd name="f13" fmla="val 568"/>
                <a:gd name="f14" fmla="val 277"/>
                <a:gd name="f15" fmla="val 533"/>
                <a:gd name="f16" fmla="val 496"/>
                <a:gd name="f17" fmla="val 456"/>
                <a:gd name="f18" fmla="val 296"/>
                <a:gd name="f19" fmla="val 312"/>
                <a:gd name="f20" fmla="val 347"/>
                <a:gd name="f21" fmla="val 241"/>
                <a:gd name="f22" fmla="val 133"/>
                <a:gd name="f23" fmla="val 315"/>
                <a:gd name="f24" fmla="val 299"/>
                <a:gd name="f25" fmla="val 279"/>
                <a:gd name="f26" fmla="val 92"/>
                <a:gd name="f27" fmla="val 54"/>
                <a:gd name="f28" fmla="val 17"/>
                <a:gd name="f29" fmla="val 221"/>
                <a:gd name="f30" fmla="val 31"/>
                <a:gd name="f31" fmla="val 195"/>
                <a:gd name="f32" fmla="val 77"/>
                <a:gd name="f33" fmla="val 181"/>
                <a:gd name="f34" fmla="val 121"/>
                <a:gd name="f35" fmla="val 58"/>
                <a:gd name="f36" fmla="val 86"/>
                <a:gd name="f37" fmla="val 89"/>
                <a:gd name="f38" fmla="val 65"/>
                <a:gd name="f39" fmla="val 112"/>
                <a:gd name="f40" fmla="val 49"/>
                <a:gd name="f41" fmla="val 143"/>
                <a:gd name="f42" fmla="val 51"/>
                <a:gd name="f43" fmla="val 164"/>
                <a:gd name="f44" fmla="val 69"/>
                <a:gd name="f45" fmla="val 190"/>
                <a:gd name="f46" fmla="val 91"/>
                <a:gd name="f47" fmla="val 193"/>
                <a:gd name="f48" fmla="val 130"/>
                <a:gd name="f49" fmla="val 171"/>
                <a:gd name="f50" fmla="val 177"/>
                <a:gd name="f51" fmla="val 207"/>
                <a:gd name="f52" fmla="val 201"/>
                <a:gd name="f53" fmla="val 235"/>
                <a:gd name="f54" fmla="val 183"/>
                <a:gd name="f55" fmla="val 154"/>
                <a:gd name="f56" fmla="val 212"/>
                <a:gd name="f57" fmla="val 117"/>
                <a:gd name="f58" fmla="val 213"/>
                <a:gd name="f59" fmla="val 81"/>
                <a:gd name="f60" fmla="val 214"/>
                <a:gd name="f61" fmla="val 43"/>
                <a:gd name="f62" fmla="val 243"/>
                <a:gd name="f63" fmla="val 11"/>
                <a:gd name="f64" fmla="val 6"/>
                <a:gd name="f65" fmla="val 319"/>
                <a:gd name="f66" fmla="val 359"/>
                <a:gd name="f67" fmla="val 22"/>
                <a:gd name="f68" fmla="val 367"/>
                <a:gd name="f69" fmla="val 60"/>
                <a:gd name="f70" fmla="val 377"/>
                <a:gd name="f71" fmla="val 102"/>
                <a:gd name="f72" fmla="val 381"/>
                <a:gd name="f73" fmla="val 145"/>
                <a:gd name="f74" fmla="val 351"/>
                <a:gd name="f75" fmla="val 182"/>
                <a:gd name="f76" fmla="val 374"/>
                <a:gd name="f77" fmla="val 202"/>
                <a:gd name="f78" fmla="val 413"/>
                <a:gd name="f79" fmla="val 178"/>
                <a:gd name="f80" fmla="val 391"/>
                <a:gd name="f81" fmla="val 126"/>
                <a:gd name="f82" fmla="val 394"/>
                <a:gd name="f83" fmla="val 88"/>
                <a:gd name="f84" fmla="val 424"/>
                <a:gd name="f85" fmla="val 66"/>
                <a:gd name="f86" fmla="val 448"/>
                <a:gd name="f87" fmla="val 480"/>
                <a:gd name="f88" fmla="val 50"/>
                <a:gd name="f89" fmla="val 502"/>
                <a:gd name="f90" fmla="val 70"/>
                <a:gd name="f91" fmla="val 528"/>
                <a:gd name="f92" fmla="val 530"/>
                <a:gd name="f93" fmla="val 136"/>
                <a:gd name="f94" fmla="val 316"/>
                <a:gd name="f95" fmla="val 236"/>
                <a:gd name="f96" fmla="val 304"/>
                <a:gd name="f97" fmla="val 252"/>
                <a:gd name="f98" fmla="val 306"/>
                <a:gd name="f99" fmla="val 297"/>
                <a:gd name="f100" fmla="val 310"/>
                <a:gd name="f101" fmla="val 322"/>
                <a:gd name="f102" fmla="val 313"/>
                <a:gd name="f103" fmla="val 326"/>
                <a:gd name="f104" fmla="val 314"/>
                <a:gd name="f105" fmla="val 364"/>
                <a:gd name="f106" fmla="val 399"/>
                <a:gd name="f107" fmla="val 433"/>
                <a:gd name="f108" fmla="val 441"/>
                <a:gd name="f109" fmla="val 263"/>
                <a:gd name="f110" fmla="val 436"/>
                <a:gd name="f111" fmla="val 395"/>
                <a:gd name="f112" fmla="val 230"/>
                <a:gd name="f113" fmla="val 383"/>
                <a:gd name="f114" fmla="val 223"/>
                <a:gd name="f115" fmla="val 370"/>
                <a:gd name="f116" fmla="val 217"/>
                <a:gd name="f117" fmla="val 358"/>
                <a:gd name="f118" fmla="val 209"/>
                <a:gd name="f119" fmla="val 343"/>
                <a:gd name="f120" fmla="val 200"/>
                <a:gd name="f121" fmla="val 204"/>
                <a:gd name="f122" fmla="val 303"/>
                <a:gd name="f123" fmla="val 208"/>
                <a:gd name="f124" fmla="val 288"/>
                <a:gd name="f125" fmla="val 278"/>
                <a:gd name="f126" fmla="val 254"/>
                <a:gd name="f127" fmla="val 194"/>
                <a:gd name="f128" fmla="val 203"/>
                <a:gd name="f129" fmla="val 215"/>
                <a:gd name="f130" fmla="val 205"/>
                <a:gd name="f131" fmla="val 222"/>
                <a:gd name="f132" fmla="val 227"/>
                <a:gd name="f133" fmla="val 234"/>
                <a:gd name="f134" fmla="val 149"/>
                <a:gd name="f135" fmla="val 141"/>
                <a:gd name="f136" fmla="val 275"/>
                <a:gd name="f137" fmla="val 153"/>
                <a:gd name="f138" fmla="val 185"/>
                <a:gd name="f139" fmla="val 251"/>
                <a:gd name="f140" fmla="val 257"/>
                <a:gd name="f141" fmla="val 265"/>
                <a:gd name="f142" fmla="val 266"/>
                <a:gd name="f143" fmla="val 307"/>
                <a:gd name="f144" fmla="val 272"/>
                <a:gd name="f145" fmla="val 283"/>
                <a:gd name="f146" fmla="val 293"/>
                <a:gd name="f147" fmla="val 260"/>
                <a:gd name="f148" fmla="val 270"/>
                <a:gd name="f149" fmla="val 237"/>
                <a:gd name="f150" fmla="val 228"/>
                <a:gd name="f151" fmla="val 284"/>
                <a:gd name="f152" fmla="val 292"/>
                <a:gd name="f153" fmla="val 211"/>
                <a:gd name="f154" fmla="val 301"/>
                <a:gd name="f155" fmla="val 309"/>
                <a:gd name="f156" fmla="val 229"/>
                <a:gd name="f157" fmla="val 231"/>
                <a:gd name="f158" fmla="val 85"/>
                <a:gd name="f159" fmla="val 98"/>
                <a:gd name="f160" fmla="val 116"/>
                <a:gd name="f161" fmla="val 134"/>
                <a:gd name="f162" fmla="val 166"/>
                <a:gd name="f163" fmla="val 261"/>
                <a:gd name="f164" fmla="val 323"/>
                <a:gd name="f165" fmla="val 189"/>
                <a:gd name="f166" fmla="val 165"/>
                <a:gd name="f167" fmla="val 354"/>
                <a:gd name="f168" fmla="val 135"/>
                <a:gd name="f169" fmla="val 356"/>
                <a:gd name="f170" fmla="val 120"/>
                <a:gd name="f171" fmla="val 355"/>
                <a:gd name="f172" fmla="val 105"/>
                <a:gd name="f173" fmla="val 90"/>
                <a:gd name="f174" fmla="val 78"/>
                <a:gd name="f175" fmla="val 332"/>
                <a:gd name="f176" fmla="val 62"/>
                <a:gd name="f177" fmla="val 320"/>
                <a:gd name="f178" fmla="val 72"/>
                <a:gd name="f179" fmla="val 80"/>
                <a:gd name="f180" fmla="val 147"/>
                <a:gd name="f181" fmla="val 108"/>
                <a:gd name="f182" fmla="val 174"/>
                <a:gd name="f183" fmla="val 156"/>
                <a:gd name="f184" fmla="val 162"/>
                <a:gd name="f185" fmla="val 146"/>
                <a:gd name="f186" fmla="val 167"/>
                <a:gd name="f187" fmla="val 109"/>
                <a:gd name="f188" fmla="val 127"/>
                <a:gd name="f189" fmla="val 119"/>
                <a:gd name="f190" fmla="val 111"/>
                <a:gd name="f191" fmla="val 94"/>
                <a:gd name="f192" fmla="val 95"/>
                <a:gd name="f193" fmla="val 506"/>
                <a:gd name="f194" fmla="val 99"/>
                <a:gd name="f195" fmla="val 499"/>
                <a:gd name="f196" fmla="val 472"/>
                <a:gd name="f197" fmla="val 97"/>
                <a:gd name="f198" fmla="val 462"/>
                <a:gd name="f199" fmla="val 451"/>
                <a:gd name="f200" fmla="val 96"/>
                <a:gd name="f201" fmla="val 419"/>
                <a:gd name="f202" fmla="val 103"/>
                <a:gd name="f203" fmla="val 418"/>
                <a:gd name="f204" fmla="val 414"/>
                <a:gd name="f205" fmla="val 129"/>
                <a:gd name="f206" fmla="val 412"/>
                <a:gd name="f207" fmla="val 432"/>
                <a:gd name="f208" fmla="val 444"/>
                <a:gd name="f209" fmla="val 172"/>
                <a:gd name="f210" fmla="val 464"/>
                <a:gd name="f211" fmla="val 176"/>
                <a:gd name="f212" fmla="val 478"/>
                <a:gd name="f213" fmla="+- 0 0 -90"/>
                <a:gd name="f214" fmla="*/ f3 1 586"/>
                <a:gd name="f215" fmla="*/ f4 1 330"/>
                <a:gd name="f216" fmla="val f5"/>
                <a:gd name="f217" fmla="val f6"/>
                <a:gd name="f218" fmla="val f7"/>
                <a:gd name="f219" fmla="*/ f213 f0 1"/>
                <a:gd name="f220" fmla="+- f218 0 f216"/>
                <a:gd name="f221" fmla="+- f217 0 f216"/>
                <a:gd name="f222" fmla="*/ f219 1 f2"/>
                <a:gd name="f223" fmla="*/ f221 1 586"/>
                <a:gd name="f224" fmla="*/ f220 1 330"/>
                <a:gd name="f225" fmla="*/ 507 f221 1"/>
                <a:gd name="f226" fmla="*/ 179 f220 1"/>
                <a:gd name="f227" fmla="*/ 568 f221 1"/>
                <a:gd name="f228" fmla="*/ 277 f220 1"/>
                <a:gd name="f229" fmla="*/ 456 f221 1"/>
                <a:gd name="f230" fmla="*/ 330 f220 1"/>
                <a:gd name="f231" fmla="*/ 133 f221 1"/>
                <a:gd name="f232" fmla="*/ 279 f220 1"/>
                <a:gd name="f233" fmla="*/ 17 f221 1"/>
                <a:gd name="f234" fmla="*/ 77 f221 1"/>
                <a:gd name="f235" fmla="*/ 181 f220 1"/>
                <a:gd name="f236" fmla="*/ 89 f221 1"/>
                <a:gd name="f237" fmla="*/ 65 f220 1"/>
                <a:gd name="f238" fmla="*/ 164 f221 1"/>
                <a:gd name="f239" fmla="*/ 69 f220 1"/>
                <a:gd name="f240" fmla="*/ 171 f221 1"/>
                <a:gd name="f241" fmla="*/ 177 f220 1"/>
                <a:gd name="f242" fmla="*/ 235 f221 1"/>
                <a:gd name="f243" fmla="*/ 183 f220 1"/>
                <a:gd name="f244" fmla="*/ 213 f221 1"/>
                <a:gd name="f245" fmla="*/ 81 f220 1"/>
                <a:gd name="f246" fmla="*/ 279 f221 1"/>
                <a:gd name="f247" fmla="*/ 6 f220 1"/>
                <a:gd name="f248" fmla="*/ 367 f221 1"/>
                <a:gd name="f249" fmla="*/ 60 f220 1"/>
                <a:gd name="f250" fmla="*/ 351 f221 1"/>
                <a:gd name="f251" fmla="*/ 182 f220 1"/>
                <a:gd name="f252" fmla="*/ 413 f221 1"/>
                <a:gd name="f253" fmla="*/ 178 f220 1"/>
                <a:gd name="f254" fmla="*/ 424 f221 1"/>
                <a:gd name="f255" fmla="*/ 66 f220 1"/>
                <a:gd name="f256" fmla="*/ 502 f221 1"/>
                <a:gd name="f257" fmla="*/ 70 f220 1"/>
                <a:gd name="f258" fmla="*/ 316 f221 1"/>
                <a:gd name="f259" fmla="*/ 236 f220 1"/>
                <a:gd name="f260" fmla="*/ 319 f221 1"/>
                <a:gd name="f261" fmla="*/ 310 f220 1"/>
                <a:gd name="f262" fmla="*/ 330 f221 1"/>
                <a:gd name="f263" fmla="*/ 314 f220 1"/>
                <a:gd name="f264" fmla="*/ 433 f221 1"/>
                <a:gd name="f265" fmla="*/ 395 f221 1"/>
                <a:gd name="f266" fmla="*/ 230 f220 1"/>
                <a:gd name="f267" fmla="*/ 358 f221 1"/>
                <a:gd name="f268" fmla="*/ 209 f220 1"/>
                <a:gd name="f269" fmla="*/ 312 f221 1"/>
                <a:gd name="f270" fmla="*/ 204 f220 1"/>
                <a:gd name="f271" fmla="*/ 278 f221 1"/>
                <a:gd name="f272" fmla="*/ 217 f221 1"/>
                <a:gd name="f273" fmla="*/ 215 f220 1"/>
                <a:gd name="f274" fmla="*/ 182 f221 1"/>
                <a:gd name="f275" fmla="*/ 234 f220 1"/>
                <a:gd name="f276" fmla="*/ 153 f221 1"/>
                <a:gd name="f277" fmla="*/ 251 f221 1"/>
                <a:gd name="f278" fmla="*/ 266 f221 1"/>
                <a:gd name="f279" fmla="*/ 307 f220 1"/>
                <a:gd name="f280" fmla="*/ 270 f221 1"/>
                <a:gd name="f281" fmla="*/ 237 f220 1"/>
                <a:gd name="f282" fmla="*/ 292 f221 1"/>
                <a:gd name="f283" fmla="*/ 211 f220 1"/>
                <a:gd name="f284" fmla="*/ 231 f221 1"/>
                <a:gd name="f285" fmla="*/ 85 f220 1"/>
                <a:gd name="f286" fmla="*/ 134 f220 1"/>
                <a:gd name="f287" fmla="*/ 293 f221 1"/>
                <a:gd name="f288" fmla="*/ 190 f220 1"/>
                <a:gd name="f289" fmla="*/ 354 f221 1"/>
                <a:gd name="f290" fmla="*/ 135 f220 1"/>
                <a:gd name="f291" fmla="*/ 355 f221 1"/>
                <a:gd name="f292" fmla="*/ 90 f220 1"/>
                <a:gd name="f293" fmla="*/ 320 f221 1"/>
                <a:gd name="f294" fmla="*/ 80 f221 1"/>
                <a:gd name="f295" fmla="*/ 126 f220 1"/>
                <a:gd name="f296" fmla="*/ 108 f221 1"/>
                <a:gd name="f297" fmla="*/ 174 f220 1"/>
                <a:gd name="f298" fmla="*/ 156 f221 1"/>
                <a:gd name="f299" fmla="*/ 162 f220 1"/>
                <a:gd name="f300" fmla="*/ 167 f221 1"/>
                <a:gd name="f301" fmla="*/ 109 f220 1"/>
                <a:gd name="f302" fmla="*/ 134 f221 1"/>
                <a:gd name="f303" fmla="*/ 88 f220 1"/>
                <a:gd name="f304" fmla="*/ 111 f221 1"/>
                <a:gd name="f305" fmla="*/ 92 f220 1"/>
                <a:gd name="f306" fmla="*/ 506 f221 1"/>
                <a:gd name="f307" fmla="*/ 472 f221 1"/>
                <a:gd name="f308" fmla="*/ 97 f220 1"/>
                <a:gd name="f309" fmla="*/ 441 f221 1"/>
                <a:gd name="f310" fmla="*/ 96 f220 1"/>
                <a:gd name="f311" fmla="*/ 418 f221 1"/>
                <a:gd name="f312" fmla="*/ 432 f221 1"/>
                <a:gd name="f313" fmla="*/ 165 f220 1"/>
                <a:gd name="f314" fmla="*/ 478 f221 1"/>
                <a:gd name="f315" fmla="*/ 172 f220 1"/>
                <a:gd name="f316" fmla="+- f222 0 f1"/>
                <a:gd name="f317" fmla="*/ f225 1 586"/>
                <a:gd name="f318" fmla="*/ f226 1 330"/>
                <a:gd name="f319" fmla="*/ f227 1 586"/>
                <a:gd name="f320" fmla="*/ f228 1 330"/>
                <a:gd name="f321" fmla="*/ f229 1 586"/>
                <a:gd name="f322" fmla="*/ f230 1 330"/>
                <a:gd name="f323" fmla="*/ f231 1 586"/>
                <a:gd name="f324" fmla="*/ f232 1 330"/>
                <a:gd name="f325" fmla="*/ f233 1 586"/>
                <a:gd name="f326" fmla="*/ f234 1 586"/>
                <a:gd name="f327" fmla="*/ f235 1 330"/>
                <a:gd name="f328" fmla="*/ f236 1 586"/>
                <a:gd name="f329" fmla="*/ f237 1 330"/>
                <a:gd name="f330" fmla="*/ f238 1 586"/>
                <a:gd name="f331" fmla="*/ f239 1 330"/>
                <a:gd name="f332" fmla="*/ f240 1 586"/>
                <a:gd name="f333" fmla="*/ f241 1 330"/>
                <a:gd name="f334" fmla="*/ f242 1 586"/>
                <a:gd name="f335" fmla="*/ f243 1 330"/>
                <a:gd name="f336" fmla="*/ f244 1 586"/>
                <a:gd name="f337" fmla="*/ f245 1 330"/>
                <a:gd name="f338" fmla="*/ f246 1 586"/>
                <a:gd name="f339" fmla="*/ f247 1 330"/>
                <a:gd name="f340" fmla="*/ f248 1 586"/>
                <a:gd name="f341" fmla="*/ f249 1 330"/>
                <a:gd name="f342" fmla="*/ f250 1 586"/>
                <a:gd name="f343" fmla="*/ f251 1 330"/>
                <a:gd name="f344" fmla="*/ f252 1 586"/>
                <a:gd name="f345" fmla="*/ f253 1 330"/>
                <a:gd name="f346" fmla="*/ f254 1 586"/>
                <a:gd name="f347" fmla="*/ f255 1 330"/>
                <a:gd name="f348" fmla="*/ f256 1 586"/>
                <a:gd name="f349" fmla="*/ f257 1 330"/>
                <a:gd name="f350" fmla="*/ f258 1 586"/>
                <a:gd name="f351" fmla="*/ f259 1 330"/>
                <a:gd name="f352" fmla="*/ f260 1 586"/>
                <a:gd name="f353" fmla="*/ f261 1 330"/>
                <a:gd name="f354" fmla="*/ f262 1 586"/>
                <a:gd name="f355" fmla="*/ f263 1 330"/>
                <a:gd name="f356" fmla="*/ f264 1 586"/>
                <a:gd name="f357" fmla="*/ f265 1 586"/>
                <a:gd name="f358" fmla="*/ f266 1 330"/>
                <a:gd name="f359" fmla="*/ f267 1 586"/>
                <a:gd name="f360" fmla="*/ f268 1 330"/>
                <a:gd name="f361" fmla="*/ f269 1 586"/>
                <a:gd name="f362" fmla="*/ f270 1 330"/>
                <a:gd name="f363" fmla="*/ f271 1 586"/>
                <a:gd name="f364" fmla="*/ f272 1 586"/>
                <a:gd name="f365" fmla="*/ f273 1 330"/>
                <a:gd name="f366" fmla="*/ f274 1 586"/>
                <a:gd name="f367" fmla="*/ f275 1 330"/>
                <a:gd name="f368" fmla="*/ f276 1 586"/>
                <a:gd name="f369" fmla="*/ f277 1 586"/>
                <a:gd name="f370" fmla="*/ f278 1 586"/>
                <a:gd name="f371" fmla="*/ f279 1 330"/>
                <a:gd name="f372" fmla="*/ f280 1 586"/>
                <a:gd name="f373" fmla="*/ f281 1 330"/>
                <a:gd name="f374" fmla="*/ f282 1 586"/>
                <a:gd name="f375" fmla="*/ f283 1 330"/>
                <a:gd name="f376" fmla="*/ f284 1 586"/>
                <a:gd name="f377" fmla="*/ f285 1 330"/>
                <a:gd name="f378" fmla="*/ f286 1 330"/>
                <a:gd name="f379" fmla="*/ f287 1 586"/>
                <a:gd name="f380" fmla="*/ f288 1 330"/>
                <a:gd name="f381" fmla="*/ f289 1 586"/>
                <a:gd name="f382" fmla="*/ f290 1 330"/>
                <a:gd name="f383" fmla="*/ f291 1 586"/>
                <a:gd name="f384" fmla="*/ f292 1 330"/>
                <a:gd name="f385" fmla="*/ f293 1 586"/>
                <a:gd name="f386" fmla="*/ f294 1 586"/>
                <a:gd name="f387" fmla="*/ f295 1 330"/>
                <a:gd name="f388" fmla="*/ f296 1 586"/>
                <a:gd name="f389" fmla="*/ f297 1 330"/>
                <a:gd name="f390" fmla="*/ f298 1 586"/>
                <a:gd name="f391" fmla="*/ f299 1 330"/>
                <a:gd name="f392" fmla="*/ f300 1 586"/>
                <a:gd name="f393" fmla="*/ f301 1 330"/>
                <a:gd name="f394" fmla="*/ f302 1 586"/>
                <a:gd name="f395" fmla="*/ f303 1 330"/>
                <a:gd name="f396" fmla="*/ f304 1 586"/>
                <a:gd name="f397" fmla="*/ f305 1 330"/>
                <a:gd name="f398" fmla="*/ f306 1 586"/>
                <a:gd name="f399" fmla="*/ f307 1 586"/>
                <a:gd name="f400" fmla="*/ f308 1 330"/>
                <a:gd name="f401" fmla="*/ f309 1 586"/>
                <a:gd name="f402" fmla="*/ f310 1 330"/>
                <a:gd name="f403" fmla="*/ f311 1 586"/>
                <a:gd name="f404" fmla="*/ f312 1 586"/>
                <a:gd name="f405" fmla="*/ f313 1 330"/>
                <a:gd name="f406" fmla="*/ f314 1 586"/>
                <a:gd name="f407" fmla="*/ f315 1 330"/>
                <a:gd name="f408" fmla="*/ 0 1 f223"/>
                <a:gd name="f409" fmla="*/ f217 1 f223"/>
                <a:gd name="f410" fmla="*/ 0 1 f224"/>
                <a:gd name="f411" fmla="*/ f218 1 f224"/>
                <a:gd name="f412" fmla="*/ f317 1 f223"/>
                <a:gd name="f413" fmla="*/ f318 1 f224"/>
                <a:gd name="f414" fmla="*/ f319 1 f223"/>
                <a:gd name="f415" fmla="*/ f320 1 f224"/>
                <a:gd name="f416" fmla="*/ f321 1 f223"/>
                <a:gd name="f417" fmla="*/ f322 1 f224"/>
                <a:gd name="f418" fmla="*/ f323 1 f223"/>
                <a:gd name="f419" fmla="*/ f324 1 f224"/>
                <a:gd name="f420" fmla="*/ f325 1 f223"/>
                <a:gd name="f421" fmla="*/ f326 1 f223"/>
                <a:gd name="f422" fmla="*/ f327 1 f224"/>
                <a:gd name="f423" fmla="*/ f328 1 f223"/>
                <a:gd name="f424" fmla="*/ f329 1 f224"/>
                <a:gd name="f425" fmla="*/ f330 1 f223"/>
                <a:gd name="f426" fmla="*/ f331 1 f224"/>
                <a:gd name="f427" fmla="*/ f332 1 f223"/>
                <a:gd name="f428" fmla="*/ f333 1 f224"/>
                <a:gd name="f429" fmla="*/ f334 1 f223"/>
                <a:gd name="f430" fmla="*/ f335 1 f224"/>
                <a:gd name="f431" fmla="*/ f336 1 f223"/>
                <a:gd name="f432" fmla="*/ f337 1 f224"/>
                <a:gd name="f433" fmla="*/ f338 1 f223"/>
                <a:gd name="f434" fmla="*/ f339 1 f224"/>
                <a:gd name="f435" fmla="*/ f340 1 f223"/>
                <a:gd name="f436" fmla="*/ f341 1 f224"/>
                <a:gd name="f437" fmla="*/ f342 1 f223"/>
                <a:gd name="f438" fmla="*/ f343 1 f224"/>
                <a:gd name="f439" fmla="*/ f344 1 f223"/>
                <a:gd name="f440" fmla="*/ f345 1 f224"/>
                <a:gd name="f441" fmla="*/ f346 1 f223"/>
                <a:gd name="f442" fmla="*/ f347 1 f224"/>
                <a:gd name="f443" fmla="*/ f348 1 f223"/>
                <a:gd name="f444" fmla="*/ f349 1 f224"/>
                <a:gd name="f445" fmla="*/ f350 1 f223"/>
                <a:gd name="f446" fmla="*/ f351 1 f224"/>
                <a:gd name="f447" fmla="*/ f352 1 f223"/>
                <a:gd name="f448" fmla="*/ f353 1 f224"/>
                <a:gd name="f449" fmla="*/ f354 1 f223"/>
                <a:gd name="f450" fmla="*/ f355 1 f224"/>
                <a:gd name="f451" fmla="*/ f356 1 f223"/>
                <a:gd name="f452" fmla="*/ f357 1 f223"/>
                <a:gd name="f453" fmla="*/ f358 1 f224"/>
                <a:gd name="f454" fmla="*/ f359 1 f223"/>
                <a:gd name="f455" fmla="*/ f360 1 f224"/>
                <a:gd name="f456" fmla="*/ f361 1 f223"/>
                <a:gd name="f457" fmla="*/ f362 1 f224"/>
                <a:gd name="f458" fmla="*/ f363 1 f223"/>
                <a:gd name="f459" fmla="*/ f364 1 f223"/>
                <a:gd name="f460" fmla="*/ f365 1 f224"/>
                <a:gd name="f461" fmla="*/ f366 1 f223"/>
                <a:gd name="f462" fmla="*/ f367 1 f224"/>
                <a:gd name="f463" fmla="*/ f368 1 f223"/>
                <a:gd name="f464" fmla="*/ f369 1 f223"/>
                <a:gd name="f465" fmla="*/ f370 1 f223"/>
                <a:gd name="f466" fmla="*/ f371 1 f224"/>
                <a:gd name="f467" fmla="*/ f372 1 f223"/>
                <a:gd name="f468" fmla="*/ f373 1 f224"/>
                <a:gd name="f469" fmla="*/ f374 1 f223"/>
                <a:gd name="f470" fmla="*/ f375 1 f224"/>
                <a:gd name="f471" fmla="*/ f376 1 f223"/>
                <a:gd name="f472" fmla="*/ f377 1 f224"/>
                <a:gd name="f473" fmla="*/ f378 1 f224"/>
                <a:gd name="f474" fmla="*/ f379 1 f223"/>
                <a:gd name="f475" fmla="*/ f380 1 f224"/>
                <a:gd name="f476" fmla="*/ f381 1 f223"/>
                <a:gd name="f477" fmla="*/ f382 1 f224"/>
                <a:gd name="f478" fmla="*/ f383 1 f223"/>
                <a:gd name="f479" fmla="*/ f384 1 f224"/>
                <a:gd name="f480" fmla="*/ f385 1 f223"/>
                <a:gd name="f481" fmla="*/ f386 1 f223"/>
                <a:gd name="f482" fmla="*/ f387 1 f224"/>
                <a:gd name="f483" fmla="*/ f388 1 f223"/>
                <a:gd name="f484" fmla="*/ f389 1 f224"/>
                <a:gd name="f485" fmla="*/ f390 1 f223"/>
                <a:gd name="f486" fmla="*/ f391 1 f224"/>
                <a:gd name="f487" fmla="*/ f392 1 f223"/>
                <a:gd name="f488" fmla="*/ f393 1 f224"/>
                <a:gd name="f489" fmla="*/ f394 1 f223"/>
                <a:gd name="f490" fmla="*/ f395 1 f224"/>
                <a:gd name="f491" fmla="*/ f396 1 f223"/>
                <a:gd name="f492" fmla="*/ f397 1 f224"/>
                <a:gd name="f493" fmla="*/ f398 1 f223"/>
                <a:gd name="f494" fmla="*/ f399 1 f223"/>
                <a:gd name="f495" fmla="*/ f400 1 f224"/>
                <a:gd name="f496" fmla="*/ f401 1 f223"/>
                <a:gd name="f497" fmla="*/ f402 1 f224"/>
                <a:gd name="f498" fmla="*/ f403 1 f223"/>
                <a:gd name="f499" fmla="*/ f404 1 f223"/>
                <a:gd name="f500" fmla="*/ f405 1 f224"/>
                <a:gd name="f501" fmla="*/ f406 1 f223"/>
                <a:gd name="f502" fmla="*/ f407 1 f224"/>
                <a:gd name="f503" fmla="*/ f408 f214 1"/>
                <a:gd name="f504" fmla="*/ f409 f214 1"/>
                <a:gd name="f505" fmla="*/ f411 f215 1"/>
                <a:gd name="f506" fmla="*/ f410 f215 1"/>
                <a:gd name="f507" fmla="*/ f412 f214 1"/>
                <a:gd name="f508" fmla="*/ f413 f215 1"/>
                <a:gd name="f509" fmla="*/ f414 f214 1"/>
                <a:gd name="f510" fmla="*/ f415 f215 1"/>
                <a:gd name="f511" fmla="*/ f416 f214 1"/>
                <a:gd name="f512" fmla="*/ f417 f215 1"/>
                <a:gd name="f513" fmla="*/ f418 f214 1"/>
                <a:gd name="f514" fmla="*/ f419 f215 1"/>
                <a:gd name="f515" fmla="*/ f420 f214 1"/>
                <a:gd name="f516" fmla="*/ f421 f214 1"/>
                <a:gd name="f517" fmla="*/ f422 f215 1"/>
                <a:gd name="f518" fmla="*/ f423 f214 1"/>
                <a:gd name="f519" fmla="*/ f424 f215 1"/>
                <a:gd name="f520" fmla="*/ f425 f214 1"/>
                <a:gd name="f521" fmla="*/ f426 f215 1"/>
                <a:gd name="f522" fmla="*/ f427 f214 1"/>
                <a:gd name="f523" fmla="*/ f428 f215 1"/>
                <a:gd name="f524" fmla="*/ f429 f214 1"/>
                <a:gd name="f525" fmla="*/ f430 f215 1"/>
                <a:gd name="f526" fmla="*/ f431 f214 1"/>
                <a:gd name="f527" fmla="*/ f432 f215 1"/>
                <a:gd name="f528" fmla="*/ f433 f214 1"/>
                <a:gd name="f529" fmla="*/ f434 f215 1"/>
                <a:gd name="f530" fmla="*/ f435 f214 1"/>
                <a:gd name="f531" fmla="*/ f436 f215 1"/>
                <a:gd name="f532" fmla="*/ f437 f214 1"/>
                <a:gd name="f533" fmla="*/ f438 f215 1"/>
                <a:gd name="f534" fmla="*/ f439 f214 1"/>
                <a:gd name="f535" fmla="*/ f440 f215 1"/>
                <a:gd name="f536" fmla="*/ f441 f214 1"/>
                <a:gd name="f537" fmla="*/ f442 f215 1"/>
                <a:gd name="f538" fmla="*/ f443 f214 1"/>
                <a:gd name="f539" fmla="*/ f444 f215 1"/>
                <a:gd name="f540" fmla="*/ f445 f214 1"/>
                <a:gd name="f541" fmla="*/ f446 f215 1"/>
                <a:gd name="f542" fmla="*/ f447 f214 1"/>
                <a:gd name="f543" fmla="*/ f448 f215 1"/>
                <a:gd name="f544" fmla="*/ f449 f214 1"/>
                <a:gd name="f545" fmla="*/ f450 f215 1"/>
                <a:gd name="f546" fmla="*/ f451 f214 1"/>
                <a:gd name="f547" fmla="*/ f452 f214 1"/>
                <a:gd name="f548" fmla="*/ f453 f215 1"/>
                <a:gd name="f549" fmla="*/ f454 f214 1"/>
                <a:gd name="f550" fmla="*/ f455 f215 1"/>
                <a:gd name="f551" fmla="*/ f456 f214 1"/>
                <a:gd name="f552" fmla="*/ f457 f215 1"/>
                <a:gd name="f553" fmla="*/ f458 f214 1"/>
                <a:gd name="f554" fmla="*/ f459 f214 1"/>
                <a:gd name="f555" fmla="*/ f460 f215 1"/>
                <a:gd name="f556" fmla="*/ f461 f214 1"/>
                <a:gd name="f557" fmla="*/ f462 f215 1"/>
                <a:gd name="f558" fmla="*/ f463 f214 1"/>
                <a:gd name="f559" fmla="*/ f464 f214 1"/>
                <a:gd name="f560" fmla="*/ f465 f214 1"/>
                <a:gd name="f561" fmla="*/ f466 f215 1"/>
                <a:gd name="f562" fmla="*/ f467 f214 1"/>
                <a:gd name="f563" fmla="*/ f468 f215 1"/>
                <a:gd name="f564" fmla="*/ f469 f214 1"/>
                <a:gd name="f565" fmla="*/ f470 f215 1"/>
                <a:gd name="f566" fmla="*/ f471 f214 1"/>
                <a:gd name="f567" fmla="*/ f472 f215 1"/>
                <a:gd name="f568" fmla="*/ f473 f215 1"/>
                <a:gd name="f569" fmla="*/ f474 f214 1"/>
                <a:gd name="f570" fmla="*/ f475 f215 1"/>
                <a:gd name="f571" fmla="*/ f476 f214 1"/>
                <a:gd name="f572" fmla="*/ f477 f215 1"/>
                <a:gd name="f573" fmla="*/ f478 f214 1"/>
                <a:gd name="f574" fmla="*/ f479 f215 1"/>
                <a:gd name="f575" fmla="*/ f480 f214 1"/>
                <a:gd name="f576" fmla="*/ f481 f214 1"/>
                <a:gd name="f577" fmla="*/ f482 f215 1"/>
                <a:gd name="f578" fmla="*/ f483 f214 1"/>
                <a:gd name="f579" fmla="*/ f484 f215 1"/>
                <a:gd name="f580" fmla="*/ f485 f214 1"/>
                <a:gd name="f581" fmla="*/ f486 f215 1"/>
                <a:gd name="f582" fmla="*/ f487 f214 1"/>
                <a:gd name="f583" fmla="*/ f488 f215 1"/>
                <a:gd name="f584" fmla="*/ f489 f214 1"/>
                <a:gd name="f585" fmla="*/ f490 f215 1"/>
                <a:gd name="f586" fmla="*/ f491 f214 1"/>
                <a:gd name="f587" fmla="*/ f492 f215 1"/>
                <a:gd name="f588" fmla="*/ f493 f214 1"/>
                <a:gd name="f589" fmla="*/ f494 f214 1"/>
                <a:gd name="f590" fmla="*/ f495 f215 1"/>
                <a:gd name="f591" fmla="*/ f496 f214 1"/>
                <a:gd name="f592" fmla="*/ f497 f215 1"/>
                <a:gd name="f593" fmla="*/ f498 f214 1"/>
                <a:gd name="f594" fmla="*/ f499 f214 1"/>
                <a:gd name="f595" fmla="*/ f500 f215 1"/>
                <a:gd name="f596" fmla="*/ f501 f214 1"/>
                <a:gd name="f597" fmla="*/ f502 f2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6">
                  <a:pos x="f507" y="f508"/>
                </a:cxn>
                <a:cxn ang="f316">
                  <a:pos x="f509" y="f510"/>
                </a:cxn>
                <a:cxn ang="f316">
                  <a:pos x="f511" y="f510"/>
                </a:cxn>
                <a:cxn ang="f316">
                  <a:pos x="f511" y="f512"/>
                </a:cxn>
                <a:cxn ang="f316">
                  <a:pos x="f513" y="f512"/>
                </a:cxn>
                <a:cxn ang="f316">
                  <a:pos x="f513" y="f514"/>
                </a:cxn>
                <a:cxn ang="f316">
                  <a:pos x="f515" y="f514"/>
                </a:cxn>
                <a:cxn ang="f316">
                  <a:pos x="f516" y="f517"/>
                </a:cxn>
                <a:cxn ang="f316">
                  <a:pos x="f518" y="f519"/>
                </a:cxn>
                <a:cxn ang="f316">
                  <a:pos x="f520" y="f521"/>
                </a:cxn>
                <a:cxn ang="f316">
                  <a:pos x="f522" y="f523"/>
                </a:cxn>
                <a:cxn ang="f316">
                  <a:pos x="f524" y="f525"/>
                </a:cxn>
                <a:cxn ang="f316">
                  <a:pos x="f526" y="f527"/>
                </a:cxn>
                <a:cxn ang="f316">
                  <a:pos x="f528" y="f529"/>
                </a:cxn>
                <a:cxn ang="f316">
                  <a:pos x="f530" y="f531"/>
                </a:cxn>
                <a:cxn ang="f316">
                  <a:pos x="f532" y="f533"/>
                </a:cxn>
                <a:cxn ang="f316">
                  <a:pos x="f534" y="f535"/>
                </a:cxn>
                <a:cxn ang="f316">
                  <a:pos x="f536" y="f537"/>
                </a:cxn>
                <a:cxn ang="f316">
                  <a:pos x="f538" y="f539"/>
                </a:cxn>
                <a:cxn ang="f316">
                  <a:pos x="f507" y="f508"/>
                </a:cxn>
                <a:cxn ang="f316">
                  <a:pos x="f540" y="f541"/>
                </a:cxn>
                <a:cxn ang="f316">
                  <a:pos x="f542" y="f543"/>
                </a:cxn>
                <a:cxn ang="f316">
                  <a:pos x="f544" y="f545"/>
                </a:cxn>
                <a:cxn ang="f316">
                  <a:pos x="f546" y="f545"/>
                </a:cxn>
                <a:cxn ang="f316">
                  <a:pos x="f547" y="f548"/>
                </a:cxn>
                <a:cxn ang="f316">
                  <a:pos x="f549" y="f550"/>
                </a:cxn>
                <a:cxn ang="f316">
                  <a:pos x="f551" y="f552"/>
                </a:cxn>
                <a:cxn ang="f316">
                  <a:pos x="f553" y="f552"/>
                </a:cxn>
                <a:cxn ang="f316">
                  <a:pos x="f554" y="f555"/>
                </a:cxn>
                <a:cxn ang="f316">
                  <a:pos x="f556" y="f557"/>
                </a:cxn>
                <a:cxn ang="f316">
                  <a:pos x="f558" y="f545"/>
                </a:cxn>
                <a:cxn ang="f316">
                  <a:pos x="f559" y="f545"/>
                </a:cxn>
                <a:cxn ang="f316">
                  <a:pos x="f560" y="f561"/>
                </a:cxn>
                <a:cxn ang="f316">
                  <a:pos x="f562" y="f563"/>
                </a:cxn>
                <a:cxn ang="f316">
                  <a:pos x="f564" y="f565"/>
                </a:cxn>
                <a:cxn ang="f316">
                  <a:pos x="f540" y="f541"/>
                </a:cxn>
                <a:cxn ang="f316">
                  <a:pos x="f566" y="f567"/>
                </a:cxn>
                <a:cxn ang="f316">
                  <a:pos x="f566" y="f568"/>
                </a:cxn>
                <a:cxn ang="f316">
                  <a:pos x="f569" y="f570"/>
                </a:cxn>
                <a:cxn ang="f316">
                  <a:pos x="f571" y="f572"/>
                </a:cxn>
                <a:cxn ang="f316">
                  <a:pos x="f573" y="f574"/>
                </a:cxn>
                <a:cxn ang="f316">
                  <a:pos x="f575" y="f519"/>
                </a:cxn>
                <a:cxn ang="f316">
                  <a:pos x="f566" y="f567"/>
                </a:cxn>
                <a:cxn ang="f316">
                  <a:pos x="f576" y="f577"/>
                </a:cxn>
                <a:cxn ang="f316">
                  <a:pos x="f578" y="f579"/>
                </a:cxn>
                <a:cxn ang="f316">
                  <a:pos x="f580" y="f581"/>
                </a:cxn>
                <a:cxn ang="f316">
                  <a:pos x="f582" y="f583"/>
                </a:cxn>
                <a:cxn ang="f316">
                  <a:pos x="f584" y="f585"/>
                </a:cxn>
                <a:cxn ang="f316">
                  <a:pos x="f586" y="f587"/>
                </a:cxn>
                <a:cxn ang="f316">
                  <a:pos x="f576" y="f577"/>
                </a:cxn>
                <a:cxn ang="f316">
                  <a:pos x="f588" y="f577"/>
                </a:cxn>
                <a:cxn ang="f316">
                  <a:pos x="f589" y="f590"/>
                </a:cxn>
                <a:cxn ang="f316">
                  <a:pos x="f591" y="f592"/>
                </a:cxn>
                <a:cxn ang="f316">
                  <a:pos x="f593" y="f583"/>
                </a:cxn>
                <a:cxn ang="f316">
                  <a:pos x="f594" y="f595"/>
                </a:cxn>
                <a:cxn ang="f316">
                  <a:pos x="f596" y="f597"/>
                </a:cxn>
                <a:cxn ang="f316">
                  <a:pos x="f588" y="f577"/>
                </a:cxn>
              </a:cxnLst>
              <a:rect l="f503" t="f506" r="f504" b="f505"/>
              <a:pathLst>
                <a:path w="586" h="330">
                  <a:moveTo>
                    <a:pt x="f8" y="f9"/>
                  </a:moveTo>
                  <a:cubicBezTo>
                    <a:pt x="f10" y="f11"/>
                    <a:pt x="f6" y="f12"/>
                    <a:pt x="f13" y="f14"/>
                  </a:cubicBezTo>
                  <a:cubicBezTo>
                    <a:pt x="f15" y="f14"/>
                    <a:pt x="f16" y="f14"/>
                    <a:pt x="f17" y="f14"/>
                  </a:cubicBezTo>
                  <a:cubicBezTo>
                    <a:pt x="f17" y="f18"/>
                    <a:pt x="f17" y="f19"/>
                    <a:pt x="f17" y="f7"/>
                  </a:cubicBezTo>
                  <a:cubicBezTo>
                    <a:pt x="f20" y="f7"/>
                    <a:pt x="f21" y="f7"/>
                    <a:pt x="f22" y="f7"/>
                  </a:cubicBezTo>
                  <a:cubicBezTo>
                    <a:pt x="f22" y="f23"/>
                    <a:pt x="f22" y="f24"/>
                    <a:pt x="f22" y="f25"/>
                  </a:cubicBezTo>
                  <a:cubicBezTo>
                    <a:pt x="f26" y="f25"/>
                    <a:pt x="f27" y="f25"/>
                    <a:pt x="f28" y="f25"/>
                  </a:cubicBezTo>
                  <a:cubicBezTo>
                    <a:pt x="f5" y="f29"/>
                    <a:pt x="f30" y="f31"/>
                    <a:pt x="f32" y="f33"/>
                  </a:cubicBezTo>
                  <a:cubicBezTo>
                    <a:pt x="f27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1" y="f52"/>
                    <a:pt x="f53" y="f54"/>
                  </a:cubicBezTo>
                  <a:cubicBezTo>
                    <a:pt x="f51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25" y="f64"/>
                  </a:cubicBezTo>
                  <a:cubicBezTo>
                    <a:pt x="f65" y="f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40"/>
                    <a:pt x="f87" y="f88"/>
                    <a:pt x="f89" y="f90"/>
                  </a:cubicBezTo>
                  <a:cubicBezTo>
                    <a:pt x="f91" y="f26"/>
                    <a:pt x="f92" y="f93"/>
                    <a:pt x="f8" y="f9"/>
                  </a:cubicBezTo>
                  <a:close/>
                  <a:moveTo>
                    <a:pt x="f94" y="f95"/>
                  </a:moveTo>
                  <a:cubicBezTo>
                    <a:pt x="f96" y="f97"/>
                    <a:pt x="f98" y="f99"/>
                    <a:pt x="f65" y="f100"/>
                  </a:cubicBezTo>
                  <a:cubicBezTo>
                    <a:pt x="f101" y="f102"/>
                    <a:pt x="f103" y="f104"/>
                    <a:pt x="f7" y="f104"/>
                  </a:cubicBezTo>
                  <a:cubicBezTo>
                    <a:pt x="f105" y="f104"/>
                    <a:pt x="f106" y="f104"/>
                    <a:pt x="f107" y="f104"/>
                  </a:cubicBezTo>
                  <a:cubicBezTo>
                    <a:pt x="f108" y="f109"/>
                    <a:pt x="f110" y="f97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7" y="f31"/>
                    <a:pt x="f19" y="f121"/>
                  </a:cubicBezTo>
                  <a:cubicBezTo>
                    <a:pt x="f122" y="f123"/>
                    <a:pt x="f124" y="f118"/>
                    <a:pt x="f125" y="f121"/>
                  </a:cubicBezTo>
                  <a:cubicBezTo>
                    <a:pt x="f126" y="f127"/>
                    <a:pt x="f95" y="f128"/>
                    <a:pt x="f116" y="f129"/>
                  </a:cubicBezTo>
                  <a:cubicBezTo>
                    <a:pt x="f130" y="f131"/>
                    <a:pt x="f47" y="f132"/>
                    <a:pt x="f75" y="f133"/>
                  </a:cubicBezTo>
                  <a:cubicBezTo>
                    <a:pt x="f134" y="f97"/>
                    <a:pt x="f135" y="f136"/>
                    <a:pt x="f137" y="f104"/>
                  </a:cubicBezTo>
                  <a:cubicBezTo>
                    <a:pt x="f138" y="f104"/>
                    <a:pt x="f12" y="f23"/>
                    <a:pt x="f139" y="f104"/>
                  </a:cubicBezTo>
                  <a:cubicBezTo>
                    <a:pt x="f140" y="f104"/>
                    <a:pt x="f141" y="f100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25" y="f150"/>
                    <a:pt x="f151" y="f29"/>
                    <a:pt x="f152" y="f153"/>
                  </a:cubicBezTo>
                  <a:cubicBezTo>
                    <a:pt x="f154" y="f29"/>
                    <a:pt x="f155" y="f156"/>
                    <a:pt x="f94" y="f95"/>
                  </a:cubicBezTo>
                  <a:close/>
                  <a:moveTo>
                    <a:pt x="f157" y="f158"/>
                  </a:moveTo>
                  <a:cubicBezTo>
                    <a:pt x="f157" y="f159"/>
                    <a:pt x="f112" y="f160"/>
                    <a:pt x="f157" y="f161"/>
                  </a:cubicBezTo>
                  <a:cubicBezTo>
                    <a:pt x="f133" y="f162"/>
                    <a:pt x="f163" y="f45"/>
                    <a:pt x="f146" y="f45"/>
                  </a:cubicBezTo>
                  <a:cubicBezTo>
                    <a:pt x="f164" y="f165"/>
                    <a:pt x="f74" y="f166"/>
                    <a:pt x="f167" y="f168"/>
                  </a:cubicBezTo>
                  <a:cubicBezTo>
                    <a:pt x="f169" y="f170"/>
                    <a:pt x="f171" y="f172"/>
                    <a:pt x="f171" y="f173"/>
                  </a:cubicBezTo>
                  <a:cubicBezTo>
                    <a:pt x="f167" y="f174"/>
                    <a:pt x="f175" y="f176"/>
                    <a:pt x="f177" y="f38"/>
                  </a:cubicBezTo>
                  <a:cubicBezTo>
                    <a:pt x="f152" y="f178"/>
                    <a:pt x="f109" y="f174"/>
                    <a:pt x="f157" y="f158"/>
                  </a:cubicBezTo>
                  <a:close/>
                  <a:moveTo>
                    <a:pt x="f179" y="f81"/>
                  </a:moveTo>
                  <a:cubicBezTo>
                    <a:pt x="f174" y="f180"/>
                    <a:pt x="f36" y="f166"/>
                    <a:pt x="f181" y="f182"/>
                  </a:cubicBezTo>
                  <a:cubicBezTo>
                    <a:pt x="f81" y="f33"/>
                    <a:pt x="f180" y="f79"/>
                    <a:pt x="f183" y="f184"/>
                  </a:cubicBezTo>
                  <a:cubicBezTo>
                    <a:pt x="f166" y="f185"/>
                    <a:pt x="f186" y="f81"/>
                    <a:pt x="f186" y="f187"/>
                  </a:cubicBezTo>
                  <a:cubicBezTo>
                    <a:pt x="f162" y="f46"/>
                    <a:pt x="f183" y="f32"/>
                    <a:pt x="f161" y="f83"/>
                  </a:cubicBezTo>
                  <a:cubicBezTo>
                    <a:pt x="f188" y="f46"/>
                    <a:pt x="f189" y="f46"/>
                    <a:pt x="f190" y="f26"/>
                  </a:cubicBezTo>
                  <a:cubicBezTo>
                    <a:pt x="f59" y="f191"/>
                    <a:pt x="f179" y="f192"/>
                    <a:pt x="f179" y="f81"/>
                  </a:cubicBezTo>
                  <a:close/>
                  <a:moveTo>
                    <a:pt x="f193" y="f81"/>
                  </a:moveTo>
                  <a:cubicBezTo>
                    <a:pt x="f193" y="f194"/>
                    <a:pt x="f195" y="f191"/>
                    <a:pt x="f196" y="f197"/>
                  </a:cubicBezTo>
                  <a:cubicBezTo>
                    <a:pt x="f198" y="f194"/>
                    <a:pt x="f199" y="f192"/>
                    <a:pt x="f108" y="f200"/>
                  </a:cubicBezTo>
                  <a:cubicBezTo>
                    <a:pt x="f107" y="f159"/>
                    <a:pt x="f201" y="f202"/>
                    <a:pt x="f203" y="f187"/>
                  </a:cubicBezTo>
                  <a:cubicBezTo>
                    <a:pt x="f204" y="f205"/>
                    <a:pt x="f206" y="f137"/>
                    <a:pt x="f207" y="f166"/>
                  </a:cubicBezTo>
                  <a:cubicBezTo>
                    <a:pt x="f208" y="f209"/>
                    <a:pt x="f210" y="f211"/>
                    <a:pt x="f212" y="f209"/>
                  </a:cubicBezTo>
                  <a:cubicBezTo>
                    <a:pt x="f195" y="f186"/>
                    <a:pt x="f193" y="f180"/>
                    <a:pt x="f193" y="f81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00" name="Freeform 308">
              <a:extLst>
                <a:ext uri="{FF2B5EF4-FFF2-40B4-BE49-F238E27FC236}">
                  <a16:creationId xmlns:a16="http://schemas.microsoft.com/office/drawing/2014/main" id="{6B058D51-5A5E-6097-B00E-39CD9FEA0891}"/>
                </a:ext>
              </a:extLst>
            </p:cNvPr>
            <p:cNvSpPr/>
            <p:nvPr/>
          </p:nvSpPr>
          <p:spPr>
            <a:xfrm>
              <a:off x="5861047" y="6102751"/>
              <a:ext cx="601666" cy="482602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508"/>
                <a:gd name="f8" fmla="val 408"/>
                <a:gd name="f9" fmla="val 134"/>
                <a:gd name="f10" fmla="val 481"/>
                <a:gd name="f11" fmla="val 159"/>
                <a:gd name="f12" fmla="val 452"/>
                <a:gd name="f13" fmla="val 186"/>
                <a:gd name="f14" fmla="val 417"/>
                <a:gd name="f15" fmla="val 218"/>
                <a:gd name="f16" fmla="val 431"/>
                <a:gd name="f17" fmla="val 229"/>
                <a:gd name="f18" fmla="val 443"/>
                <a:gd name="f19" fmla="val 236"/>
                <a:gd name="f20" fmla="val 245"/>
                <a:gd name="f21" fmla="val 471"/>
                <a:gd name="f22" fmla="val 265"/>
                <a:gd name="f23" fmla="val 466"/>
                <a:gd name="f24" fmla="val 290"/>
                <a:gd name="f25" fmla="val 442"/>
                <a:gd name="f26" fmla="val 304"/>
                <a:gd name="f27" fmla="val 436"/>
                <a:gd name="f28" fmla="val 308"/>
                <a:gd name="f29" fmla="val 432"/>
                <a:gd name="f30" fmla="val 316"/>
                <a:gd name="f31" fmla="val 427"/>
                <a:gd name="f32" fmla="val 322"/>
                <a:gd name="f33" fmla="val 426"/>
                <a:gd name="f34" fmla="val 324"/>
                <a:gd name="f35" fmla="val 328"/>
                <a:gd name="f36" fmla="val 425"/>
                <a:gd name="f37" fmla="val 329"/>
                <a:gd name="f38" fmla="val 409"/>
                <a:gd name="f39" fmla="val 339"/>
                <a:gd name="f40" fmla="val 390"/>
                <a:gd name="f41" fmla="val 346"/>
                <a:gd name="f42" fmla="val 378"/>
                <a:gd name="f43" fmla="val 363"/>
                <a:gd name="f44" fmla="val 348"/>
                <a:gd name="f45" fmla="val 384"/>
                <a:gd name="f46" fmla="val 327"/>
                <a:gd name="f47" fmla="val 376"/>
                <a:gd name="f48" fmla="val 303"/>
                <a:gd name="f49" fmla="val 406"/>
                <a:gd name="f50" fmla="val 295"/>
                <a:gd name="f51" fmla="val 264"/>
                <a:gd name="f52" fmla="val 393"/>
                <a:gd name="f53" fmla="val 259"/>
                <a:gd name="f54" fmla="val 251"/>
                <a:gd name="f55" fmla="val 392"/>
                <a:gd name="f56" fmla="val 394"/>
                <a:gd name="f57" fmla="val 221"/>
                <a:gd name="f58" fmla="val 400"/>
                <a:gd name="f59" fmla="val 207"/>
                <a:gd name="f60" fmla="val 197"/>
                <a:gd name="f61" fmla="val 371"/>
                <a:gd name="f62" fmla="val 194"/>
                <a:gd name="f63" fmla="val 364"/>
                <a:gd name="f64" fmla="val 355"/>
                <a:gd name="f65" fmla="val 176"/>
                <a:gd name="f66" fmla="val 352"/>
                <a:gd name="f67" fmla="val 170"/>
                <a:gd name="f68" fmla="val 351"/>
                <a:gd name="f69" fmla="val 168"/>
                <a:gd name="f70" fmla="val 158"/>
                <a:gd name="f71" fmla="val 330"/>
                <a:gd name="f72" fmla="val 143"/>
                <a:gd name="f73" fmla="val 319"/>
                <a:gd name="f74" fmla="val 129"/>
                <a:gd name="f75" fmla="val 306"/>
                <a:gd name="f76" fmla="val 116"/>
                <a:gd name="f77" fmla="val 293"/>
                <a:gd name="f78" fmla="val 105"/>
                <a:gd name="f79" fmla="val 279"/>
                <a:gd name="f80" fmla="val 90"/>
                <a:gd name="f81" fmla="val 268"/>
                <a:gd name="f82" fmla="val 71"/>
                <a:gd name="f83" fmla="val 255"/>
                <a:gd name="f84" fmla="val 78"/>
                <a:gd name="f85" fmla="val 234"/>
                <a:gd name="f86" fmla="val 89"/>
                <a:gd name="f87" fmla="val 214"/>
                <a:gd name="f88" fmla="val 60"/>
                <a:gd name="f89" fmla="val 31"/>
                <a:gd name="f90" fmla="val 130"/>
                <a:gd name="f91" fmla="val 45"/>
                <a:gd name="f92" fmla="val 87"/>
                <a:gd name="f93" fmla="val 88"/>
                <a:gd name="f94" fmla="val 135"/>
                <a:gd name="f95" fmla="val 1"/>
                <a:gd name="f96" fmla="val 162"/>
                <a:gd name="f97" fmla="val 50"/>
                <a:gd name="f98" fmla="val 205"/>
                <a:gd name="f99" fmla="val 54"/>
                <a:gd name="f100" fmla="val 53"/>
                <a:gd name="f101" fmla="val 52"/>
                <a:gd name="f102" fmla="val 375"/>
                <a:gd name="f103" fmla="val 24"/>
                <a:gd name="f104" fmla="val 423"/>
                <a:gd name="f105" fmla="val 444"/>
                <a:gd name="f106" fmla="val 66"/>
                <a:gd name="f107" fmla="val 465"/>
                <a:gd name="f108" fmla="val 485"/>
                <a:gd name="f109" fmla="val 110"/>
                <a:gd name="f110" fmla="val 101"/>
                <a:gd name="f111" fmla="val 203"/>
                <a:gd name="f112" fmla="val 131"/>
                <a:gd name="f113" fmla="val 153"/>
                <a:gd name="f114" fmla="val 179"/>
                <a:gd name="f115" fmla="val 167"/>
                <a:gd name="f116" fmla="val 201"/>
                <a:gd name="f117" fmla="val 181"/>
                <a:gd name="f118" fmla="val 223"/>
                <a:gd name="f119" fmla="val 224"/>
                <a:gd name="f120" fmla="val 209"/>
                <a:gd name="f121" fmla="val 222"/>
                <a:gd name="f122" fmla="val 248"/>
                <a:gd name="f123" fmla="val 249"/>
                <a:gd name="f124" fmla="val 250"/>
                <a:gd name="f125" fmla="val 225"/>
                <a:gd name="f126" fmla="val 254"/>
                <a:gd name="f127" fmla="val 227"/>
                <a:gd name="f128" fmla="val 230"/>
                <a:gd name="f129" fmla="val 260"/>
                <a:gd name="f130" fmla="val 270"/>
                <a:gd name="f131" fmla="val 258"/>
                <a:gd name="f132" fmla="val 288"/>
                <a:gd name="f133" fmla="val 253"/>
                <a:gd name="f134" fmla="val 311"/>
                <a:gd name="f135" fmla="val 276"/>
                <a:gd name="f136" fmla="val 323"/>
                <a:gd name="f137" fmla="val 286"/>
                <a:gd name="f138" fmla="val 341"/>
                <a:gd name="f139" fmla="val 275"/>
                <a:gd name="f140" fmla="val 367"/>
                <a:gd name="f141" fmla="val 274"/>
                <a:gd name="f142" fmla="val 283"/>
                <a:gd name="f143" fmla="val 380"/>
                <a:gd name="f144" fmla="val 289"/>
                <a:gd name="f145" fmla="val 383"/>
                <a:gd name="f146" fmla="val 292"/>
                <a:gd name="f147" fmla="val 385"/>
                <a:gd name="f148" fmla="val 379"/>
                <a:gd name="f149" fmla="val 305"/>
                <a:gd name="f150" fmla="val 302"/>
                <a:gd name="f151" fmla="val 359"/>
                <a:gd name="f152" fmla="val 300"/>
                <a:gd name="f153" fmla="val 299"/>
                <a:gd name="f154" fmla="val 345"/>
                <a:gd name="f155" fmla="val 297"/>
                <a:gd name="f156" fmla="val 338"/>
                <a:gd name="f157" fmla="val 332"/>
                <a:gd name="f158" fmla="val 326"/>
                <a:gd name="f159" fmla="val 314"/>
                <a:gd name="f160" fmla="val 336"/>
                <a:gd name="f161" fmla="val 321"/>
                <a:gd name="f162" fmla="val 349"/>
                <a:gd name="f163" fmla="val 356"/>
                <a:gd name="f164" fmla="val 337"/>
                <a:gd name="f165" fmla="val 357"/>
                <a:gd name="f166" fmla="val 353"/>
                <a:gd name="f167" fmla="val 343"/>
                <a:gd name="f168" fmla="val 335"/>
                <a:gd name="f169" fmla="val 298"/>
                <a:gd name="f170" fmla="val 291"/>
                <a:gd name="f171" fmla="val 365"/>
                <a:gd name="f172" fmla="val 325"/>
                <a:gd name="f173" fmla="val 396"/>
                <a:gd name="f174" fmla="val 405"/>
                <a:gd name="f175" fmla="val 317"/>
                <a:gd name="f176" fmla="val 403"/>
                <a:gd name="f177" fmla="val 287"/>
                <a:gd name="f178" fmla="val 277"/>
                <a:gd name="f179" fmla="val 266"/>
                <a:gd name="f180" fmla="val 368"/>
                <a:gd name="f181" fmla="val 263"/>
                <a:gd name="f182" fmla="val 369"/>
                <a:gd name="f183" fmla="val 370"/>
                <a:gd name="f184" fmla="val 257"/>
                <a:gd name="f185" fmla="val 256"/>
                <a:gd name="f186" fmla="val 388"/>
                <a:gd name="f187" fmla="val 273"/>
                <a:gd name="f188" fmla="val 410"/>
                <a:gd name="f189" fmla="val 280"/>
                <a:gd name="f190" fmla="val 419"/>
                <a:gd name="f191" fmla="val 296"/>
                <a:gd name="f192" fmla="val 440"/>
                <a:gd name="f193" fmla="val 261"/>
                <a:gd name="f194" fmla="val 397"/>
                <a:gd name="f195" fmla="val 174"/>
                <a:gd name="f196" fmla="val 120"/>
                <a:gd name="f197" fmla="val 121"/>
                <a:gd name="f198" fmla="val 272"/>
                <a:gd name="f199" fmla="val 145"/>
                <a:gd name="f200" fmla="val 157"/>
                <a:gd name="f201" fmla="val 237"/>
                <a:gd name="f202" fmla="val 200"/>
                <a:gd name="f203" fmla="val 171"/>
                <a:gd name="f204" fmla="val 198"/>
                <a:gd name="f205" fmla="val 138"/>
                <a:gd name="f206" fmla="val 199"/>
                <a:gd name="f207" fmla="val 100"/>
                <a:gd name="f208" fmla="val 72"/>
                <a:gd name="f209" fmla="val 211"/>
                <a:gd name="f210" fmla="val 69"/>
                <a:gd name="f211" fmla="val 191"/>
                <a:gd name="f212" fmla="val 65"/>
                <a:gd name="f213" fmla="val 73"/>
                <a:gd name="f214" fmla="val 108"/>
                <a:gd name="f215" fmla="val 140"/>
                <a:gd name="f216" fmla="val 175"/>
                <a:gd name="f217" fmla="val 83"/>
                <a:gd name="f218" fmla="val 92"/>
                <a:gd name="f219" fmla="val 195"/>
                <a:gd name="f220" fmla="val 437"/>
                <a:gd name="f221" fmla="val 177"/>
                <a:gd name="f222" fmla="val 434"/>
                <a:gd name="f223" fmla="val 178"/>
                <a:gd name="f224" fmla="val 429"/>
                <a:gd name="f225" fmla="val 398"/>
                <a:gd name="f226" fmla="val 147"/>
                <a:gd name="f227" fmla="val 112"/>
                <a:gd name="f228" fmla="val 267"/>
                <a:gd name="f229" fmla="val 62"/>
                <a:gd name="f230" fmla="val 74"/>
                <a:gd name="f231" fmla="val 102"/>
                <a:gd name="f232" fmla="val 165"/>
                <a:gd name="f233" fmla="val 161"/>
                <a:gd name="f234" fmla="val 189"/>
                <a:gd name="f235" fmla="val 204"/>
                <a:gd name="f236" fmla="val 219"/>
                <a:gd name="f237" fmla="val 231"/>
                <a:gd name="f238" fmla="val 150"/>
                <a:gd name="f239" fmla="val 242"/>
                <a:gd name="f240" fmla="val 139"/>
                <a:gd name="f241" fmla="val 127"/>
                <a:gd name="f242" fmla="val 281"/>
                <a:gd name="f243" fmla="val 99"/>
                <a:gd name="f244" fmla="val 334"/>
                <a:gd name="f245" fmla="val 128"/>
                <a:gd name="f246" fmla="val 428"/>
                <a:gd name="f247" fmla="val 184"/>
                <a:gd name="f248" fmla="val 166"/>
                <a:gd name="f249" fmla="val 244"/>
                <a:gd name="f250" fmla="val 235"/>
                <a:gd name="f251" fmla="val 188"/>
                <a:gd name="f252" fmla="val 233"/>
                <a:gd name="f253" fmla="val 173"/>
                <a:gd name="f254" fmla="val 247"/>
                <a:gd name="f255" fmla="val 141"/>
                <a:gd name="f256" fmla="val 137"/>
                <a:gd name="f257" fmla="val 285"/>
                <a:gd name="f258" fmla="val 148"/>
                <a:gd name="f259" fmla="val 282"/>
                <a:gd name="f260" fmla="val 210"/>
                <a:gd name="f261" fmla="val 312"/>
                <a:gd name="f262" fmla="val 331"/>
                <a:gd name="f263" fmla="val 340"/>
                <a:gd name="f264" fmla="val 193"/>
                <a:gd name="f265" fmla="val 313"/>
                <a:gd name="f266" fmla="val 151"/>
                <a:gd name="f267" fmla="val 212"/>
                <a:gd name="f268" fmla="val 202"/>
                <a:gd name="f269" fmla="val 122"/>
                <a:gd name="f270" fmla="val 215"/>
                <a:gd name="f271" fmla="val 109"/>
                <a:gd name="f272" fmla="val 96"/>
                <a:gd name="f273" fmla="val 103"/>
                <a:gd name="f274" fmla="val 113"/>
                <a:gd name="f275" fmla="val 115"/>
                <a:gd name="f276" fmla="val 238"/>
                <a:gd name="f277" fmla="val 271"/>
                <a:gd name="f278" fmla="val 350"/>
                <a:gd name="f279" fmla="val 246"/>
                <a:gd name="f280" fmla="val 213"/>
                <a:gd name="f281" fmla="val 361"/>
                <a:gd name="f282" fmla="val 362"/>
                <a:gd name="f283" fmla="+- 0 0 -90"/>
                <a:gd name="f284" fmla="*/ f4 1 508"/>
                <a:gd name="f285" fmla="*/ f5 1 408"/>
                <a:gd name="f286" fmla="val f6"/>
                <a:gd name="f287" fmla="val f7"/>
                <a:gd name="f288" fmla="val f8"/>
                <a:gd name="f289" fmla="*/ f283 f0 1"/>
                <a:gd name="f290" fmla="+- f288 0 f286"/>
                <a:gd name="f291" fmla="+- f287 0 f286"/>
                <a:gd name="f292" fmla="*/ f289 1 f3"/>
                <a:gd name="f293" fmla="*/ f291 1 508"/>
                <a:gd name="f294" fmla="*/ f290 1 408"/>
                <a:gd name="f295" fmla="*/ 417 f291 1"/>
                <a:gd name="f296" fmla="*/ 218 f290 1"/>
                <a:gd name="f297" fmla="*/ 442 f291 1"/>
                <a:gd name="f298" fmla="*/ 304 f290 1"/>
                <a:gd name="f299" fmla="*/ 425 f291 1"/>
                <a:gd name="f300" fmla="*/ 329 f290 1"/>
                <a:gd name="f301" fmla="*/ 327 f291 1"/>
                <a:gd name="f302" fmla="*/ 376 f290 1"/>
                <a:gd name="f303" fmla="*/ 245 f291 1"/>
                <a:gd name="f304" fmla="*/ 394 f290 1"/>
                <a:gd name="f305" fmla="*/ 180 f291 1"/>
                <a:gd name="f306" fmla="*/ 355 f290 1"/>
                <a:gd name="f307" fmla="*/ 129 f291 1"/>
                <a:gd name="f308" fmla="*/ 306 f290 1"/>
                <a:gd name="f309" fmla="*/ 89 f291 1"/>
                <a:gd name="f310" fmla="*/ 214 f290 1"/>
                <a:gd name="f311" fmla="*/ 135 f291 1"/>
                <a:gd name="f312" fmla="*/ 1 f290 1"/>
                <a:gd name="f313" fmla="*/ 375 f291 1"/>
                <a:gd name="f314" fmla="*/ 0 f290 1"/>
                <a:gd name="f315" fmla="*/ 508 f291 1"/>
                <a:gd name="f316" fmla="*/ 134 f290 1"/>
                <a:gd name="f317" fmla="*/ 167 f291 1"/>
                <a:gd name="f318" fmla="*/ 201 f290 1"/>
                <a:gd name="f319" fmla="*/ 222 f291 1"/>
                <a:gd name="f320" fmla="*/ 250 f290 1"/>
                <a:gd name="f321" fmla="*/ 253 f291 1"/>
                <a:gd name="f322" fmla="*/ 311 f290 1"/>
                <a:gd name="f323" fmla="*/ 289 f291 1"/>
                <a:gd name="f324" fmla="*/ 383 f290 1"/>
                <a:gd name="f325" fmla="*/ 300 f291 1"/>
                <a:gd name="f326" fmla="*/ 351 f290 1"/>
                <a:gd name="f327" fmla="*/ 306 f291 1"/>
                <a:gd name="f328" fmla="*/ 326 f290 1"/>
                <a:gd name="f329" fmla="*/ 356 f291 1"/>
                <a:gd name="f330" fmla="*/ 356 f290 1"/>
                <a:gd name="f331" fmla="*/ 338 f291 1"/>
                <a:gd name="f332" fmla="*/ 343 f291 1"/>
                <a:gd name="f333" fmla="*/ 290 f290 1"/>
                <a:gd name="f334" fmla="*/ 405 f291 1"/>
                <a:gd name="f335" fmla="*/ 367 f291 1"/>
                <a:gd name="f336" fmla="*/ 266 f290 1"/>
                <a:gd name="f337" fmla="*/ 388 f291 1"/>
                <a:gd name="f338" fmla="*/ 259 f290 1"/>
                <a:gd name="f339" fmla="*/ 440 f291 1"/>
                <a:gd name="f340" fmla="*/ 283 f290 1"/>
                <a:gd name="f341" fmla="*/ 316 f291 1"/>
                <a:gd name="f342" fmla="*/ 237 f291 1"/>
                <a:gd name="f343" fmla="*/ 168 f290 1"/>
                <a:gd name="f344" fmla="*/ 229 f291 1"/>
                <a:gd name="f345" fmla="*/ 72 f290 1"/>
                <a:gd name="f346" fmla="*/ 71 f291 1"/>
                <a:gd name="f347" fmla="*/ 175 f290 1"/>
                <a:gd name="f348" fmla="*/ 437 f291 1"/>
                <a:gd name="f349" fmla="*/ 177 f290 1"/>
                <a:gd name="f350" fmla="*/ 337 f291 1"/>
                <a:gd name="f351" fmla="*/ 78 f290 1"/>
                <a:gd name="f352" fmla="*/ 165 f291 1"/>
                <a:gd name="f353" fmla="*/ 161 f290 1"/>
                <a:gd name="f354" fmla="*/ 127 f290 1"/>
                <a:gd name="f355" fmla="*/ 203 f290 1"/>
                <a:gd name="f356" fmla="*/ 150 f291 1"/>
                <a:gd name="f357" fmla="*/ 300 f290 1"/>
                <a:gd name="f358" fmla="*/ 195 f291 1"/>
                <a:gd name="f359" fmla="*/ 235 f290 1"/>
                <a:gd name="f360" fmla="*/ 141 f291 1"/>
                <a:gd name="f361" fmla="*/ 270 f290 1"/>
                <a:gd name="f362" fmla="*/ 280 f290 1"/>
                <a:gd name="f363" fmla="*/ 177 f291 1"/>
                <a:gd name="f364" fmla="*/ 312 f290 1"/>
                <a:gd name="f365" fmla="*/ 193 f291 1"/>
                <a:gd name="f366" fmla="*/ 339 f290 1"/>
                <a:gd name="f367" fmla="*/ 222 f290 1"/>
                <a:gd name="f368" fmla="*/ 96 f291 1"/>
                <a:gd name="f369" fmla="*/ 242 f290 1"/>
                <a:gd name="f370" fmla="*/ 246 f291 1"/>
                <a:gd name="f371" fmla="*/ 330 f290 1"/>
                <a:gd name="f372" fmla="*/ 378 f290 1"/>
                <a:gd name="f373" fmla="+- f292 0 f1"/>
                <a:gd name="f374" fmla="*/ f295 1 508"/>
                <a:gd name="f375" fmla="*/ f296 1 408"/>
                <a:gd name="f376" fmla="*/ f297 1 508"/>
                <a:gd name="f377" fmla="*/ f298 1 408"/>
                <a:gd name="f378" fmla="*/ f299 1 508"/>
                <a:gd name="f379" fmla="*/ f300 1 408"/>
                <a:gd name="f380" fmla="*/ f301 1 508"/>
                <a:gd name="f381" fmla="*/ f302 1 408"/>
                <a:gd name="f382" fmla="*/ f303 1 508"/>
                <a:gd name="f383" fmla="*/ f304 1 408"/>
                <a:gd name="f384" fmla="*/ f305 1 508"/>
                <a:gd name="f385" fmla="*/ f306 1 408"/>
                <a:gd name="f386" fmla="*/ f307 1 508"/>
                <a:gd name="f387" fmla="*/ f308 1 408"/>
                <a:gd name="f388" fmla="*/ f309 1 508"/>
                <a:gd name="f389" fmla="*/ f310 1 408"/>
                <a:gd name="f390" fmla="*/ f311 1 508"/>
                <a:gd name="f391" fmla="*/ f312 1 408"/>
                <a:gd name="f392" fmla="*/ f313 1 508"/>
                <a:gd name="f393" fmla="*/ f314 1 408"/>
                <a:gd name="f394" fmla="*/ f315 1 508"/>
                <a:gd name="f395" fmla="*/ f316 1 408"/>
                <a:gd name="f396" fmla="*/ f317 1 508"/>
                <a:gd name="f397" fmla="*/ f318 1 408"/>
                <a:gd name="f398" fmla="*/ f319 1 508"/>
                <a:gd name="f399" fmla="*/ f320 1 408"/>
                <a:gd name="f400" fmla="*/ f321 1 508"/>
                <a:gd name="f401" fmla="*/ f322 1 408"/>
                <a:gd name="f402" fmla="*/ f323 1 508"/>
                <a:gd name="f403" fmla="*/ f324 1 408"/>
                <a:gd name="f404" fmla="*/ f325 1 508"/>
                <a:gd name="f405" fmla="*/ f326 1 408"/>
                <a:gd name="f406" fmla="*/ f327 1 508"/>
                <a:gd name="f407" fmla="*/ f328 1 408"/>
                <a:gd name="f408" fmla="*/ f329 1 508"/>
                <a:gd name="f409" fmla="*/ f330 1 408"/>
                <a:gd name="f410" fmla="*/ f331 1 508"/>
                <a:gd name="f411" fmla="*/ f332 1 508"/>
                <a:gd name="f412" fmla="*/ f333 1 408"/>
                <a:gd name="f413" fmla="*/ f334 1 508"/>
                <a:gd name="f414" fmla="*/ f335 1 508"/>
                <a:gd name="f415" fmla="*/ f336 1 408"/>
                <a:gd name="f416" fmla="*/ f337 1 508"/>
                <a:gd name="f417" fmla="*/ f338 1 408"/>
                <a:gd name="f418" fmla="*/ f339 1 508"/>
                <a:gd name="f419" fmla="*/ f340 1 408"/>
                <a:gd name="f420" fmla="*/ f341 1 508"/>
                <a:gd name="f421" fmla="*/ f342 1 508"/>
                <a:gd name="f422" fmla="*/ f343 1 408"/>
                <a:gd name="f423" fmla="*/ f344 1 508"/>
                <a:gd name="f424" fmla="*/ f345 1 408"/>
                <a:gd name="f425" fmla="*/ f346 1 508"/>
                <a:gd name="f426" fmla="*/ f347 1 408"/>
                <a:gd name="f427" fmla="*/ f348 1 508"/>
                <a:gd name="f428" fmla="*/ f349 1 408"/>
                <a:gd name="f429" fmla="*/ f350 1 508"/>
                <a:gd name="f430" fmla="*/ f351 1 408"/>
                <a:gd name="f431" fmla="*/ f352 1 508"/>
                <a:gd name="f432" fmla="*/ f353 1 408"/>
                <a:gd name="f433" fmla="*/ f354 1 408"/>
                <a:gd name="f434" fmla="*/ f355 1 408"/>
                <a:gd name="f435" fmla="*/ f356 1 508"/>
                <a:gd name="f436" fmla="*/ f357 1 408"/>
                <a:gd name="f437" fmla="*/ f358 1 508"/>
                <a:gd name="f438" fmla="*/ f359 1 408"/>
                <a:gd name="f439" fmla="*/ f360 1 508"/>
                <a:gd name="f440" fmla="*/ f361 1 408"/>
                <a:gd name="f441" fmla="*/ f362 1 408"/>
                <a:gd name="f442" fmla="*/ f363 1 508"/>
                <a:gd name="f443" fmla="*/ f364 1 408"/>
                <a:gd name="f444" fmla="*/ f365 1 508"/>
                <a:gd name="f445" fmla="*/ f366 1 408"/>
                <a:gd name="f446" fmla="*/ f367 1 408"/>
                <a:gd name="f447" fmla="*/ f368 1 508"/>
                <a:gd name="f448" fmla="*/ f369 1 408"/>
                <a:gd name="f449" fmla="*/ f370 1 508"/>
                <a:gd name="f450" fmla="*/ f371 1 408"/>
                <a:gd name="f451" fmla="*/ f372 1 408"/>
                <a:gd name="f452" fmla="*/ 0 1 f293"/>
                <a:gd name="f453" fmla="*/ f287 1 f293"/>
                <a:gd name="f454" fmla="*/ 0 1 f294"/>
                <a:gd name="f455" fmla="*/ f288 1 f294"/>
                <a:gd name="f456" fmla="*/ f374 1 f293"/>
                <a:gd name="f457" fmla="*/ f375 1 f294"/>
                <a:gd name="f458" fmla="*/ f376 1 f293"/>
                <a:gd name="f459" fmla="*/ f377 1 f294"/>
                <a:gd name="f460" fmla="*/ f378 1 f293"/>
                <a:gd name="f461" fmla="*/ f379 1 f294"/>
                <a:gd name="f462" fmla="*/ f380 1 f293"/>
                <a:gd name="f463" fmla="*/ f381 1 f294"/>
                <a:gd name="f464" fmla="*/ f382 1 f293"/>
                <a:gd name="f465" fmla="*/ f383 1 f294"/>
                <a:gd name="f466" fmla="*/ f384 1 f293"/>
                <a:gd name="f467" fmla="*/ f385 1 f294"/>
                <a:gd name="f468" fmla="*/ f386 1 f293"/>
                <a:gd name="f469" fmla="*/ f387 1 f294"/>
                <a:gd name="f470" fmla="*/ f388 1 f293"/>
                <a:gd name="f471" fmla="*/ f389 1 f294"/>
                <a:gd name="f472" fmla="*/ f390 1 f293"/>
                <a:gd name="f473" fmla="*/ f391 1 f294"/>
                <a:gd name="f474" fmla="*/ f392 1 f293"/>
                <a:gd name="f475" fmla="*/ f393 1 f294"/>
                <a:gd name="f476" fmla="*/ f394 1 f293"/>
                <a:gd name="f477" fmla="*/ f395 1 f294"/>
                <a:gd name="f478" fmla="*/ f396 1 f293"/>
                <a:gd name="f479" fmla="*/ f397 1 f294"/>
                <a:gd name="f480" fmla="*/ f398 1 f293"/>
                <a:gd name="f481" fmla="*/ f399 1 f294"/>
                <a:gd name="f482" fmla="*/ f400 1 f293"/>
                <a:gd name="f483" fmla="*/ f401 1 f294"/>
                <a:gd name="f484" fmla="*/ f402 1 f293"/>
                <a:gd name="f485" fmla="*/ f403 1 f294"/>
                <a:gd name="f486" fmla="*/ f404 1 f293"/>
                <a:gd name="f487" fmla="*/ f405 1 f294"/>
                <a:gd name="f488" fmla="*/ f406 1 f293"/>
                <a:gd name="f489" fmla="*/ f407 1 f294"/>
                <a:gd name="f490" fmla="*/ f408 1 f293"/>
                <a:gd name="f491" fmla="*/ f409 1 f294"/>
                <a:gd name="f492" fmla="*/ f410 1 f293"/>
                <a:gd name="f493" fmla="*/ f411 1 f293"/>
                <a:gd name="f494" fmla="*/ f412 1 f294"/>
                <a:gd name="f495" fmla="*/ f413 1 f293"/>
                <a:gd name="f496" fmla="*/ f414 1 f293"/>
                <a:gd name="f497" fmla="*/ f415 1 f294"/>
                <a:gd name="f498" fmla="*/ f416 1 f293"/>
                <a:gd name="f499" fmla="*/ f417 1 f294"/>
                <a:gd name="f500" fmla="*/ f418 1 f293"/>
                <a:gd name="f501" fmla="*/ f419 1 f294"/>
                <a:gd name="f502" fmla="*/ f420 1 f293"/>
                <a:gd name="f503" fmla="*/ f421 1 f293"/>
                <a:gd name="f504" fmla="*/ f422 1 f294"/>
                <a:gd name="f505" fmla="*/ f423 1 f293"/>
                <a:gd name="f506" fmla="*/ f424 1 f294"/>
                <a:gd name="f507" fmla="*/ f425 1 f293"/>
                <a:gd name="f508" fmla="*/ f426 1 f294"/>
                <a:gd name="f509" fmla="*/ f427 1 f293"/>
                <a:gd name="f510" fmla="*/ f428 1 f294"/>
                <a:gd name="f511" fmla="*/ f429 1 f293"/>
                <a:gd name="f512" fmla="*/ f430 1 f294"/>
                <a:gd name="f513" fmla="*/ f431 1 f293"/>
                <a:gd name="f514" fmla="*/ f432 1 f294"/>
                <a:gd name="f515" fmla="*/ f433 1 f294"/>
                <a:gd name="f516" fmla="*/ f434 1 f294"/>
                <a:gd name="f517" fmla="*/ f435 1 f293"/>
                <a:gd name="f518" fmla="*/ f436 1 f294"/>
                <a:gd name="f519" fmla="*/ f437 1 f293"/>
                <a:gd name="f520" fmla="*/ f438 1 f294"/>
                <a:gd name="f521" fmla="*/ f439 1 f293"/>
                <a:gd name="f522" fmla="*/ f440 1 f294"/>
                <a:gd name="f523" fmla="*/ f441 1 f294"/>
                <a:gd name="f524" fmla="*/ f442 1 f293"/>
                <a:gd name="f525" fmla="*/ f443 1 f294"/>
                <a:gd name="f526" fmla="*/ f444 1 f293"/>
                <a:gd name="f527" fmla="*/ f445 1 f294"/>
                <a:gd name="f528" fmla="*/ f446 1 f294"/>
                <a:gd name="f529" fmla="*/ f447 1 f293"/>
                <a:gd name="f530" fmla="*/ f448 1 f294"/>
                <a:gd name="f531" fmla="*/ f449 1 f293"/>
                <a:gd name="f532" fmla="*/ f450 1 f294"/>
                <a:gd name="f533" fmla="*/ f451 1 f294"/>
                <a:gd name="f534" fmla="*/ f452 f284 1"/>
                <a:gd name="f535" fmla="*/ f453 f284 1"/>
                <a:gd name="f536" fmla="*/ f455 f285 1"/>
                <a:gd name="f537" fmla="*/ f454 f285 1"/>
                <a:gd name="f538" fmla="*/ f456 f284 1"/>
                <a:gd name="f539" fmla="*/ f457 f285 1"/>
                <a:gd name="f540" fmla="*/ f458 f284 1"/>
                <a:gd name="f541" fmla="*/ f459 f285 1"/>
                <a:gd name="f542" fmla="*/ f460 f284 1"/>
                <a:gd name="f543" fmla="*/ f461 f285 1"/>
                <a:gd name="f544" fmla="*/ f462 f284 1"/>
                <a:gd name="f545" fmla="*/ f463 f285 1"/>
                <a:gd name="f546" fmla="*/ f464 f284 1"/>
                <a:gd name="f547" fmla="*/ f465 f285 1"/>
                <a:gd name="f548" fmla="*/ f466 f284 1"/>
                <a:gd name="f549" fmla="*/ f467 f285 1"/>
                <a:gd name="f550" fmla="*/ f468 f284 1"/>
                <a:gd name="f551" fmla="*/ f469 f285 1"/>
                <a:gd name="f552" fmla="*/ f470 f284 1"/>
                <a:gd name="f553" fmla="*/ f471 f285 1"/>
                <a:gd name="f554" fmla="*/ f472 f284 1"/>
                <a:gd name="f555" fmla="*/ f473 f285 1"/>
                <a:gd name="f556" fmla="*/ f474 f284 1"/>
                <a:gd name="f557" fmla="*/ f475 f285 1"/>
                <a:gd name="f558" fmla="*/ f476 f284 1"/>
                <a:gd name="f559" fmla="*/ f477 f285 1"/>
                <a:gd name="f560" fmla="*/ f478 f284 1"/>
                <a:gd name="f561" fmla="*/ f479 f285 1"/>
                <a:gd name="f562" fmla="*/ f480 f284 1"/>
                <a:gd name="f563" fmla="*/ f481 f285 1"/>
                <a:gd name="f564" fmla="*/ f482 f284 1"/>
                <a:gd name="f565" fmla="*/ f483 f285 1"/>
                <a:gd name="f566" fmla="*/ f484 f284 1"/>
                <a:gd name="f567" fmla="*/ f485 f285 1"/>
                <a:gd name="f568" fmla="*/ f486 f284 1"/>
                <a:gd name="f569" fmla="*/ f487 f285 1"/>
                <a:gd name="f570" fmla="*/ f488 f284 1"/>
                <a:gd name="f571" fmla="*/ f489 f285 1"/>
                <a:gd name="f572" fmla="*/ f490 f284 1"/>
                <a:gd name="f573" fmla="*/ f491 f285 1"/>
                <a:gd name="f574" fmla="*/ f492 f284 1"/>
                <a:gd name="f575" fmla="*/ f493 f284 1"/>
                <a:gd name="f576" fmla="*/ f494 f285 1"/>
                <a:gd name="f577" fmla="*/ f495 f284 1"/>
                <a:gd name="f578" fmla="*/ f496 f284 1"/>
                <a:gd name="f579" fmla="*/ f497 f285 1"/>
                <a:gd name="f580" fmla="*/ f498 f284 1"/>
                <a:gd name="f581" fmla="*/ f499 f285 1"/>
                <a:gd name="f582" fmla="*/ f500 f284 1"/>
                <a:gd name="f583" fmla="*/ f501 f285 1"/>
                <a:gd name="f584" fmla="*/ f502 f284 1"/>
                <a:gd name="f585" fmla="*/ f503 f284 1"/>
                <a:gd name="f586" fmla="*/ f504 f285 1"/>
                <a:gd name="f587" fmla="*/ f505 f284 1"/>
                <a:gd name="f588" fmla="*/ f506 f285 1"/>
                <a:gd name="f589" fmla="*/ f507 f284 1"/>
                <a:gd name="f590" fmla="*/ f508 f285 1"/>
                <a:gd name="f591" fmla="*/ f509 f284 1"/>
                <a:gd name="f592" fmla="*/ f510 f285 1"/>
                <a:gd name="f593" fmla="*/ f511 f284 1"/>
                <a:gd name="f594" fmla="*/ f512 f285 1"/>
                <a:gd name="f595" fmla="*/ f513 f284 1"/>
                <a:gd name="f596" fmla="*/ f514 f285 1"/>
                <a:gd name="f597" fmla="*/ f515 f285 1"/>
                <a:gd name="f598" fmla="*/ f516 f285 1"/>
                <a:gd name="f599" fmla="*/ f517 f284 1"/>
                <a:gd name="f600" fmla="*/ f518 f285 1"/>
                <a:gd name="f601" fmla="*/ f519 f284 1"/>
                <a:gd name="f602" fmla="*/ f520 f285 1"/>
                <a:gd name="f603" fmla="*/ f521 f284 1"/>
                <a:gd name="f604" fmla="*/ f522 f285 1"/>
                <a:gd name="f605" fmla="*/ f523 f285 1"/>
                <a:gd name="f606" fmla="*/ f524 f284 1"/>
                <a:gd name="f607" fmla="*/ f525 f285 1"/>
                <a:gd name="f608" fmla="*/ f526 f284 1"/>
                <a:gd name="f609" fmla="*/ f527 f285 1"/>
                <a:gd name="f610" fmla="*/ f528 f285 1"/>
                <a:gd name="f611" fmla="*/ f529 f284 1"/>
                <a:gd name="f612" fmla="*/ f530 f285 1"/>
                <a:gd name="f613" fmla="*/ f531 f284 1"/>
                <a:gd name="f614" fmla="*/ f532 f285 1"/>
                <a:gd name="f615" fmla="*/ f533 f2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3">
                  <a:pos x="f538" y="f539"/>
                </a:cxn>
                <a:cxn ang="f373">
                  <a:pos x="f540" y="f541"/>
                </a:cxn>
                <a:cxn ang="f373">
                  <a:pos x="f542" y="f543"/>
                </a:cxn>
                <a:cxn ang="f373">
                  <a:pos x="f544" y="f545"/>
                </a:cxn>
                <a:cxn ang="f373">
                  <a:pos x="f546" y="f547"/>
                </a:cxn>
                <a:cxn ang="f373">
                  <a:pos x="f548" y="f549"/>
                </a:cxn>
                <a:cxn ang="f373">
                  <a:pos x="f550" y="f551"/>
                </a:cxn>
                <a:cxn ang="f373">
                  <a:pos x="f552" y="f553"/>
                </a:cxn>
                <a:cxn ang="f373">
                  <a:pos x="f554" y="f555"/>
                </a:cxn>
                <a:cxn ang="f373">
                  <a:pos x="f556" y="f557"/>
                </a:cxn>
                <a:cxn ang="f373">
                  <a:pos x="f558" y="f559"/>
                </a:cxn>
                <a:cxn ang="f373">
                  <a:pos x="f560" y="f561"/>
                </a:cxn>
                <a:cxn ang="f373">
                  <a:pos x="f562" y="f563"/>
                </a:cxn>
                <a:cxn ang="f373">
                  <a:pos x="f564" y="f565"/>
                </a:cxn>
                <a:cxn ang="f373">
                  <a:pos x="f566" y="f567"/>
                </a:cxn>
                <a:cxn ang="f373">
                  <a:pos x="f568" y="f569"/>
                </a:cxn>
                <a:cxn ang="f373">
                  <a:pos x="f570" y="f571"/>
                </a:cxn>
                <a:cxn ang="f373">
                  <a:pos x="f572" y="f573"/>
                </a:cxn>
                <a:cxn ang="f373">
                  <a:pos x="f574" y="f565"/>
                </a:cxn>
                <a:cxn ang="f373">
                  <a:pos x="f575" y="f576"/>
                </a:cxn>
                <a:cxn ang="f373">
                  <a:pos x="f577" y="f571"/>
                </a:cxn>
                <a:cxn ang="f373">
                  <a:pos x="f578" y="f579"/>
                </a:cxn>
                <a:cxn ang="f373">
                  <a:pos x="f580" y="f581"/>
                </a:cxn>
                <a:cxn ang="f373">
                  <a:pos x="f582" y="f583"/>
                </a:cxn>
                <a:cxn ang="f373">
                  <a:pos x="f584" y="f559"/>
                </a:cxn>
                <a:cxn ang="f373">
                  <a:pos x="f585" y="f586"/>
                </a:cxn>
                <a:cxn ang="f373">
                  <a:pos x="f587" y="f588"/>
                </a:cxn>
                <a:cxn ang="f373">
                  <a:pos x="f589" y="f590"/>
                </a:cxn>
                <a:cxn ang="f373">
                  <a:pos x="f591" y="f592"/>
                </a:cxn>
                <a:cxn ang="f373">
                  <a:pos x="f593" y="f594"/>
                </a:cxn>
                <a:cxn ang="f373">
                  <a:pos x="f595" y="f596"/>
                </a:cxn>
                <a:cxn ang="f373">
                  <a:pos x="f564" y="f597"/>
                </a:cxn>
                <a:cxn ang="f373">
                  <a:pos x="f577" y="f598"/>
                </a:cxn>
                <a:cxn ang="f373">
                  <a:pos x="f599" y="f600"/>
                </a:cxn>
                <a:cxn ang="f373">
                  <a:pos x="f601" y="f602"/>
                </a:cxn>
                <a:cxn ang="f373">
                  <a:pos x="f603" y="f604"/>
                </a:cxn>
                <a:cxn ang="f373">
                  <a:pos x="f599" y="f600"/>
                </a:cxn>
                <a:cxn ang="f373">
                  <a:pos x="f587" y="f605"/>
                </a:cxn>
                <a:cxn ang="f373">
                  <a:pos x="f606" y="f607"/>
                </a:cxn>
                <a:cxn ang="f373">
                  <a:pos x="f608" y="f609"/>
                </a:cxn>
                <a:cxn ang="f373">
                  <a:pos x="f595" y="f610"/>
                </a:cxn>
                <a:cxn ang="f373">
                  <a:pos x="f611" y="f612"/>
                </a:cxn>
                <a:cxn ang="f373">
                  <a:pos x="f595" y="f610"/>
                </a:cxn>
                <a:cxn ang="f373">
                  <a:pos x="f613" y="f614"/>
                </a:cxn>
                <a:cxn ang="f373">
                  <a:pos x="f587" y="f615"/>
                </a:cxn>
              </a:cxnLst>
              <a:rect l="f534" t="f537" r="f535" b="f536"/>
              <a:pathLst>
                <a:path w="508" h="408">
                  <a:moveTo>
                    <a:pt x="f7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2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3" y="f35"/>
                    <a:pt x="f36" y="f37"/>
                  </a:cubicBezTo>
                  <a:cubicBezTo>
                    <a:pt x="f38" y="f39"/>
                    <a:pt x="f40" y="f41"/>
                    <a:pt x="f42" y="f2"/>
                  </a:cubicBezTo>
                  <a:cubicBezTo>
                    <a:pt x="f43" y="f42"/>
                    <a:pt x="f44" y="f45"/>
                    <a:pt x="f46" y="f47"/>
                  </a:cubicBezTo>
                  <a:cubicBezTo>
                    <a:pt x="f48" y="f49"/>
                    <a:pt x="f50" y="f8"/>
                    <a:pt x="f51" y="f52"/>
                  </a:cubicBezTo>
                  <a:cubicBezTo>
                    <a:pt x="f53" y="f40"/>
                    <a:pt x="f54" y="f55"/>
                    <a:pt x="f20" y="f56"/>
                  </a:cubicBezTo>
                  <a:cubicBezTo>
                    <a:pt x="f57" y="f58"/>
                    <a:pt x="f59" y="f55"/>
                    <a:pt x="f60" y="f61"/>
                  </a:cubicBezTo>
                  <a:cubicBezTo>
                    <a:pt x="f62" y="f63"/>
                    <a:pt x="f13" y="f2"/>
                    <a:pt x="f3" y="f64"/>
                  </a:cubicBezTo>
                  <a:cubicBezTo>
                    <a:pt x="f65" y="f66"/>
                    <a:pt x="f67" y="f68"/>
                    <a:pt x="f69" y="f44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13"/>
                    <a:pt x="f89" y="f11"/>
                    <a:pt x="f6" y="f90"/>
                  </a:cubicBezTo>
                  <a:cubicBezTo>
                    <a:pt x="f91" y="f92"/>
                    <a:pt x="f93" y="f91"/>
                    <a:pt x="f94" y="f95"/>
                  </a:cubicBezTo>
                  <a:cubicBezTo>
                    <a:pt x="f96" y="f97"/>
                    <a:pt x="f98" y="f99"/>
                    <a:pt x="f83" y="f100"/>
                  </a:cubicBezTo>
                  <a:cubicBezTo>
                    <a:pt x="f26" y="f100"/>
                    <a:pt x="f44" y="f101"/>
                    <a:pt x="f102" y="f6"/>
                  </a:cubicBezTo>
                  <a:cubicBezTo>
                    <a:pt x="f58" y="f103"/>
                    <a:pt x="f104" y="f91"/>
                    <a:pt x="f105" y="f106"/>
                  </a:cubicBezTo>
                  <a:cubicBezTo>
                    <a:pt x="f107" y="f92"/>
                    <a:pt x="f108" y="f109"/>
                    <a:pt x="f7" y="f9"/>
                  </a:cubicBezTo>
                  <a:close/>
                  <a:moveTo>
                    <a:pt x="f110" y="f111"/>
                  </a:moveTo>
                  <a:cubicBezTo>
                    <a:pt x="f112" y="f3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cubicBezTo>
                    <a:pt x="f121" y="f123"/>
                    <a:pt x="f121" y="f124"/>
                    <a:pt x="f121" y="f124"/>
                  </a:cubicBezTo>
                  <a:cubicBezTo>
                    <a:pt x="f125" y="f126"/>
                    <a:pt x="f127" y="f53"/>
                    <a:pt x="f128" y="f129"/>
                  </a:cubicBezTo>
                  <a:cubicBezTo>
                    <a:pt x="f126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61"/>
                    <a:pt x="f142" y="f143"/>
                    <a:pt x="f144" y="f145"/>
                  </a:cubicBezTo>
                  <a:cubicBezTo>
                    <a:pt x="f146" y="f147"/>
                    <a:pt x="f48" y="f148"/>
                    <a:pt x="f26" y="f102"/>
                  </a:cubicBezTo>
                  <a:cubicBezTo>
                    <a:pt x="f149" y="f140"/>
                    <a:pt x="f150" y="f151"/>
                    <a:pt x="f152" y="f68"/>
                  </a:cubicBezTo>
                  <a:cubicBezTo>
                    <a:pt x="f153" y="f154"/>
                    <a:pt x="f155" y="f156"/>
                    <a:pt x="f50" y="f157"/>
                  </a:cubicBezTo>
                  <a:cubicBezTo>
                    <a:pt x="f153" y="f71"/>
                    <a:pt x="f150" y="f35"/>
                    <a:pt x="f75" y="f158"/>
                  </a:cubicBezTo>
                  <a:cubicBezTo>
                    <a:pt x="f159" y="f160"/>
                    <a:pt x="f161" y="f162"/>
                    <a:pt x="f157" y="f163"/>
                  </a:cubicBezTo>
                  <a:cubicBezTo>
                    <a:pt x="f164" y="f2"/>
                    <a:pt x="f68" y="f2"/>
                    <a:pt x="f163" y="f163"/>
                  </a:cubicBezTo>
                  <a:cubicBezTo>
                    <a:pt x="f2" y="f66"/>
                    <a:pt x="f2" y="f156"/>
                    <a:pt x="f165" y="f157"/>
                  </a:cubicBezTo>
                  <a:cubicBezTo>
                    <a:pt x="f166" y="f136"/>
                    <a:pt x="f167" y="f73"/>
                    <a:pt x="f156" y="f134"/>
                  </a:cubicBezTo>
                  <a:cubicBezTo>
                    <a:pt x="f168" y="f75"/>
                    <a:pt x="f160" y="f169"/>
                    <a:pt x="f160" y="f146"/>
                  </a:cubicBezTo>
                  <a:cubicBezTo>
                    <a:pt x="f156" y="f170"/>
                    <a:pt x="f138" y="f170"/>
                    <a:pt x="f167" y="f24"/>
                  </a:cubicBezTo>
                  <a:cubicBezTo>
                    <a:pt x="f64" y="f150"/>
                    <a:pt x="f171" y="f30"/>
                    <a:pt x="f42" y="f172"/>
                  </a:cubicBezTo>
                  <a:cubicBezTo>
                    <a:pt x="f45" y="f71"/>
                    <a:pt x="f173" y="f158"/>
                    <a:pt x="f174" y="f158"/>
                  </a:cubicBezTo>
                  <a:cubicBezTo>
                    <a:pt x="f174" y="f175"/>
                    <a:pt x="f8" y="f149"/>
                    <a:pt x="f176" y="f152"/>
                  </a:cubicBezTo>
                  <a:cubicBezTo>
                    <a:pt x="f52" y="f177"/>
                    <a:pt x="f148" y="f178"/>
                    <a:pt x="f140" y="f179"/>
                  </a:cubicBezTo>
                  <a:cubicBezTo>
                    <a:pt x="f180" y="f181"/>
                    <a:pt x="f182" y="f129"/>
                    <a:pt x="f183" y="f184"/>
                  </a:cubicBezTo>
                  <a:cubicBezTo>
                    <a:pt x="f47" y="f184"/>
                    <a:pt x="f145" y="f185"/>
                    <a:pt x="f186" y="f53"/>
                  </a:cubicBezTo>
                  <a:cubicBezTo>
                    <a:pt x="f173" y="f51"/>
                    <a:pt x="f176" y="f187"/>
                    <a:pt x="f188" y="f189"/>
                  </a:cubicBezTo>
                  <a:cubicBezTo>
                    <a:pt x="f190" y="f144"/>
                    <a:pt x="f16" y="f191"/>
                    <a:pt x="f192" y="f142"/>
                  </a:cubicBezTo>
                  <a:cubicBezTo>
                    <a:pt x="f105" y="f178"/>
                    <a:pt x="f25" y="f193"/>
                    <a:pt x="f27" y="f83"/>
                  </a:cubicBezTo>
                  <a:cubicBezTo>
                    <a:pt x="f194" y="f87"/>
                    <a:pt x="f165" y="f195"/>
                    <a:pt x="f30" y="f9"/>
                  </a:cubicBezTo>
                  <a:cubicBezTo>
                    <a:pt x="f150" y="f196"/>
                    <a:pt x="f177" y="f197"/>
                    <a:pt x="f198" y="f9"/>
                  </a:cubicBezTo>
                  <a:cubicBezTo>
                    <a:pt x="f129" y="f199"/>
                    <a:pt x="f123" y="f200"/>
                    <a:pt x="f201" y="f69"/>
                  </a:cubicBezTo>
                  <a:cubicBezTo>
                    <a:pt x="f98" y="f202"/>
                    <a:pt x="f203" y="f204"/>
                    <a:pt x="f205" y="f200"/>
                  </a:cubicBezTo>
                  <a:cubicBezTo>
                    <a:pt x="f69" y="f74"/>
                    <a:pt x="f206" y="f207"/>
                    <a:pt x="f17" y="f208"/>
                  </a:cubicBezTo>
                  <a:cubicBezTo>
                    <a:pt x="f209" y="f210"/>
                    <a:pt x="f211" y="f212"/>
                    <a:pt x="f117" y="f213"/>
                  </a:cubicBezTo>
                  <a:cubicBezTo>
                    <a:pt x="f72" y="f78"/>
                    <a:pt x="f214" y="f215"/>
                    <a:pt x="f82" y="f216"/>
                  </a:cubicBezTo>
                  <a:cubicBezTo>
                    <a:pt x="f217" y="f13"/>
                    <a:pt x="f218" y="f219"/>
                    <a:pt x="f110" y="f111"/>
                  </a:cubicBezTo>
                  <a:close/>
                  <a:moveTo>
                    <a:pt x="f220" y="f221"/>
                  </a:moveTo>
                  <a:cubicBezTo>
                    <a:pt x="f222" y="f223"/>
                    <a:pt x="f29" y="f114"/>
                    <a:pt x="f224" y="f117"/>
                  </a:cubicBezTo>
                  <a:cubicBezTo>
                    <a:pt x="f225" y="f226"/>
                    <a:pt x="f180" y="f227"/>
                    <a:pt x="f164" y="f84"/>
                  </a:cubicBezTo>
                  <a:cubicBezTo>
                    <a:pt x="f158" y="f106"/>
                    <a:pt x="f228" y="f229"/>
                    <a:pt x="f83" y="f230"/>
                  </a:cubicBezTo>
                  <a:cubicBezTo>
                    <a:pt x="f119" y="f231"/>
                    <a:pt x="f219" y="f112"/>
                    <a:pt x="f232" y="f233"/>
                  </a:cubicBezTo>
                  <a:cubicBezTo>
                    <a:pt x="f234" y="f65"/>
                    <a:pt x="f235" y="f216"/>
                    <a:pt x="f236" y="f233"/>
                  </a:cubicBezTo>
                  <a:cubicBezTo>
                    <a:pt x="f237" y="f238"/>
                    <a:pt x="f239" y="f240"/>
                    <a:pt x="f133" y="f241"/>
                  </a:cubicBezTo>
                  <a:cubicBezTo>
                    <a:pt x="f242" y="f243"/>
                    <a:pt x="f75" y="f243"/>
                    <a:pt x="f244" y="f245"/>
                  </a:cubicBezTo>
                  <a:cubicBezTo>
                    <a:pt x="f151" y="f113"/>
                    <a:pt x="f145" y="f114"/>
                    <a:pt x="f174" y="f111"/>
                  </a:cubicBezTo>
                  <a:cubicBezTo>
                    <a:pt x="f190" y="f211"/>
                    <a:pt x="f246" y="f247"/>
                    <a:pt x="f220" y="f221"/>
                  </a:cubicBezTo>
                  <a:close/>
                  <a:moveTo>
                    <a:pt x="f238" y="f152"/>
                  </a:moveTo>
                  <a:cubicBezTo>
                    <a:pt x="f248" y="f152"/>
                    <a:pt x="f98" y="f193"/>
                    <a:pt x="f111" y="f123"/>
                  </a:cubicBezTo>
                  <a:cubicBezTo>
                    <a:pt x="f111" y="f249"/>
                    <a:pt x="f206" y="f19"/>
                    <a:pt x="f219" y="f250"/>
                  </a:cubicBezTo>
                  <a:cubicBezTo>
                    <a:pt x="f251" y="f252"/>
                    <a:pt x="f223" y="f252"/>
                    <a:pt x="f253" y="f201"/>
                  </a:cubicBezTo>
                  <a:cubicBezTo>
                    <a:pt x="f233" y="f254"/>
                    <a:pt x="f238" y="f131"/>
                    <a:pt x="f255" y="f130"/>
                  </a:cubicBezTo>
                  <a:cubicBezTo>
                    <a:pt x="f256" y="f139"/>
                    <a:pt x="f256" y="f257"/>
                    <a:pt x="f240" y="f146"/>
                  </a:cubicBezTo>
                  <a:cubicBezTo>
                    <a:pt x="f215" y="f191"/>
                    <a:pt x="f258" y="f169"/>
                    <a:pt x="f238" y="f152"/>
                  </a:cubicBezTo>
                  <a:close/>
                  <a:moveTo>
                    <a:pt x="f239" y="f153"/>
                  </a:moveTo>
                  <a:cubicBezTo>
                    <a:pt x="f19" y="f24"/>
                    <a:pt x="f252" y="f259"/>
                    <a:pt x="f17" y="f189"/>
                  </a:cubicBezTo>
                  <a:cubicBezTo>
                    <a:pt x="f119" y="f178"/>
                    <a:pt x="f87" y="f135"/>
                    <a:pt x="f260" y="f79"/>
                  </a:cubicBezTo>
                  <a:cubicBezTo>
                    <a:pt x="f204" y="f144"/>
                    <a:pt x="f13" y="f152"/>
                    <a:pt x="f221" y="f261"/>
                  </a:cubicBezTo>
                  <a:cubicBezTo>
                    <a:pt x="f195" y="f30"/>
                    <a:pt x="f216" y="f158"/>
                    <a:pt x="f223" y="f262"/>
                  </a:cubicBezTo>
                  <a:cubicBezTo>
                    <a:pt x="f117" y="f160"/>
                    <a:pt x="f211" y="f263"/>
                    <a:pt x="f264" y="f39"/>
                  </a:cubicBezTo>
                  <a:cubicBezTo>
                    <a:pt x="f260" y="f46"/>
                    <a:pt x="f125" y="f265"/>
                    <a:pt x="f239" y="f153"/>
                  </a:cubicBezTo>
                  <a:close/>
                  <a:moveTo>
                    <a:pt x="f232" y="f121"/>
                  </a:moveTo>
                  <a:cubicBezTo>
                    <a:pt x="f266" y="f267"/>
                    <a:pt x="f240" y="f268"/>
                    <a:pt x="f256" y="f111"/>
                  </a:cubicBezTo>
                  <a:cubicBezTo>
                    <a:pt x="f269" y="f270"/>
                    <a:pt x="f271" y="f17"/>
                    <a:pt x="f272" y="f239"/>
                  </a:cubicBezTo>
                  <a:cubicBezTo>
                    <a:pt x="f273" y="f123"/>
                    <a:pt x="f274" y="f193"/>
                    <a:pt x="f275" y="f129"/>
                  </a:cubicBezTo>
                  <a:cubicBezTo>
                    <a:pt x="f90" y="f124"/>
                    <a:pt x="f199" y="f276"/>
                    <a:pt x="f232" y="f121"/>
                  </a:cubicBezTo>
                  <a:close/>
                  <a:moveTo>
                    <a:pt x="f277" y="f278"/>
                  </a:moveTo>
                  <a:cubicBezTo>
                    <a:pt x="f131" y="f263"/>
                    <a:pt x="f122" y="f37"/>
                    <a:pt x="f279" y="f71"/>
                  </a:cubicBezTo>
                  <a:cubicBezTo>
                    <a:pt x="f85" y="f156"/>
                    <a:pt x="f118" y="f162"/>
                    <a:pt x="f280" y="f2"/>
                  </a:cubicBezTo>
                  <a:cubicBezTo>
                    <a:pt x="f280" y="f281"/>
                    <a:pt x="f127" y="f148"/>
                    <a:pt x="f17" y="f42"/>
                  </a:cubicBezTo>
                  <a:cubicBezTo>
                    <a:pt x="f239" y="f61"/>
                    <a:pt x="f126" y="f282"/>
                    <a:pt x="f277" y="f27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01" name="Freeform 309">
              <a:extLst>
                <a:ext uri="{FF2B5EF4-FFF2-40B4-BE49-F238E27FC236}">
                  <a16:creationId xmlns:a16="http://schemas.microsoft.com/office/drawing/2014/main" id="{F68A01A6-6B8D-BC20-11FF-910B9C7D3313}"/>
                </a:ext>
              </a:extLst>
            </p:cNvPr>
            <p:cNvSpPr/>
            <p:nvPr/>
          </p:nvSpPr>
          <p:spPr>
            <a:xfrm>
              <a:off x="7861297" y="5139138"/>
              <a:ext cx="452435" cy="4476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2"/>
                <a:gd name="f7" fmla="val 378"/>
                <a:gd name="f8" fmla="val 256"/>
                <a:gd name="f9" fmla="val 133"/>
                <a:gd name="f10" fmla="val 7"/>
                <a:gd name="f11" fmla="val 367"/>
                <a:gd name="f12" fmla="val 357"/>
                <a:gd name="f13" fmla="val 346"/>
                <a:gd name="f14" fmla="val 15"/>
                <a:gd name="f15" fmla="val 345"/>
                <a:gd name="f16" fmla="val 23"/>
                <a:gd name="f17" fmla="val 344"/>
                <a:gd name="f18" fmla="val 32"/>
                <a:gd name="f19" fmla="val 343"/>
                <a:gd name="f20" fmla="val 285"/>
                <a:gd name="f21" fmla="val 226"/>
                <a:gd name="f22" fmla="val 167"/>
                <a:gd name="f23" fmla="val 30"/>
                <a:gd name="f24" fmla="val 28"/>
                <a:gd name="f25" fmla="val 26"/>
                <a:gd name="f26" fmla="val 25"/>
                <a:gd name="f27" fmla="val 194"/>
                <a:gd name="f28" fmla="val 208"/>
                <a:gd name="f29" fmla="val 22"/>
                <a:gd name="f30" fmla="val 215"/>
                <a:gd name="f31" fmla="val 17"/>
                <a:gd name="f32" fmla="val 221"/>
                <a:gd name="f33" fmla="val 11"/>
                <a:gd name="f34" fmla="val 169"/>
                <a:gd name="f35" fmla="val 6"/>
                <a:gd name="f36" fmla="val 155"/>
                <a:gd name="f37" fmla="val 51"/>
                <a:gd name="f38" fmla="val 120"/>
                <a:gd name="f39" fmla="val 102"/>
                <a:gd name="f40" fmla="val 77"/>
                <a:gd name="f41" fmla="val 42"/>
                <a:gd name="f42" fmla="val 66"/>
                <a:gd name="f43" fmla="val 54"/>
                <a:gd name="f44" fmla="val 57"/>
                <a:gd name="f45" fmla="val 58"/>
                <a:gd name="f46" fmla="val 76"/>
                <a:gd name="f47" fmla="val 69"/>
                <a:gd name="f48" fmla="val 88"/>
                <a:gd name="f49" fmla="val 83"/>
                <a:gd name="f50" fmla="val 82"/>
                <a:gd name="f51" fmla="val 104"/>
                <a:gd name="f52" fmla="val 63"/>
                <a:gd name="f53" fmla="val 119"/>
                <a:gd name="f54" fmla="val 84"/>
                <a:gd name="f55" fmla="val 142"/>
                <a:gd name="f56" fmla="val 106"/>
                <a:gd name="f57" fmla="val 166"/>
                <a:gd name="f58" fmla="val 127"/>
                <a:gd name="f59" fmla="val 189"/>
                <a:gd name="f60" fmla="val 129"/>
                <a:gd name="f61" fmla="val 191"/>
                <a:gd name="f62" fmla="val 199"/>
                <a:gd name="f63" fmla="val 125"/>
                <a:gd name="f64" fmla="val 201"/>
                <a:gd name="f65" fmla="val 123"/>
                <a:gd name="f66" fmla="val 202"/>
                <a:gd name="f67" fmla="val 115"/>
                <a:gd name="f68" fmla="val 113"/>
                <a:gd name="f69" fmla="val 105"/>
                <a:gd name="f70" fmla="val 190"/>
                <a:gd name="f71" fmla="val 97"/>
                <a:gd name="f72" fmla="val 87"/>
                <a:gd name="f73" fmla="val 211"/>
                <a:gd name="f74" fmla="val 79"/>
                <a:gd name="f75" fmla="val 218"/>
                <a:gd name="f76" fmla="val 109"/>
                <a:gd name="f77" fmla="val 238"/>
                <a:gd name="f78" fmla="val 118"/>
                <a:gd name="f79" fmla="val 245"/>
                <a:gd name="f80" fmla="val 260"/>
                <a:gd name="f81" fmla="val 128"/>
                <a:gd name="f82" fmla="val 272"/>
                <a:gd name="f83" fmla="val 132"/>
                <a:gd name="f84" fmla="val 283"/>
                <a:gd name="f85" fmla="val 295"/>
                <a:gd name="f86" fmla="val 309"/>
                <a:gd name="f87" fmla="val 151"/>
                <a:gd name="f88" fmla="val 171"/>
                <a:gd name="f89" fmla="val 193"/>
                <a:gd name="f90" fmla="val 298"/>
                <a:gd name="f91" fmla="val 195"/>
                <a:gd name="f92" fmla="val 288"/>
                <a:gd name="f93" fmla="val 196"/>
                <a:gd name="f94" fmla="val 275"/>
                <a:gd name="f95" fmla="val 240"/>
                <a:gd name="f96" fmla="val 255"/>
                <a:gd name="f97" fmla="val 270"/>
                <a:gd name="f98" fmla="val 287"/>
                <a:gd name="f99" fmla="val 263"/>
                <a:gd name="f100" fmla="val 289"/>
                <a:gd name="f101" fmla="val 253"/>
                <a:gd name="f102" fmla="val 290"/>
                <a:gd name="f103" fmla="val 241"/>
                <a:gd name="f104" fmla="val 314"/>
                <a:gd name="f105" fmla="val 337"/>
                <a:gd name="f106" fmla="val 363"/>
                <a:gd name="f107" fmla="val 364"/>
                <a:gd name="f108" fmla="val 159"/>
                <a:gd name="f109" fmla="val 362"/>
                <a:gd name="f110" fmla="val 114"/>
                <a:gd name="f111" fmla="val 353"/>
                <a:gd name="f112" fmla="val 108"/>
                <a:gd name="f113" fmla="val 90"/>
                <a:gd name="f114" fmla="val 75"/>
                <a:gd name="f115" fmla="val 227"/>
                <a:gd name="f116" fmla="val 281"/>
                <a:gd name="f117" fmla="val 38"/>
                <a:gd name="f118" fmla="val 329"/>
                <a:gd name="f119" fmla="val 19"/>
                <a:gd name="f120" fmla="val 130"/>
                <a:gd name="f121" fmla="val 252"/>
                <a:gd name="f122" fmla="val 100"/>
                <a:gd name="f123" fmla="val 326"/>
                <a:gd name="f124" fmla="val 293"/>
                <a:gd name="f125" fmla="val 262"/>
                <a:gd name="f126" fmla="val 96"/>
                <a:gd name="f127" fmla="val 258"/>
                <a:gd name="f128" fmla="val 64"/>
                <a:gd name="f129" fmla="val 282"/>
                <a:gd name="f130" fmla="val 312"/>
                <a:gd name="f131" fmla="+- 0 0 -90"/>
                <a:gd name="f132" fmla="*/ f3 1 382"/>
                <a:gd name="f133" fmla="*/ f4 1 378"/>
                <a:gd name="f134" fmla="val f5"/>
                <a:gd name="f135" fmla="val f6"/>
                <a:gd name="f136" fmla="val f7"/>
                <a:gd name="f137" fmla="*/ f131 f0 1"/>
                <a:gd name="f138" fmla="+- f136 0 f134"/>
                <a:gd name="f139" fmla="+- f135 0 f134"/>
                <a:gd name="f140" fmla="*/ f137 1 f2"/>
                <a:gd name="f141" fmla="*/ f139 1 382"/>
                <a:gd name="f142" fmla="*/ f138 1 378"/>
                <a:gd name="f143" fmla="*/ 382 f139 1"/>
                <a:gd name="f144" fmla="*/ 378 f138 1"/>
                <a:gd name="f145" fmla="*/ 7 f139 1"/>
                <a:gd name="f146" fmla="*/ 346 f138 1"/>
                <a:gd name="f147" fmla="*/ 32 f139 1"/>
                <a:gd name="f148" fmla="*/ 343 f138 1"/>
                <a:gd name="f149" fmla="*/ 167 f138 1"/>
                <a:gd name="f150" fmla="*/ 26 f139 1"/>
                <a:gd name="f151" fmla="*/ 23 f139 1"/>
                <a:gd name="f152" fmla="*/ 208 f138 1"/>
                <a:gd name="f153" fmla="*/ 11 f139 1"/>
                <a:gd name="f154" fmla="*/ 226 f138 1"/>
                <a:gd name="f155" fmla="*/ 51 f139 1"/>
                <a:gd name="f156" fmla="*/ 120 f138 1"/>
                <a:gd name="f157" fmla="*/ 42 f139 1"/>
                <a:gd name="f158" fmla="*/ 66 f138 1"/>
                <a:gd name="f159" fmla="*/ 76 f139 1"/>
                <a:gd name="f160" fmla="*/ 69 f138 1"/>
                <a:gd name="f161" fmla="*/ 63 f139 1"/>
                <a:gd name="f162" fmla="*/ 119 f138 1"/>
                <a:gd name="f163" fmla="*/ 127 f139 1"/>
                <a:gd name="f164" fmla="*/ 189 f138 1"/>
                <a:gd name="f165" fmla="*/ 125 f139 1"/>
                <a:gd name="f166" fmla="*/ 201 f138 1"/>
                <a:gd name="f167" fmla="*/ 113 f139 1"/>
                <a:gd name="f168" fmla="*/ 199 f138 1"/>
                <a:gd name="f169" fmla="*/ 87 f139 1"/>
                <a:gd name="f170" fmla="*/ 109 f139 1"/>
                <a:gd name="f171" fmla="*/ 238 f138 1"/>
                <a:gd name="f172" fmla="*/ 128 f139 1"/>
                <a:gd name="f173" fmla="*/ 272 f138 1"/>
                <a:gd name="f174" fmla="*/ 129 f139 1"/>
                <a:gd name="f175" fmla="*/ 309 f138 1"/>
                <a:gd name="f176" fmla="*/ 193 f139 1"/>
                <a:gd name="f177" fmla="*/ 196 f139 1"/>
                <a:gd name="f178" fmla="*/ 275 f138 1"/>
                <a:gd name="f179" fmla="*/ 240 f139 1"/>
                <a:gd name="f180" fmla="*/ 287 f139 1"/>
                <a:gd name="f181" fmla="*/ 290 f139 1"/>
                <a:gd name="f182" fmla="*/ 241 f138 1"/>
                <a:gd name="f183" fmla="*/ 363 f139 1"/>
                <a:gd name="f184" fmla="*/ 362 f139 1"/>
                <a:gd name="f185" fmla="*/ 346 f139 1"/>
                <a:gd name="f186" fmla="*/ 105 f138 1"/>
                <a:gd name="f187" fmla="*/ 227 f139 1"/>
                <a:gd name="f188" fmla="*/ 58 f138 1"/>
                <a:gd name="f189" fmla="*/ 0 f138 1"/>
                <a:gd name="f190" fmla="*/ 100 f139 1"/>
                <a:gd name="f191" fmla="*/ 293 f138 1"/>
                <a:gd name="f192" fmla="*/ 64 f139 1"/>
                <a:gd name="f193" fmla="*/ 252 f138 1"/>
                <a:gd name="f194" fmla="+- f140 0 f1"/>
                <a:gd name="f195" fmla="*/ f143 1 382"/>
                <a:gd name="f196" fmla="*/ f144 1 378"/>
                <a:gd name="f197" fmla="*/ f145 1 382"/>
                <a:gd name="f198" fmla="*/ f146 1 378"/>
                <a:gd name="f199" fmla="*/ f147 1 382"/>
                <a:gd name="f200" fmla="*/ f148 1 378"/>
                <a:gd name="f201" fmla="*/ f149 1 378"/>
                <a:gd name="f202" fmla="*/ f150 1 382"/>
                <a:gd name="f203" fmla="*/ f151 1 382"/>
                <a:gd name="f204" fmla="*/ f152 1 378"/>
                <a:gd name="f205" fmla="*/ f153 1 382"/>
                <a:gd name="f206" fmla="*/ f154 1 378"/>
                <a:gd name="f207" fmla="*/ f155 1 382"/>
                <a:gd name="f208" fmla="*/ f156 1 378"/>
                <a:gd name="f209" fmla="*/ f157 1 382"/>
                <a:gd name="f210" fmla="*/ f158 1 378"/>
                <a:gd name="f211" fmla="*/ f159 1 382"/>
                <a:gd name="f212" fmla="*/ f160 1 378"/>
                <a:gd name="f213" fmla="*/ f161 1 382"/>
                <a:gd name="f214" fmla="*/ f162 1 378"/>
                <a:gd name="f215" fmla="*/ f163 1 382"/>
                <a:gd name="f216" fmla="*/ f164 1 378"/>
                <a:gd name="f217" fmla="*/ f165 1 382"/>
                <a:gd name="f218" fmla="*/ f166 1 378"/>
                <a:gd name="f219" fmla="*/ f167 1 382"/>
                <a:gd name="f220" fmla="*/ f168 1 378"/>
                <a:gd name="f221" fmla="*/ f169 1 382"/>
                <a:gd name="f222" fmla="*/ f170 1 382"/>
                <a:gd name="f223" fmla="*/ f171 1 378"/>
                <a:gd name="f224" fmla="*/ f172 1 382"/>
                <a:gd name="f225" fmla="*/ f173 1 378"/>
                <a:gd name="f226" fmla="*/ f174 1 382"/>
                <a:gd name="f227" fmla="*/ f175 1 378"/>
                <a:gd name="f228" fmla="*/ f176 1 382"/>
                <a:gd name="f229" fmla="*/ f177 1 382"/>
                <a:gd name="f230" fmla="*/ f178 1 378"/>
                <a:gd name="f231" fmla="*/ f179 1 382"/>
                <a:gd name="f232" fmla="*/ f180 1 382"/>
                <a:gd name="f233" fmla="*/ f181 1 382"/>
                <a:gd name="f234" fmla="*/ f182 1 378"/>
                <a:gd name="f235" fmla="*/ f183 1 382"/>
                <a:gd name="f236" fmla="*/ f184 1 382"/>
                <a:gd name="f237" fmla="*/ f185 1 382"/>
                <a:gd name="f238" fmla="*/ f186 1 378"/>
                <a:gd name="f239" fmla="*/ f187 1 382"/>
                <a:gd name="f240" fmla="*/ f188 1 378"/>
                <a:gd name="f241" fmla="*/ f189 1 378"/>
                <a:gd name="f242" fmla="*/ f190 1 382"/>
                <a:gd name="f243" fmla="*/ f191 1 378"/>
                <a:gd name="f244" fmla="*/ f192 1 382"/>
                <a:gd name="f245" fmla="*/ f193 1 378"/>
                <a:gd name="f246" fmla="*/ 0 1 f141"/>
                <a:gd name="f247" fmla="*/ f135 1 f141"/>
                <a:gd name="f248" fmla="*/ 0 1 f142"/>
                <a:gd name="f249" fmla="*/ f136 1 f142"/>
                <a:gd name="f250" fmla="*/ f195 1 f141"/>
                <a:gd name="f251" fmla="*/ f196 1 f142"/>
                <a:gd name="f252" fmla="*/ f197 1 f141"/>
                <a:gd name="f253" fmla="*/ f198 1 f142"/>
                <a:gd name="f254" fmla="*/ f199 1 f141"/>
                <a:gd name="f255" fmla="*/ f200 1 f142"/>
                <a:gd name="f256" fmla="*/ f201 1 f142"/>
                <a:gd name="f257" fmla="*/ f202 1 f141"/>
                <a:gd name="f258" fmla="*/ f203 1 f141"/>
                <a:gd name="f259" fmla="*/ f204 1 f142"/>
                <a:gd name="f260" fmla="*/ f205 1 f141"/>
                <a:gd name="f261" fmla="*/ f206 1 f142"/>
                <a:gd name="f262" fmla="*/ f207 1 f141"/>
                <a:gd name="f263" fmla="*/ f208 1 f142"/>
                <a:gd name="f264" fmla="*/ f209 1 f141"/>
                <a:gd name="f265" fmla="*/ f210 1 f142"/>
                <a:gd name="f266" fmla="*/ f211 1 f141"/>
                <a:gd name="f267" fmla="*/ f212 1 f142"/>
                <a:gd name="f268" fmla="*/ f213 1 f141"/>
                <a:gd name="f269" fmla="*/ f214 1 f142"/>
                <a:gd name="f270" fmla="*/ f215 1 f141"/>
                <a:gd name="f271" fmla="*/ f216 1 f142"/>
                <a:gd name="f272" fmla="*/ f217 1 f141"/>
                <a:gd name="f273" fmla="*/ f218 1 f142"/>
                <a:gd name="f274" fmla="*/ f219 1 f141"/>
                <a:gd name="f275" fmla="*/ f220 1 f142"/>
                <a:gd name="f276" fmla="*/ f221 1 f141"/>
                <a:gd name="f277" fmla="*/ f222 1 f141"/>
                <a:gd name="f278" fmla="*/ f223 1 f142"/>
                <a:gd name="f279" fmla="*/ f224 1 f141"/>
                <a:gd name="f280" fmla="*/ f225 1 f142"/>
                <a:gd name="f281" fmla="*/ f226 1 f141"/>
                <a:gd name="f282" fmla="*/ f227 1 f142"/>
                <a:gd name="f283" fmla="*/ f228 1 f141"/>
                <a:gd name="f284" fmla="*/ f229 1 f141"/>
                <a:gd name="f285" fmla="*/ f230 1 f142"/>
                <a:gd name="f286" fmla="*/ f231 1 f141"/>
                <a:gd name="f287" fmla="*/ f232 1 f141"/>
                <a:gd name="f288" fmla="*/ f233 1 f141"/>
                <a:gd name="f289" fmla="*/ f234 1 f142"/>
                <a:gd name="f290" fmla="*/ f235 1 f141"/>
                <a:gd name="f291" fmla="*/ f236 1 f141"/>
                <a:gd name="f292" fmla="*/ f237 1 f141"/>
                <a:gd name="f293" fmla="*/ f238 1 f142"/>
                <a:gd name="f294" fmla="*/ f239 1 f141"/>
                <a:gd name="f295" fmla="*/ f240 1 f142"/>
                <a:gd name="f296" fmla="*/ f241 1 f142"/>
                <a:gd name="f297" fmla="*/ f242 1 f141"/>
                <a:gd name="f298" fmla="*/ f243 1 f142"/>
                <a:gd name="f299" fmla="*/ f244 1 f141"/>
                <a:gd name="f300" fmla="*/ f245 1 f142"/>
                <a:gd name="f301" fmla="*/ f246 f132 1"/>
                <a:gd name="f302" fmla="*/ f247 f132 1"/>
                <a:gd name="f303" fmla="*/ f249 f133 1"/>
                <a:gd name="f304" fmla="*/ f248 f133 1"/>
                <a:gd name="f305" fmla="*/ f250 f132 1"/>
                <a:gd name="f306" fmla="*/ f251 f133 1"/>
                <a:gd name="f307" fmla="*/ f252 f132 1"/>
                <a:gd name="f308" fmla="*/ f253 f133 1"/>
                <a:gd name="f309" fmla="*/ f254 f132 1"/>
                <a:gd name="f310" fmla="*/ f255 f133 1"/>
                <a:gd name="f311" fmla="*/ f256 f133 1"/>
                <a:gd name="f312" fmla="*/ f257 f132 1"/>
                <a:gd name="f313" fmla="*/ f258 f132 1"/>
                <a:gd name="f314" fmla="*/ f259 f133 1"/>
                <a:gd name="f315" fmla="*/ f260 f132 1"/>
                <a:gd name="f316" fmla="*/ f261 f133 1"/>
                <a:gd name="f317" fmla="*/ f262 f132 1"/>
                <a:gd name="f318" fmla="*/ f263 f133 1"/>
                <a:gd name="f319" fmla="*/ f264 f132 1"/>
                <a:gd name="f320" fmla="*/ f265 f133 1"/>
                <a:gd name="f321" fmla="*/ f266 f132 1"/>
                <a:gd name="f322" fmla="*/ f267 f133 1"/>
                <a:gd name="f323" fmla="*/ f268 f132 1"/>
                <a:gd name="f324" fmla="*/ f269 f133 1"/>
                <a:gd name="f325" fmla="*/ f270 f132 1"/>
                <a:gd name="f326" fmla="*/ f271 f133 1"/>
                <a:gd name="f327" fmla="*/ f272 f132 1"/>
                <a:gd name="f328" fmla="*/ f273 f133 1"/>
                <a:gd name="f329" fmla="*/ f274 f132 1"/>
                <a:gd name="f330" fmla="*/ f275 f133 1"/>
                <a:gd name="f331" fmla="*/ f276 f132 1"/>
                <a:gd name="f332" fmla="*/ f277 f132 1"/>
                <a:gd name="f333" fmla="*/ f278 f133 1"/>
                <a:gd name="f334" fmla="*/ f279 f132 1"/>
                <a:gd name="f335" fmla="*/ f280 f133 1"/>
                <a:gd name="f336" fmla="*/ f281 f132 1"/>
                <a:gd name="f337" fmla="*/ f282 f133 1"/>
                <a:gd name="f338" fmla="*/ f283 f132 1"/>
                <a:gd name="f339" fmla="*/ f284 f132 1"/>
                <a:gd name="f340" fmla="*/ f285 f133 1"/>
                <a:gd name="f341" fmla="*/ f286 f132 1"/>
                <a:gd name="f342" fmla="*/ f287 f132 1"/>
                <a:gd name="f343" fmla="*/ f288 f132 1"/>
                <a:gd name="f344" fmla="*/ f289 f133 1"/>
                <a:gd name="f345" fmla="*/ f290 f132 1"/>
                <a:gd name="f346" fmla="*/ f291 f132 1"/>
                <a:gd name="f347" fmla="*/ f292 f132 1"/>
                <a:gd name="f348" fmla="*/ f293 f133 1"/>
                <a:gd name="f349" fmla="*/ f294 f132 1"/>
                <a:gd name="f350" fmla="*/ f295 f133 1"/>
                <a:gd name="f351" fmla="*/ f296 f133 1"/>
                <a:gd name="f352" fmla="*/ f297 f132 1"/>
                <a:gd name="f353" fmla="*/ f298 f133 1"/>
                <a:gd name="f354" fmla="*/ f299 f132 1"/>
                <a:gd name="f355" fmla="*/ f300 f1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4">
                  <a:pos x="f305" y="f306"/>
                </a:cxn>
                <a:cxn ang="f194">
                  <a:pos x="f307" y="f306"/>
                </a:cxn>
                <a:cxn ang="f194">
                  <a:pos x="f307" y="f308"/>
                </a:cxn>
                <a:cxn ang="f194">
                  <a:pos x="f309" y="f310"/>
                </a:cxn>
                <a:cxn ang="f194">
                  <a:pos x="f309" y="f311"/>
                </a:cxn>
                <a:cxn ang="f194">
                  <a:pos x="f312" y="f311"/>
                </a:cxn>
                <a:cxn ang="f194">
                  <a:pos x="f313" y="f314"/>
                </a:cxn>
                <a:cxn ang="f194">
                  <a:pos x="f315" y="f316"/>
                </a:cxn>
                <a:cxn ang="f194">
                  <a:pos x="f317" y="f318"/>
                </a:cxn>
                <a:cxn ang="f194">
                  <a:pos x="f319" y="f320"/>
                </a:cxn>
                <a:cxn ang="f194">
                  <a:pos x="f321" y="f322"/>
                </a:cxn>
                <a:cxn ang="f194">
                  <a:pos x="f323" y="f324"/>
                </a:cxn>
                <a:cxn ang="f194">
                  <a:pos x="f325" y="f326"/>
                </a:cxn>
                <a:cxn ang="f194">
                  <a:pos x="f327" y="f328"/>
                </a:cxn>
                <a:cxn ang="f194">
                  <a:pos x="f329" y="f330"/>
                </a:cxn>
                <a:cxn ang="f194">
                  <a:pos x="f331" y="f311"/>
                </a:cxn>
                <a:cxn ang="f194">
                  <a:pos x="f332" y="f333"/>
                </a:cxn>
                <a:cxn ang="f194">
                  <a:pos x="f334" y="f335"/>
                </a:cxn>
                <a:cxn ang="f194">
                  <a:pos x="f336" y="f337"/>
                </a:cxn>
                <a:cxn ang="f194">
                  <a:pos x="f338" y="f337"/>
                </a:cxn>
                <a:cxn ang="f194">
                  <a:pos x="f339" y="f340"/>
                </a:cxn>
                <a:cxn ang="f194">
                  <a:pos x="f341" y="f340"/>
                </a:cxn>
                <a:cxn ang="f194">
                  <a:pos x="f342" y="f340"/>
                </a:cxn>
                <a:cxn ang="f194">
                  <a:pos x="f343" y="f344"/>
                </a:cxn>
                <a:cxn ang="f194">
                  <a:pos x="f345" y="f344"/>
                </a:cxn>
                <a:cxn ang="f194">
                  <a:pos x="f346" y="f324"/>
                </a:cxn>
                <a:cxn ang="f194">
                  <a:pos x="f347" y="f348"/>
                </a:cxn>
                <a:cxn ang="f194">
                  <a:pos x="f349" y="f350"/>
                </a:cxn>
                <a:cxn ang="f194">
                  <a:pos x="f305" y="f351"/>
                </a:cxn>
                <a:cxn ang="f194">
                  <a:pos x="f305" y="f306"/>
                </a:cxn>
                <a:cxn ang="f194">
                  <a:pos x="f352" y="f310"/>
                </a:cxn>
                <a:cxn ang="f194">
                  <a:pos x="f352" y="f353"/>
                </a:cxn>
                <a:cxn ang="f194">
                  <a:pos x="f354" y="f355"/>
                </a:cxn>
                <a:cxn ang="f194">
                  <a:pos x="f354" y="f310"/>
                </a:cxn>
                <a:cxn ang="f194">
                  <a:pos x="f352" y="f310"/>
                </a:cxn>
              </a:cxnLst>
              <a:rect l="f301" t="f304" r="f302" b="f303"/>
              <a:pathLst>
                <a:path w="382" h="378">
                  <a:moveTo>
                    <a:pt x="f6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18" y="f20"/>
                    <a:pt x="f18" y="f21"/>
                    <a:pt x="f18" y="f22"/>
                  </a:cubicBezTo>
                  <a:cubicBezTo>
                    <a:pt x="f23" y="f22"/>
                    <a:pt x="f24" y="f22"/>
                    <a:pt x="f25" y="f22"/>
                  </a:cubicBezTo>
                  <a:cubicBezTo>
                    <a:pt x="f25" y="f2"/>
                    <a:pt x="f26" y="f27"/>
                    <a:pt x="f16" y="f28"/>
                  </a:cubicBezTo>
                  <a:cubicBezTo>
                    <a:pt x="f29" y="f30"/>
                    <a:pt x="f31" y="f32"/>
                    <a:pt x="f33" y="f21"/>
                  </a:cubicBezTo>
                  <a:cubicBezTo>
                    <a:pt x="f5" y="f34"/>
                    <a:pt x="f35" y="f36"/>
                    <a:pt x="f37" y="f38"/>
                  </a:cubicBezTo>
                  <a:cubicBezTo>
                    <a:pt x="f18" y="f39"/>
                    <a:pt x="f24" y="f40"/>
                    <a:pt x="f41" y="f42"/>
                  </a:cubicBezTo>
                  <a:cubicBezTo>
                    <a:pt x="f43" y="f44"/>
                    <a:pt x="f42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58" y="f62"/>
                    <a:pt x="f63" y="f64"/>
                  </a:cubicBezTo>
                  <a:cubicBezTo>
                    <a:pt x="f65" y="f66"/>
                    <a:pt x="f67" y="f64"/>
                    <a:pt x="f68" y="f62"/>
                  </a:cubicBezTo>
                  <a:cubicBezTo>
                    <a:pt x="f69" y="f70"/>
                    <a:pt x="f71" y="f2"/>
                    <a:pt x="f72" y="f22"/>
                  </a:cubicBezTo>
                  <a:cubicBezTo>
                    <a:pt x="f46" y="f73"/>
                    <a:pt x="f74" y="f75"/>
                    <a:pt x="f76" y="f77"/>
                  </a:cubicBezTo>
                  <a:cubicBezTo>
                    <a:pt x="f78" y="f79"/>
                    <a:pt x="f63" y="f80"/>
                    <a:pt x="f81" y="f82"/>
                  </a:cubicBezTo>
                  <a:cubicBezTo>
                    <a:pt x="f83" y="f84"/>
                    <a:pt x="f60" y="f85"/>
                    <a:pt x="f60" y="f86"/>
                  </a:cubicBezTo>
                  <a:cubicBezTo>
                    <a:pt x="f87" y="f86"/>
                    <a:pt x="f88" y="f86"/>
                    <a:pt x="f89" y="f86"/>
                  </a:cubicBezTo>
                  <a:cubicBezTo>
                    <a:pt x="f27" y="f90"/>
                    <a:pt x="f91" y="f92"/>
                    <a:pt x="f93" y="f94"/>
                  </a:cubicBezTo>
                  <a:cubicBezTo>
                    <a:pt x="f73" y="f94"/>
                    <a:pt x="f21" y="f94"/>
                    <a:pt x="f95" y="f94"/>
                  </a:cubicBezTo>
                  <a:cubicBezTo>
                    <a:pt x="f96" y="f94"/>
                    <a:pt x="f97" y="f94"/>
                    <a:pt x="f98" y="f94"/>
                  </a:cubicBezTo>
                  <a:cubicBezTo>
                    <a:pt x="f92" y="f99"/>
                    <a:pt x="f100" y="f101"/>
                    <a:pt x="f102" y="f103"/>
                  </a:cubicBezTo>
                  <a:cubicBezTo>
                    <a:pt x="f104" y="f103"/>
                    <a:pt x="f105" y="f103"/>
                    <a:pt x="f106" y="f103"/>
                  </a:cubicBezTo>
                  <a:cubicBezTo>
                    <a:pt x="f106" y="f62"/>
                    <a:pt x="f107" y="f108"/>
                    <a:pt x="f109" y="f53"/>
                  </a:cubicBezTo>
                  <a:cubicBezTo>
                    <a:pt x="f109" y="f110"/>
                    <a:pt x="f111" y="f112"/>
                    <a:pt x="f13" y="f69"/>
                  </a:cubicBezTo>
                  <a:cubicBezTo>
                    <a:pt x="f86" y="f113"/>
                    <a:pt x="f97" y="f114"/>
                    <a:pt x="f115" y="f45"/>
                  </a:cubicBezTo>
                  <a:cubicBezTo>
                    <a:pt x="f116" y="f117"/>
                    <a:pt x="f118" y="f119"/>
                    <a:pt x="f6" y="f5"/>
                  </a:cubicBezTo>
                  <a:cubicBezTo>
                    <a:pt x="f6" y="f120"/>
                    <a:pt x="f6" y="f121"/>
                    <a:pt x="f6" y="f7"/>
                  </a:cubicBezTo>
                  <a:close/>
                  <a:moveTo>
                    <a:pt x="f122" y="f19"/>
                  </a:moveTo>
                  <a:cubicBezTo>
                    <a:pt x="f122" y="f123"/>
                    <a:pt x="f122" y="f86"/>
                    <a:pt x="f122" y="f124"/>
                  </a:cubicBezTo>
                  <a:cubicBezTo>
                    <a:pt x="f122" y="f125"/>
                    <a:pt x="f126" y="f127"/>
                    <a:pt x="f128" y="f121"/>
                  </a:cubicBezTo>
                  <a:cubicBezTo>
                    <a:pt x="f128" y="f129"/>
                    <a:pt x="f128" y="f130"/>
                    <a:pt x="f128" y="f19"/>
                  </a:cubicBezTo>
                  <a:cubicBezTo>
                    <a:pt x="f46" y="f19"/>
                    <a:pt x="f72" y="f19"/>
                    <a:pt x="f122" y="f1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02" name="Freeform 310">
              <a:extLst>
                <a:ext uri="{FF2B5EF4-FFF2-40B4-BE49-F238E27FC236}">
                  <a16:creationId xmlns:a16="http://schemas.microsoft.com/office/drawing/2014/main" id="{24241B53-84B2-3895-AA4B-8208FBCCEAE2}"/>
                </a:ext>
              </a:extLst>
            </p:cNvPr>
            <p:cNvSpPr/>
            <p:nvPr/>
          </p:nvSpPr>
          <p:spPr>
            <a:xfrm>
              <a:off x="5935663" y="4150123"/>
              <a:ext cx="452435" cy="519114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81"/>
                <a:gd name="f8" fmla="val 439"/>
                <a:gd name="f9" fmla="val 253"/>
                <a:gd name="f10" fmla="val 207"/>
                <a:gd name="f11" fmla="val 275"/>
                <a:gd name="f12" fmla="val 219"/>
                <a:gd name="f13" fmla="val 294"/>
                <a:gd name="f14" fmla="val 230"/>
                <a:gd name="f15" fmla="val 313"/>
                <a:gd name="f16" fmla="val 240"/>
                <a:gd name="f17" fmla="val 371"/>
                <a:gd name="f18" fmla="val 272"/>
                <a:gd name="f19" fmla="val 290"/>
                <a:gd name="f20" fmla="val 373"/>
                <a:gd name="f21" fmla="val 359"/>
                <a:gd name="f22" fmla="val 343"/>
                <a:gd name="f23" fmla="val 311"/>
                <a:gd name="f24" fmla="val 281"/>
                <a:gd name="f25" fmla="val 256"/>
                <a:gd name="f26" fmla="val 418"/>
                <a:gd name="f27" fmla="val 186"/>
                <a:gd name="f28" fmla="val 437"/>
                <a:gd name="f29" fmla="val 146"/>
                <a:gd name="f30" fmla="val 435"/>
                <a:gd name="f31" fmla="val 119"/>
                <a:gd name="f32" fmla="val 411"/>
                <a:gd name="f33" fmla="val 103"/>
                <a:gd name="f34" fmla="val 73"/>
                <a:gd name="f35" fmla="val 41"/>
                <a:gd name="f36" fmla="val 10"/>
                <a:gd name="f37" fmla="val 295"/>
                <a:gd name="f38" fmla="val 12"/>
                <a:gd name="f39" fmla="val 64"/>
                <a:gd name="f40" fmla="val 243"/>
                <a:gd name="f41" fmla="val 85"/>
                <a:gd name="f42" fmla="val 232"/>
                <a:gd name="f43" fmla="val 106"/>
                <a:gd name="f44" fmla="val 220"/>
                <a:gd name="f45" fmla="val 129"/>
                <a:gd name="f46" fmla="val 208"/>
                <a:gd name="f47" fmla="val 91"/>
                <a:gd name="f48" fmla="val 170"/>
                <a:gd name="f49" fmla="val 99"/>
                <a:gd name="f50" fmla="val 124"/>
                <a:gd name="f51" fmla="val 80"/>
                <a:gd name="f52" fmla="val 107"/>
                <a:gd name="f53" fmla="val 34"/>
                <a:gd name="f54" fmla="val 151"/>
                <a:gd name="f55" fmla="val 196"/>
                <a:gd name="f56" fmla="val 3"/>
                <a:gd name="f57" fmla="val 244"/>
                <a:gd name="f58" fmla="val 6"/>
                <a:gd name="f59" fmla="val 280"/>
                <a:gd name="f60" fmla="val 43"/>
                <a:gd name="f61" fmla="val 131"/>
                <a:gd name="f62" fmla="val 289"/>
                <a:gd name="f63" fmla="val 174"/>
                <a:gd name="f64" fmla="val 120"/>
                <a:gd name="f65" fmla="val 94"/>
                <a:gd name="f66" fmla="val 111"/>
                <a:gd name="f67" fmla="val 118"/>
                <a:gd name="f68" fmla="val 134"/>
                <a:gd name="f69" fmla="val 121"/>
                <a:gd name="f70" fmla="val 156"/>
                <a:gd name="f71" fmla="val 125"/>
                <a:gd name="f72" fmla="val 190"/>
                <a:gd name="f73" fmla="val 158"/>
                <a:gd name="f74" fmla="val 215"/>
                <a:gd name="f75" fmla="val 193"/>
                <a:gd name="f76" fmla="val 214"/>
                <a:gd name="f77" fmla="val 228"/>
                <a:gd name="f78" fmla="val 259"/>
                <a:gd name="f79" fmla="val 187"/>
                <a:gd name="f80" fmla="val 262"/>
                <a:gd name="f81" fmla="val 153"/>
                <a:gd name="f82" fmla="val 264"/>
                <a:gd name="f83" fmla="val 135"/>
                <a:gd name="f84" fmla="val 117"/>
                <a:gd name="f85" fmla="val 263"/>
                <a:gd name="f86" fmla="val 98"/>
                <a:gd name="f87" fmla="val 86"/>
                <a:gd name="f88" fmla="val 236"/>
                <a:gd name="f89" fmla="val 67"/>
                <a:gd name="f90" fmla="val 225"/>
                <a:gd name="f91" fmla="val 70"/>
                <a:gd name="f92" fmla="val 191"/>
                <a:gd name="f93" fmla="val 78"/>
                <a:gd name="f94" fmla="val 157"/>
                <a:gd name="f95" fmla="val 189"/>
                <a:gd name="f96" fmla="val 419"/>
                <a:gd name="f97" fmla="val 420"/>
                <a:gd name="f98" fmla="val 391"/>
                <a:gd name="f99" fmla="val 260"/>
                <a:gd name="f100" fmla="val 353"/>
                <a:gd name="f101" fmla="val 316"/>
                <a:gd name="f102" fmla="val 282"/>
                <a:gd name="f103" fmla="val 122"/>
                <a:gd name="f104" fmla="val 349"/>
                <a:gd name="f105" fmla="val 387"/>
                <a:gd name="f106" fmla="+- 0 0 -90"/>
                <a:gd name="f107" fmla="*/ f4 1 381"/>
                <a:gd name="f108" fmla="*/ f5 1 439"/>
                <a:gd name="f109" fmla="val f6"/>
                <a:gd name="f110" fmla="val f7"/>
                <a:gd name="f111" fmla="val f8"/>
                <a:gd name="f112" fmla="*/ f106 f0 1"/>
                <a:gd name="f113" fmla="+- f111 0 f109"/>
                <a:gd name="f114" fmla="+- f110 0 f109"/>
                <a:gd name="f115" fmla="*/ f112 1 f3"/>
                <a:gd name="f116" fmla="*/ f114 1 381"/>
                <a:gd name="f117" fmla="*/ f113 1 439"/>
                <a:gd name="f118" fmla="*/ 253 f114 1"/>
                <a:gd name="f119" fmla="*/ 207 f113 1"/>
                <a:gd name="f120" fmla="*/ 313 f114 1"/>
                <a:gd name="f121" fmla="*/ 240 f113 1"/>
                <a:gd name="f122" fmla="*/ 373 f114 1"/>
                <a:gd name="f123" fmla="*/ 359 f113 1"/>
                <a:gd name="f124" fmla="*/ 281 f114 1"/>
                <a:gd name="f125" fmla="*/ 186 f114 1"/>
                <a:gd name="f126" fmla="*/ 437 f113 1"/>
                <a:gd name="f127" fmla="*/ 103 f114 1"/>
                <a:gd name="f128" fmla="*/ 360 f113 1"/>
                <a:gd name="f129" fmla="*/ 10 f114 1"/>
                <a:gd name="f130" fmla="*/ 64 f114 1"/>
                <a:gd name="f131" fmla="*/ 243 f113 1"/>
                <a:gd name="f132" fmla="*/ 129 f114 1"/>
                <a:gd name="f133" fmla="*/ 208 f113 1"/>
                <a:gd name="f134" fmla="*/ 80 f113 1"/>
                <a:gd name="f135" fmla="*/ 196 f114 1"/>
                <a:gd name="f136" fmla="*/ 3 f113 1"/>
                <a:gd name="f137" fmla="*/ 91 f113 1"/>
                <a:gd name="f138" fmla="*/ 120 f114 1"/>
                <a:gd name="f139" fmla="*/ 94 f113 1"/>
                <a:gd name="f140" fmla="*/ 121 f114 1"/>
                <a:gd name="f141" fmla="*/ 156 f113 1"/>
                <a:gd name="f142" fmla="*/ 193 f114 1"/>
                <a:gd name="f143" fmla="*/ 214 f113 1"/>
                <a:gd name="f144" fmla="*/ 262 f114 1"/>
                <a:gd name="f145" fmla="*/ 153 f113 1"/>
                <a:gd name="f146" fmla="*/ 263 f114 1"/>
                <a:gd name="f147" fmla="*/ 98 f113 1"/>
                <a:gd name="f148" fmla="*/ 225 f114 1"/>
                <a:gd name="f149" fmla="*/ 70 f113 1"/>
                <a:gd name="f150" fmla="*/ 189 f114 1"/>
                <a:gd name="f151" fmla="*/ 419 f113 1"/>
                <a:gd name="f152" fmla="*/ 260 f114 1"/>
                <a:gd name="f153" fmla="*/ 353 f113 1"/>
                <a:gd name="f154" fmla="*/ 281 f113 1"/>
                <a:gd name="f155" fmla="*/ 122 f114 1"/>
                <a:gd name="f156" fmla="*/ 349 f113 1"/>
                <a:gd name="f157" fmla="+- f115 0 f1"/>
                <a:gd name="f158" fmla="*/ f118 1 381"/>
                <a:gd name="f159" fmla="*/ f119 1 439"/>
                <a:gd name="f160" fmla="*/ f120 1 381"/>
                <a:gd name="f161" fmla="*/ f121 1 439"/>
                <a:gd name="f162" fmla="*/ f122 1 381"/>
                <a:gd name="f163" fmla="*/ f123 1 439"/>
                <a:gd name="f164" fmla="*/ f124 1 381"/>
                <a:gd name="f165" fmla="*/ f125 1 381"/>
                <a:gd name="f166" fmla="*/ f126 1 439"/>
                <a:gd name="f167" fmla="*/ f127 1 381"/>
                <a:gd name="f168" fmla="*/ f128 1 439"/>
                <a:gd name="f169" fmla="*/ f129 1 381"/>
                <a:gd name="f170" fmla="*/ f130 1 381"/>
                <a:gd name="f171" fmla="*/ f131 1 439"/>
                <a:gd name="f172" fmla="*/ f132 1 381"/>
                <a:gd name="f173" fmla="*/ f133 1 439"/>
                <a:gd name="f174" fmla="*/ f134 1 439"/>
                <a:gd name="f175" fmla="*/ f135 1 381"/>
                <a:gd name="f176" fmla="*/ f136 1 439"/>
                <a:gd name="f177" fmla="*/ f137 1 439"/>
                <a:gd name="f178" fmla="*/ f138 1 381"/>
                <a:gd name="f179" fmla="*/ f139 1 439"/>
                <a:gd name="f180" fmla="*/ f140 1 381"/>
                <a:gd name="f181" fmla="*/ f141 1 439"/>
                <a:gd name="f182" fmla="*/ f142 1 381"/>
                <a:gd name="f183" fmla="*/ f143 1 439"/>
                <a:gd name="f184" fmla="*/ f144 1 381"/>
                <a:gd name="f185" fmla="*/ f145 1 439"/>
                <a:gd name="f186" fmla="*/ f146 1 381"/>
                <a:gd name="f187" fmla="*/ f147 1 439"/>
                <a:gd name="f188" fmla="*/ f148 1 381"/>
                <a:gd name="f189" fmla="*/ f149 1 439"/>
                <a:gd name="f190" fmla="*/ f150 1 381"/>
                <a:gd name="f191" fmla="*/ f151 1 439"/>
                <a:gd name="f192" fmla="*/ f152 1 381"/>
                <a:gd name="f193" fmla="*/ f153 1 439"/>
                <a:gd name="f194" fmla="*/ f154 1 439"/>
                <a:gd name="f195" fmla="*/ f155 1 381"/>
                <a:gd name="f196" fmla="*/ f156 1 439"/>
                <a:gd name="f197" fmla="*/ 0 1 f116"/>
                <a:gd name="f198" fmla="*/ f110 1 f116"/>
                <a:gd name="f199" fmla="*/ 0 1 f117"/>
                <a:gd name="f200" fmla="*/ f111 1 f117"/>
                <a:gd name="f201" fmla="*/ f158 1 f116"/>
                <a:gd name="f202" fmla="*/ f159 1 f117"/>
                <a:gd name="f203" fmla="*/ f160 1 f116"/>
                <a:gd name="f204" fmla="*/ f161 1 f117"/>
                <a:gd name="f205" fmla="*/ f162 1 f116"/>
                <a:gd name="f206" fmla="*/ f163 1 f117"/>
                <a:gd name="f207" fmla="*/ f164 1 f116"/>
                <a:gd name="f208" fmla="*/ f165 1 f116"/>
                <a:gd name="f209" fmla="*/ f166 1 f117"/>
                <a:gd name="f210" fmla="*/ f167 1 f116"/>
                <a:gd name="f211" fmla="*/ f168 1 f117"/>
                <a:gd name="f212" fmla="*/ f169 1 f116"/>
                <a:gd name="f213" fmla="*/ f170 1 f116"/>
                <a:gd name="f214" fmla="*/ f171 1 f117"/>
                <a:gd name="f215" fmla="*/ f172 1 f116"/>
                <a:gd name="f216" fmla="*/ f173 1 f117"/>
                <a:gd name="f217" fmla="*/ f174 1 f117"/>
                <a:gd name="f218" fmla="*/ f175 1 f116"/>
                <a:gd name="f219" fmla="*/ f176 1 f117"/>
                <a:gd name="f220" fmla="*/ f177 1 f117"/>
                <a:gd name="f221" fmla="*/ f178 1 f116"/>
                <a:gd name="f222" fmla="*/ f179 1 f117"/>
                <a:gd name="f223" fmla="*/ f180 1 f116"/>
                <a:gd name="f224" fmla="*/ f181 1 f117"/>
                <a:gd name="f225" fmla="*/ f182 1 f116"/>
                <a:gd name="f226" fmla="*/ f183 1 f117"/>
                <a:gd name="f227" fmla="*/ f184 1 f116"/>
                <a:gd name="f228" fmla="*/ f185 1 f117"/>
                <a:gd name="f229" fmla="*/ f186 1 f116"/>
                <a:gd name="f230" fmla="*/ f187 1 f117"/>
                <a:gd name="f231" fmla="*/ f188 1 f116"/>
                <a:gd name="f232" fmla="*/ f189 1 f117"/>
                <a:gd name="f233" fmla="*/ f190 1 f116"/>
                <a:gd name="f234" fmla="*/ f191 1 f117"/>
                <a:gd name="f235" fmla="*/ f192 1 f116"/>
                <a:gd name="f236" fmla="*/ f193 1 f117"/>
                <a:gd name="f237" fmla="*/ f194 1 f117"/>
                <a:gd name="f238" fmla="*/ f195 1 f116"/>
                <a:gd name="f239" fmla="*/ f196 1 f117"/>
                <a:gd name="f240" fmla="*/ f197 f107 1"/>
                <a:gd name="f241" fmla="*/ f198 f107 1"/>
                <a:gd name="f242" fmla="*/ f200 f108 1"/>
                <a:gd name="f243" fmla="*/ f199 f108 1"/>
                <a:gd name="f244" fmla="*/ f201 f107 1"/>
                <a:gd name="f245" fmla="*/ f202 f108 1"/>
                <a:gd name="f246" fmla="*/ f203 f107 1"/>
                <a:gd name="f247" fmla="*/ f204 f108 1"/>
                <a:gd name="f248" fmla="*/ f205 f107 1"/>
                <a:gd name="f249" fmla="*/ f206 f108 1"/>
                <a:gd name="f250" fmla="*/ f207 f107 1"/>
                <a:gd name="f251" fmla="*/ f208 f107 1"/>
                <a:gd name="f252" fmla="*/ f209 f108 1"/>
                <a:gd name="f253" fmla="*/ f210 f107 1"/>
                <a:gd name="f254" fmla="*/ f211 f108 1"/>
                <a:gd name="f255" fmla="*/ f212 f107 1"/>
                <a:gd name="f256" fmla="*/ f213 f107 1"/>
                <a:gd name="f257" fmla="*/ f214 f108 1"/>
                <a:gd name="f258" fmla="*/ f215 f107 1"/>
                <a:gd name="f259" fmla="*/ f216 f108 1"/>
                <a:gd name="f260" fmla="*/ f217 f108 1"/>
                <a:gd name="f261" fmla="*/ f218 f107 1"/>
                <a:gd name="f262" fmla="*/ f219 f108 1"/>
                <a:gd name="f263" fmla="*/ f220 f108 1"/>
                <a:gd name="f264" fmla="*/ f221 f107 1"/>
                <a:gd name="f265" fmla="*/ f222 f108 1"/>
                <a:gd name="f266" fmla="*/ f223 f107 1"/>
                <a:gd name="f267" fmla="*/ f224 f108 1"/>
                <a:gd name="f268" fmla="*/ f225 f107 1"/>
                <a:gd name="f269" fmla="*/ f226 f108 1"/>
                <a:gd name="f270" fmla="*/ f227 f107 1"/>
                <a:gd name="f271" fmla="*/ f228 f108 1"/>
                <a:gd name="f272" fmla="*/ f229 f107 1"/>
                <a:gd name="f273" fmla="*/ f230 f108 1"/>
                <a:gd name="f274" fmla="*/ f231 f107 1"/>
                <a:gd name="f275" fmla="*/ f232 f108 1"/>
                <a:gd name="f276" fmla="*/ f233 f107 1"/>
                <a:gd name="f277" fmla="*/ f234 f108 1"/>
                <a:gd name="f278" fmla="*/ f235 f107 1"/>
                <a:gd name="f279" fmla="*/ f236 f108 1"/>
                <a:gd name="f280" fmla="*/ f237 f108 1"/>
                <a:gd name="f281" fmla="*/ f238 f107 1"/>
                <a:gd name="f282" fmla="*/ f239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7">
                  <a:pos x="f244" y="f245"/>
                </a:cxn>
                <a:cxn ang="f157">
                  <a:pos x="f246" y="f247"/>
                </a:cxn>
                <a:cxn ang="f157">
                  <a:pos x="f248" y="f249"/>
                </a:cxn>
                <a:cxn ang="f157">
                  <a:pos x="f250" y="f249"/>
                </a:cxn>
                <a:cxn ang="f157">
                  <a:pos x="f251" y="f252"/>
                </a:cxn>
                <a:cxn ang="f157">
                  <a:pos x="f253" y="f254"/>
                </a:cxn>
                <a:cxn ang="f157">
                  <a:pos x="f255" y="f254"/>
                </a:cxn>
                <a:cxn ang="f157">
                  <a:pos x="f256" y="f257"/>
                </a:cxn>
                <a:cxn ang="f157">
                  <a:pos x="f258" y="f259"/>
                </a:cxn>
                <a:cxn ang="f157">
                  <a:pos x="f253" y="f260"/>
                </a:cxn>
                <a:cxn ang="f157">
                  <a:pos x="f261" y="f262"/>
                </a:cxn>
                <a:cxn ang="f157">
                  <a:pos x="f250" y="f263"/>
                </a:cxn>
                <a:cxn ang="f157">
                  <a:pos x="f244" y="f245"/>
                </a:cxn>
                <a:cxn ang="f157">
                  <a:pos x="f264" y="f265"/>
                </a:cxn>
                <a:cxn ang="f157">
                  <a:pos x="f266" y="f267"/>
                </a:cxn>
                <a:cxn ang="f157">
                  <a:pos x="f268" y="f269"/>
                </a:cxn>
                <a:cxn ang="f157">
                  <a:pos x="f270" y="f271"/>
                </a:cxn>
                <a:cxn ang="f157">
                  <a:pos x="f272" y="f273"/>
                </a:cxn>
                <a:cxn ang="f157">
                  <a:pos x="f274" y="f275"/>
                </a:cxn>
                <a:cxn ang="f157">
                  <a:pos x="f264" y="f265"/>
                </a:cxn>
                <a:cxn ang="f157">
                  <a:pos x="f276" y="f277"/>
                </a:cxn>
                <a:cxn ang="f157">
                  <a:pos x="f278" y="f279"/>
                </a:cxn>
                <a:cxn ang="f157">
                  <a:pos x="f268" y="f280"/>
                </a:cxn>
                <a:cxn ang="f157">
                  <a:pos x="f281" y="f282"/>
                </a:cxn>
                <a:cxn ang="f157">
                  <a:pos x="f276" y="f277"/>
                </a:cxn>
              </a:cxnLst>
              <a:rect l="f240" t="f243" r="f241" b="f242"/>
              <a:pathLst>
                <a:path w="381" h="439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7" y="f19"/>
                    <a:pt x="f20" y="f21"/>
                  </a:cubicBezTo>
                  <a:cubicBezTo>
                    <a:pt x="f22" y="f21"/>
                    <a:pt x="f23" y="f21"/>
                    <a:pt x="f24" y="f21"/>
                  </a:cubicBezTo>
                  <a:cubicBezTo>
                    <a:pt x="f25" y="f26"/>
                    <a:pt x="f14" y="f8"/>
                    <a:pt x="f27" y="f28"/>
                  </a:cubicBezTo>
                  <a:cubicBezTo>
                    <a:pt x="f29" y="f30"/>
                    <a:pt x="f31" y="f32"/>
                    <a:pt x="f33" y="f2"/>
                  </a:cubicBezTo>
                  <a:cubicBezTo>
                    <a:pt x="f34" y="f2"/>
                    <a:pt x="f35" y="f2"/>
                    <a:pt x="f36" y="f2"/>
                  </a:cubicBezTo>
                  <a:cubicBezTo>
                    <a:pt x="f6" y="f37"/>
                    <a:pt x="f38" y="f1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33" y="f51"/>
                  </a:cubicBezTo>
                  <a:cubicBezTo>
                    <a:pt x="f52" y="f53"/>
                    <a:pt x="f54" y="f6"/>
                    <a:pt x="f55" y="f56"/>
                  </a:cubicBezTo>
                  <a:cubicBezTo>
                    <a:pt x="f57" y="f58"/>
                    <a:pt x="f59" y="f60"/>
                    <a:pt x="f24" y="f47"/>
                  </a:cubicBezTo>
                  <a:cubicBezTo>
                    <a:pt x="f24" y="f61"/>
                    <a:pt x="f62" y="f63"/>
                    <a:pt x="f9" y="f10"/>
                  </a:cubicBezTo>
                  <a:close/>
                  <a:moveTo>
                    <a:pt x="f64" y="f65"/>
                  </a:moveTo>
                  <a:cubicBezTo>
                    <a:pt x="f64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6"/>
                    <a:pt x="f78" y="f79"/>
                    <a:pt x="f80" y="f81"/>
                  </a:cubicBezTo>
                  <a:cubicBezTo>
                    <a:pt x="f82" y="f83"/>
                    <a:pt x="f82" y="f84"/>
                    <a:pt x="f85" y="f86"/>
                  </a:cubicBezTo>
                  <a:cubicBezTo>
                    <a:pt x="f85" y="f87"/>
                    <a:pt x="f88" y="f89"/>
                    <a:pt x="f90" y="f91"/>
                  </a:cubicBezTo>
                  <a:cubicBezTo>
                    <a:pt x="f92" y="f93"/>
                    <a:pt x="f94" y="f41"/>
                    <a:pt x="f64" y="f65"/>
                  </a:cubicBezTo>
                  <a:close/>
                  <a:moveTo>
                    <a:pt x="f95" y="f96"/>
                  </a:moveTo>
                  <a:cubicBezTo>
                    <a:pt x="f77" y="f97"/>
                    <a:pt x="f78" y="f98"/>
                    <a:pt x="f99" y="f100"/>
                  </a:cubicBezTo>
                  <a:cubicBezTo>
                    <a:pt x="f80" y="f101"/>
                    <a:pt x="f14" y="f102"/>
                    <a:pt x="f75" y="f24"/>
                  </a:cubicBezTo>
                  <a:cubicBezTo>
                    <a:pt x="f70" y="f59"/>
                    <a:pt x="f50" y="f23"/>
                    <a:pt x="f103" y="f104"/>
                  </a:cubicBezTo>
                  <a:cubicBezTo>
                    <a:pt x="f69" y="f105"/>
                    <a:pt x="f54" y="f26"/>
                    <a:pt x="f95" y="f9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03" name="Freeform 311">
              <a:extLst>
                <a:ext uri="{FF2B5EF4-FFF2-40B4-BE49-F238E27FC236}">
                  <a16:creationId xmlns:a16="http://schemas.microsoft.com/office/drawing/2014/main" id="{F68C0CDF-1C12-EDCF-9C6A-947CA65D6666}"/>
                </a:ext>
              </a:extLst>
            </p:cNvPr>
            <p:cNvSpPr/>
            <p:nvPr/>
          </p:nvSpPr>
          <p:spPr>
            <a:xfrm>
              <a:off x="6843717" y="5139138"/>
              <a:ext cx="631822" cy="4381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"/>
                <a:gd name="f7" fmla="val 370"/>
                <a:gd name="f8" fmla="val 218"/>
                <a:gd name="f9" fmla="val 522"/>
                <a:gd name="f10" fmla="val 228"/>
                <a:gd name="f11" fmla="val 513"/>
                <a:gd name="f12" fmla="val 236"/>
                <a:gd name="f13" fmla="val 503"/>
                <a:gd name="f14" fmla="val 246"/>
                <a:gd name="f15" fmla="val 490"/>
                <a:gd name="f16" fmla="val 232"/>
                <a:gd name="f17" fmla="val 477"/>
                <a:gd name="f18" fmla="val 463"/>
                <a:gd name="f19" fmla="val 206"/>
                <a:gd name="f20" fmla="val 458"/>
                <a:gd name="f21" fmla="val 201"/>
                <a:gd name="f22" fmla="val 447"/>
                <a:gd name="f23" fmla="val 196"/>
                <a:gd name="f24" fmla="val 442"/>
                <a:gd name="f25" fmla="val 198"/>
                <a:gd name="f26" fmla="val 436"/>
                <a:gd name="f27" fmla="val 429"/>
                <a:gd name="f28" fmla="val 211"/>
                <a:gd name="f29" fmla="val 427"/>
                <a:gd name="f30" fmla="val 252"/>
                <a:gd name="f31" fmla="val 428"/>
                <a:gd name="f32" fmla="val 286"/>
                <a:gd name="f33" fmla="val 321"/>
                <a:gd name="f34" fmla="val 445"/>
                <a:gd name="f35" fmla="val 322"/>
                <a:gd name="f36" fmla="val 459"/>
                <a:gd name="f37" fmla="val 323"/>
                <a:gd name="f38" fmla="val 474"/>
                <a:gd name="f39" fmla="val 470"/>
                <a:gd name="f40" fmla="val 354"/>
                <a:gd name="f41" fmla="val 455"/>
                <a:gd name="f42" fmla="val 369"/>
                <a:gd name="f43" fmla="val 300"/>
                <a:gd name="f44" fmla="val 173"/>
                <a:gd name="f45" fmla="val 46"/>
                <a:gd name="f46" fmla="val 18"/>
                <a:gd name="f47" fmla="val 3"/>
                <a:gd name="f48" fmla="val 14"/>
                <a:gd name="f49" fmla="val 29"/>
                <a:gd name="f50" fmla="val 266"/>
                <a:gd name="f51" fmla="val 157"/>
                <a:gd name="f52" fmla="val 139"/>
                <a:gd name="f53" fmla="val 121"/>
                <a:gd name="f54" fmla="val 103"/>
                <a:gd name="f55" fmla="val 68"/>
                <a:gd name="f56" fmla="val 65"/>
                <a:gd name="f57" fmla="val 49"/>
                <a:gd name="f58" fmla="val 100"/>
                <a:gd name="f59" fmla="val 48"/>
                <a:gd name="f60" fmla="val 163"/>
                <a:gd name="f61" fmla="val 226"/>
                <a:gd name="f62" fmla="val 289"/>
                <a:gd name="f63" fmla="val 304"/>
                <a:gd name="f64" fmla="val 315"/>
                <a:gd name="f65" fmla="val 327"/>
                <a:gd name="f66" fmla="val 34"/>
                <a:gd name="f67" fmla="val 359"/>
                <a:gd name="f68" fmla="val 411"/>
                <a:gd name="f69" fmla="val 449"/>
                <a:gd name="f70" fmla="val 25"/>
                <a:gd name="f71" fmla="val 488"/>
                <a:gd name="f72" fmla="val 51"/>
                <a:gd name="f73" fmla="val 506"/>
                <a:gd name="f74" fmla="val 487"/>
                <a:gd name="f75" fmla="val 143"/>
                <a:gd name="f76" fmla="val 479"/>
                <a:gd name="f77" fmla="val 162"/>
                <a:gd name="f78" fmla="val 482"/>
                <a:gd name="f79" fmla="val 497"/>
                <a:gd name="f80" fmla="val 184"/>
                <a:gd name="f81" fmla="val 509"/>
                <a:gd name="f82" fmla="val 194"/>
                <a:gd name="f83" fmla="val 520"/>
                <a:gd name="f84" fmla="val 205"/>
                <a:gd name="f85" fmla="val 94"/>
                <a:gd name="f86" fmla="val 120"/>
                <a:gd name="f87" fmla="val 147"/>
                <a:gd name="f88" fmla="val 153"/>
                <a:gd name="f89" fmla="val 165"/>
                <a:gd name="f90" fmla="val 325"/>
                <a:gd name="f91" fmla="val 175"/>
                <a:gd name="f92" fmla="val 347"/>
                <a:gd name="f93" fmla="val 341"/>
                <a:gd name="f94" fmla="val 210"/>
                <a:gd name="f95" fmla="val 234"/>
                <a:gd name="f96" fmla="val 342"/>
                <a:gd name="f97" fmla="val 257"/>
                <a:gd name="f98" fmla="val 281"/>
                <a:gd name="f99" fmla="val 288"/>
                <a:gd name="f100" fmla="val 295"/>
                <a:gd name="f101" fmla="val 337"/>
                <a:gd name="f102" fmla="val 302"/>
                <a:gd name="f103" fmla="val 334"/>
                <a:gd name="f104" fmla="val 312"/>
                <a:gd name="f105" fmla="val 330"/>
                <a:gd name="f106" fmla="val 356"/>
                <a:gd name="f107" fmla="val 383"/>
                <a:gd name="f108" fmla="val 409"/>
                <a:gd name="f109" fmla="val 283"/>
                <a:gd name="f110" fmla="val 247"/>
                <a:gd name="f111" fmla="val 209"/>
                <a:gd name="f112" fmla="val 303"/>
                <a:gd name="f113" fmla="val 178"/>
                <a:gd name="f114" fmla="val 292"/>
                <a:gd name="f115" fmla="val 115"/>
                <a:gd name="f116" fmla="val 215"/>
                <a:gd name="f117" fmla="val 141"/>
                <a:gd name="f118" fmla="val 251"/>
                <a:gd name="f119" fmla="val 394"/>
                <a:gd name="f120" fmla="val 191"/>
                <a:gd name="f121" fmla="val 440"/>
                <a:gd name="f122" fmla="val 476"/>
                <a:gd name="f123" fmla="val 155"/>
                <a:gd name="f124" fmla="val 109"/>
                <a:gd name="f125" fmla="val 63"/>
                <a:gd name="f126" fmla="val 439"/>
                <a:gd name="f127" fmla="val 393"/>
                <a:gd name="f128" fmla="val 348"/>
                <a:gd name="f129" fmla="val 26"/>
                <a:gd name="f130" fmla="val 311"/>
                <a:gd name="f131" fmla="val 64"/>
                <a:gd name="f132" fmla="+- 0 0 -90"/>
                <a:gd name="f133" fmla="*/ f3 1 533"/>
                <a:gd name="f134" fmla="*/ f4 1 370"/>
                <a:gd name="f135" fmla="val f5"/>
                <a:gd name="f136" fmla="val f6"/>
                <a:gd name="f137" fmla="val f7"/>
                <a:gd name="f138" fmla="*/ f132 f0 1"/>
                <a:gd name="f139" fmla="+- f137 0 f135"/>
                <a:gd name="f140" fmla="+- f136 0 f135"/>
                <a:gd name="f141" fmla="*/ f138 1 f2"/>
                <a:gd name="f142" fmla="*/ f140 1 533"/>
                <a:gd name="f143" fmla="*/ f139 1 370"/>
                <a:gd name="f144" fmla="*/ 533 f140 1"/>
                <a:gd name="f145" fmla="*/ 218 f139 1"/>
                <a:gd name="f146" fmla="*/ 503 f140 1"/>
                <a:gd name="f147" fmla="*/ 246 f139 1"/>
                <a:gd name="f148" fmla="*/ 463 f140 1"/>
                <a:gd name="f149" fmla="*/ 206 f139 1"/>
                <a:gd name="f150" fmla="*/ 442 f140 1"/>
                <a:gd name="f151" fmla="*/ 198 f139 1"/>
                <a:gd name="f152" fmla="*/ 429 f140 1"/>
                <a:gd name="f153" fmla="*/ 428 f140 1"/>
                <a:gd name="f154" fmla="*/ 321 f139 1"/>
                <a:gd name="f155" fmla="*/ 474 f140 1"/>
                <a:gd name="f156" fmla="*/ 323 f139 1"/>
                <a:gd name="f157" fmla="*/ 427 f140 1"/>
                <a:gd name="f158" fmla="*/ 370 f139 1"/>
                <a:gd name="f159" fmla="*/ 46 f140 1"/>
                <a:gd name="f160" fmla="*/ 0 f140 1"/>
                <a:gd name="f161" fmla="*/ 157 f139 1"/>
                <a:gd name="f162" fmla="*/ 103 f139 1"/>
                <a:gd name="f163" fmla="*/ 100 f140 1"/>
                <a:gd name="f164" fmla="*/ 48 f139 1"/>
                <a:gd name="f165" fmla="*/ 289 f140 1"/>
                <a:gd name="f166" fmla="*/ 327 f140 1"/>
                <a:gd name="f167" fmla="*/ 34 f139 1"/>
                <a:gd name="f168" fmla="*/ 449 f140 1"/>
                <a:gd name="f169" fmla="*/ 25 f139 1"/>
                <a:gd name="f170" fmla="*/ 487 f140 1"/>
                <a:gd name="f171" fmla="*/ 143 f139 1"/>
                <a:gd name="f172" fmla="*/ 497 f140 1"/>
                <a:gd name="f173" fmla="*/ 184 f139 1"/>
                <a:gd name="f174" fmla="*/ 65 f140 1"/>
                <a:gd name="f175" fmla="*/ 322 f139 1"/>
                <a:gd name="f176" fmla="*/ 147 f140 1"/>
                <a:gd name="f177" fmla="*/ 165 f140 1"/>
                <a:gd name="f178" fmla="*/ 325 f139 1"/>
                <a:gd name="f179" fmla="*/ 210 f140 1"/>
                <a:gd name="f180" fmla="*/ 341 f139 1"/>
                <a:gd name="f181" fmla="*/ 281 f140 1"/>
                <a:gd name="f182" fmla="*/ 302 f140 1"/>
                <a:gd name="f183" fmla="*/ 334 f139 1"/>
                <a:gd name="f184" fmla="*/ 330 f140 1"/>
                <a:gd name="f185" fmla="*/ 409 f140 1"/>
                <a:gd name="f186" fmla="*/ 209 f139 1"/>
                <a:gd name="f187" fmla="*/ 292 f140 1"/>
                <a:gd name="f188" fmla="*/ 115 f139 1"/>
                <a:gd name="f189" fmla="*/ 394 f140 1"/>
                <a:gd name="f190" fmla="*/ 191 f139 1"/>
                <a:gd name="f191" fmla="*/ 477 f140 1"/>
                <a:gd name="f192" fmla="*/ 109 f139 1"/>
                <a:gd name="f193" fmla="*/ 393 f140 1"/>
                <a:gd name="f194" fmla="*/ 311 f140 1"/>
                <a:gd name="f195" fmla="+- f141 0 f1"/>
                <a:gd name="f196" fmla="*/ f144 1 533"/>
                <a:gd name="f197" fmla="*/ f145 1 370"/>
                <a:gd name="f198" fmla="*/ f146 1 533"/>
                <a:gd name="f199" fmla="*/ f147 1 370"/>
                <a:gd name="f200" fmla="*/ f148 1 533"/>
                <a:gd name="f201" fmla="*/ f149 1 370"/>
                <a:gd name="f202" fmla="*/ f150 1 533"/>
                <a:gd name="f203" fmla="*/ f151 1 370"/>
                <a:gd name="f204" fmla="*/ f152 1 533"/>
                <a:gd name="f205" fmla="*/ f153 1 533"/>
                <a:gd name="f206" fmla="*/ f154 1 370"/>
                <a:gd name="f207" fmla="*/ f155 1 533"/>
                <a:gd name="f208" fmla="*/ f156 1 370"/>
                <a:gd name="f209" fmla="*/ f157 1 533"/>
                <a:gd name="f210" fmla="*/ f158 1 370"/>
                <a:gd name="f211" fmla="*/ f159 1 533"/>
                <a:gd name="f212" fmla="*/ f160 1 533"/>
                <a:gd name="f213" fmla="*/ f161 1 370"/>
                <a:gd name="f214" fmla="*/ f162 1 370"/>
                <a:gd name="f215" fmla="*/ f163 1 533"/>
                <a:gd name="f216" fmla="*/ f164 1 370"/>
                <a:gd name="f217" fmla="*/ f165 1 533"/>
                <a:gd name="f218" fmla="*/ f166 1 533"/>
                <a:gd name="f219" fmla="*/ f167 1 370"/>
                <a:gd name="f220" fmla="*/ f168 1 533"/>
                <a:gd name="f221" fmla="*/ f169 1 370"/>
                <a:gd name="f222" fmla="*/ f170 1 533"/>
                <a:gd name="f223" fmla="*/ f171 1 370"/>
                <a:gd name="f224" fmla="*/ f172 1 533"/>
                <a:gd name="f225" fmla="*/ f173 1 370"/>
                <a:gd name="f226" fmla="*/ f174 1 533"/>
                <a:gd name="f227" fmla="*/ f175 1 370"/>
                <a:gd name="f228" fmla="*/ f176 1 533"/>
                <a:gd name="f229" fmla="*/ f177 1 533"/>
                <a:gd name="f230" fmla="*/ f178 1 370"/>
                <a:gd name="f231" fmla="*/ f179 1 533"/>
                <a:gd name="f232" fmla="*/ f180 1 370"/>
                <a:gd name="f233" fmla="*/ f181 1 533"/>
                <a:gd name="f234" fmla="*/ f182 1 533"/>
                <a:gd name="f235" fmla="*/ f183 1 370"/>
                <a:gd name="f236" fmla="*/ f184 1 533"/>
                <a:gd name="f237" fmla="*/ f185 1 533"/>
                <a:gd name="f238" fmla="*/ f186 1 370"/>
                <a:gd name="f239" fmla="*/ f187 1 533"/>
                <a:gd name="f240" fmla="*/ f188 1 370"/>
                <a:gd name="f241" fmla="*/ f189 1 533"/>
                <a:gd name="f242" fmla="*/ f190 1 370"/>
                <a:gd name="f243" fmla="*/ f191 1 533"/>
                <a:gd name="f244" fmla="*/ f192 1 370"/>
                <a:gd name="f245" fmla="*/ f193 1 533"/>
                <a:gd name="f246" fmla="*/ f194 1 533"/>
                <a:gd name="f247" fmla="*/ 0 1 f142"/>
                <a:gd name="f248" fmla="*/ f136 1 f142"/>
                <a:gd name="f249" fmla="*/ 0 1 f143"/>
                <a:gd name="f250" fmla="*/ f137 1 f143"/>
                <a:gd name="f251" fmla="*/ f196 1 f142"/>
                <a:gd name="f252" fmla="*/ f197 1 f143"/>
                <a:gd name="f253" fmla="*/ f198 1 f142"/>
                <a:gd name="f254" fmla="*/ f199 1 f143"/>
                <a:gd name="f255" fmla="*/ f200 1 f142"/>
                <a:gd name="f256" fmla="*/ f201 1 f143"/>
                <a:gd name="f257" fmla="*/ f202 1 f142"/>
                <a:gd name="f258" fmla="*/ f203 1 f143"/>
                <a:gd name="f259" fmla="*/ f204 1 f142"/>
                <a:gd name="f260" fmla="*/ f205 1 f142"/>
                <a:gd name="f261" fmla="*/ f206 1 f143"/>
                <a:gd name="f262" fmla="*/ f207 1 f142"/>
                <a:gd name="f263" fmla="*/ f208 1 f143"/>
                <a:gd name="f264" fmla="*/ f209 1 f142"/>
                <a:gd name="f265" fmla="*/ f210 1 f143"/>
                <a:gd name="f266" fmla="*/ f211 1 f142"/>
                <a:gd name="f267" fmla="*/ f212 1 f142"/>
                <a:gd name="f268" fmla="*/ f213 1 f143"/>
                <a:gd name="f269" fmla="*/ f214 1 f143"/>
                <a:gd name="f270" fmla="*/ f215 1 f142"/>
                <a:gd name="f271" fmla="*/ f216 1 f143"/>
                <a:gd name="f272" fmla="*/ f217 1 f142"/>
                <a:gd name="f273" fmla="*/ f218 1 f142"/>
                <a:gd name="f274" fmla="*/ f219 1 f143"/>
                <a:gd name="f275" fmla="*/ f220 1 f142"/>
                <a:gd name="f276" fmla="*/ f221 1 f143"/>
                <a:gd name="f277" fmla="*/ f222 1 f142"/>
                <a:gd name="f278" fmla="*/ f223 1 f143"/>
                <a:gd name="f279" fmla="*/ f224 1 f142"/>
                <a:gd name="f280" fmla="*/ f225 1 f143"/>
                <a:gd name="f281" fmla="*/ f226 1 f142"/>
                <a:gd name="f282" fmla="*/ f227 1 f143"/>
                <a:gd name="f283" fmla="*/ f228 1 f142"/>
                <a:gd name="f284" fmla="*/ f229 1 f142"/>
                <a:gd name="f285" fmla="*/ f230 1 f143"/>
                <a:gd name="f286" fmla="*/ f231 1 f142"/>
                <a:gd name="f287" fmla="*/ f232 1 f143"/>
                <a:gd name="f288" fmla="*/ f233 1 f142"/>
                <a:gd name="f289" fmla="*/ f234 1 f142"/>
                <a:gd name="f290" fmla="*/ f235 1 f143"/>
                <a:gd name="f291" fmla="*/ f236 1 f142"/>
                <a:gd name="f292" fmla="*/ f237 1 f142"/>
                <a:gd name="f293" fmla="*/ f238 1 f143"/>
                <a:gd name="f294" fmla="*/ f239 1 f142"/>
                <a:gd name="f295" fmla="*/ f240 1 f143"/>
                <a:gd name="f296" fmla="*/ f241 1 f142"/>
                <a:gd name="f297" fmla="*/ f242 1 f143"/>
                <a:gd name="f298" fmla="*/ f243 1 f142"/>
                <a:gd name="f299" fmla="*/ f244 1 f143"/>
                <a:gd name="f300" fmla="*/ f245 1 f142"/>
                <a:gd name="f301" fmla="*/ f246 1 f142"/>
                <a:gd name="f302" fmla="*/ f247 f133 1"/>
                <a:gd name="f303" fmla="*/ f248 f133 1"/>
                <a:gd name="f304" fmla="*/ f250 f134 1"/>
                <a:gd name="f305" fmla="*/ f249 f134 1"/>
                <a:gd name="f306" fmla="*/ f251 f133 1"/>
                <a:gd name="f307" fmla="*/ f252 f134 1"/>
                <a:gd name="f308" fmla="*/ f253 f133 1"/>
                <a:gd name="f309" fmla="*/ f254 f134 1"/>
                <a:gd name="f310" fmla="*/ f255 f133 1"/>
                <a:gd name="f311" fmla="*/ f256 f134 1"/>
                <a:gd name="f312" fmla="*/ f257 f133 1"/>
                <a:gd name="f313" fmla="*/ f258 f134 1"/>
                <a:gd name="f314" fmla="*/ f259 f133 1"/>
                <a:gd name="f315" fmla="*/ f260 f133 1"/>
                <a:gd name="f316" fmla="*/ f261 f134 1"/>
                <a:gd name="f317" fmla="*/ f262 f133 1"/>
                <a:gd name="f318" fmla="*/ f263 f134 1"/>
                <a:gd name="f319" fmla="*/ f264 f133 1"/>
                <a:gd name="f320" fmla="*/ f265 f134 1"/>
                <a:gd name="f321" fmla="*/ f266 f133 1"/>
                <a:gd name="f322" fmla="*/ f267 f133 1"/>
                <a:gd name="f323" fmla="*/ f268 f134 1"/>
                <a:gd name="f324" fmla="*/ f269 f134 1"/>
                <a:gd name="f325" fmla="*/ f270 f133 1"/>
                <a:gd name="f326" fmla="*/ f271 f134 1"/>
                <a:gd name="f327" fmla="*/ f272 f133 1"/>
                <a:gd name="f328" fmla="*/ f273 f133 1"/>
                <a:gd name="f329" fmla="*/ f274 f134 1"/>
                <a:gd name="f330" fmla="*/ f275 f133 1"/>
                <a:gd name="f331" fmla="*/ f276 f134 1"/>
                <a:gd name="f332" fmla="*/ f277 f133 1"/>
                <a:gd name="f333" fmla="*/ f278 f134 1"/>
                <a:gd name="f334" fmla="*/ f279 f133 1"/>
                <a:gd name="f335" fmla="*/ f280 f134 1"/>
                <a:gd name="f336" fmla="*/ f281 f133 1"/>
                <a:gd name="f337" fmla="*/ f282 f134 1"/>
                <a:gd name="f338" fmla="*/ f283 f133 1"/>
                <a:gd name="f339" fmla="*/ f284 f133 1"/>
                <a:gd name="f340" fmla="*/ f285 f134 1"/>
                <a:gd name="f341" fmla="*/ f286 f133 1"/>
                <a:gd name="f342" fmla="*/ f287 f134 1"/>
                <a:gd name="f343" fmla="*/ f288 f133 1"/>
                <a:gd name="f344" fmla="*/ f289 f133 1"/>
                <a:gd name="f345" fmla="*/ f290 f134 1"/>
                <a:gd name="f346" fmla="*/ f291 f133 1"/>
                <a:gd name="f347" fmla="*/ f292 f133 1"/>
                <a:gd name="f348" fmla="*/ f293 f134 1"/>
                <a:gd name="f349" fmla="*/ f294 f133 1"/>
                <a:gd name="f350" fmla="*/ f295 f134 1"/>
                <a:gd name="f351" fmla="*/ f296 f133 1"/>
                <a:gd name="f352" fmla="*/ f297 f134 1"/>
                <a:gd name="f353" fmla="*/ f298 f133 1"/>
                <a:gd name="f354" fmla="*/ f299 f134 1"/>
                <a:gd name="f355" fmla="*/ f300 f133 1"/>
                <a:gd name="f356" fmla="*/ f301 f1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5">
                  <a:pos x="f306" y="f307"/>
                </a:cxn>
                <a:cxn ang="f195">
                  <a:pos x="f308" y="f309"/>
                </a:cxn>
                <a:cxn ang="f195">
                  <a:pos x="f310" y="f311"/>
                </a:cxn>
                <a:cxn ang="f195">
                  <a:pos x="f312" y="f313"/>
                </a:cxn>
                <a:cxn ang="f195">
                  <a:pos x="f314" y="f307"/>
                </a:cxn>
                <a:cxn ang="f195">
                  <a:pos x="f315" y="f316"/>
                </a:cxn>
                <a:cxn ang="f195">
                  <a:pos x="f317" y="f318"/>
                </a:cxn>
                <a:cxn ang="f195">
                  <a:pos x="f319" y="f320"/>
                </a:cxn>
                <a:cxn ang="f195">
                  <a:pos x="f321" y="f320"/>
                </a:cxn>
                <a:cxn ang="f195">
                  <a:pos x="f322" y="f318"/>
                </a:cxn>
                <a:cxn ang="f195">
                  <a:pos x="f321" y="f316"/>
                </a:cxn>
                <a:cxn ang="f195">
                  <a:pos x="f321" y="f323"/>
                </a:cxn>
                <a:cxn ang="f195">
                  <a:pos x="f321" y="f324"/>
                </a:cxn>
                <a:cxn ang="f195">
                  <a:pos x="f325" y="f326"/>
                </a:cxn>
                <a:cxn ang="f195">
                  <a:pos x="f327" y="f326"/>
                </a:cxn>
                <a:cxn ang="f195">
                  <a:pos x="f328" y="f329"/>
                </a:cxn>
                <a:cxn ang="f195">
                  <a:pos x="f330" y="f331"/>
                </a:cxn>
                <a:cxn ang="f195">
                  <a:pos x="f332" y="f333"/>
                </a:cxn>
                <a:cxn ang="f195">
                  <a:pos x="f334" y="f335"/>
                </a:cxn>
                <a:cxn ang="f195">
                  <a:pos x="f306" y="f307"/>
                </a:cxn>
                <a:cxn ang="f195">
                  <a:pos x="f336" y="f337"/>
                </a:cxn>
                <a:cxn ang="f195">
                  <a:pos x="f338" y="f337"/>
                </a:cxn>
                <a:cxn ang="f195">
                  <a:pos x="f339" y="f340"/>
                </a:cxn>
                <a:cxn ang="f195">
                  <a:pos x="f341" y="f342"/>
                </a:cxn>
                <a:cxn ang="f195">
                  <a:pos x="f343" y="f342"/>
                </a:cxn>
                <a:cxn ang="f195">
                  <a:pos x="f344" y="f345"/>
                </a:cxn>
                <a:cxn ang="f195">
                  <a:pos x="f346" y="f318"/>
                </a:cxn>
                <a:cxn ang="f195">
                  <a:pos x="f347" y="f337"/>
                </a:cxn>
                <a:cxn ang="f195">
                  <a:pos x="f347" y="f348"/>
                </a:cxn>
                <a:cxn ang="f195">
                  <a:pos x="f349" y="f350"/>
                </a:cxn>
                <a:cxn ang="f195">
                  <a:pos x="f336" y="f350"/>
                </a:cxn>
                <a:cxn ang="f195">
                  <a:pos x="f336" y="f337"/>
                </a:cxn>
                <a:cxn ang="f195">
                  <a:pos x="f351" y="f352"/>
                </a:cxn>
                <a:cxn ang="f195">
                  <a:pos x="f353" y="f354"/>
                </a:cxn>
                <a:cxn ang="f195">
                  <a:pos x="f355" y="f331"/>
                </a:cxn>
                <a:cxn ang="f195">
                  <a:pos x="f356" y="f354"/>
                </a:cxn>
                <a:cxn ang="f195">
                  <a:pos x="f351" y="f352"/>
                </a:cxn>
              </a:cxnLst>
              <a:rect l="f302" t="f305" r="f303" b="f304"/>
              <a:pathLst>
                <a:path w="533" h="370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8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1"/>
                    <a:pt x="f27" y="f28"/>
                    <a:pt x="f27" y="f8"/>
                  </a:cubicBezTo>
                  <a:cubicBezTo>
                    <a:pt x="f29" y="f30"/>
                    <a:pt x="f31" y="f32"/>
                    <a:pt x="f31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40"/>
                    <a:pt x="f41" y="f42"/>
                    <a:pt x="f29" y="f7"/>
                  </a:cubicBezTo>
                  <a:cubicBezTo>
                    <a:pt x="f43" y="f7"/>
                    <a:pt x="f44" y="f7"/>
                    <a:pt x="f45" y="f7"/>
                  </a:cubicBezTo>
                  <a:cubicBezTo>
                    <a:pt x="f46" y="f7"/>
                    <a:pt x="f47" y="f40"/>
                    <a:pt x="f5" y="f37"/>
                  </a:cubicBezTo>
                  <a:cubicBezTo>
                    <a:pt x="f48" y="f37"/>
                    <a:pt x="f49" y="f35"/>
                    <a:pt x="f45" y="f33"/>
                  </a:cubicBezTo>
                  <a:cubicBezTo>
                    <a:pt x="f45" y="f50"/>
                    <a:pt x="f45" y="f28"/>
                    <a:pt x="f45" y="f51"/>
                  </a:cubicBezTo>
                  <a:cubicBezTo>
                    <a:pt x="f45" y="f52"/>
                    <a:pt x="f45" y="f53"/>
                    <a:pt x="f45" y="f54"/>
                  </a:cubicBezTo>
                  <a:cubicBezTo>
                    <a:pt x="f45" y="f55"/>
                    <a:pt x="f56" y="f57"/>
                    <a:pt x="f58" y="f59"/>
                  </a:cubicBezTo>
                  <a:cubicBezTo>
                    <a:pt x="f60" y="f59"/>
                    <a:pt x="f61" y="f59"/>
                    <a:pt x="f62" y="f59"/>
                  </a:cubicBezTo>
                  <a:cubicBezTo>
                    <a:pt x="f63" y="f57"/>
                    <a:pt x="f64" y="f45"/>
                    <a:pt x="f65" y="f66"/>
                  </a:cubicBezTo>
                  <a:cubicBezTo>
                    <a:pt x="f67" y="f47"/>
                    <a:pt x="f68" y="f5"/>
                    <a:pt x="f69" y="f70"/>
                  </a:cubicBezTo>
                  <a:cubicBezTo>
                    <a:pt x="f71" y="f72"/>
                    <a:pt x="f73" y="f58"/>
                    <a:pt x="f74" y="f75"/>
                  </a:cubicBezTo>
                  <a:cubicBezTo>
                    <a:pt x="f76" y="f77"/>
                    <a:pt x="f78" y="f44"/>
                    <a:pt x="f79" y="f80"/>
                  </a:cubicBezTo>
                  <a:cubicBezTo>
                    <a:pt x="f81" y="f82"/>
                    <a:pt x="f83" y="f84"/>
                    <a:pt x="f6" y="f8"/>
                  </a:cubicBezTo>
                  <a:close/>
                  <a:moveTo>
                    <a:pt x="f56" y="f35"/>
                  </a:moveTo>
                  <a:cubicBezTo>
                    <a:pt x="f85" y="f35"/>
                    <a:pt x="f86" y="f35"/>
                    <a:pt x="f87" y="f35"/>
                  </a:cubicBezTo>
                  <a:cubicBezTo>
                    <a:pt x="f88" y="f35"/>
                    <a:pt x="f60" y="f35"/>
                    <a:pt x="f89" y="f90"/>
                  </a:cubicBezTo>
                  <a:cubicBezTo>
                    <a:pt x="f91" y="f92"/>
                    <a:pt x="f82" y="f93"/>
                    <a:pt x="f94" y="f93"/>
                  </a:cubicBezTo>
                  <a:cubicBezTo>
                    <a:pt x="f95" y="f96"/>
                    <a:pt x="f97" y="f96"/>
                    <a:pt x="f98" y="f93"/>
                  </a:cubicBezTo>
                  <a:cubicBezTo>
                    <a:pt x="f99" y="f93"/>
                    <a:pt x="f100" y="f101"/>
                    <a:pt x="f102" y="f103"/>
                  </a:cubicBezTo>
                  <a:cubicBezTo>
                    <a:pt x="f104" y="f105"/>
                    <a:pt x="f33" y="f37"/>
                    <a:pt x="f105" y="f37"/>
                  </a:cubicBezTo>
                  <a:cubicBezTo>
                    <a:pt x="f106" y="f33"/>
                    <a:pt x="f107" y="f35"/>
                    <a:pt x="f108" y="f35"/>
                  </a:cubicBezTo>
                  <a:cubicBezTo>
                    <a:pt x="f108" y="f109"/>
                    <a:pt x="f108" y="f110"/>
                    <a:pt x="f108" y="f111"/>
                  </a:cubicBezTo>
                  <a:cubicBezTo>
                    <a:pt x="f96" y="f28"/>
                    <a:pt x="f112" y="f113"/>
                    <a:pt x="f114" y="f115"/>
                  </a:cubicBezTo>
                  <a:cubicBezTo>
                    <a:pt x="f116" y="f115"/>
                    <a:pt x="f117" y="f115"/>
                    <a:pt x="f56" y="f115"/>
                  </a:cubicBezTo>
                  <a:cubicBezTo>
                    <a:pt x="f56" y="f80"/>
                    <a:pt x="f56" y="f118"/>
                    <a:pt x="f56" y="f35"/>
                  </a:cubicBezTo>
                  <a:close/>
                  <a:moveTo>
                    <a:pt x="f119" y="f120"/>
                  </a:moveTo>
                  <a:cubicBezTo>
                    <a:pt x="f121" y="f120"/>
                    <a:pt x="f122" y="f123"/>
                    <a:pt x="f17" y="f124"/>
                  </a:cubicBezTo>
                  <a:cubicBezTo>
                    <a:pt x="f17" y="f125"/>
                    <a:pt x="f126" y="f70"/>
                    <a:pt x="f127" y="f70"/>
                  </a:cubicBezTo>
                  <a:cubicBezTo>
                    <a:pt x="f128" y="f129"/>
                    <a:pt x="f130" y="f131"/>
                    <a:pt x="f130" y="f124"/>
                  </a:cubicBezTo>
                  <a:cubicBezTo>
                    <a:pt x="f130" y="f123"/>
                    <a:pt x="f128" y="f120"/>
                    <a:pt x="f119" y="f120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04" name="Freeform 312">
              <a:extLst>
                <a:ext uri="{FF2B5EF4-FFF2-40B4-BE49-F238E27FC236}">
                  <a16:creationId xmlns:a16="http://schemas.microsoft.com/office/drawing/2014/main" id="{FFE0AF41-817F-2002-B47D-14251D9E9C8C}"/>
                </a:ext>
              </a:extLst>
            </p:cNvPr>
            <p:cNvSpPr/>
            <p:nvPr/>
          </p:nvSpPr>
          <p:spPr>
            <a:xfrm>
              <a:off x="6859591" y="6053538"/>
              <a:ext cx="511177" cy="5635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2"/>
                <a:gd name="f7" fmla="val 476"/>
                <a:gd name="f8" fmla="val 224"/>
                <a:gd name="f9" fmla="val 220"/>
                <a:gd name="f10" fmla="val 471"/>
                <a:gd name="f11" fmla="val 218"/>
                <a:gd name="f12" fmla="val 469"/>
                <a:gd name="f13" fmla="val 216"/>
                <a:gd name="f14" fmla="val 466"/>
                <a:gd name="f15" fmla="val 195"/>
                <a:gd name="f16" fmla="val 435"/>
                <a:gd name="f17" fmla="val 171"/>
                <a:gd name="f18" fmla="val 411"/>
                <a:gd name="f19" fmla="val 133"/>
                <a:gd name="f20" fmla="val 395"/>
                <a:gd name="f21" fmla="val 43"/>
                <a:gd name="f22" fmla="val 356"/>
                <a:gd name="f23" fmla="val 250"/>
                <a:gd name="f24" fmla="val 28"/>
                <a:gd name="f25" fmla="val 154"/>
                <a:gd name="f26" fmla="val 55"/>
                <a:gd name="f27" fmla="val 62"/>
                <a:gd name="f28" fmla="val 149"/>
                <a:gd name="f29" fmla="val 245"/>
                <a:gd name="f30" fmla="val 10"/>
                <a:gd name="f31" fmla="val 344"/>
                <a:gd name="f32" fmla="val 21"/>
                <a:gd name="f33" fmla="val 421"/>
                <a:gd name="f34" fmla="val 102"/>
                <a:gd name="f35" fmla="val 427"/>
                <a:gd name="f36" fmla="val 201"/>
                <a:gd name="f37" fmla="val 296"/>
                <a:gd name="f38" fmla="val 376"/>
                <a:gd name="f39" fmla="val 377"/>
                <a:gd name="f40" fmla="val 287"/>
                <a:gd name="f41" fmla="val 408"/>
                <a:gd name="f42" fmla="val 277"/>
                <a:gd name="f43" fmla="val 268"/>
                <a:gd name="f44" fmla="val 419"/>
                <a:gd name="f45" fmla="val 261"/>
                <a:gd name="f46" fmla="val 426"/>
                <a:gd name="f47" fmla="val 248"/>
                <a:gd name="f48" fmla="val 441"/>
                <a:gd name="f49" fmla="val 237"/>
                <a:gd name="f50" fmla="val 458"/>
                <a:gd name="f51" fmla="val 389"/>
                <a:gd name="f52" fmla="val 214"/>
                <a:gd name="f53" fmla="val 122"/>
                <a:gd name="f54" fmla="val 316"/>
                <a:gd name="f55" fmla="val 48"/>
                <a:gd name="f56" fmla="val 225"/>
                <a:gd name="f57" fmla="val 132"/>
                <a:gd name="f58" fmla="val 57"/>
                <a:gd name="f59" fmla="val 123"/>
                <a:gd name="f60" fmla="val 58"/>
                <a:gd name="f61" fmla="val 305"/>
                <a:gd name="f62" fmla="val 379"/>
                <a:gd name="f63" fmla="val 315"/>
                <a:gd name="f64" fmla="+- 0 0 -90"/>
                <a:gd name="f65" fmla="*/ f3 1 432"/>
                <a:gd name="f66" fmla="*/ f4 1 476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432"/>
                <a:gd name="f75" fmla="*/ f71 1 476"/>
                <a:gd name="f76" fmla="*/ 224 f72 1"/>
                <a:gd name="f77" fmla="*/ 476 f71 1"/>
                <a:gd name="f78" fmla="*/ 216 f72 1"/>
                <a:gd name="f79" fmla="*/ 466 f71 1"/>
                <a:gd name="f80" fmla="*/ 133 f72 1"/>
                <a:gd name="f81" fmla="*/ 395 f71 1"/>
                <a:gd name="f82" fmla="*/ 28 f72 1"/>
                <a:gd name="f83" fmla="*/ 154 f71 1"/>
                <a:gd name="f84" fmla="*/ 245 f72 1"/>
                <a:gd name="f85" fmla="*/ 10 f71 1"/>
                <a:gd name="f86" fmla="*/ 427 f72 1"/>
                <a:gd name="f87" fmla="*/ 201 f71 1"/>
                <a:gd name="f88" fmla="*/ 287 f72 1"/>
                <a:gd name="f89" fmla="*/ 408 f71 1"/>
                <a:gd name="f90" fmla="*/ 261 f72 1"/>
                <a:gd name="f91" fmla="*/ 426 f71 1"/>
                <a:gd name="f92" fmla="*/ 389 f72 1"/>
                <a:gd name="f93" fmla="*/ 214 f71 1"/>
                <a:gd name="f94" fmla="*/ 225 f72 1"/>
                <a:gd name="f95" fmla="*/ 48 f71 1"/>
                <a:gd name="f96" fmla="*/ 57 f72 1"/>
                <a:gd name="f97" fmla="*/ 379 f71 1"/>
                <a:gd name="f98" fmla="+- f73 0 f1"/>
                <a:gd name="f99" fmla="*/ f76 1 432"/>
                <a:gd name="f100" fmla="*/ f77 1 476"/>
                <a:gd name="f101" fmla="*/ f78 1 432"/>
                <a:gd name="f102" fmla="*/ f79 1 476"/>
                <a:gd name="f103" fmla="*/ f80 1 432"/>
                <a:gd name="f104" fmla="*/ f81 1 476"/>
                <a:gd name="f105" fmla="*/ f82 1 432"/>
                <a:gd name="f106" fmla="*/ f83 1 476"/>
                <a:gd name="f107" fmla="*/ f84 1 432"/>
                <a:gd name="f108" fmla="*/ f85 1 476"/>
                <a:gd name="f109" fmla="*/ f86 1 432"/>
                <a:gd name="f110" fmla="*/ f87 1 476"/>
                <a:gd name="f111" fmla="*/ f88 1 432"/>
                <a:gd name="f112" fmla="*/ f89 1 476"/>
                <a:gd name="f113" fmla="*/ f90 1 432"/>
                <a:gd name="f114" fmla="*/ f91 1 476"/>
                <a:gd name="f115" fmla="*/ f92 1 432"/>
                <a:gd name="f116" fmla="*/ f93 1 476"/>
                <a:gd name="f117" fmla="*/ f94 1 432"/>
                <a:gd name="f118" fmla="*/ f95 1 476"/>
                <a:gd name="f119" fmla="*/ f96 1 432"/>
                <a:gd name="f120" fmla="*/ f97 1 476"/>
                <a:gd name="f121" fmla="*/ 0 1 f74"/>
                <a:gd name="f122" fmla="*/ f68 1 f74"/>
                <a:gd name="f123" fmla="*/ 0 1 f75"/>
                <a:gd name="f124" fmla="*/ f69 1 f75"/>
                <a:gd name="f125" fmla="*/ f99 1 f74"/>
                <a:gd name="f126" fmla="*/ f100 1 f75"/>
                <a:gd name="f127" fmla="*/ f101 1 f74"/>
                <a:gd name="f128" fmla="*/ f102 1 f75"/>
                <a:gd name="f129" fmla="*/ f103 1 f74"/>
                <a:gd name="f130" fmla="*/ f104 1 f75"/>
                <a:gd name="f131" fmla="*/ f105 1 f74"/>
                <a:gd name="f132" fmla="*/ f106 1 f75"/>
                <a:gd name="f133" fmla="*/ f107 1 f74"/>
                <a:gd name="f134" fmla="*/ f108 1 f75"/>
                <a:gd name="f135" fmla="*/ f109 1 f74"/>
                <a:gd name="f136" fmla="*/ f110 1 f75"/>
                <a:gd name="f137" fmla="*/ f111 1 f74"/>
                <a:gd name="f138" fmla="*/ f112 1 f75"/>
                <a:gd name="f139" fmla="*/ f113 1 f74"/>
                <a:gd name="f140" fmla="*/ f114 1 f75"/>
                <a:gd name="f141" fmla="*/ f115 1 f74"/>
                <a:gd name="f142" fmla="*/ f116 1 f75"/>
                <a:gd name="f143" fmla="*/ f117 1 f74"/>
                <a:gd name="f144" fmla="*/ f118 1 f75"/>
                <a:gd name="f145" fmla="*/ f119 1 f74"/>
                <a:gd name="f146" fmla="*/ f120 1 f75"/>
                <a:gd name="f147" fmla="*/ f121 f65 1"/>
                <a:gd name="f148" fmla="*/ f122 f65 1"/>
                <a:gd name="f149" fmla="*/ f124 f66 1"/>
                <a:gd name="f150" fmla="*/ f123 f66 1"/>
                <a:gd name="f151" fmla="*/ f125 f65 1"/>
                <a:gd name="f152" fmla="*/ f126 f66 1"/>
                <a:gd name="f153" fmla="*/ f127 f65 1"/>
                <a:gd name="f154" fmla="*/ f128 f66 1"/>
                <a:gd name="f155" fmla="*/ f129 f65 1"/>
                <a:gd name="f156" fmla="*/ f130 f66 1"/>
                <a:gd name="f157" fmla="*/ f131 f65 1"/>
                <a:gd name="f158" fmla="*/ f132 f66 1"/>
                <a:gd name="f159" fmla="*/ f133 f65 1"/>
                <a:gd name="f160" fmla="*/ f134 f66 1"/>
                <a:gd name="f161" fmla="*/ f135 f65 1"/>
                <a:gd name="f162" fmla="*/ f136 f66 1"/>
                <a:gd name="f163" fmla="*/ f137 f65 1"/>
                <a:gd name="f164" fmla="*/ f138 f66 1"/>
                <a:gd name="f165" fmla="*/ f139 f65 1"/>
                <a:gd name="f166" fmla="*/ f140 f66 1"/>
                <a:gd name="f167" fmla="*/ f141 f65 1"/>
                <a:gd name="f168" fmla="*/ f142 f66 1"/>
                <a:gd name="f169" fmla="*/ f143 f65 1"/>
                <a:gd name="f170" fmla="*/ f144 f66 1"/>
                <a:gd name="f171" fmla="*/ f145 f65 1"/>
                <a:gd name="f172" fmla="*/ f14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8">
                  <a:pos x="f151" y="f152"/>
                </a:cxn>
                <a:cxn ang="f98">
                  <a:pos x="f153" y="f154"/>
                </a:cxn>
                <a:cxn ang="f98">
                  <a:pos x="f155" y="f156"/>
                </a:cxn>
                <a:cxn ang="f98">
                  <a:pos x="f157" y="f158"/>
                </a:cxn>
                <a:cxn ang="f98">
                  <a:pos x="f159" y="f160"/>
                </a:cxn>
                <a:cxn ang="f98">
                  <a:pos x="f161" y="f162"/>
                </a:cxn>
                <a:cxn ang="f98">
                  <a:pos x="f163" y="f164"/>
                </a:cxn>
                <a:cxn ang="f98">
                  <a:pos x="f165" y="f166"/>
                </a:cxn>
                <a:cxn ang="f98">
                  <a:pos x="f151" y="f152"/>
                </a:cxn>
                <a:cxn ang="f98">
                  <a:pos x="f167" y="f168"/>
                </a:cxn>
                <a:cxn ang="f98">
                  <a:pos x="f169" y="f170"/>
                </a:cxn>
                <a:cxn ang="f98">
                  <a:pos x="f171" y="f168"/>
                </a:cxn>
                <a:cxn ang="f98">
                  <a:pos x="f151" y="f172"/>
                </a:cxn>
                <a:cxn ang="f98">
                  <a:pos x="f167" y="f168"/>
                </a:cxn>
              </a:cxnLst>
              <a:rect l="f147" t="f150" r="f148" b="f149"/>
              <a:pathLst>
                <a:path w="432" h="476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5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6" y="f37"/>
                    <a:pt x="f38" y="f39"/>
                    <a:pt x="f40" y="f41"/>
                  </a:cubicBezTo>
                  <a:cubicBezTo>
                    <a:pt x="f42" y="f18"/>
                    <a:pt x="f43" y="f44"/>
                    <a:pt x="f45" y="f46"/>
                  </a:cubicBezTo>
                  <a:cubicBezTo>
                    <a:pt x="f47" y="f48"/>
                    <a:pt x="f49" y="f50"/>
                    <a:pt x="f8" y="f7"/>
                  </a:cubicBezTo>
                  <a:close/>
                  <a:moveTo>
                    <a:pt x="f51" y="f52"/>
                  </a:moveTo>
                  <a:cubicBezTo>
                    <a:pt x="f51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58" y="f52"/>
                  </a:cubicBezTo>
                  <a:cubicBezTo>
                    <a:pt x="f60" y="f61"/>
                    <a:pt x="f19" y="f62"/>
                    <a:pt x="f8" y="f62"/>
                  </a:cubicBezTo>
                  <a:cubicBezTo>
                    <a:pt x="f63" y="f62"/>
                    <a:pt x="f51" y="f61"/>
                    <a:pt x="f51" y="f52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05" name="Freeform 313">
              <a:extLst>
                <a:ext uri="{FF2B5EF4-FFF2-40B4-BE49-F238E27FC236}">
                  <a16:creationId xmlns:a16="http://schemas.microsoft.com/office/drawing/2014/main" id="{852F46FD-04E7-4ECC-4A88-2A81A5F3311C}"/>
                </a:ext>
              </a:extLst>
            </p:cNvPr>
            <p:cNvSpPr/>
            <p:nvPr/>
          </p:nvSpPr>
          <p:spPr>
            <a:xfrm>
              <a:off x="7035805" y="3269062"/>
              <a:ext cx="279404" cy="3714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5"/>
                <a:gd name="f7" fmla="val 313"/>
                <a:gd name="f8" fmla="val 130"/>
                <a:gd name="f9" fmla="val 166"/>
                <a:gd name="f10" fmla="val 200"/>
                <a:gd name="f11" fmla="val 104"/>
                <a:gd name="f12" fmla="val 207"/>
                <a:gd name="f13" fmla="val 157"/>
                <a:gd name="f14" fmla="val 79"/>
                <a:gd name="f15" fmla="val 278"/>
                <a:gd name="f16" fmla="val 244"/>
                <a:gd name="f17" fmla="val 212"/>
                <a:gd name="f18" fmla="val 30"/>
                <a:gd name="f19" fmla="val 203"/>
                <a:gd name="f20" fmla="val 60"/>
                <a:gd name="f21" fmla="val 194"/>
                <a:gd name="f22" fmla="val 96"/>
                <a:gd name="f23" fmla="val 183"/>
                <a:gd name="f24" fmla="val 111"/>
                <a:gd name="f25" fmla="val 221"/>
                <a:gd name="f26" fmla="val 150"/>
                <a:gd name="f27" fmla="val 243"/>
                <a:gd name="f28" fmla="val 161"/>
                <a:gd name="f29" fmla="val 231"/>
                <a:gd name="f30" fmla="val 170"/>
                <a:gd name="f31" fmla="val 222"/>
                <a:gd name="f32" fmla="val 181"/>
                <a:gd name="f33" fmla="val 211"/>
                <a:gd name="f34" fmla="val 160"/>
                <a:gd name="f35" fmla="val 193"/>
                <a:gd name="f36" fmla="val 138"/>
                <a:gd name="f37" fmla="val 175"/>
                <a:gd name="f38" fmla="val 116"/>
                <a:gd name="f39" fmla="val 156"/>
                <a:gd name="f40" fmla="val 103"/>
                <a:gd name="f41" fmla="val 155"/>
                <a:gd name="f42" fmla="val 53"/>
                <a:gd name="f43" fmla="+- 0 0 -90"/>
                <a:gd name="f44" fmla="*/ f3 1 235"/>
                <a:gd name="f45" fmla="*/ f4 1 313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235"/>
                <a:gd name="f54" fmla="*/ f50 1 313"/>
                <a:gd name="f55" fmla="*/ 130 f51 1"/>
                <a:gd name="f56" fmla="*/ 0 f50 1"/>
                <a:gd name="f57" fmla="*/ 235 f51 1"/>
                <a:gd name="f58" fmla="*/ 313 f50 1"/>
                <a:gd name="f59" fmla="*/ 0 f51 1"/>
                <a:gd name="f60" fmla="*/ 212 f50 1"/>
                <a:gd name="f61" fmla="*/ 96 f51 1"/>
                <a:gd name="f62" fmla="*/ 183 f50 1"/>
                <a:gd name="f63" fmla="*/ 150 f51 1"/>
                <a:gd name="f64" fmla="*/ 243 f50 1"/>
                <a:gd name="f65" fmla="*/ 181 f51 1"/>
                <a:gd name="f66" fmla="*/ 211 f50 1"/>
                <a:gd name="f67" fmla="*/ 116 f51 1"/>
                <a:gd name="f68" fmla="*/ 156 f50 1"/>
                <a:gd name="f69" fmla="+- f52 0 f1"/>
                <a:gd name="f70" fmla="*/ f55 1 235"/>
                <a:gd name="f71" fmla="*/ f56 1 313"/>
                <a:gd name="f72" fmla="*/ f57 1 235"/>
                <a:gd name="f73" fmla="*/ f58 1 313"/>
                <a:gd name="f74" fmla="*/ f59 1 235"/>
                <a:gd name="f75" fmla="*/ f60 1 313"/>
                <a:gd name="f76" fmla="*/ f61 1 235"/>
                <a:gd name="f77" fmla="*/ f62 1 313"/>
                <a:gd name="f78" fmla="*/ f63 1 235"/>
                <a:gd name="f79" fmla="*/ f64 1 313"/>
                <a:gd name="f80" fmla="*/ f65 1 235"/>
                <a:gd name="f81" fmla="*/ f66 1 313"/>
                <a:gd name="f82" fmla="*/ f67 1 235"/>
                <a:gd name="f83" fmla="*/ f68 1 313"/>
                <a:gd name="f84" fmla="*/ 0 1 f53"/>
                <a:gd name="f85" fmla="*/ f47 1 f53"/>
                <a:gd name="f86" fmla="*/ 0 1 f54"/>
                <a:gd name="f87" fmla="*/ f48 1 f54"/>
                <a:gd name="f88" fmla="*/ f70 1 f53"/>
                <a:gd name="f89" fmla="*/ f71 1 f54"/>
                <a:gd name="f90" fmla="*/ f72 1 f53"/>
                <a:gd name="f91" fmla="*/ f73 1 f54"/>
                <a:gd name="f92" fmla="*/ f74 1 f53"/>
                <a:gd name="f93" fmla="*/ f75 1 f54"/>
                <a:gd name="f94" fmla="*/ f76 1 f53"/>
                <a:gd name="f95" fmla="*/ f77 1 f54"/>
                <a:gd name="f96" fmla="*/ f78 1 f53"/>
                <a:gd name="f97" fmla="*/ f79 1 f54"/>
                <a:gd name="f98" fmla="*/ f80 1 f53"/>
                <a:gd name="f99" fmla="*/ f81 1 f54"/>
                <a:gd name="f100" fmla="*/ f82 1 f53"/>
                <a:gd name="f101" fmla="*/ f83 1 f54"/>
                <a:gd name="f102" fmla="*/ f84 f44 1"/>
                <a:gd name="f103" fmla="*/ f85 f44 1"/>
                <a:gd name="f104" fmla="*/ f87 f45 1"/>
                <a:gd name="f105" fmla="*/ f86 f45 1"/>
                <a:gd name="f106" fmla="*/ f88 f44 1"/>
                <a:gd name="f107" fmla="*/ f89 f45 1"/>
                <a:gd name="f108" fmla="*/ f90 f44 1"/>
                <a:gd name="f109" fmla="*/ f91 f45 1"/>
                <a:gd name="f110" fmla="*/ f92 f44 1"/>
                <a:gd name="f111" fmla="*/ f93 f45 1"/>
                <a:gd name="f112" fmla="*/ f94 f44 1"/>
                <a:gd name="f113" fmla="*/ f95 f45 1"/>
                <a:gd name="f114" fmla="*/ f96 f44 1"/>
                <a:gd name="f115" fmla="*/ f97 f45 1"/>
                <a:gd name="f116" fmla="*/ f98 f44 1"/>
                <a:gd name="f117" fmla="*/ f99 f45 1"/>
                <a:gd name="f118" fmla="*/ f100 f44 1"/>
                <a:gd name="f119" fmla="*/ f101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106" y="f107"/>
                </a:cxn>
                <a:cxn ang="f69">
                  <a:pos x="f108" y="f107"/>
                </a:cxn>
                <a:cxn ang="f69">
                  <a:pos x="f108" y="f109"/>
                </a:cxn>
                <a:cxn ang="f69">
                  <a:pos x="f110" y="f109"/>
                </a:cxn>
                <a:cxn ang="f69">
                  <a:pos x="f110" y="f111"/>
                </a:cxn>
                <a:cxn ang="f69">
                  <a:pos x="f112" y="f113"/>
                </a:cxn>
                <a:cxn ang="f69">
                  <a:pos x="f114" y="f115"/>
                </a:cxn>
                <a:cxn ang="f69">
                  <a:pos x="f116" y="f117"/>
                </a:cxn>
                <a:cxn ang="f69">
                  <a:pos x="f118" y="f119"/>
                </a:cxn>
                <a:cxn ang="f69">
                  <a:pos x="f106" y="f107"/>
                </a:cxn>
              </a:cxnLst>
              <a:rect l="f102" t="f105" r="f103" b="f104"/>
              <a:pathLst>
                <a:path w="235" h="313">
                  <a:moveTo>
                    <a:pt x="f8" y="f5"/>
                  </a:moveTo>
                  <a:cubicBezTo>
                    <a:pt x="f9" y="f5"/>
                    <a:pt x="f10" y="f5"/>
                    <a:pt x="f6" y="f5"/>
                  </a:cubicBezTo>
                  <a:cubicBezTo>
                    <a:pt x="f6" y="f11"/>
                    <a:pt x="f6" y="f12"/>
                    <a:pt x="f6" y="f7"/>
                  </a:cubicBezTo>
                  <a:cubicBezTo>
                    <a:pt x="f13" y="f7"/>
                    <a:pt x="f14" y="f7"/>
                    <a:pt x="f5" y="f7"/>
                  </a:cubicBezTo>
                  <a:cubicBezTo>
                    <a:pt x="f5" y="f15"/>
                    <a:pt x="f5" y="f16"/>
                    <a:pt x="f5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10"/>
                    <a:pt x="f8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26" y="f40"/>
                    <a:pt x="f41" y="f42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06" name="Freeform 314">
              <a:extLst>
                <a:ext uri="{FF2B5EF4-FFF2-40B4-BE49-F238E27FC236}">
                  <a16:creationId xmlns:a16="http://schemas.microsoft.com/office/drawing/2014/main" id="{04553FAC-DBCC-2ED5-19D8-86384F12A5D6}"/>
                </a:ext>
              </a:extLst>
            </p:cNvPr>
            <p:cNvSpPr/>
            <p:nvPr/>
          </p:nvSpPr>
          <p:spPr>
            <a:xfrm>
              <a:off x="5880104" y="3343677"/>
              <a:ext cx="293686" cy="2635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8"/>
                <a:gd name="f7" fmla="val 222"/>
                <a:gd name="f8" fmla="val 84"/>
                <a:gd name="f9" fmla="val 164"/>
                <a:gd name="f10" fmla="val 73"/>
                <a:gd name="f11" fmla="val 146"/>
                <a:gd name="f12" fmla="val 221"/>
                <a:gd name="f13" fmla="val 245"/>
                <a:gd name="f14" fmla="val 238"/>
                <a:gd name="f15" fmla="val 232"/>
                <a:gd name="f16" fmla="val 167"/>
                <a:gd name="f17" fmla="val 102"/>
                <a:gd name="f18" fmla="val 37"/>
                <a:gd name="f19" fmla="val 7"/>
                <a:gd name="f20" fmla="val 1"/>
                <a:gd name="f21" fmla="val 216"/>
                <a:gd name="f22" fmla="val 187"/>
                <a:gd name="f23" fmla="val 125"/>
                <a:gd name="f24" fmla="val 64"/>
                <a:gd name="f25" fmla="val 131"/>
                <a:gd name="f26" fmla="val 175"/>
                <a:gd name="f27" fmla="val 196"/>
                <a:gd name="f28" fmla="val 145"/>
                <a:gd name="f29" fmla="val 110"/>
                <a:gd name="f30" fmla="val 74"/>
                <a:gd name="f31" fmla="val 165"/>
                <a:gd name="f32" fmla="val 45"/>
                <a:gd name="f33" fmla="val 128"/>
                <a:gd name="f34" fmla="val 46"/>
                <a:gd name="f35" fmla="val 93"/>
                <a:gd name="f36" fmla="val 47"/>
                <a:gd name="f37" fmla="val 77"/>
                <a:gd name="f38" fmla="val 65"/>
                <a:gd name="f39" fmla="val 112"/>
                <a:gd name="f40" fmla="val 66"/>
                <a:gd name="f41" fmla="val 148"/>
                <a:gd name="f42" fmla="val 95"/>
                <a:gd name="f43" fmla="+- 0 0 -90"/>
                <a:gd name="f44" fmla="*/ f3 1 248"/>
                <a:gd name="f45" fmla="*/ f4 1 222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248"/>
                <a:gd name="f54" fmla="*/ f50 1 222"/>
                <a:gd name="f55" fmla="*/ 0 f51 1"/>
                <a:gd name="f56" fmla="*/ 0 f50 1"/>
                <a:gd name="f57" fmla="*/ 248 f51 1"/>
                <a:gd name="f58" fmla="*/ 221 f50 1"/>
                <a:gd name="f59" fmla="*/ 232 f51 1"/>
                <a:gd name="f60" fmla="*/ 222 f50 1"/>
                <a:gd name="f61" fmla="*/ 37 f51 1"/>
                <a:gd name="f62" fmla="*/ 187 f50 1"/>
                <a:gd name="f63" fmla="*/ 131 f51 1"/>
                <a:gd name="f64" fmla="*/ 175 f50 1"/>
                <a:gd name="f65" fmla="*/ 196 f51 1"/>
                <a:gd name="f66" fmla="*/ 110 f50 1"/>
                <a:gd name="f67" fmla="*/ 128 f51 1"/>
                <a:gd name="f68" fmla="*/ 46 f50 1"/>
                <a:gd name="f69" fmla="*/ 65 f51 1"/>
                <a:gd name="f70" fmla="*/ 112 f50 1"/>
                <a:gd name="f71" fmla="+- f52 0 f1"/>
                <a:gd name="f72" fmla="*/ f55 1 248"/>
                <a:gd name="f73" fmla="*/ f56 1 222"/>
                <a:gd name="f74" fmla="*/ f57 1 248"/>
                <a:gd name="f75" fmla="*/ f58 1 222"/>
                <a:gd name="f76" fmla="*/ f59 1 248"/>
                <a:gd name="f77" fmla="*/ f60 1 222"/>
                <a:gd name="f78" fmla="*/ f61 1 248"/>
                <a:gd name="f79" fmla="*/ f62 1 222"/>
                <a:gd name="f80" fmla="*/ f63 1 248"/>
                <a:gd name="f81" fmla="*/ f64 1 222"/>
                <a:gd name="f82" fmla="*/ f65 1 248"/>
                <a:gd name="f83" fmla="*/ f66 1 222"/>
                <a:gd name="f84" fmla="*/ f67 1 248"/>
                <a:gd name="f85" fmla="*/ f68 1 222"/>
                <a:gd name="f86" fmla="*/ f69 1 248"/>
                <a:gd name="f87" fmla="*/ f70 1 222"/>
                <a:gd name="f88" fmla="*/ 0 1 f53"/>
                <a:gd name="f89" fmla="*/ f47 1 f53"/>
                <a:gd name="f90" fmla="*/ 0 1 f54"/>
                <a:gd name="f91" fmla="*/ f48 1 f54"/>
                <a:gd name="f92" fmla="*/ f72 1 f53"/>
                <a:gd name="f93" fmla="*/ f73 1 f54"/>
                <a:gd name="f94" fmla="*/ f74 1 f53"/>
                <a:gd name="f95" fmla="*/ f75 1 f54"/>
                <a:gd name="f96" fmla="*/ f76 1 f53"/>
                <a:gd name="f97" fmla="*/ f77 1 f54"/>
                <a:gd name="f98" fmla="*/ f78 1 f53"/>
                <a:gd name="f99" fmla="*/ f79 1 f54"/>
                <a:gd name="f100" fmla="*/ f80 1 f53"/>
                <a:gd name="f101" fmla="*/ f81 1 f54"/>
                <a:gd name="f102" fmla="*/ f82 1 f53"/>
                <a:gd name="f103" fmla="*/ f83 1 f54"/>
                <a:gd name="f104" fmla="*/ f84 1 f53"/>
                <a:gd name="f105" fmla="*/ f85 1 f54"/>
                <a:gd name="f106" fmla="*/ f86 1 f53"/>
                <a:gd name="f107" fmla="*/ f87 1 f54"/>
                <a:gd name="f108" fmla="*/ f88 f44 1"/>
                <a:gd name="f109" fmla="*/ f89 f44 1"/>
                <a:gd name="f110" fmla="*/ f91 f45 1"/>
                <a:gd name="f111" fmla="*/ f90 f45 1"/>
                <a:gd name="f112" fmla="*/ f92 f44 1"/>
                <a:gd name="f113" fmla="*/ f93 f45 1"/>
                <a:gd name="f114" fmla="*/ f94 f44 1"/>
                <a:gd name="f115" fmla="*/ f95 f45 1"/>
                <a:gd name="f116" fmla="*/ f96 f44 1"/>
                <a:gd name="f117" fmla="*/ f97 f45 1"/>
                <a:gd name="f118" fmla="*/ f98 f44 1"/>
                <a:gd name="f119" fmla="*/ f99 f45 1"/>
                <a:gd name="f120" fmla="*/ f100 f44 1"/>
                <a:gd name="f121" fmla="*/ f101 f45 1"/>
                <a:gd name="f122" fmla="*/ f102 f44 1"/>
                <a:gd name="f123" fmla="*/ f103 f45 1"/>
                <a:gd name="f124" fmla="*/ f104 f44 1"/>
                <a:gd name="f125" fmla="*/ f105 f45 1"/>
                <a:gd name="f126" fmla="*/ f106 f44 1"/>
                <a:gd name="f127" fmla="*/ f107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2" y="f113"/>
                </a:cxn>
                <a:cxn ang="f71">
                  <a:pos x="f114" y="f113"/>
                </a:cxn>
                <a:cxn ang="f71">
                  <a:pos x="f114" y="f115"/>
                </a:cxn>
                <a:cxn ang="f71">
                  <a:pos x="f116" y="f117"/>
                </a:cxn>
                <a:cxn ang="f71">
                  <a:pos x="f118" y="f117"/>
                </a:cxn>
                <a:cxn ang="f71">
                  <a:pos x="f112" y="f119"/>
                </a:cxn>
                <a:cxn ang="f71">
                  <a:pos x="f112" y="f113"/>
                </a:cxn>
                <a:cxn ang="f71">
                  <a:pos x="f120" y="f121"/>
                </a:cxn>
                <a:cxn ang="f71">
                  <a:pos x="f122" y="f123"/>
                </a:cxn>
                <a:cxn ang="f71">
                  <a:pos x="f124" y="f125"/>
                </a:cxn>
                <a:cxn ang="f71">
                  <a:pos x="f126" y="f127"/>
                </a:cxn>
                <a:cxn ang="f71">
                  <a:pos x="f120" y="f121"/>
                </a:cxn>
              </a:cxnLst>
              <a:rect l="f108" t="f111" r="f109" b="f110"/>
              <a:pathLst>
                <a:path w="248" h="222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12"/>
                  </a:cubicBezTo>
                  <a:cubicBezTo>
                    <a:pt x="f13" y="f12"/>
                    <a:pt x="f14" y="f7"/>
                    <a:pt x="f15" y="f7"/>
                  </a:cubicBezTo>
                  <a:cubicBezTo>
                    <a:pt x="f16" y="f7"/>
                    <a:pt x="f17" y="f7"/>
                    <a:pt x="f18" y="f7"/>
                  </a:cubicBezTo>
                  <a:cubicBezTo>
                    <a:pt x="f19" y="f7"/>
                    <a:pt x="f20" y="f21"/>
                    <a:pt x="f5" y="f22"/>
                  </a:cubicBezTo>
                  <a:cubicBezTo>
                    <a:pt x="f5" y="f23"/>
                    <a:pt x="f5" y="f24"/>
                    <a:pt x="f5" y="f5"/>
                  </a:cubicBezTo>
                  <a:close/>
                  <a:moveTo>
                    <a:pt x="f25" y="f26"/>
                  </a:moveTo>
                  <a:cubicBezTo>
                    <a:pt x="f16" y="f26"/>
                    <a:pt x="f27" y="f28"/>
                    <a:pt x="f27" y="f29"/>
                  </a:cubicBezTo>
                  <a:cubicBezTo>
                    <a:pt x="f27" y="f30"/>
                    <a:pt x="f31" y="f32"/>
                    <a:pt x="f33" y="f34"/>
                  </a:cubicBezTo>
                  <a:cubicBezTo>
                    <a:pt x="f35" y="f36"/>
                    <a:pt x="f24" y="f37"/>
                    <a:pt x="f38" y="f39"/>
                  </a:cubicBezTo>
                  <a:cubicBezTo>
                    <a:pt x="f40" y="f41"/>
                    <a:pt x="f42" y="f26"/>
                    <a:pt x="f25" y="f2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07" name="Freeform 315">
              <a:extLst>
                <a:ext uri="{FF2B5EF4-FFF2-40B4-BE49-F238E27FC236}">
                  <a16:creationId xmlns:a16="http://schemas.microsoft.com/office/drawing/2014/main" id="{CC23D307-DEB6-7003-15D0-D4C45242C139}"/>
                </a:ext>
              </a:extLst>
            </p:cNvPr>
            <p:cNvSpPr/>
            <p:nvPr/>
          </p:nvSpPr>
          <p:spPr>
            <a:xfrm>
              <a:off x="6897684" y="3202384"/>
              <a:ext cx="293686" cy="2936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8"/>
                <a:gd name="f7" fmla="val 247"/>
                <a:gd name="f8" fmla="val 126"/>
                <a:gd name="f9" fmla="val 246"/>
                <a:gd name="f10" fmla="val 194"/>
                <a:gd name="f11" fmla="val 191"/>
                <a:gd name="f12" fmla="val 122"/>
                <a:gd name="f13" fmla="val 55"/>
                <a:gd name="f14" fmla="val 190"/>
                <a:gd name="f15" fmla="val 1"/>
                <a:gd name="f16" fmla="val 2"/>
                <a:gd name="f17" fmla="val 58"/>
                <a:gd name="f18" fmla="val 57"/>
                <a:gd name="f19" fmla="val 53"/>
                <a:gd name="f20" fmla="val 181"/>
                <a:gd name="f21" fmla="val 102"/>
                <a:gd name="f22" fmla="val 148"/>
                <a:gd name="f23" fmla="val 195"/>
                <a:gd name="f24" fmla="val 203"/>
                <a:gd name="f25" fmla="val 140"/>
                <a:gd name="f26" fmla="val 163"/>
                <a:gd name="f27" fmla="val 141"/>
                <a:gd name="f28" fmla="val 147"/>
                <a:gd name="f29" fmla="val 123"/>
                <a:gd name="f30" fmla="val 166"/>
                <a:gd name="f31" fmla="val 97"/>
                <a:gd name="f32" fmla="val 167"/>
                <a:gd name="f33" fmla="val 68"/>
                <a:gd name="f34" fmla="val 150"/>
                <a:gd name="f35" fmla="val 52"/>
                <a:gd name="f36" fmla="val 135"/>
                <a:gd name="f37" fmla="val 39"/>
                <a:gd name="f38" fmla="val 118"/>
                <a:gd name="f39" fmla="val 38"/>
                <a:gd name="f40" fmla="val 49"/>
                <a:gd name="f41" fmla="val 82"/>
                <a:gd name="f42" fmla="val 63"/>
                <a:gd name="f43" fmla="val 81"/>
                <a:gd name="f44" fmla="val 91"/>
                <a:gd name="f45" fmla="val 100"/>
                <a:gd name="f46" fmla="val 125"/>
                <a:gd name="f47" fmla="val 83"/>
                <a:gd name="f48" fmla="val 142"/>
                <a:gd name="f49" fmla="val 45"/>
                <a:gd name="f50" fmla="+- 0 0 -90"/>
                <a:gd name="f51" fmla="*/ f3 1 248"/>
                <a:gd name="f52" fmla="*/ f4 1 248"/>
                <a:gd name="f53" fmla="val f5"/>
                <a:gd name="f54" fmla="val f6"/>
                <a:gd name="f55" fmla="*/ f50 f0 1"/>
                <a:gd name="f56" fmla="+- f54 0 f53"/>
                <a:gd name="f57" fmla="*/ f55 1 f2"/>
                <a:gd name="f58" fmla="*/ f56 1 248"/>
                <a:gd name="f59" fmla="*/ 247 f56 1"/>
                <a:gd name="f60" fmla="*/ 126 f56 1"/>
                <a:gd name="f61" fmla="*/ 122 f56 1"/>
                <a:gd name="f62" fmla="*/ 1 f56 1"/>
                <a:gd name="f63" fmla="*/ 53 f56 1"/>
                <a:gd name="f64" fmla="*/ 181 f56 1"/>
                <a:gd name="f65" fmla="*/ 195 f56 1"/>
                <a:gd name="f66" fmla="*/ 147 f56 1"/>
                <a:gd name="f67" fmla="*/ 123 f56 1"/>
                <a:gd name="f68" fmla="*/ 150 f56 1"/>
                <a:gd name="f69" fmla="*/ 52 f56 1"/>
                <a:gd name="f70" fmla="*/ 102 f56 1"/>
                <a:gd name="f71" fmla="*/ 49 f56 1"/>
                <a:gd name="f72" fmla="*/ 100 f56 1"/>
                <a:gd name="f73" fmla="*/ 125 f56 1"/>
                <a:gd name="f74" fmla="+- f57 0 f1"/>
                <a:gd name="f75" fmla="*/ f59 1 248"/>
                <a:gd name="f76" fmla="*/ f60 1 248"/>
                <a:gd name="f77" fmla="*/ f61 1 248"/>
                <a:gd name="f78" fmla="*/ f62 1 248"/>
                <a:gd name="f79" fmla="*/ f63 1 248"/>
                <a:gd name="f80" fmla="*/ f64 1 248"/>
                <a:gd name="f81" fmla="*/ f65 1 248"/>
                <a:gd name="f82" fmla="*/ f66 1 248"/>
                <a:gd name="f83" fmla="*/ f67 1 248"/>
                <a:gd name="f84" fmla="*/ f68 1 248"/>
                <a:gd name="f85" fmla="*/ f69 1 248"/>
                <a:gd name="f86" fmla="*/ f70 1 248"/>
                <a:gd name="f87" fmla="*/ f71 1 248"/>
                <a:gd name="f88" fmla="*/ f72 1 248"/>
                <a:gd name="f89" fmla="*/ f73 1 248"/>
                <a:gd name="f90" fmla="*/ 0 1 f58"/>
                <a:gd name="f91" fmla="*/ f54 1 f58"/>
                <a:gd name="f92" fmla="*/ f75 1 f58"/>
                <a:gd name="f93" fmla="*/ f76 1 f58"/>
                <a:gd name="f94" fmla="*/ f77 1 f58"/>
                <a:gd name="f95" fmla="*/ f78 1 f58"/>
                <a:gd name="f96" fmla="*/ f79 1 f58"/>
                <a:gd name="f97" fmla="*/ f80 1 f58"/>
                <a:gd name="f98" fmla="*/ f81 1 f58"/>
                <a:gd name="f99" fmla="*/ f82 1 f58"/>
                <a:gd name="f100" fmla="*/ f83 1 f58"/>
                <a:gd name="f101" fmla="*/ f84 1 f58"/>
                <a:gd name="f102" fmla="*/ f85 1 f58"/>
                <a:gd name="f103" fmla="*/ f86 1 f58"/>
                <a:gd name="f104" fmla="*/ f87 1 f58"/>
                <a:gd name="f105" fmla="*/ f88 1 f58"/>
                <a:gd name="f106" fmla="*/ f89 1 f58"/>
                <a:gd name="f107" fmla="*/ f90 f51 1"/>
                <a:gd name="f108" fmla="*/ f91 f51 1"/>
                <a:gd name="f109" fmla="*/ f91 f52 1"/>
                <a:gd name="f110" fmla="*/ f90 f52 1"/>
                <a:gd name="f111" fmla="*/ f92 f51 1"/>
                <a:gd name="f112" fmla="*/ f93 f52 1"/>
                <a:gd name="f113" fmla="*/ f94 f51 1"/>
                <a:gd name="f114" fmla="*/ f92 f52 1"/>
                <a:gd name="f115" fmla="*/ f95 f51 1"/>
                <a:gd name="f116" fmla="*/ f94 f52 1"/>
                <a:gd name="f117" fmla="*/ f93 f51 1"/>
                <a:gd name="f118" fmla="*/ f95 f52 1"/>
                <a:gd name="f119" fmla="*/ f96 f51 1"/>
                <a:gd name="f120" fmla="*/ f97 f52 1"/>
                <a:gd name="f121" fmla="*/ f98 f51 1"/>
                <a:gd name="f122" fmla="*/ f99 f51 1"/>
                <a:gd name="f123" fmla="*/ f100 f52 1"/>
                <a:gd name="f124" fmla="*/ f101 f51 1"/>
                <a:gd name="f125" fmla="*/ f102 f52 1"/>
                <a:gd name="f126" fmla="*/ f103 f51 1"/>
                <a:gd name="f127" fmla="*/ f104 f52 1"/>
                <a:gd name="f128" fmla="*/ f105 f51 1"/>
                <a:gd name="f129" fmla="*/ f106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11" y="f112"/>
                </a:cxn>
                <a:cxn ang="f74">
                  <a:pos x="f113" y="f114"/>
                </a:cxn>
                <a:cxn ang="f74">
                  <a:pos x="f115" y="f116"/>
                </a:cxn>
                <a:cxn ang="f74">
                  <a:pos x="f117" y="f118"/>
                </a:cxn>
                <a:cxn ang="f74">
                  <a:pos x="f111" y="f112"/>
                </a:cxn>
                <a:cxn ang="f74">
                  <a:pos x="f119" y="f120"/>
                </a:cxn>
                <a:cxn ang="f74">
                  <a:pos x="f121" y="f120"/>
                </a:cxn>
                <a:cxn ang="f74">
                  <a:pos x="f122" y="f123"/>
                </a:cxn>
                <a:cxn ang="f74">
                  <a:pos x="f124" y="f125"/>
                </a:cxn>
                <a:cxn ang="f74">
                  <a:pos x="f126" y="f127"/>
                </a:cxn>
                <a:cxn ang="f74">
                  <a:pos x="f128" y="f129"/>
                </a:cxn>
                <a:cxn ang="f74">
                  <a:pos x="f119" y="f120"/>
                </a:cxn>
              </a:cxnLst>
              <a:rect l="f107" t="f110" r="f108" b="f109"/>
              <a:pathLst>
                <a:path w="248" h="248">
                  <a:moveTo>
                    <a:pt x="f7" y="f8"/>
                  </a:moveTo>
                  <a:cubicBezTo>
                    <a:pt x="f9" y="f10"/>
                    <a:pt x="f11" y="f6"/>
                    <a:pt x="f12" y="f7"/>
                  </a:cubicBezTo>
                  <a:cubicBezTo>
                    <a:pt x="f13" y="f7"/>
                    <a:pt x="f5" y="f14"/>
                    <a:pt x="f15" y="f12"/>
                  </a:cubicBezTo>
                  <a:cubicBezTo>
                    <a:pt x="f16" y="f13"/>
                    <a:pt x="f17" y="f5"/>
                    <a:pt x="f8" y="f15"/>
                  </a:cubicBezTo>
                  <a:cubicBezTo>
                    <a:pt x="f10" y="f16"/>
                    <a:pt x="f6" y="f18"/>
                    <a:pt x="f7" y="f8"/>
                  </a:cubicBezTo>
                  <a:close/>
                  <a:moveTo>
                    <a:pt x="f19" y="f20"/>
                  </a:moveTo>
                  <a:cubicBezTo>
                    <a:pt x="f21" y="f20"/>
                    <a:pt x="f22" y="f20"/>
                    <a:pt x="f23" y="f20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21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27"/>
                    <a:pt x="f19" y="f20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08" name="Freeform 316">
              <a:extLst>
                <a:ext uri="{FF2B5EF4-FFF2-40B4-BE49-F238E27FC236}">
                  <a16:creationId xmlns:a16="http://schemas.microsoft.com/office/drawing/2014/main" id="{20A15B65-CF46-C956-0E15-089A2ACC1D80}"/>
                </a:ext>
              </a:extLst>
            </p:cNvPr>
            <p:cNvSpPr/>
            <p:nvPr/>
          </p:nvSpPr>
          <p:spPr>
            <a:xfrm>
              <a:off x="4953003" y="5123264"/>
              <a:ext cx="166685" cy="5016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1"/>
                <a:gd name="f7" fmla="val 423"/>
                <a:gd name="f8" fmla="val 87"/>
                <a:gd name="f9" fmla="val 90"/>
                <a:gd name="f10" fmla="val 136"/>
                <a:gd name="f11" fmla="val 95"/>
                <a:gd name="f12" fmla="val 123"/>
                <a:gd name="f13" fmla="val 133"/>
                <a:gd name="f14" fmla="val 162"/>
                <a:gd name="f15" fmla="val 129"/>
                <a:gd name="f16" fmla="val 178"/>
                <a:gd name="f17" fmla="val 132"/>
                <a:gd name="f18" fmla="val 197"/>
                <a:gd name="f19" fmla="val 213"/>
                <a:gd name="f20" fmla="val 126"/>
                <a:gd name="f21" fmla="val 231"/>
                <a:gd name="f22" fmla="val 134"/>
                <a:gd name="f23" fmla="val 253"/>
                <a:gd name="f24" fmla="val 112"/>
                <a:gd name="f25" fmla="val 266"/>
                <a:gd name="f26" fmla="val 108"/>
                <a:gd name="f27" fmla="val 268"/>
                <a:gd name="f28" fmla="val 109"/>
                <a:gd name="f29" fmla="val 279"/>
                <a:gd name="f30" fmla="val 286"/>
                <a:gd name="f31" fmla="val 103"/>
                <a:gd name="f32" fmla="val 331"/>
                <a:gd name="f33" fmla="val 98"/>
                <a:gd name="f34" fmla="val 376"/>
                <a:gd name="f35" fmla="val 92"/>
                <a:gd name="f36" fmla="val 77"/>
                <a:gd name="f37" fmla="val 62"/>
                <a:gd name="f38" fmla="val 45"/>
                <a:gd name="f39" fmla="val 40"/>
                <a:gd name="f40" fmla="val 375"/>
                <a:gd name="f41" fmla="val 34"/>
                <a:gd name="f42" fmla="val 327"/>
                <a:gd name="f43" fmla="val 28"/>
                <a:gd name="f44" fmla="val 27"/>
                <a:gd name="f45" fmla="val 272"/>
                <a:gd name="f46" fmla="val 20"/>
                <a:gd name="f47" fmla="val 265"/>
                <a:gd name="f48" fmla="val 17"/>
                <a:gd name="f49" fmla="val 258"/>
                <a:gd name="f50" fmla="val 14"/>
                <a:gd name="f51" fmla="val 252"/>
                <a:gd name="f52" fmla="val 10"/>
                <a:gd name="f53" fmla="val 245"/>
                <a:gd name="f54" fmla="val 9"/>
                <a:gd name="f55" fmla="val 237"/>
                <a:gd name="f56" fmla="val 6"/>
                <a:gd name="f57" fmla="val 204"/>
                <a:gd name="f58" fmla="val 7"/>
                <a:gd name="f59" fmla="val 170"/>
                <a:gd name="f60" fmla="val 2"/>
                <a:gd name="f61" fmla="val 114"/>
                <a:gd name="f62" fmla="val 102"/>
                <a:gd name="f63" fmla="val 97"/>
                <a:gd name="f64" fmla="val 41"/>
                <a:gd name="f65" fmla="val 91"/>
                <a:gd name="f66" fmla="val 43"/>
                <a:gd name="f67" fmla="val 70"/>
                <a:gd name="f68" fmla="val 36"/>
                <a:gd name="f69" fmla="val 52"/>
                <a:gd name="f70" fmla="val 35"/>
                <a:gd name="f71" fmla="val 33"/>
                <a:gd name="f72" fmla="val 26"/>
                <a:gd name="f73" fmla="val 42"/>
                <a:gd name="f74" fmla="val 48"/>
                <a:gd name="f75" fmla="val 12"/>
                <a:gd name="f76" fmla="val 63"/>
                <a:gd name="f77" fmla="val 79"/>
                <a:gd name="f78" fmla="val 93"/>
                <a:gd name="f79" fmla="val 15"/>
                <a:gd name="f80" fmla="val 30"/>
                <a:gd name="f81" fmla="val 107"/>
                <a:gd name="f82" fmla="val 60"/>
                <a:gd name="f83" fmla="val 195"/>
                <a:gd name="f84" fmla="val 67"/>
                <a:gd name="f85" fmla="val 74"/>
                <a:gd name="f86" fmla="val 76"/>
                <a:gd name="f87" fmla="val 185"/>
                <a:gd name="f88" fmla="val 176"/>
                <a:gd name="f89" fmla="val 166"/>
                <a:gd name="f90" fmla="val 145"/>
                <a:gd name="f91" fmla="val 78"/>
                <a:gd name="f92" fmla="val 124"/>
                <a:gd name="f93" fmla="val 100"/>
                <a:gd name="f94" fmla="val 71"/>
                <a:gd name="f95" fmla="val 68"/>
                <a:gd name="f96" fmla="val 94"/>
                <a:gd name="f97" fmla="val 66"/>
                <a:gd name="f98" fmla="val 104"/>
                <a:gd name="f99" fmla="val 59"/>
                <a:gd name="f100" fmla="val 148"/>
                <a:gd name="f101" fmla="val 58"/>
                <a:gd name="f102" fmla="val 179"/>
                <a:gd name="f103" fmla="val 61"/>
                <a:gd name="f104" fmla="val 187"/>
                <a:gd name="f105" fmla="+- 0 0 -90"/>
                <a:gd name="f106" fmla="*/ f3 1 141"/>
                <a:gd name="f107" fmla="*/ f4 1 423"/>
                <a:gd name="f108" fmla="val f5"/>
                <a:gd name="f109" fmla="val f6"/>
                <a:gd name="f110" fmla="val f7"/>
                <a:gd name="f111" fmla="*/ f105 f0 1"/>
                <a:gd name="f112" fmla="+- f110 0 f108"/>
                <a:gd name="f113" fmla="+- f109 0 f108"/>
                <a:gd name="f114" fmla="*/ f111 1 f2"/>
                <a:gd name="f115" fmla="*/ f113 1 141"/>
                <a:gd name="f116" fmla="*/ f112 1 423"/>
                <a:gd name="f117" fmla="*/ 87 f113 1"/>
                <a:gd name="f118" fmla="*/ 90 f112 1"/>
                <a:gd name="f119" fmla="*/ 133 f113 1"/>
                <a:gd name="f120" fmla="*/ 162 f112 1"/>
                <a:gd name="f121" fmla="*/ 129 f113 1"/>
                <a:gd name="f122" fmla="*/ 213 f112 1"/>
                <a:gd name="f123" fmla="*/ 112 f113 1"/>
                <a:gd name="f124" fmla="*/ 266 f112 1"/>
                <a:gd name="f125" fmla="*/ 108 f113 1"/>
                <a:gd name="f126" fmla="*/ 286 f112 1"/>
                <a:gd name="f127" fmla="*/ 92 f113 1"/>
                <a:gd name="f128" fmla="*/ 423 f112 1"/>
                <a:gd name="f129" fmla="*/ 45 f113 1"/>
                <a:gd name="f130" fmla="*/ 28 f113 1"/>
                <a:gd name="f131" fmla="*/ 279 f112 1"/>
                <a:gd name="f132" fmla="*/ 17 f113 1"/>
                <a:gd name="f133" fmla="*/ 258 f112 1"/>
                <a:gd name="f134" fmla="*/ 9 f113 1"/>
                <a:gd name="f135" fmla="*/ 237 f112 1"/>
                <a:gd name="f136" fmla="*/ 2 f113 1"/>
                <a:gd name="f137" fmla="*/ 136 f112 1"/>
                <a:gd name="f138" fmla="*/ 97 f112 1"/>
                <a:gd name="f139" fmla="*/ 43 f113 1"/>
                <a:gd name="f140" fmla="*/ 35 f113 1"/>
                <a:gd name="f141" fmla="*/ 33 f112 1"/>
                <a:gd name="f142" fmla="*/ 48 f113 1"/>
                <a:gd name="f143" fmla="*/ 12 f112 1"/>
                <a:gd name="f144" fmla="*/ 93 f113 1"/>
                <a:gd name="f145" fmla="*/ 15 f112 1"/>
                <a:gd name="f146" fmla="*/ 63 f113 1"/>
                <a:gd name="f147" fmla="*/ 195 f112 1"/>
                <a:gd name="f148" fmla="*/ 74 f113 1"/>
                <a:gd name="f149" fmla="*/ 79 f113 1"/>
                <a:gd name="f150" fmla="*/ 166 f112 1"/>
                <a:gd name="f151" fmla="*/ 77 f113 1"/>
                <a:gd name="f152" fmla="*/ 103 f112 1"/>
                <a:gd name="f153" fmla="*/ 68 f113 1"/>
                <a:gd name="f154" fmla="*/ 94 f112 1"/>
                <a:gd name="f155" fmla="*/ 62 f113 1"/>
                <a:gd name="f156" fmla="*/ 104 f112 1"/>
                <a:gd name="f157" fmla="*/ 58 f113 1"/>
                <a:gd name="f158" fmla="*/ 170 f112 1"/>
                <a:gd name="f159" fmla="+- f114 0 f1"/>
                <a:gd name="f160" fmla="*/ f117 1 141"/>
                <a:gd name="f161" fmla="*/ f118 1 423"/>
                <a:gd name="f162" fmla="*/ f119 1 141"/>
                <a:gd name="f163" fmla="*/ f120 1 423"/>
                <a:gd name="f164" fmla="*/ f121 1 141"/>
                <a:gd name="f165" fmla="*/ f122 1 423"/>
                <a:gd name="f166" fmla="*/ f123 1 141"/>
                <a:gd name="f167" fmla="*/ f124 1 423"/>
                <a:gd name="f168" fmla="*/ f125 1 141"/>
                <a:gd name="f169" fmla="*/ f126 1 423"/>
                <a:gd name="f170" fmla="*/ f127 1 141"/>
                <a:gd name="f171" fmla="*/ f128 1 423"/>
                <a:gd name="f172" fmla="*/ f129 1 141"/>
                <a:gd name="f173" fmla="*/ f130 1 141"/>
                <a:gd name="f174" fmla="*/ f131 1 423"/>
                <a:gd name="f175" fmla="*/ f132 1 141"/>
                <a:gd name="f176" fmla="*/ f133 1 423"/>
                <a:gd name="f177" fmla="*/ f134 1 141"/>
                <a:gd name="f178" fmla="*/ f135 1 423"/>
                <a:gd name="f179" fmla="*/ f136 1 141"/>
                <a:gd name="f180" fmla="*/ f137 1 423"/>
                <a:gd name="f181" fmla="*/ f138 1 423"/>
                <a:gd name="f182" fmla="*/ f139 1 141"/>
                <a:gd name="f183" fmla="*/ f140 1 141"/>
                <a:gd name="f184" fmla="*/ f141 1 423"/>
                <a:gd name="f185" fmla="*/ f142 1 141"/>
                <a:gd name="f186" fmla="*/ f143 1 423"/>
                <a:gd name="f187" fmla="*/ f144 1 141"/>
                <a:gd name="f188" fmla="*/ f145 1 423"/>
                <a:gd name="f189" fmla="*/ f146 1 141"/>
                <a:gd name="f190" fmla="*/ f147 1 423"/>
                <a:gd name="f191" fmla="*/ f148 1 141"/>
                <a:gd name="f192" fmla="*/ f149 1 141"/>
                <a:gd name="f193" fmla="*/ f150 1 423"/>
                <a:gd name="f194" fmla="*/ f151 1 141"/>
                <a:gd name="f195" fmla="*/ f152 1 423"/>
                <a:gd name="f196" fmla="*/ f153 1 141"/>
                <a:gd name="f197" fmla="*/ f154 1 423"/>
                <a:gd name="f198" fmla="*/ f155 1 141"/>
                <a:gd name="f199" fmla="*/ f156 1 423"/>
                <a:gd name="f200" fmla="*/ f157 1 141"/>
                <a:gd name="f201" fmla="*/ f158 1 423"/>
                <a:gd name="f202" fmla="*/ 0 1 f115"/>
                <a:gd name="f203" fmla="*/ f109 1 f115"/>
                <a:gd name="f204" fmla="*/ 0 1 f116"/>
                <a:gd name="f205" fmla="*/ f110 1 f116"/>
                <a:gd name="f206" fmla="*/ f160 1 f115"/>
                <a:gd name="f207" fmla="*/ f161 1 f116"/>
                <a:gd name="f208" fmla="*/ f162 1 f115"/>
                <a:gd name="f209" fmla="*/ f163 1 f116"/>
                <a:gd name="f210" fmla="*/ f164 1 f115"/>
                <a:gd name="f211" fmla="*/ f165 1 f116"/>
                <a:gd name="f212" fmla="*/ f166 1 f115"/>
                <a:gd name="f213" fmla="*/ f167 1 f116"/>
                <a:gd name="f214" fmla="*/ f168 1 f115"/>
                <a:gd name="f215" fmla="*/ f169 1 f116"/>
                <a:gd name="f216" fmla="*/ f170 1 f115"/>
                <a:gd name="f217" fmla="*/ f171 1 f116"/>
                <a:gd name="f218" fmla="*/ f172 1 f115"/>
                <a:gd name="f219" fmla="*/ f173 1 f115"/>
                <a:gd name="f220" fmla="*/ f174 1 f116"/>
                <a:gd name="f221" fmla="*/ f175 1 f115"/>
                <a:gd name="f222" fmla="*/ f176 1 f116"/>
                <a:gd name="f223" fmla="*/ f177 1 f115"/>
                <a:gd name="f224" fmla="*/ f178 1 f116"/>
                <a:gd name="f225" fmla="*/ f179 1 f115"/>
                <a:gd name="f226" fmla="*/ f180 1 f116"/>
                <a:gd name="f227" fmla="*/ f181 1 f116"/>
                <a:gd name="f228" fmla="*/ f182 1 f115"/>
                <a:gd name="f229" fmla="*/ f183 1 f115"/>
                <a:gd name="f230" fmla="*/ f184 1 f116"/>
                <a:gd name="f231" fmla="*/ f185 1 f115"/>
                <a:gd name="f232" fmla="*/ f186 1 f116"/>
                <a:gd name="f233" fmla="*/ f187 1 f115"/>
                <a:gd name="f234" fmla="*/ f188 1 f116"/>
                <a:gd name="f235" fmla="*/ f189 1 f115"/>
                <a:gd name="f236" fmla="*/ f190 1 f116"/>
                <a:gd name="f237" fmla="*/ f191 1 f115"/>
                <a:gd name="f238" fmla="*/ f192 1 f115"/>
                <a:gd name="f239" fmla="*/ f193 1 f116"/>
                <a:gd name="f240" fmla="*/ f194 1 f115"/>
                <a:gd name="f241" fmla="*/ f195 1 f116"/>
                <a:gd name="f242" fmla="*/ f196 1 f115"/>
                <a:gd name="f243" fmla="*/ f197 1 f116"/>
                <a:gd name="f244" fmla="*/ f198 1 f115"/>
                <a:gd name="f245" fmla="*/ f199 1 f116"/>
                <a:gd name="f246" fmla="*/ f200 1 f115"/>
                <a:gd name="f247" fmla="*/ f201 1 f116"/>
                <a:gd name="f248" fmla="*/ f202 f106 1"/>
                <a:gd name="f249" fmla="*/ f203 f106 1"/>
                <a:gd name="f250" fmla="*/ f205 f107 1"/>
                <a:gd name="f251" fmla="*/ f204 f107 1"/>
                <a:gd name="f252" fmla="*/ f206 f106 1"/>
                <a:gd name="f253" fmla="*/ f207 f107 1"/>
                <a:gd name="f254" fmla="*/ f208 f106 1"/>
                <a:gd name="f255" fmla="*/ f209 f107 1"/>
                <a:gd name="f256" fmla="*/ f210 f106 1"/>
                <a:gd name="f257" fmla="*/ f211 f107 1"/>
                <a:gd name="f258" fmla="*/ f212 f106 1"/>
                <a:gd name="f259" fmla="*/ f213 f107 1"/>
                <a:gd name="f260" fmla="*/ f214 f106 1"/>
                <a:gd name="f261" fmla="*/ f215 f107 1"/>
                <a:gd name="f262" fmla="*/ f216 f106 1"/>
                <a:gd name="f263" fmla="*/ f217 f107 1"/>
                <a:gd name="f264" fmla="*/ f218 f106 1"/>
                <a:gd name="f265" fmla="*/ f219 f106 1"/>
                <a:gd name="f266" fmla="*/ f220 f107 1"/>
                <a:gd name="f267" fmla="*/ f221 f106 1"/>
                <a:gd name="f268" fmla="*/ f222 f107 1"/>
                <a:gd name="f269" fmla="*/ f223 f106 1"/>
                <a:gd name="f270" fmla="*/ f224 f107 1"/>
                <a:gd name="f271" fmla="*/ f225 f106 1"/>
                <a:gd name="f272" fmla="*/ f226 f107 1"/>
                <a:gd name="f273" fmla="*/ f227 f107 1"/>
                <a:gd name="f274" fmla="*/ f228 f106 1"/>
                <a:gd name="f275" fmla="*/ f229 f106 1"/>
                <a:gd name="f276" fmla="*/ f230 f107 1"/>
                <a:gd name="f277" fmla="*/ f231 f106 1"/>
                <a:gd name="f278" fmla="*/ f232 f107 1"/>
                <a:gd name="f279" fmla="*/ f233 f106 1"/>
                <a:gd name="f280" fmla="*/ f234 f107 1"/>
                <a:gd name="f281" fmla="*/ f235 f106 1"/>
                <a:gd name="f282" fmla="*/ f236 f107 1"/>
                <a:gd name="f283" fmla="*/ f237 f106 1"/>
                <a:gd name="f284" fmla="*/ f238 f106 1"/>
                <a:gd name="f285" fmla="*/ f239 f107 1"/>
                <a:gd name="f286" fmla="*/ f240 f106 1"/>
                <a:gd name="f287" fmla="*/ f241 f107 1"/>
                <a:gd name="f288" fmla="*/ f242 f106 1"/>
                <a:gd name="f289" fmla="*/ f243 f107 1"/>
                <a:gd name="f290" fmla="*/ f244 f106 1"/>
                <a:gd name="f291" fmla="*/ f245 f107 1"/>
                <a:gd name="f292" fmla="*/ f246 f106 1"/>
                <a:gd name="f293" fmla="*/ f247 f10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9">
                  <a:pos x="f252" y="f253"/>
                </a:cxn>
                <a:cxn ang="f159">
                  <a:pos x="f254" y="f255"/>
                </a:cxn>
                <a:cxn ang="f159">
                  <a:pos x="f256" y="f257"/>
                </a:cxn>
                <a:cxn ang="f159">
                  <a:pos x="f258" y="f259"/>
                </a:cxn>
                <a:cxn ang="f159">
                  <a:pos x="f260" y="f261"/>
                </a:cxn>
                <a:cxn ang="f159">
                  <a:pos x="f262" y="f263"/>
                </a:cxn>
                <a:cxn ang="f159">
                  <a:pos x="f264" y="f263"/>
                </a:cxn>
                <a:cxn ang="f159">
                  <a:pos x="f265" y="f266"/>
                </a:cxn>
                <a:cxn ang="f159">
                  <a:pos x="f267" y="f268"/>
                </a:cxn>
                <a:cxn ang="f159">
                  <a:pos x="f269" y="f270"/>
                </a:cxn>
                <a:cxn ang="f159">
                  <a:pos x="f271" y="f272"/>
                </a:cxn>
                <a:cxn ang="f159">
                  <a:pos x="f265" y="f273"/>
                </a:cxn>
                <a:cxn ang="f159">
                  <a:pos x="f274" y="f253"/>
                </a:cxn>
                <a:cxn ang="f159">
                  <a:pos x="f275" y="f276"/>
                </a:cxn>
                <a:cxn ang="f159">
                  <a:pos x="f277" y="f278"/>
                </a:cxn>
                <a:cxn ang="f159">
                  <a:pos x="f279" y="f280"/>
                </a:cxn>
                <a:cxn ang="f159">
                  <a:pos x="f252" y="f253"/>
                </a:cxn>
                <a:cxn ang="f159">
                  <a:pos x="f281" y="f282"/>
                </a:cxn>
                <a:cxn ang="f159">
                  <a:pos x="f283" y="f282"/>
                </a:cxn>
                <a:cxn ang="f159">
                  <a:pos x="f284" y="f285"/>
                </a:cxn>
                <a:cxn ang="f159">
                  <a:pos x="f286" y="f287"/>
                </a:cxn>
                <a:cxn ang="f159">
                  <a:pos x="f288" y="f289"/>
                </a:cxn>
                <a:cxn ang="f159">
                  <a:pos x="f290" y="f291"/>
                </a:cxn>
                <a:cxn ang="f159">
                  <a:pos x="f292" y="f293"/>
                </a:cxn>
                <a:cxn ang="f159">
                  <a:pos x="f281" y="f282"/>
                </a:cxn>
              </a:cxnLst>
              <a:rect l="f248" t="f251" r="f249" b="f250"/>
              <a:pathLst>
                <a:path w="141" h="423">
                  <a:moveTo>
                    <a:pt x="f8" y="f9"/>
                  </a:moveTo>
                  <a:cubicBezTo>
                    <a:pt x="f10" y="f11"/>
                    <a:pt x="f6" y="f12"/>
                    <a:pt x="f13" y="f14"/>
                  </a:cubicBezTo>
                  <a:cubicBezTo>
                    <a:pt x="f15" y="f16"/>
                    <a:pt x="f17" y="f18"/>
                    <a:pt x="f15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26" y="f30"/>
                  </a:cubicBezTo>
                  <a:cubicBezTo>
                    <a:pt x="f31" y="f32"/>
                    <a:pt x="f33" y="f34"/>
                    <a:pt x="f35" y="f7"/>
                  </a:cubicBezTo>
                  <a:cubicBezTo>
                    <a:pt x="f36" y="f7"/>
                    <a:pt x="f37" y="f7"/>
                    <a:pt x="f38" y="f7"/>
                  </a:cubicBezTo>
                  <a:cubicBezTo>
                    <a:pt x="f39" y="f40"/>
                    <a:pt x="f41" y="f42"/>
                    <a:pt x="f43" y="f29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10"/>
                  </a:cubicBezTo>
                  <a:cubicBezTo>
                    <a:pt x="f5" y="f61"/>
                    <a:pt x="f58" y="f62"/>
                    <a:pt x="f43" y="f63"/>
                  </a:cubicBezTo>
                  <a:cubicBezTo>
                    <a:pt x="f41" y="f11"/>
                    <a:pt x="f64" y="f65"/>
                    <a:pt x="f66" y="f9"/>
                  </a:cubicBezTo>
                  <a:cubicBezTo>
                    <a:pt x="f39" y="f67"/>
                    <a:pt x="f68" y="f69"/>
                    <a:pt x="f70" y="f71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5"/>
                    <a:pt x="f77" y="f60"/>
                    <a:pt x="f78" y="f79"/>
                  </a:cubicBezTo>
                  <a:cubicBezTo>
                    <a:pt x="f28" y="f80"/>
                    <a:pt x="f81" y="f82"/>
                    <a:pt x="f8" y="f9"/>
                  </a:cubicBezTo>
                  <a:close/>
                  <a:moveTo>
                    <a:pt x="f76" y="f83"/>
                  </a:moveTo>
                  <a:cubicBezTo>
                    <a:pt x="f84" y="f83"/>
                    <a:pt x="f67" y="f83"/>
                    <a:pt x="f85" y="f83"/>
                  </a:cubicBezTo>
                  <a:cubicBezTo>
                    <a:pt x="f86" y="f87"/>
                    <a:pt x="f77" y="f88"/>
                    <a:pt x="f77" y="f89"/>
                  </a:cubicBezTo>
                  <a:cubicBezTo>
                    <a:pt x="f77" y="f90"/>
                    <a:pt x="f91" y="f92"/>
                    <a:pt x="f36" y="f31"/>
                  </a:cubicBezTo>
                  <a:cubicBezTo>
                    <a:pt x="f86" y="f93"/>
                    <a:pt x="f94" y="f63"/>
                    <a:pt x="f95" y="f96"/>
                  </a:cubicBezTo>
                  <a:cubicBezTo>
                    <a:pt x="f97" y="f63"/>
                    <a:pt x="f37" y="f93"/>
                    <a:pt x="f37" y="f98"/>
                  </a:cubicBezTo>
                  <a:cubicBezTo>
                    <a:pt x="f82" y="f20"/>
                    <a:pt x="f99" y="f100"/>
                    <a:pt x="f101" y="f59"/>
                  </a:cubicBezTo>
                  <a:cubicBezTo>
                    <a:pt x="f101" y="f102"/>
                    <a:pt x="f103" y="f104"/>
                    <a:pt x="f76" y="f83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09" name="Freeform 317">
              <a:extLst>
                <a:ext uri="{FF2B5EF4-FFF2-40B4-BE49-F238E27FC236}">
                  <a16:creationId xmlns:a16="http://schemas.microsoft.com/office/drawing/2014/main" id="{B3DBB6EA-ACAE-D812-579D-10941209B8A6}"/>
                </a:ext>
              </a:extLst>
            </p:cNvPr>
            <p:cNvSpPr/>
            <p:nvPr/>
          </p:nvSpPr>
          <p:spPr>
            <a:xfrm>
              <a:off x="8010528" y="6075758"/>
              <a:ext cx="163513" cy="5000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8"/>
                <a:gd name="f7" fmla="val 423"/>
                <a:gd name="f8" fmla="val 92"/>
                <a:gd name="f9" fmla="val 76"/>
                <a:gd name="f10" fmla="val 63"/>
                <a:gd name="f11" fmla="val 46"/>
                <a:gd name="f12" fmla="val 41"/>
                <a:gd name="f13" fmla="val 384"/>
                <a:gd name="f14" fmla="val 37"/>
                <a:gd name="f15" fmla="val 347"/>
                <a:gd name="f16" fmla="val 32"/>
                <a:gd name="f17" fmla="val 309"/>
                <a:gd name="f18" fmla="val 29"/>
                <a:gd name="f19" fmla="val 289"/>
                <a:gd name="f20" fmla="val 35"/>
                <a:gd name="f21" fmla="val 266"/>
                <a:gd name="f22" fmla="val 12"/>
                <a:gd name="f23" fmla="val 252"/>
                <a:gd name="f24" fmla="val 9"/>
                <a:gd name="f25" fmla="val 250"/>
                <a:gd name="f26" fmla="val 10"/>
                <a:gd name="f27" fmla="val 242"/>
                <a:gd name="f28" fmla="val 236"/>
                <a:gd name="f29" fmla="val 7"/>
                <a:gd name="f30" fmla="val 202"/>
                <a:gd name="f31" fmla="val 6"/>
                <a:gd name="f32" fmla="val 167"/>
                <a:gd name="f33" fmla="val 2"/>
                <a:gd name="f34" fmla="val 133"/>
                <a:gd name="f35" fmla="val 113"/>
                <a:gd name="f36" fmla="val 102"/>
                <a:gd name="f37" fmla="val 25"/>
                <a:gd name="f38" fmla="val 96"/>
                <a:gd name="f39" fmla="val 33"/>
                <a:gd name="f40" fmla="val 94"/>
                <a:gd name="f41" fmla="val 40"/>
                <a:gd name="f42" fmla="val 90"/>
                <a:gd name="f43" fmla="val 48"/>
                <a:gd name="f44" fmla="val 86"/>
                <a:gd name="f45" fmla="val 59"/>
                <a:gd name="f46" fmla="val 28"/>
                <a:gd name="f47" fmla="val 27"/>
                <a:gd name="f48" fmla="val 60"/>
                <a:gd name="f49" fmla="val 77"/>
                <a:gd name="f50" fmla="val 91"/>
                <a:gd name="f51" fmla="val 109"/>
                <a:gd name="f52" fmla="val 26"/>
                <a:gd name="f53" fmla="val 108"/>
                <a:gd name="f54" fmla="val 89"/>
                <a:gd name="f55" fmla="val 85"/>
                <a:gd name="f56" fmla="val 93"/>
                <a:gd name="f57" fmla="val 87"/>
                <a:gd name="f58" fmla="val 99"/>
                <a:gd name="f59" fmla="val 134"/>
                <a:gd name="f60" fmla="val 151"/>
                <a:gd name="f61" fmla="val 132"/>
                <a:gd name="f62" fmla="val 175"/>
                <a:gd name="f63" fmla="val 198"/>
                <a:gd name="f64" fmla="val 129"/>
                <a:gd name="f65" fmla="val 222"/>
                <a:gd name="f66" fmla="val 128"/>
                <a:gd name="f67" fmla="val 131"/>
                <a:gd name="f68" fmla="val 253"/>
                <a:gd name="f69" fmla="val 263"/>
                <a:gd name="f70" fmla="val 279"/>
                <a:gd name="f71" fmla="val 287"/>
                <a:gd name="f72" fmla="val 332"/>
                <a:gd name="f73" fmla="val 98"/>
                <a:gd name="f74" fmla="val 376"/>
                <a:gd name="f75" fmla="val 65"/>
                <a:gd name="f76" fmla="val 194"/>
                <a:gd name="f77" fmla="val 68"/>
                <a:gd name="f78" fmla="val 71"/>
                <a:gd name="f79" fmla="val 74"/>
                <a:gd name="f80" fmla="val 187"/>
                <a:gd name="f81" fmla="val 79"/>
                <a:gd name="f82" fmla="val 179"/>
                <a:gd name="f83" fmla="val 172"/>
                <a:gd name="f84" fmla="val 148"/>
                <a:gd name="f85" fmla="val 78"/>
                <a:gd name="f86" fmla="val 124"/>
                <a:gd name="f87" fmla="val 101"/>
                <a:gd name="f88" fmla="val 95"/>
                <a:gd name="f89" fmla="val 61"/>
                <a:gd name="f90" fmla="val 97"/>
                <a:gd name="f91" fmla="val 100"/>
                <a:gd name="f92" fmla="val 125"/>
                <a:gd name="f93" fmla="val 58"/>
                <a:gd name="f94" fmla="val 149"/>
                <a:gd name="f95" fmla="val 57"/>
                <a:gd name="f96" fmla="val 174"/>
                <a:gd name="f97" fmla="val 181"/>
                <a:gd name="f98" fmla="val 62"/>
                <a:gd name="f99" fmla="+- 0 0 -90"/>
                <a:gd name="f100" fmla="*/ f3 1 138"/>
                <a:gd name="f101" fmla="*/ f4 1 423"/>
                <a:gd name="f102" fmla="val f5"/>
                <a:gd name="f103" fmla="val f6"/>
                <a:gd name="f104" fmla="val f7"/>
                <a:gd name="f105" fmla="*/ f99 f0 1"/>
                <a:gd name="f106" fmla="+- f104 0 f102"/>
                <a:gd name="f107" fmla="+- f103 0 f102"/>
                <a:gd name="f108" fmla="*/ f105 1 f2"/>
                <a:gd name="f109" fmla="*/ f107 1 138"/>
                <a:gd name="f110" fmla="*/ f106 1 423"/>
                <a:gd name="f111" fmla="*/ 92 f107 1"/>
                <a:gd name="f112" fmla="*/ 423 f106 1"/>
                <a:gd name="f113" fmla="*/ 46 f107 1"/>
                <a:gd name="f114" fmla="*/ 32 f107 1"/>
                <a:gd name="f115" fmla="*/ 309 f106 1"/>
                <a:gd name="f116" fmla="*/ 12 f107 1"/>
                <a:gd name="f117" fmla="*/ 252 f106 1"/>
                <a:gd name="f118" fmla="*/ 9 f107 1"/>
                <a:gd name="f119" fmla="*/ 236 f106 1"/>
                <a:gd name="f120" fmla="*/ 2 f107 1"/>
                <a:gd name="f121" fmla="*/ 133 f106 1"/>
                <a:gd name="f122" fmla="*/ 25 f107 1"/>
                <a:gd name="f123" fmla="*/ 96 f106 1"/>
                <a:gd name="f124" fmla="*/ 48 f107 1"/>
                <a:gd name="f125" fmla="*/ 86 f106 1"/>
                <a:gd name="f126" fmla="*/ 12 f106 1"/>
                <a:gd name="f127" fmla="*/ 91 f107 1"/>
                <a:gd name="f128" fmla="*/ 89 f107 1"/>
                <a:gd name="f129" fmla="*/ 85 f106 1"/>
                <a:gd name="f130" fmla="*/ 99 f107 1"/>
                <a:gd name="f131" fmla="*/ 91 f106 1"/>
                <a:gd name="f132" fmla="*/ 134 f107 1"/>
                <a:gd name="f133" fmla="*/ 151 f106 1"/>
                <a:gd name="f134" fmla="*/ 129 f107 1"/>
                <a:gd name="f135" fmla="*/ 222 f106 1"/>
                <a:gd name="f136" fmla="*/ 113 f107 1"/>
                <a:gd name="f137" fmla="*/ 263 f106 1"/>
                <a:gd name="f138" fmla="*/ 108 f107 1"/>
                <a:gd name="f139" fmla="*/ 287 f106 1"/>
                <a:gd name="f140" fmla="*/ 65 f107 1"/>
                <a:gd name="f141" fmla="*/ 194 f106 1"/>
                <a:gd name="f142" fmla="*/ 74 f107 1"/>
                <a:gd name="f143" fmla="*/ 79 f107 1"/>
                <a:gd name="f144" fmla="*/ 172 f106 1"/>
                <a:gd name="f145" fmla="*/ 77 f107 1"/>
                <a:gd name="f146" fmla="*/ 101 f106 1"/>
                <a:gd name="f147" fmla="*/ 68 f107 1"/>
                <a:gd name="f148" fmla="*/ 92 f106 1"/>
                <a:gd name="f149" fmla="*/ 61 f107 1"/>
                <a:gd name="f150" fmla="*/ 100 f106 1"/>
                <a:gd name="f151" fmla="*/ 57 f107 1"/>
                <a:gd name="f152" fmla="*/ 174 f106 1"/>
                <a:gd name="f153" fmla="+- f108 0 f1"/>
                <a:gd name="f154" fmla="*/ f111 1 138"/>
                <a:gd name="f155" fmla="*/ f112 1 423"/>
                <a:gd name="f156" fmla="*/ f113 1 138"/>
                <a:gd name="f157" fmla="*/ f114 1 138"/>
                <a:gd name="f158" fmla="*/ f115 1 423"/>
                <a:gd name="f159" fmla="*/ f116 1 138"/>
                <a:gd name="f160" fmla="*/ f117 1 423"/>
                <a:gd name="f161" fmla="*/ f118 1 138"/>
                <a:gd name="f162" fmla="*/ f119 1 423"/>
                <a:gd name="f163" fmla="*/ f120 1 138"/>
                <a:gd name="f164" fmla="*/ f121 1 423"/>
                <a:gd name="f165" fmla="*/ f122 1 138"/>
                <a:gd name="f166" fmla="*/ f123 1 423"/>
                <a:gd name="f167" fmla="*/ f124 1 138"/>
                <a:gd name="f168" fmla="*/ f125 1 423"/>
                <a:gd name="f169" fmla="*/ f126 1 423"/>
                <a:gd name="f170" fmla="*/ f127 1 138"/>
                <a:gd name="f171" fmla="*/ f128 1 138"/>
                <a:gd name="f172" fmla="*/ f129 1 423"/>
                <a:gd name="f173" fmla="*/ f130 1 138"/>
                <a:gd name="f174" fmla="*/ f131 1 423"/>
                <a:gd name="f175" fmla="*/ f132 1 138"/>
                <a:gd name="f176" fmla="*/ f133 1 423"/>
                <a:gd name="f177" fmla="*/ f134 1 138"/>
                <a:gd name="f178" fmla="*/ f135 1 423"/>
                <a:gd name="f179" fmla="*/ f136 1 138"/>
                <a:gd name="f180" fmla="*/ f137 1 423"/>
                <a:gd name="f181" fmla="*/ f138 1 138"/>
                <a:gd name="f182" fmla="*/ f139 1 423"/>
                <a:gd name="f183" fmla="*/ f140 1 138"/>
                <a:gd name="f184" fmla="*/ f141 1 423"/>
                <a:gd name="f185" fmla="*/ f142 1 138"/>
                <a:gd name="f186" fmla="*/ f143 1 138"/>
                <a:gd name="f187" fmla="*/ f144 1 423"/>
                <a:gd name="f188" fmla="*/ f145 1 138"/>
                <a:gd name="f189" fmla="*/ f146 1 423"/>
                <a:gd name="f190" fmla="*/ f147 1 138"/>
                <a:gd name="f191" fmla="*/ f148 1 423"/>
                <a:gd name="f192" fmla="*/ f149 1 138"/>
                <a:gd name="f193" fmla="*/ f150 1 423"/>
                <a:gd name="f194" fmla="*/ f151 1 138"/>
                <a:gd name="f195" fmla="*/ f152 1 423"/>
                <a:gd name="f196" fmla="*/ 0 1 f109"/>
                <a:gd name="f197" fmla="*/ f103 1 f109"/>
                <a:gd name="f198" fmla="*/ 0 1 f110"/>
                <a:gd name="f199" fmla="*/ f104 1 f110"/>
                <a:gd name="f200" fmla="*/ f154 1 f109"/>
                <a:gd name="f201" fmla="*/ f155 1 f110"/>
                <a:gd name="f202" fmla="*/ f156 1 f109"/>
                <a:gd name="f203" fmla="*/ f157 1 f109"/>
                <a:gd name="f204" fmla="*/ f158 1 f110"/>
                <a:gd name="f205" fmla="*/ f159 1 f109"/>
                <a:gd name="f206" fmla="*/ f160 1 f110"/>
                <a:gd name="f207" fmla="*/ f161 1 f109"/>
                <a:gd name="f208" fmla="*/ f162 1 f110"/>
                <a:gd name="f209" fmla="*/ f163 1 f109"/>
                <a:gd name="f210" fmla="*/ f164 1 f110"/>
                <a:gd name="f211" fmla="*/ f165 1 f109"/>
                <a:gd name="f212" fmla="*/ f166 1 f110"/>
                <a:gd name="f213" fmla="*/ f167 1 f109"/>
                <a:gd name="f214" fmla="*/ f168 1 f110"/>
                <a:gd name="f215" fmla="*/ f169 1 f110"/>
                <a:gd name="f216" fmla="*/ f170 1 f109"/>
                <a:gd name="f217" fmla="*/ f171 1 f109"/>
                <a:gd name="f218" fmla="*/ f172 1 f110"/>
                <a:gd name="f219" fmla="*/ f173 1 f109"/>
                <a:gd name="f220" fmla="*/ f174 1 f110"/>
                <a:gd name="f221" fmla="*/ f175 1 f109"/>
                <a:gd name="f222" fmla="*/ f176 1 f110"/>
                <a:gd name="f223" fmla="*/ f177 1 f109"/>
                <a:gd name="f224" fmla="*/ f178 1 f110"/>
                <a:gd name="f225" fmla="*/ f179 1 f109"/>
                <a:gd name="f226" fmla="*/ f180 1 f110"/>
                <a:gd name="f227" fmla="*/ f181 1 f109"/>
                <a:gd name="f228" fmla="*/ f182 1 f110"/>
                <a:gd name="f229" fmla="*/ f183 1 f109"/>
                <a:gd name="f230" fmla="*/ f184 1 f110"/>
                <a:gd name="f231" fmla="*/ f185 1 f109"/>
                <a:gd name="f232" fmla="*/ f186 1 f109"/>
                <a:gd name="f233" fmla="*/ f187 1 f110"/>
                <a:gd name="f234" fmla="*/ f188 1 f109"/>
                <a:gd name="f235" fmla="*/ f189 1 f110"/>
                <a:gd name="f236" fmla="*/ f190 1 f109"/>
                <a:gd name="f237" fmla="*/ f191 1 f110"/>
                <a:gd name="f238" fmla="*/ f192 1 f109"/>
                <a:gd name="f239" fmla="*/ f193 1 f110"/>
                <a:gd name="f240" fmla="*/ f194 1 f109"/>
                <a:gd name="f241" fmla="*/ f195 1 f110"/>
                <a:gd name="f242" fmla="*/ f196 f100 1"/>
                <a:gd name="f243" fmla="*/ f197 f100 1"/>
                <a:gd name="f244" fmla="*/ f199 f101 1"/>
                <a:gd name="f245" fmla="*/ f198 f101 1"/>
                <a:gd name="f246" fmla="*/ f200 f100 1"/>
                <a:gd name="f247" fmla="*/ f201 f101 1"/>
                <a:gd name="f248" fmla="*/ f202 f100 1"/>
                <a:gd name="f249" fmla="*/ f203 f100 1"/>
                <a:gd name="f250" fmla="*/ f204 f101 1"/>
                <a:gd name="f251" fmla="*/ f205 f100 1"/>
                <a:gd name="f252" fmla="*/ f206 f101 1"/>
                <a:gd name="f253" fmla="*/ f207 f100 1"/>
                <a:gd name="f254" fmla="*/ f208 f101 1"/>
                <a:gd name="f255" fmla="*/ f209 f100 1"/>
                <a:gd name="f256" fmla="*/ f210 f101 1"/>
                <a:gd name="f257" fmla="*/ f211 f100 1"/>
                <a:gd name="f258" fmla="*/ f212 f101 1"/>
                <a:gd name="f259" fmla="*/ f213 f100 1"/>
                <a:gd name="f260" fmla="*/ f214 f101 1"/>
                <a:gd name="f261" fmla="*/ f215 f101 1"/>
                <a:gd name="f262" fmla="*/ f216 f100 1"/>
                <a:gd name="f263" fmla="*/ f217 f100 1"/>
                <a:gd name="f264" fmla="*/ f218 f101 1"/>
                <a:gd name="f265" fmla="*/ f219 f100 1"/>
                <a:gd name="f266" fmla="*/ f220 f101 1"/>
                <a:gd name="f267" fmla="*/ f221 f100 1"/>
                <a:gd name="f268" fmla="*/ f222 f101 1"/>
                <a:gd name="f269" fmla="*/ f223 f100 1"/>
                <a:gd name="f270" fmla="*/ f224 f101 1"/>
                <a:gd name="f271" fmla="*/ f225 f100 1"/>
                <a:gd name="f272" fmla="*/ f226 f101 1"/>
                <a:gd name="f273" fmla="*/ f227 f100 1"/>
                <a:gd name="f274" fmla="*/ f228 f101 1"/>
                <a:gd name="f275" fmla="*/ f229 f100 1"/>
                <a:gd name="f276" fmla="*/ f230 f101 1"/>
                <a:gd name="f277" fmla="*/ f231 f100 1"/>
                <a:gd name="f278" fmla="*/ f232 f100 1"/>
                <a:gd name="f279" fmla="*/ f233 f101 1"/>
                <a:gd name="f280" fmla="*/ f234 f100 1"/>
                <a:gd name="f281" fmla="*/ f235 f101 1"/>
                <a:gd name="f282" fmla="*/ f236 f100 1"/>
                <a:gd name="f283" fmla="*/ f237 f101 1"/>
                <a:gd name="f284" fmla="*/ f238 f100 1"/>
                <a:gd name="f285" fmla="*/ f239 f101 1"/>
                <a:gd name="f286" fmla="*/ f240 f100 1"/>
                <a:gd name="f287" fmla="*/ f24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3">
                  <a:pos x="f246" y="f247"/>
                </a:cxn>
                <a:cxn ang="f153">
                  <a:pos x="f248" y="f247"/>
                </a:cxn>
                <a:cxn ang="f153">
                  <a:pos x="f249" y="f250"/>
                </a:cxn>
                <a:cxn ang="f153">
                  <a:pos x="f251" y="f252"/>
                </a:cxn>
                <a:cxn ang="f153">
                  <a:pos x="f253" y="f254"/>
                </a:cxn>
                <a:cxn ang="f153">
                  <a:pos x="f255" y="f256"/>
                </a:cxn>
                <a:cxn ang="f153">
                  <a:pos x="f257" y="f258"/>
                </a:cxn>
                <a:cxn ang="f153">
                  <a:pos x="f259" y="f260"/>
                </a:cxn>
                <a:cxn ang="f153">
                  <a:pos x="f248" y="f261"/>
                </a:cxn>
                <a:cxn ang="f153">
                  <a:pos x="f262" y="f261"/>
                </a:cxn>
                <a:cxn ang="f153">
                  <a:pos x="f263" y="f264"/>
                </a:cxn>
                <a:cxn ang="f153">
                  <a:pos x="f265" y="f266"/>
                </a:cxn>
                <a:cxn ang="f153">
                  <a:pos x="f267" y="f268"/>
                </a:cxn>
                <a:cxn ang="f153">
                  <a:pos x="f269" y="f270"/>
                </a:cxn>
                <a:cxn ang="f153">
                  <a:pos x="f271" y="f272"/>
                </a:cxn>
                <a:cxn ang="f153">
                  <a:pos x="f273" y="f274"/>
                </a:cxn>
                <a:cxn ang="f153">
                  <a:pos x="f246" y="f247"/>
                </a:cxn>
                <a:cxn ang="f153">
                  <a:pos x="f275" y="f276"/>
                </a:cxn>
                <a:cxn ang="f153">
                  <a:pos x="f277" y="f276"/>
                </a:cxn>
                <a:cxn ang="f153">
                  <a:pos x="f278" y="f279"/>
                </a:cxn>
                <a:cxn ang="f153">
                  <a:pos x="f280" y="f281"/>
                </a:cxn>
                <a:cxn ang="f153">
                  <a:pos x="f282" y="f283"/>
                </a:cxn>
                <a:cxn ang="f153">
                  <a:pos x="f284" y="f285"/>
                </a:cxn>
                <a:cxn ang="f153">
                  <a:pos x="f286" y="f287"/>
                </a:cxn>
                <a:cxn ang="f153">
                  <a:pos x="f275" y="f276"/>
                </a:cxn>
              </a:cxnLst>
              <a:rect l="f242" t="f245" r="f243" b="f244"/>
              <a:pathLst>
                <a:path w="138" h="423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4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5" y="f35"/>
                    <a:pt x="f31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18" y="f45"/>
                    <a:pt x="f46" y="f47"/>
                    <a:pt x="f11" y="f22"/>
                  </a:cubicBezTo>
                  <a:cubicBezTo>
                    <a:pt x="f48" y="f5"/>
                    <a:pt x="f49" y="f5"/>
                    <a:pt x="f50" y="f22"/>
                  </a:cubicBezTo>
                  <a:cubicBezTo>
                    <a:pt x="f51" y="f52"/>
                    <a:pt x="f53" y="f45"/>
                    <a:pt x="f54" y="f55"/>
                  </a:cubicBezTo>
                  <a:cubicBezTo>
                    <a:pt x="f56" y="f57"/>
                    <a:pt x="f38" y="f54"/>
                    <a:pt x="f58" y="f50"/>
                  </a:cubicBezTo>
                  <a:cubicBezTo>
                    <a:pt x="f6" y="f51"/>
                    <a:pt x="f6" y="f51"/>
                    <a:pt x="f59" y="f60"/>
                  </a:cubicBezTo>
                  <a:cubicBezTo>
                    <a:pt x="f61" y="f62"/>
                    <a:pt x="f61" y="f63"/>
                    <a:pt x="f64" y="f65"/>
                  </a:cubicBezTo>
                  <a:cubicBezTo>
                    <a:pt x="f66" y="f28"/>
                    <a:pt x="f67" y="f68"/>
                    <a:pt x="f35" y="f69"/>
                  </a:cubicBezTo>
                  <a:cubicBezTo>
                    <a:pt x="f53" y="f21"/>
                    <a:pt x="f51" y="f70"/>
                    <a:pt x="f53" y="f71"/>
                  </a:cubicBezTo>
                  <a:cubicBezTo>
                    <a:pt x="f36" y="f72"/>
                    <a:pt x="f73" y="f74"/>
                    <a:pt x="f8" y="f7"/>
                  </a:cubicBezTo>
                  <a:close/>
                  <a:moveTo>
                    <a:pt x="f75" y="f76"/>
                  </a:moveTo>
                  <a:cubicBezTo>
                    <a:pt x="f77" y="f76"/>
                    <a:pt x="f78" y="f76"/>
                    <a:pt x="f79" y="f76"/>
                  </a:cubicBezTo>
                  <a:cubicBezTo>
                    <a:pt x="f9" y="f80"/>
                    <a:pt x="f81" y="f82"/>
                    <a:pt x="f81" y="f83"/>
                  </a:cubicBezTo>
                  <a:cubicBezTo>
                    <a:pt x="f81" y="f84"/>
                    <a:pt x="f85" y="f86"/>
                    <a:pt x="f49" y="f87"/>
                  </a:cubicBezTo>
                  <a:cubicBezTo>
                    <a:pt x="f49" y="f73"/>
                    <a:pt x="f78" y="f88"/>
                    <a:pt x="f77" y="f8"/>
                  </a:cubicBezTo>
                  <a:cubicBezTo>
                    <a:pt x="f75" y="f88"/>
                    <a:pt x="f89" y="f90"/>
                    <a:pt x="f89" y="f91"/>
                  </a:cubicBezTo>
                  <a:cubicBezTo>
                    <a:pt x="f45" y="f92"/>
                    <a:pt x="f93" y="f94"/>
                    <a:pt x="f95" y="f96"/>
                  </a:cubicBezTo>
                  <a:cubicBezTo>
                    <a:pt x="f95" y="f97"/>
                    <a:pt x="f98" y="f80"/>
                    <a:pt x="f75" y="f7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10" name="Freeform 318">
              <a:extLst>
                <a:ext uri="{FF2B5EF4-FFF2-40B4-BE49-F238E27FC236}">
                  <a16:creationId xmlns:a16="http://schemas.microsoft.com/office/drawing/2014/main" id="{1DF15D6B-BD78-D01C-B3CB-750FDB5226A0}"/>
                </a:ext>
              </a:extLst>
            </p:cNvPr>
            <p:cNvSpPr/>
            <p:nvPr/>
          </p:nvSpPr>
          <p:spPr>
            <a:xfrm>
              <a:off x="4949830" y="3269062"/>
              <a:ext cx="401641" cy="3857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9"/>
                <a:gd name="f7" fmla="val 326"/>
                <a:gd name="f8" fmla="val 116"/>
                <a:gd name="f9" fmla="val 179"/>
                <a:gd name="f10" fmla="val 85"/>
                <a:gd name="f11" fmla="val 142"/>
                <a:gd name="f12" fmla="val 92"/>
                <a:gd name="f13" fmla="val 100"/>
                <a:gd name="f14" fmla="val 97"/>
                <a:gd name="f15" fmla="val 60"/>
                <a:gd name="f16" fmla="val 101"/>
                <a:gd name="f17" fmla="val 25"/>
                <a:gd name="f18" fmla="val 137"/>
                <a:gd name="f19" fmla="val 174"/>
                <a:gd name="f20" fmla="val 210"/>
                <a:gd name="f21" fmla="val 245"/>
                <a:gd name="f22" fmla="val 250"/>
                <a:gd name="f23" fmla="val 59"/>
                <a:gd name="f24" fmla="val 255"/>
                <a:gd name="f25" fmla="val 99"/>
                <a:gd name="f26" fmla="val 262"/>
                <a:gd name="f27" fmla="val 141"/>
                <a:gd name="f28" fmla="val 230"/>
                <a:gd name="f29" fmla="val 248"/>
                <a:gd name="f30" fmla="val 189"/>
                <a:gd name="f31" fmla="val 265"/>
                <a:gd name="f32" fmla="val 200"/>
                <a:gd name="f33" fmla="val 282"/>
                <a:gd name="f34" fmla="val 208"/>
                <a:gd name="f35" fmla="val 323"/>
                <a:gd name="f36" fmla="val 225"/>
                <a:gd name="f37" fmla="val 254"/>
                <a:gd name="f38" fmla="val 335"/>
                <a:gd name="f39" fmla="val 298"/>
                <a:gd name="f40" fmla="val 334"/>
                <a:gd name="f41" fmla="val 307"/>
                <a:gd name="f42" fmla="val 316"/>
                <a:gd name="f43" fmla="val 226"/>
                <a:gd name="f44" fmla="val 121"/>
                <a:gd name="f45" fmla="val 15"/>
                <a:gd name="f46" fmla="val 266"/>
                <a:gd name="f47" fmla="val 13"/>
                <a:gd name="f48" fmla="val 235"/>
                <a:gd name="f49" fmla="val 66"/>
                <a:gd name="f50" fmla="val 207"/>
                <a:gd name="f51" fmla="val 82"/>
                <a:gd name="f52" fmla="val 198"/>
                <a:gd name="f53" fmla="val 315"/>
                <a:gd name="f54" fmla="val 309"/>
                <a:gd name="f55" fmla="val 324"/>
                <a:gd name="f56" fmla="val 312"/>
                <a:gd name="f57" fmla="val 237"/>
                <a:gd name="f58" fmla="val 273"/>
                <a:gd name="f59" fmla="val 223"/>
                <a:gd name="f60" fmla="val 263"/>
                <a:gd name="f61" fmla="val 219"/>
                <a:gd name="f62" fmla="val 214"/>
                <a:gd name="f63" fmla="val 246"/>
                <a:gd name="f64" fmla="val 228"/>
                <a:gd name="f65" fmla="val 196"/>
                <a:gd name="f66" fmla="val 211"/>
                <a:gd name="f67" fmla="val 199"/>
                <a:gd name="f68" fmla="val 181"/>
                <a:gd name="f69" fmla="val 203"/>
                <a:gd name="f70" fmla="val 168"/>
                <a:gd name="f71" fmla="val 204"/>
                <a:gd name="f72" fmla="val 160"/>
                <a:gd name="f73" fmla="val 135"/>
                <a:gd name="f74" fmla="val 188"/>
                <a:gd name="f75" fmla="val 88"/>
                <a:gd name="f76" fmla="val 216"/>
                <a:gd name="f77" fmla="val 79"/>
                <a:gd name="f78" fmla="val 220"/>
                <a:gd name="f79" fmla="val 70"/>
                <a:gd name="f80" fmla="val 30"/>
                <a:gd name="f81" fmla="val 23"/>
                <a:gd name="f82" fmla="val 32"/>
                <a:gd name="f83" fmla="val 139"/>
                <a:gd name="f84" fmla="val 144"/>
                <a:gd name="f85" fmla="val 308"/>
                <a:gd name="f86" fmla="val 146"/>
                <a:gd name="f87" fmla="val 306"/>
                <a:gd name="f88" fmla="val 158"/>
                <a:gd name="f89" fmla="val 294"/>
                <a:gd name="f90" fmla="val 161"/>
                <a:gd name="f91" fmla="val 247"/>
                <a:gd name="f92" fmla="val 153"/>
                <a:gd name="f93" fmla="val 234"/>
                <a:gd name="f94" fmla="val 159"/>
                <a:gd name="f95" fmla="val 224"/>
                <a:gd name="f96" fmla="val 165"/>
                <a:gd name="f97" fmla="val 172"/>
                <a:gd name="f98" fmla="val 206"/>
                <a:gd name="f99" fmla="val 183"/>
                <a:gd name="f100" fmla="val 190"/>
                <a:gd name="f101" fmla="val 197"/>
                <a:gd name="f102" fmla="val 229"/>
                <a:gd name="f103" fmla="val 185"/>
                <a:gd name="f104" fmla="val 187"/>
                <a:gd name="f105" fmla="val 287"/>
                <a:gd name="f106" fmla="val 304"/>
                <a:gd name="f107" fmla="val 202"/>
                <a:gd name="f108" fmla="val 280"/>
                <a:gd name="f109" fmla="val 112"/>
                <a:gd name="f110" fmla="val 78"/>
                <a:gd name="f111" fmla="val 96"/>
                <a:gd name="f112" fmla="val 110"/>
                <a:gd name="f113" fmla="val 113"/>
                <a:gd name="f114" fmla="val 117"/>
                <a:gd name="f115" fmla="val 134"/>
                <a:gd name="f116" fmla="val 176"/>
                <a:gd name="f117" fmla="val 184"/>
                <a:gd name="f118" fmla="val 182"/>
                <a:gd name="f119" fmla="val 236"/>
                <a:gd name="f120" fmla="val 238"/>
                <a:gd name="f121" fmla="val 67"/>
                <a:gd name="f122" fmla="val 55"/>
                <a:gd name="f123" fmla="val 64"/>
                <a:gd name="f124" fmla="val 164"/>
                <a:gd name="f125" fmla="val 71"/>
                <a:gd name="f126" fmla="val 74"/>
                <a:gd name="f127" fmla="+- 0 0 -90"/>
                <a:gd name="f128" fmla="*/ f3 1 339"/>
                <a:gd name="f129" fmla="*/ f4 1 326"/>
                <a:gd name="f130" fmla="val f5"/>
                <a:gd name="f131" fmla="val f6"/>
                <a:gd name="f132" fmla="val f7"/>
                <a:gd name="f133" fmla="*/ f127 f0 1"/>
                <a:gd name="f134" fmla="+- f132 0 f130"/>
                <a:gd name="f135" fmla="+- f131 0 f130"/>
                <a:gd name="f136" fmla="*/ f133 1 f2"/>
                <a:gd name="f137" fmla="*/ f135 1 339"/>
                <a:gd name="f138" fmla="*/ f134 1 326"/>
                <a:gd name="f139" fmla="*/ 116 f135 1"/>
                <a:gd name="f140" fmla="*/ 179 f134 1"/>
                <a:gd name="f141" fmla="*/ 97 f135 1"/>
                <a:gd name="f142" fmla="*/ 60 f134 1"/>
                <a:gd name="f143" fmla="*/ 174 f135 1"/>
                <a:gd name="f144" fmla="*/ 0 f134 1"/>
                <a:gd name="f145" fmla="*/ 250 f135 1"/>
                <a:gd name="f146" fmla="*/ 59 f134 1"/>
                <a:gd name="f147" fmla="*/ 230 f135 1"/>
                <a:gd name="f148" fmla="*/ 282 f135 1"/>
                <a:gd name="f149" fmla="*/ 208 f134 1"/>
                <a:gd name="f150" fmla="*/ 335 f135 1"/>
                <a:gd name="f151" fmla="*/ 298 f134 1"/>
                <a:gd name="f152" fmla="*/ 326 f134 1"/>
                <a:gd name="f153" fmla="*/ 15 f135 1"/>
                <a:gd name="f154" fmla="*/ 66 f135 1"/>
                <a:gd name="f155" fmla="*/ 207 f134 1"/>
                <a:gd name="f156" fmla="*/ 315 f135 1"/>
                <a:gd name="f157" fmla="*/ 309 f134 1"/>
                <a:gd name="f158" fmla="*/ 273 f135 1"/>
                <a:gd name="f159" fmla="*/ 223 f134 1"/>
                <a:gd name="f160" fmla="*/ 246 f135 1"/>
                <a:gd name="f161" fmla="*/ 189 f135 1"/>
                <a:gd name="f162" fmla="*/ 199 f134 1"/>
                <a:gd name="f163" fmla="*/ 160 f135 1"/>
                <a:gd name="f164" fmla="*/ 200 f134 1"/>
                <a:gd name="f165" fmla="*/ 210 f134 1"/>
                <a:gd name="f166" fmla="*/ 70 f135 1"/>
                <a:gd name="f167" fmla="*/ 225 f134 1"/>
                <a:gd name="f168" fmla="*/ 32 f135 1"/>
                <a:gd name="f169" fmla="*/ 135 f135 1"/>
                <a:gd name="f170" fmla="*/ 146 f135 1"/>
                <a:gd name="f171" fmla="*/ 306 f134 1"/>
                <a:gd name="f172" fmla="*/ 153 f135 1"/>
                <a:gd name="f173" fmla="*/ 234 f134 1"/>
                <a:gd name="f174" fmla="*/ 172 f135 1"/>
                <a:gd name="f175" fmla="*/ 206 f134 1"/>
                <a:gd name="f176" fmla="*/ 197 f135 1"/>
                <a:gd name="f177" fmla="*/ 229 f134 1"/>
                <a:gd name="f178" fmla="*/ 200 f135 1"/>
                <a:gd name="f179" fmla="*/ 304 f134 1"/>
                <a:gd name="f180" fmla="*/ 211 f135 1"/>
                <a:gd name="f181" fmla="*/ 112 f135 1"/>
                <a:gd name="f182" fmla="*/ 78 f134 1"/>
                <a:gd name="f183" fmla="*/ 113 f135 1"/>
                <a:gd name="f184" fmla="*/ 135 f134 1"/>
                <a:gd name="f185" fmla="*/ 159 f135 1"/>
                <a:gd name="f186" fmla="*/ 183 f134 1"/>
                <a:gd name="f187" fmla="*/ 220 f135 1"/>
                <a:gd name="f188" fmla="*/ 161 f134 1"/>
                <a:gd name="f189" fmla="*/ 236 f135 1"/>
                <a:gd name="f190" fmla="*/ 99 f134 1"/>
                <a:gd name="f191" fmla="*/ 188 f135 1"/>
                <a:gd name="f192" fmla="*/ 64 f134 1"/>
                <a:gd name="f193" fmla="+- f136 0 f1"/>
                <a:gd name="f194" fmla="*/ f139 1 339"/>
                <a:gd name="f195" fmla="*/ f140 1 326"/>
                <a:gd name="f196" fmla="*/ f141 1 339"/>
                <a:gd name="f197" fmla="*/ f142 1 326"/>
                <a:gd name="f198" fmla="*/ f143 1 339"/>
                <a:gd name="f199" fmla="*/ f144 1 326"/>
                <a:gd name="f200" fmla="*/ f145 1 339"/>
                <a:gd name="f201" fmla="*/ f146 1 326"/>
                <a:gd name="f202" fmla="*/ f147 1 339"/>
                <a:gd name="f203" fmla="*/ f148 1 339"/>
                <a:gd name="f204" fmla="*/ f149 1 326"/>
                <a:gd name="f205" fmla="*/ f150 1 339"/>
                <a:gd name="f206" fmla="*/ f151 1 326"/>
                <a:gd name="f207" fmla="*/ f152 1 326"/>
                <a:gd name="f208" fmla="*/ f153 1 339"/>
                <a:gd name="f209" fmla="*/ f154 1 339"/>
                <a:gd name="f210" fmla="*/ f155 1 326"/>
                <a:gd name="f211" fmla="*/ f156 1 339"/>
                <a:gd name="f212" fmla="*/ f157 1 326"/>
                <a:gd name="f213" fmla="*/ f158 1 339"/>
                <a:gd name="f214" fmla="*/ f159 1 326"/>
                <a:gd name="f215" fmla="*/ f160 1 339"/>
                <a:gd name="f216" fmla="*/ f161 1 339"/>
                <a:gd name="f217" fmla="*/ f162 1 326"/>
                <a:gd name="f218" fmla="*/ f163 1 339"/>
                <a:gd name="f219" fmla="*/ f164 1 326"/>
                <a:gd name="f220" fmla="*/ f165 1 326"/>
                <a:gd name="f221" fmla="*/ f166 1 339"/>
                <a:gd name="f222" fmla="*/ f167 1 326"/>
                <a:gd name="f223" fmla="*/ f168 1 339"/>
                <a:gd name="f224" fmla="*/ f169 1 339"/>
                <a:gd name="f225" fmla="*/ f170 1 339"/>
                <a:gd name="f226" fmla="*/ f171 1 326"/>
                <a:gd name="f227" fmla="*/ f172 1 339"/>
                <a:gd name="f228" fmla="*/ f173 1 326"/>
                <a:gd name="f229" fmla="*/ f174 1 339"/>
                <a:gd name="f230" fmla="*/ f175 1 326"/>
                <a:gd name="f231" fmla="*/ f176 1 339"/>
                <a:gd name="f232" fmla="*/ f177 1 326"/>
                <a:gd name="f233" fmla="*/ f178 1 339"/>
                <a:gd name="f234" fmla="*/ f179 1 326"/>
                <a:gd name="f235" fmla="*/ f180 1 339"/>
                <a:gd name="f236" fmla="*/ f181 1 339"/>
                <a:gd name="f237" fmla="*/ f182 1 326"/>
                <a:gd name="f238" fmla="*/ f183 1 339"/>
                <a:gd name="f239" fmla="*/ f184 1 326"/>
                <a:gd name="f240" fmla="*/ f185 1 339"/>
                <a:gd name="f241" fmla="*/ f186 1 326"/>
                <a:gd name="f242" fmla="*/ f187 1 339"/>
                <a:gd name="f243" fmla="*/ f188 1 326"/>
                <a:gd name="f244" fmla="*/ f189 1 339"/>
                <a:gd name="f245" fmla="*/ f190 1 326"/>
                <a:gd name="f246" fmla="*/ f191 1 339"/>
                <a:gd name="f247" fmla="*/ f192 1 326"/>
                <a:gd name="f248" fmla="*/ 0 1 f137"/>
                <a:gd name="f249" fmla="*/ f131 1 f137"/>
                <a:gd name="f250" fmla="*/ 0 1 f138"/>
                <a:gd name="f251" fmla="*/ f132 1 f138"/>
                <a:gd name="f252" fmla="*/ f194 1 f137"/>
                <a:gd name="f253" fmla="*/ f195 1 f138"/>
                <a:gd name="f254" fmla="*/ f196 1 f137"/>
                <a:gd name="f255" fmla="*/ f197 1 f138"/>
                <a:gd name="f256" fmla="*/ f198 1 f137"/>
                <a:gd name="f257" fmla="*/ f199 1 f138"/>
                <a:gd name="f258" fmla="*/ f200 1 f137"/>
                <a:gd name="f259" fmla="*/ f201 1 f138"/>
                <a:gd name="f260" fmla="*/ f202 1 f137"/>
                <a:gd name="f261" fmla="*/ f203 1 f137"/>
                <a:gd name="f262" fmla="*/ f204 1 f138"/>
                <a:gd name="f263" fmla="*/ f205 1 f137"/>
                <a:gd name="f264" fmla="*/ f206 1 f138"/>
                <a:gd name="f265" fmla="*/ f207 1 f138"/>
                <a:gd name="f266" fmla="*/ f208 1 f137"/>
                <a:gd name="f267" fmla="*/ f209 1 f137"/>
                <a:gd name="f268" fmla="*/ f210 1 f138"/>
                <a:gd name="f269" fmla="*/ f211 1 f137"/>
                <a:gd name="f270" fmla="*/ f212 1 f138"/>
                <a:gd name="f271" fmla="*/ f213 1 f137"/>
                <a:gd name="f272" fmla="*/ f214 1 f138"/>
                <a:gd name="f273" fmla="*/ f215 1 f137"/>
                <a:gd name="f274" fmla="*/ f216 1 f137"/>
                <a:gd name="f275" fmla="*/ f217 1 f138"/>
                <a:gd name="f276" fmla="*/ f218 1 f137"/>
                <a:gd name="f277" fmla="*/ f219 1 f138"/>
                <a:gd name="f278" fmla="*/ f220 1 f138"/>
                <a:gd name="f279" fmla="*/ f221 1 f137"/>
                <a:gd name="f280" fmla="*/ f222 1 f138"/>
                <a:gd name="f281" fmla="*/ f223 1 f137"/>
                <a:gd name="f282" fmla="*/ f224 1 f137"/>
                <a:gd name="f283" fmla="*/ f225 1 f137"/>
                <a:gd name="f284" fmla="*/ f226 1 f138"/>
                <a:gd name="f285" fmla="*/ f227 1 f137"/>
                <a:gd name="f286" fmla="*/ f228 1 f138"/>
                <a:gd name="f287" fmla="*/ f229 1 f137"/>
                <a:gd name="f288" fmla="*/ f230 1 f138"/>
                <a:gd name="f289" fmla="*/ f231 1 f137"/>
                <a:gd name="f290" fmla="*/ f232 1 f138"/>
                <a:gd name="f291" fmla="*/ f233 1 f137"/>
                <a:gd name="f292" fmla="*/ f234 1 f138"/>
                <a:gd name="f293" fmla="*/ f235 1 f137"/>
                <a:gd name="f294" fmla="*/ f236 1 f137"/>
                <a:gd name="f295" fmla="*/ f237 1 f138"/>
                <a:gd name="f296" fmla="*/ f238 1 f137"/>
                <a:gd name="f297" fmla="*/ f239 1 f138"/>
                <a:gd name="f298" fmla="*/ f240 1 f137"/>
                <a:gd name="f299" fmla="*/ f241 1 f138"/>
                <a:gd name="f300" fmla="*/ f242 1 f137"/>
                <a:gd name="f301" fmla="*/ f243 1 f138"/>
                <a:gd name="f302" fmla="*/ f244 1 f137"/>
                <a:gd name="f303" fmla="*/ f245 1 f138"/>
                <a:gd name="f304" fmla="*/ f246 1 f137"/>
                <a:gd name="f305" fmla="*/ f247 1 f138"/>
                <a:gd name="f306" fmla="*/ f248 f128 1"/>
                <a:gd name="f307" fmla="*/ f249 f128 1"/>
                <a:gd name="f308" fmla="*/ f251 f129 1"/>
                <a:gd name="f309" fmla="*/ f250 f129 1"/>
                <a:gd name="f310" fmla="*/ f252 f128 1"/>
                <a:gd name="f311" fmla="*/ f253 f129 1"/>
                <a:gd name="f312" fmla="*/ f254 f128 1"/>
                <a:gd name="f313" fmla="*/ f255 f129 1"/>
                <a:gd name="f314" fmla="*/ f256 f128 1"/>
                <a:gd name="f315" fmla="*/ f257 f129 1"/>
                <a:gd name="f316" fmla="*/ f258 f128 1"/>
                <a:gd name="f317" fmla="*/ f259 f129 1"/>
                <a:gd name="f318" fmla="*/ f260 f128 1"/>
                <a:gd name="f319" fmla="*/ f261 f128 1"/>
                <a:gd name="f320" fmla="*/ f262 f129 1"/>
                <a:gd name="f321" fmla="*/ f263 f128 1"/>
                <a:gd name="f322" fmla="*/ f264 f129 1"/>
                <a:gd name="f323" fmla="*/ f265 f129 1"/>
                <a:gd name="f324" fmla="*/ f266 f128 1"/>
                <a:gd name="f325" fmla="*/ f267 f128 1"/>
                <a:gd name="f326" fmla="*/ f268 f129 1"/>
                <a:gd name="f327" fmla="*/ f269 f128 1"/>
                <a:gd name="f328" fmla="*/ f270 f129 1"/>
                <a:gd name="f329" fmla="*/ f271 f128 1"/>
                <a:gd name="f330" fmla="*/ f272 f129 1"/>
                <a:gd name="f331" fmla="*/ f273 f128 1"/>
                <a:gd name="f332" fmla="*/ f274 f128 1"/>
                <a:gd name="f333" fmla="*/ f275 f129 1"/>
                <a:gd name="f334" fmla="*/ f276 f128 1"/>
                <a:gd name="f335" fmla="*/ f277 f129 1"/>
                <a:gd name="f336" fmla="*/ f278 f129 1"/>
                <a:gd name="f337" fmla="*/ f279 f128 1"/>
                <a:gd name="f338" fmla="*/ f280 f129 1"/>
                <a:gd name="f339" fmla="*/ f281 f128 1"/>
                <a:gd name="f340" fmla="*/ f282 f128 1"/>
                <a:gd name="f341" fmla="*/ f283 f128 1"/>
                <a:gd name="f342" fmla="*/ f284 f129 1"/>
                <a:gd name="f343" fmla="*/ f285 f128 1"/>
                <a:gd name="f344" fmla="*/ f286 f129 1"/>
                <a:gd name="f345" fmla="*/ f287 f128 1"/>
                <a:gd name="f346" fmla="*/ f288 f129 1"/>
                <a:gd name="f347" fmla="*/ f289 f128 1"/>
                <a:gd name="f348" fmla="*/ f290 f129 1"/>
                <a:gd name="f349" fmla="*/ f291 f128 1"/>
                <a:gd name="f350" fmla="*/ f292 f129 1"/>
                <a:gd name="f351" fmla="*/ f293 f128 1"/>
                <a:gd name="f352" fmla="*/ f294 f128 1"/>
                <a:gd name="f353" fmla="*/ f295 f129 1"/>
                <a:gd name="f354" fmla="*/ f296 f128 1"/>
                <a:gd name="f355" fmla="*/ f297 f129 1"/>
                <a:gd name="f356" fmla="*/ f298 f128 1"/>
                <a:gd name="f357" fmla="*/ f299 f129 1"/>
                <a:gd name="f358" fmla="*/ f300 f128 1"/>
                <a:gd name="f359" fmla="*/ f301 f129 1"/>
                <a:gd name="f360" fmla="*/ f302 f128 1"/>
                <a:gd name="f361" fmla="*/ f303 f129 1"/>
                <a:gd name="f362" fmla="*/ f304 f128 1"/>
                <a:gd name="f363" fmla="*/ f305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3">
                  <a:pos x="f310" y="f311"/>
                </a:cxn>
                <a:cxn ang="f193">
                  <a:pos x="f312" y="f313"/>
                </a:cxn>
                <a:cxn ang="f193">
                  <a:pos x="f314" y="f315"/>
                </a:cxn>
                <a:cxn ang="f193">
                  <a:pos x="f316" y="f317"/>
                </a:cxn>
                <a:cxn ang="f193">
                  <a:pos x="f318" y="f311"/>
                </a:cxn>
                <a:cxn ang="f193">
                  <a:pos x="f319" y="f320"/>
                </a:cxn>
                <a:cxn ang="f193">
                  <a:pos x="f321" y="f322"/>
                </a:cxn>
                <a:cxn ang="f193">
                  <a:pos x="f321" y="f323"/>
                </a:cxn>
                <a:cxn ang="f193">
                  <a:pos x="f324" y="f323"/>
                </a:cxn>
                <a:cxn ang="f193">
                  <a:pos x="f325" y="f326"/>
                </a:cxn>
                <a:cxn ang="f193">
                  <a:pos x="f310" y="f311"/>
                </a:cxn>
                <a:cxn ang="f193">
                  <a:pos x="f327" y="f328"/>
                </a:cxn>
                <a:cxn ang="f193">
                  <a:pos x="f329" y="f330"/>
                </a:cxn>
                <a:cxn ang="f193">
                  <a:pos x="f331" y="f320"/>
                </a:cxn>
                <a:cxn ang="f193">
                  <a:pos x="f332" y="f333"/>
                </a:cxn>
                <a:cxn ang="f193">
                  <a:pos x="f334" y="f335"/>
                </a:cxn>
                <a:cxn ang="f193">
                  <a:pos x="f312" y="f336"/>
                </a:cxn>
                <a:cxn ang="f193">
                  <a:pos x="f337" y="f338"/>
                </a:cxn>
                <a:cxn ang="f193">
                  <a:pos x="f339" y="f328"/>
                </a:cxn>
                <a:cxn ang="f193">
                  <a:pos x="f340" y="f328"/>
                </a:cxn>
                <a:cxn ang="f193">
                  <a:pos x="f341" y="f342"/>
                </a:cxn>
                <a:cxn ang="f193">
                  <a:pos x="f343" y="f344"/>
                </a:cxn>
                <a:cxn ang="f193">
                  <a:pos x="f345" y="f346"/>
                </a:cxn>
                <a:cxn ang="f193">
                  <a:pos x="f347" y="f348"/>
                </a:cxn>
                <a:cxn ang="f193">
                  <a:pos x="f349" y="f350"/>
                </a:cxn>
                <a:cxn ang="f193">
                  <a:pos x="f351" y="f328"/>
                </a:cxn>
                <a:cxn ang="f193">
                  <a:pos x="f327" y="f328"/>
                </a:cxn>
                <a:cxn ang="f193">
                  <a:pos x="f352" y="f353"/>
                </a:cxn>
                <a:cxn ang="f193">
                  <a:pos x="f354" y="f355"/>
                </a:cxn>
                <a:cxn ang="f193">
                  <a:pos x="f356" y="f357"/>
                </a:cxn>
                <a:cxn ang="f193">
                  <a:pos x="f358" y="f359"/>
                </a:cxn>
                <a:cxn ang="f193">
                  <a:pos x="f360" y="f361"/>
                </a:cxn>
                <a:cxn ang="f193">
                  <a:pos x="f362" y="f363"/>
                </a:cxn>
                <a:cxn ang="f193">
                  <a:pos x="f352" y="f353"/>
                </a:cxn>
              </a:cxnLst>
              <a:rect l="f306" t="f309" r="f307" b="f308"/>
              <a:pathLst>
                <a:path w="339" h="32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5"/>
                    <a:pt x="f19" y="f5"/>
                  </a:cubicBezTo>
                  <a:cubicBezTo>
                    <a:pt x="f20" y="f5"/>
                    <a:pt x="f21" y="f17"/>
                    <a:pt x="f22" y="f23"/>
                  </a:cubicBezTo>
                  <a:cubicBezTo>
                    <a:pt x="f24" y="f25"/>
                    <a:pt x="f26" y="f27"/>
                    <a:pt x="f28" y="f9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6" y="f37"/>
                    <a:pt x="f38" y="f39"/>
                  </a:cubicBezTo>
                  <a:cubicBezTo>
                    <a:pt x="f40" y="f41"/>
                    <a:pt x="f38" y="f42"/>
                    <a:pt x="f38" y="f7"/>
                  </a:cubicBezTo>
                  <a:cubicBezTo>
                    <a:pt x="f43" y="f7"/>
                    <a:pt x="f44" y="f7"/>
                    <a:pt x="f45" y="f7"/>
                  </a:cubicBezTo>
                  <a:cubicBezTo>
                    <a:pt x="f5" y="f46"/>
                    <a:pt x="f47" y="f48"/>
                    <a:pt x="f49" y="f50"/>
                  </a:cubicBezTo>
                  <a:cubicBezTo>
                    <a:pt x="f51" y="f52"/>
                    <a:pt x="f25" y="f30"/>
                    <a:pt x="f8" y="f9"/>
                  </a:cubicBezTo>
                  <a:close/>
                  <a:moveTo>
                    <a:pt x="f53" y="f54"/>
                  </a:moveTo>
                  <a:cubicBezTo>
                    <a:pt x="f55" y="f46"/>
                    <a:pt x="f56" y="f57"/>
                    <a:pt x="f58" y="f59"/>
                  </a:cubicBezTo>
                  <a:cubicBezTo>
                    <a:pt x="f60" y="f61"/>
                    <a:pt x="f37" y="f62"/>
                    <a:pt x="f63" y="f34"/>
                  </a:cubicBezTo>
                  <a:cubicBezTo>
                    <a:pt x="f64" y="f65"/>
                    <a:pt x="f66" y="f30"/>
                    <a:pt x="f30" y="f67"/>
                  </a:cubicBezTo>
                  <a:cubicBezTo>
                    <a:pt x="f68" y="f69"/>
                    <a:pt x="f70" y="f71"/>
                    <a:pt x="f72" y="f32"/>
                  </a:cubicBezTo>
                  <a:cubicBezTo>
                    <a:pt x="f73" y="f74"/>
                    <a:pt x="f8" y="f52"/>
                    <a:pt x="f14" y="f20"/>
                  </a:cubicBezTo>
                  <a:cubicBezTo>
                    <a:pt x="f75" y="f76"/>
                    <a:pt x="f77" y="f78"/>
                    <a:pt x="f79" y="f36"/>
                  </a:cubicBezTo>
                  <a:cubicBezTo>
                    <a:pt x="f80" y="f63"/>
                    <a:pt x="f81" y="f26"/>
                    <a:pt x="f82" y="f54"/>
                  </a:cubicBezTo>
                  <a:cubicBezTo>
                    <a:pt x="f49" y="f54"/>
                    <a:pt x="f16" y="f54"/>
                    <a:pt x="f73" y="f54"/>
                  </a:cubicBezTo>
                  <a:cubicBezTo>
                    <a:pt x="f83" y="f54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76"/>
                    <a:pt x="f97" y="f98"/>
                  </a:cubicBezTo>
                  <a:cubicBezTo>
                    <a:pt x="f99" y="f76"/>
                    <a:pt x="f100" y="f59"/>
                    <a:pt x="f101" y="f102"/>
                  </a:cubicBezTo>
                  <a:cubicBezTo>
                    <a:pt x="f103" y="f29"/>
                    <a:pt x="f104" y="f105"/>
                    <a:pt x="f32" y="f106"/>
                  </a:cubicBezTo>
                  <a:cubicBezTo>
                    <a:pt x="f107" y="f41"/>
                    <a:pt x="f50" y="f54"/>
                    <a:pt x="f66" y="f54"/>
                  </a:cubicBezTo>
                  <a:cubicBezTo>
                    <a:pt x="f63" y="f54"/>
                    <a:pt x="f108" y="f54"/>
                    <a:pt x="f53" y="f54"/>
                  </a:cubicBezTo>
                  <a:close/>
                  <a:moveTo>
                    <a:pt x="f109" y="f110"/>
                  </a:moveTo>
                  <a:cubicBezTo>
                    <a:pt x="f109" y="f111"/>
                    <a:pt x="f112" y="f8"/>
                    <a:pt x="f113" y="f73"/>
                  </a:cubicBezTo>
                  <a:cubicBezTo>
                    <a:pt x="f114" y="f72"/>
                    <a:pt x="f115" y="f116"/>
                    <a:pt x="f94" y="f99"/>
                  </a:cubicBezTo>
                  <a:cubicBezTo>
                    <a:pt x="f117" y="f30"/>
                    <a:pt x="f34" y="f118"/>
                    <a:pt x="f78" y="f90"/>
                  </a:cubicBezTo>
                  <a:cubicBezTo>
                    <a:pt x="f28" y="f84"/>
                    <a:pt x="f93" y="f44"/>
                    <a:pt x="f119" y="f25"/>
                  </a:cubicBezTo>
                  <a:cubicBezTo>
                    <a:pt x="f120" y="f121"/>
                    <a:pt x="f61" y="f122"/>
                    <a:pt x="f74" y="f123"/>
                  </a:cubicBezTo>
                  <a:cubicBezTo>
                    <a:pt x="f124" y="f125"/>
                    <a:pt x="f83" y="f126"/>
                    <a:pt x="f109" y="f110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11" name="Freeform 319">
              <a:extLst>
                <a:ext uri="{FF2B5EF4-FFF2-40B4-BE49-F238E27FC236}">
                  <a16:creationId xmlns:a16="http://schemas.microsoft.com/office/drawing/2014/main" id="{7E22F2C4-FBC6-3534-917F-B5BEEDDE0CEA}"/>
                </a:ext>
              </a:extLst>
            </p:cNvPr>
            <p:cNvSpPr/>
            <p:nvPr/>
          </p:nvSpPr>
          <p:spPr>
            <a:xfrm>
              <a:off x="6948489" y="4239021"/>
              <a:ext cx="292095" cy="2794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7"/>
                <a:gd name="f7" fmla="val 236"/>
                <a:gd name="f8" fmla="val 178"/>
                <a:gd name="f9" fmla="val 132"/>
                <a:gd name="f10" fmla="val 176"/>
                <a:gd name="f11" fmla="val 241"/>
                <a:gd name="f12" fmla="val 165"/>
                <a:gd name="f13" fmla="val 89"/>
                <a:gd name="f14" fmla="val 13"/>
                <a:gd name="f15" fmla="val 184"/>
                <a:gd name="f16" fmla="val 5"/>
                <a:gd name="f17" fmla="val 175"/>
                <a:gd name="f18" fmla="val 74"/>
                <a:gd name="f19" fmla="val 72"/>
                <a:gd name="f20" fmla="val 106"/>
                <a:gd name="f21" fmla="val 67"/>
                <a:gd name="f22" fmla="val 81"/>
                <a:gd name="f23" fmla="val 57"/>
                <a:gd name="f24" fmla="val 23"/>
                <a:gd name="f25" fmla="val 94"/>
                <a:gd name="f26" fmla="val 127"/>
                <a:gd name="f27" fmla="val 160"/>
                <a:gd name="f28" fmla="val 185"/>
                <a:gd name="f29" fmla="val 25"/>
                <a:gd name="f30" fmla="val 59"/>
                <a:gd name="f31" fmla="val 82"/>
                <a:gd name="f32" fmla="val 105"/>
                <a:gd name="f33" fmla="val 85"/>
                <a:gd name="f34" fmla="val 70"/>
                <a:gd name="f35" fmla="val 84"/>
                <a:gd name="f36" fmla="val 83"/>
                <a:gd name="f37" fmla="val 95"/>
                <a:gd name="f38" fmla="val 88"/>
                <a:gd name="f39" fmla="val 121"/>
                <a:gd name="f40" fmla="val 115"/>
                <a:gd name="f41" fmla="val 137"/>
                <a:gd name="f42" fmla="val 140"/>
                <a:gd name="f43" fmla="val 128"/>
                <a:gd name="f44" fmla="val 163"/>
                <a:gd name="f45" fmla="val 120"/>
                <a:gd name="f46" fmla="val 179"/>
                <a:gd name="f47" fmla="val 73"/>
                <a:gd name="f48" fmla="val 54"/>
                <a:gd name="f49" fmla="val 159"/>
                <a:gd name="f50" fmla="val 49"/>
                <a:gd name="f51" fmla="val 149"/>
                <a:gd name="f52" fmla="val 46"/>
                <a:gd name="f53" fmla="val 142"/>
                <a:gd name="f54" fmla="val 47"/>
                <a:gd name="f55" fmla="val 124"/>
                <a:gd name="f56" fmla="val 107"/>
                <a:gd name="f57" fmla="val 133"/>
                <a:gd name="f58" fmla="val 152"/>
                <a:gd name="f59" fmla="val 130"/>
                <a:gd name="f60" fmla="val 123"/>
                <a:gd name="f61" fmla="val 119"/>
                <a:gd name="f62" fmla="val 157"/>
                <a:gd name="f63" fmla="val 112"/>
                <a:gd name="f64" fmla="val 162"/>
                <a:gd name="f65" fmla="val 168"/>
                <a:gd name="f66" fmla="val 111"/>
                <a:gd name="f67" fmla="val 113"/>
                <a:gd name="f68" fmla="val 201"/>
                <a:gd name="f69" fmla="val 114"/>
                <a:gd name="f70" fmla="val 218"/>
                <a:gd name="f71" fmla="val 122"/>
                <a:gd name="f72" fmla="val 131"/>
                <a:gd name="f73" fmla="val 141"/>
                <a:gd name="f74" fmla="val 138"/>
                <a:gd name="f75" fmla="val 195"/>
                <a:gd name="f76" fmla="val 135"/>
                <a:gd name="f77" fmla="val 173"/>
                <a:gd name="f78" fmla="+- 0 0 -90"/>
                <a:gd name="f79" fmla="*/ f3 1 247"/>
                <a:gd name="f80" fmla="*/ f4 1 236"/>
                <a:gd name="f81" fmla="val f5"/>
                <a:gd name="f82" fmla="val f6"/>
                <a:gd name="f83" fmla="val f7"/>
                <a:gd name="f84" fmla="*/ f78 f0 1"/>
                <a:gd name="f85" fmla="+- f83 0 f81"/>
                <a:gd name="f86" fmla="+- f82 0 f81"/>
                <a:gd name="f87" fmla="*/ f84 1 f2"/>
                <a:gd name="f88" fmla="*/ f86 1 247"/>
                <a:gd name="f89" fmla="*/ f85 1 236"/>
                <a:gd name="f90" fmla="*/ 178 f86 1"/>
                <a:gd name="f91" fmla="*/ 132 f85 1"/>
                <a:gd name="f92" fmla="*/ 241 f86 1"/>
                <a:gd name="f93" fmla="*/ 236 f85 1"/>
                <a:gd name="f94" fmla="*/ 13 f86 1"/>
                <a:gd name="f95" fmla="*/ 74 f86 1"/>
                <a:gd name="f96" fmla="*/ 67 f86 1"/>
                <a:gd name="f97" fmla="*/ 57 f85 1"/>
                <a:gd name="f98" fmla="*/ 127 f86 1"/>
                <a:gd name="f99" fmla="*/ 0 f85 1"/>
                <a:gd name="f100" fmla="*/ 185 f86 1"/>
                <a:gd name="f101" fmla="*/ 59 f85 1"/>
                <a:gd name="f102" fmla="*/ 85 f86 1"/>
                <a:gd name="f103" fmla="*/ 95 f85 1"/>
                <a:gd name="f104" fmla="*/ 140 f86 1"/>
                <a:gd name="f105" fmla="*/ 128 f85 1"/>
                <a:gd name="f106" fmla="*/ 163 f86 1"/>
                <a:gd name="f107" fmla="*/ 54 f85 1"/>
                <a:gd name="f108" fmla="*/ 142 f86 1"/>
                <a:gd name="f109" fmla="*/ 47 f85 1"/>
                <a:gd name="f110" fmla="*/ 133 f86 1"/>
                <a:gd name="f111" fmla="*/ 152 f85 1"/>
                <a:gd name="f112" fmla="*/ 123 f86 1"/>
                <a:gd name="f113" fmla="*/ 112 f86 1"/>
                <a:gd name="f114" fmla="*/ 168 f85 1"/>
                <a:gd name="f115" fmla="*/ 114 f86 1"/>
                <a:gd name="f116" fmla="*/ 218 f85 1"/>
                <a:gd name="f117" fmla="*/ 141 f86 1"/>
                <a:gd name="f118" fmla="+- f87 0 f1"/>
                <a:gd name="f119" fmla="*/ f90 1 247"/>
                <a:gd name="f120" fmla="*/ f91 1 236"/>
                <a:gd name="f121" fmla="*/ f92 1 247"/>
                <a:gd name="f122" fmla="*/ f93 1 236"/>
                <a:gd name="f123" fmla="*/ f94 1 247"/>
                <a:gd name="f124" fmla="*/ f95 1 247"/>
                <a:gd name="f125" fmla="*/ f96 1 247"/>
                <a:gd name="f126" fmla="*/ f97 1 236"/>
                <a:gd name="f127" fmla="*/ f98 1 247"/>
                <a:gd name="f128" fmla="*/ f99 1 236"/>
                <a:gd name="f129" fmla="*/ f100 1 247"/>
                <a:gd name="f130" fmla="*/ f101 1 236"/>
                <a:gd name="f131" fmla="*/ f102 1 247"/>
                <a:gd name="f132" fmla="*/ f103 1 236"/>
                <a:gd name="f133" fmla="*/ f104 1 247"/>
                <a:gd name="f134" fmla="*/ f105 1 236"/>
                <a:gd name="f135" fmla="*/ f106 1 247"/>
                <a:gd name="f136" fmla="*/ f107 1 236"/>
                <a:gd name="f137" fmla="*/ f108 1 247"/>
                <a:gd name="f138" fmla="*/ f109 1 236"/>
                <a:gd name="f139" fmla="*/ f110 1 247"/>
                <a:gd name="f140" fmla="*/ f111 1 236"/>
                <a:gd name="f141" fmla="*/ f112 1 247"/>
                <a:gd name="f142" fmla="*/ f113 1 247"/>
                <a:gd name="f143" fmla="*/ f114 1 236"/>
                <a:gd name="f144" fmla="*/ f115 1 247"/>
                <a:gd name="f145" fmla="*/ f116 1 236"/>
                <a:gd name="f146" fmla="*/ f117 1 247"/>
                <a:gd name="f147" fmla="*/ 0 1 f88"/>
                <a:gd name="f148" fmla="*/ f82 1 f88"/>
                <a:gd name="f149" fmla="*/ 0 1 f89"/>
                <a:gd name="f150" fmla="*/ f83 1 f89"/>
                <a:gd name="f151" fmla="*/ f119 1 f88"/>
                <a:gd name="f152" fmla="*/ f120 1 f89"/>
                <a:gd name="f153" fmla="*/ f121 1 f88"/>
                <a:gd name="f154" fmla="*/ f122 1 f89"/>
                <a:gd name="f155" fmla="*/ f123 1 f88"/>
                <a:gd name="f156" fmla="*/ f124 1 f88"/>
                <a:gd name="f157" fmla="*/ f125 1 f88"/>
                <a:gd name="f158" fmla="*/ f126 1 f89"/>
                <a:gd name="f159" fmla="*/ f127 1 f88"/>
                <a:gd name="f160" fmla="*/ f128 1 f89"/>
                <a:gd name="f161" fmla="*/ f129 1 f88"/>
                <a:gd name="f162" fmla="*/ f130 1 f89"/>
                <a:gd name="f163" fmla="*/ f131 1 f88"/>
                <a:gd name="f164" fmla="*/ f132 1 f89"/>
                <a:gd name="f165" fmla="*/ f133 1 f88"/>
                <a:gd name="f166" fmla="*/ f134 1 f89"/>
                <a:gd name="f167" fmla="*/ f135 1 f88"/>
                <a:gd name="f168" fmla="*/ f136 1 f89"/>
                <a:gd name="f169" fmla="*/ f137 1 f88"/>
                <a:gd name="f170" fmla="*/ f138 1 f89"/>
                <a:gd name="f171" fmla="*/ f139 1 f88"/>
                <a:gd name="f172" fmla="*/ f140 1 f89"/>
                <a:gd name="f173" fmla="*/ f141 1 f88"/>
                <a:gd name="f174" fmla="*/ f142 1 f88"/>
                <a:gd name="f175" fmla="*/ f143 1 f89"/>
                <a:gd name="f176" fmla="*/ f144 1 f88"/>
                <a:gd name="f177" fmla="*/ f145 1 f89"/>
                <a:gd name="f178" fmla="*/ f146 1 f88"/>
                <a:gd name="f179" fmla="*/ f147 f79 1"/>
                <a:gd name="f180" fmla="*/ f148 f79 1"/>
                <a:gd name="f181" fmla="*/ f150 f80 1"/>
                <a:gd name="f182" fmla="*/ f149 f80 1"/>
                <a:gd name="f183" fmla="*/ f151 f79 1"/>
                <a:gd name="f184" fmla="*/ f152 f80 1"/>
                <a:gd name="f185" fmla="*/ f153 f79 1"/>
                <a:gd name="f186" fmla="*/ f154 f80 1"/>
                <a:gd name="f187" fmla="*/ f155 f79 1"/>
                <a:gd name="f188" fmla="*/ f156 f79 1"/>
                <a:gd name="f189" fmla="*/ f157 f79 1"/>
                <a:gd name="f190" fmla="*/ f158 f80 1"/>
                <a:gd name="f191" fmla="*/ f159 f79 1"/>
                <a:gd name="f192" fmla="*/ f160 f80 1"/>
                <a:gd name="f193" fmla="*/ f161 f79 1"/>
                <a:gd name="f194" fmla="*/ f162 f80 1"/>
                <a:gd name="f195" fmla="*/ f163 f79 1"/>
                <a:gd name="f196" fmla="*/ f164 f80 1"/>
                <a:gd name="f197" fmla="*/ f165 f79 1"/>
                <a:gd name="f198" fmla="*/ f166 f80 1"/>
                <a:gd name="f199" fmla="*/ f167 f79 1"/>
                <a:gd name="f200" fmla="*/ f168 f80 1"/>
                <a:gd name="f201" fmla="*/ f169 f79 1"/>
                <a:gd name="f202" fmla="*/ f170 f80 1"/>
                <a:gd name="f203" fmla="*/ f171 f79 1"/>
                <a:gd name="f204" fmla="*/ f172 f80 1"/>
                <a:gd name="f205" fmla="*/ f173 f79 1"/>
                <a:gd name="f206" fmla="*/ f174 f79 1"/>
                <a:gd name="f207" fmla="*/ f175 f80 1"/>
                <a:gd name="f208" fmla="*/ f176 f79 1"/>
                <a:gd name="f209" fmla="*/ f177 f80 1"/>
                <a:gd name="f210" fmla="*/ f178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8">
                  <a:pos x="f183" y="f184"/>
                </a:cxn>
                <a:cxn ang="f118">
                  <a:pos x="f185" y="f186"/>
                </a:cxn>
                <a:cxn ang="f118">
                  <a:pos x="f187" y="f186"/>
                </a:cxn>
                <a:cxn ang="f118">
                  <a:pos x="f188" y="f184"/>
                </a:cxn>
                <a:cxn ang="f118">
                  <a:pos x="f189" y="f190"/>
                </a:cxn>
                <a:cxn ang="f118">
                  <a:pos x="f191" y="f192"/>
                </a:cxn>
                <a:cxn ang="f118">
                  <a:pos x="f193" y="f194"/>
                </a:cxn>
                <a:cxn ang="f118">
                  <a:pos x="f183" y="f184"/>
                </a:cxn>
                <a:cxn ang="f118">
                  <a:pos x="f195" y="f194"/>
                </a:cxn>
                <a:cxn ang="f118">
                  <a:pos x="f195" y="f196"/>
                </a:cxn>
                <a:cxn ang="f118">
                  <a:pos x="f197" y="f198"/>
                </a:cxn>
                <a:cxn ang="f118">
                  <a:pos x="f199" y="f200"/>
                </a:cxn>
                <a:cxn ang="f118">
                  <a:pos x="f201" y="f202"/>
                </a:cxn>
                <a:cxn ang="f118">
                  <a:pos x="f195" y="f194"/>
                </a:cxn>
                <a:cxn ang="f118">
                  <a:pos x="f203" y="f204"/>
                </a:cxn>
                <a:cxn ang="f118">
                  <a:pos x="f205" y="f204"/>
                </a:cxn>
                <a:cxn ang="f118">
                  <a:pos x="f206" y="f207"/>
                </a:cxn>
                <a:cxn ang="f118">
                  <a:pos x="f208" y="f209"/>
                </a:cxn>
                <a:cxn ang="f118">
                  <a:pos x="f210" y="f209"/>
                </a:cxn>
                <a:cxn ang="f118">
                  <a:pos x="f203" y="f204"/>
                </a:cxn>
              </a:cxnLst>
              <a:rect l="f179" t="f182" r="f180" b="f181"/>
              <a:pathLst>
                <a:path w="247" h="236">
                  <a:moveTo>
                    <a:pt x="f8" y="f9"/>
                  </a:moveTo>
                  <a:cubicBezTo>
                    <a:pt x="f6" y="f10"/>
                    <a:pt x="f6" y="f10"/>
                    <a:pt x="f11" y="f7"/>
                  </a:cubicBezTo>
                  <a:cubicBezTo>
                    <a:pt x="f12" y="f7"/>
                    <a:pt x="f13" y="f7"/>
                    <a:pt x="f14" y="f7"/>
                  </a:cubicBezTo>
                  <a:cubicBezTo>
                    <a:pt x="f5" y="f15"/>
                    <a:pt x="f16" y="f17"/>
                    <a:pt x="f18" y="f9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5" y="f5"/>
                    <a:pt x="f26" y="f5"/>
                  </a:cubicBezTo>
                  <a:cubicBezTo>
                    <a:pt x="f27" y="f5"/>
                    <a:pt x="f28" y="f29"/>
                    <a:pt x="f28" y="f30"/>
                  </a:cubicBezTo>
                  <a:cubicBezTo>
                    <a:pt x="f15" y="f31"/>
                    <a:pt x="f2" y="f32"/>
                    <a:pt x="f8" y="f9"/>
                  </a:cubicBezTo>
                  <a:close/>
                  <a:moveTo>
                    <a:pt x="f33" y="f30"/>
                  </a:moveTo>
                  <a:cubicBezTo>
                    <a:pt x="f33" y="f34"/>
                    <a:pt x="f35" y="f36"/>
                    <a:pt x="f33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4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0"/>
                    <a:pt x="f56" y="f48"/>
                    <a:pt x="f33" y="f30"/>
                  </a:cubicBezTo>
                  <a:close/>
                  <a:moveTo>
                    <a:pt x="f57" y="f58"/>
                  </a:moveTo>
                  <a:cubicBezTo>
                    <a:pt x="f59" y="f58"/>
                    <a:pt x="f26" y="f58"/>
                    <a:pt x="f60" y="f58"/>
                  </a:cubicBezTo>
                  <a:cubicBezTo>
                    <a:pt x="f61" y="f62"/>
                    <a:pt x="f63" y="f64"/>
                    <a:pt x="f63" y="f65"/>
                  </a:cubicBezTo>
                  <a:cubicBezTo>
                    <a:pt x="f66" y="f15"/>
                    <a:pt x="f67" y="f68"/>
                    <a:pt x="f69" y="f70"/>
                  </a:cubicBezTo>
                  <a:cubicBezTo>
                    <a:pt x="f71" y="f70"/>
                    <a:pt x="f72" y="f70"/>
                    <a:pt x="f73" y="f70"/>
                  </a:cubicBezTo>
                  <a:cubicBezTo>
                    <a:pt x="f74" y="f75"/>
                    <a:pt x="f76" y="f77"/>
                    <a:pt x="f57" y="f5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12" name="Freeform 320">
              <a:extLst>
                <a:ext uri="{FF2B5EF4-FFF2-40B4-BE49-F238E27FC236}">
                  <a16:creationId xmlns:a16="http://schemas.microsoft.com/office/drawing/2014/main" id="{C3F7DC08-9160-7AF0-3EA7-0D95450F5618}"/>
                </a:ext>
              </a:extLst>
            </p:cNvPr>
            <p:cNvSpPr/>
            <p:nvPr/>
          </p:nvSpPr>
          <p:spPr>
            <a:xfrm>
              <a:off x="4868859" y="4415235"/>
              <a:ext cx="573091" cy="2190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4"/>
                <a:gd name="f7" fmla="val 184"/>
                <a:gd name="f8" fmla="val 252"/>
                <a:gd name="f9" fmla="val 331"/>
                <a:gd name="f10" fmla="val 402"/>
                <a:gd name="f11" fmla="val 473"/>
                <a:gd name="f12" fmla="val 49"/>
                <a:gd name="f13" fmla="val 450"/>
                <a:gd name="f14" fmla="val 80"/>
                <a:gd name="f15" fmla="val 379"/>
                <a:gd name="f16" fmla="val 85"/>
                <a:gd name="f17" fmla="val 378"/>
                <a:gd name="f18" fmla="val 87"/>
                <a:gd name="f19" fmla="val 376"/>
                <a:gd name="f20" fmla="val 90"/>
                <a:gd name="f21" fmla="val 93"/>
                <a:gd name="f22" fmla="val 374"/>
                <a:gd name="f23" fmla="val 133"/>
                <a:gd name="f24" fmla="val 335"/>
                <a:gd name="f25" fmla="val 140"/>
                <a:gd name="f26" fmla="val 323"/>
                <a:gd name="f27" fmla="val 142"/>
                <a:gd name="f28" fmla="val 310"/>
                <a:gd name="f29" fmla="val 144"/>
                <a:gd name="f30" fmla="val 298"/>
                <a:gd name="f31" fmla="val 146"/>
                <a:gd name="f32" fmla="val 284"/>
                <a:gd name="f33" fmla="val 147"/>
                <a:gd name="f34" fmla="val 274"/>
                <a:gd name="f35" fmla="val 150"/>
                <a:gd name="f36" fmla="val 265"/>
                <a:gd name="f37" fmla="val 165"/>
                <a:gd name="f38" fmla="val 256"/>
                <a:gd name="f39" fmla="val 181"/>
                <a:gd name="f40" fmla="val 237"/>
                <a:gd name="f41" fmla="val 223"/>
                <a:gd name="f42" fmla="val 171"/>
                <a:gd name="f43" fmla="val 212"/>
                <a:gd name="f44" fmla="val 161"/>
                <a:gd name="f45" fmla="val 204"/>
                <a:gd name="f46" fmla="val 191"/>
                <a:gd name="f47" fmla="val 164"/>
                <a:gd name="f48" fmla="val 169"/>
                <a:gd name="f49" fmla="val 137"/>
                <a:gd name="f50" fmla="val 172"/>
                <a:gd name="f51" fmla="val 107"/>
                <a:gd name="f52" fmla="val 177"/>
                <a:gd name="f53" fmla="val 159"/>
                <a:gd name="f54" fmla="val 127"/>
                <a:gd name="f55" fmla="val 74"/>
                <a:gd name="f56" fmla="val 42"/>
                <a:gd name="f57" fmla="val 125"/>
                <a:gd name="f58" fmla="val 23"/>
                <a:gd name="f59" fmla="val 97"/>
                <a:gd name="f60" fmla="val 13"/>
                <a:gd name="f61" fmla="val 82"/>
                <a:gd name="f62" fmla="val 9"/>
                <a:gd name="f63" fmla="val 64"/>
                <a:gd name="f64" fmla="val 43"/>
                <a:gd name="f65" fmla="val 152"/>
                <a:gd name="f66" fmla="val 224"/>
                <a:gd name="f67" fmla="val 231"/>
                <a:gd name="f68" fmla="val 95"/>
                <a:gd name="f69" fmla="val 201"/>
                <a:gd name="f70" fmla="val 122"/>
                <a:gd name="f71" fmla="val 136"/>
                <a:gd name="f72" fmla="val 145"/>
                <a:gd name="f73" fmla="val 156"/>
                <a:gd name="f74" fmla="val 153"/>
                <a:gd name="f75" fmla="val 149"/>
                <a:gd name="f76" fmla="val 202"/>
                <a:gd name="f77" fmla="val 207"/>
                <a:gd name="f78" fmla="val 135"/>
                <a:gd name="f79" fmla="val 216"/>
                <a:gd name="f80" fmla="val 130"/>
                <a:gd name="f81" fmla="val 227"/>
                <a:gd name="f82" fmla="val 116"/>
                <a:gd name="f83" fmla="val 242"/>
                <a:gd name="f84" fmla="val 111"/>
                <a:gd name="f85" fmla="val 121"/>
                <a:gd name="f86" fmla="val 270"/>
                <a:gd name="f87" fmla="val 282"/>
                <a:gd name="f88" fmla="val 131"/>
                <a:gd name="f89" fmla="val 297"/>
                <a:gd name="f90" fmla="val 128"/>
                <a:gd name="f91" fmla="val 317"/>
                <a:gd name="f92" fmla="val 124"/>
                <a:gd name="f93" fmla="val 336"/>
                <a:gd name="f94" fmla="val 356"/>
                <a:gd name="f95" fmla="val 118"/>
                <a:gd name="f96" fmla="val 84"/>
                <a:gd name="f97" fmla="val 322"/>
                <a:gd name="f98" fmla="val 288"/>
                <a:gd name="f99" fmla="val 269"/>
                <a:gd name="f100" fmla="val 50"/>
                <a:gd name="f101" fmla="val 261"/>
                <a:gd name="f102" fmla="val 36"/>
                <a:gd name="f103" fmla="val 258"/>
                <a:gd name="f104" fmla="val 19"/>
                <a:gd name="f105" fmla="val 456"/>
                <a:gd name="f106" fmla="val 396"/>
                <a:gd name="f107" fmla="val 276"/>
                <a:gd name="f108" fmla="val 283"/>
                <a:gd name="f109" fmla="val 48"/>
                <a:gd name="f110" fmla="val 301"/>
                <a:gd name="f111" fmla="val 327"/>
                <a:gd name="f112" fmla="val 65"/>
                <a:gd name="f113" fmla="val 353"/>
                <a:gd name="f114" fmla="val 66"/>
                <a:gd name="f115" fmla="val 380"/>
                <a:gd name="f116" fmla="val 407"/>
                <a:gd name="f117" fmla="val 434"/>
                <a:gd name="f118" fmla="val 451"/>
                <a:gd name="f119" fmla="val 47"/>
                <a:gd name="f120" fmla="val 61"/>
                <a:gd name="f121" fmla="val 86"/>
                <a:gd name="f122" fmla="val 27"/>
                <a:gd name="f123" fmla="val 31"/>
                <a:gd name="f124" fmla="val 89"/>
                <a:gd name="f125" fmla="val 106"/>
                <a:gd name="f126" fmla="val 78"/>
                <a:gd name="f127" fmla="val 108"/>
                <a:gd name="f128" fmla="val 103"/>
                <a:gd name="f129" fmla="val 109"/>
                <a:gd name="f130" fmla="val 129"/>
                <a:gd name="f131" fmla="val 155"/>
                <a:gd name="f132" fmla="val 182"/>
                <a:gd name="f133" fmla="val 198"/>
                <a:gd name="f134" fmla="val 91"/>
                <a:gd name="f135" fmla="+- 0 0 -90"/>
                <a:gd name="f136" fmla="*/ f3 1 484"/>
                <a:gd name="f137" fmla="*/ f4 1 184"/>
                <a:gd name="f138" fmla="val f5"/>
                <a:gd name="f139" fmla="val f6"/>
                <a:gd name="f140" fmla="val f7"/>
                <a:gd name="f141" fmla="*/ f135 f0 1"/>
                <a:gd name="f142" fmla="+- f140 0 f138"/>
                <a:gd name="f143" fmla="+- f139 0 f138"/>
                <a:gd name="f144" fmla="*/ f141 1 f2"/>
                <a:gd name="f145" fmla="*/ f143 1 484"/>
                <a:gd name="f146" fmla="*/ f142 1 184"/>
                <a:gd name="f147" fmla="*/ 252 f143 1"/>
                <a:gd name="f148" fmla="*/ 0 f142 1"/>
                <a:gd name="f149" fmla="*/ 473 f143 1"/>
                <a:gd name="f150" fmla="*/ 379 f143 1"/>
                <a:gd name="f151" fmla="*/ 85 f142 1"/>
                <a:gd name="f152" fmla="*/ 376 f143 1"/>
                <a:gd name="f153" fmla="*/ 93 f142 1"/>
                <a:gd name="f154" fmla="*/ 335 f143 1"/>
                <a:gd name="f155" fmla="*/ 140 f142 1"/>
                <a:gd name="f156" fmla="*/ 298 f143 1"/>
                <a:gd name="f157" fmla="*/ 146 f142 1"/>
                <a:gd name="f158" fmla="*/ 265 f143 1"/>
                <a:gd name="f159" fmla="*/ 165 f142 1"/>
                <a:gd name="f160" fmla="*/ 223 f143 1"/>
                <a:gd name="f161" fmla="*/ 171 f142 1"/>
                <a:gd name="f162" fmla="*/ 191 f143 1"/>
                <a:gd name="f163" fmla="*/ 164 f142 1"/>
                <a:gd name="f164" fmla="*/ 107 f143 1"/>
                <a:gd name="f165" fmla="*/ 177 f142 1"/>
                <a:gd name="f166" fmla="*/ 127 f142 1"/>
                <a:gd name="f167" fmla="*/ 23 f143 1"/>
                <a:gd name="f168" fmla="*/ 97 f142 1"/>
                <a:gd name="f169" fmla="*/ 0 f143 1"/>
                <a:gd name="f170" fmla="*/ 43 f142 1"/>
                <a:gd name="f171" fmla="*/ 224 f143 1"/>
                <a:gd name="f172" fmla="*/ 127 f143 1"/>
                <a:gd name="f173" fmla="*/ 156 f142 1"/>
                <a:gd name="f174" fmla="*/ 202 f143 1"/>
                <a:gd name="f175" fmla="*/ 144 f142 1"/>
                <a:gd name="f176" fmla="*/ 216 f143 1"/>
                <a:gd name="f177" fmla="*/ 130 f142 1"/>
                <a:gd name="f178" fmla="*/ 256 f143 1"/>
                <a:gd name="f179" fmla="*/ 121 f142 1"/>
                <a:gd name="f180" fmla="*/ 297 f143 1"/>
                <a:gd name="f181" fmla="*/ 128 f142 1"/>
                <a:gd name="f182" fmla="*/ 356 f143 1"/>
                <a:gd name="f183" fmla="*/ 118 f142 1"/>
                <a:gd name="f184" fmla="*/ 84 f142 1"/>
                <a:gd name="f185" fmla="*/ 269 f143 1"/>
                <a:gd name="f186" fmla="*/ 50 f142 1"/>
                <a:gd name="f187" fmla="*/ 456 f143 1"/>
                <a:gd name="f188" fmla="*/ 19 f142 1"/>
                <a:gd name="f189" fmla="*/ 276 f143 1"/>
                <a:gd name="f190" fmla="*/ 327 f143 1"/>
                <a:gd name="f191" fmla="*/ 65 f142 1"/>
                <a:gd name="f192" fmla="*/ 407 f143 1"/>
                <a:gd name="f193" fmla="*/ 207 f143 1"/>
                <a:gd name="f194" fmla="*/ 61 f142 1"/>
                <a:gd name="f195" fmla="*/ 27 f143 1"/>
                <a:gd name="f196" fmla="*/ 78 f143 1"/>
                <a:gd name="f197" fmla="*/ 108 f142 1"/>
                <a:gd name="f198" fmla="*/ 155 f143 1"/>
                <a:gd name="f199" fmla="+- f144 0 f1"/>
                <a:gd name="f200" fmla="*/ f147 1 484"/>
                <a:gd name="f201" fmla="*/ f148 1 184"/>
                <a:gd name="f202" fmla="*/ f149 1 484"/>
                <a:gd name="f203" fmla="*/ f150 1 484"/>
                <a:gd name="f204" fmla="*/ f151 1 184"/>
                <a:gd name="f205" fmla="*/ f152 1 484"/>
                <a:gd name="f206" fmla="*/ f153 1 184"/>
                <a:gd name="f207" fmla="*/ f154 1 484"/>
                <a:gd name="f208" fmla="*/ f155 1 184"/>
                <a:gd name="f209" fmla="*/ f156 1 484"/>
                <a:gd name="f210" fmla="*/ f157 1 184"/>
                <a:gd name="f211" fmla="*/ f158 1 484"/>
                <a:gd name="f212" fmla="*/ f159 1 184"/>
                <a:gd name="f213" fmla="*/ f160 1 484"/>
                <a:gd name="f214" fmla="*/ f161 1 184"/>
                <a:gd name="f215" fmla="*/ f162 1 484"/>
                <a:gd name="f216" fmla="*/ f163 1 184"/>
                <a:gd name="f217" fmla="*/ f164 1 484"/>
                <a:gd name="f218" fmla="*/ f165 1 184"/>
                <a:gd name="f219" fmla="*/ f166 1 184"/>
                <a:gd name="f220" fmla="*/ f167 1 484"/>
                <a:gd name="f221" fmla="*/ f168 1 184"/>
                <a:gd name="f222" fmla="*/ f169 1 484"/>
                <a:gd name="f223" fmla="*/ f170 1 184"/>
                <a:gd name="f224" fmla="*/ f171 1 484"/>
                <a:gd name="f225" fmla="*/ f172 1 484"/>
                <a:gd name="f226" fmla="*/ f173 1 184"/>
                <a:gd name="f227" fmla="*/ f174 1 484"/>
                <a:gd name="f228" fmla="*/ f175 1 184"/>
                <a:gd name="f229" fmla="*/ f176 1 484"/>
                <a:gd name="f230" fmla="*/ f177 1 184"/>
                <a:gd name="f231" fmla="*/ f178 1 484"/>
                <a:gd name="f232" fmla="*/ f179 1 184"/>
                <a:gd name="f233" fmla="*/ f180 1 484"/>
                <a:gd name="f234" fmla="*/ f181 1 184"/>
                <a:gd name="f235" fmla="*/ f182 1 484"/>
                <a:gd name="f236" fmla="*/ f183 1 184"/>
                <a:gd name="f237" fmla="*/ f184 1 184"/>
                <a:gd name="f238" fmla="*/ f185 1 484"/>
                <a:gd name="f239" fmla="*/ f186 1 184"/>
                <a:gd name="f240" fmla="*/ f187 1 484"/>
                <a:gd name="f241" fmla="*/ f188 1 184"/>
                <a:gd name="f242" fmla="*/ f189 1 484"/>
                <a:gd name="f243" fmla="*/ f190 1 484"/>
                <a:gd name="f244" fmla="*/ f191 1 184"/>
                <a:gd name="f245" fmla="*/ f192 1 484"/>
                <a:gd name="f246" fmla="*/ f193 1 484"/>
                <a:gd name="f247" fmla="*/ f194 1 184"/>
                <a:gd name="f248" fmla="*/ f195 1 484"/>
                <a:gd name="f249" fmla="*/ f196 1 484"/>
                <a:gd name="f250" fmla="*/ f197 1 184"/>
                <a:gd name="f251" fmla="*/ f198 1 484"/>
                <a:gd name="f252" fmla="*/ 0 1 f145"/>
                <a:gd name="f253" fmla="*/ f139 1 f145"/>
                <a:gd name="f254" fmla="*/ 0 1 f146"/>
                <a:gd name="f255" fmla="*/ f140 1 f146"/>
                <a:gd name="f256" fmla="*/ f200 1 f145"/>
                <a:gd name="f257" fmla="*/ f201 1 f146"/>
                <a:gd name="f258" fmla="*/ f202 1 f145"/>
                <a:gd name="f259" fmla="*/ f203 1 f145"/>
                <a:gd name="f260" fmla="*/ f204 1 f146"/>
                <a:gd name="f261" fmla="*/ f205 1 f145"/>
                <a:gd name="f262" fmla="*/ f206 1 f146"/>
                <a:gd name="f263" fmla="*/ f207 1 f145"/>
                <a:gd name="f264" fmla="*/ f208 1 f146"/>
                <a:gd name="f265" fmla="*/ f209 1 f145"/>
                <a:gd name="f266" fmla="*/ f210 1 f146"/>
                <a:gd name="f267" fmla="*/ f211 1 f145"/>
                <a:gd name="f268" fmla="*/ f212 1 f146"/>
                <a:gd name="f269" fmla="*/ f213 1 f145"/>
                <a:gd name="f270" fmla="*/ f214 1 f146"/>
                <a:gd name="f271" fmla="*/ f215 1 f145"/>
                <a:gd name="f272" fmla="*/ f216 1 f146"/>
                <a:gd name="f273" fmla="*/ f217 1 f145"/>
                <a:gd name="f274" fmla="*/ f218 1 f146"/>
                <a:gd name="f275" fmla="*/ f219 1 f146"/>
                <a:gd name="f276" fmla="*/ f220 1 f145"/>
                <a:gd name="f277" fmla="*/ f221 1 f146"/>
                <a:gd name="f278" fmla="*/ f222 1 f145"/>
                <a:gd name="f279" fmla="*/ f223 1 f146"/>
                <a:gd name="f280" fmla="*/ f224 1 f145"/>
                <a:gd name="f281" fmla="*/ f225 1 f145"/>
                <a:gd name="f282" fmla="*/ f226 1 f146"/>
                <a:gd name="f283" fmla="*/ f227 1 f145"/>
                <a:gd name="f284" fmla="*/ f228 1 f146"/>
                <a:gd name="f285" fmla="*/ f229 1 f145"/>
                <a:gd name="f286" fmla="*/ f230 1 f146"/>
                <a:gd name="f287" fmla="*/ f231 1 f145"/>
                <a:gd name="f288" fmla="*/ f232 1 f146"/>
                <a:gd name="f289" fmla="*/ f233 1 f145"/>
                <a:gd name="f290" fmla="*/ f234 1 f146"/>
                <a:gd name="f291" fmla="*/ f235 1 f145"/>
                <a:gd name="f292" fmla="*/ f236 1 f146"/>
                <a:gd name="f293" fmla="*/ f237 1 f146"/>
                <a:gd name="f294" fmla="*/ f238 1 f145"/>
                <a:gd name="f295" fmla="*/ f239 1 f146"/>
                <a:gd name="f296" fmla="*/ f240 1 f145"/>
                <a:gd name="f297" fmla="*/ f241 1 f146"/>
                <a:gd name="f298" fmla="*/ f242 1 f145"/>
                <a:gd name="f299" fmla="*/ f243 1 f145"/>
                <a:gd name="f300" fmla="*/ f244 1 f146"/>
                <a:gd name="f301" fmla="*/ f245 1 f145"/>
                <a:gd name="f302" fmla="*/ f246 1 f145"/>
                <a:gd name="f303" fmla="*/ f247 1 f146"/>
                <a:gd name="f304" fmla="*/ f248 1 f145"/>
                <a:gd name="f305" fmla="*/ f249 1 f145"/>
                <a:gd name="f306" fmla="*/ f250 1 f146"/>
                <a:gd name="f307" fmla="*/ f251 1 f145"/>
                <a:gd name="f308" fmla="*/ f252 f136 1"/>
                <a:gd name="f309" fmla="*/ f253 f136 1"/>
                <a:gd name="f310" fmla="*/ f255 f137 1"/>
                <a:gd name="f311" fmla="*/ f254 f137 1"/>
                <a:gd name="f312" fmla="*/ f256 f136 1"/>
                <a:gd name="f313" fmla="*/ f257 f137 1"/>
                <a:gd name="f314" fmla="*/ f258 f136 1"/>
                <a:gd name="f315" fmla="*/ f259 f136 1"/>
                <a:gd name="f316" fmla="*/ f260 f137 1"/>
                <a:gd name="f317" fmla="*/ f261 f136 1"/>
                <a:gd name="f318" fmla="*/ f262 f137 1"/>
                <a:gd name="f319" fmla="*/ f263 f136 1"/>
                <a:gd name="f320" fmla="*/ f264 f137 1"/>
                <a:gd name="f321" fmla="*/ f265 f136 1"/>
                <a:gd name="f322" fmla="*/ f266 f137 1"/>
                <a:gd name="f323" fmla="*/ f267 f136 1"/>
                <a:gd name="f324" fmla="*/ f268 f137 1"/>
                <a:gd name="f325" fmla="*/ f269 f136 1"/>
                <a:gd name="f326" fmla="*/ f270 f137 1"/>
                <a:gd name="f327" fmla="*/ f271 f136 1"/>
                <a:gd name="f328" fmla="*/ f272 f137 1"/>
                <a:gd name="f329" fmla="*/ f273 f136 1"/>
                <a:gd name="f330" fmla="*/ f274 f137 1"/>
                <a:gd name="f331" fmla="*/ f275 f137 1"/>
                <a:gd name="f332" fmla="*/ f276 f136 1"/>
                <a:gd name="f333" fmla="*/ f277 f137 1"/>
                <a:gd name="f334" fmla="*/ f278 f136 1"/>
                <a:gd name="f335" fmla="*/ f279 f137 1"/>
                <a:gd name="f336" fmla="*/ f280 f136 1"/>
                <a:gd name="f337" fmla="*/ f281 f136 1"/>
                <a:gd name="f338" fmla="*/ f282 f137 1"/>
                <a:gd name="f339" fmla="*/ f283 f136 1"/>
                <a:gd name="f340" fmla="*/ f284 f137 1"/>
                <a:gd name="f341" fmla="*/ f285 f136 1"/>
                <a:gd name="f342" fmla="*/ f286 f137 1"/>
                <a:gd name="f343" fmla="*/ f287 f136 1"/>
                <a:gd name="f344" fmla="*/ f288 f137 1"/>
                <a:gd name="f345" fmla="*/ f289 f136 1"/>
                <a:gd name="f346" fmla="*/ f290 f137 1"/>
                <a:gd name="f347" fmla="*/ f291 f136 1"/>
                <a:gd name="f348" fmla="*/ f292 f137 1"/>
                <a:gd name="f349" fmla="*/ f293 f137 1"/>
                <a:gd name="f350" fmla="*/ f294 f136 1"/>
                <a:gd name="f351" fmla="*/ f295 f137 1"/>
                <a:gd name="f352" fmla="*/ f296 f136 1"/>
                <a:gd name="f353" fmla="*/ f297 f137 1"/>
                <a:gd name="f354" fmla="*/ f298 f136 1"/>
                <a:gd name="f355" fmla="*/ f299 f136 1"/>
                <a:gd name="f356" fmla="*/ f300 f137 1"/>
                <a:gd name="f357" fmla="*/ f301 f136 1"/>
                <a:gd name="f358" fmla="*/ f302 f136 1"/>
                <a:gd name="f359" fmla="*/ f303 f137 1"/>
                <a:gd name="f360" fmla="*/ f304 f136 1"/>
                <a:gd name="f361" fmla="*/ f305 f136 1"/>
                <a:gd name="f362" fmla="*/ f306 f137 1"/>
                <a:gd name="f363" fmla="*/ f307 f1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9">
                  <a:pos x="f312" y="f313"/>
                </a:cxn>
                <a:cxn ang="f199">
                  <a:pos x="f314" y="f313"/>
                </a:cxn>
                <a:cxn ang="f199">
                  <a:pos x="f315" y="f316"/>
                </a:cxn>
                <a:cxn ang="f199">
                  <a:pos x="f317" y="f318"/>
                </a:cxn>
                <a:cxn ang="f199">
                  <a:pos x="f319" y="f320"/>
                </a:cxn>
                <a:cxn ang="f199">
                  <a:pos x="f321" y="f322"/>
                </a:cxn>
                <a:cxn ang="f199">
                  <a:pos x="f323" y="f324"/>
                </a:cxn>
                <a:cxn ang="f199">
                  <a:pos x="f325" y="f326"/>
                </a:cxn>
                <a:cxn ang="f199">
                  <a:pos x="f327" y="f328"/>
                </a:cxn>
                <a:cxn ang="f199">
                  <a:pos x="f329" y="f330"/>
                </a:cxn>
                <a:cxn ang="f199">
                  <a:pos x="f329" y="f331"/>
                </a:cxn>
                <a:cxn ang="f199">
                  <a:pos x="f332" y="f333"/>
                </a:cxn>
                <a:cxn ang="f199">
                  <a:pos x="f334" y="f335"/>
                </a:cxn>
                <a:cxn ang="f199">
                  <a:pos x="f336" y="f335"/>
                </a:cxn>
                <a:cxn ang="f199">
                  <a:pos x="f337" y="f331"/>
                </a:cxn>
                <a:cxn ang="f199">
                  <a:pos x="f337" y="f338"/>
                </a:cxn>
                <a:cxn ang="f199">
                  <a:pos x="f339" y="f340"/>
                </a:cxn>
                <a:cxn ang="f199">
                  <a:pos x="f341" y="f342"/>
                </a:cxn>
                <a:cxn ang="f199">
                  <a:pos x="f343" y="f344"/>
                </a:cxn>
                <a:cxn ang="f199">
                  <a:pos x="f345" y="f346"/>
                </a:cxn>
                <a:cxn ang="f199">
                  <a:pos x="f347" y="f348"/>
                </a:cxn>
                <a:cxn ang="f199">
                  <a:pos x="f347" y="f349"/>
                </a:cxn>
                <a:cxn ang="f199">
                  <a:pos x="f350" y="f351"/>
                </a:cxn>
                <a:cxn ang="f199">
                  <a:pos x="f312" y="f313"/>
                </a:cxn>
                <a:cxn ang="f199">
                  <a:pos x="f352" y="f353"/>
                </a:cxn>
                <a:cxn ang="f199">
                  <a:pos x="f354" y="f353"/>
                </a:cxn>
                <a:cxn ang="f199">
                  <a:pos x="f355" y="f356"/>
                </a:cxn>
                <a:cxn ang="f199">
                  <a:pos x="f357" y="f356"/>
                </a:cxn>
                <a:cxn ang="f199">
                  <a:pos x="f352" y="f353"/>
                </a:cxn>
                <a:cxn ang="f199">
                  <a:pos x="f358" y="f359"/>
                </a:cxn>
                <a:cxn ang="f199">
                  <a:pos x="f360" y="f359"/>
                </a:cxn>
                <a:cxn ang="f199">
                  <a:pos x="f361" y="f362"/>
                </a:cxn>
                <a:cxn ang="f199">
                  <a:pos x="f363" y="f362"/>
                </a:cxn>
                <a:cxn ang="f199">
                  <a:pos x="f358" y="f359"/>
                </a:cxn>
              </a:cxnLst>
              <a:rect l="f308" t="f311" r="f309" b="f310"/>
              <a:pathLst>
                <a:path w="484" h="184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22" y="f23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7"/>
                    <a:pt x="f41" y="f42"/>
                  </a:cubicBezTo>
                  <a:cubicBezTo>
                    <a:pt x="f43" y="f44"/>
                    <a:pt x="f45" y="f44"/>
                    <a:pt x="f46" y="f47"/>
                  </a:cubicBezTo>
                  <a:cubicBezTo>
                    <a:pt x="f37" y="f48"/>
                    <a:pt x="f49" y="f50"/>
                    <a:pt x="f51" y="f52"/>
                  </a:cubicBezTo>
                  <a:cubicBezTo>
                    <a:pt x="f51" y="f53"/>
                    <a:pt x="f51" y="f29"/>
                    <a:pt x="f51" y="f54"/>
                  </a:cubicBezTo>
                  <a:cubicBezTo>
                    <a:pt x="f55" y="f54"/>
                    <a:pt x="f56" y="f57"/>
                    <a:pt x="f58" y="f59"/>
                  </a:cubicBezTo>
                  <a:cubicBezTo>
                    <a:pt x="f60" y="f61"/>
                    <a:pt x="f62" y="f63"/>
                    <a:pt x="f5" y="f64"/>
                  </a:cubicBezTo>
                  <a:cubicBezTo>
                    <a:pt x="f14" y="f64"/>
                    <a:pt x="f65" y="f64"/>
                    <a:pt x="f66" y="f64"/>
                  </a:cubicBezTo>
                  <a:cubicBezTo>
                    <a:pt x="f67" y="f68"/>
                    <a:pt x="f69" y="f70"/>
                    <a:pt x="f54" y="f54"/>
                  </a:cubicBezTo>
                  <a:cubicBezTo>
                    <a:pt x="f54" y="f71"/>
                    <a:pt x="f54" y="f72"/>
                    <a:pt x="f54" y="f73"/>
                  </a:cubicBezTo>
                  <a:cubicBezTo>
                    <a:pt x="f74" y="f65"/>
                    <a:pt x="f52" y="f75"/>
                    <a:pt x="f76" y="f29"/>
                  </a:cubicBezTo>
                  <a:cubicBezTo>
                    <a:pt x="f77" y="f27"/>
                    <a:pt x="f43" y="f78"/>
                    <a:pt x="f79" y="f80"/>
                  </a:cubicBezTo>
                  <a:cubicBezTo>
                    <a:pt x="f81" y="f82"/>
                    <a:pt x="f83" y="f84"/>
                    <a:pt x="f38" y="f85"/>
                  </a:cubicBezTo>
                  <a:cubicBezTo>
                    <a:pt x="f86" y="f23"/>
                    <a:pt x="f87" y="f88"/>
                    <a:pt x="f89" y="f90"/>
                  </a:cubicBezTo>
                  <a:cubicBezTo>
                    <a:pt x="f91" y="f92"/>
                    <a:pt x="f93" y="f85"/>
                    <a:pt x="f94" y="f95"/>
                  </a:cubicBezTo>
                  <a:cubicBezTo>
                    <a:pt x="f94" y="f51"/>
                    <a:pt x="f94" y="f59"/>
                    <a:pt x="f94" y="f96"/>
                  </a:cubicBezTo>
                  <a:cubicBezTo>
                    <a:pt x="f97" y="f16"/>
                    <a:pt x="f98" y="f61"/>
                    <a:pt x="f99" y="f100"/>
                  </a:cubicBezTo>
                  <a:cubicBezTo>
                    <a:pt x="f101" y="f102"/>
                    <a:pt x="f103" y="f104"/>
                    <a:pt x="f8" y="f5"/>
                  </a:cubicBezTo>
                  <a:close/>
                  <a:moveTo>
                    <a:pt x="f105" y="f104"/>
                  </a:moveTo>
                  <a:cubicBezTo>
                    <a:pt x="f106" y="f104"/>
                    <a:pt x="f93" y="f104"/>
                    <a:pt x="f107" y="f104"/>
                  </a:cubicBezTo>
                  <a:cubicBezTo>
                    <a:pt x="f108" y="f109"/>
                    <a:pt x="f110" y="f63"/>
                    <a:pt x="f111" y="f112"/>
                  </a:cubicBezTo>
                  <a:cubicBezTo>
                    <a:pt x="f113" y="f114"/>
                    <a:pt x="f115" y="f114"/>
                    <a:pt x="f116" y="f112"/>
                  </a:cubicBezTo>
                  <a:cubicBezTo>
                    <a:pt x="f117" y="f63"/>
                    <a:pt x="f118" y="f119"/>
                    <a:pt x="f105" y="f104"/>
                  </a:cubicBezTo>
                  <a:close/>
                  <a:moveTo>
                    <a:pt x="f77" y="f120"/>
                  </a:moveTo>
                  <a:cubicBezTo>
                    <a:pt x="f31" y="f120"/>
                    <a:pt x="f121" y="f120"/>
                    <a:pt x="f122" y="f120"/>
                  </a:cubicBezTo>
                  <a:cubicBezTo>
                    <a:pt x="f123" y="f124"/>
                    <a:pt x="f12" y="f125"/>
                    <a:pt x="f126" y="f127"/>
                  </a:cubicBezTo>
                  <a:cubicBezTo>
                    <a:pt x="f128" y="f129"/>
                    <a:pt x="f130" y="f129"/>
                    <a:pt x="f131" y="f127"/>
                  </a:cubicBezTo>
                  <a:cubicBezTo>
                    <a:pt x="f132" y="f125"/>
                    <a:pt x="f133" y="f134"/>
                    <a:pt x="f77" y="f120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13" name="Freeform 321">
              <a:extLst>
                <a:ext uri="{FF2B5EF4-FFF2-40B4-BE49-F238E27FC236}">
                  <a16:creationId xmlns:a16="http://schemas.microsoft.com/office/drawing/2014/main" id="{FFE7E31C-5762-1AB4-3865-F0FF4AE0F27D}"/>
                </a:ext>
              </a:extLst>
            </p:cNvPr>
            <p:cNvSpPr/>
            <p:nvPr/>
          </p:nvSpPr>
          <p:spPr>
            <a:xfrm>
              <a:off x="5907088" y="3238896"/>
              <a:ext cx="387348" cy="3921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7"/>
                <a:gd name="f7" fmla="val 331"/>
                <a:gd name="f8" fmla="val 275"/>
                <a:gd name="f9" fmla="val 51"/>
                <a:gd name="f10" fmla="val 189"/>
                <a:gd name="f11" fmla="val 107"/>
                <a:gd name="f12" fmla="val 28"/>
                <a:gd name="f13" fmla="val 21"/>
                <a:gd name="f14" fmla="val 59"/>
                <a:gd name="f15" fmla="val 15"/>
                <a:gd name="f16" fmla="val 65"/>
                <a:gd name="f17" fmla="val 10"/>
                <a:gd name="f18" fmla="val 71"/>
                <a:gd name="f19" fmla="val 7"/>
                <a:gd name="f20" fmla="val 60"/>
                <a:gd name="f21" fmla="val 4"/>
                <a:gd name="f22" fmla="val 48"/>
                <a:gd name="f23" fmla="val 33"/>
                <a:gd name="f24" fmla="val 56"/>
                <a:gd name="f25" fmla="val 32"/>
                <a:gd name="f26" fmla="val 158"/>
                <a:gd name="f27" fmla="val 177"/>
                <a:gd name="f28" fmla="val 34"/>
                <a:gd name="f29" fmla="val 191"/>
                <a:gd name="f30" fmla="val 29"/>
                <a:gd name="f31" fmla="val 202"/>
                <a:gd name="f32" fmla="val 13"/>
                <a:gd name="f33" fmla="val 206"/>
                <a:gd name="f34" fmla="val 216"/>
                <a:gd name="f35" fmla="val 2"/>
                <a:gd name="f36" fmla="val 223"/>
                <a:gd name="f37" fmla="val 256"/>
                <a:gd name="f38" fmla="val 289"/>
                <a:gd name="f39" fmla="val 1"/>
                <a:gd name="f40" fmla="val 325"/>
                <a:gd name="f41" fmla="val 9"/>
                <a:gd name="f42" fmla="val 22"/>
                <a:gd name="f43" fmla="val 108"/>
                <a:gd name="f44" fmla="val 194"/>
                <a:gd name="f45" fmla="val 280"/>
                <a:gd name="f46" fmla="val 310"/>
                <a:gd name="f47" fmla="val 307"/>
                <a:gd name="f48" fmla="val 282"/>
                <a:gd name="f49" fmla="val 329"/>
                <a:gd name="f50" fmla="val 254"/>
                <a:gd name="f51" fmla="val 326"/>
                <a:gd name="f52" fmla="val 239"/>
                <a:gd name="f53" fmla="val 305"/>
                <a:gd name="f54" fmla="val 244"/>
                <a:gd name="f55" fmla="val 271"/>
                <a:gd name="f56" fmla="val 253"/>
                <a:gd name="f57" fmla="val 270"/>
                <a:gd name="f58" fmla="val 263"/>
                <a:gd name="f59" fmla="val 269"/>
                <a:gd name="f60" fmla="val 268"/>
                <a:gd name="f61" fmla="val 196"/>
                <a:gd name="f62" fmla="val 124"/>
                <a:gd name="f63" fmla="+- 0 0 -90"/>
                <a:gd name="f64" fmla="*/ f3 1 327"/>
                <a:gd name="f65" fmla="*/ f4 1 331"/>
                <a:gd name="f66" fmla="val f5"/>
                <a:gd name="f67" fmla="val f6"/>
                <a:gd name="f68" fmla="val f7"/>
                <a:gd name="f69" fmla="*/ f63 f0 1"/>
                <a:gd name="f70" fmla="+- f68 0 f66"/>
                <a:gd name="f71" fmla="+- f67 0 f66"/>
                <a:gd name="f72" fmla="*/ f69 1 f2"/>
                <a:gd name="f73" fmla="*/ f71 1 327"/>
                <a:gd name="f74" fmla="*/ f70 1 331"/>
                <a:gd name="f75" fmla="*/ 275 f71 1"/>
                <a:gd name="f76" fmla="*/ 51 f70 1"/>
                <a:gd name="f77" fmla="*/ 28 f71 1"/>
                <a:gd name="f78" fmla="*/ 10 f71 1"/>
                <a:gd name="f79" fmla="*/ 71 f70 1"/>
                <a:gd name="f80" fmla="*/ 0 f71 1"/>
                <a:gd name="f81" fmla="*/ 33 f70 1"/>
                <a:gd name="f82" fmla="*/ 158 f71 1"/>
                <a:gd name="f83" fmla="*/ 202 f71 1"/>
                <a:gd name="f84" fmla="*/ 13 f70 1"/>
                <a:gd name="f85" fmla="*/ 223 f71 1"/>
                <a:gd name="f86" fmla="*/ 2 f70 1"/>
                <a:gd name="f87" fmla="*/ 325 f71 1"/>
                <a:gd name="f88" fmla="*/ 1 f70 1"/>
                <a:gd name="f89" fmla="*/ 327 f71 1"/>
                <a:gd name="f90" fmla="*/ 22 f70 1"/>
                <a:gd name="f91" fmla="*/ 280 f70 1"/>
                <a:gd name="f92" fmla="*/ 282 f71 1"/>
                <a:gd name="f93" fmla="*/ 329 f70 1"/>
                <a:gd name="f94" fmla="*/ 244 f71 1"/>
                <a:gd name="f95" fmla="*/ 271 f70 1"/>
                <a:gd name="f96" fmla="*/ 268 f70 1"/>
                <a:gd name="f97" fmla="+- f72 0 f1"/>
                <a:gd name="f98" fmla="*/ f75 1 327"/>
                <a:gd name="f99" fmla="*/ f76 1 331"/>
                <a:gd name="f100" fmla="*/ f77 1 327"/>
                <a:gd name="f101" fmla="*/ f78 1 327"/>
                <a:gd name="f102" fmla="*/ f79 1 331"/>
                <a:gd name="f103" fmla="*/ f80 1 327"/>
                <a:gd name="f104" fmla="*/ f81 1 331"/>
                <a:gd name="f105" fmla="*/ f82 1 327"/>
                <a:gd name="f106" fmla="*/ f83 1 327"/>
                <a:gd name="f107" fmla="*/ f84 1 331"/>
                <a:gd name="f108" fmla="*/ f85 1 327"/>
                <a:gd name="f109" fmla="*/ f86 1 331"/>
                <a:gd name="f110" fmla="*/ f87 1 327"/>
                <a:gd name="f111" fmla="*/ f88 1 331"/>
                <a:gd name="f112" fmla="*/ f89 1 327"/>
                <a:gd name="f113" fmla="*/ f90 1 331"/>
                <a:gd name="f114" fmla="*/ f91 1 331"/>
                <a:gd name="f115" fmla="*/ f92 1 327"/>
                <a:gd name="f116" fmla="*/ f93 1 331"/>
                <a:gd name="f117" fmla="*/ f94 1 327"/>
                <a:gd name="f118" fmla="*/ f95 1 331"/>
                <a:gd name="f119" fmla="*/ f96 1 331"/>
                <a:gd name="f120" fmla="*/ 0 1 f73"/>
                <a:gd name="f121" fmla="*/ f67 1 f73"/>
                <a:gd name="f122" fmla="*/ 0 1 f74"/>
                <a:gd name="f123" fmla="*/ f68 1 f74"/>
                <a:gd name="f124" fmla="*/ f98 1 f73"/>
                <a:gd name="f125" fmla="*/ f99 1 f74"/>
                <a:gd name="f126" fmla="*/ f100 1 f73"/>
                <a:gd name="f127" fmla="*/ f101 1 f73"/>
                <a:gd name="f128" fmla="*/ f102 1 f74"/>
                <a:gd name="f129" fmla="*/ f103 1 f73"/>
                <a:gd name="f130" fmla="*/ f104 1 f74"/>
                <a:gd name="f131" fmla="*/ f105 1 f73"/>
                <a:gd name="f132" fmla="*/ f106 1 f73"/>
                <a:gd name="f133" fmla="*/ f107 1 f74"/>
                <a:gd name="f134" fmla="*/ f108 1 f73"/>
                <a:gd name="f135" fmla="*/ f109 1 f74"/>
                <a:gd name="f136" fmla="*/ f110 1 f73"/>
                <a:gd name="f137" fmla="*/ f111 1 f74"/>
                <a:gd name="f138" fmla="*/ f112 1 f73"/>
                <a:gd name="f139" fmla="*/ f113 1 f74"/>
                <a:gd name="f140" fmla="*/ f114 1 f74"/>
                <a:gd name="f141" fmla="*/ f115 1 f73"/>
                <a:gd name="f142" fmla="*/ f116 1 f74"/>
                <a:gd name="f143" fmla="*/ f117 1 f73"/>
                <a:gd name="f144" fmla="*/ f118 1 f74"/>
                <a:gd name="f145" fmla="*/ f119 1 f74"/>
                <a:gd name="f146" fmla="*/ f120 f64 1"/>
                <a:gd name="f147" fmla="*/ f121 f64 1"/>
                <a:gd name="f148" fmla="*/ f123 f65 1"/>
                <a:gd name="f149" fmla="*/ f122 f65 1"/>
                <a:gd name="f150" fmla="*/ f124 f64 1"/>
                <a:gd name="f151" fmla="*/ f125 f65 1"/>
                <a:gd name="f152" fmla="*/ f126 f64 1"/>
                <a:gd name="f153" fmla="*/ f127 f64 1"/>
                <a:gd name="f154" fmla="*/ f128 f65 1"/>
                <a:gd name="f155" fmla="*/ f129 f64 1"/>
                <a:gd name="f156" fmla="*/ f130 f65 1"/>
                <a:gd name="f157" fmla="*/ f131 f64 1"/>
                <a:gd name="f158" fmla="*/ f132 f64 1"/>
                <a:gd name="f159" fmla="*/ f133 f65 1"/>
                <a:gd name="f160" fmla="*/ f134 f64 1"/>
                <a:gd name="f161" fmla="*/ f135 f65 1"/>
                <a:gd name="f162" fmla="*/ f136 f64 1"/>
                <a:gd name="f163" fmla="*/ f137 f65 1"/>
                <a:gd name="f164" fmla="*/ f138 f64 1"/>
                <a:gd name="f165" fmla="*/ f139 f65 1"/>
                <a:gd name="f166" fmla="*/ f140 f65 1"/>
                <a:gd name="f167" fmla="*/ f141 f64 1"/>
                <a:gd name="f168" fmla="*/ f142 f65 1"/>
                <a:gd name="f169" fmla="*/ f143 f64 1"/>
                <a:gd name="f170" fmla="*/ f144 f65 1"/>
                <a:gd name="f171" fmla="*/ f145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7">
                  <a:pos x="f150" y="f151"/>
                </a:cxn>
                <a:cxn ang="f97">
                  <a:pos x="f152" y="f151"/>
                </a:cxn>
                <a:cxn ang="f97">
                  <a:pos x="f153" y="f154"/>
                </a:cxn>
                <a:cxn ang="f97">
                  <a:pos x="f155" y="f156"/>
                </a:cxn>
                <a:cxn ang="f97">
                  <a:pos x="f157" y="f156"/>
                </a:cxn>
                <a:cxn ang="f97">
                  <a:pos x="f158" y="f159"/>
                </a:cxn>
                <a:cxn ang="f97">
                  <a:pos x="f160" y="f161"/>
                </a:cxn>
                <a:cxn ang="f97">
                  <a:pos x="f162" y="f163"/>
                </a:cxn>
                <a:cxn ang="f97">
                  <a:pos x="f164" y="f165"/>
                </a:cxn>
                <a:cxn ang="f97">
                  <a:pos x="f164" y="f166"/>
                </a:cxn>
                <a:cxn ang="f97">
                  <a:pos x="f167" y="f168"/>
                </a:cxn>
                <a:cxn ang="f97">
                  <a:pos x="f169" y="f170"/>
                </a:cxn>
                <a:cxn ang="f97">
                  <a:pos x="f150" y="f171"/>
                </a:cxn>
                <a:cxn ang="f97">
                  <a:pos x="f150" y="f151"/>
                </a:cxn>
              </a:cxnLst>
              <a:rect l="f146" t="f149" r="f147" b="f148"/>
              <a:pathLst>
                <a:path w="327" h="331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5" y="f23"/>
                  </a:cubicBezTo>
                  <a:cubicBezTo>
                    <a:pt x="f24" y="f23"/>
                    <a:pt x="f11" y="f25"/>
                    <a:pt x="f26" y="f23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19"/>
                    <a:pt x="f34" y="f35"/>
                    <a:pt x="f36" y="f35"/>
                  </a:cubicBezTo>
                  <a:cubicBezTo>
                    <a:pt x="f37" y="f5"/>
                    <a:pt x="f38" y="f39"/>
                    <a:pt x="f40" y="f39"/>
                  </a:cubicBezTo>
                  <a:cubicBezTo>
                    <a:pt x="f40" y="f41"/>
                    <a:pt x="f6" y="f15"/>
                    <a:pt x="f6" y="f42"/>
                  </a:cubicBezTo>
                  <a:cubicBezTo>
                    <a:pt x="f6" y="f43"/>
                    <a:pt x="f6" y="f44"/>
                    <a:pt x="f6" y="f45"/>
                  </a:cubicBezTo>
                  <a:cubicBezTo>
                    <a:pt x="f6" y="f46"/>
                    <a:pt x="f47" y="f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8" y="f60"/>
                  </a:cubicBezTo>
                  <a:cubicBezTo>
                    <a:pt x="f8" y="f61"/>
                    <a:pt x="f8" y="f62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14" name="Freeform 322">
              <a:extLst>
                <a:ext uri="{FF2B5EF4-FFF2-40B4-BE49-F238E27FC236}">
                  <a16:creationId xmlns:a16="http://schemas.microsoft.com/office/drawing/2014/main" id="{D9F83B10-CE00-BAC8-A45E-B5088F528AD9}"/>
                </a:ext>
              </a:extLst>
            </p:cNvPr>
            <p:cNvSpPr/>
            <p:nvPr/>
          </p:nvSpPr>
          <p:spPr>
            <a:xfrm>
              <a:off x="5084768" y="5208989"/>
              <a:ext cx="381003" cy="3619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1"/>
                <a:gd name="f7" fmla="val 305"/>
                <a:gd name="f8" fmla="val 1"/>
                <a:gd name="f9" fmla="val 297"/>
                <a:gd name="f10" fmla="val 9"/>
                <a:gd name="f11" fmla="val 294"/>
                <a:gd name="f12" fmla="val 16"/>
                <a:gd name="f13" fmla="val 290"/>
                <a:gd name="f14" fmla="val 23"/>
                <a:gd name="f15" fmla="val 98"/>
                <a:gd name="f16" fmla="val 289"/>
                <a:gd name="f17" fmla="val 173"/>
                <a:gd name="f18" fmla="val 248"/>
                <a:gd name="f19" fmla="val 257"/>
                <a:gd name="f20" fmla="val 265"/>
                <a:gd name="f21" fmla="val 276"/>
                <a:gd name="f22" fmla="val 212"/>
                <a:gd name="f23" fmla="val 137"/>
                <a:gd name="f24" fmla="val 59"/>
                <a:gd name="f25" fmla="val 198"/>
                <a:gd name="f26" fmla="val 120"/>
                <a:gd name="f27" fmla="val 38"/>
                <a:gd name="f28" fmla="val 55"/>
                <a:gd name="f29" fmla="val 21"/>
                <a:gd name="f30" fmla="val 20"/>
                <a:gd name="f31" fmla="val 19"/>
                <a:gd name="f32" fmla="val 6"/>
                <a:gd name="f33" fmla="val 2"/>
                <a:gd name="f34" fmla="val 4"/>
                <a:gd name="f35" fmla="val 3"/>
                <a:gd name="f36" fmla="val 5"/>
                <a:gd name="f37" fmla="val 105"/>
                <a:gd name="f38" fmla="val 205"/>
                <a:gd name="f39" fmla="val 308"/>
                <a:gd name="f40" fmla="val 304"/>
                <a:gd name="f41" fmla="val 44"/>
                <a:gd name="f42" fmla="val 296"/>
                <a:gd name="f43" fmla="val 63"/>
                <a:gd name="f44" fmla="val 293"/>
                <a:gd name="f45" fmla="val 65"/>
                <a:gd name="f46" fmla="val 295"/>
                <a:gd name="f47" fmla="val 75"/>
                <a:gd name="f48" fmla="val 81"/>
                <a:gd name="f49" fmla="val 146"/>
                <a:gd name="f50" fmla="val 277"/>
                <a:gd name="f51" fmla="val 286"/>
                <a:gd name="f52" fmla="val 196"/>
                <a:gd name="f53" fmla="val 100"/>
                <a:gd name="f54" fmla="val 302"/>
                <a:gd name="f55" fmla="val 299"/>
                <a:gd name="f56" fmla="+- 0 0 -90"/>
                <a:gd name="f57" fmla="*/ f3 1 321"/>
                <a:gd name="f58" fmla="*/ f4 1 305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321"/>
                <a:gd name="f67" fmla="*/ f63 1 305"/>
                <a:gd name="f68" fmla="*/ 1 f64 1"/>
                <a:gd name="f69" fmla="*/ 297 f63 1"/>
                <a:gd name="f70" fmla="*/ 23 f64 1"/>
                <a:gd name="f71" fmla="*/ 290 f63 1"/>
                <a:gd name="f72" fmla="*/ 248 f64 1"/>
                <a:gd name="f73" fmla="*/ 289 f63 1"/>
                <a:gd name="f74" fmla="*/ 276 f64 1"/>
                <a:gd name="f75" fmla="*/ 59 f63 1"/>
                <a:gd name="f76" fmla="*/ 38 f64 1"/>
                <a:gd name="f77" fmla="*/ 0 f64 1"/>
                <a:gd name="f78" fmla="*/ 6 f63 1"/>
                <a:gd name="f79" fmla="*/ 5 f64 1"/>
                <a:gd name="f80" fmla="*/ 0 f63 1"/>
                <a:gd name="f81" fmla="*/ 308 f64 1"/>
                <a:gd name="f82" fmla="*/ 296 f64 1"/>
                <a:gd name="f83" fmla="*/ 63 f63 1"/>
                <a:gd name="f84" fmla="*/ 295 f64 1"/>
                <a:gd name="f85" fmla="*/ 81 f63 1"/>
                <a:gd name="f86" fmla="*/ 277 f63 1"/>
                <a:gd name="f87" fmla="*/ 305 f63 1"/>
                <a:gd name="f88" fmla="*/ 4 f64 1"/>
                <a:gd name="f89" fmla="+- f65 0 f1"/>
                <a:gd name="f90" fmla="*/ f68 1 321"/>
                <a:gd name="f91" fmla="*/ f69 1 305"/>
                <a:gd name="f92" fmla="*/ f70 1 321"/>
                <a:gd name="f93" fmla="*/ f71 1 305"/>
                <a:gd name="f94" fmla="*/ f72 1 321"/>
                <a:gd name="f95" fmla="*/ f73 1 305"/>
                <a:gd name="f96" fmla="*/ f74 1 321"/>
                <a:gd name="f97" fmla="*/ f75 1 305"/>
                <a:gd name="f98" fmla="*/ f76 1 321"/>
                <a:gd name="f99" fmla="*/ f77 1 321"/>
                <a:gd name="f100" fmla="*/ f78 1 305"/>
                <a:gd name="f101" fmla="*/ f79 1 321"/>
                <a:gd name="f102" fmla="*/ f80 1 305"/>
                <a:gd name="f103" fmla="*/ f81 1 321"/>
                <a:gd name="f104" fmla="*/ f82 1 321"/>
                <a:gd name="f105" fmla="*/ f83 1 305"/>
                <a:gd name="f106" fmla="*/ f84 1 321"/>
                <a:gd name="f107" fmla="*/ f85 1 305"/>
                <a:gd name="f108" fmla="*/ f86 1 305"/>
                <a:gd name="f109" fmla="*/ f87 1 305"/>
                <a:gd name="f110" fmla="*/ f88 1 321"/>
                <a:gd name="f111" fmla="*/ 0 1 f66"/>
                <a:gd name="f112" fmla="*/ f60 1 f66"/>
                <a:gd name="f113" fmla="*/ 0 1 f67"/>
                <a:gd name="f114" fmla="*/ f61 1 f67"/>
                <a:gd name="f115" fmla="*/ f90 1 f66"/>
                <a:gd name="f116" fmla="*/ f91 1 f67"/>
                <a:gd name="f117" fmla="*/ f92 1 f66"/>
                <a:gd name="f118" fmla="*/ f93 1 f67"/>
                <a:gd name="f119" fmla="*/ f94 1 f66"/>
                <a:gd name="f120" fmla="*/ f95 1 f67"/>
                <a:gd name="f121" fmla="*/ f96 1 f66"/>
                <a:gd name="f122" fmla="*/ f97 1 f67"/>
                <a:gd name="f123" fmla="*/ f98 1 f66"/>
                <a:gd name="f124" fmla="*/ f99 1 f66"/>
                <a:gd name="f125" fmla="*/ f100 1 f67"/>
                <a:gd name="f126" fmla="*/ f101 1 f66"/>
                <a:gd name="f127" fmla="*/ f102 1 f67"/>
                <a:gd name="f128" fmla="*/ f103 1 f66"/>
                <a:gd name="f129" fmla="*/ f104 1 f66"/>
                <a:gd name="f130" fmla="*/ f105 1 f67"/>
                <a:gd name="f131" fmla="*/ f106 1 f66"/>
                <a:gd name="f132" fmla="*/ f107 1 f67"/>
                <a:gd name="f133" fmla="*/ f108 1 f67"/>
                <a:gd name="f134" fmla="*/ f109 1 f67"/>
                <a:gd name="f135" fmla="*/ f110 1 f66"/>
                <a:gd name="f136" fmla="*/ f111 f57 1"/>
                <a:gd name="f137" fmla="*/ f112 f57 1"/>
                <a:gd name="f138" fmla="*/ f114 f58 1"/>
                <a:gd name="f139" fmla="*/ f113 f58 1"/>
                <a:gd name="f140" fmla="*/ f115 f57 1"/>
                <a:gd name="f141" fmla="*/ f116 f58 1"/>
                <a:gd name="f142" fmla="*/ f117 f57 1"/>
                <a:gd name="f143" fmla="*/ f118 f58 1"/>
                <a:gd name="f144" fmla="*/ f119 f57 1"/>
                <a:gd name="f145" fmla="*/ f120 f58 1"/>
                <a:gd name="f146" fmla="*/ f121 f57 1"/>
                <a:gd name="f147" fmla="*/ f122 f58 1"/>
                <a:gd name="f148" fmla="*/ f123 f57 1"/>
                <a:gd name="f149" fmla="*/ f124 f57 1"/>
                <a:gd name="f150" fmla="*/ f125 f58 1"/>
                <a:gd name="f151" fmla="*/ f126 f57 1"/>
                <a:gd name="f152" fmla="*/ f127 f58 1"/>
                <a:gd name="f153" fmla="*/ f128 f57 1"/>
                <a:gd name="f154" fmla="*/ f129 f57 1"/>
                <a:gd name="f155" fmla="*/ f130 f58 1"/>
                <a:gd name="f156" fmla="*/ f131 f57 1"/>
                <a:gd name="f157" fmla="*/ f132 f58 1"/>
                <a:gd name="f158" fmla="*/ f133 f58 1"/>
                <a:gd name="f159" fmla="*/ f134 f58 1"/>
                <a:gd name="f160" fmla="*/ f135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0" y="f141"/>
                </a:cxn>
                <a:cxn ang="f89">
                  <a:pos x="f142" y="f143"/>
                </a:cxn>
                <a:cxn ang="f89">
                  <a:pos x="f144" y="f145"/>
                </a:cxn>
                <a:cxn ang="f89">
                  <a:pos x="f146" y="f145"/>
                </a:cxn>
                <a:cxn ang="f89">
                  <a:pos x="f146" y="f147"/>
                </a:cxn>
                <a:cxn ang="f89">
                  <a:pos x="f148" y="f147"/>
                </a:cxn>
                <a:cxn ang="f89">
                  <a:pos x="f149" y="f150"/>
                </a:cxn>
                <a:cxn ang="f89">
                  <a:pos x="f151" y="f152"/>
                </a:cxn>
                <a:cxn ang="f89">
                  <a:pos x="f153" y="f152"/>
                </a:cxn>
                <a:cxn ang="f89">
                  <a:pos x="f154" y="f155"/>
                </a:cxn>
                <a:cxn ang="f89">
                  <a:pos x="f156" y="f157"/>
                </a:cxn>
                <a:cxn ang="f89">
                  <a:pos x="f156" y="f158"/>
                </a:cxn>
                <a:cxn ang="f89">
                  <a:pos x="f156" y="f159"/>
                </a:cxn>
                <a:cxn ang="f89">
                  <a:pos x="f160" y="f159"/>
                </a:cxn>
                <a:cxn ang="f89">
                  <a:pos x="f140" y="f141"/>
                </a:cxn>
              </a:cxnLst>
              <a:rect l="f136" t="f139" r="f137" b="f138"/>
              <a:pathLst>
                <a:path w="321" h="305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16"/>
                    <a:pt x="f17" y="f16"/>
                    <a:pt x="f18" y="f16"/>
                  </a:cubicBezTo>
                  <a:cubicBezTo>
                    <a:pt x="f19" y="f16"/>
                    <a:pt x="f20" y="f16"/>
                    <a:pt x="f21" y="f16"/>
                  </a:cubicBezTo>
                  <a:cubicBezTo>
                    <a:pt x="f21" y="f22"/>
                    <a:pt x="f21" y="f23"/>
                    <a:pt x="f21" y="f24"/>
                  </a:cubicBezTo>
                  <a:cubicBezTo>
                    <a:pt x="f25" y="f24"/>
                    <a:pt x="f26" y="f24"/>
                    <a:pt x="f27" y="f24"/>
                  </a:cubicBezTo>
                  <a:cubicBezTo>
                    <a:pt x="f28" y="f29"/>
                    <a:pt x="f30" y="f31"/>
                    <a:pt x="f5" y="f32"/>
                  </a:cubicBezTo>
                  <a:cubicBezTo>
                    <a:pt x="f33" y="f34"/>
                    <a:pt x="f35" y="f33"/>
                    <a:pt x="f36" y="f5"/>
                  </a:cubicBezTo>
                  <a:cubicBezTo>
                    <a:pt x="f37" y="f5"/>
                    <a:pt x="f38" y="f5"/>
                    <a:pt x="f39" y="f5"/>
                  </a:cubicBezTo>
                  <a:cubicBezTo>
                    <a:pt x="f40" y="f30"/>
                    <a:pt x="f6" y="f41"/>
                    <a:pt x="f42" y="f43"/>
                  </a:cubicBezTo>
                  <a:cubicBezTo>
                    <a:pt x="f44" y="f45"/>
                    <a:pt x="f46" y="f47"/>
                    <a:pt x="f46" y="f48"/>
                  </a:cubicBezTo>
                  <a:cubicBezTo>
                    <a:pt x="f46" y="f49"/>
                    <a:pt x="f46" y="f22"/>
                    <a:pt x="f46" y="f50"/>
                  </a:cubicBezTo>
                  <a:cubicBezTo>
                    <a:pt x="f46" y="f51"/>
                    <a:pt x="f46" y="f11"/>
                    <a:pt x="f46" y="f7"/>
                  </a:cubicBezTo>
                  <a:cubicBezTo>
                    <a:pt x="f52" y="f7"/>
                    <a:pt x="f53" y="f7"/>
                    <a:pt x="f34" y="f7"/>
                  </a:cubicBezTo>
                  <a:cubicBezTo>
                    <a:pt x="f35" y="f54"/>
                    <a:pt x="f33" y="f55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15" name="Freeform 323">
              <a:extLst>
                <a:ext uri="{FF2B5EF4-FFF2-40B4-BE49-F238E27FC236}">
                  <a16:creationId xmlns:a16="http://schemas.microsoft.com/office/drawing/2014/main" id="{936720AF-8409-85DB-370A-2A307EDF11E6}"/>
                </a:ext>
              </a:extLst>
            </p:cNvPr>
            <p:cNvSpPr/>
            <p:nvPr/>
          </p:nvSpPr>
          <p:spPr>
            <a:xfrm>
              <a:off x="4873623" y="4172352"/>
              <a:ext cx="279404" cy="2571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6"/>
                <a:gd name="f7" fmla="val 217"/>
                <a:gd name="f8" fmla="val 5"/>
                <a:gd name="f9" fmla="val 194"/>
                <a:gd name="f10" fmla="val 170"/>
                <a:gd name="f11" fmla="val 16"/>
                <a:gd name="f12" fmla="val 154"/>
                <a:gd name="f13" fmla="val 27"/>
                <a:gd name="f14" fmla="val 138"/>
                <a:gd name="f15" fmla="val 50"/>
                <a:gd name="f16" fmla="val 130"/>
                <a:gd name="f17" fmla="val 62"/>
                <a:gd name="f18" fmla="val 122"/>
                <a:gd name="f19" fmla="val 61"/>
                <a:gd name="f20" fmla="val 93"/>
                <a:gd name="f21" fmla="val 57"/>
                <a:gd name="f22" fmla="val 68"/>
                <a:gd name="f23" fmla="val 60"/>
                <a:gd name="f24" fmla="val 43"/>
                <a:gd name="f25" fmla="val 63"/>
                <a:gd name="f26" fmla="val 17"/>
                <a:gd name="f27" fmla="val 86"/>
                <a:gd name="f28" fmla="val 1"/>
                <a:gd name="f29" fmla="val 111"/>
                <a:gd name="f30" fmla="val 161"/>
                <a:gd name="f31" fmla="val 164"/>
                <a:gd name="f32" fmla="val 42"/>
                <a:gd name="f33" fmla="val 167"/>
                <a:gd name="f34" fmla="val 66"/>
                <a:gd name="f35" fmla="val 92"/>
                <a:gd name="f36" fmla="val 163"/>
                <a:gd name="f37" fmla="val 124"/>
                <a:gd name="f38" fmla="val 197"/>
                <a:gd name="f39" fmla="val 159"/>
                <a:gd name="f40" fmla="val 148"/>
                <a:gd name="f41" fmla="val 78"/>
                <a:gd name="f42" fmla="val 75"/>
                <a:gd name="f43" fmla="val 56"/>
                <a:gd name="f44" fmla="val 65"/>
                <a:gd name="f45" fmla="val 74"/>
                <a:gd name="f46" fmla="val 69"/>
                <a:gd name="f47" fmla="val 89"/>
                <a:gd name="f48" fmla="val 76"/>
                <a:gd name="f49" fmla="val 110"/>
                <a:gd name="f50" fmla="val 98"/>
                <a:gd name="f51" fmla="val 116"/>
                <a:gd name="f52" fmla="val 119"/>
                <a:gd name="f53" fmla="val 126"/>
                <a:gd name="f54" fmla="val 136"/>
                <a:gd name="f55" fmla="val 109"/>
                <a:gd name="f56" fmla="val 155"/>
                <a:gd name="f57" fmla="val 97"/>
                <a:gd name="f58" fmla="val 151"/>
                <a:gd name="f59" fmla="val 55"/>
                <a:gd name="f60" fmla="val 135"/>
                <a:gd name="f61" fmla="val 128"/>
                <a:gd name="f62" fmla="val 44"/>
                <a:gd name="f63" fmla="val 46"/>
                <a:gd name="f64" fmla="val 95"/>
                <a:gd name="f65" fmla="val 51"/>
                <a:gd name="f66" fmla="val 107"/>
                <a:gd name="f67" fmla="val 103"/>
                <a:gd name="f68" fmla="val 101"/>
                <a:gd name="f69" fmla="val 183"/>
                <a:gd name="f70" fmla="val 205"/>
                <a:gd name="f71" fmla="val 118"/>
                <a:gd name="f72" fmla="val 129"/>
                <a:gd name="f73" fmla="val 125"/>
                <a:gd name="f74" fmla="val 192"/>
                <a:gd name="f75" fmla="val 120"/>
                <a:gd name="f76" fmla="val 169"/>
                <a:gd name="f77" fmla="val 121"/>
                <a:gd name="f78" fmla="val 158"/>
                <a:gd name="f79" fmla="val 147"/>
                <a:gd name="f80" fmla="+- 0 0 -90"/>
                <a:gd name="f81" fmla="*/ f3 1 236"/>
                <a:gd name="f82" fmla="*/ f4 1 217"/>
                <a:gd name="f83" fmla="val f5"/>
                <a:gd name="f84" fmla="val f6"/>
                <a:gd name="f85" fmla="val f7"/>
                <a:gd name="f86" fmla="*/ f80 f0 1"/>
                <a:gd name="f87" fmla="+- f85 0 f83"/>
                <a:gd name="f88" fmla="+- f84 0 f83"/>
                <a:gd name="f89" fmla="*/ f86 1 f2"/>
                <a:gd name="f90" fmla="*/ f88 1 236"/>
                <a:gd name="f91" fmla="*/ f87 1 217"/>
                <a:gd name="f92" fmla="*/ 0 f88 1"/>
                <a:gd name="f93" fmla="*/ 217 f87 1"/>
                <a:gd name="f94" fmla="*/ 16 f88 1"/>
                <a:gd name="f95" fmla="*/ 154 f87 1"/>
                <a:gd name="f96" fmla="*/ 62 f88 1"/>
                <a:gd name="f97" fmla="*/ 122 f87 1"/>
                <a:gd name="f98" fmla="*/ 60 f88 1"/>
                <a:gd name="f99" fmla="*/ 43 f87 1"/>
                <a:gd name="f100" fmla="*/ 111 f88 1"/>
                <a:gd name="f101" fmla="*/ 1 f87 1"/>
                <a:gd name="f102" fmla="*/ 164 f88 1"/>
                <a:gd name="f103" fmla="*/ 42 f87 1"/>
                <a:gd name="f104" fmla="*/ 163 f88 1"/>
                <a:gd name="f105" fmla="*/ 124 f87 1"/>
                <a:gd name="f106" fmla="*/ 217 f88 1"/>
                <a:gd name="f107" fmla="*/ 75 f88 1"/>
                <a:gd name="f108" fmla="*/ 56 f87 1"/>
                <a:gd name="f109" fmla="*/ 74 f88 1"/>
                <a:gd name="f110" fmla="*/ 69 f87 1"/>
                <a:gd name="f111" fmla="*/ 98 f88 1"/>
                <a:gd name="f112" fmla="*/ 116 f87 1"/>
                <a:gd name="f113" fmla="*/ 136 f88 1"/>
                <a:gd name="f114" fmla="*/ 109 f87 1"/>
                <a:gd name="f115" fmla="*/ 148 f88 1"/>
                <a:gd name="f116" fmla="*/ 55 f87 1"/>
                <a:gd name="f117" fmla="*/ 128 f88 1"/>
                <a:gd name="f118" fmla="*/ 44 f87 1"/>
                <a:gd name="f119" fmla="*/ 107 f88 1"/>
                <a:gd name="f120" fmla="*/ 138 f87 1"/>
                <a:gd name="f121" fmla="*/ 205 f87 1"/>
                <a:gd name="f122" fmla="*/ 129 f88 1"/>
                <a:gd name="f123" fmla="*/ 120 f88 1"/>
                <a:gd name="f124" fmla="*/ 169 f87 1"/>
                <a:gd name="f125" fmla="+- f89 0 f1"/>
                <a:gd name="f126" fmla="*/ f92 1 236"/>
                <a:gd name="f127" fmla="*/ f93 1 217"/>
                <a:gd name="f128" fmla="*/ f94 1 236"/>
                <a:gd name="f129" fmla="*/ f95 1 217"/>
                <a:gd name="f130" fmla="*/ f96 1 236"/>
                <a:gd name="f131" fmla="*/ f97 1 217"/>
                <a:gd name="f132" fmla="*/ f98 1 236"/>
                <a:gd name="f133" fmla="*/ f99 1 217"/>
                <a:gd name="f134" fmla="*/ f100 1 236"/>
                <a:gd name="f135" fmla="*/ f101 1 217"/>
                <a:gd name="f136" fmla="*/ f102 1 236"/>
                <a:gd name="f137" fmla="*/ f103 1 217"/>
                <a:gd name="f138" fmla="*/ f104 1 236"/>
                <a:gd name="f139" fmla="*/ f105 1 217"/>
                <a:gd name="f140" fmla="*/ f106 1 236"/>
                <a:gd name="f141" fmla="*/ f107 1 236"/>
                <a:gd name="f142" fmla="*/ f108 1 217"/>
                <a:gd name="f143" fmla="*/ f109 1 236"/>
                <a:gd name="f144" fmla="*/ f110 1 217"/>
                <a:gd name="f145" fmla="*/ f111 1 236"/>
                <a:gd name="f146" fmla="*/ f112 1 217"/>
                <a:gd name="f147" fmla="*/ f113 1 236"/>
                <a:gd name="f148" fmla="*/ f114 1 217"/>
                <a:gd name="f149" fmla="*/ f115 1 236"/>
                <a:gd name="f150" fmla="*/ f116 1 217"/>
                <a:gd name="f151" fmla="*/ f117 1 236"/>
                <a:gd name="f152" fmla="*/ f118 1 217"/>
                <a:gd name="f153" fmla="*/ f119 1 236"/>
                <a:gd name="f154" fmla="*/ f120 1 217"/>
                <a:gd name="f155" fmla="*/ f121 1 217"/>
                <a:gd name="f156" fmla="*/ f122 1 236"/>
                <a:gd name="f157" fmla="*/ f123 1 236"/>
                <a:gd name="f158" fmla="*/ f124 1 217"/>
                <a:gd name="f159" fmla="*/ 0 1 f90"/>
                <a:gd name="f160" fmla="*/ f84 1 f90"/>
                <a:gd name="f161" fmla="*/ 0 1 f91"/>
                <a:gd name="f162" fmla="*/ f85 1 f91"/>
                <a:gd name="f163" fmla="*/ f126 1 f90"/>
                <a:gd name="f164" fmla="*/ f127 1 f91"/>
                <a:gd name="f165" fmla="*/ f128 1 f90"/>
                <a:gd name="f166" fmla="*/ f129 1 f91"/>
                <a:gd name="f167" fmla="*/ f130 1 f90"/>
                <a:gd name="f168" fmla="*/ f131 1 f91"/>
                <a:gd name="f169" fmla="*/ f132 1 f90"/>
                <a:gd name="f170" fmla="*/ f133 1 f91"/>
                <a:gd name="f171" fmla="*/ f134 1 f90"/>
                <a:gd name="f172" fmla="*/ f135 1 f91"/>
                <a:gd name="f173" fmla="*/ f136 1 f90"/>
                <a:gd name="f174" fmla="*/ f137 1 f91"/>
                <a:gd name="f175" fmla="*/ f138 1 f90"/>
                <a:gd name="f176" fmla="*/ f139 1 f91"/>
                <a:gd name="f177" fmla="*/ f140 1 f90"/>
                <a:gd name="f178" fmla="*/ f141 1 f90"/>
                <a:gd name="f179" fmla="*/ f142 1 f91"/>
                <a:gd name="f180" fmla="*/ f143 1 f90"/>
                <a:gd name="f181" fmla="*/ f144 1 f91"/>
                <a:gd name="f182" fmla="*/ f145 1 f90"/>
                <a:gd name="f183" fmla="*/ f146 1 f91"/>
                <a:gd name="f184" fmla="*/ f147 1 f90"/>
                <a:gd name="f185" fmla="*/ f148 1 f91"/>
                <a:gd name="f186" fmla="*/ f149 1 f90"/>
                <a:gd name="f187" fmla="*/ f150 1 f91"/>
                <a:gd name="f188" fmla="*/ f151 1 f90"/>
                <a:gd name="f189" fmla="*/ f152 1 f91"/>
                <a:gd name="f190" fmla="*/ f153 1 f90"/>
                <a:gd name="f191" fmla="*/ f154 1 f91"/>
                <a:gd name="f192" fmla="*/ f155 1 f91"/>
                <a:gd name="f193" fmla="*/ f156 1 f90"/>
                <a:gd name="f194" fmla="*/ f157 1 f90"/>
                <a:gd name="f195" fmla="*/ f158 1 f91"/>
                <a:gd name="f196" fmla="*/ f159 f81 1"/>
                <a:gd name="f197" fmla="*/ f160 f81 1"/>
                <a:gd name="f198" fmla="*/ f162 f82 1"/>
                <a:gd name="f199" fmla="*/ f161 f82 1"/>
                <a:gd name="f200" fmla="*/ f163 f81 1"/>
                <a:gd name="f201" fmla="*/ f164 f82 1"/>
                <a:gd name="f202" fmla="*/ f165 f81 1"/>
                <a:gd name="f203" fmla="*/ f166 f82 1"/>
                <a:gd name="f204" fmla="*/ f167 f81 1"/>
                <a:gd name="f205" fmla="*/ f168 f82 1"/>
                <a:gd name="f206" fmla="*/ f169 f81 1"/>
                <a:gd name="f207" fmla="*/ f170 f82 1"/>
                <a:gd name="f208" fmla="*/ f171 f81 1"/>
                <a:gd name="f209" fmla="*/ f172 f82 1"/>
                <a:gd name="f210" fmla="*/ f173 f81 1"/>
                <a:gd name="f211" fmla="*/ f174 f82 1"/>
                <a:gd name="f212" fmla="*/ f175 f81 1"/>
                <a:gd name="f213" fmla="*/ f176 f82 1"/>
                <a:gd name="f214" fmla="*/ f177 f81 1"/>
                <a:gd name="f215" fmla="*/ f178 f81 1"/>
                <a:gd name="f216" fmla="*/ f179 f82 1"/>
                <a:gd name="f217" fmla="*/ f180 f81 1"/>
                <a:gd name="f218" fmla="*/ f181 f82 1"/>
                <a:gd name="f219" fmla="*/ f182 f81 1"/>
                <a:gd name="f220" fmla="*/ f183 f82 1"/>
                <a:gd name="f221" fmla="*/ f184 f81 1"/>
                <a:gd name="f222" fmla="*/ f185 f82 1"/>
                <a:gd name="f223" fmla="*/ f186 f81 1"/>
                <a:gd name="f224" fmla="*/ f187 f82 1"/>
                <a:gd name="f225" fmla="*/ f188 f81 1"/>
                <a:gd name="f226" fmla="*/ f189 f82 1"/>
                <a:gd name="f227" fmla="*/ f190 f81 1"/>
                <a:gd name="f228" fmla="*/ f191 f82 1"/>
                <a:gd name="f229" fmla="*/ f192 f82 1"/>
                <a:gd name="f230" fmla="*/ f193 f81 1"/>
                <a:gd name="f231" fmla="*/ f194 f81 1"/>
                <a:gd name="f232" fmla="*/ f195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5">
                  <a:pos x="f200" y="f201"/>
                </a:cxn>
                <a:cxn ang="f125">
                  <a:pos x="f202" y="f203"/>
                </a:cxn>
                <a:cxn ang="f125">
                  <a:pos x="f204" y="f205"/>
                </a:cxn>
                <a:cxn ang="f125">
                  <a:pos x="f206" y="f207"/>
                </a:cxn>
                <a:cxn ang="f125">
                  <a:pos x="f208" y="f209"/>
                </a:cxn>
                <a:cxn ang="f125">
                  <a:pos x="f210" y="f211"/>
                </a:cxn>
                <a:cxn ang="f125">
                  <a:pos x="f212" y="f213"/>
                </a:cxn>
                <a:cxn ang="f125">
                  <a:pos x="f214" y="f201"/>
                </a:cxn>
                <a:cxn ang="f125">
                  <a:pos x="f200" y="f201"/>
                </a:cxn>
                <a:cxn ang="f125">
                  <a:pos x="f215" y="f216"/>
                </a:cxn>
                <a:cxn ang="f125">
                  <a:pos x="f217" y="f218"/>
                </a:cxn>
                <a:cxn ang="f125">
                  <a:pos x="f219" y="f220"/>
                </a:cxn>
                <a:cxn ang="f125">
                  <a:pos x="f221" y="f222"/>
                </a:cxn>
                <a:cxn ang="f125">
                  <a:pos x="f223" y="f224"/>
                </a:cxn>
                <a:cxn ang="f125">
                  <a:pos x="f225" y="f226"/>
                </a:cxn>
                <a:cxn ang="f125">
                  <a:pos x="f215" y="f216"/>
                </a:cxn>
                <a:cxn ang="f125">
                  <a:pos x="f227" y="f228"/>
                </a:cxn>
                <a:cxn ang="f125">
                  <a:pos x="f219" y="f229"/>
                </a:cxn>
                <a:cxn ang="f125">
                  <a:pos x="f230" y="f229"/>
                </a:cxn>
                <a:cxn ang="f125">
                  <a:pos x="f231" y="f232"/>
                </a:cxn>
                <a:cxn ang="f125">
                  <a:pos x="f227" y="f228"/>
                </a:cxn>
              </a:cxnLst>
              <a:rect l="f196" t="f199" r="f197" b="f198"/>
              <a:pathLst>
                <a:path w="236" h="217">
                  <a:moveTo>
                    <a:pt x="f5" y="f7"/>
                  </a:moveTo>
                  <a:cubicBezTo>
                    <a:pt x="f8" y="f9"/>
                    <a:pt x="f8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14" y="f5"/>
                    <a:pt x="f30" y="f11"/>
                    <a:pt x="f31" y="f32"/>
                  </a:cubicBezTo>
                  <a:cubicBezTo>
                    <a:pt x="f33" y="f34"/>
                    <a:pt x="f31" y="f35"/>
                    <a:pt x="f36" y="f37"/>
                  </a:cubicBezTo>
                  <a:cubicBezTo>
                    <a:pt x="f38" y="f14"/>
                    <a:pt x="f6" y="f39"/>
                    <a:pt x="f7" y="f7"/>
                  </a:cubicBezTo>
                  <a:cubicBezTo>
                    <a:pt x="f40" y="f7"/>
                    <a:pt x="f41" y="f7"/>
                    <a:pt x="f5" y="f7"/>
                  </a:cubicBezTo>
                  <a:close/>
                  <a:moveTo>
                    <a:pt x="f42" y="f43"/>
                  </a:moveTo>
                  <a:cubicBezTo>
                    <a:pt x="f42" y="f23"/>
                    <a:pt x="f42" y="f44"/>
                    <a:pt x="f45" y="f46"/>
                  </a:cubicBezTo>
                  <a:cubicBezTo>
                    <a:pt x="f45" y="f47"/>
                    <a:pt x="f48" y="f49"/>
                    <a:pt x="f50" y="f51"/>
                  </a:cubicBezTo>
                  <a:cubicBezTo>
                    <a:pt x="f49" y="f52"/>
                    <a:pt x="f53" y="f51"/>
                    <a:pt x="f54" y="f55"/>
                  </a:cubicBezTo>
                  <a:cubicBezTo>
                    <a:pt x="f56" y="f57"/>
                    <a:pt x="f58" y="f45"/>
                    <a:pt x="f40" y="f59"/>
                  </a:cubicBezTo>
                  <a:cubicBezTo>
                    <a:pt x="f40" y="f15"/>
                    <a:pt x="f60" y="f24"/>
                    <a:pt x="f61" y="f62"/>
                  </a:cubicBezTo>
                  <a:cubicBezTo>
                    <a:pt x="f29" y="f63"/>
                    <a:pt x="f64" y="f65"/>
                    <a:pt x="f42" y="f43"/>
                  </a:cubicBezTo>
                  <a:close/>
                  <a:moveTo>
                    <a:pt x="f66" y="f14"/>
                  </a:moveTo>
                  <a:cubicBezTo>
                    <a:pt x="f67" y="f30"/>
                    <a:pt x="f68" y="f69"/>
                    <a:pt x="f50" y="f70"/>
                  </a:cubicBezTo>
                  <a:cubicBezTo>
                    <a:pt x="f55" y="f70"/>
                    <a:pt x="f71" y="f70"/>
                    <a:pt x="f72" y="f70"/>
                  </a:cubicBezTo>
                  <a:cubicBezTo>
                    <a:pt x="f73" y="f74"/>
                    <a:pt x="f52" y="f2"/>
                    <a:pt x="f75" y="f76"/>
                  </a:cubicBezTo>
                  <a:cubicBezTo>
                    <a:pt x="f77" y="f78"/>
                    <a:pt x="f16" y="f79"/>
                    <a:pt x="f66" y="f14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16" name="Freeform 324">
              <a:extLst>
                <a:ext uri="{FF2B5EF4-FFF2-40B4-BE49-F238E27FC236}">
                  <a16:creationId xmlns:a16="http://schemas.microsoft.com/office/drawing/2014/main" id="{65C08D8C-DF8F-76BF-BE0D-1FB8D59557E9}"/>
                </a:ext>
              </a:extLst>
            </p:cNvPr>
            <p:cNvSpPr/>
            <p:nvPr/>
          </p:nvSpPr>
          <p:spPr>
            <a:xfrm>
              <a:off x="5280029" y="3245251"/>
              <a:ext cx="231772" cy="2222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6"/>
                <a:gd name="f7" fmla="val 188"/>
                <a:gd name="f8" fmla="val 183"/>
                <a:gd name="f9" fmla="val 11"/>
                <a:gd name="f10" fmla="val 177"/>
                <a:gd name="f11" fmla="val 23"/>
                <a:gd name="f12" fmla="val 171"/>
                <a:gd name="f13" fmla="val 34"/>
                <a:gd name="f14" fmla="val 165"/>
                <a:gd name="f15" fmla="val 28"/>
                <a:gd name="f16" fmla="val 150"/>
                <a:gd name="f17" fmla="val 19"/>
                <a:gd name="f18" fmla="val 137"/>
                <a:gd name="f19" fmla="val 15"/>
                <a:gd name="f20" fmla="val 123"/>
                <a:gd name="f21" fmla="val 74"/>
                <a:gd name="f22" fmla="val 30"/>
                <a:gd name="f23" fmla="val 22"/>
                <a:gd name="f24" fmla="val 79"/>
                <a:gd name="f25" fmla="val 132"/>
                <a:gd name="f26" fmla="val 182"/>
                <a:gd name="f27" fmla="val 189"/>
                <a:gd name="f28" fmla="val 88"/>
                <a:gd name="f29" fmla="val 158"/>
                <a:gd name="f30" fmla="val 184"/>
                <a:gd name="f31" fmla="val 107"/>
                <a:gd name="f32" fmla="val 186"/>
                <a:gd name="f33" fmla="val 72"/>
                <a:gd name="f34" fmla="val 36"/>
                <a:gd name="f35" fmla="val 187"/>
                <a:gd name="f36" fmla="val 1"/>
                <a:gd name="f37" fmla="val 185"/>
                <a:gd name="f38" fmla="val 100"/>
                <a:gd name="f39" fmla="val 37"/>
                <a:gd name="f40" fmla="val 86"/>
                <a:gd name="f41" fmla="val 49"/>
                <a:gd name="f42" fmla="val 70"/>
                <a:gd name="f43" fmla="val 56"/>
                <a:gd name="f44" fmla="val 65"/>
                <a:gd name="f45" fmla="val 68"/>
                <a:gd name="f46" fmla="val 61"/>
                <a:gd name="f47" fmla="val 96"/>
                <a:gd name="f48" fmla="val 69"/>
                <a:gd name="f49" fmla="val 109"/>
                <a:gd name="f50" fmla="val 120"/>
                <a:gd name="f51" fmla="val 78"/>
                <a:gd name="f52" fmla="val 130"/>
                <a:gd name="f53" fmla="val 84"/>
                <a:gd name="f54" fmla="val 138"/>
                <a:gd name="f55" fmla="val 144"/>
                <a:gd name="f56" fmla="val 95"/>
                <a:gd name="f57" fmla="val 102"/>
                <a:gd name="f58" fmla="val 151"/>
                <a:gd name="f59" fmla="val 106"/>
                <a:gd name="f60" fmla="val 152"/>
                <a:gd name="f61" fmla="val 112"/>
                <a:gd name="f62" fmla="val 143"/>
                <a:gd name="f63" fmla="val 116"/>
                <a:gd name="f64" fmla="val 121"/>
                <a:gd name="f65" fmla="val 129"/>
                <a:gd name="f66" fmla="val 128"/>
                <a:gd name="f67" fmla="val 111"/>
                <a:gd name="f68" fmla="val 134"/>
                <a:gd name="f69" fmla="val 97"/>
                <a:gd name="f70" fmla="val 139"/>
                <a:gd name="f71" fmla="val 80"/>
                <a:gd name="f72" fmla="val 135"/>
                <a:gd name="f73" fmla="val 67"/>
                <a:gd name="f74" fmla="val 114"/>
                <a:gd name="f75" fmla="+- 0 0 -90"/>
                <a:gd name="f76" fmla="*/ f3 1 196"/>
                <a:gd name="f77" fmla="*/ f4 1 188"/>
                <a:gd name="f78" fmla="val f5"/>
                <a:gd name="f79" fmla="val f6"/>
                <a:gd name="f80" fmla="val f7"/>
                <a:gd name="f81" fmla="*/ f75 f0 1"/>
                <a:gd name="f82" fmla="+- f80 0 f78"/>
                <a:gd name="f83" fmla="+- f79 0 f78"/>
                <a:gd name="f84" fmla="*/ f81 1 f2"/>
                <a:gd name="f85" fmla="*/ f83 1 196"/>
                <a:gd name="f86" fmla="*/ f82 1 188"/>
                <a:gd name="f87" fmla="*/ 0 f83 1"/>
                <a:gd name="f88" fmla="*/ 183 f82 1"/>
                <a:gd name="f89" fmla="*/ 34 f83 1"/>
                <a:gd name="f90" fmla="*/ 165 f82 1"/>
                <a:gd name="f91" fmla="*/ 15 f83 1"/>
                <a:gd name="f92" fmla="*/ 123 f82 1"/>
                <a:gd name="f93" fmla="*/ 79 f83 1"/>
                <a:gd name="f94" fmla="*/ 11 f82 1"/>
                <a:gd name="f95" fmla="*/ 189 f83 1"/>
                <a:gd name="f96" fmla="*/ 88 f82 1"/>
                <a:gd name="f97" fmla="*/ 107 f83 1"/>
                <a:gd name="f98" fmla="*/ 186 f82 1"/>
                <a:gd name="f99" fmla="*/ 1 f83 1"/>
                <a:gd name="f100" fmla="*/ 187 f82 1"/>
                <a:gd name="f101" fmla="*/ 100 f83 1"/>
                <a:gd name="f102" fmla="*/ 37 f82 1"/>
                <a:gd name="f103" fmla="*/ 65 f83 1"/>
                <a:gd name="f104" fmla="*/ 68 f82 1"/>
                <a:gd name="f105" fmla="*/ 69 f83 1"/>
                <a:gd name="f106" fmla="*/ 109 f82 1"/>
                <a:gd name="f107" fmla="*/ 84 f83 1"/>
                <a:gd name="f108" fmla="*/ 138 f82 1"/>
                <a:gd name="f109" fmla="*/ 102 f83 1"/>
                <a:gd name="f110" fmla="*/ 151 f82 1"/>
                <a:gd name="f111" fmla="*/ 116 f83 1"/>
                <a:gd name="f112" fmla="*/ 130 f83 1"/>
                <a:gd name="f113" fmla="*/ 111 f82 1"/>
                <a:gd name="f114" fmla="*/ 135 f83 1"/>
                <a:gd name="f115" fmla="*/ 67 f82 1"/>
                <a:gd name="f116" fmla="+- f84 0 f1"/>
                <a:gd name="f117" fmla="*/ f87 1 196"/>
                <a:gd name="f118" fmla="*/ f88 1 188"/>
                <a:gd name="f119" fmla="*/ f89 1 196"/>
                <a:gd name="f120" fmla="*/ f90 1 188"/>
                <a:gd name="f121" fmla="*/ f91 1 196"/>
                <a:gd name="f122" fmla="*/ f92 1 188"/>
                <a:gd name="f123" fmla="*/ f93 1 196"/>
                <a:gd name="f124" fmla="*/ f94 1 188"/>
                <a:gd name="f125" fmla="*/ f95 1 196"/>
                <a:gd name="f126" fmla="*/ f96 1 188"/>
                <a:gd name="f127" fmla="*/ f97 1 196"/>
                <a:gd name="f128" fmla="*/ f98 1 188"/>
                <a:gd name="f129" fmla="*/ f99 1 196"/>
                <a:gd name="f130" fmla="*/ f100 1 188"/>
                <a:gd name="f131" fmla="*/ f101 1 196"/>
                <a:gd name="f132" fmla="*/ f102 1 188"/>
                <a:gd name="f133" fmla="*/ f103 1 196"/>
                <a:gd name="f134" fmla="*/ f104 1 188"/>
                <a:gd name="f135" fmla="*/ f105 1 196"/>
                <a:gd name="f136" fmla="*/ f106 1 188"/>
                <a:gd name="f137" fmla="*/ f107 1 196"/>
                <a:gd name="f138" fmla="*/ f108 1 188"/>
                <a:gd name="f139" fmla="*/ f109 1 196"/>
                <a:gd name="f140" fmla="*/ f110 1 188"/>
                <a:gd name="f141" fmla="*/ f111 1 196"/>
                <a:gd name="f142" fmla="*/ f112 1 196"/>
                <a:gd name="f143" fmla="*/ f113 1 188"/>
                <a:gd name="f144" fmla="*/ f114 1 196"/>
                <a:gd name="f145" fmla="*/ f115 1 188"/>
                <a:gd name="f146" fmla="*/ 0 1 f85"/>
                <a:gd name="f147" fmla="*/ f79 1 f85"/>
                <a:gd name="f148" fmla="*/ 0 1 f86"/>
                <a:gd name="f149" fmla="*/ f80 1 f86"/>
                <a:gd name="f150" fmla="*/ f117 1 f85"/>
                <a:gd name="f151" fmla="*/ f118 1 f86"/>
                <a:gd name="f152" fmla="*/ f119 1 f85"/>
                <a:gd name="f153" fmla="*/ f120 1 f86"/>
                <a:gd name="f154" fmla="*/ f121 1 f85"/>
                <a:gd name="f155" fmla="*/ f122 1 f86"/>
                <a:gd name="f156" fmla="*/ f123 1 f85"/>
                <a:gd name="f157" fmla="*/ f124 1 f86"/>
                <a:gd name="f158" fmla="*/ f125 1 f85"/>
                <a:gd name="f159" fmla="*/ f126 1 f86"/>
                <a:gd name="f160" fmla="*/ f127 1 f85"/>
                <a:gd name="f161" fmla="*/ f128 1 f86"/>
                <a:gd name="f162" fmla="*/ f129 1 f85"/>
                <a:gd name="f163" fmla="*/ f130 1 f86"/>
                <a:gd name="f164" fmla="*/ f131 1 f85"/>
                <a:gd name="f165" fmla="*/ f132 1 f86"/>
                <a:gd name="f166" fmla="*/ f133 1 f85"/>
                <a:gd name="f167" fmla="*/ f134 1 f86"/>
                <a:gd name="f168" fmla="*/ f135 1 f85"/>
                <a:gd name="f169" fmla="*/ f136 1 f86"/>
                <a:gd name="f170" fmla="*/ f137 1 f85"/>
                <a:gd name="f171" fmla="*/ f138 1 f86"/>
                <a:gd name="f172" fmla="*/ f139 1 f85"/>
                <a:gd name="f173" fmla="*/ f140 1 f86"/>
                <a:gd name="f174" fmla="*/ f141 1 f85"/>
                <a:gd name="f175" fmla="*/ f142 1 f85"/>
                <a:gd name="f176" fmla="*/ f143 1 f86"/>
                <a:gd name="f177" fmla="*/ f144 1 f85"/>
                <a:gd name="f178" fmla="*/ f145 1 f86"/>
                <a:gd name="f179" fmla="*/ f146 f76 1"/>
                <a:gd name="f180" fmla="*/ f147 f76 1"/>
                <a:gd name="f181" fmla="*/ f149 f77 1"/>
                <a:gd name="f182" fmla="*/ f148 f77 1"/>
                <a:gd name="f183" fmla="*/ f150 f76 1"/>
                <a:gd name="f184" fmla="*/ f151 f77 1"/>
                <a:gd name="f185" fmla="*/ f152 f76 1"/>
                <a:gd name="f186" fmla="*/ f153 f77 1"/>
                <a:gd name="f187" fmla="*/ f154 f76 1"/>
                <a:gd name="f188" fmla="*/ f155 f77 1"/>
                <a:gd name="f189" fmla="*/ f156 f76 1"/>
                <a:gd name="f190" fmla="*/ f157 f77 1"/>
                <a:gd name="f191" fmla="*/ f158 f76 1"/>
                <a:gd name="f192" fmla="*/ f159 f77 1"/>
                <a:gd name="f193" fmla="*/ f160 f76 1"/>
                <a:gd name="f194" fmla="*/ f161 f77 1"/>
                <a:gd name="f195" fmla="*/ f162 f76 1"/>
                <a:gd name="f196" fmla="*/ f163 f77 1"/>
                <a:gd name="f197" fmla="*/ f164 f76 1"/>
                <a:gd name="f198" fmla="*/ f165 f77 1"/>
                <a:gd name="f199" fmla="*/ f166 f76 1"/>
                <a:gd name="f200" fmla="*/ f167 f77 1"/>
                <a:gd name="f201" fmla="*/ f168 f76 1"/>
                <a:gd name="f202" fmla="*/ f169 f77 1"/>
                <a:gd name="f203" fmla="*/ f170 f76 1"/>
                <a:gd name="f204" fmla="*/ f171 f77 1"/>
                <a:gd name="f205" fmla="*/ f172 f76 1"/>
                <a:gd name="f206" fmla="*/ f173 f77 1"/>
                <a:gd name="f207" fmla="*/ f174 f76 1"/>
                <a:gd name="f208" fmla="*/ f175 f76 1"/>
                <a:gd name="f209" fmla="*/ f176 f77 1"/>
                <a:gd name="f210" fmla="*/ f177 f76 1"/>
                <a:gd name="f211" fmla="*/ f178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6">
                  <a:pos x="f183" y="f184"/>
                </a:cxn>
                <a:cxn ang="f116">
                  <a:pos x="f185" y="f186"/>
                </a:cxn>
                <a:cxn ang="f116">
                  <a:pos x="f187" y="f188"/>
                </a:cxn>
                <a:cxn ang="f116">
                  <a:pos x="f189" y="f190"/>
                </a:cxn>
                <a:cxn ang="f116">
                  <a:pos x="f191" y="f192"/>
                </a:cxn>
                <a:cxn ang="f116">
                  <a:pos x="f193" y="f194"/>
                </a:cxn>
                <a:cxn ang="f116">
                  <a:pos x="f195" y="f196"/>
                </a:cxn>
                <a:cxn ang="f116">
                  <a:pos x="f183" y="f184"/>
                </a:cxn>
                <a:cxn ang="f116">
                  <a:pos x="f197" y="f198"/>
                </a:cxn>
                <a:cxn ang="f116">
                  <a:pos x="f199" y="f200"/>
                </a:cxn>
                <a:cxn ang="f116">
                  <a:pos x="f201" y="f202"/>
                </a:cxn>
                <a:cxn ang="f116">
                  <a:pos x="f203" y="f204"/>
                </a:cxn>
                <a:cxn ang="f116">
                  <a:pos x="f205" y="f206"/>
                </a:cxn>
                <a:cxn ang="f116">
                  <a:pos x="f207" y="f204"/>
                </a:cxn>
                <a:cxn ang="f116">
                  <a:pos x="f208" y="f209"/>
                </a:cxn>
                <a:cxn ang="f116">
                  <a:pos x="f210" y="f211"/>
                </a:cxn>
                <a:cxn ang="f116">
                  <a:pos x="f197" y="f198"/>
                </a:cxn>
              </a:cxnLst>
              <a:rect l="f179" t="f182" r="f180" b="f181"/>
              <a:pathLst>
                <a:path w="196" h="188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5" y="f21"/>
                    <a:pt x="f22" y="f23"/>
                    <a:pt x="f24" y="f9"/>
                  </a:cubicBezTo>
                  <a:cubicBezTo>
                    <a:pt x="f25" y="f5"/>
                    <a:pt x="f26" y="f13"/>
                    <a:pt x="f27" y="f28"/>
                  </a:cubicBezTo>
                  <a:cubicBezTo>
                    <a:pt x="f6" y="f18"/>
                    <a:pt x="f29" y="f30"/>
                    <a:pt x="f31" y="f32"/>
                  </a:cubicBezTo>
                  <a:cubicBezTo>
                    <a:pt x="f33" y="f7"/>
                    <a:pt x="f34" y="f35"/>
                    <a:pt x="f36" y="f35"/>
                  </a:cubicBezTo>
                  <a:cubicBezTo>
                    <a:pt x="f5" y="f37"/>
                    <a:pt x="f5" y="f30"/>
                    <a:pt x="f5" y="f8"/>
                  </a:cubicBezTo>
                  <a:close/>
                  <a:moveTo>
                    <a:pt x="f38" y="f39"/>
                  </a:moveTo>
                  <a:cubicBezTo>
                    <a:pt x="f40" y="f41"/>
                    <a:pt x="f42" y="f43"/>
                    <a:pt x="f44" y="f45"/>
                  </a:cubicBezTo>
                  <a:cubicBezTo>
                    <a:pt x="f46" y="f24"/>
                    <a:pt x="f44" y="f47"/>
                    <a:pt x="f48" y="f49"/>
                  </a:cubicBezTo>
                  <a:cubicBezTo>
                    <a:pt x="f33" y="f50"/>
                    <a:pt x="f51" y="f52"/>
                    <a:pt x="f53" y="f54"/>
                  </a:cubicBezTo>
                  <a:cubicBezTo>
                    <a:pt x="f28" y="f55"/>
                    <a:pt x="f56" y="f16"/>
                    <a:pt x="f57" y="f58"/>
                  </a:cubicBezTo>
                  <a:cubicBezTo>
                    <a:pt x="f59" y="f60"/>
                    <a:pt x="f61" y="f62"/>
                    <a:pt x="f63" y="f54"/>
                  </a:cubicBezTo>
                  <a:cubicBezTo>
                    <a:pt x="f64" y="f65"/>
                    <a:pt x="f66" y="f50"/>
                    <a:pt x="f52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52" y="f43"/>
                    <a:pt x="f74" y="f41"/>
                    <a:pt x="f38" y="f3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17" name="Freeform 325">
              <a:extLst>
                <a:ext uri="{FF2B5EF4-FFF2-40B4-BE49-F238E27FC236}">
                  <a16:creationId xmlns:a16="http://schemas.microsoft.com/office/drawing/2014/main" id="{963AFE43-6E0C-8BA3-661F-29196462E849}"/>
                </a:ext>
              </a:extLst>
            </p:cNvPr>
            <p:cNvSpPr/>
            <p:nvPr/>
          </p:nvSpPr>
          <p:spPr>
            <a:xfrm>
              <a:off x="5157792" y="4121548"/>
              <a:ext cx="290514" cy="2571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6"/>
                <a:gd name="f7" fmla="val 218"/>
                <a:gd name="f8" fmla="val 19"/>
                <a:gd name="f9" fmla="val 161"/>
                <a:gd name="f10" fmla="val 38"/>
                <a:gd name="f11" fmla="val 139"/>
                <a:gd name="f12" fmla="val 75"/>
                <a:gd name="f13" fmla="val 123"/>
                <a:gd name="f14" fmla="val 73"/>
                <a:gd name="f15" fmla="val 98"/>
                <a:gd name="f16" fmla="val 68"/>
                <a:gd name="f17" fmla="val 77"/>
                <a:gd name="f18" fmla="val 69"/>
                <a:gd name="f19" fmla="val 55"/>
                <a:gd name="f20" fmla="val 23"/>
                <a:gd name="f21" fmla="val 94"/>
                <a:gd name="f22" fmla="val 125"/>
                <a:gd name="f23" fmla="val 1"/>
                <a:gd name="f24" fmla="val 156"/>
                <a:gd name="f25" fmla="val 2"/>
                <a:gd name="f26" fmla="val 177"/>
                <a:gd name="f27" fmla="val 24"/>
                <a:gd name="f28" fmla="val 57"/>
                <a:gd name="f29" fmla="val 78"/>
                <a:gd name="f30" fmla="val 174"/>
                <a:gd name="f31" fmla="val 172"/>
                <a:gd name="f32" fmla="val 208"/>
                <a:gd name="f33" fmla="val 228"/>
                <a:gd name="f34" fmla="val 159"/>
                <a:gd name="f35" fmla="val 88"/>
                <a:gd name="f36" fmla="val 86"/>
                <a:gd name="f37" fmla="val 63"/>
                <a:gd name="f38" fmla="val 76"/>
                <a:gd name="f39" fmla="val 85"/>
                <a:gd name="f40" fmla="val 95"/>
                <a:gd name="f41" fmla="val 92"/>
                <a:gd name="f42" fmla="val 111"/>
                <a:gd name="f43" fmla="val 110"/>
                <a:gd name="f44" fmla="val 118"/>
                <a:gd name="f45" fmla="val 126"/>
                <a:gd name="f46" fmla="val 124"/>
                <a:gd name="f47" fmla="val 144"/>
                <a:gd name="f48" fmla="val 122"/>
                <a:gd name="f49" fmla="val 151"/>
                <a:gd name="f50" fmla="val 106"/>
                <a:gd name="f51" fmla="val 158"/>
                <a:gd name="f52" fmla="val 90"/>
                <a:gd name="f53" fmla="val 71"/>
                <a:gd name="f54" fmla="val 53"/>
                <a:gd name="f55" fmla="val 50"/>
                <a:gd name="f56" fmla="val 145"/>
                <a:gd name="f57" fmla="val 44"/>
                <a:gd name="f58" fmla="val 138"/>
                <a:gd name="f59" fmla="val 45"/>
                <a:gd name="f60" fmla="val 47"/>
                <a:gd name="f61" fmla="val 52"/>
                <a:gd name="f62" fmla="val 212"/>
                <a:gd name="f63" fmla="val 202"/>
                <a:gd name="f64" fmla="val 216"/>
                <a:gd name="f65" fmla="val 166"/>
                <a:gd name="f66" fmla="val 133"/>
                <a:gd name="f67" fmla="val 149"/>
                <a:gd name="f68" fmla="val 157"/>
                <a:gd name="f69" fmla="val 132"/>
                <a:gd name="f70" fmla="val 165"/>
                <a:gd name="f71" fmla="val 128"/>
                <a:gd name="f72" fmla="val 184"/>
                <a:gd name="f73" fmla="val 142"/>
                <a:gd name="f74" fmla="val 201"/>
                <a:gd name="f75" fmla="val 194"/>
                <a:gd name="f76" fmla="val 114"/>
                <a:gd name="f77" fmla="val 66"/>
                <a:gd name="f78" fmla="val 150"/>
                <a:gd name="f79" fmla="val 163"/>
                <a:gd name="f80" fmla="val 35"/>
                <a:gd name="f81" fmla="val 168"/>
                <a:gd name="f82" fmla="val 186"/>
                <a:gd name="f83" fmla="val 29"/>
                <a:gd name="f84" fmla="val 67"/>
                <a:gd name="f85" fmla="val 83"/>
                <a:gd name="f86" fmla="val 107"/>
                <a:gd name="f87" fmla="val 187"/>
                <a:gd name="f88" fmla="val 164"/>
                <a:gd name="f89" fmla="val 113"/>
                <a:gd name="f90" fmla="+- 0 0 -90"/>
                <a:gd name="f91" fmla="*/ f3 1 246"/>
                <a:gd name="f92" fmla="*/ f4 1 218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246"/>
                <a:gd name="f101" fmla="*/ f97 1 218"/>
                <a:gd name="f102" fmla="*/ 19 f98 1"/>
                <a:gd name="f103" fmla="*/ 218 f97 1"/>
                <a:gd name="f104" fmla="*/ 75 f98 1"/>
                <a:gd name="f105" fmla="*/ 123 f97 1"/>
                <a:gd name="f106" fmla="*/ 69 f98 1"/>
                <a:gd name="f107" fmla="*/ 55 f97 1"/>
                <a:gd name="f108" fmla="*/ 125 f98 1"/>
                <a:gd name="f109" fmla="*/ 1 f97 1"/>
                <a:gd name="f110" fmla="*/ 177 f98 1"/>
                <a:gd name="f111" fmla="*/ 57 f97 1"/>
                <a:gd name="f112" fmla="*/ 172 f98 1"/>
                <a:gd name="f113" fmla="*/ 228 f98 1"/>
                <a:gd name="f114" fmla="*/ 86 f98 1"/>
                <a:gd name="f115" fmla="*/ 76 f97 1"/>
                <a:gd name="f116" fmla="*/ 110 f98 1"/>
                <a:gd name="f117" fmla="*/ 118 f97 1"/>
                <a:gd name="f118" fmla="*/ 151 f98 1"/>
                <a:gd name="f119" fmla="*/ 106 f97 1"/>
                <a:gd name="f120" fmla="*/ 158 f98 1"/>
                <a:gd name="f121" fmla="*/ 53 f97 1"/>
                <a:gd name="f122" fmla="*/ 138 f98 1"/>
                <a:gd name="f123" fmla="*/ 45 f97 1"/>
                <a:gd name="f124" fmla="*/ 212 f98 1"/>
                <a:gd name="f125" fmla="*/ 202 f97 1"/>
                <a:gd name="f126" fmla="*/ 133 f98 1"/>
                <a:gd name="f127" fmla="*/ 139 f97 1"/>
                <a:gd name="f128" fmla="*/ 132 f98 1"/>
                <a:gd name="f129" fmla="*/ 165 f97 1"/>
                <a:gd name="f130" fmla="*/ 161 f98 1"/>
                <a:gd name="f131" fmla="*/ 114 f98 1"/>
                <a:gd name="f132" fmla="*/ 138 f97 1"/>
                <a:gd name="f133" fmla="*/ 44 f98 1"/>
                <a:gd name="f134" fmla="*/ 163 f97 1"/>
                <a:gd name="f135" fmla="*/ 29 f98 1"/>
                <a:gd name="f136" fmla="*/ 83 f98 1"/>
                <a:gd name="f137" fmla="*/ 164 f97 1"/>
                <a:gd name="f138" fmla="+- f99 0 f1"/>
                <a:gd name="f139" fmla="*/ f102 1 246"/>
                <a:gd name="f140" fmla="*/ f103 1 218"/>
                <a:gd name="f141" fmla="*/ f104 1 246"/>
                <a:gd name="f142" fmla="*/ f105 1 218"/>
                <a:gd name="f143" fmla="*/ f106 1 246"/>
                <a:gd name="f144" fmla="*/ f107 1 218"/>
                <a:gd name="f145" fmla="*/ f108 1 246"/>
                <a:gd name="f146" fmla="*/ f109 1 218"/>
                <a:gd name="f147" fmla="*/ f110 1 246"/>
                <a:gd name="f148" fmla="*/ f111 1 218"/>
                <a:gd name="f149" fmla="*/ f112 1 246"/>
                <a:gd name="f150" fmla="*/ f113 1 246"/>
                <a:gd name="f151" fmla="*/ f114 1 246"/>
                <a:gd name="f152" fmla="*/ f115 1 218"/>
                <a:gd name="f153" fmla="*/ f116 1 246"/>
                <a:gd name="f154" fmla="*/ f117 1 218"/>
                <a:gd name="f155" fmla="*/ f118 1 246"/>
                <a:gd name="f156" fmla="*/ f119 1 218"/>
                <a:gd name="f157" fmla="*/ f120 1 246"/>
                <a:gd name="f158" fmla="*/ f121 1 218"/>
                <a:gd name="f159" fmla="*/ f122 1 246"/>
                <a:gd name="f160" fmla="*/ f123 1 218"/>
                <a:gd name="f161" fmla="*/ f124 1 246"/>
                <a:gd name="f162" fmla="*/ f125 1 218"/>
                <a:gd name="f163" fmla="*/ f126 1 246"/>
                <a:gd name="f164" fmla="*/ f127 1 218"/>
                <a:gd name="f165" fmla="*/ f128 1 246"/>
                <a:gd name="f166" fmla="*/ f129 1 218"/>
                <a:gd name="f167" fmla="*/ f130 1 246"/>
                <a:gd name="f168" fmla="*/ f131 1 246"/>
                <a:gd name="f169" fmla="*/ f132 1 218"/>
                <a:gd name="f170" fmla="*/ f133 1 246"/>
                <a:gd name="f171" fmla="*/ f134 1 218"/>
                <a:gd name="f172" fmla="*/ f135 1 246"/>
                <a:gd name="f173" fmla="*/ f136 1 246"/>
                <a:gd name="f174" fmla="*/ f137 1 218"/>
                <a:gd name="f175" fmla="*/ 0 1 f100"/>
                <a:gd name="f176" fmla="*/ f94 1 f100"/>
                <a:gd name="f177" fmla="*/ 0 1 f101"/>
                <a:gd name="f178" fmla="*/ f95 1 f101"/>
                <a:gd name="f179" fmla="*/ f139 1 f100"/>
                <a:gd name="f180" fmla="*/ f140 1 f101"/>
                <a:gd name="f181" fmla="*/ f141 1 f100"/>
                <a:gd name="f182" fmla="*/ f142 1 f101"/>
                <a:gd name="f183" fmla="*/ f143 1 f100"/>
                <a:gd name="f184" fmla="*/ f144 1 f101"/>
                <a:gd name="f185" fmla="*/ f145 1 f100"/>
                <a:gd name="f186" fmla="*/ f146 1 f101"/>
                <a:gd name="f187" fmla="*/ f147 1 f100"/>
                <a:gd name="f188" fmla="*/ f148 1 f101"/>
                <a:gd name="f189" fmla="*/ f149 1 f100"/>
                <a:gd name="f190" fmla="*/ f150 1 f100"/>
                <a:gd name="f191" fmla="*/ f151 1 f100"/>
                <a:gd name="f192" fmla="*/ f152 1 f101"/>
                <a:gd name="f193" fmla="*/ f153 1 f100"/>
                <a:gd name="f194" fmla="*/ f154 1 f101"/>
                <a:gd name="f195" fmla="*/ f155 1 f100"/>
                <a:gd name="f196" fmla="*/ f156 1 f101"/>
                <a:gd name="f197" fmla="*/ f157 1 f100"/>
                <a:gd name="f198" fmla="*/ f158 1 f101"/>
                <a:gd name="f199" fmla="*/ f159 1 f100"/>
                <a:gd name="f200" fmla="*/ f160 1 f101"/>
                <a:gd name="f201" fmla="*/ f161 1 f100"/>
                <a:gd name="f202" fmla="*/ f162 1 f101"/>
                <a:gd name="f203" fmla="*/ f163 1 f100"/>
                <a:gd name="f204" fmla="*/ f164 1 f101"/>
                <a:gd name="f205" fmla="*/ f165 1 f100"/>
                <a:gd name="f206" fmla="*/ f166 1 f101"/>
                <a:gd name="f207" fmla="*/ f167 1 f100"/>
                <a:gd name="f208" fmla="*/ f168 1 f100"/>
                <a:gd name="f209" fmla="*/ f169 1 f101"/>
                <a:gd name="f210" fmla="*/ f170 1 f100"/>
                <a:gd name="f211" fmla="*/ f171 1 f101"/>
                <a:gd name="f212" fmla="*/ f172 1 f100"/>
                <a:gd name="f213" fmla="*/ f173 1 f100"/>
                <a:gd name="f214" fmla="*/ f174 1 f101"/>
                <a:gd name="f215" fmla="*/ f175 f91 1"/>
                <a:gd name="f216" fmla="*/ f176 f91 1"/>
                <a:gd name="f217" fmla="*/ f178 f92 1"/>
                <a:gd name="f218" fmla="*/ f177 f92 1"/>
                <a:gd name="f219" fmla="*/ f179 f91 1"/>
                <a:gd name="f220" fmla="*/ f180 f92 1"/>
                <a:gd name="f221" fmla="*/ f181 f91 1"/>
                <a:gd name="f222" fmla="*/ f182 f92 1"/>
                <a:gd name="f223" fmla="*/ f183 f91 1"/>
                <a:gd name="f224" fmla="*/ f184 f92 1"/>
                <a:gd name="f225" fmla="*/ f185 f91 1"/>
                <a:gd name="f226" fmla="*/ f186 f92 1"/>
                <a:gd name="f227" fmla="*/ f187 f91 1"/>
                <a:gd name="f228" fmla="*/ f188 f92 1"/>
                <a:gd name="f229" fmla="*/ f189 f91 1"/>
                <a:gd name="f230" fmla="*/ f190 f91 1"/>
                <a:gd name="f231" fmla="*/ f191 f91 1"/>
                <a:gd name="f232" fmla="*/ f192 f92 1"/>
                <a:gd name="f233" fmla="*/ f193 f91 1"/>
                <a:gd name="f234" fmla="*/ f194 f92 1"/>
                <a:gd name="f235" fmla="*/ f195 f91 1"/>
                <a:gd name="f236" fmla="*/ f196 f92 1"/>
                <a:gd name="f237" fmla="*/ f197 f91 1"/>
                <a:gd name="f238" fmla="*/ f198 f92 1"/>
                <a:gd name="f239" fmla="*/ f199 f91 1"/>
                <a:gd name="f240" fmla="*/ f200 f92 1"/>
                <a:gd name="f241" fmla="*/ f201 f91 1"/>
                <a:gd name="f242" fmla="*/ f202 f92 1"/>
                <a:gd name="f243" fmla="*/ f203 f91 1"/>
                <a:gd name="f244" fmla="*/ f204 f92 1"/>
                <a:gd name="f245" fmla="*/ f205 f91 1"/>
                <a:gd name="f246" fmla="*/ f206 f92 1"/>
                <a:gd name="f247" fmla="*/ f207 f91 1"/>
                <a:gd name="f248" fmla="*/ f208 f91 1"/>
                <a:gd name="f249" fmla="*/ f209 f92 1"/>
                <a:gd name="f250" fmla="*/ f210 f91 1"/>
                <a:gd name="f251" fmla="*/ f211 f92 1"/>
                <a:gd name="f252" fmla="*/ f212 f91 1"/>
                <a:gd name="f253" fmla="*/ f213 f91 1"/>
                <a:gd name="f254" fmla="*/ f214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8">
                  <a:pos x="f219" y="f220"/>
                </a:cxn>
                <a:cxn ang="f138">
                  <a:pos x="f221" y="f222"/>
                </a:cxn>
                <a:cxn ang="f138">
                  <a:pos x="f223" y="f224"/>
                </a:cxn>
                <a:cxn ang="f138">
                  <a:pos x="f225" y="f226"/>
                </a:cxn>
                <a:cxn ang="f138">
                  <a:pos x="f227" y="f228"/>
                </a:cxn>
                <a:cxn ang="f138">
                  <a:pos x="f229" y="f222"/>
                </a:cxn>
                <a:cxn ang="f138">
                  <a:pos x="f230" y="f220"/>
                </a:cxn>
                <a:cxn ang="f138">
                  <a:pos x="f219" y="f220"/>
                </a:cxn>
                <a:cxn ang="f138">
                  <a:pos x="f231" y="f228"/>
                </a:cxn>
                <a:cxn ang="f138">
                  <a:pos x="f231" y="f232"/>
                </a:cxn>
                <a:cxn ang="f138">
                  <a:pos x="f233" y="f234"/>
                </a:cxn>
                <a:cxn ang="f138">
                  <a:pos x="f235" y="f236"/>
                </a:cxn>
                <a:cxn ang="f138">
                  <a:pos x="f237" y="f238"/>
                </a:cxn>
                <a:cxn ang="f138">
                  <a:pos x="f239" y="f240"/>
                </a:cxn>
                <a:cxn ang="f138">
                  <a:pos x="f231" y="f228"/>
                </a:cxn>
                <a:cxn ang="f138">
                  <a:pos x="f241" y="f242"/>
                </a:cxn>
                <a:cxn ang="f138">
                  <a:pos x="f243" y="f244"/>
                </a:cxn>
                <a:cxn ang="f138">
                  <a:pos x="f245" y="f246"/>
                </a:cxn>
                <a:cxn ang="f138">
                  <a:pos x="f247" y="f242"/>
                </a:cxn>
                <a:cxn ang="f138">
                  <a:pos x="f241" y="f242"/>
                </a:cxn>
                <a:cxn ang="f138">
                  <a:pos x="f248" y="f249"/>
                </a:cxn>
                <a:cxn ang="f138">
                  <a:pos x="f250" y="f251"/>
                </a:cxn>
                <a:cxn ang="f138">
                  <a:pos x="f252" y="f242"/>
                </a:cxn>
                <a:cxn ang="f138">
                  <a:pos x="f253" y="f242"/>
                </a:cxn>
                <a:cxn ang="f138">
                  <a:pos x="f248" y="f254"/>
                </a:cxn>
                <a:cxn ang="f138">
                  <a:pos x="f248" y="f249"/>
                </a:cxn>
              </a:cxnLst>
              <a:rect l="f215" t="f218" r="f216" b="f217"/>
              <a:pathLst>
                <a:path w="246" h="218">
                  <a:moveTo>
                    <a:pt x="f8" y="f7"/>
                  </a:moveTo>
                  <a:cubicBezTo>
                    <a:pt x="f5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18" y="f20"/>
                    <a:pt x="f21" y="f5"/>
                    <a:pt x="f22" y="f23"/>
                  </a:cubicBezTo>
                  <a:cubicBezTo>
                    <a:pt x="f24" y="f25"/>
                    <a:pt x="f26" y="f27"/>
                    <a:pt x="f26" y="f28"/>
                  </a:cubicBezTo>
                  <a:cubicBezTo>
                    <a:pt x="f26" y="f29"/>
                    <a:pt x="f30" y="f15"/>
                    <a:pt x="f31" y="f13"/>
                  </a:cubicBezTo>
                  <a:cubicBezTo>
                    <a:pt x="f32" y="f11"/>
                    <a:pt x="f6" y="f9"/>
                    <a:pt x="f33" y="f7"/>
                  </a:cubicBezTo>
                  <a:cubicBezTo>
                    <a:pt x="f34" y="f7"/>
                    <a:pt x="f35" y="f7"/>
                    <a:pt x="f8" y="f7"/>
                  </a:cubicBezTo>
                  <a:close/>
                  <a:moveTo>
                    <a:pt x="f36" y="f28"/>
                  </a:moveTo>
                  <a:cubicBezTo>
                    <a:pt x="f36" y="f37"/>
                    <a:pt x="f36" y="f18"/>
                    <a:pt x="f36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1" y="f53"/>
                    <a:pt x="f51" y="f54"/>
                  </a:cubicBezTo>
                  <a:cubicBezTo>
                    <a:pt x="f51" y="f55"/>
                    <a:pt x="f56" y="f57"/>
                    <a:pt x="f58" y="f59"/>
                  </a:cubicBezTo>
                  <a:cubicBezTo>
                    <a:pt x="f48" y="f60"/>
                    <a:pt x="f50" y="f61"/>
                    <a:pt x="f36" y="f28"/>
                  </a:cubicBezTo>
                  <a:close/>
                  <a:moveTo>
                    <a:pt x="f62" y="f63"/>
                  </a:moveTo>
                  <a:cubicBezTo>
                    <a:pt x="f64" y="f34"/>
                    <a:pt x="f65" y="f22"/>
                    <a:pt x="f66" y="f11"/>
                  </a:cubicBezTo>
                  <a:cubicBezTo>
                    <a:pt x="f66" y="f67"/>
                    <a:pt x="f66" y="f68"/>
                    <a:pt x="f69" y="f70"/>
                  </a:cubicBezTo>
                  <a:cubicBezTo>
                    <a:pt x="f71" y="f72"/>
                    <a:pt x="f73" y="f74"/>
                    <a:pt x="f9" y="f63"/>
                  </a:cubicBezTo>
                  <a:cubicBezTo>
                    <a:pt x="f26" y="f63"/>
                    <a:pt x="f75" y="f63"/>
                    <a:pt x="f62" y="f63"/>
                  </a:cubicBezTo>
                  <a:close/>
                  <a:moveTo>
                    <a:pt x="f76" y="f58"/>
                  </a:moveTo>
                  <a:cubicBezTo>
                    <a:pt x="f39" y="f46"/>
                    <a:pt x="f77" y="f78"/>
                    <a:pt x="f57" y="f79"/>
                  </a:cubicBezTo>
                  <a:cubicBezTo>
                    <a:pt x="f80" y="f81"/>
                    <a:pt x="f80" y="f82"/>
                    <a:pt x="f83" y="f63"/>
                  </a:cubicBezTo>
                  <a:cubicBezTo>
                    <a:pt x="f61" y="f63"/>
                    <a:pt x="f84" y="f63"/>
                    <a:pt x="f85" y="f63"/>
                  </a:cubicBezTo>
                  <a:cubicBezTo>
                    <a:pt x="f86" y="f63"/>
                    <a:pt x="f44" y="f87"/>
                    <a:pt x="f76" y="f88"/>
                  </a:cubicBezTo>
                  <a:cubicBezTo>
                    <a:pt x="f89" y="f24"/>
                    <a:pt x="f76" y="f67"/>
                    <a:pt x="f76" y="f5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18" name="Freeform 326">
              <a:extLst>
                <a:ext uri="{FF2B5EF4-FFF2-40B4-BE49-F238E27FC236}">
                  <a16:creationId xmlns:a16="http://schemas.microsoft.com/office/drawing/2014/main" id="{2B82C250-18F0-D2D0-AD01-60C21A20BC76}"/>
                </a:ext>
              </a:extLst>
            </p:cNvPr>
            <p:cNvSpPr/>
            <p:nvPr/>
          </p:nvSpPr>
          <p:spPr>
            <a:xfrm>
              <a:off x="7894636" y="4550173"/>
              <a:ext cx="387348" cy="1222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7"/>
                <a:gd name="f7" fmla="val 103"/>
                <a:gd name="f8" fmla="val 297"/>
                <a:gd name="f9" fmla="val 273"/>
                <a:gd name="f10" fmla="val 250"/>
                <a:gd name="f11" fmla="val 186"/>
                <a:gd name="f12" fmla="val 122"/>
                <a:gd name="f13" fmla="val 58"/>
                <a:gd name="f14" fmla="val 23"/>
                <a:gd name="f15" fmla="val 82"/>
                <a:gd name="f16" fmla="val 1"/>
                <a:gd name="f17" fmla="val 51"/>
                <a:gd name="f18" fmla="val 21"/>
                <a:gd name="f19" fmla="val 57"/>
                <a:gd name="f20" fmla="val 139"/>
                <a:gd name="f21" fmla="val 221"/>
                <a:gd name="f22" fmla="val 303"/>
                <a:gd name="f23" fmla="val 309"/>
                <a:gd name="f24" fmla="val 316"/>
                <a:gd name="f25" fmla="val 6"/>
                <a:gd name="f26" fmla="val 322"/>
                <a:gd name="f27" fmla="val 8"/>
                <a:gd name="f28" fmla="val 12"/>
                <a:gd name="f29" fmla="val 17"/>
                <a:gd name="f30" fmla="val 302"/>
                <a:gd name="f31" fmla="val 225"/>
                <a:gd name="f32" fmla="val 18"/>
                <a:gd name="f33" fmla="val 148"/>
                <a:gd name="f34" fmla="val 70"/>
                <a:gd name="f35" fmla="val 64"/>
                <a:gd name="f36" fmla="val 32"/>
                <a:gd name="f37" fmla="val 20"/>
                <a:gd name="f38" fmla="val 19"/>
                <a:gd name="f39" fmla="val 30"/>
                <a:gd name="f40" fmla="val 71"/>
                <a:gd name="f41" fmla="val 84"/>
                <a:gd name="f42" fmla="val 53"/>
                <a:gd name="f43" fmla="val 85"/>
                <a:gd name="f44" fmla="val 134"/>
                <a:gd name="f45" fmla="val 216"/>
                <a:gd name="f46" fmla="val 83"/>
                <a:gd name="f47" fmla="val 313"/>
                <a:gd name="f48" fmla="val 318"/>
                <a:gd name="f49" fmla="val 88"/>
                <a:gd name="f50" fmla="val 320"/>
                <a:gd name="f51" fmla="val 94"/>
                <a:gd name="f52" fmla="+- 0 0 -90"/>
                <a:gd name="f53" fmla="*/ f3 1 327"/>
                <a:gd name="f54" fmla="*/ f4 1 103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327"/>
                <a:gd name="f63" fmla="*/ f59 1 103"/>
                <a:gd name="f64" fmla="*/ 327 f60 1"/>
                <a:gd name="f65" fmla="*/ 103 f59 1"/>
                <a:gd name="f66" fmla="*/ 250 f60 1"/>
                <a:gd name="f67" fmla="*/ 58 f60 1"/>
                <a:gd name="f68" fmla="*/ 1 f60 1"/>
                <a:gd name="f69" fmla="*/ 51 f59 1"/>
                <a:gd name="f70" fmla="*/ 57 f60 1"/>
                <a:gd name="f71" fmla="*/ 0 f59 1"/>
                <a:gd name="f72" fmla="*/ 303 f60 1"/>
                <a:gd name="f73" fmla="*/ 1 f59 1"/>
                <a:gd name="f74" fmla="*/ 322 f60 1"/>
                <a:gd name="f75" fmla="*/ 8 f59 1"/>
                <a:gd name="f76" fmla="*/ 302 f60 1"/>
                <a:gd name="f77" fmla="*/ 17 f59 1"/>
                <a:gd name="f78" fmla="*/ 70 f60 1"/>
                <a:gd name="f79" fmla="*/ 18 f59 1"/>
                <a:gd name="f80" fmla="*/ 51 f60 1"/>
                <a:gd name="f81" fmla="*/ 18 f60 1"/>
                <a:gd name="f82" fmla="*/ 53 f60 1"/>
                <a:gd name="f83" fmla="*/ 85 f59 1"/>
                <a:gd name="f84" fmla="*/ 297 f60 1"/>
                <a:gd name="f85" fmla="*/ 313 f60 1"/>
                <a:gd name="f86" fmla="+- f61 0 f1"/>
                <a:gd name="f87" fmla="*/ f64 1 327"/>
                <a:gd name="f88" fmla="*/ f65 1 103"/>
                <a:gd name="f89" fmla="*/ f66 1 327"/>
                <a:gd name="f90" fmla="*/ f67 1 327"/>
                <a:gd name="f91" fmla="*/ f68 1 327"/>
                <a:gd name="f92" fmla="*/ f69 1 103"/>
                <a:gd name="f93" fmla="*/ f70 1 327"/>
                <a:gd name="f94" fmla="*/ f71 1 103"/>
                <a:gd name="f95" fmla="*/ f72 1 327"/>
                <a:gd name="f96" fmla="*/ f73 1 103"/>
                <a:gd name="f97" fmla="*/ f74 1 327"/>
                <a:gd name="f98" fmla="*/ f75 1 103"/>
                <a:gd name="f99" fmla="*/ f76 1 327"/>
                <a:gd name="f100" fmla="*/ f77 1 103"/>
                <a:gd name="f101" fmla="*/ f78 1 327"/>
                <a:gd name="f102" fmla="*/ f79 1 103"/>
                <a:gd name="f103" fmla="*/ f80 1 327"/>
                <a:gd name="f104" fmla="*/ f81 1 327"/>
                <a:gd name="f105" fmla="*/ f82 1 327"/>
                <a:gd name="f106" fmla="*/ f83 1 103"/>
                <a:gd name="f107" fmla="*/ f84 1 327"/>
                <a:gd name="f108" fmla="*/ f85 1 327"/>
                <a:gd name="f109" fmla="*/ 0 1 f62"/>
                <a:gd name="f110" fmla="*/ f56 1 f62"/>
                <a:gd name="f111" fmla="*/ 0 1 f63"/>
                <a:gd name="f112" fmla="*/ f57 1 f63"/>
                <a:gd name="f113" fmla="*/ f87 1 f62"/>
                <a:gd name="f114" fmla="*/ f88 1 f63"/>
                <a:gd name="f115" fmla="*/ f89 1 f62"/>
                <a:gd name="f116" fmla="*/ f90 1 f62"/>
                <a:gd name="f117" fmla="*/ f91 1 f62"/>
                <a:gd name="f118" fmla="*/ f92 1 f63"/>
                <a:gd name="f119" fmla="*/ f93 1 f62"/>
                <a:gd name="f120" fmla="*/ f94 1 f63"/>
                <a:gd name="f121" fmla="*/ f95 1 f62"/>
                <a:gd name="f122" fmla="*/ f96 1 f63"/>
                <a:gd name="f123" fmla="*/ f97 1 f62"/>
                <a:gd name="f124" fmla="*/ f98 1 f63"/>
                <a:gd name="f125" fmla="*/ f99 1 f62"/>
                <a:gd name="f126" fmla="*/ f100 1 f63"/>
                <a:gd name="f127" fmla="*/ f101 1 f62"/>
                <a:gd name="f128" fmla="*/ f102 1 f63"/>
                <a:gd name="f129" fmla="*/ f103 1 f62"/>
                <a:gd name="f130" fmla="*/ f104 1 f62"/>
                <a:gd name="f131" fmla="*/ f105 1 f62"/>
                <a:gd name="f132" fmla="*/ f106 1 f63"/>
                <a:gd name="f133" fmla="*/ f107 1 f62"/>
                <a:gd name="f134" fmla="*/ f108 1 f62"/>
                <a:gd name="f135" fmla="*/ f109 f53 1"/>
                <a:gd name="f136" fmla="*/ f110 f53 1"/>
                <a:gd name="f137" fmla="*/ f112 f54 1"/>
                <a:gd name="f138" fmla="*/ f111 f54 1"/>
                <a:gd name="f139" fmla="*/ f113 f53 1"/>
                <a:gd name="f140" fmla="*/ f114 f54 1"/>
                <a:gd name="f141" fmla="*/ f115 f53 1"/>
                <a:gd name="f142" fmla="*/ f116 f53 1"/>
                <a:gd name="f143" fmla="*/ f117 f53 1"/>
                <a:gd name="f144" fmla="*/ f118 f54 1"/>
                <a:gd name="f145" fmla="*/ f119 f53 1"/>
                <a:gd name="f146" fmla="*/ f120 f54 1"/>
                <a:gd name="f147" fmla="*/ f121 f53 1"/>
                <a:gd name="f148" fmla="*/ f122 f54 1"/>
                <a:gd name="f149" fmla="*/ f123 f53 1"/>
                <a:gd name="f150" fmla="*/ f124 f54 1"/>
                <a:gd name="f151" fmla="*/ f125 f53 1"/>
                <a:gd name="f152" fmla="*/ f126 f54 1"/>
                <a:gd name="f153" fmla="*/ f127 f53 1"/>
                <a:gd name="f154" fmla="*/ f128 f54 1"/>
                <a:gd name="f155" fmla="*/ f129 f53 1"/>
                <a:gd name="f156" fmla="*/ f130 f53 1"/>
                <a:gd name="f157" fmla="*/ f131 f53 1"/>
                <a:gd name="f158" fmla="*/ f132 f54 1"/>
                <a:gd name="f159" fmla="*/ f133 f53 1"/>
                <a:gd name="f160" fmla="*/ f134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6">
                  <a:pos x="f139" y="f140"/>
                </a:cxn>
                <a:cxn ang="f86">
                  <a:pos x="f141" y="f140"/>
                </a:cxn>
                <a:cxn ang="f86">
                  <a:pos x="f142" y="f140"/>
                </a:cxn>
                <a:cxn ang="f86">
                  <a:pos x="f143" y="f144"/>
                </a:cxn>
                <a:cxn ang="f86">
                  <a:pos x="f145" y="f146"/>
                </a:cxn>
                <a:cxn ang="f86">
                  <a:pos x="f147" y="f148"/>
                </a:cxn>
                <a:cxn ang="f86">
                  <a:pos x="f149" y="f150"/>
                </a:cxn>
                <a:cxn ang="f86">
                  <a:pos x="f151" y="f152"/>
                </a:cxn>
                <a:cxn ang="f86">
                  <a:pos x="f153" y="f154"/>
                </a:cxn>
                <a:cxn ang="f86">
                  <a:pos x="f155" y="f154"/>
                </a:cxn>
                <a:cxn ang="f86">
                  <a:pos x="f156" y="f144"/>
                </a:cxn>
                <a:cxn ang="f86">
                  <a:pos x="f157" y="f158"/>
                </a:cxn>
                <a:cxn ang="f86">
                  <a:pos x="f159" y="f158"/>
                </a:cxn>
                <a:cxn ang="f86">
                  <a:pos x="f160" y="f158"/>
                </a:cxn>
                <a:cxn ang="f86">
                  <a:pos x="f139" y="f140"/>
                </a:cxn>
              </a:cxnLst>
              <a:rect l="f135" t="f138" r="f136" b="f137"/>
              <a:pathLst>
                <a:path w="327" h="103">
                  <a:moveTo>
                    <a:pt x="f6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11" y="f7"/>
                    <a:pt x="f12" y="f7"/>
                    <a:pt x="f13" y="f7"/>
                  </a:cubicBezTo>
                  <a:cubicBezTo>
                    <a:pt x="f14" y="f7"/>
                    <a:pt x="f5" y="f15"/>
                    <a:pt x="f16" y="f17"/>
                  </a:cubicBezTo>
                  <a:cubicBezTo>
                    <a:pt x="f16" y="f18"/>
                    <a:pt x="f14" y="f16"/>
                    <a:pt x="f19" y="f5"/>
                  </a:cubicBezTo>
                  <a:cubicBezTo>
                    <a:pt x="f20" y="f5"/>
                    <a:pt x="f21" y="f5"/>
                    <a:pt x="f22" y="f16"/>
                  </a:cubicBezTo>
                  <a:cubicBezTo>
                    <a:pt x="f23" y="f16"/>
                    <a:pt x="f24" y="f25"/>
                    <a:pt x="f26" y="f27"/>
                  </a:cubicBezTo>
                  <a:cubicBezTo>
                    <a:pt x="f24" y="f28"/>
                    <a:pt x="f23" y="f29"/>
                    <a:pt x="f30" y="f29"/>
                  </a:cubicBezTo>
                  <a:cubicBezTo>
                    <a:pt x="f31" y="f32"/>
                    <a:pt x="f33" y="f32"/>
                    <a:pt x="f34" y="f32"/>
                  </a:cubicBezTo>
                  <a:cubicBezTo>
                    <a:pt x="f35" y="f32"/>
                    <a:pt x="f13" y="f29"/>
                    <a:pt x="f17" y="f32"/>
                  </a:cubicBezTo>
                  <a:cubicBezTo>
                    <a:pt x="f36" y="f37"/>
                    <a:pt x="f38" y="f39"/>
                    <a:pt x="f32" y="f17"/>
                  </a:cubicBezTo>
                  <a:cubicBezTo>
                    <a:pt x="f32" y="f40"/>
                    <a:pt x="f36" y="f41"/>
                    <a:pt x="f42" y="f43"/>
                  </a:cubicBezTo>
                  <a:cubicBezTo>
                    <a:pt x="f44" y="f43"/>
                    <a:pt x="f45" y="f43"/>
                    <a:pt x="f8" y="f43"/>
                  </a:cubicBezTo>
                  <a:cubicBezTo>
                    <a:pt x="f30" y="f43"/>
                    <a:pt x="f23" y="f46"/>
                    <a:pt x="f47" y="f43"/>
                  </a:cubicBezTo>
                  <a:cubicBezTo>
                    <a:pt x="f48" y="f49"/>
                    <a:pt x="f50" y="f51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19" name="Freeform 327">
              <a:extLst>
                <a:ext uri="{FF2B5EF4-FFF2-40B4-BE49-F238E27FC236}">
                  <a16:creationId xmlns:a16="http://schemas.microsoft.com/office/drawing/2014/main" id="{1254A3C8-03C0-2CA6-C8D2-06136075F24C}"/>
                </a:ext>
              </a:extLst>
            </p:cNvPr>
            <p:cNvSpPr/>
            <p:nvPr/>
          </p:nvSpPr>
          <p:spPr>
            <a:xfrm>
              <a:off x="6875465" y="4391424"/>
              <a:ext cx="493711" cy="2524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7"/>
                <a:gd name="f7" fmla="val 212"/>
                <a:gd name="f8" fmla="val 377"/>
                <a:gd name="f9" fmla="val 390"/>
                <a:gd name="f10" fmla="val 15"/>
                <a:gd name="f11" fmla="val 403"/>
                <a:gd name="f12" fmla="val 30"/>
                <a:gd name="f13" fmla="val 47"/>
                <a:gd name="f14" fmla="val 399"/>
                <a:gd name="f15" fmla="val 69"/>
                <a:gd name="f16" fmla="val 396"/>
                <a:gd name="f17" fmla="val 38"/>
                <a:gd name="f18" fmla="val 383"/>
                <a:gd name="f19" fmla="val 40"/>
                <a:gd name="f20" fmla="val 371"/>
                <a:gd name="f21" fmla="val 100"/>
                <a:gd name="f22" fmla="val 340"/>
                <a:gd name="f23" fmla="val 149"/>
                <a:gd name="f24" fmla="val 285"/>
                <a:gd name="f25" fmla="val 181"/>
                <a:gd name="f26" fmla="val 248"/>
                <a:gd name="f27" fmla="val 203"/>
                <a:gd name="f28" fmla="val 209"/>
                <a:gd name="f29" fmla="val 167"/>
                <a:gd name="f30" fmla="val 207"/>
                <a:gd name="f31" fmla="val 83"/>
                <a:gd name="f32" fmla="val 197"/>
                <a:gd name="f33" fmla="val 10"/>
                <a:gd name="f34" fmla="val 134"/>
                <a:gd name="f35" fmla="val 64"/>
                <a:gd name="f36" fmla="val 17"/>
                <a:gd name="f37" fmla="val 55"/>
                <a:gd name="f38" fmla="val 70"/>
                <a:gd name="f39" fmla="val 21"/>
                <a:gd name="f40" fmla="val 79"/>
                <a:gd name="f41" fmla="val 59"/>
                <a:gd name="f42" fmla="val 168"/>
                <a:gd name="f43" fmla="val 158"/>
                <a:gd name="f44" fmla="val 179"/>
                <a:gd name="f45" fmla="val 310"/>
                <a:gd name="f46" fmla="val 157"/>
                <a:gd name="f47" fmla="val 359"/>
                <a:gd name="f48" fmla="val 97"/>
                <a:gd name="f49" fmla="val 363"/>
                <a:gd name="f50" fmla="val 34"/>
                <a:gd name="f51" fmla="val 355"/>
                <a:gd name="f52" fmla="val 347"/>
                <a:gd name="f53" fmla="val 45"/>
                <a:gd name="f54" fmla="val 51"/>
                <a:gd name="f55" fmla="val 326"/>
                <a:gd name="f56" fmla="val 37"/>
                <a:gd name="f57" fmla="val 330"/>
                <a:gd name="f58" fmla="val 31"/>
                <a:gd name="f59" fmla="+- 0 0 -90"/>
                <a:gd name="f60" fmla="*/ f3 1 417"/>
                <a:gd name="f61" fmla="*/ f4 1 212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417"/>
                <a:gd name="f70" fmla="*/ f66 1 212"/>
                <a:gd name="f71" fmla="*/ 377 f67 1"/>
                <a:gd name="f72" fmla="*/ 0 f66 1"/>
                <a:gd name="f73" fmla="*/ 417 f67 1"/>
                <a:gd name="f74" fmla="*/ 47 f66 1"/>
                <a:gd name="f75" fmla="*/ 383 f67 1"/>
                <a:gd name="f76" fmla="*/ 40 f66 1"/>
                <a:gd name="f77" fmla="*/ 285 f67 1"/>
                <a:gd name="f78" fmla="*/ 181 f66 1"/>
                <a:gd name="f79" fmla="*/ 167 f67 1"/>
                <a:gd name="f80" fmla="*/ 207 f66 1"/>
                <a:gd name="f81" fmla="*/ 0 f67 1"/>
                <a:gd name="f82" fmla="*/ 64 f66 1"/>
                <a:gd name="f83" fmla="*/ 21 f67 1"/>
                <a:gd name="f84" fmla="*/ 79 f66 1"/>
                <a:gd name="f85" fmla="*/ 248 f67 1"/>
                <a:gd name="f86" fmla="*/ 179 f66 1"/>
                <a:gd name="f87" fmla="*/ 363 f67 1"/>
                <a:gd name="f88" fmla="*/ 34 f66 1"/>
                <a:gd name="f89" fmla="*/ 340 f67 1"/>
                <a:gd name="f90" fmla="*/ 51 f66 1"/>
                <a:gd name="f91" fmla="+- f68 0 f1"/>
                <a:gd name="f92" fmla="*/ f71 1 417"/>
                <a:gd name="f93" fmla="*/ f72 1 212"/>
                <a:gd name="f94" fmla="*/ f73 1 417"/>
                <a:gd name="f95" fmla="*/ f74 1 212"/>
                <a:gd name="f96" fmla="*/ f75 1 417"/>
                <a:gd name="f97" fmla="*/ f76 1 212"/>
                <a:gd name="f98" fmla="*/ f77 1 417"/>
                <a:gd name="f99" fmla="*/ f78 1 212"/>
                <a:gd name="f100" fmla="*/ f79 1 417"/>
                <a:gd name="f101" fmla="*/ f80 1 212"/>
                <a:gd name="f102" fmla="*/ f81 1 417"/>
                <a:gd name="f103" fmla="*/ f82 1 212"/>
                <a:gd name="f104" fmla="*/ f83 1 417"/>
                <a:gd name="f105" fmla="*/ f84 1 212"/>
                <a:gd name="f106" fmla="*/ f85 1 417"/>
                <a:gd name="f107" fmla="*/ f86 1 212"/>
                <a:gd name="f108" fmla="*/ f87 1 417"/>
                <a:gd name="f109" fmla="*/ f88 1 212"/>
                <a:gd name="f110" fmla="*/ f89 1 417"/>
                <a:gd name="f111" fmla="*/ f90 1 212"/>
                <a:gd name="f112" fmla="*/ 0 1 f69"/>
                <a:gd name="f113" fmla="*/ f63 1 f69"/>
                <a:gd name="f114" fmla="*/ 0 1 f70"/>
                <a:gd name="f115" fmla="*/ f64 1 f70"/>
                <a:gd name="f116" fmla="*/ f92 1 f69"/>
                <a:gd name="f117" fmla="*/ f93 1 f70"/>
                <a:gd name="f118" fmla="*/ f94 1 f69"/>
                <a:gd name="f119" fmla="*/ f95 1 f70"/>
                <a:gd name="f120" fmla="*/ f96 1 f69"/>
                <a:gd name="f121" fmla="*/ f97 1 f70"/>
                <a:gd name="f122" fmla="*/ f98 1 f69"/>
                <a:gd name="f123" fmla="*/ f99 1 f70"/>
                <a:gd name="f124" fmla="*/ f100 1 f69"/>
                <a:gd name="f125" fmla="*/ f101 1 f70"/>
                <a:gd name="f126" fmla="*/ f102 1 f69"/>
                <a:gd name="f127" fmla="*/ f103 1 f70"/>
                <a:gd name="f128" fmla="*/ f104 1 f69"/>
                <a:gd name="f129" fmla="*/ f105 1 f70"/>
                <a:gd name="f130" fmla="*/ f106 1 f69"/>
                <a:gd name="f131" fmla="*/ f107 1 f70"/>
                <a:gd name="f132" fmla="*/ f108 1 f69"/>
                <a:gd name="f133" fmla="*/ f109 1 f70"/>
                <a:gd name="f134" fmla="*/ f110 1 f69"/>
                <a:gd name="f135" fmla="*/ f111 1 f70"/>
                <a:gd name="f136" fmla="*/ f112 f60 1"/>
                <a:gd name="f137" fmla="*/ f113 f60 1"/>
                <a:gd name="f138" fmla="*/ f115 f61 1"/>
                <a:gd name="f139" fmla="*/ f114 f61 1"/>
                <a:gd name="f140" fmla="*/ f116 f60 1"/>
                <a:gd name="f141" fmla="*/ f117 f61 1"/>
                <a:gd name="f142" fmla="*/ f118 f60 1"/>
                <a:gd name="f143" fmla="*/ f119 f61 1"/>
                <a:gd name="f144" fmla="*/ f120 f60 1"/>
                <a:gd name="f145" fmla="*/ f121 f61 1"/>
                <a:gd name="f146" fmla="*/ f122 f60 1"/>
                <a:gd name="f147" fmla="*/ f123 f61 1"/>
                <a:gd name="f148" fmla="*/ f124 f60 1"/>
                <a:gd name="f149" fmla="*/ f125 f61 1"/>
                <a:gd name="f150" fmla="*/ f126 f60 1"/>
                <a:gd name="f151" fmla="*/ f127 f61 1"/>
                <a:gd name="f152" fmla="*/ f128 f60 1"/>
                <a:gd name="f153" fmla="*/ f129 f61 1"/>
                <a:gd name="f154" fmla="*/ f130 f60 1"/>
                <a:gd name="f155" fmla="*/ f131 f61 1"/>
                <a:gd name="f156" fmla="*/ f132 f60 1"/>
                <a:gd name="f157" fmla="*/ f133 f61 1"/>
                <a:gd name="f158" fmla="*/ f134 f60 1"/>
                <a:gd name="f159" fmla="*/ f135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1">
                  <a:pos x="f140" y="f141"/>
                </a:cxn>
                <a:cxn ang="f91">
                  <a:pos x="f142" y="f143"/>
                </a:cxn>
                <a:cxn ang="f91">
                  <a:pos x="f144" y="f145"/>
                </a:cxn>
                <a:cxn ang="f91">
                  <a:pos x="f146" y="f147"/>
                </a:cxn>
                <a:cxn ang="f91">
                  <a:pos x="f148" y="f149"/>
                </a:cxn>
                <a:cxn ang="f91">
                  <a:pos x="f150" y="f151"/>
                </a:cxn>
                <a:cxn ang="f91">
                  <a:pos x="f152" y="f153"/>
                </a:cxn>
                <a:cxn ang="f91">
                  <a:pos x="f154" y="f155"/>
                </a:cxn>
                <a:cxn ang="f91">
                  <a:pos x="f156" y="f157"/>
                </a:cxn>
                <a:cxn ang="f91">
                  <a:pos x="f158" y="f159"/>
                </a:cxn>
                <a:cxn ang="f91">
                  <a:pos x="f140" y="f141"/>
                </a:cxn>
              </a:cxnLst>
              <a:rect l="f136" t="f139" r="f137" b="f138"/>
              <a:pathLst>
                <a:path w="417" h="212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7"/>
                    <a:pt x="f29" y="f30"/>
                  </a:cubicBezTo>
                  <a:cubicBezTo>
                    <a:pt x="f31" y="f32"/>
                    <a:pt x="f33" y="f34"/>
                    <a:pt x="f5" y="f35"/>
                  </a:cubicBezTo>
                  <a:cubicBezTo>
                    <a:pt x="f36" y="f37"/>
                    <a:pt x="f36" y="f38"/>
                    <a:pt x="f39" y="f40"/>
                  </a:cubicBezTo>
                  <a:cubicBezTo>
                    <a:pt x="f41" y="f42"/>
                    <a:pt x="f43" y="f7"/>
                    <a:pt x="f26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19"/>
                    <a:pt x="f52" y="f53"/>
                    <a:pt x="f22" y="f54"/>
                  </a:cubicBezTo>
                  <a:cubicBezTo>
                    <a:pt x="f55" y="f56"/>
                    <a:pt x="f57" y="f58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20" name="Freeform 328">
              <a:extLst>
                <a:ext uri="{FF2B5EF4-FFF2-40B4-BE49-F238E27FC236}">
                  <a16:creationId xmlns:a16="http://schemas.microsoft.com/office/drawing/2014/main" id="{D80C65D7-D022-7044-B7AC-4E6791636943}"/>
                </a:ext>
              </a:extLst>
            </p:cNvPr>
            <p:cNvSpPr/>
            <p:nvPr/>
          </p:nvSpPr>
          <p:spPr>
            <a:xfrm>
              <a:off x="6823079" y="4165997"/>
              <a:ext cx="493711" cy="2508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6"/>
                <a:gd name="f7" fmla="val 212"/>
                <a:gd name="f8" fmla="val 54"/>
                <a:gd name="f9" fmla="val 176"/>
                <a:gd name="f10" fmla="val 67"/>
                <a:gd name="f11" fmla="val 73"/>
                <a:gd name="f12" fmla="val 147"/>
                <a:gd name="f13" fmla="val 90"/>
                <a:gd name="f14" fmla="val 173"/>
                <a:gd name="f15" fmla="val 74"/>
                <a:gd name="f16" fmla="val 186"/>
                <a:gd name="f17" fmla="val 59"/>
                <a:gd name="f18" fmla="val 199"/>
                <a:gd name="f19" fmla="val 44"/>
                <a:gd name="f20" fmla="val 8"/>
                <a:gd name="f21" fmla="val 182"/>
                <a:gd name="f22" fmla="val 167"/>
                <a:gd name="f23" fmla="val 13"/>
                <a:gd name="f24" fmla="val 154"/>
                <a:gd name="f25" fmla="val 19"/>
                <a:gd name="f26" fmla="val 161"/>
                <a:gd name="f27" fmla="val 26"/>
                <a:gd name="f28" fmla="val 33"/>
                <a:gd name="f29" fmla="val 175"/>
                <a:gd name="f30" fmla="val 39"/>
                <a:gd name="f31" fmla="val 158"/>
                <a:gd name="f32" fmla="val 43"/>
                <a:gd name="f33" fmla="val 142"/>
                <a:gd name="f34" fmla="val 49"/>
                <a:gd name="f35" fmla="val 127"/>
                <a:gd name="f36" fmla="val 78"/>
                <a:gd name="f37" fmla="val 53"/>
                <a:gd name="f38" fmla="val 150"/>
                <a:gd name="f39" fmla="val 5"/>
                <a:gd name="f40" fmla="val 229"/>
                <a:gd name="f41" fmla="val 309"/>
                <a:gd name="f42" fmla="val 4"/>
                <a:gd name="f43" fmla="val 382"/>
                <a:gd name="f44" fmla="val 52"/>
                <a:gd name="f45" fmla="val 412"/>
                <a:gd name="f46" fmla="val 124"/>
                <a:gd name="f47" fmla="val 414"/>
                <a:gd name="f48" fmla="val 130"/>
                <a:gd name="f49" fmla="val 415"/>
                <a:gd name="f50" fmla="val 132"/>
                <a:gd name="f51" fmla="val 139"/>
                <a:gd name="f52" fmla="val 413"/>
                <a:gd name="f53" fmla="val 144"/>
                <a:gd name="f54" fmla="val 408"/>
                <a:gd name="f55" fmla="val 146"/>
                <a:gd name="f56" fmla="val 401"/>
                <a:gd name="f57" fmla="val 143"/>
                <a:gd name="f58" fmla="val 399"/>
                <a:gd name="f59" fmla="val 138"/>
                <a:gd name="f60" fmla="val 376"/>
                <a:gd name="f61" fmla="val 81"/>
                <a:gd name="f62" fmla="val 335"/>
                <a:gd name="f63" fmla="val 276"/>
                <a:gd name="f64" fmla="val 28"/>
                <a:gd name="f65" fmla="val 63"/>
                <a:gd name="f66" fmla="+- 0 0 -90"/>
                <a:gd name="f67" fmla="*/ f3 1 416"/>
                <a:gd name="f68" fmla="*/ f4 1 212"/>
                <a:gd name="f69" fmla="val f5"/>
                <a:gd name="f70" fmla="val f6"/>
                <a:gd name="f71" fmla="val f7"/>
                <a:gd name="f72" fmla="*/ f66 f0 1"/>
                <a:gd name="f73" fmla="+- f71 0 f69"/>
                <a:gd name="f74" fmla="+- f70 0 f69"/>
                <a:gd name="f75" fmla="*/ f72 1 f2"/>
                <a:gd name="f76" fmla="*/ f74 1 416"/>
                <a:gd name="f77" fmla="*/ f73 1 212"/>
                <a:gd name="f78" fmla="*/ 54 f74 1"/>
                <a:gd name="f79" fmla="*/ 176 f73 1"/>
                <a:gd name="f80" fmla="*/ 90 f74 1"/>
                <a:gd name="f81" fmla="*/ 173 f73 1"/>
                <a:gd name="f82" fmla="*/ 44 f74 1"/>
                <a:gd name="f83" fmla="*/ 212 f73 1"/>
                <a:gd name="f84" fmla="*/ 13 f74 1"/>
                <a:gd name="f85" fmla="*/ 154 f73 1"/>
                <a:gd name="f86" fmla="*/ 33 f74 1"/>
                <a:gd name="f87" fmla="*/ 175 f73 1"/>
                <a:gd name="f88" fmla="*/ 49 f74 1"/>
                <a:gd name="f89" fmla="*/ 127 f73 1"/>
                <a:gd name="f90" fmla="*/ 229 f74 1"/>
                <a:gd name="f91" fmla="*/ 5 f73 1"/>
                <a:gd name="f92" fmla="*/ 412 f74 1"/>
                <a:gd name="f93" fmla="*/ 124 f73 1"/>
                <a:gd name="f94" fmla="*/ 415 f74 1"/>
                <a:gd name="f95" fmla="*/ 132 f73 1"/>
                <a:gd name="f96" fmla="*/ 150 f73 1"/>
                <a:gd name="f97" fmla="*/ 399 f74 1"/>
                <a:gd name="f98" fmla="*/ 138 f73 1"/>
                <a:gd name="f99" fmla="*/ 276 f74 1"/>
                <a:gd name="f100" fmla="*/ 28 f73 1"/>
                <a:gd name="f101" fmla="+- f75 0 f1"/>
                <a:gd name="f102" fmla="*/ f78 1 416"/>
                <a:gd name="f103" fmla="*/ f79 1 212"/>
                <a:gd name="f104" fmla="*/ f80 1 416"/>
                <a:gd name="f105" fmla="*/ f81 1 212"/>
                <a:gd name="f106" fmla="*/ f82 1 416"/>
                <a:gd name="f107" fmla="*/ f83 1 212"/>
                <a:gd name="f108" fmla="*/ f84 1 416"/>
                <a:gd name="f109" fmla="*/ f85 1 212"/>
                <a:gd name="f110" fmla="*/ f86 1 416"/>
                <a:gd name="f111" fmla="*/ f87 1 212"/>
                <a:gd name="f112" fmla="*/ f88 1 416"/>
                <a:gd name="f113" fmla="*/ f89 1 212"/>
                <a:gd name="f114" fmla="*/ f90 1 416"/>
                <a:gd name="f115" fmla="*/ f91 1 212"/>
                <a:gd name="f116" fmla="*/ f92 1 416"/>
                <a:gd name="f117" fmla="*/ f93 1 212"/>
                <a:gd name="f118" fmla="*/ f94 1 416"/>
                <a:gd name="f119" fmla="*/ f95 1 212"/>
                <a:gd name="f120" fmla="*/ f96 1 212"/>
                <a:gd name="f121" fmla="*/ f97 1 416"/>
                <a:gd name="f122" fmla="*/ f98 1 212"/>
                <a:gd name="f123" fmla="*/ f99 1 416"/>
                <a:gd name="f124" fmla="*/ f100 1 212"/>
                <a:gd name="f125" fmla="*/ 0 1 f76"/>
                <a:gd name="f126" fmla="*/ f70 1 f76"/>
                <a:gd name="f127" fmla="*/ 0 1 f77"/>
                <a:gd name="f128" fmla="*/ f71 1 f77"/>
                <a:gd name="f129" fmla="*/ f102 1 f76"/>
                <a:gd name="f130" fmla="*/ f103 1 f77"/>
                <a:gd name="f131" fmla="*/ f104 1 f76"/>
                <a:gd name="f132" fmla="*/ f105 1 f77"/>
                <a:gd name="f133" fmla="*/ f106 1 f76"/>
                <a:gd name="f134" fmla="*/ f107 1 f77"/>
                <a:gd name="f135" fmla="*/ f108 1 f76"/>
                <a:gd name="f136" fmla="*/ f109 1 f77"/>
                <a:gd name="f137" fmla="*/ f110 1 f76"/>
                <a:gd name="f138" fmla="*/ f111 1 f77"/>
                <a:gd name="f139" fmla="*/ f112 1 f76"/>
                <a:gd name="f140" fmla="*/ f113 1 f77"/>
                <a:gd name="f141" fmla="*/ f114 1 f76"/>
                <a:gd name="f142" fmla="*/ f115 1 f77"/>
                <a:gd name="f143" fmla="*/ f116 1 f76"/>
                <a:gd name="f144" fmla="*/ f117 1 f77"/>
                <a:gd name="f145" fmla="*/ f118 1 f76"/>
                <a:gd name="f146" fmla="*/ f119 1 f77"/>
                <a:gd name="f147" fmla="*/ f120 1 f77"/>
                <a:gd name="f148" fmla="*/ f121 1 f76"/>
                <a:gd name="f149" fmla="*/ f122 1 f77"/>
                <a:gd name="f150" fmla="*/ f123 1 f76"/>
                <a:gd name="f151" fmla="*/ f124 1 f77"/>
                <a:gd name="f152" fmla="*/ f125 f67 1"/>
                <a:gd name="f153" fmla="*/ f126 f67 1"/>
                <a:gd name="f154" fmla="*/ f128 f68 1"/>
                <a:gd name="f155" fmla="*/ f127 f68 1"/>
                <a:gd name="f156" fmla="*/ f129 f67 1"/>
                <a:gd name="f157" fmla="*/ f130 f68 1"/>
                <a:gd name="f158" fmla="*/ f131 f67 1"/>
                <a:gd name="f159" fmla="*/ f132 f68 1"/>
                <a:gd name="f160" fmla="*/ f133 f67 1"/>
                <a:gd name="f161" fmla="*/ f134 f68 1"/>
                <a:gd name="f162" fmla="*/ f135 f67 1"/>
                <a:gd name="f163" fmla="*/ f136 f68 1"/>
                <a:gd name="f164" fmla="*/ f137 f67 1"/>
                <a:gd name="f165" fmla="*/ f138 f68 1"/>
                <a:gd name="f166" fmla="*/ f139 f67 1"/>
                <a:gd name="f167" fmla="*/ f140 f68 1"/>
                <a:gd name="f168" fmla="*/ f141 f67 1"/>
                <a:gd name="f169" fmla="*/ f142 f68 1"/>
                <a:gd name="f170" fmla="*/ f143 f67 1"/>
                <a:gd name="f171" fmla="*/ f144 f68 1"/>
                <a:gd name="f172" fmla="*/ f145 f67 1"/>
                <a:gd name="f173" fmla="*/ f146 f68 1"/>
                <a:gd name="f174" fmla="*/ f147 f68 1"/>
                <a:gd name="f175" fmla="*/ f148 f67 1"/>
                <a:gd name="f176" fmla="*/ f149 f68 1"/>
                <a:gd name="f177" fmla="*/ f150 f67 1"/>
                <a:gd name="f178" fmla="*/ f151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1">
                  <a:pos x="f156" y="f157"/>
                </a:cxn>
                <a:cxn ang="f101">
                  <a:pos x="f158" y="f159"/>
                </a:cxn>
                <a:cxn ang="f101">
                  <a:pos x="f160" y="f161"/>
                </a:cxn>
                <a:cxn ang="f101">
                  <a:pos x="f162" y="f163"/>
                </a:cxn>
                <a:cxn ang="f101">
                  <a:pos x="f164" y="f165"/>
                </a:cxn>
                <a:cxn ang="f101">
                  <a:pos x="f166" y="f167"/>
                </a:cxn>
                <a:cxn ang="f101">
                  <a:pos x="f168" y="f169"/>
                </a:cxn>
                <a:cxn ang="f101">
                  <a:pos x="f170" y="f171"/>
                </a:cxn>
                <a:cxn ang="f101">
                  <a:pos x="f172" y="f173"/>
                </a:cxn>
                <a:cxn ang="f101">
                  <a:pos x="f170" y="f174"/>
                </a:cxn>
                <a:cxn ang="f101">
                  <a:pos x="f175" y="f176"/>
                </a:cxn>
                <a:cxn ang="f101">
                  <a:pos x="f177" y="f178"/>
                </a:cxn>
                <a:cxn ang="f101">
                  <a:pos x="f156" y="f157"/>
                </a:cxn>
              </a:cxnLst>
              <a:rect l="f152" t="f155" r="f153" b="f154"/>
              <a:pathLst>
                <a:path w="416" h="212">
                  <a:moveTo>
                    <a:pt x="f8" y="f9"/>
                  </a:moveTo>
                  <a:cubicBezTo>
                    <a:pt x="f10" y="f2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7"/>
                  </a:cubicBezTo>
                  <a:cubicBezTo>
                    <a:pt x="f20" y="f21"/>
                    <a:pt x="f5" y="f22"/>
                    <a:pt x="f23" y="f24"/>
                  </a:cubicBezTo>
                  <a:cubicBezTo>
                    <a:pt x="f25" y="f26"/>
                    <a:pt x="f27" y="f22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35"/>
                    <a:pt x="f6" y="f48"/>
                    <a:pt x="f49" y="f50"/>
                  </a:cubicBezTo>
                  <a:cubicBezTo>
                    <a:pt x="f49" y="f51"/>
                    <a:pt x="f52" y="f53"/>
                    <a:pt x="f45" y="f38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19"/>
                    <a:pt x="f63" y="f64"/>
                  </a:cubicBezTo>
                  <a:cubicBezTo>
                    <a:pt x="f14" y="f5"/>
                    <a:pt x="f65" y="f15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21" name="Freeform 329">
              <a:extLst>
                <a:ext uri="{FF2B5EF4-FFF2-40B4-BE49-F238E27FC236}">
                  <a16:creationId xmlns:a16="http://schemas.microsoft.com/office/drawing/2014/main" id="{7A6B47C2-0A90-C4FA-7153-275C15EA7F09}"/>
                </a:ext>
              </a:extLst>
            </p:cNvPr>
            <p:cNvSpPr/>
            <p:nvPr/>
          </p:nvSpPr>
          <p:spPr>
            <a:xfrm>
              <a:off x="7080254" y="3315102"/>
              <a:ext cx="273048" cy="3635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1"/>
                <a:gd name="f7" fmla="val 306"/>
                <a:gd name="f8" fmla="val 298"/>
                <a:gd name="f9" fmla="val 7"/>
                <a:gd name="f10" fmla="val 295"/>
                <a:gd name="f11" fmla="val 13"/>
                <a:gd name="f12" fmla="val 289"/>
                <a:gd name="f13" fmla="val 20"/>
                <a:gd name="f14" fmla="val 75"/>
                <a:gd name="f15" fmla="val 131"/>
                <a:gd name="f16" fmla="val 186"/>
                <a:gd name="f17" fmla="val 194"/>
                <a:gd name="f18" fmla="val 203"/>
                <a:gd name="f19" fmla="val 214"/>
                <a:gd name="f20" fmla="val 270"/>
                <a:gd name="f21" fmla="val 254"/>
                <a:gd name="f22" fmla="val 238"/>
                <a:gd name="f23" fmla="val 167"/>
                <a:gd name="f24" fmla="val 96"/>
                <a:gd name="f25" fmla="val 25"/>
                <a:gd name="f26" fmla="val 19"/>
                <a:gd name="f27" fmla="val 213"/>
                <a:gd name="f28" fmla="val 14"/>
                <a:gd name="f29" fmla="val 215"/>
                <a:gd name="f30" fmla="val 8"/>
                <a:gd name="f31" fmla="val 216"/>
                <a:gd name="f32" fmla="val 5"/>
                <a:gd name="f33" fmla="val 220"/>
                <a:gd name="f34" fmla="val 2"/>
                <a:gd name="f35" fmla="val 222"/>
                <a:gd name="f36" fmla="val 225"/>
                <a:gd name="f37" fmla="val 3"/>
                <a:gd name="f38" fmla="val 228"/>
                <a:gd name="f39" fmla="val 6"/>
                <a:gd name="f40" fmla="val 230"/>
                <a:gd name="f41" fmla="val 9"/>
                <a:gd name="f42" fmla="val 12"/>
                <a:gd name="f43" fmla="val 15"/>
                <a:gd name="f44" fmla="val 110"/>
                <a:gd name="f45" fmla="val 201"/>
                <a:gd name="f46" fmla="val 293"/>
                <a:gd name="f47" fmla="val 297"/>
                <a:gd name="f48" fmla="val 229"/>
                <a:gd name="f49" fmla="val 300"/>
                <a:gd name="f50" fmla="val 154"/>
                <a:gd name="f51" fmla="val 79"/>
                <a:gd name="f52" fmla="val 303"/>
                <a:gd name="f53" fmla="+- 0 0 -90"/>
                <a:gd name="f54" fmla="*/ f3 1 231"/>
                <a:gd name="f55" fmla="*/ f4 1 306"/>
                <a:gd name="f56" fmla="val f5"/>
                <a:gd name="f57" fmla="val f6"/>
                <a:gd name="f58" fmla="val f7"/>
                <a:gd name="f59" fmla="*/ f53 f0 1"/>
                <a:gd name="f60" fmla="+- f58 0 f56"/>
                <a:gd name="f61" fmla="+- f57 0 f56"/>
                <a:gd name="f62" fmla="*/ f59 1 f2"/>
                <a:gd name="f63" fmla="*/ f61 1 231"/>
                <a:gd name="f64" fmla="*/ f60 1 306"/>
                <a:gd name="f65" fmla="*/ 0 f61 1"/>
                <a:gd name="f66" fmla="*/ 298 f60 1"/>
                <a:gd name="f67" fmla="*/ 20 f61 1"/>
                <a:gd name="f68" fmla="*/ 289 f60 1"/>
                <a:gd name="f69" fmla="*/ 186 f61 1"/>
                <a:gd name="f70" fmla="*/ 214 f61 1"/>
                <a:gd name="f71" fmla="*/ 238 f60 1"/>
                <a:gd name="f72" fmla="*/ 25 f60 1"/>
                <a:gd name="f73" fmla="*/ 215 f61 1"/>
                <a:gd name="f74" fmla="*/ 8 f60 1"/>
                <a:gd name="f75" fmla="*/ 222 f61 1"/>
                <a:gd name="f76" fmla="*/ 0 f60 1"/>
                <a:gd name="f77" fmla="*/ 230 f61 1"/>
                <a:gd name="f78" fmla="*/ 9 f60 1"/>
                <a:gd name="f79" fmla="*/ 19 f60 1"/>
                <a:gd name="f80" fmla="*/ 293 f60 1"/>
                <a:gd name="f81" fmla="*/ 229 f61 1"/>
                <a:gd name="f82" fmla="*/ 306 f60 1"/>
                <a:gd name="f83" fmla="*/ 5 f61 1"/>
                <a:gd name="f84" fmla="+- f62 0 f1"/>
                <a:gd name="f85" fmla="*/ f65 1 231"/>
                <a:gd name="f86" fmla="*/ f66 1 306"/>
                <a:gd name="f87" fmla="*/ f67 1 231"/>
                <a:gd name="f88" fmla="*/ f68 1 306"/>
                <a:gd name="f89" fmla="*/ f69 1 231"/>
                <a:gd name="f90" fmla="*/ f70 1 231"/>
                <a:gd name="f91" fmla="*/ f71 1 306"/>
                <a:gd name="f92" fmla="*/ f72 1 306"/>
                <a:gd name="f93" fmla="*/ f73 1 231"/>
                <a:gd name="f94" fmla="*/ f74 1 306"/>
                <a:gd name="f95" fmla="*/ f75 1 231"/>
                <a:gd name="f96" fmla="*/ f76 1 306"/>
                <a:gd name="f97" fmla="*/ f77 1 231"/>
                <a:gd name="f98" fmla="*/ f78 1 306"/>
                <a:gd name="f99" fmla="*/ f79 1 306"/>
                <a:gd name="f100" fmla="*/ f80 1 306"/>
                <a:gd name="f101" fmla="*/ f81 1 231"/>
                <a:gd name="f102" fmla="*/ f82 1 306"/>
                <a:gd name="f103" fmla="*/ f83 1 231"/>
                <a:gd name="f104" fmla="*/ 0 1 f63"/>
                <a:gd name="f105" fmla="*/ f57 1 f63"/>
                <a:gd name="f106" fmla="*/ 0 1 f64"/>
                <a:gd name="f107" fmla="*/ f58 1 f64"/>
                <a:gd name="f108" fmla="*/ f85 1 f63"/>
                <a:gd name="f109" fmla="*/ f86 1 f64"/>
                <a:gd name="f110" fmla="*/ f87 1 f63"/>
                <a:gd name="f111" fmla="*/ f88 1 f64"/>
                <a:gd name="f112" fmla="*/ f89 1 f63"/>
                <a:gd name="f113" fmla="*/ f90 1 f63"/>
                <a:gd name="f114" fmla="*/ f91 1 f64"/>
                <a:gd name="f115" fmla="*/ f92 1 f64"/>
                <a:gd name="f116" fmla="*/ f93 1 f63"/>
                <a:gd name="f117" fmla="*/ f94 1 f64"/>
                <a:gd name="f118" fmla="*/ f95 1 f63"/>
                <a:gd name="f119" fmla="*/ f96 1 f64"/>
                <a:gd name="f120" fmla="*/ f97 1 f63"/>
                <a:gd name="f121" fmla="*/ f98 1 f64"/>
                <a:gd name="f122" fmla="*/ f99 1 f64"/>
                <a:gd name="f123" fmla="*/ f100 1 f64"/>
                <a:gd name="f124" fmla="*/ f101 1 f63"/>
                <a:gd name="f125" fmla="*/ f102 1 f64"/>
                <a:gd name="f126" fmla="*/ f103 1 f63"/>
                <a:gd name="f127" fmla="*/ f104 f54 1"/>
                <a:gd name="f128" fmla="*/ f105 f54 1"/>
                <a:gd name="f129" fmla="*/ f107 f55 1"/>
                <a:gd name="f130" fmla="*/ f106 f55 1"/>
                <a:gd name="f131" fmla="*/ f108 f54 1"/>
                <a:gd name="f132" fmla="*/ f109 f55 1"/>
                <a:gd name="f133" fmla="*/ f110 f54 1"/>
                <a:gd name="f134" fmla="*/ f111 f55 1"/>
                <a:gd name="f135" fmla="*/ f112 f54 1"/>
                <a:gd name="f136" fmla="*/ f113 f54 1"/>
                <a:gd name="f137" fmla="*/ f114 f55 1"/>
                <a:gd name="f138" fmla="*/ f115 f55 1"/>
                <a:gd name="f139" fmla="*/ f116 f54 1"/>
                <a:gd name="f140" fmla="*/ f117 f55 1"/>
                <a:gd name="f141" fmla="*/ f118 f54 1"/>
                <a:gd name="f142" fmla="*/ f119 f55 1"/>
                <a:gd name="f143" fmla="*/ f120 f54 1"/>
                <a:gd name="f144" fmla="*/ f121 f55 1"/>
                <a:gd name="f145" fmla="*/ f122 f55 1"/>
                <a:gd name="f146" fmla="*/ f123 f55 1"/>
                <a:gd name="f147" fmla="*/ f124 f54 1"/>
                <a:gd name="f148" fmla="*/ f125 f55 1"/>
                <a:gd name="f149" fmla="*/ f126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4">
                  <a:pos x="f131" y="f132"/>
                </a:cxn>
                <a:cxn ang="f84">
                  <a:pos x="f133" y="f134"/>
                </a:cxn>
                <a:cxn ang="f84">
                  <a:pos x="f135" y="f134"/>
                </a:cxn>
                <a:cxn ang="f84">
                  <a:pos x="f136" y="f134"/>
                </a:cxn>
                <a:cxn ang="f84">
                  <a:pos x="f136" y="f137"/>
                </a:cxn>
                <a:cxn ang="f84">
                  <a:pos x="f136" y="f138"/>
                </a:cxn>
                <a:cxn ang="f84">
                  <a:pos x="f139" y="f140"/>
                </a:cxn>
                <a:cxn ang="f84">
                  <a:pos x="f141" y="f142"/>
                </a:cxn>
                <a:cxn ang="f84">
                  <a:pos x="f143" y="f144"/>
                </a:cxn>
                <a:cxn ang="f84">
                  <a:pos x="f143" y="f145"/>
                </a:cxn>
                <a:cxn ang="f84">
                  <a:pos x="f143" y="f146"/>
                </a:cxn>
                <a:cxn ang="f84">
                  <a:pos x="f147" y="f148"/>
                </a:cxn>
                <a:cxn ang="f84">
                  <a:pos x="f149" y="f148"/>
                </a:cxn>
                <a:cxn ang="f84">
                  <a:pos x="f131" y="f132"/>
                </a:cxn>
              </a:cxnLst>
              <a:rect l="f127" t="f130" r="f128" b="f129"/>
              <a:pathLst>
                <a:path w="231" h="306">
                  <a:moveTo>
                    <a:pt x="f5" y="f8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2"/>
                    <a:pt x="f16" y="f12"/>
                  </a:cubicBezTo>
                  <a:cubicBezTo>
                    <a:pt x="f17" y="f12"/>
                    <a:pt x="f18" y="f12"/>
                    <a:pt x="f19" y="f12"/>
                  </a:cubicBezTo>
                  <a:cubicBezTo>
                    <a:pt x="f19" y="f20"/>
                    <a:pt x="f19" y="f21"/>
                    <a:pt x="f19" y="f22"/>
                  </a:cubicBezTo>
                  <a:cubicBezTo>
                    <a:pt x="f19" y="f23"/>
                    <a:pt x="f19" y="f24"/>
                    <a:pt x="f19" y="f25"/>
                  </a:cubicBezTo>
                  <a:cubicBezTo>
                    <a:pt x="f19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6" y="f42"/>
                    <a:pt x="f40" y="f43"/>
                    <a:pt x="f40" y="f26"/>
                  </a:cubicBezTo>
                  <a:cubicBezTo>
                    <a:pt x="f40" y="f44"/>
                    <a:pt x="f40" y="f45"/>
                    <a:pt x="f40" y="f46"/>
                  </a:cubicBezTo>
                  <a:cubicBezTo>
                    <a:pt x="f40" y="f47"/>
                    <a:pt x="f48" y="f49"/>
                    <a:pt x="f48" y="f7"/>
                  </a:cubicBezTo>
                  <a:cubicBezTo>
                    <a:pt x="f50" y="f7"/>
                    <a:pt x="f51" y="f7"/>
                    <a:pt x="f32" y="f7"/>
                  </a:cubicBezTo>
                  <a:cubicBezTo>
                    <a:pt x="f37" y="f52"/>
                    <a:pt x="f34" y="f4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22" name="Freeform 330">
              <a:extLst>
                <a:ext uri="{FF2B5EF4-FFF2-40B4-BE49-F238E27FC236}">
                  <a16:creationId xmlns:a16="http://schemas.microsoft.com/office/drawing/2014/main" id="{54419F2B-BE86-65E3-B91E-B8ABE783D7BC}"/>
                </a:ext>
              </a:extLst>
            </p:cNvPr>
            <p:cNvSpPr/>
            <p:nvPr/>
          </p:nvSpPr>
          <p:spPr>
            <a:xfrm>
              <a:off x="7805739" y="6332933"/>
              <a:ext cx="227008" cy="2381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2"/>
                <a:gd name="f7" fmla="val 201"/>
                <a:gd name="f8" fmla="val 197"/>
                <a:gd name="f9" fmla="val 32"/>
                <a:gd name="f10" fmla="val 166"/>
                <a:gd name="f11" fmla="val 64"/>
                <a:gd name="f12" fmla="val 135"/>
                <a:gd name="f13" fmla="val 97"/>
                <a:gd name="f14" fmla="val 105"/>
                <a:gd name="f15" fmla="val 110"/>
                <a:gd name="f16" fmla="val 93"/>
                <a:gd name="f17" fmla="val 117"/>
                <a:gd name="f18" fmla="val 81"/>
                <a:gd name="f19" fmla="val 62"/>
                <a:gd name="f20" fmla="val 116"/>
                <a:gd name="f21" fmla="val 16"/>
                <a:gd name="f22" fmla="val 167"/>
                <a:gd name="f23" fmla="val 163"/>
                <a:gd name="f24" fmla="val 7"/>
                <a:gd name="f25" fmla="val 160"/>
                <a:gd name="f26" fmla="val 155"/>
                <a:gd name="f27" fmla="val 18"/>
                <a:gd name="f28" fmla="val 137"/>
                <a:gd name="f29" fmla="val 24"/>
                <a:gd name="f30" fmla="val 131"/>
                <a:gd name="f31" fmla="val 36"/>
                <a:gd name="f32" fmla="val 134"/>
                <a:gd name="f33" fmla="val 54"/>
                <a:gd name="f34" fmla="val 139"/>
                <a:gd name="f35" fmla="val 83"/>
                <a:gd name="f36" fmla="val 129"/>
                <a:gd name="f37" fmla="val 121"/>
                <a:gd name="f38" fmla="val 96"/>
                <a:gd name="f39" fmla="val 127"/>
                <a:gd name="f40" fmla="val 87"/>
                <a:gd name="f41" fmla="val 79"/>
                <a:gd name="f42" fmla="val 143"/>
                <a:gd name="f43" fmla="val 80"/>
                <a:gd name="f44" fmla="val 145"/>
                <a:gd name="f45" fmla="val 82"/>
                <a:gd name="f46" fmla="val 147"/>
                <a:gd name="f47" fmla="val 149"/>
                <a:gd name="f48" fmla="val 109"/>
                <a:gd name="f49" fmla="val 138"/>
                <a:gd name="f50" fmla="val 128"/>
                <a:gd name="f51" fmla="val 164"/>
                <a:gd name="f52" fmla="val 114"/>
                <a:gd name="f53" fmla="val 107"/>
                <a:gd name="f54" fmla="val 102"/>
                <a:gd name="f55" fmla="val 171"/>
                <a:gd name="f56" fmla="val 95"/>
                <a:gd name="f57" fmla="val 176"/>
                <a:gd name="f58" fmla="val 88"/>
                <a:gd name="f59" fmla="val 183"/>
                <a:gd name="f60" fmla="val 76"/>
                <a:gd name="f61" fmla="val 111"/>
                <a:gd name="f62" fmla="val 186"/>
                <a:gd name="f63" fmla="val 125"/>
                <a:gd name="f64" fmla="val 161"/>
                <a:gd name="f65" fmla="val 70"/>
                <a:gd name="f66" fmla="val 174"/>
                <a:gd name="f67" fmla="val 194"/>
                <a:gd name="f68" fmla="val 17"/>
                <a:gd name="f69" fmla="val 196"/>
                <a:gd name="f70" fmla="val 10"/>
                <a:gd name="f71" fmla="val 199"/>
                <a:gd name="f72" fmla="val 3"/>
                <a:gd name="f73" fmla="val 2"/>
                <a:gd name="f74" fmla="val 200"/>
                <a:gd name="f75" fmla="val 1"/>
                <a:gd name="f76" fmla="val 198"/>
                <a:gd name="f77" fmla="+- 0 0 -90"/>
                <a:gd name="f78" fmla="*/ f3 1 192"/>
                <a:gd name="f79" fmla="*/ f4 1 201"/>
                <a:gd name="f80" fmla="val f5"/>
                <a:gd name="f81" fmla="val f6"/>
                <a:gd name="f82" fmla="val f7"/>
                <a:gd name="f83" fmla="*/ f77 f0 1"/>
                <a:gd name="f84" fmla="+- f82 0 f80"/>
                <a:gd name="f85" fmla="+- f81 0 f80"/>
                <a:gd name="f86" fmla="*/ f83 1 f2"/>
                <a:gd name="f87" fmla="*/ f85 1 192"/>
                <a:gd name="f88" fmla="*/ f84 1 201"/>
                <a:gd name="f89" fmla="*/ 0 f85 1"/>
                <a:gd name="f90" fmla="*/ 197 f84 1"/>
                <a:gd name="f91" fmla="*/ 97 f85 1"/>
                <a:gd name="f92" fmla="*/ 105 f84 1"/>
                <a:gd name="f93" fmla="*/ 117 f85 1"/>
                <a:gd name="f94" fmla="*/ 62 f84 1"/>
                <a:gd name="f95" fmla="*/ 167 f85 1"/>
                <a:gd name="f96" fmla="*/ 0 f84 1"/>
                <a:gd name="f97" fmla="*/ 155 f85 1"/>
                <a:gd name="f98" fmla="*/ 18 f84 1"/>
                <a:gd name="f99" fmla="*/ 134 f85 1"/>
                <a:gd name="f100" fmla="*/ 54 f84 1"/>
                <a:gd name="f101" fmla="*/ 105 f85 1"/>
                <a:gd name="f102" fmla="*/ 121 f84 1"/>
                <a:gd name="f103" fmla="*/ 79 f85 1"/>
                <a:gd name="f104" fmla="*/ 143 f84 1"/>
                <a:gd name="f105" fmla="*/ 83 f85 1"/>
                <a:gd name="f106" fmla="*/ 149 f84 1"/>
                <a:gd name="f107" fmla="*/ 160 f85 1"/>
                <a:gd name="f108" fmla="*/ 116 f84 1"/>
                <a:gd name="f109" fmla="*/ 102 f84 1"/>
                <a:gd name="f110" fmla="*/ 183 f85 1"/>
                <a:gd name="f111" fmla="*/ 76 f84 1"/>
                <a:gd name="f112" fmla="*/ 161 f85 1"/>
                <a:gd name="f113" fmla="*/ 135 f84 1"/>
                <a:gd name="f114" fmla="*/ 24 f85 1"/>
                <a:gd name="f115" fmla="*/ 194 f84 1"/>
                <a:gd name="f116" fmla="*/ 3 f85 1"/>
                <a:gd name="f117" fmla="*/ 201 f84 1"/>
                <a:gd name="f118" fmla="+- f86 0 f1"/>
                <a:gd name="f119" fmla="*/ f89 1 192"/>
                <a:gd name="f120" fmla="*/ f90 1 201"/>
                <a:gd name="f121" fmla="*/ f91 1 192"/>
                <a:gd name="f122" fmla="*/ f92 1 201"/>
                <a:gd name="f123" fmla="*/ f93 1 192"/>
                <a:gd name="f124" fmla="*/ f94 1 201"/>
                <a:gd name="f125" fmla="*/ f95 1 192"/>
                <a:gd name="f126" fmla="*/ f96 1 201"/>
                <a:gd name="f127" fmla="*/ f97 1 192"/>
                <a:gd name="f128" fmla="*/ f98 1 201"/>
                <a:gd name="f129" fmla="*/ f99 1 192"/>
                <a:gd name="f130" fmla="*/ f100 1 201"/>
                <a:gd name="f131" fmla="*/ f101 1 192"/>
                <a:gd name="f132" fmla="*/ f102 1 201"/>
                <a:gd name="f133" fmla="*/ f103 1 192"/>
                <a:gd name="f134" fmla="*/ f104 1 201"/>
                <a:gd name="f135" fmla="*/ f105 1 192"/>
                <a:gd name="f136" fmla="*/ f106 1 201"/>
                <a:gd name="f137" fmla="*/ f107 1 192"/>
                <a:gd name="f138" fmla="*/ f108 1 201"/>
                <a:gd name="f139" fmla="*/ f109 1 201"/>
                <a:gd name="f140" fmla="*/ f110 1 192"/>
                <a:gd name="f141" fmla="*/ f111 1 201"/>
                <a:gd name="f142" fmla="*/ f112 1 192"/>
                <a:gd name="f143" fmla="*/ f113 1 201"/>
                <a:gd name="f144" fmla="*/ f114 1 192"/>
                <a:gd name="f145" fmla="*/ f115 1 201"/>
                <a:gd name="f146" fmla="*/ f116 1 192"/>
                <a:gd name="f147" fmla="*/ f117 1 201"/>
                <a:gd name="f148" fmla="*/ 0 1 f87"/>
                <a:gd name="f149" fmla="*/ f81 1 f87"/>
                <a:gd name="f150" fmla="*/ 0 1 f88"/>
                <a:gd name="f151" fmla="*/ f82 1 f88"/>
                <a:gd name="f152" fmla="*/ f119 1 f87"/>
                <a:gd name="f153" fmla="*/ f120 1 f88"/>
                <a:gd name="f154" fmla="*/ f121 1 f87"/>
                <a:gd name="f155" fmla="*/ f122 1 f88"/>
                <a:gd name="f156" fmla="*/ f123 1 f87"/>
                <a:gd name="f157" fmla="*/ f124 1 f88"/>
                <a:gd name="f158" fmla="*/ f125 1 f87"/>
                <a:gd name="f159" fmla="*/ f126 1 f88"/>
                <a:gd name="f160" fmla="*/ f127 1 f87"/>
                <a:gd name="f161" fmla="*/ f128 1 f88"/>
                <a:gd name="f162" fmla="*/ f129 1 f87"/>
                <a:gd name="f163" fmla="*/ f130 1 f88"/>
                <a:gd name="f164" fmla="*/ f131 1 f87"/>
                <a:gd name="f165" fmla="*/ f132 1 f88"/>
                <a:gd name="f166" fmla="*/ f133 1 f87"/>
                <a:gd name="f167" fmla="*/ f134 1 f88"/>
                <a:gd name="f168" fmla="*/ f135 1 f87"/>
                <a:gd name="f169" fmla="*/ f136 1 f88"/>
                <a:gd name="f170" fmla="*/ f137 1 f87"/>
                <a:gd name="f171" fmla="*/ f138 1 f88"/>
                <a:gd name="f172" fmla="*/ f139 1 f88"/>
                <a:gd name="f173" fmla="*/ f140 1 f87"/>
                <a:gd name="f174" fmla="*/ f141 1 f88"/>
                <a:gd name="f175" fmla="*/ f142 1 f87"/>
                <a:gd name="f176" fmla="*/ f143 1 f88"/>
                <a:gd name="f177" fmla="*/ f144 1 f87"/>
                <a:gd name="f178" fmla="*/ f145 1 f88"/>
                <a:gd name="f179" fmla="*/ f146 1 f87"/>
                <a:gd name="f180" fmla="*/ f147 1 f88"/>
                <a:gd name="f181" fmla="*/ f148 f78 1"/>
                <a:gd name="f182" fmla="*/ f149 f78 1"/>
                <a:gd name="f183" fmla="*/ f151 f79 1"/>
                <a:gd name="f184" fmla="*/ f150 f79 1"/>
                <a:gd name="f185" fmla="*/ f152 f78 1"/>
                <a:gd name="f186" fmla="*/ f153 f79 1"/>
                <a:gd name="f187" fmla="*/ f154 f78 1"/>
                <a:gd name="f188" fmla="*/ f155 f79 1"/>
                <a:gd name="f189" fmla="*/ f156 f78 1"/>
                <a:gd name="f190" fmla="*/ f157 f79 1"/>
                <a:gd name="f191" fmla="*/ f158 f78 1"/>
                <a:gd name="f192" fmla="*/ f159 f79 1"/>
                <a:gd name="f193" fmla="*/ f160 f78 1"/>
                <a:gd name="f194" fmla="*/ f161 f79 1"/>
                <a:gd name="f195" fmla="*/ f162 f78 1"/>
                <a:gd name="f196" fmla="*/ f163 f79 1"/>
                <a:gd name="f197" fmla="*/ f164 f78 1"/>
                <a:gd name="f198" fmla="*/ f165 f79 1"/>
                <a:gd name="f199" fmla="*/ f166 f78 1"/>
                <a:gd name="f200" fmla="*/ f167 f79 1"/>
                <a:gd name="f201" fmla="*/ f168 f78 1"/>
                <a:gd name="f202" fmla="*/ f169 f79 1"/>
                <a:gd name="f203" fmla="*/ f170 f78 1"/>
                <a:gd name="f204" fmla="*/ f171 f79 1"/>
                <a:gd name="f205" fmla="*/ f172 f79 1"/>
                <a:gd name="f206" fmla="*/ f173 f78 1"/>
                <a:gd name="f207" fmla="*/ f174 f79 1"/>
                <a:gd name="f208" fmla="*/ f175 f78 1"/>
                <a:gd name="f209" fmla="*/ f176 f79 1"/>
                <a:gd name="f210" fmla="*/ f177 f78 1"/>
                <a:gd name="f211" fmla="*/ f178 f79 1"/>
                <a:gd name="f212" fmla="*/ f179 f78 1"/>
                <a:gd name="f213" fmla="*/ f180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8">
                  <a:pos x="f185" y="f186"/>
                </a:cxn>
                <a:cxn ang="f118">
                  <a:pos x="f187" y="f188"/>
                </a:cxn>
                <a:cxn ang="f118">
                  <a:pos x="f189" y="f190"/>
                </a:cxn>
                <a:cxn ang="f118">
                  <a:pos x="f191" y="f192"/>
                </a:cxn>
                <a:cxn ang="f118">
                  <a:pos x="f193" y="f194"/>
                </a:cxn>
                <a:cxn ang="f118">
                  <a:pos x="f195" y="f196"/>
                </a:cxn>
                <a:cxn ang="f118">
                  <a:pos x="f197" y="f198"/>
                </a:cxn>
                <a:cxn ang="f118">
                  <a:pos x="f199" y="f200"/>
                </a:cxn>
                <a:cxn ang="f118">
                  <a:pos x="f201" y="f202"/>
                </a:cxn>
                <a:cxn ang="f118">
                  <a:pos x="f203" y="f204"/>
                </a:cxn>
                <a:cxn ang="f118">
                  <a:pos x="f191" y="f205"/>
                </a:cxn>
                <a:cxn ang="f118">
                  <a:pos x="f206" y="f207"/>
                </a:cxn>
                <a:cxn ang="f118">
                  <a:pos x="f208" y="f209"/>
                </a:cxn>
                <a:cxn ang="f118">
                  <a:pos x="f210" y="f211"/>
                </a:cxn>
                <a:cxn ang="f118">
                  <a:pos x="f212" y="f213"/>
                </a:cxn>
                <a:cxn ang="f118">
                  <a:pos x="f185" y="f186"/>
                </a:cxn>
              </a:cxnLst>
              <a:rect l="f181" t="f184" r="f182" b="f183"/>
              <a:pathLst>
                <a:path w="192" h="20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cubicBezTo>
                    <a:pt x="f20" y="f21"/>
                    <a:pt x="f17" y="f21"/>
                    <a:pt x="f22" y="f5"/>
                  </a:cubicBezTo>
                  <a:cubicBezTo>
                    <a:pt x="f23" y="f24"/>
                    <a:pt x="f25" y="f21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14"/>
                    <a:pt x="f14" y="f37"/>
                  </a:cubicBezTo>
                  <a:cubicBezTo>
                    <a:pt x="f38" y="f39"/>
                    <a:pt x="f40" y="f12"/>
                    <a:pt x="f41" y="f42"/>
                  </a:cubicBezTo>
                  <a:cubicBezTo>
                    <a:pt x="f43" y="f44"/>
                    <a:pt x="f45" y="f46"/>
                    <a:pt x="f35" y="f47"/>
                  </a:cubicBezTo>
                  <a:cubicBezTo>
                    <a:pt x="f48" y="f49"/>
                    <a:pt x="f12" y="f50"/>
                    <a:pt x="f25" y="f20"/>
                  </a:cubicBezTo>
                  <a:cubicBezTo>
                    <a:pt x="f51" y="f52"/>
                    <a:pt x="f51" y="f53"/>
                    <a:pt x="f22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" y="f61"/>
                    <a:pt x="f62" y="f63"/>
                    <a:pt x="f64" y="f12"/>
                  </a:cubicBezTo>
                  <a:cubicBezTo>
                    <a:pt x="f20" y="f26"/>
                    <a:pt x="f65" y="f66"/>
                    <a:pt x="f29" y="f67"/>
                  </a:cubicBezTo>
                  <a:cubicBezTo>
                    <a:pt x="f68" y="f69"/>
                    <a:pt x="f70" y="f71"/>
                    <a:pt x="f72" y="f7"/>
                  </a:cubicBezTo>
                  <a:cubicBezTo>
                    <a:pt x="f73" y="f74"/>
                    <a:pt x="f75" y="f76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23" name="Freeform 331">
              <a:extLst>
                <a:ext uri="{FF2B5EF4-FFF2-40B4-BE49-F238E27FC236}">
                  <a16:creationId xmlns:a16="http://schemas.microsoft.com/office/drawing/2014/main" id="{316B75EE-1C8C-4606-24E5-769AD71AE2D0}"/>
                </a:ext>
              </a:extLst>
            </p:cNvPr>
            <p:cNvSpPr/>
            <p:nvPr/>
          </p:nvSpPr>
          <p:spPr>
            <a:xfrm>
              <a:off x="8178805" y="6166247"/>
              <a:ext cx="163513" cy="2349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7"/>
                <a:gd name="f7" fmla="val 199"/>
                <a:gd name="f8" fmla="val 27"/>
                <a:gd name="f9" fmla="val 63"/>
                <a:gd name="f10" fmla="val 30"/>
                <a:gd name="f11" fmla="val 100"/>
                <a:gd name="f12" fmla="val 60"/>
                <a:gd name="f13" fmla="val 90"/>
                <a:gd name="f14" fmla="val 99"/>
                <a:gd name="f15" fmla="val 127"/>
                <a:gd name="f16" fmla="val 64"/>
                <a:gd name="f17" fmla="val 163"/>
                <a:gd name="f18" fmla="val 26"/>
                <a:gd name="f19" fmla="val 188"/>
                <a:gd name="f20" fmla="val 177"/>
                <a:gd name="f21" fmla="val 25"/>
                <a:gd name="f22" fmla="val 164"/>
                <a:gd name="f23" fmla="val 17"/>
                <a:gd name="f24" fmla="val 166"/>
                <a:gd name="f25" fmla="val 11"/>
                <a:gd name="f26" fmla="val 168"/>
                <a:gd name="f27" fmla="val 2"/>
                <a:gd name="f28" fmla="val 171"/>
                <a:gd name="f29" fmla="val 143"/>
                <a:gd name="f30" fmla="val 146"/>
                <a:gd name="f31" fmla="val 40"/>
                <a:gd name="f32" fmla="val 133"/>
                <a:gd name="f33" fmla="val 42"/>
                <a:gd name="f34" fmla="val 142"/>
                <a:gd name="f35" fmla="val 44"/>
                <a:gd name="f36" fmla="val 149"/>
                <a:gd name="f37" fmla="val 46"/>
                <a:gd name="f38" fmla="val 158"/>
                <a:gd name="f39" fmla="val 67"/>
                <a:gd name="f40" fmla="val 135"/>
                <a:gd name="f41" fmla="val 87"/>
                <a:gd name="f42" fmla="val 113"/>
                <a:gd name="f43" fmla="val 108"/>
                <a:gd name="f44" fmla="val 89"/>
                <a:gd name="f45" fmla="val 74"/>
                <a:gd name="f46" fmla="val 56"/>
                <a:gd name="f47" fmla="val 41"/>
                <a:gd name="f48" fmla="val 34"/>
                <a:gd name="f49" fmla="val 61"/>
                <a:gd name="f50" fmla="val 32"/>
                <a:gd name="f51" fmla="val 73"/>
                <a:gd name="f52" fmla="val 10"/>
                <a:gd name="f53" fmla="val 76"/>
                <a:gd name="f54" fmla="val 15"/>
                <a:gd name="f55" fmla="val 52"/>
                <a:gd name="f56" fmla="val 21"/>
                <a:gd name="f57" fmla="val 28"/>
                <a:gd name="f58" fmla="+- 0 0 -90"/>
                <a:gd name="f59" fmla="*/ f3 1 137"/>
                <a:gd name="f60" fmla="*/ f4 1 199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6 1 137"/>
                <a:gd name="f69" fmla="*/ f65 1 199"/>
                <a:gd name="f70" fmla="*/ 27 f66 1"/>
                <a:gd name="f71" fmla="*/ 0 f65 1"/>
                <a:gd name="f72" fmla="*/ 137 f66 1"/>
                <a:gd name="f73" fmla="*/ 90 f65 1"/>
                <a:gd name="f74" fmla="*/ 199 f65 1"/>
                <a:gd name="f75" fmla="*/ 25 f66 1"/>
                <a:gd name="f76" fmla="*/ 164 f65 1"/>
                <a:gd name="f77" fmla="*/ 2 f66 1"/>
                <a:gd name="f78" fmla="*/ 171 f65 1"/>
                <a:gd name="f79" fmla="*/ 40 f66 1"/>
                <a:gd name="f80" fmla="*/ 133 f65 1"/>
                <a:gd name="f81" fmla="*/ 46 f66 1"/>
                <a:gd name="f82" fmla="*/ 158 f65 1"/>
                <a:gd name="f83" fmla="*/ 108 f66 1"/>
                <a:gd name="f84" fmla="*/ 89 f65 1"/>
                <a:gd name="f85" fmla="*/ 41 f66 1"/>
                <a:gd name="f86" fmla="*/ 34 f65 1"/>
                <a:gd name="f87" fmla="*/ 10 f66 1"/>
                <a:gd name="f88" fmla="*/ 76 f65 1"/>
                <a:gd name="f89" fmla="+- f67 0 f1"/>
                <a:gd name="f90" fmla="*/ f70 1 137"/>
                <a:gd name="f91" fmla="*/ f71 1 199"/>
                <a:gd name="f92" fmla="*/ f72 1 137"/>
                <a:gd name="f93" fmla="*/ f73 1 199"/>
                <a:gd name="f94" fmla="*/ f74 1 199"/>
                <a:gd name="f95" fmla="*/ f75 1 137"/>
                <a:gd name="f96" fmla="*/ f76 1 199"/>
                <a:gd name="f97" fmla="*/ f77 1 137"/>
                <a:gd name="f98" fmla="*/ f78 1 199"/>
                <a:gd name="f99" fmla="*/ f79 1 137"/>
                <a:gd name="f100" fmla="*/ f80 1 199"/>
                <a:gd name="f101" fmla="*/ f81 1 137"/>
                <a:gd name="f102" fmla="*/ f82 1 199"/>
                <a:gd name="f103" fmla="*/ f83 1 137"/>
                <a:gd name="f104" fmla="*/ f84 1 199"/>
                <a:gd name="f105" fmla="*/ f85 1 137"/>
                <a:gd name="f106" fmla="*/ f86 1 199"/>
                <a:gd name="f107" fmla="*/ f87 1 137"/>
                <a:gd name="f108" fmla="*/ f88 1 199"/>
                <a:gd name="f109" fmla="*/ 0 1 f68"/>
                <a:gd name="f110" fmla="*/ f62 1 f68"/>
                <a:gd name="f111" fmla="*/ 0 1 f69"/>
                <a:gd name="f112" fmla="*/ f63 1 f69"/>
                <a:gd name="f113" fmla="*/ f90 1 f68"/>
                <a:gd name="f114" fmla="*/ f91 1 f69"/>
                <a:gd name="f115" fmla="*/ f92 1 f68"/>
                <a:gd name="f116" fmla="*/ f93 1 f69"/>
                <a:gd name="f117" fmla="*/ f94 1 f69"/>
                <a:gd name="f118" fmla="*/ f95 1 f68"/>
                <a:gd name="f119" fmla="*/ f96 1 f69"/>
                <a:gd name="f120" fmla="*/ f97 1 f68"/>
                <a:gd name="f121" fmla="*/ f98 1 f69"/>
                <a:gd name="f122" fmla="*/ f99 1 f68"/>
                <a:gd name="f123" fmla="*/ f100 1 f69"/>
                <a:gd name="f124" fmla="*/ f101 1 f68"/>
                <a:gd name="f125" fmla="*/ f102 1 f69"/>
                <a:gd name="f126" fmla="*/ f103 1 f68"/>
                <a:gd name="f127" fmla="*/ f104 1 f69"/>
                <a:gd name="f128" fmla="*/ f105 1 f68"/>
                <a:gd name="f129" fmla="*/ f106 1 f69"/>
                <a:gd name="f130" fmla="*/ f107 1 f68"/>
                <a:gd name="f131" fmla="*/ f108 1 f69"/>
                <a:gd name="f132" fmla="*/ f109 f59 1"/>
                <a:gd name="f133" fmla="*/ f110 f59 1"/>
                <a:gd name="f134" fmla="*/ f112 f60 1"/>
                <a:gd name="f135" fmla="*/ f111 f60 1"/>
                <a:gd name="f136" fmla="*/ f113 f59 1"/>
                <a:gd name="f137" fmla="*/ f114 f60 1"/>
                <a:gd name="f138" fmla="*/ f115 f59 1"/>
                <a:gd name="f139" fmla="*/ f116 f60 1"/>
                <a:gd name="f140" fmla="*/ f117 f60 1"/>
                <a:gd name="f141" fmla="*/ f118 f59 1"/>
                <a:gd name="f142" fmla="*/ f119 f60 1"/>
                <a:gd name="f143" fmla="*/ f120 f59 1"/>
                <a:gd name="f144" fmla="*/ f121 f60 1"/>
                <a:gd name="f145" fmla="*/ f122 f59 1"/>
                <a:gd name="f146" fmla="*/ f123 f60 1"/>
                <a:gd name="f147" fmla="*/ f124 f59 1"/>
                <a:gd name="f148" fmla="*/ f125 f60 1"/>
                <a:gd name="f149" fmla="*/ f126 f59 1"/>
                <a:gd name="f150" fmla="*/ f127 f60 1"/>
                <a:gd name="f151" fmla="*/ f128 f59 1"/>
                <a:gd name="f152" fmla="*/ f129 f60 1"/>
                <a:gd name="f153" fmla="*/ f130 f59 1"/>
                <a:gd name="f154" fmla="*/ f131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36" y="f137"/>
                </a:cxn>
                <a:cxn ang="f89">
                  <a:pos x="f138" y="f139"/>
                </a:cxn>
                <a:cxn ang="f89">
                  <a:pos x="f136" y="f140"/>
                </a:cxn>
                <a:cxn ang="f89">
                  <a:pos x="f141" y="f142"/>
                </a:cxn>
                <a:cxn ang="f89">
                  <a:pos x="f143" y="f144"/>
                </a:cxn>
                <a:cxn ang="f89">
                  <a:pos x="f145" y="f146"/>
                </a:cxn>
                <a:cxn ang="f89">
                  <a:pos x="f147" y="f148"/>
                </a:cxn>
                <a:cxn ang="f89">
                  <a:pos x="f149" y="f150"/>
                </a:cxn>
                <a:cxn ang="f89">
                  <a:pos x="f151" y="f152"/>
                </a:cxn>
                <a:cxn ang="f89">
                  <a:pos x="f153" y="f154"/>
                </a:cxn>
                <a:cxn ang="f89">
                  <a:pos x="f136" y="f137"/>
                </a:cxn>
              </a:cxnLst>
              <a:rect l="f132" t="f135" r="f133" b="f134"/>
              <a:pathLst>
                <a:path w="137" h="199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6" y="f17"/>
                    <a:pt x="f8" y="f7"/>
                  </a:cubicBezTo>
                  <a:cubicBezTo>
                    <a:pt x="f18" y="f19"/>
                    <a:pt x="f18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5" y="f29"/>
                    <a:pt x="f18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4" y="f45"/>
                    <a:pt x="f39" y="f46"/>
                    <a:pt x="f47" y="f48"/>
                  </a:cubicBezTo>
                  <a:cubicBezTo>
                    <a:pt x="f35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24" name="Freeform 332">
              <a:extLst>
                <a:ext uri="{FF2B5EF4-FFF2-40B4-BE49-F238E27FC236}">
                  <a16:creationId xmlns:a16="http://schemas.microsoft.com/office/drawing/2014/main" id="{1990B932-D59F-C57F-F750-7A8C56DC090A}"/>
                </a:ext>
              </a:extLst>
            </p:cNvPr>
            <p:cNvSpPr/>
            <p:nvPr/>
          </p:nvSpPr>
          <p:spPr>
            <a:xfrm>
              <a:off x="5346697" y="5304233"/>
              <a:ext cx="34920" cy="2190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185"/>
                <a:gd name="f8" fmla="val 62"/>
                <a:gd name="f9" fmla="val 123"/>
                <a:gd name="f10" fmla="val 20"/>
                <a:gd name="f11" fmla="val 11"/>
                <a:gd name="f12" fmla="val 21"/>
                <a:gd name="f13" fmla="+- 0 0 -90"/>
                <a:gd name="f14" fmla="*/ f3 1 30"/>
                <a:gd name="f15" fmla="*/ f4 1 18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30"/>
                <a:gd name="f24" fmla="*/ f20 1 185"/>
                <a:gd name="f25" fmla="*/ 30 f21 1"/>
                <a:gd name="f26" fmla="*/ 0 f20 1"/>
                <a:gd name="f27" fmla="*/ 185 f20 1"/>
                <a:gd name="f28" fmla="*/ 0 f21 1"/>
                <a:gd name="f29" fmla="+- f22 0 f1"/>
                <a:gd name="f30" fmla="*/ f25 1 30"/>
                <a:gd name="f31" fmla="*/ f26 1 185"/>
                <a:gd name="f32" fmla="*/ f27 1 185"/>
                <a:gd name="f33" fmla="*/ f28 1 30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5 1"/>
                <a:gd name="f49" fmla="*/ f4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9" y="f48"/>
                </a:cxn>
                <a:cxn ang="f29">
                  <a:pos x="f49" y="f47"/>
                </a:cxn>
                <a:cxn ang="f29">
                  <a:pos x="f46" y="f47"/>
                </a:cxn>
              </a:cxnLst>
              <a:rect l="f42" t="f45" r="f43" b="f44"/>
              <a:pathLst>
                <a:path w="30" h="185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5" y="f7"/>
                  </a:cubicBezTo>
                  <a:cubicBezTo>
                    <a:pt x="f5" y="f9"/>
                    <a:pt x="f5" y="f8"/>
                    <a:pt x="f5" y="f5"/>
                  </a:cubicBezTo>
                  <a:cubicBezTo>
                    <a:pt x="f11" y="f5"/>
                    <a:pt x="f12" y="f5"/>
                    <a:pt x="f6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25" name="Freeform 333">
              <a:extLst>
                <a:ext uri="{FF2B5EF4-FFF2-40B4-BE49-F238E27FC236}">
                  <a16:creationId xmlns:a16="http://schemas.microsoft.com/office/drawing/2014/main" id="{B313B8B0-2972-7910-0C10-F76610CC7221}"/>
                </a:ext>
              </a:extLst>
            </p:cNvPr>
            <p:cNvSpPr/>
            <p:nvPr/>
          </p:nvSpPr>
          <p:spPr>
            <a:xfrm>
              <a:off x="5289547" y="5339163"/>
              <a:ext cx="36511" cy="184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155"/>
                <a:gd name="f8" fmla="val 51"/>
                <a:gd name="f9" fmla="val 102"/>
                <a:gd name="f10" fmla="val 20"/>
                <a:gd name="f11" fmla="val 11"/>
                <a:gd name="f12" fmla="val 104"/>
                <a:gd name="f13" fmla="val 53"/>
                <a:gd name="f14" fmla="val 10"/>
                <a:gd name="f15" fmla="val 19"/>
                <a:gd name="f16" fmla="+- 0 0 -90"/>
                <a:gd name="f17" fmla="*/ f3 1 30"/>
                <a:gd name="f18" fmla="*/ f4 1 155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30"/>
                <a:gd name="f27" fmla="*/ f23 1 155"/>
                <a:gd name="f28" fmla="*/ 30 f24 1"/>
                <a:gd name="f29" fmla="*/ 0 f23 1"/>
                <a:gd name="f30" fmla="*/ 155 f23 1"/>
                <a:gd name="f31" fmla="*/ 0 f24 1"/>
                <a:gd name="f32" fmla="+- f25 0 f1"/>
                <a:gd name="f33" fmla="*/ f28 1 30"/>
                <a:gd name="f34" fmla="*/ f29 1 155"/>
                <a:gd name="f35" fmla="*/ f30 1 155"/>
                <a:gd name="f36" fmla="*/ f31 1 30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7"/>
                <a:gd name="f44" fmla="*/ f36 1 f26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8 1"/>
                <a:gd name="f52" fmla="*/ f4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49" y="f51"/>
                </a:cxn>
                <a:cxn ang="f32">
                  <a:pos x="f52" y="f51"/>
                </a:cxn>
                <a:cxn ang="f32">
                  <a:pos x="f52" y="f50"/>
                </a:cxn>
                <a:cxn ang="f32">
                  <a:pos x="f49" y="f50"/>
                </a:cxn>
              </a:cxnLst>
              <a:rect l="f45" t="f48" r="f46" b="f47"/>
              <a:pathLst>
                <a:path w="30" h="155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5" y="f7"/>
                  </a:cubicBezTo>
                  <a:cubicBezTo>
                    <a:pt x="f5" y="f12"/>
                    <a:pt x="f5" y="f13"/>
                    <a:pt x="f5" y="f5"/>
                  </a:cubicBezTo>
                  <a:cubicBezTo>
                    <a:pt x="f14" y="f5"/>
                    <a:pt x="f15" y="f5"/>
                    <a:pt x="f6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26" name="Freeform 334">
              <a:extLst>
                <a:ext uri="{FF2B5EF4-FFF2-40B4-BE49-F238E27FC236}">
                  <a16:creationId xmlns:a16="http://schemas.microsoft.com/office/drawing/2014/main" id="{419F699F-D01E-7C4E-DEA7-7DC65D0BABCC}"/>
                </a:ext>
              </a:extLst>
            </p:cNvPr>
            <p:cNvSpPr/>
            <p:nvPr/>
          </p:nvSpPr>
          <p:spPr>
            <a:xfrm>
              <a:off x="7961315" y="4583512"/>
              <a:ext cx="319089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9"/>
                <a:gd name="f7" fmla="val 17"/>
                <a:gd name="f8" fmla="val 263"/>
                <a:gd name="f9" fmla="val 177"/>
                <a:gd name="f10" fmla="val 90"/>
                <a:gd name="f11" fmla="val 4"/>
                <a:gd name="f12" fmla="val 3"/>
                <a:gd name="f13" fmla="val 15"/>
                <a:gd name="f14" fmla="val 1"/>
                <a:gd name="f15" fmla="val 13"/>
                <a:gd name="f16" fmla="val 11"/>
                <a:gd name="f17" fmla="val 5"/>
                <a:gd name="f18" fmla="val 7"/>
                <a:gd name="f19" fmla="val 16"/>
                <a:gd name="f20" fmla="val 95"/>
                <a:gd name="f21" fmla="val 174"/>
                <a:gd name="f22" fmla="val 252"/>
                <a:gd name="f23" fmla="val 258"/>
                <a:gd name="f24" fmla="val 10"/>
                <a:gd name="f25" fmla="val 267"/>
                <a:gd name="f26" fmla="val 12"/>
                <a:gd name="f27" fmla="val 265"/>
                <a:gd name="f28" fmla="+- 0 0 -90"/>
                <a:gd name="f29" fmla="*/ f3 1 269"/>
                <a:gd name="f30" fmla="*/ f4 1 17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269"/>
                <a:gd name="f39" fmla="*/ f35 1 17"/>
                <a:gd name="f40" fmla="*/ 263 f36 1"/>
                <a:gd name="f41" fmla="*/ 17 f35 1"/>
                <a:gd name="f42" fmla="*/ 4 f36 1"/>
                <a:gd name="f43" fmla="*/ 0 f36 1"/>
                <a:gd name="f44" fmla="*/ 11 f35 1"/>
                <a:gd name="f45" fmla="*/ 16 f36 1"/>
                <a:gd name="f46" fmla="*/ 1 f35 1"/>
                <a:gd name="f47" fmla="*/ 252 f36 1"/>
                <a:gd name="f48" fmla="*/ 0 f35 1"/>
                <a:gd name="f49" fmla="*/ 269 f36 1"/>
                <a:gd name="f50" fmla="*/ 10 f35 1"/>
                <a:gd name="f51" fmla="+- f37 0 f1"/>
                <a:gd name="f52" fmla="*/ f40 1 269"/>
                <a:gd name="f53" fmla="*/ f41 1 17"/>
                <a:gd name="f54" fmla="*/ f42 1 269"/>
                <a:gd name="f55" fmla="*/ f43 1 269"/>
                <a:gd name="f56" fmla="*/ f44 1 17"/>
                <a:gd name="f57" fmla="*/ f45 1 269"/>
                <a:gd name="f58" fmla="*/ f46 1 17"/>
                <a:gd name="f59" fmla="*/ f47 1 269"/>
                <a:gd name="f60" fmla="*/ f48 1 17"/>
                <a:gd name="f61" fmla="*/ f49 1 269"/>
                <a:gd name="f62" fmla="*/ f50 1 17"/>
                <a:gd name="f63" fmla="*/ 0 1 f38"/>
                <a:gd name="f64" fmla="*/ f32 1 f38"/>
                <a:gd name="f65" fmla="*/ 0 1 f39"/>
                <a:gd name="f66" fmla="*/ f33 1 f39"/>
                <a:gd name="f67" fmla="*/ f52 1 f38"/>
                <a:gd name="f68" fmla="*/ f53 1 f39"/>
                <a:gd name="f69" fmla="*/ f54 1 f38"/>
                <a:gd name="f70" fmla="*/ f55 1 f38"/>
                <a:gd name="f71" fmla="*/ f56 1 f39"/>
                <a:gd name="f72" fmla="*/ f57 1 f38"/>
                <a:gd name="f73" fmla="*/ f58 1 f39"/>
                <a:gd name="f74" fmla="*/ f59 1 f38"/>
                <a:gd name="f75" fmla="*/ f60 1 f39"/>
                <a:gd name="f76" fmla="*/ f61 1 f38"/>
                <a:gd name="f77" fmla="*/ f62 1 f39"/>
                <a:gd name="f78" fmla="*/ f63 f29 1"/>
                <a:gd name="f79" fmla="*/ f64 f29 1"/>
                <a:gd name="f80" fmla="*/ f66 f30 1"/>
                <a:gd name="f81" fmla="*/ f65 f30 1"/>
                <a:gd name="f82" fmla="*/ f67 f29 1"/>
                <a:gd name="f83" fmla="*/ f68 f30 1"/>
                <a:gd name="f84" fmla="*/ f69 f29 1"/>
                <a:gd name="f85" fmla="*/ f70 f29 1"/>
                <a:gd name="f86" fmla="*/ f71 f30 1"/>
                <a:gd name="f87" fmla="*/ f72 f29 1"/>
                <a:gd name="f88" fmla="*/ f73 f30 1"/>
                <a:gd name="f89" fmla="*/ f74 f29 1"/>
                <a:gd name="f90" fmla="*/ f75 f30 1"/>
                <a:gd name="f91" fmla="*/ f76 f29 1"/>
                <a:gd name="f92" fmla="*/ f7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2" y="f83"/>
                </a:cxn>
                <a:cxn ang="f51">
                  <a:pos x="f84" y="f83"/>
                </a:cxn>
                <a:cxn ang="f51">
                  <a:pos x="f85" y="f86"/>
                </a:cxn>
                <a:cxn ang="f51">
                  <a:pos x="f87" y="f88"/>
                </a:cxn>
                <a:cxn ang="f51">
                  <a:pos x="f89" y="f90"/>
                </a:cxn>
                <a:cxn ang="f51">
                  <a:pos x="f91" y="f92"/>
                </a:cxn>
                <a:cxn ang="f51">
                  <a:pos x="f82" y="f83"/>
                </a:cxn>
              </a:cxnLst>
              <a:rect l="f78" t="f81" r="f79" b="f80"/>
              <a:pathLst>
                <a:path w="269" h="17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13"/>
                    <a:pt x="f14" y="f15"/>
                    <a:pt x="f5" y="f16"/>
                  </a:cubicBezTo>
                  <a:cubicBezTo>
                    <a:pt x="f17" y="f18"/>
                    <a:pt x="f16" y="f14"/>
                    <a:pt x="f19" y="f14"/>
                  </a:cubicBezTo>
                  <a:cubicBezTo>
                    <a:pt x="f20" y="f5"/>
                    <a:pt x="f21" y="f5"/>
                    <a:pt x="f22" y="f5"/>
                  </a:cubicBezTo>
                  <a:cubicBezTo>
                    <a:pt x="f23" y="f5"/>
                    <a:pt x="f8" y="f18"/>
                    <a:pt x="f6" y="f24"/>
                  </a:cubicBezTo>
                  <a:cubicBezTo>
                    <a:pt x="f25" y="f26"/>
                    <a:pt x="f27" y="f13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27" name="Freeform 335">
              <a:extLst>
                <a:ext uri="{FF2B5EF4-FFF2-40B4-BE49-F238E27FC236}">
                  <a16:creationId xmlns:a16="http://schemas.microsoft.com/office/drawing/2014/main" id="{B992E392-FF9C-2770-65B9-23249DD19A1C}"/>
                </a:ext>
              </a:extLst>
            </p:cNvPr>
            <p:cNvSpPr/>
            <p:nvPr/>
          </p:nvSpPr>
          <p:spPr>
            <a:xfrm>
              <a:off x="7961315" y="4616851"/>
              <a:ext cx="317497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8"/>
                <a:gd name="f7" fmla="val 17"/>
                <a:gd name="f8" fmla="val 10"/>
                <a:gd name="f9" fmla="val 5"/>
                <a:gd name="f10" fmla="val 7"/>
                <a:gd name="f11" fmla="val 11"/>
                <a:gd name="f12" fmla="val 1"/>
                <a:gd name="f13" fmla="val 16"/>
                <a:gd name="f14" fmla="val 95"/>
                <a:gd name="f15" fmla="val 175"/>
                <a:gd name="f16" fmla="val 254"/>
                <a:gd name="f17" fmla="val 259"/>
                <a:gd name="f18" fmla="val 264"/>
                <a:gd name="f19" fmla="val 8"/>
                <a:gd name="f20" fmla="val 267"/>
                <a:gd name="f21" fmla="val 13"/>
                <a:gd name="f22" fmla="val 266"/>
                <a:gd name="f23" fmla="val 15"/>
                <a:gd name="f24" fmla="val 265"/>
                <a:gd name="f25" fmla="val 178"/>
                <a:gd name="f26" fmla="val 91"/>
                <a:gd name="f27" fmla="val 4"/>
                <a:gd name="f28" fmla="val 3"/>
                <a:gd name="f29" fmla="val 2"/>
                <a:gd name="f30" fmla="val 12"/>
                <a:gd name="f31" fmla="+- 0 0 -90"/>
                <a:gd name="f32" fmla="*/ f3 1 268"/>
                <a:gd name="f33" fmla="*/ f4 1 17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268"/>
                <a:gd name="f42" fmla="*/ f38 1 17"/>
                <a:gd name="f43" fmla="*/ 0 f39 1"/>
                <a:gd name="f44" fmla="*/ 10 f38 1"/>
                <a:gd name="f45" fmla="*/ 16 f39 1"/>
                <a:gd name="f46" fmla="*/ 1 f38 1"/>
                <a:gd name="f47" fmla="*/ 254 f39 1"/>
                <a:gd name="f48" fmla="*/ 268 f39 1"/>
                <a:gd name="f49" fmla="*/ 11 f38 1"/>
                <a:gd name="f50" fmla="*/ 265 f39 1"/>
                <a:gd name="f51" fmla="*/ 17 f38 1"/>
                <a:gd name="f52" fmla="*/ 4 f39 1"/>
                <a:gd name="f53" fmla="+- f40 0 f1"/>
                <a:gd name="f54" fmla="*/ f43 1 268"/>
                <a:gd name="f55" fmla="*/ f44 1 17"/>
                <a:gd name="f56" fmla="*/ f45 1 268"/>
                <a:gd name="f57" fmla="*/ f46 1 17"/>
                <a:gd name="f58" fmla="*/ f47 1 268"/>
                <a:gd name="f59" fmla="*/ f48 1 268"/>
                <a:gd name="f60" fmla="*/ f49 1 17"/>
                <a:gd name="f61" fmla="*/ f50 1 268"/>
                <a:gd name="f62" fmla="*/ f51 1 17"/>
                <a:gd name="f63" fmla="*/ f52 1 268"/>
                <a:gd name="f64" fmla="*/ 0 1 f41"/>
                <a:gd name="f65" fmla="*/ f35 1 f41"/>
                <a:gd name="f66" fmla="*/ 0 1 f42"/>
                <a:gd name="f67" fmla="*/ f36 1 f42"/>
                <a:gd name="f68" fmla="*/ f54 1 f41"/>
                <a:gd name="f69" fmla="*/ f55 1 f42"/>
                <a:gd name="f70" fmla="*/ f56 1 f41"/>
                <a:gd name="f71" fmla="*/ f57 1 f42"/>
                <a:gd name="f72" fmla="*/ f58 1 f41"/>
                <a:gd name="f73" fmla="*/ f59 1 f41"/>
                <a:gd name="f74" fmla="*/ f60 1 f42"/>
                <a:gd name="f75" fmla="*/ f61 1 f41"/>
                <a:gd name="f76" fmla="*/ f62 1 f42"/>
                <a:gd name="f77" fmla="*/ f63 1 f41"/>
                <a:gd name="f78" fmla="*/ f64 f32 1"/>
                <a:gd name="f79" fmla="*/ f65 f32 1"/>
                <a:gd name="f80" fmla="*/ f67 f33 1"/>
                <a:gd name="f81" fmla="*/ f66 f33 1"/>
                <a:gd name="f82" fmla="*/ f68 f32 1"/>
                <a:gd name="f83" fmla="*/ f69 f33 1"/>
                <a:gd name="f84" fmla="*/ f70 f32 1"/>
                <a:gd name="f85" fmla="*/ f71 f33 1"/>
                <a:gd name="f86" fmla="*/ f72 f32 1"/>
                <a:gd name="f87" fmla="*/ f73 f32 1"/>
                <a:gd name="f88" fmla="*/ f74 f33 1"/>
                <a:gd name="f89" fmla="*/ f75 f32 1"/>
                <a:gd name="f90" fmla="*/ f76 f33 1"/>
                <a:gd name="f91" fmla="*/ f77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2" y="f83"/>
                </a:cxn>
                <a:cxn ang="f53">
                  <a:pos x="f84" y="f85"/>
                </a:cxn>
                <a:cxn ang="f53">
                  <a:pos x="f86" y="f85"/>
                </a:cxn>
                <a:cxn ang="f53">
                  <a:pos x="f87" y="f88"/>
                </a:cxn>
                <a:cxn ang="f53">
                  <a:pos x="f89" y="f90"/>
                </a:cxn>
                <a:cxn ang="f53">
                  <a:pos x="f91" y="f90"/>
                </a:cxn>
                <a:cxn ang="f53">
                  <a:pos x="f82" y="f83"/>
                </a:cxn>
              </a:cxnLst>
              <a:rect l="f78" t="f81" r="f79" b="f80"/>
              <a:pathLst>
                <a:path w="268" h="17">
                  <a:moveTo>
                    <a:pt x="f5" y="f8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4" y="f5"/>
                    <a:pt x="f15" y="f5"/>
                    <a:pt x="f16" y="f12"/>
                  </a:cubicBezTo>
                  <a:cubicBezTo>
                    <a:pt x="f17" y="f12"/>
                    <a:pt x="f18" y="f19"/>
                    <a:pt x="f6" y="f11"/>
                  </a:cubicBezTo>
                  <a:cubicBezTo>
                    <a:pt x="f20" y="f21"/>
                    <a:pt x="f22" y="f23"/>
                    <a:pt x="f24" y="f7"/>
                  </a:cubicBezTo>
                  <a:cubicBezTo>
                    <a:pt x="f25" y="f7"/>
                    <a:pt x="f26" y="f7"/>
                    <a:pt x="f27" y="f7"/>
                  </a:cubicBezTo>
                  <a:cubicBezTo>
                    <a:pt x="f28" y="f23"/>
                    <a:pt x="f29" y="f30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28" name="Freeform 336">
              <a:extLst>
                <a:ext uri="{FF2B5EF4-FFF2-40B4-BE49-F238E27FC236}">
                  <a16:creationId xmlns:a16="http://schemas.microsoft.com/office/drawing/2014/main" id="{16D11F61-E0F2-CDC2-CB9A-AD7EF29D93A7}"/>
                </a:ext>
              </a:extLst>
            </p:cNvPr>
            <p:cNvSpPr/>
            <p:nvPr/>
          </p:nvSpPr>
          <p:spPr>
            <a:xfrm>
              <a:off x="5233989" y="5370911"/>
              <a:ext cx="34920" cy="1508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128"/>
                <a:gd name="f8" fmla="val 9"/>
                <a:gd name="f9" fmla="val 18"/>
                <a:gd name="f10" fmla="val 42"/>
                <a:gd name="f11" fmla="val 84"/>
                <a:gd name="f12" fmla="val 20"/>
                <a:gd name="f13" fmla="val 11"/>
                <a:gd name="f14" fmla="val 86"/>
                <a:gd name="f15" fmla="val 44"/>
                <a:gd name="f16" fmla="+- 0 0 -90"/>
                <a:gd name="f17" fmla="*/ f3 1 29"/>
                <a:gd name="f18" fmla="*/ f4 1 12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9"/>
                <a:gd name="f27" fmla="*/ f23 1 128"/>
                <a:gd name="f28" fmla="*/ 0 f24 1"/>
                <a:gd name="f29" fmla="*/ 0 f23 1"/>
                <a:gd name="f30" fmla="*/ 29 f24 1"/>
                <a:gd name="f31" fmla="*/ 128 f23 1"/>
                <a:gd name="f32" fmla="+- f25 0 f1"/>
                <a:gd name="f33" fmla="*/ f28 1 29"/>
                <a:gd name="f34" fmla="*/ f29 1 128"/>
                <a:gd name="f35" fmla="*/ f30 1 29"/>
                <a:gd name="f36" fmla="*/ f31 1 128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0"/>
                </a:cxn>
                <a:cxn ang="f32">
                  <a:pos x="f51" y="f52"/>
                </a:cxn>
                <a:cxn ang="f32">
                  <a:pos x="f49" y="f52"/>
                </a:cxn>
                <a:cxn ang="f32">
                  <a:pos x="f49" y="f50"/>
                </a:cxn>
              </a:cxnLst>
              <a:rect l="f45" t="f48" r="f46" b="f47"/>
              <a:pathLst>
                <a:path w="29" h="128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12" y="f7"/>
                    <a:pt x="f13" y="f7"/>
                    <a:pt x="f5" y="f7"/>
                  </a:cubicBezTo>
                  <a:cubicBezTo>
                    <a:pt x="f5" y="f14"/>
                    <a:pt x="f5" y="f15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29" name="Freeform 337">
              <a:extLst>
                <a:ext uri="{FF2B5EF4-FFF2-40B4-BE49-F238E27FC236}">
                  <a16:creationId xmlns:a16="http://schemas.microsoft.com/office/drawing/2014/main" id="{3E61FB23-78CD-9D43-EF6C-FB9F8D5FA310}"/>
                </a:ext>
              </a:extLst>
            </p:cNvPr>
            <p:cNvSpPr/>
            <p:nvPr/>
          </p:nvSpPr>
          <p:spPr>
            <a:xfrm>
              <a:off x="5176839" y="5393131"/>
              <a:ext cx="36511" cy="1285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109"/>
                <a:gd name="f8" fmla="val 72"/>
                <a:gd name="f9" fmla="val 37"/>
                <a:gd name="f10" fmla="val 10"/>
                <a:gd name="f11" fmla="val 20"/>
                <a:gd name="f12" fmla="val 36"/>
                <a:gd name="f13" fmla="val 21"/>
                <a:gd name="f14" fmla="val 11"/>
                <a:gd name="f15" fmla="+- 0 0 -90"/>
                <a:gd name="f16" fmla="*/ f3 1 31"/>
                <a:gd name="f17" fmla="*/ f4 1 10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31"/>
                <a:gd name="f26" fmla="*/ f22 1 109"/>
                <a:gd name="f27" fmla="*/ 0 f23 1"/>
                <a:gd name="f28" fmla="*/ 109 f22 1"/>
                <a:gd name="f29" fmla="*/ 0 f22 1"/>
                <a:gd name="f30" fmla="*/ 31 f23 1"/>
                <a:gd name="f31" fmla="+- f24 0 f1"/>
                <a:gd name="f32" fmla="*/ f27 1 31"/>
                <a:gd name="f33" fmla="*/ f28 1 109"/>
                <a:gd name="f34" fmla="*/ f29 1 109"/>
                <a:gd name="f35" fmla="*/ f30 1 31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6"/>
                <a:gd name="f43" fmla="*/ f35 1 f25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7 1"/>
                <a:gd name="f51" fmla="*/ f4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48" y="f50"/>
                </a:cxn>
                <a:cxn ang="f31">
                  <a:pos x="f51" y="f50"/>
                </a:cxn>
                <a:cxn ang="f31">
                  <a:pos x="f51" y="f49"/>
                </a:cxn>
                <a:cxn ang="f31">
                  <a:pos x="f48" y="f49"/>
                </a:cxn>
              </a:cxnLst>
              <a:rect l="f44" t="f47" r="f45" b="f46"/>
              <a:pathLst>
                <a:path w="31" h="109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12"/>
                    <a:pt x="f6" y="f8"/>
                    <a:pt x="f6" y="f7"/>
                  </a:cubicBezTo>
                  <a:cubicBezTo>
                    <a:pt x="f13" y="f7"/>
                    <a:pt x="f14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30" name="Freeform 338">
              <a:extLst>
                <a:ext uri="{FF2B5EF4-FFF2-40B4-BE49-F238E27FC236}">
                  <a16:creationId xmlns:a16="http://schemas.microsoft.com/office/drawing/2014/main" id="{4CFD2C39-1907-A901-124A-3C2136B65D64}"/>
                </a:ext>
              </a:extLst>
            </p:cNvPr>
            <p:cNvSpPr/>
            <p:nvPr/>
          </p:nvSpPr>
          <p:spPr>
            <a:xfrm>
              <a:off x="5119689" y="5413769"/>
              <a:ext cx="36511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93"/>
                <a:gd name="f8" fmla="val 20"/>
                <a:gd name="f9" fmla="val 11"/>
                <a:gd name="f10" fmla="val 62"/>
                <a:gd name="f11" fmla="val 32"/>
                <a:gd name="f12" fmla="val 10"/>
                <a:gd name="f13" fmla="val 19"/>
                <a:gd name="f14" fmla="val 60"/>
                <a:gd name="f15" fmla="+- 0 0 -90"/>
                <a:gd name="f16" fmla="*/ f3 1 30"/>
                <a:gd name="f17" fmla="*/ f4 1 9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30"/>
                <a:gd name="f26" fmla="*/ f22 1 93"/>
                <a:gd name="f27" fmla="*/ 30 f23 1"/>
                <a:gd name="f28" fmla="*/ 93 f22 1"/>
                <a:gd name="f29" fmla="*/ 0 f23 1"/>
                <a:gd name="f30" fmla="*/ 0 f22 1"/>
                <a:gd name="f31" fmla="+- f24 0 f1"/>
                <a:gd name="f32" fmla="*/ f27 1 30"/>
                <a:gd name="f33" fmla="*/ f28 1 93"/>
                <a:gd name="f34" fmla="*/ f29 1 30"/>
                <a:gd name="f35" fmla="*/ f30 1 93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49"/>
                </a:cxn>
                <a:cxn ang="f31">
                  <a:pos x="f50" y="f51"/>
                </a:cxn>
                <a:cxn ang="f31">
                  <a:pos x="f48" y="f51"/>
                </a:cxn>
                <a:cxn ang="f31">
                  <a:pos x="f48" y="f49"/>
                </a:cxn>
              </a:cxnLst>
              <a:rect l="f44" t="f47" r="f45" b="f46"/>
              <a:pathLst>
                <a:path w="30" h="93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12" y="f5"/>
                    <a:pt x="f13" y="f5"/>
                    <a:pt x="f6" y="f5"/>
                  </a:cubicBezTo>
                  <a:cubicBezTo>
                    <a:pt x="f6" y="f6"/>
                    <a:pt x="f6" y="f14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31" name="Freeform 339">
              <a:extLst>
                <a:ext uri="{FF2B5EF4-FFF2-40B4-BE49-F238E27FC236}">
                  <a16:creationId xmlns:a16="http://schemas.microsoft.com/office/drawing/2014/main" id="{85AC6CF8-D102-07CC-BA2C-21A3584FD44E}"/>
                </a:ext>
              </a:extLst>
            </p:cNvPr>
            <p:cNvSpPr/>
            <p:nvPr/>
          </p:nvSpPr>
          <p:spPr>
            <a:xfrm>
              <a:off x="6078538" y="5286777"/>
              <a:ext cx="169858" cy="1682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3"/>
                <a:gd name="f7" fmla="val 142"/>
                <a:gd name="f8" fmla="val 69"/>
                <a:gd name="f9" fmla="val 141"/>
                <a:gd name="f10" fmla="val 30"/>
                <a:gd name="f11" fmla="val 109"/>
                <a:gd name="f12" fmla="val 1"/>
                <a:gd name="f13" fmla="val 31"/>
                <a:gd name="f14" fmla="val 34"/>
                <a:gd name="f15" fmla="val 73"/>
                <a:gd name="f16" fmla="val 112"/>
                <a:gd name="f17" fmla="val 2"/>
                <a:gd name="f18" fmla="+- 0 0 -90"/>
                <a:gd name="f19" fmla="*/ f3 1 143"/>
                <a:gd name="f20" fmla="*/ f4 1 142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43"/>
                <a:gd name="f29" fmla="*/ f25 1 142"/>
                <a:gd name="f30" fmla="*/ 69 f26 1"/>
                <a:gd name="f31" fmla="*/ 141 f25 1"/>
                <a:gd name="f32" fmla="*/ 0 f26 1"/>
                <a:gd name="f33" fmla="*/ 69 f25 1"/>
                <a:gd name="f34" fmla="*/ 73 f26 1"/>
                <a:gd name="f35" fmla="*/ 1 f25 1"/>
                <a:gd name="f36" fmla="*/ 142 f26 1"/>
                <a:gd name="f37" fmla="*/ 73 f25 1"/>
                <a:gd name="f38" fmla="+- f27 0 f1"/>
                <a:gd name="f39" fmla="*/ f30 1 143"/>
                <a:gd name="f40" fmla="*/ f31 1 142"/>
                <a:gd name="f41" fmla="*/ f32 1 143"/>
                <a:gd name="f42" fmla="*/ f33 1 142"/>
                <a:gd name="f43" fmla="*/ f34 1 143"/>
                <a:gd name="f44" fmla="*/ f35 1 142"/>
                <a:gd name="f45" fmla="*/ f36 1 143"/>
                <a:gd name="f46" fmla="*/ f37 1 142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143" h="142">
                  <a:moveTo>
                    <a:pt x="f8" y="f9"/>
                  </a:moveTo>
                  <a:cubicBezTo>
                    <a:pt x="f10" y="f9"/>
                    <a:pt x="f5" y="f11"/>
                    <a:pt x="f5" y="f8"/>
                  </a:cubicBezTo>
                  <a:cubicBezTo>
                    <a:pt x="f12" y="f13"/>
                    <a:pt x="f14" y="f5"/>
                    <a:pt x="f15" y="f12"/>
                  </a:cubicBezTo>
                  <a:cubicBezTo>
                    <a:pt x="f16" y="f17"/>
                    <a:pt x="f6" y="f14"/>
                    <a:pt x="f7" y="f15"/>
                  </a:cubicBezTo>
                  <a:cubicBezTo>
                    <a:pt x="f9" y="f16"/>
                    <a:pt x="f11" y="f7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32" name="Freeform 340">
              <a:extLst>
                <a:ext uri="{FF2B5EF4-FFF2-40B4-BE49-F238E27FC236}">
                  <a16:creationId xmlns:a16="http://schemas.microsoft.com/office/drawing/2014/main" id="{CEFB3401-07E6-DF77-3C6F-82BA0152CA3B}"/>
                </a:ext>
              </a:extLst>
            </p:cNvPr>
            <p:cNvSpPr/>
            <p:nvPr/>
          </p:nvSpPr>
          <p:spPr>
            <a:xfrm>
              <a:off x="8024810" y="4246958"/>
              <a:ext cx="133346" cy="134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3"/>
                <a:gd name="f7" fmla="val 114"/>
                <a:gd name="f8" fmla="val 1"/>
                <a:gd name="f9" fmla="val 55"/>
                <a:gd name="f10" fmla="val 2"/>
                <a:gd name="f11" fmla="val 25"/>
                <a:gd name="f12" fmla="val 28"/>
                <a:gd name="f13" fmla="val 58"/>
                <a:gd name="f14" fmla="val 88"/>
                <a:gd name="f15" fmla="val 112"/>
                <a:gd name="f16" fmla="val 111"/>
                <a:gd name="f17" fmla="val 85"/>
                <a:gd name="f18" fmla="val 24"/>
                <a:gd name="f19" fmla="+- 0 0 -90"/>
                <a:gd name="f20" fmla="*/ f3 1 113"/>
                <a:gd name="f21" fmla="*/ f4 1 114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13"/>
                <a:gd name="f30" fmla="*/ f26 1 114"/>
                <a:gd name="f31" fmla="*/ 1 f27 1"/>
                <a:gd name="f32" fmla="*/ 55 f26 1"/>
                <a:gd name="f33" fmla="*/ 58 f27 1"/>
                <a:gd name="f34" fmla="*/ 1 f26 1"/>
                <a:gd name="f35" fmla="*/ 112 f27 1"/>
                <a:gd name="f36" fmla="*/ 58 f26 1"/>
                <a:gd name="f37" fmla="*/ 55 f27 1"/>
                <a:gd name="f38" fmla="*/ 113 f26 1"/>
                <a:gd name="f39" fmla="+- f28 0 f1"/>
                <a:gd name="f40" fmla="*/ f31 1 113"/>
                <a:gd name="f41" fmla="*/ f32 1 114"/>
                <a:gd name="f42" fmla="*/ f33 1 113"/>
                <a:gd name="f43" fmla="*/ f34 1 114"/>
                <a:gd name="f44" fmla="*/ f35 1 113"/>
                <a:gd name="f45" fmla="*/ f36 1 114"/>
                <a:gd name="f46" fmla="*/ f37 1 113"/>
                <a:gd name="f47" fmla="*/ f38 1 114"/>
                <a:gd name="f48" fmla="*/ 0 1 f29"/>
                <a:gd name="f49" fmla="*/ f23 1 f29"/>
                <a:gd name="f50" fmla="*/ 0 1 f30"/>
                <a:gd name="f51" fmla="*/ f24 1 f30"/>
                <a:gd name="f52" fmla="*/ f40 1 f29"/>
                <a:gd name="f53" fmla="*/ f41 1 f30"/>
                <a:gd name="f54" fmla="*/ f42 1 f29"/>
                <a:gd name="f55" fmla="*/ f43 1 f30"/>
                <a:gd name="f56" fmla="*/ f44 1 f29"/>
                <a:gd name="f57" fmla="*/ f45 1 f30"/>
                <a:gd name="f58" fmla="*/ f46 1 f29"/>
                <a:gd name="f59" fmla="*/ f47 1 f30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1 1"/>
                <a:gd name="f68" fmla="*/ f56 f20 1"/>
                <a:gd name="f69" fmla="*/ f57 f21 1"/>
                <a:gd name="f70" fmla="*/ f58 f20 1"/>
                <a:gd name="f71" fmla="*/ f5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64" y="f65"/>
                </a:cxn>
              </a:cxnLst>
              <a:rect l="f60" t="f63" r="f61" b="f62"/>
              <a:pathLst>
                <a:path w="113" h="114">
                  <a:moveTo>
                    <a:pt x="f8" y="f9"/>
                  </a:moveTo>
                  <a:cubicBezTo>
                    <a:pt x="f10" y="f11"/>
                    <a:pt x="f12" y="f5"/>
                    <a:pt x="f13" y="f8"/>
                  </a:cubicBezTo>
                  <a:cubicBezTo>
                    <a:pt x="f14" y="f8"/>
                    <a:pt x="f6" y="f12"/>
                    <a:pt x="f15" y="f13"/>
                  </a:cubicBezTo>
                  <a:cubicBezTo>
                    <a:pt x="f16" y="f14"/>
                    <a:pt x="f17" y="f7"/>
                    <a:pt x="f9" y="f6"/>
                  </a:cubicBezTo>
                  <a:cubicBezTo>
                    <a:pt x="f18" y="f16"/>
                    <a:pt x="f5" y="f17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33" name="Freeform 341">
              <a:extLst>
                <a:ext uri="{FF2B5EF4-FFF2-40B4-BE49-F238E27FC236}">
                  <a16:creationId xmlns:a16="http://schemas.microsoft.com/office/drawing/2014/main" id="{C5EC08C8-6647-EEE2-7318-5711C340628B}"/>
                </a:ext>
              </a:extLst>
            </p:cNvPr>
            <p:cNvSpPr/>
            <p:nvPr/>
          </p:nvSpPr>
          <p:spPr>
            <a:xfrm>
              <a:off x="6111877" y="4523189"/>
              <a:ext cx="103190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7"/>
                <a:gd name="f7" fmla="val 76"/>
                <a:gd name="f8" fmla="val 36"/>
                <a:gd name="f9" fmla="val 46"/>
                <a:gd name="f10" fmla="val 50"/>
                <a:gd name="f11" fmla="val 32"/>
                <a:gd name="f12" fmla="val 64"/>
                <a:gd name="f13" fmla="val 19"/>
                <a:gd name="f14" fmla="val 84"/>
                <a:gd name="f15" fmla="val 11"/>
                <a:gd name="f16" fmla="val 85"/>
                <a:gd name="f17" fmla="val 22"/>
                <a:gd name="f18" fmla="val 71"/>
                <a:gd name="f19" fmla="val 40"/>
                <a:gd name="f20" fmla="val 55"/>
                <a:gd name="f21" fmla="val 57"/>
                <a:gd name="f22" fmla="val 38"/>
                <a:gd name="f23" fmla="val 23"/>
                <a:gd name="f24" fmla="val 44"/>
                <a:gd name="f25" fmla="val 31"/>
                <a:gd name="f26" fmla="val 6"/>
                <a:gd name="f27" fmla="+- 0 0 -90"/>
                <a:gd name="f28" fmla="*/ f3 1 87"/>
                <a:gd name="f29" fmla="*/ f4 1 76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87"/>
                <a:gd name="f38" fmla="*/ f34 1 76"/>
                <a:gd name="f39" fmla="*/ 36 f35 1"/>
                <a:gd name="f40" fmla="*/ 46 f34 1"/>
                <a:gd name="f41" fmla="*/ 84 f35 1"/>
                <a:gd name="f42" fmla="*/ 0 f34 1"/>
                <a:gd name="f43" fmla="*/ 85 f35 1"/>
                <a:gd name="f44" fmla="*/ 22 f34 1"/>
                <a:gd name="f45" fmla="*/ 38 f35 1"/>
                <a:gd name="f46" fmla="*/ 76 f34 1"/>
                <a:gd name="f47" fmla="*/ 0 f35 1"/>
                <a:gd name="f48" fmla="*/ 31 f34 1"/>
                <a:gd name="f49" fmla="+- f36 0 f1"/>
                <a:gd name="f50" fmla="*/ f39 1 87"/>
                <a:gd name="f51" fmla="*/ f40 1 76"/>
                <a:gd name="f52" fmla="*/ f41 1 87"/>
                <a:gd name="f53" fmla="*/ f42 1 76"/>
                <a:gd name="f54" fmla="*/ f43 1 87"/>
                <a:gd name="f55" fmla="*/ f44 1 76"/>
                <a:gd name="f56" fmla="*/ f45 1 87"/>
                <a:gd name="f57" fmla="*/ f46 1 76"/>
                <a:gd name="f58" fmla="*/ f47 1 87"/>
                <a:gd name="f59" fmla="*/ f48 1 76"/>
                <a:gd name="f60" fmla="*/ 0 1 f37"/>
                <a:gd name="f61" fmla="*/ f31 1 f37"/>
                <a:gd name="f62" fmla="*/ 0 1 f38"/>
                <a:gd name="f63" fmla="*/ f32 1 f38"/>
                <a:gd name="f64" fmla="*/ f50 1 f37"/>
                <a:gd name="f65" fmla="*/ f51 1 f38"/>
                <a:gd name="f66" fmla="*/ f52 1 f37"/>
                <a:gd name="f67" fmla="*/ f53 1 f38"/>
                <a:gd name="f68" fmla="*/ f54 1 f37"/>
                <a:gd name="f69" fmla="*/ f55 1 f38"/>
                <a:gd name="f70" fmla="*/ f56 1 f37"/>
                <a:gd name="f71" fmla="*/ f57 1 f38"/>
                <a:gd name="f72" fmla="*/ f58 1 f37"/>
                <a:gd name="f73" fmla="*/ f59 1 f38"/>
                <a:gd name="f74" fmla="*/ f60 f28 1"/>
                <a:gd name="f75" fmla="*/ f61 f28 1"/>
                <a:gd name="f76" fmla="*/ f63 f29 1"/>
                <a:gd name="f77" fmla="*/ f62 f29 1"/>
                <a:gd name="f78" fmla="*/ f64 f28 1"/>
                <a:gd name="f79" fmla="*/ f65 f29 1"/>
                <a:gd name="f80" fmla="*/ f66 f28 1"/>
                <a:gd name="f81" fmla="*/ f67 f29 1"/>
                <a:gd name="f82" fmla="*/ f68 f28 1"/>
                <a:gd name="f83" fmla="*/ f69 f29 1"/>
                <a:gd name="f84" fmla="*/ f70 f28 1"/>
                <a:gd name="f85" fmla="*/ f71 f29 1"/>
                <a:gd name="f86" fmla="*/ f72 f28 1"/>
                <a:gd name="f87" fmla="*/ f73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8" y="f79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78" y="f79"/>
                </a:cxn>
              </a:cxnLst>
              <a:rect l="f74" t="f77" r="f75" b="f76"/>
              <a:pathLst>
                <a:path w="87" h="76">
                  <a:moveTo>
                    <a:pt x="f8" y="f9"/>
                  </a:moveTo>
                  <a:cubicBezTo>
                    <a:pt x="f10" y="f11"/>
                    <a:pt x="f12" y="f13"/>
                    <a:pt x="f14" y="f5"/>
                  </a:cubicBezTo>
                  <a:cubicBezTo>
                    <a:pt x="f14" y="f15"/>
                    <a:pt x="f6" y="f13"/>
                    <a:pt x="f16" y="f17"/>
                  </a:cubicBezTo>
                  <a:cubicBezTo>
                    <a:pt x="f18" y="f19"/>
                    <a:pt x="f20" y="f21"/>
                    <a:pt x="f22" y="f7"/>
                  </a:cubicBezTo>
                  <a:cubicBezTo>
                    <a:pt x="f23" y="f21"/>
                    <a:pt x="f15" y="f24"/>
                    <a:pt x="f5" y="f25"/>
                  </a:cubicBezTo>
                  <a:cubicBezTo>
                    <a:pt x="f26" y="f17"/>
                    <a:pt x="f26" y="f17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34" name="Freeform 342">
              <a:extLst>
                <a:ext uri="{FF2B5EF4-FFF2-40B4-BE49-F238E27FC236}">
                  <a16:creationId xmlns:a16="http://schemas.microsoft.com/office/drawing/2014/main" id="{4D229036-E548-345B-7F35-5FC78261AEE0}"/>
                </a:ext>
              </a:extLst>
            </p:cNvPr>
            <p:cNvSpPr/>
            <p:nvPr/>
          </p:nvSpPr>
          <p:spPr>
            <a:xfrm>
              <a:off x="6953253" y="5329635"/>
              <a:ext cx="119064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107"/>
                <a:gd name="f8" fmla="val 101"/>
                <a:gd name="f9" fmla="val 11"/>
                <a:gd name="f10" fmla="val 86"/>
                <a:gd name="f11" fmla="val 22"/>
                <a:gd name="f12" fmla="val 71"/>
                <a:gd name="f13" fmla="val 33"/>
                <a:gd name="f14" fmla="val 56"/>
                <a:gd name="f15" fmla="val 19"/>
                <a:gd name="f16" fmla="val 41"/>
                <a:gd name="f17" fmla="val 15"/>
                <a:gd name="f18" fmla="val 16"/>
                <a:gd name="f19" fmla="val 30"/>
                <a:gd name="f20" fmla="val 6"/>
                <a:gd name="f21" fmla="val 39"/>
                <a:gd name="f22" fmla="val 1"/>
                <a:gd name="f23" fmla="val 65"/>
                <a:gd name="f24" fmla="val 5"/>
                <a:gd name="f25" fmla="val 82"/>
                <a:gd name="f26" fmla="val 78"/>
                <a:gd name="f27" fmla="val 40"/>
                <a:gd name="f28" fmla="val 64"/>
                <a:gd name="f29" fmla="val 75"/>
                <a:gd name="f30" fmla="val 72"/>
                <a:gd name="f31" fmla="val 87"/>
                <a:gd name="f32" fmla="val 63"/>
                <a:gd name="f33" fmla="val 34"/>
                <a:gd name="f34" fmla="val 4"/>
                <a:gd name="f35" fmla="val 105"/>
                <a:gd name="f36" fmla="val 2"/>
                <a:gd name="f37" fmla="val 103"/>
                <a:gd name="f38" fmla="+- 0 0 -90"/>
                <a:gd name="f39" fmla="*/ f3 1 100"/>
                <a:gd name="f40" fmla="*/ f4 1 107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100"/>
                <a:gd name="f49" fmla="*/ f45 1 107"/>
                <a:gd name="f50" fmla="*/ 0 f46 1"/>
                <a:gd name="f51" fmla="*/ 101 f45 1"/>
                <a:gd name="f52" fmla="*/ 33 f46 1"/>
                <a:gd name="f53" fmla="*/ 56 f45 1"/>
                <a:gd name="f54" fmla="*/ 30 f46 1"/>
                <a:gd name="f55" fmla="*/ 6 f45 1"/>
                <a:gd name="f56" fmla="*/ 65 f46 1"/>
                <a:gd name="f57" fmla="*/ 5 f45 1"/>
                <a:gd name="f58" fmla="*/ 64 f46 1"/>
                <a:gd name="f59" fmla="*/ 100 f46 1"/>
                <a:gd name="f60" fmla="*/ 107 f45 1"/>
                <a:gd name="f61" fmla="*/ 6 f46 1"/>
                <a:gd name="f62" fmla="+- f47 0 f1"/>
                <a:gd name="f63" fmla="*/ f50 1 100"/>
                <a:gd name="f64" fmla="*/ f51 1 107"/>
                <a:gd name="f65" fmla="*/ f52 1 100"/>
                <a:gd name="f66" fmla="*/ f53 1 107"/>
                <a:gd name="f67" fmla="*/ f54 1 100"/>
                <a:gd name="f68" fmla="*/ f55 1 107"/>
                <a:gd name="f69" fmla="*/ f56 1 100"/>
                <a:gd name="f70" fmla="*/ f57 1 107"/>
                <a:gd name="f71" fmla="*/ f58 1 100"/>
                <a:gd name="f72" fmla="*/ f59 1 100"/>
                <a:gd name="f73" fmla="*/ f60 1 107"/>
                <a:gd name="f74" fmla="*/ f61 1 100"/>
                <a:gd name="f75" fmla="*/ 0 1 f48"/>
                <a:gd name="f76" fmla="*/ f42 1 f48"/>
                <a:gd name="f77" fmla="*/ 0 1 f49"/>
                <a:gd name="f78" fmla="*/ f43 1 f49"/>
                <a:gd name="f79" fmla="*/ f63 1 f48"/>
                <a:gd name="f80" fmla="*/ f64 1 f49"/>
                <a:gd name="f81" fmla="*/ f65 1 f48"/>
                <a:gd name="f82" fmla="*/ f66 1 f49"/>
                <a:gd name="f83" fmla="*/ f67 1 f48"/>
                <a:gd name="f84" fmla="*/ f68 1 f49"/>
                <a:gd name="f85" fmla="*/ f69 1 f48"/>
                <a:gd name="f86" fmla="*/ f70 1 f49"/>
                <a:gd name="f87" fmla="*/ f71 1 f48"/>
                <a:gd name="f88" fmla="*/ f72 1 f48"/>
                <a:gd name="f89" fmla="*/ f73 1 f49"/>
                <a:gd name="f90" fmla="*/ f74 1 f48"/>
                <a:gd name="f91" fmla="*/ f75 f39 1"/>
                <a:gd name="f92" fmla="*/ f76 f39 1"/>
                <a:gd name="f93" fmla="*/ f78 f40 1"/>
                <a:gd name="f94" fmla="*/ f77 f40 1"/>
                <a:gd name="f95" fmla="*/ f79 f39 1"/>
                <a:gd name="f96" fmla="*/ f80 f40 1"/>
                <a:gd name="f97" fmla="*/ f81 f39 1"/>
                <a:gd name="f98" fmla="*/ f82 f40 1"/>
                <a:gd name="f99" fmla="*/ f83 f39 1"/>
                <a:gd name="f100" fmla="*/ f84 f40 1"/>
                <a:gd name="f101" fmla="*/ f85 f39 1"/>
                <a:gd name="f102" fmla="*/ f86 f40 1"/>
                <a:gd name="f103" fmla="*/ f87 f39 1"/>
                <a:gd name="f104" fmla="*/ f88 f39 1"/>
                <a:gd name="f105" fmla="*/ f89 f40 1"/>
                <a:gd name="f106" fmla="*/ f90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98"/>
                </a:cxn>
                <a:cxn ang="f62">
                  <a:pos x="f104" y="f105"/>
                </a:cxn>
                <a:cxn ang="f62">
                  <a:pos x="f106" y="f105"/>
                </a:cxn>
                <a:cxn ang="f62">
                  <a:pos x="f95" y="f96"/>
                </a:cxn>
              </a:cxnLst>
              <a:rect l="f91" t="f94" r="f92" b="f93"/>
              <a:pathLst>
                <a:path w="100" h="10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14" y="f5"/>
                    <a:pt x="f23" y="f24"/>
                  </a:cubicBezTo>
                  <a:cubicBezTo>
                    <a:pt x="f25" y="f17"/>
                    <a:pt x="f26" y="f27"/>
                    <a:pt x="f28" y="f14"/>
                  </a:cubicBezTo>
                  <a:cubicBezTo>
                    <a:pt x="f29" y="f30"/>
                    <a:pt x="f10" y="f31"/>
                    <a:pt x="f6" y="f7"/>
                  </a:cubicBezTo>
                  <a:cubicBezTo>
                    <a:pt x="f32" y="f7"/>
                    <a:pt x="f33" y="f7"/>
                    <a:pt x="f20" y="f7"/>
                  </a:cubicBezTo>
                  <a:cubicBezTo>
                    <a:pt x="f34" y="f35"/>
                    <a:pt x="f36" y="f37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35" name="Freeform 343">
              <a:extLst>
                <a:ext uri="{FF2B5EF4-FFF2-40B4-BE49-F238E27FC236}">
                  <a16:creationId xmlns:a16="http://schemas.microsoft.com/office/drawing/2014/main" id="{BBCB274A-A4EF-D4F1-6EC8-DFA0AC2824E3}"/>
                </a:ext>
              </a:extLst>
            </p:cNvPr>
            <p:cNvSpPr/>
            <p:nvPr/>
          </p:nvSpPr>
          <p:spPr>
            <a:xfrm>
              <a:off x="7092955" y="5435998"/>
              <a:ext cx="161921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6"/>
                <a:gd name="f7" fmla="val 18"/>
                <a:gd name="f8" fmla="val 3"/>
                <a:gd name="f9" fmla="val 44"/>
                <a:gd name="f10" fmla="val 85"/>
                <a:gd name="f11" fmla="val 125"/>
                <a:gd name="f12" fmla="val 129"/>
                <a:gd name="f13" fmla="val 1"/>
                <a:gd name="f14" fmla="val 133"/>
                <a:gd name="f15" fmla="val 6"/>
                <a:gd name="f16" fmla="val 9"/>
                <a:gd name="f17" fmla="val 12"/>
                <a:gd name="f18" fmla="val 17"/>
                <a:gd name="f19" fmla="val 88"/>
                <a:gd name="f20" fmla="val 51"/>
                <a:gd name="f21" fmla="val 14"/>
                <a:gd name="f22" fmla="val 5"/>
                <a:gd name="f23" fmla="val 10"/>
                <a:gd name="f24" fmla="val 7"/>
                <a:gd name="f25" fmla="val 4"/>
                <a:gd name="f26" fmla="val 2"/>
                <a:gd name="f27" fmla="+- 0 0 -90"/>
                <a:gd name="f28" fmla="*/ f3 1 136"/>
                <a:gd name="f29" fmla="*/ f4 1 18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36"/>
                <a:gd name="f38" fmla="*/ f34 1 18"/>
                <a:gd name="f39" fmla="*/ 3 f35 1"/>
                <a:gd name="f40" fmla="*/ 0 f34 1"/>
                <a:gd name="f41" fmla="*/ 125 f35 1"/>
                <a:gd name="f42" fmla="*/ 136 f35 1"/>
                <a:gd name="f43" fmla="*/ 9 f34 1"/>
                <a:gd name="f44" fmla="*/ 17 f34 1"/>
                <a:gd name="f45" fmla="*/ 14 f35 1"/>
                <a:gd name="f46" fmla="*/ 0 f35 1"/>
                <a:gd name="f47" fmla="*/ 7 f34 1"/>
                <a:gd name="f48" fmla="+- f36 0 f1"/>
                <a:gd name="f49" fmla="*/ f39 1 136"/>
                <a:gd name="f50" fmla="*/ f40 1 18"/>
                <a:gd name="f51" fmla="*/ f41 1 136"/>
                <a:gd name="f52" fmla="*/ f42 1 136"/>
                <a:gd name="f53" fmla="*/ f43 1 18"/>
                <a:gd name="f54" fmla="*/ f44 1 18"/>
                <a:gd name="f55" fmla="*/ f45 1 136"/>
                <a:gd name="f56" fmla="*/ f46 1 136"/>
                <a:gd name="f57" fmla="*/ f47 1 18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7"/>
                <a:gd name="f66" fmla="*/ f53 1 f38"/>
                <a:gd name="f67" fmla="*/ f54 1 f38"/>
                <a:gd name="f68" fmla="*/ f55 1 f37"/>
                <a:gd name="f69" fmla="*/ f56 1 f37"/>
                <a:gd name="f70" fmla="*/ f57 1 f38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8 1"/>
                <a:gd name="f79" fmla="*/ f66 f29 1"/>
                <a:gd name="f80" fmla="*/ f67 f29 1"/>
                <a:gd name="f81" fmla="*/ f68 f28 1"/>
                <a:gd name="f82" fmla="*/ f69 f28 1"/>
                <a:gd name="f83" fmla="*/ f7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6"/>
                </a:cxn>
                <a:cxn ang="f48">
                  <a:pos x="f78" y="f79"/>
                </a:cxn>
                <a:cxn ang="f48">
                  <a:pos x="f77" y="f80"/>
                </a:cxn>
                <a:cxn ang="f48">
                  <a:pos x="f81" y="f80"/>
                </a:cxn>
                <a:cxn ang="f48">
                  <a:pos x="f82" y="f83"/>
                </a:cxn>
                <a:cxn ang="f48">
                  <a:pos x="f75" y="f76"/>
                </a:cxn>
              </a:cxnLst>
              <a:rect l="f71" t="f74" r="f72" b="f73"/>
              <a:pathLst>
                <a:path w="136" h="18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13"/>
                    <a:pt x="f14" y="f15"/>
                    <a:pt x="f6" y="f16"/>
                  </a:cubicBezTo>
                  <a:cubicBezTo>
                    <a:pt x="f14" y="f17"/>
                    <a:pt x="f12" y="f18"/>
                    <a:pt x="f11" y="f18"/>
                  </a:cubicBezTo>
                  <a:cubicBezTo>
                    <a:pt x="f19" y="f7"/>
                    <a:pt x="f20" y="f7"/>
                    <a:pt x="f21" y="f18"/>
                  </a:cubicBezTo>
                  <a:cubicBezTo>
                    <a:pt x="f16" y="f18"/>
                    <a:pt x="f22" y="f23"/>
                    <a:pt x="f5" y="f24"/>
                  </a:cubicBezTo>
                  <a:cubicBezTo>
                    <a:pt x="f13" y="f25"/>
                    <a:pt x="f26" y="f26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36" name="Freeform 344">
              <a:extLst>
                <a:ext uri="{FF2B5EF4-FFF2-40B4-BE49-F238E27FC236}">
                  <a16:creationId xmlns:a16="http://schemas.microsoft.com/office/drawing/2014/main" id="{60762F00-6562-D068-9010-DC92B6B740E2}"/>
                </a:ext>
              </a:extLst>
            </p:cNvPr>
            <p:cNvSpPr/>
            <p:nvPr/>
          </p:nvSpPr>
          <p:spPr>
            <a:xfrm>
              <a:off x="7096128" y="5401077"/>
              <a:ext cx="158748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4"/>
                <a:gd name="f7" fmla="val 17"/>
                <a:gd name="f8" fmla="val 69"/>
                <a:gd name="f9" fmla="val 87"/>
                <a:gd name="f10" fmla="val 105"/>
                <a:gd name="f11" fmla="val 123"/>
                <a:gd name="f12" fmla="val 127"/>
                <a:gd name="f13" fmla="val 1"/>
                <a:gd name="f14" fmla="val 131"/>
                <a:gd name="f15" fmla="val 6"/>
                <a:gd name="f16" fmla="val 8"/>
                <a:gd name="f17" fmla="val 11"/>
                <a:gd name="f18" fmla="val 86"/>
                <a:gd name="f19" fmla="val 49"/>
                <a:gd name="f20" fmla="val 12"/>
                <a:gd name="f21" fmla="val 4"/>
                <a:gd name="f22" fmla="val 7"/>
                <a:gd name="f23" fmla="val 5"/>
                <a:gd name="f24" fmla="val 31"/>
                <a:gd name="f25" fmla="val 50"/>
                <a:gd name="f26" fmla="+- 0 0 -90"/>
                <a:gd name="f27" fmla="*/ f3 1 134"/>
                <a:gd name="f28" fmla="*/ f4 1 17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34"/>
                <a:gd name="f37" fmla="*/ f33 1 17"/>
                <a:gd name="f38" fmla="*/ 69 f34 1"/>
                <a:gd name="f39" fmla="*/ 0 f33 1"/>
                <a:gd name="f40" fmla="*/ 123 f34 1"/>
                <a:gd name="f41" fmla="*/ 134 f34 1"/>
                <a:gd name="f42" fmla="*/ 8 f33 1"/>
                <a:gd name="f43" fmla="*/ 17 f33 1"/>
                <a:gd name="f44" fmla="*/ 12 f34 1"/>
                <a:gd name="f45" fmla="*/ 0 f34 1"/>
                <a:gd name="f46" fmla="*/ 7 f33 1"/>
                <a:gd name="f47" fmla="+- f35 0 f1"/>
                <a:gd name="f48" fmla="*/ f38 1 134"/>
                <a:gd name="f49" fmla="*/ f39 1 17"/>
                <a:gd name="f50" fmla="*/ f40 1 134"/>
                <a:gd name="f51" fmla="*/ f41 1 134"/>
                <a:gd name="f52" fmla="*/ f42 1 17"/>
                <a:gd name="f53" fmla="*/ f43 1 17"/>
                <a:gd name="f54" fmla="*/ f44 1 134"/>
                <a:gd name="f55" fmla="*/ f45 1 134"/>
                <a:gd name="f56" fmla="*/ f46 1 17"/>
                <a:gd name="f57" fmla="*/ 0 1 f36"/>
                <a:gd name="f58" fmla="*/ f30 1 f36"/>
                <a:gd name="f59" fmla="*/ 0 1 f37"/>
                <a:gd name="f60" fmla="*/ f31 1 f37"/>
                <a:gd name="f61" fmla="*/ f48 1 f36"/>
                <a:gd name="f62" fmla="*/ f49 1 f37"/>
                <a:gd name="f63" fmla="*/ f50 1 f36"/>
                <a:gd name="f64" fmla="*/ f51 1 f36"/>
                <a:gd name="f65" fmla="*/ f52 1 f37"/>
                <a:gd name="f66" fmla="*/ f53 1 f37"/>
                <a:gd name="f67" fmla="*/ f54 1 f36"/>
                <a:gd name="f68" fmla="*/ f55 1 f36"/>
                <a:gd name="f69" fmla="*/ f56 1 f37"/>
                <a:gd name="f70" fmla="*/ f57 f27 1"/>
                <a:gd name="f71" fmla="*/ f58 f27 1"/>
                <a:gd name="f72" fmla="*/ f60 f28 1"/>
                <a:gd name="f73" fmla="*/ f59 f28 1"/>
                <a:gd name="f74" fmla="*/ f61 f27 1"/>
                <a:gd name="f75" fmla="*/ f62 f28 1"/>
                <a:gd name="f76" fmla="*/ f63 f27 1"/>
                <a:gd name="f77" fmla="*/ f64 f27 1"/>
                <a:gd name="f78" fmla="*/ f65 f28 1"/>
                <a:gd name="f79" fmla="*/ f66 f28 1"/>
                <a:gd name="f80" fmla="*/ f67 f27 1"/>
                <a:gd name="f81" fmla="*/ f68 f27 1"/>
                <a:gd name="f82" fmla="*/ f69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4" y="f75"/>
                </a:cxn>
                <a:cxn ang="f47">
                  <a:pos x="f76" y="f75"/>
                </a:cxn>
                <a:cxn ang="f47">
                  <a:pos x="f77" y="f78"/>
                </a:cxn>
                <a:cxn ang="f47">
                  <a:pos x="f76" y="f79"/>
                </a:cxn>
                <a:cxn ang="f47">
                  <a:pos x="f80" y="f79"/>
                </a:cxn>
                <a:cxn ang="f47">
                  <a:pos x="f81" y="f82"/>
                </a:cxn>
                <a:cxn ang="f47">
                  <a:pos x="f80" y="f75"/>
                </a:cxn>
                <a:cxn ang="f47">
                  <a:pos x="f74" y="f75"/>
                </a:cxn>
              </a:cxnLst>
              <a:rect l="f70" t="f73" r="f71" b="f72"/>
              <a:pathLst>
                <a:path w="134" h="17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13"/>
                    <a:pt x="f14" y="f15"/>
                    <a:pt x="f6" y="f16"/>
                  </a:cubicBezTo>
                  <a:cubicBezTo>
                    <a:pt x="f14" y="f17"/>
                    <a:pt x="f12" y="f7"/>
                    <a:pt x="f11" y="f7"/>
                  </a:cubicBezTo>
                  <a:cubicBezTo>
                    <a:pt x="f18" y="f7"/>
                    <a:pt x="f19" y="f7"/>
                    <a:pt x="f20" y="f7"/>
                  </a:cubicBezTo>
                  <a:cubicBezTo>
                    <a:pt x="f16" y="f7"/>
                    <a:pt x="f21" y="f17"/>
                    <a:pt x="f5" y="f22"/>
                  </a:cubicBezTo>
                  <a:cubicBezTo>
                    <a:pt x="f21" y="f23"/>
                    <a:pt x="f16" y="f5"/>
                    <a:pt x="f20" y="f5"/>
                  </a:cubicBezTo>
                  <a:cubicBezTo>
                    <a:pt x="f24" y="f5"/>
                    <a:pt x="f25" y="f5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37" name="Freeform 345">
              <a:extLst>
                <a:ext uri="{FF2B5EF4-FFF2-40B4-BE49-F238E27FC236}">
                  <a16:creationId xmlns:a16="http://schemas.microsoft.com/office/drawing/2014/main" id="{B2120666-291A-E123-2C34-6B6C97CB5591}"/>
                </a:ext>
              </a:extLst>
            </p:cNvPr>
            <p:cNvSpPr/>
            <p:nvPr/>
          </p:nvSpPr>
          <p:spPr>
            <a:xfrm>
              <a:off x="7092955" y="5316934"/>
              <a:ext cx="69851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8"/>
                <a:gd name="f7" fmla="val 28"/>
                <a:gd name="f8" fmla="val 37"/>
                <a:gd name="f9" fmla="val 20"/>
                <a:gd name="f10" fmla="val 4"/>
                <a:gd name="f11" fmla="val 3"/>
                <a:gd name="f12" fmla="val 26"/>
                <a:gd name="f13" fmla="val 2"/>
                <a:gd name="f14" fmla="val 24"/>
                <a:gd name="f15" fmla="val 21"/>
                <a:gd name="f16" fmla="val 6"/>
                <a:gd name="f17" fmla="val 18"/>
                <a:gd name="f18" fmla="val 13"/>
                <a:gd name="f19" fmla="val 11"/>
                <a:gd name="f20" fmla="val 12"/>
                <a:gd name="f21" fmla="val 31"/>
                <a:gd name="f22" fmla="val 15"/>
                <a:gd name="f23" fmla="val 51"/>
                <a:gd name="f24" fmla="+- 0 0 -90"/>
                <a:gd name="f25" fmla="*/ f3 1 58"/>
                <a:gd name="f26" fmla="*/ f4 1 28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58"/>
                <a:gd name="f35" fmla="*/ f31 1 28"/>
                <a:gd name="f36" fmla="*/ 58 f32 1"/>
                <a:gd name="f37" fmla="*/ 28 f31 1"/>
                <a:gd name="f38" fmla="*/ 4 f32 1"/>
                <a:gd name="f39" fmla="*/ 0 f32 1"/>
                <a:gd name="f40" fmla="*/ 21 f31 1"/>
                <a:gd name="f41" fmla="*/ 18 f32 1"/>
                <a:gd name="f42" fmla="*/ 12 f31 1"/>
                <a:gd name="f43" fmla="+- f33 0 f1"/>
                <a:gd name="f44" fmla="*/ f36 1 58"/>
                <a:gd name="f45" fmla="*/ f37 1 28"/>
                <a:gd name="f46" fmla="*/ f38 1 58"/>
                <a:gd name="f47" fmla="*/ f39 1 58"/>
                <a:gd name="f48" fmla="*/ f40 1 28"/>
                <a:gd name="f49" fmla="*/ f41 1 58"/>
                <a:gd name="f50" fmla="*/ f42 1 28"/>
                <a:gd name="f51" fmla="*/ 0 1 f34"/>
                <a:gd name="f52" fmla="*/ f28 1 f34"/>
                <a:gd name="f53" fmla="*/ 0 1 f35"/>
                <a:gd name="f54" fmla="*/ f29 1 f35"/>
                <a:gd name="f55" fmla="*/ f44 1 f34"/>
                <a:gd name="f56" fmla="*/ f45 1 f35"/>
                <a:gd name="f57" fmla="*/ f46 1 f34"/>
                <a:gd name="f58" fmla="*/ f47 1 f34"/>
                <a:gd name="f59" fmla="*/ f48 1 f35"/>
                <a:gd name="f60" fmla="*/ f49 1 f34"/>
                <a:gd name="f61" fmla="*/ f50 1 f35"/>
                <a:gd name="f62" fmla="*/ f51 f25 1"/>
                <a:gd name="f63" fmla="*/ f52 f25 1"/>
                <a:gd name="f64" fmla="*/ f54 f26 1"/>
                <a:gd name="f65" fmla="*/ f53 f26 1"/>
                <a:gd name="f66" fmla="*/ f55 f25 1"/>
                <a:gd name="f67" fmla="*/ f56 f26 1"/>
                <a:gd name="f68" fmla="*/ f57 f25 1"/>
                <a:gd name="f69" fmla="*/ f58 f25 1"/>
                <a:gd name="f70" fmla="*/ f59 f26 1"/>
                <a:gd name="f71" fmla="*/ f60 f25 1"/>
                <a:gd name="f72" fmla="*/ f61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7"/>
                </a:cxn>
                <a:cxn ang="f43">
                  <a:pos x="f68" y="f67"/>
                </a:cxn>
                <a:cxn ang="f43">
                  <a:pos x="f69" y="f70"/>
                </a:cxn>
                <a:cxn ang="f43">
                  <a:pos x="f71" y="f72"/>
                </a:cxn>
                <a:cxn ang="f43">
                  <a:pos x="f66" y="f67"/>
                </a:cxn>
              </a:cxnLst>
              <a:rect l="f62" t="f65" r="f63" b="f64"/>
              <a:pathLst>
                <a:path w="58" h="28">
                  <a:moveTo>
                    <a:pt x="f6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11" y="f12"/>
                    <a:pt x="f13" y="f14"/>
                    <a:pt x="f5" y="f15"/>
                  </a:cubicBezTo>
                  <a:cubicBezTo>
                    <a:pt x="f16" y="f17"/>
                    <a:pt x="f18" y="f19"/>
                    <a:pt x="f17" y="f20"/>
                  </a:cubicBezTo>
                  <a:cubicBezTo>
                    <a:pt x="f21" y="f22"/>
                    <a:pt x="f23" y="f5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38" name="Freeform 346">
              <a:extLst>
                <a:ext uri="{FF2B5EF4-FFF2-40B4-BE49-F238E27FC236}">
                  <a16:creationId xmlns:a16="http://schemas.microsoft.com/office/drawing/2014/main" id="{701A5CC5-40F2-A0CC-17AF-B2A18BCEF885}"/>
                </a:ext>
              </a:extLst>
            </p:cNvPr>
            <p:cNvSpPr/>
            <p:nvPr/>
          </p:nvSpPr>
          <p:spPr>
            <a:xfrm>
              <a:off x="7096128" y="5367738"/>
              <a:ext cx="63495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4"/>
                <a:gd name="f7" fmla="val 20"/>
                <a:gd name="f8" fmla="val 26"/>
                <a:gd name="f9" fmla="val 16"/>
                <a:gd name="f10" fmla="val 8"/>
                <a:gd name="f11" fmla="val 12"/>
                <a:gd name="f12" fmla="val 9"/>
                <a:gd name="f13" fmla="val 5"/>
                <a:gd name="f14" fmla="val 17"/>
                <a:gd name="f15" fmla="val 35"/>
                <a:gd name="f16" fmla="val 45"/>
                <a:gd name="f17" fmla="val 36"/>
                <a:gd name="f18" fmla="+- 0 0 -90"/>
                <a:gd name="f19" fmla="*/ f3 1 54"/>
                <a:gd name="f20" fmla="*/ f4 1 20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54"/>
                <a:gd name="f29" fmla="*/ f25 1 20"/>
                <a:gd name="f30" fmla="*/ 26 f26 1"/>
                <a:gd name="f31" fmla="*/ 20 f25 1"/>
                <a:gd name="f32" fmla="*/ 0 f26 1"/>
                <a:gd name="f33" fmla="*/ 8 f25 1"/>
                <a:gd name="f34" fmla="*/ 0 f25 1"/>
                <a:gd name="f35" fmla="*/ 54 f26 1"/>
                <a:gd name="f36" fmla="+- f27 0 f1"/>
                <a:gd name="f37" fmla="*/ f30 1 54"/>
                <a:gd name="f38" fmla="*/ f31 1 20"/>
                <a:gd name="f39" fmla="*/ f32 1 54"/>
                <a:gd name="f40" fmla="*/ f33 1 20"/>
                <a:gd name="f41" fmla="*/ f34 1 20"/>
                <a:gd name="f42" fmla="*/ f35 1 54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9"/>
                <a:gd name="f52" fmla="*/ f42 1 f28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20 1"/>
                <a:gd name="f62" fmla="*/ f52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57" y="f61"/>
                </a:cxn>
                <a:cxn ang="f36">
                  <a:pos x="f62" y="f60"/>
                </a:cxn>
                <a:cxn ang="f36">
                  <a:pos x="f57" y="f58"/>
                </a:cxn>
              </a:cxnLst>
              <a:rect l="f53" t="f56" r="f54" b="f55"/>
              <a:pathLst>
                <a:path w="54" h="20">
                  <a:moveTo>
                    <a:pt x="f8" y="f7"/>
                  </a:moveTo>
                  <a:cubicBezTo>
                    <a:pt x="f9" y="f9"/>
                    <a:pt x="f10" y="f11"/>
                    <a:pt x="f5" y="f10"/>
                  </a:cubicBezTo>
                  <a:cubicBezTo>
                    <a:pt x="f12" y="f13"/>
                    <a:pt x="f14" y="f5"/>
                    <a:pt x="f8" y="f5"/>
                  </a:cubicBezTo>
                  <a:cubicBezTo>
                    <a:pt x="f15" y="f5"/>
                    <a:pt x="f16" y="f13"/>
                    <a:pt x="f6" y="f10"/>
                  </a:cubicBezTo>
                  <a:cubicBezTo>
                    <a:pt x="f16" y="f11"/>
                    <a:pt x="f17" y="f9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39" name="Freeform 347">
              <a:extLst>
                <a:ext uri="{FF2B5EF4-FFF2-40B4-BE49-F238E27FC236}">
                  <a16:creationId xmlns:a16="http://schemas.microsoft.com/office/drawing/2014/main" id="{08C51FD6-2084-9038-E2C2-5B6EDBC99AC6}"/>
                </a:ext>
              </a:extLst>
            </p:cNvPr>
            <p:cNvSpPr/>
            <p:nvPr/>
          </p:nvSpPr>
          <p:spPr>
            <a:xfrm>
              <a:off x="7307263" y="5267721"/>
              <a:ext cx="82552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"/>
                <a:gd name="f7" fmla="val 64"/>
                <a:gd name="f8" fmla="val 5"/>
                <a:gd name="f9" fmla="val 60"/>
                <a:gd name="f10" fmla="val 9"/>
                <a:gd name="f11" fmla="val 54"/>
                <a:gd name="f12" fmla="val 14"/>
                <a:gd name="f13" fmla="val 52"/>
                <a:gd name="f14" fmla="val 36"/>
                <a:gd name="f15" fmla="val 46"/>
                <a:gd name="f16" fmla="val 48"/>
                <a:gd name="f17" fmla="val 32"/>
                <a:gd name="f18" fmla="val 56"/>
                <a:gd name="f19" fmla="val 11"/>
                <a:gd name="f20" fmla="val 57"/>
                <a:gd name="f21" fmla="val 6"/>
                <a:gd name="f22" fmla="val 2"/>
                <a:gd name="f23" fmla="val 69"/>
                <a:gd name="f24" fmla="val 44"/>
                <a:gd name="f25" fmla="val 67"/>
                <a:gd name="f26" fmla="val 4"/>
                <a:gd name="f27" fmla="val 68"/>
                <a:gd name="f28" fmla="val 66"/>
                <a:gd name="f29" fmla="+- 0 0 -90"/>
                <a:gd name="f30" fmla="*/ f3 1 70"/>
                <a:gd name="f31" fmla="*/ f4 1 70"/>
                <a:gd name="f32" fmla="val f5"/>
                <a:gd name="f33" fmla="val f6"/>
                <a:gd name="f34" fmla="*/ f29 f0 1"/>
                <a:gd name="f35" fmla="+- f33 0 f32"/>
                <a:gd name="f36" fmla="*/ f34 1 f2"/>
                <a:gd name="f37" fmla="*/ f35 1 70"/>
                <a:gd name="f38" fmla="*/ 0 f35 1"/>
                <a:gd name="f39" fmla="*/ 64 f35 1"/>
                <a:gd name="f40" fmla="*/ 14 f35 1"/>
                <a:gd name="f41" fmla="*/ 52 f35 1"/>
                <a:gd name="f42" fmla="*/ 56 f35 1"/>
                <a:gd name="f43" fmla="*/ 11 f35 1"/>
                <a:gd name="f44" fmla="*/ 70 f35 1"/>
                <a:gd name="f45" fmla="*/ 5 f35 1"/>
                <a:gd name="f46" fmla="+- f36 0 f1"/>
                <a:gd name="f47" fmla="*/ f38 1 70"/>
                <a:gd name="f48" fmla="*/ f39 1 70"/>
                <a:gd name="f49" fmla="*/ f40 1 70"/>
                <a:gd name="f50" fmla="*/ f41 1 70"/>
                <a:gd name="f51" fmla="*/ f42 1 70"/>
                <a:gd name="f52" fmla="*/ f43 1 70"/>
                <a:gd name="f53" fmla="*/ f44 1 70"/>
                <a:gd name="f54" fmla="*/ f45 1 70"/>
                <a:gd name="f55" fmla="*/ 0 1 f37"/>
                <a:gd name="f56" fmla="*/ f33 1 f37"/>
                <a:gd name="f57" fmla="*/ f47 1 f37"/>
                <a:gd name="f58" fmla="*/ f48 1 f37"/>
                <a:gd name="f59" fmla="*/ f49 1 f37"/>
                <a:gd name="f60" fmla="*/ f50 1 f37"/>
                <a:gd name="f61" fmla="*/ f51 1 f37"/>
                <a:gd name="f62" fmla="*/ f52 1 f37"/>
                <a:gd name="f63" fmla="*/ f53 1 f37"/>
                <a:gd name="f64" fmla="*/ f54 1 f37"/>
                <a:gd name="f65" fmla="*/ f55 f30 1"/>
                <a:gd name="f66" fmla="*/ f56 f30 1"/>
                <a:gd name="f67" fmla="*/ f56 f31 1"/>
                <a:gd name="f68" fmla="*/ f55 f31 1"/>
                <a:gd name="f69" fmla="*/ f57 f30 1"/>
                <a:gd name="f70" fmla="*/ f58 f31 1"/>
                <a:gd name="f71" fmla="*/ f59 f30 1"/>
                <a:gd name="f72" fmla="*/ f60 f31 1"/>
                <a:gd name="f73" fmla="*/ f61 f30 1"/>
                <a:gd name="f74" fmla="*/ f62 f31 1"/>
                <a:gd name="f75" fmla="*/ f63 f30 1"/>
                <a:gd name="f76" fmla="*/ f57 f31 1"/>
                <a:gd name="f77" fmla="*/ f64 f30 1"/>
                <a:gd name="f78" fmla="*/ f63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69" y="f70"/>
                </a:cxn>
                <a:cxn ang="f46">
                  <a:pos x="f71" y="f72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69" y="f70"/>
                </a:cxn>
              </a:cxnLst>
              <a:rect l="f65" t="f68" r="f66" b="f67"/>
              <a:pathLst>
                <a:path w="70" h="70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7" y="f22"/>
                    <a:pt x="f6" y="f5"/>
                  </a:cubicBezTo>
                  <a:cubicBezTo>
                    <a:pt x="f23" y="f24"/>
                    <a:pt x="f15" y="f25"/>
                    <a:pt x="f8" y="f6"/>
                  </a:cubicBezTo>
                  <a:cubicBezTo>
                    <a:pt x="f26" y="f27"/>
                    <a:pt x="f22" y="f28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40" name="Freeform 348">
              <a:extLst>
                <a:ext uri="{FF2B5EF4-FFF2-40B4-BE49-F238E27FC236}">
                  <a16:creationId xmlns:a16="http://schemas.microsoft.com/office/drawing/2014/main" id="{E41F0542-8A01-B64F-6DAA-D4491ADEEC08}"/>
                </a:ext>
              </a:extLst>
            </p:cNvPr>
            <p:cNvSpPr/>
            <p:nvPr/>
          </p:nvSpPr>
          <p:spPr>
            <a:xfrm>
              <a:off x="7227893" y="5185169"/>
              <a:ext cx="82552" cy="84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"/>
                <a:gd name="f7" fmla="val 71"/>
                <a:gd name="f8" fmla="val 69"/>
                <a:gd name="f9" fmla="val 6"/>
                <a:gd name="f10" fmla="val 12"/>
                <a:gd name="f11" fmla="val 68"/>
                <a:gd name="f12" fmla="val 13"/>
                <a:gd name="f13" fmla="val 34"/>
                <a:gd name="f14" fmla="val 17"/>
                <a:gd name="f15" fmla="val 24"/>
                <a:gd name="f16" fmla="val 49"/>
                <a:gd name="f17" fmla="val 4"/>
                <a:gd name="f18" fmla="val 29"/>
                <a:gd name="f19" fmla="val 28"/>
                <a:gd name="f20" fmla="val 1"/>
                <a:gd name="f21" fmla="+- 0 0 -90"/>
                <a:gd name="f22" fmla="*/ f3 1 70"/>
                <a:gd name="f23" fmla="*/ f4 1 71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70"/>
                <a:gd name="f32" fmla="*/ f28 1 71"/>
                <a:gd name="f33" fmla="*/ 70 f29 1"/>
                <a:gd name="f34" fmla="*/ 0 f28 1"/>
                <a:gd name="f35" fmla="*/ 68 f29 1"/>
                <a:gd name="f36" fmla="*/ 13 f28 1"/>
                <a:gd name="f37" fmla="*/ 4 f29 1"/>
                <a:gd name="f38" fmla="*/ 71 f28 1"/>
                <a:gd name="f39" fmla="+- f30 0 f1"/>
                <a:gd name="f40" fmla="*/ f33 1 70"/>
                <a:gd name="f41" fmla="*/ f34 1 71"/>
                <a:gd name="f42" fmla="*/ f35 1 70"/>
                <a:gd name="f43" fmla="*/ f36 1 71"/>
                <a:gd name="f44" fmla="*/ f37 1 70"/>
                <a:gd name="f45" fmla="*/ f38 1 71"/>
                <a:gd name="f46" fmla="*/ 0 1 f31"/>
                <a:gd name="f47" fmla="*/ f25 1 f31"/>
                <a:gd name="f48" fmla="*/ 0 1 f32"/>
                <a:gd name="f49" fmla="*/ f26 1 f32"/>
                <a:gd name="f50" fmla="*/ f40 1 f31"/>
                <a:gd name="f51" fmla="*/ f41 1 f32"/>
                <a:gd name="f52" fmla="*/ f42 1 f31"/>
                <a:gd name="f53" fmla="*/ f43 1 f32"/>
                <a:gd name="f54" fmla="*/ f44 1 f31"/>
                <a:gd name="f55" fmla="*/ f45 1 f32"/>
                <a:gd name="f56" fmla="*/ f46 f22 1"/>
                <a:gd name="f57" fmla="*/ f47 f22 1"/>
                <a:gd name="f58" fmla="*/ f49 f23 1"/>
                <a:gd name="f59" fmla="*/ f48 f23 1"/>
                <a:gd name="f60" fmla="*/ f50 f22 1"/>
                <a:gd name="f61" fmla="*/ f51 f23 1"/>
                <a:gd name="f62" fmla="*/ f52 f22 1"/>
                <a:gd name="f63" fmla="*/ f53 f23 1"/>
                <a:gd name="f64" fmla="*/ f54 f22 1"/>
                <a:gd name="f65" fmla="*/ f55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0" y="f61"/>
                </a:cxn>
                <a:cxn ang="f39">
                  <a:pos x="f62" y="f63"/>
                </a:cxn>
                <a:cxn ang="f39">
                  <a:pos x="f64" y="f65"/>
                </a:cxn>
                <a:cxn ang="f39">
                  <a:pos x="f60" y="f61"/>
                </a:cxn>
              </a:cxnLst>
              <a:rect l="f56" t="f59" r="f57" b="f58"/>
              <a:pathLst>
                <a:path w="70" h="71">
                  <a:moveTo>
                    <a:pt x="f6" y="f5"/>
                  </a:moveTo>
                  <a:cubicBezTo>
                    <a:pt x="f8" y="f9"/>
                    <a:pt x="f8" y="f10"/>
                    <a:pt x="f11" y="f12"/>
                  </a:cubicBezTo>
                  <a:cubicBezTo>
                    <a:pt x="f13" y="f14"/>
                    <a:pt x="f15" y="f16"/>
                    <a:pt x="f17" y="f7"/>
                  </a:cubicBezTo>
                  <a:cubicBezTo>
                    <a:pt x="f5" y="f18"/>
                    <a:pt x="f19" y="f20"/>
                    <a:pt x="f6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41" name="Freeform 349">
              <a:extLst>
                <a:ext uri="{FF2B5EF4-FFF2-40B4-BE49-F238E27FC236}">
                  <a16:creationId xmlns:a16="http://schemas.microsoft.com/office/drawing/2014/main" id="{8D3BB09F-830B-FA62-6B44-D52510F27EFB}"/>
                </a:ext>
              </a:extLst>
            </p:cNvPr>
            <p:cNvSpPr/>
            <p:nvPr/>
          </p:nvSpPr>
          <p:spPr>
            <a:xfrm>
              <a:off x="6965954" y="6144027"/>
              <a:ext cx="315916" cy="2825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6"/>
                <a:gd name="f7" fmla="val 239"/>
                <a:gd name="f8" fmla="val 89"/>
                <a:gd name="f9" fmla="val 133"/>
                <a:gd name="f10" fmla="val 68"/>
                <a:gd name="f11" fmla="val 104"/>
                <a:gd name="f12" fmla="val 72"/>
                <a:gd name="f13" fmla="val 75"/>
                <a:gd name="f14" fmla="val 76"/>
                <a:gd name="f15" fmla="val 47"/>
                <a:gd name="f16" fmla="val 81"/>
                <a:gd name="f17" fmla="val 18"/>
                <a:gd name="f18" fmla="val 109"/>
                <a:gd name="f19" fmla="val 140"/>
                <a:gd name="f20" fmla="val 3"/>
                <a:gd name="f21" fmla="val 168"/>
                <a:gd name="f22" fmla="val 6"/>
                <a:gd name="f23" fmla="val 191"/>
                <a:gd name="f24" fmla="val 29"/>
                <a:gd name="f25" fmla="val 59"/>
                <a:gd name="f26" fmla="val 192"/>
                <a:gd name="f27" fmla="val 83"/>
                <a:gd name="f28" fmla="val 187"/>
                <a:gd name="f29" fmla="val 108"/>
                <a:gd name="f30" fmla="val 184"/>
                <a:gd name="f31" fmla="val 136"/>
                <a:gd name="f32" fmla="val 225"/>
                <a:gd name="f33" fmla="val 152"/>
                <a:gd name="f34" fmla="val 176"/>
                <a:gd name="f35" fmla="val 246"/>
                <a:gd name="f36" fmla="val 171"/>
                <a:gd name="f37" fmla="val 95"/>
                <a:gd name="f38" fmla="val 20"/>
                <a:gd name="f39" fmla="val 40"/>
                <a:gd name="f40" fmla="val 153"/>
                <a:gd name="f41" fmla="val 92"/>
                <a:gd name="f42" fmla="val 62"/>
                <a:gd name="f43" fmla="val 74"/>
                <a:gd name="f44" fmla="val 88"/>
                <a:gd name="f45" fmla="val 93"/>
                <a:gd name="f46" fmla="val 98"/>
                <a:gd name="f47" fmla="val 111"/>
                <a:gd name="f48" fmla="val 126"/>
                <a:gd name="f49" fmla="val 120"/>
                <a:gd name="f50" fmla="val 130"/>
                <a:gd name="f51" fmla="val 132"/>
                <a:gd name="f52" fmla="val 149"/>
                <a:gd name="f53" fmla="val 128"/>
                <a:gd name="f54" fmla="val 161"/>
                <a:gd name="f55" fmla="val 121"/>
                <a:gd name="f56" fmla="val 174"/>
                <a:gd name="f57" fmla="val 114"/>
                <a:gd name="f58" fmla="val 181"/>
                <a:gd name="f59" fmla="val 71"/>
                <a:gd name="f60" fmla="val 172"/>
                <a:gd name="f61" fmla="val 53"/>
                <a:gd name="f62" fmla="val 157"/>
                <a:gd name="f63" fmla="val 49"/>
                <a:gd name="f64" fmla="val 150"/>
                <a:gd name="f65" fmla="val 50"/>
                <a:gd name="f66" fmla="val 131"/>
                <a:gd name="f67" fmla="val 52"/>
                <a:gd name="f68" fmla="val 113"/>
                <a:gd name="f69" fmla="val 57"/>
                <a:gd name="f70" fmla="val 117"/>
                <a:gd name="f71" fmla="val 221"/>
                <a:gd name="f72" fmla="val 119"/>
                <a:gd name="f73" fmla="val 198"/>
                <a:gd name="f74" fmla="val 122"/>
                <a:gd name="f75" fmla="val 175"/>
                <a:gd name="f76" fmla="val 125"/>
                <a:gd name="f77" fmla="val 151"/>
                <a:gd name="f78" fmla="val 135"/>
                <a:gd name="f79" fmla="val 69"/>
                <a:gd name="f80" fmla="val 163"/>
                <a:gd name="f81" fmla="val 44"/>
                <a:gd name="f82" fmla="val 179"/>
                <a:gd name="f83" fmla="val 35"/>
                <a:gd name="f84" fmla="val 34"/>
                <a:gd name="f85" fmla="val 205"/>
                <a:gd name="f86" fmla="val 87"/>
                <a:gd name="f87" fmla="val 141"/>
                <a:gd name="f88" fmla="val 159"/>
                <a:gd name="f89" fmla="val 145"/>
                <a:gd name="f90" fmla="val 164"/>
                <a:gd name="f91" fmla="val 169"/>
                <a:gd name="f92" fmla="val 147"/>
                <a:gd name="f93" fmla="val 170"/>
                <a:gd name="f94" fmla="val 142"/>
                <a:gd name="f95" fmla="val 188"/>
                <a:gd name="f96" fmla="val 206"/>
                <a:gd name="f97" fmla="val 231"/>
                <a:gd name="f98" fmla="val 234"/>
                <a:gd name="f99" fmla="val 173"/>
                <a:gd name="f100" fmla="val 138"/>
                <a:gd name="f101" fmla="+- 0 0 -90"/>
                <a:gd name="f102" fmla="*/ f3 1 266"/>
                <a:gd name="f103" fmla="*/ f4 1 239"/>
                <a:gd name="f104" fmla="val f5"/>
                <a:gd name="f105" fmla="val f6"/>
                <a:gd name="f106" fmla="val f7"/>
                <a:gd name="f107" fmla="*/ f101 f0 1"/>
                <a:gd name="f108" fmla="+- f106 0 f104"/>
                <a:gd name="f109" fmla="+- f105 0 f104"/>
                <a:gd name="f110" fmla="*/ f107 1 f2"/>
                <a:gd name="f111" fmla="*/ f109 1 266"/>
                <a:gd name="f112" fmla="*/ f108 1 239"/>
                <a:gd name="f113" fmla="*/ 89 f109 1"/>
                <a:gd name="f114" fmla="*/ 133 f108 1"/>
                <a:gd name="f115" fmla="*/ 76 f109 1"/>
                <a:gd name="f116" fmla="*/ 47 f108 1"/>
                <a:gd name="f117" fmla="*/ 140 f109 1"/>
                <a:gd name="f118" fmla="*/ 3 f108 1"/>
                <a:gd name="f119" fmla="*/ 191 f109 1"/>
                <a:gd name="f120" fmla="*/ 59 f108 1"/>
                <a:gd name="f121" fmla="*/ 184 f109 1"/>
                <a:gd name="f122" fmla="*/ 136 f108 1"/>
                <a:gd name="f123" fmla="*/ 246 f109 1"/>
                <a:gd name="f124" fmla="*/ 239 f108 1"/>
                <a:gd name="f125" fmla="*/ 20 f109 1"/>
                <a:gd name="f126" fmla="*/ 92 f109 1"/>
                <a:gd name="f127" fmla="*/ 62 f108 1"/>
                <a:gd name="f128" fmla="*/ 93 f109 1"/>
                <a:gd name="f129" fmla="*/ 98 f108 1"/>
                <a:gd name="f130" fmla="*/ 120 f109 1"/>
                <a:gd name="f131" fmla="*/ 130 f108 1"/>
                <a:gd name="f132" fmla="*/ 161 f109 1"/>
                <a:gd name="f133" fmla="*/ 121 f108 1"/>
                <a:gd name="f134" fmla="*/ 172 f109 1"/>
                <a:gd name="f135" fmla="*/ 150 f109 1"/>
                <a:gd name="f136" fmla="*/ 50 f108 1"/>
                <a:gd name="f137" fmla="*/ 117 f109 1"/>
                <a:gd name="f138" fmla="*/ 221 f108 1"/>
                <a:gd name="f139" fmla="*/ 125 f109 1"/>
                <a:gd name="f140" fmla="*/ 151 f108 1"/>
                <a:gd name="f141" fmla="*/ 44 f109 1"/>
                <a:gd name="f142" fmla="*/ 179 f108 1"/>
                <a:gd name="f143" fmla="*/ 29 f109 1"/>
                <a:gd name="f144" fmla="*/ 136 f109 1"/>
                <a:gd name="f145" fmla="*/ 153 f108 1"/>
                <a:gd name="f146" fmla="*/ 149 f109 1"/>
                <a:gd name="f147" fmla="*/ 169 f108 1"/>
                <a:gd name="f148" fmla="*/ 142 f109 1"/>
                <a:gd name="f149" fmla="*/ 171 f108 1"/>
                <a:gd name="f150" fmla="*/ 231 f109 1"/>
                <a:gd name="f151" fmla="+- f110 0 f1"/>
                <a:gd name="f152" fmla="*/ f113 1 266"/>
                <a:gd name="f153" fmla="*/ f114 1 239"/>
                <a:gd name="f154" fmla="*/ f115 1 266"/>
                <a:gd name="f155" fmla="*/ f116 1 239"/>
                <a:gd name="f156" fmla="*/ f117 1 266"/>
                <a:gd name="f157" fmla="*/ f118 1 239"/>
                <a:gd name="f158" fmla="*/ f119 1 266"/>
                <a:gd name="f159" fmla="*/ f120 1 239"/>
                <a:gd name="f160" fmla="*/ f121 1 266"/>
                <a:gd name="f161" fmla="*/ f122 1 239"/>
                <a:gd name="f162" fmla="*/ f123 1 266"/>
                <a:gd name="f163" fmla="*/ f124 1 239"/>
                <a:gd name="f164" fmla="*/ f125 1 266"/>
                <a:gd name="f165" fmla="*/ f126 1 266"/>
                <a:gd name="f166" fmla="*/ f127 1 239"/>
                <a:gd name="f167" fmla="*/ f128 1 266"/>
                <a:gd name="f168" fmla="*/ f129 1 239"/>
                <a:gd name="f169" fmla="*/ f130 1 266"/>
                <a:gd name="f170" fmla="*/ f131 1 239"/>
                <a:gd name="f171" fmla="*/ f132 1 266"/>
                <a:gd name="f172" fmla="*/ f133 1 239"/>
                <a:gd name="f173" fmla="*/ f134 1 266"/>
                <a:gd name="f174" fmla="*/ f135 1 266"/>
                <a:gd name="f175" fmla="*/ f136 1 239"/>
                <a:gd name="f176" fmla="*/ f137 1 266"/>
                <a:gd name="f177" fmla="*/ f138 1 239"/>
                <a:gd name="f178" fmla="*/ f139 1 266"/>
                <a:gd name="f179" fmla="*/ f140 1 239"/>
                <a:gd name="f180" fmla="*/ f141 1 266"/>
                <a:gd name="f181" fmla="*/ f142 1 239"/>
                <a:gd name="f182" fmla="*/ f143 1 266"/>
                <a:gd name="f183" fmla="*/ f144 1 266"/>
                <a:gd name="f184" fmla="*/ f145 1 239"/>
                <a:gd name="f185" fmla="*/ f146 1 266"/>
                <a:gd name="f186" fmla="*/ f147 1 239"/>
                <a:gd name="f187" fmla="*/ f148 1 266"/>
                <a:gd name="f188" fmla="*/ f149 1 239"/>
                <a:gd name="f189" fmla="*/ f150 1 266"/>
                <a:gd name="f190" fmla="*/ 0 1 f111"/>
                <a:gd name="f191" fmla="*/ f105 1 f111"/>
                <a:gd name="f192" fmla="*/ 0 1 f112"/>
                <a:gd name="f193" fmla="*/ f106 1 f112"/>
                <a:gd name="f194" fmla="*/ f152 1 f111"/>
                <a:gd name="f195" fmla="*/ f153 1 f112"/>
                <a:gd name="f196" fmla="*/ f154 1 f111"/>
                <a:gd name="f197" fmla="*/ f155 1 f112"/>
                <a:gd name="f198" fmla="*/ f156 1 f111"/>
                <a:gd name="f199" fmla="*/ f157 1 f112"/>
                <a:gd name="f200" fmla="*/ f158 1 f111"/>
                <a:gd name="f201" fmla="*/ f159 1 f112"/>
                <a:gd name="f202" fmla="*/ f160 1 f111"/>
                <a:gd name="f203" fmla="*/ f161 1 f112"/>
                <a:gd name="f204" fmla="*/ f162 1 f111"/>
                <a:gd name="f205" fmla="*/ f163 1 f112"/>
                <a:gd name="f206" fmla="*/ f164 1 f111"/>
                <a:gd name="f207" fmla="*/ f165 1 f111"/>
                <a:gd name="f208" fmla="*/ f166 1 f112"/>
                <a:gd name="f209" fmla="*/ f167 1 f111"/>
                <a:gd name="f210" fmla="*/ f168 1 f112"/>
                <a:gd name="f211" fmla="*/ f169 1 f111"/>
                <a:gd name="f212" fmla="*/ f170 1 f112"/>
                <a:gd name="f213" fmla="*/ f171 1 f111"/>
                <a:gd name="f214" fmla="*/ f172 1 f112"/>
                <a:gd name="f215" fmla="*/ f173 1 f111"/>
                <a:gd name="f216" fmla="*/ f174 1 f111"/>
                <a:gd name="f217" fmla="*/ f175 1 f112"/>
                <a:gd name="f218" fmla="*/ f176 1 f111"/>
                <a:gd name="f219" fmla="*/ f177 1 f112"/>
                <a:gd name="f220" fmla="*/ f178 1 f111"/>
                <a:gd name="f221" fmla="*/ f179 1 f112"/>
                <a:gd name="f222" fmla="*/ f180 1 f111"/>
                <a:gd name="f223" fmla="*/ f181 1 f112"/>
                <a:gd name="f224" fmla="*/ f182 1 f111"/>
                <a:gd name="f225" fmla="*/ f183 1 f111"/>
                <a:gd name="f226" fmla="*/ f184 1 f112"/>
                <a:gd name="f227" fmla="*/ f185 1 f111"/>
                <a:gd name="f228" fmla="*/ f186 1 f112"/>
                <a:gd name="f229" fmla="*/ f187 1 f111"/>
                <a:gd name="f230" fmla="*/ f188 1 f112"/>
                <a:gd name="f231" fmla="*/ f189 1 f111"/>
                <a:gd name="f232" fmla="*/ f190 f102 1"/>
                <a:gd name="f233" fmla="*/ f191 f102 1"/>
                <a:gd name="f234" fmla="*/ f193 f103 1"/>
                <a:gd name="f235" fmla="*/ f192 f103 1"/>
                <a:gd name="f236" fmla="*/ f194 f102 1"/>
                <a:gd name="f237" fmla="*/ f195 f103 1"/>
                <a:gd name="f238" fmla="*/ f196 f102 1"/>
                <a:gd name="f239" fmla="*/ f197 f103 1"/>
                <a:gd name="f240" fmla="*/ f198 f102 1"/>
                <a:gd name="f241" fmla="*/ f199 f103 1"/>
                <a:gd name="f242" fmla="*/ f200 f102 1"/>
                <a:gd name="f243" fmla="*/ f201 f103 1"/>
                <a:gd name="f244" fmla="*/ f202 f102 1"/>
                <a:gd name="f245" fmla="*/ f203 f103 1"/>
                <a:gd name="f246" fmla="*/ f204 f102 1"/>
                <a:gd name="f247" fmla="*/ f205 f103 1"/>
                <a:gd name="f248" fmla="*/ f206 f102 1"/>
                <a:gd name="f249" fmla="*/ f207 f102 1"/>
                <a:gd name="f250" fmla="*/ f208 f103 1"/>
                <a:gd name="f251" fmla="*/ f209 f102 1"/>
                <a:gd name="f252" fmla="*/ f210 f103 1"/>
                <a:gd name="f253" fmla="*/ f211 f102 1"/>
                <a:gd name="f254" fmla="*/ f212 f103 1"/>
                <a:gd name="f255" fmla="*/ f213 f102 1"/>
                <a:gd name="f256" fmla="*/ f214 f103 1"/>
                <a:gd name="f257" fmla="*/ f215 f102 1"/>
                <a:gd name="f258" fmla="*/ f216 f102 1"/>
                <a:gd name="f259" fmla="*/ f217 f103 1"/>
                <a:gd name="f260" fmla="*/ f218 f102 1"/>
                <a:gd name="f261" fmla="*/ f219 f103 1"/>
                <a:gd name="f262" fmla="*/ f220 f102 1"/>
                <a:gd name="f263" fmla="*/ f221 f103 1"/>
                <a:gd name="f264" fmla="*/ f222 f102 1"/>
                <a:gd name="f265" fmla="*/ f223 f103 1"/>
                <a:gd name="f266" fmla="*/ f224 f102 1"/>
                <a:gd name="f267" fmla="*/ f225 f102 1"/>
                <a:gd name="f268" fmla="*/ f226 f103 1"/>
                <a:gd name="f269" fmla="*/ f227 f102 1"/>
                <a:gd name="f270" fmla="*/ f228 f103 1"/>
                <a:gd name="f271" fmla="*/ f229 f102 1"/>
                <a:gd name="f272" fmla="*/ f230 f103 1"/>
                <a:gd name="f273" fmla="*/ f231 f10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1">
                  <a:pos x="f236" y="f237"/>
                </a:cxn>
                <a:cxn ang="f151">
                  <a:pos x="f238" y="f239"/>
                </a:cxn>
                <a:cxn ang="f151">
                  <a:pos x="f240" y="f241"/>
                </a:cxn>
                <a:cxn ang="f151">
                  <a:pos x="f242" y="f243"/>
                </a:cxn>
                <a:cxn ang="f151">
                  <a:pos x="f244" y="f245"/>
                </a:cxn>
                <a:cxn ang="f151">
                  <a:pos x="f246" y="f247"/>
                </a:cxn>
                <a:cxn ang="f151">
                  <a:pos x="f248" y="f247"/>
                </a:cxn>
                <a:cxn ang="f151">
                  <a:pos x="f236" y="f237"/>
                </a:cxn>
                <a:cxn ang="f151">
                  <a:pos x="f249" y="f250"/>
                </a:cxn>
                <a:cxn ang="f151">
                  <a:pos x="f251" y="f252"/>
                </a:cxn>
                <a:cxn ang="f151">
                  <a:pos x="f253" y="f254"/>
                </a:cxn>
                <a:cxn ang="f151">
                  <a:pos x="f255" y="f256"/>
                </a:cxn>
                <a:cxn ang="f151">
                  <a:pos x="f257" y="f243"/>
                </a:cxn>
                <a:cxn ang="f151">
                  <a:pos x="f258" y="f259"/>
                </a:cxn>
                <a:cxn ang="f151">
                  <a:pos x="f249" y="f250"/>
                </a:cxn>
                <a:cxn ang="f151">
                  <a:pos x="f260" y="f261"/>
                </a:cxn>
                <a:cxn ang="f151">
                  <a:pos x="f262" y="f263"/>
                </a:cxn>
                <a:cxn ang="f151">
                  <a:pos x="f264" y="f265"/>
                </a:cxn>
                <a:cxn ang="f151">
                  <a:pos x="f266" y="f261"/>
                </a:cxn>
                <a:cxn ang="f151">
                  <a:pos x="f260" y="f261"/>
                </a:cxn>
                <a:cxn ang="f151">
                  <a:pos x="f267" y="f268"/>
                </a:cxn>
                <a:cxn ang="f151">
                  <a:pos x="f269" y="f270"/>
                </a:cxn>
                <a:cxn ang="f151">
                  <a:pos x="f271" y="f272"/>
                </a:cxn>
                <a:cxn ang="f151">
                  <a:pos x="f258" y="f261"/>
                </a:cxn>
                <a:cxn ang="f151">
                  <a:pos x="f273" y="f261"/>
                </a:cxn>
                <a:cxn ang="f151">
                  <a:pos x="f267" y="f268"/>
                </a:cxn>
              </a:cxnLst>
              <a:rect l="f232" t="f235" r="f233" b="f234"/>
              <a:pathLst>
                <a:path w="266" h="23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5"/>
                    <a:pt x="f19" y="f20"/>
                  </a:cubicBezTo>
                  <a:cubicBezTo>
                    <a:pt x="f21" y="f22"/>
                    <a:pt x="f23" y="f24"/>
                    <a:pt x="f23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6" y="f34"/>
                    <a:pt x="f35" y="f7"/>
                  </a:cubicBezTo>
                  <a:cubicBezTo>
                    <a:pt x="f36" y="f7"/>
                    <a:pt x="f37" y="f7"/>
                    <a:pt x="f38" y="f7"/>
                  </a:cubicBezTo>
                  <a:cubicBezTo>
                    <a:pt x="f5" y="f34"/>
                    <a:pt x="f39" y="f40"/>
                    <a:pt x="f8" y="f9"/>
                  </a:cubicBezTo>
                  <a:close/>
                  <a:moveTo>
                    <a:pt x="f41" y="f42"/>
                  </a:moveTo>
                  <a:cubicBezTo>
                    <a:pt x="f41" y="f43"/>
                    <a:pt x="f8" y="f44"/>
                    <a:pt x="f45" y="f46"/>
                  </a:cubicBezTo>
                  <a:cubicBezTo>
                    <a:pt x="f46" y="f47"/>
                    <a:pt x="f18" y="f48"/>
                    <a:pt x="f49" y="f50"/>
                  </a:cubicBezTo>
                  <a:cubicBezTo>
                    <a:pt x="f51" y="f9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25"/>
                  </a:cubicBezTo>
                  <a:cubicBezTo>
                    <a:pt x="f21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41" y="f42"/>
                  </a:cubicBezTo>
                  <a:close/>
                  <a:moveTo>
                    <a:pt x="f70" y="f71"/>
                  </a:moveTo>
                  <a:cubicBezTo>
                    <a:pt x="f72" y="f73"/>
                    <a:pt x="f74" y="f75"/>
                    <a:pt x="f76" y="f77"/>
                  </a:cubicBezTo>
                  <a:cubicBezTo>
                    <a:pt x="f41" y="f78"/>
                    <a:pt x="f79" y="f80"/>
                    <a:pt x="f81" y="f82"/>
                  </a:cubicBezTo>
                  <a:cubicBezTo>
                    <a:pt x="f83" y="f30"/>
                    <a:pt x="f84" y="f85"/>
                    <a:pt x="f24" y="f71"/>
                  </a:cubicBezTo>
                  <a:cubicBezTo>
                    <a:pt x="f42" y="f71"/>
                    <a:pt x="f86" y="f71"/>
                    <a:pt x="f70" y="f71"/>
                  </a:cubicBezTo>
                  <a:close/>
                  <a:moveTo>
                    <a:pt x="f31" y="f40"/>
                  </a:moveTo>
                  <a:cubicBezTo>
                    <a:pt x="f87" y="f88"/>
                    <a:pt x="f89" y="f90"/>
                    <a:pt x="f52" y="f91"/>
                  </a:cubicBezTo>
                  <a:cubicBezTo>
                    <a:pt x="f92" y="f93"/>
                    <a:pt x="f89" y="f93"/>
                    <a:pt x="f94" y="f36"/>
                  </a:cubicBezTo>
                  <a:cubicBezTo>
                    <a:pt x="f89" y="f95"/>
                    <a:pt x="f92" y="f85"/>
                    <a:pt x="f64" y="f71"/>
                  </a:cubicBezTo>
                  <a:cubicBezTo>
                    <a:pt x="f2" y="f71"/>
                    <a:pt x="f96" y="f71"/>
                    <a:pt x="f97" y="f71"/>
                  </a:cubicBezTo>
                  <a:cubicBezTo>
                    <a:pt x="f98" y="f99"/>
                    <a:pt x="f30" y="f100"/>
                    <a:pt x="f31" y="f40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42" name="Freeform 350">
              <a:extLst>
                <a:ext uri="{FF2B5EF4-FFF2-40B4-BE49-F238E27FC236}">
                  <a16:creationId xmlns:a16="http://schemas.microsoft.com/office/drawing/2014/main" id="{C969F641-3B56-2E1F-0F92-6B28F1F6A0F1}"/>
                </a:ext>
              </a:extLst>
            </p:cNvPr>
            <p:cNvSpPr/>
            <p:nvPr/>
          </p:nvSpPr>
          <p:spPr>
            <a:xfrm>
              <a:off x="5981703" y="3424638"/>
              <a:ext cx="104771" cy="85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9"/>
                <a:gd name="f7" fmla="val 73"/>
                <a:gd name="f8" fmla="val 65"/>
                <a:gd name="f9" fmla="val 46"/>
                <a:gd name="f10" fmla="val 69"/>
                <a:gd name="f11" fmla="val 50"/>
                <a:gd name="f12" fmla="val 77"/>
                <a:gd name="f13" fmla="val 59"/>
                <a:gd name="f14" fmla="val 57"/>
                <a:gd name="f15" fmla="val 32"/>
                <a:gd name="f16" fmla="val 12"/>
                <a:gd name="f17" fmla="val 60"/>
                <a:gd name="f18" fmla="val 19"/>
                <a:gd name="f19" fmla="val 51"/>
                <a:gd name="f20" fmla="val 22"/>
                <a:gd name="f21" fmla="val 47"/>
                <a:gd name="f22" fmla="val 27"/>
                <a:gd name="f23" fmla="val 29"/>
                <a:gd name="f24" fmla="val 15"/>
                <a:gd name="f25" fmla="val 34"/>
                <a:gd name="f26" fmla="val 3"/>
                <a:gd name="f27" fmla="val 35"/>
                <a:gd name="f28" fmla="val 55"/>
                <a:gd name="f29" fmla="val 1"/>
                <a:gd name="f30" fmla="val 56"/>
                <a:gd name="f31" fmla="val 4"/>
                <a:gd name="f32" fmla="val 61"/>
                <a:gd name="f33" fmla="val 16"/>
                <a:gd name="f34" fmla="val 62"/>
                <a:gd name="f35" fmla="+- 0 0 -90"/>
                <a:gd name="f36" fmla="*/ f3 1 89"/>
                <a:gd name="f37" fmla="*/ f4 1 73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89"/>
                <a:gd name="f46" fmla="*/ f42 1 73"/>
                <a:gd name="f47" fmla="*/ 65 f43 1"/>
                <a:gd name="f48" fmla="*/ 46 f42 1"/>
                <a:gd name="f49" fmla="*/ 89 f43 1"/>
                <a:gd name="f50" fmla="*/ 73 f42 1"/>
                <a:gd name="f51" fmla="*/ 0 f43 1"/>
                <a:gd name="f52" fmla="*/ 22 f43 1"/>
                <a:gd name="f53" fmla="*/ 47 f42 1"/>
                <a:gd name="f54" fmla="*/ 34 f43 1"/>
                <a:gd name="f55" fmla="*/ 3 f42 1"/>
                <a:gd name="f56" fmla="*/ 56 f43 1"/>
                <a:gd name="f57" fmla="*/ 4 f42 1"/>
                <a:gd name="f58" fmla="+- f44 0 f1"/>
                <a:gd name="f59" fmla="*/ f47 1 89"/>
                <a:gd name="f60" fmla="*/ f48 1 73"/>
                <a:gd name="f61" fmla="*/ f49 1 89"/>
                <a:gd name="f62" fmla="*/ f50 1 73"/>
                <a:gd name="f63" fmla="*/ f51 1 89"/>
                <a:gd name="f64" fmla="*/ f52 1 89"/>
                <a:gd name="f65" fmla="*/ f53 1 73"/>
                <a:gd name="f66" fmla="*/ f54 1 89"/>
                <a:gd name="f67" fmla="*/ f55 1 73"/>
                <a:gd name="f68" fmla="*/ f56 1 89"/>
                <a:gd name="f69" fmla="*/ f57 1 73"/>
                <a:gd name="f70" fmla="*/ 0 1 f45"/>
                <a:gd name="f71" fmla="*/ f39 1 f45"/>
                <a:gd name="f72" fmla="*/ 0 1 f46"/>
                <a:gd name="f73" fmla="*/ f40 1 f46"/>
                <a:gd name="f74" fmla="*/ f59 1 f45"/>
                <a:gd name="f75" fmla="*/ f60 1 f46"/>
                <a:gd name="f76" fmla="*/ f61 1 f45"/>
                <a:gd name="f77" fmla="*/ f62 1 f46"/>
                <a:gd name="f78" fmla="*/ f63 1 f45"/>
                <a:gd name="f79" fmla="*/ f64 1 f45"/>
                <a:gd name="f80" fmla="*/ f65 1 f46"/>
                <a:gd name="f81" fmla="*/ f66 1 f45"/>
                <a:gd name="f82" fmla="*/ f67 1 f46"/>
                <a:gd name="f83" fmla="*/ f68 1 f45"/>
                <a:gd name="f84" fmla="*/ f69 1 f46"/>
                <a:gd name="f85" fmla="*/ f70 f36 1"/>
                <a:gd name="f86" fmla="*/ f71 f36 1"/>
                <a:gd name="f87" fmla="*/ f73 f37 1"/>
                <a:gd name="f88" fmla="*/ f72 f37 1"/>
                <a:gd name="f89" fmla="*/ f74 f36 1"/>
                <a:gd name="f90" fmla="*/ f75 f37 1"/>
                <a:gd name="f91" fmla="*/ f76 f36 1"/>
                <a:gd name="f92" fmla="*/ f77 f37 1"/>
                <a:gd name="f93" fmla="*/ f78 f36 1"/>
                <a:gd name="f94" fmla="*/ f79 f36 1"/>
                <a:gd name="f95" fmla="*/ f80 f37 1"/>
                <a:gd name="f96" fmla="*/ f81 f36 1"/>
                <a:gd name="f97" fmla="*/ f82 f37 1"/>
                <a:gd name="f98" fmla="*/ f83 f36 1"/>
                <a:gd name="f99" fmla="*/ f8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89" y="f90"/>
                </a:cxn>
                <a:cxn ang="f58">
                  <a:pos x="f91" y="f92"/>
                </a:cxn>
                <a:cxn ang="f58">
                  <a:pos x="f93" y="f92"/>
                </a:cxn>
                <a:cxn ang="f58">
                  <a:pos x="f94" y="f95"/>
                </a:cxn>
                <a:cxn ang="f58">
                  <a:pos x="f96" y="f97"/>
                </a:cxn>
                <a:cxn ang="f58">
                  <a:pos x="f98" y="f99"/>
                </a:cxn>
                <a:cxn ang="f58">
                  <a:pos x="f89" y="f90"/>
                </a:cxn>
              </a:cxnLst>
              <a:rect l="f85" t="f88" r="f86" b="f87"/>
              <a:pathLst>
                <a:path w="89" h="73">
                  <a:moveTo>
                    <a:pt x="f8" y="f9"/>
                  </a:moveTo>
                  <a:cubicBezTo>
                    <a:pt x="f10" y="f11"/>
                    <a:pt x="f12" y="f13"/>
                    <a:pt x="f6" y="f7"/>
                  </a:cubicBezTo>
                  <a:cubicBezTo>
                    <a:pt x="f14" y="f7"/>
                    <a:pt x="f15" y="f7"/>
                    <a:pt x="f5" y="f7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3" y="f24"/>
                    <a:pt x="f25" y="f26"/>
                  </a:cubicBezTo>
                  <a:cubicBezTo>
                    <a:pt x="f27" y="f5"/>
                    <a:pt x="f28" y="f29"/>
                    <a:pt x="f30" y="f31"/>
                  </a:cubicBezTo>
                  <a:cubicBezTo>
                    <a:pt x="f32" y="f33"/>
                    <a:pt x="f34" y="f23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</p:grpSp>
      <p:grpSp>
        <p:nvGrpSpPr>
          <p:cNvPr id="343" name="Grupo 3476">
            <a:extLst>
              <a:ext uri="{FF2B5EF4-FFF2-40B4-BE49-F238E27FC236}">
                <a16:creationId xmlns:a16="http://schemas.microsoft.com/office/drawing/2014/main" id="{BF7EFB75-0084-345B-A7B2-C5673FFDE01A}"/>
              </a:ext>
            </a:extLst>
          </p:cNvPr>
          <p:cNvGrpSpPr/>
          <p:nvPr/>
        </p:nvGrpSpPr>
        <p:grpSpPr>
          <a:xfrm>
            <a:off x="8576285" y="3267352"/>
            <a:ext cx="3224210" cy="3279770"/>
            <a:chOff x="8576285" y="3267352"/>
            <a:chExt cx="3224210" cy="3279770"/>
          </a:xfrm>
        </p:grpSpPr>
        <p:sp>
          <p:nvSpPr>
            <p:cNvPr id="344" name="Freeform 354">
              <a:extLst>
                <a:ext uri="{FF2B5EF4-FFF2-40B4-BE49-F238E27FC236}">
                  <a16:creationId xmlns:a16="http://schemas.microsoft.com/office/drawing/2014/main" id="{A50D33D9-6691-E9F7-4287-F6CFC4067E67}"/>
                </a:ext>
              </a:extLst>
            </p:cNvPr>
            <p:cNvSpPr/>
            <p:nvPr/>
          </p:nvSpPr>
          <p:spPr>
            <a:xfrm>
              <a:off x="11251225" y="4161114"/>
              <a:ext cx="549270" cy="6556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0"/>
                <a:gd name="f7" fmla="val 453"/>
                <a:gd name="f8" fmla="val 160"/>
                <a:gd name="f9" fmla="val 302"/>
                <a:gd name="f10" fmla="val 158"/>
                <a:gd name="f11" fmla="val 305"/>
                <a:gd name="f12" fmla="val 156"/>
                <a:gd name="f13" fmla="val 307"/>
                <a:gd name="f14" fmla="val 154"/>
                <a:gd name="f15" fmla="val 310"/>
                <a:gd name="f16" fmla="val 151"/>
                <a:gd name="f17" fmla="val 314"/>
                <a:gd name="f18" fmla="val 317"/>
                <a:gd name="f19" fmla="val 320"/>
                <a:gd name="f20" fmla="val 161"/>
                <a:gd name="f21" fmla="val 323"/>
                <a:gd name="f22" fmla="val 167"/>
                <a:gd name="f23" fmla="val 327"/>
                <a:gd name="f24" fmla="val 173"/>
                <a:gd name="f25" fmla="val 332"/>
                <a:gd name="f26" fmla="val 145"/>
                <a:gd name="f27" fmla="val 372"/>
                <a:gd name="f28" fmla="val 118"/>
                <a:gd name="f29" fmla="val 412"/>
                <a:gd name="f30" fmla="val 91"/>
                <a:gd name="f31" fmla="val 61"/>
                <a:gd name="f32" fmla="val 433"/>
                <a:gd name="f33" fmla="val 31"/>
                <a:gd name="f34" fmla="val 413"/>
                <a:gd name="f35" fmla="val 392"/>
                <a:gd name="f36" fmla="val 27"/>
                <a:gd name="f37" fmla="val 351"/>
                <a:gd name="f38" fmla="val 54"/>
                <a:gd name="f39" fmla="val 311"/>
                <a:gd name="f40" fmla="val 82"/>
                <a:gd name="f41" fmla="val 270"/>
                <a:gd name="f42" fmla="val 89"/>
                <a:gd name="f43" fmla="val 275"/>
                <a:gd name="f44" fmla="val 97"/>
                <a:gd name="f45" fmla="val 280"/>
                <a:gd name="f46" fmla="val 105"/>
                <a:gd name="f47" fmla="val 285"/>
                <a:gd name="f48" fmla="val 107"/>
                <a:gd name="f49" fmla="val 282"/>
                <a:gd name="f50" fmla="val 108"/>
                <a:gd name="f51" fmla="val 279"/>
                <a:gd name="f52" fmla="val 111"/>
                <a:gd name="f53" fmla="val 277"/>
                <a:gd name="f54" fmla="val 114"/>
                <a:gd name="f55" fmla="val 273"/>
                <a:gd name="f56" fmla="val 113"/>
                <a:gd name="f57" fmla="val 110"/>
                <a:gd name="f58" fmla="val 266"/>
                <a:gd name="f59" fmla="val 76"/>
                <a:gd name="f60" fmla="val 229"/>
                <a:gd name="f61" fmla="val 63"/>
                <a:gd name="f62" fmla="val 185"/>
                <a:gd name="f63" fmla="val 71"/>
                <a:gd name="f64" fmla="val 135"/>
                <a:gd name="f65" fmla="val 80"/>
                <a:gd name="f66" fmla="val 77"/>
                <a:gd name="f67" fmla="val 128"/>
                <a:gd name="f68" fmla="val 28"/>
                <a:gd name="f69" fmla="val 14"/>
                <a:gd name="f70" fmla="val 249"/>
                <a:gd name="f71" fmla="val 347"/>
                <a:gd name="f72" fmla="val 78"/>
                <a:gd name="f73" fmla="val 361"/>
                <a:gd name="f74" fmla="val 98"/>
                <a:gd name="f75" fmla="val 368"/>
                <a:gd name="f76" fmla="val 121"/>
                <a:gd name="f77" fmla="val 371"/>
                <a:gd name="f78" fmla="val 212"/>
                <a:gd name="f79" fmla="val 341"/>
                <a:gd name="f80" fmla="val 274"/>
                <a:gd name="f81" fmla="val 287"/>
                <a:gd name="f82" fmla="val 299"/>
                <a:gd name="f83" fmla="val 245"/>
                <a:gd name="f84" fmla="val 319"/>
                <a:gd name="f85" fmla="val 203"/>
                <a:gd name="f86" fmla="val 106"/>
                <a:gd name="f87" fmla="val 102"/>
                <a:gd name="f88" fmla="val 217"/>
                <a:gd name="f89" fmla="val 150"/>
                <a:gd name="f90" fmla="val 272"/>
                <a:gd name="f91" fmla="val 211"/>
                <a:gd name="f92" fmla="val 281"/>
                <a:gd name="f93" fmla="val 330"/>
                <a:gd name="f94" fmla="val 236"/>
                <a:gd name="f95" fmla="val 335"/>
                <a:gd name="f96" fmla="val 340"/>
                <a:gd name="f97" fmla="val 292"/>
                <a:gd name="f98" fmla="val 53"/>
                <a:gd name="f99" fmla="val 48"/>
                <a:gd name="f100" fmla="val 165"/>
                <a:gd name="f101" fmla="val 43"/>
                <a:gd name="f102" fmla="val 109"/>
                <a:gd name="f103" fmla="val 93"/>
                <a:gd name="f104" fmla="+- 0 0 -90"/>
                <a:gd name="f105" fmla="*/ f3 1 380"/>
                <a:gd name="f106" fmla="*/ f4 1 453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380"/>
                <a:gd name="f115" fmla="*/ f111 1 453"/>
                <a:gd name="f116" fmla="*/ 160 f112 1"/>
                <a:gd name="f117" fmla="*/ 302 f111 1"/>
                <a:gd name="f118" fmla="*/ 154 f112 1"/>
                <a:gd name="f119" fmla="*/ 310 f111 1"/>
                <a:gd name="f120" fmla="*/ 156 f112 1"/>
                <a:gd name="f121" fmla="*/ 320 f111 1"/>
                <a:gd name="f122" fmla="*/ 173 f112 1"/>
                <a:gd name="f123" fmla="*/ 332 f111 1"/>
                <a:gd name="f124" fmla="*/ 91 f112 1"/>
                <a:gd name="f125" fmla="*/ 453 f111 1"/>
                <a:gd name="f126" fmla="*/ 0 f112 1"/>
                <a:gd name="f127" fmla="*/ 392 f111 1"/>
                <a:gd name="f128" fmla="*/ 82 f112 1"/>
                <a:gd name="f129" fmla="*/ 270 f111 1"/>
                <a:gd name="f130" fmla="*/ 105 f112 1"/>
                <a:gd name="f131" fmla="*/ 285 f111 1"/>
                <a:gd name="f132" fmla="*/ 111 f112 1"/>
                <a:gd name="f133" fmla="*/ 277 f111 1"/>
                <a:gd name="f134" fmla="*/ 110 f112 1"/>
                <a:gd name="f135" fmla="*/ 266 f111 1"/>
                <a:gd name="f136" fmla="*/ 71 f112 1"/>
                <a:gd name="f137" fmla="*/ 135 f111 1"/>
                <a:gd name="f138" fmla="*/ 185 f112 1"/>
                <a:gd name="f139" fmla="*/ 14 f111 1"/>
                <a:gd name="f140" fmla="*/ 347 f112 1"/>
                <a:gd name="f141" fmla="*/ 78 f111 1"/>
                <a:gd name="f142" fmla="*/ 371 f112 1"/>
                <a:gd name="f143" fmla="*/ 145 f111 1"/>
                <a:gd name="f144" fmla="*/ 287 f112 1"/>
                <a:gd name="f145" fmla="*/ 299 f111 1"/>
                <a:gd name="f146" fmla="*/ 106 f112 1"/>
                <a:gd name="f147" fmla="*/ 156 f111 1"/>
                <a:gd name="f148" fmla="*/ 211 f112 1"/>
                <a:gd name="f149" fmla="*/ 335 f112 1"/>
                <a:gd name="f150" fmla="*/ 173 f111 1"/>
                <a:gd name="f151" fmla="*/ 229 f112 1"/>
                <a:gd name="f152" fmla="*/ 48 f111 1"/>
                <a:gd name="f153" fmla="+- f113 0 f1"/>
                <a:gd name="f154" fmla="*/ f116 1 380"/>
                <a:gd name="f155" fmla="*/ f117 1 453"/>
                <a:gd name="f156" fmla="*/ f118 1 380"/>
                <a:gd name="f157" fmla="*/ f119 1 453"/>
                <a:gd name="f158" fmla="*/ f120 1 380"/>
                <a:gd name="f159" fmla="*/ f121 1 453"/>
                <a:gd name="f160" fmla="*/ f122 1 380"/>
                <a:gd name="f161" fmla="*/ f123 1 453"/>
                <a:gd name="f162" fmla="*/ f124 1 380"/>
                <a:gd name="f163" fmla="*/ f125 1 453"/>
                <a:gd name="f164" fmla="*/ f126 1 380"/>
                <a:gd name="f165" fmla="*/ f127 1 453"/>
                <a:gd name="f166" fmla="*/ f128 1 380"/>
                <a:gd name="f167" fmla="*/ f129 1 453"/>
                <a:gd name="f168" fmla="*/ f130 1 380"/>
                <a:gd name="f169" fmla="*/ f131 1 453"/>
                <a:gd name="f170" fmla="*/ f132 1 380"/>
                <a:gd name="f171" fmla="*/ f133 1 453"/>
                <a:gd name="f172" fmla="*/ f134 1 380"/>
                <a:gd name="f173" fmla="*/ f135 1 453"/>
                <a:gd name="f174" fmla="*/ f136 1 380"/>
                <a:gd name="f175" fmla="*/ f137 1 453"/>
                <a:gd name="f176" fmla="*/ f138 1 380"/>
                <a:gd name="f177" fmla="*/ f139 1 453"/>
                <a:gd name="f178" fmla="*/ f140 1 380"/>
                <a:gd name="f179" fmla="*/ f141 1 453"/>
                <a:gd name="f180" fmla="*/ f142 1 380"/>
                <a:gd name="f181" fmla="*/ f143 1 453"/>
                <a:gd name="f182" fmla="*/ f144 1 380"/>
                <a:gd name="f183" fmla="*/ f145 1 453"/>
                <a:gd name="f184" fmla="*/ f146 1 380"/>
                <a:gd name="f185" fmla="*/ f147 1 453"/>
                <a:gd name="f186" fmla="*/ f148 1 380"/>
                <a:gd name="f187" fmla="*/ f149 1 380"/>
                <a:gd name="f188" fmla="*/ f150 1 453"/>
                <a:gd name="f189" fmla="*/ f151 1 380"/>
                <a:gd name="f190" fmla="*/ f152 1 453"/>
                <a:gd name="f191" fmla="*/ 0 1 f114"/>
                <a:gd name="f192" fmla="*/ f108 1 f114"/>
                <a:gd name="f193" fmla="*/ 0 1 f115"/>
                <a:gd name="f194" fmla="*/ f109 1 f115"/>
                <a:gd name="f195" fmla="*/ f154 1 f114"/>
                <a:gd name="f196" fmla="*/ f155 1 f115"/>
                <a:gd name="f197" fmla="*/ f156 1 f114"/>
                <a:gd name="f198" fmla="*/ f157 1 f115"/>
                <a:gd name="f199" fmla="*/ f158 1 f114"/>
                <a:gd name="f200" fmla="*/ f159 1 f115"/>
                <a:gd name="f201" fmla="*/ f160 1 f114"/>
                <a:gd name="f202" fmla="*/ f161 1 f115"/>
                <a:gd name="f203" fmla="*/ f162 1 f114"/>
                <a:gd name="f204" fmla="*/ f163 1 f115"/>
                <a:gd name="f205" fmla="*/ f164 1 f114"/>
                <a:gd name="f206" fmla="*/ f165 1 f115"/>
                <a:gd name="f207" fmla="*/ f166 1 f114"/>
                <a:gd name="f208" fmla="*/ f167 1 f115"/>
                <a:gd name="f209" fmla="*/ f168 1 f114"/>
                <a:gd name="f210" fmla="*/ f169 1 f115"/>
                <a:gd name="f211" fmla="*/ f170 1 f114"/>
                <a:gd name="f212" fmla="*/ f171 1 f115"/>
                <a:gd name="f213" fmla="*/ f172 1 f114"/>
                <a:gd name="f214" fmla="*/ f173 1 f115"/>
                <a:gd name="f215" fmla="*/ f174 1 f114"/>
                <a:gd name="f216" fmla="*/ f175 1 f115"/>
                <a:gd name="f217" fmla="*/ f176 1 f114"/>
                <a:gd name="f218" fmla="*/ f177 1 f115"/>
                <a:gd name="f219" fmla="*/ f178 1 f114"/>
                <a:gd name="f220" fmla="*/ f179 1 f115"/>
                <a:gd name="f221" fmla="*/ f180 1 f114"/>
                <a:gd name="f222" fmla="*/ f181 1 f115"/>
                <a:gd name="f223" fmla="*/ f182 1 f114"/>
                <a:gd name="f224" fmla="*/ f183 1 f115"/>
                <a:gd name="f225" fmla="*/ f184 1 f114"/>
                <a:gd name="f226" fmla="*/ f185 1 f115"/>
                <a:gd name="f227" fmla="*/ f186 1 f114"/>
                <a:gd name="f228" fmla="*/ f187 1 f114"/>
                <a:gd name="f229" fmla="*/ f188 1 f115"/>
                <a:gd name="f230" fmla="*/ f189 1 f114"/>
                <a:gd name="f231" fmla="*/ f190 1 f115"/>
                <a:gd name="f232" fmla="*/ f191 f105 1"/>
                <a:gd name="f233" fmla="*/ f192 f105 1"/>
                <a:gd name="f234" fmla="*/ f194 f106 1"/>
                <a:gd name="f235" fmla="*/ f193 f106 1"/>
                <a:gd name="f236" fmla="*/ f195 f105 1"/>
                <a:gd name="f237" fmla="*/ f196 f106 1"/>
                <a:gd name="f238" fmla="*/ f197 f105 1"/>
                <a:gd name="f239" fmla="*/ f198 f106 1"/>
                <a:gd name="f240" fmla="*/ f199 f105 1"/>
                <a:gd name="f241" fmla="*/ f200 f106 1"/>
                <a:gd name="f242" fmla="*/ f201 f105 1"/>
                <a:gd name="f243" fmla="*/ f202 f106 1"/>
                <a:gd name="f244" fmla="*/ f203 f105 1"/>
                <a:gd name="f245" fmla="*/ f204 f106 1"/>
                <a:gd name="f246" fmla="*/ f205 f105 1"/>
                <a:gd name="f247" fmla="*/ f206 f106 1"/>
                <a:gd name="f248" fmla="*/ f207 f105 1"/>
                <a:gd name="f249" fmla="*/ f208 f106 1"/>
                <a:gd name="f250" fmla="*/ f209 f105 1"/>
                <a:gd name="f251" fmla="*/ f210 f106 1"/>
                <a:gd name="f252" fmla="*/ f211 f105 1"/>
                <a:gd name="f253" fmla="*/ f212 f106 1"/>
                <a:gd name="f254" fmla="*/ f213 f105 1"/>
                <a:gd name="f255" fmla="*/ f214 f106 1"/>
                <a:gd name="f256" fmla="*/ f215 f105 1"/>
                <a:gd name="f257" fmla="*/ f216 f106 1"/>
                <a:gd name="f258" fmla="*/ f217 f105 1"/>
                <a:gd name="f259" fmla="*/ f218 f106 1"/>
                <a:gd name="f260" fmla="*/ f219 f105 1"/>
                <a:gd name="f261" fmla="*/ f220 f106 1"/>
                <a:gd name="f262" fmla="*/ f221 f105 1"/>
                <a:gd name="f263" fmla="*/ f222 f106 1"/>
                <a:gd name="f264" fmla="*/ f223 f105 1"/>
                <a:gd name="f265" fmla="*/ f224 f106 1"/>
                <a:gd name="f266" fmla="*/ f225 f105 1"/>
                <a:gd name="f267" fmla="*/ f226 f106 1"/>
                <a:gd name="f268" fmla="*/ f227 f105 1"/>
                <a:gd name="f269" fmla="*/ f228 f105 1"/>
                <a:gd name="f270" fmla="*/ f229 f106 1"/>
                <a:gd name="f271" fmla="*/ f230 f105 1"/>
                <a:gd name="f272" fmla="*/ f231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3">
                  <a:pos x="f236" y="f237"/>
                </a:cxn>
                <a:cxn ang="f153">
                  <a:pos x="f238" y="f239"/>
                </a:cxn>
                <a:cxn ang="f153">
                  <a:pos x="f240" y="f241"/>
                </a:cxn>
                <a:cxn ang="f153">
                  <a:pos x="f242" y="f243"/>
                </a:cxn>
                <a:cxn ang="f153">
                  <a:pos x="f244" y="f245"/>
                </a:cxn>
                <a:cxn ang="f153">
                  <a:pos x="f246" y="f247"/>
                </a:cxn>
                <a:cxn ang="f153">
                  <a:pos x="f248" y="f249"/>
                </a:cxn>
                <a:cxn ang="f153">
                  <a:pos x="f250" y="f251"/>
                </a:cxn>
                <a:cxn ang="f153">
                  <a:pos x="f252" y="f253"/>
                </a:cxn>
                <a:cxn ang="f153">
                  <a:pos x="f254" y="f255"/>
                </a:cxn>
                <a:cxn ang="f153">
                  <a:pos x="f256" y="f257"/>
                </a:cxn>
                <a:cxn ang="f153">
                  <a:pos x="f258" y="f259"/>
                </a:cxn>
                <a:cxn ang="f153">
                  <a:pos x="f260" y="f261"/>
                </a:cxn>
                <a:cxn ang="f153">
                  <a:pos x="f262" y="f263"/>
                </a:cxn>
                <a:cxn ang="f153">
                  <a:pos x="f264" y="f265"/>
                </a:cxn>
                <a:cxn ang="f153">
                  <a:pos x="f236" y="f237"/>
                </a:cxn>
                <a:cxn ang="f153">
                  <a:pos x="f266" y="f267"/>
                </a:cxn>
                <a:cxn ang="f153">
                  <a:pos x="f268" y="f253"/>
                </a:cxn>
                <a:cxn ang="f153">
                  <a:pos x="f269" y="f270"/>
                </a:cxn>
                <a:cxn ang="f153">
                  <a:pos x="f271" y="f272"/>
                </a:cxn>
                <a:cxn ang="f153">
                  <a:pos x="f266" y="f267"/>
                </a:cxn>
              </a:cxnLst>
              <a:rect l="f232" t="f235" r="f233" b="f234"/>
              <a:pathLst>
                <a:path w="380" h="4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6" y="f18"/>
                    <a:pt x="f12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7"/>
                  </a:cubicBezTo>
                  <a:cubicBezTo>
                    <a:pt x="f31" y="f32"/>
                    <a:pt x="f33" y="f34"/>
                    <a:pt x="f5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41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2" y="f69"/>
                  </a:cubicBezTo>
                  <a:cubicBezTo>
                    <a:pt x="f70" y="f5"/>
                    <a:pt x="f17" y="f36"/>
                    <a:pt x="f71" y="f72"/>
                  </a:cubicBezTo>
                  <a:cubicBezTo>
                    <a:pt x="f73" y="f74"/>
                    <a:pt x="f75" y="f76"/>
                    <a:pt x="f77" y="f26"/>
                  </a:cubicBezTo>
                  <a:cubicBezTo>
                    <a:pt x="f6" y="f78"/>
                    <a:pt x="f79" y="f80"/>
                    <a:pt x="f81" y="f82"/>
                  </a:cubicBezTo>
                  <a:cubicBezTo>
                    <a:pt x="f83" y="f84"/>
                    <a:pt x="f85" y="f19"/>
                    <a:pt x="f8" y="f9"/>
                  </a:cubicBezTo>
                  <a:close/>
                  <a:moveTo>
                    <a:pt x="f86" y="f12"/>
                  </a:moveTo>
                  <a:cubicBezTo>
                    <a:pt x="f87" y="f88"/>
                    <a:pt x="f89" y="f90"/>
                    <a:pt x="f91" y="f53"/>
                  </a:cubicBezTo>
                  <a:cubicBezTo>
                    <a:pt x="f80" y="f92"/>
                    <a:pt x="f93" y="f94"/>
                    <a:pt x="f95" y="f24"/>
                  </a:cubicBezTo>
                  <a:cubicBezTo>
                    <a:pt x="f96" y="f86"/>
                    <a:pt x="f97" y="f98"/>
                    <a:pt x="f60" y="f99"/>
                  </a:cubicBezTo>
                  <a:cubicBezTo>
                    <a:pt x="f100" y="f101"/>
                    <a:pt x="f102" y="f103"/>
                    <a:pt x="f86" y="f12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45" name="Freeform 355">
              <a:extLst>
                <a:ext uri="{FF2B5EF4-FFF2-40B4-BE49-F238E27FC236}">
                  <a16:creationId xmlns:a16="http://schemas.microsoft.com/office/drawing/2014/main" id="{1E32AA3B-81EB-D433-BDEA-B0E886D37976}"/>
                </a:ext>
              </a:extLst>
            </p:cNvPr>
            <p:cNvSpPr/>
            <p:nvPr/>
          </p:nvSpPr>
          <p:spPr>
            <a:xfrm>
              <a:off x="11333777" y="5418414"/>
              <a:ext cx="325434" cy="2682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5"/>
                <a:gd name="f7" fmla="val 185"/>
                <a:gd name="f8" fmla="val 76"/>
                <a:gd name="f9" fmla="val 150"/>
                <a:gd name="f10" fmla="val 61"/>
                <a:gd name="f11" fmla="val 122"/>
                <a:gd name="f12" fmla="val 184"/>
                <a:gd name="f13" fmla="val 222"/>
                <a:gd name="f14" fmla="val 219"/>
                <a:gd name="f15" fmla="val 216"/>
                <a:gd name="f16" fmla="val 147"/>
                <a:gd name="f17" fmla="val 79"/>
                <a:gd name="f18" fmla="val 11"/>
                <a:gd name="f19" fmla="val 2"/>
                <a:gd name="f20" fmla="val 182"/>
                <a:gd name="f21" fmla="val 173"/>
                <a:gd name="f22" fmla="val 120"/>
                <a:gd name="f23" fmla="val 66"/>
                <a:gd name="f24" fmla="val 13"/>
                <a:gd name="f25" fmla="val 9"/>
                <a:gd name="f26" fmla="val 5"/>
                <a:gd name="f27" fmla="+- 0 0 -90"/>
                <a:gd name="f28" fmla="*/ f3 1 225"/>
                <a:gd name="f29" fmla="*/ f4 1 185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25"/>
                <a:gd name="f38" fmla="*/ f34 1 185"/>
                <a:gd name="f39" fmla="*/ 0 f35 1"/>
                <a:gd name="f40" fmla="*/ 0 f34 1"/>
                <a:gd name="f41" fmla="*/ 225 f35 1"/>
                <a:gd name="f42" fmla="*/ 184 f34 1"/>
                <a:gd name="f43" fmla="*/ 216 f35 1"/>
                <a:gd name="f44" fmla="*/ 11 f35 1"/>
                <a:gd name="f45" fmla="*/ 185 f34 1"/>
                <a:gd name="f46" fmla="*/ 173 f34 1"/>
                <a:gd name="f47" fmla="*/ 13 f34 1"/>
                <a:gd name="f48" fmla="+- f36 0 f1"/>
                <a:gd name="f49" fmla="*/ f39 1 225"/>
                <a:gd name="f50" fmla="*/ f40 1 185"/>
                <a:gd name="f51" fmla="*/ f41 1 225"/>
                <a:gd name="f52" fmla="*/ f42 1 185"/>
                <a:gd name="f53" fmla="*/ f43 1 225"/>
                <a:gd name="f54" fmla="*/ f44 1 225"/>
                <a:gd name="f55" fmla="*/ f45 1 185"/>
                <a:gd name="f56" fmla="*/ f46 1 185"/>
                <a:gd name="f57" fmla="*/ f47 1 185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8"/>
                <a:gd name="f66" fmla="*/ f53 1 f37"/>
                <a:gd name="f67" fmla="*/ f54 1 f37"/>
                <a:gd name="f68" fmla="*/ f55 1 f38"/>
                <a:gd name="f69" fmla="*/ f56 1 f38"/>
                <a:gd name="f70" fmla="*/ f57 1 f38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9 1"/>
                <a:gd name="f79" fmla="*/ f66 f28 1"/>
                <a:gd name="f80" fmla="*/ f67 f28 1"/>
                <a:gd name="f81" fmla="*/ f68 f29 1"/>
                <a:gd name="f82" fmla="*/ f69 f29 1"/>
                <a:gd name="f83" fmla="*/ f7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6"/>
                </a:cxn>
                <a:cxn ang="f48">
                  <a:pos x="f77" y="f78"/>
                </a:cxn>
                <a:cxn ang="f48">
                  <a:pos x="f79" y="f78"/>
                </a:cxn>
                <a:cxn ang="f48">
                  <a:pos x="f80" y="f81"/>
                </a:cxn>
                <a:cxn ang="f48">
                  <a:pos x="f75" y="f82"/>
                </a:cxn>
                <a:cxn ang="f48">
                  <a:pos x="f75" y="f83"/>
                </a:cxn>
                <a:cxn ang="f48">
                  <a:pos x="f75" y="f76"/>
                </a:cxn>
              </a:cxnLst>
              <a:rect l="f71" t="f74" r="f72" b="f73"/>
              <a:pathLst>
                <a:path w="225" h="185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12"/>
                  </a:cubicBezTo>
                  <a:cubicBezTo>
                    <a:pt x="f13" y="f12"/>
                    <a:pt x="f14" y="f12"/>
                    <a:pt x="f15" y="f12"/>
                  </a:cubicBezTo>
                  <a:cubicBezTo>
                    <a:pt x="f16" y="f12"/>
                    <a:pt x="f17" y="f12"/>
                    <a:pt x="f18" y="f7"/>
                  </a:cubicBezTo>
                  <a:cubicBezTo>
                    <a:pt x="f19" y="f7"/>
                    <a:pt x="f5" y="f20"/>
                    <a:pt x="f5" y="f21"/>
                  </a:cubicBezTo>
                  <a:cubicBezTo>
                    <a:pt x="f5" y="f22"/>
                    <a:pt x="f5" y="f23"/>
                    <a:pt x="f5" y="f24"/>
                  </a:cubicBezTo>
                  <a:cubicBezTo>
                    <a:pt x="f5" y="f25"/>
                    <a:pt x="f5" y="f26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46" name="Freeform 356">
              <a:extLst>
                <a:ext uri="{FF2B5EF4-FFF2-40B4-BE49-F238E27FC236}">
                  <a16:creationId xmlns:a16="http://schemas.microsoft.com/office/drawing/2014/main" id="{436295A0-FDBD-72E7-B9BF-3A4D73EC7123}"/>
                </a:ext>
              </a:extLst>
            </p:cNvPr>
            <p:cNvSpPr/>
            <p:nvPr/>
          </p:nvSpPr>
          <p:spPr>
            <a:xfrm>
              <a:off x="11284564" y="3361014"/>
              <a:ext cx="455608" cy="5778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5"/>
                <a:gd name="f7" fmla="val 400"/>
                <a:gd name="f8" fmla="val 200"/>
                <a:gd name="f9" fmla="val 144"/>
                <a:gd name="f10" fmla="val 89"/>
                <a:gd name="f11" fmla="val 34"/>
                <a:gd name="f12" fmla="val 12"/>
                <a:gd name="f13" fmla="val 109"/>
                <a:gd name="f14" fmla="val 184"/>
                <a:gd name="f15" fmla="val 260"/>
                <a:gd name="f16" fmla="val 267"/>
                <a:gd name="f17" fmla="val 274"/>
                <a:gd name="f18" fmla="val 281"/>
                <a:gd name="f19" fmla="val 302"/>
                <a:gd name="f20" fmla="val 110"/>
                <a:gd name="f21" fmla="val 186"/>
                <a:gd name="f22" fmla="val 262"/>
                <a:gd name="f23" fmla="val 297"/>
                <a:gd name="f24" fmla="val 332"/>
                <a:gd name="f25" fmla="val 367"/>
                <a:gd name="f26" fmla="val 388"/>
                <a:gd name="f27" fmla="val 304"/>
                <a:gd name="f28" fmla="val 283"/>
                <a:gd name="f29" fmla="val 116"/>
                <a:gd name="f30" fmla="val 32"/>
                <a:gd name="f31" fmla="val 11"/>
                <a:gd name="f32" fmla="val 311"/>
                <a:gd name="f33" fmla="val 255"/>
                <a:gd name="f34" fmla="val 293"/>
                <a:gd name="f35" fmla="val 152"/>
                <a:gd name="f36" fmla="val 105"/>
                <a:gd name="f37" fmla="val 58"/>
                <a:gd name="f38" fmla="val 35"/>
                <a:gd name="f39" fmla="val 285"/>
                <a:gd name="f40" fmla="val 26"/>
                <a:gd name="f41" fmla="val 193"/>
                <a:gd name="f42" fmla="val 123"/>
                <a:gd name="f43" fmla="val 53"/>
                <a:gd name="f44" fmla="val 22"/>
                <a:gd name="f45" fmla="val 57"/>
                <a:gd name="f46" fmla="val 96"/>
                <a:gd name="f47" fmla="val 135"/>
                <a:gd name="f48" fmla="val 174"/>
                <a:gd name="f49" fmla="val 231"/>
                <a:gd name="f50" fmla="val 288"/>
                <a:gd name="f51" fmla="val 345"/>
                <a:gd name="f52" fmla="val 363"/>
                <a:gd name="f53" fmla="val 374"/>
                <a:gd name="f54" fmla="val 50"/>
                <a:gd name="f55" fmla="val 121"/>
                <a:gd name="f56" fmla="val 192"/>
                <a:gd name="f57" fmla="val 263"/>
                <a:gd name="f58" fmla="val 364"/>
                <a:gd name="f59" fmla="val 344"/>
                <a:gd name="f60" fmla="val 296"/>
                <a:gd name="f61" fmla="val 248"/>
                <a:gd name="f62" fmla="+- 0 0 -90"/>
                <a:gd name="f63" fmla="*/ f3 1 315"/>
                <a:gd name="f64" fmla="*/ f4 1 400"/>
                <a:gd name="f65" fmla="val f5"/>
                <a:gd name="f66" fmla="val f6"/>
                <a:gd name="f67" fmla="val f7"/>
                <a:gd name="f68" fmla="*/ f62 f0 1"/>
                <a:gd name="f69" fmla="+- f67 0 f65"/>
                <a:gd name="f70" fmla="+- f66 0 f65"/>
                <a:gd name="f71" fmla="*/ f68 1 f2"/>
                <a:gd name="f72" fmla="*/ f70 1 315"/>
                <a:gd name="f73" fmla="*/ f69 1 400"/>
                <a:gd name="f74" fmla="*/ 0 f70 1"/>
                <a:gd name="f75" fmla="*/ 200 f69 1"/>
                <a:gd name="f76" fmla="*/ 34 f69 1"/>
                <a:gd name="f77" fmla="*/ 34 f70 1"/>
                <a:gd name="f78" fmla="*/ 0 f69 1"/>
                <a:gd name="f79" fmla="*/ 260 f70 1"/>
                <a:gd name="f80" fmla="*/ 281 f70 1"/>
                <a:gd name="f81" fmla="*/ 315 f70 1"/>
                <a:gd name="f82" fmla="*/ 262 f69 1"/>
                <a:gd name="f83" fmla="*/ 367 f69 1"/>
                <a:gd name="f84" fmla="*/ 283 f70 1"/>
                <a:gd name="f85" fmla="*/ 400 f69 1"/>
                <a:gd name="f86" fmla="*/ 32 f70 1"/>
                <a:gd name="f87" fmla="*/ 293 f70 1"/>
                <a:gd name="f88" fmla="*/ 58 f69 1"/>
                <a:gd name="f89" fmla="*/ 262 f70 1"/>
                <a:gd name="f90" fmla="*/ 26 f69 1"/>
                <a:gd name="f91" fmla="*/ 53 f70 1"/>
                <a:gd name="f92" fmla="*/ 22 f70 1"/>
                <a:gd name="f93" fmla="*/ 57 f69 1"/>
                <a:gd name="f94" fmla="*/ 174 f69 1"/>
                <a:gd name="f95" fmla="*/ 345 f69 1"/>
                <a:gd name="f96" fmla="*/ 50 f70 1"/>
                <a:gd name="f97" fmla="*/ 374 f69 1"/>
                <a:gd name="f98" fmla="*/ 263 f70 1"/>
                <a:gd name="f99" fmla="*/ 344 f69 1"/>
                <a:gd name="f100" fmla="+- f71 0 f1"/>
                <a:gd name="f101" fmla="*/ f74 1 315"/>
                <a:gd name="f102" fmla="*/ f75 1 400"/>
                <a:gd name="f103" fmla="*/ f76 1 400"/>
                <a:gd name="f104" fmla="*/ f77 1 315"/>
                <a:gd name="f105" fmla="*/ f78 1 400"/>
                <a:gd name="f106" fmla="*/ f79 1 315"/>
                <a:gd name="f107" fmla="*/ f80 1 315"/>
                <a:gd name="f108" fmla="*/ f81 1 315"/>
                <a:gd name="f109" fmla="*/ f82 1 400"/>
                <a:gd name="f110" fmla="*/ f83 1 400"/>
                <a:gd name="f111" fmla="*/ f84 1 315"/>
                <a:gd name="f112" fmla="*/ f85 1 400"/>
                <a:gd name="f113" fmla="*/ f86 1 315"/>
                <a:gd name="f114" fmla="*/ f87 1 315"/>
                <a:gd name="f115" fmla="*/ f88 1 400"/>
                <a:gd name="f116" fmla="*/ f89 1 315"/>
                <a:gd name="f117" fmla="*/ f90 1 400"/>
                <a:gd name="f118" fmla="*/ f91 1 315"/>
                <a:gd name="f119" fmla="*/ f92 1 315"/>
                <a:gd name="f120" fmla="*/ f93 1 400"/>
                <a:gd name="f121" fmla="*/ f94 1 400"/>
                <a:gd name="f122" fmla="*/ f95 1 400"/>
                <a:gd name="f123" fmla="*/ f96 1 315"/>
                <a:gd name="f124" fmla="*/ f97 1 400"/>
                <a:gd name="f125" fmla="*/ f98 1 315"/>
                <a:gd name="f126" fmla="*/ f99 1 400"/>
                <a:gd name="f127" fmla="*/ 0 1 f72"/>
                <a:gd name="f128" fmla="*/ f66 1 f72"/>
                <a:gd name="f129" fmla="*/ 0 1 f73"/>
                <a:gd name="f130" fmla="*/ f67 1 f73"/>
                <a:gd name="f131" fmla="*/ f101 1 f72"/>
                <a:gd name="f132" fmla="*/ f102 1 f73"/>
                <a:gd name="f133" fmla="*/ f103 1 f73"/>
                <a:gd name="f134" fmla="*/ f104 1 f72"/>
                <a:gd name="f135" fmla="*/ f105 1 f73"/>
                <a:gd name="f136" fmla="*/ f106 1 f72"/>
                <a:gd name="f137" fmla="*/ f107 1 f72"/>
                <a:gd name="f138" fmla="*/ f108 1 f72"/>
                <a:gd name="f139" fmla="*/ f109 1 f73"/>
                <a:gd name="f140" fmla="*/ f110 1 f73"/>
                <a:gd name="f141" fmla="*/ f111 1 f72"/>
                <a:gd name="f142" fmla="*/ f112 1 f73"/>
                <a:gd name="f143" fmla="*/ f113 1 f72"/>
                <a:gd name="f144" fmla="*/ f114 1 f72"/>
                <a:gd name="f145" fmla="*/ f115 1 f73"/>
                <a:gd name="f146" fmla="*/ f116 1 f72"/>
                <a:gd name="f147" fmla="*/ f117 1 f73"/>
                <a:gd name="f148" fmla="*/ f118 1 f72"/>
                <a:gd name="f149" fmla="*/ f119 1 f72"/>
                <a:gd name="f150" fmla="*/ f120 1 f73"/>
                <a:gd name="f151" fmla="*/ f121 1 f73"/>
                <a:gd name="f152" fmla="*/ f122 1 f73"/>
                <a:gd name="f153" fmla="*/ f123 1 f72"/>
                <a:gd name="f154" fmla="*/ f124 1 f73"/>
                <a:gd name="f155" fmla="*/ f125 1 f72"/>
                <a:gd name="f156" fmla="*/ f126 1 f73"/>
                <a:gd name="f157" fmla="*/ f127 f63 1"/>
                <a:gd name="f158" fmla="*/ f128 f63 1"/>
                <a:gd name="f159" fmla="*/ f130 f64 1"/>
                <a:gd name="f160" fmla="*/ f129 f64 1"/>
                <a:gd name="f161" fmla="*/ f131 f63 1"/>
                <a:gd name="f162" fmla="*/ f132 f64 1"/>
                <a:gd name="f163" fmla="*/ f133 f64 1"/>
                <a:gd name="f164" fmla="*/ f134 f63 1"/>
                <a:gd name="f165" fmla="*/ f135 f64 1"/>
                <a:gd name="f166" fmla="*/ f136 f63 1"/>
                <a:gd name="f167" fmla="*/ f137 f63 1"/>
                <a:gd name="f168" fmla="*/ f138 f63 1"/>
                <a:gd name="f169" fmla="*/ f139 f64 1"/>
                <a:gd name="f170" fmla="*/ f140 f64 1"/>
                <a:gd name="f171" fmla="*/ f141 f63 1"/>
                <a:gd name="f172" fmla="*/ f142 f64 1"/>
                <a:gd name="f173" fmla="*/ f143 f63 1"/>
                <a:gd name="f174" fmla="*/ f144 f63 1"/>
                <a:gd name="f175" fmla="*/ f145 f64 1"/>
                <a:gd name="f176" fmla="*/ f146 f63 1"/>
                <a:gd name="f177" fmla="*/ f147 f64 1"/>
                <a:gd name="f178" fmla="*/ f148 f63 1"/>
                <a:gd name="f179" fmla="*/ f149 f63 1"/>
                <a:gd name="f180" fmla="*/ f150 f64 1"/>
                <a:gd name="f181" fmla="*/ f151 f64 1"/>
                <a:gd name="f182" fmla="*/ f152 f64 1"/>
                <a:gd name="f183" fmla="*/ f153 f63 1"/>
                <a:gd name="f184" fmla="*/ f154 f64 1"/>
                <a:gd name="f185" fmla="*/ f155 f63 1"/>
                <a:gd name="f186" fmla="*/ f156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0">
                  <a:pos x="f161" y="f162"/>
                </a:cxn>
                <a:cxn ang="f100">
                  <a:pos x="f161" y="f163"/>
                </a:cxn>
                <a:cxn ang="f100">
                  <a:pos x="f164" y="f165"/>
                </a:cxn>
                <a:cxn ang="f100">
                  <a:pos x="f166" y="f165"/>
                </a:cxn>
                <a:cxn ang="f100">
                  <a:pos x="f167" y="f165"/>
                </a:cxn>
                <a:cxn ang="f100">
                  <a:pos x="f168" y="f163"/>
                </a:cxn>
                <a:cxn ang="f100">
                  <a:pos x="f168" y="f169"/>
                </a:cxn>
                <a:cxn ang="f100">
                  <a:pos x="f168" y="f170"/>
                </a:cxn>
                <a:cxn ang="f100">
                  <a:pos x="f171" y="f172"/>
                </a:cxn>
                <a:cxn ang="f100">
                  <a:pos x="f173" y="f172"/>
                </a:cxn>
                <a:cxn ang="f100">
                  <a:pos x="f161" y="f170"/>
                </a:cxn>
                <a:cxn ang="f100">
                  <a:pos x="f161" y="f162"/>
                </a:cxn>
                <a:cxn ang="f100">
                  <a:pos x="f174" y="f162"/>
                </a:cxn>
                <a:cxn ang="f100">
                  <a:pos x="f174" y="f162"/>
                </a:cxn>
                <a:cxn ang="f100">
                  <a:pos x="f174" y="f175"/>
                </a:cxn>
                <a:cxn ang="f100">
                  <a:pos x="f176" y="f177"/>
                </a:cxn>
                <a:cxn ang="f100">
                  <a:pos x="f178" y="f177"/>
                </a:cxn>
                <a:cxn ang="f100">
                  <a:pos x="f179" y="f180"/>
                </a:cxn>
                <a:cxn ang="f100">
                  <a:pos x="f179" y="f181"/>
                </a:cxn>
                <a:cxn ang="f100">
                  <a:pos x="f179" y="f182"/>
                </a:cxn>
                <a:cxn ang="f100">
                  <a:pos x="f183" y="f184"/>
                </a:cxn>
                <a:cxn ang="f100">
                  <a:pos x="f185" y="f184"/>
                </a:cxn>
                <a:cxn ang="f100">
                  <a:pos x="f174" y="f186"/>
                </a:cxn>
                <a:cxn ang="f100">
                  <a:pos x="f174" y="f162"/>
                </a:cxn>
              </a:cxnLst>
              <a:rect l="f157" t="f160" r="f158" b="f159"/>
              <a:pathLst>
                <a:path w="315" h="400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5" y="f12"/>
                    <a:pt x="f12" y="f5"/>
                    <a:pt x="f11" y="f5"/>
                  </a:cubicBezTo>
                  <a:cubicBezTo>
                    <a:pt x="f13" y="f5"/>
                    <a:pt x="f14" y="f5"/>
                    <a:pt x="f15" y="f5"/>
                  </a:cubicBezTo>
                  <a:cubicBezTo>
                    <a:pt x="f16" y="f5"/>
                    <a:pt x="f17" y="f5"/>
                    <a:pt x="f18" y="f5"/>
                  </a:cubicBezTo>
                  <a:cubicBezTo>
                    <a:pt x="f19" y="f5"/>
                    <a:pt x="f6" y="f12"/>
                    <a:pt x="f6" y="f11"/>
                  </a:cubicBezTo>
                  <a:cubicBezTo>
                    <a:pt x="f6" y="f20"/>
                    <a:pt x="f6" y="f21"/>
                    <a:pt x="f6" y="f22"/>
                  </a:cubicBezTo>
                  <a:cubicBezTo>
                    <a:pt x="f6" y="f23"/>
                    <a:pt x="f6" y="f24"/>
                    <a:pt x="f6" y="f25"/>
                  </a:cubicBezTo>
                  <a:cubicBezTo>
                    <a:pt x="f6" y="f26"/>
                    <a:pt x="f27" y="f7"/>
                    <a:pt x="f28" y="f7"/>
                  </a:cubicBezTo>
                  <a:cubicBezTo>
                    <a:pt x="f8" y="f7"/>
                    <a:pt x="f29" y="f7"/>
                    <a:pt x="f30" y="f7"/>
                  </a:cubicBezTo>
                  <a:cubicBezTo>
                    <a:pt x="f31" y="f7"/>
                    <a:pt x="f5" y="f26"/>
                    <a:pt x="f5" y="f25"/>
                  </a:cubicBezTo>
                  <a:cubicBezTo>
                    <a:pt x="f5" y="f32"/>
                    <a:pt x="f5" y="f33"/>
                    <a:pt x="f5" y="f8"/>
                  </a:cubicBezTo>
                  <a:close/>
                  <a:moveTo>
                    <a:pt x="f34" y="f8"/>
                  </a:moveTo>
                  <a:cubicBezTo>
                    <a:pt x="f34" y="f8"/>
                    <a:pt x="f34" y="f8"/>
                    <a:pt x="f34" y="f8"/>
                  </a:cubicBezTo>
                  <a:cubicBezTo>
                    <a:pt x="f34" y="f35"/>
                    <a:pt x="f34" y="f36"/>
                    <a:pt x="f34" y="f37"/>
                  </a:cubicBezTo>
                  <a:cubicBezTo>
                    <a:pt x="f34" y="f38"/>
                    <a:pt x="f39" y="f40"/>
                    <a:pt x="f22" y="f40"/>
                  </a:cubicBezTo>
                  <a:cubicBezTo>
                    <a:pt x="f41" y="f40"/>
                    <a:pt x="f42" y="f40"/>
                    <a:pt x="f43" y="f40"/>
                  </a:cubicBezTo>
                  <a:cubicBezTo>
                    <a:pt x="f30" y="f40"/>
                    <a:pt x="f44" y="f38"/>
                    <a:pt x="f44" y="f45"/>
                  </a:cubicBezTo>
                  <a:cubicBezTo>
                    <a:pt x="f44" y="f46"/>
                    <a:pt x="f44" y="f47"/>
                    <a:pt x="f44" y="f48"/>
                  </a:cubicBezTo>
                  <a:cubicBezTo>
                    <a:pt x="f44" y="f49"/>
                    <a:pt x="f44" y="f50"/>
                    <a:pt x="f44" y="f51"/>
                  </a:cubicBezTo>
                  <a:cubicBezTo>
                    <a:pt x="f44" y="f52"/>
                    <a:pt x="f30" y="f53"/>
                    <a:pt x="f54" y="f53"/>
                  </a:cubicBezTo>
                  <a:cubicBezTo>
                    <a:pt x="f55" y="f53"/>
                    <a:pt x="f56" y="f53"/>
                    <a:pt x="f57" y="f53"/>
                  </a:cubicBezTo>
                  <a:cubicBezTo>
                    <a:pt x="f28" y="f53"/>
                    <a:pt x="f34" y="f58"/>
                    <a:pt x="f34" y="f59"/>
                  </a:cubicBezTo>
                  <a:cubicBezTo>
                    <a:pt x="f34" y="f60"/>
                    <a:pt x="f34" y="f61"/>
                    <a:pt x="f34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47" name="Freeform 357">
              <a:extLst>
                <a:ext uri="{FF2B5EF4-FFF2-40B4-BE49-F238E27FC236}">
                  <a16:creationId xmlns:a16="http://schemas.microsoft.com/office/drawing/2014/main" id="{8F2F4BB0-4DCB-F789-7970-A301BFD0EE13}"/>
                </a:ext>
              </a:extLst>
            </p:cNvPr>
            <p:cNvSpPr/>
            <p:nvPr/>
          </p:nvSpPr>
          <p:spPr>
            <a:xfrm>
              <a:off x="11233760" y="6289947"/>
              <a:ext cx="546097" cy="255583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78"/>
                <a:gd name="f8" fmla="val 177"/>
                <a:gd name="f9" fmla="val 1"/>
                <a:gd name="f10" fmla="val 2"/>
                <a:gd name="f11" fmla="val 25"/>
                <a:gd name="f12" fmla="val 36"/>
                <a:gd name="f13" fmla="val 58"/>
                <a:gd name="f14" fmla="val 54"/>
                <a:gd name="f15" fmla="val 96"/>
                <a:gd name="f16" fmla="val 62"/>
                <a:gd name="f17" fmla="val 147"/>
                <a:gd name="f18" fmla="val 74"/>
                <a:gd name="f19" fmla="val 198"/>
                <a:gd name="f20" fmla="val 248"/>
                <a:gd name="f21" fmla="val 57"/>
                <a:gd name="f22" fmla="val 278"/>
                <a:gd name="f23" fmla="val 47"/>
                <a:gd name="f24" fmla="val 304"/>
                <a:gd name="f25" fmla="val 30"/>
                <a:gd name="f26" fmla="val 323"/>
                <a:gd name="f27" fmla="val 6"/>
                <a:gd name="f28" fmla="val 9"/>
                <a:gd name="f29" fmla="val 13"/>
                <a:gd name="f30" fmla="val 344"/>
                <a:gd name="f31" fmla="val 14"/>
                <a:gd name="f32" fmla="val 361"/>
                <a:gd name="f33" fmla="val 22"/>
                <a:gd name="f34" fmla="val 371"/>
                <a:gd name="f35" fmla="val 41"/>
                <a:gd name="f36" fmla="val 55"/>
                <a:gd name="f37" fmla="val 71"/>
                <a:gd name="f38" fmla="val 84"/>
                <a:gd name="f39" fmla="val 106"/>
                <a:gd name="f40" fmla="val 335"/>
                <a:gd name="f41" fmla="val 125"/>
                <a:gd name="f42" fmla="val 296"/>
                <a:gd name="f43" fmla="val 104"/>
                <a:gd name="f44" fmla="val 276"/>
                <a:gd name="f45" fmla="val 137"/>
                <a:gd name="f46" fmla="val 247"/>
                <a:gd name="f47" fmla="val 159"/>
                <a:gd name="f48" fmla="val 209"/>
                <a:gd name="f49" fmla="val 168"/>
                <a:gd name="f50" fmla="val 127"/>
                <a:gd name="f51" fmla="val 176"/>
                <a:gd name="f52" fmla="val 87"/>
                <a:gd name="f53" fmla="val 158"/>
                <a:gd name="f54" fmla="val 29"/>
                <a:gd name="f55" fmla="val 133"/>
                <a:gd name="f56" fmla="val 66"/>
                <a:gd name="f57" fmla="val 363"/>
                <a:gd name="f58" fmla="val 63"/>
                <a:gd name="f59" fmla="val 362"/>
                <a:gd name="f60" fmla="val 45"/>
                <a:gd name="f61" fmla="val 348"/>
                <a:gd name="f62" fmla="val 330"/>
                <a:gd name="f63" fmla="val 27"/>
                <a:gd name="f64" fmla="val 325"/>
                <a:gd name="f65" fmla="val 322"/>
                <a:gd name="f66" fmla="val 320"/>
                <a:gd name="f67" fmla="val 33"/>
                <a:gd name="f68" fmla="val 316"/>
                <a:gd name="f69" fmla="val 51"/>
                <a:gd name="f70" fmla="val 311"/>
                <a:gd name="f71" fmla="val 68"/>
                <a:gd name="f72" fmla="val 305"/>
                <a:gd name="f73" fmla="val 85"/>
                <a:gd name="f74" fmla="val 91"/>
                <a:gd name="f75" fmla="val 93"/>
                <a:gd name="f76" fmla="val 310"/>
                <a:gd name="f77" fmla="val 334"/>
                <a:gd name="f78" fmla="val 108"/>
                <a:gd name="f79" fmla="+- 0 0 -90"/>
                <a:gd name="f80" fmla="*/ f4 1 378"/>
                <a:gd name="f81" fmla="*/ f5 1 177"/>
                <a:gd name="f82" fmla="val f6"/>
                <a:gd name="f83" fmla="val f7"/>
                <a:gd name="f84" fmla="val f8"/>
                <a:gd name="f85" fmla="*/ f79 f0 1"/>
                <a:gd name="f86" fmla="+- f84 0 f82"/>
                <a:gd name="f87" fmla="+- f83 0 f82"/>
                <a:gd name="f88" fmla="*/ f85 1 f3"/>
                <a:gd name="f89" fmla="*/ f87 1 378"/>
                <a:gd name="f90" fmla="*/ f86 1 177"/>
                <a:gd name="f91" fmla="*/ 1 f87 1"/>
                <a:gd name="f92" fmla="*/ 2 f86 1"/>
                <a:gd name="f93" fmla="*/ 96 f87 1"/>
                <a:gd name="f94" fmla="*/ 62 f86 1"/>
                <a:gd name="f95" fmla="*/ 248 f87 1"/>
                <a:gd name="f96" fmla="*/ 57 f86 1"/>
                <a:gd name="f97" fmla="*/ 323 f87 1"/>
                <a:gd name="f98" fmla="*/ 0 f86 1"/>
                <a:gd name="f99" fmla="*/ 13 f86 1"/>
                <a:gd name="f100" fmla="*/ 371 f87 1"/>
                <a:gd name="f101" fmla="*/ 41 f86 1"/>
                <a:gd name="f102" fmla="*/ 84 f86 1"/>
                <a:gd name="f103" fmla="*/ 296 f87 1"/>
                <a:gd name="f104" fmla="*/ 104 f86 1"/>
                <a:gd name="f105" fmla="*/ 209 f87 1"/>
                <a:gd name="f106" fmla="*/ 168 f86 1"/>
                <a:gd name="f107" fmla="*/ 87 f87 1"/>
                <a:gd name="f108" fmla="*/ 158 f86 1"/>
                <a:gd name="f109" fmla="*/ 363 f87 1"/>
                <a:gd name="f110" fmla="*/ 63 f86 1"/>
                <a:gd name="f111" fmla="*/ 330 f87 1"/>
                <a:gd name="f112" fmla="*/ 27 f86 1"/>
                <a:gd name="f113" fmla="*/ 320 f87 1"/>
                <a:gd name="f114" fmla="*/ 33 f86 1"/>
                <a:gd name="f115" fmla="*/ 305 f87 1"/>
                <a:gd name="f116" fmla="*/ 85 f86 1"/>
                <a:gd name="f117" fmla="*/ 310 f87 1"/>
                <a:gd name="f118" fmla="*/ 96 f86 1"/>
                <a:gd name="f119" fmla="+- f88 0 f1"/>
                <a:gd name="f120" fmla="*/ f91 1 378"/>
                <a:gd name="f121" fmla="*/ f92 1 177"/>
                <a:gd name="f122" fmla="*/ f93 1 378"/>
                <a:gd name="f123" fmla="*/ f94 1 177"/>
                <a:gd name="f124" fmla="*/ f95 1 378"/>
                <a:gd name="f125" fmla="*/ f96 1 177"/>
                <a:gd name="f126" fmla="*/ f97 1 378"/>
                <a:gd name="f127" fmla="*/ f98 1 177"/>
                <a:gd name="f128" fmla="*/ f99 1 177"/>
                <a:gd name="f129" fmla="*/ f100 1 378"/>
                <a:gd name="f130" fmla="*/ f101 1 177"/>
                <a:gd name="f131" fmla="*/ f102 1 177"/>
                <a:gd name="f132" fmla="*/ f103 1 378"/>
                <a:gd name="f133" fmla="*/ f104 1 177"/>
                <a:gd name="f134" fmla="*/ f105 1 378"/>
                <a:gd name="f135" fmla="*/ f106 1 177"/>
                <a:gd name="f136" fmla="*/ f107 1 378"/>
                <a:gd name="f137" fmla="*/ f108 1 177"/>
                <a:gd name="f138" fmla="*/ f109 1 378"/>
                <a:gd name="f139" fmla="*/ f110 1 177"/>
                <a:gd name="f140" fmla="*/ f111 1 378"/>
                <a:gd name="f141" fmla="*/ f112 1 177"/>
                <a:gd name="f142" fmla="*/ f113 1 378"/>
                <a:gd name="f143" fmla="*/ f114 1 177"/>
                <a:gd name="f144" fmla="*/ f115 1 378"/>
                <a:gd name="f145" fmla="*/ f116 1 177"/>
                <a:gd name="f146" fmla="*/ f117 1 378"/>
                <a:gd name="f147" fmla="*/ f118 1 177"/>
                <a:gd name="f148" fmla="*/ 0 1 f89"/>
                <a:gd name="f149" fmla="*/ f83 1 f89"/>
                <a:gd name="f150" fmla="*/ 0 1 f90"/>
                <a:gd name="f151" fmla="*/ f84 1 f90"/>
                <a:gd name="f152" fmla="*/ f120 1 f89"/>
                <a:gd name="f153" fmla="*/ f121 1 f90"/>
                <a:gd name="f154" fmla="*/ f122 1 f89"/>
                <a:gd name="f155" fmla="*/ f123 1 f90"/>
                <a:gd name="f156" fmla="*/ f124 1 f89"/>
                <a:gd name="f157" fmla="*/ f125 1 f90"/>
                <a:gd name="f158" fmla="*/ f126 1 f89"/>
                <a:gd name="f159" fmla="*/ f127 1 f90"/>
                <a:gd name="f160" fmla="*/ f128 1 f90"/>
                <a:gd name="f161" fmla="*/ f129 1 f89"/>
                <a:gd name="f162" fmla="*/ f130 1 f90"/>
                <a:gd name="f163" fmla="*/ f131 1 f90"/>
                <a:gd name="f164" fmla="*/ f132 1 f89"/>
                <a:gd name="f165" fmla="*/ f133 1 f90"/>
                <a:gd name="f166" fmla="*/ f134 1 f89"/>
                <a:gd name="f167" fmla="*/ f135 1 f90"/>
                <a:gd name="f168" fmla="*/ f136 1 f89"/>
                <a:gd name="f169" fmla="*/ f137 1 f90"/>
                <a:gd name="f170" fmla="*/ f138 1 f89"/>
                <a:gd name="f171" fmla="*/ f139 1 f90"/>
                <a:gd name="f172" fmla="*/ f140 1 f89"/>
                <a:gd name="f173" fmla="*/ f141 1 f90"/>
                <a:gd name="f174" fmla="*/ f142 1 f89"/>
                <a:gd name="f175" fmla="*/ f143 1 f90"/>
                <a:gd name="f176" fmla="*/ f144 1 f89"/>
                <a:gd name="f177" fmla="*/ f145 1 f90"/>
                <a:gd name="f178" fmla="*/ f146 1 f89"/>
                <a:gd name="f179" fmla="*/ f147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1 1"/>
                <a:gd name="f193" fmla="*/ f161 f80 1"/>
                <a:gd name="f194" fmla="*/ f162 f81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0" y="f192"/>
                </a:cxn>
                <a:cxn ang="f119">
                  <a:pos x="f193" y="f194"/>
                </a:cxn>
                <a:cxn ang="f119">
                  <a:pos x="f193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184" y="f185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202" y="f203"/>
                </a:cxn>
              </a:cxnLst>
              <a:rect l="f180" t="f183" r="f181" b="f182"/>
              <a:pathLst>
                <a:path w="378" h="177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8"/>
                    <a:pt x="f20" y="f21"/>
                  </a:cubicBezTo>
                  <a:cubicBezTo>
                    <a:pt x="f22" y="f23"/>
                    <a:pt x="f24" y="f25"/>
                    <a:pt x="f26" y="f6"/>
                  </a:cubicBezTo>
                  <a:cubicBezTo>
                    <a:pt x="f26" y="f27"/>
                    <a:pt x="f26" y="f28"/>
                    <a:pt x="f26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7" y="f36"/>
                    <a:pt x="f7" y="f37"/>
                    <a:pt x="f34" y="f38"/>
                  </a:cubicBezTo>
                  <a:cubicBezTo>
                    <a:pt x="f2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49" y="f8"/>
                    <a:pt x="f50" y="f51"/>
                    <a:pt x="f52" y="f53"/>
                  </a:cubicBezTo>
                  <a:cubicBezTo>
                    <a:pt x="f54" y="f55"/>
                    <a:pt x="f6" y="f56"/>
                    <a:pt x="f9" y="f10"/>
                  </a:cubicBezTo>
                  <a:close/>
                  <a:moveTo>
                    <a:pt x="f57" y="f58"/>
                  </a:moveTo>
                  <a:cubicBezTo>
                    <a:pt x="f59" y="f60"/>
                    <a:pt x="f61" y="f54"/>
                    <a:pt x="f62" y="f63"/>
                  </a:cubicBezTo>
                  <a:cubicBezTo>
                    <a:pt x="f64" y="f63"/>
                    <a:pt x="f65" y="f63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24" y="f74"/>
                    <a:pt x="f72" y="f75"/>
                    <a:pt x="f76" y="f15"/>
                  </a:cubicBezTo>
                  <a:cubicBezTo>
                    <a:pt x="f77" y="f78"/>
                    <a:pt x="f57" y="f74"/>
                    <a:pt x="f57" y="f5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48" name="Freeform 358">
              <a:extLst>
                <a:ext uri="{FF2B5EF4-FFF2-40B4-BE49-F238E27FC236}">
                  <a16:creationId xmlns:a16="http://schemas.microsoft.com/office/drawing/2014/main" id="{449EAC01-D3B5-4578-E6BF-BCCBE5038B97}"/>
                </a:ext>
              </a:extLst>
            </p:cNvPr>
            <p:cNvSpPr/>
            <p:nvPr/>
          </p:nvSpPr>
          <p:spPr>
            <a:xfrm>
              <a:off x="9544662" y="6064529"/>
              <a:ext cx="204789" cy="4619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320"/>
                <a:gd name="f8" fmla="val 68"/>
                <a:gd name="f9" fmla="val 63"/>
                <a:gd name="f10" fmla="val 80"/>
                <a:gd name="f11" fmla="val 41"/>
                <a:gd name="f12" fmla="val 92"/>
                <a:gd name="f13" fmla="val 21"/>
                <a:gd name="f14" fmla="val 103"/>
                <a:gd name="f15" fmla="val 119"/>
                <a:gd name="f16" fmla="val 9"/>
                <a:gd name="f17" fmla="val 129"/>
                <a:gd name="f18" fmla="val 22"/>
                <a:gd name="f19" fmla="val 132"/>
                <a:gd name="f20" fmla="val 38"/>
                <a:gd name="f21" fmla="val 137"/>
                <a:gd name="f22" fmla="val 70"/>
                <a:gd name="f23" fmla="val 102"/>
                <a:gd name="f24" fmla="val 122"/>
                <a:gd name="f25" fmla="val 120"/>
                <a:gd name="f26" fmla="val 135"/>
                <a:gd name="f27" fmla="val 139"/>
                <a:gd name="f28" fmla="val 192"/>
                <a:gd name="f29" fmla="val 243"/>
                <a:gd name="f30" fmla="val 293"/>
                <a:gd name="f31" fmla="val 305"/>
                <a:gd name="f32" fmla="val 114"/>
                <a:gd name="f33" fmla="val 314"/>
                <a:gd name="f34" fmla="val 104"/>
                <a:gd name="f35" fmla="val 317"/>
                <a:gd name="f36" fmla="val 94"/>
                <a:gd name="f37" fmla="val 81"/>
                <a:gd name="f38" fmla="val 315"/>
                <a:gd name="f39" fmla="val 78"/>
                <a:gd name="f40" fmla="val 306"/>
                <a:gd name="f41" fmla="val 75"/>
                <a:gd name="f42" fmla="val 298"/>
                <a:gd name="f43" fmla="val 289"/>
                <a:gd name="f44" fmla="val 74"/>
                <a:gd name="f45" fmla="val 280"/>
                <a:gd name="f46" fmla="val 244"/>
                <a:gd name="f47" fmla="val 208"/>
                <a:gd name="f48" fmla="val 172"/>
                <a:gd name="f49" fmla="val 168"/>
                <a:gd name="f50" fmla="val 165"/>
                <a:gd name="f51" fmla="val 160"/>
                <a:gd name="f52" fmla="val 71"/>
                <a:gd name="f53" fmla="val 64"/>
                <a:gd name="f54" fmla="val 164"/>
                <a:gd name="f55" fmla="val 167"/>
                <a:gd name="f56" fmla="val 170"/>
                <a:gd name="f57" fmla="val 211"/>
                <a:gd name="f58" fmla="val 252"/>
                <a:gd name="f59" fmla="val 311"/>
                <a:gd name="f60" fmla="val 54"/>
                <a:gd name="f61" fmla="val 318"/>
                <a:gd name="f62" fmla="val 28"/>
                <a:gd name="f63" fmla="val 319"/>
                <a:gd name="f64" fmla="val 19"/>
                <a:gd name="f65" fmla="val 309"/>
                <a:gd name="f66" fmla="val 245"/>
                <a:gd name="f67" fmla="val 196"/>
                <a:gd name="f68" fmla="val 148"/>
                <a:gd name="f69" fmla="val 16"/>
                <a:gd name="f70" fmla="val 136"/>
                <a:gd name="f71" fmla="val 13"/>
                <a:gd name="f72" fmla="val 131"/>
                <a:gd name="f73" fmla="val 5"/>
                <a:gd name="f74" fmla="val 1"/>
                <a:gd name="f75" fmla="val 107"/>
                <a:gd name="f76" fmla="val 93"/>
                <a:gd name="f77" fmla="val 67"/>
                <a:gd name="f78" fmla="val 2"/>
                <a:gd name="f79" fmla="val 30"/>
                <a:gd name="f80" fmla="val 32"/>
                <a:gd name="f81" fmla="val 44"/>
                <a:gd name="f82" fmla="val 20"/>
                <a:gd name="f83" fmla="val 55"/>
                <a:gd name="f84" fmla="val 40"/>
                <a:gd name="f85" fmla="+- 0 0 -90"/>
                <a:gd name="f86" fmla="*/ f3 1 142"/>
                <a:gd name="f87" fmla="*/ f4 1 320"/>
                <a:gd name="f88" fmla="val f5"/>
                <a:gd name="f89" fmla="val f6"/>
                <a:gd name="f90" fmla="val f7"/>
                <a:gd name="f91" fmla="*/ f85 f0 1"/>
                <a:gd name="f92" fmla="+- f90 0 f88"/>
                <a:gd name="f93" fmla="+- f89 0 f88"/>
                <a:gd name="f94" fmla="*/ f91 1 f2"/>
                <a:gd name="f95" fmla="*/ f93 1 142"/>
                <a:gd name="f96" fmla="*/ f92 1 320"/>
                <a:gd name="f97" fmla="*/ 68 f93 1"/>
                <a:gd name="f98" fmla="*/ 63 f92 1"/>
                <a:gd name="f99" fmla="*/ 103 f93 1"/>
                <a:gd name="f100" fmla="*/ 0 f92 1"/>
                <a:gd name="f101" fmla="*/ 132 f93 1"/>
                <a:gd name="f102" fmla="*/ 38 f92 1"/>
                <a:gd name="f103" fmla="*/ 122 f93 1"/>
                <a:gd name="f104" fmla="*/ 132 f92 1"/>
                <a:gd name="f105" fmla="*/ 120 f93 1"/>
                <a:gd name="f106" fmla="*/ 142 f92 1"/>
                <a:gd name="f107" fmla="*/ 293 f92 1"/>
                <a:gd name="f108" fmla="*/ 104 f93 1"/>
                <a:gd name="f109" fmla="*/ 317 f92 1"/>
                <a:gd name="f110" fmla="*/ 78 f93 1"/>
                <a:gd name="f111" fmla="*/ 306 f92 1"/>
                <a:gd name="f112" fmla="*/ 74 f93 1"/>
                <a:gd name="f113" fmla="*/ 280 f92 1"/>
                <a:gd name="f114" fmla="*/ 172 f92 1"/>
                <a:gd name="f115" fmla="*/ 160 f92 1"/>
                <a:gd name="f116" fmla="*/ 64 f93 1"/>
                <a:gd name="f117" fmla="*/ 170 f92 1"/>
                <a:gd name="f118" fmla="*/ 41 f93 1"/>
                <a:gd name="f119" fmla="*/ 318 f92 1"/>
                <a:gd name="f120" fmla="*/ 19 f93 1"/>
                <a:gd name="f121" fmla="*/ 148 f92 1"/>
                <a:gd name="f122" fmla="*/ 13 f93 1"/>
                <a:gd name="f123" fmla="*/ 131 f92 1"/>
                <a:gd name="f124" fmla="*/ 0 f93 1"/>
                <a:gd name="f125" fmla="*/ 93 f92 1"/>
                <a:gd name="f126" fmla="*/ 1 f93 1"/>
                <a:gd name="f127" fmla="*/ 54 f92 1"/>
                <a:gd name="f128" fmla="*/ 32 f93 1"/>
                <a:gd name="f129" fmla="+- f94 0 f1"/>
                <a:gd name="f130" fmla="*/ f97 1 142"/>
                <a:gd name="f131" fmla="*/ f98 1 320"/>
                <a:gd name="f132" fmla="*/ f99 1 142"/>
                <a:gd name="f133" fmla="*/ f100 1 320"/>
                <a:gd name="f134" fmla="*/ f101 1 142"/>
                <a:gd name="f135" fmla="*/ f102 1 320"/>
                <a:gd name="f136" fmla="*/ f103 1 142"/>
                <a:gd name="f137" fmla="*/ f104 1 320"/>
                <a:gd name="f138" fmla="*/ f105 1 142"/>
                <a:gd name="f139" fmla="*/ f106 1 320"/>
                <a:gd name="f140" fmla="*/ f107 1 320"/>
                <a:gd name="f141" fmla="*/ f108 1 142"/>
                <a:gd name="f142" fmla="*/ f109 1 320"/>
                <a:gd name="f143" fmla="*/ f110 1 142"/>
                <a:gd name="f144" fmla="*/ f111 1 320"/>
                <a:gd name="f145" fmla="*/ f112 1 142"/>
                <a:gd name="f146" fmla="*/ f113 1 320"/>
                <a:gd name="f147" fmla="*/ f114 1 320"/>
                <a:gd name="f148" fmla="*/ f115 1 320"/>
                <a:gd name="f149" fmla="*/ f116 1 142"/>
                <a:gd name="f150" fmla="*/ f117 1 320"/>
                <a:gd name="f151" fmla="*/ f118 1 142"/>
                <a:gd name="f152" fmla="*/ f119 1 320"/>
                <a:gd name="f153" fmla="*/ f120 1 142"/>
                <a:gd name="f154" fmla="*/ f121 1 320"/>
                <a:gd name="f155" fmla="*/ f122 1 142"/>
                <a:gd name="f156" fmla="*/ f123 1 320"/>
                <a:gd name="f157" fmla="*/ f124 1 142"/>
                <a:gd name="f158" fmla="*/ f125 1 320"/>
                <a:gd name="f159" fmla="*/ f126 1 142"/>
                <a:gd name="f160" fmla="*/ f127 1 320"/>
                <a:gd name="f161" fmla="*/ f128 1 142"/>
                <a:gd name="f162" fmla="*/ 0 1 f95"/>
                <a:gd name="f163" fmla="*/ f89 1 f95"/>
                <a:gd name="f164" fmla="*/ 0 1 f96"/>
                <a:gd name="f165" fmla="*/ f90 1 f96"/>
                <a:gd name="f166" fmla="*/ f130 1 f95"/>
                <a:gd name="f167" fmla="*/ f131 1 f96"/>
                <a:gd name="f168" fmla="*/ f132 1 f95"/>
                <a:gd name="f169" fmla="*/ f133 1 f96"/>
                <a:gd name="f170" fmla="*/ f134 1 f95"/>
                <a:gd name="f171" fmla="*/ f135 1 f96"/>
                <a:gd name="f172" fmla="*/ f136 1 f95"/>
                <a:gd name="f173" fmla="*/ f137 1 f96"/>
                <a:gd name="f174" fmla="*/ f138 1 f95"/>
                <a:gd name="f175" fmla="*/ f139 1 f96"/>
                <a:gd name="f176" fmla="*/ f140 1 f96"/>
                <a:gd name="f177" fmla="*/ f141 1 f95"/>
                <a:gd name="f178" fmla="*/ f142 1 f96"/>
                <a:gd name="f179" fmla="*/ f143 1 f95"/>
                <a:gd name="f180" fmla="*/ f144 1 f96"/>
                <a:gd name="f181" fmla="*/ f145 1 f95"/>
                <a:gd name="f182" fmla="*/ f146 1 f96"/>
                <a:gd name="f183" fmla="*/ f147 1 f96"/>
                <a:gd name="f184" fmla="*/ f148 1 f96"/>
                <a:gd name="f185" fmla="*/ f149 1 f95"/>
                <a:gd name="f186" fmla="*/ f150 1 f96"/>
                <a:gd name="f187" fmla="*/ f151 1 f95"/>
                <a:gd name="f188" fmla="*/ f152 1 f96"/>
                <a:gd name="f189" fmla="*/ f153 1 f95"/>
                <a:gd name="f190" fmla="*/ f154 1 f96"/>
                <a:gd name="f191" fmla="*/ f155 1 f95"/>
                <a:gd name="f192" fmla="*/ f156 1 f96"/>
                <a:gd name="f193" fmla="*/ f157 1 f95"/>
                <a:gd name="f194" fmla="*/ f158 1 f96"/>
                <a:gd name="f195" fmla="*/ f159 1 f95"/>
                <a:gd name="f196" fmla="*/ f160 1 f96"/>
                <a:gd name="f197" fmla="*/ f161 1 f95"/>
                <a:gd name="f198" fmla="*/ f162 f86 1"/>
                <a:gd name="f199" fmla="*/ f163 f86 1"/>
                <a:gd name="f200" fmla="*/ f165 f87 1"/>
                <a:gd name="f201" fmla="*/ f164 f87 1"/>
                <a:gd name="f202" fmla="*/ f166 f86 1"/>
                <a:gd name="f203" fmla="*/ f167 f87 1"/>
                <a:gd name="f204" fmla="*/ f168 f86 1"/>
                <a:gd name="f205" fmla="*/ f169 f87 1"/>
                <a:gd name="f206" fmla="*/ f170 f86 1"/>
                <a:gd name="f207" fmla="*/ f171 f87 1"/>
                <a:gd name="f208" fmla="*/ f172 f86 1"/>
                <a:gd name="f209" fmla="*/ f173 f87 1"/>
                <a:gd name="f210" fmla="*/ f174 f86 1"/>
                <a:gd name="f211" fmla="*/ f175 f87 1"/>
                <a:gd name="f212" fmla="*/ f176 f87 1"/>
                <a:gd name="f213" fmla="*/ f177 f86 1"/>
                <a:gd name="f214" fmla="*/ f178 f87 1"/>
                <a:gd name="f215" fmla="*/ f179 f86 1"/>
                <a:gd name="f216" fmla="*/ f180 f87 1"/>
                <a:gd name="f217" fmla="*/ f181 f86 1"/>
                <a:gd name="f218" fmla="*/ f182 f87 1"/>
                <a:gd name="f219" fmla="*/ f183 f87 1"/>
                <a:gd name="f220" fmla="*/ f184 f87 1"/>
                <a:gd name="f221" fmla="*/ f185 f86 1"/>
                <a:gd name="f222" fmla="*/ f186 f87 1"/>
                <a:gd name="f223" fmla="*/ f187 f86 1"/>
                <a:gd name="f224" fmla="*/ f188 f87 1"/>
                <a:gd name="f225" fmla="*/ f189 f86 1"/>
                <a:gd name="f226" fmla="*/ f190 f87 1"/>
                <a:gd name="f227" fmla="*/ f191 f86 1"/>
                <a:gd name="f228" fmla="*/ f192 f87 1"/>
                <a:gd name="f229" fmla="*/ f193 f86 1"/>
                <a:gd name="f230" fmla="*/ f194 f87 1"/>
                <a:gd name="f231" fmla="*/ f195 f86 1"/>
                <a:gd name="f232" fmla="*/ f196 f87 1"/>
                <a:gd name="f233" fmla="*/ f197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9">
                  <a:pos x="f202" y="f203"/>
                </a:cxn>
                <a:cxn ang="f129">
                  <a:pos x="f204" y="f205"/>
                </a:cxn>
                <a:cxn ang="f129">
                  <a:pos x="f206" y="f207"/>
                </a:cxn>
                <a:cxn ang="f129">
                  <a:pos x="f208" y="f209"/>
                </a:cxn>
                <a:cxn ang="f129">
                  <a:pos x="f210" y="f211"/>
                </a:cxn>
                <a:cxn ang="f129">
                  <a:pos x="f210" y="f212"/>
                </a:cxn>
                <a:cxn ang="f129">
                  <a:pos x="f213" y="f214"/>
                </a:cxn>
                <a:cxn ang="f129">
                  <a:pos x="f215" y="f216"/>
                </a:cxn>
                <a:cxn ang="f129">
                  <a:pos x="f217" y="f218"/>
                </a:cxn>
                <a:cxn ang="f129">
                  <a:pos x="f217" y="f219"/>
                </a:cxn>
                <a:cxn ang="f129">
                  <a:pos x="f217" y="f220"/>
                </a:cxn>
                <a:cxn ang="f129">
                  <a:pos x="f221" y="f220"/>
                </a:cxn>
                <a:cxn ang="f129">
                  <a:pos x="f221" y="f222"/>
                </a:cxn>
                <a:cxn ang="f129">
                  <a:pos x="f221" y="f212"/>
                </a:cxn>
                <a:cxn ang="f129">
                  <a:pos x="f223" y="f224"/>
                </a:cxn>
                <a:cxn ang="f129">
                  <a:pos x="f225" y="f212"/>
                </a:cxn>
                <a:cxn ang="f129">
                  <a:pos x="f225" y="f226"/>
                </a:cxn>
                <a:cxn ang="f129">
                  <a:pos x="f227" y="f228"/>
                </a:cxn>
                <a:cxn ang="f129">
                  <a:pos x="f229" y="f230"/>
                </a:cxn>
                <a:cxn ang="f129">
                  <a:pos x="f231" y="f232"/>
                </a:cxn>
                <a:cxn ang="f129">
                  <a:pos x="f233" y="f205"/>
                </a:cxn>
                <a:cxn ang="f129">
                  <a:pos x="f202" y="f203"/>
                </a:cxn>
              </a:cxnLst>
              <a:rect l="f198" t="f201" r="f199" b="f200"/>
              <a:pathLst>
                <a:path w="142" h="320">
                  <a:moveTo>
                    <a:pt x="f8" y="f9"/>
                  </a:moveTo>
                  <a:cubicBezTo>
                    <a:pt x="f10" y="f11"/>
                    <a:pt x="f12" y="f13"/>
                    <a:pt x="f14" y="f5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19"/>
                  </a:cubicBezTo>
                  <a:cubicBezTo>
                    <a:pt x="f25" y="f26"/>
                    <a:pt x="f25" y="f27"/>
                    <a:pt x="f25" y="f6"/>
                  </a:cubicBezTo>
                  <a:cubicBezTo>
                    <a:pt x="f25" y="f28"/>
                    <a:pt x="f25" y="f29"/>
                    <a:pt x="f25" y="f30"/>
                  </a:cubicBezTo>
                  <a:cubicBezTo>
                    <a:pt x="f25" y="f31"/>
                    <a:pt x="f32" y="f33"/>
                    <a:pt x="f34" y="f35"/>
                  </a:cubicBezTo>
                  <a:cubicBezTo>
                    <a:pt x="f36" y="f7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cubicBezTo>
                    <a:pt x="f44" y="f46"/>
                    <a:pt x="f44" y="f47"/>
                    <a:pt x="f44" y="f48"/>
                  </a:cubicBezTo>
                  <a:cubicBezTo>
                    <a:pt x="f44" y="f49"/>
                    <a:pt x="f44" y="f50"/>
                    <a:pt x="f44" y="f51"/>
                  </a:cubicBezTo>
                  <a:cubicBezTo>
                    <a:pt x="f52" y="f51"/>
                    <a:pt x="f8" y="f51"/>
                    <a:pt x="f53" y="f51"/>
                  </a:cubicBezTo>
                  <a:cubicBezTo>
                    <a:pt x="f53" y="f54"/>
                    <a:pt x="f53" y="f55"/>
                    <a:pt x="f53" y="f56"/>
                  </a:cubicBezTo>
                  <a:cubicBezTo>
                    <a:pt x="f53" y="f57"/>
                    <a:pt x="f53" y="f58"/>
                    <a:pt x="f53" y="f30"/>
                  </a:cubicBezTo>
                  <a:cubicBezTo>
                    <a:pt x="f53" y="f59"/>
                    <a:pt x="f60" y="f35"/>
                    <a:pt x="f11" y="f61"/>
                  </a:cubicBezTo>
                  <a:cubicBezTo>
                    <a:pt x="f62" y="f63"/>
                    <a:pt x="f64" y="f65"/>
                    <a:pt x="f64" y="f30"/>
                  </a:cubicBezTo>
                  <a:cubicBezTo>
                    <a:pt x="f64" y="f66"/>
                    <a:pt x="f64" y="f67"/>
                    <a:pt x="f64" y="f68"/>
                  </a:cubicBezTo>
                  <a:cubicBezTo>
                    <a:pt x="f64" y="f6"/>
                    <a:pt x="f69" y="f70"/>
                    <a:pt x="f71" y="f72"/>
                  </a:cubicBezTo>
                  <a:cubicBezTo>
                    <a:pt x="f73" y="f25"/>
                    <a:pt x="f74" y="f75"/>
                    <a:pt x="f5" y="f76"/>
                  </a:cubicBezTo>
                  <a:cubicBezTo>
                    <a:pt x="f5" y="f10"/>
                    <a:pt x="f5" y="f77"/>
                    <a:pt x="f74" y="f60"/>
                  </a:cubicBezTo>
                  <a:cubicBezTo>
                    <a:pt x="f78" y="f79"/>
                    <a:pt x="f71" y="f71"/>
                    <a:pt x="f80" y="f5"/>
                  </a:cubicBezTo>
                  <a:cubicBezTo>
                    <a:pt x="f81" y="f82"/>
                    <a:pt x="f83" y="f84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49" name="Freeform 359">
              <a:extLst>
                <a:ext uri="{FF2B5EF4-FFF2-40B4-BE49-F238E27FC236}">
                  <a16:creationId xmlns:a16="http://schemas.microsoft.com/office/drawing/2014/main" id="{6577C5F9-1822-7645-E417-84043AA4BF93}"/>
                </a:ext>
              </a:extLst>
            </p:cNvPr>
            <p:cNvSpPr/>
            <p:nvPr/>
          </p:nvSpPr>
          <p:spPr>
            <a:xfrm>
              <a:off x="10465408" y="3368951"/>
              <a:ext cx="330198" cy="3889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8"/>
                <a:gd name="f7" fmla="val 269"/>
                <a:gd name="f8" fmla="val 118"/>
                <a:gd name="f9" fmla="val 110"/>
                <a:gd name="f10" fmla="val 252"/>
                <a:gd name="f11" fmla="val 103"/>
                <a:gd name="f12" fmla="val 237"/>
                <a:gd name="f13" fmla="val 97"/>
                <a:gd name="f14" fmla="val 222"/>
                <a:gd name="f15" fmla="val 95"/>
                <a:gd name="f16" fmla="val 216"/>
                <a:gd name="f17" fmla="val 92"/>
                <a:gd name="f18" fmla="val 213"/>
                <a:gd name="f19" fmla="val 86"/>
                <a:gd name="f20" fmla="val 212"/>
                <a:gd name="f21" fmla="val 55"/>
                <a:gd name="f22" fmla="val 202"/>
                <a:gd name="f23" fmla="val 33"/>
                <a:gd name="f24" fmla="val 181"/>
                <a:gd name="f25" fmla="val 21"/>
                <a:gd name="f26" fmla="val 151"/>
                <a:gd name="f27" fmla="val 99"/>
                <a:gd name="f28" fmla="val 25"/>
                <a:gd name="f29" fmla="val 39"/>
                <a:gd name="f30" fmla="val 77"/>
                <a:gd name="f31" fmla="val 17"/>
                <a:gd name="f32" fmla="val 156"/>
                <a:gd name="f33" fmla="val 7"/>
                <a:gd name="f34" fmla="val 188"/>
                <a:gd name="f35" fmla="val 37"/>
                <a:gd name="f36" fmla="val 218"/>
                <a:gd name="f37" fmla="val 64"/>
                <a:gd name="f38" fmla="val 139"/>
                <a:gd name="f39" fmla="val 208"/>
                <a:gd name="f40" fmla="val 176"/>
                <a:gd name="f41" fmla="val 184"/>
                <a:gd name="f42" fmla="val 199"/>
                <a:gd name="f43" fmla="val 149"/>
                <a:gd name="f44" fmla="val 145"/>
                <a:gd name="f45" fmla="val 214"/>
                <a:gd name="f46" fmla="val 140"/>
                <a:gd name="f47" fmla="val 138"/>
                <a:gd name="f48" fmla="val 131"/>
                <a:gd name="f49" fmla="val 125"/>
                <a:gd name="f50" fmla="val 78"/>
                <a:gd name="f51" fmla="val 75"/>
                <a:gd name="f52" fmla="val 165"/>
                <a:gd name="f53" fmla="val 170"/>
                <a:gd name="f54" fmla="val 169"/>
                <a:gd name="f55" fmla="val 107"/>
                <a:gd name="f56" fmla="val 113"/>
                <a:gd name="f57" fmla="val 168"/>
                <a:gd name="f58" fmla="val 175"/>
                <a:gd name="f59" fmla="val 123"/>
                <a:gd name="f60" fmla="val 124"/>
                <a:gd name="f61" fmla="val 128"/>
                <a:gd name="f62" fmla="val 132"/>
                <a:gd name="f63" fmla="val 136"/>
                <a:gd name="f64" fmla="val 143"/>
                <a:gd name="f65" fmla="val 154"/>
                <a:gd name="f66" fmla="val 158"/>
                <a:gd name="f67" fmla="val 133"/>
                <a:gd name="f68" fmla="val 122"/>
                <a:gd name="f69" fmla="val 111"/>
                <a:gd name="f70" fmla="val 153"/>
                <a:gd name="f71" fmla="val 142"/>
                <a:gd name="f72" fmla="val 106"/>
                <a:gd name="f73" fmla="val 130"/>
                <a:gd name="f74" fmla="val 90"/>
                <a:gd name="f75" fmla="val 83"/>
                <a:gd name="f76" fmla="val 73"/>
                <a:gd name="f77" fmla="val 82"/>
                <a:gd name="f78" fmla="val 85"/>
                <a:gd name="f79" fmla="val 144"/>
                <a:gd name="f80" fmla="val 148"/>
                <a:gd name="f81" fmla="val 91"/>
                <a:gd name="f82" fmla="val 88"/>
                <a:gd name="f83" fmla="val 81"/>
                <a:gd name="f84" fmla="val 159"/>
                <a:gd name="f85" fmla="val 157"/>
                <a:gd name="f86" fmla="val 67"/>
                <a:gd name="f87" fmla="val 63"/>
                <a:gd name="f88" fmla="val 59"/>
                <a:gd name="f89" fmla="val 58"/>
                <a:gd name="f90" fmla="val 57"/>
                <a:gd name="f91" fmla="val 127"/>
                <a:gd name="f92" fmla="val 53"/>
                <a:gd name="f93" fmla="val 121"/>
                <a:gd name="f94" fmla="val 51"/>
                <a:gd name="f95" fmla="val 119"/>
                <a:gd name="f96" fmla="val 48"/>
                <a:gd name="f97" fmla="val 116"/>
                <a:gd name="f98" fmla="val 56"/>
                <a:gd name="f99" fmla="val 105"/>
                <a:gd name="f100" fmla="val 98"/>
                <a:gd name="f101" fmla="val 71"/>
                <a:gd name="f102" fmla="val 93"/>
                <a:gd name="f103" fmla="val 112"/>
                <a:gd name="f104" fmla="val 155"/>
                <a:gd name="f105" fmla="val 94"/>
                <a:gd name="f106" fmla="val 137"/>
                <a:gd name="f107" fmla="val 89"/>
                <a:gd name="f108" fmla="+- 0 0 -90"/>
                <a:gd name="f109" fmla="*/ f3 1 228"/>
                <a:gd name="f110" fmla="*/ f4 1 269"/>
                <a:gd name="f111" fmla="val f5"/>
                <a:gd name="f112" fmla="val f6"/>
                <a:gd name="f113" fmla="val f7"/>
                <a:gd name="f114" fmla="*/ f108 f0 1"/>
                <a:gd name="f115" fmla="+- f113 0 f111"/>
                <a:gd name="f116" fmla="+- f112 0 f111"/>
                <a:gd name="f117" fmla="*/ f114 1 f2"/>
                <a:gd name="f118" fmla="*/ f116 1 228"/>
                <a:gd name="f119" fmla="*/ f115 1 269"/>
                <a:gd name="f120" fmla="*/ 118 f116 1"/>
                <a:gd name="f121" fmla="*/ 269 f115 1"/>
                <a:gd name="f122" fmla="*/ 97 f116 1"/>
                <a:gd name="f123" fmla="*/ 222 f115 1"/>
                <a:gd name="f124" fmla="*/ 86 f116 1"/>
                <a:gd name="f125" fmla="*/ 212 f115 1"/>
                <a:gd name="f126" fmla="*/ 21 f116 1"/>
                <a:gd name="f127" fmla="*/ 151 f115 1"/>
                <a:gd name="f128" fmla="*/ 77 f116 1"/>
                <a:gd name="f129" fmla="*/ 17 f115 1"/>
                <a:gd name="f130" fmla="*/ 188 f116 1"/>
                <a:gd name="f131" fmla="*/ 37 f115 1"/>
                <a:gd name="f132" fmla="*/ 218 f116 1"/>
                <a:gd name="f133" fmla="*/ 139 f115 1"/>
                <a:gd name="f134" fmla="*/ 149 f116 1"/>
                <a:gd name="f135" fmla="*/ 138 f116 1"/>
                <a:gd name="f136" fmla="*/ 78 f116 1"/>
                <a:gd name="f137" fmla="*/ 138 f115 1"/>
                <a:gd name="f138" fmla="*/ 103 f116 1"/>
                <a:gd name="f139" fmla="*/ 169 f115 1"/>
                <a:gd name="f140" fmla="*/ 113 f116 1"/>
                <a:gd name="f141" fmla="*/ 175 f115 1"/>
                <a:gd name="f142" fmla="*/ 123 f116 1"/>
                <a:gd name="f143" fmla="*/ 132 f116 1"/>
                <a:gd name="f144" fmla="*/ 143 f116 1"/>
                <a:gd name="f145" fmla="*/ 158 f116 1"/>
                <a:gd name="f146" fmla="*/ 154 f115 1"/>
                <a:gd name="f147" fmla="*/ 122 f115 1"/>
                <a:gd name="f148" fmla="*/ 142 f116 1"/>
                <a:gd name="f149" fmla="*/ 106 f115 1"/>
                <a:gd name="f150" fmla="*/ 124 f116 1"/>
                <a:gd name="f151" fmla="*/ 83 f115 1"/>
                <a:gd name="f152" fmla="*/ 131 f116 1"/>
                <a:gd name="f153" fmla="*/ 73 f115 1"/>
                <a:gd name="f154" fmla="*/ 139 f116 1"/>
                <a:gd name="f155" fmla="*/ 82 f115 1"/>
                <a:gd name="f156" fmla="*/ 144 f116 1"/>
                <a:gd name="f157" fmla="*/ 90 f115 1"/>
                <a:gd name="f158" fmla="*/ 156 f116 1"/>
                <a:gd name="f159" fmla="*/ 88 f115 1"/>
                <a:gd name="f160" fmla="*/ 157 f116 1"/>
                <a:gd name="f161" fmla="*/ 67 f115 1"/>
                <a:gd name="f162" fmla="*/ 58 f115 1"/>
                <a:gd name="f163" fmla="*/ 127 f116 1"/>
                <a:gd name="f164" fmla="*/ 119 f116 1"/>
                <a:gd name="f165" fmla="*/ 48 f115 1"/>
                <a:gd name="f166" fmla="*/ 110 f116 1"/>
                <a:gd name="f167" fmla="*/ 56 f115 1"/>
                <a:gd name="f168" fmla="*/ 92 f116 1"/>
                <a:gd name="f169" fmla="*/ 71 f115 1"/>
                <a:gd name="f170" fmla="*/ 93 f116 1"/>
                <a:gd name="f171" fmla="*/ 121 f115 1"/>
                <a:gd name="f172" fmla="*/ 112 f116 1"/>
                <a:gd name="f173" fmla="*/ 155 f115 1"/>
                <a:gd name="f174" fmla="*/ 94 f116 1"/>
                <a:gd name="f175" fmla="*/ 137 f115 1"/>
                <a:gd name="f176" fmla="+- f117 0 f1"/>
                <a:gd name="f177" fmla="*/ f120 1 228"/>
                <a:gd name="f178" fmla="*/ f121 1 269"/>
                <a:gd name="f179" fmla="*/ f122 1 228"/>
                <a:gd name="f180" fmla="*/ f123 1 269"/>
                <a:gd name="f181" fmla="*/ f124 1 228"/>
                <a:gd name="f182" fmla="*/ f125 1 269"/>
                <a:gd name="f183" fmla="*/ f126 1 228"/>
                <a:gd name="f184" fmla="*/ f127 1 269"/>
                <a:gd name="f185" fmla="*/ f128 1 228"/>
                <a:gd name="f186" fmla="*/ f129 1 269"/>
                <a:gd name="f187" fmla="*/ f130 1 228"/>
                <a:gd name="f188" fmla="*/ f131 1 269"/>
                <a:gd name="f189" fmla="*/ f132 1 228"/>
                <a:gd name="f190" fmla="*/ f133 1 269"/>
                <a:gd name="f191" fmla="*/ f134 1 228"/>
                <a:gd name="f192" fmla="*/ f135 1 228"/>
                <a:gd name="f193" fmla="*/ f136 1 228"/>
                <a:gd name="f194" fmla="*/ f137 1 269"/>
                <a:gd name="f195" fmla="*/ f138 1 228"/>
                <a:gd name="f196" fmla="*/ f139 1 269"/>
                <a:gd name="f197" fmla="*/ f140 1 228"/>
                <a:gd name="f198" fmla="*/ f141 1 269"/>
                <a:gd name="f199" fmla="*/ f142 1 228"/>
                <a:gd name="f200" fmla="*/ f143 1 228"/>
                <a:gd name="f201" fmla="*/ f144 1 228"/>
                <a:gd name="f202" fmla="*/ f145 1 228"/>
                <a:gd name="f203" fmla="*/ f146 1 269"/>
                <a:gd name="f204" fmla="*/ f147 1 269"/>
                <a:gd name="f205" fmla="*/ f148 1 228"/>
                <a:gd name="f206" fmla="*/ f149 1 269"/>
                <a:gd name="f207" fmla="*/ f150 1 228"/>
                <a:gd name="f208" fmla="*/ f151 1 269"/>
                <a:gd name="f209" fmla="*/ f152 1 228"/>
                <a:gd name="f210" fmla="*/ f153 1 269"/>
                <a:gd name="f211" fmla="*/ f154 1 228"/>
                <a:gd name="f212" fmla="*/ f155 1 269"/>
                <a:gd name="f213" fmla="*/ f156 1 228"/>
                <a:gd name="f214" fmla="*/ f157 1 269"/>
                <a:gd name="f215" fmla="*/ f158 1 228"/>
                <a:gd name="f216" fmla="*/ f159 1 269"/>
                <a:gd name="f217" fmla="*/ f160 1 228"/>
                <a:gd name="f218" fmla="*/ f161 1 269"/>
                <a:gd name="f219" fmla="*/ f162 1 269"/>
                <a:gd name="f220" fmla="*/ f163 1 228"/>
                <a:gd name="f221" fmla="*/ f164 1 228"/>
                <a:gd name="f222" fmla="*/ f165 1 269"/>
                <a:gd name="f223" fmla="*/ f166 1 228"/>
                <a:gd name="f224" fmla="*/ f167 1 269"/>
                <a:gd name="f225" fmla="*/ f168 1 228"/>
                <a:gd name="f226" fmla="*/ f169 1 269"/>
                <a:gd name="f227" fmla="*/ f170 1 228"/>
                <a:gd name="f228" fmla="*/ f171 1 269"/>
                <a:gd name="f229" fmla="*/ f172 1 228"/>
                <a:gd name="f230" fmla="*/ f173 1 269"/>
                <a:gd name="f231" fmla="*/ f174 1 228"/>
                <a:gd name="f232" fmla="*/ f175 1 269"/>
                <a:gd name="f233" fmla="*/ 0 1 f118"/>
                <a:gd name="f234" fmla="*/ f112 1 f118"/>
                <a:gd name="f235" fmla="*/ 0 1 f119"/>
                <a:gd name="f236" fmla="*/ f113 1 f119"/>
                <a:gd name="f237" fmla="*/ f177 1 f118"/>
                <a:gd name="f238" fmla="*/ f178 1 f119"/>
                <a:gd name="f239" fmla="*/ f179 1 f118"/>
                <a:gd name="f240" fmla="*/ f180 1 f119"/>
                <a:gd name="f241" fmla="*/ f181 1 f118"/>
                <a:gd name="f242" fmla="*/ f182 1 f119"/>
                <a:gd name="f243" fmla="*/ f183 1 f118"/>
                <a:gd name="f244" fmla="*/ f184 1 f119"/>
                <a:gd name="f245" fmla="*/ f185 1 f118"/>
                <a:gd name="f246" fmla="*/ f186 1 f119"/>
                <a:gd name="f247" fmla="*/ f187 1 f118"/>
                <a:gd name="f248" fmla="*/ f188 1 f119"/>
                <a:gd name="f249" fmla="*/ f189 1 f118"/>
                <a:gd name="f250" fmla="*/ f190 1 f119"/>
                <a:gd name="f251" fmla="*/ f191 1 f118"/>
                <a:gd name="f252" fmla="*/ f192 1 f118"/>
                <a:gd name="f253" fmla="*/ f193 1 f118"/>
                <a:gd name="f254" fmla="*/ f194 1 f119"/>
                <a:gd name="f255" fmla="*/ f195 1 f118"/>
                <a:gd name="f256" fmla="*/ f196 1 f119"/>
                <a:gd name="f257" fmla="*/ f197 1 f118"/>
                <a:gd name="f258" fmla="*/ f198 1 f119"/>
                <a:gd name="f259" fmla="*/ f199 1 f118"/>
                <a:gd name="f260" fmla="*/ f200 1 f118"/>
                <a:gd name="f261" fmla="*/ f201 1 f118"/>
                <a:gd name="f262" fmla="*/ f202 1 f118"/>
                <a:gd name="f263" fmla="*/ f203 1 f119"/>
                <a:gd name="f264" fmla="*/ f204 1 f119"/>
                <a:gd name="f265" fmla="*/ f205 1 f118"/>
                <a:gd name="f266" fmla="*/ f206 1 f119"/>
                <a:gd name="f267" fmla="*/ f207 1 f118"/>
                <a:gd name="f268" fmla="*/ f208 1 f119"/>
                <a:gd name="f269" fmla="*/ f209 1 f118"/>
                <a:gd name="f270" fmla="*/ f210 1 f119"/>
                <a:gd name="f271" fmla="*/ f211 1 f118"/>
                <a:gd name="f272" fmla="*/ f212 1 f119"/>
                <a:gd name="f273" fmla="*/ f213 1 f118"/>
                <a:gd name="f274" fmla="*/ f214 1 f119"/>
                <a:gd name="f275" fmla="*/ f215 1 f118"/>
                <a:gd name="f276" fmla="*/ f216 1 f119"/>
                <a:gd name="f277" fmla="*/ f217 1 f118"/>
                <a:gd name="f278" fmla="*/ f218 1 f119"/>
                <a:gd name="f279" fmla="*/ f219 1 f119"/>
                <a:gd name="f280" fmla="*/ f220 1 f118"/>
                <a:gd name="f281" fmla="*/ f221 1 f118"/>
                <a:gd name="f282" fmla="*/ f222 1 f119"/>
                <a:gd name="f283" fmla="*/ f223 1 f118"/>
                <a:gd name="f284" fmla="*/ f224 1 f119"/>
                <a:gd name="f285" fmla="*/ f225 1 f118"/>
                <a:gd name="f286" fmla="*/ f226 1 f119"/>
                <a:gd name="f287" fmla="*/ f227 1 f118"/>
                <a:gd name="f288" fmla="*/ f228 1 f119"/>
                <a:gd name="f289" fmla="*/ f229 1 f118"/>
                <a:gd name="f290" fmla="*/ f230 1 f119"/>
                <a:gd name="f291" fmla="*/ f231 1 f118"/>
                <a:gd name="f292" fmla="*/ f232 1 f119"/>
                <a:gd name="f293" fmla="*/ f233 f109 1"/>
                <a:gd name="f294" fmla="*/ f234 f109 1"/>
                <a:gd name="f295" fmla="*/ f236 f110 1"/>
                <a:gd name="f296" fmla="*/ f235 f110 1"/>
                <a:gd name="f297" fmla="*/ f237 f109 1"/>
                <a:gd name="f298" fmla="*/ f238 f110 1"/>
                <a:gd name="f299" fmla="*/ f239 f109 1"/>
                <a:gd name="f300" fmla="*/ f240 f110 1"/>
                <a:gd name="f301" fmla="*/ f241 f109 1"/>
                <a:gd name="f302" fmla="*/ f242 f110 1"/>
                <a:gd name="f303" fmla="*/ f243 f109 1"/>
                <a:gd name="f304" fmla="*/ f244 f110 1"/>
                <a:gd name="f305" fmla="*/ f245 f109 1"/>
                <a:gd name="f306" fmla="*/ f246 f110 1"/>
                <a:gd name="f307" fmla="*/ f247 f109 1"/>
                <a:gd name="f308" fmla="*/ f248 f110 1"/>
                <a:gd name="f309" fmla="*/ f249 f109 1"/>
                <a:gd name="f310" fmla="*/ f250 f110 1"/>
                <a:gd name="f311" fmla="*/ f251 f109 1"/>
                <a:gd name="f312" fmla="*/ f252 f109 1"/>
                <a:gd name="f313" fmla="*/ f253 f109 1"/>
                <a:gd name="f314" fmla="*/ f254 f110 1"/>
                <a:gd name="f315" fmla="*/ f255 f109 1"/>
                <a:gd name="f316" fmla="*/ f256 f110 1"/>
                <a:gd name="f317" fmla="*/ f257 f109 1"/>
                <a:gd name="f318" fmla="*/ f258 f110 1"/>
                <a:gd name="f319" fmla="*/ f259 f109 1"/>
                <a:gd name="f320" fmla="*/ f260 f109 1"/>
                <a:gd name="f321" fmla="*/ f261 f109 1"/>
                <a:gd name="f322" fmla="*/ f262 f109 1"/>
                <a:gd name="f323" fmla="*/ f263 f110 1"/>
                <a:gd name="f324" fmla="*/ f264 f110 1"/>
                <a:gd name="f325" fmla="*/ f265 f109 1"/>
                <a:gd name="f326" fmla="*/ f266 f110 1"/>
                <a:gd name="f327" fmla="*/ f267 f109 1"/>
                <a:gd name="f328" fmla="*/ f268 f110 1"/>
                <a:gd name="f329" fmla="*/ f269 f109 1"/>
                <a:gd name="f330" fmla="*/ f270 f110 1"/>
                <a:gd name="f331" fmla="*/ f271 f109 1"/>
                <a:gd name="f332" fmla="*/ f272 f110 1"/>
                <a:gd name="f333" fmla="*/ f273 f109 1"/>
                <a:gd name="f334" fmla="*/ f274 f110 1"/>
                <a:gd name="f335" fmla="*/ f275 f109 1"/>
                <a:gd name="f336" fmla="*/ f276 f110 1"/>
                <a:gd name="f337" fmla="*/ f277 f109 1"/>
                <a:gd name="f338" fmla="*/ f278 f110 1"/>
                <a:gd name="f339" fmla="*/ f279 f110 1"/>
                <a:gd name="f340" fmla="*/ f280 f109 1"/>
                <a:gd name="f341" fmla="*/ f281 f109 1"/>
                <a:gd name="f342" fmla="*/ f282 f110 1"/>
                <a:gd name="f343" fmla="*/ f283 f109 1"/>
                <a:gd name="f344" fmla="*/ f284 f110 1"/>
                <a:gd name="f345" fmla="*/ f285 f109 1"/>
                <a:gd name="f346" fmla="*/ f286 f110 1"/>
                <a:gd name="f347" fmla="*/ f287 f109 1"/>
                <a:gd name="f348" fmla="*/ f288 f110 1"/>
                <a:gd name="f349" fmla="*/ f289 f109 1"/>
                <a:gd name="f350" fmla="*/ f290 f110 1"/>
                <a:gd name="f351" fmla="*/ f291 f109 1"/>
                <a:gd name="f352" fmla="*/ f292 f1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6">
                  <a:pos x="f297" y="f298"/>
                </a:cxn>
                <a:cxn ang="f176">
                  <a:pos x="f299" y="f300"/>
                </a:cxn>
                <a:cxn ang="f176">
                  <a:pos x="f301" y="f302"/>
                </a:cxn>
                <a:cxn ang="f176">
                  <a:pos x="f303" y="f304"/>
                </a:cxn>
                <a:cxn ang="f176">
                  <a:pos x="f305" y="f306"/>
                </a:cxn>
                <a:cxn ang="f176">
                  <a:pos x="f307" y="f308"/>
                </a:cxn>
                <a:cxn ang="f176">
                  <a:pos x="f309" y="f310"/>
                </a:cxn>
                <a:cxn ang="f176">
                  <a:pos x="f311" y="f302"/>
                </a:cxn>
                <a:cxn ang="f176">
                  <a:pos x="f312" y="f300"/>
                </a:cxn>
                <a:cxn ang="f176">
                  <a:pos x="f297" y="f298"/>
                </a:cxn>
                <a:cxn ang="f176">
                  <a:pos x="f313" y="f314"/>
                </a:cxn>
                <a:cxn ang="f176">
                  <a:pos x="f315" y="f316"/>
                </a:cxn>
                <a:cxn ang="f176">
                  <a:pos x="f317" y="f318"/>
                </a:cxn>
                <a:cxn ang="f176">
                  <a:pos x="f319" y="f318"/>
                </a:cxn>
                <a:cxn ang="f176">
                  <a:pos x="f320" y="f316"/>
                </a:cxn>
                <a:cxn ang="f176">
                  <a:pos x="f321" y="f316"/>
                </a:cxn>
                <a:cxn ang="f176">
                  <a:pos x="f322" y="f323"/>
                </a:cxn>
                <a:cxn ang="f176">
                  <a:pos x="f322" y="f324"/>
                </a:cxn>
                <a:cxn ang="f176">
                  <a:pos x="f325" y="f326"/>
                </a:cxn>
                <a:cxn ang="f176">
                  <a:pos x="f327" y="f326"/>
                </a:cxn>
                <a:cxn ang="f176">
                  <a:pos x="f327" y="f328"/>
                </a:cxn>
                <a:cxn ang="f176">
                  <a:pos x="f329" y="f330"/>
                </a:cxn>
                <a:cxn ang="f176">
                  <a:pos x="f331" y="f332"/>
                </a:cxn>
                <a:cxn ang="f176">
                  <a:pos x="f333" y="f334"/>
                </a:cxn>
                <a:cxn ang="f176">
                  <a:pos x="f335" y="f336"/>
                </a:cxn>
                <a:cxn ang="f176">
                  <a:pos x="f337" y="f338"/>
                </a:cxn>
                <a:cxn ang="f176">
                  <a:pos x="f333" y="f339"/>
                </a:cxn>
                <a:cxn ang="f176">
                  <a:pos x="f340" y="f339"/>
                </a:cxn>
                <a:cxn ang="f176">
                  <a:pos x="f341" y="f342"/>
                </a:cxn>
                <a:cxn ang="f176">
                  <a:pos x="f343" y="f344"/>
                </a:cxn>
                <a:cxn ang="f176">
                  <a:pos x="f345" y="f339"/>
                </a:cxn>
                <a:cxn ang="f176">
                  <a:pos x="f313" y="f346"/>
                </a:cxn>
                <a:cxn ang="f176">
                  <a:pos x="f305" y="f326"/>
                </a:cxn>
                <a:cxn ang="f176">
                  <a:pos x="f347" y="f348"/>
                </a:cxn>
                <a:cxn ang="f176">
                  <a:pos x="f349" y="f348"/>
                </a:cxn>
                <a:cxn ang="f176">
                  <a:pos x="f349" y="f350"/>
                </a:cxn>
                <a:cxn ang="f176">
                  <a:pos x="f351" y="f352"/>
                </a:cxn>
                <a:cxn ang="f176">
                  <a:pos x="f313" y="f314"/>
                </a:cxn>
              </a:cxnLst>
              <a:rect l="f293" t="f296" r="f294" b="f295"/>
              <a:pathLst>
                <a:path w="228" h="26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5" y="f27"/>
                    <a:pt x="f28" y="f29"/>
                    <a:pt x="f30" y="f31"/>
                  </a:cubicBezTo>
                  <a:cubicBezTo>
                    <a:pt x="f8" y="f5"/>
                    <a:pt x="f32" y="f33"/>
                    <a:pt x="f34" y="f35"/>
                  </a:cubicBezTo>
                  <a:cubicBezTo>
                    <a:pt x="f36" y="f37"/>
                    <a:pt x="f6" y="f27"/>
                    <a:pt x="f36" y="f38"/>
                  </a:cubicBezTo>
                  <a:cubicBezTo>
                    <a:pt x="f39" y="f40"/>
                    <a:pt x="f41" y="f42"/>
                    <a:pt x="f43" y="f20"/>
                  </a:cubicBezTo>
                  <a:cubicBezTo>
                    <a:pt x="f44" y="f45"/>
                    <a:pt x="f46" y="f36"/>
                    <a:pt x="f47" y="f14"/>
                  </a:cubicBezTo>
                  <a:cubicBezTo>
                    <a:pt x="f48" y="f12"/>
                    <a:pt x="f49" y="f10"/>
                    <a:pt x="f8" y="f7"/>
                  </a:cubicBezTo>
                  <a:close/>
                  <a:moveTo>
                    <a:pt x="f50" y="f47"/>
                  </a:moveTo>
                  <a:cubicBezTo>
                    <a:pt x="f51" y="f52"/>
                    <a:pt x="f30" y="f53"/>
                    <a:pt x="f11" y="f54"/>
                  </a:cubicBezTo>
                  <a:cubicBezTo>
                    <a:pt x="f55" y="f54"/>
                    <a:pt x="f56" y="f57"/>
                    <a:pt x="f56" y="f58"/>
                  </a:cubicBezTo>
                  <a:cubicBezTo>
                    <a:pt x="f56" y="f58"/>
                    <a:pt x="f59" y="f58"/>
                    <a:pt x="f59" y="f58"/>
                  </a:cubicBezTo>
                  <a:cubicBezTo>
                    <a:pt x="f60" y="f57"/>
                    <a:pt x="f61" y="f54"/>
                    <a:pt x="f62" y="f54"/>
                  </a:cubicBezTo>
                  <a:cubicBezTo>
                    <a:pt x="f63" y="f54"/>
                    <a:pt x="f38" y="f54"/>
                    <a:pt x="f64" y="f54"/>
                  </a:cubicBezTo>
                  <a:cubicBezTo>
                    <a:pt x="f65" y="f54"/>
                    <a:pt x="f66" y="f52"/>
                    <a:pt x="f66" y="f65"/>
                  </a:cubicBezTo>
                  <a:cubicBezTo>
                    <a:pt x="f66" y="f64"/>
                    <a:pt x="f66" y="f67"/>
                    <a:pt x="f66" y="f68"/>
                  </a:cubicBezTo>
                  <a:cubicBezTo>
                    <a:pt x="f66" y="f69"/>
                    <a:pt x="f70" y="f55"/>
                    <a:pt x="f71" y="f72"/>
                  </a:cubicBezTo>
                  <a:cubicBezTo>
                    <a:pt x="f63" y="f72"/>
                    <a:pt x="f73" y="f72"/>
                    <a:pt x="f60" y="f72"/>
                  </a:cubicBezTo>
                  <a:cubicBezTo>
                    <a:pt x="f60" y="f13"/>
                    <a:pt x="f60" y="f74"/>
                    <a:pt x="f60" y="f75"/>
                  </a:cubicBezTo>
                  <a:cubicBezTo>
                    <a:pt x="f60" y="f30"/>
                    <a:pt x="f60" y="f76"/>
                    <a:pt x="f48" y="f76"/>
                  </a:cubicBezTo>
                  <a:cubicBezTo>
                    <a:pt x="f47" y="f76"/>
                    <a:pt x="f38" y="f30"/>
                    <a:pt x="f38" y="f77"/>
                  </a:cubicBezTo>
                  <a:cubicBezTo>
                    <a:pt x="f46" y="f78"/>
                    <a:pt x="f71" y="f74"/>
                    <a:pt x="f79" y="f74"/>
                  </a:cubicBezTo>
                  <a:cubicBezTo>
                    <a:pt x="f80" y="f81"/>
                    <a:pt x="f32" y="f74"/>
                    <a:pt x="f32" y="f82"/>
                  </a:cubicBezTo>
                  <a:cubicBezTo>
                    <a:pt x="f66" y="f83"/>
                    <a:pt x="f84" y="f76"/>
                    <a:pt x="f85" y="f86"/>
                  </a:cubicBezTo>
                  <a:cubicBezTo>
                    <a:pt x="f32" y="f87"/>
                    <a:pt x="f43" y="f88"/>
                    <a:pt x="f79" y="f89"/>
                  </a:cubicBezTo>
                  <a:cubicBezTo>
                    <a:pt x="f47" y="f90"/>
                    <a:pt x="f48" y="f89"/>
                    <a:pt x="f91" y="f89"/>
                  </a:cubicBezTo>
                  <a:cubicBezTo>
                    <a:pt x="f59" y="f92"/>
                    <a:pt x="f93" y="f94"/>
                    <a:pt x="f95" y="f96"/>
                  </a:cubicBezTo>
                  <a:cubicBezTo>
                    <a:pt x="f97" y="f94"/>
                    <a:pt x="f56" y="f92"/>
                    <a:pt x="f9" y="f98"/>
                  </a:cubicBezTo>
                  <a:cubicBezTo>
                    <a:pt x="f99" y="f89"/>
                    <a:pt x="f100" y="f89"/>
                    <a:pt x="f17" y="f89"/>
                  </a:cubicBezTo>
                  <a:cubicBezTo>
                    <a:pt x="f75" y="f89"/>
                    <a:pt x="f50" y="f87"/>
                    <a:pt x="f50" y="f101"/>
                  </a:cubicBezTo>
                  <a:cubicBezTo>
                    <a:pt x="f30" y="f75"/>
                    <a:pt x="f30" y="f15"/>
                    <a:pt x="f30" y="f72"/>
                  </a:cubicBezTo>
                  <a:cubicBezTo>
                    <a:pt x="f50" y="f97"/>
                    <a:pt x="f75" y="f93"/>
                    <a:pt x="f102" y="f93"/>
                  </a:cubicBezTo>
                  <a:cubicBezTo>
                    <a:pt x="f27" y="f93"/>
                    <a:pt x="f72" y="f93"/>
                    <a:pt x="f103" y="f93"/>
                  </a:cubicBezTo>
                  <a:cubicBezTo>
                    <a:pt x="f103" y="f67"/>
                    <a:pt x="f103" y="f79"/>
                    <a:pt x="f103" y="f104"/>
                  </a:cubicBezTo>
                  <a:cubicBezTo>
                    <a:pt x="f100" y="f104"/>
                    <a:pt x="f13" y="f104"/>
                    <a:pt x="f105" y="f106"/>
                  </a:cubicBezTo>
                  <a:cubicBezTo>
                    <a:pt x="f107" y="f47"/>
                    <a:pt x="f75" y="f47"/>
                    <a:pt x="f50" y="f4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50" name="Freeform 360">
              <a:extLst>
                <a:ext uri="{FF2B5EF4-FFF2-40B4-BE49-F238E27FC236}">
                  <a16:creationId xmlns:a16="http://schemas.microsoft.com/office/drawing/2014/main" id="{155C6DF0-4D9B-F2C4-272E-498A291F00C6}"/>
                </a:ext>
              </a:extLst>
            </p:cNvPr>
            <p:cNvSpPr/>
            <p:nvPr/>
          </p:nvSpPr>
          <p:spPr>
            <a:xfrm>
              <a:off x="9844704" y="5194578"/>
              <a:ext cx="231772" cy="4381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1"/>
                <a:gd name="f7" fmla="val 303"/>
                <a:gd name="f8" fmla="val 78"/>
                <a:gd name="f9" fmla="val 70"/>
                <a:gd name="f10" fmla="val 62"/>
                <a:gd name="f11" fmla="val 54"/>
                <a:gd name="f12" fmla="val 297"/>
                <a:gd name="f13" fmla="val 291"/>
                <a:gd name="f14" fmla="val 53"/>
                <a:gd name="f15" fmla="val 285"/>
                <a:gd name="f16" fmla="val 35"/>
                <a:gd name="f17" fmla="val 18"/>
                <a:gd name="f18" fmla="val 260"/>
                <a:gd name="f19" fmla="val 236"/>
                <a:gd name="f20" fmla="val 211"/>
                <a:gd name="f21" fmla="val 4"/>
                <a:gd name="f22" fmla="val 8"/>
                <a:gd name="f23" fmla="val 13"/>
                <a:gd name="f24" fmla="val 218"/>
                <a:gd name="f25" fmla="val 225"/>
                <a:gd name="f26" fmla="val 232"/>
                <a:gd name="f27" fmla="val 246"/>
                <a:gd name="f28" fmla="val 251"/>
                <a:gd name="f29" fmla="val 32"/>
                <a:gd name="f30" fmla="val 39"/>
                <a:gd name="f31" fmla="val 252"/>
                <a:gd name="f32" fmla="val 46"/>
                <a:gd name="f33" fmla="val 224"/>
                <a:gd name="f34" fmla="val 198"/>
                <a:gd name="f35" fmla="val 170"/>
                <a:gd name="f36" fmla="val 36"/>
                <a:gd name="f37" fmla="val 121"/>
                <a:gd name="f38" fmla="val 72"/>
                <a:gd name="f39" fmla="val 23"/>
                <a:gd name="f40" fmla="val 15"/>
                <a:gd name="f41" fmla="val 7"/>
                <a:gd name="f42" fmla="val 69"/>
                <a:gd name="f43" fmla="val 79"/>
                <a:gd name="f44" fmla="val 14"/>
                <a:gd name="f45" fmla="val 22"/>
                <a:gd name="f46" fmla="val 90"/>
                <a:gd name="f47" fmla="val 101"/>
                <a:gd name="f48" fmla="val 112"/>
                <a:gd name="f49" fmla="val 119"/>
                <a:gd name="f50" fmla="val 126"/>
                <a:gd name="f51" fmla="val 133"/>
                <a:gd name="f52" fmla="val 148"/>
                <a:gd name="f53" fmla="val 160"/>
                <a:gd name="f54" fmla="val 33"/>
                <a:gd name="f55" fmla="val 48"/>
                <a:gd name="f56" fmla="val 63"/>
                <a:gd name="f57" fmla="val 95"/>
                <a:gd name="f58" fmla="val 147"/>
                <a:gd name="f59" fmla="val 134"/>
                <a:gd name="f60" fmla="val 88"/>
                <a:gd name="f61" fmla="val 80"/>
                <a:gd name="f62" fmla="val 60"/>
                <a:gd name="f63" fmla="val 113"/>
                <a:gd name="f64" fmla="val 55"/>
                <a:gd name="f65" fmla="val 94"/>
                <a:gd name="f66" fmla="val 87"/>
                <a:gd name="f67" fmla="val 82"/>
                <a:gd name="f68" fmla="val 109"/>
                <a:gd name="f69" fmla="val 137"/>
                <a:gd name="f70" fmla="val 96"/>
                <a:gd name="f71" fmla="val 128"/>
                <a:gd name="f72" fmla="val 135"/>
                <a:gd name="f73" fmla="val 138"/>
                <a:gd name="f74" fmla="val 142"/>
                <a:gd name="f75" fmla="val 139"/>
                <a:gd name="f76" fmla="val 157"/>
                <a:gd name="f77" fmla="val 167"/>
                <a:gd name="f78" fmla="val 196"/>
                <a:gd name="f79" fmla="val 226"/>
                <a:gd name="f80" fmla="val 255"/>
                <a:gd name="f81" fmla="val 273"/>
                <a:gd name="f82" fmla="val 150"/>
                <a:gd name="f83" fmla="val 284"/>
                <a:gd name="f84" fmla="val 132"/>
                <a:gd name="f85" fmla="val 118"/>
                <a:gd name="f86" fmla="val 104"/>
                <a:gd name="f87" fmla="val 77"/>
                <a:gd name="f88" fmla="val 287"/>
                <a:gd name="f89" fmla="val 298"/>
                <a:gd name="f90" fmla="val 300"/>
                <a:gd name="f91" fmla="val 103"/>
                <a:gd name="f92" fmla="val 219"/>
                <a:gd name="f93" fmla="val 202"/>
                <a:gd name="f94" fmla="val 185"/>
                <a:gd name="f95" fmla="val 177"/>
                <a:gd name="f96" fmla="val 114"/>
                <a:gd name="f97" fmla="val 172"/>
                <a:gd name="f98" fmla="val 107"/>
                <a:gd name="f99" fmla="val 171"/>
                <a:gd name="f100" fmla="val 98"/>
                <a:gd name="f101" fmla="val 89"/>
                <a:gd name="f102" fmla="val 44"/>
                <a:gd name="f103" fmla="val 37"/>
                <a:gd name="f104" fmla="val 29"/>
                <a:gd name="f105" fmla="val 20"/>
                <a:gd name="f106" fmla="val 68"/>
                <a:gd name="f107" fmla="val 105"/>
                <a:gd name="f108" fmla="val 123"/>
                <a:gd name="f109" fmla="val 130"/>
                <a:gd name="f110" fmla="val 19"/>
                <a:gd name="f111" fmla="val 136"/>
                <a:gd name="f112" fmla="val 26"/>
                <a:gd name="f113" fmla="val 83"/>
                <a:gd name="f114" fmla="+- 0 0 -90"/>
                <a:gd name="f115" fmla="*/ f3 1 161"/>
                <a:gd name="f116" fmla="*/ f4 1 303"/>
                <a:gd name="f117" fmla="val f5"/>
                <a:gd name="f118" fmla="val f6"/>
                <a:gd name="f119" fmla="val f7"/>
                <a:gd name="f120" fmla="*/ f114 f0 1"/>
                <a:gd name="f121" fmla="+- f119 0 f117"/>
                <a:gd name="f122" fmla="+- f118 0 f117"/>
                <a:gd name="f123" fmla="*/ f120 1 f2"/>
                <a:gd name="f124" fmla="*/ f122 1 161"/>
                <a:gd name="f125" fmla="*/ f121 1 303"/>
                <a:gd name="f126" fmla="*/ 78 f122 1"/>
                <a:gd name="f127" fmla="*/ 303 f121 1"/>
                <a:gd name="f128" fmla="*/ 54 f122 1"/>
                <a:gd name="f129" fmla="*/ 53 f122 1"/>
                <a:gd name="f130" fmla="*/ 285 f121 1"/>
                <a:gd name="f131" fmla="*/ 0 f122 1"/>
                <a:gd name="f132" fmla="*/ 211 f121 1"/>
                <a:gd name="f133" fmla="*/ 13 f122 1"/>
                <a:gd name="f134" fmla="*/ 232 f121 1"/>
                <a:gd name="f135" fmla="*/ 32 f122 1"/>
                <a:gd name="f136" fmla="*/ 251 f121 1"/>
                <a:gd name="f137" fmla="*/ 170 f121 1"/>
                <a:gd name="f138" fmla="*/ 23 f121 1"/>
                <a:gd name="f139" fmla="*/ 0 f121 1"/>
                <a:gd name="f140" fmla="*/ 79 f122 1"/>
                <a:gd name="f141" fmla="*/ 22 f121 1"/>
                <a:gd name="f142" fmla="*/ 112 f122 1"/>
                <a:gd name="f143" fmla="*/ 133 f122 1"/>
                <a:gd name="f144" fmla="*/ 161 f122 1"/>
                <a:gd name="f145" fmla="*/ 48 f121 1"/>
                <a:gd name="f146" fmla="*/ 95 f121 1"/>
                <a:gd name="f147" fmla="*/ 119 f122 1"/>
                <a:gd name="f148" fmla="*/ 72 f121 1"/>
                <a:gd name="f149" fmla="*/ 101 f122 1"/>
                <a:gd name="f150" fmla="*/ 55 f121 1"/>
                <a:gd name="f151" fmla="*/ 137 f121 1"/>
                <a:gd name="f152" fmla="*/ 128 f122 1"/>
                <a:gd name="f153" fmla="*/ 148 f122 1"/>
                <a:gd name="f154" fmla="*/ 142 f121 1"/>
                <a:gd name="f155" fmla="*/ 160 f122 1"/>
                <a:gd name="f156" fmla="*/ 167 f121 1"/>
                <a:gd name="f157" fmla="*/ 255 f121 1"/>
                <a:gd name="f158" fmla="*/ 132 f122 1"/>
                <a:gd name="f159" fmla="*/ 284 f121 1"/>
                <a:gd name="f160" fmla="*/ 90 f122 1"/>
                <a:gd name="f161" fmla="*/ 297 f121 1"/>
                <a:gd name="f162" fmla="*/ 252 f121 1"/>
                <a:gd name="f163" fmla="*/ 103 f122 1"/>
                <a:gd name="f164" fmla="*/ 236 f121 1"/>
                <a:gd name="f165" fmla="*/ 185 f121 1"/>
                <a:gd name="f166" fmla="*/ 107 f122 1"/>
                <a:gd name="f167" fmla="*/ 171 f121 1"/>
                <a:gd name="f168" fmla="*/ 29 f122 1"/>
                <a:gd name="f169" fmla="*/ 15 f122 1"/>
                <a:gd name="f170" fmla="*/ 68 f121 1"/>
                <a:gd name="f171" fmla="*/ 14 f122 1"/>
                <a:gd name="f172" fmla="*/ 123 f121 1"/>
                <a:gd name="f173" fmla="*/ 26 f122 1"/>
                <a:gd name="f174" fmla="*/ 136 f121 1"/>
                <a:gd name="f175" fmla="+- f123 0 f1"/>
                <a:gd name="f176" fmla="*/ f126 1 161"/>
                <a:gd name="f177" fmla="*/ f127 1 303"/>
                <a:gd name="f178" fmla="*/ f128 1 161"/>
                <a:gd name="f179" fmla="*/ f129 1 161"/>
                <a:gd name="f180" fmla="*/ f130 1 303"/>
                <a:gd name="f181" fmla="*/ f131 1 161"/>
                <a:gd name="f182" fmla="*/ f132 1 303"/>
                <a:gd name="f183" fmla="*/ f133 1 161"/>
                <a:gd name="f184" fmla="*/ f134 1 303"/>
                <a:gd name="f185" fmla="*/ f135 1 161"/>
                <a:gd name="f186" fmla="*/ f136 1 303"/>
                <a:gd name="f187" fmla="*/ f137 1 303"/>
                <a:gd name="f188" fmla="*/ f138 1 303"/>
                <a:gd name="f189" fmla="*/ f139 1 303"/>
                <a:gd name="f190" fmla="*/ f140 1 161"/>
                <a:gd name="f191" fmla="*/ f141 1 303"/>
                <a:gd name="f192" fmla="*/ f142 1 161"/>
                <a:gd name="f193" fmla="*/ f143 1 161"/>
                <a:gd name="f194" fmla="*/ f144 1 161"/>
                <a:gd name="f195" fmla="*/ f145 1 303"/>
                <a:gd name="f196" fmla="*/ f146 1 303"/>
                <a:gd name="f197" fmla="*/ f147 1 161"/>
                <a:gd name="f198" fmla="*/ f148 1 303"/>
                <a:gd name="f199" fmla="*/ f149 1 161"/>
                <a:gd name="f200" fmla="*/ f150 1 303"/>
                <a:gd name="f201" fmla="*/ f151 1 303"/>
                <a:gd name="f202" fmla="*/ f152 1 161"/>
                <a:gd name="f203" fmla="*/ f153 1 161"/>
                <a:gd name="f204" fmla="*/ f154 1 303"/>
                <a:gd name="f205" fmla="*/ f155 1 161"/>
                <a:gd name="f206" fmla="*/ f156 1 303"/>
                <a:gd name="f207" fmla="*/ f157 1 303"/>
                <a:gd name="f208" fmla="*/ f158 1 161"/>
                <a:gd name="f209" fmla="*/ f159 1 303"/>
                <a:gd name="f210" fmla="*/ f160 1 161"/>
                <a:gd name="f211" fmla="*/ f161 1 303"/>
                <a:gd name="f212" fmla="*/ f162 1 303"/>
                <a:gd name="f213" fmla="*/ f163 1 161"/>
                <a:gd name="f214" fmla="*/ f164 1 303"/>
                <a:gd name="f215" fmla="*/ f165 1 303"/>
                <a:gd name="f216" fmla="*/ f166 1 161"/>
                <a:gd name="f217" fmla="*/ f167 1 303"/>
                <a:gd name="f218" fmla="*/ f168 1 161"/>
                <a:gd name="f219" fmla="*/ f169 1 161"/>
                <a:gd name="f220" fmla="*/ f170 1 303"/>
                <a:gd name="f221" fmla="*/ f171 1 161"/>
                <a:gd name="f222" fmla="*/ f172 1 303"/>
                <a:gd name="f223" fmla="*/ f173 1 161"/>
                <a:gd name="f224" fmla="*/ f174 1 303"/>
                <a:gd name="f225" fmla="*/ 0 1 f124"/>
                <a:gd name="f226" fmla="*/ f118 1 f124"/>
                <a:gd name="f227" fmla="*/ 0 1 f125"/>
                <a:gd name="f228" fmla="*/ f119 1 f125"/>
                <a:gd name="f229" fmla="*/ f176 1 f124"/>
                <a:gd name="f230" fmla="*/ f177 1 f125"/>
                <a:gd name="f231" fmla="*/ f178 1 f124"/>
                <a:gd name="f232" fmla="*/ f179 1 f124"/>
                <a:gd name="f233" fmla="*/ f180 1 f125"/>
                <a:gd name="f234" fmla="*/ f181 1 f124"/>
                <a:gd name="f235" fmla="*/ f182 1 f125"/>
                <a:gd name="f236" fmla="*/ f183 1 f124"/>
                <a:gd name="f237" fmla="*/ f184 1 f125"/>
                <a:gd name="f238" fmla="*/ f185 1 f124"/>
                <a:gd name="f239" fmla="*/ f186 1 f125"/>
                <a:gd name="f240" fmla="*/ f187 1 f125"/>
                <a:gd name="f241" fmla="*/ f188 1 f125"/>
                <a:gd name="f242" fmla="*/ f189 1 f125"/>
                <a:gd name="f243" fmla="*/ f190 1 f124"/>
                <a:gd name="f244" fmla="*/ f191 1 f125"/>
                <a:gd name="f245" fmla="*/ f192 1 f124"/>
                <a:gd name="f246" fmla="*/ f193 1 f124"/>
                <a:gd name="f247" fmla="*/ f194 1 f124"/>
                <a:gd name="f248" fmla="*/ f195 1 f125"/>
                <a:gd name="f249" fmla="*/ f196 1 f125"/>
                <a:gd name="f250" fmla="*/ f197 1 f124"/>
                <a:gd name="f251" fmla="*/ f198 1 f125"/>
                <a:gd name="f252" fmla="*/ f199 1 f124"/>
                <a:gd name="f253" fmla="*/ f200 1 f125"/>
                <a:gd name="f254" fmla="*/ f201 1 f125"/>
                <a:gd name="f255" fmla="*/ f202 1 f124"/>
                <a:gd name="f256" fmla="*/ f203 1 f124"/>
                <a:gd name="f257" fmla="*/ f204 1 f125"/>
                <a:gd name="f258" fmla="*/ f205 1 f124"/>
                <a:gd name="f259" fmla="*/ f206 1 f125"/>
                <a:gd name="f260" fmla="*/ f207 1 f125"/>
                <a:gd name="f261" fmla="*/ f208 1 f124"/>
                <a:gd name="f262" fmla="*/ f209 1 f125"/>
                <a:gd name="f263" fmla="*/ f210 1 f124"/>
                <a:gd name="f264" fmla="*/ f211 1 f125"/>
                <a:gd name="f265" fmla="*/ f212 1 f125"/>
                <a:gd name="f266" fmla="*/ f213 1 f124"/>
                <a:gd name="f267" fmla="*/ f214 1 f125"/>
                <a:gd name="f268" fmla="*/ f215 1 f125"/>
                <a:gd name="f269" fmla="*/ f216 1 f124"/>
                <a:gd name="f270" fmla="*/ f217 1 f125"/>
                <a:gd name="f271" fmla="*/ f218 1 f124"/>
                <a:gd name="f272" fmla="*/ f219 1 f124"/>
                <a:gd name="f273" fmla="*/ f220 1 f125"/>
                <a:gd name="f274" fmla="*/ f221 1 f124"/>
                <a:gd name="f275" fmla="*/ f222 1 f125"/>
                <a:gd name="f276" fmla="*/ f223 1 f124"/>
                <a:gd name="f277" fmla="*/ f224 1 f125"/>
                <a:gd name="f278" fmla="*/ f225 f115 1"/>
                <a:gd name="f279" fmla="*/ f226 f115 1"/>
                <a:gd name="f280" fmla="*/ f228 f116 1"/>
                <a:gd name="f281" fmla="*/ f227 f116 1"/>
                <a:gd name="f282" fmla="*/ f229 f115 1"/>
                <a:gd name="f283" fmla="*/ f230 f116 1"/>
                <a:gd name="f284" fmla="*/ f231 f115 1"/>
                <a:gd name="f285" fmla="*/ f232 f115 1"/>
                <a:gd name="f286" fmla="*/ f233 f116 1"/>
                <a:gd name="f287" fmla="*/ f234 f115 1"/>
                <a:gd name="f288" fmla="*/ f235 f116 1"/>
                <a:gd name="f289" fmla="*/ f236 f115 1"/>
                <a:gd name="f290" fmla="*/ f237 f116 1"/>
                <a:gd name="f291" fmla="*/ f238 f115 1"/>
                <a:gd name="f292" fmla="*/ f239 f116 1"/>
                <a:gd name="f293" fmla="*/ f240 f116 1"/>
                <a:gd name="f294" fmla="*/ f241 f116 1"/>
                <a:gd name="f295" fmla="*/ f242 f116 1"/>
                <a:gd name="f296" fmla="*/ f243 f115 1"/>
                <a:gd name="f297" fmla="*/ f244 f116 1"/>
                <a:gd name="f298" fmla="*/ f245 f115 1"/>
                <a:gd name="f299" fmla="*/ f246 f115 1"/>
                <a:gd name="f300" fmla="*/ f247 f115 1"/>
                <a:gd name="f301" fmla="*/ f248 f116 1"/>
                <a:gd name="f302" fmla="*/ f249 f116 1"/>
                <a:gd name="f303" fmla="*/ f250 f115 1"/>
                <a:gd name="f304" fmla="*/ f251 f116 1"/>
                <a:gd name="f305" fmla="*/ f252 f115 1"/>
                <a:gd name="f306" fmla="*/ f253 f116 1"/>
                <a:gd name="f307" fmla="*/ f254 f116 1"/>
                <a:gd name="f308" fmla="*/ f255 f115 1"/>
                <a:gd name="f309" fmla="*/ f256 f115 1"/>
                <a:gd name="f310" fmla="*/ f257 f116 1"/>
                <a:gd name="f311" fmla="*/ f258 f115 1"/>
                <a:gd name="f312" fmla="*/ f259 f116 1"/>
                <a:gd name="f313" fmla="*/ f260 f116 1"/>
                <a:gd name="f314" fmla="*/ f261 f115 1"/>
                <a:gd name="f315" fmla="*/ f262 f116 1"/>
                <a:gd name="f316" fmla="*/ f263 f115 1"/>
                <a:gd name="f317" fmla="*/ f264 f116 1"/>
                <a:gd name="f318" fmla="*/ f265 f116 1"/>
                <a:gd name="f319" fmla="*/ f266 f115 1"/>
                <a:gd name="f320" fmla="*/ f267 f116 1"/>
                <a:gd name="f321" fmla="*/ f268 f116 1"/>
                <a:gd name="f322" fmla="*/ f269 f115 1"/>
                <a:gd name="f323" fmla="*/ f270 f116 1"/>
                <a:gd name="f324" fmla="*/ f271 f115 1"/>
                <a:gd name="f325" fmla="*/ f272 f115 1"/>
                <a:gd name="f326" fmla="*/ f273 f116 1"/>
                <a:gd name="f327" fmla="*/ f274 f115 1"/>
                <a:gd name="f328" fmla="*/ f275 f116 1"/>
                <a:gd name="f329" fmla="*/ f276 f115 1"/>
                <a:gd name="f330" fmla="*/ f277 f1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5">
                  <a:pos x="f282" y="f283"/>
                </a:cxn>
                <a:cxn ang="f175">
                  <a:pos x="f284" y="f283"/>
                </a:cxn>
                <a:cxn ang="f175">
                  <a:pos x="f285" y="f286"/>
                </a:cxn>
                <a:cxn ang="f175">
                  <a:pos x="f287" y="f286"/>
                </a:cxn>
                <a:cxn ang="f175">
                  <a:pos x="f287" y="f288"/>
                </a:cxn>
                <a:cxn ang="f175">
                  <a:pos x="f289" y="f288"/>
                </a:cxn>
                <a:cxn ang="f175">
                  <a:pos x="f289" y="f290"/>
                </a:cxn>
                <a:cxn ang="f175">
                  <a:pos x="f291" y="f292"/>
                </a:cxn>
                <a:cxn ang="f175">
                  <a:pos x="f285" y="f292"/>
                </a:cxn>
                <a:cxn ang="f175">
                  <a:pos x="f285" y="f293"/>
                </a:cxn>
                <a:cxn ang="f175">
                  <a:pos x="f287" y="f293"/>
                </a:cxn>
                <a:cxn ang="f175">
                  <a:pos x="f287" y="f294"/>
                </a:cxn>
                <a:cxn ang="f175">
                  <a:pos x="f285" y="f294"/>
                </a:cxn>
                <a:cxn ang="f175">
                  <a:pos x="f285" y="f295"/>
                </a:cxn>
                <a:cxn ang="f175">
                  <a:pos x="f282" y="f295"/>
                </a:cxn>
                <a:cxn ang="f175">
                  <a:pos x="f296" y="f297"/>
                </a:cxn>
                <a:cxn ang="f175">
                  <a:pos x="f298" y="f297"/>
                </a:cxn>
                <a:cxn ang="f175">
                  <a:pos x="f299" y="f297"/>
                </a:cxn>
                <a:cxn ang="f175">
                  <a:pos x="f300" y="f301"/>
                </a:cxn>
                <a:cxn ang="f175">
                  <a:pos x="f300" y="f302"/>
                </a:cxn>
                <a:cxn ang="f175">
                  <a:pos x="f303" y="f302"/>
                </a:cxn>
                <a:cxn ang="f175">
                  <a:pos x="f303" y="f304"/>
                </a:cxn>
                <a:cxn ang="f175">
                  <a:pos x="f305" y="f306"/>
                </a:cxn>
                <a:cxn ang="f175">
                  <a:pos x="f296" y="f306"/>
                </a:cxn>
                <a:cxn ang="f175">
                  <a:pos x="f296" y="f307"/>
                </a:cxn>
                <a:cxn ang="f175">
                  <a:pos x="f308" y="f307"/>
                </a:cxn>
                <a:cxn ang="f175">
                  <a:pos x="f309" y="f310"/>
                </a:cxn>
                <a:cxn ang="f175">
                  <a:pos x="f311" y="f312"/>
                </a:cxn>
                <a:cxn ang="f175">
                  <a:pos x="f311" y="f313"/>
                </a:cxn>
                <a:cxn ang="f175">
                  <a:pos x="f314" y="f315"/>
                </a:cxn>
                <a:cxn ang="f175">
                  <a:pos x="f316" y="f315"/>
                </a:cxn>
                <a:cxn ang="f175">
                  <a:pos x="f282" y="f317"/>
                </a:cxn>
                <a:cxn ang="f175">
                  <a:pos x="f282" y="f283"/>
                </a:cxn>
                <a:cxn ang="f175">
                  <a:pos x="f296" y="f318"/>
                </a:cxn>
                <a:cxn ang="f175">
                  <a:pos x="f319" y="f292"/>
                </a:cxn>
                <a:cxn ang="f175">
                  <a:pos x="f303" y="f320"/>
                </a:cxn>
                <a:cxn ang="f175">
                  <a:pos x="f303" y="f321"/>
                </a:cxn>
                <a:cxn ang="f175">
                  <a:pos x="f322" y="f323"/>
                </a:cxn>
                <a:cxn ang="f175">
                  <a:pos x="f296" y="f323"/>
                </a:cxn>
                <a:cxn ang="f175">
                  <a:pos x="f296" y="f318"/>
                </a:cxn>
                <a:cxn ang="f175">
                  <a:pos x="f285" y="f306"/>
                </a:cxn>
                <a:cxn ang="f175">
                  <a:pos x="f324" y="f306"/>
                </a:cxn>
                <a:cxn ang="f175">
                  <a:pos x="f325" y="f326"/>
                </a:cxn>
                <a:cxn ang="f175">
                  <a:pos x="f327" y="f328"/>
                </a:cxn>
                <a:cxn ang="f175">
                  <a:pos x="f329" y="f330"/>
                </a:cxn>
                <a:cxn ang="f175">
                  <a:pos x="f285" y="f307"/>
                </a:cxn>
                <a:cxn ang="f175">
                  <a:pos x="f285" y="f306"/>
                </a:cxn>
              </a:cxnLst>
              <a:rect l="f278" t="f281" r="f279" b="f280"/>
              <a:pathLst>
                <a:path w="161" h="303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1" y="f12"/>
                    <a:pt x="f11" y="f13"/>
                    <a:pt x="f14" y="f15"/>
                  </a:cubicBezTo>
                  <a:cubicBezTo>
                    <a:pt x="f16" y="f15"/>
                    <a:pt x="f17" y="f15"/>
                    <a:pt x="f5" y="f15"/>
                  </a:cubicBezTo>
                  <a:cubicBezTo>
                    <a:pt x="f5" y="f18"/>
                    <a:pt x="f5" y="f19"/>
                    <a:pt x="f5" y="f20"/>
                  </a:cubicBezTo>
                  <a:cubicBezTo>
                    <a:pt x="f21" y="f20"/>
                    <a:pt x="f22" y="f20"/>
                    <a:pt x="f23" y="f20"/>
                  </a:cubicBezTo>
                  <a:cubicBezTo>
                    <a:pt x="f23" y="f24"/>
                    <a:pt x="f23" y="f25"/>
                    <a:pt x="f23" y="f26"/>
                  </a:cubicBezTo>
                  <a:cubicBezTo>
                    <a:pt x="f23" y="f27"/>
                    <a:pt x="f17" y="f28"/>
                    <a:pt x="f29" y="f28"/>
                  </a:cubicBezTo>
                  <a:cubicBezTo>
                    <a:pt x="f30" y="f31"/>
                    <a:pt x="f32" y="f28"/>
                    <a:pt x="f14" y="f28"/>
                  </a:cubicBezTo>
                  <a:cubicBezTo>
                    <a:pt x="f14" y="f33"/>
                    <a:pt x="f14" y="f34"/>
                    <a:pt x="f14" y="f35"/>
                  </a:cubicBezTo>
                  <a:cubicBezTo>
                    <a:pt x="f36" y="f35"/>
                    <a:pt x="f17" y="f35"/>
                    <a:pt x="f5" y="f35"/>
                  </a:cubicBezTo>
                  <a:cubicBezTo>
                    <a:pt x="f5" y="f37"/>
                    <a:pt x="f5" y="f38"/>
                    <a:pt x="f5" y="f39"/>
                  </a:cubicBezTo>
                  <a:cubicBezTo>
                    <a:pt x="f17" y="f39"/>
                    <a:pt x="f16" y="f39"/>
                    <a:pt x="f14" y="f39"/>
                  </a:cubicBezTo>
                  <a:cubicBezTo>
                    <a:pt x="f14" y="f40"/>
                    <a:pt x="f14" y="f41"/>
                    <a:pt x="f14" y="f5"/>
                  </a:cubicBezTo>
                  <a:cubicBezTo>
                    <a:pt x="f10" y="f5"/>
                    <a:pt x="f42" y="f5"/>
                    <a:pt x="f8" y="f5"/>
                  </a:cubicBezTo>
                  <a:cubicBezTo>
                    <a:pt x="f8" y="f41"/>
                    <a:pt x="f43" y="f44"/>
                    <a:pt x="f43" y="f45"/>
                  </a:cubicBezTo>
                  <a:cubicBezTo>
                    <a:pt x="f46" y="f45"/>
                    <a:pt x="f47" y="f45"/>
                    <a:pt x="f48" y="f45"/>
                  </a:cubicBezTo>
                  <a:cubicBezTo>
                    <a:pt x="f49" y="f45"/>
                    <a:pt x="f50" y="f45"/>
                    <a:pt x="f51" y="f45"/>
                  </a:cubicBezTo>
                  <a:cubicBezTo>
                    <a:pt x="f52" y="f45"/>
                    <a:pt x="f53" y="f54"/>
                    <a:pt x="f6" y="f55"/>
                  </a:cubicBezTo>
                  <a:cubicBezTo>
                    <a:pt x="f6" y="f56"/>
                    <a:pt x="f6" y="f43"/>
                    <a:pt x="f6" y="f57"/>
                  </a:cubicBezTo>
                  <a:cubicBezTo>
                    <a:pt x="f58" y="f57"/>
                    <a:pt x="f59" y="f57"/>
                    <a:pt x="f49" y="f57"/>
                  </a:cubicBezTo>
                  <a:cubicBezTo>
                    <a:pt x="f49" y="f60"/>
                    <a:pt x="f49" y="f61"/>
                    <a:pt x="f49" y="f38"/>
                  </a:cubicBezTo>
                  <a:cubicBezTo>
                    <a:pt x="f49" y="f62"/>
                    <a:pt x="f63" y="f64"/>
                    <a:pt x="f47" y="f64"/>
                  </a:cubicBezTo>
                  <a:cubicBezTo>
                    <a:pt x="f65" y="f64"/>
                    <a:pt x="f66" y="f64"/>
                    <a:pt x="f43" y="f64"/>
                  </a:cubicBezTo>
                  <a:cubicBezTo>
                    <a:pt x="f43" y="f67"/>
                    <a:pt x="f43" y="f68"/>
                    <a:pt x="f43" y="f69"/>
                  </a:cubicBezTo>
                  <a:cubicBezTo>
                    <a:pt x="f70" y="f69"/>
                    <a:pt x="f48" y="f69"/>
                    <a:pt x="f71" y="f69"/>
                  </a:cubicBezTo>
                  <a:cubicBezTo>
                    <a:pt x="f72" y="f73"/>
                    <a:pt x="f74" y="f75"/>
                    <a:pt x="f52" y="f74"/>
                  </a:cubicBezTo>
                  <a:cubicBezTo>
                    <a:pt x="f76" y="f58"/>
                    <a:pt x="f53" y="f76"/>
                    <a:pt x="f53" y="f77"/>
                  </a:cubicBezTo>
                  <a:cubicBezTo>
                    <a:pt x="f6" y="f78"/>
                    <a:pt x="f6" y="f79"/>
                    <a:pt x="f53" y="f80"/>
                  </a:cubicBezTo>
                  <a:cubicBezTo>
                    <a:pt x="f53" y="f81"/>
                    <a:pt x="f82" y="f83"/>
                    <a:pt x="f84" y="f83"/>
                  </a:cubicBezTo>
                  <a:cubicBezTo>
                    <a:pt x="f85" y="f15"/>
                    <a:pt x="f86" y="f15"/>
                    <a:pt x="f46" y="f83"/>
                  </a:cubicBezTo>
                  <a:cubicBezTo>
                    <a:pt x="f61" y="f83"/>
                    <a:pt x="f87" y="f88"/>
                    <a:pt x="f8" y="f12"/>
                  </a:cubicBezTo>
                  <a:cubicBezTo>
                    <a:pt x="f43" y="f89"/>
                    <a:pt x="f8" y="f90"/>
                    <a:pt x="f8" y="f7"/>
                  </a:cubicBezTo>
                  <a:close/>
                  <a:moveTo>
                    <a:pt x="f43" y="f31"/>
                  </a:moveTo>
                  <a:cubicBezTo>
                    <a:pt x="f66" y="f31"/>
                    <a:pt x="f57" y="f31"/>
                    <a:pt x="f91" y="f28"/>
                  </a:cubicBezTo>
                  <a:cubicBezTo>
                    <a:pt x="f48" y="f28"/>
                    <a:pt x="f85" y="f27"/>
                    <a:pt x="f49" y="f19"/>
                  </a:cubicBezTo>
                  <a:cubicBezTo>
                    <a:pt x="f49" y="f92"/>
                    <a:pt x="f49" y="f93"/>
                    <a:pt x="f49" y="f94"/>
                  </a:cubicBezTo>
                  <a:cubicBezTo>
                    <a:pt x="f85" y="f95"/>
                    <a:pt x="f96" y="f97"/>
                    <a:pt x="f98" y="f99"/>
                  </a:cubicBezTo>
                  <a:cubicBezTo>
                    <a:pt x="f100" y="f35"/>
                    <a:pt x="f101" y="f99"/>
                    <a:pt x="f43" y="f99"/>
                  </a:cubicBezTo>
                  <a:cubicBezTo>
                    <a:pt x="f43" y="f34"/>
                    <a:pt x="f43" y="f33"/>
                    <a:pt x="f43" y="f31"/>
                  </a:cubicBezTo>
                  <a:close/>
                  <a:moveTo>
                    <a:pt x="f14" y="f64"/>
                  </a:moveTo>
                  <a:cubicBezTo>
                    <a:pt x="f102" y="f64"/>
                    <a:pt x="f103" y="f64"/>
                    <a:pt x="f104" y="f64"/>
                  </a:cubicBezTo>
                  <a:cubicBezTo>
                    <a:pt x="f105" y="f64"/>
                    <a:pt x="f40" y="f62"/>
                    <a:pt x="f40" y="f106"/>
                  </a:cubicBezTo>
                  <a:cubicBezTo>
                    <a:pt x="f44" y="f66"/>
                    <a:pt x="f44" y="f107"/>
                    <a:pt x="f44" y="f108"/>
                  </a:cubicBezTo>
                  <a:cubicBezTo>
                    <a:pt x="f44" y="f109"/>
                    <a:pt x="f110" y="f111"/>
                    <a:pt x="f112" y="f111"/>
                  </a:cubicBezTo>
                  <a:cubicBezTo>
                    <a:pt x="f16" y="f69"/>
                    <a:pt x="f102" y="f69"/>
                    <a:pt x="f14" y="f69"/>
                  </a:cubicBezTo>
                  <a:cubicBezTo>
                    <a:pt x="f14" y="f68"/>
                    <a:pt x="f14" y="f113"/>
                    <a:pt x="f14" y="f64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51" name="Freeform 361">
              <a:extLst>
                <a:ext uri="{FF2B5EF4-FFF2-40B4-BE49-F238E27FC236}">
                  <a16:creationId xmlns:a16="http://schemas.microsoft.com/office/drawing/2014/main" id="{A103528C-0FAE-63D5-5236-56385BEC93F3}"/>
                </a:ext>
              </a:extLst>
            </p:cNvPr>
            <p:cNvSpPr/>
            <p:nvPr/>
          </p:nvSpPr>
          <p:spPr>
            <a:xfrm>
              <a:off x="10665433" y="5272366"/>
              <a:ext cx="247646" cy="4429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2"/>
                <a:gd name="f7" fmla="val 306"/>
                <a:gd name="f8" fmla="val 72"/>
                <a:gd name="f9" fmla="val 203"/>
                <a:gd name="f10" fmla="val 225"/>
                <a:gd name="f11" fmla="val 73"/>
                <a:gd name="f12" fmla="val 246"/>
                <a:gd name="f13" fmla="val 267"/>
                <a:gd name="f14" fmla="val 283"/>
                <a:gd name="f15" fmla="val 63"/>
                <a:gd name="f16" fmla="val 295"/>
                <a:gd name="f17" fmla="val 49"/>
                <a:gd name="f18" fmla="val 301"/>
                <a:gd name="f19" fmla="val 35"/>
                <a:gd name="f20" fmla="val 18"/>
                <a:gd name="f21" fmla="val 303"/>
                <a:gd name="f22" fmla="val 9"/>
                <a:gd name="f23" fmla="val 290"/>
                <a:gd name="f24" fmla="val 4"/>
                <a:gd name="f25" fmla="val 1"/>
                <a:gd name="f26" fmla="val 274"/>
                <a:gd name="f27" fmla="val 265"/>
                <a:gd name="f28" fmla="val 233"/>
                <a:gd name="f29" fmla="val 200"/>
                <a:gd name="f30" fmla="val 168"/>
                <a:gd name="f31" fmla="val 142"/>
                <a:gd name="f32" fmla="val 17"/>
                <a:gd name="f33" fmla="val 128"/>
                <a:gd name="f34" fmla="val 45"/>
                <a:gd name="f35" fmla="val 62"/>
                <a:gd name="f36" fmla="val 129"/>
                <a:gd name="f37" fmla="val 80"/>
                <a:gd name="f38" fmla="val 99"/>
                <a:gd name="f39" fmla="val 105"/>
                <a:gd name="f40" fmla="val 82"/>
                <a:gd name="f41" fmla="val 59"/>
                <a:gd name="f42" fmla="val 98"/>
                <a:gd name="f43" fmla="val 50"/>
                <a:gd name="f44" fmla="val 40"/>
                <a:gd name="f45" fmla="val 30"/>
                <a:gd name="f46" fmla="val 100"/>
                <a:gd name="f47" fmla="val 12"/>
                <a:gd name="f48" fmla="val 117"/>
                <a:gd name="f49" fmla="val 138"/>
                <a:gd name="f50" fmla="val 158"/>
                <a:gd name="f51" fmla="val 2"/>
                <a:gd name="f52" fmla="val 16"/>
                <a:gd name="f53" fmla="val 36"/>
                <a:gd name="f54" fmla="val 68"/>
                <a:gd name="f55" fmla="val 171"/>
                <a:gd name="f56" fmla="val 101"/>
                <a:gd name="f57" fmla="val 133"/>
                <a:gd name="f58" fmla="val 144"/>
                <a:gd name="f59" fmla="val 155"/>
                <a:gd name="f60" fmla="val 167"/>
                <a:gd name="f61" fmla="val 170"/>
                <a:gd name="f62" fmla="val 188"/>
                <a:gd name="f63" fmla="val 156"/>
                <a:gd name="f64" fmla="val 134"/>
                <a:gd name="f65" fmla="val 114"/>
                <a:gd name="f66" fmla="val 94"/>
                <a:gd name="f67" fmla="+- 0 0 -90"/>
                <a:gd name="f68" fmla="*/ f3 1 172"/>
                <a:gd name="f69" fmla="*/ f4 1 306"/>
                <a:gd name="f70" fmla="val f5"/>
                <a:gd name="f71" fmla="val f6"/>
                <a:gd name="f72" fmla="val f7"/>
                <a:gd name="f73" fmla="*/ f67 f0 1"/>
                <a:gd name="f74" fmla="+- f72 0 f70"/>
                <a:gd name="f75" fmla="+- f71 0 f70"/>
                <a:gd name="f76" fmla="*/ f73 1 f2"/>
                <a:gd name="f77" fmla="*/ f75 1 172"/>
                <a:gd name="f78" fmla="*/ f74 1 306"/>
                <a:gd name="f79" fmla="*/ 72 f75 1"/>
                <a:gd name="f80" fmla="*/ 203 f74 1"/>
                <a:gd name="f81" fmla="*/ 267 f74 1"/>
                <a:gd name="f82" fmla="*/ 49 f75 1"/>
                <a:gd name="f83" fmla="*/ 301 f74 1"/>
                <a:gd name="f84" fmla="*/ 9 f75 1"/>
                <a:gd name="f85" fmla="*/ 290 f74 1"/>
                <a:gd name="f86" fmla="*/ 1 f75 1"/>
                <a:gd name="f87" fmla="*/ 265 f74 1"/>
                <a:gd name="f88" fmla="*/ 168 f74 1"/>
                <a:gd name="f89" fmla="*/ 45 f75 1"/>
                <a:gd name="f90" fmla="*/ 128 f74 1"/>
                <a:gd name="f91" fmla="*/ 99 f75 1"/>
                <a:gd name="f92" fmla="*/ 129 f74 1"/>
                <a:gd name="f93" fmla="*/ 59 f74 1"/>
                <a:gd name="f94" fmla="*/ 30 f74 1"/>
                <a:gd name="f95" fmla="*/ 138 f75 1"/>
                <a:gd name="f96" fmla="*/ 1 f74 1"/>
                <a:gd name="f97" fmla="*/ 172 f75 1"/>
                <a:gd name="f98" fmla="*/ 36 f74 1"/>
                <a:gd name="f99" fmla="*/ 171 f75 1"/>
                <a:gd name="f100" fmla="*/ 133 f74 1"/>
                <a:gd name="f101" fmla="*/ 167 f74 1"/>
                <a:gd name="f102" fmla="*/ 134 f75 1"/>
                <a:gd name="f103" fmla="+- f76 0 f1"/>
                <a:gd name="f104" fmla="*/ f79 1 172"/>
                <a:gd name="f105" fmla="*/ f80 1 306"/>
                <a:gd name="f106" fmla="*/ f81 1 306"/>
                <a:gd name="f107" fmla="*/ f82 1 172"/>
                <a:gd name="f108" fmla="*/ f83 1 306"/>
                <a:gd name="f109" fmla="*/ f84 1 172"/>
                <a:gd name="f110" fmla="*/ f85 1 306"/>
                <a:gd name="f111" fmla="*/ f86 1 172"/>
                <a:gd name="f112" fmla="*/ f87 1 306"/>
                <a:gd name="f113" fmla="*/ f88 1 306"/>
                <a:gd name="f114" fmla="*/ f89 1 172"/>
                <a:gd name="f115" fmla="*/ f90 1 306"/>
                <a:gd name="f116" fmla="*/ f91 1 172"/>
                <a:gd name="f117" fmla="*/ f92 1 306"/>
                <a:gd name="f118" fmla="*/ f93 1 306"/>
                <a:gd name="f119" fmla="*/ f94 1 306"/>
                <a:gd name="f120" fmla="*/ f95 1 172"/>
                <a:gd name="f121" fmla="*/ f96 1 306"/>
                <a:gd name="f122" fmla="*/ f97 1 172"/>
                <a:gd name="f123" fmla="*/ f98 1 306"/>
                <a:gd name="f124" fmla="*/ f99 1 172"/>
                <a:gd name="f125" fmla="*/ f100 1 306"/>
                <a:gd name="f126" fmla="*/ f101 1 306"/>
                <a:gd name="f127" fmla="*/ f102 1 172"/>
                <a:gd name="f128" fmla="*/ 0 1 f77"/>
                <a:gd name="f129" fmla="*/ f71 1 f77"/>
                <a:gd name="f130" fmla="*/ 0 1 f78"/>
                <a:gd name="f131" fmla="*/ f72 1 f78"/>
                <a:gd name="f132" fmla="*/ f104 1 f77"/>
                <a:gd name="f133" fmla="*/ f105 1 f78"/>
                <a:gd name="f134" fmla="*/ f106 1 f78"/>
                <a:gd name="f135" fmla="*/ f107 1 f77"/>
                <a:gd name="f136" fmla="*/ f108 1 f78"/>
                <a:gd name="f137" fmla="*/ f109 1 f77"/>
                <a:gd name="f138" fmla="*/ f110 1 f78"/>
                <a:gd name="f139" fmla="*/ f111 1 f77"/>
                <a:gd name="f140" fmla="*/ f112 1 f78"/>
                <a:gd name="f141" fmla="*/ f113 1 f78"/>
                <a:gd name="f142" fmla="*/ f114 1 f77"/>
                <a:gd name="f143" fmla="*/ f115 1 f78"/>
                <a:gd name="f144" fmla="*/ f116 1 f77"/>
                <a:gd name="f145" fmla="*/ f117 1 f78"/>
                <a:gd name="f146" fmla="*/ f118 1 f78"/>
                <a:gd name="f147" fmla="*/ f119 1 f78"/>
                <a:gd name="f148" fmla="*/ f120 1 f77"/>
                <a:gd name="f149" fmla="*/ f121 1 f78"/>
                <a:gd name="f150" fmla="*/ f122 1 f77"/>
                <a:gd name="f151" fmla="*/ f123 1 f78"/>
                <a:gd name="f152" fmla="*/ f124 1 f77"/>
                <a:gd name="f153" fmla="*/ f125 1 f78"/>
                <a:gd name="f154" fmla="*/ f126 1 f78"/>
                <a:gd name="f155" fmla="*/ f127 1 f77"/>
                <a:gd name="f156" fmla="*/ f128 f68 1"/>
                <a:gd name="f157" fmla="*/ f129 f68 1"/>
                <a:gd name="f158" fmla="*/ f131 f69 1"/>
                <a:gd name="f159" fmla="*/ f130 f69 1"/>
                <a:gd name="f160" fmla="*/ f132 f68 1"/>
                <a:gd name="f161" fmla="*/ f133 f69 1"/>
                <a:gd name="f162" fmla="*/ f134 f69 1"/>
                <a:gd name="f163" fmla="*/ f135 f68 1"/>
                <a:gd name="f164" fmla="*/ f136 f69 1"/>
                <a:gd name="f165" fmla="*/ f137 f68 1"/>
                <a:gd name="f166" fmla="*/ f138 f69 1"/>
                <a:gd name="f167" fmla="*/ f139 f68 1"/>
                <a:gd name="f168" fmla="*/ f140 f69 1"/>
                <a:gd name="f169" fmla="*/ f141 f69 1"/>
                <a:gd name="f170" fmla="*/ f142 f68 1"/>
                <a:gd name="f171" fmla="*/ f143 f69 1"/>
                <a:gd name="f172" fmla="*/ f144 f68 1"/>
                <a:gd name="f173" fmla="*/ f145 f69 1"/>
                <a:gd name="f174" fmla="*/ f146 f69 1"/>
                <a:gd name="f175" fmla="*/ f147 f69 1"/>
                <a:gd name="f176" fmla="*/ f148 f68 1"/>
                <a:gd name="f177" fmla="*/ f149 f69 1"/>
                <a:gd name="f178" fmla="*/ f150 f68 1"/>
                <a:gd name="f179" fmla="*/ f151 f69 1"/>
                <a:gd name="f180" fmla="*/ f152 f68 1"/>
                <a:gd name="f181" fmla="*/ f153 f69 1"/>
                <a:gd name="f182" fmla="*/ f154 f69 1"/>
                <a:gd name="f183" fmla="*/ f15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3">
                  <a:pos x="f160" y="f161"/>
                </a:cxn>
                <a:cxn ang="f103">
                  <a:pos x="f160" y="f162"/>
                </a:cxn>
                <a:cxn ang="f103">
                  <a:pos x="f163" y="f164"/>
                </a:cxn>
                <a:cxn ang="f103">
                  <a:pos x="f165" y="f166"/>
                </a:cxn>
                <a:cxn ang="f103">
                  <a:pos x="f167" y="f168"/>
                </a:cxn>
                <a:cxn ang="f103">
                  <a:pos x="f167" y="f169"/>
                </a:cxn>
                <a:cxn ang="f103">
                  <a:pos x="f170" y="f171"/>
                </a:cxn>
                <a:cxn ang="f103">
                  <a:pos x="f172" y="f173"/>
                </a:cxn>
                <a:cxn ang="f103">
                  <a:pos x="f172" y="f174"/>
                </a:cxn>
                <a:cxn ang="f103">
                  <a:pos x="f172" y="f175"/>
                </a:cxn>
                <a:cxn ang="f103">
                  <a:pos x="f176" y="f177"/>
                </a:cxn>
                <a:cxn ang="f103">
                  <a:pos x="f178" y="f179"/>
                </a:cxn>
                <a:cxn ang="f103">
                  <a:pos x="f180" y="f181"/>
                </a:cxn>
                <a:cxn ang="f103">
                  <a:pos x="f180" y="f182"/>
                </a:cxn>
                <a:cxn ang="f103">
                  <a:pos x="f183" y="f161"/>
                </a:cxn>
                <a:cxn ang="f103">
                  <a:pos x="f160" y="f161"/>
                </a:cxn>
              </a:cxnLst>
              <a:rect l="f156" t="f159" r="f157" b="f158"/>
              <a:pathLst>
                <a:path w="172" h="306">
                  <a:moveTo>
                    <a:pt x="f8" y="f9"/>
                  </a:moveTo>
                  <a:cubicBezTo>
                    <a:pt x="f8" y="f10"/>
                    <a:pt x="f11" y="f12"/>
                    <a:pt x="f8" y="f13"/>
                  </a:cubicBezTo>
                  <a:cubicBezTo>
                    <a:pt x="f8" y="f14"/>
                    <a:pt x="f15" y="f16"/>
                    <a:pt x="f17" y="f18"/>
                  </a:cubicBezTo>
                  <a:cubicBezTo>
                    <a:pt x="f19" y="f7"/>
                    <a:pt x="f20" y="f21"/>
                    <a:pt x="f22" y="f23"/>
                  </a:cubicBezTo>
                  <a:cubicBezTo>
                    <a:pt x="f24" y="f14"/>
                    <a:pt x="f25" y="f26"/>
                    <a:pt x="f25" y="f27"/>
                  </a:cubicBezTo>
                  <a:cubicBezTo>
                    <a:pt x="f5" y="f28"/>
                    <a:pt x="f5" y="f29"/>
                    <a:pt x="f25" y="f30"/>
                  </a:cubicBezTo>
                  <a:cubicBezTo>
                    <a:pt x="f25" y="f31"/>
                    <a:pt x="f32" y="f33"/>
                    <a:pt x="f34" y="f33"/>
                  </a:cubicBezTo>
                  <a:cubicBezTo>
                    <a:pt x="f35" y="f36"/>
                    <a:pt x="f37" y="f36"/>
                    <a:pt x="f38" y="f36"/>
                  </a:cubicBezTo>
                  <a:cubicBezTo>
                    <a:pt x="f38" y="f39"/>
                    <a:pt x="f38" y="f40"/>
                    <a:pt x="f38" y="f41"/>
                  </a:cubicBezTo>
                  <a:cubicBezTo>
                    <a:pt x="f42" y="f43"/>
                    <a:pt x="f42" y="f44"/>
                    <a:pt x="f38" y="f45"/>
                  </a:cubicBezTo>
                  <a:cubicBezTo>
                    <a:pt x="f46" y="f47"/>
                    <a:pt x="f48" y="f5"/>
                    <a:pt x="f49" y="f25"/>
                  </a:cubicBezTo>
                  <a:cubicBezTo>
                    <a:pt x="f50" y="f51"/>
                    <a:pt x="f6" y="f52"/>
                    <a:pt x="f6" y="f53"/>
                  </a:cubicBezTo>
                  <a:cubicBezTo>
                    <a:pt x="f6" y="f54"/>
                    <a:pt x="f55" y="f56"/>
                    <a:pt x="f55" y="f57"/>
                  </a:cubicBezTo>
                  <a:cubicBezTo>
                    <a:pt x="f55" y="f58"/>
                    <a:pt x="f55" y="f59"/>
                    <a:pt x="f55" y="f60"/>
                  </a:cubicBezTo>
                  <a:cubicBezTo>
                    <a:pt x="f61" y="f62"/>
                    <a:pt x="f63" y="f9"/>
                    <a:pt x="f64" y="f9"/>
                  </a:cubicBezTo>
                  <a:cubicBezTo>
                    <a:pt x="f65" y="f9"/>
                    <a:pt x="f66" y="f9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52" name="Freeform 362">
              <a:extLst>
                <a:ext uri="{FF2B5EF4-FFF2-40B4-BE49-F238E27FC236}">
                  <a16:creationId xmlns:a16="http://schemas.microsoft.com/office/drawing/2014/main" id="{34133859-7D6D-C17B-7DDE-820AF077DCA3}"/>
                </a:ext>
              </a:extLst>
            </p:cNvPr>
            <p:cNvSpPr/>
            <p:nvPr/>
          </p:nvSpPr>
          <p:spPr>
            <a:xfrm>
              <a:off x="8679475" y="4226201"/>
              <a:ext cx="458791" cy="5762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8"/>
                <a:gd name="f7" fmla="val 398"/>
                <a:gd name="f8" fmla="val 290"/>
                <a:gd name="f9" fmla="val 352"/>
                <a:gd name="f10" fmla="val 297"/>
                <a:gd name="f11" fmla="val 304"/>
                <a:gd name="f12" fmla="val 311"/>
                <a:gd name="f13" fmla="val 379"/>
                <a:gd name="f14" fmla="val 277"/>
                <a:gd name="f15" fmla="val 196"/>
                <a:gd name="f16" fmla="val 397"/>
                <a:gd name="f17" fmla="val 115"/>
                <a:gd name="f18" fmla="val 34"/>
                <a:gd name="f19" fmla="val 11"/>
                <a:gd name="f20" fmla="val 387"/>
                <a:gd name="f21" fmla="val 364"/>
                <a:gd name="f22" fmla="val 305"/>
                <a:gd name="f23" fmla="val 246"/>
                <a:gd name="f24" fmla="val 187"/>
                <a:gd name="f25" fmla="val 135"/>
                <a:gd name="f26" fmla="val 84"/>
                <a:gd name="f27" fmla="val 33"/>
                <a:gd name="f28" fmla="val 12"/>
                <a:gd name="f29" fmla="val 197"/>
                <a:gd name="f30" fmla="val 279"/>
                <a:gd name="f31" fmla="val 301"/>
                <a:gd name="f32" fmla="val 312"/>
                <a:gd name="f33" fmla="val 313"/>
                <a:gd name="f34" fmla="val 77"/>
                <a:gd name="f35" fmla="val 120"/>
                <a:gd name="f36" fmla="val 164"/>
                <a:gd name="f37" fmla="val 298"/>
                <a:gd name="f38" fmla="val 161"/>
                <a:gd name="f39" fmla="val 157"/>
                <a:gd name="f40" fmla="val 153"/>
                <a:gd name="f41" fmla="val 121"/>
                <a:gd name="f42" fmla="val 90"/>
                <a:gd name="f43" fmla="val 58"/>
                <a:gd name="f44" fmla="val 35"/>
                <a:gd name="f45" fmla="val 281"/>
                <a:gd name="f46" fmla="val 26"/>
                <a:gd name="f47" fmla="val 258"/>
                <a:gd name="f48" fmla="val 190"/>
                <a:gd name="f49" fmla="val 25"/>
                <a:gd name="f50" fmla="val 122"/>
                <a:gd name="f51" fmla="val 53"/>
                <a:gd name="f52" fmla="val 31"/>
                <a:gd name="f53" fmla="val 22"/>
                <a:gd name="f54" fmla="val 57"/>
                <a:gd name="f55" fmla="val 99"/>
                <a:gd name="f56" fmla="val 142"/>
                <a:gd name="f57" fmla="val 184"/>
                <a:gd name="f58" fmla="val 237"/>
                <a:gd name="f59" fmla="val 289"/>
                <a:gd name="f60" fmla="val 342"/>
                <a:gd name="f61" fmla="val 362"/>
                <a:gd name="f62" fmla="val 32"/>
                <a:gd name="f63" fmla="val 372"/>
                <a:gd name="f64" fmla="val 52"/>
                <a:gd name="f65" fmla="val 189"/>
                <a:gd name="f66" fmla="val 257"/>
                <a:gd name="f67" fmla="val 273"/>
                <a:gd name="f68" fmla="val 285"/>
                <a:gd name="f69" fmla="val 368"/>
                <a:gd name="f70" fmla="+- 0 0 -90"/>
                <a:gd name="f71" fmla="*/ f3 1 318"/>
                <a:gd name="f72" fmla="*/ f4 1 398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318"/>
                <a:gd name="f81" fmla="*/ f77 1 398"/>
                <a:gd name="f82" fmla="*/ 290 f78 1"/>
                <a:gd name="f83" fmla="*/ 352 f77 1"/>
                <a:gd name="f84" fmla="*/ 311 f78 1"/>
                <a:gd name="f85" fmla="*/ 277 f78 1"/>
                <a:gd name="f86" fmla="*/ 398 f77 1"/>
                <a:gd name="f87" fmla="*/ 34 f78 1"/>
                <a:gd name="f88" fmla="*/ 0 f78 1"/>
                <a:gd name="f89" fmla="*/ 364 f77 1"/>
                <a:gd name="f90" fmla="*/ 187 f77 1"/>
                <a:gd name="f91" fmla="*/ 33 f77 1"/>
                <a:gd name="f92" fmla="*/ 33 f78 1"/>
                <a:gd name="f93" fmla="*/ 0 f77 1"/>
                <a:gd name="f94" fmla="*/ 279 f78 1"/>
                <a:gd name="f95" fmla="*/ 312 f78 1"/>
                <a:gd name="f96" fmla="*/ 34 f77 1"/>
                <a:gd name="f97" fmla="*/ 164 f77 1"/>
                <a:gd name="f98" fmla="*/ 153 f77 1"/>
                <a:gd name="f99" fmla="*/ 58 f77 1"/>
                <a:gd name="f100" fmla="*/ 258 f78 1"/>
                <a:gd name="f101" fmla="*/ 26 f77 1"/>
                <a:gd name="f102" fmla="*/ 53 f78 1"/>
                <a:gd name="f103" fmla="*/ 25 f77 1"/>
                <a:gd name="f104" fmla="*/ 22 f78 1"/>
                <a:gd name="f105" fmla="*/ 57 f77 1"/>
                <a:gd name="f106" fmla="*/ 184 f77 1"/>
                <a:gd name="f107" fmla="*/ 342 f77 1"/>
                <a:gd name="f108" fmla="*/ 52 f78 1"/>
                <a:gd name="f109" fmla="*/ 372 f77 1"/>
                <a:gd name="f110" fmla="*/ 257 f78 1"/>
                <a:gd name="f111" fmla="+- f79 0 f1"/>
                <a:gd name="f112" fmla="*/ f82 1 318"/>
                <a:gd name="f113" fmla="*/ f83 1 398"/>
                <a:gd name="f114" fmla="*/ f84 1 318"/>
                <a:gd name="f115" fmla="*/ f85 1 318"/>
                <a:gd name="f116" fmla="*/ f86 1 398"/>
                <a:gd name="f117" fmla="*/ f87 1 318"/>
                <a:gd name="f118" fmla="*/ f88 1 318"/>
                <a:gd name="f119" fmla="*/ f89 1 398"/>
                <a:gd name="f120" fmla="*/ f90 1 398"/>
                <a:gd name="f121" fmla="*/ f91 1 398"/>
                <a:gd name="f122" fmla="*/ f92 1 318"/>
                <a:gd name="f123" fmla="*/ f93 1 398"/>
                <a:gd name="f124" fmla="*/ f94 1 318"/>
                <a:gd name="f125" fmla="*/ f95 1 318"/>
                <a:gd name="f126" fmla="*/ f96 1 398"/>
                <a:gd name="f127" fmla="*/ f97 1 398"/>
                <a:gd name="f128" fmla="*/ f98 1 398"/>
                <a:gd name="f129" fmla="*/ f99 1 398"/>
                <a:gd name="f130" fmla="*/ f100 1 318"/>
                <a:gd name="f131" fmla="*/ f101 1 398"/>
                <a:gd name="f132" fmla="*/ f102 1 318"/>
                <a:gd name="f133" fmla="*/ f103 1 398"/>
                <a:gd name="f134" fmla="*/ f104 1 318"/>
                <a:gd name="f135" fmla="*/ f105 1 398"/>
                <a:gd name="f136" fmla="*/ f106 1 398"/>
                <a:gd name="f137" fmla="*/ f107 1 398"/>
                <a:gd name="f138" fmla="*/ f108 1 318"/>
                <a:gd name="f139" fmla="*/ f109 1 398"/>
                <a:gd name="f140" fmla="*/ f110 1 318"/>
                <a:gd name="f141" fmla="*/ 0 1 f80"/>
                <a:gd name="f142" fmla="*/ f74 1 f80"/>
                <a:gd name="f143" fmla="*/ 0 1 f81"/>
                <a:gd name="f144" fmla="*/ f75 1 f81"/>
                <a:gd name="f145" fmla="*/ f112 1 f80"/>
                <a:gd name="f146" fmla="*/ f113 1 f81"/>
                <a:gd name="f147" fmla="*/ f114 1 f80"/>
                <a:gd name="f148" fmla="*/ f115 1 f80"/>
                <a:gd name="f149" fmla="*/ f116 1 f81"/>
                <a:gd name="f150" fmla="*/ f117 1 f80"/>
                <a:gd name="f151" fmla="*/ f118 1 f80"/>
                <a:gd name="f152" fmla="*/ f119 1 f81"/>
                <a:gd name="f153" fmla="*/ f120 1 f81"/>
                <a:gd name="f154" fmla="*/ f121 1 f81"/>
                <a:gd name="f155" fmla="*/ f122 1 f80"/>
                <a:gd name="f156" fmla="*/ f123 1 f81"/>
                <a:gd name="f157" fmla="*/ f124 1 f80"/>
                <a:gd name="f158" fmla="*/ f125 1 f80"/>
                <a:gd name="f159" fmla="*/ f126 1 f81"/>
                <a:gd name="f160" fmla="*/ f127 1 f81"/>
                <a:gd name="f161" fmla="*/ f128 1 f81"/>
                <a:gd name="f162" fmla="*/ f129 1 f81"/>
                <a:gd name="f163" fmla="*/ f130 1 f80"/>
                <a:gd name="f164" fmla="*/ f131 1 f81"/>
                <a:gd name="f165" fmla="*/ f132 1 f80"/>
                <a:gd name="f166" fmla="*/ f133 1 f81"/>
                <a:gd name="f167" fmla="*/ f134 1 f80"/>
                <a:gd name="f168" fmla="*/ f135 1 f81"/>
                <a:gd name="f169" fmla="*/ f136 1 f81"/>
                <a:gd name="f170" fmla="*/ f137 1 f81"/>
                <a:gd name="f171" fmla="*/ f138 1 f80"/>
                <a:gd name="f172" fmla="*/ f139 1 f81"/>
                <a:gd name="f173" fmla="*/ f140 1 f80"/>
                <a:gd name="f174" fmla="*/ f141 f71 1"/>
                <a:gd name="f175" fmla="*/ f142 f71 1"/>
                <a:gd name="f176" fmla="*/ f144 f72 1"/>
                <a:gd name="f177" fmla="*/ f143 f72 1"/>
                <a:gd name="f178" fmla="*/ f145 f71 1"/>
                <a:gd name="f179" fmla="*/ f146 f72 1"/>
                <a:gd name="f180" fmla="*/ f147 f71 1"/>
                <a:gd name="f181" fmla="*/ f148 f71 1"/>
                <a:gd name="f182" fmla="*/ f149 f72 1"/>
                <a:gd name="f183" fmla="*/ f150 f71 1"/>
                <a:gd name="f184" fmla="*/ f151 f71 1"/>
                <a:gd name="f185" fmla="*/ f152 f72 1"/>
                <a:gd name="f186" fmla="*/ f153 f72 1"/>
                <a:gd name="f187" fmla="*/ f154 f72 1"/>
                <a:gd name="f188" fmla="*/ f155 f71 1"/>
                <a:gd name="f189" fmla="*/ f156 f72 1"/>
                <a:gd name="f190" fmla="*/ f157 f71 1"/>
                <a:gd name="f191" fmla="*/ f158 f71 1"/>
                <a:gd name="f192" fmla="*/ f159 f72 1"/>
                <a:gd name="f193" fmla="*/ f160 f72 1"/>
                <a:gd name="f194" fmla="*/ f161 f72 1"/>
                <a:gd name="f195" fmla="*/ f162 f72 1"/>
                <a:gd name="f196" fmla="*/ f163 f71 1"/>
                <a:gd name="f197" fmla="*/ f164 f72 1"/>
                <a:gd name="f198" fmla="*/ f165 f71 1"/>
                <a:gd name="f199" fmla="*/ f166 f72 1"/>
                <a:gd name="f200" fmla="*/ f167 f71 1"/>
                <a:gd name="f201" fmla="*/ f168 f72 1"/>
                <a:gd name="f202" fmla="*/ f169 f72 1"/>
                <a:gd name="f203" fmla="*/ f170 f72 1"/>
                <a:gd name="f204" fmla="*/ f171 f71 1"/>
                <a:gd name="f205" fmla="*/ f172 f72 1"/>
                <a:gd name="f206" fmla="*/ f173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78" y="f179"/>
                </a:cxn>
                <a:cxn ang="f111">
                  <a:pos x="f180" y="f179"/>
                </a:cxn>
                <a:cxn ang="f111">
                  <a:pos x="f181" y="f182"/>
                </a:cxn>
                <a:cxn ang="f111">
                  <a:pos x="f183" y="f182"/>
                </a:cxn>
                <a:cxn ang="f111">
                  <a:pos x="f184" y="f185"/>
                </a:cxn>
                <a:cxn ang="f111">
                  <a:pos x="f184" y="f186"/>
                </a:cxn>
                <a:cxn ang="f111">
                  <a:pos x="f184" y="f187"/>
                </a:cxn>
                <a:cxn ang="f111">
                  <a:pos x="f188" y="f189"/>
                </a:cxn>
                <a:cxn ang="f111">
                  <a:pos x="f190" y="f189"/>
                </a:cxn>
                <a:cxn ang="f111">
                  <a:pos x="f191" y="f192"/>
                </a:cxn>
                <a:cxn ang="f111">
                  <a:pos x="f191" y="f193"/>
                </a:cxn>
                <a:cxn ang="f111">
                  <a:pos x="f178" y="f193"/>
                </a:cxn>
                <a:cxn ang="f111">
                  <a:pos x="f178" y="f194"/>
                </a:cxn>
                <a:cxn ang="f111">
                  <a:pos x="f178" y="f195"/>
                </a:cxn>
                <a:cxn ang="f111">
                  <a:pos x="f196" y="f197"/>
                </a:cxn>
                <a:cxn ang="f111">
                  <a:pos x="f198" y="f199"/>
                </a:cxn>
                <a:cxn ang="f111">
                  <a:pos x="f200" y="f201"/>
                </a:cxn>
                <a:cxn ang="f111">
                  <a:pos x="f200" y="f202"/>
                </a:cxn>
                <a:cxn ang="f111">
                  <a:pos x="f200" y="f203"/>
                </a:cxn>
                <a:cxn ang="f111">
                  <a:pos x="f204" y="f205"/>
                </a:cxn>
                <a:cxn ang="f111">
                  <a:pos x="f206" y="f205"/>
                </a:cxn>
                <a:cxn ang="f111">
                  <a:pos x="f178" y="f179"/>
                </a:cxn>
              </a:cxnLst>
              <a:rect l="f174" t="f177" r="f175" b="f176"/>
              <a:pathLst>
                <a:path w="318" h="398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6" y="f13"/>
                    <a:pt x="f11" y="f7"/>
                    <a:pt x="f14" y="f7"/>
                  </a:cubicBezTo>
                  <a:cubicBezTo>
                    <a:pt x="f15" y="f16"/>
                    <a:pt x="f17" y="f7"/>
                    <a:pt x="f18" y="f7"/>
                  </a:cubicBezTo>
                  <a:cubicBezTo>
                    <a:pt x="f19" y="f7"/>
                    <a:pt x="f5" y="f20"/>
                    <a:pt x="f5" y="f21"/>
                  </a:cubicBezTo>
                  <a:cubicBezTo>
                    <a:pt x="f5" y="f22"/>
                    <a:pt x="f5" y="f23"/>
                    <a:pt x="f5" y="f24"/>
                  </a:cubicBezTo>
                  <a:cubicBezTo>
                    <a:pt x="f5" y="f25"/>
                    <a:pt x="f5" y="f26"/>
                    <a:pt x="f5" y="f27"/>
                  </a:cubicBezTo>
                  <a:cubicBezTo>
                    <a:pt x="f5" y="f28"/>
                    <a:pt x="f28" y="f5"/>
                    <a:pt x="f27" y="f5"/>
                  </a:cubicBezTo>
                  <a:cubicBezTo>
                    <a:pt x="f17" y="f5"/>
                    <a:pt x="f29" y="f5"/>
                    <a:pt x="f30" y="f5"/>
                  </a:cubicBezTo>
                  <a:cubicBezTo>
                    <a:pt x="f31" y="f5"/>
                    <a:pt x="f32" y="f28"/>
                    <a:pt x="f32" y="f18"/>
                  </a:cubicBezTo>
                  <a:cubicBezTo>
                    <a:pt x="f33" y="f34"/>
                    <a:pt x="f32" y="f35"/>
                    <a:pt x="f32" y="f36"/>
                  </a:cubicBezTo>
                  <a:cubicBezTo>
                    <a:pt x="f22" y="f36"/>
                    <a:pt x="f37" y="f36"/>
                    <a:pt x="f8" y="f36"/>
                  </a:cubicBezTo>
                  <a:cubicBezTo>
                    <a:pt x="f8" y="f38"/>
                    <a:pt x="f8" y="f39"/>
                    <a:pt x="f8" y="f40"/>
                  </a:cubicBezTo>
                  <a:cubicBezTo>
                    <a:pt x="f8" y="f41"/>
                    <a:pt x="f8" y="f42"/>
                    <a:pt x="f8" y="f43"/>
                  </a:cubicBezTo>
                  <a:cubicBezTo>
                    <a:pt x="f8" y="f44"/>
                    <a:pt x="f45" y="f46"/>
                    <a:pt x="f47" y="f46"/>
                  </a:cubicBezTo>
                  <a:cubicBezTo>
                    <a:pt x="f48" y="f49"/>
                    <a:pt x="f50" y="f49"/>
                    <a:pt x="f51" y="f49"/>
                  </a:cubicBezTo>
                  <a:cubicBezTo>
                    <a:pt x="f52" y="f49"/>
                    <a:pt x="f53" y="f44"/>
                    <a:pt x="f53" y="f54"/>
                  </a:cubicBezTo>
                  <a:cubicBezTo>
                    <a:pt x="f53" y="f55"/>
                    <a:pt x="f53" y="f56"/>
                    <a:pt x="f53" y="f57"/>
                  </a:cubicBezTo>
                  <a:cubicBezTo>
                    <a:pt x="f53" y="f58"/>
                    <a:pt x="f53" y="f59"/>
                    <a:pt x="f53" y="f60"/>
                  </a:cubicBezTo>
                  <a:cubicBezTo>
                    <a:pt x="f53" y="f61"/>
                    <a:pt x="f62" y="f63"/>
                    <a:pt x="f64" y="f63"/>
                  </a:cubicBezTo>
                  <a:cubicBezTo>
                    <a:pt x="f35" y="f63"/>
                    <a:pt x="f65" y="f63"/>
                    <a:pt x="f66" y="f63"/>
                  </a:cubicBezTo>
                  <a:cubicBezTo>
                    <a:pt x="f67" y="f63"/>
                    <a:pt x="f68" y="f69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53" name="Freeform 363">
              <a:extLst>
                <a:ext uri="{FF2B5EF4-FFF2-40B4-BE49-F238E27FC236}">
                  <a16:creationId xmlns:a16="http://schemas.microsoft.com/office/drawing/2014/main" id="{E9B3786A-901F-5A7B-A729-00C38477E86C}"/>
                </a:ext>
              </a:extLst>
            </p:cNvPr>
            <p:cNvSpPr/>
            <p:nvPr/>
          </p:nvSpPr>
          <p:spPr>
            <a:xfrm>
              <a:off x="8669947" y="3348313"/>
              <a:ext cx="455608" cy="5746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5"/>
                <a:gd name="f7" fmla="val 398"/>
                <a:gd name="f8" fmla="val 290"/>
                <a:gd name="f9" fmla="val 351"/>
                <a:gd name="f10" fmla="val 298"/>
                <a:gd name="f11" fmla="val 352"/>
                <a:gd name="f12" fmla="val 304"/>
                <a:gd name="f13" fmla="val 311"/>
                <a:gd name="f14" fmla="val 353"/>
                <a:gd name="f15" fmla="val 375"/>
                <a:gd name="f16" fmla="val 309"/>
                <a:gd name="f17" fmla="val 390"/>
                <a:gd name="f18" fmla="val 293"/>
                <a:gd name="f19" fmla="val 396"/>
                <a:gd name="f20" fmla="val 289"/>
                <a:gd name="f21" fmla="val 397"/>
                <a:gd name="f22" fmla="val 284"/>
                <a:gd name="f23" fmla="val 280"/>
                <a:gd name="f24" fmla="val 198"/>
                <a:gd name="f25" fmla="val 115"/>
                <a:gd name="f26" fmla="val 33"/>
                <a:gd name="f27" fmla="val 26"/>
                <a:gd name="f28" fmla="val 17"/>
                <a:gd name="f29" fmla="val 394"/>
                <a:gd name="f30" fmla="val 11"/>
                <a:gd name="f31" fmla="val 4"/>
                <a:gd name="f32" fmla="val 386"/>
                <a:gd name="f33" fmla="val 1"/>
                <a:gd name="f34" fmla="val 379"/>
                <a:gd name="f35" fmla="val 370"/>
                <a:gd name="f36" fmla="val 278"/>
                <a:gd name="f37" fmla="val 186"/>
                <a:gd name="f38" fmla="val 95"/>
                <a:gd name="f39" fmla="val 73"/>
                <a:gd name="f40" fmla="val 50"/>
                <a:gd name="f41" fmla="val 28"/>
                <a:gd name="f42" fmla="val 2"/>
                <a:gd name="f43" fmla="val 9"/>
                <a:gd name="f44" fmla="val 12"/>
                <a:gd name="f45" fmla="val 32"/>
                <a:gd name="f46" fmla="val 114"/>
                <a:gd name="f47" fmla="val 195"/>
                <a:gd name="f48" fmla="val 277"/>
                <a:gd name="f49" fmla="val 300"/>
                <a:gd name="f50" fmla="val 313"/>
                <a:gd name="f51" fmla="val 312"/>
                <a:gd name="f52" fmla="val 35"/>
                <a:gd name="f53" fmla="val 75"/>
                <a:gd name="f54" fmla="val 155"/>
                <a:gd name="f55" fmla="val 158"/>
                <a:gd name="f56" fmla="val 160"/>
                <a:gd name="f57" fmla="val 164"/>
                <a:gd name="f58" fmla="val 305"/>
                <a:gd name="f59" fmla="val 299"/>
                <a:gd name="f60" fmla="val 165"/>
                <a:gd name="f61" fmla="val 291"/>
                <a:gd name="f62" fmla="val 166"/>
                <a:gd name="f63" fmla="val 144"/>
                <a:gd name="f64" fmla="val 134"/>
                <a:gd name="f65" fmla="val 109"/>
                <a:gd name="f66" fmla="val 84"/>
                <a:gd name="f67" fmla="val 59"/>
                <a:gd name="f68" fmla="val 281"/>
                <a:gd name="f69" fmla="val 258"/>
                <a:gd name="f70" fmla="val 197"/>
                <a:gd name="f71" fmla="val 136"/>
                <a:gd name="f72" fmla="val 66"/>
                <a:gd name="f73" fmla="val 57"/>
                <a:gd name="f74" fmla="val 48"/>
                <a:gd name="f75" fmla="val 31"/>
                <a:gd name="f76" fmla="val 27"/>
                <a:gd name="f77" fmla="val 22"/>
                <a:gd name="f78" fmla="val 36"/>
                <a:gd name="f79" fmla="val 53"/>
                <a:gd name="f80" fmla="val 21"/>
                <a:gd name="f81" fmla="val 78"/>
                <a:gd name="f82" fmla="val 91"/>
                <a:gd name="f83" fmla="val 173"/>
                <a:gd name="f84" fmla="val 256"/>
                <a:gd name="f85" fmla="val 338"/>
                <a:gd name="f86" fmla="val 363"/>
                <a:gd name="f87" fmla="val 30"/>
                <a:gd name="f88" fmla="val 372"/>
                <a:gd name="f89" fmla="val 56"/>
                <a:gd name="f90" fmla="val 124"/>
                <a:gd name="f91" fmla="val 192"/>
                <a:gd name="f92" fmla="val 260"/>
                <a:gd name="f93" fmla="val 275"/>
                <a:gd name="f94" fmla="val 285"/>
                <a:gd name="f95" fmla="val 367"/>
                <a:gd name="f96" fmla="+- 0 0 -90"/>
                <a:gd name="f97" fmla="*/ f3 1 315"/>
                <a:gd name="f98" fmla="*/ f4 1 398"/>
                <a:gd name="f99" fmla="val f5"/>
                <a:gd name="f100" fmla="val f6"/>
                <a:gd name="f101" fmla="val f7"/>
                <a:gd name="f102" fmla="*/ f96 f0 1"/>
                <a:gd name="f103" fmla="+- f101 0 f99"/>
                <a:gd name="f104" fmla="+- f100 0 f99"/>
                <a:gd name="f105" fmla="*/ f102 1 f2"/>
                <a:gd name="f106" fmla="*/ f104 1 315"/>
                <a:gd name="f107" fmla="*/ f103 1 398"/>
                <a:gd name="f108" fmla="*/ 290 f104 1"/>
                <a:gd name="f109" fmla="*/ 351 f103 1"/>
                <a:gd name="f110" fmla="*/ 311 f104 1"/>
                <a:gd name="f111" fmla="*/ 353 f103 1"/>
                <a:gd name="f112" fmla="*/ 293 f104 1"/>
                <a:gd name="f113" fmla="*/ 396 f103 1"/>
                <a:gd name="f114" fmla="*/ 280 f104 1"/>
                <a:gd name="f115" fmla="*/ 398 f103 1"/>
                <a:gd name="f116" fmla="*/ 33 f104 1"/>
                <a:gd name="f117" fmla="*/ 397 f103 1"/>
                <a:gd name="f118" fmla="*/ 11 f104 1"/>
                <a:gd name="f119" fmla="*/ 390 f103 1"/>
                <a:gd name="f120" fmla="*/ 1 f104 1"/>
                <a:gd name="f121" fmla="*/ 370 f103 1"/>
                <a:gd name="f122" fmla="*/ 95 f103 1"/>
                <a:gd name="f123" fmla="*/ 28 f103 1"/>
                <a:gd name="f124" fmla="*/ 32 f104 1"/>
                <a:gd name="f125" fmla="*/ 1 f103 1"/>
                <a:gd name="f126" fmla="*/ 277 f104 1"/>
                <a:gd name="f127" fmla="*/ 0 f103 1"/>
                <a:gd name="f128" fmla="*/ 312 f104 1"/>
                <a:gd name="f129" fmla="*/ 35 f103 1"/>
                <a:gd name="f130" fmla="*/ 155 f103 1"/>
                <a:gd name="f131" fmla="*/ 164 f103 1"/>
                <a:gd name="f132" fmla="*/ 291 f104 1"/>
                <a:gd name="f133" fmla="*/ 166 f103 1"/>
                <a:gd name="f134" fmla="*/ 134 f103 1"/>
                <a:gd name="f135" fmla="*/ 59 f103 1"/>
                <a:gd name="f136" fmla="*/ 258 f104 1"/>
                <a:gd name="f137" fmla="*/ 26 f103 1"/>
                <a:gd name="f138" fmla="*/ 75 f104 1"/>
                <a:gd name="f139" fmla="*/ 48 f104 1"/>
                <a:gd name="f140" fmla="*/ 22 f104 1"/>
                <a:gd name="f141" fmla="*/ 53 f103 1"/>
                <a:gd name="f142" fmla="*/ 91 f103 1"/>
                <a:gd name="f143" fmla="*/ 338 f103 1"/>
                <a:gd name="f144" fmla="*/ 56 f104 1"/>
                <a:gd name="f145" fmla="*/ 372 f103 1"/>
                <a:gd name="f146" fmla="*/ 260 f104 1"/>
                <a:gd name="f147" fmla="+- f105 0 f1"/>
                <a:gd name="f148" fmla="*/ f108 1 315"/>
                <a:gd name="f149" fmla="*/ f109 1 398"/>
                <a:gd name="f150" fmla="*/ f110 1 315"/>
                <a:gd name="f151" fmla="*/ f111 1 398"/>
                <a:gd name="f152" fmla="*/ f112 1 315"/>
                <a:gd name="f153" fmla="*/ f113 1 398"/>
                <a:gd name="f154" fmla="*/ f114 1 315"/>
                <a:gd name="f155" fmla="*/ f115 1 398"/>
                <a:gd name="f156" fmla="*/ f116 1 315"/>
                <a:gd name="f157" fmla="*/ f117 1 398"/>
                <a:gd name="f158" fmla="*/ f118 1 315"/>
                <a:gd name="f159" fmla="*/ f119 1 398"/>
                <a:gd name="f160" fmla="*/ f120 1 315"/>
                <a:gd name="f161" fmla="*/ f121 1 398"/>
                <a:gd name="f162" fmla="*/ f122 1 398"/>
                <a:gd name="f163" fmla="*/ f123 1 398"/>
                <a:gd name="f164" fmla="*/ f124 1 315"/>
                <a:gd name="f165" fmla="*/ f125 1 398"/>
                <a:gd name="f166" fmla="*/ f126 1 315"/>
                <a:gd name="f167" fmla="*/ f127 1 398"/>
                <a:gd name="f168" fmla="*/ f128 1 315"/>
                <a:gd name="f169" fmla="*/ f129 1 398"/>
                <a:gd name="f170" fmla="*/ f130 1 398"/>
                <a:gd name="f171" fmla="*/ f131 1 398"/>
                <a:gd name="f172" fmla="*/ f132 1 315"/>
                <a:gd name="f173" fmla="*/ f133 1 398"/>
                <a:gd name="f174" fmla="*/ f134 1 398"/>
                <a:gd name="f175" fmla="*/ f135 1 398"/>
                <a:gd name="f176" fmla="*/ f136 1 315"/>
                <a:gd name="f177" fmla="*/ f137 1 398"/>
                <a:gd name="f178" fmla="*/ f138 1 315"/>
                <a:gd name="f179" fmla="*/ f139 1 315"/>
                <a:gd name="f180" fmla="*/ f140 1 315"/>
                <a:gd name="f181" fmla="*/ f141 1 398"/>
                <a:gd name="f182" fmla="*/ f142 1 398"/>
                <a:gd name="f183" fmla="*/ f143 1 398"/>
                <a:gd name="f184" fmla="*/ f144 1 315"/>
                <a:gd name="f185" fmla="*/ f145 1 398"/>
                <a:gd name="f186" fmla="*/ f146 1 315"/>
                <a:gd name="f187" fmla="*/ 0 1 f106"/>
                <a:gd name="f188" fmla="*/ f100 1 f106"/>
                <a:gd name="f189" fmla="*/ 0 1 f107"/>
                <a:gd name="f190" fmla="*/ f101 1 f107"/>
                <a:gd name="f191" fmla="*/ f148 1 f106"/>
                <a:gd name="f192" fmla="*/ f149 1 f107"/>
                <a:gd name="f193" fmla="*/ f150 1 f106"/>
                <a:gd name="f194" fmla="*/ f151 1 f107"/>
                <a:gd name="f195" fmla="*/ f152 1 f106"/>
                <a:gd name="f196" fmla="*/ f153 1 f107"/>
                <a:gd name="f197" fmla="*/ f154 1 f106"/>
                <a:gd name="f198" fmla="*/ f155 1 f107"/>
                <a:gd name="f199" fmla="*/ f156 1 f106"/>
                <a:gd name="f200" fmla="*/ f157 1 f107"/>
                <a:gd name="f201" fmla="*/ f158 1 f106"/>
                <a:gd name="f202" fmla="*/ f159 1 f107"/>
                <a:gd name="f203" fmla="*/ f160 1 f106"/>
                <a:gd name="f204" fmla="*/ f161 1 f107"/>
                <a:gd name="f205" fmla="*/ f162 1 f107"/>
                <a:gd name="f206" fmla="*/ f163 1 f107"/>
                <a:gd name="f207" fmla="*/ f164 1 f106"/>
                <a:gd name="f208" fmla="*/ f165 1 f107"/>
                <a:gd name="f209" fmla="*/ f166 1 f106"/>
                <a:gd name="f210" fmla="*/ f167 1 f107"/>
                <a:gd name="f211" fmla="*/ f168 1 f106"/>
                <a:gd name="f212" fmla="*/ f169 1 f107"/>
                <a:gd name="f213" fmla="*/ f170 1 f107"/>
                <a:gd name="f214" fmla="*/ f171 1 f107"/>
                <a:gd name="f215" fmla="*/ f172 1 f106"/>
                <a:gd name="f216" fmla="*/ f173 1 f107"/>
                <a:gd name="f217" fmla="*/ f174 1 f107"/>
                <a:gd name="f218" fmla="*/ f175 1 f107"/>
                <a:gd name="f219" fmla="*/ f176 1 f106"/>
                <a:gd name="f220" fmla="*/ f177 1 f107"/>
                <a:gd name="f221" fmla="*/ f178 1 f106"/>
                <a:gd name="f222" fmla="*/ f179 1 f106"/>
                <a:gd name="f223" fmla="*/ f180 1 f106"/>
                <a:gd name="f224" fmla="*/ f181 1 f107"/>
                <a:gd name="f225" fmla="*/ f182 1 f107"/>
                <a:gd name="f226" fmla="*/ f183 1 f107"/>
                <a:gd name="f227" fmla="*/ f184 1 f106"/>
                <a:gd name="f228" fmla="*/ f185 1 f107"/>
                <a:gd name="f229" fmla="*/ f186 1 f106"/>
                <a:gd name="f230" fmla="*/ f187 f97 1"/>
                <a:gd name="f231" fmla="*/ f188 f97 1"/>
                <a:gd name="f232" fmla="*/ f190 f98 1"/>
                <a:gd name="f233" fmla="*/ f189 f98 1"/>
                <a:gd name="f234" fmla="*/ f191 f97 1"/>
                <a:gd name="f235" fmla="*/ f192 f98 1"/>
                <a:gd name="f236" fmla="*/ f193 f97 1"/>
                <a:gd name="f237" fmla="*/ f194 f98 1"/>
                <a:gd name="f238" fmla="*/ f195 f97 1"/>
                <a:gd name="f239" fmla="*/ f196 f98 1"/>
                <a:gd name="f240" fmla="*/ f197 f97 1"/>
                <a:gd name="f241" fmla="*/ f198 f98 1"/>
                <a:gd name="f242" fmla="*/ f199 f97 1"/>
                <a:gd name="f243" fmla="*/ f200 f98 1"/>
                <a:gd name="f244" fmla="*/ f201 f97 1"/>
                <a:gd name="f245" fmla="*/ f202 f98 1"/>
                <a:gd name="f246" fmla="*/ f203 f97 1"/>
                <a:gd name="f247" fmla="*/ f204 f98 1"/>
                <a:gd name="f248" fmla="*/ f205 f98 1"/>
                <a:gd name="f249" fmla="*/ f206 f98 1"/>
                <a:gd name="f250" fmla="*/ f207 f97 1"/>
                <a:gd name="f251" fmla="*/ f208 f98 1"/>
                <a:gd name="f252" fmla="*/ f209 f97 1"/>
                <a:gd name="f253" fmla="*/ f210 f98 1"/>
                <a:gd name="f254" fmla="*/ f211 f97 1"/>
                <a:gd name="f255" fmla="*/ f212 f98 1"/>
                <a:gd name="f256" fmla="*/ f213 f98 1"/>
                <a:gd name="f257" fmla="*/ f214 f98 1"/>
                <a:gd name="f258" fmla="*/ f215 f97 1"/>
                <a:gd name="f259" fmla="*/ f216 f98 1"/>
                <a:gd name="f260" fmla="*/ f217 f98 1"/>
                <a:gd name="f261" fmla="*/ f218 f98 1"/>
                <a:gd name="f262" fmla="*/ f219 f97 1"/>
                <a:gd name="f263" fmla="*/ f220 f98 1"/>
                <a:gd name="f264" fmla="*/ f221 f97 1"/>
                <a:gd name="f265" fmla="*/ f222 f97 1"/>
                <a:gd name="f266" fmla="*/ f223 f97 1"/>
                <a:gd name="f267" fmla="*/ f224 f98 1"/>
                <a:gd name="f268" fmla="*/ f225 f98 1"/>
                <a:gd name="f269" fmla="*/ f226 f98 1"/>
                <a:gd name="f270" fmla="*/ f227 f97 1"/>
                <a:gd name="f271" fmla="*/ f228 f98 1"/>
                <a:gd name="f272" fmla="*/ f229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7">
                  <a:pos x="f234" y="f235"/>
                </a:cxn>
                <a:cxn ang="f147">
                  <a:pos x="f236" y="f237"/>
                </a:cxn>
                <a:cxn ang="f147">
                  <a:pos x="f238" y="f239"/>
                </a:cxn>
                <a:cxn ang="f147">
                  <a:pos x="f240" y="f241"/>
                </a:cxn>
                <a:cxn ang="f147">
                  <a:pos x="f242" y="f243"/>
                </a:cxn>
                <a:cxn ang="f147">
                  <a:pos x="f244" y="f245"/>
                </a:cxn>
                <a:cxn ang="f147">
                  <a:pos x="f246" y="f247"/>
                </a:cxn>
                <a:cxn ang="f147">
                  <a:pos x="f246" y="f248"/>
                </a:cxn>
                <a:cxn ang="f147">
                  <a:pos x="f246" y="f249"/>
                </a:cxn>
                <a:cxn ang="f147">
                  <a:pos x="f250" y="f251"/>
                </a:cxn>
                <a:cxn ang="f147">
                  <a:pos x="f252" y="f253"/>
                </a:cxn>
                <a:cxn ang="f147">
                  <a:pos x="f254" y="f255"/>
                </a:cxn>
                <a:cxn ang="f147">
                  <a:pos x="f254" y="f256"/>
                </a:cxn>
                <a:cxn ang="f147">
                  <a:pos x="f254" y="f257"/>
                </a:cxn>
                <a:cxn ang="f147">
                  <a:pos x="f258" y="f259"/>
                </a:cxn>
                <a:cxn ang="f147">
                  <a:pos x="f258" y="f260"/>
                </a:cxn>
                <a:cxn ang="f147">
                  <a:pos x="f258" y="f261"/>
                </a:cxn>
                <a:cxn ang="f147">
                  <a:pos x="f262" y="f263"/>
                </a:cxn>
                <a:cxn ang="f147">
                  <a:pos x="f264" y="f263"/>
                </a:cxn>
                <a:cxn ang="f147">
                  <a:pos x="f265" y="f263"/>
                </a:cxn>
                <a:cxn ang="f147">
                  <a:pos x="f266" y="f267"/>
                </a:cxn>
                <a:cxn ang="f147">
                  <a:pos x="f266" y="f268"/>
                </a:cxn>
                <a:cxn ang="f147">
                  <a:pos x="f266" y="f269"/>
                </a:cxn>
                <a:cxn ang="f147">
                  <a:pos x="f270" y="f271"/>
                </a:cxn>
                <a:cxn ang="f147">
                  <a:pos x="f272" y="f271"/>
                </a:cxn>
                <a:cxn ang="f147">
                  <a:pos x="f234" y="f235"/>
                </a:cxn>
              </a:cxnLst>
              <a:rect l="f230" t="f233" r="f231" b="f232"/>
              <a:pathLst>
                <a:path w="315" h="398">
                  <a:moveTo>
                    <a:pt x="f8" y="f9"/>
                  </a:moveTo>
                  <a:cubicBezTo>
                    <a:pt x="f10" y="f11"/>
                    <a:pt x="f12" y="f11"/>
                    <a:pt x="f13" y="f14"/>
                  </a:cubicBezTo>
                  <a:cubicBezTo>
                    <a:pt x="f6" y="f15"/>
                    <a:pt x="f16" y="f17"/>
                    <a:pt x="f18" y="f19"/>
                  </a:cubicBezTo>
                  <a:cubicBezTo>
                    <a:pt x="f20" y="f21"/>
                    <a:pt x="f22" y="f7"/>
                    <a:pt x="f23" y="f7"/>
                  </a:cubicBezTo>
                  <a:cubicBezTo>
                    <a:pt x="f24" y="f7"/>
                    <a:pt x="f25" y="f7"/>
                    <a:pt x="f26" y="f21"/>
                  </a:cubicBezTo>
                  <a:cubicBezTo>
                    <a:pt x="f27" y="f21"/>
                    <a:pt x="f28" y="f29"/>
                    <a:pt x="f30" y="f17"/>
                  </a:cubicBezTo>
                  <a:cubicBezTo>
                    <a:pt x="f31" y="f32"/>
                    <a:pt x="f33" y="f34"/>
                    <a:pt x="f33" y="f35"/>
                  </a:cubicBezTo>
                  <a:cubicBezTo>
                    <a:pt x="f33" y="f36"/>
                    <a:pt x="f33" y="f37"/>
                    <a:pt x="f33" y="f38"/>
                  </a:cubicBezTo>
                  <a:cubicBezTo>
                    <a:pt x="f33" y="f39"/>
                    <a:pt x="f5" y="f40"/>
                    <a:pt x="f33" y="f41"/>
                  </a:cubicBezTo>
                  <a:cubicBezTo>
                    <a:pt x="f42" y="f43"/>
                    <a:pt x="f44" y="f33"/>
                    <a:pt x="f45" y="f33"/>
                  </a:cubicBezTo>
                  <a:cubicBezTo>
                    <a:pt x="f46" y="f33"/>
                    <a:pt x="f47" y="f33"/>
                    <a:pt x="f48" y="f5"/>
                  </a:cubicBezTo>
                  <a:cubicBezTo>
                    <a:pt x="f49" y="f5"/>
                    <a:pt x="f50" y="f30"/>
                    <a:pt x="f51" y="f52"/>
                  </a:cubicBezTo>
                  <a:cubicBezTo>
                    <a:pt x="f51" y="f53"/>
                    <a:pt x="f51" y="f25"/>
                    <a:pt x="f51" y="f54"/>
                  </a:cubicBezTo>
                  <a:cubicBezTo>
                    <a:pt x="f51" y="f55"/>
                    <a:pt x="f51" y="f56"/>
                    <a:pt x="f51" y="f57"/>
                  </a:cubicBezTo>
                  <a:cubicBezTo>
                    <a:pt x="f58" y="f57"/>
                    <a:pt x="f59" y="f60"/>
                    <a:pt x="f61" y="f62"/>
                  </a:cubicBezTo>
                  <a:cubicBezTo>
                    <a:pt x="f61" y="f54"/>
                    <a:pt x="f61" y="f63"/>
                    <a:pt x="f61" y="f64"/>
                  </a:cubicBezTo>
                  <a:cubicBezTo>
                    <a:pt x="f61" y="f65"/>
                    <a:pt x="f61" y="f66"/>
                    <a:pt x="f61" y="f67"/>
                  </a:cubicBezTo>
                  <a:cubicBezTo>
                    <a:pt x="f61" y="f52"/>
                    <a:pt x="f68" y="f27"/>
                    <a:pt x="f69" y="f27"/>
                  </a:cubicBezTo>
                  <a:cubicBezTo>
                    <a:pt x="f70" y="f27"/>
                    <a:pt x="f71" y="f27"/>
                    <a:pt x="f53" y="f27"/>
                  </a:cubicBezTo>
                  <a:cubicBezTo>
                    <a:pt x="f72" y="f27"/>
                    <a:pt x="f73" y="f27"/>
                    <a:pt x="f74" y="f27"/>
                  </a:cubicBezTo>
                  <a:cubicBezTo>
                    <a:pt x="f75" y="f76"/>
                    <a:pt x="f77" y="f78"/>
                    <a:pt x="f77" y="f79"/>
                  </a:cubicBezTo>
                  <a:cubicBezTo>
                    <a:pt x="f80" y="f72"/>
                    <a:pt x="f77" y="f81"/>
                    <a:pt x="f77" y="f82"/>
                  </a:cubicBezTo>
                  <a:cubicBezTo>
                    <a:pt x="f77" y="f83"/>
                    <a:pt x="f77" y="f84"/>
                    <a:pt x="f77" y="f85"/>
                  </a:cubicBezTo>
                  <a:cubicBezTo>
                    <a:pt x="f77" y="f86"/>
                    <a:pt x="f87" y="f88"/>
                    <a:pt x="f89" y="f88"/>
                  </a:cubicBezTo>
                  <a:cubicBezTo>
                    <a:pt x="f90" y="f88"/>
                    <a:pt x="f91" y="f88"/>
                    <a:pt x="f92" y="f88"/>
                  </a:cubicBezTo>
                  <a:cubicBezTo>
                    <a:pt x="f93" y="f88"/>
                    <a:pt x="f94" y="f95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54" name="Freeform 364">
              <a:extLst>
                <a:ext uri="{FF2B5EF4-FFF2-40B4-BE49-F238E27FC236}">
                  <a16:creationId xmlns:a16="http://schemas.microsoft.com/office/drawing/2014/main" id="{2DA33BD9-48AA-617F-3D05-A13B55D54A7B}"/>
                </a:ext>
              </a:extLst>
            </p:cNvPr>
            <p:cNvSpPr/>
            <p:nvPr/>
          </p:nvSpPr>
          <p:spPr>
            <a:xfrm>
              <a:off x="10362227" y="6008961"/>
              <a:ext cx="531815" cy="3810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9"/>
                <a:gd name="f7" fmla="val 264"/>
                <a:gd name="f8" fmla="val 184"/>
                <a:gd name="f9" fmla="val 238"/>
                <a:gd name="f10" fmla="val 291"/>
                <a:gd name="f11" fmla="val 344"/>
                <a:gd name="f12" fmla="val 361"/>
                <a:gd name="f13" fmla="val 7"/>
                <a:gd name="f14" fmla="val 25"/>
                <a:gd name="f15" fmla="val 96"/>
                <a:gd name="f16" fmla="val 168"/>
                <a:gd name="f17" fmla="val 239"/>
                <a:gd name="f18" fmla="val 257"/>
                <a:gd name="f19" fmla="val 362"/>
                <a:gd name="f20" fmla="val 131"/>
                <a:gd name="f21" fmla="val 256"/>
                <a:gd name="f22" fmla="val 167"/>
                <a:gd name="f23" fmla="val 24"/>
                <a:gd name="f24" fmla="val 8"/>
                <a:gd name="f25" fmla="val 77"/>
                <a:gd name="f26" fmla="val 15"/>
                <a:gd name="f27" fmla="val 84"/>
                <a:gd name="f28" fmla="val 153"/>
                <a:gd name="f29" fmla="val 221"/>
                <a:gd name="f30" fmla="val 129"/>
                <a:gd name="f31" fmla="val 241"/>
                <a:gd name="f32" fmla="val 354"/>
                <a:gd name="f33" fmla="val 152"/>
                <a:gd name="f34" fmla="val 83"/>
                <a:gd name="f35" fmla="val 128"/>
                <a:gd name="f36" fmla="val 254"/>
                <a:gd name="f37" fmla="val 191"/>
                <a:gd name="f38" fmla="val 253"/>
                <a:gd name="f39" fmla="val 195"/>
                <a:gd name="f40" fmla="val 250"/>
                <a:gd name="f41" fmla="val 196"/>
                <a:gd name="f42" fmla="val 243"/>
                <a:gd name="f43" fmla="val 235"/>
                <a:gd name="f44" fmla="val 232"/>
                <a:gd name="f45" fmla="val 185"/>
                <a:gd name="f46" fmla="val 231"/>
                <a:gd name="f47" fmla="val 177"/>
                <a:gd name="f48" fmla="val 172"/>
                <a:gd name="f49" fmla="val 236"/>
                <a:gd name="f50" fmla="val 173"/>
                <a:gd name="f51" fmla="val 174"/>
                <a:gd name="f52" fmla="val 247"/>
                <a:gd name="f53" fmla="val 179"/>
                <a:gd name="f54" fmla="val 251"/>
                <a:gd name="f55" fmla="+- 0 0 -90"/>
                <a:gd name="f56" fmla="*/ f3 1 369"/>
                <a:gd name="f57" fmla="*/ f4 1 264"/>
                <a:gd name="f58" fmla="val f5"/>
                <a:gd name="f59" fmla="val f6"/>
                <a:gd name="f60" fmla="val f7"/>
                <a:gd name="f61" fmla="*/ f55 f0 1"/>
                <a:gd name="f62" fmla="+- f60 0 f58"/>
                <a:gd name="f63" fmla="+- f59 0 f58"/>
                <a:gd name="f64" fmla="*/ f61 1 f2"/>
                <a:gd name="f65" fmla="*/ f63 1 369"/>
                <a:gd name="f66" fmla="*/ f62 1 264"/>
                <a:gd name="f67" fmla="*/ 184 f63 1"/>
                <a:gd name="f68" fmla="*/ 0 f62 1"/>
                <a:gd name="f69" fmla="*/ 344 f63 1"/>
                <a:gd name="f70" fmla="*/ 369 f63 1"/>
                <a:gd name="f71" fmla="*/ 25 f62 1"/>
                <a:gd name="f72" fmla="*/ 239 f62 1"/>
                <a:gd name="f73" fmla="*/ 264 f62 1"/>
                <a:gd name="f74" fmla="*/ 25 f63 1"/>
                <a:gd name="f75" fmla="*/ 0 f63 1"/>
                <a:gd name="f76" fmla="*/ 24 f62 1"/>
                <a:gd name="f77" fmla="*/ 24 f63 1"/>
                <a:gd name="f78" fmla="*/ 15 f63 1"/>
                <a:gd name="f79" fmla="*/ 15 f62 1"/>
                <a:gd name="f80" fmla="*/ 221 f62 1"/>
                <a:gd name="f81" fmla="*/ 354 f63 1"/>
                <a:gd name="f82" fmla="*/ 180 f63 1"/>
                <a:gd name="f83" fmla="*/ 254 f62 1"/>
                <a:gd name="f84" fmla="*/ 196 f63 1"/>
                <a:gd name="f85" fmla="*/ 243 f62 1"/>
                <a:gd name="f86" fmla="*/ 185 f63 1"/>
                <a:gd name="f87" fmla="*/ 231 f62 1"/>
                <a:gd name="f88" fmla="*/ 173 f63 1"/>
                <a:gd name="f89" fmla="+- f64 0 f1"/>
                <a:gd name="f90" fmla="*/ f67 1 369"/>
                <a:gd name="f91" fmla="*/ f68 1 264"/>
                <a:gd name="f92" fmla="*/ f69 1 369"/>
                <a:gd name="f93" fmla="*/ f70 1 369"/>
                <a:gd name="f94" fmla="*/ f71 1 264"/>
                <a:gd name="f95" fmla="*/ f72 1 264"/>
                <a:gd name="f96" fmla="*/ f73 1 264"/>
                <a:gd name="f97" fmla="*/ f74 1 369"/>
                <a:gd name="f98" fmla="*/ f75 1 369"/>
                <a:gd name="f99" fmla="*/ f76 1 264"/>
                <a:gd name="f100" fmla="*/ f77 1 369"/>
                <a:gd name="f101" fmla="*/ f78 1 369"/>
                <a:gd name="f102" fmla="*/ f79 1 264"/>
                <a:gd name="f103" fmla="*/ f80 1 264"/>
                <a:gd name="f104" fmla="*/ f81 1 369"/>
                <a:gd name="f105" fmla="*/ f82 1 369"/>
                <a:gd name="f106" fmla="*/ f83 1 264"/>
                <a:gd name="f107" fmla="*/ f84 1 369"/>
                <a:gd name="f108" fmla="*/ f85 1 264"/>
                <a:gd name="f109" fmla="*/ f86 1 369"/>
                <a:gd name="f110" fmla="*/ f87 1 264"/>
                <a:gd name="f111" fmla="*/ f88 1 369"/>
                <a:gd name="f112" fmla="*/ 0 1 f65"/>
                <a:gd name="f113" fmla="*/ f59 1 f65"/>
                <a:gd name="f114" fmla="*/ 0 1 f66"/>
                <a:gd name="f115" fmla="*/ f60 1 f66"/>
                <a:gd name="f116" fmla="*/ f90 1 f65"/>
                <a:gd name="f117" fmla="*/ f91 1 f66"/>
                <a:gd name="f118" fmla="*/ f92 1 f65"/>
                <a:gd name="f119" fmla="*/ f93 1 f65"/>
                <a:gd name="f120" fmla="*/ f94 1 f66"/>
                <a:gd name="f121" fmla="*/ f95 1 f66"/>
                <a:gd name="f122" fmla="*/ f96 1 f66"/>
                <a:gd name="f123" fmla="*/ f97 1 f65"/>
                <a:gd name="f124" fmla="*/ f98 1 f65"/>
                <a:gd name="f125" fmla="*/ f99 1 f66"/>
                <a:gd name="f126" fmla="*/ f100 1 f65"/>
                <a:gd name="f127" fmla="*/ f101 1 f65"/>
                <a:gd name="f128" fmla="*/ f102 1 f66"/>
                <a:gd name="f129" fmla="*/ f103 1 f66"/>
                <a:gd name="f130" fmla="*/ f104 1 f65"/>
                <a:gd name="f131" fmla="*/ f105 1 f65"/>
                <a:gd name="f132" fmla="*/ f106 1 f66"/>
                <a:gd name="f133" fmla="*/ f107 1 f65"/>
                <a:gd name="f134" fmla="*/ f108 1 f66"/>
                <a:gd name="f135" fmla="*/ f109 1 f65"/>
                <a:gd name="f136" fmla="*/ f110 1 f66"/>
                <a:gd name="f137" fmla="*/ f111 1 f65"/>
                <a:gd name="f138" fmla="*/ f112 f56 1"/>
                <a:gd name="f139" fmla="*/ f113 f56 1"/>
                <a:gd name="f140" fmla="*/ f115 f57 1"/>
                <a:gd name="f141" fmla="*/ f114 f57 1"/>
                <a:gd name="f142" fmla="*/ f116 f56 1"/>
                <a:gd name="f143" fmla="*/ f117 f57 1"/>
                <a:gd name="f144" fmla="*/ f118 f56 1"/>
                <a:gd name="f145" fmla="*/ f119 f56 1"/>
                <a:gd name="f146" fmla="*/ f120 f57 1"/>
                <a:gd name="f147" fmla="*/ f121 f57 1"/>
                <a:gd name="f148" fmla="*/ f122 f57 1"/>
                <a:gd name="f149" fmla="*/ f123 f56 1"/>
                <a:gd name="f150" fmla="*/ f124 f56 1"/>
                <a:gd name="f151" fmla="*/ f125 f57 1"/>
                <a:gd name="f152" fmla="*/ f126 f56 1"/>
                <a:gd name="f153" fmla="*/ f127 f56 1"/>
                <a:gd name="f154" fmla="*/ f128 f57 1"/>
                <a:gd name="f155" fmla="*/ f129 f57 1"/>
                <a:gd name="f156" fmla="*/ f130 f56 1"/>
                <a:gd name="f157" fmla="*/ f131 f56 1"/>
                <a:gd name="f158" fmla="*/ f132 f57 1"/>
                <a:gd name="f159" fmla="*/ f133 f56 1"/>
                <a:gd name="f160" fmla="*/ f134 f57 1"/>
                <a:gd name="f161" fmla="*/ f135 f56 1"/>
                <a:gd name="f162" fmla="*/ f136 f57 1"/>
                <a:gd name="f163" fmla="*/ f137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2" y="f143"/>
                </a:cxn>
                <a:cxn ang="f89">
                  <a:pos x="f144" y="f143"/>
                </a:cxn>
                <a:cxn ang="f89">
                  <a:pos x="f145" y="f146"/>
                </a:cxn>
                <a:cxn ang="f89">
                  <a:pos x="f145" y="f147"/>
                </a:cxn>
                <a:cxn ang="f89">
                  <a:pos x="f144" y="f148"/>
                </a:cxn>
                <a:cxn ang="f89">
                  <a:pos x="f149" y="f148"/>
                </a:cxn>
                <a:cxn ang="f89">
                  <a:pos x="f150" y="f147"/>
                </a:cxn>
                <a:cxn ang="f89">
                  <a:pos x="f150" y="f151"/>
                </a:cxn>
                <a:cxn ang="f89">
                  <a:pos x="f152" y="f143"/>
                </a:cxn>
                <a:cxn ang="f89">
                  <a:pos x="f142" y="f143"/>
                </a:cxn>
                <a:cxn ang="f89">
                  <a:pos x="f153" y="f154"/>
                </a:cxn>
                <a:cxn ang="f89">
                  <a:pos x="f153" y="f155"/>
                </a:cxn>
                <a:cxn ang="f89">
                  <a:pos x="f156" y="f155"/>
                </a:cxn>
                <a:cxn ang="f89">
                  <a:pos x="f156" y="f154"/>
                </a:cxn>
                <a:cxn ang="f89">
                  <a:pos x="f153" y="f154"/>
                </a:cxn>
                <a:cxn ang="f89">
                  <a:pos x="f157" y="f158"/>
                </a:cxn>
                <a:cxn ang="f89">
                  <a:pos x="f159" y="f160"/>
                </a:cxn>
                <a:cxn ang="f89">
                  <a:pos x="f161" y="f162"/>
                </a:cxn>
                <a:cxn ang="f89">
                  <a:pos x="f163" y="f160"/>
                </a:cxn>
                <a:cxn ang="f89">
                  <a:pos x="f157" y="f158"/>
                </a:cxn>
              </a:cxnLst>
              <a:rect l="f138" t="f141" r="f139" b="f140"/>
              <a:pathLst>
                <a:path w="369" h="264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6" y="f13"/>
                    <a:pt x="f6" y="f14"/>
                  </a:cubicBezTo>
                  <a:cubicBezTo>
                    <a:pt x="f6" y="f15"/>
                    <a:pt x="f6" y="f16"/>
                    <a:pt x="f6" y="f17"/>
                  </a:cubicBezTo>
                  <a:cubicBezTo>
                    <a:pt x="f6" y="f18"/>
                    <a:pt x="f19" y="f7"/>
                    <a:pt x="f11" y="f7"/>
                  </a:cubicBezTo>
                  <a:cubicBezTo>
                    <a:pt x="f9" y="f7"/>
                    <a:pt x="f20" y="f7"/>
                    <a:pt x="f14" y="f7"/>
                  </a:cubicBezTo>
                  <a:cubicBezTo>
                    <a:pt x="f13" y="f7"/>
                    <a:pt x="f5" y="f21"/>
                    <a:pt x="f5" y="f17"/>
                  </a:cubicBezTo>
                  <a:cubicBezTo>
                    <a:pt x="f5" y="f22"/>
                    <a:pt x="f5" y="f15"/>
                    <a:pt x="f5" y="f23"/>
                  </a:cubicBezTo>
                  <a:cubicBezTo>
                    <a:pt x="f5" y="f24"/>
                    <a:pt x="f13" y="f5"/>
                    <a:pt x="f23" y="f5"/>
                  </a:cubicBezTo>
                  <a:cubicBezTo>
                    <a:pt x="f25" y="f5"/>
                    <a:pt x="f20" y="f5"/>
                    <a:pt x="f8" y="f5"/>
                  </a:cubicBezTo>
                  <a:close/>
                  <a:moveTo>
                    <a:pt x="f26" y="f26"/>
                  </a:moveTo>
                  <a:cubicBezTo>
                    <a:pt x="f26" y="f27"/>
                    <a:pt x="f26" y="f28"/>
                    <a:pt x="f26" y="f29"/>
                  </a:cubicBezTo>
                  <a:cubicBezTo>
                    <a:pt x="f30" y="f29"/>
                    <a:pt x="f31" y="f29"/>
                    <a:pt x="f32" y="f29"/>
                  </a:cubicBezTo>
                  <a:cubicBezTo>
                    <a:pt x="f32" y="f33"/>
                    <a:pt x="f32" y="f34"/>
                    <a:pt x="f32" y="f26"/>
                  </a:cubicBezTo>
                  <a:cubicBezTo>
                    <a:pt x="f31" y="f26"/>
                    <a:pt x="f35" y="f26"/>
                    <a:pt x="f26" y="f26"/>
                  </a:cubicBezTo>
                  <a:close/>
                  <a:moveTo>
                    <a:pt x="f2" y="f36"/>
                  </a:moveTo>
                  <a:cubicBezTo>
                    <a:pt x="f37" y="f38"/>
                    <a:pt x="f39" y="f40"/>
                    <a:pt x="f41" y="f42"/>
                  </a:cubicBezTo>
                  <a:cubicBezTo>
                    <a:pt x="f41" y="f43"/>
                    <a:pt x="f37" y="f44"/>
                    <a:pt x="f45" y="f46"/>
                  </a:cubicBezTo>
                  <a:cubicBezTo>
                    <a:pt x="f47" y="f46"/>
                    <a:pt x="f48" y="f49"/>
                    <a:pt x="f50" y="f42"/>
                  </a:cubicBezTo>
                  <a:cubicBezTo>
                    <a:pt x="f51" y="f52"/>
                    <a:pt x="f53" y="f54"/>
                    <a:pt x="f2" y="f3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55" name="Freeform 365">
              <a:extLst>
                <a:ext uri="{FF2B5EF4-FFF2-40B4-BE49-F238E27FC236}">
                  <a16:creationId xmlns:a16="http://schemas.microsoft.com/office/drawing/2014/main" id="{1AB2AC6E-2063-FF70-FCB3-E0849656360E}"/>
                </a:ext>
              </a:extLst>
            </p:cNvPr>
            <p:cNvSpPr/>
            <p:nvPr/>
          </p:nvSpPr>
          <p:spPr>
            <a:xfrm>
              <a:off x="8681066" y="5962921"/>
              <a:ext cx="457200" cy="5842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7"/>
                <a:gd name="f7" fmla="val 404"/>
                <a:gd name="f8" fmla="val 2"/>
                <a:gd name="f9" fmla="val 340"/>
                <a:gd name="f10" fmla="val 6"/>
                <a:gd name="f11" fmla="val 342"/>
                <a:gd name="f12" fmla="val 9"/>
                <a:gd name="f13" fmla="val 343"/>
                <a:gd name="f14" fmla="val 11"/>
                <a:gd name="f15" fmla="val 19"/>
                <a:gd name="f16" fmla="val 344"/>
                <a:gd name="f17" fmla="val 22"/>
                <a:gd name="f18" fmla="val 346"/>
                <a:gd name="f19" fmla="val 23"/>
                <a:gd name="f20" fmla="val 355"/>
                <a:gd name="f21" fmla="val 368"/>
                <a:gd name="f22" fmla="val 37"/>
                <a:gd name="f23" fmla="val 378"/>
                <a:gd name="f24" fmla="val 54"/>
                <a:gd name="f25" fmla="val 99"/>
                <a:gd name="f26" fmla="val 145"/>
                <a:gd name="f27" fmla="val 377"/>
                <a:gd name="f28" fmla="val 190"/>
                <a:gd name="f29" fmla="val 215"/>
                <a:gd name="f30" fmla="val 240"/>
                <a:gd name="f31" fmla="val 265"/>
                <a:gd name="f32" fmla="val 285"/>
                <a:gd name="f33" fmla="val 294"/>
                <a:gd name="f34" fmla="val 367"/>
                <a:gd name="f35" fmla="val 347"/>
                <a:gd name="f36" fmla="val 255"/>
                <a:gd name="f37" fmla="val 164"/>
                <a:gd name="f38" fmla="val 72"/>
                <a:gd name="f39" fmla="val 66"/>
                <a:gd name="f40" fmla="val 59"/>
                <a:gd name="f41" fmla="val 53"/>
                <a:gd name="f42" fmla="val 293"/>
                <a:gd name="f43" fmla="val 39"/>
                <a:gd name="f44" fmla="val 283"/>
                <a:gd name="f45" fmla="val 28"/>
                <a:gd name="f46" fmla="val 269"/>
                <a:gd name="f47" fmla="val 196"/>
                <a:gd name="f48" fmla="val 27"/>
                <a:gd name="f49" fmla="val 122"/>
                <a:gd name="f50" fmla="val 49"/>
                <a:gd name="f51" fmla="val 33"/>
                <a:gd name="f52" fmla="val 16"/>
                <a:gd name="f53" fmla="val 61"/>
                <a:gd name="f54" fmla="val 62"/>
                <a:gd name="f55" fmla="val 65"/>
                <a:gd name="f56" fmla="val 1"/>
                <a:gd name="f57" fmla="val 50"/>
                <a:gd name="f58" fmla="val 36"/>
                <a:gd name="f59" fmla="val 3"/>
                <a:gd name="f60" fmla="val 5"/>
                <a:gd name="f61" fmla="val 18"/>
                <a:gd name="f62" fmla="val 35"/>
                <a:gd name="f63" fmla="val 73"/>
                <a:gd name="f64" fmla="val 111"/>
                <a:gd name="f65" fmla="val 148"/>
                <a:gd name="f66" fmla="val 191"/>
                <a:gd name="f67" fmla="val 233"/>
                <a:gd name="f68" fmla="val 276"/>
                <a:gd name="f69" fmla="val 303"/>
                <a:gd name="f70" fmla="val 13"/>
                <a:gd name="f71" fmla="val 316"/>
                <a:gd name="f72" fmla="val 41"/>
                <a:gd name="f73" fmla="val 314"/>
                <a:gd name="f74" fmla="val 121"/>
                <a:gd name="f75" fmla="val 200"/>
                <a:gd name="f76" fmla="val 280"/>
                <a:gd name="f77" fmla="val 310"/>
                <a:gd name="f78" fmla="val 339"/>
                <a:gd name="f79" fmla="val 369"/>
                <a:gd name="f80" fmla="val 393"/>
                <a:gd name="f81" fmla="val 305"/>
                <a:gd name="f82" fmla="val 403"/>
                <a:gd name="f83" fmla="val 282"/>
                <a:gd name="f84" fmla="val 211"/>
                <a:gd name="f85" fmla="val 141"/>
                <a:gd name="f86" fmla="val 70"/>
                <a:gd name="f87" fmla="val 57"/>
                <a:gd name="f88" fmla="val 43"/>
                <a:gd name="f89" fmla="val 30"/>
                <a:gd name="f90" fmla="val 14"/>
                <a:gd name="f91" fmla="val 402"/>
                <a:gd name="f92" fmla="val 394"/>
                <a:gd name="f93" fmla="val 366"/>
                <a:gd name="f94" fmla="val 353"/>
                <a:gd name="f95" fmla="+- 0 0 -90"/>
                <a:gd name="f96" fmla="*/ f3 1 317"/>
                <a:gd name="f97" fmla="*/ f4 1 404"/>
                <a:gd name="f98" fmla="val f5"/>
                <a:gd name="f99" fmla="val f6"/>
                <a:gd name="f100" fmla="val f7"/>
                <a:gd name="f101" fmla="*/ f95 f0 1"/>
                <a:gd name="f102" fmla="+- f100 0 f98"/>
                <a:gd name="f103" fmla="+- f99 0 f98"/>
                <a:gd name="f104" fmla="*/ f101 1 f2"/>
                <a:gd name="f105" fmla="*/ f103 1 317"/>
                <a:gd name="f106" fmla="*/ f102 1 404"/>
                <a:gd name="f107" fmla="*/ 2 f103 1"/>
                <a:gd name="f108" fmla="*/ 340 f102 1"/>
                <a:gd name="f109" fmla="*/ 11 f103 1"/>
                <a:gd name="f110" fmla="*/ 343 f102 1"/>
                <a:gd name="f111" fmla="*/ 23 f103 1"/>
                <a:gd name="f112" fmla="*/ 355 f102 1"/>
                <a:gd name="f113" fmla="*/ 54 f103 1"/>
                <a:gd name="f114" fmla="*/ 378 f102 1"/>
                <a:gd name="f115" fmla="*/ 190 f103 1"/>
                <a:gd name="f116" fmla="*/ 377 f102 1"/>
                <a:gd name="f117" fmla="*/ 265 f103 1"/>
                <a:gd name="f118" fmla="*/ 294 f103 1"/>
                <a:gd name="f119" fmla="*/ 347 f102 1"/>
                <a:gd name="f120" fmla="*/ 72 f102 1"/>
                <a:gd name="f121" fmla="*/ 53 f102 1"/>
                <a:gd name="f122" fmla="*/ 269 f103 1"/>
                <a:gd name="f123" fmla="*/ 28 f102 1"/>
                <a:gd name="f124" fmla="*/ 49 f103 1"/>
                <a:gd name="f125" fmla="*/ 22 f103 1"/>
                <a:gd name="f126" fmla="*/ 59 f102 1"/>
                <a:gd name="f127" fmla="*/ 0 f103 1"/>
                <a:gd name="f128" fmla="*/ 65 f102 1"/>
                <a:gd name="f129" fmla="*/ 3 f103 1"/>
                <a:gd name="f130" fmla="*/ 22 f102 1"/>
                <a:gd name="f131" fmla="*/ 35 f103 1"/>
                <a:gd name="f132" fmla="*/ 1 f102 1"/>
                <a:gd name="f133" fmla="*/ 148 f103 1"/>
                <a:gd name="f134" fmla="*/ 276 f103 1"/>
                <a:gd name="f135" fmla="*/ 316 f103 1"/>
                <a:gd name="f136" fmla="*/ 41 f102 1"/>
                <a:gd name="f137" fmla="*/ 280 f102 1"/>
                <a:gd name="f138" fmla="*/ 369 f102 1"/>
                <a:gd name="f139" fmla="*/ 282 f103 1"/>
                <a:gd name="f140" fmla="*/ 403 f102 1"/>
                <a:gd name="f141" fmla="*/ 70 f103 1"/>
                <a:gd name="f142" fmla="*/ 30 f103 1"/>
                <a:gd name="f143" fmla="+- f104 0 f1"/>
                <a:gd name="f144" fmla="*/ f107 1 317"/>
                <a:gd name="f145" fmla="*/ f108 1 404"/>
                <a:gd name="f146" fmla="*/ f109 1 317"/>
                <a:gd name="f147" fmla="*/ f110 1 404"/>
                <a:gd name="f148" fmla="*/ f111 1 317"/>
                <a:gd name="f149" fmla="*/ f112 1 404"/>
                <a:gd name="f150" fmla="*/ f113 1 317"/>
                <a:gd name="f151" fmla="*/ f114 1 404"/>
                <a:gd name="f152" fmla="*/ f115 1 317"/>
                <a:gd name="f153" fmla="*/ f116 1 404"/>
                <a:gd name="f154" fmla="*/ f117 1 317"/>
                <a:gd name="f155" fmla="*/ f118 1 317"/>
                <a:gd name="f156" fmla="*/ f119 1 404"/>
                <a:gd name="f157" fmla="*/ f120 1 404"/>
                <a:gd name="f158" fmla="*/ f121 1 404"/>
                <a:gd name="f159" fmla="*/ f122 1 317"/>
                <a:gd name="f160" fmla="*/ f123 1 404"/>
                <a:gd name="f161" fmla="*/ f124 1 317"/>
                <a:gd name="f162" fmla="*/ f125 1 317"/>
                <a:gd name="f163" fmla="*/ f126 1 404"/>
                <a:gd name="f164" fmla="*/ f127 1 317"/>
                <a:gd name="f165" fmla="*/ f128 1 404"/>
                <a:gd name="f166" fmla="*/ f129 1 317"/>
                <a:gd name="f167" fmla="*/ f130 1 404"/>
                <a:gd name="f168" fmla="*/ f131 1 317"/>
                <a:gd name="f169" fmla="*/ f132 1 404"/>
                <a:gd name="f170" fmla="*/ f133 1 317"/>
                <a:gd name="f171" fmla="*/ f134 1 317"/>
                <a:gd name="f172" fmla="*/ f135 1 317"/>
                <a:gd name="f173" fmla="*/ f136 1 404"/>
                <a:gd name="f174" fmla="*/ f137 1 404"/>
                <a:gd name="f175" fmla="*/ f138 1 404"/>
                <a:gd name="f176" fmla="*/ f139 1 317"/>
                <a:gd name="f177" fmla="*/ f140 1 404"/>
                <a:gd name="f178" fmla="*/ f141 1 317"/>
                <a:gd name="f179" fmla="*/ f142 1 317"/>
                <a:gd name="f180" fmla="*/ 0 1 f105"/>
                <a:gd name="f181" fmla="*/ f99 1 f105"/>
                <a:gd name="f182" fmla="*/ 0 1 f106"/>
                <a:gd name="f183" fmla="*/ f100 1 f106"/>
                <a:gd name="f184" fmla="*/ f144 1 f105"/>
                <a:gd name="f185" fmla="*/ f145 1 f106"/>
                <a:gd name="f186" fmla="*/ f146 1 f105"/>
                <a:gd name="f187" fmla="*/ f147 1 f106"/>
                <a:gd name="f188" fmla="*/ f148 1 f105"/>
                <a:gd name="f189" fmla="*/ f149 1 f106"/>
                <a:gd name="f190" fmla="*/ f150 1 f105"/>
                <a:gd name="f191" fmla="*/ f151 1 f106"/>
                <a:gd name="f192" fmla="*/ f152 1 f105"/>
                <a:gd name="f193" fmla="*/ f153 1 f106"/>
                <a:gd name="f194" fmla="*/ f154 1 f105"/>
                <a:gd name="f195" fmla="*/ f155 1 f105"/>
                <a:gd name="f196" fmla="*/ f156 1 f106"/>
                <a:gd name="f197" fmla="*/ f157 1 f106"/>
                <a:gd name="f198" fmla="*/ f158 1 f106"/>
                <a:gd name="f199" fmla="*/ f159 1 f105"/>
                <a:gd name="f200" fmla="*/ f160 1 f106"/>
                <a:gd name="f201" fmla="*/ f161 1 f105"/>
                <a:gd name="f202" fmla="*/ f162 1 f105"/>
                <a:gd name="f203" fmla="*/ f163 1 f106"/>
                <a:gd name="f204" fmla="*/ f164 1 f105"/>
                <a:gd name="f205" fmla="*/ f165 1 f106"/>
                <a:gd name="f206" fmla="*/ f166 1 f105"/>
                <a:gd name="f207" fmla="*/ f167 1 f106"/>
                <a:gd name="f208" fmla="*/ f168 1 f105"/>
                <a:gd name="f209" fmla="*/ f169 1 f106"/>
                <a:gd name="f210" fmla="*/ f170 1 f105"/>
                <a:gd name="f211" fmla="*/ f171 1 f105"/>
                <a:gd name="f212" fmla="*/ f172 1 f105"/>
                <a:gd name="f213" fmla="*/ f173 1 f106"/>
                <a:gd name="f214" fmla="*/ f174 1 f106"/>
                <a:gd name="f215" fmla="*/ f175 1 f106"/>
                <a:gd name="f216" fmla="*/ f176 1 f105"/>
                <a:gd name="f217" fmla="*/ f177 1 f106"/>
                <a:gd name="f218" fmla="*/ f178 1 f105"/>
                <a:gd name="f219" fmla="*/ f179 1 f105"/>
                <a:gd name="f220" fmla="*/ f180 f96 1"/>
                <a:gd name="f221" fmla="*/ f181 f96 1"/>
                <a:gd name="f222" fmla="*/ f183 f97 1"/>
                <a:gd name="f223" fmla="*/ f182 f97 1"/>
                <a:gd name="f224" fmla="*/ f184 f96 1"/>
                <a:gd name="f225" fmla="*/ f185 f97 1"/>
                <a:gd name="f226" fmla="*/ f186 f96 1"/>
                <a:gd name="f227" fmla="*/ f187 f97 1"/>
                <a:gd name="f228" fmla="*/ f188 f96 1"/>
                <a:gd name="f229" fmla="*/ f189 f97 1"/>
                <a:gd name="f230" fmla="*/ f190 f96 1"/>
                <a:gd name="f231" fmla="*/ f191 f97 1"/>
                <a:gd name="f232" fmla="*/ f192 f96 1"/>
                <a:gd name="f233" fmla="*/ f193 f97 1"/>
                <a:gd name="f234" fmla="*/ f194 f96 1"/>
                <a:gd name="f235" fmla="*/ f195 f96 1"/>
                <a:gd name="f236" fmla="*/ f196 f97 1"/>
                <a:gd name="f237" fmla="*/ f197 f97 1"/>
                <a:gd name="f238" fmla="*/ f198 f97 1"/>
                <a:gd name="f239" fmla="*/ f199 f96 1"/>
                <a:gd name="f240" fmla="*/ f200 f97 1"/>
                <a:gd name="f241" fmla="*/ f201 f96 1"/>
                <a:gd name="f242" fmla="*/ f202 f96 1"/>
                <a:gd name="f243" fmla="*/ f203 f97 1"/>
                <a:gd name="f244" fmla="*/ f204 f96 1"/>
                <a:gd name="f245" fmla="*/ f205 f97 1"/>
                <a:gd name="f246" fmla="*/ f206 f96 1"/>
                <a:gd name="f247" fmla="*/ f207 f97 1"/>
                <a:gd name="f248" fmla="*/ f208 f96 1"/>
                <a:gd name="f249" fmla="*/ f209 f97 1"/>
                <a:gd name="f250" fmla="*/ f210 f96 1"/>
                <a:gd name="f251" fmla="*/ f211 f96 1"/>
                <a:gd name="f252" fmla="*/ f212 f96 1"/>
                <a:gd name="f253" fmla="*/ f213 f97 1"/>
                <a:gd name="f254" fmla="*/ f214 f97 1"/>
                <a:gd name="f255" fmla="*/ f215 f97 1"/>
                <a:gd name="f256" fmla="*/ f216 f96 1"/>
                <a:gd name="f257" fmla="*/ f217 f97 1"/>
                <a:gd name="f258" fmla="*/ f218 f96 1"/>
                <a:gd name="f259" fmla="*/ f219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3">
                  <a:pos x="f224" y="f225"/>
                </a:cxn>
                <a:cxn ang="f143">
                  <a:pos x="f226" y="f227"/>
                </a:cxn>
                <a:cxn ang="f143">
                  <a:pos x="f228" y="f229"/>
                </a:cxn>
                <a:cxn ang="f143">
                  <a:pos x="f230" y="f231"/>
                </a:cxn>
                <a:cxn ang="f143">
                  <a:pos x="f232" y="f233"/>
                </a:cxn>
                <a:cxn ang="f143">
                  <a:pos x="f234" y="f233"/>
                </a:cxn>
                <a:cxn ang="f143">
                  <a:pos x="f235" y="f236"/>
                </a:cxn>
                <a:cxn ang="f143">
                  <a:pos x="f235" y="f237"/>
                </a:cxn>
                <a:cxn ang="f143">
                  <a:pos x="f235" y="f238"/>
                </a:cxn>
                <a:cxn ang="f143">
                  <a:pos x="f239" y="f240"/>
                </a:cxn>
                <a:cxn ang="f143">
                  <a:pos x="f241" y="f240"/>
                </a:cxn>
                <a:cxn ang="f143">
                  <a:pos x="f242" y="f243"/>
                </a:cxn>
                <a:cxn ang="f143">
                  <a:pos x="f244" y="f245"/>
                </a:cxn>
                <a:cxn ang="f143">
                  <a:pos x="f246" y="f247"/>
                </a:cxn>
                <a:cxn ang="f143">
                  <a:pos x="f248" y="f249"/>
                </a:cxn>
                <a:cxn ang="f143">
                  <a:pos x="f250" y="f249"/>
                </a:cxn>
                <a:cxn ang="f143">
                  <a:pos x="f251" y="f249"/>
                </a:cxn>
                <a:cxn ang="f143">
                  <a:pos x="f252" y="f253"/>
                </a:cxn>
                <a:cxn ang="f143">
                  <a:pos x="f252" y="f254"/>
                </a:cxn>
                <a:cxn ang="f143">
                  <a:pos x="f252" y="f255"/>
                </a:cxn>
                <a:cxn ang="f143">
                  <a:pos x="f256" y="f257"/>
                </a:cxn>
                <a:cxn ang="f143">
                  <a:pos x="f258" y="f257"/>
                </a:cxn>
                <a:cxn ang="f143">
                  <a:pos x="f259" y="f257"/>
                </a:cxn>
                <a:cxn ang="f143">
                  <a:pos x="f224" y="f231"/>
                </a:cxn>
                <a:cxn ang="f143">
                  <a:pos x="f224" y="f225"/>
                </a:cxn>
              </a:cxnLst>
              <a:rect l="f220" t="f223" r="f221" b="f222"/>
              <a:pathLst>
                <a:path w="317" h="404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9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7"/>
                  </a:cubicBezTo>
                  <a:cubicBezTo>
                    <a:pt x="f29" y="f27"/>
                    <a:pt x="f30" y="f27"/>
                    <a:pt x="f31" y="f27"/>
                  </a:cubicBezTo>
                  <a:cubicBezTo>
                    <a:pt x="f32" y="f27"/>
                    <a:pt x="f33" y="f34"/>
                    <a:pt x="f33" y="f35"/>
                  </a:cubicBezTo>
                  <a:cubicBezTo>
                    <a:pt x="f33" y="f36"/>
                    <a:pt x="f33" y="f37"/>
                    <a:pt x="f33" y="f38"/>
                  </a:cubicBezTo>
                  <a:cubicBezTo>
                    <a:pt x="f33" y="f39"/>
                    <a:pt x="f33" y="f40"/>
                    <a:pt x="f33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8"/>
                    <a:pt x="f49" y="f48"/>
                    <a:pt x="f50" y="f45"/>
                  </a:cubicBezTo>
                  <a:cubicBezTo>
                    <a:pt x="f51" y="f45"/>
                    <a:pt x="f19" y="f43"/>
                    <a:pt x="f17" y="f40"/>
                  </a:cubicBezTo>
                  <a:cubicBezTo>
                    <a:pt x="f52" y="f53"/>
                    <a:pt x="f12" y="f54"/>
                    <a:pt x="f5" y="f55"/>
                  </a:cubicBezTo>
                  <a:cubicBezTo>
                    <a:pt x="f56" y="f57"/>
                    <a:pt x="f5" y="f58"/>
                    <a:pt x="f59" y="f17"/>
                  </a:cubicBezTo>
                  <a:cubicBezTo>
                    <a:pt x="f60" y="f12"/>
                    <a:pt x="f61" y="f56"/>
                    <a:pt x="f62" y="f56"/>
                  </a:cubicBezTo>
                  <a:cubicBezTo>
                    <a:pt x="f63" y="f56"/>
                    <a:pt x="f64" y="f56"/>
                    <a:pt x="f65" y="f56"/>
                  </a:cubicBezTo>
                  <a:cubicBezTo>
                    <a:pt x="f66" y="f56"/>
                    <a:pt x="f67" y="f8"/>
                    <a:pt x="f68" y="f56"/>
                  </a:cubicBezTo>
                  <a:cubicBezTo>
                    <a:pt x="f69" y="f5"/>
                    <a:pt x="f6" y="f70"/>
                    <a:pt x="f71" y="f72"/>
                  </a:cubicBezTo>
                  <a:cubicBezTo>
                    <a:pt x="f73" y="f74"/>
                    <a:pt x="f71" y="f75"/>
                    <a:pt x="f71" y="f76"/>
                  </a:cubicBezTo>
                  <a:cubicBezTo>
                    <a:pt x="f71" y="f77"/>
                    <a:pt x="f71" y="f78"/>
                    <a:pt x="f71" y="f79"/>
                  </a:cubicBezTo>
                  <a:cubicBezTo>
                    <a:pt x="f71" y="f80"/>
                    <a:pt x="f81" y="f82"/>
                    <a:pt x="f83" y="f82"/>
                  </a:cubicBezTo>
                  <a:cubicBezTo>
                    <a:pt x="f84" y="f7"/>
                    <a:pt x="f85" y="f7"/>
                    <a:pt x="f86" y="f82"/>
                  </a:cubicBezTo>
                  <a:cubicBezTo>
                    <a:pt x="f87" y="f82"/>
                    <a:pt x="f88" y="f82"/>
                    <a:pt x="f89" y="f82"/>
                  </a:cubicBezTo>
                  <a:cubicBezTo>
                    <a:pt x="f90" y="f91"/>
                    <a:pt x="f59" y="f92"/>
                    <a:pt x="f8" y="f23"/>
                  </a:cubicBezTo>
                  <a:cubicBezTo>
                    <a:pt x="f56" y="f93"/>
                    <a:pt x="f8" y="f94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56" name="Freeform 366">
              <a:extLst>
                <a:ext uri="{FF2B5EF4-FFF2-40B4-BE49-F238E27FC236}">
                  <a16:creationId xmlns:a16="http://schemas.microsoft.com/office/drawing/2014/main" id="{F8D9BDCE-B87A-9846-0B45-F0FFCDE3471C}"/>
                </a:ext>
              </a:extLst>
            </p:cNvPr>
            <p:cNvSpPr/>
            <p:nvPr/>
          </p:nvSpPr>
          <p:spPr>
            <a:xfrm>
              <a:off x="9598639" y="3503889"/>
              <a:ext cx="360365" cy="4746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0"/>
                <a:gd name="f7" fmla="val 328"/>
                <a:gd name="f8" fmla="val 49"/>
                <a:gd name="f9" fmla="val 26"/>
                <a:gd name="f10" fmla="val 41"/>
                <a:gd name="f11" fmla="val 36"/>
                <a:gd name="f12" fmla="val 30"/>
                <a:gd name="f13" fmla="val 105"/>
                <a:gd name="f14" fmla="val 183"/>
                <a:gd name="f15" fmla="val 262"/>
                <a:gd name="f16" fmla="val 93"/>
                <a:gd name="f17" fmla="val 156"/>
                <a:gd name="f18" fmla="val 220"/>
                <a:gd name="f19" fmla="val 260"/>
                <a:gd name="f20" fmla="val 221"/>
                <a:gd name="f21" fmla="val 258"/>
                <a:gd name="f22" fmla="val 256"/>
                <a:gd name="f23" fmla="val 222"/>
                <a:gd name="f24" fmla="val 239"/>
                <a:gd name="f25" fmla="val 238"/>
                <a:gd name="f26" fmla="val 240"/>
                <a:gd name="f27" fmla="val 242"/>
                <a:gd name="f28" fmla="val 244"/>
                <a:gd name="f29" fmla="val 246"/>
                <a:gd name="f30" fmla="val 247"/>
                <a:gd name="f31" fmla="val 248"/>
                <a:gd name="f32" fmla="val 263"/>
                <a:gd name="f33" fmla="val 285"/>
                <a:gd name="f34" fmla="val 249"/>
                <a:gd name="f35" fmla="val 308"/>
                <a:gd name="f36" fmla="val 320"/>
                <a:gd name="f37" fmla="val 226"/>
                <a:gd name="f38" fmla="val 159"/>
                <a:gd name="f39" fmla="val 92"/>
                <a:gd name="f40" fmla="val 24"/>
                <a:gd name="f41" fmla="val 10"/>
                <a:gd name="f42" fmla="val 318"/>
                <a:gd name="f43" fmla="val 304"/>
                <a:gd name="f44" fmla="val 213"/>
                <a:gd name="f45" fmla="val 122"/>
                <a:gd name="f46" fmla="val 31"/>
                <a:gd name="f47" fmla="val 14"/>
                <a:gd name="f48" fmla="val 20"/>
                <a:gd name="f49" fmla="val 35"/>
                <a:gd name="f50" fmla="val 7"/>
                <a:gd name="f51" fmla="val 40"/>
                <a:gd name="f52" fmla="val 43"/>
                <a:gd name="f53" fmla="val 19"/>
                <a:gd name="f54" fmla="val 125"/>
                <a:gd name="f55" fmla="val 276"/>
                <a:gd name="f56" fmla="val 115"/>
                <a:gd name="f57" fmla="val 277"/>
                <a:gd name="f58" fmla="val 106"/>
                <a:gd name="f59" fmla="val 286"/>
                <a:gd name="f60" fmla="val 296"/>
                <a:gd name="f61" fmla="val 305"/>
                <a:gd name="f62" fmla="val 116"/>
                <a:gd name="f63" fmla="val 315"/>
                <a:gd name="f64" fmla="val 314"/>
                <a:gd name="f65" fmla="val 135"/>
                <a:gd name="f66" fmla="val 144"/>
                <a:gd name="f67" fmla="val 295"/>
                <a:gd name="f68" fmla="+- 0 0 -90"/>
                <a:gd name="f69" fmla="*/ f3 1 250"/>
                <a:gd name="f70" fmla="*/ f4 1 328"/>
                <a:gd name="f71" fmla="val f5"/>
                <a:gd name="f72" fmla="val f6"/>
                <a:gd name="f73" fmla="val f7"/>
                <a:gd name="f74" fmla="*/ f68 f0 1"/>
                <a:gd name="f75" fmla="+- f73 0 f71"/>
                <a:gd name="f76" fmla="+- f72 0 f71"/>
                <a:gd name="f77" fmla="*/ f74 1 f2"/>
                <a:gd name="f78" fmla="*/ f76 1 250"/>
                <a:gd name="f79" fmla="*/ f75 1 328"/>
                <a:gd name="f80" fmla="*/ 49 f76 1"/>
                <a:gd name="f81" fmla="*/ 26 f75 1"/>
                <a:gd name="f82" fmla="*/ 30 f76 1"/>
                <a:gd name="f83" fmla="*/ 262 f75 1"/>
                <a:gd name="f84" fmla="*/ 220 f76 1"/>
                <a:gd name="f85" fmla="*/ 221 f76 1"/>
                <a:gd name="f86" fmla="*/ 256 f75 1"/>
                <a:gd name="f87" fmla="*/ 240 f76 1"/>
                <a:gd name="f88" fmla="*/ 239 f75 1"/>
                <a:gd name="f89" fmla="*/ 246 f76 1"/>
                <a:gd name="f90" fmla="*/ 250 f76 1"/>
                <a:gd name="f91" fmla="*/ 240 f75 1"/>
                <a:gd name="f92" fmla="*/ 249 f76 1"/>
                <a:gd name="f93" fmla="*/ 308 f75 1"/>
                <a:gd name="f94" fmla="*/ 226 f76 1"/>
                <a:gd name="f95" fmla="*/ 328 f75 1"/>
                <a:gd name="f96" fmla="*/ 24 f76 1"/>
                <a:gd name="f97" fmla="*/ 0 f76 1"/>
                <a:gd name="f98" fmla="*/ 304 f75 1"/>
                <a:gd name="f99" fmla="*/ 31 f75 1"/>
                <a:gd name="f100" fmla="*/ 35 f76 1"/>
                <a:gd name="f101" fmla="*/ 7 f75 1"/>
                <a:gd name="f102" fmla="*/ 125 f76 1"/>
                <a:gd name="f103" fmla="*/ 276 f75 1"/>
                <a:gd name="f104" fmla="*/ 106 f76 1"/>
                <a:gd name="f105" fmla="*/ 296 f75 1"/>
                <a:gd name="f106" fmla="*/ 314 f75 1"/>
                <a:gd name="f107" fmla="*/ 144 f76 1"/>
                <a:gd name="f108" fmla="*/ 295 f75 1"/>
                <a:gd name="f109" fmla="+- f77 0 f1"/>
                <a:gd name="f110" fmla="*/ f80 1 250"/>
                <a:gd name="f111" fmla="*/ f81 1 328"/>
                <a:gd name="f112" fmla="*/ f82 1 250"/>
                <a:gd name="f113" fmla="*/ f83 1 328"/>
                <a:gd name="f114" fmla="*/ f84 1 250"/>
                <a:gd name="f115" fmla="*/ f85 1 250"/>
                <a:gd name="f116" fmla="*/ f86 1 328"/>
                <a:gd name="f117" fmla="*/ f87 1 250"/>
                <a:gd name="f118" fmla="*/ f88 1 328"/>
                <a:gd name="f119" fmla="*/ f89 1 250"/>
                <a:gd name="f120" fmla="*/ f90 1 250"/>
                <a:gd name="f121" fmla="*/ f91 1 328"/>
                <a:gd name="f122" fmla="*/ f92 1 250"/>
                <a:gd name="f123" fmla="*/ f93 1 328"/>
                <a:gd name="f124" fmla="*/ f94 1 250"/>
                <a:gd name="f125" fmla="*/ f95 1 328"/>
                <a:gd name="f126" fmla="*/ f96 1 250"/>
                <a:gd name="f127" fmla="*/ f97 1 250"/>
                <a:gd name="f128" fmla="*/ f98 1 328"/>
                <a:gd name="f129" fmla="*/ f99 1 328"/>
                <a:gd name="f130" fmla="*/ f100 1 250"/>
                <a:gd name="f131" fmla="*/ f101 1 328"/>
                <a:gd name="f132" fmla="*/ f102 1 250"/>
                <a:gd name="f133" fmla="*/ f103 1 328"/>
                <a:gd name="f134" fmla="*/ f104 1 250"/>
                <a:gd name="f135" fmla="*/ f105 1 328"/>
                <a:gd name="f136" fmla="*/ f106 1 328"/>
                <a:gd name="f137" fmla="*/ f107 1 250"/>
                <a:gd name="f138" fmla="*/ f108 1 328"/>
                <a:gd name="f139" fmla="*/ 0 1 f78"/>
                <a:gd name="f140" fmla="*/ f72 1 f78"/>
                <a:gd name="f141" fmla="*/ 0 1 f79"/>
                <a:gd name="f142" fmla="*/ f73 1 f79"/>
                <a:gd name="f143" fmla="*/ f110 1 f78"/>
                <a:gd name="f144" fmla="*/ f111 1 f79"/>
                <a:gd name="f145" fmla="*/ f112 1 f78"/>
                <a:gd name="f146" fmla="*/ f113 1 f79"/>
                <a:gd name="f147" fmla="*/ f114 1 f78"/>
                <a:gd name="f148" fmla="*/ f115 1 f78"/>
                <a:gd name="f149" fmla="*/ f116 1 f79"/>
                <a:gd name="f150" fmla="*/ f117 1 f78"/>
                <a:gd name="f151" fmla="*/ f118 1 f79"/>
                <a:gd name="f152" fmla="*/ f119 1 f78"/>
                <a:gd name="f153" fmla="*/ f120 1 f78"/>
                <a:gd name="f154" fmla="*/ f121 1 f79"/>
                <a:gd name="f155" fmla="*/ f122 1 f78"/>
                <a:gd name="f156" fmla="*/ f123 1 f79"/>
                <a:gd name="f157" fmla="*/ f124 1 f78"/>
                <a:gd name="f158" fmla="*/ f125 1 f79"/>
                <a:gd name="f159" fmla="*/ f126 1 f78"/>
                <a:gd name="f160" fmla="*/ f127 1 f78"/>
                <a:gd name="f161" fmla="*/ f128 1 f79"/>
                <a:gd name="f162" fmla="*/ f129 1 f79"/>
                <a:gd name="f163" fmla="*/ f130 1 f78"/>
                <a:gd name="f164" fmla="*/ f131 1 f79"/>
                <a:gd name="f165" fmla="*/ f132 1 f78"/>
                <a:gd name="f166" fmla="*/ f133 1 f79"/>
                <a:gd name="f167" fmla="*/ f134 1 f78"/>
                <a:gd name="f168" fmla="*/ f135 1 f79"/>
                <a:gd name="f169" fmla="*/ f136 1 f79"/>
                <a:gd name="f170" fmla="*/ f137 1 f78"/>
                <a:gd name="f171" fmla="*/ f138 1 f79"/>
                <a:gd name="f172" fmla="*/ f139 f69 1"/>
                <a:gd name="f173" fmla="*/ f140 f69 1"/>
                <a:gd name="f174" fmla="*/ f142 f70 1"/>
                <a:gd name="f175" fmla="*/ f141 f70 1"/>
                <a:gd name="f176" fmla="*/ f143 f69 1"/>
                <a:gd name="f177" fmla="*/ f144 f70 1"/>
                <a:gd name="f178" fmla="*/ f145 f69 1"/>
                <a:gd name="f179" fmla="*/ f146 f70 1"/>
                <a:gd name="f180" fmla="*/ f147 f69 1"/>
                <a:gd name="f181" fmla="*/ f148 f69 1"/>
                <a:gd name="f182" fmla="*/ f149 f70 1"/>
                <a:gd name="f183" fmla="*/ f150 f69 1"/>
                <a:gd name="f184" fmla="*/ f151 f70 1"/>
                <a:gd name="f185" fmla="*/ f152 f69 1"/>
                <a:gd name="f186" fmla="*/ f153 f69 1"/>
                <a:gd name="f187" fmla="*/ f154 f70 1"/>
                <a:gd name="f188" fmla="*/ f155 f69 1"/>
                <a:gd name="f189" fmla="*/ f156 f70 1"/>
                <a:gd name="f190" fmla="*/ f157 f69 1"/>
                <a:gd name="f191" fmla="*/ f158 f70 1"/>
                <a:gd name="f192" fmla="*/ f159 f69 1"/>
                <a:gd name="f193" fmla="*/ f160 f69 1"/>
                <a:gd name="f194" fmla="*/ f161 f70 1"/>
                <a:gd name="f195" fmla="*/ f162 f70 1"/>
                <a:gd name="f196" fmla="*/ f163 f69 1"/>
                <a:gd name="f197" fmla="*/ f164 f70 1"/>
                <a:gd name="f198" fmla="*/ f165 f69 1"/>
                <a:gd name="f199" fmla="*/ f166 f70 1"/>
                <a:gd name="f200" fmla="*/ f167 f69 1"/>
                <a:gd name="f201" fmla="*/ f168 f70 1"/>
                <a:gd name="f202" fmla="*/ f169 f70 1"/>
                <a:gd name="f203" fmla="*/ f170 f69 1"/>
                <a:gd name="f204" fmla="*/ f171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9">
                  <a:pos x="f176" y="f177"/>
                </a:cxn>
                <a:cxn ang="f109">
                  <a:pos x="f178" y="f177"/>
                </a:cxn>
                <a:cxn ang="f109">
                  <a:pos x="f178" y="f179"/>
                </a:cxn>
                <a:cxn ang="f109">
                  <a:pos x="f180" y="f179"/>
                </a:cxn>
                <a:cxn ang="f109">
                  <a:pos x="f181" y="f182"/>
                </a:cxn>
                <a:cxn ang="f109">
                  <a:pos x="f183" y="f184"/>
                </a:cxn>
                <a:cxn ang="f109">
                  <a:pos x="f185" y="f184"/>
                </a:cxn>
                <a:cxn ang="f109">
                  <a:pos x="f186" y="f187"/>
                </a:cxn>
                <a:cxn ang="f109">
                  <a:pos x="f188" y="f189"/>
                </a:cxn>
                <a:cxn ang="f109">
                  <a:pos x="f190" y="f191"/>
                </a:cxn>
                <a:cxn ang="f109">
                  <a:pos x="f192" y="f191"/>
                </a:cxn>
                <a:cxn ang="f109">
                  <a:pos x="f193" y="f194"/>
                </a:cxn>
                <a:cxn ang="f109">
                  <a:pos x="f193" y="f195"/>
                </a:cxn>
                <a:cxn ang="f109">
                  <a:pos x="f196" y="f197"/>
                </a:cxn>
                <a:cxn ang="f109">
                  <a:pos x="f176" y="f177"/>
                </a:cxn>
                <a:cxn ang="f109">
                  <a:pos x="f198" y="f199"/>
                </a:cxn>
                <a:cxn ang="f109">
                  <a:pos x="f200" y="f201"/>
                </a:cxn>
                <a:cxn ang="f109">
                  <a:pos x="f198" y="f202"/>
                </a:cxn>
                <a:cxn ang="f109">
                  <a:pos x="f203" y="f204"/>
                </a:cxn>
                <a:cxn ang="f109">
                  <a:pos x="f198" y="f199"/>
                </a:cxn>
              </a:cxnLst>
              <a:rect l="f172" t="f175" r="f173" b="f174"/>
              <a:pathLst>
                <a:path w="250" h="328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2" y="f13"/>
                    <a:pt x="f12" y="f14"/>
                    <a:pt x="f12" y="f15"/>
                  </a:cubicBezTo>
                  <a:cubicBezTo>
                    <a:pt x="f16" y="f15"/>
                    <a:pt x="f17" y="f15"/>
                    <a:pt x="f18" y="f15"/>
                  </a:cubicBezTo>
                  <a:cubicBezTo>
                    <a:pt x="f18" y="f19"/>
                    <a:pt x="f20" y="f21"/>
                    <a:pt x="f20" y="f22"/>
                  </a:cubicBezTo>
                  <a:cubicBezTo>
                    <a:pt x="f23" y="f24"/>
                    <a:pt x="f23" y="f25"/>
                    <a:pt x="f26" y="f24"/>
                  </a:cubicBezTo>
                  <a:cubicBezTo>
                    <a:pt x="f27" y="f24"/>
                    <a:pt x="f28" y="f24"/>
                    <a:pt x="f29" y="f24"/>
                  </a:cubicBezTo>
                  <a:cubicBezTo>
                    <a:pt x="f30" y="f24"/>
                    <a:pt x="f31" y="f26"/>
                    <a:pt x="f6" y="f26"/>
                  </a:cubicBezTo>
                  <a:cubicBezTo>
                    <a:pt x="f6" y="f32"/>
                    <a:pt x="f6" y="f33"/>
                    <a:pt x="f34" y="f35"/>
                  </a:cubicBezTo>
                  <a:cubicBezTo>
                    <a:pt x="f34" y="f36"/>
                    <a:pt x="f24" y="f7"/>
                    <a:pt x="f37" y="f7"/>
                  </a:cubicBezTo>
                  <a:cubicBezTo>
                    <a:pt x="f38" y="f7"/>
                    <a:pt x="f39" y="f7"/>
                    <a:pt x="f40" y="f7"/>
                  </a:cubicBezTo>
                  <a:cubicBezTo>
                    <a:pt x="f41" y="f7"/>
                    <a:pt x="f5" y="f42"/>
                    <a:pt x="f5" y="f43"/>
                  </a:cubicBezTo>
                  <a:cubicBezTo>
                    <a:pt x="f5" y="f44"/>
                    <a:pt x="f5" y="f45"/>
                    <a:pt x="f5" y="f46"/>
                  </a:cubicBezTo>
                  <a:cubicBezTo>
                    <a:pt x="f5" y="f47"/>
                    <a:pt x="f48" y="f5"/>
                    <a:pt x="f49" y="f50"/>
                  </a:cubicBezTo>
                  <a:cubicBezTo>
                    <a:pt x="f51" y="f41"/>
                    <a:pt x="f52" y="f53"/>
                    <a:pt x="f8" y="f9"/>
                  </a:cubicBezTo>
                  <a:close/>
                  <a:moveTo>
                    <a:pt x="f54" y="f55"/>
                  </a:moveTo>
                  <a:cubicBezTo>
                    <a:pt x="f56" y="f57"/>
                    <a:pt x="f58" y="f59"/>
                    <a:pt x="f58" y="f60"/>
                  </a:cubicBezTo>
                  <a:cubicBezTo>
                    <a:pt x="f58" y="f61"/>
                    <a:pt x="f62" y="f63"/>
                    <a:pt x="f54" y="f64"/>
                  </a:cubicBezTo>
                  <a:cubicBezTo>
                    <a:pt x="f65" y="f64"/>
                    <a:pt x="f66" y="f61"/>
                    <a:pt x="f66" y="f67"/>
                  </a:cubicBezTo>
                  <a:cubicBezTo>
                    <a:pt x="f66" y="f33"/>
                    <a:pt x="f65" y="f55"/>
                    <a:pt x="f54" y="f5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57" name="Freeform 367">
              <a:extLst>
                <a:ext uri="{FF2B5EF4-FFF2-40B4-BE49-F238E27FC236}">
                  <a16:creationId xmlns:a16="http://schemas.microsoft.com/office/drawing/2014/main" id="{8F36AF36-3970-FB85-921B-2C42F5F71DF8}"/>
                </a:ext>
              </a:extLst>
            </p:cNvPr>
            <p:cNvSpPr/>
            <p:nvPr/>
          </p:nvSpPr>
          <p:spPr>
            <a:xfrm>
              <a:off x="11225823" y="6137553"/>
              <a:ext cx="479429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2"/>
                <a:gd name="f7" fmla="val 158"/>
                <a:gd name="f8" fmla="val 165"/>
                <a:gd name="f9" fmla="val 202"/>
                <a:gd name="f10" fmla="val 238"/>
                <a:gd name="f11" fmla="val 4"/>
                <a:gd name="f12" fmla="val 272"/>
                <a:gd name="f13" fmla="val 19"/>
                <a:gd name="f14" fmla="val 291"/>
                <a:gd name="f15" fmla="val 27"/>
                <a:gd name="f16" fmla="val 309"/>
                <a:gd name="f17" fmla="val 36"/>
                <a:gd name="f18" fmla="val 320"/>
                <a:gd name="f19" fmla="val 55"/>
                <a:gd name="f20" fmla="val 74"/>
                <a:gd name="f21" fmla="val 331"/>
                <a:gd name="f22" fmla="val 90"/>
                <a:gd name="f23" fmla="val 317"/>
                <a:gd name="f24" fmla="val 107"/>
                <a:gd name="f25" fmla="val 302"/>
                <a:gd name="f26" fmla="val 125"/>
                <a:gd name="f27" fmla="val 281"/>
                <a:gd name="f28" fmla="val 135"/>
                <a:gd name="f29" fmla="val 259"/>
                <a:gd name="f30" fmla="val 143"/>
                <a:gd name="f31" fmla="val 226"/>
                <a:gd name="f32" fmla="val 154"/>
                <a:gd name="f33" fmla="val 192"/>
                <a:gd name="f34" fmla="val 157"/>
                <a:gd name="f35" fmla="val 156"/>
                <a:gd name="f36" fmla="val 118"/>
                <a:gd name="f37" fmla="val 155"/>
                <a:gd name="f38" fmla="val 79"/>
                <a:gd name="f39" fmla="val 149"/>
                <a:gd name="f40" fmla="val 44"/>
                <a:gd name="f41" fmla="val 129"/>
                <a:gd name="f42" fmla="val 31"/>
                <a:gd name="f43" fmla="val 122"/>
                <a:gd name="f44" fmla="val 18"/>
                <a:gd name="f45" fmla="val 112"/>
                <a:gd name="f46" fmla="val 11"/>
                <a:gd name="f47" fmla="val 98"/>
                <a:gd name="f48" fmla="val 77"/>
                <a:gd name="f49" fmla="val 7"/>
                <a:gd name="f50" fmla="val 54"/>
                <a:gd name="f51" fmla="val 29"/>
                <a:gd name="f52" fmla="val 37"/>
                <a:gd name="f53" fmla="val 58"/>
                <a:gd name="f54" fmla="val 16"/>
                <a:gd name="f55" fmla="val 3"/>
                <a:gd name="f56" fmla="val 139"/>
                <a:gd name="f57" fmla="val 2"/>
                <a:gd name="f58" fmla="val 152"/>
                <a:gd name="f59" fmla="val 1"/>
                <a:gd name="f60" fmla="val 168"/>
                <a:gd name="f61" fmla="val 119"/>
                <a:gd name="f62" fmla="val 200"/>
                <a:gd name="f63" fmla="val 232"/>
                <a:gd name="f64" fmla="val 114"/>
                <a:gd name="f65" fmla="val 261"/>
                <a:gd name="f66" fmla="val 95"/>
                <a:gd name="f67" fmla="val 283"/>
                <a:gd name="f68" fmla="val 80"/>
                <a:gd name="f69" fmla="val 287"/>
                <a:gd name="f70" fmla="val 57"/>
                <a:gd name="f71" fmla="val 269"/>
                <a:gd name="f72" fmla="val 40"/>
                <a:gd name="f73" fmla="val 264"/>
                <a:gd name="f74" fmla="val 35"/>
                <a:gd name="f75" fmla="val 258"/>
                <a:gd name="f76" fmla="val 251"/>
                <a:gd name="f77" fmla="val 221"/>
                <a:gd name="f78" fmla="val 12"/>
                <a:gd name="f79" fmla="val 188"/>
                <a:gd name="f80" fmla="val 9"/>
                <a:gd name="f81" fmla="val 96"/>
                <a:gd name="f82" fmla="val 72"/>
                <a:gd name="f83" fmla="val 34"/>
                <a:gd name="f84" fmla="val 47"/>
                <a:gd name="f85" fmla="val 52"/>
                <a:gd name="f86" fmla="val 48"/>
                <a:gd name="f87" fmla="val 78"/>
                <a:gd name="f88" fmla="val 73"/>
                <a:gd name="f89" fmla="val 102"/>
                <a:gd name="f90" fmla="val 134"/>
                <a:gd name="f91" fmla="+- 0 0 -90"/>
                <a:gd name="f92" fmla="*/ f3 1 332"/>
                <a:gd name="f93" fmla="*/ f4 1 158"/>
                <a:gd name="f94" fmla="val f5"/>
                <a:gd name="f95" fmla="val f6"/>
                <a:gd name="f96" fmla="val f7"/>
                <a:gd name="f97" fmla="*/ f91 f0 1"/>
                <a:gd name="f98" fmla="+- f96 0 f94"/>
                <a:gd name="f99" fmla="+- f95 0 f94"/>
                <a:gd name="f100" fmla="*/ f97 1 f2"/>
                <a:gd name="f101" fmla="*/ f99 1 332"/>
                <a:gd name="f102" fmla="*/ f98 1 158"/>
                <a:gd name="f103" fmla="*/ 165 f99 1"/>
                <a:gd name="f104" fmla="*/ 0 f98 1"/>
                <a:gd name="f105" fmla="*/ 272 f99 1"/>
                <a:gd name="f106" fmla="*/ 19 f98 1"/>
                <a:gd name="f107" fmla="*/ 320 f99 1"/>
                <a:gd name="f108" fmla="*/ 55 f98 1"/>
                <a:gd name="f109" fmla="*/ 317 f99 1"/>
                <a:gd name="f110" fmla="*/ 107 f98 1"/>
                <a:gd name="f111" fmla="*/ 259 f99 1"/>
                <a:gd name="f112" fmla="*/ 143 f98 1"/>
                <a:gd name="f113" fmla="*/ 157 f99 1"/>
                <a:gd name="f114" fmla="*/ 156 f98 1"/>
                <a:gd name="f115" fmla="*/ 44 f99 1"/>
                <a:gd name="f116" fmla="*/ 129 f98 1"/>
                <a:gd name="f117" fmla="*/ 11 f99 1"/>
                <a:gd name="f118" fmla="*/ 98 f98 1"/>
                <a:gd name="f119" fmla="*/ 29 f99 1"/>
                <a:gd name="f120" fmla="*/ 37 f98 1"/>
                <a:gd name="f121" fmla="*/ 125 f99 1"/>
                <a:gd name="f122" fmla="*/ 3 f98 1"/>
                <a:gd name="f123" fmla="*/ 168 f99 1"/>
                <a:gd name="f124" fmla="*/ 119 f98 1"/>
                <a:gd name="f125" fmla="*/ 261 f99 1"/>
                <a:gd name="f126" fmla="*/ 95 f98 1"/>
                <a:gd name="f127" fmla="*/ 269 f99 1"/>
                <a:gd name="f128" fmla="*/ 40 f98 1"/>
                <a:gd name="f129" fmla="*/ 251 f99 1"/>
                <a:gd name="f130" fmla="*/ 27 f98 1"/>
                <a:gd name="f131" fmla="*/ 155 f99 1"/>
                <a:gd name="f132" fmla="*/ 9 f98 1"/>
                <a:gd name="f133" fmla="*/ 72 f99 1"/>
                <a:gd name="f134" fmla="*/ 34 f98 1"/>
                <a:gd name="f135" fmla="*/ 73 f99 1"/>
                <a:gd name="f136" fmla="+- f100 0 f1"/>
                <a:gd name="f137" fmla="*/ f103 1 332"/>
                <a:gd name="f138" fmla="*/ f104 1 158"/>
                <a:gd name="f139" fmla="*/ f105 1 332"/>
                <a:gd name="f140" fmla="*/ f106 1 158"/>
                <a:gd name="f141" fmla="*/ f107 1 332"/>
                <a:gd name="f142" fmla="*/ f108 1 158"/>
                <a:gd name="f143" fmla="*/ f109 1 332"/>
                <a:gd name="f144" fmla="*/ f110 1 158"/>
                <a:gd name="f145" fmla="*/ f111 1 332"/>
                <a:gd name="f146" fmla="*/ f112 1 158"/>
                <a:gd name="f147" fmla="*/ f113 1 332"/>
                <a:gd name="f148" fmla="*/ f114 1 158"/>
                <a:gd name="f149" fmla="*/ f115 1 332"/>
                <a:gd name="f150" fmla="*/ f116 1 158"/>
                <a:gd name="f151" fmla="*/ f117 1 332"/>
                <a:gd name="f152" fmla="*/ f118 1 158"/>
                <a:gd name="f153" fmla="*/ f119 1 332"/>
                <a:gd name="f154" fmla="*/ f120 1 158"/>
                <a:gd name="f155" fmla="*/ f121 1 332"/>
                <a:gd name="f156" fmla="*/ f122 1 158"/>
                <a:gd name="f157" fmla="*/ f123 1 332"/>
                <a:gd name="f158" fmla="*/ f124 1 158"/>
                <a:gd name="f159" fmla="*/ f125 1 332"/>
                <a:gd name="f160" fmla="*/ f126 1 158"/>
                <a:gd name="f161" fmla="*/ f127 1 332"/>
                <a:gd name="f162" fmla="*/ f128 1 158"/>
                <a:gd name="f163" fmla="*/ f129 1 332"/>
                <a:gd name="f164" fmla="*/ f130 1 158"/>
                <a:gd name="f165" fmla="*/ f131 1 332"/>
                <a:gd name="f166" fmla="*/ f132 1 158"/>
                <a:gd name="f167" fmla="*/ f133 1 332"/>
                <a:gd name="f168" fmla="*/ f134 1 158"/>
                <a:gd name="f169" fmla="*/ f135 1 332"/>
                <a:gd name="f170" fmla="*/ 0 1 f101"/>
                <a:gd name="f171" fmla="*/ f95 1 f101"/>
                <a:gd name="f172" fmla="*/ 0 1 f102"/>
                <a:gd name="f173" fmla="*/ f96 1 f102"/>
                <a:gd name="f174" fmla="*/ f137 1 f101"/>
                <a:gd name="f175" fmla="*/ f138 1 f102"/>
                <a:gd name="f176" fmla="*/ f139 1 f101"/>
                <a:gd name="f177" fmla="*/ f140 1 f102"/>
                <a:gd name="f178" fmla="*/ f141 1 f101"/>
                <a:gd name="f179" fmla="*/ f142 1 f102"/>
                <a:gd name="f180" fmla="*/ f143 1 f101"/>
                <a:gd name="f181" fmla="*/ f144 1 f102"/>
                <a:gd name="f182" fmla="*/ f145 1 f101"/>
                <a:gd name="f183" fmla="*/ f146 1 f102"/>
                <a:gd name="f184" fmla="*/ f147 1 f101"/>
                <a:gd name="f185" fmla="*/ f148 1 f102"/>
                <a:gd name="f186" fmla="*/ f149 1 f101"/>
                <a:gd name="f187" fmla="*/ f150 1 f102"/>
                <a:gd name="f188" fmla="*/ f151 1 f101"/>
                <a:gd name="f189" fmla="*/ f152 1 f102"/>
                <a:gd name="f190" fmla="*/ f153 1 f101"/>
                <a:gd name="f191" fmla="*/ f154 1 f102"/>
                <a:gd name="f192" fmla="*/ f155 1 f101"/>
                <a:gd name="f193" fmla="*/ f156 1 f102"/>
                <a:gd name="f194" fmla="*/ f157 1 f101"/>
                <a:gd name="f195" fmla="*/ f158 1 f102"/>
                <a:gd name="f196" fmla="*/ f159 1 f101"/>
                <a:gd name="f197" fmla="*/ f160 1 f102"/>
                <a:gd name="f198" fmla="*/ f161 1 f101"/>
                <a:gd name="f199" fmla="*/ f162 1 f102"/>
                <a:gd name="f200" fmla="*/ f163 1 f101"/>
                <a:gd name="f201" fmla="*/ f164 1 f102"/>
                <a:gd name="f202" fmla="*/ f165 1 f101"/>
                <a:gd name="f203" fmla="*/ f166 1 f102"/>
                <a:gd name="f204" fmla="*/ f167 1 f101"/>
                <a:gd name="f205" fmla="*/ f168 1 f102"/>
                <a:gd name="f206" fmla="*/ f169 1 f101"/>
                <a:gd name="f207" fmla="*/ f170 f92 1"/>
                <a:gd name="f208" fmla="*/ f171 f92 1"/>
                <a:gd name="f209" fmla="*/ f173 f93 1"/>
                <a:gd name="f210" fmla="*/ f172 f93 1"/>
                <a:gd name="f211" fmla="*/ f174 f92 1"/>
                <a:gd name="f212" fmla="*/ f175 f93 1"/>
                <a:gd name="f213" fmla="*/ f176 f92 1"/>
                <a:gd name="f214" fmla="*/ f177 f93 1"/>
                <a:gd name="f215" fmla="*/ f178 f92 1"/>
                <a:gd name="f216" fmla="*/ f179 f93 1"/>
                <a:gd name="f217" fmla="*/ f180 f92 1"/>
                <a:gd name="f218" fmla="*/ f181 f93 1"/>
                <a:gd name="f219" fmla="*/ f182 f92 1"/>
                <a:gd name="f220" fmla="*/ f183 f93 1"/>
                <a:gd name="f221" fmla="*/ f184 f92 1"/>
                <a:gd name="f222" fmla="*/ f185 f93 1"/>
                <a:gd name="f223" fmla="*/ f186 f92 1"/>
                <a:gd name="f224" fmla="*/ f187 f93 1"/>
                <a:gd name="f225" fmla="*/ f188 f92 1"/>
                <a:gd name="f226" fmla="*/ f189 f93 1"/>
                <a:gd name="f227" fmla="*/ f190 f92 1"/>
                <a:gd name="f228" fmla="*/ f191 f93 1"/>
                <a:gd name="f229" fmla="*/ f192 f92 1"/>
                <a:gd name="f230" fmla="*/ f193 f93 1"/>
                <a:gd name="f231" fmla="*/ f194 f92 1"/>
                <a:gd name="f232" fmla="*/ f195 f93 1"/>
                <a:gd name="f233" fmla="*/ f196 f92 1"/>
                <a:gd name="f234" fmla="*/ f197 f93 1"/>
                <a:gd name="f235" fmla="*/ f198 f92 1"/>
                <a:gd name="f236" fmla="*/ f199 f93 1"/>
                <a:gd name="f237" fmla="*/ f200 f92 1"/>
                <a:gd name="f238" fmla="*/ f201 f93 1"/>
                <a:gd name="f239" fmla="*/ f202 f92 1"/>
                <a:gd name="f240" fmla="*/ f203 f93 1"/>
                <a:gd name="f241" fmla="*/ f204 f92 1"/>
                <a:gd name="f242" fmla="*/ f205 f93 1"/>
                <a:gd name="f243" fmla="*/ f206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6">
                  <a:pos x="f211" y="f212"/>
                </a:cxn>
                <a:cxn ang="f136">
                  <a:pos x="f213" y="f214"/>
                </a:cxn>
                <a:cxn ang="f136">
                  <a:pos x="f215" y="f216"/>
                </a:cxn>
                <a:cxn ang="f136">
                  <a:pos x="f217" y="f218"/>
                </a:cxn>
                <a:cxn ang="f136">
                  <a:pos x="f219" y="f220"/>
                </a:cxn>
                <a:cxn ang="f136">
                  <a:pos x="f221" y="f222"/>
                </a:cxn>
                <a:cxn ang="f136">
                  <a:pos x="f223" y="f224"/>
                </a:cxn>
                <a:cxn ang="f136">
                  <a:pos x="f225" y="f226"/>
                </a:cxn>
                <a:cxn ang="f136">
                  <a:pos x="f227" y="f228"/>
                </a:cxn>
                <a:cxn ang="f136">
                  <a:pos x="f229" y="f230"/>
                </a:cxn>
                <a:cxn ang="f136">
                  <a:pos x="f211" y="f212"/>
                </a:cxn>
                <a:cxn ang="f136">
                  <a:pos x="f231" y="f232"/>
                </a:cxn>
                <a:cxn ang="f136">
                  <a:pos x="f233" y="f234"/>
                </a:cxn>
                <a:cxn ang="f136">
                  <a:pos x="f235" y="f236"/>
                </a:cxn>
                <a:cxn ang="f136">
                  <a:pos x="f237" y="f238"/>
                </a:cxn>
                <a:cxn ang="f136">
                  <a:pos x="f239" y="f240"/>
                </a:cxn>
                <a:cxn ang="f136">
                  <a:pos x="f241" y="f242"/>
                </a:cxn>
                <a:cxn ang="f136">
                  <a:pos x="f243" y="f234"/>
                </a:cxn>
                <a:cxn ang="f136">
                  <a:pos x="f231" y="f232"/>
                </a:cxn>
              </a:cxnLst>
              <a:rect l="f207" t="f210" r="f208" b="f209"/>
              <a:pathLst>
                <a:path w="332" h="158">
                  <a:moveTo>
                    <a:pt x="f8" y="f5"/>
                  </a:moveTo>
                  <a:cubicBezTo>
                    <a:pt x="f9" y="f5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6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5" y="f48"/>
                    <a:pt x="f49" y="f50"/>
                    <a:pt x="f51" y="f52"/>
                  </a:cubicBezTo>
                  <a:cubicBezTo>
                    <a:pt x="f53" y="f54"/>
                    <a:pt x="f22" y="f49"/>
                    <a:pt x="f26" y="f55"/>
                  </a:cubicBezTo>
                  <a:cubicBezTo>
                    <a:pt x="f56" y="f57"/>
                    <a:pt x="f58" y="f59"/>
                    <a:pt x="f8" y="f5"/>
                  </a:cubicBezTo>
                  <a:close/>
                  <a:moveTo>
                    <a:pt x="f60" y="f61"/>
                  </a:moveTo>
                  <a:cubicBezTo>
                    <a:pt x="f62" y="f36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42"/>
                    <a:pt x="f76" y="f15"/>
                  </a:cubicBezTo>
                  <a:cubicBezTo>
                    <a:pt x="f77" y="f78"/>
                    <a:pt x="f79" y="f49"/>
                    <a:pt x="f37" y="f80"/>
                  </a:cubicBezTo>
                  <a:cubicBezTo>
                    <a:pt x="f26" y="f46"/>
                    <a:pt x="f81" y="f54"/>
                    <a:pt x="f82" y="f83"/>
                  </a:cubicBezTo>
                  <a:cubicBezTo>
                    <a:pt x="f84" y="f85"/>
                    <a:pt x="f86" y="f87"/>
                    <a:pt x="f88" y="f66"/>
                  </a:cubicBezTo>
                  <a:cubicBezTo>
                    <a:pt x="f89" y="f64"/>
                    <a:pt x="f90" y="f36"/>
                    <a:pt x="f60" y="f61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58" name="Freeform 368">
              <a:extLst>
                <a:ext uri="{FF2B5EF4-FFF2-40B4-BE49-F238E27FC236}">
                  <a16:creationId xmlns:a16="http://schemas.microsoft.com/office/drawing/2014/main" id="{CEF051AE-199D-AACB-96BA-A4C5859941F0}"/>
                </a:ext>
              </a:extLst>
            </p:cNvPr>
            <p:cNvSpPr/>
            <p:nvPr/>
          </p:nvSpPr>
          <p:spPr>
            <a:xfrm>
              <a:off x="8576285" y="5061222"/>
              <a:ext cx="387348" cy="560390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268"/>
                <a:gd name="f8" fmla="val 387"/>
                <a:gd name="f9" fmla="val 19"/>
                <a:gd name="f10" fmla="val 264"/>
                <a:gd name="f11" fmla="val 30"/>
                <a:gd name="f12" fmla="val 259"/>
                <a:gd name="f13" fmla="val 40"/>
                <a:gd name="f14" fmla="val 254"/>
                <a:gd name="f15" fmla="val 51"/>
                <a:gd name="f16" fmla="val 253"/>
                <a:gd name="f17" fmla="val 53"/>
                <a:gd name="f18" fmla="val 249"/>
                <a:gd name="f19" fmla="val 54"/>
                <a:gd name="f20" fmla="val 246"/>
                <a:gd name="f21" fmla="val 169"/>
                <a:gd name="f22" fmla="val 46"/>
                <a:gd name="f23" fmla="val 93"/>
                <a:gd name="f24" fmla="val 70"/>
                <a:gd name="f25" fmla="val 49"/>
                <a:gd name="f26" fmla="val 237"/>
                <a:gd name="f27" fmla="val 66"/>
                <a:gd name="f28" fmla="val 296"/>
                <a:gd name="f29" fmla="val 117"/>
                <a:gd name="f30" fmla="val 345"/>
                <a:gd name="f31" fmla="val 122"/>
                <a:gd name="f32" fmla="val 350"/>
                <a:gd name="f33" fmla="val 123"/>
                <a:gd name="f34" fmla="val 354"/>
                <a:gd name="f35" fmla="val 120"/>
                <a:gd name="f36" fmla="val 115"/>
                <a:gd name="f37" fmla="val 369"/>
                <a:gd name="f38" fmla="val 112"/>
                <a:gd name="f39" fmla="val 378"/>
                <a:gd name="f40" fmla="val 108"/>
                <a:gd name="f41" fmla="val 36"/>
                <a:gd name="f42" fmla="val 337"/>
                <a:gd name="f43" fmla="val 234"/>
                <a:gd name="f44" fmla="val 39"/>
                <a:gd name="f45" fmla="val 141"/>
                <a:gd name="f46" fmla="val 80"/>
                <a:gd name="f47" fmla="val 44"/>
                <a:gd name="f48" fmla="val 184"/>
                <a:gd name="f49" fmla="+- 0 0 -90"/>
                <a:gd name="f50" fmla="*/ f4 1 268"/>
                <a:gd name="f51" fmla="*/ f5 1 387"/>
                <a:gd name="f52" fmla="val f6"/>
                <a:gd name="f53" fmla="val f7"/>
                <a:gd name="f54" fmla="val f8"/>
                <a:gd name="f55" fmla="*/ f49 f0 1"/>
                <a:gd name="f56" fmla="+- f54 0 f52"/>
                <a:gd name="f57" fmla="+- f53 0 f52"/>
                <a:gd name="f58" fmla="*/ f55 1 f3"/>
                <a:gd name="f59" fmla="*/ f57 1 268"/>
                <a:gd name="f60" fmla="*/ f56 1 387"/>
                <a:gd name="f61" fmla="*/ 268 f57 1"/>
                <a:gd name="f62" fmla="*/ 19 f56 1"/>
                <a:gd name="f63" fmla="*/ 254 f57 1"/>
                <a:gd name="f64" fmla="*/ 51 f56 1"/>
                <a:gd name="f65" fmla="*/ 246 f57 1"/>
                <a:gd name="f66" fmla="*/ 54 f56 1"/>
                <a:gd name="f67" fmla="*/ 70 f57 1"/>
                <a:gd name="f68" fmla="*/ 169 f56 1"/>
                <a:gd name="f69" fmla="*/ 117 f57 1"/>
                <a:gd name="f70" fmla="*/ 345 f56 1"/>
                <a:gd name="f71" fmla="*/ 120 f57 1"/>
                <a:gd name="f72" fmla="*/ 360 f56 1"/>
                <a:gd name="f73" fmla="*/ 108 f57 1"/>
                <a:gd name="f74" fmla="*/ 387 f56 1"/>
                <a:gd name="f75" fmla="*/ 39 f57 1"/>
                <a:gd name="f76" fmla="*/ 141 f56 1"/>
                <a:gd name="f77" fmla="+- f58 0 f1"/>
                <a:gd name="f78" fmla="*/ f61 1 268"/>
                <a:gd name="f79" fmla="*/ f62 1 387"/>
                <a:gd name="f80" fmla="*/ f63 1 268"/>
                <a:gd name="f81" fmla="*/ f64 1 387"/>
                <a:gd name="f82" fmla="*/ f65 1 268"/>
                <a:gd name="f83" fmla="*/ f66 1 387"/>
                <a:gd name="f84" fmla="*/ f67 1 268"/>
                <a:gd name="f85" fmla="*/ f68 1 387"/>
                <a:gd name="f86" fmla="*/ f69 1 268"/>
                <a:gd name="f87" fmla="*/ f70 1 387"/>
                <a:gd name="f88" fmla="*/ f71 1 268"/>
                <a:gd name="f89" fmla="*/ f72 1 387"/>
                <a:gd name="f90" fmla="*/ f73 1 268"/>
                <a:gd name="f91" fmla="*/ f74 1 387"/>
                <a:gd name="f92" fmla="*/ f75 1 268"/>
                <a:gd name="f93" fmla="*/ f76 1 387"/>
                <a:gd name="f94" fmla="*/ 0 1 f59"/>
                <a:gd name="f95" fmla="*/ f53 1 f59"/>
                <a:gd name="f96" fmla="*/ 0 1 f60"/>
                <a:gd name="f97" fmla="*/ f54 1 f60"/>
                <a:gd name="f98" fmla="*/ f78 1 f59"/>
                <a:gd name="f99" fmla="*/ f79 1 f60"/>
                <a:gd name="f100" fmla="*/ f80 1 f59"/>
                <a:gd name="f101" fmla="*/ f81 1 f60"/>
                <a:gd name="f102" fmla="*/ f82 1 f59"/>
                <a:gd name="f103" fmla="*/ f83 1 f60"/>
                <a:gd name="f104" fmla="*/ f84 1 f59"/>
                <a:gd name="f105" fmla="*/ f85 1 f60"/>
                <a:gd name="f106" fmla="*/ f86 1 f59"/>
                <a:gd name="f107" fmla="*/ f87 1 f60"/>
                <a:gd name="f108" fmla="*/ f88 1 f59"/>
                <a:gd name="f109" fmla="*/ f89 1 f60"/>
                <a:gd name="f110" fmla="*/ f90 1 f59"/>
                <a:gd name="f111" fmla="*/ f91 1 f60"/>
                <a:gd name="f112" fmla="*/ f92 1 f59"/>
                <a:gd name="f113" fmla="*/ f93 1 f60"/>
                <a:gd name="f114" fmla="*/ f94 f50 1"/>
                <a:gd name="f115" fmla="*/ f95 f50 1"/>
                <a:gd name="f116" fmla="*/ f97 f51 1"/>
                <a:gd name="f117" fmla="*/ f96 f51 1"/>
                <a:gd name="f118" fmla="*/ f98 f50 1"/>
                <a:gd name="f119" fmla="*/ f99 f51 1"/>
                <a:gd name="f120" fmla="*/ f100 f50 1"/>
                <a:gd name="f121" fmla="*/ f101 f51 1"/>
                <a:gd name="f122" fmla="*/ f102 f50 1"/>
                <a:gd name="f123" fmla="*/ f103 f51 1"/>
                <a:gd name="f124" fmla="*/ f104 f50 1"/>
                <a:gd name="f125" fmla="*/ f105 f51 1"/>
                <a:gd name="f126" fmla="*/ f106 f50 1"/>
                <a:gd name="f127" fmla="*/ f107 f51 1"/>
                <a:gd name="f128" fmla="*/ f108 f50 1"/>
                <a:gd name="f129" fmla="*/ f109 f51 1"/>
                <a:gd name="f130" fmla="*/ f110 f50 1"/>
                <a:gd name="f131" fmla="*/ f111 f51 1"/>
                <a:gd name="f132" fmla="*/ f112 f50 1"/>
                <a:gd name="f133" fmla="*/ f113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7">
                  <a:pos x="f118" y="f119"/>
                </a:cxn>
                <a:cxn ang="f77">
                  <a:pos x="f120" y="f121"/>
                </a:cxn>
                <a:cxn ang="f77">
                  <a:pos x="f122" y="f123"/>
                </a:cxn>
                <a:cxn ang="f77">
                  <a:pos x="f124" y="f125"/>
                </a:cxn>
                <a:cxn ang="f77">
                  <a:pos x="f126" y="f127"/>
                </a:cxn>
                <a:cxn ang="f77">
                  <a:pos x="f128" y="f129"/>
                </a:cxn>
                <a:cxn ang="f77">
                  <a:pos x="f130" y="f131"/>
                </a:cxn>
                <a:cxn ang="f77">
                  <a:pos x="f132" y="f133"/>
                </a:cxn>
                <a:cxn ang="f77">
                  <a:pos x="f118" y="f119"/>
                </a:cxn>
              </a:cxnLst>
              <a:rect l="f114" t="f117" r="f115" b="f116"/>
              <a:pathLst>
                <a:path w="268" h="387">
                  <a:moveTo>
                    <a:pt x="f7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22"/>
                    <a:pt x="f23" y="f23"/>
                    <a:pt x="f24" y="f21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2"/>
                  </a:cubicBezTo>
                  <a:cubicBezTo>
                    <a:pt x="f36" y="f37"/>
                    <a:pt x="f38" y="f39"/>
                    <a:pt x="f40" y="f8"/>
                  </a:cubicBezTo>
                  <a:cubicBezTo>
                    <a:pt x="f41" y="f42"/>
                    <a:pt x="f6" y="f43"/>
                    <a:pt x="f44" y="f45"/>
                  </a:cubicBezTo>
                  <a:cubicBezTo>
                    <a:pt x="f46" y="f47"/>
                    <a:pt x="f48" y="f6"/>
                    <a:pt x="f7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59" name="Freeform 369">
              <a:extLst>
                <a:ext uri="{FF2B5EF4-FFF2-40B4-BE49-F238E27FC236}">
                  <a16:creationId xmlns:a16="http://schemas.microsoft.com/office/drawing/2014/main" id="{3B4731A9-6A24-19FA-F6A7-AD66AF2AFE92}"/>
                </a:ext>
              </a:extLst>
            </p:cNvPr>
            <p:cNvSpPr/>
            <p:nvPr/>
          </p:nvSpPr>
          <p:spPr>
            <a:xfrm>
              <a:off x="8852516" y="5142192"/>
              <a:ext cx="379411" cy="5587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3"/>
                <a:gd name="f7" fmla="val 386"/>
                <a:gd name="f8" fmla="val 367"/>
                <a:gd name="f9" fmla="val 1"/>
                <a:gd name="f10" fmla="val 365"/>
                <a:gd name="f11" fmla="val 364"/>
                <a:gd name="f12" fmla="val 2"/>
                <a:gd name="f13" fmla="val 363"/>
                <a:gd name="f14" fmla="val 6"/>
                <a:gd name="f15" fmla="val 353"/>
                <a:gd name="f16" fmla="val 8"/>
                <a:gd name="f17" fmla="val 340"/>
                <a:gd name="f18" fmla="val 15"/>
                <a:gd name="f19" fmla="val 335"/>
                <a:gd name="f20" fmla="val 22"/>
                <a:gd name="f21" fmla="val 330"/>
                <a:gd name="f22" fmla="val 35"/>
                <a:gd name="f23" fmla="val 334"/>
                <a:gd name="f24" fmla="val 45"/>
                <a:gd name="f25" fmla="val 333"/>
                <a:gd name="f26" fmla="val 115"/>
                <a:gd name="f27" fmla="val 329"/>
                <a:gd name="f28" fmla="val 178"/>
                <a:gd name="f29" fmla="val 285"/>
                <a:gd name="f30" fmla="val 199"/>
                <a:gd name="f31" fmla="val 213"/>
                <a:gd name="f32" fmla="val 218"/>
                <a:gd name="f33" fmla="val 146"/>
                <a:gd name="f34" fmla="val 201"/>
                <a:gd name="f35" fmla="val 88"/>
                <a:gd name="f36" fmla="val 151"/>
                <a:gd name="f37" fmla="val 40"/>
                <a:gd name="f38" fmla="val 148"/>
                <a:gd name="f39" fmla="val 37"/>
                <a:gd name="f40" fmla="val 34"/>
                <a:gd name="f41" fmla="val 147"/>
                <a:gd name="f42" fmla="val 30"/>
                <a:gd name="f43" fmla="val 29"/>
                <a:gd name="f44" fmla="val 27"/>
                <a:gd name="f45" fmla="val 26"/>
                <a:gd name="f46" fmla="val 152"/>
                <a:gd name="f47" fmla="val 17"/>
                <a:gd name="f48" fmla="val 156"/>
                <a:gd name="f49" fmla="val 9"/>
                <a:gd name="f50" fmla="val 160"/>
                <a:gd name="f51" fmla="val 227"/>
                <a:gd name="f52" fmla="val 139"/>
                <a:gd name="f53" fmla="val 236"/>
                <a:gd name="f54" fmla="val 226"/>
                <a:gd name="f55" fmla="val 204"/>
                <a:gd name="f56" fmla="val 327"/>
                <a:gd name="f57" fmla="val 106"/>
                <a:gd name="f58" fmla="+- 0 0 -90"/>
                <a:gd name="f59" fmla="*/ f3 1 263"/>
                <a:gd name="f60" fmla="*/ f4 1 386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6 1 263"/>
                <a:gd name="f69" fmla="*/ f65 1 386"/>
                <a:gd name="f70" fmla="*/ 0 f66 1"/>
                <a:gd name="f71" fmla="*/ 367 f65 1"/>
                <a:gd name="f72" fmla="*/ 2 f66 1"/>
                <a:gd name="f73" fmla="*/ 363 f65 1"/>
                <a:gd name="f74" fmla="*/ 15 f66 1"/>
                <a:gd name="f75" fmla="*/ 335 f65 1"/>
                <a:gd name="f76" fmla="*/ 45 f66 1"/>
                <a:gd name="f77" fmla="*/ 333 f65 1"/>
                <a:gd name="f78" fmla="*/ 199 f66 1"/>
                <a:gd name="f79" fmla="*/ 213 f65 1"/>
                <a:gd name="f80" fmla="*/ 151 f66 1"/>
                <a:gd name="f81" fmla="*/ 40 f65 1"/>
                <a:gd name="f82" fmla="*/ 147 f66 1"/>
                <a:gd name="f83" fmla="*/ 30 f65 1"/>
                <a:gd name="f84" fmla="*/ 148 f66 1"/>
                <a:gd name="f85" fmla="*/ 26 f65 1"/>
                <a:gd name="f86" fmla="*/ 160 f66 1"/>
                <a:gd name="f87" fmla="*/ 0 f65 1"/>
                <a:gd name="f88" fmla="*/ 236 f66 1"/>
                <a:gd name="f89" fmla="*/ 226 f65 1"/>
                <a:gd name="f90" fmla="+- f67 0 f1"/>
                <a:gd name="f91" fmla="*/ f70 1 263"/>
                <a:gd name="f92" fmla="*/ f71 1 386"/>
                <a:gd name="f93" fmla="*/ f72 1 263"/>
                <a:gd name="f94" fmla="*/ f73 1 386"/>
                <a:gd name="f95" fmla="*/ f74 1 263"/>
                <a:gd name="f96" fmla="*/ f75 1 386"/>
                <a:gd name="f97" fmla="*/ f76 1 263"/>
                <a:gd name="f98" fmla="*/ f77 1 386"/>
                <a:gd name="f99" fmla="*/ f78 1 263"/>
                <a:gd name="f100" fmla="*/ f79 1 386"/>
                <a:gd name="f101" fmla="*/ f80 1 263"/>
                <a:gd name="f102" fmla="*/ f81 1 386"/>
                <a:gd name="f103" fmla="*/ f82 1 263"/>
                <a:gd name="f104" fmla="*/ f83 1 386"/>
                <a:gd name="f105" fmla="*/ f84 1 263"/>
                <a:gd name="f106" fmla="*/ f85 1 386"/>
                <a:gd name="f107" fmla="*/ f86 1 263"/>
                <a:gd name="f108" fmla="*/ f87 1 386"/>
                <a:gd name="f109" fmla="*/ f88 1 263"/>
                <a:gd name="f110" fmla="*/ f89 1 386"/>
                <a:gd name="f111" fmla="*/ 0 1 f68"/>
                <a:gd name="f112" fmla="*/ f62 1 f68"/>
                <a:gd name="f113" fmla="*/ 0 1 f69"/>
                <a:gd name="f114" fmla="*/ f63 1 f69"/>
                <a:gd name="f115" fmla="*/ f91 1 f68"/>
                <a:gd name="f116" fmla="*/ f92 1 f69"/>
                <a:gd name="f117" fmla="*/ f93 1 f68"/>
                <a:gd name="f118" fmla="*/ f94 1 f69"/>
                <a:gd name="f119" fmla="*/ f95 1 f68"/>
                <a:gd name="f120" fmla="*/ f96 1 f69"/>
                <a:gd name="f121" fmla="*/ f97 1 f68"/>
                <a:gd name="f122" fmla="*/ f98 1 f69"/>
                <a:gd name="f123" fmla="*/ f99 1 f68"/>
                <a:gd name="f124" fmla="*/ f100 1 f69"/>
                <a:gd name="f125" fmla="*/ f101 1 f68"/>
                <a:gd name="f126" fmla="*/ f102 1 f69"/>
                <a:gd name="f127" fmla="*/ f103 1 f68"/>
                <a:gd name="f128" fmla="*/ f104 1 f69"/>
                <a:gd name="f129" fmla="*/ f105 1 f68"/>
                <a:gd name="f130" fmla="*/ f106 1 f69"/>
                <a:gd name="f131" fmla="*/ f107 1 f68"/>
                <a:gd name="f132" fmla="*/ f108 1 f69"/>
                <a:gd name="f133" fmla="*/ f109 1 f68"/>
                <a:gd name="f134" fmla="*/ f110 1 f69"/>
                <a:gd name="f135" fmla="*/ f111 f59 1"/>
                <a:gd name="f136" fmla="*/ f112 f59 1"/>
                <a:gd name="f137" fmla="*/ f114 f60 1"/>
                <a:gd name="f138" fmla="*/ f113 f60 1"/>
                <a:gd name="f139" fmla="*/ f115 f59 1"/>
                <a:gd name="f140" fmla="*/ f116 f60 1"/>
                <a:gd name="f141" fmla="*/ f117 f59 1"/>
                <a:gd name="f142" fmla="*/ f118 f60 1"/>
                <a:gd name="f143" fmla="*/ f119 f59 1"/>
                <a:gd name="f144" fmla="*/ f120 f60 1"/>
                <a:gd name="f145" fmla="*/ f121 f59 1"/>
                <a:gd name="f146" fmla="*/ f122 f60 1"/>
                <a:gd name="f147" fmla="*/ f123 f59 1"/>
                <a:gd name="f148" fmla="*/ f124 f60 1"/>
                <a:gd name="f149" fmla="*/ f125 f59 1"/>
                <a:gd name="f150" fmla="*/ f126 f60 1"/>
                <a:gd name="f151" fmla="*/ f127 f59 1"/>
                <a:gd name="f152" fmla="*/ f128 f60 1"/>
                <a:gd name="f153" fmla="*/ f129 f59 1"/>
                <a:gd name="f154" fmla="*/ f130 f60 1"/>
                <a:gd name="f155" fmla="*/ f131 f59 1"/>
                <a:gd name="f156" fmla="*/ f132 f60 1"/>
                <a:gd name="f157" fmla="*/ f133 f59 1"/>
                <a:gd name="f158" fmla="*/ f134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0">
                  <a:pos x="f139" y="f140"/>
                </a:cxn>
                <a:cxn ang="f90">
                  <a:pos x="f141" y="f142"/>
                </a:cxn>
                <a:cxn ang="f90">
                  <a:pos x="f143" y="f144"/>
                </a:cxn>
                <a:cxn ang="f90">
                  <a:pos x="f145" y="f146"/>
                </a:cxn>
                <a:cxn ang="f90">
                  <a:pos x="f147" y="f148"/>
                </a:cxn>
                <a:cxn ang="f90">
                  <a:pos x="f149" y="f150"/>
                </a:cxn>
                <a:cxn ang="f90">
                  <a:pos x="f151" y="f152"/>
                </a:cxn>
                <a:cxn ang="f90">
                  <a:pos x="f153" y="f154"/>
                </a:cxn>
                <a:cxn ang="f90">
                  <a:pos x="f155" y="f156"/>
                </a:cxn>
                <a:cxn ang="f90">
                  <a:pos x="f157" y="f158"/>
                </a:cxn>
                <a:cxn ang="f90">
                  <a:pos x="f139" y="f140"/>
                </a:cxn>
              </a:cxnLst>
              <a:rect l="f135" t="f138" r="f136" b="f137"/>
              <a:pathLst>
                <a:path w="263" h="386">
                  <a:moveTo>
                    <a:pt x="f5" y="f8"/>
                  </a:moveTo>
                  <a:cubicBezTo>
                    <a:pt x="f9" y="f10"/>
                    <a:pt x="f9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38" y="f40"/>
                    <a:pt x="f41" y="f42"/>
                  </a:cubicBezTo>
                  <a:cubicBezTo>
                    <a:pt x="f33" y="f43"/>
                    <a:pt x="f38" y="f44"/>
                    <a:pt x="f38" y="f45"/>
                  </a:cubicBezTo>
                  <a:cubicBezTo>
                    <a:pt x="f46" y="f47"/>
                    <a:pt x="f48" y="f49"/>
                    <a:pt x="f50" y="f5"/>
                  </a:cubicBezTo>
                  <a:cubicBezTo>
                    <a:pt x="f51" y="f24"/>
                    <a:pt x="f6" y="f52"/>
                    <a:pt x="f53" y="f54"/>
                  </a:cubicBezTo>
                  <a:cubicBezTo>
                    <a:pt x="f55" y="f56"/>
                    <a:pt x="f57" y="f7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60" name="Freeform 370">
              <a:extLst>
                <a:ext uri="{FF2B5EF4-FFF2-40B4-BE49-F238E27FC236}">
                  <a16:creationId xmlns:a16="http://schemas.microsoft.com/office/drawing/2014/main" id="{B4D972AD-962E-7089-CD87-1F22EE6EF9B2}"/>
                </a:ext>
              </a:extLst>
            </p:cNvPr>
            <p:cNvSpPr/>
            <p:nvPr/>
          </p:nvSpPr>
          <p:spPr>
            <a:xfrm>
              <a:off x="8804885" y="5219971"/>
              <a:ext cx="203197" cy="3222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1"/>
                <a:gd name="f7" fmla="val 224"/>
                <a:gd name="f8" fmla="val 61"/>
                <a:gd name="f9" fmla="val 68"/>
                <a:gd name="f10" fmla="val 73"/>
                <a:gd name="f11" fmla="val 79"/>
                <a:gd name="f12" fmla="val 5"/>
                <a:gd name="f13" fmla="val 10"/>
                <a:gd name="f14" fmla="val 16"/>
                <a:gd name="f15" fmla="val 92"/>
                <a:gd name="f16" fmla="val 105"/>
                <a:gd name="f17" fmla="val 117"/>
                <a:gd name="f18" fmla="val 132"/>
                <a:gd name="f19" fmla="val 140"/>
                <a:gd name="f20" fmla="val 24"/>
                <a:gd name="f21" fmla="val 39"/>
                <a:gd name="f22" fmla="val 48"/>
                <a:gd name="f23" fmla="val 57"/>
                <a:gd name="f24" fmla="val 66"/>
                <a:gd name="f25" fmla="val 67"/>
                <a:gd name="f26" fmla="val 70"/>
                <a:gd name="f27" fmla="val 130"/>
                <a:gd name="f28" fmla="val 120"/>
                <a:gd name="f29" fmla="val 112"/>
                <a:gd name="f30" fmla="val 109"/>
                <a:gd name="f31" fmla="val 50"/>
                <a:gd name="f32" fmla="val 104"/>
                <a:gd name="f33" fmla="val 44"/>
                <a:gd name="f34" fmla="val 100"/>
                <a:gd name="f35" fmla="val 88"/>
                <a:gd name="f36" fmla="val 42"/>
                <a:gd name="f37" fmla="val 80"/>
                <a:gd name="f38" fmla="val 41"/>
                <a:gd name="f39" fmla="val 62"/>
                <a:gd name="f40" fmla="val 81"/>
                <a:gd name="f41" fmla="val 102"/>
                <a:gd name="f42" fmla="val 125"/>
                <a:gd name="f43" fmla="val 146"/>
                <a:gd name="f44" fmla="val 168"/>
                <a:gd name="f45" fmla="val 189"/>
                <a:gd name="f46" fmla="val 203"/>
                <a:gd name="f47" fmla="val 131"/>
                <a:gd name="f48" fmla="val 211"/>
                <a:gd name="f49" fmla="val 118"/>
                <a:gd name="f50" fmla="val 93"/>
                <a:gd name="f51" fmla="val 216"/>
                <a:gd name="f52" fmla="val 219"/>
                <a:gd name="f53" fmla="val 78"/>
                <a:gd name="f54" fmla="val 220"/>
                <a:gd name="f55" fmla="val 60"/>
                <a:gd name="f56" fmla="val 36"/>
                <a:gd name="f57" fmla="val 25"/>
                <a:gd name="f58" fmla="val 8"/>
                <a:gd name="f59" fmla="val 187"/>
                <a:gd name="f60" fmla="val 177"/>
                <a:gd name="f61" fmla="val 167"/>
                <a:gd name="f62" fmla="val 157"/>
                <a:gd name="f63" fmla="val 20"/>
                <a:gd name="f64" fmla="val 28"/>
                <a:gd name="f65" fmla="val 31"/>
                <a:gd name="f66" fmla="val 166"/>
                <a:gd name="f67" fmla="val 37"/>
                <a:gd name="f68" fmla="val 184"/>
                <a:gd name="f69" fmla="val 40"/>
                <a:gd name="f70" fmla="val 188"/>
                <a:gd name="f71" fmla="val 51"/>
                <a:gd name="f72" fmla="val 186"/>
                <a:gd name="f73" fmla="val 147"/>
                <a:gd name="f74" fmla="val 126"/>
                <a:gd name="f75" fmla="val 49"/>
                <a:gd name="f76" fmla="val 38"/>
                <a:gd name="f77" fmla="val 7"/>
                <a:gd name="f78" fmla="val 1"/>
                <a:gd name="f79" fmla="val 99"/>
                <a:gd name="f80" fmla="val 59"/>
                <a:gd name="f81" fmla="val 17"/>
                <a:gd name="f82" fmla="val 22"/>
                <a:gd name="f83" fmla="val 34"/>
                <a:gd name="f84" fmla="val 46"/>
                <a:gd name="f85" fmla="val 58"/>
                <a:gd name="f86" fmla="val 15"/>
                <a:gd name="f87" fmla="val 86"/>
                <a:gd name="f88" fmla="val 98"/>
                <a:gd name="f89" fmla="val 108"/>
                <a:gd name="f90" fmla="val 182"/>
                <a:gd name="f91" fmla="val 175"/>
                <a:gd name="f92" fmla="val 163"/>
                <a:gd name="f93" fmla="val 150"/>
                <a:gd name="f94" fmla="val 138"/>
                <a:gd name="f95" fmla="val 96"/>
                <a:gd name="f96" fmla="val 91"/>
                <a:gd name="f97" fmla="val 85"/>
                <a:gd name="f98" fmla="val 55"/>
                <a:gd name="f99" fmla="val 35"/>
                <a:gd name="f100" fmla="val 45"/>
                <a:gd name="f101" fmla="val 76"/>
                <a:gd name="f102" fmla="val 33"/>
                <a:gd name="f103" fmla="val 101"/>
                <a:gd name="f104" fmla="val 47"/>
                <a:gd name="f105" fmla="val 53"/>
                <a:gd name="f106" fmla="+- 0 0 -90"/>
                <a:gd name="f107" fmla="*/ f3 1 141"/>
                <a:gd name="f108" fmla="*/ f4 1 224"/>
                <a:gd name="f109" fmla="val f5"/>
                <a:gd name="f110" fmla="val f6"/>
                <a:gd name="f111" fmla="val f7"/>
                <a:gd name="f112" fmla="*/ f106 f0 1"/>
                <a:gd name="f113" fmla="+- f111 0 f109"/>
                <a:gd name="f114" fmla="+- f110 0 f109"/>
                <a:gd name="f115" fmla="*/ f112 1 f2"/>
                <a:gd name="f116" fmla="*/ f114 1 141"/>
                <a:gd name="f117" fmla="*/ f113 1 224"/>
                <a:gd name="f118" fmla="*/ 61 f114 1"/>
                <a:gd name="f119" fmla="*/ 0 f113 1"/>
                <a:gd name="f120" fmla="*/ 79 f114 1"/>
                <a:gd name="f121" fmla="*/ 16 f113 1"/>
                <a:gd name="f122" fmla="*/ 117 f114 1"/>
                <a:gd name="f123" fmla="*/ 140 f114 1"/>
                <a:gd name="f124" fmla="*/ 39 f113 1"/>
                <a:gd name="f125" fmla="*/ 66 f113 1"/>
                <a:gd name="f126" fmla="*/ 70 f113 1"/>
                <a:gd name="f127" fmla="*/ 112 f114 1"/>
                <a:gd name="f128" fmla="*/ 104 f114 1"/>
                <a:gd name="f129" fmla="*/ 44 f113 1"/>
                <a:gd name="f130" fmla="*/ 80 f114 1"/>
                <a:gd name="f131" fmla="*/ 41 f113 1"/>
                <a:gd name="f132" fmla="*/ 102 f113 1"/>
                <a:gd name="f133" fmla="*/ 125 f113 1"/>
                <a:gd name="f134" fmla="*/ 189 f113 1"/>
                <a:gd name="f135" fmla="*/ 118 f114 1"/>
                <a:gd name="f136" fmla="*/ 211 f113 1"/>
                <a:gd name="f137" fmla="*/ 78 f114 1"/>
                <a:gd name="f138" fmla="*/ 224 f113 1"/>
                <a:gd name="f139" fmla="*/ 60 f114 1"/>
                <a:gd name="f140" fmla="*/ 25 f114 1"/>
                <a:gd name="f141" fmla="*/ 0 f114 1"/>
                <a:gd name="f142" fmla="*/ 187 f113 1"/>
                <a:gd name="f143" fmla="*/ 157 f113 1"/>
                <a:gd name="f144" fmla="*/ 28 f114 1"/>
                <a:gd name="f145" fmla="*/ 37 f114 1"/>
                <a:gd name="f146" fmla="*/ 184 f113 1"/>
                <a:gd name="f147" fmla="*/ 126 f113 1"/>
                <a:gd name="f148" fmla="*/ 1 f114 1"/>
                <a:gd name="f149" fmla="*/ 99 f113 1"/>
                <a:gd name="f150" fmla="*/ 22 f114 1"/>
                <a:gd name="f151" fmla="*/ 58 f114 1"/>
                <a:gd name="f152" fmla="*/ 15 f113 1"/>
                <a:gd name="f153" fmla="*/ 186 f113 1"/>
                <a:gd name="f154" fmla="*/ 98 f114 1"/>
                <a:gd name="f155" fmla="*/ 108 f114 1"/>
                <a:gd name="f156" fmla="*/ 175 f113 1"/>
                <a:gd name="f157" fmla="*/ 109 f114 1"/>
                <a:gd name="f158" fmla="*/ 138 f113 1"/>
                <a:gd name="f159" fmla="*/ 96 f114 1"/>
                <a:gd name="f160" fmla="*/ 46 f114 1"/>
                <a:gd name="f161" fmla="*/ 31 f114 1"/>
                <a:gd name="f162" fmla="*/ 57 f113 1"/>
                <a:gd name="f163" fmla="*/ 86 f113 1"/>
                <a:gd name="f164" fmla="*/ 40 f114 1"/>
                <a:gd name="f165" fmla="*/ 101 f113 1"/>
                <a:gd name="f166" fmla="+- f115 0 f1"/>
                <a:gd name="f167" fmla="*/ f118 1 141"/>
                <a:gd name="f168" fmla="*/ f119 1 224"/>
                <a:gd name="f169" fmla="*/ f120 1 141"/>
                <a:gd name="f170" fmla="*/ f121 1 224"/>
                <a:gd name="f171" fmla="*/ f122 1 141"/>
                <a:gd name="f172" fmla="*/ f123 1 141"/>
                <a:gd name="f173" fmla="*/ f124 1 224"/>
                <a:gd name="f174" fmla="*/ f125 1 224"/>
                <a:gd name="f175" fmla="*/ f126 1 224"/>
                <a:gd name="f176" fmla="*/ f127 1 141"/>
                <a:gd name="f177" fmla="*/ f128 1 141"/>
                <a:gd name="f178" fmla="*/ f129 1 224"/>
                <a:gd name="f179" fmla="*/ f130 1 141"/>
                <a:gd name="f180" fmla="*/ f131 1 224"/>
                <a:gd name="f181" fmla="*/ f132 1 224"/>
                <a:gd name="f182" fmla="*/ f133 1 224"/>
                <a:gd name="f183" fmla="*/ f134 1 224"/>
                <a:gd name="f184" fmla="*/ f135 1 141"/>
                <a:gd name="f185" fmla="*/ f136 1 224"/>
                <a:gd name="f186" fmla="*/ f137 1 141"/>
                <a:gd name="f187" fmla="*/ f138 1 224"/>
                <a:gd name="f188" fmla="*/ f139 1 141"/>
                <a:gd name="f189" fmla="*/ f140 1 141"/>
                <a:gd name="f190" fmla="*/ f141 1 141"/>
                <a:gd name="f191" fmla="*/ f142 1 224"/>
                <a:gd name="f192" fmla="*/ f143 1 224"/>
                <a:gd name="f193" fmla="*/ f144 1 141"/>
                <a:gd name="f194" fmla="*/ f145 1 141"/>
                <a:gd name="f195" fmla="*/ f146 1 224"/>
                <a:gd name="f196" fmla="*/ f147 1 224"/>
                <a:gd name="f197" fmla="*/ f148 1 141"/>
                <a:gd name="f198" fmla="*/ f149 1 224"/>
                <a:gd name="f199" fmla="*/ f150 1 141"/>
                <a:gd name="f200" fmla="*/ f151 1 141"/>
                <a:gd name="f201" fmla="*/ f152 1 224"/>
                <a:gd name="f202" fmla="*/ f153 1 224"/>
                <a:gd name="f203" fmla="*/ f154 1 141"/>
                <a:gd name="f204" fmla="*/ f155 1 141"/>
                <a:gd name="f205" fmla="*/ f156 1 224"/>
                <a:gd name="f206" fmla="*/ f157 1 141"/>
                <a:gd name="f207" fmla="*/ f158 1 224"/>
                <a:gd name="f208" fmla="*/ f159 1 141"/>
                <a:gd name="f209" fmla="*/ f160 1 141"/>
                <a:gd name="f210" fmla="*/ f161 1 141"/>
                <a:gd name="f211" fmla="*/ f162 1 224"/>
                <a:gd name="f212" fmla="*/ f163 1 224"/>
                <a:gd name="f213" fmla="*/ f164 1 141"/>
                <a:gd name="f214" fmla="*/ f165 1 224"/>
                <a:gd name="f215" fmla="*/ 0 1 f116"/>
                <a:gd name="f216" fmla="*/ f110 1 f116"/>
                <a:gd name="f217" fmla="*/ 0 1 f117"/>
                <a:gd name="f218" fmla="*/ f111 1 f117"/>
                <a:gd name="f219" fmla="*/ f167 1 f116"/>
                <a:gd name="f220" fmla="*/ f168 1 f117"/>
                <a:gd name="f221" fmla="*/ f169 1 f116"/>
                <a:gd name="f222" fmla="*/ f170 1 f117"/>
                <a:gd name="f223" fmla="*/ f171 1 f116"/>
                <a:gd name="f224" fmla="*/ f172 1 f116"/>
                <a:gd name="f225" fmla="*/ f173 1 f117"/>
                <a:gd name="f226" fmla="*/ f174 1 f117"/>
                <a:gd name="f227" fmla="*/ f175 1 f117"/>
                <a:gd name="f228" fmla="*/ f176 1 f116"/>
                <a:gd name="f229" fmla="*/ f177 1 f116"/>
                <a:gd name="f230" fmla="*/ f178 1 f117"/>
                <a:gd name="f231" fmla="*/ f179 1 f116"/>
                <a:gd name="f232" fmla="*/ f180 1 f117"/>
                <a:gd name="f233" fmla="*/ f181 1 f117"/>
                <a:gd name="f234" fmla="*/ f182 1 f117"/>
                <a:gd name="f235" fmla="*/ f183 1 f117"/>
                <a:gd name="f236" fmla="*/ f184 1 f116"/>
                <a:gd name="f237" fmla="*/ f185 1 f117"/>
                <a:gd name="f238" fmla="*/ f186 1 f116"/>
                <a:gd name="f239" fmla="*/ f187 1 f117"/>
                <a:gd name="f240" fmla="*/ f188 1 f116"/>
                <a:gd name="f241" fmla="*/ f189 1 f116"/>
                <a:gd name="f242" fmla="*/ f190 1 f116"/>
                <a:gd name="f243" fmla="*/ f191 1 f117"/>
                <a:gd name="f244" fmla="*/ f192 1 f117"/>
                <a:gd name="f245" fmla="*/ f193 1 f116"/>
                <a:gd name="f246" fmla="*/ f194 1 f116"/>
                <a:gd name="f247" fmla="*/ f195 1 f117"/>
                <a:gd name="f248" fmla="*/ f196 1 f117"/>
                <a:gd name="f249" fmla="*/ f197 1 f116"/>
                <a:gd name="f250" fmla="*/ f198 1 f117"/>
                <a:gd name="f251" fmla="*/ f199 1 f116"/>
                <a:gd name="f252" fmla="*/ f200 1 f116"/>
                <a:gd name="f253" fmla="*/ f201 1 f117"/>
                <a:gd name="f254" fmla="*/ f202 1 f117"/>
                <a:gd name="f255" fmla="*/ f203 1 f116"/>
                <a:gd name="f256" fmla="*/ f204 1 f116"/>
                <a:gd name="f257" fmla="*/ f205 1 f117"/>
                <a:gd name="f258" fmla="*/ f206 1 f116"/>
                <a:gd name="f259" fmla="*/ f207 1 f117"/>
                <a:gd name="f260" fmla="*/ f208 1 f116"/>
                <a:gd name="f261" fmla="*/ f209 1 f116"/>
                <a:gd name="f262" fmla="*/ f210 1 f116"/>
                <a:gd name="f263" fmla="*/ f211 1 f117"/>
                <a:gd name="f264" fmla="*/ f212 1 f117"/>
                <a:gd name="f265" fmla="*/ f213 1 f116"/>
                <a:gd name="f266" fmla="*/ f214 1 f117"/>
                <a:gd name="f267" fmla="*/ f215 f107 1"/>
                <a:gd name="f268" fmla="*/ f216 f107 1"/>
                <a:gd name="f269" fmla="*/ f218 f108 1"/>
                <a:gd name="f270" fmla="*/ f217 f108 1"/>
                <a:gd name="f271" fmla="*/ f219 f107 1"/>
                <a:gd name="f272" fmla="*/ f220 f108 1"/>
                <a:gd name="f273" fmla="*/ f221 f107 1"/>
                <a:gd name="f274" fmla="*/ f222 f108 1"/>
                <a:gd name="f275" fmla="*/ f223 f107 1"/>
                <a:gd name="f276" fmla="*/ f224 f107 1"/>
                <a:gd name="f277" fmla="*/ f225 f108 1"/>
                <a:gd name="f278" fmla="*/ f226 f108 1"/>
                <a:gd name="f279" fmla="*/ f227 f108 1"/>
                <a:gd name="f280" fmla="*/ f228 f107 1"/>
                <a:gd name="f281" fmla="*/ f229 f107 1"/>
                <a:gd name="f282" fmla="*/ f230 f108 1"/>
                <a:gd name="f283" fmla="*/ f231 f107 1"/>
                <a:gd name="f284" fmla="*/ f232 f108 1"/>
                <a:gd name="f285" fmla="*/ f233 f108 1"/>
                <a:gd name="f286" fmla="*/ f234 f108 1"/>
                <a:gd name="f287" fmla="*/ f235 f108 1"/>
                <a:gd name="f288" fmla="*/ f236 f107 1"/>
                <a:gd name="f289" fmla="*/ f237 f108 1"/>
                <a:gd name="f290" fmla="*/ f238 f107 1"/>
                <a:gd name="f291" fmla="*/ f239 f108 1"/>
                <a:gd name="f292" fmla="*/ f240 f107 1"/>
                <a:gd name="f293" fmla="*/ f241 f107 1"/>
                <a:gd name="f294" fmla="*/ f242 f107 1"/>
                <a:gd name="f295" fmla="*/ f243 f108 1"/>
                <a:gd name="f296" fmla="*/ f244 f108 1"/>
                <a:gd name="f297" fmla="*/ f245 f107 1"/>
                <a:gd name="f298" fmla="*/ f246 f107 1"/>
                <a:gd name="f299" fmla="*/ f247 f108 1"/>
                <a:gd name="f300" fmla="*/ f248 f108 1"/>
                <a:gd name="f301" fmla="*/ f249 f107 1"/>
                <a:gd name="f302" fmla="*/ f250 f108 1"/>
                <a:gd name="f303" fmla="*/ f251 f107 1"/>
                <a:gd name="f304" fmla="*/ f252 f107 1"/>
                <a:gd name="f305" fmla="*/ f253 f108 1"/>
                <a:gd name="f306" fmla="*/ f254 f108 1"/>
                <a:gd name="f307" fmla="*/ f255 f107 1"/>
                <a:gd name="f308" fmla="*/ f256 f107 1"/>
                <a:gd name="f309" fmla="*/ f257 f108 1"/>
                <a:gd name="f310" fmla="*/ f258 f107 1"/>
                <a:gd name="f311" fmla="*/ f259 f108 1"/>
                <a:gd name="f312" fmla="*/ f260 f107 1"/>
                <a:gd name="f313" fmla="*/ f261 f107 1"/>
                <a:gd name="f314" fmla="*/ f262 f107 1"/>
                <a:gd name="f315" fmla="*/ f263 f108 1"/>
                <a:gd name="f316" fmla="*/ f264 f108 1"/>
                <a:gd name="f317" fmla="*/ f265 f107 1"/>
                <a:gd name="f318" fmla="*/ f266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6">
                  <a:pos x="f271" y="f272"/>
                </a:cxn>
                <a:cxn ang="f166">
                  <a:pos x="f273" y="f272"/>
                </a:cxn>
                <a:cxn ang="f166">
                  <a:pos x="f273" y="f274"/>
                </a:cxn>
                <a:cxn ang="f166">
                  <a:pos x="f275" y="f274"/>
                </a:cxn>
                <a:cxn ang="f166">
                  <a:pos x="f276" y="f277"/>
                </a:cxn>
                <a:cxn ang="f166">
                  <a:pos x="f276" y="f278"/>
                </a:cxn>
                <a:cxn ang="f166">
                  <a:pos x="f276" y="f279"/>
                </a:cxn>
                <a:cxn ang="f166">
                  <a:pos x="f280" y="f279"/>
                </a:cxn>
                <a:cxn ang="f166">
                  <a:pos x="f281" y="f282"/>
                </a:cxn>
                <a:cxn ang="f166">
                  <a:pos x="f283" y="f284"/>
                </a:cxn>
                <a:cxn ang="f166">
                  <a:pos x="f283" y="f285"/>
                </a:cxn>
                <a:cxn ang="f166">
                  <a:pos x="f275" y="f285"/>
                </a:cxn>
                <a:cxn ang="f166">
                  <a:pos x="f276" y="f286"/>
                </a:cxn>
                <a:cxn ang="f166">
                  <a:pos x="f276" y="f287"/>
                </a:cxn>
                <a:cxn ang="f166">
                  <a:pos x="f288" y="f289"/>
                </a:cxn>
                <a:cxn ang="f166">
                  <a:pos x="f283" y="f289"/>
                </a:cxn>
                <a:cxn ang="f166">
                  <a:pos x="f290" y="f291"/>
                </a:cxn>
                <a:cxn ang="f166">
                  <a:pos x="f271" y="f291"/>
                </a:cxn>
                <a:cxn ang="f166">
                  <a:pos x="f292" y="f289"/>
                </a:cxn>
                <a:cxn ang="f166">
                  <a:pos x="f293" y="f289"/>
                </a:cxn>
                <a:cxn ang="f166">
                  <a:pos x="f294" y="f295"/>
                </a:cxn>
                <a:cxn ang="f166">
                  <a:pos x="f294" y="f296"/>
                </a:cxn>
                <a:cxn ang="f166">
                  <a:pos x="f297" y="f296"/>
                </a:cxn>
                <a:cxn ang="f166">
                  <a:pos x="f298" y="f299"/>
                </a:cxn>
                <a:cxn ang="f166">
                  <a:pos x="f292" y="f295"/>
                </a:cxn>
                <a:cxn ang="f166">
                  <a:pos x="f292" y="f300"/>
                </a:cxn>
                <a:cxn ang="f166">
                  <a:pos x="f297" y="f300"/>
                </a:cxn>
                <a:cxn ang="f166">
                  <a:pos x="f301" y="f302"/>
                </a:cxn>
                <a:cxn ang="f166">
                  <a:pos x="f294" y="f277"/>
                </a:cxn>
                <a:cxn ang="f166">
                  <a:pos x="f303" y="f274"/>
                </a:cxn>
                <a:cxn ang="f166">
                  <a:pos x="f304" y="f274"/>
                </a:cxn>
                <a:cxn ang="f166">
                  <a:pos x="f292" y="f305"/>
                </a:cxn>
                <a:cxn ang="f166">
                  <a:pos x="f271" y="f272"/>
                </a:cxn>
                <a:cxn ang="f166">
                  <a:pos x="f283" y="f300"/>
                </a:cxn>
                <a:cxn ang="f166">
                  <a:pos x="f283" y="f306"/>
                </a:cxn>
                <a:cxn ang="f166">
                  <a:pos x="f307" y="f306"/>
                </a:cxn>
                <a:cxn ang="f166">
                  <a:pos x="f308" y="f309"/>
                </a:cxn>
                <a:cxn ang="f166">
                  <a:pos x="f310" y="f311"/>
                </a:cxn>
                <a:cxn ang="f166">
                  <a:pos x="f312" y="f300"/>
                </a:cxn>
                <a:cxn ang="f166">
                  <a:pos x="f283" y="f300"/>
                </a:cxn>
                <a:cxn ang="f166">
                  <a:pos x="f292" y="f284"/>
                </a:cxn>
                <a:cxn ang="f166">
                  <a:pos x="f313" y="f284"/>
                </a:cxn>
                <a:cxn ang="f166">
                  <a:pos x="f314" y="f315"/>
                </a:cxn>
                <a:cxn ang="f166">
                  <a:pos x="f314" y="f316"/>
                </a:cxn>
                <a:cxn ang="f166">
                  <a:pos x="f317" y="f318"/>
                </a:cxn>
                <a:cxn ang="f166">
                  <a:pos x="f292" y="f318"/>
                </a:cxn>
                <a:cxn ang="f166">
                  <a:pos x="f292" y="f284"/>
                </a:cxn>
              </a:cxnLst>
              <a:rect l="f267" t="f270" r="f268" b="f269"/>
              <a:pathLst>
                <a:path w="141" h="224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1" y="f12"/>
                    <a:pt x="f11" y="f13"/>
                    <a:pt x="f11" y="f14"/>
                  </a:cubicBezTo>
                  <a:cubicBezTo>
                    <a:pt x="f15" y="f14"/>
                    <a:pt x="f16" y="f14"/>
                    <a:pt x="f17" y="f14"/>
                  </a:cubicBezTo>
                  <a:cubicBezTo>
                    <a:pt x="f18" y="f14"/>
                    <a:pt x="f19" y="f20"/>
                    <a:pt x="f19" y="f21"/>
                  </a:cubicBezTo>
                  <a:cubicBezTo>
                    <a:pt x="f6" y="f22"/>
                    <a:pt x="f19" y="f23"/>
                    <a:pt x="f19" y="f24"/>
                  </a:cubicBezTo>
                  <a:cubicBezTo>
                    <a:pt x="f19" y="f25"/>
                    <a:pt x="f19" y="f9"/>
                    <a:pt x="f19" y="f26"/>
                  </a:cubicBezTo>
                  <a:cubicBezTo>
                    <a:pt x="f27" y="f26"/>
                    <a:pt x="f28" y="f26"/>
                    <a:pt x="f29" y="f26"/>
                  </a:cubicBezTo>
                  <a:cubicBezTo>
                    <a:pt x="f30" y="f8"/>
                    <a:pt x="f30" y="f31"/>
                    <a:pt x="f32" y="f33"/>
                  </a:cubicBezTo>
                  <a:cubicBezTo>
                    <a:pt x="f34" y="f21"/>
                    <a:pt x="f35" y="f36"/>
                    <a:pt x="f37" y="f38"/>
                  </a:cubicBezTo>
                  <a:cubicBezTo>
                    <a:pt x="f37" y="f39"/>
                    <a:pt x="f37" y="f40"/>
                    <a:pt x="f37" y="f41"/>
                  </a:cubicBezTo>
                  <a:cubicBezTo>
                    <a:pt x="f15" y="f41"/>
                    <a:pt x="f32" y="f41"/>
                    <a:pt x="f17" y="f41"/>
                  </a:cubicBezTo>
                  <a:cubicBezTo>
                    <a:pt x="f18" y="f41"/>
                    <a:pt x="f19" y="f30"/>
                    <a:pt x="f19" y="f42"/>
                  </a:cubicBezTo>
                  <a:cubicBezTo>
                    <a:pt x="f19" y="f43"/>
                    <a:pt x="f19" y="f44"/>
                    <a:pt x="f19" y="f45"/>
                  </a:cubicBezTo>
                  <a:cubicBezTo>
                    <a:pt x="f19" y="f46"/>
                    <a:pt x="f47" y="f48"/>
                    <a:pt x="f49" y="f48"/>
                  </a:cubicBezTo>
                  <a:cubicBezTo>
                    <a:pt x="f16" y="f48"/>
                    <a:pt x="f50" y="f48"/>
                    <a:pt x="f37" y="f48"/>
                  </a:cubicBezTo>
                  <a:cubicBezTo>
                    <a:pt x="f11" y="f51"/>
                    <a:pt x="f11" y="f52"/>
                    <a:pt x="f53" y="f7"/>
                  </a:cubicBezTo>
                  <a:cubicBezTo>
                    <a:pt x="f10" y="f7"/>
                    <a:pt x="f25" y="f7"/>
                    <a:pt x="f8" y="f7"/>
                  </a:cubicBezTo>
                  <a:cubicBezTo>
                    <a:pt x="f8" y="f54"/>
                    <a:pt x="f55" y="f51"/>
                    <a:pt x="f55" y="f48"/>
                  </a:cubicBezTo>
                  <a:cubicBezTo>
                    <a:pt x="f22" y="f48"/>
                    <a:pt x="f56" y="f48"/>
                    <a:pt x="f57" y="f48"/>
                  </a:cubicBezTo>
                  <a:cubicBezTo>
                    <a:pt x="f58" y="f48"/>
                    <a:pt x="f5" y="f46"/>
                    <a:pt x="f5" y="f59"/>
                  </a:cubicBezTo>
                  <a:cubicBezTo>
                    <a:pt x="f5" y="f60"/>
                    <a:pt x="f5" y="f61"/>
                    <a:pt x="f5" y="f62"/>
                  </a:cubicBezTo>
                  <a:cubicBezTo>
                    <a:pt x="f13" y="f62"/>
                    <a:pt x="f63" y="f62"/>
                    <a:pt x="f64" y="f62"/>
                  </a:cubicBezTo>
                  <a:cubicBezTo>
                    <a:pt x="f65" y="f66"/>
                    <a:pt x="f65" y="f60"/>
                    <a:pt x="f67" y="f68"/>
                  </a:cubicBezTo>
                  <a:cubicBezTo>
                    <a:pt x="f69" y="f70"/>
                    <a:pt x="f71" y="f72"/>
                    <a:pt x="f55" y="f59"/>
                  </a:cubicBezTo>
                  <a:cubicBezTo>
                    <a:pt x="f55" y="f66"/>
                    <a:pt x="f55" y="f73"/>
                    <a:pt x="f55" y="f74"/>
                  </a:cubicBezTo>
                  <a:cubicBezTo>
                    <a:pt x="f75" y="f74"/>
                    <a:pt x="f76" y="f74"/>
                    <a:pt x="f64" y="f74"/>
                  </a:cubicBezTo>
                  <a:cubicBezTo>
                    <a:pt x="f77" y="f74"/>
                    <a:pt x="f78" y="f28"/>
                    <a:pt x="f78" y="f79"/>
                  </a:cubicBezTo>
                  <a:cubicBezTo>
                    <a:pt x="f78" y="f11"/>
                    <a:pt x="f5" y="f80"/>
                    <a:pt x="f5" y="f21"/>
                  </a:cubicBezTo>
                  <a:cubicBezTo>
                    <a:pt x="f5" y="f57"/>
                    <a:pt x="f58" y="f81"/>
                    <a:pt x="f82" y="f14"/>
                  </a:cubicBezTo>
                  <a:cubicBezTo>
                    <a:pt x="f83" y="f14"/>
                    <a:pt x="f84" y="f14"/>
                    <a:pt x="f85" y="f14"/>
                  </a:cubicBezTo>
                  <a:cubicBezTo>
                    <a:pt x="f85" y="f14"/>
                    <a:pt x="f80" y="f86"/>
                    <a:pt x="f55" y="f86"/>
                  </a:cubicBezTo>
                  <a:cubicBezTo>
                    <a:pt x="f55" y="f13"/>
                    <a:pt x="f8" y="f12"/>
                    <a:pt x="f8" y="f5"/>
                  </a:cubicBezTo>
                  <a:close/>
                  <a:moveTo>
                    <a:pt x="f37" y="f74"/>
                  </a:moveTo>
                  <a:cubicBezTo>
                    <a:pt x="f37" y="f73"/>
                    <a:pt x="f37" y="f66"/>
                    <a:pt x="f37" y="f72"/>
                  </a:cubicBezTo>
                  <a:cubicBezTo>
                    <a:pt x="f87" y="f72"/>
                    <a:pt x="f15" y="f72"/>
                    <a:pt x="f88" y="f72"/>
                  </a:cubicBezTo>
                  <a:cubicBezTo>
                    <a:pt x="f32" y="f72"/>
                    <a:pt x="f89" y="f90"/>
                    <a:pt x="f89" y="f91"/>
                  </a:cubicBezTo>
                  <a:cubicBezTo>
                    <a:pt x="f30" y="f92"/>
                    <a:pt x="f30" y="f93"/>
                    <a:pt x="f30" y="f94"/>
                  </a:cubicBezTo>
                  <a:cubicBezTo>
                    <a:pt x="f89" y="f27"/>
                    <a:pt x="f32" y="f74"/>
                    <a:pt x="f95" y="f74"/>
                  </a:cubicBezTo>
                  <a:cubicBezTo>
                    <a:pt x="f96" y="f74"/>
                    <a:pt x="f97" y="f74"/>
                    <a:pt x="f37" y="f74"/>
                  </a:cubicBezTo>
                  <a:close/>
                  <a:moveTo>
                    <a:pt x="f55" y="f38"/>
                  </a:moveTo>
                  <a:cubicBezTo>
                    <a:pt x="f98" y="f38"/>
                    <a:pt x="f31" y="f38"/>
                    <a:pt x="f84" y="f38"/>
                  </a:cubicBezTo>
                  <a:cubicBezTo>
                    <a:pt x="f99" y="f36"/>
                    <a:pt x="f65" y="f100"/>
                    <a:pt x="f65" y="f23"/>
                  </a:cubicBezTo>
                  <a:cubicBezTo>
                    <a:pt x="f65" y="f24"/>
                    <a:pt x="f65" y="f101"/>
                    <a:pt x="f65" y="f87"/>
                  </a:cubicBezTo>
                  <a:cubicBezTo>
                    <a:pt x="f65" y="f50"/>
                    <a:pt x="f102" y="f34"/>
                    <a:pt x="f69" y="f103"/>
                  </a:cubicBezTo>
                  <a:cubicBezTo>
                    <a:pt x="f104" y="f41"/>
                    <a:pt x="f105" y="f103"/>
                    <a:pt x="f55" y="f103"/>
                  </a:cubicBezTo>
                  <a:cubicBezTo>
                    <a:pt x="f55" y="f40"/>
                    <a:pt x="f55" y="f39"/>
                    <a:pt x="f55" y="f3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61" name="Freeform 371">
              <a:extLst>
                <a:ext uri="{FF2B5EF4-FFF2-40B4-BE49-F238E27FC236}">
                  <a16:creationId xmlns:a16="http://schemas.microsoft.com/office/drawing/2014/main" id="{9C18AAA3-E56F-A42D-5476-5B1D3E35C421}"/>
                </a:ext>
              </a:extLst>
            </p:cNvPr>
            <p:cNvSpPr/>
            <p:nvPr/>
          </p:nvSpPr>
          <p:spPr>
            <a:xfrm>
              <a:off x="9709766" y="5078687"/>
              <a:ext cx="131765" cy="5302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1"/>
                <a:gd name="f7" fmla="val 367"/>
                <a:gd name="f8" fmla="val 46"/>
                <a:gd name="f9" fmla="val 51"/>
                <a:gd name="f10" fmla="val 9"/>
                <a:gd name="f11" fmla="val 56"/>
                <a:gd name="f12" fmla="val 17"/>
                <a:gd name="f13" fmla="val 60"/>
                <a:gd name="f14" fmla="val 24"/>
                <a:gd name="f15" fmla="val 70"/>
                <a:gd name="f16" fmla="val 43"/>
                <a:gd name="f17" fmla="val 81"/>
                <a:gd name="f18" fmla="val 61"/>
                <a:gd name="f19" fmla="val 80"/>
                <a:gd name="f20" fmla="val 84"/>
                <a:gd name="f21" fmla="val 78"/>
                <a:gd name="f22" fmla="val 71"/>
                <a:gd name="f23" fmla="val 82"/>
                <a:gd name="f24" fmla="val 177"/>
                <a:gd name="f25" fmla="val 272"/>
                <a:gd name="f26" fmla="val 54"/>
                <a:gd name="f27" fmla="val 37"/>
                <a:gd name="f28" fmla="val 20"/>
                <a:gd name="f29" fmla="val 13"/>
                <a:gd name="f30" fmla="val 8"/>
                <a:gd name="f31" fmla="val 16"/>
                <a:gd name="f32" fmla="val 30"/>
                <a:gd name="f33" fmla="val 28"/>
                <a:gd name="f34" fmla="+- 0 0 -90"/>
                <a:gd name="f35" fmla="*/ f3 1 91"/>
                <a:gd name="f36" fmla="*/ f4 1 367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91"/>
                <a:gd name="f45" fmla="*/ f41 1 367"/>
                <a:gd name="f46" fmla="*/ 46 f42 1"/>
                <a:gd name="f47" fmla="*/ 0 f41 1"/>
                <a:gd name="f48" fmla="*/ 60 f42 1"/>
                <a:gd name="f49" fmla="*/ 24 f41 1"/>
                <a:gd name="f50" fmla="*/ 91 f42 1"/>
                <a:gd name="f51" fmla="*/ 80 f41 1"/>
                <a:gd name="f52" fmla="*/ 71 f42 1"/>
                <a:gd name="f53" fmla="*/ 82 f41 1"/>
                <a:gd name="f54" fmla="*/ 367 f41 1"/>
                <a:gd name="f55" fmla="*/ 20 f42 1"/>
                <a:gd name="f56" fmla="*/ 81 f41 1"/>
                <a:gd name="f57" fmla="*/ 0 f42 1"/>
                <a:gd name="f58" fmla="+- f43 0 f1"/>
                <a:gd name="f59" fmla="*/ f46 1 91"/>
                <a:gd name="f60" fmla="*/ f47 1 367"/>
                <a:gd name="f61" fmla="*/ f48 1 91"/>
                <a:gd name="f62" fmla="*/ f49 1 367"/>
                <a:gd name="f63" fmla="*/ f50 1 91"/>
                <a:gd name="f64" fmla="*/ f51 1 367"/>
                <a:gd name="f65" fmla="*/ f52 1 91"/>
                <a:gd name="f66" fmla="*/ f53 1 367"/>
                <a:gd name="f67" fmla="*/ f54 1 367"/>
                <a:gd name="f68" fmla="*/ f55 1 91"/>
                <a:gd name="f69" fmla="*/ f56 1 367"/>
                <a:gd name="f70" fmla="*/ f57 1 91"/>
                <a:gd name="f71" fmla="*/ 0 1 f44"/>
                <a:gd name="f72" fmla="*/ f38 1 f44"/>
                <a:gd name="f73" fmla="*/ 0 1 f45"/>
                <a:gd name="f74" fmla="*/ f39 1 f45"/>
                <a:gd name="f75" fmla="*/ f59 1 f44"/>
                <a:gd name="f76" fmla="*/ f60 1 f45"/>
                <a:gd name="f77" fmla="*/ f61 1 f44"/>
                <a:gd name="f78" fmla="*/ f62 1 f45"/>
                <a:gd name="f79" fmla="*/ f63 1 f44"/>
                <a:gd name="f80" fmla="*/ f64 1 f45"/>
                <a:gd name="f81" fmla="*/ f65 1 f44"/>
                <a:gd name="f82" fmla="*/ f66 1 f45"/>
                <a:gd name="f83" fmla="*/ f67 1 f45"/>
                <a:gd name="f84" fmla="*/ f68 1 f44"/>
                <a:gd name="f85" fmla="*/ f69 1 f45"/>
                <a:gd name="f86" fmla="*/ f70 1 f44"/>
                <a:gd name="f87" fmla="*/ f71 f35 1"/>
                <a:gd name="f88" fmla="*/ f72 f35 1"/>
                <a:gd name="f89" fmla="*/ f74 f36 1"/>
                <a:gd name="f90" fmla="*/ f73 f36 1"/>
                <a:gd name="f91" fmla="*/ f75 f35 1"/>
                <a:gd name="f92" fmla="*/ f76 f36 1"/>
                <a:gd name="f93" fmla="*/ f77 f35 1"/>
                <a:gd name="f94" fmla="*/ f78 f36 1"/>
                <a:gd name="f95" fmla="*/ f79 f35 1"/>
                <a:gd name="f96" fmla="*/ f80 f36 1"/>
                <a:gd name="f97" fmla="*/ f81 f35 1"/>
                <a:gd name="f98" fmla="*/ f82 f36 1"/>
                <a:gd name="f99" fmla="*/ f83 f36 1"/>
                <a:gd name="f100" fmla="*/ f84 f35 1"/>
                <a:gd name="f101" fmla="*/ f85 f36 1"/>
                <a:gd name="f102" fmla="*/ f86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1" y="f92"/>
                </a:cxn>
                <a:cxn ang="f58">
                  <a:pos x="f93" y="f94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7" y="f99"/>
                </a:cxn>
                <a:cxn ang="f58">
                  <a:pos x="f100" y="f99"/>
                </a:cxn>
                <a:cxn ang="f58">
                  <a:pos x="f100" y="f101"/>
                </a:cxn>
                <a:cxn ang="f58">
                  <a:pos x="f102" y="f101"/>
                </a:cxn>
                <a:cxn ang="f58">
                  <a:pos x="f91" y="f92"/>
                </a:cxn>
              </a:cxnLst>
              <a:rect l="f87" t="f90" r="f88" b="f89"/>
              <a:pathLst>
                <a:path w="91" h="367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6" y="f19"/>
                  </a:cubicBezTo>
                  <a:cubicBezTo>
                    <a:pt x="f20" y="f17"/>
                    <a:pt x="f21" y="f17"/>
                    <a:pt x="f22" y="f23"/>
                  </a:cubicBezTo>
                  <a:cubicBezTo>
                    <a:pt x="f22" y="f24"/>
                    <a:pt x="f22" y="f25"/>
                    <a:pt x="f22" y="f7"/>
                  </a:cubicBezTo>
                  <a:cubicBezTo>
                    <a:pt x="f26" y="f7"/>
                    <a:pt x="f27" y="f7"/>
                    <a:pt x="f28" y="f7"/>
                  </a:cubicBezTo>
                  <a:cubicBezTo>
                    <a:pt x="f28" y="f25"/>
                    <a:pt x="f28" y="f24"/>
                    <a:pt x="f28" y="f17"/>
                  </a:cubicBezTo>
                  <a:cubicBezTo>
                    <a:pt x="f29" y="f17"/>
                    <a:pt x="f30" y="f17"/>
                    <a:pt x="f5" y="f17"/>
                  </a:cubicBezTo>
                  <a:cubicBezTo>
                    <a:pt x="f31" y="f26"/>
                    <a:pt x="f32" y="f33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62" name="Freeform 372">
              <a:extLst>
                <a:ext uri="{FF2B5EF4-FFF2-40B4-BE49-F238E27FC236}">
                  <a16:creationId xmlns:a16="http://schemas.microsoft.com/office/drawing/2014/main" id="{E4B662EF-F127-1567-69B6-701A57348A50}"/>
                </a:ext>
              </a:extLst>
            </p:cNvPr>
            <p:cNvSpPr/>
            <p:nvPr/>
          </p:nvSpPr>
          <p:spPr>
            <a:xfrm>
              <a:off x="9501804" y="3297509"/>
              <a:ext cx="236536" cy="2841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4"/>
                <a:gd name="f7" fmla="val 197"/>
                <a:gd name="f8" fmla="val 151"/>
                <a:gd name="f9" fmla="val 141"/>
                <a:gd name="f10" fmla="val 182"/>
                <a:gd name="f11" fmla="val 131"/>
                <a:gd name="f12" fmla="val 168"/>
                <a:gd name="f13" fmla="val 124"/>
                <a:gd name="f14" fmla="val 153"/>
                <a:gd name="f15" fmla="val 119"/>
                <a:gd name="f16" fmla="val 143"/>
                <a:gd name="f17" fmla="val 113"/>
                <a:gd name="f18" fmla="val 139"/>
                <a:gd name="f19" fmla="val 101"/>
                <a:gd name="f20" fmla="val 79"/>
                <a:gd name="f21" fmla="val 140"/>
                <a:gd name="f22" fmla="val 57"/>
                <a:gd name="f23" fmla="val 35"/>
                <a:gd name="f24" fmla="val 14"/>
                <a:gd name="f25" fmla="val 125"/>
                <a:gd name="f26" fmla="val 105"/>
                <a:gd name="f27" fmla="val 82"/>
                <a:gd name="f28" fmla="val 59"/>
                <a:gd name="f29" fmla="val 36"/>
                <a:gd name="f30" fmla="val 16"/>
                <a:gd name="f31" fmla="val 34"/>
                <a:gd name="f32" fmla="val 67"/>
                <a:gd name="f33" fmla="val 99"/>
                <a:gd name="f34" fmla="val 132"/>
                <a:gd name="f35" fmla="val 1"/>
                <a:gd name="f36" fmla="val 146"/>
                <a:gd name="f37" fmla="val 159"/>
                <a:gd name="f38" fmla="val 15"/>
                <a:gd name="f39" fmla="val 30"/>
                <a:gd name="f40" fmla="val 160"/>
                <a:gd name="f41" fmla="val 86"/>
                <a:gd name="f42" fmla="val 158"/>
                <a:gd name="f43" fmla="val 111"/>
                <a:gd name="f44" fmla="val 166"/>
                <a:gd name="f45" fmla="val 152"/>
                <a:gd name="f46" fmla="val 193"/>
                <a:gd name="f47" fmla="val 194"/>
                <a:gd name="f48" fmla="val 195"/>
                <a:gd name="f49" fmla="val 49"/>
                <a:gd name="f50" fmla="val 65"/>
                <a:gd name="f51" fmla="val 96"/>
                <a:gd name="f52" fmla="val 126"/>
                <a:gd name="f53" fmla="val 43"/>
                <a:gd name="f54" fmla="val 37"/>
                <a:gd name="f55" fmla="val 32"/>
                <a:gd name="f56" fmla="val 95"/>
                <a:gd name="f57" fmla="val 38"/>
                <a:gd name="f58" fmla="val 78"/>
                <a:gd name="f59" fmla="val 129"/>
                <a:gd name="f60" fmla="val 61"/>
                <a:gd name="f61" fmla="val 128"/>
                <a:gd name="f62" fmla="val 60"/>
                <a:gd name="f63" fmla="val 112"/>
                <a:gd name="f64" fmla="val 98"/>
                <a:gd name="f65" fmla="val 84"/>
                <a:gd name="f66" fmla="val 71"/>
                <a:gd name="f67" fmla="val 47"/>
                <a:gd name="f68" fmla="val 72"/>
                <a:gd name="f69" fmla="val 106"/>
                <a:gd name="f70" fmla="val 52"/>
                <a:gd name="f71" fmla="val 70"/>
                <a:gd name="f72" fmla="val 87"/>
                <a:gd name="f73" fmla="val 90"/>
                <a:gd name="f74" fmla="val 69"/>
                <a:gd name="f75" fmla="+- 0 0 -90"/>
                <a:gd name="f76" fmla="*/ f3 1 164"/>
                <a:gd name="f77" fmla="*/ f4 1 197"/>
                <a:gd name="f78" fmla="val f5"/>
                <a:gd name="f79" fmla="val f6"/>
                <a:gd name="f80" fmla="val f7"/>
                <a:gd name="f81" fmla="*/ f75 f0 1"/>
                <a:gd name="f82" fmla="+- f80 0 f78"/>
                <a:gd name="f83" fmla="+- f79 0 f78"/>
                <a:gd name="f84" fmla="*/ f81 1 f2"/>
                <a:gd name="f85" fmla="*/ f83 1 164"/>
                <a:gd name="f86" fmla="*/ f82 1 197"/>
                <a:gd name="f87" fmla="*/ 151 f83 1"/>
                <a:gd name="f88" fmla="*/ 197 f82 1"/>
                <a:gd name="f89" fmla="*/ 124 f83 1"/>
                <a:gd name="f90" fmla="*/ 153 f82 1"/>
                <a:gd name="f91" fmla="*/ 101 f83 1"/>
                <a:gd name="f92" fmla="*/ 139 f82 1"/>
                <a:gd name="f93" fmla="*/ 35 f83 1"/>
                <a:gd name="f94" fmla="*/ 140 f82 1"/>
                <a:gd name="f95" fmla="*/ 0 f83 1"/>
                <a:gd name="f96" fmla="*/ 105 f82 1"/>
                <a:gd name="f97" fmla="*/ 36 f82 1"/>
                <a:gd name="f98" fmla="*/ 34 f83 1"/>
                <a:gd name="f99" fmla="*/ 0 f82 1"/>
                <a:gd name="f100" fmla="*/ 132 f83 1"/>
                <a:gd name="f101" fmla="*/ 1 f82 1"/>
                <a:gd name="f102" fmla="*/ 159 f83 1"/>
                <a:gd name="f103" fmla="*/ 30 f82 1"/>
                <a:gd name="f104" fmla="*/ 158 f83 1"/>
                <a:gd name="f105" fmla="*/ 111 f82 1"/>
                <a:gd name="f106" fmla="*/ 152 f83 1"/>
                <a:gd name="f107" fmla="*/ 193 f82 1"/>
                <a:gd name="f108" fmla="*/ 49 f82 1"/>
                <a:gd name="f109" fmla="*/ 126 f83 1"/>
                <a:gd name="f110" fmla="*/ 32 f82 1"/>
                <a:gd name="f111" fmla="*/ 78 f82 1"/>
                <a:gd name="f112" fmla="*/ 112 f83 1"/>
                <a:gd name="f113" fmla="*/ 61 f82 1"/>
                <a:gd name="f114" fmla="*/ 71 f83 1"/>
                <a:gd name="f115" fmla="*/ 106 f82 1"/>
                <a:gd name="f116" fmla="*/ 87 f83 1"/>
                <a:gd name="f117" fmla="*/ 90 f82 1"/>
                <a:gd name="f118" fmla="+- f84 0 f1"/>
                <a:gd name="f119" fmla="*/ f87 1 164"/>
                <a:gd name="f120" fmla="*/ f88 1 197"/>
                <a:gd name="f121" fmla="*/ f89 1 164"/>
                <a:gd name="f122" fmla="*/ f90 1 197"/>
                <a:gd name="f123" fmla="*/ f91 1 164"/>
                <a:gd name="f124" fmla="*/ f92 1 197"/>
                <a:gd name="f125" fmla="*/ f93 1 164"/>
                <a:gd name="f126" fmla="*/ f94 1 197"/>
                <a:gd name="f127" fmla="*/ f95 1 164"/>
                <a:gd name="f128" fmla="*/ f96 1 197"/>
                <a:gd name="f129" fmla="*/ f97 1 197"/>
                <a:gd name="f130" fmla="*/ f98 1 164"/>
                <a:gd name="f131" fmla="*/ f99 1 197"/>
                <a:gd name="f132" fmla="*/ f100 1 164"/>
                <a:gd name="f133" fmla="*/ f101 1 197"/>
                <a:gd name="f134" fmla="*/ f102 1 164"/>
                <a:gd name="f135" fmla="*/ f103 1 197"/>
                <a:gd name="f136" fmla="*/ f104 1 164"/>
                <a:gd name="f137" fmla="*/ f105 1 197"/>
                <a:gd name="f138" fmla="*/ f106 1 164"/>
                <a:gd name="f139" fmla="*/ f107 1 197"/>
                <a:gd name="f140" fmla="*/ f108 1 197"/>
                <a:gd name="f141" fmla="*/ f109 1 164"/>
                <a:gd name="f142" fmla="*/ f110 1 197"/>
                <a:gd name="f143" fmla="*/ f111 1 197"/>
                <a:gd name="f144" fmla="*/ f112 1 164"/>
                <a:gd name="f145" fmla="*/ f113 1 197"/>
                <a:gd name="f146" fmla="*/ f114 1 164"/>
                <a:gd name="f147" fmla="*/ f115 1 197"/>
                <a:gd name="f148" fmla="*/ f116 1 164"/>
                <a:gd name="f149" fmla="*/ f117 1 197"/>
                <a:gd name="f150" fmla="*/ 0 1 f85"/>
                <a:gd name="f151" fmla="*/ f79 1 f85"/>
                <a:gd name="f152" fmla="*/ 0 1 f86"/>
                <a:gd name="f153" fmla="*/ f80 1 f86"/>
                <a:gd name="f154" fmla="*/ f119 1 f85"/>
                <a:gd name="f155" fmla="*/ f120 1 f86"/>
                <a:gd name="f156" fmla="*/ f121 1 f85"/>
                <a:gd name="f157" fmla="*/ f122 1 f86"/>
                <a:gd name="f158" fmla="*/ f123 1 f85"/>
                <a:gd name="f159" fmla="*/ f124 1 f86"/>
                <a:gd name="f160" fmla="*/ f125 1 f85"/>
                <a:gd name="f161" fmla="*/ f126 1 f86"/>
                <a:gd name="f162" fmla="*/ f127 1 f85"/>
                <a:gd name="f163" fmla="*/ f128 1 f86"/>
                <a:gd name="f164" fmla="*/ f129 1 f86"/>
                <a:gd name="f165" fmla="*/ f130 1 f85"/>
                <a:gd name="f166" fmla="*/ f131 1 f86"/>
                <a:gd name="f167" fmla="*/ f132 1 f85"/>
                <a:gd name="f168" fmla="*/ f133 1 f86"/>
                <a:gd name="f169" fmla="*/ f134 1 f85"/>
                <a:gd name="f170" fmla="*/ f135 1 f86"/>
                <a:gd name="f171" fmla="*/ f136 1 f85"/>
                <a:gd name="f172" fmla="*/ f137 1 f86"/>
                <a:gd name="f173" fmla="*/ f138 1 f85"/>
                <a:gd name="f174" fmla="*/ f139 1 f86"/>
                <a:gd name="f175" fmla="*/ f140 1 f86"/>
                <a:gd name="f176" fmla="*/ f141 1 f85"/>
                <a:gd name="f177" fmla="*/ f142 1 f86"/>
                <a:gd name="f178" fmla="*/ f143 1 f86"/>
                <a:gd name="f179" fmla="*/ f144 1 f85"/>
                <a:gd name="f180" fmla="*/ f145 1 f86"/>
                <a:gd name="f181" fmla="*/ f146 1 f85"/>
                <a:gd name="f182" fmla="*/ f147 1 f86"/>
                <a:gd name="f183" fmla="*/ f148 1 f85"/>
                <a:gd name="f184" fmla="*/ f149 1 f86"/>
                <a:gd name="f185" fmla="*/ f150 f76 1"/>
                <a:gd name="f186" fmla="*/ f151 f76 1"/>
                <a:gd name="f187" fmla="*/ f153 f77 1"/>
                <a:gd name="f188" fmla="*/ f152 f77 1"/>
                <a:gd name="f189" fmla="*/ f154 f76 1"/>
                <a:gd name="f190" fmla="*/ f155 f77 1"/>
                <a:gd name="f191" fmla="*/ f156 f76 1"/>
                <a:gd name="f192" fmla="*/ f157 f77 1"/>
                <a:gd name="f193" fmla="*/ f158 f76 1"/>
                <a:gd name="f194" fmla="*/ f159 f77 1"/>
                <a:gd name="f195" fmla="*/ f160 f76 1"/>
                <a:gd name="f196" fmla="*/ f161 f77 1"/>
                <a:gd name="f197" fmla="*/ f162 f76 1"/>
                <a:gd name="f198" fmla="*/ f163 f77 1"/>
                <a:gd name="f199" fmla="*/ f164 f77 1"/>
                <a:gd name="f200" fmla="*/ f165 f76 1"/>
                <a:gd name="f201" fmla="*/ f166 f77 1"/>
                <a:gd name="f202" fmla="*/ f167 f76 1"/>
                <a:gd name="f203" fmla="*/ f168 f77 1"/>
                <a:gd name="f204" fmla="*/ f169 f76 1"/>
                <a:gd name="f205" fmla="*/ f170 f77 1"/>
                <a:gd name="f206" fmla="*/ f171 f76 1"/>
                <a:gd name="f207" fmla="*/ f172 f77 1"/>
                <a:gd name="f208" fmla="*/ f173 f76 1"/>
                <a:gd name="f209" fmla="*/ f174 f77 1"/>
                <a:gd name="f210" fmla="*/ f175 f77 1"/>
                <a:gd name="f211" fmla="*/ f176 f76 1"/>
                <a:gd name="f212" fmla="*/ f177 f77 1"/>
                <a:gd name="f213" fmla="*/ f178 f77 1"/>
                <a:gd name="f214" fmla="*/ f179 f76 1"/>
                <a:gd name="f215" fmla="*/ f180 f77 1"/>
                <a:gd name="f216" fmla="*/ f181 f76 1"/>
                <a:gd name="f217" fmla="*/ f182 f77 1"/>
                <a:gd name="f218" fmla="*/ f183 f76 1"/>
                <a:gd name="f219" fmla="*/ f184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8">
                  <a:pos x="f189" y="f190"/>
                </a:cxn>
                <a:cxn ang="f118">
                  <a:pos x="f191" y="f192"/>
                </a:cxn>
                <a:cxn ang="f118">
                  <a:pos x="f193" y="f194"/>
                </a:cxn>
                <a:cxn ang="f118">
                  <a:pos x="f195" y="f196"/>
                </a:cxn>
                <a:cxn ang="f118">
                  <a:pos x="f197" y="f198"/>
                </a:cxn>
                <a:cxn ang="f118">
                  <a:pos x="f197" y="f199"/>
                </a:cxn>
                <a:cxn ang="f118">
                  <a:pos x="f200" y="f201"/>
                </a:cxn>
                <a:cxn ang="f118">
                  <a:pos x="f202" y="f203"/>
                </a:cxn>
                <a:cxn ang="f118">
                  <a:pos x="f204" y="f205"/>
                </a:cxn>
                <a:cxn ang="f118">
                  <a:pos x="f206" y="f207"/>
                </a:cxn>
                <a:cxn ang="f118">
                  <a:pos x="f208" y="f209"/>
                </a:cxn>
                <a:cxn ang="f118">
                  <a:pos x="f189" y="f190"/>
                </a:cxn>
                <a:cxn ang="f118">
                  <a:pos x="f200" y="f210"/>
                </a:cxn>
                <a:cxn ang="f118">
                  <a:pos x="f211" y="f210"/>
                </a:cxn>
                <a:cxn ang="f118">
                  <a:pos x="f211" y="f212"/>
                </a:cxn>
                <a:cxn ang="f118">
                  <a:pos x="f200" y="f212"/>
                </a:cxn>
                <a:cxn ang="f118">
                  <a:pos x="f200" y="f210"/>
                </a:cxn>
                <a:cxn ang="f118">
                  <a:pos x="f211" y="f213"/>
                </a:cxn>
                <a:cxn ang="f118">
                  <a:pos x="f214" y="f215"/>
                </a:cxn>
                <a:cxn ang="f118">
                  <a:pos x="f216" y="f215"/>
                </a:cxn>
                <a:cxn ang="f118">
                  <a:pos x="f200" y="f215"/>
                </a:cxn>
                <a:cxn ang="f118">
                  <a:pos x="f200" y="f213"/>
                </a:cxn>
                <a:cxn ang="f118">
                  <a:pos x="f211" y="f213"/>
                </a:cxn>
                <a:cxn ang="f118">
                  <a:pos x="f200" y="f217"/>
                </a:cxn>
                <a:cxn ang="f118">
                  <a:pos x="f218" y="f217"/>
                </a:cxn>
                <a:cxn ang="f118">
                  <a:pos x="f218" y="f219"/>
                </a:cxn>
                <a:cxn ang="f118">
                  <a:pos x="f200" y="f219"/>
                </a:cxn>
                <a:cxn ang="f118">
                  <a:pos x="f200" y="f217"/>
                </a:cxn>
              </a:cxnLst>
              <a:rect l="f185" t="f188" r="f186" b="f187"/>
              <a:pathLst>
                <a:path w="164" h="197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21"/>
                    <a:pt x="f22" y="f21"/>
                    <a:pt x="f23" y="f21"/>
                  </a:cubicBezTo>
                  <a:cubicBezTo>
                    <a:pt x="f24" y="f18"/>
                    <a:pt x="f5" y="f25"/>
                    <a:pt x="f5" y="f26"/>
                  </a:cubicBezTo>
                  <a:cubicBezTo>
                    <a:pt x="f5" y="f27"/>
                    <a:pt x="f5" y="f28"/>
                    <a:pt x="f5" y="f29"/>
                  </a:cubicBezTo>
                  <a:cubicBezTo>
                    <a:pt x="f5" y="f30"/>
                    <a:pt x="f24" y="f5"/>
                    <a:pt x="f31" y="f5"/>
                  </a:cubicBezTo>
                  <a:cubicBezTo>
                    <a:pt x="f32" y="f5"/>
                    <a:pt x="f33" y="f5"/>
                    <a:pt x="f34" y="f35"/>
                  </a:cubicBezTo>
                  <a:cubicBezTo>
                    <a:pt x="f36" y="f35"/>
                    <a:pt x="f37" y="f38"/>
                    <a:pt x="f37" y="f39"/>
                  </a:cubicBezTo>
                  <a:cubicBezTo>
                    <a:pt x="f40" y="f22"/>
                    <a:pt x="f6" y="f41"/>
                    <a:pt x="f42" y="f43"/>
                  </a:cubicBezTo>
                  <a:cubicBezTo>
                    <a:pt x="f8" y="f18"/>
                    <a:pt x="f14" y="f44"/>
                    <a:pt x="f45" y="f46"/>
                  </a:cubicBezTo>
                  <a:cubicBezTo>
                    <a:pt x="f45" y="f47"/>
                    <a:pt x="f8" y="f48"/>
                    <a:pt x="f8" y="f7"/>
                  </a:cubicBezTo>
                  <a:close/>
                  <a:moveTo>
                    <a:pt x="f31" y="f49"/>
                  </a:moveTo>
                  <a:cubicBezTo>
                    <a:pt x="f50" y="f49"/>
                    <a:pt x="f51" y="f49"/>
                    <a:pt x="f52" y="f49"/>
                  </a:cubicBezTo>
                  <a:cubicBezTo>
                    <a:pt x="f52" y="f53"/>
                    <a:pt x="f52" y="f54"/>
                    <a:pt x="f52" y="f55"/>
                  </a:cubicBezTo>
                  <a:cubicBezTo>
                    <a:pt x="f56" y="f55"/>
                    <a:pt x="f50" y="f55"/>
                    <a:pt x="f31" y="f55"/>
                  </a:cubicBezTo>
                  <a:cubicBezTo>
                    <a:pt x="f31" y="f57"/>
                    <a:pt x="f31" y="f53"/>
                    <a:pt x="f31" y="f49"/>
                  </a:cubicBezTo>
                  <a:close/>
                  <a:moveTo>
                    <a:pt x="f52" y="f58"/>
                  </a:moveTo>
                  <a:cubicBezTo>
                    <a:pt x="f59" y="f60"/>
                    <a:pt x="f61" y="f62"/>
                    <a:pt x="f63" y="f60"/>
                  </a:cubicBezTo>
                  <a:cubicBezTo>
                    <a:pt x="f64" y="f60"/>
                    <a:pt x="f65" y="f60"/>
                    <a:pt x="f66" y="f60"/>
                  </a:cubicBezTo>
                  <a:cubicBezTo>
                    <a:pt x="f28" y="f60"/>
                    <a:pt x="f67" y="f60"/>
                    <a:pt x="f31" y="f60"/>
                  </a:cubicBezTo>
                  <a:cubicBezTo>
                    <a:pt x="f31" y="f32"/>
                    <a:pt x="f31" y="f68"/>
                    <a:pt x="f31" y="f58"/>
                  </a:cubicBezTo>
                  <a:cubicBezTo>
                    <a:pt x="f50" y="f58"/>
                    <a:pt x="f51" y="f58"/>
                    <a:pt x="f52" y="f58"/>
                  </a:cubicBezTo>
                  <a:close/>
                  <a:moveTo>
                    <a:pt x="f31" y="f69"/>
                  </a:moveTo>
                  <a:cubicBezTo>
                    <a:pt x="f70" y="f69"/>
                    <a:pt x="f71" y="f69"/>
                    <a:pt x="f72" y="f69"/>
                  </a:cubicBezTo>
                  <a:cubicBezTo>
                    <a:pt x="f72" y="f19"/>
                    <a:pt x="f72" y="f51"/>
                    <a:pt x="f72" y="f73"/>
                  </a:cubicBezTo>
                  <a:cubicBezTo>
                    <a:pt x="f74" y="f73"/>
                    <a:pt x="f70" y="f73"/>
                    <a:pt x="f31" y="f73"/>
                  </a:cubicBezTo>
                  <a:cubicBezTo>
                    <a:pt x="f31" y="f51"/>
                    <a:pt x="f31" y="f19"/>
                    <a:pt x="f31" y="f6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63" name="Freeform 373">
              <a:extLst>
                <a:ext uri="{FF2B5EF4-FFF2-40B4-BE49-F238E27FC236}">
                  <a16:creationId xmlns:a16="http://schemas.microsoft.com/office/drawing/2014/main" id="{8DE44BBD-114E-BF8D-CE03-01C9AF80756F}"/>
                </a:ext>
              </a:extLst>
            </p:cNvPr>
            <p:cNvSpPr/>
            <p:nvPr/>
          </p:nvSpPr>
          <p:spPr>
            <a:xfrm>
              <a:off x="9700238" y="4257949"/>
              <a:ext cx="155576" cy="3492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7"/>
                <a:gd name="f7" fmla="val 241"/>
                <a:gd name="f8" fmla="val 15"/>
                <a:gd name="f9" fmla="val 237"/>
                <a:gd name="f10" fmla="val 14"/>
                <a:gd name="f11" fmla="val 233"/>
                <a:gd name="f12" fmla="val 229"/>
                <a:gd name="f13" fmla="val 191"/>
                <a:gd name="f14" fmla="val 153"/>
                <a:gd name="f15" fmla="val 116"/>
                <a:gd name="f16" fmla="val 112"/>
                <a:gd name="f17" fmla="val 12"/>
                <a:gd name="f18" fmla="val 109"/>
                <a:gd name="f19" fmla="val 10"/>
                <a:gd name="f20" fmla="val 105"/>
                <a:gd name="f21" fmla="val 7"/>
                <a:gd name="f22" fmla="val 96"/>
                <a:gd name="f23" fmla="val 1"/>
                <a:gd name="f24" fmla="val 87"/>
                <a:gd name="f25" fmla="val 78"/>
                <a:gd name="f26" fmla="val 61"/>
                <a:gd name="f27" fmla="val 43"/>
                <a:gd name="f28" fmla="val 4"/>
                <a:gd name="f29" fmla="val 27"/>
                <a:gd name="f30" fmla="val 6"/>
                <a:gd name="f31" fmla="val 19"/>
                <a:gd name="f32" fmla="val 11"/>
                <a:gd name="f33" fmla="val 20"/>
                <a:gd name="f34" fmla="val 23"/>
                <a:gd name="f35" fmla="val 26"/>
                <a:gd name="f36" fmla="val 2"/>
                <a:gd name="f37" fmla="val 28"/>
                <a:gd name="f38" fmla="val 36"/>
                <a:gd name="f39" fmla="val 21"/>
                <a:gd name="f40" fmla="val 44"/>
                <a:gd name="f41" fmla="val 35"/>
                <a:gd name="f42" fmla="val 53"/>
                <a:gd name="f43" fmla="val 51"/>
                <a:gd name="f44" fmla="val 69"/>
                <a:gd name="f45" fmla="val 22"/>
                <a:gd name="f46" fmla="val 77"/>
                <a:gd name="f47" fmla="val 80"/>
                <a:gd name="f48" fmla="val 83"/>
                <a:gd name="f49" fmla="val 99"/>
                <a:gd name="f50" fmla="val 17"/>
                <a:gd name="f51" fmla="val 106"/>
                <a:gd name="f52" fmla="val 30"/>
                <a:gd name="f53" fmla="val 46"/>
                <a:gd name="f54" fmla="val 55"/>
                <a:gd name="f55" fmla="val 64"/>
                <a:gd name="f56" fmla="val 73"/>
                <a:gd name="f57" fmla="val 81"/>
                <a:gd name="f58" fmla="val 104"/>
                <a:gd name="f59" fmla="val 89"/>
                <a:gd name="f60" fmla="val 100"/>
                <a:gd name="f61" fmla="val 95"/>
                <a:gd name="f62" fmla="val 94"/>
                <a:gd name="f63" fmla="val 93"/>
                <a:gd name="f64" fmla="val 127"/>
                <a:gd name="f65" fmla="val 161"/>
                <a:gd name="f66" fmla="val 194"/>
                <a:gd name="f67" fmla="val 227"/>
                <a:gd name="f68" fmla="val 232"/>
                <a:gd name="f69" fmla="val 92"/>
                <a:gd name="f70" fmla="val 71"/>
                <a:gd name="f71" fmla="val 62"/>
                <a:gd name="f72" fmla="val 228"/>
                <a:gd name="f73" fmla="val 60"/>
                <a:gd name="f74" fmla="val 58"/>
                <a:gd name="f75" fmla="val 223"/>
                <a:gd name="f76" fmla="val 220"/>
                <a:gd name="f77" fmla="val 192"/>
                <a:gd name="f78" fmla="val 165"/>
                <a:gd name="f79" fmla="val 138"/>
                <a:gd name="f80" fmla="val 134"/>
                <a:gd name="f81" fmla="val 131"/>
                <a:gd name="f82" fmla="val 128"/>
                <a:gd name="f83" fmla="val 50"/>
                <a:gd name="f84" fmla="val 125"/>
                <a:gd name="f85" fmla="val 49"/>
                <a:gd name="f86" fmla="val 129"/>
                <a:gd name="f87" fmla="val 135"/>
                <a:gd name="f88" fmla="val 162"/>
                <a:gd name="f89" fmla="val 190"/>
                <a:gd name="f90" fmla="val 217"/>
                <a:gd name="f91" fmla="val 224"/>
                <a:gd name="f92" fmla="val 48"/>
                <a:gd name="f93" fmla="val 39"/>
                <a:gd name="f94" fmla="val 230"/>
                <a:gd name="f95" fmla="val 31"/>
                <a:gd name="f96" fmla="val 231"/>
                <a:gd name="f97" fmla="val 24"/>
                <a:gd name="f98" fmla="+- 0 0 -90"/>
                <a:gd name="f99" fmla="*/ f3 1 107"/>
                <a:gd name="f100" fmla="*/ f4 1 241"/>
                <a:gd name="f101" fmla="val f5"/>
                <a:gd name="f102" fmla="val f6"/>
                <a:gd name="f103" fmla="val f7"/>
                <a:gd name="f104" fmla="*/ f98 f0 1"/>
                <a:gd name="f105" fmla="+- f103 0 f101"/>
                <a:gd name="f106" fmla="+- f102 0 f101"/>
                <a:gd name="f107" fmla="*/ f104 1 f2"/>
                <a:gd name="f108" fmla="*/ f106 1 107"/>
                <a:gd name="f109" fmla="*/ f105 1 241"/>
                <a:gd name="f110" fmla="*/ 15 f106 1"/>
                <a:gd name="f111" fmla="*/ 241 f105 1"/>
                <a:gd name="f112" fmla="*/ 14 f106 1"/>
                <a:gd name="f113" fmla="*/ 229 f105 1"/>
                <a:gd name="f114" fmla="*/ 116 f105 1"/>
                <a:gd name="f115" fmla="*/ 10 f106 1"/>
                <a:gd name="f116" fmla="*/ 105 f105 1"/>
                <a:gd name="f117" fmla="*/ 0 f106 1"/>
                <a:gd name="f118" fmla="*/ 78 f105 1"/>
                <a:gd name="f119" fmla="*/ 4 f106 1"/>
                <a:gd name="f120" fmla="*/ 27 f105 1"/>
                <a:gd name="f121" fmla="*/ 20 f106 1"/>
                <a:gd name="f122" fmla="*/ 4 f105 1"/>
                <a:gd name="f123" fmla="*/ 28 f106 1"/>
                <a:gd name="f124" fmla="*/ 7 f105 1"/>
                <a:gd name="f125" fmla="*/ 53 f106 1"/>
                <a:gd name="f126" fmla="*/ 51 f105 1"/>
                <a:gd name="f127" fmla="*/ 77 f106 1"/>
                <a:gd name="f128" fmla="*/ 87 f106 1"/>
                <a:gd name="f129" fmla="*/ 6 f105 1"/>
                <a:gd name="f130" fmla="*/ 106 f106 1"/>
                <a:gd name="f131" fmla="*/ 46 f105 1"/>
                <a:gd name="f132" fmla="*/ 73 f105 1"/>
                <a:gd name="f133" fmla="*/ 100 f106 1"/>
                <a:gd name="f134" fmla="*/ 95 f105 1"/>
                <a:gd name="f135" fmla="*/ 93 f106 1"/>
                <a:gd name="f136" fmla="*/ 127 f105 1"/>
                <a:gd name="f137" fmla="*/ 227 f105 1"/>
                <a:gd name="f138" fmla="*/ 92 f106 1"/>
                <a:gd name="f139" fmla="*/ 62 f106 1"/>
                <a:gd name="f140" fmla="*/ 228 f105 1"/>
                <a:gd name="f141" fmla="*/ 58 f106 1"/>
                <a:gd name="f142" fmla="*/ 220 f105 1"/>
                <a:gd name="f143" fmla="*/ 138 f105 1"/>
                <a:gd name="f144" fmla="*/ 128 f105 1"/>
                <a:gd name="f145" fmla="*/ 49 f106 1"/>
                <a:gd name="f146" fmla="*/ 135 f105 1"/>
                <a:gd name="f147" fmla="*/ 217 f105 1"/>
                <a:gd name="f148" fmla="*/ 39 f106 1"/>
                <a:gd name="f149" fmla="*/ 230 f105 1"/>
                <a:gd name="f150" fmla="+- f107 0 f1"/>
                <a:gd name="f151" fmla="*/ f110 1 107"/>
                <a:gd name="f152" fmla="*/ f111 1 241"/>
                <a:gd name="f153" fmla="*/ f112 1 107"/>
                <a:gd name="f154" fmla="*/ f113 1 241"/>
                <a:gd name="f155" fmla="*/ f114 1 241"/>
                <a:gd name="f156" fmla="*/ f115 1 107"/>
                <a:gd name="f157" fmla="*/ f116 1 241"/>
                <a:gd name="f158" fmla="*/ f117 1 107"/>
                <a:gd name="f159" fmla="*/ f118 1 241"/>
                <a:gd name="f160" fmla="*/ f119 1 107"/>
                <a:gd name="f161" fmla="*/ f120 1 241"/>
                <a:gd name="f162" fmla="*/ f121 1 107"/>
                <a:gd name="f163" fmla="*/ f122 1 241"/>
                <a:gd name="f164" fmla="*/ f123 1 107"/>
                <a:gd name="f165" fmla="*/ f124 1 241"/>
                <a:gd name="f166" fmla="*/ f125 1 107"/>
                <a:gd name="f167" fmla="*/ f126 1 241"/>
                <a:gd name="f168" fmla="*/ f127 1 107"/>
                <a:gd name="f169" fmla="*/ f128 1 107"/>
                <a:gd name="f170" fmla="*/ f129 1 241"/>
                <a:gd name="f171" fmla="*/ f130 1 107"/>
                <a:gd name="f172" fmla="*/ f131 1 241"/>
                <a:gd name="f173" fmla="*/ f132 1 241"/>
                <a:gd name="f174" fmla="*/ f133 1 107"/>
                <a:gd name="f175" fmla="*/ f134 1 241"/>
                <a:gd name="f176" fmla="*/ f135 1 107"/>
                <a:gd name="f177" fmla="*/ f136 1 241"/>
                <a:gd name="f178" fmla="*/ f137 1 241"/>
                <a:gd name="f179" fmla="*/ f138 1 107"/>
                <a:gd name="f180" fmla="*/ f139 1 107"/>
                <a:gd name="f181" fmla="*/ f140 1 241"/>
                <a:gd name="f182" fmla="*/ f141 1 107"/>
                <a:gd name="f183" fmla="*/ f142 1 241"/>
                <a:gd name="f184" fmla="*/ f143 1 241"/>
                <a:gd name="f185" fmla="*/ f144 1 241"/>
                <a:gd name="f186" fmla="*/ f145 1 107"/>
                <a:gd name="f187" fmla="*/ f146 1 241"/>
                <a:gd name="f188" fmla="*/ f147 1 241"/>
                <a:gd name="f189" fmla="*/ f148 1 107"/>
                <a:gd name="f190" fmla="*/ f149 1 241"/>
                <a:gd name="f191" fmla="*/ 0 1 f108"/>
                <a:gd name="f192" fmla="*/ f102 1 f108"/>
                <a:gd name="f193" fmla="*/ 0 1 f109"/>
                <a:gd name="f194" fmla="*/ f103 1 f109"/>
                <a:gd name="f195" fmla="*/ f151 1 f108"/>
                <a:gd name="f196" fmla="*/ f152 1 f109"/>
                <a:gd name="f197" fmla="*/ f153 1 f108"/>
                <a:gd name="f198" fmla="*/ f154 1 f109"/>
                <a:gd name="f199" fmla="*/ f155 1 f109"/>
                <a:gd name="f200" fmla="*/ f156 1 f108"/>
                <a:gd name="f201" fmla="*/ f157 1 f109"/>
                <a:gd name="f202" fmla="*/ f158 1 f108"/>
                <a:gd name="f203" fmla="*/ f159 1 f109"/>
                <a:gd name="f204" fmla="*/ f160 1 f108"/>
                <a:gd name="f205" fmla="*/ f161 1 f109"/>
                <a:gd name="f206" fmla="*/ f162 1 f108"/>
                <a:gd name="f207" fmla="*/ f163 1 f109"/>
                <a:gd name="f208" fmla="*/ f164 1 f108"/>
                <a:gd name="f209" fmla="*/ f165 1 f109"/>
                <a:gd name="f210" fmla="*/ f166 1 f108"/>
                <a:gd name="f211" fmla="*/ f167 1 f109"/>
                <a:gd name="f212" fmla="*/ f168 1 f108"/>
                <a:gd name="f213" fmla="*/ f169 1 f108"/>
                <a:gd name="f214" fmla="*/ f170 1 f109"/>
                <a:gd name="f215" fmla="*/ f171 1 f108"/>
                <a:gd name="f216" fmla="*/ f172 1 f109"/>
                <a:gd name="f217" fmla="*/ f173 1 f109"/>
                <a:gd name="f218" fmla="*/ f174 1 f108"/>
                <a:gd name="f219" fmla="*/ f175 1 f109"/>
                <a:gd name="f220" fmla="*/ f176 1 f108"/>
                <a:gd name="f221" fmla="*/ f177 1 f109"/>
                <a:gd name="f222" fmla="*/ f178 1 f109"/>
                <a:gd name="f223" fmla="*/ f179 1 f108"/>
                <a:gd name="f224" fmla="*/ f180 1 f108"/>
                <a:gd name="f225" fmla="*/ f181 1 f109"/>
                <a:gd name="f226" fmla="*/ f182 1 f108"/>
                <a:gd name="f227" fmla="*/ f183 1 f109"/>
                <a:gd name="f228" fmla="*/ f184 1 f109"/>
                <a:gd name="f229" fmla="*/ f185 1 f109"/>
                <a:gd name="f230" fmla="*/ f186 1 f108"/>
                <a:gd name="f231" fmla="*/ f187 1 f109"/>
                <a:gd name="f232" fmla="*/ f188 1 f109"/>
                <a:gd name="f233" fmla="*/ f189 1 f108"/>
                <a:gd name="f234" fmla="*/ f190 1 f109"/>
                <a:gd name="f235" fmla="*/ f191 f99 1"/>
                <a:gd name="f236" fmla="*/ f192 f99 1"/>
                <a:gd name="f237" fmla="*/ f194 f100 1"/>
                <a:gd name="f238" fmla="*/ f193 f100 1"/>
                <a:gd name="f239" fmla="*/ f195 f99 1"/>
                <a:gd name="f240" fmla="*/ f196 f100 1"/>
                <a:gd name="f241" fmla="*/ f197 f99 1"/>
                <a:gd name="f242" fmla="*/ f198 f100 1"/>
                <a:gd name="f243" fmla="*/ f199 f100 1"/>
                <a:gd name="f244" fmla="*/ f200 f99 1"/>
                <a:gd name="f245" fmla="*/ f201 f100 1"/>
                <a:gd name="f246" fmla="*/ f202 f99 1"/>
                <a:gd name="f247" fmla="*/ f203 f100 1"/>
                <a:gd name="f248" fmla="*/ f204 f99 1"/>
                <a:gd name="f249" fmla="*/ f205 f100 1"/>
                <a:gd name="f250" fmla="*/ f206 f99 1"/>
                <a:gd name="f251" fmla="*/ f207 f100 1"/>
                <a:gd name="f252" fmla="*/ f208 f99 1"/>
                <a:gd name="f253" fmla="*/ f209 f100 1"/>
                <a:gd name="f254" fmla="*/ f210 f99 1"/>
                <a:gd name="f255" fmla="*/ f211 f100 1"/>
                <a:gd name="f256" fmla="*/ f212 f99 1"/>
                <a:gd name="f257" fmla="*/ f213 f99 1"/>
                <a:gd name="f258" fmla="*/ f214 f100 1"/>
                <a:gd name="f259" fmla="*/ f215 f99 1"/>
                <a:gd name="f260" fmla="*/ f216 f100 1"/>
                <a:gd name="f261" fmla="*/ f217 f100 1"/>
                <a:gd name="f262" fmla="*/ f218 f99 1"/>
                <a:gd name="f263" fmla="*/ f219 f100 1"/>
                <a:gd name="f264" fmla="*/ f220 f99 1"/>
                <a:gd name="f265" fmla="*/ f221 f100 1"/>
                <a:gd name="f266" fmla="*/ f222 f100 1"/>
                <a:gd name="f267" fmla="*/ f223 f99 1"/>
                <a:gd name="f268" fmla="*/ f224 f99 1"/>
                <a:gd name="f269" fmla="*/ f225 f100 1"/>
                <a:gd name="f270" fmla="*/ f226 f99 1"/>
                <a:gd name="f271" fmla="*/ f227 f100 1"/>
                <a:gd name="f272" fmla="*/ f228 f100 1"/>
                <a:gd name="f273" fmla="*/ f229 f100 1"/>
                <a:gd name="f274" fmla="*/ f230 f99 1"/>
                <a:gd name="f275" fmla="*/ f231 f100 1"/>
                <a:gd name="f276" fmla="*/ f232 f100 1"/>
                <a:gd name="f277" fmla="*/ f233 f99 1"/>
                <a:gd name="f278" fmla="*/ f234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239" y="f240"/>
                </a:cxn>
                <a:cxn ang="f150">
                  <a:pos x="f241" y="f242"/>
                </a:cxn>
                <a:cxn ang="f150">
                  <a:pos x="f241" y="f243"/>
                </a:cxn>
                <a:cxn ang="f150">
                  <a:pos x="f244" y="f245"/>
                </a:cxn>
                <a:cxn ang="f150">
                  <a:pos x="f246" y="f247"/>
                </a:cxn>
                <a:cxn ang="f150">
                  <a:pos x="f248" y="f249"/>
                </a:cxn>
                <a:cxn ang="f150">
                  <a:pos x="f250" y="f251"/>
                </a:cxn>
                <a:cxn ang="f150">
                  <a:pos x="f252" y="f253"/>
                </a:cxn>
                <a:cxn ang="f150">
                  <a:pos x="f254" y="f255"/>
                </a:cxn>
                <a:cxn ang="f150">
                  <a:pos x="f256" y="f253"/>
                </a:cxn>
                <a:cxn ang="f150">
                  <a:pos x="f257" y="f258"/>
                </a:cxn>
                <a:cxn ang="f150">
                  <a:pos x="f259" y="f260"/>
                </a:cxn>
                <a:cxn ang="f150">
                  <a:pos x="f259" y="f261"/>
                </a:cxn>
                <a:cxn ang="f150">
                  <a:pos x="f262" y="f263"/>
                </a:cxn>
                <a:cxn ang="f150">
                  <a:pos x="f264" y="f265"/>
                </a:cxn>
                <a:cxn ang="f150">
                  <a:pos x="f264" y="f266"/>
                </a:cxn>
                <a:cxn ang="f150">
                  <a:pos x="f267" y="f240"/>
                </a:cxn>
                <a:cxn ang="f150">
                  <a:pos x="f268" y="f269"/>
                </a:cxn>
                <a:cxn ang="f150">
                  <a:pos x="f270" y="f271"/>
                </a:cxn>
                <a:cxn ang="f150">
                  <a:pos x="f270" y="f272"/>
                </a:cxn>
                <a:cxn ang="f150">
                  <a:pos x="f270" y="f273"/>
                </a:cxn>
                <a:cxn ang="f150">
                  <a:pos x="f274" y="f275"/>
                </a:cxn>
                <a:cxn ang="f150">
                  <a:pos x="f274" y="f276"/>
                </a:cxn>
                <a:cxn ang="f150">
                  <a:pos x="f277" y="f278"/>
                </a:cxn>
                <a:cxn ang="f150">
                  <a:pos x="f239" y="f240"/>
                </a:cxn>
              </a:cxnLst>
              <a:rect l="f235" t="f238" r="f236" b="f237"/>
              <a:pathLst>
                <a:path w="107" h="241">
                  <a:moveTo>
                    <a:pt x="f8" y="f7"/>
                  </a:move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0" y="f14"/>
                    <a:pt x="f10" y="f15"/>
                  </a:cubicBezTo>
                  <a:cubicBezTo>
                    <a:pt x="f10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5" y="f25"/>
                  </a:cubicBezTo>
                  <a:cubicBezTo>
                    <a:pt x="f5" y="f26"/>
                    <a:pt x="f23" y="f27"/>
                    <a:pt x="f28" y="f29"/>
                  </a:cubicBezTo>
                  <a:cubicBezTo>
                    <a:pt x="f30" y="f31"/>
                    <a:pt x="f10" y="f32"/>
                    <a:pt x="f33" y="f28"/>
                  </a:cubicBezTo>
                  <a:cubicBezTo>
                    <a:pt x="f34" y="f5"/>
                    <a:pt x="f35" y="f36"/>
                    <a:pt x="f37" y="f21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26" y="f41"/>
                    <a:pt x="f44" y="f45"/>
                    <a:pt x="f46" y="f21"/>
                  </a:cubicBezTo>
                  <a:cubicBezTo>
                    <a:pt x="f47" y="f23"/>
                    <a:pt x="f48" y="f23"/>
                    <a:pt x="f24" y="f30"/>
                  </a:cubicBezTo>
                  <a:cubicBezTo>
                    <a:pt x="f49" y="f50"/>
                    <a:pt x="f51" y="f52"/>
                    <a:pt x="f51" y="f53"/>
                  </a:cubicBezTo>
                  <a:cubicBezTo>
                    <a:pt x="f51" y="f54"/>
                    <a:pt x="f6" y="f55"/>
                    <a:pt x="f51" y="f56"/>
                  </a:cubicBezTo>
                  <a:cubicBezTo>
                    <a:pt x="f20" y="f57"/>
                    <a:pt x="f58" y="f59"/>
                    <a:pt x="f60" y="f61"/>
                  </a:cubicBezTo>
                  <a:cubicBezTo>
                    <a:pt x="f62" y="f20"/>
                    <a:pt x="f63" y="f15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3" y="f68"/>
                    <a:pt x="f69" y="f9"/>
                    <a:pt x="f69" y="f7"/>
                  </a:cubicBezTo>
                  <a:cubicBezTo>
                    <a:pt x="f57" y="f9"/>
                    <a:pt x="f70" y="f11"/>
                    <a:pt x="f71" y="f72"/>
                  </a:cubicBezTo>
                  <a:cubicBezTo>
                    <a:pt x="f73" y="f67"/>
                    <a:pt x="f74" y="f75"/>
                    <a:pt x="f74" y="f76"/>
                  </a:cubicBezTo>
                  <a:cubicBezTo>
                    <a:pt x="f74" y="f77"/>
                    <a:pt x="f74" y="f78"/>
                    <a:pt x="f74" y="f79"/>
                  </a:cubicBezTo>
                  <a:cubicBezTo>
                    <a:pt x="f74" y="f80"/>
                    <a:pt x="f74" y="f81"/>
                    <a:pt x="f74" y="f82"/>
                  </a:cubicBezTo>
                  <a:cubicBezTo>
                    <a:pt x="f83" y="f84"/>
                    <a:pt x="f85" y="f86"/>
                    <a:pt x="f85" y="f87"/>
                  </a:cubicBezTo>
                  <a:cubicBezTo>
                    <a:pt x="f85" y="f88"/>
                    <a:pt x="f85" y="f89"/>
                    <a:pt x="f85" y="f90"/>
                  </a:cubicBezTo>
                  <a:cubicBezTo>
                    <a:pt x="f85" y="f91"/>
                    <a:pt x="f92" y="f72"/>
                    <a:pt x="f93" y="f94"/>
                  </a:cubicBezTo>
                  <a:cubicBezTo>
                    <a:pt x="f95" y="f96"/>
                    <a:pt x="f97" y="f9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64" name="Freeform 374">
              <a:extLst>
                <a:ext uri="{FF2B5EF4-FFF2-40B4-BE49-F238E27FC236}">
                  <a16:creationId xmlns:a16="http://schemas.microsoft.com/office/drawing/2014/main" id="{E8008C26-DB60-E294-C71A-6B4C1905B2CB}"/>
                </a:ext>
              </a:extLst>
            </p:cNvPr>
            <p:cNvSpPr/>
            <p:nvPr/>
          </p:nvSpPr>
          <p:spPr>
            <a:xfrm>
              <a:off x="11349651" y="5164412"/>
              <a:ext cx="300042" cy="1746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1"/>
                <a:gd name="f8" fmla="val 6"/>
                <a:gd name="f9" fmla="val 68"/>
                <a:gd name="f10" fmla="val 7"/>
                <a:gd name="f11" fmla="val 28"/>
                <a:gd name="f12" fmla="val 53"/>
                <a:gd name="f13" fmla="val 61"/>
                <a:gd name="f14" fmla="val 12"/>
                <a:gd name="f15" fmla="val 69"/>
                <a:gd name="f16" fmla="val 24"/>
                <a:gd name="f17" fmla="val 77"/>
                <a:gd name="f18" fmla="val 37"/>
                <a:gd name="f19" fmla="val 85"/>
                <a:gd name="f20" fmla="val 49"/>
                <a:gd name="f21" fmla="val 93"/>
                <a:gd name="f22" fmla="val 102"/>
                <a:gd name="f23" fmla="val 75"/>
                <a:gd name="f24" fmla="val 118"/>
                <a:gd name="f25" fmla="val 134"/>
                <a:gd name="f26" fmla="val 25"/>
                <a:gd name="f27" fmla="val 150"/>
                <a:gd name="f28" fmla="val 187"/>
                <a:gd name="f29" fmla="val 17"/>
                <a:gd name="f30" fmla="val 66"/>
                <a:gd name="f31" fmla="val 198"/>
                <a:gd name="f32" fmla="val 70"/>
                <a:gd name="f33" fmla="+- 0 0 -90"/>
                <a:gd name="f34" fmla="*/ f3 1 207"/>
                <a:gd name="f35" fmla="*/ f4 1 121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207"/>
                <a:gd name="f44" fmla="*/ f40 1 121"/>
                <a:gd name="f45" fmla="*/ 6 f41 1"/>
                <a:gd name="f46" fmla="*/ 121 f40 1"/>
                <a:gd name="f47" fmla="*/ 53 f41 1"/>
                <a:gd name="f48" fmla="*/ 0 f40 1"/>
                <a:gd name="f49" fmla="*/ 77 f41 1"/>
                <a:gd name="f50" fmla="*/ 37 f40 1"/>
                <a:gd name="f51" fmla="*/ 102 f41 1"/>
                <a:gd name="f52" fmla="*/ 75 f40 1"/>
                <a:gd name="f53" fmla="*/ 150 f41 1"/>
                <a:gd name="f54" fmla="*/ 198 f41 1"/>
                <a:gd name="f55" fmla="+- f42 0 f1"/>
                <a:gd name="f56" fmla="*/ f45 1 207"/>
                <a:gd name="f57" fmla="*/ f46 1 121"/>
                <a:gd name="f58" fmla="*/ f47 1 207"/>
                <a:gd name="f59" fmla="*/ f48 1 121"/>
                <a:gd name="f60" fmla="*/ f49 1 207"/>
                <a:gd name="f61" fmla="*/ f50 1 121"/>
                <a:gd name="f62" fmla="*/ f51 1 207"/>
                <a:gd name="f63" fmla="*/ f52 1 121"/>
                <a:gd name="f64" fmla="*/ f53 1 207"/>
                <a:gd name="f65" fmla="*/ f54 1 207"/>
                <a:gd name="f66" fmla="*/ 0 1 f43"/>
                <a:gd name="f67" fmla="*/ f37 1 f43"/>
                <a:gd name="f68" fmla="*/ 0 1 f44"/>
                <a:gd name="f69" fmla="*/ f38 1 f44"/>
                <a:gd name="f70" fmla="*/ f56 1 f43"/>
                <a:gd name="f71" fmla="*/ f57 1 f44"/>
                <a:gd name="f72" fmla="*/ f58 1 f43"/>
                <a:gd name="f73" fmla="*/ f59 1 f44"/>
                <a:gd name="f74" fmla="*/ f60 1 f43"/>
                <a:gd name="f75" fmla="*/ f61 1 f44"/>
                <a:gd name="f76" fmla="*/ f62 1 f43"/>
                <a:gd name="f77" fmla="*/ f63 1 f44"/>
                <a:gd name="f78" fmla="*/ f64 1 f43"/>
                <a:gd name="f79" fmla="*/ f65 1 f43"/>
                <a:gd name="f80" fmla="*/ f66 f34 1"/>
                <a:gd name="f81" fmla="*/ f67 f34 1"/>
                <a:gd name="f82" fmla="*/ f69 f35 1"/>
                <a:gd name="f83" fmla="*/ f68 f35 1"/>
                <a:gd name="f84" fmla="*/ f70 f34 1"/>
                <a:gd name="f85" fmla="*/ f71 f35 1"/>
                <a:gd name="f86" fmla="*/ f72 f34 1"/>
                <a:gd name="f87" fmla="*/ f73 f35 1"/>
                <a:gd name="f88" fmla="*/ f74 f34 1"/>
                <a:gd name="f89" fmla="*/ f75 f35 1"/>
                <a:gd name="f90" fmla="*/ f76 f34 1"/>
                <a:gd name="f91" fmla="*/ f77 f35 1"/>
                <a:gd name="f92" fmla="*/ f78 f34 1"/>
                <a:gd name="f93" fmla="*/ f79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4" y="f85"/>
                </a:cxn>
                <a:cxn ang="f55">
                  <a:pos x="f86" y="f87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92" y="f87"/>
                </a:cxn>
                <a:cxn ang="f55">
                  <a:pos x="f93" y="f85"/>
                </a:cxn>
                <a:cxn ang="f55">
                  <a:pos x="f84" y="f85"/>
                </a:cxn>
              </a:cxnLst>
              <a:rect l="f80" t="f83" r="f81" b="f82"/>
              <a:pathLst>
                <a:path w="207" h="121">
                  <a:moveTo>
                    <a:pt x="f8" y="f7"/>
                  </a:moveTo>
                  <a:cubicBezTo>
                    <a:pt x="f5" y="f9"/>
                    <a:pt x="f10" y="f11"/>
                    <a:pt x="f12" y="f5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13"/>
                    <a:pt x="f22" y="f23"/>
                  </a:cubicBezTo>
                  <a:cubicBezTo>
                    <a:pt x="f24" y="f20"/>
                    <a:pt x="f25" y="f26"/>
                    <a:pt x="f27" y="f5"/>
                  </a:cubicBezTo>
                  <a:cubicBezTo>
                    <a:pt x="f28" y="f29"/>
                    <a:pt x="f6" y="f30"/>
                    <a:pt x="f31" y="f7"/>
                  </a:cubicBezTo>
                  <a:cubicBezTo>
                    <a:pt x="f25" y="f7"/>
                    <a:pt x="f32" y="f7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65" name="Freeform 375">
              <a:extLst>
                <a:ext uri="{FF2B5EF4-FFF2-40B4-BE49-F238E27FC236}">
                  <a16:creationId xmlns:a16="http://schemas.microsoft.com/office/drawing/2014/main" id="{97A1C66F-3BCA-A0B9-8400-31B76E603160}"/>
                </a:ext>
              </a:extLst>
            </p:cNvPr>
            <p:cNvSpPr/>
            <p:nvPr/>
          </p:nvSpPr>
          <p:spPr>
            <a:xfrm>
              <a:off x="8989036" y="3607079"/>
              <a:ext cx="223835" cy="2238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5"/>
                <a:gd name="f7" fmla="val 78"/>
                <a:gd name="f8" fmla="val 2"/>
                <a:gd name="f9" fmla="val 119"/>
                <a:gd name="f10" fmla="val 36"/>
                <a:gd name="f11" fmla="val 121"/>
                <a:gd name="f12" fmla="val 79"/>
                <a:gd name="f13" fmla="val 35"/>
                <a:gd name="f14" fmla="val 1"/>
                <a:gd name="f15" fmla="val 77"/>
                <a:gd name="f16" fmla="val 34"/>
                <a:gd name="f17" fmla="val 37"/>
                <a:gd name="f18" fmla="val 69"/>
                <a:gd name="f19" fmla="val 73"/>
                <a:gd name="f20" fmla="val 66"/>
                <a:gd name="f21" fmla="val 62"/>
                <a:gd name="f22" fmla="val 59"/>
                <a:gd name="f23" fmla="val 53"/>
                <a:gd name="f24" fmla="val 61"/>
                <a:gd name="f25" fmla="val 44"/>
                <a:gd name="f26" fmla="val 64"/>
                <a:gd name="f27" fmla="val 43"/>
                <a:gd name="f28" fmla="val 71"/>
                <a:gd name="f29" fmla="val 80"/>
                <a:gd name="f30" fmla="val 45"/>
                <a:gd name="f31" fmla="val 90"/>
                <a:gd name="f32" fmla="val 101"/>
                <a:gd name="f33" fmla="val 47"/>
                <a:gd name="f34" fmla="val 112"/>
                <a:gd name="f35" fmla="val 48"/>
                <a:gd name="f36" fmla="val 116"/>
                <a:gd name="f37" fmla="val 52"/>
                <a:gd name="f38" fmla="val 122"/>
                <a:gd name="f39" fmla="val 56"/>
                <a:gd name="f40" fmla="val 123"/>
                <a:gd name="f41" fmla="val 124"/>
                <a:gd name="f42" fmla="val 68"/>
                <a:gd name="f43" fmla="val 118"/>
                <a:gd name="f44" fmla="val 82"/>
                <a:gd name="f45" fmla="val 97"/>
                <a:gd name="f46" fmla="val 96"/>
                <a:gd name="f47" fmla="val 75"/>
                <a:gd name="f48" fmla="val 110"/>
                <a:gd name="f49" fmla="val 114"/>
                <a:gd name="f50" fmla="val 113"/>
                <a:gd name="f51" fmla="val 40"/>
                <a:gd name="f52" fmla="val 107"/>
                <a:gd name="f53" fmla="val 100"/>
                <a:gd name="f54" fmla="val 31"/>
                <a:gd name="f55" fmla="val 94"/>
                <a:gd name="f56" fmla="val 41"/>
                <a:gd name="f57" fmla="val 83"/>
                <a:gd name="f58" fmla="val 51"/>
                <a:gd name="f59" fmla="val 76"/>
                <a:gd name="f60" fmla="+- 0 0 -90"/>
                <a:gd name="f61" fmla="*/ f3 1 155"/>
                <a:gd name="f62" fmla="*/ f4 1 155"/>
                <a:gd name="f63" fmla="val f5"/>
                <a:gd name="f64" fmla="val f6"/>
                <a:gd name="f65" fmla="*/ f60 f0 1"/>
                <a:gd name="f66" fmla="+- f64 0 f63"/>
                <a:gd name="f67" fmla="*/ f65 1 f2"/>
                <a:gd name="f68" fmla="*/ f66 1 155"/>
                <a:gd name="f69" fmla="*/ 78 f66 1"/>
                <a:gd name="f70" fmla="*/ 2 f66 1"/>
                <a:gd name="f71" fmla="*/ 155 f66 1"/>
                <a:gd name="f72" fmla="*/ 79 f66 1"/>
                <a:gd name="f73" fmla="*/ 1 f66 1"/>
                <a:gd name="f74" fmla="*/ 77 f66 1"/>
                <a:gd name="f75" fmla="*/ 69 f66 1"/>
                <a:gd name="f76" fmla="*/ 73 f66 1"/>
                <a:gd name="f77" fmla="*/ 53 f66 1"/>
                <a:gd name="f78" fmla="*/ 61 f66 1"/>
                <a:gd name="f79" fmla="*/ 44 f66 1"/>
                <a:gd name="f80" fmla="*/ 80 f66 1"/>
                <a:gd name="f81" fmla="*/ 47 f66 1"/>
                <a:gd name="f82" fmla="*/ 112 f66 1"/>
                <a:gd name="f83" fmla="*/ 56 f66 1"/>
                <a:gd name="f84" fmla="*/ 123 f66 1"/>
                <a:gd name="f85" fmla="*/ 68 f66 1"/>
                <a:gd name="f86" fmla="*/ 118 f66 1"/>
                <a:gd name="f87" fmla="*/ 110 f66 1"/>
                <a:gd name="f88" fmla="*/ 107 f66 1"/>
                <a:gd name="f89" fmla="*/ 36 f66 1"/>
                <a:gd name="f90" fmla="*/ 90 f66 1"/>
                <a:gd name="f91" fmla="*/ 41 f66 1"/>
                <a:gd name="f92" fmla="+- f67 0 f1"/>
                <a:gd name="f93" fmla="*/ f69 1 155"/>
                <a:gd name="f94" fmla="*/ f70 1 155"/>
                <a:gd name="f95" fmla="*/ f71 1 155"/>
                <a:gd name="f96" fmla="*/ f72 1 155"/>
                <a:gd name="f97" fmla="*/ f73 1 155"/>
                <a:gd name="f98" fmla="*/ f74 1 155"/>
                <a:gd name="f99" fmla="*/ f75 1 155"/>
                <a:gd name="f100" fmla="*/ f76 1 155"/>
                <a:gd name="f101" fmla="*/ f77 1 155"/>
                <a:gd name="f102" fmla="*/ f78 1 155"/>
                <a:gd name="f103" fmla="*/ f79 1 155"/>
                <a:gd name="f104" fmla="*/ f80 1 155"/>
                <a:gd name="f105" fmla="*/ f81 1 155"/>
                <a:gd name="f106" fmla="*/ f82 1 155"/>
                <a:gd name="f107" fmla="*/ f83 1 155"/>
                <a:gd name="f108" fmla="*/ f84 1 155"/>
                <a:gd name="f109" fmla="*/ f85 1 155"/>
                <a:gd name="f110" fmla="*/ f86 1 155"/>
                <a:gd name="f111" fmla="*/ f87 1 155"/>
                <a:gd name="f112" fmla="*/ f88 1 155"/>
                <a:gd name="f113" fmla="*/ f89 1 155"/>
                <a:gd name="f114" fmla="*/ f90 1 155"/>
                <a:gd name="f115" fmla="*/ f91 1 155"/>
                <a:gd name="f116" fmla="*/ 0 1 f68"/>
                <a:gd name="f117" fmla="*/ f64 1 f68"/>
                <a:gd name="f118" fmla="*/ f93 1 f68"/>
                <a:gd name="f119" fmla="*/ f94 1 f68"/>
                <a:gd name="f120" fmla="*/ f95 1 f68"/>
                <a:gd name="f121" fmla="*/ f96 1 f68"/>
                <a:gd name="f122" fmla="*/ f97 1 f68"/>
                <a:gd name="f123" fmla="*/ f98 1 f68"/>
                <a:gd name="f124" fmla="*/ f99 1 f68"/>
                <a:gd name="f125" fmla="*/ f100 1 f68"/>
                <a:gd name="f126" fmla="*/ f101 1 f68"/>
                <a:gd name="f127" fmla="*/ f102 1 f68"/>
                <a:gd name="f128" fmla="*/ f103 1 f68"/>
                <a:gd name="f129" fmla="*/ f104 1 f68"/>
                <a:gd name="f130" fmla="*/ f105 1 f68"/>
                <a:gd name="f131" fmla="*/ f106 1 f68"/>
                <a:gd name="f132" fmla="*/ f107 1 f68"/>
                <a:gd name="f133" fmla="*/ f108 1 f68"/>
                <a:gd name="f134" fmla="*/ f109 1 f68"/>
                <a:gd name="f135" fmla="*/ f110 1 f68"/>
                <a:gd name="f136" fmla="*/ f111 1 f68"/>
                <a:gd name="f137" fmla="*/ f112 1 f68"/>
                <a:gd name="f138" fmla="*/ f113 1 f68"/>
                <a:gd name="f139" fmla="*/ f114 1 f68"/>
                <a:gd name="f140" fmla="*/ f115 1 f68"/>
                <a:gd name="f141" fmla="*/ f116 f61 1"/>
                <a:gd name="f142" fmla="*/ f117 f61 1"/>
                <a:gd name="f143" fmla="*/ f117 f62 1"/>
                <a:gd name="f144" fmla="*/ f116 f62 1"/>
                <a:gd name="f145" fmla="*/ f118 f61 1"/>
                <a:gd name="f146" fmla="*/ f119 f62 1"/>
                <a:gd name="f147" fmla="*/ f120 f61 1"/>
                <a:gd name="f148" fmla="*/ f118 f62 1"/>
                <a:gd name="f149" fmla="*/ f121 f61 1"/>
                <a:gd name="f150" fmla="*/ f120 f62 1"/>
                <a:gd name="f151" fmla="*/ f122 f61 1"/>
                <a:gd name="f152" fmla="*/ f123 f62 1"/>
                <a:gd name="f153" fmla="*/ f124 f61 1"/>
                <a:gd name="f154" fmla="*/ f125 f62 1"/>
                <a:gd name="f155" fmla="*/ f126 f61 1"/>
                <a:gd name="f156" fmla="*/ f127 f62 1"/>
                <a:gd name="f157" fmla="*/ f128 f61 1"/>
                <a:gd name="f158" fmla="*/ f129 f62 1"/>
                <a:gd name="f159" fmla="*/ f130 f61 1"/>
                <a:gd name="f160" fmla="*/ f131 f62 1"/>
                <a:gd name="f161" fmla="*/ f132 f61 1"/>
                <a:gd name="f162" fmla="*/ f133 f62 1"/>
                <a:gd name="f163" fmla="*/ f134 f61 1"/>
                <a:gd name="f164" fmla="*/ f135 f62 1"/>
                <a:gd name="f165" fmla="*/ f136 f61 1"/>
                <a:gd name="f166" fmla="*/ f126 f62 1"/>
                <a:gd name="f167" fmla="*/ f137 f61 1"/>
                <a:gd name="f168" fmla="*/ f138 f62 1"/>
                <a:gd name="f169" fmla="*/ f139 f61 1"/>
                <a:gd name="f170" fmla="*/ f140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2">
                  <a:pos x="f145" y="f146"/>
                </a:cxn>
                <a:cxn ang="f92">
                  <a:pos x="f147" y="f148"/>
                </a:cxn>
                <a:cxn ang="f92">
                  <a:pos x="f149" y="f150"/>
                </a:cxn>
                <a:cxn ang="f92">
                  <a:pos x="f151" y="f152"/>
                </a:cxn>
                <a:cxn ang="f92">
                  <a:pos x="f145" y="f146"/>
                </a:cxn>
                <a:cxn ang="f92">
                  <a:pos x="f153" y="f154"/>
                </a:cxn>
                <a:cxn ang="f92">
                  <a:pos x="f155" y="f156"/>
                </a:cxn>
                <a:cxn ang="f92">
                  <a:pos x="f157" y="f158"/>
                </a:cxn>
                <a:cxn ang="f92">
                  <a:pos x="f159" y="f160"/>
                </a:cxn>
                <a:cxn ang="f92">
                  <a:pos x="f161" y="f162"/>
                </a:cxn>
                <a:cxn ang="f92">
                  <a:pos x="f163" y="f164"/>
                </a:cxn>
                <a:cxn ang="f92">
                  <a:pos x="f165" y="f166"/>
                </a:cxn>
                <a:cxn ang="f92">
                  <a:pos x="f167" y="f168"/>
                </a:cxn>
                <a:cxn ang="f92">
                  <a:pos x="f169" y="f170"/>
                </a:cxn>
                <a:cxn ang="f92">
                  <a:pos x="f153" y="f154"/>
                </a:cxn>
              </a:cxnLst>
              <a:rect l="f141" t="f144" r="f142" b="f143"/>
              <a:pathLst>
                <a:path w="155" h="155">
                  <a:moveTo>
                    <a:pt x="f7" y="f8"/>
                  </a:moveTo>
                  <a:cubicBezTo>
                    <a:pt x="f9" y="f5"/>
                    <a:pt x="f6" y="f10"/>
                    <a:pt x="f6" y="f7"/>
                  </a:cubicBezTo>
                  <a:cubicBezTo>
                    <a:pt x="f6" y="f11"/>
                    <a:pt x="f11" y="f6"/>
                    <a:pt x="f12" y="f6"/>
                  </a:cubicBezTo>
                  <a:cubicBezTo>
                    <a:pt x="f13" y="f6"/>
                    <a:pt x="f5" y="f11"/>
                    <a:pt x="f14" y="f15"/>
                  </a:cubicBezTo>
                  <a:cubicBezTo>
                    <a:pt x="f8" y="f16"/>
                    <a:pt x="f17" y="f14"/>
                    <a:pt x="f7" y="f8"/>
                  </a:cubicBezTo>
                  <a:close/>
                  <a:moveTo>
                    <a:pt x="f18" y="f19"/>
                  </a:moveTo>
                  <a:cubicBezTo>
                    <a:pt x="f20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5" y="f29"/>
                  </a:cubicBezTo>
                  <a:cubicBezTo>
                    <a:pt x="f30" y="f31"/>
                    <a:pt x="f30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22" y="f41"/>
                    <a:pt x="f20" y="f11"/>
                    <a:pt x="f42" y="f43"/>
                  </a:cubicBezTo>
                  <a:cubicBezTo>
                    <a:pt x="f44" y="f45"/>
                    <a:pt x="f46" y="f47"/>
                    <a:pt x="f48" y="f23"/>
                  </a:cubicBezTo>
                  <a:cubicBezTo>
                    <a:pt x="f49" y="f33"/>
                    <a:pt x="f50" y="f51"/>
                    <a:pt x="f52" y="f10"/>
                  </a:cubicBezTo>
                  <a:cubicBezTo>
                    <a:pt x="f53" y="f54"/>
                    <a:pt x="f55" y="f16"/>
                    <a:pt x="f31" y="f56"/>
                  </a:cubicBezTo>
                  <a:cubicBezTo>
                    <a:pt x="f57" y="f58"/>
                    <a:pt x="f59" y="f21"/>
                    <a:pt x="f18" y="f1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66" name="Freeform 376">
              <a:extLst>
                <a:ext uri="{FF2B5EF4-FFF2-40B4-BE49-F238E27FC236}">
                  <a16:creationId xmlns:a16="http://schemas.microsoft.com/office/drawing/2014/main" id="{9425B46C-FBEF-F5C1-F2E7-28C6EB731798}"/>
                </a:ext>
              </a:extLst>
            </p:cNvPr>
            <p:cNvSpPr/>
            <p:nvPr/>
          </p:nvSpPr>
          <p:spPr>
            <a:xfrm>
              <a:off x="9582765" y="5178704"/>
              <a:ext cx="133346" cy="431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299"/>
                <a:gd name="f8" fmla="val 20"/>
                <a:gd name="f9" fmla="val 298"/>
                <a:gd name="f10" fmla="val 266"/>
                <a:gd name="f11" fmla="val 235"/>
                <a:gd name="f12" fmla="val 203"/>
                <a:gd name="f13" fmla="val 167"/>
                <a:gd name="f14" fmla="val 131"/>
                <a:gd name="f15" fmla="val 95"/>
                <a:gd name="f16" fmla="val 81"/>
                <a:gd name="f17" fmla="val 7"/>
                <a:gd name="f18" fmla="val 5"/>
                <a:gd name="f19" fmla="val 4"/>
                <a:gd name="f20" fmla="val 80"/>
                <a:gd name="f21" fmla="val 16"/>
                <a:gd name="f22" fmla="val 53"/>
                <a:gd name="f23" fmla="val 31"/>
                <a:gd name="f24" fmla="val 27"/>
                <a:gd name="f25" fmla="val 46"/>
                <a:gd name="f26" fmla="val 61"/>
                <a:gd name="f27" fmla="val 76"/>
                <a:gd name="f28" fmla="val 84"/>
                <a:gd name="f29" fmla="val 79"/>
                <a:gd name="f30" fmla="val 72"/>
                <a:gd name="f31" fmla="val 98"/>
                <a:gd name="f32" fmla="val 115"/>
                <a:gd name="f33" fmla="val 132"/>
                <a:gd name="f34" fmla="val 184"/>
                <a:gd name="f35" fmla="val 236"/>
                <a:gd name="f36" fmla="val 288"/>
                <a:gd name="f37" fmla="val 296"/>
                <a:gd name="f38" fmla="val 70"/>
                <a:gd name="f39" fmla="val 62"/>
                <a:gd name="f40" fmla="val 48"/>
                <a:gd name="f41" fmla="val 35"/>
                <a:gd name="f42" fmla="+- 0 0 -90"/>
                <a:gd name="f43" fmla="*/ f3 1 92"/>
                <a:gd name="f44" fmla="*/ f4 1 299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92"/>
                <a:gd name="f53" fmla="*/ f49 1 299"/>
                <a:gd name="f54" fmla="*/ 20 f50 1"/>
                <a:gd name="f55" fmla="*/ 298 f49 1"/>
                <a:gd name="f56" fmla="*/ 203 f49 1"/>
                <a:gd name="f57" fmla="*/ 95 f49 1"/>
                <a:gd name="f58" fmla="*/ 7 f50 1"/>
                <a:gd name="f59" fmla="*/ 81 f49 1"/>
                <a:gd name="f60" fmla="*/ 0 f50 1"/>
                <a:gd name="f61" fmla="*/ 80 f49 1"/>
                <a:gd name="f62" fmla="*/ 46 f50 1"/>
                <a:gd name="f63" fmla="*/ 0 f49 1"/>
                <a:gd name="f64" fmla="*/ 92 f50 1"/>
                <a:gd name="f65" fmla="*/ 72 f50 1"/>
                <a:gd name="f66" fmla="*/ 132 f49 1"/>
                <a:gd name="f67" fmla="*/ 288 f49 1"/>
                <a:gd name="f68" fmla="*/ 62 f50 1"/>
                <a:gd name="f69" fmla="*/ 299 f49 1"/>
                <a:gd name="f70" fmla="+- f51 0 f1"/>
                <a:gd name="f71" fmla="*/ f54 1 92"/>
                <a:gd name="f72" fmla="*/ f55 1 299"/>
                <a:gd name="f73" fmla="*/ f56 1 299"/>
                <a:gd name="f74" fmla="*/ f57 1 299"/>
                <a:gd name="f75" fmla="*/ f58 1 92"/>
                <a:gd name="f76" fmla="*/ f59 1 299"/>
                <a:gd name="f77" fmla="*/ f60 1 92"/>
                <a:gd name="f78" fmla="*/ f61 1 299"/>
                <a:gd name="f79" fmla="*/ f62 1 92"/>
                <a:gd name="f80" fmla="*/ f63 1 299"/>
                <a:gd name="f81" fmla="*/ f64 1 92"/>
                <a:gd name="f82" fmla="*/ f65 1 92"/>
                <a:gd name="f83" fmla="*/ f66 1 299"/>
                <a:gd name="f84" fmla="*/ f67 1 299"/>
                <a:gd name="f85" fmla="*/ f68 1 92"/>
                <a:gd name="f86" fmla="*/ f69 1 299"/>
                <a:gd name="f87" fmla="*/ 0 1 f52"/>
                <a:gd name="f88" fmla="*/ f46 1 f52"/>
                <a:gd name="f89" fmla="*/ 0 1 f53"/>
                <a:gd name="f90" fmla="*/ f47 1 f53"/>
                <a:gd name="f91" fmla="*/ f71 1 f52"/>
                <a:gd name="f92" fmla="*/ f72 1 f53"/>
                <a:gd name="f93" fmla="*/ f73 1 f53"/>
                <a:gd name="f94" fmla="*/ f74 1 f53"/>
                <a:gd name="f95" fmla="*/ f75 1 f52"/>
                <a:gd name="f96" fmla="*/ f76 1 f53"/>
                <a:gd name="f97" fmla="*/ f77 1 f52"/>
                <a:gd name="f98" fmla="*/ f78 1 f53"/>
                <a:gd name="f99" fmla="*/ f79 1 f52"/>
                <a:gd name="f100" fmla="*/ f80 1 f53"/>
                <a:gd name="f101" fmla="*/ f81 1 f52"/>
                <a:gd name="f102" fmla="*/ f82 1 f52"/>
                <a:gd name="f103" fmla="*/ f83 1 f53"/>
                <a:gd name="f104" fmla="*/ f84 1 f53"/>
                <a:gd name="f105" fmla="*/ f85 1 f52"/>
                <a:gd name="f106" fmla="*/ f86 1 f53"/>
                <a:gd name="f107" fmla="*/ f87 f43 1"/>
                <a:gd name="f108" fmla="*/ f88 f43 1"/>
                <a:gd name="f109" fmla="*/ f90 f44 1"/>
                <a:gd name="f110" fmla="*/ f89 f44 1"/>
                <a:gd name="f111" fmla="*/ f91 f43 1"/>
                <a:gd name="f112" fmla="*/ f92 f44 1"/>
                <a:gd name="f113" fmla="*/ f93 f44 1"/>
                <a:gd name="f114" fmla="*/ f94 f44 1"/>
                <a:gd name="f115" fmla="*/ f95 f43 1"/>
                <a:gd name="f116" fmla="*/ f96 f44 1"/>
                <a:gd name="f117" fmla="*/ f97 f43 1"/>
                <a:gd name="f118" fmla="*/ f98 f44 1"/>
                <a:gd name="f119" fmla="*/ f99 f43 1"/>
                <a:gd name="f120" fmla="*/ f100 f44 1"/>
                <a:gd name="f121" fmla="*/ f101 f43 1"/>
                <a:gd name="f122" fmla="*/ f102 f43 1"/>
                <a:gd name="f123" fmla="*/ f103 f44 1"/>
                <a:gd name="f124" fmla="*/ f104 f44 1"/>
                <a:gd name="f125" fmla="*/ f105 f43 1"/>
                <a:gd name="f126" fmla="*/ f106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11" y="f112"/>
                </a:cxn>
                <a:cxn ang="f70">
                  <a:pos x="f111" y="f113"/>
                </a:cxn>
                <a:cxn ang="f70">
                  <a:pos x="f111" y="f114"/>
                </a:cxn>
                <a:cxn ang="f70">
                  <a:pos x="f115" y="f116"/>
                </a:cxn>
                <a:cxn ang="f70">
                  <a:pos x="f117" y="f118"/>
                </a:cxn>
                <a:cxn ang="f70">
                  <a:pos x="f119" y="f120"/>
                </a:cxn>
                <a:cxn ang="f70">
                  <a:pos x="f121" y="f118"/>
                </a:cxn>
                <a:cxn ang="f70">
                  <a:pos x="f122" y="f116"/>
                </a:cxn>
                <a:cxn ang="f70">
                  <a:pos x="f122" y="f123"/>
                </a:cxn>
                <a:cxn ang="f70">
                  <a:pos x="f122" y="f124"/>
                </a:cxn>
                <a:cxn ang="f70">
                  <a:pos x="f125" y="f126"/>
                </a:cxn>
                <a:cxn ang="f70">
                  <a:pos x="f111" y="f112"/>
                </a:cxn>
              </a:cxnLst>
              <a:rect l="f107" t="f110" r="f108" b="f109"/>
              <a:pathLst>
                <a:path w="92" h="299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8" y="f13"/>
                    <a:pt x="f8" y="f14"/>
                    <a:pt x="f8" y="f15"/>
                  </a:cubicBezTo>
                  <a:cubicBezTo>
                    <a:pt x="f8" y="f16"/>
                    <a:pt x="f8" y="f16"/>
                    <a:pt x="f17" y="f16"/>
                  </a:cubicBezTo>
                  <a:cubicBezTo>
                    <a:pt x="f18" y="f16"/>
                    <a:pt x="f19" y="f16"/>
                    <a:pt x="f5" y="f20"/>
                  </a:cubicBezTo>
                  <a:cubicBezTo>
                    <a:pt x="f21" y="f22"/>
                    <a:pt x="f23" y="f24"/>
                    <a:pt x="f25" y="f5"/>
                  </a:cubicBezTo>
                  <a:cubicBezTo>
                    <a:pt x="f26" y="f24"/>
                    <a:pt x="f27" y="f22"/>
                    <a:pt x="f6" y="f20"/>
                  </a:cubicBezTo>
                  <a:cubicBezTo>
                    <a:pt x="f28" y="f16"/>
                    <a:pt x="f29" y="f16"/>
                    <a:pt x="f30" y="f16"/>
                  </a:cubicBezTo>
                  <a:cubicBezTo>
                    <a:pt x="f30" y="f31"/>
                    <a:pt x="f30" y="f32"/>
                    <a:pt x="f30" y="f33"/>
                  </a:cubicBezTo>
                  <a:cubicBezTo>
                    <a:pt x="f30" y="f34"/>
                    <a:pt x="f30" y="f35"/>
                    <a:pt x="f30" y="f36"/>
                  </a:cubicBezTo>
                  <a:cubicBezTo>
                    <a:pt x="f30" y="f37"/>
                    <a:pt x="f38" y="f7"/>
                    <a:pt x="f39" y="f7"/>
                  </a:cubicBezTo>
                  <a:cubicBezTo>
                    <a:pt x="f40" y="f9"/>
                    <a:pt x="f41" y="f9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67" name="Freeform 377">
              <a:extLst>
                <a:ext uri="{FF2B5EF4-FFF2-40B4-BE49-F238E27FC236}">
                  <a16:creationId xmlns:a16="http://schemas.microsoft.com/office/drawing/2014/main" id="{8D8EE976-67F9-585F-1C65-4DA5EAE639F5}"/>
                </a:ext>
              </a:extLst>
            </p:cNvPr>
            <p:cNvSpPr/>
            <p:nvPr/>
          </p:nvSpPr>
          <p:spPr>
            <a:xfrm>
              <a:off x="8996973" y="4488140"/>
              <a:ext cx="223835" cy="2222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5"/>
                <a:gd name="f7" fmla="val 154"/>
                <a:gd name="f8" fmla="val 2"/>
                <a:gd name="f9" fmla="val 76"/>
                <a:gd name="f10" fmla="val 34"/>
                <a:gd name="f11" fmla="val 78"/>
                <a:gd name="f12" fmla="val 122"/>
                <a:gd name="f13" fmla="val 77"/>
                <a:gd name="f14" fmla="val 121"/>
                <a:gd name="f15" fmla="val 153"/>
                <a:gd name="f16" fmla="val 33"/>
                <a:gd name="f17" fmla="val 1"/>
                <a:gd name="f18" fmla="val 120"/>
                <a:gd name="f19" fmla="val 97"/>
                <a:gd name="f20" fmla="val 83"/>
                <a:gd name="f21" fmla="val 102"/>
                <a:gd name="f22" fmla="val 87"/>
                <a:gd name="f23" fmla="val 107"/>
                <a:gd name="f24" fmla="val 92"/>
                <a:gd name="f25" fmla="val 112"/>
                <a:gd name="f26" fmla="val 99"/>
                <a:gd name="f27" fmla="val 113"/>
                <a:gd name="f28" fmla="val 116"/>
                <a:gd name="f29" fmla="val 110"/>
                <a:gd name="f30" fmla="val 119"/>
                <a:gd name="f31" fmla="val 103"/>
                <a:gd name="f32" fmla="val 111"/>
                <a:gd name="f33" fmla="val 94"/>
                <a:gd name="f34" fmla="val 106"/>
                <a:gd name="f35" fmla="val 88"/>
                <a:gd name="f36" fmla="val 101"/>
                <a:gd name="f37" fmla="val 82"/>
                <a:gd name="f38" fmla="val 96"/>
                <a:gd name="f39" fmla="val 69"/>
                <a:gd name="f40" fmla="val 109"/>
                <a:gd name="f41" fmla="val 62"/>
                <a:gd name="f42" fmla="val 115"/>
                <a:gd name="f43" fmla="val 55"/>
                <a:gd name="f44" fmla="val 48"/>
                <a:gd name="f45" fmla="val 118"/>
                <a:gd name="f46" fmla="val 42"/>
                <a:gd name="f47" fmla="val 37"/>
                <a:gd name="f48" fmla="val 31"/>
                <a:gd name="f49" fmla="val 39"/>
                <a:gd name="f50" fmla="val 89"/>
                <a:gd name="f51" fmla="val 44"/>
                <a:gd name="f52" fmla="val 50"/>
                <a:gd name="f53" fmla="val 56"/>
                <a:gd name="f54" fmla="val 75"/>
                <a:gd name="f55" fmla="val 53"/>
                <a:gd name="f56" fmla="val 72"/>
                <a:gd name="f57" fmla="val 51"/>
                <a:gd name="f58" fmla="val 70"/>
                <a:gd name="f59" fmla="val 67"/>
                <a:gd name="f60" fmla="val 45"/>
                <a:gd name="f61" fmla="val 65"/>
                <a:gd name="f62" fmla="val 40"/>
                <a:gd name="f63" fmla="val 32"/>
                <a:gd name="f64" fmla="val 38"/>
                <a:gd name="f65" fmla="val 36"/>
                <a:gd name="f66" fmla="val 43"/>
                <a:gd name="f67" fmla="val 59"/>
                <a:gd name="f68" fmla="val 49"/>
                <a:gd name="f69" fmla="val 54"/>
                <a:gd name="f70" fmla="val 71"/>
                <a:gd name="f71" fmla="val 84"/>
                <a:gd name="f72" fmla="val 90"/>
                <a:gd name="f73" fmla="val 114"/>
                <a:gd name="f74" fmla="+- 0 0 -90"/>
                <a:gd name="f75" fmla="*/ f3 1 155"/>
                <a:gd name="f76" fmla="*/ f4 1 154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155"/>
                <a:gd name="f85" fmla="*/ f81 1 154"/>
                <a:gd name="f86" fmla="*/ 2 f82 1"/>
                <a:gd name="f87" fmla="*/ 76 f81 1"/>
                <a:gd name="f88" fmla="*/ 78 f82 1"/>
                <a:gd name="f89" fmla="*/ 0 f81 1"/>
                <a:gd name="f90" fmla="*/ 154 f82 1"/>
                <a:gd name="f91" fmla="*/ 77 f81 1"/>
                <a:gd name="f92" fmla="*/ 77 f82 1"/>
                <a:gd name="f93" fmla="*/ 153 f81 1"/>
                <a:gd name="f94" fmla="*/ 97 f81 1"/>
                <a:gd name="f95" fmla="*/ 92 f82 1"/>
                <a:gd name="f96" fmla="*/ 112 f81 1"/>
                <a:gd name="f97" fmla="*/ 113 f82 1"/>
                <a:gd name="f98" fmla="*/ 116 f81 1"/>
                <a:gd name="f99" fmla="*/ 111 f82 1"/>
                <a:gd name="f100" fmla="*/ 94 f81 1"/>
                <a:gd name="f101" fmla="*/ 96 f82 1"/>
                <a:gd name="f102" fmla="*/ 115 f82 1"/>
                <a:gd name="f103" fmla="*/ 55 f81 1"/>
                <a:gd name="f104" fmla="*/ 112 f82 1"/>
                <a:gd name="f105" fmla="*/ 37 f81 1"/>
                <a:gd name="f106" fmla="*/ 94 f82 1"/>
                <a:gd name="f107" fmla="*/ 39 f81 1"/>
                <a:gd name="f108" fmla="*/ 56 f81 1"/>
                <a:gd name="f109" fmla="*/ 70 f82 1"/>
                <a:gd name="f110" fmla="*/ 48 f81 1"/>
                <a:gd name="f111" fmla="*/ 62 f82 1"/>
                <a:gd name="f112" fmla="*/ 40 f81 1"/>
                <a:gd name="f113" fmla="*/ 42 f82 1"/>
                <a:gd name="f114" fmla="*/ 38 f81 1"/>
                <a:gd name="f115" fmla="*/ 43 f82 1"/>
                <a:gd name="f116" fmla="*/ 59 f81 1"/>
                <a:gd name="f117" fmla="*/ 59 f82 1"/>
                <a:gd name="f118" fmla="*/ 96 f81 1"/>
                <a:gd name="f119" fmla="*/ 114 f81 1"/>
                <a:gd name="f120" fmla="+- f83 0 f1"/>
                <a:gd name="f121" fmla="*/ f86 1 155"/>
                <a:gd name="f122" fmla="*/ f87 1 154"/>
                <a:gd name="f123" fmla="*/ f88 1 155"/>
                <a:gd name="f124" fmla="*/ f89 1 154"/>
                <a:gd name="f125" fmla="*/ f90 1 155"/>
                <a:gd name="f126" fmla="*/ f91 1 154"/>
                <a:gd name="f127" fmla="*/ f92 1 155"/>
                <a:gd name="f128" fmla="*/ f93 1 154"/>
                <a:gd name="f129" fmla="*/ f94 1 154"/>
                <a:gd name="f130" fmla="*/ f95 1 155"/>
                <a:gd name="f131" fmla="*/ f96 1 154"/>
                <a:gd name="f132" fmla="*/ f97 1 155"/>
                <a:gd name="f133" fmla="*/ f98 1 154"/>
                <a:gd name="f134" fmla="*/ f99 1 155"/>
                <a:gd name="f135" fmla="*/ f100 1 154"/>
                <a:gd name="f136" fmla="*/ f101 1 155"/>
                <a:gd name="f137" fmla="*/ f102 1 155"/>
                <a:gd name="f138" fmla="*/ f103 1 154"/>
                <a:gd name="f139" fmla="*/ f104 1 155"/>
                <a:gd name="f140" fmla="*/ f105 1 154"/>
                <a:gd name="f141" fmla="*/ f106 1 155"/>
                <a:gd name="f142" fmla="*/ f107 1 154"/>
                <a:gd name="f143" fmla="*/ f108 1 154"/>
                <a:gd name="f144" fmla="*/ f109 1 155"/>
                <a:gd name="f145" fmla="*/ f110 1 154"/>
                <a:gd name="f146" fmla="*/ f111 1 155"/>
                <a:gd name="f147" fmla="*/ f112 1 154"/>
                <a:gd name="f148" fmla="*/ f113 1 155"/>
                <a:gd name="f149" fmla="*/ f114 1 154"/>
                <a:gd name="f150" fmla="*/ f115 1 155"/>
                <a:gd name="f151" fmla="*/ f116 1 154"/>
                <a:gd name="f152" fmla="*/ f117 1 155"/>
                <a:gd name="f153" fmla="*/ f118 1 154"/>
                <a:gd name="f154" fmla="*/ f119 1 154"/>
                <a:gd name="f155" fmla="*/ 0 1 f84"/>
                <a:gd name="f156" fmla="*/ f78 1 f84"/>
                <a:gd name="f157" fmla="*/ 0 1 f85"/>
                <a:gd name="f158" fmla="*/ f79 1 f85"/>
                <a:gd name="f159" fmla="*/ f121 1 f84"/>
                <a:gd name="f160" fmla="*/ f122 1 f85"/>
                <a:gd name="f161" fmla="*/ f123 1 f84"/>
                <a:gd name="f162" fmla="*/ f124 1 f85"/>
                <a:gd name="f163" fmla="*/ f125 1 f84"/>
                <a:gd name="f164" fmla="*/ f126 1 f85"/>
                <a:gd name="f165" fmla="*/ f127 1 f84"/>
                <a:gd name="f166" fmla="*/ f128 1 f85"/>
                <a:gd name="f167" fmla="*/ f129 1 f85"/>
                <a:gd name="f168" fmla="*/ f130 1 f84"/>
                <a:gd name="f169" fmla="*/ f131 1 f85"/>
                <a:gd name="f170" fmla="*/ f132 1 f84"/>
                <a:gd name="f171" fmla="*/ f133 1 f85"/>
                <a:gd name="f172" fmla="*/ f134 1 f84"/>
                <a:gd name="f173" fmla="*/ f135 1 f85"/>
                <a:gd name="f174" fmla="*/ f136 1 f84"/>
                <a:gd name="f175" fmla="*/ f137 1 f84"/>
                <a:gd name="f176" fmla="*/ f138 1 f85"/>
                <a:gd name="f177" fmla="*/ f139 1 f84"/>
                <a:gd name="f178" fmla="*/ f140 1 f85"/>
                <a:gd name="f179" fmla="*/ f141 1 f84"/>
                <a:gd name="f180" fmla="*/ f142 1 f85"/>
                <a:gd name="f181" fmla="*/ f143 1 f85"/>
                <a:gd name="f182" fmla="*/ f144 1 f84"/>
                <a:gd name="f183" fmla="*/ f145 1 f85"/>
                <a:gd name="f184" fmla="*/ f146 1 f84"/>
                <a:gd name="f185" fmla="*/ f147 1 f85"/>
                <a:gd name="f186" fmla="*/ f148 1 f84"/>
                <a:gd name="f187" fmla="*/ f149 1 f85"/>
                <a:gd name="f188" fmla="*/ f150 1 f84"/>
                <a:gd name="f189" fmla="*/ f151 1 f85"/>
                <a:gd name="f190" fmla="*/ f152 1 f84"/>
                <a:gd name="f191" fmla="*/ f153 1 f85"/>
                <a:gd name="f192" fmla="*/ f154 1 f85"/>
                <a:gd name="f193" fmla="*/ f155 f75 1"/>
                <a:gd name="f194" fmla="*/ f156 f75 1"/>
                <a:gd name="f195" fmla="*/ f158 f76 1"/>
                <a:gd name="f196" fmla="*/ f157 f76 1"/>
                <a:gd name="f197" fmla="*/ f159 f75 1"/>
                <a:gd name="f198" fmla="*/ f160 f76 1"/>
                <a:gd name="f199" fmla="*/ f161 f75 1"/>
                <a:gd name="f200" fmla="*/ f162 f76 1"/>
                <a:gd name="f201" fmla="*/ f163 f75 1"/>
                <a:gd name="f202" fmla="*/ f164 f76 1"/>
                <a:gd name="f203" fmla="*/ f165 f75 1"/>
                <a:gd name="f204" fmla="*/ f166 f76 1"/>
                <a:gd name="f205" fmla="*/ f167 f76 1"/>
                <a:gd name="f206" fmla="*/ f168 f75 1"/>
                <a:gd name="f207" fmla="*/ f169 f76 1"/>
                <a:gd name="f208" fmla="*/ f170 f75 1"/>
                <a:gd name="f209" fmla="*/ f171 f76 1"/>
                <a:gd name="f210" fmla="*/ f172 f75 1"/>
                <a:gd name="f211" fmla="*/ f173 f76 1"/>
                <a:gd name="f212" fmla="*/ f174 f75 1"/>
                <a:gd name="f213" fmla="*/ f175 f75 1"/>
                <a:gd name="f214" fmla="*/ f176 f76 1"/>
                <a:gd name="f215" fmla="*/ f177 f75 1"/>
                <a:gd name="f216" fmla="*/ f178 f76 1"/>
                <a:gd name="f217" fmla="*/ f179 f75 1"/>
                <a:gd name="f218" fmla="*/ f180 f76 1"/>
                <a:gd name="f219" fmla="*/ f181 f76 1"/>
                <a:gd name="f220" fmla="*/ f182 f75 1"/>
                <a:gd name="f221" fmla="*/ f183 f76 1"/>
                <a:gd name="f222" fmla="*/ f184 f75 1"/>
                <a:gd name="f223" fmla="*/ f185 f76 1"/>
                <a:gd name="f224" fmla="*/ f186 f75 1"/>
                <a:gd name="f225" fmla="*/ f187 f76 1"/>
                <a:gd name="f226" fmla="*/ f188 f75 1"/>
                <a:gd name="f227" fmla="*/ f189 f76 1"/>
                <a:gd name="f228" fmla="*/ f190 f75 1"/>
                <a:gd name="f229" fmla="*/ f191 f76 1"/>
                <a:gd name="f230" fmla="*/ f192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197" y="f198"/>
                </a:cxn>
                <a:cxn ang="f120">
                  <a:pos x="f199" y="f200"/>
                </a:cxn>
                <a:cxn ang="f120">
                  <a:pos x="f201" y="f202"/>
                </a:cxn>
                <a:cxn ang="f120">
                  <a:pos x="f203" y="f204"/>
                </a:cxn>
                <a:cxn ang="f120">
                  <a:pos x="f197" y="f198"/>
                </a:cxn>
                <a:cxn ang="f120">
                  <a:pos x="f199" y="f205"/>
                </a:cxn>
                <a:cxn ang="f120">
                  <a:pos x="f206" y="f207"/>
                </a:cxn>
                <a:cxn ang="f120">
                  <a:pos x="f208" y="f209"/>
                </a:cxn>
                <a:cxn ang="f120">
                  <a:pos x="f210" y="f211"/>
                </a:cxn>
                <a:cxn ang="f120">
                  <a:pos x="f212" y="f202"/>
                </a:cxn>
                <a:cxn ang="f120">
                  <a:pos x="f213" y="f214"/>
                </a:cxn>
                <a:cxn ang="f120">
                  <a:pos x="f215" y="f216"/>
                </a:cxn>
                <a:cxn ang="f120">
                  <a:pos x="f217" y="f218"/>
                </a:cxn>
                <a:cxn ang="f120">
                  <a:pos x="f199" y="f219"/>
                </a:cxn>
                <a:cxn ang="f120">
                  <a:pos x="f220" y="f221"/>
                </a:cxn>
                <a:cxn ang="f120">
                  <a:pos x="f222" y="f223"/>
                </a:cxn>
                <a:cxn ang="f120">
                  <a:pos x="f224" y="f225"/>
                </a:cxn>
                <a:cxn ang="f120">
                  <a:pos x="f226" y="f227"/>
                </a:cxn>
                <a:cxn ang="f120">
                  <a:pos x="f228" y="f202"/>
                </a:cxn>
                <a:cxn ang="f120">
                  <a:pos x="f224" y="f229"/>
                </a:cxn>
                <a:cxn ang="f120">
                  <a:pos x="f226" y="f209"/>
                </a:cxn>
                <a:cxn ang="f120">
                  <a:pos x="f222" y="f230"/>
                </a:cxn>
                <a:cxn ang="f120">
                  <a:pos x="f199" y="f205"/>
                </a:cxn>
              </a:cxnLst>
              <a:rect l="f193" t="f196" r="f194" b="f195"/>
              <a:pathLst>
                <a:path w="155" h="154">
                  <a:moveTo>
                    <a:pt x="f8" y="f9"/>
                  </a:moveTo>
                  <a:cubicBezTo>
                    <a:pt x="f5" y="f10"/>
                    <a:pt x="f10" y="f5"/>
                    <a:pt x="f11" y="f5"/>
                  </a:cubicBezTo>
                  <a:cubicBezTo>
                    <a:pt x="f12" y="f5"/>
                    <a:pt x="f6" y="f10"/>
                    <a:pt x="f7" y="f13"/>
                  </a:cubicBezTo>
                  <a:cubicBezTo>
                    <a:pt x="f7" y="f14"/>
                    <a:pt x="f14" y="f7"/>
                    <a:pt x="f13" y="f15"/>
                  </a:cubicBezTo>
                  <a:cubicBezTo>
                    <a:pt x="f16" y="f15"/>
                    <a:pt x="f17" y="f18"/>
                    <a:pt x="f8" y="f9"/>
                  </a:cubicBezTo>
                  <a:close/>
                  <a:moveTo>
                    <a:pt x="f11" y="f19"/>
                  </a:moveTo>
                  <a:cubicBezTo>
                    <a:pt x="f20" y="f21"/>
                    <a:pt x="f22" y="f23"/>
                    <a:pt x="f24" y="f25"/>
                  </a:cubicBezTo>
                  <a:cubicBezTo>
                    <a:pt x="f26" y="f18"/>
                    <a:pt x="f23" y="f12"/>
                    <a:pt x="f27" y="f28"/>
                  </a:cubicBezTo>
                  <a:cubicBezTo>
                    <a:pt x="f1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13"/>
                  </a:cubicBezTo>
                  <a:cubicBezTo>
                    <a:pt x="f31" y="f39"/>
                    <a:pt x="f40" y="f41"/>
                    <a:pt x="f42" y="f43"/>
                  </a:cubicBezTo>
                  <a:cubicBezTo>
                    <a:pt x="f18" y="f44"/>
                    <a:pt x="f45" y="f46"/>
                    <a:pt x="f25" y="f47"/>
                  </a:cubicBezTo>
                  <a:cubicBezTo>
                    <a:pt x="f34" y="f48"/>
                    <a:pt x="f26" y="f16"/>
                    <a:pt x="f33" y="f49"/>
                  </a:cubicBezTo>
                  <a:cubicBezTo>
                    <a:pt x="f50" y="f51"/>
                    <a:pt x="f20" y="f52"/>
                    <a:pt x="f11" y="f53"/>
                  </a:cubicBezTo>
                  <a:cubicBezTo>
                    <a:pt x="f54" y="f55"/>
                    <a:pt x="f56" y="f57"/>
                    <a:pt x="f58" y="f44"/>
                  </a:cubicBezTo>
                  <a:cubicBezTo>
                    <a:pt x="f59" y="f60"/>
                    <a:pt x="f61" y="f46"/>
                    <a:pt x="f41" y="f62"/>
                  </a:cubicBezTo>
                  <a:cubicBezTo>
                    <a:pt x="f43" y="f63"/>
                    <a:pt x="f44" y="f63"/>
                    <a:pt x="f46" y="f64"/>
                  </a:cubicBezTo>
                  <a:cubicBezTo>
                    <a:pt x="f65" y="f51"/>
                    <a:pt x="f65" y="f57"/>
                    <a:pt x="f66" y="f67"/>
                  </a:cubicBezTo>
                  <a:cubicBezTo>
                    <a:pt x="f68" y="f61"/>
                    <a:pt x="f69" y="f70"/>
                    <a:pt x="f67" y="f13"/>
                  </a:cubicBezTo>
                  <a:cubicBezTo>
                    <a:pt x="f55" y="f71"/>
                    <a:pt x="f44" y="f72"/>
                    <a:pt x="f46" y="f38"/>
                  </a:cubicBezTo>
                  <a:cubicBezTo>
                    <a:pt x="f65" y="f31"/>
                    <a:pt x="f65" y="f32"/>
                    <a:pt x="f66" y="f28"/>
                  </a:cubicBezTo>
                  <a:cubicBezTo>
                    <a:pt x="f68" y="f14"/>
                    <a:pt x="f53" y="f18"/>
                    <a:pt x="f41" y="f73"/>
                  </a:cubicBezTo>
                  <a:cubicBezTo>
                    <a:pt x="f59" y="f40"/>
                    <a:pt x="f56" y="f31"/>
                    <a:pt x="f11" y="f1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68" name="Freeform 378">
              <a:extLst>
                <a:ext uri="{FF2B5EF4-FFF2-40B4-BE49-F238E27FC236}">
                  <a16:creationId xmlns:a16="http://schemas.microsoft.com/office/drawing/2014/main" id="{831109AE-807C-6209-5A47-361C6585CDDA}"/>
                </a:ext>
              </a:extLst>
            </p:cNvPr>
            <p:cNvSpPr/>
            <p:nvPr/>
          </p:nvSpPr>
          <p:spPr>
            <a:xfrm>
              <a:off x="10320951" y="6404247"/>
              <a:ext cx="614367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5"/>
                <a:gd name="f7" fmla="val 29"/>
                <a:gd name="f8" fmla="val 26"/>
                <a:gd name="f9" fmla="val 9"/>
                <a:gd name="f10" fmla="val 18"/>
                <a:gd name="f11" fmla="val 27"/>
                <a:gd name="f12" fmla="val 2"/>
                <a:gd name="f13" fmla="val 32"/>
                <a:gd name="f14" fmla="val 34"/>
                <a:gd name="f15" fmla="val 99"/>
                <a:gd name="f16" fmla="val 165"/>
                <a:gd name="f17" fmla="val 230"/>
                <a:gd name="f18" fmla="val 282"/>
                <a:gd name="f19" fmla="val 334"/>
                <a:gd name="f20" fmla="val 386"/>
                <a:gd name="f21" fmla="val 394"/>
                <a:gd name="f22" fmla="val 399"/>
                <a:gd name="f23" fmla="val 404"/>
                <a:gd name="f24" fmla="val 8"/>
                <a:gd name="f25" fmla="val 410"/>
                <a:gd name="f26" fmla="val 15"/>
                <a:gd name="f27" fmla="val 417"/>
                <a:gd name="f28" fmla="val 21"/>
                <a:gd name="f29" fmla="val 283"/>
                <a:gd name="f30" fmla="val 143"/>
                <a:gd name="f31" fmla="val 28"/>
                <a:gd name="f32" fmla="val 1"/>
                <a:gd name="f33" fmla="+- 0 0 -90"/>
                <a:gd name="f34" fmla="*/ f3 1 425"/>
                <a:gd name="f35" fmla="*/ f4 1 29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425"/>
                <a:gd name="f44" fmla="*/ f40 1 29"/>
                <a:gd name="f45" fmla="*/ 0 f41 1"/>
                <a:gd name="f46" fmla="*/ 26 f40 1"/>
                <a:gd name="f47" fmla="*/ 27 f41 1"/>
                <a:gd name="f48" fmla="*/ 2 f40 1"/>
                <a:gd name="f49" fmla="*/ 34 f41 1"/>
                <a:gd name="f50" fmla="*/ 0 f40 1"/>
                <a:gd name="f51" fmla="*/ 230 f41 1"/>
                <a:gd name="f52" fmla="*/ 386 f41 1"/>
                <a:gd name="f53" fmla="*/ 404 f41 1"/>
                <a:gd name="f54" fmla="*/ 8 f40 1"/>
                <a:gd name="f55" fmla="*/ 425 f41 1"/>
                <a:gd name="f56" fmla="*/ 29 f40 1"/>
                <a:gd name="f57" fmla="*/ 2 f41 1"/>
                <a:gd name="f58" fmla="+- f42 0 f1"/>
                <a:gd name="f59" fmla="*/ f45 1 425"/>
                <a:gd name="f60" fmla="*/ f46 1 29"/>
                <a:gd name="f61" fmla="*/ f47 1 425"/>
                <a:gd name="f62" fmla="*/ f48 1 29"/>
                <a:gd name="f63" fmla="*/ f49 1 425"/>
                <a:gd name="f64" fmla="*/ f50 1 29"/>
                <a:gd name="f65" fmla="*/ f51 1 425"/>
                <a:gd name="f66" fmla="*/ f52 1 425"/>
                <a:gd name="f67" fmla="*/ f53 1 425"/>
                <a:gd name="f68" fmla="*/ f54 1 29"/>
                <a:gd name="f69" fmla="*/ f55 1 425"/>
                <a:gd name="f70" fmla="*/ f56 1 29"/>
                <a:gd name="f71" fmla="*/ f57 1 425"/>
                <a:gd name="f72" fmla="*/ 0 1 f43"/>
                <a:gd name="f73" fmla="*/ f37 1 f43"/>
                <a:gd name="f74" fmla="*/ 0 1 f44"/>
                <a:gd name="f75" fmla="*/ f38 1 f44"/>
                <a:gd name="f76" fmla="*/ f59 1 f43"/>
                <a:gd name="f77" fmla="*/ f60 1 f44"/>
                <a:gd name="f78" fmla="*/ f61 1 f43"/>
                <a:gd name="f79" fmla="*/ f62 1 f44"/>
                <a:gd name="f80" fmla="*/ f63 1 f43"/>
                <a:gd name="f81" fmla="*/ f64 1 f44"/>
                <a:gd name="f82" fmla="*/ f65 1 f43"/>
                <a:gd name="f83" fmla="*/ f66 1 f43"/>
                <a:gd name="f84" fmla="*/ f67 1 f43"/>
                <a:gd name="f85" fmla="*/ f68 1 f44"/>
                <a:gd name="f86" fmla="*/ f69 1 f43"/>
                <a:gd name="f87" fmla="*/ f70 1 f44"/>
                <a:gd name="f88" fmla="*/ f71 1 f43"/>
                <a:gd name="f89" fmla="*/ f72 f34 1"/>
                <a:gd name="f90" fmla="*/ f73 f34 1"/>
                <a:gd name="f91" fmla="*/ f75 f35 1"/>
                <a:gd name="f92" fmla="*/ f74 f35 1"/>
                <a:gd name="f93" fmla="*/ f76 f34 1"/>
                <a:gd name="f94" fmla="*/ f77 f35 1"/>
                <a:gd name="f95" fmla="*/ f78 f34 1"/>
                <a:gd name="f96" fmla="*/ f79 f35 1"/>
                <a:gd name="f97" fmla="*/ f80 f34 1"/>
                <a:gd name="f98" fmla="*/ f81 f35 1"/>
                <a:gd name="f99" fmla="*/ f82 f34 1"/>
                <a:gd name="f100" fmla="*/ f83 f34 1"/>
                <a:gd name="f101" fmla="*/ f84 f34 1"/>
                <a:gd name="f102" fmla="*/ f85 f35 1"/>
                <a:gd name="f103" fmla="*/ f86 f34 1"/>
                <a:gd name="f104" fmla="*/ f87 f35 1"/>
                <a:gd name="f105" fmla="*/ f88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3" y="f94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9" y="f98"/>
                </a:cxn>
                <a:cxn ang="f58">
                  <a:pos x="f100" y="f98"/>
                </a:cxn>
                <a:cxn ang="f58">
                  <a:pos x="f101" y="f102"/>
                </a:cxn>
                <a:cxn ang="f58">
                  <a:pos x="f103" y="f104"/>
                </a:cxn>
                <a:cxn ang="f58">
                  <a:pos x="f105" y="f104"/>
                </a:cxn>
                <a:cxn ang="f58">
                  <a:pos x="f93" y="f94"/>
                </a:cxn>
              </a:cxnLst>
              <a:rect l="f89" t="f92" r="f90" b="f91"/>
              <a:pathLst>
                <a:path w="425" h="29">
                  <a:moveTo>
                    <a:pt x="f5" y="f8"/>
                  </a:moveTo>
                  <a:cubicBezTo>
                    <a:pt x="f9" y="f10"/>
                    <a:pt x="f10" y="f9"/>
                    <a:pt x="f11" y="f12"/>
                  </a:cubicBezTo>
                  <a:cubicBezTo>
                    <a:pt x="f7" y="f5"/>
                    <a:pt x="f13" y="f5"/>
                    <a:pt x="f14" y="f5"/>
                  </a:cubicBezTo>
                  <a:cubicBezTo>
                    <a:pt x="f15" y="f5"/>
                    <a:pt x="f16" y="f5"/>
                    <a:pt x="f17" y="f5"/>
                  </a:cubicBezTo>
                  <a:cubicBezTo>
                    <a:pt x="f18" y="f5"/>
                    <a:pt x="f19" y="f5"/>
                    <a:pt x="f20" y="f5"/>
                  </a:cubicBezTo>
                  <a:cubicBezTo>
                    <a:pt x="f21" y="f5"/>
                    <a:pt x="f22" y="f12"/>
                    <a:pt x="f23" y="f24"/>
                  </a:cubicBezTo>
                  <a:cubicBezTo>
                    <a:pt x="f25" y="f26"/>
                    <a:pt x="f27" y="f28"/>
                    <a:pt x="f6" y="f7"/>
                  </a:cubicBezTo>
                  <a:cubicBezTo>
                    <a:pt x="f29" y="f7"/>
                    <a:pt x="f30" y="f7"/>
                    <a:pt x="f12" y="f7"/>
                  </a:cubicBezTo>
                  <a:cubicBezTo>
                    <a:pt x="f12" y="f31"/>
                    <a:pt x="f32" y="f11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69" name="Freeform 379">
              <a:extLst>
                <a:ext uri="{FF2B5EF4-FFF2-40B4-BE49-F238E27FC236}">
                  <a16:creationId xmlns:a16="http://schemas.microsoft.com/office/drawing/2014/main" id="{638E3DCF-C407-3471-A1AB-BE8640E4E8E6}"/>
                </a:ext>
              </a:extLst>
            </p:cNvPr>
            <p:cNvSpPr/>
            <p:nvPr/>
          </p:nvSpPr>
          <p:spPr>
            <a:xfrm>
              <a:off x="10516212" y="5380311"/>
              <a:ext cx="200025" cy="3286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8"/>
                <a:gd name="f7" fmla="val 228"/>
                <a:gd name="f8" fmla="val 137"/>
                <a:gd name="f9" fmla="val 27"/>
                <a:gd name="f10" fmla="val 103"/>
                <a:gd name="f11" fmla="val 71"/>
                <a:gd name="f12" fmla="val 37"/>
                <a:gd name="f13" fmla="val 94"/>
                <a:gd name="f14" fmla="val 161"/>
                <a:gd name="f15" fmla="val 24"/>
                <a:gd name="f16" fmla="val 13"/>
                <a:gd name="f17" fmla="val 152"/>
                <a:gd name="f18" fmla="val 77"/>
                <a:gd name="f19" fmla="val 5"/>
                <a:gd name="f20" fmla="val 8"/>
                <a:gd name="f21" fmla="val 12"/>
                <a:gd name="f22" fmla="val 46"/>
                <a:gd name="f23" fmla="val 80"/>
                <a:gd name="f24" fmla="val 114"/>
                <a:gd name="f25" fmla="val 132"/>
                <a:gd name="f26" fmla="val 7"/>
                <a:gd name="f27" fmla="+- 0 0 -90"/>
                <a:gd name="f28" fmla="*/ f3 1 138"/>
                <a:gd name="f29" fmla="*/ f4 1 228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38"/>
                <a:gd name="f38" fmla="*/ f34 1 228"/>
                <a:gd name="f39" fmla="*/ 137 f35 1"/>
                <a:gd name="f40" fmla="*/ 27 f34 1"/>
                <a:gd name="f41" fmla="*/ 37 f35 1"/>
                <a:gd name="f42" fmla="*/ 228 f34 1"/>
                <a:gd name="f43" fmla="*/ 0 f35 1"/>
                <a:gd name="f44" fmla="*/ 0 f34 1"/>
                <a:gd name="f45" fmla="*/ 12 f35 1"/>
                <a:gd name="f46" fmla="*/ 114 f35 1"/>
                <a:gd name="f47" fmla="+- f36 0 f1"/>
                <a:gd name="f48" fmla="*/ f39 1 138"/>
                <a:gd name="f49" fmla="*/ f40 1 228"/>
                <a:gd name="f50" fmla="*/ f41 1 138"/>
                <a:gd name="f51" fmla="*/ f42 1 228"/>
                <a:gd name="f52" fmla="*/ f43 1 138"/>
                <a:gd name="f53" fmla="*/ f44 1 228"/>
                <a:gd name="f54" fmla="*/ f45 1 138"/>
                <a:gd name="f55" fmla="*/ f46 1 138"/>
                <a:gd name="f56" fmla="*/ 0 1 f37"/>
                <a:gd name="f57" fmla="*/ f31 1 f37"/>
                <a:gd name="f58" fmla="*/ 0 1 f38"/>
                <a:gd name="f59" fmla="*/ f32 1 f38"/>
                <a:gd name="f60" fmla="*/ f48 1 f37"/>
                <a:gd name="f61" fmla="*/ f49 1 f38"/>
                <a:gd name="f62" fmla="*/ f50 1 f37"/>
                <a:gd name="f63" fmla="*/ f51 1 f38"/>
                <a:gd name="f64" fmla="*/ f52 1 f37"/>
                <a:gd name="f65" fmla="*/ f53 1 f38"/>
                <a:gd name="f66" fmla="*/ f54 1 f37"/>
                <a:gd name="f67" fmla="*/ f55 1 f37"/>
                <a:gd name="f68" fmla="*/ f56 f28 1"/>
                <a:gd name="f69" fmla="*/ f57 f28 1"/>
                <a:gd name="f70" fmla="*/ f59 f29 1"/>
                <a:gd name="f71" fmla="*/ f58 f29 1"/>
                <a:gd name="f72" fmla="*/ f60 f28 1"/>
                <a:gd name="f73" fmla="*/ f61 f29 1"/>
                <a:gd name="f74" fmla="*/ f62 f28 1"/>
                <a:gd name="f75" fmla="*/ f63 f29 1"/>
                <a:gd name="f76" fmla="*/ f64 f28 1"/>
                <a:gd name="f77" fmla="*/ f65 f29 1"/>
                <a:gd name="f78" fmla="*/ f66 f28 1"/>
                <a:gd name="f79" fmla="*/ f67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2" y="f73"/>
                </a:cxn>
                <a:cxn ang="f47">
                  <a:pos x="f74" y="f73"/>
                </a:cxn>
                <a:cxn ang="f47">
                  <a:pos x="f74" y="f75"/>
                </a:cxn>
                <a:cxn ang="f47">
                  <a:pos x="f76" y="f75"/>
                </a:cxn>
                <a:cxn ang="f47">
                  <a:pos x="f76" y="f77"/>
                </a:cxn>
                <a:cxn ang="f47">
                  <a:pos x="f78" y="f77"/>
                </a:cxn>
                <a:cxn ang="f47">
                  <a:pos x="f79" y="f77"/>
                </a:cxn>
                <a:cxn ang="f47">
                  <a:pos x="f72" y="f73"/>
                </a:cxn>
              </a:cxnLst>
              <a:rect l="f68" t="f71" r="f69" b="f70"/>
              <a:pathLst>
                <a:path w="138" h="228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2" y="f13"/>
                    <a:pt x="f12" y="f14"/>
                    <a:pt x="f12" y="f7"/>
                  </a:cubicBezTo>
                  <a:cubicBezTo>
                    <a:pt x="f15" y="f7"/>
                    <a:pt x="f16" y="f7"/>
                    <a:pt x="f5" y="f7"/>
                  </a:cubicBezTo>
                  <a:cubicBezTo>
                    <a:pt x="f5" y="f17"/>
                    <a:pt x="f5" y="f18"/>
                    <a:pt x="f5" y="f5"/>
                  </a:cubicBezTo>
                  <a:cubicBezTo>
                    <a:pt x="f19" y="f5"/>
                    <a:pt x="f20" y="f5"/>
                    <a:pt x="f21" y="f5"/>
                  </a:cubicBezTo>
                  <a:cubicBezTo>
                    <a:pt x="f22" y="f5"/>
                    <a:pt x="f23" y="f5"/>
                    <a:pt x="f24" y="f5"/>
                  </a:cubicBezTo>
                  <a:cubicBezTo>
                    <a:pt x="f25" y="f5"/>
                    <a:pt x="f6" y="f26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70" name="Freeform 380">
              <a:extLst>
                <a:ext uri="{FF2B5EF4-FFF2-40B4-BE49-F238E27FC236}">
                  <a16:creationId xmlns:a16="http://schemas.microsoft.com/office/drawing/2014/main" id="{9DF68612-31BE-C1B6-BD6D-ADFA6F5C8EAC}"/>
                </a:ext>
              </a:extLst>
            </p:cNvPr>
            <p:cNvSpPr/>
            <p:nvPr/>
          </p:nvSpPr>
          <p:spPr>
            <a:xfrm>
              <a:off x="10713064" y="3710260"/>
              <a:ext cx="155576" cy="2794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8"/>
                <a:gd name="f7" fmla="val 193"/>
                <a:gd name="f8" fmla="val 62"/>
                <a:gd name="f9" fmla="val 83"/>
                <a:gd name="f10" fmla="val 43"/>
                <a:gd name="f11" fmla="val 25"/>
                <a:gd name="f12" fmla="val 15"/>
                <a:gd name="f13" fmla="val 66"/>
                <a:gd name="f14" fmla="val 8"/>
                <a:gd name="f15" fmla="val 75"/>
                <a:gd name="f16" fmla="val 4"/>
                <a:gd name="f17" fmla="val 84"/>
                <a:gd name="f18" fmla="val 1"/>
                <a:gd name="f19" fmla="val 93"/>
                <a:gd name="f20" fmla="val 99"/>
                <a:gd name="f21" fmla="val 7"/>
                <a:gd name="f22" fmla="val 104"/>
                <a:gd name="f23" fmla="val 12"/>
                <a:gd name="f24" fmla="val 107"/>
                <a:gd name="f25" fmla="val 19"/>
                <a:gd name="f26" fmla="val 53"/>
                <a:gd name="f27" fmla="val 80"/>
                <a:gd name="f28" fmla="val 121"/>
                <a:gd name="f29" fmla="val 98"/>
                <a:gd name="f30" fmla="val 129"/>
                <a:gd name="f31" fmla="val 85"/>
                <a:gd name="f32" fmla="val 73"/>
                <a:gd name="f33" fmla="val 61"/>
                <a:gd name="f34" fmla="val 49"/>
                <a:gd name="f35" fmla="val 48"/>
                <a:gd name="f36" fmla="val 47"/>
                <a:gd name="f37" fmla="val 45"/>
                <a:gd name="f38" fmla="val 130"/>
                <a:gd name="f39" fmla="val 143"/>
                <a:gd name="f40" fmla="val 156"/>
                <a:gd name="f41" fmla="val 169"/>
                <a:gd name="f42" fmla="val 184"/>
                <a:gd name="f43" fmla="val 35"/>
                <a:gd name="f44" fmla="val 20"/>
                <a:gd name="f45" fmla="val 192"/>
                <a:gd name="f46" fmla="val 10"/>
                <a:gd name="f47" fmla="val 191"/>
                <a:gd name="f48" fmla="val 174"/>
                <a:gd name="f49" fmla="val 150"/>
                <a:gd name="f50" fmla="val 125"/>
                <a:gd name="f51" fmla="val 2"/>
                <a:gd name="f52" fmla="val 102"/>
                <a:gd name="f53" fmla="val 89"/>
                <a:gd name="f54" fmla="val 24"/>
                <a:gd name="f55" fmla="val 36"/>
                <a:gd name="f56" fmla="+- 0 0 -90"/>
                <a:gd name="f57" fmla="*/ f3 1 108"/>
                <a:gd name="f58" fmla="*/ f4 1 193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108"/>
                <a:gd name="f67" fmla="*/ f63 1 193"/>
                <a:gd name="f68" fmla="*/ 62 f64 1"/>
                <a:gd name="f69" fmla="*/ 83 f63 1"/>
                <a:gd name="f70" fmla="*/ 25 f63 1"/>
                <a:gd name="f71" fmla="*/ 75 f64 1"/>
                <a:gd name="f72" fmla="*/ 4 f63 1"/>
                <a:gd name="f73" fmla="*/ 99 f64 1"/>
                <a:gd name="f74" fmla="*/ 7 f63 1"/>
                <a:gd name="f75" fmla="*/ 108 f64 1"/>
                <a:gd name="f76" fmla="*/ 107 f64 1"/>
                <a:gd name="f77" fmla="*/ 108 f63 1"/>
                <a:gd name="f78" fmla="*/ 85 f64 1"/>
                <a:gd name="f79" fmla="*/ 129 f63 1"/>
                <a:gd name="f80" fmla="*/ 49 f64 1"/>
                <a:gd name="f81" fmla="*/ 45 f64 1"/>
                <a:gd name="f82" fmla="*/ 130 f63 1"/>
                <a:gd name="f83" fmla="*/ 169 f63 1"/>
                <a:gd name="f84" fmla="*/ 20 f64 1"/>
                <a:gd name="f85" fmla="*/ 192 f63 1"/>
                <a:gd name="f86" fmla="*/ 0 f64 1"/>
                <a:gd name="f87" fmla="*/ 174 f63 1"/>
                <a:gd name="f88" fmla="*/ 2 f64 1"/>
                <a:gd name="f89" fmla="*/ 102 f63 1"/>
                <a:gd name="f90" fmla="*/ 24 f64 1"/>
                <a:gd name="f91" fmla="+- f65 0 f1"/>
                <a:gd name="f92" fmla="*/ f68 1 108"/>
                <a:gd name="f93" fmla="*/ f69 1 193"/>
                <a:gd name="f94" fmla="*/ f70 1 193"/>
                <a:gd name="f95" fmla="*/ f71 1 108"/>
                <a:gd name="f96" fmla="*/ f72 1 193"/>
                <a:gd name="f97" fmla="*/ f73 1 108"/>
                <a:gd name="f98" fmla="*/ f74 1 193"/>
                <a:gd name="f99" fmla="*/ f75 1 108"/>
                <a:gd name="f100" fmla="*/ f76 1 108"/>
                <a:gd name="f101" fmla="*/ f77 1 193"/>
                <a:gd name="f102" fmla="*/ f78 1 108"/>
                <a:gd name="f103" fmla="*/ f79 1 193"/>
                <a:gd name="f104" fmla="*/ f80 1 108"/>
                <a:gd name="f105" fmla="*/ f81 1 108"/>
                <a:gd name="f106" fmla="*/ f82 1 193"/>
                <a:gd name="f107" fmla="*/ f83 1 193"/>
                <a:gd name="f108" fmla="*/ f84 1 108"/>
                <a:gd name="f109" fmla="*/ f85 1 193"/>
                <a:gd name="f110" fmla="*/ f86 1 108"/>
                <a:gd name="f111" fmla="*/ f87 1 193"/>
                <a:gd name="f112" fmla="*/ f88 1 108"/>
                <a:gd name="f113" fmla="*/ f89 1 193"/>
                <a:gd name="f114" fmla="*/ f90 1 108"/>
                <a:gd name="f115" fmla="*/ 0 1 f66"/>
                <a:gd name="f116" fmla="*/ f60 1 f66"/>
                <a:gd name="f117" fmla="*/ 0 1 f67"/>
                <a:gd name="f118" fmla="*/ f61 1 f67"/>
                <a:gd name="f119" fmla="*/ f92 1 f66"/>
                <a:gd name="f120" fmla="*/ f93 1 f67"/>
                <a:gd name="f121" fmla="*/ f94 1 f67"/>
                <a:gd name="f122" fmla="*/ f95 1 f66"/>
                <a:gd name="f123" fmla="*/ f96 1 f67"/>
                <a:gd name="f124" fmla="*/ f97 1 f66"/>
                <a:gd name="f125" fmla="*/ f98 1 f67"/>
                <a:gd name="f126" fmla="*/ f99 1 f66"/>
                <a:gd name="f127" fmla="*/ f100 1 f66"/>
                <a:gd name="f128" fmla="*/ f101 1 f67"/>
                <a:gd name="f129" fmla="*/ f102 1 f66"/>
                <a:gd name="f130" fmla="*/ f103 1 f67"/>
                <a:gd name="f131" fmla="*/ f104 1 f66"/>
                <a:gd name="f132" fmla="*/ f105 1 f66"/>
                <a:gd name="f133" fmla="*/ f106 1 f67"/>
                <a:gd name="f134" fmla="*/ f107 1 f67"/>
                <a:gd name="f135" fmla="*/ f108 1 f66"/>
                <a:gd name="f136" fmla="*/ f109 1 f67"/>
                <a:gd name="f137" fmla="*/ f110 1 f66"/>
                <a:gd name="f138" fmla="*/ f111 1 f67"/>
                <a:gd name="f139" fmla="*/ f112 1 f66"/>
                <a:gd name="f140" fmla="*/ f113 1 f67"/>
                <a:gd name="f141" fmla="*/ f114 1 f66"/>
                <a:gd name="f142" fmla="*/ f115 f57 1"/>
                <a:gd name="f143" fmla="*/ f116 f57 1"/>
                <a:gd name="f144" fmla="*/ f118 f58 1"/>
                <a:gd name="f145" fmla="*/ f117 f58 1"/>
                <a:gd name="f146" fmla="*/ f119 f57 1"/>
                <a:gd name="f147" fmla="*/ f120 f58 1"/>
                <a:gd name="f148" fmla="*/ f121 f58 1"/>
                <a:gd name="f149" fmla="*/ f122 f57 1"/>
                <a:gd name="f150" fmla="*/ f123 f58 1"/>
                <a:gd name="f151" fmla="*/ f124 f57 1"/>
                <a:gd name="f152" fmla="*/ f125 f58 1"/>
                <a:gd name="f153" fmla="*/ f126 f57 1"/>
                <a:gd name="f154" fmla="*/ f127 f57 1"/>
                <a:gd name="f155" fmla="*/ f128 f58 1"/>
                <a:gd name="f156" fmla="*/ f129 f57 1"/>
                <a:gd name="f157" fmla="*/ f130 f58 1"/>
                <a:gd name="f158" fmla="*/ f131 f57 1"/>
                <a:gd name="f159" fmla="*/ f132 f57 1"/>
                <a:gd name="f160" fmla="*/ f133 f58 1"/>
                <a:gd name="f161" fmla="*/ f134 f58 1"/>
                <a:gd name="f162" fmla="*/ f135 f57 1"/>
                <a:gd name="f163" fmla="*/ f136 f58 1"/>
                <a:gd name="f164" fmla="*/ f137 f57 1"/>
                <a:gd name="f165" fmla="*/ f138 f58 1"/>
                <a:gd name="f166" fmla="*/ f139 f57 1"/>
                <a:gd name="f167" fmla="*/ f140 f58 1"/>
                <a:gd name="f168" fmla="*/ f141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1">
                  <a:pos x="f146" y="f147"/>
                </a:cxn>
                <a:cxn ang="f91">
                  <a:pos x="f146" y="f148"/>
                </a:cxn>
                <a:cxn ang="f91">
                  <a:pos x="f149" y="f150"/>
                </a:cxn>
                <a:cxn ang="f91">
                  <a:pos x="f151" y="f152"/>
                </a:cxn>
                <a:cxn ang="f91">
                  <a:pos x="f153" y="f148"/>
                </a:cxn>
                <a:cxn ang="f91">
                  <a:pos x="f154" y="f155"/>
                </a:cxn>
                <a:cxn ang="f91">
                  <a:pos x="f156" y="f157"/>
                </a:cxn>
                <a:cxn ang="f91">
                  <a:pos x="f158" y="f157"/>
                </a:cxn>
                <a:cxn ang="f91">
                  <a:pos x="f159" y="f160"/>
                </a:cxn>
                <a:cxn ang="f91">
                  <a:pos x="f159" y="f161"/>
                </a:cxn>
                <a:cxn ang="f91">
                  <a:pos x="f162" y="f163"/>
                </a:cxn>
                <a:cxn ang="f91">
                  <a:pos x="f164" y="f165"/>
                </a:cxn>
                <a:cxn ang="f91">
                  <a:pos x="f166" y="f167"/>
                </a:cxn>
                <a:cxn ang="f91">
                  <a:pos x="f168" y="f147"/>
                </a:cxn>
                <a:cxn ang="f91">
                  <a:pos x="f146" y="f147"/>
                </a:cxn>
              </a:cxnLst>
              <a:rect l="f142" t="f145" r="f143" b="f144"/>
              <a:pathLst>
                <a:path w="108" h="193">
                  <a:moveTo>
                    <a:pt x="f8" y="f9"/>
                  </a:moveTo>
                  <a:cubicBezTo>
                    <a:pt x="f8" y="f8"/>
                    <a:pt x="f8" y="f10"/>
                    <a:pt x="f8" y="f11"/>
                  </a:cubicBezTo>
                  <a:cubicBezTo>
                    <a:pt x="f8" y="f12"/>
                    <a:pt x="f13" y="f14"/>
                    <a:pt x="f15" y="f16"/>
                  </a:cubicBezTo>
                  <a:cubicBezTo>
                    <a:pt x="f17" y="f18"/>
                    <a:pt x="f19" y="f5"/>
                    <a:pt x="f20" y="f21"/>
                  </a:cubicBezTo>
                  <a:cubicBezTo>
                    <a:pt x="f22" y="f23"/>
                    <a:pt x="f24" y="f25"/>
                    <a:pt x="f6" y="f11"/>
                  </a:cubicBezTo>
                  <a:cubicBezTo>
                    <a:pt x="f6" y="f26"/>
                    <a:pt x="f6" y="f27"/>
                    <a:pt x="f24" y="f6"/>
                  </a:cubicBezTo>
                  <a:cubicBezTo>
                    <a:pt x="f24" y="f28"/>
                    <a:pt x="f29" y="f30"/>
                    <a:pt x="f31" y="f30"/>
                  </a:cubicBezTo>
                  <a:cubicBezTo>
                    <a:pt x="f32" y="f30"/>
                    <a:pt x="f33" y="f30"/>
                    <a:pt x="f34" y="f30"/>
                  </a:cubicBezTo>
                  <a:cubicBezTo>
                    <a:pt x="f35" y="f30"/>
                    <a:pt x="f36" y="f30"/>
                    <a:pt x="f37" y="f38"/>
                  </a:cubicBezTo>
                  <a:cubicBezTo>
                    <a:pt x="f37" y="f39"/>
                    <a:pt x="f37" y="f40"/>
                    <a:pt x="f37" y="f41"/>
                  </a:cubicBezTo>
                  <a:cubicBezTo>
                    <a:pt x="f37" y="f42"/>
                    <a:pt x="f43" y="f7"/>
                    <a:pt x="f44" y="f45"/>
                  </a:cubicBezTo>
                  <a:cubicBezTo>
                    <a:pt x="f46" y="f47"/>
                    <a:pt x="f18" y="f42"/>
                    <a:pt x="f5" y="f48"/>
                  </a:cubicBezTo>
                  <a:cubicBezTo>
                    <a:pt x="f5" y="f49"/>
                    <a:pt x="f5" y="f50"/>
                    <a:pt x="f51" y="f52"/>
                  </a:cubicBezTo>
                  <a:cubicBezTo>
                    <a:pt x="f51" y="f53"/>
                    <a:pt x="f23" y="f9"/>
                    <a:pt x="f54" y="f9"/>
                  </a:cubicBezTo>
                  <a:cubicBezTo>
                    <a:pt x="f55" y="f9"/>
                    <a:pt x="f35" y="f9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71" name="Freeform 381">
              <a:extLst>
                <a:ext uri="{FF2B5EF4-FFF2-40B4-BE49-F238E27FC236}">
                  <a16:creationId xmlns:a16="http://schemas.microsoft.com/office/drawing/2014/main" id="{0F85014F-442B-6673-3A6D-54156930F17A}"/>
                </a:ext>
              </a:extLst>
            </p:cNvPr>
            <p:cNvSpPr/>
            <p:nvPr/>
          </p:nvSpPr>
          <p:spPr>
            <a:xfrm>
              <a:off x="9739923" y="6072466"/>
              <a:ext cx="261939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1"/>
                <a:gd name="f7" fmla="val 317"/>
                <a:gd name="f8" fmla="val 61"/>
                <a:gd name="f9" fmla="val 120"/>
                <a:gd name="f10" fmla="val 66"/>
                <a:gd name="f11" fmla="val 132"/>
                <a:gd name="f12" fmla="val 198"/>
                <a:gd name="f13" fmla="val 147"/>
                <a:gd name="f14" fmla="val 113"/>
                <a:gd name="f15" fmla="val 78"/>
                <a:gd name="f16" fmla="val 82"/>
                <a:gd name="f17" fmla="val 212"/>
                <a:gd name="f18" fmla="val 86"/>
                <a:gd name="f19" fmla="val 224"/>
                <a:gd name="f20" fmla="val 90"/>
                <a:gd name="f21" fmla="val 236"/>
                <a:gd name="f22" fmla="val 97"/>
                <a:gd name="f23" fmla="val 257"/>
                <a:gd name="f24" fmla="val 104"/>
                <a:gd name="f25" fmla="val 278"/>
                <a:gd name="f26" fmla="val 111"/>
                <a:gd name="f27" fmla="val 300"/>
                <a:gd name="f28" fmla="val 306"/>
                <a:gd name="f29" fmla="val 312"/>
                <a:gd name="f30" fmla="val 106"/>
                <a:gd name="f31" fmla="val 314"/>
                <a:gd name="f32" fmla="val 99"/>
                <a:gd name="f33" fmla="val 95"/>
                <a:gd name="f34" fmla="val 93"/>
                <a:gd name="f35" fmla="val 85"/>
                <a:gd name="f36" fmla="val 280"/>
                <a:gd name="f37" fmla="val 255"/>
                <a:gd name="f38" fmla="val 70"/>
                <a:gd name="f39" fmla="val 230"/>
                <a:gd name="f40" fmla="val 69"/>
                <a:gd name="f41" fmla="val 227"/>
                <a:gd name="f42" fmla="val 68"/>
                <a:gd name="f43" fmla="val 225"/>
                <a:gd name="f44" fmla="val 64"/>
                <a:gd name="f45" fmla="val 222"/>
                <a:gd name="f46" fmla="val 62"/>
                <a:gd name="f47" fmla="val 229"/>
                <a:gd name="f48" fmla="val 60"/>
                <a:gd name="f49" fmla="val 57"/>
                <a:gd name="f50" fmla="val 243"/>
                <a:gd name="f51" fmla="val 51"/>
                <a:gd name="f52" fmla="val 264"/>
                <a:gd name="f53" fmla="val 44"/>
                <a:gd name="f54" fmla="val 285"/>
                <a:gd name="f55" fmla="val 37"/>
                <a:gd name="f56" fmla="val 35"/>
                <a:gd name="f57" fmla="val 309"/>
                <a:gd name="f58" fmla="val 31"/>
                <a:gd name="f59" fmla="val 313"/>
                <a:gd name="f60" fmla="val 27"/>
                <a:gd name="f61" fmla="val 25"/>
                <a:gd name="f62" fmla="val 315"/>
                <a:gd name="f63" fmla="val 21"/>
                <a:gd name="f64" fmla="val 311"/>
                <a:gd name="f65" fmla="val 19"/>
                <a:gd name="f66" fmla="val 308"/>
                <a:gd name="f67" fmla="val 18"/>
                <a:gd name="f68" fmla="val 307"/>
                <a:gd name="f69" fmla="val 304"/>
                <a:gd name="f70" fmla="val 302"/>
                <a:gd name="f71" fmla="val 26"/>
                <a:gd name="f72" fmla="val 282"/>
                <a:gd name="f73" fmla="val 33"/>
                <a:gd name="f74" fmla="val 261"/>
                <a:gd name="f75" fmla="val 40"/>
                <a:gd name="f76" fmla="val 240"/>
                <a:gd name="f77" fmla="val 48"/>
                <a:gd name="f78" fmla="val 214"/>
                <a:gd name="f79" fmla="val 53"/>
                <a:gd name="f80" fmla="val 199"/>
                <a:gd name="f81" fmla="val 1"/>
                <a:gd name="f82" fmla="val 194"/>
                <a:gd name="f83" fmla="val 190"/>
                <a:gd name="f84" fmla="val 186"/>
                <a:gd name="f85" fmla="val 112"/>
                <a:gd name="f86" fmla="val 168"/>
                <a:gd name="f87" fmla="val 169"/>
                <a:gd name="f88" fmla="val 178"/>
                <a:gd name="f89" fmla="val 175"/>
                <a:gd name="f90" fmla="val 124"/>
                <a:gd name="f91" fmla="val 74"/>
                <a:gd name="f92" fmla="val 24"/>
                <a:gd name="f93" fmla="val 14"/>
                <a:gd name="f94" fmla="val 166"/>
                <a:gd name="f95" fmla="val 12"/>
                <a:gd name="f96" fmla="val 158"/>
                <a:gd name="f97" fmla="val 13"/>
                <a:gd name="f98" fmla="val 17"/>
                <a:gd name="f99" fmla="val 8"/>
                <a:gd name="f100" fmla="val 3"/>
                <a:gd name="f101" fmla="val 10"/>
                <a:gd name="f102" fmla="+- 0 0 -90"/>
                <a:gd name="f103" fmla="*/ f3 1 181"/>
                <a:gd name="f104" fmla="*/ f4 1 317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181"/>
                <a:gd name="f113" fmla="*/ f109 1 317"/>
                <a:gd name="f114" fmla="*/ 0 f110 1"/>
                <a:gd name="f115" fmla="*/ 0 f109 1"/>
                <a:gd name="f116" fmla="*/ 181 f110 1"/>
                <a:gd name="f117" fmla="*/ 198 f109 1"/>
                <a:gd name="f118" fmla="*/ 78 f110 1"/>
                <a:gd name="f119" fmla="*/ 90 f110 1"/>
                <a:gd name="f120" fmla="*/ 236 f109 1"/>
                <a:gd name="f121" fmla="*/ 111 f110 1"/>
                <a:gd name="f122" fmla="*/ 300 f109 1"/>
                <a:gd name="f123" fmla="*/ 106 f110 1"/>
                <a:gd name="f124" fmla="*/ 314 f109 1"/>
                <a:gd name="f125" fmla="*/ 93 f110 1"/>
                <a:gd name="f126" fmla="*/ 306 f109 1"/>
                <a:gd name="f127" fmla="*/ 70 f110 1"/>
                <a:gd name="f128" fmla="*/ 230 f109 1"/>
                <a:gd name="f129" fmla="*/ 64 f110 1"/>
                <a:gd name="f130" fmla="*/ 222 f109 1"/>
                <a:gd name="f131" fmla="*/ 57 f110 1"/>
                <a:gd name="f132" fmla="*/ 243 f109 1"/>
                <a:gd name="f133" fmla="*/ 37 f110 1"/>
                <a:gd name="f134" fmla="*/ 27 f110 1"/>
                <a:gd name="f135" fmla="*/ 19 f110 1"/>
                <a:gd name="f136" fmla="*/ 308 f109 1"/>
                <a:gd name="f137" fmla="*/ 302 f109 1"/>
                <a:gd name="f138" fmla="*/ 40 f110 1"/>
                <a:gd name="f139" fmla="*/ 240 f109 1"/>
                <a:gd name="f140" fmla="*/ 53 f110 1"/>
                <a:gd name="f141" fmla="*/ 199 f109 1"/>
                <a:gd name="f142" fmla="*/ 1 f110 1"/>
                <a:gd name="f143" fmla="*/ 186 f109 1"/>
                <a:gd name="f144" fmla="*/ 168 f110 1"/>
                <a:gd name="f145" fmla="*/ 169 f110 1"/>
                <a:gd name="f146" fmla="*/ 175 f109 1"/>
                <a:gd name="f147" fmla="*/ 24 f109 1"/>
                <a:gd name="f148" fmla="*/ 158 f110 1"/>
                <a:gd name="f149" fmla="*/ 13 f109 1"/>
                <a:gd name="f150" fmla="*/ 17 f110 1"/>
                <a:gd name="f151" fmla="+- f111 0 f1"/>
                <a:gd name="f152" fmla="*/ f114 1 181"/>
                <a:gd name="f153" fmla="*/ f115 1 317"/>
                <a:gd name="f154" fmla="*/ f116 1 181"/>
                <a:gd name="f155" fmla="*/ f117 1 317"/>
                <a:gd name="f156" fmla="*/ f118 1 181"/>
                <a:gd name="f157" fmla="*/ f119 1 181"/>
                <a:gd name="f158" fmla="*/ f120 1 317"/>
                <a:gd name="f159" fmla="*/ f121 1 181"/>
                <a:gd name="f160" fmla="*/ f122 1 317"/>
                <a:gd name="f161" fmla="*/ f123 1 181"/>
                <a:gd name="f162" fmla="*/ f124 1 317"/>
                <a:gd name="f163" fmla="*/ f125 1 181"/>
                <a:gd name="f164" fmla="*/ f126 1 317"/>
                <a:gd name="f165" fmla="*/ f127 1 181"/>
                <a:gd name="f166" fmla="*/ f128 1 317"/>
                <a:gd name="f167" fmla="*/ f129 1 181"/>
                <a:gd name="f168" fmla="*/ f130 1 317"/>
                <a:gd name="f169" fmla="*/ f131 1 181"/>
                <a:gd name="f170" fmla="*/ f132 1 317"/>
                <a:gd name="f171" fmla="*/ f133 1 181"/>
                <a:gd name="f172" fmla="*/ f134 1 181"/>
                <a:gd name="f173" fmla="*/ f135 1 181"/>
                <a:gd name="f174" fmla="*/ f136 1 317"/>
                <a:gd name="f175" fmla="*/ f137 1 317"/>
                <a:gd name="f176" fmla="*/ f138 1 181"/>
                <a:gd name="f177" fmla="*/ f139 1 317"/>
                <a:gd name="f178" fmla="*/ f140 1 181"/>
                <a:gd name="f179" fmla="*/ f141 1 317"/>
                <a:gd name="f180" fmla="*/ f142 1 181"/>
                <a:gd name="f181" fmla="*/ f143 1 317"/>
                <a:gd name="f182" fmla="*/ f144 1 181"/>
                <a:gd name="f183" fmla="*/ f145 1 181"/>
                <a:gd name="f184" fmla="*/ f146 1 317"/>
                <a:gd name="f185" fmla="*/ f147 1 317"/>
                <a:gd name="f186" fmla="*/ f148 1 181"/>
                <a:gd name="f187" fmla="*/ f149 1 317"/>
                <a:gd name="f188" fmla="*/ f150 1 181"/>
                <a:gd name="f189" fmla="*/ 0 1 f112"/>
                <a:gd name="f190" fmla="*/ f106 1 f112"/>
                <a:gd name="f191" fmla="*/ 0 1 f113"/>
                <a:gd name="f192" fmla="*/ f107 1 f113"/>
                <a:gd name="f193" fmla="*/ f152 1 f112"/>
                <a:gd name="f194" fmla="*/ f153 1 f113"/>
                <a:gd name="f195" fmla="*/ f154 1 f112"/>
                <a:gd name="f196" fmla="*/ f155 1 f113"/>
                <a:gd name="f197" fmla="*/ f156 1 f112"/>
                <a:gd name="f198" fmla="*/ f157 1 f112"/>
                <a:gd name="f199" fmla="*/ f158 1 f113"/>
                <a:gd name="f200" fmla="*/ f159 1 f112"/>
                <a:gd name="f201" fmla="*/ f160 1 f113"/>
                <a:gd name="f202" fmla="*/ f161 1 f112"/>
                <a:gd name="f203" fmla="*/ f162 1 f113"/>
                <a:gd name="f204" fmla="*/ f163 1 f112"/>
                <a:gd name="f205" fmla="*/ f164 1 f113"/>
                <a:gd name="f206" fmla="*/ f165 1 f112"/>
                <a:gd name="f207" fmla="*/ f166 1 f113"/>
                <a:gd name="f208" fmla="*/ f167 1 f112"/>
                <a:gd name="f209" fmla="*/ f168 1 f113"/>
                <a:gd name="f210" fmla="*/ f169 1 f112"/>
                <a:gd name="f211" fmla="*/ f170 1 f113"/>
                <a:gd name="f212" fmla="*/ f171 1 f112"/>
                <a:gd name="f213" fmla="*/ f172 1 f112"/>
                <a:gd name="f214" fmla="*/ f173 1 f112"/>
                <a:gd name="f215" fmla="*/ f174 1 f113"/>
                <a:gd name="f216" fmla="*/ f175 1 f113"/>
                <a:gd name="f217" fmla="*/ f176 1 f112"/>
                <a:gd name="f218" fmla="*/ f177 1 f113"/>
                <a:gd name="f219" fmla="*/ f178 1 f112"/>
                <a:gd name="f220" fmla="*/ f179 1 f113"/>
                <a:gd name="f221" fmla="*/ f180 1 f112"/>
                <a:gd name="f222" fmla="*/ f181 1 f113"/>
                <a:gd name="f223" fmla="*/ f182 1 f112"/>
                <a:gd name="f224" fmla="*/ f183 1 f112"/>
                <a:gd name="f225" fmla="*/ f184 1 f113"/>
                <a:gd name="f226" fmla="*/ f185 1 f113"/>
                <a:gd name="f227" fmla="*/ f186 1 f112"/>
                <a:gd name="f228" fmla="*/ f187 1 f113"/>
                <a:gd name="f229" fmla="*/ f188 1 f112"/>
                <a:gd name="f230" fmla="*/ f189 f103 1"/>
                <a:gd name="f231" fmla="*/ f190 f103 1"/>
                <a:gd name="f232" fmla="*/ f192 f104 1"/>
                <a:gd name="f233" fmla="*/ f191 f104 1"/>
                <a:gd name="f234" fmla="*/ f193 f103 1"/>
                <a:gd name="f235" fmla="*/ f194 f104 1"/>
                <a:gd name="f236" fmla="*/ f195 f103 1"/>
                <a:gd name="f237" fmla="*/ f196 f104 1"/>
                <a:gd name="f238" fmla="*/ f197 f103 1"/>
                <a:gd name="f239" fmla="*/ f198 f103 1"/>
                <a:gd name="f240" fmla="*/ f199 f104 1"/>
                <a:gd name="f241" fmla="*/ f200 f103 1"/>
                <a:gd name="f242" fmla="*/ f201 f104 1"/>
                <a:gd name="f243" fmla="*/ f202 f103 1"/>
                <a:gd name="f244" fmla="*/ f203 f104 1"/>
                <a:gd name="f245" fmla="*/ f204 f103 1"/>
                <a:gd name="f246" fmla="*/ f205 f104 1"/>
                <a:gd name="f247" fmla="*/ f206 f103 1"/>
                <a:gd name="f248" fmla="*/ f207 f104 1"/>
                <a:gd name="f249" fmla="*/ f208 f103 1"/>
                <a:gd name="f250" fmla="*/ f209 f104 1"/>
                <a:gd name="f251" fmla="*/ f210 f103 1"/>
                <a:gd name="f252" fmla="*/ f211 f104 1"/>
                <a:gd name="f253" fmla="*/ f212 f103 1"/>
                <a:gd name="f254" fmla="*/ f213 f103 1"/>
                <a:gd name="f255" fmla="*/ f214 f103 1"/>
                <a:gd name="f256" fmla="*/ f215 f104 1"/>
                <a:gd name="f257" fmla="*/ f216 f104 1"/>
                <a:gd name="f258" fmla="*/ f217 f103 1"/>
                <a:gd name="f259" fmla="*/ f218 f104 1"/>
                <a:gd name="f260" fmla="*/ f219 f103 1"/>
                <a:gd name="f261" fmla="*/ f220 f104 1"/>
                <a:gd name="f262" fmla="*/ f221 f103 1"/>
                <a:gd name="f263" fmla="*/ f222 f104 1"/>
                <a:gd name="f264" fmla="*/ f223 f103 1"/>
                <a:gd name="f265" fmla="*/ f224 f103 1"/>
                <a:gd name="f266" fmla="*/ f225 f104 1"/>
                <a:gd name="f267" fmla="*/ f226 f104 1"/>
                <a:gd name="f268" fmla="*/ f227 f103 1"/>
                <a:gd name="f269" fmla="*/ f228 f104 1"/>
                <a:gd name="f270" fmla="*/ f229 f1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1">
                  <a:pos x="f234" y="f235"/>
                </a:cxn>
                <a:cxn ang="f151">
                  <a:pos x="f236" y="f235"/>
                </a:cxn>
                <a:cxn ang="f151">
                  <a:pos x="f236" y="f237"/>
                </a:cxn>
                <a:cxn ang="f151">
                  <a:pos x="f238" y="f237"/>
                </a:cxn>
                <a:cxn ang="f151">
                  <a:pos x="f239" y="f240"/>
                </a:cxn>
                <a:cxn ang="f151">
                  <a:pos x="f241" y="f242"/>
                </a:cxn>
                <a:cxn ang="f151">
                  <a:pos x="f243" y="f244"/>
                </a:cxn>
                <a:cxn ang="f151">
                  <a:pos x="f245" y="f246"/>
                </a:cxn>
                <a:cxn ang="f151">
                  <a:pos x="f247" y="f248"/>
                </a:cxn>
                <a:cxn ang="f151">
                  <a:pos x="f249" y="f250"/>
                </a:cxn>
                <a:cxn ang="f151">
                  <a:pos x="f251" y="f252"/>
                </a:cxn>
                <a:cxn ang="f151">
                  <a:pos x="f253" y="f246"/>
                </a:cxn>
                <a:cxn ang="f151">
                  <a:pos x="f254" y="f244"/>
                </a:cxn>
                <a:cxn ang="f151">
                  <a:pos x="f255" y="f256"/>
                </a:cxn>
                <a:cxn ang="f151">
                  <a:pos x="f255" y="f257"/>
                </a:cxn>
                <a:cxn ang="f151">
                  <a:pos x="f258" y="f259"/>
                </a:cxn>
                <a:cxn ang="f151">
                  <a:pos x="f260" y="f261"/>
                </a:cxn>
                <a:cxn ang="f151">
                  <a:pos x="f262" y="f261"/>
                </a:cxn>
                <a:cxn ang="f151">
                  <a:pos x="f262" y="f263"/>
                </a:cxn>
                <a:cxn ang="f151">
                  <a:pos x="f264" y="f263"/>
                </a:cxn>
                <a:cxn ang="f151">
                  <a:pos x="f265" y="f266"/>
                </a:cxn>
                <a:cxn ang="f151">
                  <a:pos x="f265" y="f267"/>
                </a:cxn>
                <a:cxn ang="f151">
                  <a:pos x="f268" y="f269"/>
                </a:cxn>
                <a:cxn ang="f151">
                  <a:pos x="f270" y="f269"/>
                </a:cxn>
                <a:cxn ang="f151">
                  <a:pos x="f234" y="f235"/>
                </a:cxn>
              </a:cxnLst>
              <a:rect l="f230" t="f233" r="f231" b="f232"/>
              <a:pathLst>
                <a:path w="181" h="317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12"/>
                  </a:cubicBezTo>
                  <a:cubicBezTo>
                    <a:pt x="f13" y="f12"/>
                    <a:pt x="f14" y="f12"/>
                    <a:pt x="f15" y="f12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14" y="f28"/>
                    <a:pt x="f14" y="f29"/>
                    <a:pt x="f30" y="f31"/>
                  </a:cubicBezTo>
                  <a:cubicBezTo>
                    <a:pt x="f32" y="f7"/>
                    <a:pt x="f33" y="f29"/>
                    <a:pt x="f34" y="f28"/>
                  </a:cubicBezTo>
                  <a:cubicBezTo>
                    <a:pt x="f35" y="f36"/>
                    <a:pt x="f15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21"/>
                    <a:pt x="f49" y="f50"/>
                  </a:cubicBezTo>
                  <a:cubicBezTo>
                    <a:pt x="f51" y="f52"/>
                    <a:pt x="f53" y="f54"/>
                    <a:pt x="f55" y="f28"/>
                  </a:cubicBezTo>
                  <a:cubicBezTo>
                    <a:pt x="f56" y="f57"/>
                    <a:pt x="f58" y="f59"/>
                    <a:pt x="f60" y="f31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7" y="f69"/>
                    <a:pt x="f65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53" y="f41"/>
                    <a:pt x="f77" y="f78"/>
                    <a:pt x="f79" y="f80"/>
                  </a:cubicBezTo>
                  <a:cubicBezTo>
                    <a:pt x="f56" y="f80"/>
                    <a:pt x="f65" y="f80"/>
                    <a:pt x="f81" y="f80"/>
                  </a:cubicBezTo>
                  <a:cubicBezTo>
                    <a:pt x="f81" y="f82"/>
                    <a:pt x="f81" y="f83"/>
                    <a:pt x="f81" y="f84"/>
                  </a:cubicBezTo>
                  <a:cubicBezTo>
                    <a:pt x="f49" y="f84"/>
                    <a:pt x="f85" y="f84"/>
                    <a:pt x="f86" y="f84"/>
                  </a:cubicBezTo>
                  <a:cubicBezTo>
                    <a:pt x="f87" y="f6"/>
                    <a:pt x="f87" y="f88"/>
                    <a:pt x="f87" y="f89"/>
                  </a:cubicBezTo>
                  <a:cubicBezTo>
                    <a:pt x="f87" y="f90"/>
                    <a:pt x="f87" y="f91"/>
                    <a:pt x="f87" y="f92"/>
                  </a:cubicBezTo>
                  <a:cubicBezTo>
                    <a:pt x="f87" y="f93"/>
                    <a:pt x="f94" y="f95"/>
                    <a:pt x="f96" y="f97"/>
                  </a:cubicBezTo>
                  <a:cubicBezTo>
                    <a:pt x="f26" y="f97"/>
                    <a:pt x="f44" y="f97"/>
                    <a:pt x="f98" y="f97"/>
                  </a:cubicBezTo>
                  <a:cubicBezTo>
                    <a:pt x="f99" y="f97"/>
                    <a:pt x="f100" y="f101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72" name="Freeform 382">
              <a:extLst>
                <a:ext uri="{FF2B5EF4-FFF2-40B4-BE49-F238E27FC236}">
                  <a16:creationId xmlns:a16="http://schemas.microsoft.com/office/drawing/2014/main" id="{CE7339E0-0646-F2EA-02CF-57B146204BAC}"/>
                </a:ext>
              </a:extLst>
            </p:cNvPr>
            <p:cNvSpPr/>
            <p:nvPr/>
          </p:nvSpPr>
          <p:spPr>
            <a:xfrm>
              <a:off x="10409849" y="3710260"/>
              <a:ext cx="153984" cy="2794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7"/>
                <a:gd name="f7" fmla="val 193"/>
                <a:gd name="f8" fmla="val 20"/>
                <a:gd name="f9" fmla="val 4"/>
                <a:gd name="f10" fmla="val 33"/>
                <a:gd name="f11" fmla="val 45"/>
                <a:gd name="f12" fmla="val 9"/>
                <a:gd name="f13" fmla="val 46"/>
                <a:gd name="f14" fmla="val 23"/>
                <a:gd name="f15" fmla="val 39"/>
                <a:gd name="f16" fmla="val 56"/>
                <a:gd name="f17" fmla="val 73"/>
                <a:gd name="f18" fmla="val 80"/>
                <a:gd name="f19" fmla="val 48"/>
                <a:gd name="f20" fmla="val 83"/>
                <a:gd name="f21" fmla="val 65"/>
                <a:gd name="f22" fmla="val 82"/>
                <a:gd name="f23" fmla="val 75"/>
                <a:gd name="f24" fmla="val 84"/>
                <a:gd name="f25" fmla="val 96"/>
                <a:gd name="f26" fmla="val 105"/>
                <a:gd name="f27" fmla="val 89"/>
                <a:gd name="f28" fmla="val 106"/>
                <a:gd name="f29" fmla="val 100"/>
                <a:gd name="f30" fmla="val 125"/>
                <a:gd name="f31" fmla="val 150"/>
                <a:gd name="f32" fmla="val 176"/>
                <a:gd name="f33" fmla="val 186"/>
                <a:gd name="f34" fmla="val 95"/>
                <a:gd name="f35" fmla="val 192"/>
                <a:gd name="f36" fmla="val 72"/>
                <a:gd name="f37" fmla="val 191"/>
                <a:gd name="f38" fmla="val 63"/>
                <a:gd name="f39" fmla="val 182"/>
                <a:gd name="f40" fmla="val 171"/>
                <a:gd name="f41" fmla="val 62"/>
                <a:gd name="f42" fmla="val 158"/>
                <a:gd name="f43" fmla="val 144"/>
                <a:gd name="f44" fmla="val 129"/>
                <a:gd name="f45" fmla="val 50"/>
                <a:gd name="f46" fmla="val 38"/>
                <a:gd name="f47" fmla="val 26"/>
                <a:gd name="f48" fmla="val 1"/>
                <a:gd name="f49" fmla="val 121"/>
                <a:gd name="f50" fmla="val 104"/>
                <a:gd name="f51" fmla="val 81"/>
                <a:gd name="f52" fmla="val 58"/>
                <a:gd name="f53" fmla="val 35"/>
                <a:gd name="f54" fmla="val 31"/>
                <a:gd name="f55" fmla="val 27"/>
                <a:gd name="f56" fmla="val 8"/>
                <a:gd name="f57" fmla="val 17"/>
                <a:gd name="f58" fmla="val 14"/>
                <a:gd name="f59" fmla="val 10"/>
                <a:gd name="f60" fmla="+- 0 0 -90"/>
                <a:gd name="f61" fmla="*/ f3 1 107"/>
                <a:gd name="f62" fmla="*/ f4 1 193"/>
                <a:gd name="f63" fmla="val f5"/>
                <a:gd name="f64" fmla="val f6"/>
                <a:gd name="f65" fmla="val f7"/>
                <a:gd name="f66" fmla="*/ f60 f0 1"/>
                <a:gd name="f67" fmla="+- f65 0 f63"/>
                <a:gd name="f68" fmla="+- f64 0 f63"/>
                <a:gd name="f69" fmla="*/ f66 1 f2"/>
                <a:gd name="f70" fmla="*/ f68 1 107"/>
                <a:gd name="f71" fmla="*/ f67 1 193"/>
                <a:gd name="f72" fmla="*/ 20 f68 1"/>
                <a:gd name="f73" fmla="*/ 4 f67 1"/>
                <a:gd name="f74" fmla="*/ 46 f68 1"/>
                <a:gd name="f75" fmla="*/ 23 f67 1"/>
                <a:gd name="f76" fmla="*/ 73 f67 1"/>
                <a:gd name="f77" fmla="*/ 56 f68 1"/>
                <a:gd name="f78" fmla="*/ 83 f67 1"/>
                <a:gd name="f79" fmla="*/ 84 f68 1"/>
                <a:gd name="f80" fmla="*/ 106 f68 1"/>
                <a:gd name="f81" fmla="*/ 100 f67 1"/>
                <a:gd name="f82" fmla="*/ 176 f67 1"/>
                <a:gd name="f83" fmla="*/ 83 f68 1"/>
                <a:gd name="f84" fmla="*/ 192 f67 1"/>
                <a:gd name="f85" fmla="*/ 63 f68 1"/>
                <a:gd name="f86" fmla="*/ 171 f67 1"/>
                <a:gd name="f87" fmla="*/ 129 f67 1"/>
                <a:gd name="f88" fmla="*/ 26 f68 1"/>
                <a:gd name="f89" fmla="*/ 1 f68 1"/>
                <a:gd name="f90" fmla="*/ 104 f67 1"/>
                <a:gd name="f91" fmla="*/ 0 f68 1"/>
                <a:gd name="f92" fmla="*/ 35 f67 1"/>
                <a:gd name="f93" fmla="+- f69 0 f1"/>
                <a:gd name="f94" fmla="*/ f72 1 107"/>
                <a:gd name="f95" fmla="*/ f73 1 193"/>
                <a:gd name="f96" fmla="*/ f74 1 107"/>
                <a:gd name="f97" fmla="*/ f75 1 193"/>
                <a:gd name="f98" fmla="*/ f76 1 193"/>
                <a:gd name="f99" fmla="*/ f77 1 107"/>
                <a:gd name="f100" fmla="*/ f78 1 193"/>
                <a:gd name="f101" fmla="*/ f79 1 107"/>
                <a:gd name="f102" fmla="*/ f80 1 107"/>
                <a:gd name="f103" fmla="*/ f81 1 193"/>
                <a:gd name="f104" fmla="*/ f82 1 193"/>
                <a:gd name="f105" fmla="*/ f83 1 107"/>
                <a:gd name="f106" fmla="*/ f84 1 193"/>
                <a:gd name="f107" fmla="*/ f85 1 107"/>
                <a:gd name="f108" fmla="*/ f86 1 193"/>
                <a:gd name="f109" fmla="*/ f87 1 193"/>
                <a:gd name="f110" fmla="*/ f88 1 107"/>
                <a:gd name="f111" fmla="*/ f89 1 107"/>
                <a:gd name="f112" fmla="*/ f90 1 193"/>
                <a:gd name="f113" fmla="*/ f91 1 107"/>
                <a:gd name="f114" fmla="*/ f92 1 193"/>
                <a:gd name="f115" fmla="*/ 0 1 f70"/>
                <a:gd name="f116" fmla="*/ f64 1 f70"/>
                <a:gd name="f117" fmla="*/ 0 1 f71"/>
                <a:gd name="f118" fmla="*/ f65 1 f71"/>
                <a:gd name="f119" fmla="*/ f94 1 f70"/>
                <a:gd name="f120" fmla="*/ f95 1 f71"/>
                <a:gd name="f121" fmla="*/ f96 1 f70"/>
                <a:gd name="f122" fmla="*/ f97 1 f71"/>
                <a:gd name="f123" fmla="*/ f98 1 f71"/>
                <a:gd name="f124" fmla="*/ f99 1 f70"/>
                <a:gd name="f125" fmla="*/ f100 1 f71"/>
                <a:gd name="f126" fmla="*/ f101 1 f70"/>
                <a:gd name="f127" fmla="*/ f102 1 f70"/>
                <a:gd name="f128" fmla="*/ f103 1 f71"/>
                <a:gd name="f129" fmla="*/ f104 1 f71"/>
                <a:gd name="f130" fmla="*/ f105 1 f70"/>
                <a:gd name="f131" fmla="*/ f106 1 f71"/>
                <a:gd name="f132" fmla="*/ f107 1 f70"/>
                <a:gd name="f133" fmla="*/ f108 1 f71"/>
                <a:gd name="f134" fmla="*/ f109 1 f71"/>
                <a:gd name="f135" fmla="*/ f110 1 f70"/>
                <a:gd name="f136" fmla="*/ f111 1 f70"/>
                <a:gd name="f137" fmla="*/ f112 1 f71"/>
                <a:gd name="f138" fmla="*/ f113 1 f70"/>
                <a:gd name="f139" fmla="*/ f114 1 f71"/>
                <a:gd name="f140" fmla="*/ f115 f61 1"/>
                <a:gd name="f141" fmla="*/ f116 f61 1"/>
                <a:gd name="f142" fmla="*/ f118 f62 1"/>
                <a:gd name="f143" fmla="*/ f117 f62 1"/>
                <a:gd name="f144" fmla="*/ f119 f61 1"/>
                <a:gd name="f145" fmla="*/ f120 f62 1"/>
                <a:gd name="f146" fmla="*/ f121 f61 1"/>
                <a:gd name="f147" fmla="*/ f122 f62 1"/>
                <a:gd name="f148" fmla="*/ f123 f62 1"/>
                <a:gd name="f149" fmla="*/ f124 f61 1"/>
                <a:gd name="f150" fmla="*/ f125 f62 1"/>
                <a:gd name="f151" fmla="*/ f126 f61 1"/>
                <a:gd name="f152" fmla="*/ f127 f61 1"/>
                <a:gd name="f153" fmla="*/ f128 f62 1"/>
                <a:gd name="f154" fmla="*/ f129 f62 1"/>
                <a:gd name="f155" fmla="*/ f130 f61 1"/>
                <a:gd name="f156" fmla="*/ f131 f62 1"/>
                <a:gd name="f157" fmla="*/ f132 f61 1"/>
                <a:gd name="f158" fmla="*/ f133 f62 1"/>
                <a:gd name="f159" fmla="*/ f134 f62 1"/>
                <a:gd name="f160" fmla="*/ f135 f61 1"/>
                <a:gd name="f161" fmla="*/ f136 f61 1"/>
                <a:gd name="f162" fmla="*/ f137 f62 1"/>
                <a:gd name="f163" fmla="*/ f138 f61 1"/>
                <a:gd name="f164" fmla="*/ f139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3">
                  <a:pos x="f144" y="f145"/>
                </a:cxn>
                <a:cxn ang="f93">
                  <a:pos x="f146" y="f147"/>
                </a:cxn>
                <a:cxn ang="f93">
                  <a:pos x="f146" y="f148"/>
                </a:cxn>
                <a:cxn ang="f93">
                  <a:pos x="f149" y="f150"/>
                </a:cxn>
                <a:cxn ang="f93">
                  <a:pos x="f151" y="f150"/>
                </a:cxn>
                <a:cxn ang="f93">
                  <a:pos x="f152" y="f153"/>
                </a:cxn>
                <a:cxn ang="f93">
                  <a:pos x="f152" y="f154"/>
                </a:cxn>
                <a:cxn ang="f93">
                  <a:pos x="f155" y="f156"/>
                </a:cxn>
                <a:cxn ang="f93">
                  <a:pos x="f157" y="f158"/>
                </a:cxn>
                <a:cxn ang="f93">
                  <a:pos x="f157" y="f159"/>
                </a:cxn>
                <a:cxn ang="f93">
                  <a:pos x="f160" y="f159"/>
                </a:cxn>
                <a:cxn ang="f93">
                  <a:pos x="f161" y="f162"/>
                </a:cxn>
                <a:cxn ang="f93">
                  <a:pos x="f163" y="f164"/>
                </a:cxn>
                <a:cxn ang="f93">
                  <a:pos x="f161" y="f147"/>
                </a:cxn>
                <a:cxn ang="f93">
                  <a:pos x="f144" y="f145"/>
                </a:cxn>
              </a:cxnLst>
              <a:rect l="f140" t="f143" r="f141" b="f142"/>
              <a:pathLst>
                <a:path w="107" h="193">
                  <a:moveTo>
                    <a:pt x="f8" y="f9"/>
                  </a:moveTo>
                  <a:cubicBezTo>
                    <a:pt x="f10" y="f5"/>
                    <a:pt x="f11" y="f12"/>
                    <a:pt x="f13" y="f14"/>
                  </a:cubicBezTo>
                  <a:cubicBezTo>
                    <a:pt x="f13" y="f15"/>
                    <a:pt x="f13" y="f16"/>
                    <a:pt x="f13" y="f17"/>
                  </a:cubicBezTo>
                  <a:cubicBezTo>
                    <a:pt x="f13" y="f18"/>
                    <a:pt x="f19" y="f20"/>
                    <a:pt x="f16" y="f20"/>
                  </a:cubicBezTo>
                  <a:cubicBezTo>
                    <a:pt x="f21" y="f22"/>
                    <a:pt x="f23" y="f22"/>
                    <a:pt x="f24" y="f20"/>
                  </a:cubicBezTo>
                  <a:cubicBezTo>
                    <a:pt x="f25" y="f20"/>
                    <a:pt x="f26" y="f27"/>
                    <a:pt x="f28" y="f29"/>
                  </a:cubicBezTo>
                  <a:cubicBezTo>
                    <a:pt x="f6" y="f30"/>
                    <a:pt x="f6" y="f31"/>
                    <a:pt x="f28" y="f32"/>
                  </a:cubicBezTo>
                  <a:cubicBezTo>
                    <a:pt x="f28" y="f33"/>
                    <a:pt x="f34" y="f7"/>
                    <a:pt x="f20" y="f35"/>
                  </a:cubicBezTo>
                  <a:cubicBezTo>
                    <a:pt x="f36" y="f37"/>
                    <a:pt x="f38" y="f39"/>
                    <a:pt x="f38" y="f40"/>
                  </a:cubicBezTo>
                  <a:cubicBezTo>
                    <a:pt x="f41" y="f42"/>
                    <a:pt x="f38" y="f43"/>
                    <a:pt x="f38" y="f44"/>
                  </a:cubicBezTo>
                  <a:cubicBezTo>
                    <a:pt x="f45" y="f44"/>
                    <a:pt x="f46" y="f44"/>
                    <a:pt x="f47" y="f44"/>
                  </a:cubicBezTo>
                  <a:cubicBezTo>
                    <a:pt x="f12" y="f44"/>
                    <a:pt x="f48" y="f49"/>
                    <a:pt x="f48" y="f50"/>
                  </a:cubicBezTo>
                  <a:cubicBezTo>
                    <a:pt x="f48" y="f51"/>
                    <a:pt x="f5" y="f52"/>
                    <a:pt x="f5" y="f53"/>
                  </a:cubicBezTo>
                  <a:cubicBezTo>
                    <a:pt x="f5" y="f54"/>
                    <a:pt x="f48" y="f55"/>
                    <a:pt x="f48" y="f14"/>
                  </a:cubicBezTo>
                  <a:cubicBezTo>
                    <a:pt x="f56" y="f57"/>
                    <a:pt x="f58" y="f59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73" name="Freeform 383">
              <a:extLst>
                <a:ext uri="{FF2B5EF4-FFF2-40B4-BE49-F238E27FC236}">
                  <a16:creationId xmlns:a16="http://schemas.microsoft.com/office/drawing/2014/main" id="{CEA0CDD4-6022-60C8-7B38-F9FD1856B5C3}"/>
                </a:ext>
              </a:extLst>
            </p:cNvPr>
            <p:cNvSpPr/>
            <p:nvPr/>
          </p:nvSpPr>
          <p:spPr>
            <a:xfrm>
              <a:off x="11251225" y="5356500"/>
              <a:ext cx="492120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0"/>
                <a:gd name="f7" fmla="val 30"/>
                <a:gd name="f8" fmla="val 3"/>
                <a:gd name="f9" fmla="val 114"/>
                <a:gd name="f10" fmla="val 225"/>
                <a:gd name="f11" fmla="val 335"/>
                <a:gd name="f12" fmla="val 21"/>
                <a:gd name="f13" fmla="val 333"/>
                <a:gd name="f14" fmla="val 312"/>
                <a:gd name="f15" fmla="val 217"/>
                <a:gd name="f16" fmla="val 122"/>
                <a:gd name="f17" fmla="val 27"/>
                <a:gd name="f18" fmla="val 7"/>
                <a:gd name="f19" fmla="+- 0 0 -90"/>
                <a:gd name="f20" fmla="*/ f3 1 340"/>
                <a:gd name="f21" fmla="*/ f4 1 30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340"/>
                <a:gd name="f30" fmla="*/ f26 1 30"/>
                <a:gd name="f31" fmla="*/ 3 f27 1"/>
                <a:gd name="f32" fmla="*/ 0 f26 1"/>
                <a:gd name="f33" fmla="*/ 335 f27 1"/>
                <a:gd name="f34" fmla="*/ 312 f27 1"/>
                <a:gd name="f35" fmla="*/ 30 f26 1"/>
                <a:gd name="f36" fmla="*/ 27 f27 1"/>
                <a:gd name="f37" fmla="+- f28 0 f1"/>
                <a:gd name="f38" fmla="*/ f31 1 340"/>
                <a:gd name="f39" fmla="*/ f32 1 30"/>
                <a:gd name="f40" fmla="*/ f33 1 340"/>
                <a:gd name="f41" fmla="*/ f34 1 340"/>
                <a:gd name="f42" fmla="*/ f35 1 30"/>
                <a:gd name="f43" fmla="*/ f36 1 340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29"/>
                <a:gd name="f52" fmla="*/ f42 1 f30"/>
                <a:gd name="f53" fmla="*/ f43 1 f29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0 1"/>
                <a:gd name="f62" fmla="*/ f52 f21 1"/>
                <a:gd name="f63" fmla="*/ f53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59"/>
                </a:cxn>
                <a:cxn ang="f37">
                  <a:pos x="f61" y="f62"/>
                </a:cxn>
                <a:cxn ang="f37">
                  <a:pos x="f63" y="f62"/>
                </a:cxn>
                <a:cxn ang="f37">
                  <a:pos x="f58" y="f59"/>
                </a:cxn>
              </a:cxnLst>
              <a:rect l="f54" t="f57" r="f55" b="f56"/>
              <a:pathLst>
                <a:path w="340" h="30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6" y="f12"/>
                    <a:pt x="f13" y="f7"/>
                    <a:pt x="f14" y="f7"/>
                  </a:cubicBezTo>
                  <a:cubicBezTo>
                    <a:pt x="f15" y="f7"/>
                    <a:pt x="f16" y="f7"/>
                    <a:pt x="f17" y="f7"/>
                  </a:cubicBezTo>
                  <a:cubicBezTo>
                    <a:pt x="f18" y="f7"/>
                    <a:pt x="f5" y="f12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74" name="Freeform 384">
              <a:extLst>
                <a:ext uri="{FF2B5EF4-FFF2-40B4-BE49-F238E27FC236}">
                  <a16:creationId xmlns:a16="http://schemas.microsoft.com/office/drawing/2014/main" id="{9EB1AC38-B4C5-37F5-FA32-F5205EC58ECB}"/>
                </a:ext>
              </a:extLst>
            </p:cNvPr>
            <p:cNvSpPr/>
            <p:nvPr/>
          </p:nvSpPr>
          <p:spPr>
            <a:xfrm>
              <a:off x="9457346" y="5324752"/>
              <a:ext cx="130173" cy="2841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"/>
                <a:gd name="f7" fmla="val 197"/>
                <a:gd name="f8" fmla="val 45"/>
                <a:gd name="f9" fmla="val 60"/>
                <a:gd name="f10" fmla="val 27"/>
                <a:gd name="f11" fmla="val 75"/>
                <a:gd name="f12" fmla="val 53"/>
                <a:gd name="f13" fmla="val 79"/>
                <a:gd name="f14" fmla="val 83"/>
                <a:gd name="f15" fmla="val 80"/>
                <a:gd name="f16" fmla="val 78"/>
                <a:gd name="f17" fmla="val 81"/>
                <a:gd name="f18" fmla="val 71"/>
                <a:gd name="f19" fmla="val 82"/>
                <a:gd name="f20" fmla="val 120"/>
                <a:gd name="f21" fmla="val 158"/>
                <a:gd name="f22" fmla="val 54"/>
                <a:gd name="f23" fmla="val 37"/>
                <a:gd name="f24" fmla="val 19"/>
                <a:gd name="f25" fmla="val 159"/>
                <a:gd name="f26" fmla="val 121"/>
                <a:gd name="f27" fmla="val 13"/>
                <a:gd name="f28" fmla="val 7"/>
                <a:gd name="f29" fmla="val 15"/>
                <a:gd name="f30" fmla="val 30"/>
                <a:gd name="f31" fmla="+- 0 0 -90"/>
                <a:gd name="f32" fmla="*/ f3 1 90"/>
                <a:gd name="f33" fmla="*/ f4 1 197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90"/>
                <a:gd name="f42" fmla="*/ f38 1 197"/>
                <a:gd name="f43" fmla="*/ 45 f39 1"/>
                <a:gd name="f44" fmla="*/ 0 f38 1"/>
                <a:gd name="f45" fmla="*/ 90 f39 1"/>
                <a:gd name="f46" fmla="*/ 79 f38 1"/>
                <a:gd name="f47" fmla="*/ 71 f39 1"/>
                <a:gd name="f48" fmla="*/ 82 f38 1"/>
                <a:gd name="f49" fmla="*/ 197 f38 1"/>
                <a:gd name="f50" fmla="*/ 19 f39 1"/>
                <a:gd name="f51" fmla="*/ 81 f38 1"/>
                <a:gd name="f52" fmla="*/ 0 f39 1"/>
                <a:gd name="f53" fmla="*/ 80 f38 1"/>
                <a:gd name="f54" fmla="+- f40 0 f1"/>
                <a:gd name="f55" fmla="*/ f43 1 90"/>
                <a:gd name="f56" fmla="*/ f44 1 197"/>
                <a:gd name="f57" fmla="*/ f45 1 90"/>
                <a:gd name="f58" fmla="*/ f46 1 197"/>
                <a:gd name="f59" fmla="*/ f47 1 90"/>
                <a:gd name="f60" fmla="*/ f48 1 197"/>
                <a:gd name="f61" fmla="*/ f49 1 197"/>
                <a:gd name="f62" fmla="*/ f50 1 90"/>
                <a:gd name="f63" fmla="*/ f51 1 197"/>
                <a:gd name="f64" fmla="*/ f52 1 90"/>
                <a:gd name="f65" fmla="*/ f53 1 197"/>
                <a:gd name="f66" fmla="*/ 0 1 f41"/>
                <a:gd name="f67" fmla="*/ f35 1 f41"/>
                <a:gd name="f68" fmla="*/ 0 1 f42"/>
                <a:gd name="f69" fmla="*/ f36 1 f42"/>
                <a:gd name="f70" fmla="*/ f55 1 f41"/>
                <a:gd name="f71" fmla="*/ f56 1 f42"/>
                <a:gd name="f72" fmla="*/ f57 1 f41"/>
                <a:gd name="f73" fmla="*/ f58 1 f42"/>
                <a:gd name="f74" fmla="*/ f59 1 f41"/>
                <a:gd name="f75" fmla="*/ f60 1 f42"/>
                <a:gd name="f76" fmla="*/ f61 1 f42"/>
                <a:gd name="f77" fmla="*/ f62 1 f41"/>
                <a:gd name="f78" fmla="*/ f63 1 f42"/>
                <a:gd name="f79" fmla="*/ f64 1 f41"/>
                <a:gd name="f80" fmla="*/ f65 1 f42"/>
                <a:gd name="f81" fmla="*/ f66 f32 1"/>
                <a:gd name="f82" fmla="*/ f67 f32 1"/>
                <a:gd name="f83" fmla="*/ f69 f33 1"/>
                <a:gd name="f84" fmla="*/ f68 f33 1"/>
                <a:gd name="f85" fmla="*/ f70 f32 1"/>
                <a:gd name="f86" fmla="*/ f71 f33 1"/>
                <a:gd name="f87" fmla="*/ f72 f32 1"/>
                <a:gd name="f88" fmla="*/ f73 f33 1"/>
                <a:gd name="f89" fmla="*/ f74 f32 1"/>
                <a:gd name="f90" fmla="*/ f75 f33 1"/>
                <a:gd name="f91" fmla="*/ f76 f33 1"/>
                <a:gd name="f92" fmla="*/ f77 f32 1"/>
                <a:gd name="f93" fmla="*/ f78 f33 1"/>
                <a:gd name="f94" fmla="*/ f79 f32 1"/>
                <a:gd name="f95" fmla="*/ f8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5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89" y="f91"/>
                </a:cxn>
                <a:cxn ang="f54">
                  <a:pos x="f92" y="f91"/>
                </a:cxn>
                <a:cxn ang="f54">
                  <a:pos x="f92" y="f93"/>
                </a:cxn>
                <a:cxn ang="f54">
                  <a:pos x="f94" y="f95"/>
                </a:cxn>
                <a:cxn ang="f54">
                  <a:pos x="f85" y="f86"/>
                </a:cxn>
              </a:cxnLst>
              <a:rect l="f81" t="f84" r="f82" b="f83"/>
              <a:pathLst>
                <a:path w="90" h="197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18" y="f20"/>
                    <a:pt x="f18" y="f21"/>
                    <a:pt x="f18" y="f7"/>
                  </a:cubicBezTo>
                  <a:cubicBezTo>
                    <a:pt x="f22" y="f7"/>
                    <a:pt x="f23" y="f7"/>
                    <a:pt x="f24" y="f7"/>
                  </a:cubicBezTo>
                  <a:cubicBezTo>
                    <a:pt x="f24" y="f25"/>
                    <a:pt x="f24" y="f26"/>
                    <a:pt x="f24" y="f17"/>
                  </a:cubicBezTo>
                  <a:cubicBezTo>
                    <a:pt x="f27" y="f17"/>
                    <a:pt x="f28" y="f17"/>
                    <a:pt x="f5" y="f15"/>
                  </a:cubicBezTo>
                  <a:cubicBezTo>
                    <a:pt x="f29" y="f12"/>
                    <a:pt x="f30" y="f10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75" name="Freeform 385">
              <a:extLst>
                <a:ext uri="{FF2B5EF4-FFF2-40B4-BE49-F238E27FC236}">
                  <a16:creationId xmlns:a16="http://schemas.microsoft.com/office/drawing/2014/main" id="{D1ED5D5B-31BF-B3D7-5E67-BCBBA7424609}"/>
                </a:ext>
              </a:extLst>
            </p:cNvPr>
            <p:cNvSpPr/>
            <p:nvPr/>
          </p:nvSpPr>
          <p:spPr>
            <a:xfrm>
              <a:off x="8731861" y="3529291"/>
              <a:ext cx="217490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1"/>
                <a:gd name="f7" fmla="val 87"/>
                <a:gd name="f8" fmla="val 6"/>
                <a:gd name="f9" fmla="val 48"/>
                <a:gd name="f10" fmla="val 12"/>
                <a:gd name="f11" fmla="val 16"/>
                <a:gd name="f12" fmla="val 41"/>
                <a:gd name="f13" fmla="val 52"/>
                <a:gd name="f14" fmla="val 17"/>
                <a:gd name="f15" fmla="val 63"/>
                <a:gd name="f16" fmla="val 35"/>
                <a:gd name="f17" fmla="val 76"/>
                <a:gd name="f18" fmla="val 54"/>
                <a:gd name="f19" fmla="val 88"/>
                <a:gd name="f20" fmla="val 36"/>
                <a:gd name="f21" fmla="val 99"/>
                <a:gd name="f22" fmla="val 18"/>
                <a:gd name="f23" fmla="val 110"/>
                <a:gd name="f24" fmla="val 1"/>
                <a:gd name="f25" fmla="val 137"/>
                <a:gd name="f26" fmla="val 13"/>
                <a:gd name="f27" fmla="val 44"/>
                <a:gd name="f28" fmla="val 146"/>
                <a:gd name="f29" fmla="val 53"/>
                <a:gd name="f30" fmla="+- 0 0 -90"/>
                <a:gd name="f31" fmla="*/ f3 1 151"/>
                <a:gd name="f32" fmla="*/ f4 1 87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151"/>
                <a:gd name="f41" fmla="*/ f37 1 87"/>
                <a:gd name="f42" fmla="*/ 6 f38 1"/>
                <a:gd name="f43" fmla="*/ 87 f37 1"/>
                <a:gd name="f44" fmla="*/ 41 f38 1"/>
                <a:gd name="f45" fmla="*/ 0 f37 1"/>
                <a:gd name="f46" fmla="*/ 76 f38 1"/>
                <a:gd name="f47" fmla="*/ 54 f37 1"/>
                <a:gd name="f48" fmla="*/ 110 f38 1"/>
                <a:gd name="f49" fmla="*/ 1 f37 1"/>
                <a:gd name="f50" fmla="*/ 146 f38 1"/>
                <a:gd name="f51" fmla="+- f39 0 f1"/>
                <a:gd name="f52" fmla="*/ f42 1 151"/>
                <a:gd name="f53" fmla="*/ f43 1 87"/>
                <a:gd name="f54" fmla="*/ f44 1 151"/>
                <a:gd name="f55" fmla="*/ f45 1 87"/>
                <a:gd name="f56" fmla="*/ f46 1 151"/>
                <a:gd name="f57" fmla="*/ f47 1 87"/>
                <a:gd name="f58" fmla="*/ f48 1 151"/>
                <a:gd name="f59" fmla="*/ f49 1 87"/>
                <a:gd name="f60" fmla="*/ f50 1 151"/>
                <a:gd name="f61" fmla="*/ 0 1 f40"/>
                <a:gd name="f62" fmla="*/ f34 1 f40"/>
                <a:gd name="f63" fmla="*/ 0 1 f41"/>
                <a:gd name="f64" fmla="*/ f35 1 f41"/>
                <a:gd name="f65" fmla="*/ f52 1 f40"/>
                <a:gd name="f66" fmla="*/ f53 1 f41"/>
                <a:gd name="f67" fmla="*/ f54 1 f40"/>
                <a:gd name="f68" fmla="*/ f55 1 f41"/>
                <a:gd name="f69" fmla="*/ f56 1 f40"/>
                <a:gd name="f70" fmla="*/ f57 1 f41"/>
                <a:gd name="f71" fmla="*/ f58 1 f40"/>
                <a:gd name="f72" fmla="*/ f59 1 f41"/>
                <a:gd name="f73" fmla="*/ f60 1 f40"/>
                <a:gd name="f74" fmla="*/ f61 f31 1"/>
                <a:gd name="f75" fmla="*/ f62 f31 1"/>
                <a:gd name="f76" fmla="*/ f64 f32 1"/>
                <a:gd name="f77" fmla="*/ f63 f32 1"/>
                <a:gd name="f78" fmla="*/ f65 f31 1"/>
                <a:gd name="f79" fmla="*/ f66 f32 1"/>
                <a:gd name="f80" fmla="*/ f67 f31 1"/>
                <a:gd name="f81" fmla="*/ f68 f32 1"/>
                <a:gd name="f82" fmla="*/ f69 f31 1"/>
                <a:gd name="f83" fmla="*/ f70 f32 1"/>
                <a:gd name="f84" fmla="*/ f71 f31 1"/>
                <a:gd name="f85" fmla="*/ f72 f32 1"/>
                <a:gd name="f86" fmla="*/ f73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78" y="f79"/>
                </a:cxn>
                <a:cxn ang="f51">
                  <a:pos x="f80" y="f81"/>
                </a:cxn>
                <a:cxn ang="f51">
                  <a:pos x="f82" y="f83"/>
                </a:cxn>
                <a:cxn ang="f51">
                  <a:pos x="f84" y="f85"/>
                </a:cxn>
                <a:cxn ang="f51">
                  <a:pos x="f86" y="f79"/>
                </a:cxn>
                <a:cxn ang="f51">
                  <a:pos x="f78" y="f79"/>
                </a:cxn>
              </a:cxnLst>
              <a:rect l="f74" t="f77" r="f75" b="f76"/>
              <a:pathLst>
                <a:path w="151" h="87">
                  <a:moveTo>
                    <a:pt x="f8" y="f7"/>
                  </a:moveTo>
                  <a:cubicBezTo>
                    <a:pt x="f5" y="f9"/>
                    <a:pt x="f10" y="f11"/>
                    <a:pt x="f12" y="f5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6" y="f27"/>
                    <a:pt x="f28" y="f7"/>
                  </a:cubicBezTo>
                  <a:cubicBezTo>
                    <a:pt x="f21" y="f7"/>
                    <a:pt x="f29" y="f7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76" name="Freeform 386">
              <a:extLst>
                <a:ext uri="{FF2B5EF4-FFF2-40B4-BE49-F238E27FC236}">
                  <a16:creationId xmlns:a16="http://schemas.microsoft.com/office/drawing/2014/main" id="{9B03248E-1B04-2F9F-2EA5-0F89308CE0A5}"/>
                </a:ext>
              </a:extLst>
            </p:cNvPr>
            <p:cNvSpPr/>
            <p:nvPr/>
          </p:nvSpPr>
          <p:spPr>
            <a:xfrm>
              <a:off x="8746153" y="4407179"/>
              <a:ext cx="212726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7"/>
                <a:gd name="f7" fmla="val 87"/>
                <a:gd name="f8" fmla="val 141"/>
                <a:gd name="f9" fmla="val 95"/>
                <a:gd name="f10" fmla="val 48"/>
                <a:gd name="f11" fmla="val 2"/>
                <a:gd name="f12" fmla="val 53"/>
                <a:gd name="f13" fmla="val 1"/>
                <a:gd name="f14" fmla="val 21"/>
                <a:gd name="f15" fmla="val 36"/>
                <a:gd name="f16" fmla="val 18"/>
                <a:gd name="f17" fmla="val 59"/>
                <a:gd name="f18" fmla="val 35"/>
                <a:gd name="f19" fmla="val 71"/>
                <a:gd name="f20" fmla="val 54"/>
                <a:gd name="f21" fmla="val 83"/>
                <a:gd name="f22" fmla="val 106"/>
                <a:gd name="f23" fmla="val 134"/>
                <a:gd name="f24" fmla="val 13"/>
                <a:gd name="f25" fmla="val 47"/>
                <a:gd name="f26" fmla="+- 0 0 -90"/>
                <a:gd name="f27" fmla="*/ f3 1 147"/>
                <a:gd name="f28" fmla="*/ f4 1 87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7"/>
                <a:gd name="f37" fmla="*/ f33 1 87"/>
                <a:gd name="f38" fmla="*/ 141 f34 1"/>
                <a:gd name="f39" fmla="*/ 87 f33 1"/>
                <a:gd name="f40" fmla="*/ 2 f34 1"/>
                <a:gd name="f41" fmla="*/ 36 f34 1"/>
                <a:gd name="f42" fmla="*/ 0 f33 1"/>
                <a:gd name="f43" fmla="*/ 71 f34 1"/>
                <a:gd name="f44" fmla="*/ 54 f33 1"/>
                <a:gd name="f45" fmla="*/ 106 f34 1"/>
                <a:gd name="f46" fmla="*/ 1 f33 1"/>
                <a:gd name="f47" fmla="+- f35 0 f1"/>
                <a:gd name="f48" fmla="*/ f38 1 147"/>
                <a:gd name="f49" fmla="*/ f39 1 87"/>
                <a:gd name="f50" fmla="*/ f40 1 147"/>
                <a:gd name="f51" fmla="*/ f41 1 147"/>
                <a:gd name="f52" fmla="*/ f42 1 87"/>
                <a:gd name="f53" fmla="*/ f43 1 147"/>
                <a:gd name="f54" fmla="*/ f44 1 87"/>
                <a:gd name="f55" fmla="*/ f45 1 147"/>
                <a:gd name="f56" fmla="*/ f46 1 87"/>
                <a:gd name="f57" fmla="*/ 0 1 f36"/>
                <a:gd name="f58" fmla="*/ f30 1 f36"/>
                <a:gd name="f59" fmla="*/ 0 1 f37"/>
                <a:gd name="f60" fmla="*/ f31 1 f37"/>
                <a:gd name="f61" fmla="*/ f48 1 f36"/>
                <a:gd name="f62" fmla="*/ f49 1 f37"/>
                <a:gd name="f63" fmla="*/ f50 1 f36"/>
                <a:gd name="f64" fmla="*/ f51 1 f36"/>
                <a:gd name="f65" fmla="*/ f52 1 f37"/>
                <a:gd name="f66" fmla="*/ f53 1 f36"/>
                <a:gd name="f67" fmla="*/ f54 1 f37"/>
                <a:gd name="f68" fmla="*/ f55 1 f36"/>
                <a:gd name="f69" fmla="*/ f56 1 f37"/>
                <a:gd name="f70" fmla="*/ f57 f27 1"/>
                <a:gd name="f71" fmla="*/ f58 f27 1"/>
                <a:gd name="f72" fmla="*/ f60 f28 1"/>
                <a:gd name="f73" fmla="*/ f59 f28 1"/>
                <a:gd name="f74" fmla="*/ f61 f27 1"/>
                <a:gd name="f75" fmla="*/ f62 f28 1"/>
                <a:gd name="f76" fmla="*/ f63 f27 1"/>
                <a:gd name="f77" fmla="*/ f64 f27 1"/>
                <a:gd name="f78" fmla="*/ f65 f28 1"/>
                <a:gd name="f79" fmla="*/ f66 f27 1"/>
                <a:gd name="f80" fmla="*/ f67 f28 1"/>
                <a:gd name="f81" fmla="*/ f68 f27 1"/>
                <a:gd name="f82" fmla="*/ f69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4" y="f75"/>
                </a:cxn>
                <a:cxn ang="f47">
                  <a:pos x="f76" y="f75"/>
                </a:cxn>
                <a:cxn ang="f47">
                  <a:pos x="f77" y="f78"/>
                </a:cxn>
                <a:cxn ang="f47">
                  <a:pos x="f79" y="f80"/>
                </a:cxn>
                <a:cxn ang="f47">
                  <a:pos x="f81" y="f82"/>
                </a:cxn>
                <a:cxn ang="f47">
                  <a:pos x="f74" y="f75"/>
                </a:cxn>
              </a:cxnLst>
              <a:rect l="f70" t="f73" r="f71" b="f72"/>
              <a:pathLst>
                <a:path w="147" h="87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5" y="f12"/>
                    <a:pt x="f13" y="f14"/>
                    <a:pt x="f15" y="f5"/>
                  </a:cubicBezTo>
                  <a:cubicBezTo>
                    <a:pt x="f10" y="f16"/>
                    <a:pt x="f17" y="f18"/>
                    <a:pt x="f19" y="f20"/>
                  </a:cubicBezTo>
                  <a:cubicBezTo>
                    <a:pt x="f21" y="f15"/>
                    <a:pt x="f9" y="f16"/>
                    <a:pt x="f22" y="f13"/>
                  </a:cubicBezTo>
                  <a:cubicBezTo>
                    <a:pt x="f23" y="f24"/>
                    <a:pt x="f6" y="f25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77" name="Freeform 387">
              <a:extLst>
                <a:ext uri="{FF2B5EF4-FFF2-40B4-BE49-F238E27FC236}">
                  <a16:creationId xmlns:a16="http://schemas.microsoft.com/office/drawing/2014/main" id="{105E78CF-7910-418D-15A7-EC572B33F610}"/>
                </a:ext>
              </a:extLst>
            </p:cNvPr>
            <p:cNvSpPr/>
            <p:nvPr/>
          </p:nvSpPr>
          <p:spPr>
            <a:xfrm>
              <a:off x="10319360" y="6458224"/>
              <a:ext cx="615948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6"/>
                <a:gd name="f7" fmla="val 21"/>
                <a:gd name="f8" fmla="val 142"/>
                <a:gd name="f9" fmla="val 284"/>
                <a:gd name="f10" fmla="val 424"/>
                <a:gd name="f11" fmla="val 15"/>
                <a:gd name="f12" fmla="val 418"/>
                <a:gd name="f13" fmla="val 404"/>
                <a:gd name="f14" fmla="val 368"/>
                <a:gd name="f15" fmla="val 332"/>
                <a:gd name="f16" fmla="val 20"/>
                <a:gd name="f17" fmla="val 295"/>
                <a:gd name="f18" fmla="val 205"/>
                <a:gd name="f19" fmla="val 114"/>
                <a:gd name="f20" fmla="val 24"/>
                <a:gd name="f21" fmla="val 9"/>
                <a:gd name="f22" fmla="val 3"/>
                <a:gd name="f23" fmla="val 16"/>
                <a:gd name="f24" fmla="+- 0 0 -90"/>
                <a:gd name="f25" fmla="*/ f3 1 426"/>
                <a:gd name="f26" fmla="*/ f4 1 2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426"/>
                <a:gd name="f35" fmla="*/ f31 1 21"/>
                <a:gd name="f36" fmla="*/ 0 f32 1"/>
                <a:gd name="f37" fmla="*/ 0 f31 1"/>
                <a:gd name="f38" fmla="*/ 426 f32 1"/>
                <a:gd name="f39" fmla="*/ 404 f32 1"/>
                <a:gd name="f40" fmla="*/ 21 f31 1"/>
                <a:gd name="f41" fmla="*/ 295 f32 1"/>
                <a:gd name="f42" fmla="*/ 20 f31 1"/>
                <a:gd name="f43" fmla="*/ 24 f32 1"/>
                <a:gd name="f44" fmla="+- f33 0 f1"/>
                <a:gd name="f45" fmla="*/ f36 1 426"/>
                <a:gd name="f46" fmla="*/ f37 1 21"/>
                <a:gd name="f47" fmla="*/ f38 1 426"/>
                <a:gd name="f48" fmla="*/ f39 1 426"/>
                <a:gd name="f49" fmla="*/ f40 1 21"/>
                <a:gd name="f50" fmla="*/ f41 1 426"/>
                <a:gd name="f51" fmla="*/ f42 1 21"/>
                <a:gd name="f52" fmla="*/ f43 1 42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4"/>
                <a:gd name="f61" fmla="*/ f49 1 f35"/>
                <a:gd name="f62" fmla="*/ f50 1 f34"/>
                <a:gd name="f63" fmla="*/ f51 1 f35"/>
                <a:gd name="f64" fmla="*/ f52 1 f34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5 1"/>
                <a:gd name="f73" fmla="*/ f61 f26 1"/>
                <a:gd name="f74" fmla="*/ f62 f25 1"/>
                <a:gd name="f75" fmla="*/ f63 f26 1"/>
                <a:gd name="f76" fmla="*/ f64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0"/>
                </a:cxn>
                <a:cxn ang="f44">
                  <a:pos x="f72" y="f73"/>
                </a:cxn>
                <a:cxn ang="f44">
                  <a:pos x="f74" y="f75"/>
                </a:cxn>
                <a:cxn ang="f44">
                  <a:pos x="f76" y="f73"/>
                </a:cxn>
                <a:cxn ang="f44">
                  <a:pos x="f69" y="f70"/>
                </a:cxn>
              </a:cxnLst>
              <a:rect l="f65" t="f68" r="f66" b="f67"/>
              <a:pathLst>
                <a:path w="426" h="21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10" y="f11"/>
                    <a:pt x="f12" y="f7"/>
                    <a:pt x="f13" y="f7"/>
                  </a:cubicBezTo>
                  <a:cubicBezTo>
                    <a:pt x="f14" y="f7"/>
                    <a:pt x="f15" y="f16"/>
                    <a:pt x="f17" y="f16"/>
                  </a:cubicBezTo>
                  <a:cubicBezTo>
                    <a:pt x="f18" y="f16"/>
                    <a:pt x="f19" y="f7"/>
                    <a:pt x="f20" y="f7"/>
                  </a:cubicBezTo>
                  <a:cubicBezTo>
                    <a:pt x="f21" y="f7"/>
                    <a:pt x="f22" y="f23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78" name="Freeform 388">
              <a:extLst>
                <a:ext uri="{FF2B5EF4-FFF2-40B4-BE49-F238E27FC236}">
                  <a16:creationId xmlns:a16="http://schemas.microsoft.com/office/drawing/2014/main" id="{A3F1C78E-5C03-2A85-B82B-7A85450BF92C}"/>
                </a:ext>
              </a:extLst>
            </p:cNvPr>
            <p:cNvSpPr/>
            <p:nvPr/>
          </p:nvSpPr>
          <p:spPr>
            <a:xfrm>
              <a:off x="10784497" y="5112026"/>
              <a:ext cx="147639" cy="1460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2"/>
                <a:gd name="f7" fmla="val 101"/>
                <a:gd name="f8" fmla="val 51"/>
                <a:gd name="f9" fmla="val 79"/>
                <a:gd name="f10" fmla="val 80"/>
                <a:gd name="f11" fmla="val 22"/>
                <a:gd name="f12" fmla="val 1"/>
                <a:gd name="f13" fmla="val 49"/>
                <a:gd name="f14" fmla="val 23"/>
                <a:gd name="f15" fmla="val 52"/>
                <a:gd name="f16" fmla="+- 0 0 -90"/>
                <a:gd name="f17" fmla="*/ f3 1 102"/>
                <a:gd name="f18" fmla="*/ f4 1 101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02"/>
                <a:gd name="f27" fmla="*/ f23 1 101"/>
                <a:gd name="f28" fmla="*/ 101 f24 1"/>
                <a:gd name="f29" fmla="*/ 51 f23 1"/>
                <a:gd name="f30" fmla="*/ 51 f24 1"/>
                <a:gd name="f31" fmla="*/ 101 f23 1"/>
                <a:gd name="f32" fmla="*/ 1 f24 1"/>
                <a:gd name="f33" fmla="*/ 49 f23 1"/>
                <a:gd name="f34" fmla="*/ 52 f24 1"/>
                <a:gd name="f35" fmla="*/ 0 f23 1"/>
                <a:gd name="f36" fmla="+- f25 0 f1"/>
                <a:gd name="f37" fmla="*/ f28 1 102"/>
                <a:gd name="f38" fmla="*/ f29 1 101"/>
                <a:gd name="f39" fmla="*/ f30 1 102"/>
                <a:gd name="f40" fmla="*/ f31 1 101"/>
                <a:gd name="f41" fmla="*/ f32 1 102"/>
                <a:gd name="f42" fmla="*/ f33 1 101"/>
                <a:gd name="f43" fmla="*/ f34 1 102"/>
                <a:gd name="f44" fmla="*/ f35 1 101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02" h="101">
                  <a:moveTo>
                    <a:pt x="f7" y="f8"/>
                  </a:moveTo>
                  <a:cubicBezTo>
                    <a:pt x="f7" y="f9"/>
                    <a:pt x="f10" y="f7"/>
                    <a:pt x="f8" y="f7"/>
                  </a:cubicBezTo>
                  <a:cubicBezTo>
                    <a:pt x="f11" y="f7"/>
                    <a:pt x="f5" y="f9"/>
                    <a:pt x="f12" y="f13"/>
                  </a:cubicBezTo>
                  <a:cubicBezTo>
                    <a:pt x="f12" y="f11"/>
                    <a:pt x="f14" y="f5"/>
                    <a:pt x="f15" y="f5"/>
                  </a:cubicBezTo>
                  <a:cubicBezTo>
                    <a:pt x="f10" y="f5"/>
                    <a:pt x="f6" y="f11"/>
                    <a:pt x="f7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79" name="Freeform 389">
              <a:extLst>
                <a:ext uri="{FF2B5EF4-FFF2-40B4-BE49-F238E27FC236}">
                  <a16:creationId xmlns:a16="http://schemas.microsoft.com/office/drawing/2014/main" id="{0FC82F01-C402-C029-2E33-DF559B2707EE}"/>
                </a:ext>
              </a:extLst>
            </p:cNvPr>
            <p:cNvSpPr/>
            <p:nvPr/>
          </p:nvSpPr>
          <p:spPr>
            <a:xfrm>
              <a:off x="9671663" y="3692804"/>
              <a:ext cx="206370" cy="1174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3"/>
                <a:gd name="f7" fmla="val 81"/>
                <a:gd name="f8" fmla="val 73"/>
                <a:gd name="f9" fmla="val 50"/>
                <a:gd name="f10" fmla="val 84"/>
                <a:gd name="f11" fmla="val 33"/>
                <a:gd name="f12" fmla="val 95"/>
                <a:gd name="f13" fmla="val 16"/>
                <a:gd name="f14" fmla="val 105"/>
                <a:gd name="f15" fmla="val 1"/>
                <a:gd name="f16" fmla="val 130"/>
                <a:gd name="f17" fmla="val 10"/>
                <a:gd name="f18" fmla="val 42"/>
                <a:gd name="f19" fmla="val 138"/>
                <a:gd name="f20" fmla="val 52"/>
                <a:gd name="f21" fmla="val 8"/>
                <a:gd name="f22" fmla="val 15"/>
                <a:gd name="f23" fmla="val 12"/>
                <a:gd name="f24" fmla="val 41"/>
                <a:gd name="f25" fmla="val 51"/>
                <a:gd name="f26" fmla="val 17"/>
                <a:gd name="f27" fmla="val 62"/>
                <a:gd name="f28" fmla="+- 0 0 -90"/>
                <a:gd name="f29" fmla="*/ f3 1 143"/>
                <a:gd name="f30" fmla="*/ f4 1 81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143"/>
                <a:gd name="f39" fmla="*/ f35 1 81"/>
                <a:gd name="f40" fmla="*/ 73 f36 1"/>
                <a:gd name="f41" fmla="*/ 50 f35 1"/>
                <a:gd name="f42" fmla="*/ 105 f36 1"/>
                <a:gd name="f43" fmla="*/ 1 f35 1"/>
                <a:gd name="f44" fmla="*/ 138 f36 1"/>
                <a:gd name="f45" fmla="*/ 81 f35 1"/>
                <a:gd name="f46" fmla="*/ 8 f36 1"/>
                <a:gd name="f47" fmla="*/ 41 f36 1"/>
                <a:gd name="f48" fmla="*/ 0 f35 1"/>
                <a:gd name="f49" fmla="+- f37 0 f1"/>
                <a:gd name="f50" fmla="*/ f40 1 143"/>
                <a:gd name="f51" fmla="*/ f41 1 81"/>
                <a:gd name="f52" fmla="*/ f42 1 143"/>
                <a:gd name="f53" fmla="*/ f43 1 81"/>
                <a:gd name="f54" fmla="*/ f44 1 143"/>
                <a:gd name="f55" fmla="*/ f45 1 81"/>
                <a:gd name="f56" fmla="*/ f46 1 143"/>
                <a:gd name="f57" fmla="*/ f47 1 143"/>
                <a:gd name="f58" fmla="*/ f48 1 81"/>
                <a:gd name="f59" fmla="*/ 0 1 f38"/>
                <a:gd name="f60" fmla="*/ f32 1 f38"/>
                <a:gd name="f61" fmla="*/ 0 1 f39"/>
                <a:gd name="f62" fmla="*/ f33 1 f39"/>
                <a:gd name="f63" fmla="*/ f50 1 f38"/>
                <a:gd name="f64" fmla="*/ f51 1 f39"/>
                <a:gd name="f65" fmla="*/ f52 1 f38"/>
                <a:gd name="f66" fmla="*/ f53 1 f39"/>
                <a:gd name="f67" fmla="*/ f54 1 f38"/>
                <a:gd name="f68" fmla="*/ f55 1 f39"/>
                <a:gd name="f69" fmla="*/ f56 1 f38"/>
                <a:gd name="f70" fmla="*/ f57 1 f38"/>
                <a:gd name="f71" fmla="*/ f58 1 f39"/>
                <a:gd name="f72" fmla="*/ f59 f29 1"/>
                <a:gd name="f73" fmla="*/ f60 f29 1"/>
                <a:gd name="f74" fmla="*/ f62 f30 1"/>
                <a:gd name="f75" fmla="*/ f61 f30 1"/>
                <a:gd name="f76" fmla="*/ f63 f29 1"/>
                <a:gd name="f77" fmla="*/ f64 f30 1"/>
                <a:gd name="f78" fmla="*/ f65 f29 1"/>
                <a:gd name="f79" fmla="*/ f66 f30 1"/>
                <a:gd name="f80" fmla="*/ f67 f29 1"/>
                <a:gd name="f81" fmla="*/ f68 f30 1"/>
                <a:gd name="f82" fmla="*/ f69 f29 1"/>
                <a:gd name="f83" fmla="*/ f70 f29 1"/>
                <a:gd name="f84" fmla="*/ f71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6" y="f77"/>
                </a:cxn>
                <a:cxn ang="f49">
                  <a:pos x="f78" y="f79"/>
                </a:cxn>
                <a:cxn ang="f49">
                  <a:pos x="f80" y="f81"/>
                </a:cxn>
                <a:cxn ang="f49">
                  <a:pos x="f82" y="f81"/>
                </a:cxn>
                <a:cxn ang="f49">
                  <a:pos x="f83" y="f84"/>
                </a:cxn>
                <a:cxn ang="f49">
                  <a:pos x="f76" y="f77"/>
                </a:cxn>
              </a:cxnLst>
              <a:rect l="f72" t="f75" r="f73" b="f74"/>
              <a:pathLst>
                <a:path w="143" h="8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19" y="f7"/>
                  </a:cubicBezTo>
                  <a:cubicBezTo>
                    <a:pt x="f12" y="f7"/>
                    <a:pt x="f20" y="f7"/>
                    <a:pt x="f21" y="f7"/>
                  </a:cubicBezTo>
                  <a:cubicBezTo>
                    <a:pt x="f5" y="f9"/>
                    <a:pt x="f22" y="f23"/>
                    <a:pt x="f24" y="f5"/>
                  </a:cubicBezTo>
                  <a:cubicBezTo>
                    <a:pt x="f25" y="f26"/>
                    <a:pt x="f27" y="f11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80" name="Freeform 390">
              <a:extLst>
                <a:ext uri="{FF2B5EF4-FFF2-40B4-BE49-F238E27FC236}">
                  <a16:creationId xmlns:a16="http://schemas.microsoft.com/office/drawing/2014/main" id="{3144D551-9391-16E8-619D-C7363594E9D2}"/>
                </a:ext>
              </a:extLst>
            </p:cNvPr>
            <p:cNvSpPr/>
            <p:nvPr/>
          </p:nvSpPr>
          <p:spPr>
            <a:xfrm>
              <a:off x="9749451" y="3513417"/>
              <a:ext cx="209553" cy="2349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5"/>
                <a:gd name="f7" fmla="val 163"/>
                <a:gd name="f8" fmla="val 135"/>
                <a:gd name="f9" fmla="val 126"/>
                <a:gd name="f10" fmla="val 116"/>
                <a:gd name="f11" fmla="val 142"/>
                <a:gd name="f12" fmla="val 122"/>
                <a:gd name="f13" fmla="val 102"/>
                <a:gd name="f14" fmla="val 77"/>
                <a:gd name="f15" fmla="val 52"/>
                <a:gd name="f16" fmla="val 28"/>
                <a:gd name="f17" fmla="val 21"/>
                <a:gd name="f18" fmla="val 112"/>
                <a:gd name="f19" fmla="val 107"/>
                <a:gd name="f20" fmla="val 76"/>
                <a:gd name="f21" fmla="val 45"/>
                <a:gd name="f22" fmla="val 13"/>
                <a:gd name="f23" fmla="val 9"/>
                <a:gd name="f24" fmla="val 6"/>
                <a:gd name="f25" fmla="val 1"/>
                <a:gd name="f26" fmla="val 17"/>
                <a:gd name="f27" fmla="val 10"/>
                <a:gd name="f28" fmla="val 3"/>
                <a:gd name="f29" fmla="val 48"/>
                <a:gd name="f30" fmla="val 85"/>
                <a:gd name="f31" fmla="val 136"/>
                <a:gd name="f32" fmla="val 11"/>
                <a:gd name="f33" fmla="val 25"/>
                <a:gd name="f34" fmla="val 58"/>
                <a:gd name="f35" fmla="val 91"/>
                <a:gd name="f36" fmla="val 123"/>
                <a:gd name="f37" fmla="val 149"/>
                <a:gd name="f38" fmla="+- 0 0 -90"/>
                <a:gd name="f39" fmla="*/ f3 1 145"/>
                <a:gd name="f40" fmla="*/ f4 1 163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145"/>
                <a:gd name="f49" fmla="*/ f45 1 163"/>
                <a:gd name="f50" fmla="*/ 145 f46 1"/>
                <a:gd name="f51" fmla="*/ 163 f45 1"/>
                <a:gd name="f52" fmla="*/ 116 f46 1"/>
                <a:gd name="f53" fmla="*/ 102 f45 1"/>
                <a:gd name="f54" fmla="*/ 28 f45 1"/>
                <a:gd name="f55" fmla="*/ 107 f46 1"/>
                <a:gd name="f56" fmla="*/ 21 f45 1"/>
                <a:gd name="f57" fmla="*/ 13 f46 1"/>
                <a:gd name="f58" fmla="*/ 1 f46 1"/>
                <a:gd name="f59" fmla="*/ 10 f45 1"/>
                <a:gd name="f60" fmla="*/ 10 f46 1"/>
                <a:gd name="f61" fmla="*/ 1 f45 1"/>
                <a:gd name="f62" fmla="*/ 122 f46 1"/>
                <a:gd name="f63" fmla="*/ 25 f45 1"/>
                <a:gd name="f64" fmla="*/ 123 f45 1"/>
                <a:gd name="f65" fmla="+- f47 0 f1"/>
                <a:gd name="f66" fmla="*/ f50 1 145"/>
                <a:gd name="f67" fmla="*/ f51 1 163"/>
                <a:gd name="f68" fmla="*/ f52 1 145"/>
                <a:gd name="f69" fmla="*/ f53 1 163"/>
                <a:gd name="f70" fmla="*/ f54 1 163"/>
                <a:gd name="f71" fmla="*/ f55 1 145"/>
                <a:gd name="f72" fmla="*/ f56 1 163"/>
                <a:gd name="f73" fmla="*/ f57 1 145"/>
                <a:gd name="f74" fmla="*/ f58 1 145"/>
                <a:gd name="f75" fmla="*/ f59 1 163"/>
                <a:gd name="f76" fmla="*/ f60 1 145"/>
                <a:gd name="f77" fmla="*/ f61 1 163"/>
                <a:gd name="f78" fmla="*/ f62 1 145"/>
                <a:gd name="f79" fmla="*/ f63 1 163"/>
                <a:gd name="f80" fmla="*/ f64 1 163"/>
                <a:gd name="f81" fmla="*/ 0 1 f48"/>
                <a:gd name="f82" fmla="*/ f42 1 f48"/>
                <a:gd name="f83" fmla="*/ 0 1 f49"/>
                <a:gd name="f84" fmla="*/ f43 1 f49"/>
                <a:gd name="f85" fmla="*/ f66 1 f48"/>
                <a:gd name="f86" fmla="*/ f67 1 f49"/>
                <a:gd name="f87" fmla="*/ f68 1 f48"/>
                <a:gd name="f88" fmla="*/ f69 1 f49"/>
                <a:gd name="f89" fmla="*/ f70 1 f49"/>
                <a:gd name="f90" fmla="*/ f71 1 f48"/>
                <a:gd name="f91" fmla="*/ f72 1 f49"/>
                <a:gd name="f92" fmla="*/ f73 1 f48"/>
                <a:gd name="f93" fmla="*/ f74 1 f48"/>
                <a:gd name="f94" fmla="*/ f75 1 f49"/>
                <a:gd name="f95" fmla="*/ f76 1 f48"/>
                <a:gd name="f96" fmla="*/ f77 1 f49"/>
                <a:gd name="f97" fmla="*/ f78 1 f48"/>
                <a:gd name="f98" fmla="*/ f79 1 f49"/>
                <a:gd name="f99" fmla="*/ f80 1 f49"/>
                <a:gd name="f100" fmla="*/ f81 f39 1"/>
                <a:gd name="f101" fmla="*/ f82 f39 1"/>
                <a:gd name="f102" fmla="*/ f84 f40 1"/>
                <a:gd name="f103" fmla="*/ f83 f40 1"/>
                <a:gd name="f104" fmla="*/ f85 f39 1"/>
                <a:gd name="f105" fmla="*/ f86 f40 1"/>
                <a:gd name="f106" fmla="*/ f87 f39 1"/>
                <a:gd name="f107" fmla="*/ f88 f40 1"/>
                <a:gd name="f108" fmla="*/ f89 f40 1"/>
                <a:gd name="f109" fmla="*/ f90 f39 1"/>
                <a:gd name="f110" fmla="*/ f91 f40 1"/>
                <a:gd name="f111" fmla="*/ f92 f39 1"/>
                <a:gd name="f112" fmla="*/ f93 f39 1"/>
                <a:gd name="f113" fmla="*/ f94 f40 1"/>
                <a:gd name="f114" fmla="*/ f95 f39 1"/>
                <a:gd name="f115" fmla="*/ f96 f40 1"/>
                <a:gd name="f116" fmla="*/ f97 f39 1"/>
                <a:gd name="f117" fmla="*/ f98 f40 1"/>
                <a:gd name="f118" fmla="*/ f99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4" y="f105"/>
                </a:cxn>
                <a:cxn ang="f65">
                  <a:pos x="f106" y="f105"/>
                </a:cxn>
                <a:cxn ang="f65">
                  <a:pos x="f106" y="f107"/>
                </a:cxn>
                <a:cxn ang="f65">
                  <a:pos x="f106" y="f108"/>
                </a:cxn>
                <a:cxn ang="f65">
                  <a:pos x="f109" y="f110"/>
                </a:cxn>
                <a:cxn ang="f65">
                  <a:pos x="f111" y="f110"/>
                </a:cxn>
                <a:cxn ang="f65">
                  <a:pos x="f112" y="f110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16" y="f115"/>
                </a:cxn>
                <a:cxn ang="f65">
                  <a:pos x="f104" y="f117"/>
                </a:cxn>
                <a:cxn ang="f65">
                  <a:pos x="f104" y="f118"/>
                </a:cxn>
                <a:cxn ang="f65">
                  <a:pos x="f104" y="f105"/>
                </a:cxn>
              </a:cxnLst>
              <a:rect l="f100" t="f103" r="f101" b="f102"/>
              <a:pathLst>
                <a:path w="145" h="163">
                  <a:moveTo>
                    <a:pt x="f6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10" y="f15"/>
                    <a:pt x="f10" y="f16"/>
                  </a:cubicBezTo>
                  <a:cubicBezTo>
                    <a:pt x="f10" y="f17"/>
                    <a:pt x="f18" y="f17"/>
                    <a:pt x="f19" y="f17"/>
                  </a:cubicBezTo>
                  <a:cubicBezTo>
                    <a:pt x="f20" y="f17"/>
                    <a:pt x="f21" y="f17"/>
                    <a:pt x="f22" y="f17"/>
                  </a:cubicBezTo>
                  <a:cubicBezTo>
                    <a:pt x="f23" y="f17"/>
                    <a:pt x="f24" y="f17"/>
                    <a:pt x="f25" y="f17"/>
                  </a:cubicBezTo>
                  <a:cubicBezTo>
                    <a:pt x="f25" y="f26"/>
                    <a:pt x="f25" y="f22"/>
                    <a:pt x="f25" y="f27"/>
                  </a:cubicBezTo>
                  <a:cubicBezTo>
                    <a:pt x="f5" y="f28"/>
                    <a:pt x="f28" y="f25"/>
                    <a:pt x="f27" y="f25"/>
                  </a:cubicBezTo>
                  <a:cubicBezTo>
                    <a:pt x="f29" y="f25"/>
                    <a:pt x="f30" y="f5"/>
                    <a:pt x="f12" y="f25"/>
                  </a:cubicBezTo>
                  <a:cubicBezTo>
                    <a:pt x="f31" y="f25"/>
                    <a:pt x="f6" y="f32"/>
                    <a:pt x="f6" y="f33"/>
                  </a:cubicBezTo>
                  <a:cubicBezTo>
                    <a:pt x="f6" y="f34"/>
                    <a:pt x="f6" y="f35"/>
                    <a:pt x="f6" y="f36"/>
                  </a:cubicBezTo>
                  <a:cubicBezTo>
                    <a:pt x="f6" y="f31"/>
                    <a:pt x="f6" y="f37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81" name="Freeform 391">
              <a:extLst>
                <a:ext uri="{FF2B5EF4-FFF2-40B4-BE49-F238E27FC236}">
                  <a16:creationId xmlns:a16="http://schemas.microsoft.com/office/drawing/2014/main" id="{37390D14-74C6-3548-3E38-C42223E19553}"/>
                </a:ext>
              </a:extLst>
            </p:cNvPr>
            <p:cNvSpPr/>
            <p:nvPr/>
          </p:nvSpPr>
          <p:spPr>
            <a:xfrm>
              <a:off x="9878034" y="3665811"/>
              <a:ext cx="193679" cy="1682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3"/>
                <a:gd name="f7" fmla="val 116"/>
                <a:gd name="f8" fmla="val 75"/>
                <a:gd name="f9" fmla="val 69"/>
                <a:gd name="f10" fmla="val 46"/>
                <a:gd name="f11" fmla="val 24"/>
                <a:gd name="f12" fmla="val 1"/>
                <a:gd name="f13" fmla="val 76"/>
                <a:gd name="f14" fmla="val 77"/>
                <a:gd name="f15" fmla="val 80"/>
                <a:gd name="f16" fmla="val 2"/>
                <a:gd name="f17" fmla="val 83"/>
                <a:gd name="f18" fmla="val 5"/>
                <a:gd name="f19" fmla="val 85"/>
                <a:gd name="f20" fmla="val 8"/>
                <a:gd name="f21" fmla="val 98"/>
                <a:gd name="f22" fmla="val 32"/>
                <a:gd name="f23" fmla="val 111"/>
                <a:gd name="f24" fmla="val 55"/>
                <a:gd name="f25" fmla="val 123"/>
                <a:gd name="f26" fmla="val 100"/>
                <a:gd name="f27" fmla="val 115"/>
                <a:gd name="f28" fmla="val 101"/>
                <a:gd name="f29" fmla="val 52"/>
                <a:gd name="f30" fmla="val 28"/>
                <a:gd name="f31" fmla="val 10"/>
                <a:gd name="f32" fmla="val 7"/>
                <a:gd name="f33" fmla="val 74"/>
                <a:gd name="f34" fmla="val 17"/>
                <a:gd name="f35" fmla="val 71"/>
                <a:gd name="f36" fmla="val 26"/>
                <a:gd name="f37" fmla="val 42"/>
                <a:gd name="f38" fmla="val 57"/>
                <a:gd name="f39" fmla="val 72"/>
                <a:gd name="f40" fmla="val 70"/>
                <a:gd name="f41" fmla="val 73"/>
                <a:gd name="f42" fmla="+- 0 0 -90"/>
                <a:gd name="f43" fmla="*/ f3 1 133"/>
                <a:gd name="f44" fmla="*/ f4 1 116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133"/>
                <a:gd name="f53" fmla="*/ f49 1 116"/>
                <a:gd name="f54" fmla="*/ 75 f50 1"/>
                <a:gd name="f55" fmla="*/ 69 f49 1"/>
                <a:gd name="f56" fmla="*/ 1 f49 1"/>
                <a:gd name="f57" fmla="*/ 77 f50 1"/>
                <a:gd name="f58" fmla="*/ 0 f49 1"/>
                <a:gd name="f59" fmla="*/ 85 f50 1"/>
                <a:gd name="f60" fmla="*/ 8 f49 1"/>
                <a:gd name="f61" fmla="*/ 123 f50 1"/>
                <a:gd name="f62" fmla="*/ 80 f49 1"/>
                <a:gd name="f63" fmla="*/ 101 f50 1"/>
                <a:gd name="f64" fmla="*/ 115 f49 1"/>
                <a:gd name="f65" fmla="*/ 28 f50 1"/>
                <a:gd name="f66" fmla="*/ 7 f50 1"/>
                <a:gd name="f67" fmla="*/ 83 f49 1"/>
                <a:gd name="f68" fmla="*/ 26 f50 1"/>
                <a:gd name="f69" fmla="*/ 71 f49 1"/>
                <a:gd name="f70" fmla="*/ 72 f50 1"/>
                <a:gd name="f71" fmla="*/ 70 f49 1"/>
                <a:gd name="f72" fmla="+- f51 0 f1"/>
                <a:gd name="f73" fmla="*/ f54 1 133"/>
                <a:gd name="f74" fmla="*/ f55 1 116"/>
                <a:gd name="f75" fmla="*/ f56 1 116"/>
                <a:gd name="f76" fmla="*/ f57 1 133"/>
                <a:gd name="f77" fmla="*/ f58 1 116"/>
                <a:gd name="f78" fmla="*/ f59 1 133"/>
                <a:gd name="f79" fmla="*/ f60 1 116"/>
                <a:gd name="f80" fmla="*/ f61 1 133"/>
                <a:gd name="f81" fmla="*/ f62 1 116"/>
                <a:gd name="f82" fmla="*/ f63 1 133"/>
                <a:gd name="f83" fmla="*/ f64 1 116"/>
                <a:gd name="f84" fmla="*/ f65 1 133"/>
                <a:gd name="f85" fmla="*/ f66 1 133"/>
                <a:gd name="f86" fmla="*/ f67 1 116"/>
                <a:gd name="f87" fmla="*/ f68 1 133"/>
                <a:gd name="f88" fmla="*/ f69 1 116"/>
                <a:gd name="f89" fmla="*/ f70 1 133"/>
                <a:gd name="f90" fmla="*/ f71 1 116"/>
                <a:gd name="f91" fmla="*/ 0 1 f52"/>
                <a:gd name="f92" fmla="*/ f46 1 f52"/>
                <a:gd name="f93" fmla="*/ 0 1 f53"/>
                <a:gd name="f94" fmla="*/ f47 1 f53"/>
                <a:gd name="f95" fmla="*/ f73 1 f52"/>
                <a:gd name="f96" fmla="*/ f74 1 f53"/>
                <a:gd name="f97" fmla="*/ f75 1 f53"/>
                <a:gd name="f98" fmla="*/ f76 1 f52"/>
                <a:gd name="f99" fmla="*/ f77 1 f53"/>
                <a:gd name="f100" fmla="*/ f78 1 f52"/>
                <a:gd name="f101" fmla="*/ f79 1 f53"/>
                <a:gd name="f102" fmla="*/ f80 1 f52"/>
                <a:gd name="f103" fmla="*/ f81 1 f53"/>
                <a:gd name="f104" fmla="*/ f82 1 f52"/>
                <a:gd name="f105" fmla="*/ f83 1 f53"/>
                <a:gd name="f106" fmla="*/ f84 1 f52"/>
                <a:gd name="f107" fmla="*/ f85 1 f52"/>
                <a:gd name="f108" fmla="*/ f86 1 f53"/>
                <a:gd name="f109" fmla="*/ f87 1 f52"/>
                <a:gd name="f110" fmla="*/ f88 1 f53"/>
                <a:gd name="f111" fmla="*/ f89 1 f52"/>
                <a:gd name="f112" fmla="*/ f90 1 f53"/>
                <a:gd name="f113" fmla="*/ f91 f43 1"/>
                <a:gd name="f114" fmla="*/ f92 f43 1"/>
                <a:gd name="f115" fmla="*/ f94 f44 1"/>
                <a:gd name="f116" fmla="*/ f93 f44 1"/>
                <a:gd name="f117" fmla="*/ f95 f43 1"/>
                <a:gd name="f118" fmla="*/ f96 f44 1"/>
                <a:gd name="f119" fmla="*/ f97 f44 1"/>
                <a:gd name="f120" fmla="*/ f98 f43 1"/>
                <a:gd name="f121" fmla="*/ f99 f44 1"/>
                <a:gd name="f122" fmla="*/ f100 f43 1"/>
                <a:gd name="f123" fmla="*/ f101 f44 1"/>
                <a:gd name="f124" fmla="*/ f102 f43 1"/>
                <a:gd name="f125" fmla="*/ f103 f44 1"/>
                <a:gd name="f126" fmla="*/ f104 f43 1"/>
                <a:gd name="f127" fmla="*/ f105 f44 1"/>
                <a:gd name="f128" fmla="*/ f106 f43 1"/>
                <a:gd name="f129" fmla="*/ f107 f43 1"/>
                <a:gd name="f130" fmla="*/ f108 f44 1"/>
                <a:gd name="f131" fmla="*/ f109 f43 1"/>
                <a:gd name="f132" fmla="*/ f110 f44 1"/>
                <a:gd name="f133" fmla="*/ f111 f43 1"/>
                <a:gd name="f134" fmla="*/ f112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17" y="f118"/>
                </a:cxn>
                <a:cxn ang="f72">
                  <a:pos x="f117" y="f119"/>
                </a:cxn>
                <a:cxn ang="f72">
                  <a:pos x="f120" y="f121"/>
                </a:cxn>
                <a:cxn ang="f72">
                  <a:pos x="f122" y="f123"/>
                </a:cxn>
                <a:cxn ang="f72">
                  <a:pos x="f124" y="f125"/>
                </a:cxn>
                <a:cxn ang="f72">
                  <a:pos x="f126" y="f127"/>
                </a:cxn>
                <a:cxn ang="f72">
                  <a:pos x="f128" y="f127"/>
                </a:cxn>
                <a:cxn ang="f72">
                  <a:pos x="f129" y="f130"/>
                </a:cxn>
                <a:cxn ang="f72">
                  <a:pos x="f131" y="f132"/>
                </a:cxn>
                <a:cxn ang="f72">
                  <a:pos x="f133" y="f134"/>
                </a:cxn>
                <a:cxn ang="f72">
                  <a:pos x="f117" y="f118"/>
                </a:cxn>
              </a:cxnLst>
              <a:rect l="f113" t="f116" r="f114" b="f115"/>
              <a:pathLst>
                <a:path w="133" h="116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13" y="f12"/>
                    <a:pt x="f14" y="f5"/>
                    <a:pt x="f14" y="f5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15"/>
                  </a:cubicBezTo>
                  <a:cubicBezTo>
                    <a:pt x="f6" y="f26"/>
                    <a:pt x="f25" y="f27"/>
                    <a:pt x="f28" y="f27"/>
                  </a:cubicBezTo>
                  <a:cubicBezTo>
                    <a:pt x="f14" y="f7"/>
                    <a:pt x="f29" y="f7"/>
                    <a:pt x="f30" y="f27"/>
                  </a:cubicBezTo>
                  <a:cubicBezTo>
                    <a:pt x="f31" y="f27"/>
                    <a:pt x="f5" y="f26"/>
                    <a:pt x="f32" y="f17"/>
                  </a:cubicBezTo>
                  <a:cubicBezTo>
                    <a:pt x="f31" y="f33"/>
                    <a:pt x="f34" y="f35"/>
                    <a:pt x="f36" y="f35"/>
                  </a:cubicBezTo>
                  <a:cubicBezTo>
                    <a:pt x="f37" y="f35"/>
                    <a:pt x="f38" y="f35"/>
                    <a:pt x="f39" y="f40"/>
                  </a:cubicBezTo>
                  <a:cubicBezTo>
                    <a:pt x="f41" y="f40"/>
                    <a:pt x="f33" y="f40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82" name="Freeform 392">
              <a:extLst>
                <a:ext uri="{FF2B5EF4-FFF2-40B4-BE49-F238E27FC236}">
                  <a16:creationId xmlns:a16="http://schemas.microsoft.com/office/drawing/2014/main" id="{C50C8B4E-E110-54D3-F0FC-D592C5983E39}"/>
                </a:ext>
              </a:extLst>
            </p:cNvPr>
            <p:cNvSpPr/>
            <p:nvPr/>
          </p:nvSpPr>
          <p:spPr>
            <a:xfrm>
              <a:off x="9800246" y="4694511"/>
              <a:ext cx="134938" cy="134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3"/>
                <a:gd name="f7" fmla="val 47"/>
                <a:gd name="f8" fmla="val 72"/>
                <a:gd name="f9" fmla="val 71"/>
                <a:gd name="f10" fmla="val 92"/>
                <a:gd name="f11" fmla="val 22"/>
                <a:gd name="f12" fmla="val 1"/>
                <a:gd name="f13" fmla="val 46"/>
                <a:gd name="f14" fmla="val 23"/>
                <a:gd name="f15" fmla="+- 0 0 -90"/>
                <a:gd name="f16" fmla="*/ f3 1 93"/>
                <a:gd name="f17" fmla="*/ f4 1 93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93"/>
                <a:gd name="f24" fmla="*/ 93 f21 1"/>
                <a:gd name="f25" fmla="*/ 47 f21 1"/>
                <a:gd name="f26" fmla="*/ 92 f21 1"/>
                <a:gd name="f27" fmla="*/ 1 f21 1"/>
                <a:gd name="f28" fmla="*/ 46 f21 1"/>
                <a:gd name="f29" fmla="+- f22 0 f1"/>
                <a:gd name="f30" fmla="*/ f24 1 93"/>
                <a:gd name="f31" fmla="*/ f25 1 93"/>
                <a:gd name="f32" fmla="*/ f26 1 93"/>
                <a:gd name="f33" fmla="*/ f27 1 93"/>
                <a:gd name="f34" fmla="*/ f28 1 93"/>
                <a:gd name="f35" fmla="*/ 0 1 f23"/>
                <a:gd name="f36" fmla="*/ f19 1 f23"/>
                <a:gd name="f37" fmla="*/ f30 1 f23"/>
                <a:gd name="f38" fmla="*/ f31 1 f23"/>
                <a:gd name="f39" fmla="*/ f32 1 f23"/>
                <a:gd name="f40" fmla="*/ f33 1 f23"/>
                <a:gd name="f41" fmla="*/ f34 1 f23"/>
                <a:gd name="f42" fmla="*/ f35 f16 1"/>
                <a:gd name="f43" fmla="*/ f36 f16 1"/>
                <a:gd name="f44" fmla="*/ f36 f17 1"/>
                <a:gd name="f45" fmla="*/ f35 f17 1"/>
                <a:gd name="f46" fmla="*/ f37 f16 1"/>
                <a:gd name="f47" fmla="*/ f38 f17 1"/>
                <a:gd name="f48" fmla="*/ f38 f16 1"/>
                <a:gd name="f49" fmla="*/ f39 f17 1"/>
                <a:gd name="f50" fmla="*/ f40 f16 1"/>
                <a:gd name="f51" fmla="*/ f41 f17 1"/>
                <a:gd name="f52" fmla="*/ f40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48" y="f52"/>
                </a:cxn>
                <a:cxn ang="f29">
                  <a:pos x="f46" y="f47"/>
                </a:cxn>
              </a:cxnLst>
              <a:rect l="f42" t="f45" r="f43" b="f44"/>
              <a:pathLst>
                <a:path w="93" h="93">
                  <a:moveTo>
                    <a:pt x="f6" y="f7"/>
                  </a:moveTo>
                  <a:cubicBezTo>
                    <a:pt x="f6" y="f8"/>
                    <a:pt x="f9" y="f6"/>
                    <a:pt x="f7" y="f10"/>
                  </a:cubicBezTo>
                  <a:cubicBezTo>
                    <a:pt x="f11" y="f10"/>
                    <a:pt x="f5" y="f9"/>
                    <a:pt x="f12" y="f13"/>
                  </a:cubicBezTo>
                  <a:cubicBezTo>
                    <a:pt x="f12" y="f11"/>
                    <a:pt x="f14" y="f5"/>
                    <a:pt x="f7" y="f12"/>
                  </a:cubicBezTo>
                  <a:cubicBezTo>
                    <a:pt x="f8" y="f12"/>
                    <a:pt x="f6" y="f11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83" name="Freeform 393">
              <a:extLst>
                <a:ext uri="{FF2B5EF4-FFF2-40B4-BE49-F238E27FC236}">
                  <a16:creationId xmlns:a16="http://schemas.microsoft.com/office/drawing/2014/main" id="{C94E7FEC-29F8-516A-C356-8CBCB7D12469}"/>
                </a:ext>
              </a:extLst>
            </p:cNvPr>
            <p:cNvSpPr/>
            <p:nvPr/>
          </p:nvSpPr>
          <p:spPr>
            <a:xfrm>
              <a:off x="9976460" y="4696102"/>
              <a:ext cx="133346" cy="1333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45"/>
                <a:gd name="f8" fmla="val 21"/>
                <a:gd name="f9" fmla="val 71"/>
                <a:gd name="f10" fmla="val 46"/>
                <a:gd name="f11" fmla="val 70"/>
                <a:gd name="f12" fmla="val 91"/>
                <a:gd name="f13" fmla="val 20"/>
                <a:gd name="f14" fmla="+- 0 0 -90"/>
                <a:gd name="f15" fmla="*/ f3 1 92"/>
                <a:gd name="f16" fmla="*/ f4 1 92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92"/>
                <a:gd name="f23" fmla="*/ 0 f20 1"/>
                <a:gd name="f24" fmla="*/ 45 f20 1"/>
                <a:gd name="f25" fmla="*/ 92 f20 1"/>
                <a:gd name="f26" fmla="*/ 46 f20 1"/>
                <a:gd name="f27" fmla="*/ 91 f20 1"/>
                <a:gd name="f28" fmla="+- f21 0 f1"/>
                <a:gd name="f29" fmla="*/ f23 1 92"/>
                <a:gd name="f30" fmla="*/ f24 1 92"/>
                <a:gd name="f31" fmla="*/ f25 1 92"/>
                <a:gd name="f32" fmla="*/ f26 1 92"/>
                <a:gd name="f33" fmla="*/ f27 1 92"/>
                <a:gd name="f34" fmla="*/ 0 1 f22"/>
                <a:gd name="f35" fmla="*/ f18 1 f22"/>
                <a:gd name="f36" fmla="*/ f29 1 f22"/>
                <a:gd name="f37" fmla="*/ f30 1 f22"/>
                <a:gd name="f38" fmla="*/ f31 1 f22"/>
                <a:gd name="f39" fmla="*/ f32 1 f22"/>
                <a:gd name="f40" fmla="*/ f33 1 f22"/>
                <a:gd name="f41" fmla="*/ f34 f15 1"/>
                <a:gd name="f42" fmla="*/ f35 f15 1"/>
                <a:gd name="f43" fmla="*/ f35 f16 1"/>
                <a:gd name="f44" fmla="*/ f34 f16 1"/>
                <a:gd name="f45" fmla="*/ f36 f15 1"/>
                <a:gd name="f46" fmla="*/ f37 f16 1"/>
                <a:gd name="f47" fmla="*/ f37 f15 1"/>
                <a:gd name="f48" fmla="*/ f36 f16 1"/>
                <a:gd name="f49" fmla="*/ f38 f15 1"/>
                <a:gd name="f50" fmla="*/ f39 f16 1"/>
                <a:gd name="f51" fmla="*/ f40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9" y="f50"/>
                </a:cxn>
                <a:cxn ang="f28">
                  <a:pos x="f47" y="f51"/>
                </a:cxn>
                <a:cxn ang="f28">
                  <a:pos x="f45" y="f46"/>
                </a:cxn>
              </a:cxnLst>
              <a:rect l="f41" t="f44" r="f42" b="f43"/>
              <a:pathLst>
                <a:path w="92" h="92">
                  <a:moveTo>
                    <a:pt x="f5" y="f7"/>
                  </a:moveTo>
                  <a:cubicBezTo>
                    <a:pt x="f5" y="f8"/>
                    <a:pt x="f8" y="f5"/>
                    <a:pt x="f7" y="f5"/>
                  </a:cubicBezTo>
                  <a:cubicBezTo>
                    <a:pt x="f9" y="f5"/>
                    <a:pt x="f6" y="f8"/>
                    <a:pt x="f6" y="f10"/>
                  </a:cubicBezTo>
                  <a:cubicBezTo>
                    <a:pt x="f6" y="f9"/>
                    <a:pt x="f11" y="f6"/>
                    <a:pt x="f7" y="f12"/>
                  </a:cubicBezTo>
                  <a:cubicBezTo>
                    <a:pt x="f13" y="f12"/>
                    <a:pt x="f5" y="f11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84" name="Freeform 394">
              <a:extLst>
                <a:ext uri="{FF2B5EF4-FFF2-40B4-BE49-F238E27FC236}">
                  <a16:creationId xmlns:a16="http://schemas.microsoft.com/office/drawing/2014/main" id="{A797BCCD-B136-E34C-F69C-0D718380EC5F}"/>
                </a:ext>
              </a:extLst>
            </p:cNvPr>
            <p:cNvSpPr/>
            <p:nvPr/>
          </p:nvSpPr>
          <p:spPr>
            <a:xfrm>
              <a:off x="11429021" y="5019946"/>
              <a:ext cx="133346" cy="1317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91"/>
                <a:gd name="f8" fmla="val 46"/>
                <a:gd name="f9" fmla="val 71"/>
                <a:gd name="f10" fmla="val 73"/>
                <a:gd name="f11" fmla="val 47"/>
                <a:gd name="f12" fmla="val 20"/>
                <a:gd name="f13" fmla="val 1"/>
                <a:gd name="f14" fmla="val 45"/>
                <a:gd name="f15" fmla="val 22"/>
                <a:gd name="f16" fmla="+- 0 0 -90"/>
                <a:gd name="f17" fmla="*/ f3 1 92"/>
                <a:gd name="f18" fmla="*/ f4 1 91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92"/>
                <a:gd name="f27" fmla="*/ f23 1 91"/>
                <a:gd name="f28" fmla="*/ 92 f24 1"/>
                <a:gd name="f29" fmla="*/ 46 f23 1"/>
                <a:gd name="f30" fmla="*/ 47 f24 1"/>
                <a:gd name="f31" fmla="*/ 91 f23 1"/>
                <a:gd name="f32" fmla="*/ 1 f24 1"/>
                <a:gd name="f33" fmla="*/ 45 f23 1"/>
                <a:gd name="f34" fmla="*/ 0 f23 1"/>
                <a:gd name="f35" fmla="+- f25 0 f1"/>
                <a:gd name="f36" fmla="*/ f28 1 92"/>
                <a:gd name="f37" fmla="*/ f29 1 91"/>
                <a:gd name="f38" fmla="*/ f30 1 92"/>
                <a:gd name="f39" fmla="*/ f31 1 91"/>
                <a:gd name="f40" fmla="*/ f32 1 92"/>
                <a:gd name="f41" fmla="*/ f33 1 91"/>
                <a:gd name="f42" fmla="*/ f34 1 91"/>
                <a:gd name="f43" fmla="*/ 0 1 f26"/>
                <a:gd name="f44" fmla="*/ f20 1 f26"/>
                <a:gd name="f45" fmla="*/ 0 1 f27"/>
                <a:gd name="f46" fmla="*/ f21 1 f27"/>
                <a:gd name="f47" fmla="*/ f36 1 f26"/>
                <a:gd name="f48" fmla="*/ f37 1 f27"/>
                <a:gd name="f49" fmla="*/ f38 1 f26"/>
                <a:gd name="f50" fmla="*/ f39 1 f27"/>
                <a:gd name="f51" fmla="*/ f40 1 f26"/>
                <a:gd name="f52" fmla="*/ f41 1 f27"/>
                <a:gd name="f53" fmla="*/ f42 1 f27"/>
                <a:gd name="f54" fmla="*/ f43 f17 1"/>
                <a:gd name="f55" fmla="*/ f44 f17 1"/>
                <a:gd name="f56" fmla="*/ f46 f18 1"/>
                <a:gd name="f57" fmla="*/ f45 f18 1"/>
                <a:gd name="f58" fmla="*/ f47 f17 1"/>
                <a:gd name="f59" fmla="*/ f48 f18 1"/>
                <a:gd name="f60" fmla="*/ f49 f17 1"/>
                <a:gd name="f61" fmla="*/ f50 f18 1"/>
                <a:gd name="f62" fmla="*/ f51 f17 1"/>
                <a:gd name="f63" fmla="*/ f52 f18 1"/>
                <a:gd name="f64" fmla="*/ f53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0" y="f64"/>
                </a:cxn>
                <a:cxn ang="f35">
                  <a:pos x="f58" y="f59"/>
                </a:cxn>
              </a:cxnLst>
              <a:rect l="f54" t="f57" r="f55" b="f56"/>
              <a:pathLst>
                <a:path w="92" h="91">
                  <a:moveTo>
                    <a:pt x="f6" y="f8"/>
                  </a:moveTo>
                  <a:cubicBezTo>
                    <a:pt x="f6" y="f9"/>
                    <a:pt x="f10" y="f7"/>
                    <a:pt x="f11" y="f7"/>
                  </a:cubicBezTo>
                  <a:cubicBezTo>
                    <a:pt x="f12" y="f7"/>
                    <a:pt x="f5" y="f9"/>
                    <a:pt x="f13" y="f14"/>
                  </a:cubicBezTo>
                  <a:cubicBezTo>
                    <a:pt x="f13" y="f12"/>
                    <a:pt x="f15" y="f5"/>
                    <a:pt x="f11" y="f5"/>
                  </a:cubicBezTo>
                  <a:cubicBezTo>
                    <a:pt x="f10" y="f13"/>
                    <a:pt x="f6" y="f12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85" name="Freeform 395">
              <a:extLst>
                <a:ext uri="{FF2B5EF4-FFF2-40B4-BE49-F238E27FC236}">
                  <a16:creationId xmlns:a16="http://schemas.microsoft.com/office/drawing/2014/main" id="{ED56DCE3-8FD6-58C8-4AF5-E750899D8422}"/>
                </a:ext>
              </a:extLst>
            </p:cNvPr>
            <p:cNvSpPr/>
            <p:nvPr/>
          </p:nvSpPr>
          <p:spPr>
            <a:xfrm>
              <a:off x="9446236" y="4694511"/>
              <a:ext cx="133346" cy="134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93"/>
                <a:gd name="f8" fmla="val 1"/>
                <a:gd name="f9" fmla="val 46"/>
                <a:gd name="f10" fmla="val 22"/>
                <a:gd name="f11" fmla="val 19"/>
                <a:gd name="f12" fmla="val 72"/>
                <a:gd name="f13" fmla="val 48"/>
                <a:gd name="f14" fmla="val 91"/>
                <a:gd name="f15" fmla="val 70"/>
                <a:gd name="f16" fmla="val 20"/>
                <a:gd name="f17" fmla="+- 0 0 -90"/>
                <a:gd name="f18" fmla="*/ f3 1 92"/>
                <a:gd name="f19" fmla="*/ f4 1 93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92"/>
                <a:gd name="f28" fmla="*/ f24 1 93"/>
                <a:gd name="f29" fmla="*/ 1 f25 1"/>
                <a:gd name="f30" fmla="*/ 46 f24 1"/>
                <a:gd name="f31" fmla="*/ 46 f25 1"/>
                <a:gd name="f32" fmla="*/ 1 f24 1"/>
                <a:gd name="f33" fmla="*/ 92 f25 1"/>
                <a:gd name="f34" fmla="*/ 48 f24 1"/>
                <a:gd name="f35" fmla="*/ 92 f24 1"/>
                <a:gd name="f36" fmla="+- f26 0 f1"/>
                <a:gd name="f37" fmla="*/ f29 1 92"/>
                <a:gd name="f38" fmla="*/ f30 1 93"/>
                <a:gd name="f39" fmla="*/ f31 1 92"/>
                <a:gd name="f40" fmla="*/ f32 1 93"/>
                <a:gd name="f41" fmla="*/ f33 1 92"/>
                <a:gd name="f42" fmla="*/ f34 1 93"/>
                <a:gd name="f43" fmla="*/ f35 1 93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8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9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1" y="f65"/>
                </a:cxn>
                <a:cxn ang="f36">
                  <a:pos x="f59" y="f60"/>
                </a:cxn>
              </a:cxnLst>
              <a:rect l="f55" t="f58" r="f56" b="f57"/>
              <a:pathLst>
                <a:path w="92" h="93">
                  <a:moveTo>
                    <a:pt x="f8" y="f9"/>
                  </a:moveTo>
                  <a:cubicBezTo>
                    <a:pt x="f5" y="f10"/>
                    <a:pt x="f11" y="f8"/>
                    <a:pt x="f9" y="f8"/>
                  </a:cubicBezTo>
                  <a:cubicBezTo>
                    <a:pt x="f12" y="f5"/>
                    <a:pt x="f6" y="f10"/>
                    <a:pt x="f6" y="f13"/>
                  </a:cubicBezTo>
                  <a:cubicBezTo>
                    <a:pt x="f14" y="f12"/>
                    <a:pt x="f15" y="f7"/>
                    <a:pt x="f9" y="f6"/>
                  </a:cubicBezTo>
                  <a:cubicBezTo>
                    <a:pt x="f16" y="f6"/>
                    <a:pt x="f8" y="f12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86" name="Freeform 396">
              <a:extLst>
                <a:ext uri="{FF2B5EF4-FFF2-40B4-BE49-F238E27FC236}">
                  <a16:creationId xmlns:a16="http://schemas.microsoft.com/office/drawing/2014/main" id="{B668F5E9-1795-0BF5-1E51-9F13BDE01AD4}"/>
                </a:ext>
              </a:extLst>
            </p:cNvPr>
            <p:cNvSpPr/>
            <p:nvPr/>
          </p:nvSpPr>
          <p:spPr>
            <a:xfrm>
              <a:off x="9620859" y="4694511"/>
              <a:ext cx="133346" cy="1333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47"/>
                <a:gd name="f8" fmla="val 72"/>
                <a:gd name="f9" fmla="val 70"/>
                <a:gd name="f10" fmla="val 45"/>
                <a:gd name="f11" fmla="val 21"/>
                <a:gd name="f12" fmla="val 1"/>
                <a:gd name="f13" fmla="val 20"/>
                <a:gd name="f14" fmla="val 2"/>
                <a:gd name="f15" fmla="val 46"/>
                <a:gd name="f16" fmla="val 71"/>
                <a:gd name="f17" fmla="val 22"/>
                <a:gd name="f18" fmla="+- 0 0 -90"/>
                <a:gd name="f19" fmla="*/ f3 1 92"/>
                <a:gd name="f20" fmla="*/ f4 1 92"/>
                <a:gd name="f21" fmla="val f5"/>
                <a:gd name="f22" fmla="val f6"/>
                <a:gd name="f23" fmla="*/ f18 f0 1"/>
                <a:gd name="f24" fmla="+- f22 0 f21"/>
                <a:gd name="f25" fmla="*/ f23 1 f2"/>
                <a:gd name="f26" fmla="*/ f24 1 92"/>
                <a:gd name="f27" fmla="*/ 92 f24 1"/>
                <a:gd name="f28" fmla="*/ 47 f24 1"/>
                <a:gd name="f29" fmla="*/ 45 f24 1"/>
                <a:gd name="f30" fmla="*/ 0 f24 1"/>
                <a:gd name="f31" fmla="*/ 46 f24 1"/>
                <a:gd name="f32" fmla="*/ 1 f24 1"/>
                <a:gd name="f33" fmla="+- f25 0 f1"/>
                <a:gd name="f34" fmla="*/ f27 1 92"/>
                <a:gd name="f35" fmla="*/ f28 1 92"/>
                <a:gd name="f36" fmla="*/ f29 1 92"/>
                <a:gd name="f37" fmla="*/ f30 1 92"/>
                <a:gd name="f38" fmla="*/ f31 1 92"/>
                <a:gd name="f39" fmla="*/ f32 1 92"/>
                <a:gd name="f40" fmla="*/ 0 1 f26"/>
                <a:gd name="f41" fmla="*/ f22 1 f26"/>
                <a:gd name="f42" fmla="*/ f34 1 f26"/>
                <a:gd name="f43" fmla="*/ f35 1 f26"/>
                <a:gd name="f44" fmla="*/ f36 1 f26"/>
                <a:gd name="f45" fmla="*/ f37 1 f26"/>
                <a:gd name="f46" fmla="*/ f38 1 f26"/>
                <a:gd name="f47" fmla="*/ f39 1 f26"/>
                <a:gd name="f48" fmla="*/ f40 f19 1"/>
                <a:gd name="f49" fmla="*/ f41 f19 1"/>
                <a:gd name="f50" fmla="*/ f41 f20 1"/>
                <a:gd name="f51" fmla="*/ f40 f20 1"/>
                <a:gd name="f52" fmla="*/ f42 f19 1"/>
                <a:gd name="f53" fmla="*/ f43 f20 1"/>
                <a:gd name="f54" fmla="*/ f44 f19 1"/>
                <a:gd name="f55" fmla="*/ f42 f20 1"/>
                <a:gd name="f56" fmla="*/ f45 f19 1"/>
                <a:gd name="f57" fmla="*/ f46 f19 1"/>
                <a:gd name="f58" fmla="*/ f4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6" y="f53"/>
                </a:cxn>
                <a:cxn ang="f33">
                  <a:pos x="f57" y="f58"/>
                </a:cxn>
                <a:cxn ang="f33">
                  <a:pos x="f52" y="f53"/>
                </a:cxn>
              </a:cxnLst>
              <a:rect l="f48" t="f51" r="f49" b="f50"/>
              <a:pathLst>
                <a:path w="92" h="92">
                  <a:moveTo>
                    <a:pt x="f6" y="f7"/>
                  </a:moveTo>
                  <a:cubicBezTo>
                    <a:pt x="f6" y="f8"/>
                    <a:pt x="f9" y="f6"/>
                    <a:pt x="f10" y="f6"/>
                  </a:cubicBezTo>
                  <a:cubicBezTo>
                    <a:pt x="f11" y="f6"/>
                    <a:pt x="f12" y="f8"/>
                    <a:pt x="f5" y="f7"/>
                  </a:cubicBezTo>
                  <a:cubicBezTo>
                    <a:pt x="f5" y="f13"/>
                    <a:pt x="f13" y="f14"/>
                    <a:pt x="f15" y="f12"/>
                  </a:cubicBezTo>
                  <a:cubicBezTo>
                    <a:pt x="f16" y="f5"/>
                    <a:pt x="f6" y="f17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87" name="Freeform 397">
              <a:extLst>
                <a:ext uri="{FF2B5EF4-FFF2-40B4-BE49-F238E27FC236}">
                  <a16:creationId xmlns:a16="http://schemas.microsoft.com/office/drawing/2014/main" id="{FCFD84A9-C919-BFDA-9656-B68698576A4F}"/>
                </a:ext>
              </a:extLst>
            </p:cNvPr>
            <p:cNvSpPr/>
            <p:nvPr/>
          </p:nvSpPr>
          <p:spPr>
            <a:xfrm>
              <a:off x="10525740" y="3780111"/>
              <a:ext cx="217490" cy="2079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0"/>
                <a:gd name="f7" fmla="val 144"/>
                <a:gd name="f8" fmla="val 87"/>
                <a:gd name="f9" fmla="val 17"/>
                <a:gd name="f10" fmla="val 60"/>
                <a:gd name="f11" fmla="val 101"/>
                <a:gd name="f12" fmla="val 80"/>
                <a:gd name="f13" fmla="val 73"/>
                <a:gd name="f14" fmla="val 64"/>
                <a:gd name="f15" fmla="val 102"/>
                <a:gd name="f16" fmla="val 43"/>
                <a:gd name="f17" fmla="val 23"/>
                <a:gd name="f18" fmla="val 3"/>
                <a:gd name="f19" fmla="val 6"/>
                <a:gd name="f20" fmla="val 4"/>
                <a:gd name="f21" fmla="val 15"/>
                <a:gd name="f22" fmla="val 55"/>
                <a:gd name="f23" fmla="val 96"/>
                <a:gd name="f24" fmla="val 137"/>
                <a:gd name="f25" fmla="val 140"/>
                <a:gd name="f26" fmla="val 145"/>
                <a:gd name="f27" fmla="val 2"/>
                <a:gd name="f28" fmla="val 147"/>
                <a:gd name="f29" fmla="val 5"/>
                <a:gd name="f30" fmla="val 149"/>
                <a:gd name="f31" fmla="val 7"/>
                <a:gd name="f32" fmla="val 11"/>
                <a:gd name="f33" fmla="val 14"/>
                <a:gd name="f34" fmla="val 16"/>
                <a:gd name="f35" fmla="val 142"/>
                <a:gd name="f36" fmla="val 124"/>
                <a:gd name="f37" fmla="val 106"/>
                <a:gd name="f38" fmla="+- 0 0 -90"/>
                <a:gd name="f39" fmla="*/ f3 1 150"/>
                <a:gd name="f40" fmla="*/ f4 1 144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150"/>
                <a:gd name="f49" fmla="*/ f45 1 144"/>
                <a:gd name="f50" fmla="*/ 87 f46 1"/>
                <a:gd name="f51" fmla="*/ 17 f45 1"/>
                <a:gd name="f52" fmla="*/ 144 f45 1"/>
                <a:gd name="f53" fmla="*/ 64 f46 1"/>
                <a:gd name="f54" fmla="*/ 3 f46 1"/>
                <a:gd name="f55" fmla="*/ 15 f46 1"/>
                <a:gd name="f56" fmla="*/ 0 f45 1"/>
                <a:gd name="f57" fmla="*/ 137 f46 1"/>
                <a:gd name="f58" fmla="*/ 147 f46 1"/>
                <a:gd name="f59" fmla="*/ 5 f45 1"/>
                <a:gd name="f60" fmla="*/ 150 f46 1"/>
                <a:gd name="f61" fmla="*/ 14 f45 1"/>
                <a:gd name="f62" fmla="*/ 142 f46 1"/>
                <a:gd name="f63" fmla="+- f47 0 f1"/>
                <a:gd name="f64" fmla="*/ f50 1 150"/>
                <a:gd name="f65" fmla="*/ f51 1 144"/>
                <a:gd name="f66" fmla="*/ f52 1 144"/>
                <a:gd name="f67" fmla="*/ f53 1 150"/>
                <a:gd name="f68" fmla="*/ f54 1 150"/>
                <a:gd name="f69" fmla="*/ f55 1 150"/>
                <a:gd name="f70" fmla="*/ f56 1 144"/>
                <a:gd name="f71" fmla="*/ f57 1 150"/>
                <a:gd name="f72" fmla="*/ f58 1 150"/>
                <a:gd name="f73" fmla="*/ f59 1 144"/>
                <a:gd name="f74" fmla="*/ f60 1 150"/>
                <a:gd name="f75" fmla="*/ f61 1 144"/>
                <a:gd name="f76" fmla="*/ f62 1 150"/>
                <a:gd name="f77" fmla="*/ 0 1 f48"/>
                <a:gd name="f78" fmla="*/ f42 1 f48"/>
                <a:gd name="f79" fmla="*/ 0 1 f49"/>
                <a:gd name="f80" fmla="*/ f43 1 f49"/>
                <a:gd name="f81" fmla="*/ f64 1 f48"/>
                <a:gd name="f82" fmla="*/ f65 1 f49"/>
                <a:gd name="f83" fmla="*/ f66 1 f49"/>
                <a:gd name="f84" fmla="*/ f67 1 f48"/>
                <a:gd name="f85" fmla="*/ f68 1 f48"/>
                <a:gd name="f86" fmla="*/ f69 1 f48"/>
                <a:gd name="f87" fmla="*/ f70 1 f49"/>
                <a:gd name="f88" fmla="*/ f71 1 f48"/>
                <a:gd name="f89" fmla="*/ f72 1 f48"/>
                <a:gd name="f90" fmla="*/ f73 1 f49"/>
                <a:gd name="f91" fmla="*/ f74 1 f48"/>
                <a:gd name="f92" fmla="*/ f75 1 f49"/>
                <a:gd name="f93" fmla="*/ f76 1 f48"/>
                <a:gd name="f94" fmla="*/ f77 f39 1"/>
                <a:gd name="f95" fmla="*/ f78 f39 1"/>
                <a:gd name="f96" fmla="*/ f80 f40 1"/>
                <a:gd name="f97" fmla="*/ f79 f40 1"/>
                <a:gd name="f98" fmla="*/ f81 f39 1"/>
                <a:gd name="f99" fmla="*/ f82 f40 1"/>
                <a:gd name="f100" fmla="*/ f83 f40 1"/>
                <a:gd name="f101" fmla="*/ f84 f39 1"/>
                <a:gd name="f102" fmla="*/ f85 f39 1"/>
                <a:gd name="f103" fmla="*/ f86 f39 1"/>
                <a:gd name="f104" fmla="*/ f87 f40 1"/>
                <a:gd name="f105" fmla="*/ f88 f39 1"/>
                <a:gd name="f106" fmla="*/ f89 f39 1"/>
                <a:gd name="f107" fmla="*/ f90 f40 1"/>
                <a:gd name="f108" fmla="*/ f91 f39 1"/>
                <a:gd name="f109" fmla="*/ f92 f40 1"/>
                <a:gd name="f110" fmla="*/ f93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8" y="f99"/>
                </a:cxn>
                <a:cxn ang="f63">
                  <a:pos x="f98" y="f100"/>
                </a:cxn>
                <a:cxn ang="f63">
                  <a:pos x="f101" y="f100"/>
                </a:cxn>
                <a:cxn ang="f63">
                  <a:pos x="f101" y="f99"/>
                </a:cxn>
                <a:cxn ang="f63">
                  <a:pos x="f102" y="f99"/>
                </a:cxn>
                <a:cxn ang="f63">
                  <a:pos x="f103" y="f104"/>
                </a:cxn>
                <a:cxn ang="f63">
                  <a:pos x="f105" y="f104"/>
                </a:cxn>
                <a:cxn ang="f63">
                  <a:pos x="f106" y="f107"/>
                </a:cxn>
                <a:cxn ang="f63">
                  <a:pos x="f108" y="f109"/>
                </a:cxn>
                <a:cxn ang="f63">
                  <a:pos x="f110" y="f99"/>
                </a:cxn>
                <a:cxn ang="f63">
                  <a:pos x="f98" y="f99"/>
                </a:cxn>
              </a:cxnLst>
              <a:rect l="f94" t="f97" r="f95" b="f96"/>
              <a:pathLst>
                <a:path w="150" h="144">
                  <a:moveTo>
                    <a:pt x="f8" y="f9"/>
                  </a:moveTo>
                  <a:cubicBezTo>
                    <a:pt x="f8" y="f10"/>
                    <a:pt x="f8" y="f11"/>
                    <a:pt x="f8" y="f7"/>
                  </a:cubicBezTo>
                  <a:cubicBezTo>
                    <a:pt x="f12" y="f7"/>
                    <a:pt x="f13" y="f7"/>
                    <a:pt x="f14" y="f7"/>
                  </a:cubicBezTo>
                  <a:cubicBezTo>
                    <a:pt x="f14" y="f15"/>
                    <a:pt x="f14" y="f10"/>
                    <a:pt x="f14" y="f9"/>
                  </a:cubicBezTo>
                  <a:cubicBezTo>
                    <a:pt x="f16" y="f9"/>
                    <a:pt x="f17" y="f9"/>
                    <a:pt x="f18" y="f9"/>
                  </a:cubicBezTo>
                  <a:cubicBezTo>
                    <a:pt x="f5" y="f19"/>
                    <a:pt x="f20" y="f5"/>
                    <a:pt x="f21" y="f5"/>
                  </a:cubicBezTo>
                  <a:cubicBezTo>
                    <a:pt x="f22" y="f5"/>
                    <a:pt x="f23" y="f5"/>
                    <a:pt x="f24" y="f5"/>
                  </a:cubicBezTo>
                  <a:cubicBezTo>
                    <a:pt x="f25" y="f5"/>
                    <a:pt x="f26" y="f27"/>
                    <a:pt x="f28" y="f29"/>
                  </a:cubicBezTo>
                  <a:cubicBezTo>
                    <a:pt x="f30" y="f31"/>
                    <a:pt x="f6" y="f32"/>
                    <a:pt x="f6" y="f33"/>
                  </a:cubicBezTo>
                  <a:cubicBezTo>
                    <a:pt x="f6" y="f34"/>
                    <a:pt x="f7" y="f9"/>
                    <a:pt x="f35" y="f9"/>
                  </a:cubicBezTo>
                  <a:cubicBezTo>
                    <a:pt x="f36" y="f9"/>
                    <a:pt x="f37" y="f9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88" name="Freeform 398">
              <a:extLst>
                <a:ext uri="{FF2B5EF4-FFF2-40B4-BE49-F238E27FC236}">
                  <a16:creationId xmlns:a16="http://schemas.microsoft.com/office/drawing/2014/main" id="{2C29446B-18B9-D29A-F538-1BDC5CB07006}"/>
                </a:ext>
              </a:extLst>
            </p:cNvPr>
            <p:cNvSpPr/>
            <p:nvPr/>
          </p:nvSpPr>
          <p:spPr>
            <a:xfrm>
              <a:off x="9774853" y="6135962"/>
              <a:ext cx="155576" cy="1635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8"/>
                <a:gd name="f7" fmla="val 114"/>
                <a:gd name="f8" fmla="val 40"/>
                <a:gd name="f9" fmla="val 42"/>
                <a:gd name="f10" fmla="val 48"/>
                <a:gd name="f11" fmla="val 36"/>
                <a:gd name="f12" fmla="val 55"/>
                <a:gd name="f13" fmla="val 30"/>
                <a:gd name="f14" fmla="val 62"/>
                <a:gd name="f15" fmla="val 24"/>
                <a:gd name="f16" fmla="val 65"/>
                <a:gd name="f17" fmla="val 22"/>
                <a:gd name="f18" fmla="val 18"/>
                <a:gd name="f19" fmla="val 66"/>
                <a:gd name="f20" fmla="val 15"/>
                <a:gd name="f21" fmla="val 68"/>
                <a:gd name="f22" fmla="val 6"/>
                <a:gd name="f23" fmla="val 76"/>
                <a:gd name="f24" fmla="val 85"/>
                <a:gd name="f25" fmla="val 93"/>
                <a:gd name="f26" fmla="val 100"/>
                <a:gd name="f27" fmla="val 3"/>
                <a:gd name="f28" fmla="val 103"/>
                <a:gd name="f29" fmla="val 12"/>
                <a:gd name="f30" fmla="val 106"/>
                <a:gd name="f31" fmla="val 21"/>
                <a:gd name="f32" fmla="val 105"/>
                <a:gd name="f33" fmla="val 29"/>
                <a:gd name="f34" fmla="val 98"/>
                <a:gd name="f35" fmla="val 35"/>
                <a:gd name="f36" fmla="val 91"/>
                <a:gd name="f37" fmla="val 41"/>
                <a:gd name="f38" fmla="val 82"/>
                <a:gd name="f39" fmla="val 74"/>
                <a:gd name="f40" fmla="val 72"/>
                <a:gd name="f41" fmla="val 34"/>
                <a:gd name="f42" fmla="val 70"/>
                <a:gd name="f43" fmla="val 32"/>
                <a:gd name="f44" fmla="val 31"/>
                <a:gd name="f45" fmla="val 60"/>
                <a:gd name="f46" fmla="val 38"/>
                <a:gd name="f47" fmla="val 51"/>
                <a:gd name="f48" fmla="val 46"/>
                <a:gd name="f49" fmla="val 54"/>
                <a:gd name="f50" fmla="val 69"/>
                <a:gd name="f51" fmla="val 77"/>
                <a:gd name="f52" fmla="val 86"/>
                <a:gd name="f53" fmla="val 96"/>
                <a:gd name="f54" fmla="val 73"/>
                <a:gd name="f55" fmla="val 107"/>
                <a:gd name="f56" fmla="val 79"/>
                <a:gd name="f57" fmla="val 90"/>
                <a:gd name="f58" fmla="val 99"/>
                <a:gd name="f59" fmla="val 83"/>
                <a:gd name="f60" fmla="val 71"/>
                <a:gd name="f61" fmla="val 111"/>
                <a:gd name="f62" fmla="val 89"/>
                <a:gd name="f63" fmla="val 87"/>
                <a:gd name="f64" fmla="val 64"/>
                <a:gd name="f65" fmla="val 84"/>
                <a:gd name="f66" fmla="val 39"/>
                <a:gd name="f67" fmla="val 14"/>
                <a:gd name="f68" fmla="val 56"/>
                <a:gd name="f69" fmla="val 44"/>
                <a:gd name="f70" fmla="val 8"/>
                <a:gd name="f71" fmla="val 37"/>
                <a:gd name="f72" fmla="val 17"/>
                <a:gd name="f73" fmla="val 27"/>
                <a:gd name="f74" fmla="+- 0 0 -90"/>
                <a:gd name="f75" fmla="*/ f3 1 108"/>
                <a:gd name="f76" fmla="*/ f4 1 114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108"/>
                <a:gd name="f85" fmla="*/ f81 1 114"/>
                <a:gd name="f86" fmla="*/ 40 f82 1"/>
                <a:gd name="f87" fmla="*/ 42 f81 1"/>
                <a:gd name="f88" fmla="*/ 62 f82 1"/>
                <a:gd name="f89" fmla="*/ 24 f81 1"/>
                <a:gd name="f90" fmla="*/ 66 f82 1"/>
                <a:gd name="f91" fmla="*/ 15 f81 1"/>
                <a:gd name="f92" fmla="*/ 85 f82 1"/>
                <a:gd name="f93" fmla="*/ 0 f81 1"/>
                <a:gd name="f94" fmla="*/ 103 f82 1"/>
                <a:gd name="f95" fmla="*/ 12 f81 1"/>
                <a:gd name="f96" fmla="*/ 98 f82 1"/>
                <a:gd name="f97" fmla="*/ 35 f81 1"/>
                <a:gd name="f98" fmla="*/ 74 f82 1"/>
                <a:gd name="f99" fmla="*/ 68 f82 1"/>
                <a:gd name="f100" fmla="*/ 31 f81 1"/>
                <a:gd name="f101" fmla="*/ 42 f82 1"/>
                <a:gd name="f102" fmla="*/ 54 f81 1"/>
                <a:gd name="f103" fmla="*/ 69 f82 1"/>
                <a:gd name="f104" fmla="*/ 77 f81 1"/>
                <a:gd name="f105" fmla="*/ 96 f82 1"/>
                <a:gd name="f106" fmla="*/ 73 f81 1"/>
                <a:gd name="f107" fmla="*/ 99 f82 1"/>
                <a:gd name="f108" fmla="*/ 99 f81 1"/>
                <a:gd name="f109" fmla="*/ 65 f82 1"/>
                <a:gd name="f110" fmla="*/ 89 f81 1"/>
                <a:gd name="f111" fmla="*/ 84 f81 1"/>
                <a:gd name="f112" fmla="*/ 39 f82 1"/>
                <a:gd name="f113" fmla="*/ 64 f81 1"/>
                <a:gd name="f114" fmla="*/ 6 f82 1"/>
                <a:gd name="f115" fmla="*/ 8 f82 1"/>
                <a:gd name="f116" fmla="*/ 37 f81 1"/>
                <a:gd name="f117" fmla="+- f83 0 f1"/>
                <a:gd name="f118" fmla="*/ f86 1 108"/>
                <a:gd name="f119" fmla="*/ f87 1 114"/>
                <a:gd name="f120" fmla="*/ f88 1 108"/>
                <a:gd name="f121" fmla="*/ f89 1 114"/>
                <a:gd name="f122" fmla="*/ f90 1 108"/>
                <a:gd name="f123" fmla="*/ f91 1 114"/>
                <a:gd name="f124" fmla="*/ f92 1 108"/>
                <a:gd name="f125" fmla="*/ f93 1 114"/>
                <a:gd name="f126" fmla="*/ f94 1 108"/>
                <a:gd name="f127" fmla="*/ f95 1 114"/>
                <a:gd name="f128" fmla="*/ f96 1 108"/>
                <a:gd name="f129" fmla="*/ f97 1 114"/>
                <a:gd name="f130" fmla="*/ f98 1 108"/>
                <a:gd name="f131" fmla="*/ f99 1 108"/>
                <a:gd name="f132" fmla="*/ f100 1 114"/>
                <a:gd name="f133" fmla="*/ f101 1 108"/>
                <a:gd name="f134" fmla="*/ f102 1 114"/>
                <a:gd name="f135" fmla="*/ f103 1 108"/>
                <a:gd name="f136" fmla="*/ f104 1 114"/>
                <a:gd name="f137" fmla="*/ f105 1 108"/>
                <a:gd name="f138" fmla="*/ f106 1 114"/>
                <a:gd name="f139" fmla="*/ f107 1 108"/>
                <a:gd name="f140" fmla="*/ f108 1 114"/>
                <a:gd name="f141" fmla="*/ f109 1 108"/>
                <a:gd name="f142" fmla="*/ f110 1 114"/>
                <a:gd name="f143" fmla="*/ f111 1 114"/>
                <a:gd name="f144" fmla="*/ f112 1 108"/>
                <a:gd name="f145" fmla="*/ f113 1 114"/>
                <a:gd name="f146" fmla="*/ f114 1 108"/>
                <a:gd name="f147" fmla="*/ f115 1 108"/>
                <a:gd name="f148" fmla="*/ f116 1 114"/>
                <a:gd name="f149" fmla="*/ 0 1 f84"/>
                <a:gd name="f150" fmla="*/ f78 1 f84"/>
                <a:gd name="f151" fmla="*/ 0 1 f85"/>
                <a:gd name="f152" fmla="*/ f79 1 f85"/>
                <a:gd name="f153" fmla="*/ f118 1 f84"/>
                <a:gd name="f154" fmla="*/ f119 1 f85"/>
                <a:gd name="f155" fmla="*/ f120 1 f84"/>
                <a:gd name="f156" fmla="*/ f121 1 f85"/>
                <a:gd name="f157" fmla="*/ f122 1 f84"/>
                <a:gd name="f158" fmla="*/ f123 1 f85"/>
                <a:gd name="f159" fmla="*/ f124 1 f84"/>
                <a:gd name="f160" fmla="*/ f125 1 f85"/>
                <a:gd name="f161" fmla="*/ f126 1 f84"/>
                <a:gd name="f162" fmla="*/ f127 1 f85"/>
                <a:gd name="f163" fmla="*/ f128 1 f84"/>
                <a:gd name="f164" fmla="*/ f129 1 f85"/>
                <a:gd name="f165" fmla="*/ f130 1 f84"/>
                <a:gd name="f166" fmla="*/ f131 1 f84"/>
                <a:gd name="f167" fmla="*/ f132 1 f85"/>
                <a:gd name="f168" fmla="*/ f133 1 f84"/>
                <a:gd name="f169" fmla="*/ f134 1 f85"/>
                <a:gd name="f170" fmla="*/ f135 1 f84"/>
                <a:gd name="f171" fmla="*/ f136 1 f85"/>
                <a:gd name="f172" fmla="*/ f137 1 f84"/>
                <a:gd name="f173" fmla="*/ f138 1 f85"/>
                <a:gd name="f174" fmla="*/ f139 1 f84"/>
                <a:gd name="f175" fmla="*/ f140 1 f85"/>
                <a:gd name="f176" fmla="*/ f141 1 f84"/>
                <a:gd name="f177" fmla="*/ f142 1 f85"/>
                <a:gd name="f178" fmla="*/ f143 1 f85"/>
                <a:gd name="f179" fmla="*/ f144 1 f84"/>
                <a:gd name="f180" fmla="*/ f145 1 f85"/>
                <a:gd name="f181" fmla="*/ f146 1 f84"/>
                <a:gd name="f182" fmla="*/ f147 1 f84"/>
                <a:gd name="f183" fmla="*/ f148 1 f85"/>
                <a:gd name="f184" fmla="*/ f149 f75 1"/>
                <a:gd name="f185" fmla="*/ f150 f75 1"/>
                <a:gd name="f186" fmla="*/ f152 f76 1"/>
                <a:gd name="f187" fmla="*/ f151 f76 1"/>
                <a:gd name="f188" fmla="*/ f153 f75 1"/>
                <a:gd name="f189" fmla="*/ f154 f76 1"/>
                <a:gd name="f190" fmla="*/ f155 f75 1"/>
                <a:gd name="f191" fmla="*/ f156 f76 1"/>
                <a:gd name="f192" fmla="*/ f157 f75 1"/>
                <a:gd name="f193" fmla="*/ f158 f76 1"/>
                <a:gd name="f194" fmla="*/ f159 f75 1"/>
                <a:gd name="f195" fmla="*/ f160 f76 1"/>
                <a:gd name="f196" fmla="*/ f161 f75 1"/>
                <a:gd name="f197" fmla="*/ f162 f76 1"/>
                <a:gd name="f198" fmla="*/ f163 f75 1"/>
                <a:gd name="f199" fmla="*/ f164 f76 1"/>
                <a:gd name="f200" fmla="*/ f165 f75 1"/>
                <a:gd name="f201" fmla="*/ f166 f75 1"/>
                <a:gd name="f202" fmla="*/ f167 f76 1"/>
                <a:gd name="f203" fmla="*/ f168 f75 1"/>
                <a:gd name="f204" fmla="*/ f169 f76 1"/>
                <a:gd name="f205" fmla="*/ f170 f75 1"/>
                <a:gd name="f206" fmla="*/ f171 f76 1"/>
                <a:gd name="f207" fmla="*/ f172 f75 1"/>
                <a:gd name="f208" fmla="*/ f173 f76 1"/>
                <a:gd name="f209" fmla="*/ f174 f75 1"/>
                <a:gd name="f210" fmla="*/ f175 f76 1"/>
                <a:gd name="f211" fmla="*/ f176 f75 1"/>
                <a:gd name="f212" fmla="*/ f177 f76 1"/>
                <a:gd name="f213" fmla="*/ f178 f76 1"/>
                <a:gd name="f214" fmla="*/ f179 f75 1"/>
                <a:gd name="f215" fmla="*/ f180 f76 1"/>
                <a:gd name="f216" fmla="*/ f181 f75 1"/>
                <a:gd name="f217" fmla="*/ f182 f75 1"/>
                <a:gd name="f218" fmla="*/ f183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7">
                  <a:pos x="f188" y="f189"/>
                </a:cxn>
                <a:cxn ang="f117">
                  <a:pos x="f190" y="f191"/>
                </a:cxn>
                <a:cxn ang="f117">
                  <a:pos x="f192" y="f193"/>
                </a:cxn>
                <a:cxn ang="f117">
                  <a:pos x="f194" y="f195"/>
                </a:cxn>
                <a:cxn ang="f117">
                  <a:pos x="f196" y="f197"/>
                </a:cxn>
                <a:cxn ang="f117">
                  <a:pos x="f198" y="f199"/>
                </a:cxn>
                <a:cxn ang="f117">
                  <a:pos x="f200" y="f199"/>
                </a:cxn>
                <a:cxn ang="f117">
                  <a:pos x="f201" y="f202"/>
                </a:cxn>
                <a:cxn ang="f117">
                  <a:pos x="f203" y="f204"/>
                </a:cxn>
                <a:cxn ang="f117">
                  <a:pos x="f205" y="f206"/>
                </a:cxn>
                <a:cxn ang="f117">
                  <a:pos x="f207" y="f208"/>
                </a:cxn>
                <a:cxn ang="f117">
                  <a:pos x="f209" y="f210"/>
                </a:cxn>
                <a:cxn ang="f117">
                  <a:pos x="f211" y="f212"/>
                </a:cxn>
                <a:cxn ang="f117">
                  <a:pos x="f190" y="f213"/>
                </a:cxn>
                <a:cxn ang="f117">
                  <a:pos x="f214" y="f215"/>
                </a:cxn>
                <a:cxn ang="f117">
                  <a:pos x="f216" y="f215"/>
                </a:cxn>
                <a:cxn ang="f117">
                  <a:pos x="f217" y="f218"/>
                </a:cxn>
                <a:cxn ang="f117">
                  <a:pos x="f188" y="f189"/>
                </a:cxn>
              </a:cxnLst>
              <a:rect l="f184" t="f187" r="f185" b="f186"/>
              <a:pathLst>
                <a:path w="108" h="11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6" y="f18"/>
                    <a:pt x="f19" y="f20"/>
                  </a:cubicBezTo>
                  <a:cubicBezTo>
                    <a:pt x="f21" y="f22"/>
                    <a:pt x="f23" y="f5"/>
                    <a:pt x="f24" y="f5"/>
                  </a:cubicBezTo>
                  <a:cubicBezTo>
                    <a:pt x="f25" y="f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7"/>
                    <a:pt x="f39" y="f35"/>
                  </a:cubicBezTo>
                  <a:cubicBezTo>
                    <a:pt x="f40" y="f41"/>
                    <a:pt x="f42" y="f43"/>
                    <a:pt x="f21" y="f44"/>
                  </a:cubicBezTo>
                  <a:cubicBezTo>
                    <a:pt x="f45" y="f46"/>
                    <a:pt x="f47" y="f48"/>
                    <a:pt x="f9" y="f49"/>
                  </a:cubicBezTo>
                  <a:cubicBezTo>
                    <a:pt x="f47" y="f14"/>
                    <a:pt x="f45" y="f50"/>
                    <a:pt x="f50" y="f51"/>
                  </a:cubicBezTo>
                  <a:cubicBezTo>
                    <a:pt x="f51" y="f42"/>
                    <a:pt x="f52" y="f19"/>
                    <a:pt x="f53" y="f54"/>
                  </a:cubicBezTo>
                  <a:cubicBezTo>
                    <a:pt x="f55" y="f56"/>
                    <a:pt x="f6" y="f57"/>
                    <a:pt x="f58" y="f58"/>
                  </a:cubicBezTo>
                  <a:cubicBezTo>
                    <a:pt x="f59" y="f7"/>
                    <a:pt x="f60" y="f61"/>
                    <a:pt x="f16" y="f62"/>
                  </a:cubicBezTo>
                  <a:cubicBezTo>
                    <a:pt x="f16" y="f63"/>
                    <a:pt x="f64" y="f24"/>
                    <a:pt x="f14" y="f65"/>
                  </a:cubicBezTo>
                  <a:cubicBezTo>
                    <a:pt x="f49" y="f51"/>
                    <a:pt x="f48" y="f42"/>
                    <a:pt x="f66" y="f64"/>
                  </a:cubicBezTo>
                  <a:cubicBezTo>
                    <a:pt x="f15" y="f39"/>
                    <a:pt x="f67" y="f39"/>
                    <a:pt x="f22" y="f64"/>
                  </a:cubicBezTo>
                  <a:cubicBezTo>
                    <a:pt x="f5" y="f68"/>
                    <a:pt x="f5" y="f69"/>
                    <a:pt x="f70" y="f71"/>
                  </a:cubicBezTo>
                  <a:cubicBezTo>
                    <a:pt x="f72" y="f33"/>
                    <a:pt x="f73" y="f13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89" name="Freeform 399">
              <a:extLst>
                <a:ext uri="{FF2B5EF4-FFF2-40B4-BE49-F238E27FC236}">
                  <a16:creationId xmlns:a16="http://schemas.microsoft.com/office/drawing/2014/main" id="{0DBEE5AE-CFB2-25EA-B1D1-636F4CDE559C}"/>
                </a:ext>
              </a:extLst>
            </p:cNvPr>
            <p:cNvSpPr/>
            <p:nvPr/>
          </p:nvSpPr>
          <p:spPr>
            <a:xfrm>
              <a:off x="10830537" y="4418289"/>
              <a:ext cx="153984" cy="1555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7"/>
                <a:gd name="f7" fmla="val 53"/>
                <a:gd name="f8" fmla="val 83"/>
                <a:gd name="f9" fmla="val 84"/>
                <a:gd name="f10" fmla="val 54"/>
                <a:gd name="f11" fmla="val 25"/>
                <a:gd name="f12" fmla="val 1"/>
                <a:gd name="f13" fmla="val 2"/>
                <a:gd name="f14" fmla="val 24"/>
                <a:gd name="f15" fmla="val 22"/>
                <a:gd name="f16" fmla="val 16"/>
                <a:gd name="f17" fmla="val 31"/>
                <a:gd name="f18" fmla="val 32"/>
                <a:gd name="f19" fmla="val 55"/>
                <a:gd name="f20" fmla="val 76"/>
                <a:gd name="f21" fmla="val 33"/>
                <a:gd name="f22" fmla="val 92"/>
                <a:gd name="f23" fmla="val 91"/>
                <a:gd name="f24" fmla="val 74"/>
                <a:gd name="f25" fmla="val 75"/>
                <a:gd name="f26" fmla="val 15"/>
                <a:gd name="f27" fmla="+- 0 0 -90"/>
                <a:gd name="f28" fmla="*/ f3 1 107"/>
                <a:gd name="f29" fmla="*/ f4 1 107"/>
                <a:gd name="f30" fmla="val f5"/>
                <a:gd name="f31" fmla="val f6"/>
                <a:gd name="f32" fmla="*/ f27 f0 1"/>
                <a:gd name="f33" fmla="+- f31 0 f30"/>
                <a:gd name="f34" fmla="*/ f32 1 f2"/>
                <a:gd name="f35" fmla="*/ f33 1 107"/>
                <a:gd name="f36" fmla="*/ 107 f33 1"/>
                <a:gd name="f37" fmla="*/ 53 f33 1"/>
                <a:gd name="f38" fmla="*/ 54 f33 1"/>
                <a:gd name="f39" fmla="*/ 1 f33 1"/>
                <a:gd name="f40" fmla="*/ 16 f33 1"/>
                <a:gd name="f41" fmla="*/ 55 f33 1"/>
                <a:gd name="f42" fmla="*/ 92 f33 1"/>
                <a:gd name="f43" fmla="+- f34 0 f1"/>
                <a:gd name="f44" fmla="*/ f36 1 107"/>
                <a:gd name="f45" fmla="*/ f37 1 107"/>
                <a:gd name="f46" fmla="*/ f38 1 107"/>
                <a:gd name="f47" fmla="*/ f39 1 107"/>
                <a:gd name="f48" fmla="*/ f40 1 107"/>
                <a:gd name="f49" fmla="*/ f41 1 107"/>
                <a:gd name="f50" fmla="*/ f42 1 107"/>
                <a:gd name="f51" fmla="*/ 0 1 f35"/>
                <a:gd name="f52" fmla="*/ f31 1 f35"/>
                <a:gd name="f53" fmla="*/ f44 1 f35"/>
                <a:gd name="f54" fmla="*/ f45 1 f35"/>
                <a:gd name="f55" fmla="*/ f46 1 f35"/>
                <a:gd name="f56" fmla="*/ f47 1 f35"/>
                <a:gd name="f57" fmla="*/ f48 1 f35"/>
                <a:gd name="f58" fmla="*/ f49 1 f35"/>
                <a:gd name="f59" fmla="*/ f50 1 f35"/>
                <a:gd name="f60" fmla="*/ f51 f28 1"/>
                <a:gd name="f61" fmla="*/ f52 f28 1"/>
                <a:gd name="f62" fmla="*/ f52 f29 1"/>
                <a:gd name="f63" fmla="*/ f51 f29 1"/>
                <a:gd name="f64" fmla="*/ f53 f28 1"/>
                <a:gd name="f65" fmla="*/ f54 f29 1"/>
                <a:gd name="f66" fmla="*/ f55 f28 1"/>
                <a:gd name="f67" fmla="*/ f53 f29 1"/>
                <a:gd name="f68" fmla="*/ f56 f28 1"/>
                <a:gd name="f69" fmla="*/ f55 f29 1"/>
                <a:gd name="f70" fmla="*/ f56 f29 1"/>
                <a:gd name="f71" fmla="*/ f57 f29 1"/>
                <a:gd name="f72" fmla="*/ f57 f28 1"/>
                <a:gd name="f73" fmla="*/ f58 f29 1"/>
                <a:gd name="f74" fmla="*/ f58 f28 1"/>
                <a:gd name="f75" fmla="*/ f59 f29 1"/>
                <a:gd name="f76" fmla="*/ f59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4" y="f65"/>
                </a:cxn>
                <a:cxn ang="f43">
                  <a:pos x="f66" y="f67"/>
                </a:cxn>
                <a:cxn ang="f43">
                  <a:pos x="f68" y="f69"/>
                </a:cxn>
                <a:cxn ang="f43">
                  <a:pos x="f66" y="f70"/>
                </a:cxn>
                <a:cxn ang="f43">
                  <a:pos x="f64" y="f65"/>
                </a:cxn>
                <a:cxn ang="f43">
                  <a:pos x="f66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76" y="f69"/>
                </a:cxn>
                <a:cxn ang="f43">
                  <a:pos x="f66" y="f71"/>
                </a:cxn>
              </a:cxnLst>
              <a:rect l="f60" t="f63" r="f61" b="f62"/>
              <a:pathLst>
                <a:path w="107" h="107">
                  <a:moveTo>
                    <a:pt x="f6" y="f7"/>
                  </a:moveTo>
                  <a:cubicBezTo>
                    <a:pt x="f6" y="f8"/>
                    <a:pt x="f9" y="f6"/>
                    <a:pt x="f10" y="f6"/>
                  </a:cubicBezTo>
                  <a:cubicBezTo>
                    <a:pt x="f11" y="f6"/>
                    <a:pt x="f5" y="f9"/>
                    <a:pt x="f12" y="f10"/>
                  </a:cubicBezTo>
                  <a:cubicBezTo>
                    <a:pt x="f13" y="f14"/>
                    <a:pt x="f15" y="f13"/>
                    <a:pt x="f10" y="f12"/>
                  </a:cubicBezTo>
                  <a:cubicBezTo>
                    <a:pt x="f8" y="f5"/>
                    <a:pt x="f6" y="f14"/>
                    <a:pt x="f6" y="f7"/>
                  </a:cubicBezTo>
                  <a:close/>
                  <a:moveTo>
                    <a:pt x="f10" y="f16"/>
                  </a:moveTo>
                  <a:cubicBezTo>
                    <a:pt x="f17" y="f16"/>
                    <a:pt x="f16" y="f18"/>
                    <a:pt x="f16" y="f19"/>
                  </a:cubicBezTo>
                  <a:cubicBezTo>
                    <a:pt x="f16" y="f20"/>
                    <a:pt x="f21" y="f22"/>
                    <a:pt x="f19" y="f22"/>
                  </a:cubicBezTo>
                  <a:cubicBezTo>
                    <a:pt x="f20" y="f23"/>
                    <a:pt x="f22" y="f24"/>
                    <a:pt x="f22" y="f10"/>
                  </a:cubicBezTo>
                  <a:cubicBezTo>
                    <a:pt x="f22" y="f18"/>
                    <a:pt x="f25" y="f26"/>
                    <a:pt x="f10" y="f1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90" name="Freeform 400">
              <a:extLst>
                <a:ext uri="{FF2B5EF4-FFF2-40B4-BE49-F238E27FC236}">
                  <a16:creationId xmlns:a16="http://schemas.microsoft.com/office/drawing/2014/main" id="{E7909A15-2904-A462-9FC9-90BE903B2427}"/>
                </a:ext>
              </a:extLst>
            </p:cNvPr>
            <p:cNvSpPr/>
            <p:nvPr/>
          </p:nvSpPr>
          <p:spPr>
            <a:xfrm>
              <a:off x="10559079" y="4230965"/>
              <a:ext cx="157167" cy="1587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8"/>
                <a:gd name="f7" fmla="val 110"/>
                <a:gd name="f8" fmla="val 54"/>
                <a:gd name="f9" fmla="val 106"/>
                <a:gd name="f10" fmla="val 28"/>
                <a:gd name="f11" fmla="val 81"/>
                <a:gd name="f12" fmla="val 1"/>
                <a:gd name="f13" fmla="val 2"/>
                <a:gd name="f14" fmla="val 23"/>
                <a:gd name="f15" fmla="val 55"/>
                <a:gd name="f16" fmla="val 82"/>
                <a:gd name="f17" fmla="val 107"/>
                <a:gd name="f18" fmla="val 50"/>
                <a:gd name="f19" fmla="val 84"/>
                <a:gd name="f20" fmla="val 109"/>
                <a:gd name="f21" fmla="val 15"/>
                <a:gd name="f22" fmla="val 32"/>
                <a:gd name="f23" fmla="val 16"/>
                <a:gd name="f24" fmla="val 53"/>
                <a:gd name="f25" fmla="val 75"/>
                <a:gd name="f26" fmla="val 91"/>
                <a:gd name="f27" fmla="val 92"/>
                <a:gd name="f28" fmla="val 76"/>
                <a:gd name="f29" fmla="+- 0 0 -90"/>
                <a:gd name="f30" fmla="*/ f3 1 108"/>
                <a:gd name="f31" fmla="*/ f4 1 110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108"/>
                <a:gd name="f40" fmla="*/ f36 1 110"/>
                <a:gd name="f41" fmla="*/ 54 f37 1"/>
                <a:gd name="f42" fmla="*/ 106 f36 1"/>
                <a:gd name="f43" fmla="*/ 1 f37 1"/>
                <a:gd name="f44" fmla="*/ 54 f36 1"/>
                <a:gd name="f45" fmla="*/ 55 f37 1"/>
                <a:gd name="f46" fmla="*/ 0 f36 1"/>
                <a:gd name="f47" fmla="*/ 107 f37 1"/>
                <a:gd name="f48" fmla="*/ 50 f36 1"/>
                <a:gd name="f49" fmla="*/ 15 f36 1"/>
                <a:gd name="f50" fmla="*/ 16 f37 1"/>
                <a:gd name="f51" fmla="*/ 53 f36 1"/>
                <a:gd name="f52" fmla="*/ 92 f36 1"/>
                <a:gd name="f53" fmla="*/ 92 f37 1"/>
                <a:gd name="f54" fmla="+- f38 0 f1"/>
                <a:gd name="f55" fmla="*/ f41 1 108"/>
                <a:gd name="f56" fmla="*/ f42 1 110"/>
                <a:gd name="f57" fmla="*/ f43 1 108"/>
                <a:gd name="f58" fmla="*/ f44 1 110"/>
                <a:gd name="f59" fmla="*/ f45 1 108"/>
                <a:gd name="f60" fmla="*/ f46 1 110"/>
                <a:gd name="f61" fmla="*/ f47 1 108"/>
                <a:gd name="f62" fmla="*/ f48 1 110"/>
                <a:gd name="f63" fmla="*/ f49 1 110"/>
                <a:gd name="f64" fmla="*/ f50 1 108"/>
                <a:gd name="f65" fmla="*/ f51 1 110"/>
                <a:gd name="f66" fmla="*/ f52 1 110"/>
                <a:gd name="f67" fmla="*/ f53 1 108"/>
                <a:gd name="f68" fmla="*/ 0 1 f39"/>
                <a:gd name="f69" fmla="*/ f33 1 f39"/>
                <a:gd name="f70" fmla="*/ 0 1 f40"/>
                <a:gd name="f71" fmla="*/ f34 1 f40"/>
                <a:gd name="f72" fmla="*/ f55 1 f39"/>
                <a:gd name="f73" fmla="*/ f56 1 f40"/>
                <a:gd name="f74" fmla="*/ f57 1 f39"/>
                <a:gd name="f75" fmla="*/ f58 1 f40"/>
                <a:gd name="f76" fmla="*/ f59 1 f39"/>
                <a:gd name="f77" fmla="*/ f60 1 f40"/>
                <a:gd name="f78" fmla="*/ f61 1 f39"/>
                <a:gd name="f79" fmla="*/ f62 1 f40"/>
                <a:gd name="f80" fmla="*/ f63 1 f40"/>
                <a:gd name="f81" fmla="*/ f64 1 f39"/>
                <a:gd name="f82" fmla="*/ f65 1 f40"/>
                <a:gd name="f83" fmla="*/ f66 1 f40"/>
                <a:gd name="f84" fmla="*/ f67 1 f39"/>
                <a:gd name="f85" fmla="*/ f68 f30 1"/>
                <a:gd name="f86" fmla="*/ f69 f30 1"/>
                <a:gd name="f87" fmla="*/ f71 f31 1"/>
                <a:gd name="f88" fmla="*/ f70 f31 1"/>
                <a:gd name="f89" fmla="*/ f72 f30 1"/>
                <a:gd name="f90" fmla="*/ f73 f31 1"/>
                <a:gd name="f91" fmla="*/ f74 f30 1"/>
                <a:gd name="f92" fmla="*/ f75 f31 1"/>
                <a:gd name="f93" fmla="*/ f76 f30 1"/>
                <a:gd name="f94" fmla="*/ f77 f31 1"/>
                <a:gd name="f95" fmla="*/ f78 f30 1"/>
                <a:gd name="f96" fmla="*/ f79 f31 1"/>
                <a:gd name="f97" fmla="*/ f80 f31 1"/>
                <a:gd name="f98" fmla="*/ f81 f30 1"/>
                <a:gd name="f99" fmla="*/ f82 f31 1"/>
                <a:gd name="f100" fmla="*/ f83 f31 1"/>
                <a:gd name="f101" fmla="*/ f84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  <a:cxn ang="f54">
                  <a:pos x="f89" y="f90"/>
                </a:cxn>
                <a:cxn ang="f54">
                  <a:pos x="f89" y="f97"/>
                </a:cxn>
                <a:cxn ang="f54">
                  <a:pos x="f98" y="f99"/>
                </a:cxn>
                <a:cxn ang="f54">
                  <a:pos x="f89" y="f100"/>
                </a:cxn>
                <a:cxn ang="f54">
                  <a:pos x="f101" y="f99"/>
                </a:cxn>
                <a:cxn ang="f54">
                  <a:pos x="f89" y="f97"/>
                </a:cxn>
              </a:cxnLst>
              <a:rect l="f85" t="f88" r="f86" b="f87"/>
              <a:pathLst>
                <a:path w="108" h="110">
                  <a:moveTo>
                    <a:pt x="f8" y="f9"/>
                  </a:moveTo>
                  <a:cubicBezTo>
                    <a:pt x="f10" y="f7"/>
                    <a:pt x="f5" y="f11"/>
                    <a:pt x="f12" y="f8"/>
                  </a:cubicBezTo>
                  <a:cubicBezTo>
                    <a:pt x="f13" y="f14"/>
                    <a:pt x="f14" y="f5"/>
                    <a:pt x="f15" y="f5"/>
                  </a:cubicBezTo>
                  <a:cubicBezTo>
                    <a:pt x="f16" y="f5"/>
                    <a:pt x="f9" y="f14"/>
                    <a:pt x="f17" y="f18"/>
                  </a:cubicBezTo>
                  <a:cubicBezTo>
                    <a:pt x="f6" y="f11"/>
                    <a:pt x="f19" y="f20"/>
                    <a:pt x="f8" y="f9"/>
                  </a:cubicBezTo>
                  <a:close/>
                  <a:moveTo>
                    <a:pt x="f8" y="f21"/>
                  </a:moveTo>
                  <a:cubicBezTo>
                    <a:pt x="f22" y="f21"/>
                    <a:pt x="f23" y="f22"/>
                    <a:pt x="f23" y="f24"/>
                  </a:cubicBezTo>
                  <a:cubicBezTo>
                    <a:pt x="f23" y="f25"/>
                    <a:pt x="f22" y="f26"/>
                    <a:pt x="f8" y="f27"/>
                  </a:cubicBezTo>
                  <a:cubicBezTo>
                    <a:pt x="f28" y="f27"/>
                    <a:pt x="f27" y="f28"/>
                    <a:pt x="f27" y="f24"/>
                  </a:cubicBezTo>
                  <a:cubicBezTo>
                    <a:pt x="f27" y="f22"/>
                    <a:pt x="f25" y="f21"/>
                    <a:pt x="f8" y="f21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91" name="Freeform 401">
              <a:extLst>
                <a:ext uri="{FF2B5EF4-FFF2-40B4-BE49-F238E27FC236}">
                  <a16:creationId xmlns:a16="http://schemas.microsoft.com/office/drawing/2014/main" id="{9A69EC8E-D8FD-EC93-1D51-1C29DB31C87D}"/>
                </a:ext>
              </a:extLst>
            </p:cNvPr>
            <p:cNvSpPr/>
            <p:nvPr/>
          </p:nvSpPr>
          <p:spPr>
            <a:xfrm>
              <a:off x="10298722" y="4230965"/>
              <a:ext cx="153984" cy="153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6"/>
                <a:gd name="f7" fmla="val 107"/>
                <a:gd name="f8" fmla="val 54"/>
                <a:gd name="f9" fmla="val 83"/>
                <a:gd name="f10" fmla="val 84"/>
                <a:gd name="f11" fmla="val 55"/>
                <a:gd name="f12" fmla="val 25"/>
                <a:gd name="f13" fmla="val 1"/>
                <a:gd name="f14" fmla="val 23"/>
                <a:gd name="f15" fmla="val 24"/>
                <a:gd name="f16" fmla="val 15"/>
                <a:gd name="f17" fmla="val 32"/>
                <a:gd name="f18" fmla="val 16"/>
                <a:gd name="f19" fmla="val 31"/>
                <a:gd name="f20" fmla="val 53"/>
                <a:gd name="f21" fmla="val 75"/>
                <a:gd name="f22" fmla="val 33"/>
                <a:gd name="f23" fmla="val 92"/>
                <a:gd name="f24" fmla="val 91"/>
                <a:gd name="f25" fmla="val 93"/>
                <a:gd name="f26" fmla="val 74"/>
                <a:gd name="f27" fmla="val 30"/>
                <a:gd name="f28" fmla="+- 0 0 -90"/>
                <a:gd name="f29" fmla="*/ f3 1 106"/>
                <a:gd name="f30" fmla="*/ f4 1 107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106"/>
                <a:gd name="f39" fmla="*/ f35 1 107"/>
                <a:gd name="f40" fmla="*/ 106 f36 1"/>
                <a:gd name="f41" fmla="*/ 54 f35 1"/>
                <a:gd name="f42" fmla="*/ 55 f36 1"/>
                <a:gd name="f43" fmla="*/ 107 f35 1"/>
                <a:gd name="f44" fmla="*/ 1 f36 1"/>
                <a:gd name="f45" fmla="*/ 0 f35 1"/>
                <a:gd name="f46" fmla="*/ 54 f36 1"/>
                <a:gd name="f47" fmla="*/ 15 f35 1"/>
                <a:gd name="f48" fmla="*/ 15 f36 1"/>
                <a:gd name="f49" fmla="*/ 53 f35 1"/>
                <a:gd name="f50" fmla="*/ 92 f35 1"/>
                <a:gd name="f51" fmla="*/ 92 f36 1"/>
                <a:gd name="f52" fmla="+- f37 0 f1"/>
                <a:gd name="f53" fmla="*/ f40 1 106"/>
                <a:gd name="f54" fmla="*/ f41 1 107"/>
                <a:gd name="f55" fmla="*/ f42 1 106"/>
                <a:gd name="f56" fmla="*/ f43 1 107"/>
                <a:gd name="f57" fmla="*/ f44 1 106"/>
                <a:gd name="f58" fmla="*/ f45 1 107"/>
                <a:gd name="f59" fmla="*/ f46 1 106"/>
                <a:gd name="f60" fmla="*/ f47 1 107"/>
                <a:gd name="f61" fmla="*/ f48 1 106"/>
                <a:gd name="f62" fmla="*/ f49 1 107"/>
                <a:gd name="f63" fmla="*/ f50 1 107"/>
                <a:gd name="f64" fmla="*/ f51 1 106"/>
                <a:gd name="f65" fmla="*/ 0 1 f38"/>
                <a:gd name="f66" fmla="*/ f32 1 f38"/>
                <a:gd name="f67" fmla="*/ 0 1 f39"/>
                <a:gd name="f68" fmla="*/ f33 1 f39"/>
                <a:gd name="f69" fmla="*/ f53 1 f38"/>
                <a:gd name="f70" fmla="*/ f54 1 f39"/>
                <a:gd name="f71" fmla="*/ f55 1 f38"/>
                <a:gd name="f72" fmla="*/ f56 1 f39"/>
                <a:gd name="f73" fmla="*/ f57 1 f38"/>
                <a:gd name="f74" fmla="*/ f58 1 f39"/>
                <a:gd name="f75" fmla="*/ f59 1 f38"/>
                <a:gd name="f76" fmla="*/ f60 1 f39"/>
                <a:gd name="f77" fmla="*/ f61 1 f38"/>
                <a:gd name="f78" fmla="*/ f62 1 f39"/>
                <a:gd name="f79" fmla="*/ f63 1 f39"/>
                <a:gd name="f80" fmla="*/ f64 1 f38"/>
                <a:gd name="f81" fmla="*/ f65 f29 1"/>
                <a:gd name="f82" fmla="*/ f66 f29 1"/>
                <a:gd name="f83" fmla="*/ f68 f30 1"/>
                <a:gd name="f84" fmla="*/ f67 f30 1"/>
                <a:gd name="f85" fmla="*/ f69 f29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30 1"/>
                <a:gd name="f96" fmla="*/ f8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5" y="f86"/>
                </a:cxn>
                <a:cxn ang="f52">
                  <a:pos x="f87" y="f88"/>
                </a:cxn>
                <a:cxn ang="f52">
                  <a:pos x="f89" y="f86"/>
                </a:cxn>
                <a:cxn ang="f52">
                  <a:pos x="f87" y="f90"/>
                </a:cxn>
                <a:cxn ang="f52">
                  <a:pos x="f85" y="f86"/>
                </a:cxn>
                <a:cxn ang="f52">
                  <a:pos x="f91" y="f92"/>
                </a:cxn>
                <a:cxn ang="f52">
                  <a:pos x="f93" y="f94"/>
                </a:cxn>
                <a:cxn ang="f52">
                  <a:pos x="f91" y="f95"/>
                </a:cxn>
                <a:cxn ang="f52">
                  <a:pos x="f96" y="f86"/>
                </a:cxn>
                <a:cxn ang="f52">
                  <a:pos x="f91" y="f92"/>
                </a:cxn>
              </a:cxnLst>
              <a:rect l="f81" t="f84" r="f82" b="f83"/>
              <a:pathLst>
                <a:path w="106" h="107">
                  <a:moveTo>
                    <a:pt x="f6" y="f8"/>
                  </a:moveTo>
                  <a:cubicBezTo>
                    <a:pt x="f6" y="f9"/>
                    <a:pt x="f10" y="f7"/>
                    <a:pt x="f11" y="f7"/>
                  </a:cubicBezTo>
                  <a:cubicBezTo>
                    <a:pt x="f12" y="f7"/>
                    <a:pt x="f13" y="f9"/>
                    <a:pt x="f13" y="f8"/>
                  </a:cubicBezTo>
                  <a:cubicBezTo>
                    <a:pt x="f5" y="f14"/>
                    <a:pt x="f15" y="f5"/>
                    <a:pt x="f11" y="f5"/>
                  </a:cubicBezTo>
                  <a:cubicBezTo>
                    <a:pt x="f10" y="f5"/>
                    <a:pt x="f6" y="f14"/>
                    <a:pt x="f6" y="f8"/>
                  </a:cubicBezTo>
                  <a:close/>
                  <a:moveTo>
                    <a:pt x="f8" y="f16"/>
                  </a:moveTo>
                  <a:cubicBezTo>
                    <a:pt x="f17" y="f16"/>
                    <a:pt x="f18" y="f19"/>
                    <a:pt x="f16" y="f20"/>
                  </a:cubicBezTo>
                  <a:cubicBezTo>
                    <a:pt x="f16" y="f21"/>
                    <a:pt x="f22" y="f23"/>
                    <a:pt x="f8" y="f23"/>
                  </a:cubicBezTo>
                  <a:cubicBezTo>
                    <a:pt x="f21" y="f24"/>
                    <a:pt x="f25" y="f26"/>
                    <a:pt x="f23" y="f8"/>
                  </a:cubicBezTo>
                  <a:cubicBezTo>
                    <a:pt x="f23" y="f27"/>
                    <a:pt x="f26" y="f16"/>
                    <a:pt x="f8" y="f1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92" name="Freeform 402">
              <a:extLst>
                <a:ext uri="{FF2B5EF4-FFF2-40B4-BE49-F238E27FC236}">
                  <a16:creationId xmlns:a16="http://schemas.microsoft.com/office/drawing/2014/main" id="{07B27410-9787-1A6F-1476-ECC1BD9C6877}"/>
                </a:ext>
              </a:extLst>
            </p:cNvPr>
            <p:cNvSpPr/>
            <p:nvPr/>
          </p:nvSpPr>
          <p:spPr>
            <a:xfrm>
              <a:off x="10557488" y="4600849"/>
              <a:ext cx="153984" cy="153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6"/>
                <a:gd name="f7" fmla="val 53"/>
                <a:gd name="f8" fmla="val 23"/>
                <a:gd name="f9" fmla="val 84"/>
                <a:gd name="f10" fmla="val 54"/>
                <a:gd name="f11" fmla="val 83"/>
                <a:gd name="f12" fmla="val 15"/>
                <a:gd name="f13" fmla="val 74"/>
                <a:gd name="f14" fmla="val 32"/>
                <a:gd name="f15" fmla="val 92"/>
                <a:gd name="f16" fmla="val 73"/>
                <a:gd name="f17" fmla="val 93"/>
                <a:gd name="f18" fmla="val 91"/>
                <a:gd name="f19" fmla="val 75"/>
                <a:gd name="f20" fmla="val 33"/>
                <a:gd name="f21" fmla="val 76"/>
                <a:gd name="f22" fmla="val 16"/>
                <a:gd name="f23" fmla="val 55"/>
                <a:gd name="f24" fmla="val 31"/>
                <a:gd name="f25" fmla="+- 0 0 -90"/>
                <a:gd name="f26" fmla="*/ f3 1 106"/>
                <a:gd name="f27" fmla="*/ f4 1 106"/>
                <a:gd name="f28" fmla="val f5"/>
                <a:gd name="f29" fmla="val f6"/>
                <a:gd name="f30" fmla="*/ f25 f0 1"/>
                <a:gd name="f31" fmla="+- f29 0 f28"/>
                <a:gd name="f32" fmla="*/ f30 1 f2"/>
                <a:gd name="f33" fmla="*/ f31 1 106"/>
                <a:gd name="f34" fmla="*/ 53 f31 1"/>
                <a:gd name="f35" fmla="*/ 106 f31 1"/>
                <a:gd name="f36" fmla="*/ 0 f31 1"/>
                <a:gd name="f37" fmla="*/ 54 f31 1"/>
                <a:gd name="f38" fmla="*/ 15 f31 1"/>
                <a:gd name="f39" fmla="*/ 92 f31 1"/>
                <a:gd name="f40" fmla="*/ 91 f31 1"/>
                <a:gd name="f41" fmla="*/ 55 f31 1"/>
                <a:gd name="f42" fmla="+- f32 0 f1"/>
                <a:gd name="f43" fmla="*/ f34 1 106"/>
                <a:gd name="f44" fmla="*/ f35 1 106"/>
                <a:gd name="f45" fmla="*/ f36 1 106"/>
                <a:gd name="f46" fmla="*/ f37 1 106"/>
                <a:gd name="f47" fmla="*/ f38 1 106"/>
                <a:gd name="f48" fmla="*/ f39 1 106"/>
                <a:gd name="f49" fmla="*/ f40 1 106"/>
                <a:gd name="f50" fmla="*/ f41 1 106"/>
                <a:gd name="f51" fmla="*/ 0 1 f33"/>
                <a:gd name="f52" fmla="*/ f29 1 f33"/>
                <a:gd name="f53" fmla="*/ f43 1 f33"/>
                <a:gd name="f54" fmla="*/ f44 1 f33"/>
                <a:gd name="f55" fmla="*/ f45 1 f33"/>
                <a:gd name="f56" fmla="*/ f46 1 f33"/>
                <a:gd name="f57" fmla="*/ f47 1 f33"/>
                <a:gd name="f58" fmla="*/ f48 1 f33"/>
                <a:gd name="f59" fmla="*/ f49 1 f33"/>
                <a:gd name="f60" fmla="*/ f50 1 f33"/>
                <a:gd name="f61" fmla="*/ f51 f26 1"/>
                <a:gd name="f62" fmla="*/ f52 f26 1"/>
                <a:gd name="f63" fmla="*/ f52 f27 1"/>
                <a:gd name="f64" fmla="*/ f51 f27 1"/>
                <a:gd name="f65" fmla="*/ f53 f26 1"/>
                <a:gd name="f66" fmla="*/ f54 f27 1"/>
                <a:gd name="f67" fmla="*/ f55 f26 1"/>
                <a:gd name="f68" fmla="*/ f56 f27 1"/>
                <a:gd name="f69" fmla="*/ f56 f26 1"/>
                <a:gd name="f70" fmla="*/ f55 f27 1"/>
                <a:gd name="f71" fmla="*/ f54 f26 1"/>
                <a:gd name="f72" fmla="*/ f57 f26 1"/>
                <a:gd name="f73" fmla="*/ f53 f27 1"/>
                <a:gd name="f74" fmla="*/ f58 f27 1"/>
                <a:gd name="f75" fmla="*/ f59 f26 1"/>
                <a:gd name="f76" fmla="*/ f60 f26 1"/>
                <a:gd name="f77" fmla="*/ f5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5" y="f66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68"/>
                </a:cxn>
                <a:cxn ang="f42">
                  <a:pos x="f65" y="f66"/>
                </a:cxn>
                <a:cxn ang="f42">
                  <a:pos x="f72" y="f73"/>
                </a:cxn>
                <a:cxn ang="f42">
                  <a:pos x="f65" y="f74"/>
                </a:cxn>
                <a:cxn ang="f42">
                  <a:pos x="f75" y="f68"/>
                </a:cxn>
                <a:cxn ang="f42">
                  <a:pos x="f76" y="f77"/>
                </a:cxn>
                <a:cxn ang="f42">
                  <a:pos x="f72" y="f73"/>
                </a:cxn>
              </a:cxnLst>
              <a:rect l="f61" t="f64" r="f62" b="f63"/>
              <a:pathLst>
                <a:path w="106" h="106">
                  <a:moveTo>
                    <a:pt x="f7" y="f6"/>
                  </a:moveTo>
                  <a:cubicBezTo>
                    <a:pt x="f8" y="f6"/>
                    <a:pt x="f5" y="f9"/>
                    <a:pt x="f5" y="f10"/>
                  </a:cubicBezTo>
                  <a:cubicBezTo>
                    <a:pt x="f5" y="f8"/>
                    <a:pt x="f8" y="f5"/>
                    <a:pt x="f10" y="f5"/>
                  </a:cubicBezTo>
                  <a:cubicBezTo>
                    <a:pt x="f11" y="f5"/>
                    <a:pt x="f6" y="f8"/>
                    <a:pt x="f6" y="f10"/>
                  </a:cubicBezTo>
                  <a:cubicBezTo>
                    <a:pt x="f6" y="f9"/>
                    <a:pt x="f11" y="f6"/>
                    <a:pt x="f7" y="f6"/>
                  </a:cubicBezTo>
                  <a:close/>
                  <a:moveTo>
                    <a:pt x="f12" y="f7"/>
                  </a:moveTo>
                  <a:cubicBezTo>
                    <a:pt x="f12" y="f13"/>
                    <a:pt x="f14" y="f15"/>
                    <a:pt x="f7" y="f15"/>
                  </a:cubicBezTo>
                  <a:cubicBezTo>
                    <a:pt x="f16" y="f17"/>
                    <a:pt x="f18" y="f19"/>
                    <a:pt x="f18" y="f10"/>
                  </a:cubicBezTo>
                  <a:cubicBezTo>
                    <a:pt x="f15" y="f20"/>
                    <a:pt x="f21" y="f22"/>
                    <a:pt x="f23" y="f12"/>
                  </a:cubicBezTo>
                  <a:cubicBezTo>
                    <a:pt x="f14" y="f12"/>
                    <a:pt x="f12" y="f24"/>
                    <a:pt x="f12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93" name="Freeform 403">
              <a:extLst>
                <a:ext uri="{FF2B5EF4-FFF2-40B4-BE49-F238E27FC236}">
                  <a16:creationId xmlns:a16="http://schemas.microsoft.com/office/drawing/2014/main" id="{5F4A6F43-2730-5E90-AAF7-FBF9E1EF467A}"/>
                </a:ext>
              </a:extLst>
            </p:cNvPr>
            <p:cNvSpPr/>
            <p:nvPr/>
          </p:nvSpPr>
          <p:spPr>
            <a:xfrm>
              <a:off x="10532086" y="5183459"/>
              <a:ext cx="157167" cy="1825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9"/>
                <a:gd name="f7" fmla="val 126"/>
                <a:gd name="f8" fmla="val 18"/>
                <a:gd name="f9" fmla="val 49"/>
                <a:gd name="f10" fmla="val 34"/>
                <a:gd name="f11" fmla="val 79"/>
                <a:gd name="f12" fmla="val 67"/>
                <a:gd name="f13" fmla="val 101"/>
                <a:gd name="f14" fmla="val 100"/>
                <a:gd name="f15" fmla="val 116"/>
                <a:gd name="f16" fmla="val 89"/>
                <a:gd name="f17" fmla="val 117"/>
                <a:gd name="f18" fmla="val 78"/>
                <a:gd name="f19" fmla="val 104"/>
                <a:gd name="f20" fmla="val 69"/>
                <a:gd name="f21" fmla="val 94"/>
                <a:gd name="f22" fmla="val 60"/>
                <a:gd name="f23" fmla="val 85"/>
                <a:gd name="f24" fmla="val 50"/>
                <a:gd name="f25" fmla="val 76"/>
                <a:gd name="f26" fmla="val 92"/>
                <a:gd name="f27" fmla="val 44"/>
                <a:gd name="f28" fmla="val 40"/>
                <a:gd name="f29" fmla="val 35"/>
                <a:gd name="f30" fmla="val 110"/>
                <a:gd name="f31" fmla="val 37"/>
                <a:gd name="f32" fmla="val 63"/>
                <a:gd name="f33" fmla="val 33"/>
                <a:gd name="f34" fmla="val 20"/>
                <a:gd name="f35" fmla="val 17"/>
                <a:gd name="f36" fmla="val 38"/>
                <a:gd name="f37" fmla="val 15"/>
                <a:gd name="f38" fmla="val 13"/>
                <a:gd name="f39" fmla="val 32"/>
                <a:gd name="f40" fmla="val 2"/>
                <a:gd name="f41" fmla="val 11"/>
                <a:gd name="f42" fmla="+- 0 0 -90"/>
                <a:gd name="f43" fmla="*/ f3 1 109"/>
                <a:gd name="f44" fmla="*/ f4 1 126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109"/>
                <a:gd name="f53" fmla="*/ f49 1 126"/>
                <a:gd name="f54" fmla="*/ 18 f50 1"/>
                <a:gd name="f55" fmla="*/ 0 f49 1"/>
                <a:gd name="f56" fmla="*/ 109 f50 1"/>
                <a:gd name="f57" fmla="*/ 101 f49 1"/>
                <a:gd name="f58" fmla="*/ 78 f50 1"/>
                <a:gd name="f59" fmla="*/ 104 f49 1"/>
                <a:gd name="f60" fmla="*/ 50 f50 1"/>
                <a:gd name="f61" fmla="*/ 76 f49 1"/>
                <a:gd name="f62" fmla="*/ 126 f49 1"/>
                <a:gd name="f63" fmla="*/ 35 f50 1"/>
                <a:gd name="f64" fmla="*/ 79 f49 1"/>
                <a:gd name="f65" fmla="*/ 20 f50 1"/>
                <a:gd name="f66" fmla="*/ 40 f49 1"/>
                <a:gd name="f67" fmla="*/ 13 f50 1"/>
                <a:gd name="f68" fmla="*/ 32 f49 1"/>
                <a:gd name="f69" fmla="+- f51 0 f1"/>
                <a:gd name="f70" fmla="*/ f54 1 109"/>
                <a:gd name="f71" fmla="*/ f55 1 126"/>
                <a:gd name="f72" fmla="*/ f56 1 109"/>
                <a:gd name="f73" fmla="*/ f57 1 126"/>
                <a:gd name="f74" fmla="*/ f58 1 109"/>
                <a:gd name="f75" fmla="*/ f59 1 126"/>
                <a:gd name="f76" fmla="*/ f60 1 109"/>
                <a:gd name="f77" fmla="*/ f61 1 126"/>
                <a:gd name="f78" fmla="*/ f62 1 126"/>
                <a:gd name="f79" fmla="*/ f63 1 109"/>
                <a:gd name="f80" fmla="*/ f64 1 126"/>
                <a:gd name="f81" fmla="*/ f65 1 109"/>
                <a:gd name="f82" fmla="*/ f66 1 126"/>
                <a:gd name="f83" fmla="*/ f67 1 109"/>
                <a:gd name="f84" fmla="*/ f68 1 126"/>
                <a:gd name="f85" fmla="*/ 0 1 f52"/>
                <a:gd name="f86" fmla="*/ f46 1 f52"/>
                <a:gd name="f87" fmla="*/ 0 1 f53"/>
                <a:gd name="f88" fmla="*/ f47 1 f53"/>
                <a:gd name="f89" fmla="*/ f70 1 f52"/>
                <a:gd name="f90" fmla="*/ f71 1 f53"/>
                <a:gd name="f91" fmla="*/ f72 1 f52"/>
                <a:gd name="f92" fmla="*/ f73 1 f53"/>
                <a:gd name="f93" fmla="*/ f74 1 f52"/>
                <a:gd name="f94" fmla="*/ f75 1 f53"/>
                <a:gd name="f95" fmla="*/ f76 1 f52"/>
                <a:gd name="f96" fmla="*/ f77 1 f53"/>
                <a:gd name="f97" fmla="*/ f78 1 f53"/>
                <a:gd name="f98" fmla="*/ f79 1 f52"/>
                <a:gd name="f99" fmla="*/ f80 1 f53"/>
                <a:gd name="f100" fmla="*/ f81 1 f52"/>
                <a:gd name="f101" fmla="*/ f82 1 f53"/>
                <a:gd name="f102" fmla="*/ f83 1 f52"/>
                <a:gd name="f103" fmla="*/ f84 1 f53"/>
                <a:gd name="f104" fmla="*/ f85 f43 1"/>
                <a:gd name="f105" fmla="*/ f86 f43 1"/>
                <a:gd name="f106" fmla="*/ f88 f44 1"/>
                <a:gd name="f107" fmla="*/ f87 f44 1"/>
                <a:gd name="f108" fmla="*/ f89 f43 1"/>
                <a:gd name="f109" fmla="*/ f90 f44 1"/>
                <a:gd name="f110" fmla="*/ f91 f43 1"/>
                <a:gd name="f111" fmla="*/ f92 f44 1"/>
                <a:gd name="f112" fmla="*/ f93 f43 1"/>
                <a:gd name="f113" fmla="*/ f94 f44 1"/>
                <a:gd name="f114" fmla="*/ f95 f43 1"/>
                <a:gd name="f115" fmla="*/ f96 f44 1"/>
                <a:gd name="f116" fmla="*/ f97 f44 1"/>
                <a:gd name="f117" fmla="*/ f98 f43 1"/>
                <a:gd name="f118" fmla="*/ f99 f44 1"/>
                <a:gd name="f119" fmla="*/ f100 f43 1"/>
                <a:gd name="f120" fmla="*/ f101 f44 1"/>
                <a:gd name="f121" fmla="*/ f102 f43 1"/>
                <a:gd name="f122" fmla="*/ f103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108" y="f109"/>
                </a:cxn>
                <a:cxn ang="f69">
                  <a:pos x="f110" y="f111"/>
                </a:cxn>
                <a:cxn ang="f69">
                  <a:pos x="f112" y="f113"/>
                </a:cxn>
                <a:cxn ang="f69">
                  <a:pos x="f114" y="f115"/>
                </a:cxn>
                <a:cxn ang="f69">
                  <a:pos x="f114" y="f116"/>
                </a:cxn>
                <a:cxn ang="f69">
                  <a:pos x="f117" y="f116"/>
                </a:cxn>
                <a:cxn ang="f69">
                  <a:pos x="f117" y="f118"/>
                </a:cxn>
                <a:cxn ang="f69">
                  <a:pos x="f119" y="f120"/>
                </a:cxn>
                <a:cxn ang="f69">
                  <a:pos x="f121" y="f122"/>
                </a:cxn>
                <a:cxn ang="f69">
                  <a:pos x="f108" y="f109"/>
                </a:cxn>
              </a:cxnLst>
              <a:rect l="f104" t="f107" r="f105" b="f106"/>
              <a:pathLst>
                <a:path w="109" h="126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4" y="f26"/>
                    <a:pt x="f24" y="f6"/>
                    <a:pt x="f24" y="f7"/>
                  </a:cubicBezTo>
                  <a:cubicBezTo>
                    <a:pt x="f27" y="f7"/>
                    <a:pt x="f28" y="f7"/>
                    <a:pt x="f29" y="f7"/>
                  </a:cubicBezTo>
                  <a:cubicBezTo>
                    <a:pt x="f29" y="f30"/>
                    <a:pt x="f10" y="f21"/>
                    <a:pt x="f29" y="f11"/>
                  </a:cubicBezTo>
                  <a:cubicBezTo>
                    <a:pt x="f31" y="f32"/>
                    <a:pt x="f33" y="f24"/>
                    <a:pt x="f34" y="f28"/>
                  </a:cubicBezTo>
                  <a:cubicBezTo>
                    <a:pt x="f35" y="f36"/>
                    <a:pt x="f37" y="f29"/>
                    <a:pt x="f38" y="f39"/>
                  </a:cubicBezTo>
                  <a:cubicBezTo>
                    <a:pt x="f5" y="f8"/>
                    <a:pt x="f40" y="f41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94" name="Freeform 404">
              <a:extLst>
                <a:ext uri="{FF2B5EF4-FFF2-40B4-BE49-F238E27FC236}">
                  <a16:creationId xmlns:a16="http://schemas.microsoft.com/office/drawing/2014/main" id="{D02AA72F-73EC-8E50-5222-F805FD0308BC}"/>
                </a:ext>
              </a:extLst>
            </p:cNvPr>
            <p:cNvSpPr/>
            <p:nvPr/>
          </p:nvSpPr>
          <p:spPr>
            <a:xfrm>
              <a:off x="10298722" y="4418289"/>
              <a:ext cx="153984" cy="1555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6"/>
                <a:gd name="f7" fmla="val 107"/>
                <a:gd name="f8" fmla="val 53"/>
                <a:gd name="f9" fmla="val 23"/>
                <a:gd name="f10" fmla="val 84"/>
                <a:gd name="f11" fmla="val 54"/>
                <a:gd name="f12" fmla="val 24"/>
                <a:gd name="f13" fmla="val 22"/>
                <a:gd name="f14" fmla="val 1"/>
                <a:gd name="f15" fmla="val 52"/>
                <a:gd name="f16" fmla="val 82"/>
                <a:gd name="f17" fmla="val 83"/>
                <a:gd name="f18" fmla="val 91"/>
                <a:gd name="f19" fmla="val 32"/>
                <a:gd name="f20" fmla="val 75"/>
                <a:gd name="f21" fmla="val 16"/>
                <a:gd name="f22" fmla="val 15"/>
                <a:gd name="f23" fmla="val 14"/>
                <a:gd name="f24" fmla="val 31"/>
                <a:gd name="f25" fmla="val 30"/>
                <a:gd name="f26" fmla="val 92"/>
                <a:gd name="f27" fmla="+- 0 0 -90"/>
                <a:gd name="f28" fmla="*/ f3 1 106"/>
                <a:gd name="f29" fmla="*/ f4 1 107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06"/>
                <a:gd name="f38" fmla="*/ f34 1 107"/>
                <a:gd name="f39" fmla="*/ 53 f35 1"/>
                <a:gd name="f40" fmla="*/ 107 f34 1"/>
                <a:gd name="f41" fmla="*/ 0 f35 1"/>
                <a:gd name="f42" fmla="*/ 54 f34 1"/>
                <a:gd name="f43" fmla="*/ 52 f35 1"/>
                <a:gd name="f44" fmla="*/ 1 f34 1"/>
                <a:gd name="f45" fmla="*/ 106 f35 1"/>
                <a:gd name="f46" fmla="*/ 91 f35 1"/>
                <a:gd name="f47" fmla="*/ 16 f34 1"/>
                <a:gd name="f48" fmla="*/ 14 f35 1"/>
                <a:gd name="f49" fmla="*/ 92 f34 1"/>
                <a:gd name="f50" fmla="+- f36 0 f1"/>
                <a:gd name="f51" fmla="*/ f39 1 106"/>
                <a:gd name="f52" fmla="*/ f40 1 107"/>
                <a:gd name="f53" fmla="*/ f41 1 106"/>
                <a:gd name="f54" fmla="*/ f42 1 107"/>
                <a:gd name="f55" fmla="*/ f43 1 106"/>
                <a:gd name="f56" fmla="*/ f44 1 107"/>
                <a:gd name="f57" fmla="*/ f45 1 106"/>
                <a:gd name="f58" fmla="*/ f46 1 106"/>
                <a:gd name="f59" fmla="*/ f47 1 107"/>
                <a:gd name="f60" fmla="*/ f48 1 106"/>
                <a:gd name="f61" fmla="*/ f49 1 107"/>
                <a:gd name="f62" fmla="*/ 0 1 f37"/>
                <a:gd name="f63" fmla="*/ f31 1 f37"/>
                <a:gd name="f64" fmla="*/ 0 1 f38"/>
                <a:gd name="f65" fmla="*/ f32 1 f38"/>
                <a:gd name="f66" fmla="*/ f51 1 f37"/>
                <a:gd name="f67" fmla="*/ f52 1 f38"/>
                <a:gd name="f68" fmla="*/ f53 1 f37"/>
                <a:gd name="f69" fmla="*/ f54 1 f38"/>
                <a:gd name="f70" fmla="*/ f55 1 f37"/>
                <a:gd name="f71" fmla="*/ f56 1 f38"/>
                <a:gd name="f72" fmla="*/ f57 1 f37"/>
                <a:gd name="f73" fmla="*/ f58 1 f37"/>
                <a:gd name="f74" fmla="*/ f59 1 f38"/>
                <a:gd name="f75" fmla="*/ f60 1 f37"/>
                <a:gd name="f76" fmla="*/ f61 1 f38"/>
                <a:gd name="f77" fmla="*/ f62 f28 1"/>
                <a:gd name="f78" fmla="*/ f63 f28 1"/>
                <a:gd name="f79" fmla="*/ f65 f29 1"/>
                <a:gd name="f80" fmla="*/ f64 f29 1"/>
                <a:gd name="f81" fmla="*/ f66 f28 1"/>
                <a:gd name="f82" fmla="*/ f67 f29 1"/>
                <a:gd name="f83" fmla="*/ f68 f28 1"/>
                <a:gd name="f84" fmla="*/ f69 f29 1"/>
                <a:gd name="f85" fmla="*/ f70 f28 1"/>
                <a:gd name="f86" fmla="*/ f71 f29 1"/>
                <a:gd name="f87" fmla="*/ f72 f28 1"/>
                <a:gd name="f88" fmla="*/ f73 f28 1"/>
                <a:gd name="f89" fmla="*/ f74 f29 1"/>
                <a:gd name="f90" fmla="*/ f75 f28 1"/>
                <a:gd name="f91" fmla="*/ f7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1" y="f82"/>
                </a:cxn>
                <a:cxn ang="f50">
                  <a:pos x="f83" y="f84"/>
                </a:cxn>
                <a:cxn ang="f50">
                  <a:pos x="f85" y="f86"/>
                </a:cxn>
                <a:cxn ang="f50">
                  <a:pos x="f87" y="f84"/>
                </a:cxn>
                <a:cxn ang="f50">
                  <a:pos x="f81" y="f82"/>
                </a:cxn>
                <a:cxn ang="f50">
                  <a:pos x="f88" y="f84"/>
                </a:cxn>
                <a:cxn ang="f50">
                  <a:pos x="f81" y="f89"/>
                </a:cxn>
                <a:cxn ang="f50">
                  <a:pos x="f90" y="f84"/>
                </a:cxn>
                <a:cxn ang="f50">
                  <a:pos x="f81" y="f91"/>
                </a:cxn>
                <a:cxn ang="f50">
                  <a:pos x="f88" y="f84"/>
                </a:cxn>
              </a:cxnLst>
              <a:rect l="f77" t="f80" r="f78" b="f79"/>
              <a:pathLst>
                <a:path w="106" h="107">
                  <a:moveTo>
                    <a:pt x="f8" y="f7"/>
                  </a:moveTo>
                  <a:cubicBezTo>
                    <a:pt x="f9" y="f7"/>
                    <a:pt x="f5" y="f10"/>
                    <a:pt x="f5" y="f11"/>
                  </a:cubicBezTo>
                  <a:cubicBezTo>
                    <a:pt x="f5" y="f12"/>
                    <a:pt x="f13" y="f14"/>
                    <a:pt x="f15" y="f14"/>
                  </a:cubicBezTo>
                  <a:cubicBezTo>
                    <a:pt x="f16" y="f5"/>
                    <a:pt x="f6" y="f12"/>
                    <a:pt x="f6" y="f11"/>
                  </a:cubicBezTo>
                  <a:cubicBezTo>
                    <a:pt x="f6" y="f17"/>
                    <a:pt x="f16" y="f7"/>
                    <a:pt x="f8" y="f7"/>
                  </a:cubicBezTo>
                  <a:close/>
                  <a:moveTo>
                    <a:pt x="f18" y="f11"/>
                  </a:moveTo>
                  <a:cubicBezTo>
                    <a:pt x="f18" y="f19"/>
                    <a:pt x="f20" y="f21"/>
                    <a:pt x="f8" y="f21"/>
                  </a:cubicBezTo>
                  <a:cubicBezTo>
                    <a:pt x="f19" y="f22"/>
                    <a:pt x="f23" y="f24"/>
                    <a:pt x="f23" y="f11"/>
                  </a:cubicBezTo>
                  <a:cubicBezTo>
                    <a:pt x="f23" y="f20"/>
                    <a:pt x="f25" y="f26"/>
                    <a:pt x="f8" y="f26"/>
                  </a:cubicBezTo>
                  <a:cubicBezTo>
                    <a:pt x="f20" y="f18"/>
                    <a:pt x="f18" y="f20"/>
                    <a:pt x="f18" y="f11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95" name="Freeform 405">
              <a:extLst>
                <a:ext uri="{FF2B5EF4-FFF2-40B4-BE49-F238E27FC236}">
                  <a16:creationId xmlns:a16="http://schemas.microsoft.com/office/drawing/2014/main" id="{FE018210-5C22-849D-9702-8DC486C936DE}"/>
                </a:ext>
              </a:extLst>
            </p:cNvPr>
            <p:cNvSpPr/>
            <p:nvPr/>
          </p:nvSpPr>
          <p:spPr>
            <a:xfrm>
              <a:off x="10297140" y="4600849"/>
              <a:ext cx="153984" cy="153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7"/>
                <a:gd name="f7" fmla="val 55"/>
                <a:gd name="f8" fmla="val 85"/>
                <a:gd name="f9" fmla="val 79"/>
                <a:gd name="f10" fmla="val 52"/>
                <a:gd name="f11" fmla="val 106"/>
                <a:gd name="f12" fmla="val 23"/>
                <a:gd name="f13" fmla="val 105"/>
                <a:gd name="f14" fmla="val 81"/>
                <a:gd name="f15" fmla="val 1"/>
                <a:gd name="f16" fmla="val 53"/>
                <a:gd name="f17" fmla="val 25"/>
                <a:gd name="f18" fmla="val 54"/>
                <a:gd name="f19" fmla="val 15"/>
                <a:gd name="f20" fmla="val 33"/>
                <a:gd name="f21" fmla="val 32"/>
                <a:gd name="f22" fmla="val 74"/>
                <a:gd name="f23" fmla="val 92"/>
                <a:gd name="f24" fmla="val 75"/>
                <a:gd name="f25" fmla="val 76"/>
                <a:gd name="f26" fmla="+- 0 0 -90"/>
                <a:gd name="f27" fmla="*/ f3 1 107"/>
                <a:gd name="f28" fmla="*/ f4 1 107"/>
                <a:gd name="f29" fmla="val f5"/>
                <a:gd name="f30" fmla="val f6"/>
                <a:gd name="f31" fmla="*/ f26 f0 1"/>
                <a:gd name="f32" fmla="+- f30 0 f29"/>
                <a:gd name="f33" fmla="*/ f31 1 f2"/>
                <a:gd name="f34" fmla="*/ f32 1 107"/>
                <a:gd name="f35" fmla="*/ 107 f32 1"/>
                <a:gd name="f36" fmla="*/ 55 f32 1"/>
                <a:gd name="f37" fmla="*/ 52 f32 1"/>
                <a:gd name="f38" fmla="*/ 106 f32 1"/>
                <a:gd name="f39" fmla="*/ 1 f32 1"/>
                <a:gd name="f40" fmla="*/ 53 f32 1"/>
                <a:gd name="f41" fmla="*/ 0 f32 1"/>
                <a:gd name="f42" fmla="*/ 54 f32 1"/>
                <a:gd name="f43" fmla="*/ 15 f32 1"/>
                <a:gd name="f44" fmla="*/ 92 f32 1"/>
                <a:gd name="f45" fmla="+- f33 0 f1"/>
                <a:gd name="f46" fmla="*/ f35 1 107"/>
                <a:gd name="f47" fmla="*/ f36 1 107"/>
                <a:gd name="f48" fmla="*/ f37 1 107"/>
                <a:gd name="f49" fmla="*/ f38 1 107"/>
                <a:gd name="f50" fmla="*/ f39 1 107"/>
                <a:gd name="f51" fmla="*/ f40 1 107"/>
                <a:gd name="f52" fmla="*/ f41 1 107"/>
                <a:gd name="f53" fmla="*/ f42 1 107"/>
                <a:gd name="f54" fmla="*/ f43 1 107"/>
                <a:gd name="f55" fmla="*/ f44 1 107"/>
                <a:gd name="f56" fmla="*/ 0 1 f34"/>
                <a:gd name="f57" fmla="*/ f30 1 f34"/>
                <a:gd name="f58" fmla="*/ f46 1 f34"/>
                <a:gd name="f59" fmla="*/ f47 1 f34"/>
                <a:gd name="f60" fmla="*/ f48 1 f34"/>
                <a:gd name="f61" fmla="*/ f49 1 f34"/>
                <a:gd name="f62" fmla="*/ f50 1 f34"/>
                <a:gd name="f63" fmla="*/ f51 1 f34"/>
                <a:gd name="f64" fmla="*/ f52 1 f34"/>
                <a:gd name="f65" fmla="*/ f53 1 f34"/>
                <a:gd name="f66" fmla="*/ f54 1 f34"/>
                <a:gd name="f67" fmla="*/ f55 1 f34"/>
                <a:gd name="f68" fmla="*/ f56 f27 1"/>
                <a:gd name="f69" fmla="*/ f57 f27 1"/>
                <a:gd name="f70" fmla="*/ f57 f28 1"/>
                <a:gd name="f71" fmla="*/ f56 f28 1"/>
                <a:gd name="f72" fmla="*/ f58 f27 1"/>
                <a:gd name="f73" fmla="*/ f59 f28 1"/>
                <a:gd name="f74" fmla="*/ f60 f27 1"/>
                <a:gd name="f75" fmla="*/ f61 f28 1"/>
                <a:gd name="f76" fmla="*/ f62 f27 1"/>
                <a:gd name="f77" fmla="*/ f63 f28 1"/>
                <a:gd name="f78" fmla="*/ f59 f27 1"/>
                <a:gd name="f79" fmla="*/ f64 f28 1"/>
                <a:gd name="f80" fmla="*/ f65 f27 1"/>
                <a:gd name="f81" fmla="*/ f66 f28 1"/>
                <a:gd name="f82" fmla="*/ f66 f27 1"/>
                <a:gd name="f83" fmla="*/ f67 f28 1"/>
                <a:gd name="f84" fmla="*/ f67 f27 1"/>
                <a:gd name="f85" fmla="*/ f6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8" y="f79"/>
                </a:cxn>
                <a:cxn ang="f45">
                  <a:pos x="f72" y="f73"/>
                </a:cxn>
                <a:cxn ang="f45">
                  <a:pos x="f80" y="f81"/>
                </a:cxn>
                <a:cxn ang="f45">
                  <a:pos x="f82" y="f77"/>
                </a:cxn>
                <a:cxn ang="f45">
                  <a:pos x="f80" y="f83"/>
                </a:cxn>
                <a:cxn ang="f45">
                  <a:pos x="f84" y="f85"/>
                </a:cxn>
                <a:cxn ang="f45">
                  <a:pos x="f80" y="f81"/>
                </a:cxn>
              </a:cxnLst>
              <a:rect l="f68" t="f71" r="f69" b="f70"/>
              <a:pathLst>
                <a:path w="107" h="107">
                  <a:moveTo>
                    <a:pt x="f6" y="f7"/>
                  </a:moveTo>
                  <a:cubicBezTo>
                    <a:pt x="f6" y="f8"/>
                    <a:pt x="f9" y="f6"/>
                    <a:pt x="f10" y="f11"/>
                  </a:cubicBezTo>
                  <a:cubicBezTo>
                    <a:pt x="f12" y="f13"/>
                    <a:pt x="f5" y="f14"/>
                    <a:pt x="f15" y="f16"/>
                  </a:cubicBezTo>
                  <a:cubicBezTo>
                    <a:pt x="f15" y="f12"/>
                    <a:pt x="f17" y="f5"/>
                    <a:pt x="f7" y="f5"/>
                  </a:cubicBezTo>
                  <a:cubicBezTo>
                    <a:pt x="f8" y="f15"/>
                    <a:pt x="f6" y="f17"/>
                    <a:pt x="f6" y="f7"/>
                  </a:cubicBezTo>
                  <a:close/>
                  <a:moveTo>
                    <a:pt x="f18" y="f19"/>
                  </a:moveTo>
                  <a:cubicBezTo>
                    <a:pt x="f20" y="f19"/>
                    <a:pt x="f19" y="f21"/>
                    <a:pt x="f19" y="f16"/>
                  </a:cubicBezTo>
                  <a:cubicBezTo>
                    <a:pt x="f19" y="f22"/>
                    <a:pt x="f20" y="f23"/>
                    <a:pt x="f18" y="f23"/>
                  </a:cubicBezTo>
                  <a:cubicBezTo>
                    <a:pt x="f24" y="f23"/>
                    <a:pt x="f23" y="f22"/>
                    <a:pt x="f23" y="f18"/>
                  </a:cubicBezTo>
                  <a:cubicBezTo>
                    <a:pt x="f23" y="f21"/>
                    <a:pt x="f25" y="f19"/>
                    <a:pt x="f18" y="f1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96" name="Freeform 406">
              <a:extLst>
                <a:ext uri="{FF2B5EF4-FFF2-40B4-BE49-F238E27FC236}">
                  <a16:creationId xmlns:a16="http://schemas.microsoft.com/office/drawing/2014/main" id="{858F838D-F55A-244E-D174-5850C160C217}"/>
                </a:ext>
              </a:extLst>
            </p:cNvPr>
            <p:cNvSpPr/>
            <p:nvPr/>
          </p:nvSpPr>
          <p:spPr>
            <a:xfrm>
              <a:off x="10557488" y="4418289"/>
              <a:ext cx="157167" cy="1571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8"/>
                <a:gd name="f7" fmla="val 54"/>
                <a:gd name="f8" fmla="val 1"/>
                <a:gd name="f9" fmla="val 84"/>
                <a:gd name="f10" fmla="val 106"/>
                <a:gd name="f11" fmla="val 24"/>
                <a:gd name="f12" fmla="val 107"/>
                <a:gd name="f13" fmla="val 53"/>
                <a:gd name="f14" fmla="val 86"/>
                <a:gd name="f15" fmla="val 105"/>
                <a:gd name="f16" fmla="val 56"/>
                <a:gd name="f17" fmla="val 25"/>
                <a:gd name="f18" fmla="val 2"/>
                <a:gd name="f19" fmla="val 85"/>
                <a:gd name="f20" fmla="val 55"/>
                <a:gd name="f21" fmla="val 26"/>
                <a:gd name="f22" fmla="val 92"/>
                <a:gd name="f23" fmla="val 75"/>
                <a:gd name="f24" fmla="val 93"/>
                <a:gd name="f25" fmla="val 74"/>
                <a:gd name="f26" fmla="val 30"/>
                <a:gd name="f27" fmla="val 15"/>
                <a:gd name="f28" fmla="val 16"/>
                <a:gd name="f29" fmla="val 32"/>
                <a:gd name="f30" fmla="val 33"/>
                <a:gd name="f31" fmla="val 76"/>
                <a:gd name="f32" fmla="+- 0 0 -90"/>
                <a:gd name="f33" fmla="*/ f3 1 108"/>
                <a:gd name="f34" fmla="*/ f4 1 108"/>
                <a:gd name="f35" fmla="val f5"/>
                <a:gd name="f36" fmla="val f6"/>
                <a:gd name="f37" fmla="*/ f32 f0 1"/>
                <a:gd name="f38" fmla="+- f36 0 f35"/>
                <a:gd name="f39" fmla="*/ f37 1 f2"/>
                <a:gd name="f40" fmla="*/ f38 1 108"/>
                <a:gd name="f41" fmla="*/ 54 f38 1"/>
                <a:gd name="f42" fmla="*/ 1 f38 1"/>
                <a:gd name="f43" fmla="*/ 107 f38 1"/>
                <a:gd name="f44" fmla="*/ 53 f38 1"/>
                <a:gd name="f45" fmla="*/ 56 f38 1"/>
                <a:gd name="f46" fmla="*/ 55 f38 1"/>
                <a:gd name="f47" fmla="*/ 92 f38 1"/>
                <a:gd name="f48" fmla="*/ 93 f38 1"/>
                <a:gd name="f49" fmla="*/ 16 f38 1"/>
                <a:gd name="f50" fmla="+- f39 0 f1"/>
                <a:gd name="f51" fmla="*/ f41 1 108"/>
                <a:gd name="f52" fmla="*/ f42 1 108"/>
                <a:gd name="f53" fmla="*/ f43 1 108"/>
                <a:gd name="f54" fmla="*/ f44 1 108"/>
                <a:gd name="f55" fmla="*/ f45 1 108"/>
                <a:gd name="f56" fmla="*/ f46 1 108"/>
                <a:gd name="f57" fmla="*/ f47 1 108"/>
                <a:gd name="f58" fmla="*/ f48 1 108"/>
                <a:gd name="f59" fmla="*/ f49 1 108"/>
                <a:gd name="f60" fmla="*/ 0 1 f40"/>
                <a:gd name="f61" fmla="*/ f36 1 f40"/>
                <a:gd name="f62" fmla="*/ f51 1 f40"/>
                <a:gd name="f63" fmla="*/ f52 1 f40"/>
                <a:gd name="f64" fmla="*/ f53 1 f40"/>
                <a:gd name="f65" fmla="*/ f54 1 f40"/>
                <a:gd name="f66" fmla="*/ f55 1 f40"/>
                <a:gd name="f67" fmla="*/ f56 1 f40"/>
                <a:gd name="f68" fmla="*/ f57 1 f40"/>
                <a:gd name="f69" fmla="*/ f58 1 f40"/>
                <a:gd name="f70" fmla="*/ f59 1 f40"/>
                <a:gd name="f71" fmla="*/ f60 f33 1"/>
                <a:gd name="f72" fmla="*/ f61 f33 1"/>
                <a:gd name="f73" fmla="*/ f61 f34 1"/>
                <a:gd name="f74" fmla="*/ f60 f34 1"/>
                <a:gd name="f75" fmla="*/ f62 f33 1"/>
                <a:gd name="f76" fmla="*/ f63 f34 1"/>
                <a:gd name="f77" fmla="*/ f64 f33 1"/>
                <a:gd name="f78" fmla="*/ f65 f34 1"/>
                <a:gd name="f79" fmla="*/ f66 f33 1"/>
                <a:gd name="f80" fmla="*/ f64 f34 1"/>
                <a:gd name="f81" fmla="*/ f63 f33 1"/>
                <a:gd name="f82" fmla="*/ f67 f34 1"/>
                <a:gd name="f83" fmla="*/ f67 f33 1"/>
                <a:gd name="f84" fmla="*/ f68 f34 1"/>
                <a:gd name="f85" fmla="*/ f69 f33 1"/>
                <a:gd name="f86" fmla="*/ f62 f34 1"/>
                <a:gd name="f87" fmla="*/ f70 f34 1"/>
                <a:gd name="f88" fmla="*/ f7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75" y="f76"/>
                </a:cxn>
                <a:cxn ang="f50">
                  <a:pos x="f77" y="f78"/>
                </a:cxn>
                <a:cxn ang="f50">
                  <a:pos x="f79" y="f80"/>
                </a:cxn>
                <a:cxn ang="f50">
                  <a:pos x="f81" y="f82"/>
                </a:cxn>
                <a:cxn ang="f50">
                  <a:pos x="f75" y="f76"/>
                </a:cxn>
                <a:cxn ang="f50">
                  <a:pos x="f83" y="f84"/>
                </a:cxn>
                <a:cxn ang="f50">
                  <a:pos x="f85" y="f86"/>
                </a:cxn>
                <a:cxn ang="f50">
                  <a:pos x="f75" y="f87"/>
                </a:cxn>
                <a:cxn ang="f50">
                  <a:pos x="f88" y="f86"/>
                </a:cxn>
                <a:cxn ang="f50">
                  <a:pos x="f83" y="f84"/>
                </a:cxn>
              </a:cxnLst>
              <a:rect l="f71" t="f74" r="f72" b="f73"/>
              <a:pathLst>
                <a:path w="108" h="108">
                  <a:moveTo>
                    <a:pt x="f7" y="f8"/>
                  </a:moveTo>
                  <a:cubicBezTo>
                    <a:pt x="f9" y="f5"/>
                    <a:pt x="f10" y="f11"/>
                    <a:pt x="f12" y="f13"/>
                  </a:cubicBezTo>
                  <a:cubicBezTo>
                    <a:pt x="f6" y="f9"/>
                    <a:pt x="f14" y="f15"/>
                    <a:pt x="f16" y="f12"/>
                  </a:cubicBezTo>
                  <a:cubicBezTo>
                    <a:pt x="f17" y="f6"/>
                    <a:pt x="f18" y="f19"/>
                    <a:pt x="f8" y="f20"/>
                  </a:cubicBezTo>
                  <a:cubicBezTo>
                    <a:pt x="f5" y="f11"/>
                    <a:pt x="f21" y="f8"/>
                    <a:pt x="f7" y="f8"/>
                  </a:cubicBezTo>
                  <a:close/>
                  <a:moveTo>
                    <a:pt x="f20" y="f22"/>
                  </a:moveTo>
                  <a:cubicBezTo>
                    <a:pt x="f23" y="f24"/>
                    <a:pt x="f22" y="f25"/>
                    <a:pt x="f24" y="f7"/>
                  </a:cubicBezTo>
                  <a:cubicBezTo>
                    <a:pt x="f24" y="f26"/>
                    <a:pt x="f25" y="f27"/>
                    <a:pt x="f7" y="f28"/>
                  </a:cubicBezTo>
                  <a:cubicBezTo>
                    <a:pt x="f29" y="f28"/>
                    <a:pt x="f28" y="f30"/>
                    <a:pt x="f28" y="f7"/>
                  </a:cubicBezTo>
                  <a:cubicBezTo>
                    <a:pt x="f28" y="f31"/>
                    <a:pt x="f30" y="f22"/>
                    <a:pt x="f20" y="f22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97" name="Freeform 407">
              <a:extLst>
                <a:ext uri="{FF2B5EF4-FFF2-40B4-BE49-F238E27FC236}">
                  <a16:creationId xmlns:a16="http://schemas.microsoft.com/office/drawing/2014/main" id="{D40E1C56-E252-53F0-9725-95B9E740DD68}"/>
                </a:ext>
              </a:extLst>
            </p:cNvPr>
            <p:cNvSpPr/>
            <p:nvPr/>
          </p:nvSpPr>
          <p:spPr>
            <a:xfrm>
              <a:off x="9592284" y="5961339"/>
              <a:ext cx="101598" cy="1031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"/>
                <a:gd name="f7" fmla="val 71"/>
                <a:gd name="f8" fmla="val 35"/>
                <a:gd name="f9" fmla="val 15"/>
                <a:gd name="f10" fmla="val 34"/>
                <a:gd name="f11" fmla="val 54"/>
                <a:gd name="f12" fmla="val 55"/>
                <a:gd name="f13" fmla="+- 0 0 -90"/>
                <a:gd name="f14" fmla="*/ f3 1 70"/>
                <a:gd name="f15" fmla="*/ f4 1 71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70"/>
                <a:gd name="f24" fmla="*/ f20 1 71"/>
                <a:gd name="f25" fmla="*/ 0 f21 1"/>
                <a:gd name="f26" fmla="*/ 35 f20 1"/>
                <a:gd name="f27" fmla="*/ 34 f21 1"/>
                <a:gd name="f28" fmla="*/ 0 f20 1"/>
                <a:gd name="f29" fmla="*/ 70 f21 1"/>
                <a:gd name="f30" fmla="*/ 34 f20 1"/>
                <a:gd name="f31" fmla="*/ 35 f21 1"/>
                <a:gd name="f32" fmla="*/ 71 f20 1"/>
                <a:gd name="f33" fmla="+- f22 0 f1"/>
                <a:gd name="f34" fmla="*/ f25 1 70"/>
                <a:gd name="f35" fmla="*/ f26 1 71"/>
                <a:gd name="f36" fmla="*/ f27 1 70"/>
                <a:gd name="f37" fmla="*/ f28 1 71"/>
                <a:gd name="f38" fmla="*/ f29 1 70"/>
                <a:gd name="f39" fmla="*/ f30 1 71"/>
                <a:gd name="f40" fmla="*/ f31 1 70"/>
                <a:gd name="f41" fmla="*/ f32 1 71"/>
                <a:gd name="f42" fmla="*/ 0 1 f23"/>
                <a:gd name="f43" fmla="*/ f17 1 f23"/>
                <a:gd name="f44" fmla="*/ 0 1 f24"/>
                <a:gd name="f45" fmla="*/ f18 1 f24"/>
                <a:gd name="f46" fmla="*/ f34 1 f23"/>
                <a:gd name="f47" fmla="*/ f35 1 f24"/>
                <a:gd name="f48" fmla="*/ f36 1 f23"/>
                <a:gd name="f49" fmla="*/ f37 1 f24"/>
                <a:gd name="f50" fmla="*/ f38 1 f23"/>
                <a:gd name="f51" fmla="*/ f39 1 f24"/>
                <a:gd name="f52" fmla="*/ f40 1 f23"/>
                <a:gd name="f53" fmla="*/ f41 1 f24"/>
                <a:gd name="f54" fmla="*/ f42 f14 1"/>
                <a:gd name="f55" fmla="*/ f43 f14 1"/>
                <a:gd name="f56" fmla="*/ f45 f15 1"/>
                <a:gd name="f57" fmla="*/ f44 f15 1"/>
                <a:gd name="f58" fmla="*/ f46 f14 1"/>
                <a:gd name="f59" fmla="*/ f47 f15 1"/>
                <a:gd name="f60" fmla="*/ f48 f14 1"/>
                <a:gd name="f61" fmla="*/ f49 f15 1"/>
                <a:gd name="f62" fmla="*/ f50 f14 1"/>
                <a:gd name="f63" fmla="*/ f51 f15 1"/>
                <a:gd name="f64" fmla="*/ f52 f14 1"/>
                <a:gd name="f65" fmla="*/ f53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8" y="f59"/>
                </a:cxn>
                <a:cxn ang="f33">
                  <a:pos x="f60" y="f61"/>
                </a:cxn>
                <a:cxn ang="f33">
                  <a:pos x="f62" y="f63"/>
                </a:cxn>
                <a:cxn ang="f33">
                  <a:pos x="f64" y="f65"/>
                </a:cxn>
                <a:cxn ang="f33">
                  <a:pos x="f58" y="f59"/>
                </a:cxn>
              </a:cxnLst>
              <a:rect l="f54" t="f57" r="f55" b="f56"/>
              <a:pathLst>
                <a:path w="70" h="71">
                  <a:moveTo>
                    <a:pt x="f5" y="f8"/>
                  </a:moveTo>
                  <a:cubicBezTo>
                    <a:pt x="f5" y="f9"/>
                    <a:pt x="f9" y="f5"/>
                    <a:pt x="f10" y="f5"/>
                  </a:cubicBezTo>
                  <a:cubicBezTo>
                    <a:pt x="f11" y="f5"/>
                    <a:pt x="f6" y="f9"/>
                    <a:pt x="f6" y="f10"/>
                  </a:cubicBezTo>
                  <a:cubicBezTo>
                    <a:pt x="f6" y="f12"/>
                    <a:pt x="f12" y="f7"/>
                    <a:pt x="f8" y="f7"/>
                  </a:cubicBezTo>
                  <a:cubicBezTo>
                    <a:pt x="f9" y="f7"/>
                    <a:pt x="f5" y="f12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98" name="Freeform 408">
              <a:extLst>
                <a:ext uri="{FF2B5EF4-FFF2-40B4-BE49-F238E27FC236}">
                  <a16:creationId xmlns:a16="http://schemas.microsoft.com/office/drawing/2014/main" id="{738CEEAE-2385-5965-F605-B7CCA6167FC2}"/>
                </a:ext>
              </a:extLst>
            </p:cNvPr>
            <p:cNvSpPr/>
            <p:nvPr/>
          </p:nvSpPr>
          <p:spPr>
            <a:xfrm>
              <a:off x="9727222" y="4615141"/>
              <a:ext cx="100017" cy="1000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9"/>
                <a:gd name="f7" fmla="val 35"/>
                <a:gd name="f8" fmla="val 54"/>
                <a:gd name="f9" fmla="val 53"/>
                <a:gd name="f10" fmla="val 34"/>
                <a:gd name="f11" fmla="val 15"/>
                <a:gd name="f12" fmla="val 1"/>
                <a:gd name="f13" fmla="val 14"/>
                <a:gd name="f14" fmla="+- 0 0 -90"/>
                <a:gd name="f15" fmla="*/ f3 1 69"/>
                <a:gd name="f16" fmla="*/ f4 1 69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69"/>
                <a:gd name="f23" fmla="*/ 69 f20 1"/>
                <a:gd name="f24" fmla="*/ 35 f20 1"/>
                <a:gd name="f25" fmla="*/ 34 f20 1"/>
                <a:gd name="f26" fmla="*/ 0 f20 1"/>
                <a:gd name="f27" fmla="+- f21 0 f1"/>
                <a:gd name="f28" fmla="*/ f23 1 69"/>
                <a:gd name="f29" fmla="*/ f24 1 69"/>
                <a:gd name="f30" fmla="*/ f25 1 69"/>
                <a:gd name="f31" fmla="*/ f26 1 69"/>
                <a:gd name="f32" fmla="*/ 0 1 f22"/>
                <a:gd name="f33" fmla="*/ f18 1 f22"/>
                <a:gd name="f34" fmla="*/ f28 1 f22"/>
                <a:gd name="f35" fmla="*/ f29 1 f22"/>
                <a:gd name="f36" fmla="*/ f30 1 f22"/>
                <a:gd name="f37" fmla="*/ f31 1 f22"/>
                <a:gd name="f38" fmla="*/ f32 f15 1"/>
                <a:gd name="f39" fmla="*/ f33 f15 1"/>
                <a:gd name="f40" fmla="*/ f33 f16 1"/>
                <a:gd name="f41" fmla="*/ f32 f16 1"/>
                <a:gd name="f42" fmla="*/ f34 f15 1"/>
                <a:gd name="f43" fmla="*/ f35 f16 1"/>
                <a:gd name="f44" fmla="*/ f36 f15 1"/>
                <a:gd name="f45" fmla="*/ f34 f16 1"/>
                <a:gd name="f46" fmla="*/ f37 f15 1"/>
                <a:gd name="f47" fmla="*/ f36 f16 1"/>
                <a:gd name="f48" fmla="*/ f35 f15 1"/>
                <a:gd name="f49" fmla="*/ f37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2" y="f43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8" y="f49"/>
                </a:cxn>
                <a:cxn ang="f27">
                  <a:pos x="f42" y="f43"/>
                </a:cxn>
              </a:cxnLst>
              <a:rect l="f38" t="f41" r="f39" b="f40"/>
              <a:pathLst>
                <a:path w="69" h="69">
                  <a:moveTo>
                    <a:pt x="f6" y="f7"/>
                  </a:moveTo>
                  <a:cubicBezTo>
                    <a:pt x="f6" y="f8"/>
                    <a:pt x="f9" y="f6"/>
                    <a:pt x="f10" y="f6"/>
                  </a:cubicBezTo>
                  <a:cubicBezTo>
                    <a:pt x="f11" y="f6"/>
                    <a:pt x="f5" y="f9"/>
                    <a:pt x="f5" y="f10"/>
                  </a:cubicBezTo>
                  <a:cubicBezTo>
                    <a:pt x="f12" y="f13"/>
                    <a:pt x="f11" y="f5"/>
                    <a:pt x="f7" y="f5"/>
                  </a:cubicBezTo>
                  <a:cubicBezTo>
                    <a:pt x="f8" y="f5"/>
                    <a:pt x="f6" y="f11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399" name="Freeform 409">
              <a:extLst>
                <a:ext uri="{FF2B5EF4-FFF2-40B4-BE49-F238E27FC236}">
                  <a16:creationId xmlns:a16="http://schemas.microsoft.com/office/drawing/2014/main" id="{9D26A1F1-7439-0EE5-294C-DAD87F0F8E0D}"/>
                </a:ext>
              </a:extLst>
            </p:cNvPr>
            <p:cNvSpPr/>
            <p:nvPr/>
          </p:nvSpPr>
          <p:spPr>
            <a:xfrm>
              <a:off x="9546253" y="4615141"/>
              <a:ext cx="101598" cy="1000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"/>
                <a:gd name="f7" fmla="val 69"/>
                <a:gd name="f8" fmla="val 36"/>
                <a:gd name="f9" fmla="val 68"/>
                <a:gd name="f10" fmla="val 55"/>
                <a:gd name="f11" fmla="val 53"/>
                <a:gd name="f12" fmla="val 34"/>
                <a:gd name="f13" fmla="val 15"/>
                <a:gd name="f14" fmla="val 33"/>
                <a:gd name="f15" fmla="val 1"/>
                <a:gd name="f16" fmla="val 14"/>
                <a:gd name="f17" fmla="val 17"/>
                <a:gd name="f18" fmla="val 16"/>
                <a:gd name="f19" fmla="+- 0 0 -90"/>
                <a:gd name="f20" fmla="*/ f3 1 70"/>
                <a:gd name="f21" fmla="*/ f4 1 69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70"/>
                <a:gd name="f30" fmla="*/ f26 1 69"/>
                <a:gd name="f31" fmla="*/ 69 f27 1"/>
                <a:gd name="f32" fmla="*/ 36 f26 1"/>
                <a:gd name="f33" fmla="*/ 34 f27 1"/>
                <a:gd name="f34" fmla="*/ 69 f26 1"/>
                <a:gd name="f35" fmla="*/ 0 f27 1"/>
                <a:gd name="f36" fmla="*/ 33 f26 1"/>
                <a:gd name="f37" fmla="*/ 36 f27 1"/>
                <a:gd name="f38" fmla="*/ 0 f26 1"/>
                <a:gd name="f39" fmla="+- f28 0 f1"/>
                <a:gd name="f40" fmla="*/ f31 1 70"/>
                <a:gd name="f41" fmla="*/ f32 1 69"/>
                <a:gd name="f42" fmla="*/ f33 1 70"/>
                <a:gd name="f43" fmla="*/ f34 1 69"/>
                <a:gd name="f44" fmla="*/ f35 1 70"/>
                <a:gd name="f45" fmla="*/ f36 1 69"/>
                <a:gd name="f46" fmla="*/ f37 1 70"/>
                <a:gd name="f47" fmla="*/ f38 1 69"/>
                <a:gd name="f48" fmla="*/ 0 1 f29"/>
                <a:gd name="f49" fmla="*/ f23 1 f29"/>
                <a:gd name="f50" fmla="*/ 0 1 f30"/>
                <a:gd name="f51" fmla="*/ f24 1 f30"/>
                <a:gd name="f52" fmla="*/ f40 1 f29"/>
                <a:gd name="f53" fmla="*/ f41 1 f30"/>
                <a:gd name="f54" fmla="*/ f42 1 f29"/>
                <a:gd name="f55" fmla="*/ f43 1 f30"/>
                <a:gd name="f56" fmla="*/ f44 1 f29"/>
                <a:gd name="f57" fmla="*/ f45 1 f30"/>
                <a:gd name="f58" fmla="*/ f46 1 f29"/>
                <a:gd name="f59" fmla="*/ f47 1 f30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1 1"/>
                <a:gd name="f68" fmla="*/ f56 f20 1"/>
                <a:gd name="f69" fmla="*/ f57 f21 1"/>
                <a:gd name="f70" fmla="*/ f58 f20 1"/>
                <a:gd name="f71" fmla="*/ f5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64" y="f65"/>
                </a:cxn>
              </a:cxnLst>
              <a:rect l="f60" t="f63" r="f61" b="f62"/>
              <a:pathLst>
                <a:path w="70" h="69">
                  <a:moveTo>
                    <a:pt x="f7" y="f8"/>
                  </a:moveTo>
                  <a:cubicBezTo>
                    <a:pt x="f9" y="f10"/>
                    <a:pt x="f11" y="f7"/>
                    <a:pt x="f12" y="f7"/>
                  </a:cubicBezTo>
                  <a:cubicBezTo>
                    <a:pt x="f13" y="f7"/>
                    <a:pt x="f5" y="f11"/>
                    <a:pt x="f5" y="f14"/>
                  </a:cubicBezTo>
                  <a:cubicBezTo>
                    <a:pt x="f15" y="f16"/>
                    <a:pt x="f17" y="f5"/>
                    <a:pt x="f8" y="f5"/>
                  </a:cubicBezTo>
                  <a:cubicBezTo>
                    <a:pt x="f10" y="f5"/>
                    <a:pt x="f6" y="f18"/>
                    <a:pt x="f7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00" name="Freeform 410">
              <a:extLst>
                <a:ext uri="{FF2B5EF4-FFF2-40B4-BE49-F238E27FC236}">
                  <a16:creationId xmlns:a16="http://schemas.microsoft.com/office/drawing/2014/main" id="{FAF28C28-97AA-EEAE-9B81-6C165B53182C}"/>
                </a:ext>
              </a:extLst>
            </p:cNvPr>
            <p:cNvSpPr/>
            <p:nvPr/>
          </p:nvSpPr>
          <p:spPr>
            <a:xfrm>
              <a:off x="9905027" y="4611959"/>
              <a:ext cx="100017" cy="1000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9"/>
                <a:gd name="f7" fmla="val 35"/>
                <a:gd name="f8" fmla="val 15"/>
                <a:gd name="f9" fmla="val 54"/>
                <a:gd name="f10" fmla="val 1"/>
                <a:gd name="f11" fmla="val 16"/>
                <a:gd name="f12" fmla="val 17"/>
                <a:gd name="f13" fmla="val 36"/>
                <a:gd name="f14" fmla="val 55"/>
                <a:gd name="f15" fmla="+- 0 0 -90"/>
                <a:gd name="f16" fmla="*/ f3 1 69"/>
                <a:gd name="f17" fmla="*/ f4 1 69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69"/>
                <a:gd name="f24" fmla="*/ 35 f21 1"/>
                <a:gd name="f25" fmla="*/ 69 f21 1"/>
                <a:gd name="f26" fmla="*/ 0 f21 1"/>
                <a:gd name="f27" fmla="*/ 36 f21 1"/>
                <a:gd name="f28" fmla="+- f22 0 f1"/>
                <a:gd name="f29" fmla="*/ f24 1 69"/>
                <a:gd name="f30" fmla="*/ f25 1 69"/>
                <a:gd name="f31" fmla="*/ f26 1 69"/>
                <a:gd name="f32" fmla="*/ f27 1 69"/>
                <a:gd name="f33" fmla="*/ 0 1 f23"/>
                <a:gd name="f34" fmla="*/ f19 1 f23"/>
                <a:gd name="f35" fmla="*/ f29 1 f23"/>
                <a:gd name="f36" fmla="*/ f30 1 f23"/>
                <a:gd name="f37" fmla="*/ f31 1 f23"/>
                <a:gd name="f38" fmla="*/ f32 1 f23"/>
                <a:gd name="f39" fmla="*/ f33 f16 1"/>
                <a:gd name="f40" fmla="*/ f34 f16 1"/>
                <a:gd name="f41" fmla="*/ f34 f17 1"/>
                <a:gd name="f42" fmla="*/ f33 f17 1"/>
                <a:gd name="f43" fmla="*/ f35 f16 1"/>
                <a:gd name="f44" fmla="*/ f36 f17 1"/>
                <a:gd name="f45" fmla="*/ f37 f16 1"/>
                <a:gd name="f46" fmla="*/ f35 f17 1"/>
                <a:gd name="f47" fmla="*/ f37 f17 1"/>
                <a:gd name="f48" fmla="*/ f36 f16 1"/>
                <a:gd name="f49" fmla="*/ f38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6"/>
                </a:cxn>
                <a:cxn ang="f28">
                  <a:pos x="f43" y="f47"/>
                </a:cxn>
                <a:cxn ang="f28">
                  <a:pos x="f48" y="f49"/>
                </a:cxn>
                <a:cxn ang="f28">
                  <a:pos x="f43" y="f44"/>
                </a:cxn>
              </a:cxnLst>
              <a:rect l="f39" t="f42" r="f40" b="f41"/>
              <a:pathLst>
                <a:path w="69" h="69">
                  <a:moveTo>
                    <a:pt x="f7" y="f6"/>
                  </a:moveTo>
                  <a:cubicBezTo>
                    <a:pt x="f8" y="f6"/>
                    <a:pt x="f5" y="f9"/>
                    <a:pt x="f5" y="f7"/>
                  </a:cubicBezTo>
                  <a:cubicBezTo>
                    <a:pt x="f10" y="f11"/>
                    <a:pt x="f12" y="f5"/>
                    <a:pt x="f7" y="f5"/>
                  </a:cubicBezTo>
                  <a:cubicBezTo>
                    <a:pt x="f9" y="f5"/>
                    <a:pt x="f6" y="f11"/>
                    <a:pt x="f6" y="f13"/>
                  </a:cubicBezTo>
                  <a:cubicBezTo>
                    <a:pt x="f6" y="f14"/>
                    <a:pt x="f14" y="f6"/>
                    <a:pt x="f7" y="f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01" name="Freeform 411">
              <a:extLst>
                <a:ext uri="{FF2B5EF4-FFF2-40B4-BE49-F238E27FC236}">
                  <a16:creationId xmlns:a16="http://schemas.microsoft.com/office/drawing/2014/main" id="{91199E26-15A0-8B27-CD18-22835520B54C}"/>
                </a:ext>
              </a:extLst>
            </p:cNvPr>
            <p:cNvSpPr/>
            <p:nvPr/>
          </p:nvSpPr>
          <p:spPr>
            <a:xfrm>
              <a:off x="8792184" y="3422928"/>
              <a:ext cx="96834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"/>
                <a:gd name="f7" fmla="val 66"/>
                <a:gd name="f8" fmla="val 34"/>
                <a:gd name="f9" fmla="val 15"/>
                <a:gd name="f10" fmla="val 52"/>
                <a:gd name="f11" fmla="val 16"/>
                <a:gd name="f12" fmla="val 1"/>
                <a:gd name="f13" fmla="+- 0 0 -90"/>
                <a:gd name="f14" fmla="*/ f3 1 67"/>
                <a:gd name="f15" fmla="*/ f4 1 6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67"/>
                <a:gd name="f24" fmla="*/ f20 1 66"/>
                <a:gd name="f25" fmla="*/ 34 f21 1"/>
                <a:gd name="f26" fmla="*/ 66 f20 1"/>
                <a:gd name="f27" fmla="*/ 0 f21 1"/>
                <a:gd name="f28" fmla="*/ 34 f20 1"/>
                <a:gd name="f29" fmla="*/ 1 f20 1"/>
                <a:gd name="f30" fmla="*/ 67 f21 1"/>
                <a:gd name="f31" fmla="+- f22 0 f1"/>
                <a:gd name="f32" fmla="*/ f25 1 67"/>
                <a:gd name="f33" fmla="*/ f26 1 66"/>
                <a:gd name="f34" fmla="*/ f27 1 67"/>
                <a:gd name="f35" fmla="*/ f28 1 66"/>
                <a:gd name="f36" fmla="*/ f29 1 66"/>
                <a:gd name="f37" fmla="*/ f30 1 67"/>
                <a:gd name="f38" fmla="*/ 0 1 f23"/>
                <a:gd name="f39" fmla="*/ f17 1 f23"/>
                <a:gd name="f40" fmla="*/ 0 1 f24"/>
                <a:gd name="f41" fmla="*/ f18 1 f24"/>
                <a:gd name="f42" fmla="*/ f32 1 f23"/>
                <a:gd name="f43" fmla="*/ f33 1 f24"/>
                <a:gd name="f44" fmla="*/ f34 1 f23"/>
                <a:gd name="f45" fmla="*/ f35 1 f24"/>
                <a:gd name="f46" fmla="*/ f36 1 f24"/>
                <a:gd name="f47" fmla="*/ f37 1 f23"/>
                <a:gd name="f48" fmla="*/ f38 f14 1"/>
                <a:gd name="f49" fmla="*/ f39 f14 1"/>
                <a:gd name="f50" fmla="*/ f41 f15 1"/>
                <a:gd name="f51" fmla="*/ f40 f15 1"/>
                <a:gd name="f52" fmla="*/ f42 f14 1"/>
                <a:gd name="f53" fmla="*/ f43 f15 1"/>
                <a:gd name="f54" fmla="*/ f44 f14 1"/>
                <a:gd name="f55" fmla="*/ f45 f15 1"/>
                <a:gd name="f56" fmla="*/ f46 f15 1"/>
                <a:gd name="f57" fmla="*/ f4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3"/>
                </a:cxn>
                <a:cxn ang="f31">
                  <a:pos x="f54" y="f55"/>
                </a:cxn>
                <a:cxn ang="f31">
                  <a:pos x="f52" y="f56"/>
                </a:cxn>
                <a:cxn ang="f31">
                  <a:pos x="f57" y="f55"/>
                </a:cxn>
                <a:cxn ang="f31">
                  <a:pos x="f52" y="f53"/>
                </a:cxn>
              </a:cxnLst>
              <a:rect l="f48" t="f51" r="f49" b="f50"/>
              <a:pathLst>
                <a:path w="67" h="66">
                  <a:moveTo>
                    <a:pt x="f8" y="f7"/>
                  </a:moveTo>
                  <a:cubicBezTo>
                    <a:pt x="f9" y="f7"/>
                    <a:pt x="f5" y="f10"/>
                    <a:pt x="f5" y="f8"/>
                  </a:cubicBezTo>
                  <a:cubicBezTo>
                    <a:pt x="f5" y="f11"/>
                    <a:pt x="f11" y="f5"/>
                    <a:pt x="f8" y="f12"/>
                  </a:cubicBezTo>
                  <a:cubicBezTo>
                    <a:pt x="f10" y="f12"/>
                    <a:pt x="f6" y="f11"/>
                    <a:pt x="f6" y="f8"/>
                  </a:cubicBezTo>
                  <a:cubicBezTo>
                    <a:pt x="f6" y="f10"/>
                    <a:pt x="f10" y="f7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02" name="Freeform 412">
              <a:extLst>
                <a:ext uri="{FF2B5EF4-FFF2-40B4-BE49-F238E27FC236}">
                  <a16:creationId xmlns:a16="http://schemas.microsoft.com/office/drawing/2014/main" id="{D0FC41DE-EACE-8261-6416-AE781331FF84}"/>
                </a:ext>
              </a:extLst>
            </p:cNvPr>
            <p:cNvSpPr/>
            <p:nvPr/>
          </p:nvSpPr>
          <p:spPr>
            <a:xfrm>
              <a:off x="8800121" y="4303989"/>
              <a:ext cx="95253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4"/>
                <a:gd name="f8" fmla="val 52"/>
                <a:gd name="f9" fmla="val 14"/>
                <a:gd name="f10" fmla="val 33"/>
                <a:gd name="f11" fmla="val 32"/>
                <a:gd name="f12" fmla="val 17"/>
                <a:gd name="f13" fmla="val 1"/>
                <a:gd name="f14" fmla="val 50"/>
                <a:gd name="f15" fmla="+- 0 0 -90"/>
                <a:gd name="f16" fmla="*/ f3 1 66"/>
                <a:gd name="f17" fmla="*/ f4 1 66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66"/>
                <a:gd name="f24" fmla="*/ 34 f21 1"/>
                <a:gd name="f25" fmla="*/ 0 f21 1"/>
                <a:gd name="f26" fmla="*/ 66 f21 1"/>
                <a:gd name="f27" fmla="*/ 33 f21 1"/>
                <a:gd name="f28" fmla="*/ 32 f21 1"/>
                <a:gd name="f29" fmla="+- f22 0 f1"/>
                <a:gd name="f30" fmla="*/ f24 1 66"/>
                <a:gd name="f31" fmla="*/ f25 1 66"/>
                <a:gd name="f32" fmla="*/ f26 1 66"/>
                <a:gd name="f33" fmla="*/ f27 1 66"/>
                <a:gd name="f34" fmla="*/ f28 1 66"/>
                <a:gd name="f35" fmla="*/ 0 1 f23"/>
                <a:gd name="f36" fmla="*/ f19 1 f23"/>
                <a:gd name="f37" fmla="*/ f30 1 f23"/>
                <a:gd name="f38" fmla="*/ f31 1 f23"/>
                <a:gd name="f39" fmla="*/ f32 1 f23"/>
                <a:gd name="f40" fmla="*/ f33 1 f23"/>
                <a:gd name="f41" fmla="*/ f34 1 f23"/>
                <a:gd name="f42" fmla="*/ f35 f16 1"/>
                <a:gd name="f43" fmla="*/ f36 f16 1"/>
                <a:gd name="f44" fmla="*/ f36 f17 1"/>
                <a:gd name="f45" fmla="*/ f35 f17 1"/>
                <a:gd name="f46" fmla="*/ f37 f16 1"/>
                <a:gd name="f47" fmla="*/ f38 f17 1"/>
                <a:gd name="f48" fmla="*/ f39 f16 1"/>
                <a:gd name="f49" fmla="*/ f40 f17 1"/>
                <a:gd name="f50" fmla="*/ f41 f16 1"/>
                <a:gd name="f51" fmla="*/ f39 f17 1"/>
                <a:gd name="f52" fmla="*/ f38 f16 1"/>
                <a:gd name="f5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52" y="f53"/>
                </a:cxn>
                <a:cxn ang="f29">
                  <a:pos x="f46" y="f47"/>
                </a:cxn>
              </a:cxnLst>
              <a:rect l="f42" t="f45" r="f43" b="f44"/>
              <a:pathLst>
                <a:path w="66" h="66">
                  <a:moveTo>
                    <a:pt x="f7" y="f5"/>
                  </a:moveTo>
                  <a:cubicBezTo>
                    <a:pt x="f8" y="f5"/>
                    <a:pt x="f6" y="f9"/>
                    <a:pt x="f6" y="f10"/>
                  </a:cubicBezTo>
                  <a:cubicBezTo>
                    <a:pt x="f6" y="f8"/>
                    <a:pt x="f8" y="f6"/>
                    <a:pt x="f11" y="f6"/>
                  </a:cubicBezTo>
                  <a:cubicBezTo>
                    <a:pt x="f12" y="f6"/>
                    <a:pt x="f13" y="f14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03" name="Freeform 413">
              <a:extLst>
                <a:ext uri="{FF2B5EF4-FFF2-40B4-BE49-F238E27FC236}">
                  <a16:creationId xmlns:a16="http://schemas.microsoft.com/office/drawing/2014/main" id="{FFF8A55C-6E2F-5EF5-01BD-D2683B14758A}"/>
                </a:ext>
              </a:extLst>
            </p:cNvPr>
            <p:cNvSpPr/>
            <p:nvPr/>
          </p:nvSpPr>
          <p:spPr>
            <a:xfrm>
              <a:off x="10789261" y="3613425"/>
              <a:ext cx="90489" cy="920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"/>
                <a:gd name="f7" fmla="val 64"/>
                <a:gd name="f8" fmla="val 32"/>
                <a:gd name="f9" fmla="val 49"/>
                <a:gd name="f10" fmla="val 14"/>
                <a:gd name="f11" fmla="val 50"/>
                <a:gd name="f12" fmla="val 48"/>
                <a:gd name="f13" fmla="val 30"/>
                <a:gd name="f14" fmla="val 12"/>
                <a:gd name="f15" fmla="val 13"/>
                <a:gd name="f16" fmla="+- 0 0 -90"/>
                <a:gd name="f17" fmla="*/ f3 1 63"/>
                <a:gd name="f18" fmla="*/ f4 1 64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63"/>
                <a:gd name="f27" fmla="*/ f23 1 64"/>
                <a:gd name="f28" fmla="*/ 32 f24 1"/>
                <a:gd name="f29" fmla="*/ 0 f23 1"/>
                <a:gd name="f30" fmla="*/ 63 f24 1"/>
                <a:gd name="f31" fmla="*/ 32 f23 1"/>
                <a:gd name="f32" fmla="*/ 30 f24 1"/>
                <a:gd name="f33" fmla="*/ 64 f23 1"/>
                <a:gd name="f34" fmla="*/ 0 f24 1"/>
                <a:gd name="f35" fmla="*/ 30 f23 1"/>
                <a:gd name="f36" fmla="+- f25 0 f1"/>
                <a:gd name="f37" fmla="*/ f28 1 63"/>
                <a:gd name="f38" fmla="*/ f29 1 64"/>
                <a:gd name="f39" fmla="*/ f30 1 63"/>
                <a:gd name="f40" fmla="*/ f31 1 64"/>
                <a:gd name="f41" fmla="*/ f32 1 63"/>
                <a:gd name="f42" fmla="*/ f33 1 64"/>
                <a:gd name="f43" fmla="*/ f34 1 63"/>
                <a:gd name="f44" fmla="*/ f35 1 64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63" h="64">
                  <a:moveTo>
                    <a:pt x="f8" y="f5"/>
                  </a:moveTo>
                  <a:cubicBezTo>
                    <a:pt x="f9" y="f5"/>
                    <a:pt x="f6" y="f10"/>
                    <a:pt x="f6" y="f8"/>
                  </a:cubicBezTo>
                  <a:cubicBezTo>
                    <a:pt x="f6" y="f11"/>
                    <a:pt x="f12" y="f7"/>
                    <a:pt x="f13" y="f7"/>
                  </a:cubicBezTo>
                  <a:cubicBezTo>
                    <a:pt x="f14" y="f7"/>
                    <a:pt x="f5" y="f9"/>
                    <a:pt x="f5" y="f13"/>
                  </a:cubicBezTo>
                  <a:cubicBezTo>
                    <a:pt x="f5" y="f15"/>
                    <a:pt x="f10" y="f5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04" name="Freeform 414">
              <a:extLst>
                <a:ext uri="{FF2B5EF4-FFF2-40B4-BE49-F238E27FC236}">
                  <a16:creationId xmlns:a16="http://schemas.microsoft.com/office/drawing/2014/main" id="{469CD44B-F3C6-BBDF-39D8-12D71FB06C09}"/>
                </a:ext>
              </a:extLst>
            </p:cNvPr>
            <p:cNvSpPr/>
            <p:nvPr/>
          </p:nvSpPr>
          <p:spPr>
            <a:xfrm>
              <a:off x="10397148" y="3611834"/>
              <a:ext cx="93661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"/>
                <a:gd name="f7" fmla="val 66"/>
                <a:gd name="f8" fmla="val 32"/>
                <a:gd name="f9" fmla="val 63"/>
                <a:gd name="f10" fmla="val 51"/>
                <a:gd name="f11" fmla="val 50"/>
                <a:gd name="f12" fmla="val 31"/>
                <a:gd name="f13" fmla="val 65"/>
                <a:gd name="f14" fmla="val 15"/>
                <a:gd name="f15" fmla="val 1"/>
                <a:gd name="f16" fmla="val 33"/>
                <a:gd name="f17" fmla="val 16"/>
                <a:gd name="f18" fmla="val 14"/>
                <a:gd name="f19" fmla="val 48"/>
                <a:gd name="f20" fmla="+- 0 0 -90"/>
                <a:gd name="f21" fmla="*/ f3 1 64"/>
                <a:gd name="f22" fmla="*/ f4 1 66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64"/>
                <a:gd name="f31" fmla="*/ f27 1 66"/>
                <a:gd name="f32" fmla="*/ 64 f28 1"/>
                <a:gd name="f33" fmla="*/ 32 f27 1"/>
                <a:gd name="f34" fmla="*/ 31 f28 1"/>
                <a:gd name="f35" fmla="*/ 65 f27 1"/>
                <a:gd name="f36" fmla="*/ 0 f28 1"/>
                <a:gd name="f37" fmla="*/ 33 f27 1"/>
                <a:gd name="f38" fmla="*/ 1 f27 1"/>
                <a:gd name="f39" fmla="+- f29 0 f1"/>
                <a:gd name="f40" fmla="*/ f32 1 64"/>
                <a:gd name="f41" fmla="*/ f33 1 66"/>
                <a:gd name="f42" fmla="*/ f34 1 64"/>
                <a:gd name="f43" fmla="*/ f35 1 66"/>
                <a:gd name="f44" fmla="*/ f36 1 64"/>
                <a:gd name="f45" fmla="*/ f37 1 66"/>
                <a:gd name="f46" fmla="*/ f38 1 66"/>
                <a:gd name="f47" fmla="*/ 0 1 f30"/>
                <a:gd name="f48" fmla="*/ f24 1 f30"/>
                <a:gd name="f49" fmla="*/ 0 1 f31"/>
                <a:gd name="f50" fmla="*/ f25 1 f31"/>
                <a:gd name="f51" fmla="*/ f40 1 f30"/>
                <a:gd name="f52" fmla="*/ f41 1 f31"/>
                <a:gd name="f53" fmla="*/ f42 1 f30"/>
                <a:gd name="f54" fmla="*/ f43 1 f31"/>
                <a:gd name="f55" fmla="*/ f44 1 f30"/>
                <a:gd name="f56" fmla="*/ f45 1 f31"/>
                <a:gd name="f57" fmla="*/ f46 1 f31"/>
                <a:gd name="f58" fmla="*/ f47 f21 1"/>
                <a:gd name="f59" fmla="*/ f48 f21 1"/>
                <a:gd name="f60" fmla="*/ f50 f22 1"/>
                <a:gd name="f61" fmla="*/ f49 f22 1"/>
                <a:gd name="f62" fmla="*/ f51 f21 1"/>
                <a:gd name="f63" fmla="*/ f52 f22 1"/>
                <a:gd name="f64" fmla="*/ f53 f21 1"/>
                <a:gd name="f65" fmla="*/ f54 f22 1"/>
                <a:gd name="f66" fmla="*/ f55 f21 1"/>
                <a:gd name="f67" fmla="*/ f56 f22 1"/>
                <a:gd name="f68" fmla="*/ f57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2" y="f63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4" y="f68"/>
                </a:cxn>
                <a:cxn ang="f39">
                  <a:pos x="f62" y="f63"/>
                </a:cxn>
              </a:cxnLst>
              <a:rect l="f58" t="f61" r="f59" b="f60"/>
              <a:pathLst>
                <a:path w="64" h="66">
                  <a:moveTo>
                    <a:pt x="f6" y="f8"/>
                  </a:moveTo>
                  <a:cubicBezTo>
                    <a:pt x="f9" y="f10"/>
                    <a:pt x="f11" y="f9"/>
                    <a:pt x="f12" y="f13"/>
                  </a:cubicBezTo>
                  <a:cubicBezTo>
                    <a:pt x="f14" y="f7"/>
                    <a:pt x="f15" y="f11"/>
                    <a:pt x="f5" y="f16"/>
                  </a:cubicBezTo>
                  <a:cubicBezTo>
                    <a:pt x="f5" y="f17"/>
                    <a:pt x="f18" y="f15"/>
                    <a:pt x="f12" y="f15"/>
                  </a:cubicBezTo>
                  <a:cubicBezTo>
                    <a:pt x="f19" y="f5"/>
                    <a:pt x="f9" y="f14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05" name="Freeform 415">
              <a:extLst>
                <a:ext uri="{FF2B5EF4-FFF2-40B4-BE49-F238E27FC236}">
                  <a16:creationId xmlns:a16="http://schemas.microsoft.com/office/drawing/2014/main" id="{CBAF90F4-4C6A-FF96-ED3D-1FD941D5BC8B}"/>
                </a:ext>
              </a:extLst>
            </p:cNvPr>
            <p:cNvSpPr/>
            <p:nvPr/>
          </p:nvSpPr>
          <p:spPr>
            <a:xfrm>
              <a:off x="8739798" y="3770592"/>
              <a:ext cx="203197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"/>
                <a:gd name="f7" fmla="val 20"/>
                <a:gd name="f8" fmla="val 13"/>
                <a:gd name="f9" fmla="val 7"/>
                <a:gd name="f10" fmla="val 46"/>
                <a:gd name="f11" fmla="val 92"/>
                <a:gd name="f12" fmla="val 6"/>
                <a:gd name="f13" fmla="val 93"/>
                <a:gd name="f14" fmla="val 47"/>
                <a:gd name="f15" fmla="+- 0 0 -90"/>
                <a:gd name="f16" fmla="*/ f3 1 140"/>
                <a:gd name="f17" fmla="*/ f4 1 2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40"/>
                <a:gd name="f26" fmla="*/ f22 1 20"/>
                <a:gd name="f27" fmla="*/ 0 f23 1"/>
                <a:gd name="f28" fmla="*/ 20 f22 1"/>
                <a:gd name="f29" fmla="*/ 0 f22 1"/>
                <a:gd name="f30" fmla="*/ 140 f23 1"/>
                <a:gd name="f31" fmla="+- f24 0 f1"/>
                <a:gd name="f32" fmla="*/ f27 1 140"/>
                <a:gd name="f33" fmla="*/ f28 1 20"/>
                <a:gd name="f34" fmla="*/ f29 1 20"/>
                <a:gd name="f35" fmla="*/ f30 1 140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6"/>
                <a:gd name="f43" fmla="*/ f35 1 f25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7 1"/>
                <a:gd name="f51" fmla="*/ f4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48" y="f50"/>
                </a:cxn>
                <a:cxn ang="f31">
                  <a:pos x="f51" y="f50"/>
                </a:cxn>
                <a:cxn ang="f31">
                  <a:pos x="f51" y="f49"/>
                </a:cxn>
                <a:cxn ang="f31">
                  <a:pos x="f48" y="f49"/>
                </a:cxn>
              </a:cxnLst>
              <a:rect l="f44" t="f47" r="f45" b="f46"/>
              <a:pathLst>
                <a:path w="140" h="20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12"/>
                    <a:pt x="f6" y="f8"/>
                    <a:pt x="f6" y="f7"/>
                  </a:cubicBezTo>
                  <a:cubicBezTo>
                    <a:pt x="f13" y="f7"/>
                    <a:pt x="f14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06" name="Freeform 416">
              <a:extLst>
                <a:ext uri="{FF2B5EF4-FFF2-40B4-BE49-F238E27FC236}">
                  <a16:creationId xmlns:a16="http://schemas.microsoft.com/office/drawing/2014/main" id="{2BEB1CC6-6F62-0D63-687B-39B0D1BEE029}"/>
                </a:ext>
              </a:extLst>
            </p:cNvPr>
            <p:cNvSpPr/>
            <p:nvPr/>
          </p:nvSpPr>
          <p:spPr>
            <a:xfrm>
              <a:off x="8739798" y="3707087"/>
              <a:ext cx="203197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"/>
                <a:gd name="f7" fmla="val 19"/>
                <a:gd name="f8" fmla="val 12"/>
                <a:gd name="f9" fmla="val 6"/>
                <a:gd name="f10" fmla="val 46"/>
                <a:gd name="f11" fmla="val 93"/>
                <a:gd name="f12" fmla="val 47"/>
                <a:gd name="f13" fmla="+- 0 0 -90"/>
                <a:gd name="f14" fmla="*/ f3 1 140"/>
                <a:gd name="f15" fmla="*/ f4 1 19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40"/>
                <a:gd name="f24" fmla="*/ f20 1 19"/>
                <a:gd name="f25" fmla="*/ 0 f21 1"/>
                <a:gd name="f26" fmla="*/ 19 f20 1"/>
                <a:gd name="f27" fmla="*/ 0 f20 1"/>
                <a:gd name="f28" fmla="*/ 140 f21 1"/>
                <a:gd name="f29" fmla="+- f22 0 f1"/>
                <a:gd name="f30" fmla="*/ f25 1 140"/>
                <a:gd name="f31" fmla="*/ f26 1 19"/>
                <a:gd name="f32" fmla="*/ f27 1 19"/>
                <a:gd name="f33" fmla="*/ f28 1 140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5 1"/>
                <a:gd name="f49" fmla="*/ f4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9" y="f48"/>
                </a:cxn>
                <a:cxn ang="f29">
                  <a:pos x="f49" y="f47"/>
                </a:cxn>
                <a:cxn ang="f29">
                  <a:pos x="f46" y="f47"/>
                </a:cxn>
              </a:cxnLst>
              <a:rect l="f42" t="f45" r="f43" b="f44"/>
              <a:pathLst>
                <a:path w="140" h="19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ubicBezTo>
                    <a:pt x="f11" y="f7"/>
                    <a:pt x="f12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07" name="Freeform 417">
              <a:extLst>
                <a:ext uri="{FF2B5EF4-FFF2-40B4-BE49-F238E27FC236}">
                  <a16:creationId xmlns:a16="http://schemas.microsoft.com/office/drawing/2014/main" id="{F8BD0508-8F73-A676-0DBE-D755787FD276}"/>
                </a:ext>
              </a:extLst>
            </p:cNvPr>
            <p:cNvSpPr/>
            <p:nvPr/>
          </p:nvSpPr>
          <p:spPr>
            <a:xfrm>
              <a:off x="9733577" y="3597551"/>
              <a:ext cx="88897" cy="88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31"/>
                <a:gd name="f8" fmla="val 48"/>
                <a:gd name="f9" fmla="val 14"/>
                <a:gd name="f10" fmla="val 30"/>
                <a:gd name="f11" fmla="val 47"/>
                <a:gd name="f12" fmla="val 61"/>
                <a:gd name="f13" fmla="val 15"/>
                <a:gd name="f14" fmla="val 46"/>
                <a:gd name="f15" fmla="val 13"/>
                <a:gd name="f16" fmla="+- 0 0 -90"/>
                <a:gd name="f17" fmla="*/ f3 1 62"/>
                <a:gd name="f18" fmla="*/ f4 1 62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62"/>
                <a:gd name="f25" fmla="*/ 31 f22 1"/>
                <a:gd name="f26" fmla="*/ 0 f22 1"/>
                <a:gd name="f27" fmla="*/ 62 f22 1"/>
                <a:gd name="f28" fmla="*/ 30 f22 1"/>
                <a:gd name="f29" fmla="*/ 61 f22 1"/>
                <a:gd name="f30" fmla="+- f23 0 f1"/>
                <a:gd name="f31" fmla="*/ f25 1 62"/>
                <a:gd name="f32" fmla="*/ f26 1 62"/>
                <a:gd name="f33" fmla="*/ f27 1 62"/>
                <a:gd name="f34" fmla="*/ f28 1 62"/>
                <a:gd name="f35" fmla="*/ f29 1 62"/>
                <a:gd name="f36" fmla="*/ 0 1 f24"/>
                <a:gd name="f37" fmla="*/ f20 1 f24"/>
                <a:gd name="f38" fmla="*/ f31 1 f24"/>
                <a:gd name="f39" fmla="*/ f32 1 f24"/>
                <a:gd name="f40" fmla="*/ f33 1 f24"/>
                <a:gd name="f41" fmla="*/ f34 1 f24"/>
                <a:gd name="f42" fmla="*/ f35 1 f24"/>
                <a:gd name="f43" fmla="*/ f36 f17 1"/>
                <a:gd name="f44" fmla="*/ f37 f17 1"/>
                <a:gd name="f45" fmla="*/ f37 f18 1"/>
                <a:gd name="f46" fmla="*/ f36 f18 1"/>
                <a:gd name="f47" fmla="*/ f38 f17 1"/>
                <a:gd name="f48" fmla="*/ f39 f18 1"/>
                <a:gd name="f49" fmla="*/ f40 f17 1"/>
                <a:gd name="f50" fmla="*/ f41 f18 1"/>
                <a:gd name="f51" fmla="*/ f42 f18 1"/>
                <a:gd name="f52" fmla="*/ f3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51"/>
                </a:cxn>
                <a:cxn ang="f30">
                  <a:pos x="f52" y="f50"/>
                </a:cxn>
                <a:cxn ang="f30">
                  <a:pos x="f47" y="f48"/>
                </a:cxn>
              </a:cxnLst>
              <a:rect l="f43" t="f46" r="f44" b="f45"/>
              <a:pathLst>
                <a:path w="62" h="62">
                  <a:moveTo>
                    <a:pt x="f7" y="f5"/>
                  </a:moveTo>
                  <a:cubicBezTo>
                    <a:pt x="f8" y="f5"/>
                    <a:pt x="f6" y="f9"/>
                    <a:pt x="f6" y="f10"/>
                  </a:cubicBezTo>
                  <a:cubicBezTo>
                    <a:pt x="f6" y="f11"/>
                    <a:pt x="f11" y="f6"/>
                    <a:pt x="f7" y="f12"/>
                  </a:cubicBezTo>
                  <a:cubicBezTo>
                    <a:pt x="f13" y="f12"/>
                    <a:pt x="f5" y="f14"/>
                    <a:pt x="f5" y="f10"/>
                  </a:cubicBezTo>
                  <a:cubicBezTo>
                    <a:pt x="f5" y="f15"/>
                    <a:pt x="f9" y="f5"/>
                    <a:pt x="f7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08" name="Freeform 418">
              <a:extLst>
                <a:ext uri="{FF2B5EF4-FFF2-40B4-BE49-F238E27FC236}">
                  <a16:creationId xmlns:a16="http://schemas.microsoft.com/office/drawing/2014/main" id="{65AF81D4-EA35-39E1-ACAC-FDCA072D5636}"/>
                </a:ext>
              </a:extLst>
            </p:cNvPr>
            <p:cNvSpPr/>
            <p:nvPr/>
          </p:nvSpPr>
          <p:spPr>
            <a:xfrm>
              <a:off x="8747735" y="4583384"/>
              <a:ext cx="201616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"/>
                <a:gd name="f7" fmla="val 19"/>
                <a:gd name="f8" fmla="val 13"/>
                <a:gd name="f9" fmla="val 7"/>
                <a:gd name="f10" fmla="val 47"/>
                <a:gd name="f11" fmla="val 93"/>
                <a:gd name="f12" fmla="val 94"/>
                <a:gd name="f13" fmla="val 48"/>
                <a:gd name="f14" fmla="+- 0 0 -90"/>
                <a:gd name="f15" fmla="*/ f3 1 140"/>
                <a:gd name="f16" fmla="*/ f4 1 1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40"/>
                <a:gd name="f25" fmla="*/ f21 1 19"/>
                <a:gd name="f26" fmla="*/ 0 f22 1"/>
                <a:gd name="f27" fmla="*/ 19 f21 1"/>
                <a:gd name="f28" fmla="*/ 0 f21 1"/>
                <a:gd name="f29" fmla="*/ 140 f22 1"/>
                <a:gd name="f30" fmla="+- f23 0 f1"/>
                <a:gd name="f31" fmla="*/ f26 1 140"/>
                <a:gd name="f32" fmla="*/ f27 1 19"/>
                <a:gd name="f33" fmla="*/ f28 1 19"/>
                <a:gd name="f34" fmla="*/ f29 1 140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6 1"/>
                <a:gd name="f50" fmla="*/ f4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9"/>
                </a:cxn>
                <a:cxn ang="f30">
                  <a:pos x="f50" y="f49"/>
                </a:cxn>
                <a:cxn ang="f30">
                  <a:pos x="f50" y="f48"/>
                </a:cxn>
                <a:cxn ang="f30">
                  <a:pos x="f47" y="f48"/>
                </a:cxn>
              </a:cxnLst>
              <a:rect l="f43" t="f46" r="f44" b="f45"/>
              <a:pathLst>
                <a:path w="140" h="19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ubicBezTo>
                    <a:pt x="f12" y="f7"/>
                    <a:pt x="f13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09" name="Freeform 419">
              <a:extLst>
                <a:ext uri="{FF2B5EF4-FFF2-40B4-BE49-F238E27FC236}">
                  <a16:creationId xmlns:a16="http://schemas.microsoft.com/office/drawing/2014/main" id="{93EA0F2C-F4AF-DC40-DA21-976B9EF5BCD7}"/>
                </a:ext>
              </a:extLst>
            </p:cNvPr>
            <p:cNvSpPr/>
            <p:nvPr/>
          </p:nvSpPr>
          <p:spPr>
            <a:xfrm>
              <a:off x="11240115" y="4751661"/>
              <a:ext cx="122236" cy="1000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"/>
                <a:gd name="f7" fmla="val 69"/>
                <a:gd name="f8" fmla="val 50"/>
                <a:gd name="f9" fmla="val 66"/>
                <a:gd name="f10" fmla="val 44"/>
                <a:gd name="f11" fmla="val 25"/>
                <a:gd name="f12" fmla="val 56"/>
                <a:gd name="f13" fmla="val 7"/>
                <a:gd name="f14" fmla="val 19"/>
                <a:gd name="f15" fmla="val 9"/>
                <a:gd name="f16" fmla="val 34"/>
                <a:gd name="f17" fmla="val 16"/>
                <a:gd name="f18" fmla="val 59"/>
                <a:gd name="f19" fmla="val 33"/>
                <a:gd name="f20" fmla="+- 0 0 -90"/>
                <a:gd name="f21" fmla="*/ f3 1 84"/>
                <a:gd name="f22" fmla="*/ f4 1 69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84"/>
                <a:gd name="f31" fmla="*/ f27 1 69"/>
                <a:gd name="f32" fmla="*/ 84 f28 1"/>
                <a:gd name="f33" fmla="*/ 50 f27 1"/>
                <a:gd name="f34" fmla="*/ 25 f28 1"/>
                <a:gd name="f35" fmla="*/ 56 f27 1"/>
                <a:gd name="f36" fmla="*/ 9 f28 1"/>
                <a:gd name="f37" fmla="*/ 0 f27 1"/>
                <a:gd name="f38" fmla="+- f29 0 f1"/>
                <a:gd name="f39" fmla="*/ f32 1 84"/>
                <a:gd name="f40" fmla="*/ f33 1 69"/>
                <a:gd name="f41" fmla="*/ f34 1 84"/>
                <a:gd name="f42" fmla="*/ f35 1 69"/>
                <a:gd name="f43" fmla="*/ f36 1 84"/>
                <a:gd name="f44" fmla="*/ f37 1 69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59" y="f60"/>
                </a:cxn>
              </a:cxnLst>
              <a:rect l="f55" t="f58" r="f56" b="f57"/>
              <a:pathLst>
                <a:path w="84" h="69">
                  <a:moveTo>
                    <a:pt x="f6" y="f8"/>
                  </a:moveTo>
                  <a:cubicBezTo>
                    <a:pt x="f7" y="f9"/>
                    <a:pt x="f10" y="f7"/>
                    <a:pt x="f11" y="f12"/>
                  </a:cubicBezTo>
                  <a:cubicBezTo>
                    <a:pt x="f13" y="f10"/>
                    <a:pt x="f5" y="f14"/>
                    <a:pt x="f15" y="f5"/>
                  </a:cubicBezTo>
                  <a:cubicBezTo>
                    <a:pt x="f16" y="f17"/>
                    <a:pt x="f18" y="f19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10" name="Freeform 420">
              <a:extLst>
                <a:ext uri="{FF2B5EF4-FFF2-40B4-BE49-F238E27FC236}">
                  <a16:creationId xmlns:a16="http://schemas.microsoft.com/office/drawing/2014/main" id="{9A981374-7692-3227-F458-E89DAD7137D8}"/>
                </a:ext>
              </a:extLst>
            </p:cNvPr>
            <p:cNvSpPr/>
            <p:nvPr/>
          </p:nvSpPr>
          <p:spPr>
            <a:xfrm>
              <a:off x="8889028" y="6372499"/>
              <a:ext cx="188915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1"/>
                <a:gd name="f7" fmla="val 16"/>
                <a:gd name="f8" fmla="val 11"/>
                <a:gd name="f9" fmla="val 5"/>
                <a:gd name="f10" fmla="val 44"/>
                <a:gd name="f11" fmla="val 87"/>
                <a:gd name="f12" fmla="val 10"/>
                <a:gd name="f13" fmla="val 88"/>
                <a:gd name="f14" fmla="val 45"/>
                <a:gd name="f15" fmla="+- 0 0 -90"/>
                <a:gd name="f16" fmla="*/ f3 1 131"/>
                <a:gd name="f17" fmla="*/ f4 1 1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31"/>
                <a:gd name="f26" fmla="*/ f22 1 16"/>
                <a:gd name="f27" fmla="*/ 0 f23 1"/>
                <a:gd name="f28" fmla="*/ 16 f22 1"/>
                <a:gd name="f29" fmla="*/ 0 f22 1"/>
                <a:gd name="f30" fmla="*/ 131 f23 1"/>
                <a:gd name="f31" fmla="+- f24 0 f1"/>
                <a:gd name="f32" fmla="*/ f27 1 131"/>
                <a:gd name="f33" fmla="*/ f28 1 16"/>
                <a:gd name="f34" fmla="*/ f29 1 16"/>
                <a:gd name="f35" fmla="*/ f30 1 131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6"/>
                <a:gd name="f43" fmla="*/ f35 1 f25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7 1"/>
                <a:gd name="f51" fmla="*/ f4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48" y="f50"/>
                </a:cxn>
                <a:cxn ang="f31">
                  <a:pos x="f51" y="f50"/>
                </a:cxn>
                <a:cxn ang="f31">
                  <a:pos x="f51" y="f49"/>
                </a:cxn>
                <a:cxn ang="f31">
                  <a:pos x="f48" y="f49"/>
                </a:cxn>
              </a:cxnLst>
              <a:rect l="f44" t="f47" r="f45" b="f46"/>
              <a:pathLst>
                <a:path w="131" h="16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9"/>
                    <a:pt x="f6" y="f12"/>
                    <a:pt x="f6" y="f7"/>
                  </a:cubicBezTo>
                  <a:cubicBezTo>
                    <a:pt x="f13" y="f7"/>
                    <a:pt x="f14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11" name="Freeform 421">
              <a:extLst>
                <a:ext uri="{FF2B5EF4-FFF2-40B4-BE49-F238E27FC236}">
                  <a16:creationId xmlns:a16="http://schemas.microsoft.com/office/drawing/2014/main" id="{2B45ED93-67CB-61EE-FF47-B80C04ED3223}"/>
                </a:ext>
              </a:extLst>
            </p:cNvPr>
            <p:cNvSpPr/>
            <p:nvPr/>
          </p:nvSpPr>
          <p:spPr>
            <a:xfrm>
              <a:off x="8893783" y="6210577"/>
              <a:ext cx="188915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0"/>
                <a:gd name="f7" fmla="val 17"/>
                <a:gd name="f8" fmla="val 11"/>
                <a:gd name="f9" fmla="val 6"/>
                <a:gd name="f10" fmla="val 43"/>
                <a:gd name="f11" fmla="val 86"/>
                <a:gd name="f12" fmla="val 87"/>
                <a:gd name="f13" fmla="val 44"/>
                <a:gd name="f14" fmla="+- 0 0 -90"/>
                <a:gd name="f15" fmla="*/ f3 1 130"/>
                <a:gd name="f16" fmla="*/ f4 1 1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30"/>
                <a:gd name="f25" fmla="*/ f21 1 17"/>
                <a:gd name="f26" fmla="*/ 0 f22 1"/>
                <a:gd name="f27" fmla="*/ 17 f21 1"/>
                <a:gd name="f28" fmla="*/ 0 f21 1"/>
                <a:gd name="f29" fmla="*/ 130 f22 1"/>
                <a:gd name="f30" fmla="+- f23 0 f1"/>
                <a:gd name="f31" fmla="*/ f26 1 130"/>
                <a:gd name="f32" fmla="*/ f27 1 17"/>
                <a:gd name="f33" fmla="*/ f28 1 17"/>
                <a:gd name="f34" fmla="*/ f29 1 130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6 1"/>
                <a:gd name="f50" fmla="*/ f4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9"/>
                </a:cxn>
                <a:cxn ang="f30">
                  <a:pos x="f50" y="f49"/>
                </a:cxn>
                <a:cxn ang="f30">
                  <a:pos x="f50" y="f48"/>
                </a:cxn>
                <a:cxn ang="f30">
                  <a:pos x="f47" y="f48"/>
                </a:cxn>
              </a:cxnLst>
              <a:rect l="f43" t="f46" r="f44" b="f45"/>
              <a:pathLst>
                <a:path w="130" h="17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ubicBezTo>
                    <a:pt x="f12" y="f7"/>
                    <a:pt x="f13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12" name="Freeform 422">
              <a:extLst>
                <a:ext uri="{FF2B5EF4-FFF2-40B4-BE49-F238E27FC236}">
                  <a16:creationId xmlns:a16="http://schemas.microsoft.com/office/drawing/2014/main" id="{D97E1311-6BB2-8DAA-4678-7686186C8F24}"/>
                </a:ext>
              </a:extLst>
            </p:cNvPr>
            <p:cNvSpPr/>
            <p:nvPr/>
          </p:nvSpPr>
          <p:spPr>
            <a:xfrm>
              <a:off x="8893783" y="6137553"/>
              <a:ext cx="190496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1"/>
                <a:gd name="f7" fmla="val 17"/>
                <a:gd name="f8" fmla="val 5"/>
                <a:gd name="f9" fmla="val 11"/>
                <a:gd name="f10" fmla="val 87"/>
                <a:gd name="f11" fmla="val 44"/>
                <a:gd name="f12" fmla="val 6"/>
                <a:gd name="f13" fmla="val 43"/>
                <a:gd name="f14" fmla="val 86"/>
                <a:gd name="f15" fmla="+- 0 0 -90"/>
                <a:gd name="f16" fmla="*/ f3 1 131"/>
                <a:gd name="f17" fmla="*/ f4 1 1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31"/>
                <a:gd name="f26" fmla="*/ f22 1 17"/>
                <a:gd name="f27" fmla="*/ 131 f23 1"/>
                <a:gd name="f28" fmla="*/ 0 f22 1"/>
                <a:gd name="f29" fmla="*/ 17 f22 1"/>
                <a:gd name="f30" fmla="*/ 0 f23 1"/>
                <a:gd name="f31" fmla="+- f24 0 f1"/>
                <a:gd name="f32" fmla="*/ f27 1 131"/>
                <a:gd name="f33" fmla="*/ f28 1 17"/>
                <a:gd name="f34" fmla="*/ f29 1 17"/>
                <a:gd name="f35" fmla="*/ f30 1 131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6"/>
                <a:gd name="f43" fmla="*/ f35 1 f25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7 1"/>
                <a:gd name="f51" fmla="*/ f4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48" y="f50"/>
                </a:cxn>
                <a:cxn ang="f31">
                  <a:pos x="f51" y="f50"/>
                </a:cxn>
                <a:cxn ang="f31">
                  <a:pos x="f51" y="f49"/>
                </a:cxn>
                <a:cxn ang="f31">
                  <a:pos x="f48" y="f49"/>
                </a:cxn>
              </a:cxnLst>
              <a:rect l="f44" t="f47" r="f45" b="f46"/>
              <a:pathLst>
                <a:path w="131" h="17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5" y="f7"/>
                  </a:cubicBezTo>
                  <a:cubicBezTo>
                    <a:pt x="f5" y="f9"/>
                    <a:pt x="f5" y="f12"/>
                    <a:pt x="f5" y="f5"/>
                  </a:cubicBezTo>
                  <a:cubicBezTo>
                    <a:pt x="f13" y="f5"/>
                    <a:pt x="f14" y="f5"/>
                    <a:pt x="f6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13" name="Freeform 423">
              <a:extLst>
                <a:ext uri="{FF2B5EF4-FFF2-40B4-BE49-F238E27FC236}">
                  <a16:creationId xmlns:a16="http://schemas.microsoft.com/office/drawing/2014/main" id="{8310E38E-F176-2EF8-63E0-E9F08FEDA367}"/>
                </a:ext>
              </a:extLst>
            </p:cNvPr>
            <p:cNvSpPr/>
            <p:nvPr/>
          </p:nvSpPr>
          <p:spPr>
            <a:xfrm>
              <a:off x="8684239" y="6166128"/>
              <a:ext cx="28575" cy="179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124"/>
                <a:gd name="f8" fmla="val 6"/>
                <a:gd name="f9" fmla="val 2"/>
                <a:gd name="f10" fmla="val 13"/>
                <a:gd name="f11" fmla="val 4"/>
                <a:gd name="f12" fmla="val 43"/>
                <a:gd name="f13" fmla="val 80"/>
                <a:gd name="f14" fmla="val 118"/>
                <a:gd name="f15" fmla="val 120"/>
                <a:gd name="f16" fmla="val 7"/>
                <a:gd name="f17" fmla="val 122"/>
                <a:gd name="f18" fmla="val 82"/>
                <a:gd name="f19" fmla="val 41"/>
                <a:gd name="f20" fmla="+- 0 0 -90"/>
                <a:gd name="f21" fmla="*/ f3 1 20"/>
                <a:gd name="f22" fmla="*/ f4 1 124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0"/>
                <a:gd name="f31" fmla="*/ f27 1 124"/>
                <a:gd name="f32" fmla="*/ 0 f28 1"/>
                <a:gd name="f33" fmla="*/ 0 f27 1"/>
                <a:gd name="f34" fmla="*/ 20 f28 1"/>
                <a:gd name="f35" fmla="*/ 6 f27 1"/>
                <a:gd name="f36" fmla="*/ 118 f27 1"/>
                <a:gd name="f37" fmla="*/ 124 f27 1"/>
                <a:gd name="f38" fmla="+- f29 0 f1"/>
                <a:gd name="f39" fmla="*/ f32 1 20"/>
                <a:gd name="f40" fmla="*/ f33 1 124"/>
                <a:gd name="f41" fmla="*/ f34 1 20"/>
                <a:gd name="f42" fmla="*/ f35 1 124"/>
                <a:gd name="f43" fmla="*/ f36 1 124"/>
                <a:gd name="f44" fmla="*/ f37 1 124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1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2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1" y="f63"/>
                </a:cxn>
                <a:cxn ang="f38">
                  <a:pos x="f59" y="f64"/>
                </a:cxn>
                <a:cxn ang="f38">
                  <a:pos x="f59" y="f60"/>
                </a:cxn>
              </a:cxnLst>
              <a:rect l="f55" t="f58" r="f56" b="f57"/>
              <a:pathLst>
                <a:path w="20" h="124">
                  <a:moveTo>
                    <a:pt x="f5" y="f5"/>
                  </a:moveTo>
                  <a:cubicBezTo>
                    <a:pt x="f8" y="f9"/>
                    <a:pt x="f10" y="f11"/>
                    <a:pt x="f6" y="f8"/>
                  </a:cubicBezTo>
                  <a:cubicBezTo>
                    <a:pt x="f6" y="f12"/>
                    <a:pt x="f6" y="f13"/>
                    <a:pt x="f6" y="f14"/>
                  </a:cubicBezTo>
                  <a:cubicBezTo>
                    <a:pt x="f10" y="f15"/>
                    <a:pt x="f16" y="f17"/>
                    <a:pt x="f5" y="f7"/>
                  </a:cubicBezTo>
                  <a:cubicBezTo>
                    <a:pt x="f5" y="f18"/>
                    <a:pt x="f5" y="f19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14" name="Freeform 424">
              <a:extLst>
                <a:ext uri="{FF2B5EF4-FFF2-40B4-BE49-F238E27FC236}">
                  <a16:creationId xmlns:a16="http://schemas.microsoft.com/office/drawing/2014/main" id="{084F640F-F4E2-A4A2-B6F8-3AC6659CAE07}"/>
                </a:ext>
              </a:extLst>
            </p:cNvPr>
            <p:cNvSpPr/>
            <p:nvPr/>
          </p:nvSpPr>
          <p:spPr>
            <a:xfrm>
              <a:off x="8777901" y="6299475"/>
              <a:ext cx="76196" cy="119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"/>
                <a:gd name="f7" fmla="val 82"/>
                <a:gd name="f8" fmla="val 26"/>
                <a:gd name="f9" fmla="val 23"/>
                <a:gd name="f10" fmla="val 20"/>
                <a:gd name="f11" fmla="val 79"/>
                <a:gd name="f12" fmla="val 16"/>
                <a:gd name="f13" fmla="val 3"/>
                <a:gd name="f14" fmla="val 81"/>
                <a:gd name="f15" fmla="val 76"/>
                <a:gd name="f16" fmla="val 61"/>
                <a:gd name="f17" fmla="val 5"/>
                <a:gd name="f18" fmla="val 8"/>
                <a:gd name="f19" fmla="val 60"/>
                <a:gd name="f20" fmla="val 11"/>
                <a:gd name="f21" fmla="val 12"/>
                <a:gd name="f22" fmla="val 63"/>
                <a:gd name="f23" fmla="val 13"/>
                <a:gd name="f24" fmla="val 67"/>
                <a:gd name="f25" fmla="val 15"/>
                <a:gd name="f26" fmla="val 69"/>
                <a:gd name="f27" fmla="val 70"/>
                <a:gd name="f28" fmla="val 56"/>
                <a:gd name="f29" fmla="val 50"/>
                <a:gd name="f30" fmla="val 2"/>
                <a:gd name="f31" fmla="val 46"/>
                <a:gd name="f32" fmla="val 24"/>
                <a:gd name="f33" fmla="val 10"/>
                <a:gd name="f34" fmla="val 17"/>
                <a:gd name="f35" fmla="val 9"/>
                <a:gd name="f36" fmla="val 19"/>
                <a:gd name="f37" fmla="val 22"/>
                <a:gd name="f38" fmla="val 7"/>
                <a:gd name="f39" fmla="val 28"/>
                <a:gd name="f40" fmla="val 31"/>
                <a:gd name="f41" fmla="val 34"/>
                <a:gd name="f42" fmla="val 36"/>
                <a:gd name="f43" fmla="val 52"/>
                <a:gd name="f44" fmla="val 29"/>
                <a:gd name="f45" fmla="val 48"/>
                <a:gd name="f46" fmla="val 45"/>
                <a:gd name="f47" fmla="val 43"/>
                <a:gd name="f48" fmla="val 41"/>
                <a:gd name="f49" fmla="val 40"/>
                <a:gd name="f50" fmla="val 42"/>
                <a:gd name="f51" fmla="val 18"/>
                <a:gd name="f52" fmla="val 25"/>
                <a:gd name="f53" fmla="val 32"/>
                <a:gd name="f54" fmla="val 39"/>
                <a:gd name="f55" fmla="val 33"/>
                <a:gd name="f56" fmla="val 51"/>
                <a:gd name="f57" fmla="val 44"/>
                <a:gd name="f58" fmla="val 54"/>
                <a:gd name="f59" fmla="val 64"/>
                <a:gd name="f60" fmla="val 74"/>
                <a:gd name="f61" fmla="val 78"/>
                <a:gd name="f62" fmla="val 21"/>
                <a:gd name="f63" fmla="val 14"/>
                <a:gd name="f64" fmla="val 72"/>
                <a:gd name="f65" fmla="val 35"/>
                <a:gd name="f66" fmla="val 62"/>
                <a:gd name="f67" fmla="val 49"/>
                <a:gd name="f68" fmla="val 57"/>
                <a:gd name="f69" fmla="+- 0 0 -90"/>
                <a:gd name="f70" fmla="*/ f3 1 53"/>
                <a:gd name="f71" fmla="*/ f4 1 82"/>
                <a:gd name="f72" fmla="val f5"/>
                <a:gd name="f73" fmla="val f6"/>
                <a:gd name="f74" fmla="val f7"/>
                <a:gd name="f75" fmla="*/ f69 f0 1"/>
                <a:gd name="f76" fmla="+- f74 0 f72"/>
                <a:gd name="f77" fmla="+- f73 0 f72"/>
                <a:gd name="f78" fmla="*/ f75 1 f2"/>
                <a:gd name="f79" fmla="*/ f77 1 53"/>
                <a:gd name="f80" fmla="*/ f76 1 82"/>
                <a:gd name="f81" fmla="*/ 26 f77 1"/>
                <a:gd name="f82" fmla="*/ 82 f76 1"/>
                <a:gd name="f83" fmla="*/ 16 f77 1"/>
                <a:gd name="f84" fmla="*/ 79 f76 1"/>
                <a:gd name="f85" fmla="*/ 3 f77 1"/>
                <a:gd name="f86" fmla="*/ 61 f76 1"/>
                <a:gd name="f87" fmla="*/ 11 f77 1"/>
                <a:gd name="f88" fmla="*/ 60 f76 1"/>
                <a:gd name="f89" fmla="*/ 15 f77 1"/>
                <a:gd name="f90" fmla="*/ 69 f76 1"/>
                <a:gd name="f91" fmla="*/ 23 f77 1"/>
                <a:gd name="f92" fmla="*/ 70 f76 1"/>
                <a:gd name="f93" fmla="*/ 50 f76 1"/>
                <a:gd name="f94" fmla="*/ 2 f77 1"/>
                <a:gd name="f95" fmla="*/ 24 f76 1"/>
                <a:gd name="f96" fmla="*/ 17 f77 1"/>
                <a:gd name="f97" fmla="*/ 9 f76 1"/>
                <a:gd name="f98" fmla="*/ 7 f76 1"/>
                <a:gd name="f99" fmla="*/ 31 f77 1"/>
                <a:gd name="f100" fmla="*/ 36 f77 1"/>
                <a:gd name="f101" fmla="*/ 52 f77 1"/>
                <a:gd name="f102" fmla="*/ 28 f76 1"/>
                <a:gd name="f103" fmla="*/ 46 f77 1"/>
                <a:gd name="f104" fmla="*/ 29 f76 1"/>
                <a:gd name="f105" fmla="*/ 41 f77 1"/>
                <a:gd name="f106" fmla="*/ 18 f76 1"/>
                <a:gd name="f107" fmla="*/ 39 f76 1"/>
                <a:gd name="f108" fmla="*/ 33 f77 1"/>
                <a:gd name="f109" fmla="*/ 40 f76 1"/>
                <a:gd name="f110" fmla="*/ 51 f77 1"/>
                <a:gd name="f111" fmla="*/ 44 f76 1"/>
                <a:gd name="f112" fmla="*/ 74 f76 1"/>
                <a:gd name="f113" fmla="*/ 40 f77 1"/>
                <a:gd name="f114" fmla="*/ 13 f77 1"/>
                <a:gd name="f115" fmla="*/ 72 f76 1"/>
                <a:gd name="f116" fmla="*/ 67 f76 1"/>
                <a:gd name="f117" fmla="*/ 39 f77 1"/>
                <a:gd name="f118" fmla="*/ 49 f76 1"/>
                <a:gd name="f119" fmla="+- f78 0 f1"/>
                <a:gd name="f120" fmla="*/ f81 1 53"/>
                <a:gd name="f121" fmla="*/ f82 1 82"/>
                <a:gd name="f122" fmla="*/ f83 1 53"/>
                <a:gd name="f123" fmla="*/ f84 1 82"/>
                <a:gd name="f124" fmla="*/ f85 1 53"/>
                <a:gd name="f125" fmla="*/ f86 1 82"/>
                <a:gd name="f126" fmla="*/ f87 1 53"/>
                <a:gd name="f127" fmla="*/ f88 1 82"/>
                <a:gd name="f128" fmla="*/ f89 1 53"/>
                <a:gd name="f129" fmla="*/ f90 1 82"/>
                <a:gd name="f130" fmla="*/ f91 1 53"/>
                <a:gd name="f131" fmla="*/ f92 1 82"/>
                <a:gd name="f132" fmla="*/ f93 1 82"/>
                <a:gd name="f133" fmla="*/ f94 1 53"/>
                <a:gd name="f134" fmla="*/ f95 1 82"/>
                <a:gd name="f135" fmla="*/ f96 1 53"/>
                <a:gd name="f136" fmla="*/ f97 1 82"/>
                <a:gd name="f137" fmla="*/ f98 1 82"/>
                <a:gd name="f138" fmla="*/ f99 1 53"/>
                <a:gd name="f139" fmla="*/ f100 1 53"/>
                <a:gd name="f140" fmla="*/ f101 1 53"/>
                <a:gd name="f141" fmla="*/ f102 1 82"/>
                <a:gd name="f142" fmla="*/ f103 1 53"/>
                <a:gd name="f143" fmla="*/ f104 1 82"/>
                <a:gd name="f144" fmla="*/ f105 1 53"/>
                <a:gd name="f145" fmla="*/ f106 1 82"/>
                <a:gd name="f146" fmla="*/ f107 1 82"/>
                <a:gd name="f147" fmla="*/ f108 1 53"/>
                <a:gd name="f148" fmla="*/ f109 1 82"/>
                <a:gd name="f149" fmla="*/ f110 1 53"/>
                <a:gd name="f150" fmla="*/ f111 1 82"/>
                <a:gd name="f151" fmla="*/ f112 1 82"/>
                <a:gd name="f152" fmla="*/ f113 1 53"/>
                <a:gd name="f153" fmla="*/ f114 1 53"/>
                <a:gd name="f154" fmla="*/ f115 1 82"/>
                <a:gd name="f155" fmla="*/ f116 1 82"/>
                <a:gd name="f156" fmla="*/ f117 1 53"/>
                <a:gd name="f157" fmla="*/ f118 1 82"/>
                <a:gd name="f158" fmla="*/ 0 1 f79"/>
                <a:gd name="f159" fmla="*/ f73 1 f79"/>
                <a:gd name="f160" fmla="*/ 0 1 f80"/>
                <a:gd name="f161" fmla="*/ f74 1 f80"/>
                <a:gd name="f162" fmla="*/ f120 1 f79"/>
                <a:gd name="f163" fmla="*/ f121 1 f80"/>
                <a:gd name="f164" fmla="*/ f122 1 f79"/>
                <a:gd name="f165" fmla="*/ f123 1 f80"/>
                <a:gd name="f166" fmla="*/ f124 1 f79"/>
                <a:gd name="f167" fmla="*/ f125 1 f80"/>
                <a:gd name="f168" fmla="*/ f126 1 f79"/>
                <a:gd name="f169" fmla="*/ f127 1 f80"/>
                <a:gd name="f170" fmla="*/ f128 1 f79"/>
                <a:gd name="f171" fmla="*/ f129 1 f80"/>
                <a:gd name="f172" fmla="*/ f130 1 f79"/>
                <a:gd name="f173" fmla="*/ f131 1 f80"/>
                <a:gd name="f174" fmla="*/ f132 1 f80"/>
                <a:gd name="f175" fmla="*/ f133 1 f79"/>
                <a:gd name="f176" fmla="*/ f134 1 f80"/>
                <a:gd name="f177" fmla="*/ f135 1 f79"/>
                <a:gd name="f178" fmla="*/ f136 1 f80"/>
                <a:gd name="f179" fmla="*/ f137 1 f80"/>
                <a:gd name="f180" fmla="*/ f138 1 f79"/>
                <a:gd name="f181" fmla="*/ f139 1 f79"/>
                <a:gd name="f182" fmla="*/ f140 1 f79"/>
                <a:gd name="f183" fmla="*/ f141 1 f80"/>
                <a:gd name="f184" fmla="*/ f142 1 f79"/>
                <a:gd name="f185" fmla="*/ f143 1 f80"/>
                <a:gd name="f186" fmla="*/ f144 1 f79"/>
                <a:gd name="f187" fmla="*/ f145 1 f80"/>
                <a:gd name="f188" fmla="*/ f146 1 f80"/>
                <a:gd name="f189" fmla="*/ f147 1 f79"/>
                <a:gd name="f190" fmla="*/ f148 1 f80"/>
                <a:gd name="f191" fmla="*/ f149 1 f79"/>
                <a:gd name="f192" fmla="*/ f150 1 f80"/>
                <a:gd name="f193" fmla="*/ f151 1 f80"/>
                <a:gd name="f194" fmla="*/ f152 1 f79"/>
                <a:gd name="f195" fmla="*/ f153 1 f79"/>
                <a:gd name="f196" fmla="*/ f154 1 f80"/>
                <a:gd name="f197" fmla="*/ f155 1 f80"/>
                <a:gd name="f198" fmla="*/ f156 1 f79"/>
                <a:gd name="f199" fmla="*/ f157 1 f80"/>
                <a:gd name="f200" fmla="*/ f158 f70 1"/>
                <a:gd name="f201" fmla="*/ f159 f70 1"/>
                <a:gd name="f202" fmla="*/ f161 f71 1"/>
                <a:gd name="f203" fmla="*/ f160 f71 1"/>
                <a:gd name="f204" fmla="*/ f162 f70 1"/>
                <a:gd name="f205" fmla="*/ f163 f71 1"/>
                <a:gd name="f206" fmla="*/ f164 f70 1"/>
                <a:gd name="f207" fmla="*/ f165 f71 1"/>
                <a:gd name="f208" fmla="*/ f166 f70 1"/>
                <a:gd name="f209" fmla="*/ f167 f71 1"/>
                <a:gd name="f210" fmla="*/ f168 f70 1"/>
                <a:gd name="f211" fmla="*/ f169 f71 1"/>
                <a:gd name="f212" fmla="*/ f170 f70 1"/>
                <a:gd name="f213" fmla="*/ f171 f71 1"/>
                <a:gd name="f214" fmla="*/ f172 f70 1"/>
                <a:gd name="f215" fmla="*/ f173 f71 1"/>
                <a:gd name="f216" fmla="*/ f174 f71 1"/>
                <a:gd name="f217" fmla="*/ f175 f70 1"/>
                <a:gd name="f218" fmla="*/ f176 f71 1"/>
                <a:gd name="f219" fmla="*/ f177 f70 1"/>
                <a:gd name="f220" fmla="*/ f178 f71 1"/>
                <a:gd name="f221" fmla="*/ f179 f71 1"/>
                <a:gd name="f222" fmla="*/ f180 f70 1"/>
                <a:gd name="f223" fmla="*/ f181 f70 1"/>
                <a:gd name="f224" fmla="*/ f182 f70 1"/>
                <a:gd name="f225" fmla="*/ f183 f71 1"/>
                <a:gd name="f226" fmla="*/ f184 f70 1"/>
                <a:gd name="f227" fmla="*/ f185 f71 1"/>
                <a:gd name="f228" fmla="*/ f186 f70 1"/>
                <a:gd name="f229" fmla="*/ f187 f71 1"/>
                <a:gd name="f230" fmla="*/ f188 f71 1"/>
                <a:gd name="f231" fmla="*/ f189 f70 1"/>
                <a:gd name="f232" fmla="*/ f190 f71 1"/>
                <a:gd name="f233" fmla="*/ f191 f70 1"/>
                <a:gd name="f234" fmla="*/ f192 f71 1"/>
                <a:gd name="f235" fmla="*/ f193 f71 1"/>
                <a:gd name="f236" fmla="*/ f194 f70 1"/>
                <a:gd name="f237" fmla="*/ f195 f70 1"/>
                <a:gd name="f238" fmla="*/ f196 f71 1"/>
                <a:gd name="f239" fmla="*/ f197 f71 1"/>
                <a:gd name="f240" fmla="*/ f198 f70 1"/>
                <a:gd name="f241" fmla="*/ f199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212" y="f213"/>
                </a:cxn>
                <a:cxn ang="f119">
                  <a:pos x="f214" y="f215"/>
                </a:cxn>
                <a:cxn ang="f119">
                  <a:pos x="f214" y="f216"/>
                </a:cxn>
                <a:cxn ang="f119">
                  <a:pos x="f217" y="f218"/>
                </a:cxn>
                <a:cxn ang="f119">
                  <a:pos x="f219" y="f220"/>
                </a:cxn>
                <a:cxn ang="f119">
                  <a:pos x="f214" y="f221"/>
                </a:cxn>
                <a:cxn ang="f119">
                  <a:pos x="f222" y="f221"/>
                </a:cxn>
                <a:cxn ang="f119">
                  <a:pos x="f223" y="f220"/>
                </a:cxn>
                <a:cxn ang="f119">
                  <a:pos x="f224" y="f225"/>
                </a:cxn>
                <a:cxn ang="f119">
                  <a:pos x="f226" y="f227"/>
                </a:cxn>
                <a:cxn ang="f119">
                  <a:pos x="f228" y="f227"/>
                </a:cxn>
                <a:cxn ang="f119">
                  <a:pos x="f222" y="f229"/>
                </a:cxn>
                <a:cxn ang="f119">
                  <a:pos x="f222" y="f230"/>
                </a:cxn>
                <a:cxn ang="f119">
                  <a:pos x="f231" y="f232"/>
                </a:cxn>
                <a:cxn ang="f119">
                  <a:pos x="f233" y="f234"/>
                </a:cxn>
                <a:cxn ang="f119">
                  <a:pos x="f233" y="f235"/>
                </a:cxn>
                <a:cxn ang="f119">
                  <a:pos x="f236" y="f207"/>
                </a:cxn>
                <a:cxn ang="f119">
                  <a:pos x="f204" y="f205"/>
                </a:cxn>
                <a:cxn ang="f119">
                  <a:pos x="f214" y="f230"/>
                </a:cxn>
                <a:cxn ang="f119">
                  <a:pos x="f214" y="f229"/>
                </a:cxn>
                <a:cxn ang="f119">
                  <a:pos x="f237" y="f225"/>
                </a:cxn>
                <a:cxn ang="f119">
                  <a:pos x="f214" y="f230"/>
                </a:cxn>
                <a:cxn ang="f119">
                  <a:pos x="f222" y="f238"/>
                </a:cxn>
                <a:cxn ang="f119">
                  <a:pos x="f236" y="f239"/>
                </a:cxn>
                <a:cxn ang="f119">
                  <a:pos x="f240" y="f216"/>
                </a:cxn>
                <a:cxn ang="f119">
                  <a:pos x="f222" y="f241"/>
                </a:cxn>
                <a:cxn ang="f119">
                  <a:pos x="f222" y="f238"/>
                </a:cxn>
              </a:cxnLst>
              <a:rect l="f200" t="f203" r="f201" b="f202"/>
              <a:pathLst>
                <a:path w="53" h="82">
                  <a:moveTo>
                    <a:pt x="f8" y="f7"/>
                  </a:moveTo>
                  <a:cubicBezTo>
                    <a:pt x="f9" y="f7"/>
                    <a:pt x="f10" y="f11"/>
                    <a:pt x="f12" y="f11"/>
                  </a:cubicBezTo>
                  <a:cubicBezTo>
                    <a:pt x="f13" y="f14"/>
                    <a:pt x="f5" y="f15"/>
                    <a:pt x="f13" y="f16"/>
                  </a:cubicBezTo>
                  <a:cubicBezTo>
                    <a:pt x="f17" y="f16"/>
                    <a:pt x="f18" y="f19"/>
                    <a:pt x="f20" y="f19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12" y="f27"/>
                    <a:pt x="f10" y="f27"/>
                    <a:pt x="f9" y="f27"/>
                  </a:cubicBezTo>
                  <a:cubicBezTo>
                    <a:pt x="f9" y="f22"/>
                    <a:pt x="f9" y="f28"/>
                    <a:pt x="f9" y="f29"/>
                  </a:cubicBezTo>
                  <a:cubicBezTo>
                    <a:pt x="f30" y="f31"/>
                    <a:pt x="f30" y="f31"/>
                    <a:pt x="f30" y="f32"/>
                  </a:cubicBezTo>
                  <a:cubicBezTo>
                    <a:pt x="f30" y="f33"/>
                    <a:pt x="f30" y="f33"/>
                    <a:pt x="f34" y="f35"/>
                  </a:cubicBezTo>
                  <a:cubicBezTo>
                    <a:pt x="f36" y="f35"/>
                    <a:pt x="f37" y="f18"/>
                    <a:pt x="f9" y="f38"/>
                  </a:cubicBezTo>
                  <a:cubicBezTo>
                    <a:pt x="f8" y="f5"/>
                    <a:pt x="f39" y="f5"/>
                    <a:pt x="f40" y="f38"/>
                  </a:cubicBezTo>
                  <a:cubicBezTo>
                    <a:pt x="f40" y="f18"/>
                    <a:pt x="f41" y="f35"/>
                    <a:pt x="f42" y="f35"/>
                  </a:cubicBezTo>
                  <a:cubicBezTo>
                    <a:pt x="f6" y="f33"/>
                    <a:pt x="f6" y="f33"/>
                    <a:pt x="f43" y="f39"/>
                  </a:cubicBezTo>
                  <a:cubicBezTo>
                    <a:pt x="f29" y="f44"/>
                    <a:pt x="f45" y="f44"/>
                    <a:pt x="f31" y="f44"/>
                  </a:cubicBezTo>
                  <a:cubicBezTo>
                    <a:pt x="f46" y="f44"/>
                    <a:pt x="f47" y="f44"/>
                    <a:pt x="f48" y="f44"/>
                  </a:cubicBezTo>
                  <a:cubicBezTo>
                    <a:pt x="f49" y="f32"/>
                    <a:pt x="f50" y="f25"/>
                    <a:pt x="f40" y="f51"/>
                  </a:cubicBezTo>
                  <a:cubicBezTo>
                    <a:pt x="f40" y="f52"/>
                    <a:pt x="f40" y="f53"/>
                    <a:pt x="f40" y="f54"/>
                  </a:cubicBezTo>
                  <a:cubicBezTo>
                    <a:pt x="f40" y="f54"/>
                    <a:pt x="f53" y="f54"/>
                    <a:pt x="f55" y="f49"/>
                  </a:cubicBezTo>
                  <a:cubicBezTo>
                    <a:pt x="f54" y="f48"/>
                    <a:pt x="f29" y="f48"/>
                    <a:pt x="f56" y="f57"/>
                  </a:cubicBezTo>
                  <a:cubicBezTo>
                    <a:pt x="f6" y="f58"/>
                    <a:pt x="f43" y="f59"/>
                    <a:pt x="f56" y="f60"/>
                  </a:cubicBezTo>
                  <a:cubicBezTo>
                    <a:pt x="f56" y="f15"/>
                    <a:pt x="f57" y="f61"/>
                    <a:pt x="f49" y="f11"/>
                  </a:cubicBezTo>
                  <a:cubicBezTo>
                    <a:pt x="f42" y="f14"/>
                    <a:pt x="f53" y="f14"/>
                    <a:pt x="f8" y="f7"/>
                  </a:cubicBezTo>
                  <a:close/>
                  <a:moveTo>
                    <a:pt x="f9" y="f54"/>
                  </a:moveTo>
                  <a:cubicBezTo>
                    <a:pt x="f9" y="f53"/>
                    <a:pt x="f9" y="f52"/>
                    <a:pt x="f9" y="f51"/>
                  </a:cubicBezTo>
                  <a:cubicBezTo>
                    <a:pt x="f23" y="f12"/>
                    <a:pt x="f23" y="f62"/>
                    <a:pt x="f23" y="f39"/>
                  </a:cubicBezTo>
                  <a:cubicBezTo>
                    <a:pt x="f63" y="f55"/>
                    <a:pt x="f20" y="f50"/>
                    <a:pt x="f9" y="f54"/>
                  </a:cubicBezTo>
                  <a:close/>
                  <a:moveTo>
                    <a:pt x="f40" y="f64"/>
                  </a:moveTo>
                  <a:cubicBezTo>
                    <a:pt x="f65" y="f27"/>
                    <a:pt x="f49" y="f26"/>
                    <a:pt x="f49" y="f24"/>
                  </a:cubicBezTo>
                  <a:cubicBezTo>
                    <a:pt x="f49" y="f66"/>
                    <a:pt x="f49" y="f28"/>
                    <a:pt x="f54" y="f29"/>
                  </a:cubicBezTo>
                  <a:cubicBezTo>
                    <a:pt x="f54" y="f67"/>
                    <a:pt x="f41" y="f67"/>
                    <a:pt x="f40" y="f67"/>
                  </a:cubicBezTo>
                  <a:cubicBezTo>
                    <a:pt x="f40" y="f68"/>
                    <a:pt x="f40" y="f22"/>
                    <a:pt x="f40" y="f64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15" name="Freeform 425">
              <a:extLst>
                <a:ext uri="{FF2B5EF4-FFF2-40B4-BE49-F238E27FC236}">
                  <a16:creationId xmlns:a16="http://schemas.microsoft.com/office/drawing/2014/main" id="{6DBD4400-AFD0-68A1-8C86-A2F0A337DB00}"/>
                </a:ext>
              </a:extLst>
            </p:cNvPr>
            <p:cNvSpPr/>
            <p:nvPr/>
          </p:nvSpPr>
          <p:spPr>
            <a:xfrm>
              <a:off x="8777901" y="6089922"/>
              <a:ext cx="77788" cy="1111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4"/>
                <a:gd name="f7" fmla="val 76"/>
                <a:gd name="f8" fmla="val 12"/>
                <a:gd name="f9" fmla="val 52"/>
                <a:gd name="f10" fmla="val 13"/>
                <a:gd name="f11" fmla="val 55"/>
                <a:gd name="f12" fmla="val 58"/>
                <a:gd name="f13" fmla="val 14"/>
                <a:gd name="f14" fmla="val 60"/>
                <a:gd name="f15" fmla="val 15"/>
                <a:gd name="f16" fmla="val 61"/>
                <a:gd name="f17" fmla="val 18"/>
                <a:gd name="f18" fmla="val 62"/>
                <a:gd name="f19" fmla="val 20"/>
                <a:gd name="f20" fmla="val 21"/>
                <a:gd name="f21" fmla="val 23"/>
                <a:gd name="f22" fmla="val 24"/>
                <a:gd name="f23" fmla="val 53"/>
                <a:gd name="f24" fmla="val 47"/>
                <a:gd name="f25" fmla="val 42"/>
                <a:gd name="f26" fmla="val 2"/>
                <a:gd name="f27" fmla="val 39"/>
                <a:gd name="f28" fmla="val 17"/>
                <a:gd name="f29" fmla="val 3"/>
                <a:gd name="f30" fmla="val 16"/>
                <a:gd name="f31" fmla="val 1"/>
                <a:gd name="f32" fmla="val 29"/>
                <a:gd name="f33" fmla="val 37"/>
                <a:gd name="f34" fmla="val 51"/>
                <a:gd name="f35" fmla="val 5"/>
                <a:gd name="f36" fmla="val 48"/>
                <a:gd name="f37" fmla="val 45"/>
                <a:gd name="f38" fmla="val 41"/>
                <a:gd name="f39" fmla="val 40"/>
                <a:gd name="f40" fmla="val 8"/>
                <a:gd name="f41" fmla="val 31"/>
                <a:gd name="f42" fmla="val 11"/>
                <a:gd name="f43" fmla="val 32"/>
                <a:gd name="f44" fmla="val 33"/>
                <a:gd name="f45" fmla="val 49"/>
                <a:gd name="f46" fmla="val 34"/>
                <a:gd name="f47" fmla="val 50"/>
                <a:gd name="f48" fmla="val 36"/>
                <a:gd name="f49" fmla="val 46"/>
                <a:gd name="f50" fmla="val 57"/>
                <a:gd name="f51" fmla="val 67"/>
                <a:gd name="f52" fmla="val 68"/>
                <a:gd name="f53" fmla="val 70"/>
                <a:gd name="f54" fmla="val 71"/>
                <a:gd name="f55" fmla="val 72"/>
                <a:gd name="f56" fmla="val 28"/>
                <a:gd name="f57" fmla="val 27"/>
                <a:gd name="f58" fmla="val 74"/>
                <a:gd name="f59" fmla="val 6"/>
                <a:gd name="f60" fmla="val 66"/>
                <a:gd name="f61" fmla="val 59"/>
                <a:gd name="f62" fmla="val 9"/>
                <a:gd name="f63" fmla="val 10"/>
                <a:gd name="f64" fmla="val 30"/>
                <a:gd name="f65" fmla="val 64"/>
                <a:gd name="f66" fmla="val 35"/>
                <a:gd name="f67" fmla="val 56"/>
                <a:gd name="f68" fmla="+- 0 0 -90"/>
                <a:gd name="f69" fmla="*/ f3 1 54"/>
                <a:gd name="f70" fmla="*/ f4 1 76"/>
                <a:gd name="f71" fmla="val f5"/>
                <a:gd name="f72" fmla="val f6"/>
                <a:gd name="f73" fmla="val f7"/>
                <a:gd name="f74" fmla="*/ f68 f0 1"/>
                <a:gd name="f75" fmla="+- f73 0 f71"/>
                <a:gd name="f76" fmla="+- f72 0 f71"/>
                <a:gd name="f77" fmla="*/ f74 1 f2"/>
                <a:gd name="f78" fmla="*/ f76 1 54"/>
                <a:gd name="f79" fmla="*/ f75 1 76"/>
                <a:gd name="f80" fmla="*/ 12 f76 1"/>
                <a:gd name="f81" fmla="*/ 52 f75 1"/>
                <a:gd name="f82" fmla="*/ 14 f76 1"/>
                <a:gd name="f83" fmla="*/ 60 f75 1"/>
                <a:gd name="f84" fmla="*/ 20 f76 1"/>
                <a:gd name="f85" fmla="*/ 62 f75 1"/>
                <a:gd name="f86" fmla="*/ 23 f76 1"/>
                <a:gd name="f87" fmla="*/ 58 f75 1"/>
                <a:gd name="f88" fmla="*/ 24 f76 1"/>
                <a:gd name="f89" fmla="*/ 42 f75 1"/>
                <a:gd name="f90" fmla="*/ 2 f76 1"/>
                <a:gd name="f91" fmla="*/ 17 f75 1"/>
                <a:gd name="f92" fmla="*/ 16 f76 1"/>
                <a:gd name="f93" fmla="*/ 1 f75 1"/>
                <a:gd name="f94" fmla="*/ 37 f76 1"/>
                <a:gd name="f95" fmla="*/ 0 f75 1"/>
                <a:gd name="f96" fmla="*/ 51 f76 1"/>
                <a:gd name="f97" fmla="*/ 20 f75 1"/>
                <a:gd name="f98" fmla="*/ 41 f76 1"/>
                <a:gd name="f99" fmla="*/ 31 f76 1"/>
                <a:gd name="f100" fmla="*/ 11 f75 1"/>
                <a:gd name="f101" fmla="*/ 31 f75 1"/>
                <a:gd name="f102" fmla="*/ 32 f76 1"/>
                <a:gd name="f103" fmla="*/ 32 f75 1"/>
                <a:gd name="f104" fmla="*/ 50 f76 1"/>
                <a:gd name="f105" fmla="*/ 36 f75 1"/>
                <a:gd name="f106" fmla="*/ 67 f75 1"/>
                <a:gd name="f107" fmla="*/ 45 f76 1"/>
                <a:gd name="f108" fmla="*/ 71 f75 1"/>
                <a:gd name="f109" fmla="*/ 29 f76 1"/>
                <a:gd name="f110" fmla="*/ 76 f75 1"/>
                <a:gd name="f111" fmla="*/ 27 f76 1"/>
                <a:gd name="f112" fmla="*/ 6 f76 1"/>
                <a:gd name="f113" fmla="*/ 70 f75 1"/>
                <a:gd name="f114" fmla="*/ 0 f76 1"/>
                <a:gd name="f115" fmla="*/ 13 f76 1"/>
                <a:gd name="f116" fmla="*/ 23 f75 1"/>
                <a:gd name="f117" fmla="*/ 64 f75 1"/>
                <a:gd name="f118" fmla="*/ 40 f76 1"/>
                <a:gd name="f119" fmla="*/ 39 f76 1"/>
                <a:gd name="f120" fmla="*/ 30 f76 1"/>
                <a:gd name="f121" fmla="*/ 41 f75 1"/>
                <a:gd name="f122" fmla="*/ 53 f75 1"/>
                <a:gd name="f123" fmla="+- f77 0 f1"/>
                <a:gd name="f124" fmla="*/ f80 1 54"/>
                <a:gd name="f125" fmla="*/ f81 1 76"/>
                <a:gd name="f126" fmla="*/ f82 1 54"/>
                <a:gd name="f127" fmla="*/ f83 1 76"/>
                <a:gd name="f128" fmla="*/ f84 1 54"/>
                <a:gd name="f129" fmla="*/ f85 1 76"/>
                <a:gd name="f130" fmla="*/ f86 1 54"/>
                <a:gd name="f131" fmla="*/ f87 1 76"/>
                <a:gd name="f132" fmla="*/ f88 1 54"/>
                <a:gd name="f133" fmla="*/ f89 1 76"/>
                <a:gd name="f134" fmla="*/ f90 1 54"/>
                <a:gd name="f135" fmla="*/ f91 1 76"/>
                <a:gd name="f136" fmla="*/ f92 1 54"/>
                <a:gd name="f137" fmla="*/ f93 1 76"/>
                <a:gd name="f138" fmla="*/ f94 1 54"/>
                <a:gd name="f139" fmla="*/ f95 1 76"/>
                <a:gd name="f140" fmla="*/ f96 1 54"/>
                <a:gd name="f141" fmla="*/ f97 1 76"/>
                <a:gd name="f142" fmla="*/ f98 1 54"/>
                <a:gd name="f143" fmla="*/ f99 1 54"/>
                <a:gd name="f144" fmla="*/ f100 1 76"/>
                <a:gd name="f145" fmla="*/ f101 1 76"/>
                <a:gd name="f146" fmla="*/ f102 1 54"/>
                <a:gd name="f147" fmla="*/ f103 1 76"/>
                <a:gd name="f148" fmla="*/ f104 1 54"/>
                <a:gd name="f149" fmla="*/ f105 1 76"/>
                <a:gd name="f150" fmla="*/ f106 1 76"/>
                <a:gd name="f151" fmla="*/ f107 1 54"/>
                <a:gd name="f152" fmla="*/ f108 1 76"/>
                <a:gd name="f153" fmla="*/ f109 1 54"/>
                <a:gd name="f154" fmla="*/ f110 1 76"/>
                <a:gd name="f155" fmla="*/ f111 1 54"/>
                <a:gd name="f156" fmla="*/ f112 1 54"/>
                <a:gd name="f157" fmla="*/ f113 1 76"/>
                <a:gd name="f158" fmla="*/ f114 1 54"/>
                <a:gd name="f159" fmla="*/ f115 1 54"/>
                <a:gd name="f160" fmla="*/ f116 1 76"/>
                <a:gd name="f161" fmla="*/ f117 1 76"/>
                <a:gd name="f162" fmla="*/ f118 1 54"/>
                <a:gd name="f163" fmla="*/ f119 1 54"/>
                <a:gd name="f164" fmla="*/ f120 1 54"/>
                <a:gd name="f165" fmla="*/ f121 1 76"/>
                <a:gd name="f166" fmla="*/ f122 1 76"/>
                <a:gd name="f167" fmla="*/ 0 1 f78"/>
                <a:gd name="f168" fmla="*/ f72 1 f78"/>
                <a:gd name="f169" fmla="*/ 0 1 f79"/>
                <a:gd name="f170" fmla="*/ f73 1 f79"/>
                <a:gd name="f171" fmla="*/ f124 1 f78"/>
                <a:gd name="f172" fmla="*/ f125 1 f79"/>
                <a:gd name="f173" fmla="*/ f126 1 f78"/>
                <a:gd name="f174" fmla="*/ f127 1 f79"/>
                <a:gd name="f175" fmla="*/ f128 1 f78"/>
                <a:gd name="f176" fmla="*/ f129 1 f79"/>
                <a:gd name="f177" fmla="*/ f130 1 f78"/>
                <a:gd name="f178" fmla="*/ f131 1 f79"/>
                <a:gd name="f179" fmla="*/ f132 1 f78"/>
                <a:gd name="f180" fmla="*/ f133 1 f79"/>
                <a:gd name="f181" fmla="*/ f134 1 f78"/>
                <a:gd name="f182" fmla="*/ f135 1 f79"/>
                <a:gd name="f183" fmla="*/ f136 1 f78"/>
                <a:gd name="f184" fmla="*/ f137 1 f79"/>
                <a:gd name="f185" fmla="*/ f138 1 f78"/>
                <a:gd name="f186" fmla="*/ f139 1 f79"/>
                <a:gd name="f187" fmla="*/ f140 1 f78"/>
                <a:gd name="f188" fmla="*/ f141 1 f79"/>
                <a:gd name="f189" fmla="*/ f142 1 f78"/>
                <a:gd name="f190" fmla="*/ f143 1 f78"/>
                <a:gd name="f191" fmla="*/ f144 1 f79"/>
                <a:gd name="f192" fmla="*/ f145 1 f79"/>
                <a:gd name="f193" fmla="*/ f146 1 f78"/>
                <a:gd name="f194" fmla="*/ f147 1 f79"/>
                <a:gd name="f195" fmla="*/ f148 1 f78"/>
                <a:gd name="f196" fmla="*/ f149 1 f79"/>
                <a:gd name="f197" fmla="*/ f150 1 f79"/>
                <a:gd name="f198" fmla="*/ f151 1 f78"/>
                <a:gd name="f199" fmla="*/ f152 1 f79"/>
                <a:gd name="f200" fmla="*/ f153 1 f78"/>
                <a:gd name="f201" fmla="*/ f154 1 f79"/>
                <a:gd name="f202" fmla="*/ f155 1 f78"/>
                <a:gd name="f203" fmla="*/ f156 1 f78"/>
                <a:gd name="f204" fmla="*/ f157 1 f79"/>
                <a:gd name="f205" fmla="*/ f158 1 f78"/>
                <a:gd name="f206" fmla="*/ f159 1 f78"/>
                <a:gd name="f207" fmla="*/ f160 1 f79"/>
                <a:gd name="f208" fmla="*/ f161 1 f79"/>
                <a:gd name="f209" fmla="*/ f162 1 f78"/>
                <a:gd name="f210" fmla="*/ f163 1 f78"/>
                <a:gd name="f211" fmla="*/ f164 1 f78"/>
                <a:gd name="f212" fmla="*/ f165 1 f79"/>
                <a:gd name="f213" fmla="*/ f166 1 f79"/>
                <a:gd name="f214" fmla="*/ f167 f69 1"/>
                <a:gd name="f215" fmla="*/ f168 f69 1"/>
                <a:gd name="f216" fmla="*/ f170 f70 1"/>
                <a:gd name="f217" fmla="*/ f169 f70 1"/>
                <a:gd name="f218" fmla="*/ f171 f69 1"/>
                <a:gd name="f219" fmla="*/ f172 f70 1"/>
                <a:gd name="f220" fmla="*/ f173 f69 1"/>
                <a:gd name="f221" fmla="*/ f174 f70 1"/>
                <a:gd name="f222" fmla="*/ f175 f69 1"/>
                <a:gd name="f223" fmla="*/ f176 f70 1"/>
                <a:gd name="f224" fmla="*/ f177 f69 1"/>
                <a:gd name="f225" fmla="*/ f178 f70 1"/>
                <a:gd name="f226" fmla="*/ f179 f69 1"/>
                <a:gd name="f227" fmla="*/ f180 f70 1"/>
                <a:gd name="f228" fmla="*/ f181 f69 1"/>
                <a:gd name="f229" fmla="*/ f182 f70 1"/>
                <a:gd name="f230" fmla="*/ f183 f69 1"/>
                <a:gd name="f231" fmla="*/ f184 f70 1"/>
                <a:gd name="f232" fmla="*/ f185 f69 1"/>
                <a:gd name="f233" fmla="*/ f186 f70 1"/>
                <a:gd name="f234" fmla="*/ f187 f69 1"/>
                <a:gd name="f235" fmla="*/ f188 f70 1"/>
                <a:gd name="f236" fmla="*/ f189 f69 1"/>
                <a:gd name="f237" fmla="*/ f190 f69 1"/>
                <a:gd name="f238" fmla="*/ f191 f70 1"/>
                <a:gd name="f239" fmla="*/ f192 f70 1"/>
                <a:gd name="f240" fmla="*/ f193 f69 1"/>
                <a:gd name="f241" fmla="*/ f194 f70 1"/>
                <a:gd name="f242" fmla="*/ f195 f69 1"/>
                <a:gd name="f243" fmla="*/ f196 f70 1"/>
                <a:gd name="f244" fmla="*/ f197 f70 1"/>
                <a:gd name="f245" fmla="*/ f198 f69 1"/>
                <a:gd name="f246" fmla="*/ f199 f70 1"/>
                <a:gd name="f247" fmla="*/ f200 f69 1"/>
                <a:gd name="f248" fmla="*/ f201 f70 1"/>
                <a:gd name="f249" fmla="*/ f202 f69 1"/>
                <a:gd name="f250" fmla="*/ f203 f69 1"/>
                <a:gd name="f251" fmla="*/ f204 f70 1"/>
                <a:gd name="f252" fmla="*/ f205 f69 1"/>
                <a:gd name="f253" fmla="*/ f206 f69 1"/>
                <a:gd name="f254" fmla="*/ f207 f70 1"/>
                <a:gd name="f255" fmla="*/ f208 f70 1"/>
                <a:gd name="f256" fmla="*/ f209 f69 1"/>
                <a:gd name="f257" fmla="*/ f210 f69 1"/>
                <a:gd name="f258" fmla="*/ f211 f69 1"/>
                <a:gd name="f259" fmla="*/ f212 f70 1"/>
                <a:gd name="f260" fmla="*/ f213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218" y="f219"/>
                </a:cxn>
                <a:cxn ang="f123">
                  <a:pos x="f220" y="f221"/>
                </a:cxn>
                <a:cxn ang="f123">
                  <a:pos x="f222" y="f223"/>
                </a:cxn>
                <a:cxn ang="f123">
                  <a:pos x="f224" y="f225"/>
                </a:cxn>
                <a:cxn ang="f123">
                  <a:pos x="f226" y="f227"/>
                </a:cxn>
                <a:cxn ang="f123">
                  <a:pos x="f228" y="f229"/>
                </a:cxn>
                <a:cxn ang="f123">
                  <a:pos x="f230" y="f231"/>
                </a:cxn>
                <a:cxn ang="f123">
                  <a:pos x="f232" y="f233"/>
                </a:cxn>
                <a:cxn ang="f123">
                  <a:pos x="f234" y="f235"/>
                </a:cxn>
                <a:cxn ang="f123">
                  <a:pos x="f236" y="f235"/>
                </a:cxn>
                <a:cxn ang="f123">
                  <a:pos x="f237" y="f238"/>
                </a:cxn>
                <a:cxn ang="f123">
                  <a:pos x="f237" y="f239"/>
                </a:cxn>
                <a:cxn ang="f123">
                  <a:pos x="f240" y="f241"/>
                </a:cxn>
                <a:cxn ang="f123">
                  <a:pos x="f242" y="f243"/>
                </a:cxn>
                <a:cxn ang="f123">
                  <a:pos x="f234" y="f244"/>
                </a:cxn>
                <a:cxn ang="f123">
                  <a:pos x="f245" y="f246"/>
                </a:cxn>
                <a:cxn ang="f123">
                  <a:pos x="f247" y="f248"/>
                </a:cxn>
                <a:cxn ang="f123">
                  <a:pos x="f249" y="f248"/>
                </a:cxn>
                <a:cxn ang="f123">
                  <a:pos x="f250" y="f251"/>
                </a:cxn>
                <a:cxn ang="f123">
                  <a:pos x="f252" y="f219"/>
                </a:cxn>
                <a:cxn ang="f123">
                  <a:pos x="f218" y="f219"/>
                </a:cxn>
                <a:cxn ang="f123">
                  <a:pos x="f224" y="f239"/>
                </a:cxn>
                <a:cxn ang="f123">
                  <a:pos x="f224" y="f238"/>
                </a:cxn>
                <a:cxn ang="f123">
                  <a:pos x="f253" y="f254"/>
                </a:cxn>
                <a:cxn ang="f123">
                  <a:pos x="f224" y="f239"/>
                </a:cxn>
                <a:cxn ang="f123">
                  <a:pos x="f237" y="f255"/>
                </a:cxn>
                <a:cxn ang="f123">
                  <a:pos x="f256" y="f221"/>
                </a:cxn>
                <a:cxn ang="f123">
                  <a:pos x="f257" y="f227"/>
                </a:cxn>
                <a:cxn ang="f123">
                  <a:pos x="f258" y="f259"/>
                </a:cxn>
                <a:cxn ang="f123">
                  <a:pos x="f258" y="f260"/>
                </a:cxn>
                <a:cxn ang="f123">
                  <a:pos x="f237" y="f255"/>
                </a:cxn>
              </a:cxnLst>
              <a:rect l="f214" t="f217" r="f215" b="f216"/>
              <a:pathLst>
                <a:path w="54" h="76">
                  <a:moveTo>
                    <a:pt x="f8" y="f9"/>
                  </a:moveTo>
                  <a:cubicBezTo>
                    <a:pt x="f10" y="f11"/>
                    <a:pt x="f8" y="f12"/>
                    <a:pt x="f13" y="f1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4"/>
                    <a:pt x="f21" y="f12"/>
                  </a:cubicBezTo>
                  <a:cubicBezTo>
                    <a:pt x="f22" y="f23"/>
                    <a:pt x="f22" y="f24"/>
                    <a:pt x="f22" y="f25"/>
                  </a:cubicBezTo>
                  <a:cubicBezTo>
                    <a:pt x="f26" y="f27"/>
                    <a:pt x="f26" y="f27"/>
                    <a:pt x="f26" y="f28"/>
                  </a:cubicBezTo>
                  <a:cubicBezTo>
                    <a:pt x="f26" y="f26"/>
                    <a:pt x="f26" y="f29"/>
                    <a:pt x="f30" y="f31"/>
                  </a:cubicBezTo>
                  <a:cubicBezTo>
                    <a:pt x="f21" y="f5"/>
                    <a:pt x="f32" y="f5"/>
                    <a:pt x="f33" y="f5"/>
                  </a:cubicBezTo>
                  <a:cubicBezTo>
                    <a:pt x="f34" y="f26"/>
                    <a:pt x="f6" y="f35"/>
                    <a:pt x="f34" y="f19"/>
                  </a:cubicBezTo>
                  <a:cubicBezTo>
                    <a:pt x="f36" y="f19"/>
                    <a:pt x="f37" y="f19"/>
                    <a:pt x="f38" y="f19"/>
                  </a:cubicBezTo>
                  <a:cubicBezTo>
                    <a:pt x="f39" y="f13"/>
                    <a:pt x="f39" y="f40"/>
                    <a:pt x="f41" y="f42"/>
                  </a:cubicBezTo>
                  <a:cubicBezTo>
                    <a:pt x="f41" y="f28"/>
                    <a:pt x="f41" y="f22"/>
                    <a:pt x="f41" y="f41"/>
                  </a:cubicBezTo>
                  <a:cubicBezTo>
                    <a:pt x="f41" y="f41"/>
                    <a:pt x="f43" y="f43"/>
                    <a:pt x="f43" y="f43"/>
                  </a:cubicBezTo>
                  <a:cubicBezTo>
                    <a:pt x="f27" y="f44"/>
                    <a:pt x="f45" y="f46"/>
                    <a:pt x="f47" y="f48"/>
                  </a:cubicBezTo>
                  <a:cubicBezTo>
                    <a:pt x="f23" y="f49"/>
                    <a:pt x="f9" y="f50"/>
                    <a:pt x="f34" y="f51"/>
                  </a:cubicBezTo>
                  <a:cubicBezTo>
                    <a:pt x="f34" y="f52"/>
                    <a:pt x="f24" y="f53"/>
                    <a:pt x="f37" y="f54"/>
                  </a:cubicBezTo>
                  <a:cubicBezTo>
                    <a:pt x="f27" y="f55"/>
                    <a:pt x="f43" y="f52"/>
                    <a:pt x="f32" y="f7"/>
                  </a:cubicBezTo>
                  <a:cubicBezTo>
                    <a:pt x="f56" y="f7"/>
                    <a:pt x="f57" y="f7"/>
                    <a:pt x="f57" y="f7"/>
                  </a:cubicBezTo>
                  <a:cubicBezTo>
                    <a:pt x="f20" y="f52"/>
                    <a:pt x="f42" y="f58"/>
                    <a:pt x="f59" y="f53"/>
                  </a:cubicBezTo>
                  <a:cubicBezTo>
                    <a:pt x="f26" y="f60"/>
                    <a:pt x="f26" y="f61"/>
                    <a:pt x="f5" y="f9"/>
                  </a:cubicBezTo>
                  <a:cubicBezTo>
                    <a:pt x="f59" y="f9"/>
                    <a:pt x="f62" y="f9"/>
                    <a:pt x="f8" y="f9"/>
                  </a:cubicBezTo>
                  <a:close/>
                  <a:moveTo>
                    <a:pt x="f21" y="f41"/>
                  </a:moveTo>
                  <a:cubicBezTo>
                    <a:pt x="f21" y="f22"/>
                    <a:pt x="f21" y="f28"/>
                    <a:pt x="f21" y="f42"/>
                  </a:cubicBezTo>
                  <a:cubicBezTo>
                    <a:pt x="f63" y="f40"/>
                    <a:pt x="f13" y="f28"/>
                    <a:pt x="f10" y="f21"/>
                  </a:cubicBezTo>
                  <a:cubicBezTo>
                    <a:pt x="f10" y="f64"/>
                    <a:pt x="f15" y="f46"/>
                    <a:pt x="f21" y="f41"/>
                  </a:cubicBezTo>
                  <a:close/>
                  <a:moveTo>
                    <a:pt x="f41" y="f65"/>
                  </a:moveTo>
                  <a:cubicBezTo>
                    <a:pt x="f66" y="f18"/>
                    <a:pt x="f27" y="f16"/>
                    <a:pt x="f39" y="f14"/>
                  </a:cubicBezTo>
                  <a:cubicBezTo>
                    <a:pt x="f39" y="f6"/>
                    <a:pt x="f39" y="f36"/>
                    <a:pt x="f27" y="f25"/>
                  </a:cubicBezTo>
                  <a:cubicBezTo>
                    <a:pt x="f27" y="f25"/>
                    <a:pt x="f46" y="f25"/>
                    <a:pt x="f64" y="f38"/>
                  </a:cubicBezTo>
                  <a:cubicBezTo>
                    <a:pt x="f64" y="f49"/>
                    <a:pt x="f64" y="f45"/>
                    <a:pt x="f64" y="f23"/>
                  </a:cubicBezTo>
                  <a:cubicBezTo>
                    <a:pt x="f64" y="f67"/>
                    <a:pt x="f64" y="f12"/>
                    <a:pt x="f41" y="f6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16" name="Freeform 426">
              <a:extLst>
                <a:ext uri="{FF2B5EF4-FFF2-40B4-BE49-F238E27FC236}">
                  <a16:creationId xmlns:a16="http://schemas.microsoft.com/office/drawing/2014/main" id="{5EA4F5B1-168D-8234-5FA5-CACCEB27F995}"/>
                </a:ext>
              </a:extLst>
            </p:cNvPr>
            <p:cNvSpPr/>
            <p:nvPr/>
          </p:nvSpPr>
          <p:spPr>
            <a:xfrm>
              <a:off x="9736750" y="4176988"/>
              <a:ext cx="80960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57"/>
                <a:gd name="f8" fmla="val 28"/>
                <a:gd name="f9" fmla="val 12"/>
                <a:gd name="f10" fmla="val 45"/>
                <a:gd name="f11" fmla="val 29"/>
                <a:gd name="f12" fmla="val 10"/>
                <a:gd name="f13" fmla="val 13"/>
                <a:gd name="f14" fmla="val 2"/>
                <a:gd name="f15" fmla="val 1"/>
                <a:gd name="f16" fmla="val 42"/>
                <a:gd name="f17" fmla="val 55"/>
                <a:gd name="f18" fmla="val 14"/>
                <a:gd name="f19" fmla="val 43"/>
                <a:gd name="f20" fmla="+- 0 0 -90"/>
                <a:gd name="f21" fmla="*/ f3 1 56"/>
                <a:gd name="f22" fmla="*/ f4 1 5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56"/>
                <a:gd name="f31" fmla="*/ f27 1 57"/>
                <a:gd name="f32" fmla="*/ 28 f28 1"/>
                <a:gd name="f33" fmla="*/ 57 f27 1"/>
                <a:gd name="f34" fmla="*/ 0 f28 1"/>
                <a:gd name="f35" fmla="*/ 29 f27 1"/>
                <a:gd name="f36" fmla="*/ 1 f27 1"/>
                <a:gd name="f37" fmla="*/ 56 f28 1"/>
                <a:gd name="f38" fmla="*/ 28 f27 1"/>
                <a:gd name="f39" fmla="+- f29 0 f1"/>
                <a:gd name="f40" fmla="*/ f32 1 56"/>
                <a:gd name="f41" fmla="*/ f33 1 57"/>
                <a:gd name="f42" fmla="*/ f34 1 56"/>
                <a:gd name="f43" fmla="*/ f35 1 57"/>
                <a:gd name="f44" fmla="*/ f36 1 57"/>
                <a:gd name="f45" fmla="*/ f37 1 56"/>
                <a:gd name="f46" fmla="*/ f38 1 57"/>
                <a:gd name="f47" fmla="*/ 0 1 f30"/>
                <a:gd name="f48" fmla="*/ f24 1 f30"/>
                <a:gd name="f49" fmla="*/ 0 1 f31"/>
                <a:gd name="f50" fmla="*/ f25 1 f31"/>
                <a:gd name="f51" fmla="*/ f40 1 f30"/>
                <a:gd name="f52" fmla="*/ f41 1 f31"/>
                <a:gd name="f53" fmla="*/ f42 1 f30"/>
                <a:gd name="f54" fmla="*/ f43 1 f31"/>
                <a:gd name="f55" fmla="*/ f44 1 f31"/>
                <a:gd name="f56" fmla="*/ f45 1 f30"/>
                <a:gd name="f57" fmla="*/ f46 1 f31"/>
                <a:gd name="f58" fmla="*/ f47 f21 1"/>
                <a:gd name="f59" fmla="*/ f48 f21 1"/>
                <a:gd name="f60" fmla="*/ f50 f22 1"/>
                <a:gd name="f61" fmla="*/ f49 f22 1"/>
                <a:gd name="f62" fmla="*/ f51 f21 1"/>
                <a:gd name="f63" fmla="*/ f52 f22 1"/>
                <a:gd name="f64" fmla="*/ f53 f21 1"/>
                <a:gd name="f65" fmla="*/ f54 f22 1"/>
                <a:gd name="f66" fmla="*/ f55 f22 1"/>
                <a:gd name="f67" fmla="*/ f56 f21 1"/>
                <a:gd name="f68" fmla="*/ f57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2" y="f63"/>
                </a:cxn>
                <a:cxn ang="f39">
                  <a:pos x="f64" y="f65"/>
                </a:cxn>
                <a:cxn ang="f39">
                  <a:pos x="f62" y="f66"/>
                </a:cxn>
                <a:cxn ang="f39">
                  <a:pos x="f67" y="f68"/>
                </a:cxn>
                <a:cxn ang="f39">
                  <a:pos x="f62" y="f63"/>
                </a:cxn>
              </a:cxnLst>
              <a:rect l="f58" t="f61" r="f59" b="f60"/>
              <a:pathLst>
                <a:path w="56" h="57">
                  <a:moveTo>
                    <a:pt x="f8" y="f7"/>
                  </a:moveTo>
                  <a:cubicBezTo>
                    <a:pt x="f9" y="f7"/>
                    <a:pt x="f5" y="f10"/>
                    <a:pt x="f5" y="f11"/>
                  </a:cubicBezTo>
                  <a:cubicBezTo>
                    <a:pt x="f5" y="f12"/>
                    <a:pt x="f13" y="f14"/>
                    <a:pt x="f8" y="f15"/>
                  </a:cubicBezTo>
                  <a:cubicBezTo>
                    <a:pt x="f16" y="f5"/>
                    <a:pt x="f17" y="f18"/>
                    <a:pt x="f6" y="f8"/>
                  </a:cubicBezTo>
                  <a:cubicBezTo>
                    <a:pt x="f6" y="f19"/>
                    <a:pt x="f19" y="f7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17" name="Freeform 427">
              <a:extLst>
                <a:ext uri="{FF2B5EF4-FFF2-40B4-BE49-F238E27FC236}">
                  <a16:creationId xmlns:a16="http://schemas.microsoft.com/office/drawing/2014/main" id="{257B623D-D5F9-89D7-48D0-1BA6BDB17DA1}"/>
                </a:ext>
              </a:extLst>
            </p:cNvPr>
            <p:cNvSpPr/>
            <p:nvPr/>
          </p:nvSpPr>
          <p:spPr>
            <a:xfrm>
              <a:off x="9974878" y="3856317"/>
              <a:ext cx="69851" cy="761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9"/>
                <a:gd name="f7" fmla="val 52"/>
                <a:gd name="f8" fmla="val 51"/>
                <a:gd name="f9" fmla="val 33"/>
                <a:gd name="f10" fmla="val 17"/>
                <a:gd name="f11" fmla="val 16"/>
                <a:gd name="f12" fmla="val 31"/>
                <a:gd name="f13" fmla="val 47"/>
                <a:gd name="f14" fmla="val 15"/>
                <a:gd name="f15" fmla="val 29"/>
                <a:gd name="f16" fmla="val 42"/>
                <a:gd name="f17" fmla="val 43"/>
                <a:gd name="f18" fmla="val 40"/>
                <a:gd name="f19" fmla="val 36"/>
                <a:gd name="f20" fmla="val 30"/>
                <a:gd name="f21" fmla="val 20"/>
                <a:gd name="f22" fmla="val 11"/>
                <a:gd name="f23" fmla="+- 0 0 -90"/>
                <a:gd name="f24" fmla="*/ f3 1 49"/>
                <a:gd name="f25" fmla="*/ f4 1 52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49"/>
                <a:gd name="f34" fmla="*/ f30 1 52"/>
                <a:gd name="f35" fmla="*/ 0 f31 1"/>
                <a:gd name="f36" fmla="*/ 51 f30 1"/>
                <a:gd name="f37" fmla="*/ 0 f30 1"/>
                <a:gd name="f38" fmla="*/ 47 f31 1"/>
                <a:gd name="f39" fmla="*/ 42 f31 1"/>
                <a:gd name="f40" fmla="*/ 43 f30 1"/>
                <a:gd name="f41" fmla="*/ 30 f31 1"/>
                <a:gd name="f42" fmla="+- f32 0 f1"/>
                <a:gd name="f43" fmla="*/ f35 1 49"/>
                <a:gd name="f44" fmla="*/ f36 1 52"/>
                <a:gd name="f45" fmla="*/ f37 1 52"/>
                <a:gd name="f46" fmla="*/ f38 1 49"/>
                <a:gd name="f47" fmla="*/ f39 1 49"/>
                <a:gd name="f48" fmla="*/ f40 1 52"/>
                <a:gd name="f49" fmla="*/ f41 1 49"/>
                <a:gd name="f50" fmla="*/ 0 1 f33"/>
                <a:gd name="f51" fmla="*/ f27 1 f33"/>
                <a:gd name="f52" fmla="*/ 0 1 f34"/>
                <a:gd name="f53" fmla="*/ f28 1 f34"/>
                <a:gd name="f54" fmla="*/ f43 1 f33"/>
                <a:gd name="f55" fmla="*/ f44 1 f34"/>
                <a:gd name="f56" fmla="*/ f45 1 f34"/>
                <a:gd name="f57" fmla="*/ f46 1 f33"/>
                <a:gd name="f58" fmla="*/ f47 1 f33"/>
                <a:gd name="f59" fmla="*/ f48 1 f34"/>
                <a:gd name="f60" fmla="*/ f49 1 f33"/>
                <a:gd name="f61" fmla="*/ f50 f24 1"/>
                <a:gd name="f62" fmla="*/ f51 f24 1"/>
                <a:gd name="f63" fmla="*/ f53 f25 1"/>
                <a:gd name="f64" fmla="*/ f52 f25 1"/>
                <a:gd name="f65" fmla="*/ f54 f24 1"/>
                <a:gd name="f66" fmla="*/ f55 f25 1"/>
                <a:gd name="f67" fmla="*/ f56 f25 1"/>
                <a:gd name="f68" fmla="*/ f57 f24 1"/>
                <a:gd name="f69" fmla="*/ f58 f24 1"/>
                <a:gd name="f70" fmla="*/ f59 f25 1"/>
                <a:gd name="f71" fmla="*/ f60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5" y="f66"/>
                </a:cxn>
                <a:cxn ang="f42">
                  <a:pos x="f65" y="f67"/>
                </a:cxn>
                <a:cxn ang="f42">
                  <a:pos x="f68" y="f67"/>
                </a:cxn>
                <a:cxn ang="f42">
                  <a:pos x="f69" y="f70"/>
                </a:cxn>
                <a:cxn ang="f42">
                  <a:pos x="f71" y="f66"/>
                </a:cxn>
                <a:cxn ang="f42">
                  <a:pos x="f65" y="f66"/>
                </a:cxn>
              </a:cxnLst>
              <a:rect l="f61" t="f64" r="f62" b="f63"/>
              <a:pathLst>
                <a:path w="49" h="52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5"/>
                    <a:pt x="f12" y="f5"/>
                    <a:pt x="f13" y="f5"/>
                  </a:cubicBezTo>
                  <a:cubicBezTo>
                    <a:pt x="f6" y="f14"/>
                    <a:pt x="f6" y="f15"/>
                    <a:pt x="f16" y="f17"/>
                  </a:cubicBezTo>
                  <a:cubicBezTo>
                    <a:pt x="f18" y="f6"/>
                    <a:pt x="f19" y="f7"/>
                    <a:pt x="f20" y="f8"/>
                  </a:cubicBezTo>
                  <a:cubicBezTo>
                    <a:pt x="f21" y="f8"/>
                    <a:pt x="f22" y="f8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18" name="Freeform 428">
              <a:extLst>
                <a:ext uri="{FF2B5EF4-FFF2-40B4-BE49-F238E27FC236}">
                  <a16:creationId xmlns:a16="http://schemas.microsoft.com/office/drawing/2014/main" id="{F1BEA124-2E6E-3959-8939-74E4238B2F8C}"/>
                </a:ext>
              </a:extLst>
            </p:cNvPr>
            <p:cNvSpPr/>
            <p:nvPr/>
          </p:nvSpPr>
          <p:spPr>
            <a:xfrm>
              <a:off x="8984272" y="6024835"/>
              <a:ext cx="100017" cy="1031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9"/>
                <a:gd name="f7" fmla="val 72"/>
                <a:gd name="f8" fmla="val 46"/>
                <a:gd name="f9" fmla="val 47"/>
                <a:gd name="f10" fmla="val 24"/>
                <a:gd name="f11" fmla="val 25"/>
                <a:gd name="f12" fmla="val 6"/>
                <a:gd name="f13" fmla="val 10"/>
                <a:gd name="f14" fmla="val 13"/>
                <a:gd name="f15" fmla="val 26"/>
                <a:gd name="f16" fmla="val 39"/>
                <a:gd name="f17" fmla="val 52"/>
                <a:gd name="f18" fmla="val 61"/>
                <a:gd name="f19" fmla="val 1"/>
                <a:gd name="f20" fmla="val 7"/>
                <a:gd name="f21" fmla="val 16"/>
                <a:gd name="f22" fmla="val 34"/>
                <a:gd name="f23" fmla="val 51"/>
                <a:gd name="f24" fmla="+- 0 0 -90"/>
                <a:gd name="f25" fmla="*/ f3 1 69"/>
                <a:gd name="f26" fmla="*/ f4 1 72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9"/>
                <a:gd name="f35" fmla="*/ f31 1 72"/>
                <a:gd name="f36" fmla="*/ 69 f32 1"/>
                <a:gd name="f37" fmla="*/ 72 f31 1"/>
                <a:gd name="f38" fmla="*/ 0 f32 1"/>
                <a:gd name="f39" fmla="*/ 0 f31 1"/>
                <a:gd name="f40" fmla="*/ 13 f32 1"/>
                <a:gd name="f41" fmla="*/ 52 f32 1"/>
                <a:gd name="f42" fmla="*/ 16 f31 1"/>
                <a:gd name="f43" fmla="+- f33 0 f1"/>
                <a:gd name="f44" fmla="*/ f36 1 69"/>
                <a:gd name="f45" fmla="*/ f37 1 72"/>
                <a:gd name="f46" fmla="*/ f38 1 69"/>
                <a:gd name="f47" fmla="*/ f39 1 72"/>
                <a:gd name="f48" fmla="*/ f40 1 69"/>
                <a:gd name="f49" fmla="*/ f41 1 69"/>
                <a:gd name="f50" fmla="*/ f42 1 72"/>
                <a:gd name="f51" fmla="*/ 0 1 f34"/>
                <a:gd name="f52" fmla="*/ f28 1 f34"/>
                <a:gd name="f53" fmla="*/ 0 1 f35"/>
                <a:gd name="f54" fmla="*/ f29 1 f35"/>
                <a:gd name="f55" fmla="*/ f44 1 f34"/>
                <a:gd name="f56" fmla="*/ f45 1 f35"/>
                <a:gd name="f57" fmla="*/ f46 1 f34"/>
                <a:gd name="f58" fmla="*/ f47 1 f35"/>
                <a:gd name="f59" fmla="*/ f48 1 f34"/>
                <a:gd name="f60" fmla="*/ f49 1 f34"/>
                <a:gd name="f61" fmla="*/ f50 1 f35"/>
                <a:gd name="f62" fmla="*/ f51 f25 1"/>
                <a:gd name="f63" fmla="*/ f52 f25 1"/>
                <a:gd name="f64" fmla="*/ f54 f26 1"/>
                <a:gd name="f65" fmla="*/ f53 f26 1"/>
                <a:gd name="f66" fmla="*/ f55 f25 1"/>
                <a:gd name="f67" fmla="*/ f56 f26 1"/>
                <a:gd name="f68" fmla="*/ f57 f25 1"/>
                <a:gd name="f69" fmla="*/ f58 f26 1"/>
                <a:gd name="f70" fmla="*/ f59 f25 1"/>
                <a:gd name="f71" fmla="*/ f60 f25 1"/>
                <a:gd name="f72" fmla="*/ f61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7"/>
                </a:cxn>
                <a:cxn ang="f43">
                  <a:pos x="f68" y="f69"/>
                </a:cxn>
                <a:cxn ang="f43">
                  <a:pos x="f70" y="f69"/>
                </a:cxn>
                <a:cxn ang="f43">
                  <a:pos x="f71" y="f69"/>
                </a:cxn>
                <a:cxn ang="f43">
                  <a:pos x="f66" y="f72"/>
                </a:cxn>
                <a:cxn ang="f43">
                  <a:pos x="f66" y="f67"/>
                </a:cxn>
              </a:cxnLst>
              <a:rect l="f62" t="f65" r="f63" b="f64"/>
              <a:pathLst>
                <a:path w="69" h="72">
                  <a:moveTo>
                    <a:pt x="f6" y="f7"/>
                  </a:moveTo>
                  <a:cubicBezTo>
                    <a:pt x="f8" y="f9"/>
                    <a:pt x="f10" y="f11"/>
                    <a:pt x="f5" y="f5"/>
                  </a:cubicBezTo>
                  <a:cubicBezTo>
                    <a:pt x="f12" y="f5"/>
                    <a:pt x="f13" y="f5"/>
                    <a:pt x="f14" y="f5"/>
                  </a:cubicBezTo>
                  <a:cubicBezTo>
                    <a:pt x="f15" y="f5"/>
                    <a:pt x="f16" y="f5"/>
                    <a:pt x="f17" y="f5"/>
                  </a:cubicBezTo>
                  <a:cubicBezTo>
                    <a:pt x="f18" y="f19"/>
                    <a:pt x="f6" y="f20"/>
                    <a:pt x="f6" y="f21"/>
                  </a:cubicBezTo>
                  <a:cubicBezTo>
                    <a:pt x="f6" y="f22"/>
                    <a:pt x="f6" y="f23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19" name="Freeform 429">
              <a:extLst>
                <a:ext uri="{FF2B5EF4-FFF2-40B4-BE49-F238E27FC236}">
                  <a16:creationId xmlns:a16="http://schemas.microsoft.com/office/drawing/2014/main" id="{58ED32D7-E1F1-179E-C047-7C224AAEE14E}"/>
                </a:ext>
              </a:extLst>
            </p:cNvPr>
            <p:cNvSpPr/>
            <p:nvPr/>
          </p:nvSpPr>
          <p:spPr>
            <a:xfrm>
              <a:off x="8890610" y="6297884"/>
              <a:ext cx="187323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0"/>
                <a:gd name="f7" fmla="val 18"/>
                <a:gd name="f8" fmla="val 43"/>
                <a:gd name="f9" fmla="val 86"/>
                <a:gd name="f10" fmla="val 6"/>
                <a:gd name="f11" fmla="val 12"/>
                <a:gd name="f12" fmla="val 87"/>
                <a:gd name="f13" fmla="val 7"/>
                <a:gd name="f14" fmla="+- 0 0 -90"/>
                <a:gd name="f15" fmla="*/ f3 1 130"/>
                <a:gd name="f16" fmla="*/ f4 1 1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30"/>
                <a:gd name="f25" fmla="*/ f21 1 18"/>
                <a:gd name="f26" fmla="*/ 0 f22 1"/>
                <a:gd name="f27" fmla="*/ 0 f21 1"/>
                <a:gd name="f28" fmla="*/ 130 f22 1"/>
                <a:gd name="f29" fmla="*/ 18 f21 1"/>
                <a:gd name="f30" fmla="+- f23 0 f1"/>
                <a:gd name="f31" fmla="*/ f26 1 130"/>
                <a:gd name="f32" fmla="*/ f27 1 18"/>
                <a:gd name="f33" fmla="*/ f28 1 130"/>
                <a:gd name="f34" fmla="*/ f29 1 18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48"/>
                </a:cxn>
                <a:cxn ang="f30">
                  <a:pos x="f49" y="f50"/>
                </a:cxn>
                <a:cxn ang="f30">
                  <a:pos x="f47" y="f50"/>
                </a:cxn>
                <a:cxn ang="f30">
                  <a:pos x="f47" y="f48"/>
                </a:cxn>
              </a:cxnLst>
              <a:rect l="f43" t="f46" r="f44" b="f45"/>
              <a:pathLst>
                <a:path w="130" h="18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12" y="f7"/>
                    <a:pt x="f8" y="f7"/>
                    <a:pt x="f5" y="f7"/>
                  </a:cubicBezTo>
                  <a:cubicBezTo>
                    <a:pt x="f5" y="f11"/>
                    <a:pt x="f5" y="f13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20" name="Freeform 430">
              <a:extLst>
                <a:ext uri="{FF2B5EF4-FFF2-40B4-BE49-F238E27FC236}">
                  <a16:creationId xmlns:a16="http://schemas.microsoft.com/office/drawing/2014/main" id="{FEE19D0A-1C7F-C4E1-6468-1E7BF3917D5B}"/>
                </a:ext>
              </a:extLst>
            </p:cNvPr>
            <p:cNvSpPr/>
            <p:nvPr/>
          </p:nvSpPr>
          <p:spPr>
            <a:xfrm>
              <a:off x="8760436" y="5583509"/>
              <a:ext cx="76196" cy="761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"/>
                <a:gd name="f7" fmla="val 27"/>
                <a:gd name="f8" fmla="val 42"/>
                <a:gd name="f9" fmla="val 12"/>
                <a:gd name="f10" fmla="val 41"/>
                <a:gd name="f11" fmla="val 26"/>
                <a:gd name="f12" fmla="val 11"/>
                <a:gd name="f13" fmla="val 1"/>
                <a:gd name="f14" fmla="val 13"/>
                <a:gd name="f15" fmla="+- 0 0 -90"/>
                <a:gd name="f16" fmla="*/ f3 1 53"/>
                <a:gd name="f17" fmla="*/ f4 1 53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53"/>
                <a:gd name="f24" fmla="*/ 27 f21 1"/>
                <a:gd name="f25" fmla="*/ 0 f21 1"/>
                <a:gd name="f26" fmla="*/ 53 f21 1"/>
                <a:gd name="f27" fmla="*/ 26 f21 1"/>
                <a:gd name="f28" fmla="*/ 1 f21 1"/>
                <a:gd name="f29" fmla="+- f22 0 f1"/>
                <a:gd name="f30" fmla="*/ f24 1 53"/>
                <a:gd name="f31" fmla="*/ f25 1 53"/>
                <a:gd name="f32" fmla="*/ f26 1 53"/>
                <a:gd name="f33" fmla="*/ f27 1 53"/>
                <a:gd name="f34" fmla="*/ f28 1 53"/>
                <a:gd name="f35" fmla="*/ 0 1 f23"/>
                <a:gd name="f36" fmla="*/ f19 1 f23"/>
                <a:gd name="f37" fmla="*/ f30 1 f23"/>
                <a:gd name="f38" fmla="*/ f31 1 f23"/>
                <a:gd name="f39" fmla="*/ f32 1 f23"/>
                <a:gd name="f40" fmla="*/ f33 1 f23"/>
                <a:gd name="f41" fmla="*/ f34 1 f23"/>
                <a:gd name="f42" fmla="*/ f35 f16 1"/>
                <a:gd name="f43" fmla="*/ f36 f16 1"/>
                <a:gd name="f44" fmla="*/ f36 f17 1"/>
                <a:gd name="f45" fmla="*/ f35 f17 1"/>
                <a:gd name="f46" fmla="*/ f37 f16 1"/>
                <a:gd name="f47" fmla="*/ f38 f17 1"/>
                <a:gd name="f48" fmla="*/ f39 f16 1"/>
                <a:gd name="f49" fmla="*/ f37 f17 1"/>
                <a:gd name="f50" fmla="*/ f40 f16 1"/>
                <a:gd name="f51" fmla="*/ f39 f17 1"/>
                <a:gd name="f52" fmla="*/ f41 f16 1"/>
                <a:gd name="f53" fmla="*/ f40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52" y="f53"/>
                </a:cxn>
                <a:cxn ang="f29">
                  <a:pos x="f46" y="f47"/>
                </a:cxn>
              </a:cxnLst>
              <a:rect l="f42" t="f45" r="f43" b="f44"/>
              <a:pathLst>
                <a:path w="53" h="53">
                  <a:moveTo>
                    <a:pt x="f7" y="f5"/>
                  </a:moveTo>
                  <a:cubicBezTo>
                    <a:pt x="f8" y="f5"/>
                    <a:pt x="f6" y="f9"/>
                    <a:pt x="f6" y="f7"/>
                  </a:cubicBezTo>
                  <a:cubicBezTo>
                    <a:pt x="f6" y="f8"/>
                    <a:pt x="f10" y="f6"/>
                    <a:pt x="f11" y="f6"/>
                  </a:cubicBezTo>
                  <a:cubicBezTo>
                    <a:pt x="f12" y="f6"/>
                    <a:pt x="f5" y="f10"/>
                    <a:pt x="f13" y="f11"/>
                  </a:cubicBezTo>
                  <a:cubicBezTo>
                    <a:pt x="f13" y="f12"/>
                    <a:pt x="f14" y="f5"/>
                    <a:pt x="f7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21" name="Freeform 431">
              <a:extLst>
                <a:ext uri="{FF2B5EF4-FFF2-40B4-BE49-F238E27FC236}">
                  <a16:creationId xmlns:a16="http://schemas.microsoft.com/office/drawing/2014/main" id="{2DD2C776-C4CF-3D4C-8F2A-D82735B94084}"/>
                </a:ext>
              </a:extLst>
            </p:cNvPr>
            <p:cNvSpPr/>
            <p:nvPr/>
          </p:nvSpPr>
          <p:spPr>
            <a:xfrm>
              <a:off x="8973162" y="5094561"/>
              <a:ext cx="77788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4"/>
                <a:gd name="f7" fmla="val 53"/>
                <a:gd name="f8" fmla="val 28"/>
                <a:gd name="f9" fmla="val 43"/>
                <a:gd name="f10" fmla="val 41"/>
                <a:gd name="f11" fmla="val 26"/>
                <a:gd name="f12" fmla="val 12"/>
                <a:gd name="f13" fmla="val 40"/>
                <a:gd name="f14" fmla="val 1"/>
                <a:gd name="f15" fmla="val 13"/>
                <a:gd name="f16" fmla="val 42"/>
                <a:gd name="f17" fmla="+- 0 0 -90"/>
                <a:gd name="f18" fmla="*/ f3 1 54"/>
                <a:gd name="f19" fmla="*/ f4 1 53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54"/>
                <a:gd name="f28" fmla="*/ f24 1 53"/>
                <a:gd name="f29" fmla="*/ 53 f25 1"/>
                <a:gd name="f30" fmla="*/ 28 f24 1"/>
                <a:gd name="f31" fmla="*/ 26 f25 1"/>
                <a:gd name="f32" fmla="*/ 53 f24 1"/>
                <a:gd name="f33" fmla="*/ 1 f25 1"/>
                <a:gd name="f34" fmla="*/ 26 f24 1"/>
                <a:gd name="f35" fmla="*/ 28 f25 1"/>
                <a:gd name="f36" fmla="*/ 0 f24 1"/>
                <a:gd name="f37" fmla="+- f26 0 f1"/>
                <a:gd name="f38" fmla="*/ f29 1 54"/>
                <a:gd name="f39" fmla="*/ f30 1 53"/>
                <a:gd name="f40" fmla="*/ f31 1 54"/>
                <a:gd name="f41" fmla="*/ f32 1 53"/>
                <a:gd name="f42" fmla="*/ f33 1 54"/>
                <a:gd name="f43" fmla="*/ f34 1 53"/>
                <a:gd name="f44" fmla="*/ f35 1 54"/>
                <a:gd name="f45" fmla="*/ f36 1 53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54" h="53">
                  <a:moveTo>
                    <a:pt x="f7" y="f8"/>
                  </a:moveTo>
                  <a:cubicBezTo>
                    <a:pt x="f7" y="f9"/>
                    <a:pt x="f10" y="f7"/>
                    <a:pt x="f11" y="f7"/>
                  </a:cubicBezTo>
                  <a:cubicBezTo>
                    <a:pt x="f12" y="f7"/>
                    <a:pt x="f5" y="f13"/>
                    <a:pt x="f14" y="f11"/>
                  </a:cubicBezTo>
                  <a:cubicBezTo>
                    <a:pt x="f14" y="f12"/>
                    <a:pt x="f15" y="f5"/>
                    <a:pt x="f8" y="f5"/>
                  </a:cubicBezTo>
                  <a:cubicBezTo>
                    <a:pt x="f16" y="f14"/>
                    <a:pt x="f6" y="f15"/>
                    <a:pt x="f7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22" name="Freeform 432">
              <a:extLst>
                <a:ext uri="{FF2B5EF4-FFF2-40B4-BE49-F238E27FC236}">
                  <a16:creationId xmlns:a16="http://schemas.microsoft.com/office/drawing/2014/main" id="{9310BF25-B38F-3E43-8FD5-4E04205C3A7D}"/>
                </a:ext>
              </a:extLst>
            </p:cNvPr>
            <p:cNvSpPr/>
            <p:nvPr/>
          </p:nvSpPr>
          <p:spPr>
            <a:xfrm>
              <a:off x="8749326" y="4646889"/>
              <a:ext cx="157167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9"/>
                <a:gd name="f7" fmla="val 21"/>
                <a:gd name="f8" fmla="val 20"/>
                <a:gd name="f9" fmla="val 108"/>
                <a:gd name="f10" fmla="val 107"/>
                <a:gd name="f11" fmla="val 71"/>
                <a:gd name="f12" fmla="val 36"/>
                <a:gd name="f13" fmla="val 14"/>
                <a:gd name="f14" fmla="val 8"/>
                <a:gd name="f15" fmla="val 2"/>
                <a:gd name="f16" fmla="val 1"/>
                <a:gd name="f17" fmla="val 3"/>
                <a:gd name="f18" fmla="val 30"/>
                <a:gd name="f19" fmla="val 57"/>
                <a:gd name="f20" fmla="val 85"/>
                <a:gd name="f21" fmla="val 87"/>
                <a:gd name="f22" fmla="val 89"/>
                <a:gd name="f23" fmla="val 91"/>
                <a:gd name="f24" fmla="val 97"/>
                <a:gd name="f25" fmla="val 103"/>
                <a:gd name="f26" fmla="+- 0 0 -90"/>
                <a:gd name="f27" fmla="*/ f3 1 109"/>
                <a:gd name="f28" fmla="*/ f4 1 21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09"/>
                <a:gd name="f37" fmla="*/ f33 1 21"/>
                <a:gd name="f38" fmla="*/ 109 f34 1"/>
                <a:gd name="f39" fmla="*/ 20 f33 1"/>
                <a:gd name="f40" fmla="*/ 107 f34 1"/>
                <a:gd name="f41" fmla="*/ 21 f33 1"/>
                <a:gd name="f42" fmla="*/ 0 f34 1"/>
                <a:gd name="f43" fmla="*/ 2 f33 1"/>
                <a:gd name="f44" fmla="*/ 3 f34 1"/>
                <a:gd name="f45" fmla="*/ 0 f33 1"/>
                <a:gd name="f46" fmla="*/ 85 f34 1"/>
                <a:gd name="f47" fmla="*/ 91 f34 1"/>
                <a:gd name="f48" fmla="+- f35 0 f1"/>
                <a:gd name="f49" fmla="*/ f38 1 109"/>
                <a:gd name="f50" fmla="*/ f39 1 21"/>
                <a:gd name="f51" fmla="*/ f40 1 109"/>
                <a:gd name="f52" fmla="*/ f41 1 21"/>
                <a:gd name="f53" fmla="*/ f42 1 109"/>
                <a:gd name="f54" fmla="*/ f43 1 21"/>
                <a:gd name="f55" fmla="*/ f44 1 109"/>
                <a:gd name="f56" fmla="*/ f45 1 21"/>
                <a:gd name="f57" fmla="*/ f46 1 109"/>
                <a:gd name="f58" fmla="*/ f47 1 109"/>
                <a:gd name="f59" fmla="*/ 0 1 f36"/>
                <a:gd name="f60" fmla="*/ f30 1 f36"/>
                <a:gd name="f61" fmla="*/ 0 1 f37"/>
                <a:gd name="f62" fmla="*/ f31 1 f37"/>
                <a:gd name="f63" fmla="*/ f49 1 f36"/>
                <a:gd name="f64" fmla="*/ f50 1 f37"/>
                <a:gd name="f65" fmla="*/ f51 1 f36"/>
                <a:gd name="f66" fmla="*/ f52 1 f37"/>
                <a:gd name="f67" fmla="*/ f53 1 f36"/>
                <a:gd name="f68" fmla="*/ f54 1 f37"/>
                <a:gd name="f69" fmla="*/ f55 1 f36"/>
                <a:gd name="f70" fmla="*/ f56 1 f37"/>
                <a:gd name="f71" fmla="*/ f57 1 f36"/>
                <a:gd name="f72" fmla="*/ f58 1 f36"/>
                <a:gd name="f73" fmla="*/ f59 f27 1"/>
                <a:gd name="f74" fmla="*/ f60 f27 1"/>
                <a:gd name="f75" fmla="*/ f62 f28 1"/>
                <a:gd name="f76" fmla="*/ f61 f28 1"/>
                <a:gd name="f77" fmla="*/ f63 f27 1"/>
                <a:gd name="f78" fmla="*/ f64 f28 1"/>
                <a:gd name="f79" fmla="*/ f65 f27 1"/>
                <a:gd name="f80" fmla="*/ f66 f28 1"/>
                <a:gd name="f81" fmla="*/ f67 f27 1"/>
                <a:gd name="f82" fmla="*/ f68 f28 1"/>
                <a:gd name="f83" fmla="*/ f69 f27 1"/>
                <a:gd name="f84" fmla="*/ f70 f28 1"/>
                <a:gd name="f85" fmla="*/ f71 f27 1"/>
                <a:gd name="f86" fmla="*/ f72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81" y="f80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4"/>
                </a:cxn>
                <a:cxn ang="f48">
                  <a:pos x="f86" y="f82"/>
                </a:cxn>
                <a:cxn ang="f48">
                  <a:pos x="f77" y="f78"/>
                </a:cxn>
              </a:cxnLst>
              <a:rect l="f73" t="f76" r="f74" b="f75"/>
              <a:pathLst>
                <a:path w="109" h="21">
                  <a:moveTo>
                    <a:pt x="f6" y="f8"/>
                  </a:moveTo>
                  <a:cubicBezTo>
                    <a:pt x="f9" y="f8"/>
                    <a:pt x="f10" y="f7"/>
                    <a:pt x="f10" y="f7"/>
                  </a:cubicBezTo>
                  <a:cubicBezTo>
                    <a:pt x="f11" y="f7"/>
                    <a:pt x="f12" y="f7"/>
                    <a:pt x="f5" y="f7"/>
                  </a:cubicBezTo>
                  <a:cubicBezTo>
                    <a:pt x="f5" y="f13"/>
                    <a:pt x="f5" y="f14"/>
                    <a:pt x="f5" y="f15"/>
                  </a:cubicBezTo>
                  <a:cubicBezTo>
                    <a:pt x="f16" y="f16"/>
                    <a:pt x="f15" y="f5"/>
                    <a:pt x="f17" y="f5"/>
                  </a:cubicBezTo>
                  <a:cubicBezTo>
                    <a:pt x="f18" y="f5"/>
                    <a:pt x="f19" y="f5"/>
                    <a:pt x="f20" y="f5"/>
                  </a:cubicBezTo>
                  <a:cubicBezTo>
                    <a:pt x="f21" y="f5"/>
                    <a:pt x="f22" y="f15"/>
                    <a:pt x="f23" y="f15"/>
                  </a:cubicBezTo>
                  <a:cubicBezTo>
                    <a:pt x="f24" y="f14"/>
                    <a:pt x="f25" y="f13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23" name="Freeform 433">
              <a:extLst>
                <a:ext uri="{FF2B5EF4-FFF2-40B4-BE49-F238E27FC236}">
                  <a16:creationId xmlns:a16="http://schemas.microsoft.com/office/drawing/2014/main" id="{472FBC97-890E-241E-5767-45CB043D191D}"/>
                </a:ext>
              </a:extLst>
            </p:cNvPr>
            <p:cNvSpPr/>
            <p:nvPr/>
          </p:nvSpPr>
          <p:spPr>
            <a:xfrm>
              <a:off x="11530629" y="5956575"/>
              <a:ext cx="53977" cy="1571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109"/>
                <a:gd name="f8" fmla="val 85"/>
                <a:gd name="f9" fmla="val 36"/>
                <a:gd name="f10" fmla="val 98"/>
                <a:gd name="f11" fmla="val 29"/>
                <a:gd name="f12" fmla="val 108"/>
                <a:gd name="f13" fmla="val 17"/>
                <a:gd name="f14" fmla="val 14"/>
                <a:gd name="f15" fmla="val 10"/>
                <a:gd name="f16" fmla="val 105"/>
                <a:gd name="f17" fmla="val 7"/>
                <a:gd name="f18" fmla="val 104"/>
                <a:gd name="f19" fmla="val 9"/>
                <a:gd name="f20" fmla="val 101"/>
                <a:gd name="f21" fmla="val 96"/>
                <a:gd name="f22" fmla="val 13"/>
                <a:gd name="f23" fmla="val 95"/>
                <a:gd name="f24" fmla="val 23"/>
                <a:gd name="f25" fmla="val 91"/>
                <a:gd name="f26" fmla="val 22"/>
                <a:gd name="f27" fmla="val 84"/>
                <a:gd name="f28" fmla="val 19"/>
                <a:gd name="f29" fmla="val 76"/>
                <a:gd name="f30" fmla="val 61"/>
                <a:gd name="f31" fmla="val 47"/>
                <a:gd name="f32" fmla="val 4"/>
                <a:gd name="f33" fmla="val 32"/>
                <a:gd name="f34" fmla="val 6"/>
                <a:gd name="f35" fmla="val 18"/>
                <a:gd name="f36" fmla="val 1"/>
                <a:gd name="f37" fmla="val 31"/>
                <a:gd name="f38" fmla="val 3"/>
                <a:gd name="f39" fmla="val 34"/>
                <a:gd name="f40" fmla="val 8"/>
                <a:gd name="f41" fmla="val 12"/>
                <a:gd name="f42" fmla="val 26"/>
                <a:gd name="f43" fmla="val 24"/>
                <a:gd name="f44" fmla="val 43"/>
                <a:gd name="f45" fmla="val 28"/>
                <a:gd name="f46" fmla="val 55"/>
                <a:gd name="f47" fmla="val 68"/>
                <a:gd name="f48" fmla="val 73"/>
                <a:gd name="f49" fmla="val 35"/>
                <a:gd name="f50" fmla="val 79"/>
                <a:gd name="f51" fmla="+- 0 0 -90"/>
                <a:gd name="f52" fmla="*/ f3 1 37"/>
                <a:gd name="f53" fmla="*/ f4 1 109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37"/>
                <a:gd name="f62" fmla="*/ f58 1 109"/>
                <a:gd name="f63" fmla="*/ 37 f59 1"/>
                <a:gd name="f64" fmla="*/ 85 f58 1"/>
                <a:gd name="f65" fmla="*/ 17 f59 1"/>
                <a:gd name="f66" fmla="*/ 108 f58 1"/>
                <a:gd name="f67" fmla="*/ 7 f59 1"/>
                <a:gd name="f68" fmla="*/ 104 f58 1"/>
                <a:gd name="f69" fmla="*/ 13 f59 1"/>
                <a:gd name="f70" fmla="*/ 95 f58 1"/>
                <a:gd name="f71" fmla="*/ 19 f59 1"/>
                <a:gd name="f72" fmla="*/ 76 f58 1"/>
                <a:gd name="f73" fmla="*/ 4 f59 1"/>
                <a:gd name="f74" fmla="*/ 32 f58 1"/>
                <a:gd name="f75" fmla="*/ 18 f59 1"/>
                <a:gd name="f76" fmla="*/ 1 f58 1"/>
                <a:gd name="f77" fmla="*/ 31 f59 1"/>
                <a:gd name="f78" fmla="*/ 3 f58 1"/>
                <a:gd name="f79" fmla="*/ 26 f59 1"/>
                <a:gd name="f80" fmla="*/ 14 f58 1"/>
                <a:gd name="f81" fmla="*/ 31 f58 1"/>
                <a:gd name="f82" fmla="*/ 32 f59 1"/>
                <a:gd name="f83" fmla="*/ 68 f58 1"/>
                <a:gd name="f84" fmla="+- f60 0 f1"/>
                <a:gd name="f85" fmla="*/ f63 1 37"/>
                <a:gd name="f86" fmla="*/ f64 1 109"/>
                <a:gd name="f87" fmla="*/ f65 1 37"/>
                <a:gd name="f88" fmla="*/ f66 1 109"/>
                <a:gd name="f89" fmla="*/ f67 1 37"/>
                <a:gd name="f90" fmla="*/ f68 1 109"/>
                <a:gd name="f91" fmla="*/ f69 1 37"/>
                <a:gd name="f92" fmla="*/ f70 1 109"/>
                <a:gd name="f93" fmla="*/ f71 1 37"/>
                <a:gd name="f94" fmla="*/ f72 1 109"/>
                <a:gd name="f95" fmla="*/ f73 1 37"/>
                <a:gd name="f96" fmla="*/ f74 1 109"/>
                <a:gd name="f97" fmla="*/ f75 1 37"/>
                <a:gd name="f98" fmla="*/ f76 1 109"/>
                <a:gd name="f99" fmla="*/ f77 1 37"/>
                <a:gd name="f100" fmla="*/ f78 1 109"/>
                <a:gd name="f101" fmla="*/ f79 1 37"/>
                <a:gd name="f102" fmla="*/ f80 1 109"/>
                <a:gd name="f103" fmla="*/ f81 1 109"/>
                <a:gd name="f104" fmla="*/ f82 1 37"/>
                <a:gd name="f105" fmla="*/ f83 1 109"/>
                <a:gd name="f106" fmla="*/ 0 1 f61"/>
                <a:gd name="f107" fmla="*/ f55 1 f61"/>
                <a:gd name="f108" fmla="*/ 0 1 f62"/>
                <a:gd name="f109" fmla="*/ f56 1 f62"/>
                <a:gd name="f110" fmla="*/ f85 1 f61"/>
                <a:gd name="f111" fmla="*/ f86 1 f62"/>
                <a:gd name="f112" fmla="*/ f87 1 f61"/>
                <a:gd name="f113" fmla="*/ f88 1 f62"/>
                <a:gd name="f114" fmla="*/ f89 1 f61"/>
                <a:gd name="f115" fmla="*/ f90 1 f62"/>
                <a:gd name="f116" fmla="*/ f91 1 f61"/>
                <a:gd name="f117" fmla="*/ f92 1 f62"/>
                <a:gd name="f118" fmla="*/ f93 1 f61"/>
                <a:gd name="f119" fmla="*/ f94 1 f62"/>
                <a:gd name="f120" fmla="*/ f95 1 f61"/>
                <a:gd name="f121" fmla="*/ f96 1 f62"/>
                <a:gd name="f122" fmla="*/ f97 1 f61"/>
                <a:gd name="f123" fmla="*/ f98 1 f62"/>
                <a:gd name="f124" fmla="*/ f99 1 f61"/>
                <a:gd name="f125" fmla="*/ f100 1 f62"/>
                <a:gd name="f126" fmla="*/ f101 1 f61"/>
                <a:gd name="f127" fmla="*/ f102 1 f62"/>
                <a:gd name="f128" fmla="*/ f103 1 f62"/>
                <a:gd name="f129" fmla="*/ f104 1 f61"/>
                <a:gd name="f130" fmla="*/ f105 1 f62"/>
                <a:gd name="f131" fmla="*/ f106 f52 1"/>
                <a:gd name="f132" fmla="*/ f107 f52 1"/>
                <a:gd name="f133" fmla="*/ f109 f53 1"/>
                <a:gd name="f134" fmla="*/ f108 f53 1"/>
                <a:gd name="f135" fmla="*/ f110 f52 1"/>
                <a:gd name="f136" fmla="*/ f111 f53 1"/>
                <a:gd name="f137" fmla="*/ f112 f52 1"/>
                <a:gd name="f138" fmla="*/ f113 f53 1"/>
                <a:gd name="f139" fmla="*/ f114 f52 1"/>
                <a:gd name="f140" fmla="*/ f115 f53 1"/>
                <a:gd name="f141" fmla="*/ f116 f52 1"/>
                <a:gd name="f142" fmla="*/ f117 f53 1"/>
                <a:gd name="f143" fmla="*/ f118 f52 1"/>
                <a:gd name="f144" fmla="*/ f119 f53 1"/>
                <a:gd name="f145" fmla="*/ f120 f52 1"/>
                <a:gd name="f146" fmla="*/ f121 f53 1"/>
                <a:gd name="f147" fmla="*/ f122 f52 1"/>
                <a:gd name="f148" fmla="*/ f123 f53 1"/>
                <a:gd name="f149" fmla="*/ f124 f52 1"/>
                <a:gd name="f150" fmla="*/ f125 f53 1"/>
                <a:gd name="f151" fmla="*/ f126 f52 1"/>
                <a:gd name="f152" fmla="*/ f127 f53 1"/>
                <a:gd name="f153" fmla="*/ f128 f53 1"/>
                <a:gd name="f154" fmla="*/ f129 f52 1"/>
                <a:gd name="f155" fmla="*/ f130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4">
                  <a:pos x="f135" y="f136"/>
                </a:cxn>
                <a:cxn ang="f84">
                  <a:pos x="f137" y="f138"/>
                </a:cxn>
                <a:cxn ang="f84">
                  <a:pos x="f139" y="f140"/>
                </a:cxn>
                <a:cxn ang="f84">
                  <a:pos x="f141" y="f142"/>
                </a:cxn>
                <a:cxn ang="f84">
                  <a:pos x="f143" y="f144"/>
                </a:cxn>
                <a:cxn ang="f84">
                  <a:pos x="f145" y="f146"/>
                </a:cxn>
                <a:cxn ang="f84">
                  <a:pos x="f147" y="f148"/>
                </a:cxn>
                <a:cxn ang="f84">
                  <a:pos x="f149" y="f150"/>
                </a:cxn>
                <a:cxn ang="f84">
                  <a:pos x="f151" y="f152"/>
                </a:cxn>
                <a:cxn ang="f84">
                  <a:pos x="f143" y="f153"/>
                </a:cxn>
                <a:cxn ang="f84">
                  <a:pos x="f154" y="f155"/>
                </a:cxn>
                <a:cxn ang="f84">
                  <a:pos x="f135" y="f136"/>
                </a:cxn>
              </a:cxnLst>
              <a:rect l="f131" t="f134" r="f132" b="f133"/>
              <a:pathLst>
                <a:path w="37" h="109">
                  <a:moveTo>
                    <a:pt x="f6" y="f8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4" y="f7"/>
                    <a:pt x="f15" y="f16"/>
                    <a:pt x="f17" y="f18"/>
                  </a:cubicBezTo>
                  <a:cubicBezTo>
                    <a:pt x="f19" y="f20"/>
                    <a:pt x="f15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14" y="f30"/>
                    <a:pt x="f19" y="f31"/>
                    <a:pt x="f32" y="f33"/>
                  </a:cubicBezTo>
                  <a:cubicBezTo>
                    <a:pt x="f5" y="f28"/>
                    <a:pt x="f34" y="f34"/>
                    <a:pt x="f35" y="f36"/>
                  </a:cubicBezTo>
                  <a:cubicBezTo>
                    <a:pt x="f26" y="f5"/>
                    <a:pt x="f11" y="f36"/>
                    <a:pt x="f37" y="f38"/>
                  </a:cubicBezTo>
                  <a:cubicBezTo>
                    <a:pt x="f39" y="f40"/>
                    <a:pt x="f37" y="f41"/>
                    <a:pt x="f42" y="f14"/>
                  </a:cubicBezTo>
                  <a:cubicBezTo>
                    <a:pt x="f35" y="f13"/>
                    <a:pt x="f13" y="f43"/>
                    <a:pt x="f28" y="f37"/>
                  </a:cubicBezTo>
                  <a:cubicBezTo>
                    <a:pt x="f24" y="f44"/>
                    <a:pt x="f45" y="f46"/>
                    <a:pt x="f33" y="f47"/>
                  </a:cubicBezTo>
                  <a:cubicBezTo>
                    <a:pt x="f39" y="f48"/>
                    <a:pt x="f49" y="f50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24" name="Freeform 434">
              <a:extLst>
                <a:ext uri="{FF2B5EF4-FFF2-40B4-BE49-F238E27FC236}">
                  <a16:creationId xmlns:a16="http://schemas.microsoft.com/office/drawing/2014/main" id="{50E7E73F-D0B8-E9EC-75EF-BED586B4AB79}"/>
                </a:ext>
              </a:extLst>
            </p:cNvPr>
            <p:cNvSpPr/>
            <p:nvPr/>
          </p:nvSpPr>
          <p:spPr>
            <a:xfrm>
              <a:off x="11459187" y="5954984"/>
              <a:ext cx="57150" cy="1587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"/>
                <a:gd name="f7" fmla="val 110"/>
                <a:gd name="f8" fmla="val 13"/>
                <a:gd name="f9" fmla="val 11"/>
                <a:gd name="f10" fmla="val 109"/>
                <a:gd name="f11" fmla="val 7"/>
                <a:gd name="f12" fmla="val 107"/>
                <a:gd name="f13" fmla="val 105"/>
                <a:gd name="f14" fmla="val 6"/>
                <a:gd name="f15" fmla="val 102"/>
                <a:gd name="f16" fmla="val 9"/>
                <a:gd name="f17" fmla="val 97"/>
                <a:gd name="f18" fmla="val 96"/>
                <a:gd name="f19" fmla="val 22"/>
                <a:gd name="f20" fmla="val 93"/>
                <a:gd name="f21" fmla="val 86"/>
                <a:gd name="f22" fmla="val 19"/>
                <a:gd name="f23" fmla="val 78"/>
                <a:gd name="f24" fmla="val 15"/>
                <a:gd name="f25" fmla="val 66"/>
                <a:gd name="f26" fmla="val 10"/>
                <a:gd name="f27" fmla="val 54"/>
                <a:gd name="f28" fmla="val 42"/>
                <a:gd name="f29" fmla="val 3"/>
                <a:gd name="f30" fmla="val 31"/>
                <a:gd name="f31" fmla="val 12"/>
                <a:gd name="f32" fmla="val 5"/>
                <a:gd name="f33" fmla="val 18"/>
                <a:gd name="f34" fmla="val 23"/>
                <a:gd name="f35" fmla="val 1"/>
                <a:gd name="f36" fmla="val 25"/>
                <a:gd name="f37" fmla="val 30"/>
                <a:gd name="f38" fmla="val 32"/>
                <a:gd name="f39" fmla="val 27"/>
                <a:gd name="f40" fmla="val 14"/>
                <a:gd name="f41" fmla="val 17"/>
                <a:gd name="f42" fmla="val 16"/>
                <a:gd name="f43" fmla="val 20"/>
                <a:gd name="f44" fmla="val 38"/>
                <a:gd name="f45" fmla="val 50"/>
                <a:gd name="f46" fmla="val 63"/>
                <a:gd name="f47" fmla="val 35"/>
                <a:gd name="f48" fmla="val 75"/>
                <a:gd name="f49" fmla="val 91"/>
                <a:gd name="f50" fmla="val 34"/>
                <a:gd name="f51" fmla="+- 0 0 -90"/>
                <a:gd name="f52" fmla="*/ f3 1 40"/>
                <a:gd name="f53" fmla="*/ f4 1 110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40"/>
                <a:gd name="f62" fmla="*/ f58 1 110"/>
                <a:gd name="f63" fmla="*/ 13 f59 1"/>
                <a:gd name="f64" fmla="*/ 110 f58 1"/>
                <a:gd name="f65" fmla="*/ 7 f59 1"/>
                <a:gd name="f66" fmla="*/ 105 f58 1"/>
                <a:gd name="f67" fmla="*/ 11 f59 1"/>
                <a:gd name="f68" fmla="*/ 96 f58 1"/>
                <a:gd name="f69" fmla="*/ 19 f59 1"/>
                <a:gd name="f70" fmla="*/ 78 f58 1"/>
                <a:gd name="f71" fmla="*/ 6 f59 1"/>
                <a:gd name="f72" fmla="*/ 42 f58 1"/>
                <a:gd name="f73" fmla="*/ 9 f59 1"/>
                <a:gd name="f74" fmla="*/ 9 f58 1"/>
                <a:gd name="f75" fmla="*/ 23 f59 1"/>
                <a:gd name="f76" fmla="*/ 1 f58 1"/>
                <a:gd name="f77" fmla="*/ 31 f59 1"/>
                <a:gd name="f78" fmla="*/ 5 f58 1"/>
                <a:gd name="f79" fmla="*/ 27 f59 1"/>
                <a:gd name="f80" fmla="*/ 14 f58 1"/>
                <a:gd name="f81" fmla="*/ 20 f59 1"/>
                <a:gd name="f82" fmla="*/ 38 f58 1"/>
                <a:gd name="f83" fmla="*/ 35 f59 1"/>
                <a:gd name="f84" fmla="*/ 75 f58 1"/>
                <a:gd name="f85" fmla="*/ 109 f58 1"/>
                <a:gd name="f86" fmla="+- f60 0 f1"/>
                <a:gd name="f87" fmla="*/ f63 1 40"/>
                <a:gd name="f88" fmla="*/ f64 1 110"/>
                <a:gd name="f89" fmla="*/ f65 1 40"/>
                <a:gd name="f90" fmla="*/ f66 1 110"/>
                <a:gd name="f91" fmla="*/ f67 1 40"/>
                <a:gd name="f92" fmla="*/ f68 1 110"/>
                <a:gd name="f93" fmla="*/ f69 1 40"/>
                <a:gd name="f94" fmla="*/ f70 1 110"/>
                <a:gd name="f95" fmla="*/ f71 1 40"/>
                <a:gd name="f96" fmla="*/ f72 1 110"/>
                <a:gd name="f97" fmla="*/ f73 1 40"/>
                <a:gd name="f98" fmla="*/ f74 1 110"/>
                <a:gd name="f99" fmla="*/ f75 1 40"/>
                <a:gd name="f100" fmla="*/ f76 1 110"/>
                <a:gd name="f101" fmla="*/ f77 1 40"/>
                <a:gd name="f102" fmla="*/ f78 1 110"/>
                <a:gd name="f103" fmla="*/ f79 1 40"/>
                <a:gd name="f104" fmla="*/ f80 1 110"/>
                <a:gd name="f105" fmla="*/ f81 1 40"/>
                <a:gd name="f106" fmla="*/ f82 1 110"/>
                <a:gd name="f107" fmla="*/ f83 1 40"/>
                <a:gd name="f108" fmla="*/ f84 1 110"/>
                <a:gd name="f109" fmla="*/ f85 1 110"/>
                <a:gd name="f110" fmla="*/ 0 1 f61"/>
                <a:gd name="f111" fmla="*/ f55 1 f61"/>
                <a:gd name="f112" fmla="*/ 0 1 f62"/>
                <a:gd name="f113" fmla="*/ f56 1 f62"/>
                <a:gd name="f114" fmla="*/ f87 1 f61"/>
                <a:gd name="f115" fmla="*/ f88 1 f62"/>
                <a:gd name="f116" fmla="*/ f89 1 f61"/>
                <a:gd name="f117" fmla="*/ f90 1 f62"/>
                <a:gd name="f118" fmla="*/ f91 1 f61"/>
                <a:gd name="f119" fmla="*/ f92 1 f62"/>
                <a:gd name="f120" fmla="*/ f93 1 f61"/>
                <a:gd name="f121" fmla="*/ f94 1 f62"/>
                <a:gd name="f122" fmla="*/ f95 1 f61"/>
                <a:gd name="f123" fmla="*/ f96 1 f62"/>
                <a:gd name="f124" fmla="*/ f97 1 f61"/>
                <a:gd name="f125" fmla="*/ f98 1 f62"/>
                <a:gd name="f126" fmla="*/ f99 1 f61"/>
                <a:gd name="f127" fmla="*/ f100 1 f62"/>
                <a:gd name="f128" fmla="*/ f101 1 f61"/>
                <a:gd name="f129" fmla="*/ f102 1 f62"/>
                <a:gd name="f130" fmla="*/ f103 1 f61"/>
                <a:gd name="f131" fmla="*/ f104 1 f62"/>
                <a:gd name="f132" fmla="*/ f105 1 f61"/>
                <a:gd name="f133" fmla="*/ f106 1 f62"/>
                <a:gd name="f134" fmla="*/ f107 1 f61"/>
                <a:gd name="f135" fmla="*/ f108 1 f62"/>
                <a:gd name="f136" fmla="*/ f109 1 f62"/>
                <a:gd name="f137" fmla="*/ f110 f52 1"/>
                <a:gd name="f138" fmla="*/ f111 f52 1"/>
                <a:gd name="f139" fmla="*/ f113 f53 1"/>
                <a:gd name="f140" fmla="*/ f112 f53 1"/>
                <a:gd name="f141" fmla="*/ f114 f52 1"/>
                <a:gd name="f142" fmla="*/ f115 f53 1"/>
                <a:gd name="f143" fmla="*/ f116 f52 1"/>
                <a:gd name="f144" fmla="*/ f117 f53 1"/>
                <a:gd name="f145" fmla="*/ f118 f52 1"/>
                <a:gd name="f146" fmla="*/ f119 f53 1"/>
                <a:gd name="f147" fmla="*/ f120 f52 1"/>
                <a:gd name="f148" fmla="*/ f121 f53 1"/>
                <a:gd name="f149" fmla="*/ f122 f52 1"/>
                <a:gd name="f150" fmla="*/ f123 f53 1"/>
                <a:gd name="f151" fmla="*/ f124 f52 1"/>
                <a:gd name="f152" fmla="*/ f125 f53 1"/>
                <a:gd name="f153" fmla="*/ f126 f52 1"/>
                <a:gd name="f154" fmla="*/ f127 f53 1"/>
                <a:gd name="f155" fmla="*/ f128 f52 1"/>
                <a:gd name="f156" fmla="*/ f129 f53 1"/>
                <a:gd name="f157" fmla="*/ f130 f52 1"/>
                <a:gd name="f158" fmla="*/ f131 f53 1"/>
                <a:gd name="f159" fmla="*/ f132 f52 1"/>
                <a:gd name="f160" fmla="*/ f133 f53 1"/>
                <a:gd name="f161" fmla="*/ f134 f52 1"/>
                <a:gd name="f162" fmla="*/ f135 f53 1"/>
                <a:gd name="f163" fmla="*/ f136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6">
                  <a:pos x="f141" y="f142"/>
                </a:cxn>
                <a:cxn ang="f86">
                  <a:pos x="f143" y="f144"/>
                </a:cxn>
                <a:cxn ang="f86">
                  <a:pos x="f145" y="f146"/>
                </a:cxn>
                <a:cxn ang="f86">
                  <a:pos x="f147" y="f148"/>
                </a:cxn>
                <a:cxn ang="f86">
                  <a:pos x="f149" y="f150"/>
                </a:cxn>
                <a:cxn ang="f86">
                  <a:pos x="f151" y="f152"/>
                </a:cxn>
                <a:cxn ang="f86">
                  <a:pos x="f153" y="f154"/>
                </a:cxn>
                <a:cxn ang="f86">
                  <a:pos x="f155" y="f156"/>
                </a:cxn>
                <a:cxn ang="f86">
                  <a:pos x="f157" y="f158"/>
                </a:cxn>
                <a:cxn ang="f86">
                  <a:pos x="f159" y="f160"/>
                </a:cxn>
                <a:cxn ang="f86">
                  <a:pos x="f161" y="f162"/>
                </a:cxn>
                <a:cxn ang="f86">
                  <a:pos x="f147" y="f163"/>
                </a:cxn>
                <a:cxn ang="f86">
                  <a:pos x="f141" y="f142"/>
                </a:cxn>
              </a:cxnLst>
              <a:rect l="f137" t="f140" r="f138" b="f139"/>
              <a:pathLst>
                <a:path w="40" h="110">
                  <a:moveTo>
                    <a:pt x="f8" y="f7"/>
                  </a:moveTo>
                  <a:cubicBezTo>
                    <a:pt x="f9" y="f10"/>
                    <a:pt x="f11" y="f12"/>
                    <a:pt x="f11" y="f13"/>
                  </a:cubicBezTo>
                  <a:cubicBezTo>
                    <a:pt x="f14" y="f15"/>
                    <a:pt x="f16" y="f17"/>
                    <a:pt x="f9" y="f18"/>
                  </a:cubicBezTo>
                  <a:cubicBezTo>
                    <a:pt x="f19" y="f20"/>
                    <a:pt x="f19" y="f21"/>
                    <a:pt x="f22" y="f23"/>
                  </a:cubicBezTo>
                  <a:cubicBezTo>
                    <a:pt x="f24" y="f25"/>
                    <a:pt x="f26" y="f27"/>
                    <a:pt x="f14" y="f28"/>
                  </a:cubicBezTo>
                  <a:cubicBezTo>
                    <a:pt x="f29" y="f30"/>
                    <a:pt x="f5" y="f22"/>
                    <a:pt x="f16" y="f16"/>
                  </a:cubicBezTo>
                  <a:cubicBezTo>
                    <a:pt x="f31" y="f32"/>
                    <a:pt x="f33" y="f29"/>
                    <a:pt x="f34" y="f35"/>
                  </a:cubicBezTo>
                  <a:cubicBezTo>
                    <a:pt x="f36" y="f5"/>
                    <a:pt x="f37" y="f29"/>
                    <a:pt x="f30" y="f32"/>
                  </a:cubicBezTo>
                  <a:cubicBezTo>
                    <a:pt x="f38" y="f11"/>
                    <a:pt x="f37" y="f31"/>
                    <a:pt x="f39" y="f40"/>
                  </a:cubicBezTo>
                  <a:cubicBezTo>
                    <a:pt x="f41" y="f19"/>
                    <a:pt x="f42" y="f36"/>
                    <a:pt x="f43" y="f44"/>
                  </a:cubicBezTo>
                  <a:cubicBezTo>
                    <a:pt x="f36" y="f45"/>
                    <a:pt x="f37" y="f46"/>
                    <a:pt x="f47" y="f48"/>
                  </a:cubicBezTo>
                  <a:cubicBezTo>
                    <a:pt x="f6" y="f49"/>
                    <a:pt x="f50" y="f13"/>
                    <a:pt x="f22" y="f10"/>
                  </a:cubicBezTo>
                  <a:cubicBezTo>
                    <a:pt x="f33" y="f10"/>
                    <a:pt x="f42" y="f7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25" name="Freeform 435">
              <a:extLst>
                <a:ext uri="{FF2B5EF4-FFF2-40B4-BE49-F238E27FC236}">
                  <a16:creationId xmlns:a16="http://schemas.microsoft.com/office/drawing/2014/main" id="{C9E81495-1770-64D4-462C-11B8DB943F5A}"/>
                </a:ext>
              </a:extLst>
            </p:cNvPr>
            <p:cNvSpPr/>
            <p:nvPr/>
          </p:nvSpPr>
          <p:spPr>
            <a:xfrm>
              <a:off x="11376635" y="5956575"/>
              <a:ext cx="52385" cy="1571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109"/>
                <a:gd name="f8" fmla="val 13"/>
                <a:gd name="f9" fmla="val 12"/>
                <a:gd name="f10" fmla="val 108"/>
                <a:gd name="f11" fmla="val 8"/>
                <a:gd name="f12" fmla="val 106"/>
                <a:gd name="f13" fmla="val 7"/>
                <a:gd name="f14" fmla="val 104"/>
                <a:gd name="f15" fmla="val 101"/>
                <a:gd name="f16" fmla="val 9"/>
                <a:gd name="f17" fmla="val 97"/>
                <a:gd name="f18" fmla="val 11"/>
                <a:gd name="f19" fmla="val 95"/>
                <a:gd name="f20" fmla="val 23"/>
                <a:gd name="f21" fmla="val 87"/>
                <a:gd name="f22" fmla="val 24"/>
                <a:gd name="f23" fmla="val 85"/>
                <a:gd name="f24" fmla="val 18"/>
                <a:gd name="f25" fmla="val 72"/>
                <a:gd name="f26" fmla="val 14"/>
                <a:gd name="f27" fmla="val 60"/>
                <a:gd name="f28" fmla="val 48"/>
                <a:gd name="f29" fmla="val 5"/>
                <a:gd name="f30" fmla="val 36"/>
                <a:gd name="f31" fmla="val 20"/>
                <a:gd name="f32" fmla="val 6"/>
                <a:gd name="f33" fmla="val 19"/>
                <a:gd name="f34" fmla="val 1"/>
                <a:gd name="f35" fmla="val 22"/>
                <a:gd name="f36" fmla="val 29"/>
                <a:gd name="f37" fmla="val 31"/>
                <a:gd name="f38" fmla="val 3"/>
                <a:gd name="f39" fmla="val 35"/>
                <a:gd name="f40" fmla="val 30"/>
                <a:gd name="f41" fmla="val 25"/>
                <a:gd name="f42" fmla="val 17"/>
                <a:gd name="f43" fmla="val 40"/>
                <a:gd name="f44" fmla="val 27"/>
                <a:gd name="f45" fmla="val 50"/>
                <a:gd name="f46" fmla="val 32"/>
                <a:gd name="f47" fmla="val 70"/>
                <a:gd name="f48" fmla="val 79"/>
                <a:gd name="f49" fmla="val 88"/>
                <a:gd name="f50" fmla="val 100"/>
                <a:gd name="f51" fmla="+- 0 0 -90"/>
                <a:gd name="f52" fmla="*/ f3 1 37"/>
                <a:gd name="f53" fmla="*/ f4 1 109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37"/>
                <a:gd name="f62" fmla="*/ f58 1 109"/>
                <a:gd name="f63" fmla="*/ 13 f59 1"/>
                <a:gd name="f64" fmla="*/ 109 f58 1"/>
                <a:gd name="f65" fmla="*/ 7 f59 1"/>
                <a:gd name="f66" fmla="*/ 104 f58 1"/>
                <a:gd name="f67" fmla="*/ 11 f59 1"/>
                <a:gd name="f68" fmla="*/ 95 f58 1"/>
                <a:gd name="f69" fmla="*/ 18 f59 1"/>
                <a:gd name="f70" fmla="*/ 72 f58 1"/>
                <a:gd name="f71" fmla="*/ 5 f59 1"/>
                <a:gd name="f72" fmla="*/ 36 f58 1"/>
                <a:gd name="f73" fmla="*/ 19 f59 1"/>
                <a:gd name="f74" fmla="*/ 1 f58 1"/>
                <a:gd name="f75" fmla="*/ 31 f59 1"/>
                <a:gd name="f76" fmla="*/ 3 f58 1"/>
                <a:gd name="f77" fmla="*/ 25 f59 1"/>
                <a:gd name="f78" fmla="*/ 14 f58 1"/>
                <a:gd name="f79" fmla="*/ 20 f59 1"/>
                <a:gd name="f80" fmla="*/ 29 f58 1"/>
                <a:gd name="f81" fmla="*/ 30 f59 1"/>
                <a:gd name="f82" fmla="*/ 60 f58 1"/>
                <a:gd name="f83" fmla="*/ 36 f59 1"/>
                <a:gd name="f84" fmla="*/ 88 f58 1"/>
                <a:gd name="f85" fmla="+- f60 0 f1"/>
                <a:gd name="f86" fmla="*/ f63 1 37"/>
                <a:gd name="f87" fmla="*/ f64 1 109"/>
                <a:gd name="f88" fmla="*/ f65 1 37"/>
                <a:gd name="f89" fmla="*/ f66 1 109"/>
                <a:gd name="f90" fmla="*/ f67 1 37"/>
                <a:gd name="f91" fmla="*/ f68 1 109"/>
                <a:gd name="f92" fmla="*/ f69 1 37"/>
                <a:gd name="f93" fmla="*/ f70 1 109"/>
                <a:gd name="f94" fmla="*/ f71 1 37"/>
                <a:gd name="f95" fmla="*/ f72 1 109"/>
                <a:gd name="f96" fmla="*/ f73 1 37"/>
                <a:gd name="f97" fmla="*/ f74 1 109"/>
                <a:gd name="f98" fmla="*/ f75 1 37"/>
                <a:gd name="f99" fmla="*/ f76 1 109"/>
                <a:gd name="f100" fmla="*/ f77 1 37"/>
                <a:gd name="f101" fmla="*/ f78 1 109"/>
                <a:gd name="f102" fmla="*/ f79 1 37"/>
                <a:gd name="f103" fmla="*/ f80 1 109"/>
                <a:gd name="f104" fmla="*/ f81 1 37"/>
                <a:gd name="f105" fmla="*/ f82 1 109"/>
                <a:gd name="f106" fmla="*/ f83 1 37"/>
                <a:gd name="f107" fmla="*/ f84 1 109"/>
                <a:gd name="f108" fmla="*/ 0 1 f61"/>
                <a:gd name="f109" fmla="*/ f55 1 f61"/>
                <a:gd name="f110" fmla="*/ 0 1 f62"/>
                <a:gd name="f111" fmla="*/ f56 1 f62"/>
                <a:gd name="f112" fmla="*/ f86 1 f61"/>
                <a:gd name="f113" fmla="*/ f87 1 f62"/>
                <a:gd name="f114" fmla="*/ f88 1 f61"/>
                <a:gd name="f115" fmla="*/ f89 1 f62"/>
                <a:gd name="f116" fmla="*/ f90 1 f61"/>
                <a:gd name="f117" fmla="*/ f91 1 f62"/>
                <a:gd name="f118" fmla="*/ f92 1 f61"/>
                <a:gd name="f119" fmla="*/ f93 1 f62"/>
                <a:gd name="f120" fmla="*/ f94 1 f61"/>
                <a:gd name="f121" fmla="*/ f95 1 f62"/>
                <a:gd name="f122" fmla="*/ f96 1 f61"/>
                <a:gd name="f123" fmla="*/ f97 1 f62"/>
                <a:gd name="f124" fmla="*/ f98 1 f61"/>
                <a:gd name="f125" fmla="*/ f99 1 f62"/>
                <a:gd name="f126" fmla="*/ f100 1 f61"/>
                <a:gd name="f127" fmla="*/ f101 1 f62"/>
                <a:gd name="f128" fmla="*/ f102 1 f61"/>
                <a:gd name="f129" fmla="*/ f103 1 f62"/>
                <a:gd name="f130" fmla="*/ f104 1 f61"/>
                <a:gd name="f131" fmla="*/ f105 1 f62"/>
                <a:gd name="f132" fmla="*/ f106 1 f61"/>
                <a:gd name="f133" fmla="*/ f107 1 f62"/>
                <a:gd name="f134" fmla="*/ f108 f52 1"/>
                <a:gd name="f135" fmla="*/ f109 f52 1"/>
                <a:gd name="f136" fmla="*/ f111 f53 1"/>
                <a:gd name="f137" fmla="*/ f110 f53 1"/>
                <a:gd name="f138" fmla="*/ f112 f52 1"/>
                <a:gd name="f139" fmla="*/ f113 f53 1"/>
                <a:gd name="f140" fmla="*/ f114 f52 1"/>
                <a:gd name="f141" fmla="*/ f115 f53 1"/>
                <a:gd name="f142" fmla="*/ f116 f52 1"/>
                <a:gd name="f143" fmla="*/ f117 f53 1"/>
                <a:gd name="f144" fmla="*/ f118 f52 1"/>
                <a:gd name="f145" fmla="*/ f119 f53 1"/>
                <a:gd name="f146" fmla="*/ f120 f52 1"/>
                <a:gd name="f147" fmla="*/ f121 f53 1"/>
                <a:gd name="f148" fmla="*/ f122 f52 1"/>
                <a:gd name="f149" fmla="*/ f123 f53 1"/>
                <a:gd name="f150" fmla="*/ f124 f52 1"/>
                <a:gd name="f151" fmla="*/ f125 f53 1"/>
                <a:gd name="f152" fmla="*/ f126 f52 1"/>
                <a:gd name="f153" fmla="*/ f127 f53 1"/>
                <a:gd name="f154" fmla="*/ f128 f52 1"/>
                <a:gd name="f155" fmla="*/ f129 f53 1"/>
                <a:gd name="f156" fmla="*/ f130 f52 1"/>
                <a:gd name="f157" fmla="*/ f131 f53 1"/>
                <a:gd name="f158" fmla="*/ f132 f52 1"/>
                <a:gd name="f159" fmla="*/ f13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5">
                  <a:pos x="f138" y="f139"/>
                </a:cxn>
                <a:cxn ang="f85">
                  <a:pos x="f140" y="f141"/>
                </a:cxn>
                <a:cxn ang="f85">
                  <a:pos x="f142" y="f143"/>
                </a:cxn>
                <a:cxn ang="f85">
                  <a:pos x="f144" y="f145"/>
                </a:cxn>
                <a:cxn ang="f85">
                  <a:pos x="f146" y="f147"/>
                </a:cxn>
                <a:cxn ang="f85">
                  <a:pos x="f148" y="f149"/>
                </a:cxn>
                <a:cxn ang="f85">
                  <a:pos x="f150" y="f151"/>
                </a:cxn>
                <a:cxn ang="f85">
                  <a:pos x="f152" y="f153"/>
                </a:cxn>
                <a:cxn ang="f85">
                  <a:pos x="f154" y="f155"/>
                </a:cxn>
                <a:cxn ang="f85">
                  <a:pos x="f156" y="f157"/>
                </a:cxn>
                <a:cxn ang="f85">
                  <a:pos x="f158" y="f159"/>
                </a:cxn>
                <a:cxn ang="f85">
                  <a:pos x="f138" y="f139"/>
                </a:cxn>
              </a:cxnLst>
              <a:rect l="f134" t="f137" r="f135" b="f136"/>
              <a:pathLst>
                <a:path w="37" h="10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3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16" y="f28"/>
                    <a:pt x="f29" y="f30"/>
                  </a:cubicBezTo>
                  <a:cubicBezTo>
                    <a:pt x="f5" y="f31"/>
                    <a:pt x="f29" y="f32"/>
                    <a:pt x="f33" y="f34"/>
                  </a:cubicBezTo>
                  <a:cubicBezTo>
                    <a:pt x="f35" y="f5"/>
                    <a:pt x="f36" y="f34"/>
                    <a:pt x="f37" y="f38"/>
                  </a:cubicBezTo>
                  <a:cubicBezTo>
                    <a:pt x="f39" y="f11"/>
                    <a:pt x="f40" y="f9"/>
                    <a:pt x="f41" y="f26"/>
                  </a:cubicBezTo>
                  <a:cubicBezTo>
                    <a:pt x="f24" y="f42"/>
                    <a:pt x="f24" y="f22"/>
                    <a:pt x="f31" y="f36"/>
                  </a:cubicBezTo>
                  <a:cubicBezTo>
                    <a:pt x="f35" y="f43"/>
                    <a:pt x="f44" y="f45"/>
                    <a:pt x="f40" y="f27"/>
                  </a:cubicBezTo>
                  <a:cubicBezTo>
                    <a:pt x="f46" y="f47"/>
                    <a:pt x="f39" y="f48"/>
                    <a:pt x="f30" y="f49"/>
                  </a:cubicBezTo>
                  <a:cubicBezTo>
                    <a:pt x="f6" y="f50"/>
                    <a:pt x="f20" y="f7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26" name="Freeform 436">
              <a:extLst>
                <a:ext uri="{FF2B5EF4-FFF2-40B4-BE49-F238E27FC236}">
                  <a16:creationId xmlns:a16="http://schemas.microsoft.com/office/drawing/2014/main" id="{11CAB771-4505-6249-FDCA-AE2F5AD87108}"/>
                </a:ext>
              </a:extLst>
            </p:cNvPr>
            <p:cNvSpPr/>
            <p:nvPr/>
          </p:nvSpPr>
          <p:spPr>
            <a:xfrm>
              <a:off x="10386038" y="5026301"/>
              <a:ext cx="255583" cy="1333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7"/>
                <a:gd name="f7" fmla="val 93"/>
                <a:gd name="f8" fmla="val 63"/>
                <a:gd name="f9" fmla="val 6"/>
                <a:gd name="f10" fmla="val 47"/>
                <a:gd name="f11" fmla="val 18"/>
                <a:gd name="f12" fmla="val 37"/>
                <a:gd name="f13" fmla="val 31"/>
                <a:gd name="f14" fmla="val 29"/>
                <a:gd name="f15" fmla="val 79"/>
                <a:gd name="f16" fmla="val 139"/>
                <a:gd name="f17" fmla="val 16"/>
                <a:gd name="f18" fmla="val 166"/>
                <a:gd name="f19" fmla="val 64"/>
                <a:gd name="f20" fmla="val 171"/>
                <a:gd name="f21" fmla="val 72"/>
                <a:gd name="f22" fmla="val 173"/>
                <a:gd name="f23" fmla="val 81"/>
                <a:gd name="f24" fmla="val 89"/>
                <a:gd name="f25" fmla="val 168"/>
                <a:gd name="f26" fmla="val 167"/>
                <a:gd name="f27" fmla="val 87"/>
                <a:gd name="f28" fmla="val 165"/>
                <a:gd name="f29" fmla="val 83"/>
                <a:gd name="f30" fmla="val 158"/>
                <a:gd name="f31" fmla="val 61"/>
                <a:gd name="f32" fmla="val 144"/>
                <a:gd name="f33" fmla="val 44"/>
                <a:gd name="f34" fmla="val 124"/>
                <a:gd name="f35" fmla="val 33"/>
                <a:gd name="f36" fmla="val 84"/>
                <a:gd name="f37" fmla="val 11"/>
                <a:gd name="f38" fmla="val 24"/>
                <a:gd name="f39" fmla="val 9"/>
                <a:gd name="f40" fmla="val 62"/>
                <a:gd name="f41" fmla="val 8"/>
                <a:gd name="f42" fmla="val 65"/>
                <a:gd name="f43" fmla="val 4"/>
                <a:gd name="f44" fmla="val 67"/>
                <a:gd name="f45" fmla="val 3"/>
                <a:gd name="f46" fmla="val 1"/>
                <a:gd name="f47" fmla="+- 0 0 -90"/>
                <a:gd name="f48" fmla="*/ f3 1 177"/>
                <a:gd name="f49" fmla="*/ f4 1 93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177"/>
                <a:gd name="f58" fmla="*/ f54 1 93"/>
                <a:gd name="f59" fmla="*/ 0 f55 1"/>
                <a:gd name="f60" fmla="*/ 63 f54 1"/>
                <a:gd name="f61" fmla="*/ 31 f55 1"/>
                <a:gd name="f62" fmla="*/ 29 f54 1"/>
                <a:gd name="f63" fmla="*/ 166 f55 1"/>
                <a:gd name="f64" fmla="*/ 64 f54 1"/>
                <a:gd name="f65" fmla="*/ 177 f55 1"/>
                <a:gd name="f66" fmla="*/ 89 f54 1"/>
                <a:gd name="f67" fmla="*/ 165 f55 1"/>
                <a:gd name="f68" fmla="*/ 83 f54 1"/>
                <a:gd name="f69" fmla="*/ 124 f55 1"/>
                <a:gd name="f70" fmla="*/ 33 f54 1"/>
                <a:gd name="f71" fmla="*/ 9 f55 1"/>
                <a:gd name="f72" fmla="*/ 62 f54 1"/>
                <a:gd name="f73" fmla="*/ 4 f55 1"/>
                <a:gd name="f74" fmla="*/ 67 f54 1"/>
                <a:gd name="f75" fmla="+- f56 0 f1"/>
                <a:gd name="f76" fmla="*/ f59 1 177"/>
                <a:gd name="f77" fmla="*/ f60 1 93"/>
                <a:gd name="f78" fmla="*/ f61 1 177"/>
                <a:gd name="f79" fmla="*/ f62 1 93"/>
                <a:gd name="f80" fmla="*/ f63 1 177"/>
                <a:gd name="f81" fmla="*/ f64 1 93"/>
                <a:gd name="f82" fmla="*/ f65 1 177"/>
                <a:gd name="f83" fmla="*/ f66 1 93"/>
                <a:gd name="f84" fmla="*/ f67 1 177"/>
                <a:gd name="f85" fmla="*/ f68 1 93"/>
                <a:gd name="f86" fmla="*/ f69 1 177"/>
                <a:gd name="f87" fmla="*/ f70 1 93"/>
                <a:gd name="f88" fmla="*/ f71 1 177"/>
                <a:gd name="f89" fmla="*/ f72 1 93"/>
                <a:gd name="f90" fmla="*/ f73 1 177"/>
                <a:gd name="f91" fmla="*/ f74 1 93"/>
                <a:gd name="f92" fmla="*/ 0 1 f57"/>
                <a:gd name="f93" fmla="*/ f51 1 f57"/>
                <a:gd name="f94" fmla="*/ 0 1 f58"/>
                <a:gd name="f95" fmla="*/ f52 1 f58"/>
                <a:gd name="f96" fmla="*/ f76 1 f57"/>
                <a:gd name="f97" fmla="*/ f77 1 f58"/>
                <a:gd name="f98" fmla="*/ f78 1 f57"/>
                <a:gd name="f99" fmla="*/ f79 1 f58"/>
                <a:gd name="f100" fmla="*/ f80 1 f57"/>
                <a:gd name="f101" fmla="*/ f81 1 f58"/>
                <a:gd name="f102" fmla="*/ f82 1 f57"/>
                <a:gd name="f103" fmla="*/ f83 1 f58"/>
                <a:gd name="f104" fmla="*/ f84 1 f57"/>
                <a:gd name="f105" fmla="*/ f85 1 f58"/>
                <a:gd name="f106" fmla="*/ f86 1 f57"/>
                <a:gd name="f107" fmla="*/ f87 1 f58"/>
                <a:gd name="f108" fmla="*/ f88 1 f57"/>
                <a:gd name="f109" fmla="*/ f89 1 f58"/>
                <a:gd name="f110" fmla="*/ f90 1 f57"/>
                <a:gd name="f111" fmla="*/ f91 1 f58"/>
                <a:gd name="f112" fmla="*/ f92 f48 1"/>
                <a:gd name="f113" fmla="*/ f93 f48 1"/>
                <a:gd name="f114" fmla="*/ f95 f49 1"/>
                <a:gd name="f115" fmla="*/ f94 f49 1"/>
                <a:gd name="f116" fmla="*/ f96 f48 1"/>
                <a:gd name="f117" fmla="*/ f97 f49 1"/>
                <a:gd name="f118" fmla="*/ f98 f48 1"/>
                <a:gd name="f119" fmla="*/ f99 f49 1"/>
                <a:gd name="f120" fmla="*/ f100 f48 1"/>
                <a:gd name="f121" fmla="*/ f101 f49 1"/>
                <a:gd name="f122" fmla="*/ f102 f48 1"/>
                <a:gd name="f123" fmla="*/ f103 f49 1"/>
                <a:gd name="f124" fmla="*/ f104 f48 1"/>
                <a:gd name="f125" fmla="*/ f105 f49 1"/>
                <a:gd name="f126" fmla="*/ f106 f48 1"/>
                <a:gd name="f127" fmla="*/ f107 f49 1"/>
                <a:gd name="f128" fmla="*/ f108 f48 1"/>
                <a:gd name="f129" fmla="*/ f109 f49 1"/>
                <a:gd name="f130" fmla="*/ f110 f48 1"/>
                <a:gd name="f131" fmla="*/ f111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16" y="f117"/>
                </a:cxn>
                <a:cxn ang="f75">
                  <a:pos x="f118" y="f119"/>
                </a:cxn>
                <a:cxn ang="f75">
                  <a:pos x="f120" y="f121"/>
                </a:cxn>
                <a:cxn ang="f75">
                  <a:pos x="f122" y="f123"/>
                </a:cxn>
                <a:cxn ang="f75">
                  <a:pos x="f124" y="f125"/>
                </a:cxn>
                <a:cxn ang="f75">
                  <a:pos x="f126" y="f127"/>
                </a:cxn>
                <a:cxn ang="f75">
                  <a:pos x="f128" y="f129"/>
                </a:cxn>
                <a:cxn ang="f75">
                  <a:pos x="f130" y="f131"/>
                </a:cxn>
                <a:cxn ang="f75">
                  <a:pos x="f116" y="f117"/>
                </a:cxn>
              </a:cxnLst>
              <a:rect l="f112" t="f115" r="f113" b="f114"/>
              <a:pathLst>
                <a:path w="177" h="93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5"/>
                    <a:pt x="f16" y="f17"/>
                    <a:pt x="f18" y="f19"/>
                  </a:cubicBezTo>
                  <a:cubicBezTo>
                    <a:pt x="f20" y="f21"/>
                    <a:pt x="f22" y="f23"/>
                    <a:pt x="f6" y="f24"/>
                  </a:cubicBezTo>
                  <a:cubicBezTo>
                    <a:pt x="f25" y="f7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5" y="f38"/>
                    <a:pt x="f39" y="f40"/>
                  </a:cubicBezTo>
                  <a:cubicBezTo>
                    <a:pt x="f41" y="f19"/>
                    <a:pt x="f9" y="f42"/>
                    <a:pt x="f43" y="f44"/>
                  </a:cubicBezTo>
                  <a:cubicBezTo>
                    <a:pt x="f45" y="f42"/>
                    <a:pt x="f46" y="f19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27" name="Freeform 437">
              <a:extLst>
                <a:ext uri="{FF2B5EF4-FFF2-40B4-BE49-F238E27FC236}">
                  <a16:creationId xmlns:a16="http://schemas.microsoft.com/office/drawing/2014/main" id="{7C7EFF6A-C7E0-D86E-82C2-73E240D14497}"/>
                </a:ext>
              </a:extLst>
            </p:cNvPr>
            <p:cNvSpPr/>
            <p:nvPr/>
          </p:nvSpPr>
          <p:spPr>
            <a:xfrm>
              <a:off x="10595591" y="3267352"/>
              <a:ext cx="95253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63"/>
                <a:gd name="f8" fmla="val 25"/>
                <a:gd name="f9" fmla="val 17"/>
                <a:gd name="f10" fmla="val 24"/>
                <a:gd name="f11" fmla="val 29"/>
                <a:gd name="f12" fmla="val 18"/>
                <a:gd name="f13" fmla="val 33"/>
                <a:gd name="f14" fmla="val 38"/>
                <a:gd name="f15" fmla="val 48"/>
                <a:gd name="f16" fmla="val 26"/>
                <a:gd name="f17" fmla="val 52"/>
                <a:gd name="f18" fmla="val 34"/>
                <a:gd name="f19" fmla="val 46"/>
                <a:gd name="f20" fmla="val 53"/>
                <a:gd name="f21" fmla="val 40"/>
                <a:gd name="f22" fmla="val 27"/>
                <a:gd name="f23" fmla="val 13"/>
                <a:gd name="f24" fmla="val 19"/>
                <a:gd name="f25" fmla="val 47"/>
                <a:gd name="f26" fmla="val 15"/>
                <a:gd name="f27" fmla="+- 0 0 -90"/>
                <a:gd name="f28" fmla="*/ f3 1 66"/>
                <a:gd name="f29" fmla="*/ f4 1 63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66"/>
                <a:gd name="f38" fmla="*/ f34 1 63"/>
                <a:gd name="f39" fmla="*/ 0 f35 1"/>
                <a:gd name="f40" fmla="*/ 25 f34 1"/>
                <a:gd name="f41" fmla="*/ 33 f35 1"/>
                <a:gd name="f42" fmla="*/ 0 f34 1"/>
                <a:gd name="f43" fmla="*/ 66 f35 1"/>
                <a:gd name="f44" fmla="*/ 24 f34 1"/>
                <a:gd name="f45" fmla="*/ 53 f35 1"/>
                <a:gd name="f46" fmla="*/ 63 f34 1"/>
                <a:gd name="f47" fmla="*/ 13 f35 1"/>
                <a:gd name="f48" fmla="+- f36 0 f1"/>
                <a:gd name="f49" fmla="*/ f39 1 66"/>
                <a:gd name="f50" fmla="*/ f40 1 63"/>
                <a:gd name="f51" fmla="*/ f41 1 66"/>
                <a:gd name="f52" fmla="*/ f42 1 63"/>
                <a:gd name="f53" fmla="*/ f43 1 66"/>
                <a:gd name="f54" fmla="*/ f44 1 63"/>
                <a:gd name="f55" fmla="*/ f45 1 66"/>
                <a:gd name="f56" fmla="*/ f46 1 63"/>
                <a:gd name="f57" fmla="*/ f47 1 66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8"/>
                <a:gd name="f66" fmla="*/ f53 1 f37"/>
                <a:gd name="f67" fmla="*/ f54 1 f38"/>
                <a:gd name="f68" fmla="*/ f55 1 f37"/>
                <a:gd name="f69" fmla="*/ f56 1 f38"/>
                <a:gd name="f70" fmla="*/ f57 1 f37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9 1"/>
                <a:gd name="f79" fmla="*/ f66 f28 1"/>
                <a:gd name="f80" fmla="*/ f67 f29 1"/>
                <a:gd name="f81" fmla="*/ f68 f28 1"/>
                <a:gd name="f82" fmla="*/ f69 f29 1"/>
                <a:gd name="f83" fmla="*/ f70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81" y="f82"/>
                </a:cxn>
                <a:cxn ang="f48">
                  <a:pos x="f83" y="f82"/>
                </a:cxn>
                <a:cxn ang="f48">
                  <a:pos x="f75" y="f76"/>
                </a:cxn>
              </a:cxnLst>
              <a:rect l="f71" t="f74" r="f72" b="f73"/>
              <a:pathLst>
                <a:path w="66" h="63">
                  <a:moveTo>
                    <a:pt x="f5" y="f8"/>
                  </a:moveTo>
                  <a:cubicBezTo>
                    <a:pt x="f9" y="f10"/>
                    <a:pt x="f11" y="f12"/>
                    <a:pt x="f13" y="f5"/>
                  </a:cubicBezTo>
                  <a:cubicBezTo>
                    <a:pt x="f14" y="f9"/>
                    <a:pt x="f15" y="f16"/>
                    <a:pt x="f6" y="f10"/>
                  </a:cubicBezTo>
                  <a:cubicBezTo>
                    <a:pt x="f17" y="f18"/>
                    <a:pt x="f15" y="f19"/>
                    <a:pt x="f20" y="f7"/>
                  </a:cubicBezTo>
                  <a:cubicBezTo>
                    <a:pt x="f21" y="f20"/>
                    <a:pt x="f22" y="f17"/>
                    <a:pt x="f23" y="f7"/>
                  </a:cubicBezTo>
                  <a:cubicBezTo>
                    <a:pt x="f24" y="f25"/>
                    <a:pt x="f26" y="f18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28" name="Freeform 438">
              <a:extLst>
                <a:ext uri="{FF2B5EF4-FFF2-40B4-BE49-F238E27FC236}">
                  <a16:creationId xmlns:a16="http://schemas.microsoft.com/office/drawing/2014/main" id="{436A6DC1-DA11-94FB-C78E-8DCB8780A967}"/>
                </a:ext>
              </a:extLst>
            </p:cNvPr>
            <p:cNvSpPr/>
            <p:nvPr/>
          </p:nvSpPr>
          <p:spPr>
            <a:xfrm>
              <a:off x="9974878" y="3948388"/>
              <a:ext cx="87316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27"/>
                <a:gd name="f8" fmla="val 17"/>
                <a:gd name="f9" fmla="val 9"/>
                <a:gd name="f10" fmla="val 19"/>
                <a:gd name="f11" fmla="val 38"/>
                <a:gd name="f12" fmla="val 57"/>
                <a:gd name="f13" fmla="val 58"/>
                <a:gd name="f14" fmla="val 3"/>
                <a:gd name="f15" fmla="val 5"/>
                <a:gd name="f16" fmla="val 11"/>
                <a:gd name="f17" fmla="val 23"/>
                <a:gd name="f18" fmla="val 60"/>
                <a:gd name="f19" fmla="val 24"/>
                <a:gd name="f20" fmla="val 56"/>
                <a:gd name="f21" fmla="+- 0 0 -90"/>
                <a:gd name="f22" fmla="*/ f3 1 61"/>
                <a:gd name="f23" fmla="*/ f4 1 27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61"/>
                <a:gd name="f32" fmla="*/ f28 1 27"/>
                <a:gd name="f33" fmla="*/ 0 f29 1"/>
                <a:gd name="f34" fmla="*/ 27 f28 1"/>
                <a:gd name="f35" fmla="*/ 0 f28 1"/>
                <a:gd name="f36" fmla="*/ 57 f29 1"/>
                <a:gd name="f37" fmla="*/ 61 f29 1"/>
                <a:gd name="f38" fmla="*/ 5 f28 1"/>
                <a:gd name="f39" fmla="*/ 23 f28 1"/>
                <a:gd name="f40" fmla="*/ 56 f29 1"/>
                <a:gd name="f41" fmla="+- f30 0 f1"/>
                <a:gd name="f42" fmla="*/ f33 1 61"/>
                <a:gd name="f43" fmla="*/ f34 1 27"/>
                <a:gd name="f44" fmla="*/ f35 1 27"/>
                <a:gd name="f45" fmla="*/ f36 1 61"/>
                <a:gd name="f46" fmla="*/ f37 1 61"/>
                <a:gd name="f47" fmla="*/ f38 1 27"/>
                <a:gd name="f48" fmla="*/ f39 1 27"/>
                <a:gd name="f49" fmla="*/ f40 1 61"/>
                <a:gd name="f50" fmla="*/ 0 1 f31"/>
                <a:gd name="f51" fmla="*/ f25 1 f31"/>
                <a:gd name="f52" fmla="*/ 0 1 f32"/>
                <a:gd name="f53" fmla="*/ f26 1 f32"/>
                <a:gd name="f54" fmla="*/ f42 1 f31"/>
                <a:gd name="f55" fmla="*/ f43 1 f32"/>
                <a:gd name="f56" fmla="*/ f44 1 f32"/>
                <a:gd name="f57" fmla="*/ f45 1 f31"/>
                <a:gd name="f58" fmla="*/ f46 1 f31"/>
                <a:gd name="f59" fmla="*/ f47 1 f32"/>
                <a:gd name="f60" fmla="*/ f48 1 f32"/>
                <a:gd name="f61" fmla="*/ f49 1 f31"/>
                <a:gd name="f62" fmla="*/ f50 f22 1"/>
                <a:gd name="f63" fmla="*/ f51 f22 1"/>
                <a:gd name="f64" fmla="*/ f53 f23 1"/>
                <a:gd name="f65" fmla="*/ f52 f23 1"/>
                <a:gd name="f66" fmla="*/ f54 f22 1"/>
                <a:gd name="f67" fmla="*/ f55 f23 1"/>
                <a:gd name="f68" fmla="*/ f56 f23 1"/>
                <a:gd name="f69" fmla="*/ f57 f22 1"/>
                <a:gd name="f70" fmla="*/ f58 f22 1"/>
                <a:gd name="f71" fmla="*/ f59 f23 1"/>
                <a:gd name="f72" fmla="*/ f60 f23 1"/>
                <a:gd name="f73" fmla="*/ f61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6" y="f67"/>
                </a:cxn>
                <a:cxn ang="f41">
                  <a:pos x="f66" y="f68"/>
                </a:cxn>
                <a:cxn ang="f41">
                  <a:pos x="f69" y="f68"/>
                </a:cxn>
                <a:cxn ang="f41">
                  <a:pos x="f70" y="f71"/>
                </a:cxn>
                <a:cxn ang="f41">
                  <a:pos x="f70" y="f72"/>
                </a:cxn>
                <a:cxn ang="f41">
                  <a:pos x="f73" y="f67"/>
                </a:cxn>
                <a:cxn ang="f41">
                  <a:pos x="f66" y="f67"/>
                </a:cxn>
              </a:cxnLst>
              <a:rect l="f62" t="f65" r="f63" b="f64"/>
              <a:pathLst>
                <a:path w="61" h="27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12" y="f5"/>
                  </a:cubicBezTo>
                  <a:cubicBezTo>
                    <a:pt x="f13" y="f5"/>
                    <a:pt x="f6" y="f14"/>
                    <a:pt x="f6" y="f15"/>
                  </a:cubicBezTo>
                  <a:cubicBezTo>
                    <a:pt x="f6" y="f16"/>
                    <a:pt x="f6" y="f8"/>
                    <a:pt x="f6" y="f17"/>
                  </a:cubicBezTo>
                  <a:cubicBezTo>
                    <a:pt x="f18" y="f19"/>
                    <a:pt x="f12" y="f7"/>
                    <a:pt x="f20" y="f7"/>
                  </a:cubicBezTo>
                  <a:cubicBezTo>
                    <a:pt x="f11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29" name="Freeform 439">
              <a:extLst>
                <a:ext uri="{FF2B5EF4-FFF2-40B4-BE49-F238E27FC236}">
                  <a16:creationId xmlns:a16="http://schemas.microsoft.com/office/drawing/2014/main" id="{76EBF4BD-46F6-C249-9196-5DACE4501D7C}"/>
                </a:ext>
              </a:extLst>
            </p:cNvPr>
            <p:cNvSpPr/>
            <p:nvPr/>
          </p:nvSpPr>
          <p:spPr>
            <a:xfrm>
              <a:off x="8954115" y="4386541"/>
              <a:ext cx="103190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"/>
                <a:gd name="f7" fmla="val 19"/>
                <a:gd name="f8" fmla="val 13"/>
                <a:gd name="f9" fmla="val 7"/>
                <a:gd name="f10" fmla="val 24"/>
                <a:gd name="f11" fmla="val 47"/>
                <a:gd name="f12" fmla="val 48"/>
                <a:gd name="f13" fmla="+- 0 0 -90"/>
                <a:gd name="f14" fmla="*/ f3 1 72"/>
                <a:gd name="f15" fmla="*/ f4 1 19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72"/>
                <a:gd name="f24" fmla="*/ f20 1 19"/>
                <a:gd name="f25" fmla="*/ 0 f21 1"/>
                <a:gd name="f26" fmla="*/ 19 f20 1"/>
                <a:gd name="f27" fmla="*/ 0 f20 1"/>
                <a:gd name="f28" fmla="*/ 72 f21 1"/>
                <a:gd name="f29" fmla="+- f22 0 f1"/>
                <a:gd name="f30" fmla="*/ f25 1 72"/>
                <a:gd name="f31" fmla="*/ f26 1 19"/>
                <a:gd name="f32" fmla="*/ f27 1 19"/>
                <a:gd name="f33" fmla="*/ f28 1 72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5 1"/>
                <a:gd name="f49" fmla="*/ f4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9" y="f48"/>
                </a:cxn>
                <a:cxn ang="f29">
                  <a:pos x="f49" y="f47"/>
                </a:cxn>
                <a:cxn ang="f29">
                  <a:pos x="f46" y="f47"/>
                </a:cxn>
              </a:cxnLst>
              <a:rect l="f42" t="f45" r="f43" b="f44"/>
              <a:pathLst>
                <a:path w="72" h="19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ubicBezTo>
                    <a:pt x="f12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30" name="Freeform 440">
              <a:extLst>
                <a:ext uri="{FF2B5EF4-FFF2-40B4-BE49-F238E27FC236}">
                  <a16:creationId xmlns:a16="http://schemas.microsoft.com/office/drawing/2014/main" id="{58A93869-1D90-48B8-81F3-7E5FCA74ABE8}"/>
                </a:ext>
              </a:extLst>
            </p:cNvPr>
            <p:cNvSpPr/>
            <p:nvPr/>
          </p:nvSpPr>
          <p:spPr>
            <a:xfrm>
              <a:off x="8944587" y="3508653"/>
              <a:ext cx="104771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"/>
                <a:gd name="f7" fmla="val 20"/>
                <a:gd name="f8" fmla="val 48"/>
                <a:gd name="f9" fmla="val 24"/>
                <a:gd name="f10" fmla="val 14"/>
                <a:gd name="f11" fmla="val 7"/>
                <a:gd name="f12" fmla="val 6"/>
                <a:gd name="f13" fmla="val 13"/>
                <a:gd name="f14" fmla="+- 0 0 -90"/>
                <a:gd name="f15" fmla="*/ f3 1 72"/>
                <a:gd name="f16" fmla="*/ f4 1 2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72"/>
                <a:gd name="f25" fmla="*/ f21 1 20"/>
                <a:gd name="f26" fmla="*/ 72 f22 1"/>
                <a:gd name="f27" fmla="*/ 20 f21 1"/>
                <a:gd name="f28" fmla="*/ 0 f22 1"/>
                <a:gd name="f29" fmla="*/ 0 f21 1"/>
                <a:gd name="f30" fmla="+- f23 0 f1"/>
                <a:gd name="f31" fmla="*/ f26 1 72"/>
                <a:gd name="f32" fmla="*/ f27 1 20"/>
                <a:gd name="f33" fmla="*/ f28 1 72"/>
                <a:gd name="f34" fmla="*/ f29 1 20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48"/>
                </a:cxn>
                <a:cxn ang="f30">
                  <a:pos x="f49" y="f50"/>
                </a:cxn>
                <a:cxn ang="f30">
                  <a:pos x="f47" y="f50"/>
                </a:cxn>
                <a:cxn ang="f30">
                  <a:pos x="f47" y="f48"/>
                </a:cxn>
              </a:cxnLst>
              <a:rect l="f43" t="f46" r="f44" b="f45"/>
              <a:pathLst>
                <a:path w="72" h="20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9" y="f5"/>
                    <a:pt x="f8" y="f5"/>
                    <a:pt x="f6" y="f5"/>
                  </a:cubicBezTo>
                  <a:cubicBezTo>
                    <a:pt x="f6" y="f12"/>
                    <a:pt x="f6" y="f13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31" name="Freeform 441">
              <a:extLst>
                <a:ext uri="{FF2B5EF4-FFF2-40B4-BE49-F238E27FC236}">
                  <a16:creationId xmlns:a16="http://schemas.microsoft.com/office/drawing/2014/main" id="{7F6EB884-E183-79D6-C66D-D405274FDB64}"/>
                </a:ext>
              </a:extLst>
            </p:cNvPr>
            <p:cNvSpPr/>
            <p:nvPr/>
          </p:nvSpPr>
          <p:spPr>
            <a:xfrm>
              <a:off x="8950933" y="4319863"/>
              <a:ext cx="106363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4"/>
                <a:gd name="f7" fmla="val 21"/>
                <a:gd name="f8" fmla="val 8"/>
                <a:gd name="f9" fmla="val 14"/>
                <a:gd name="f10" fmla="val 50"/>
                <a:gd name="f11" fmla="val 26"/>
                <a:gd name="f12" fmla="val 2"/>
                <a:gd name="f13" fmla="val 20"/>
                <a:gd name="f14" fmla="val 1"/>
                <a:gd name="f15" fmla="val 19"/>
                <a:gd name="f16" fmla="val 18"/>
                <a:gd name="f17" fmla="val 36"/>
                <a:gd name="f18" fmla="val 55"/>
                <a:gd name="f19" fmla="+- 0 0 -90"/>
                <a:gd name="f20" fmla="*/ f3 1 74"/>
                <a:gd name="f21" fmla="*/ f4 1 21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74"/>
                <a:gd name="f30" fmla="*/ f26 1 21"/>
                <a:gd name="f31" fmla="*/ 74 f27 1"/>
                <a:gd name="f32" fmla="*/ 0 f26 1"/>
                <a:gd name="f33" fmla="*/ 21 f26 1"/>
                <a:gd name="f34" fmla="*/ 2 f27 1"/>
                <a:gd name="f35" fmla="*/ 1 f27 1"/>
                <a:gd name="f36" fmla="*/ 18 f26 1"/>
                <a:gd name="f37" fmla="*/ 18 f27 1"/>
                <a:gd name="f38" fmla="+- f28 0 f1"/>
                <a:gd name="f39" fmla="*/ f31 1 74"/>
                <a:gd name="f40" fmla="*/ f32 1 21"/>
                <a:gd name="f41" fmla="*/ f33 1 21"/>
                <a:gd name="f42" fmla="*/ f34 1 74"/>
                <a:gd name="f43" fmla="*/ f35 1 74"/>
                <a:gd name="f44" fmla="*/ f36 1 21"/>
                <a:gd name="f45" fmla="*/ f37 1 74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30"/>
                <a:gd name="f53" fmla="*/ f42 1 f29"/>
                <a:gd name="f54" fmla="*/ f43 1 f29"/>
                <a:gd name="f55" fmla="*/ f44 1 f30"/>
                <a:gd name="f56" fmla="*/ f45 1 f29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1 1"/>
                <a:gd name="f64" fmla="*/ f53 f20 1"/>
                <a:gd name="f65" fmla="*/ f54 f20 1"/>
                <a:gd name="f66" fmla="*/ f55 f21 1"/>
                <a:gd name="f67" fmla="*/ f56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1" y="f63"/>
                </a:cxn>
                <a:cxn ang="f38">
                  <a:pos x="f64" y="f63"/>
                </a:cxn>
                <a:cxn ang="f38">
                  <a:pos x="f65" y="f66"/>
                </a:cxn>
                <a:cxn ang="f38">
                  <a:pos x="f67" y="f62"/>
                </a:cxn>
                <a:cxn ang="f38">
                  <a:pos x="f61" y="f62"/>
                </a:cxn>
              </a:cxnLst>
              <a:rect l="f57" t="f60" r="f58" b="f59"/>
              <a:pathLst>
                <a:path w="74" h="21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12" y="f7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5" y="f5"/>
                    <a:pt x="f5" y="f5"/>
                    <a:pt x="f16" y="f5"/>
                  </a:cubicBezTo>
                  <a:cubicBezTo>
                    <a:pt x="f17" y="f5"/>
                    <a:pt x="f18" y="f5"/>
                    <a:pt x="f6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32" name="Freeform 442">
              <a:extLst>
                <a:ext uri="{FF2B5EF4-FFF2-40B4-BE49-F238E27FC236}">
                  <a16:creationId xmlns:a16="http://schemas.microsoft.com/office/drawing/2014/main" id="{E1CF9668-2471-0BEE-C92A-94C85FFFC85E}"/>
                </a:ext>
              </a:extLst>
            </p:cNvPr>
            <p:cNvSpPr/>
            <p:nvPr/>
          </p:nvSpPr>
          <p:spPr>
            <a:xfrm>
              <a:off x="8944587" y="3443566"/>
              <a:ext cx="104771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"/>
                <a:gd name="f7" fmla="val 21"/>
                <a:gd name="f8" fmla="val 48"/>
                <a:gd name="f9" fmla="val 24"/>
                <a:gd name="f10" fmla="val 14"/>
                <a:gd name="f11" fmla="val 8"/>
                <a:gd name="f12" fmla="val 7"/>
                <a:gd name="f13" fmla="val 13"/>
                <a:gd name="f14" fmla="+- 0 0 -90"/>
                <a:gd name="f15" fmla="*/ f3 1 72"/>
                <a:gd name="f16" fmla="*/ f4 1 21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72"/>
                <a:gd name="f25" fmla="*/ f21 1 21"/>
                <a:gd name="f26" fmla="*/ 72 f22 1"/>
                <a:gd name="f27" fmla="*/ 21 f21 1"/>
                <a:gd name="f28" fmla="*/ 0 f22 1"/>
                <a:gd name="f29" fmla="*/ 0 f21 1"/>
                <a:gd name="f30" fmla="+- f23 0 f1"/>
                <a:gd name="f31" fmla="*/ f26 1 72"/>
                <a:gd name="f32" fmla="*/ f27 1 21"/>
                <a:gd name="f33" fmla="*/ f28 1 72"/>
                <a:gd name="f34" fmla="*/ f29 1 21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48"/>
                </a:cxn>
                <a:cxn ang="f30">
                  <a:pos x="f49" y="f50"/>
                </a:cxn>
                <a:cxn ang="f30">
                  <a:pos x="f47" y="f50"/>
                </a:cxn>
                <a:cxn ang="f30">
                  <a:pos x="f47" y="f48"/>
                </a:cxn>
              </a:cxnLst>
              <a:rect l="f43" t="f46" r="f44" b="f45"/>
              <a:pathLst>
                <a:path w="72" h="21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9" y="f5"/>
                    <a:pt x="f8" y="f5"/>
                    <a:pt x="f6" y="f5"/>
                  </a:cubicBezTo>
                  <a:cubicBezTo>
                    <a:pt x="f6" y="f12"/>
                    <a:pt x="f6" y="f13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33" name="Freeform 443">
              <a:extLst>
                <a:ext uri="{FF2B5EF4-FFF2-40B4-BE49-F238E27FC236}">
                  <a16:creationId xmlns:a16="http://schemas.microsoft.com/office/drawing/2014/main" id="{42A9ECBF-A1D0-7509-07A4-9E1352364410}"/>
                </a:ext>
              </a:extLst>
            </p:cNvPr>
            <p:cNvSpPr/>
            <p:nvPr/>
          </p:nvSpPr>
          <p:spPr>
            <a:xfrm>
              <a:off x="10438424" y="5124727"/>
              <a:ext cx="84133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8"/>
                <a:gd name="f7" fmla="val 63"/>
                <a:gd name="f8" fmla="val 43"/>
                <a:gd name="f9" fmla="val 46"/>
                <a:gd name="f10" fmla="val 36"/>
                <a:gd name="f11" fmla="val 25"/>
                <a:gd name="f12" fmla="val 15"/>
                <a:gd name="f13" fmla="val 12"/>
                <a:gd name="f14" fmla="val 9"/>
                <a:gd name="f15" fmla="val 44"/>
                <a:gd name="f16" fmla="val 7"/>
                <a:gd name="f17" fmla="val 45"/>
                <a:gd name="f18" fmla="val 4"/>
                <a:gd name="f19" fmla="val 49"/>
                <a:gd name="f20" fmla="val 2"/>
                <a:gd name="f21" fmla="val 51"/>
                <a:gd name="f22" fmla="val 53"/>
                <a:gd name="f23" fmla="val 57"/>
                <a:gd name="f24" fmla="val 22"/>
                <a:gd name="f25" fmla="val 38"/>
                <a:gd name="f26" fmla="val 55"/>
                <a:gd name="f27" fmla="val 60"/>
                <a:gd name="f28" fmla="val 50"/>
                <a:gd name="f29" fmla="val 62"/>
                <a:gd name="f30" fmla="val 8"/>
                <a:gd name="f31" fmla="val 6"/>
                <a:gd name="f32" fmla="val 3"/>
                <a:gd name="f33" fmla="val 59"/>
                <a:gd name="f34" fmla="val 5"/>
                <a:gd name="f35" fmla="val 19"/>
                <a:gd name="f36" fmla="val 48"/>
                <a:gd name="f37" fmla="val 31"/>
                <a:gd name="f38" fmla="+- 0 0 -90"/>
                <a:gd name="f39" fmla="*/ f3 1 58"/>
                <a:gd name="f40" fmla="*/ f4 1 63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58"/>
                <a:gd name="f49" fmla="*/ f45 1 63"/>
                <a:gd name="f50" fmla="*/ 43 f46 1"/>
                <a:gd name="f51" fmla="*/ 46 f45 1"/>
                <a:gd name="f52" fmla="*/ 15 f45 1"/>
                <a:gd name="f53" fmla="*/ 44 f46 1"/>
                <a:gd name="f54" fmla="*/ 7 f45 1"/>
                <a:gd name="f55" fmla="*/ 51 f46 1"/>
                <a:gd name="f56" fmla="*/ 0 f45 1"/>
                <a:gd name="f57" fmla="*/ 57 f46 1"/>
                <a:gd name="f58" fmla="*/ 53 f45 1"/>
                <a:gd name="f59" fmla="*/ 50 f46 1"/>
                <a:gd name="f60" fmla="*/ 60 f45 1"/>
                <a:gd name="f61" fmla="*/ 8 f46 1"/>
                <a:gd name="f62" fmla="*/ 63 f45 1"/>
                <a:gd name="f63" fmla="*/ 0 f46 1"/>
                <a:gd name="f64" fmla="*/ 57 f45 1"/>
                <a:gd name="f65" fmla="*/ 50 f45 1"/>
                <a:gd name="f66" fmla="+- f47 0 f1"/>
                <a:gd name="f67" fmla="*/ f50 1 58"/>
                <a:gd name="f68" fmla="*/ f51 1 63"/>
                <a:gd name="f69" fmla="*/ f52 1 63"/>
                <a:gd name="f70" fmla="*/ f53 1 58"/>
                <a:gd name="f71" fmla="*/ f54 1 63"/>
                <a:gd name="f72" fmla="*/ f55 1 58"/>
                <a:gd name="f73" fmla="*/ f56 1 63"/>
                <a:gd name="f74" fmla="*/ f57 1 58"/>
                <a:gd name="f75" fmla="*/ f58 1 63"/>
                <a:gd name="f76" fmla="*/ f59 1 58"/>
                <a:gd name="f77" fmla="*/ f60 1 63"/>
                <a:gd name="f78" fmla="*/ f61 1 58"/>
                <a:gd name="f79" fmla="*/ f62 1 63"/>
                <a:gd name="f80" fmla="*/ f63 1 58"/>
                <a:gd name="f81" fmla="*/ f64 1 63"/>
                <a:gd name="f82" fmla="*/ f65 1 63"/>
                <a:gd name="f83" fmla="*/ 0 1 f48"/>
                <a:gd name="f84" fmla="*/ f42 1 f48"/>
                <a:gd name="f85" fmla="*/ 0 1 f49"/>
                <a:gd name="f86" fmla="*/ f43 1 f49"/>
                <a:gd name="f87" fmla="*/ f67 1 f48"/>
                <a:gd name="f88" fmla="*/ f68 1 f49"/>
                <a:gd name="f89" fmla="*/ f69 1 f49"/>
                <a:gd name="f90" fmla="*/ f70 1 f48"/>
                <a:gd name="f91" fmla="*/ f71 1 f49"/>
                <a:gd name="f92" fmla="*/ f72 1 f48"/>
                <a:gd name="f93" fmla="*/ f73 1 f49"/>
                <a:gd name="f94" fmla="*/ f74 1 f48"/>
                <a:gd name="f95" fmla="*/ f75 1 f49"/>
                <a:gd name="f96" fmla="*/ f76 1 f48"/>
                <a:gd name="f97" fmla="*/ f77 1 f49"/>
                <a:gd name="f98" fmla="*/ f78 1 f48"/>
                <a:gd name="f99" fmla="*/ f79 1 f49"/>
                <a:gd name="f100" fmla="*/ f80 1 f48"/>
                <a:gd name="f101" fmla="*/ f81 1 f49"/>
                <a:gd name="f102" fmla="*/ f82 1 f49"/>
                <a:gd name="f103" fmla="*/ f83 f39 1"/>
                <a:gd name="f104" fmla="*/ f84 f39 1"/>
                <a:gd name="f105" fmla="*/ f86 f40 1"/>
                <a:gd name="f106" fmla="*/ f85 f40 1"/>
                <a:gd name="f107" fmla="*/ f87 f39 1"/>
                <a:gd name="f108" fmla="*/ f88 f40 1"/>
                <a:gd name="f109" fmla="*/ f89 f40 1"/>
                <a:gd name="f110" fmla="*/ f90 f39 1"/>
                <a:gd name="f111" fmla="*/ f91 f40 1"/>
                <a:gd name="f112" fmla="*/ f92 f39 1"/>
                <a:gd name="f113" fmla="*/ f93 f40 1"/>
                <a:gd name="f114" fmla="*/ f94 f39 1"/>
                <a:gd name="f115" fmla="*/ f95 f40 1"/>
                <a:gd name="f116" fmla="*/ f96 f39 1"/>
                <a:gd name="f117" fmla="*/ f97 f40 1"/>
                <a:gd name="f118" fmla="*/ f98 f39 1"/>
                <a:gd name="f119" fmla="*/ f99 f40 1"/>
                <a:gd name="f120" fmla="*/ f100 f39 1"/>
                <a:gd name="f121" fmla="*/ f101 f40 1"/>
                <a:gd name="f122" fmla="*/ f102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7" y="f108"/>
                </a:cxn>
                <a:cxn ang="f66">
                  <a:pos x="f107" y="f109"/>
                </a:cxn>
                <a:cxn ang="f66">
                  <a:pos x="f110" y="f111"/>
                </a:cxn>
                <a:cxn ang="f66">
                  <a:pos x="f112" y="f113"/>
                </a:cxn>
                <a:cxn ang="f66">
                  <a:pos x="f114" y="f111"/>
                </a:cxn>
                <a:cxn ang="f66">
                  <a:pos x="f114" y="f115"/>
                </a:cxn>
                <a:cxn ang="f66">
                  <a:pos x="f116" y="f117"/>
                </a:cxn>
                <a:cxn ang="f66">
                  <a:pos x="f118" y="f119"/>
                </a:cxn>
                <a:cxn ang="f66">
                  <a:pos x="f120" y="f121"/>
                </a:cxn>
                <a:cxn ang="f66">
                  <a:pos x="f118" y="f122"/>
                </a:cxn>
                <a:cxn ang="f66">
                  <a:pos x="f107" y="f108"/>
                </a:cxn>
              </a:cxnLst>
              <a:rect l="f103" t="f106" r="f104" b="f105"/>
              <a:pathLst>
                <a:path w="58" h="63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8" y="f13"/>
                    <a:pt x="f8" y="f14"/>
                    <a:pt x="f15" y="f16"/>
                  </a:cubicBezTo>
                  <a:cubicBezTo>
                    <a:pt x="f17" y="f18"/>
                    <a:pt x="f19" y="f20"/>
                    <a:pt x="f21" y="f5"/>
                  </a:cubicBezTo>
                  <a:cubicBezTo>
                    <a:pt x="f22" y="f20"/>
                    <a:pt x="f23" y="f18"/>
                    <a:pt x="f23" y="f16"/>
                  </a:cubicBezTo>
                  <a:cubicBezTo>
                    <a:pt x="f6" y="f24"/>
                    <a:pt x="f6" y="f25"/>
                    <a:pt x="f23" y="f22"/>
                  </a:cubicBezTo>
                  <a:cubicBezTo>
                    <a:pt x="f23" y="f26"/>
                    <a:pt x="f22" y="f27"/>
                    <a:pt x="f28" y="f27"/>
                  </a:cubicBezTo>
                  <a:cubicBezTo>
                    <a:pt x="f10" y="f29"/>
                    <a:pt x="f24" y="f7"/>
                    <a:pt x="f30" y="f7"/>
                  </a:cubicBezTo>
                  <a:cubicBezTo>
                    <a:pt x="f31" y="f7"/>
                    <a:pt x="f32" y="f33"/>
                    <a:pt x="f5" y="f23"/>
                  </a:cubicBezTo>
                  <a:cubicBezTo>
                    <a:pt x="f32" y="f26"/>
                    <a:pt x="f34" y="f21"/>
                    <a:pt x="f30" y="f28"/>
                  </a:cubicBezTo>
                  <a:cubicBezTo>
                    <a:pt x="f35" y="f36"/>
                    <a:pt x="f37" y="f36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34" name="Freeform 444">
              <a:extLst>
                <a:ext uri="{FF2B5EF4-FFF2-40B4-BE49-F238E27FC236}">
                  <a16:creationId xmlns:a16="http://schemas.microsoft.com/office/drawing/2014/main" id="{5268629A-CD94-0807-6225-CA9882DAABC1}"/>
                </a:ext>
              </a:extLst>
            </p:cNvPr>
            <p:cNvSpPr/>
            <p:nvPr/>
          </p:nvSpPr>
          <p:spPr>
            <a:xfrm>
              <a:off x="10459062" y="4291288"/>
              <a:ext cx="95253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23"/>
                <a:gd name="f8" fmla="val 34"/>
                <a:gd name="f9" fmla="val 40"/>
                <a:gd name="f10" fmla="val 47"/>
                <a:gd name="f11" fmla="val 54"/>
                <a:gd name="f12" fmla="val 61"/>
                <a:gd name="f13" fmla="val 64"/>
                <a:gd name="f14" fmla="val 5"/>
                <a:gd name="f15" fmla="val 65"/>
                <a:gd name="f16" fmla="val 11"/>
                <a:gd name="f17" fmla="val 18"/>
                <a:gd name="f18" fmla="val 22"/>
                <a:gd name="f19" fmla="val 55"/>
                <a:gd name="f20" fmla="val 25"/>
                <a:gd name="f21" fmla="val 7"/>
                <a:gd name="f22" fmla="val 1"/>
                <a:gd name="f23" fmla="val 15"/>
                <a:gd name="f24" fmla="val 6"/>
                <a:gd name="f25" fmla="val 4"/>
                <a:gd name="f26" fmla="val 19"/>
                <a:gd name="f27" fmla="val 26"/>
                <a:gd name="f28" fmla="+- 0 0 -90"/>
                <a:gd name="f29" fmla="*/ f3 1 66"/>
                <a:gd name="f30" fmla="*/ f4 1 23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66"/>
                <a:gd name="f39" fmla="*/ f35 1 23"/>
                <a:gd name="f40" fmla="*/ 34 f36 1"/>
                <a:gd name="f41" fmla="*/ 0 f35 1"/>
                <a:gd name="f42" fmla="*/ 54 f36 1"/>
                <a:gd name="f43" fmla="*/ 65 f36 1"/>
                <a:gd name="f44" fmla="*/ 11 f35 1"/>
                <a:gd name="f45" fmla="*/ 55 f36 1"/>
                <a:gd name="f46" fmla="*/ 22 f35 1"/>
                <a:gd name="f47" fmla="*/ 11 f36 1"/>
                <a:gd name="f48" fmla="*/ 1 f36 1"/>
                <a:gd name="f49" fmla="+- f37 0 f1"/>
                <a:gd name="f50" fmla="*/ f40 1 66"/>
                <a:gd name="f51" fmla="*/ f41 1 23"/>
                <a:gd name="f52" fmla="*/ f42 1 66"/>
                <a:gd name="f53" fmla="*/ f43 1 66"/>
                <a:gd name="f54" fmla="*/ f44 1 23"/>
                <a:gd name="f55" fmla="*/ f45 1 66"/>
                <a:gd name="f56" fmla="*/ f46 1 23"/>
                <a:gd name="f57" fmla="*/ f47 1 66"/>
                <a:gd name="f58" fmla="*/ f48 1 66"/>
                <a:gd name="f59" fmla="*/ 0 1 f38"/>
                <a:gd name="f60" fmla="*/ f32 1 f38"/>
                <a:gd name="f61" fmla="*/ 0 1 f39"/>
                <a:gd name="f62" fmla="*/ f33 1 f39"/>
                <a:gd name="f63" fmla="*/ f50 1 f38"/>
                <a:gd name="f64" fmla="*/ f51 1 f39"/>
                <a:gd name="f65" fmla="*/ f52 1 f38"/>
                <a:gd name="f66" fmla="*/ f53 1 f38"/>
                <a:gd name="f67" fmla="*/ f54 1 f39"/>
                <a:gd name="f68" fmla="*/ f55 1 f38"/>
                <a:gd name="f69" fmla="*/ f56 1 f39"/>
                <a:gd name="f70" fmla="*/ f57 1 f38"/>
                <a:gd name="f71" fmla="*/ f58 1 f38"/>
                <a:gd name="f72" fmla="*/ f59 f29 1"/>
                <a:gd name="f73" fmla="*/ f60 f29 1"/>
                <a:gd name="f74" fmla="*/ f62 f30 1"/>
                <a:gd name="f75" fmla="*/ f61 f30 1"/>
                <a:gd name="f76" fmla="*/ f63 f29 1"/>
                <a:gd name="f77" fmla="*/ f64 f30 1"/>
                <a:gd name="f78" fmla="*/ f65 f29 1"/>
                <a:gd name="f79" fmla="*/ f66 f29 1"/>
                <a:gd name="f80" fmla="*/ f67 f30 1"/>
                <a:gd name="f81" fmla="*/ f68 f29 1"/>
                <a:gd name="f82" fmla="*/ f69 f30 1"/>
                <a:gd name="f83" fmla="*/ f70 f29 1"/>
                <a:gd name="f84" fmla="*/ f71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6" y="f77"/>
                </a:cxn>
                <a:cxn ang="f49">
                  <a:pos x="f78" y="f77"/>
                </a:cxn>
                <a:cxn ang="f49">
                  <a:pos x="f79" y="f80"/>
                </a:cxn>
                <a:cxn ang="f49">
                  <a:pos x="f81" y="f82"/>
                </a:cxn>
                <a:cxn ang="f49">
                  <a:pos x="f83" y="f82"/>
                </a:cxn>
                <a:cxn ang="f49">
                  <a:pos x="f84" y="f80"/>
                </a:cxn>
                <a:cxn ang="f49">
                  <a:pos x="f83" y="f77"/>
                </a:cxn>
                <a:cxn ang="f49">
                  <a:pos x="f76" y="f77"/>
                </a:cxn>
                <a:cxn ang="f49">
                  <a:pos x="f76" y="f77"/>
                </a:cxn>
              </a:cxnLst>
              <a:rect l="f72" t="f75" r="f73" b="f74"/>
              <a:pathLst>
                <a:path w="66" h="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13" y="f14"/>
                    <a:pt x="f15" y="f16"/>
                  </a:cubicBezTo>
                  <a:cubicBezTo>
                    <a:pt x="f6" y="f17"/>
                    <a:pt x="f12" y="f18"/>
                    <a:pt x="f19" y="f18"/>
                  </a:cubicBezTo>
                  <a:cubicBezTo>
                    <a:pt x="f9" y="f7"/>
                    <a:pt x="f20" y="f7"/>
                    <a:pt x="f16" y="f18"/>
                  </a:cubicBezTo>
                  <a:cubicBezTo>
                    <a:pt x="f21" y="f18"/>
                    <a:pt x="f22" y="f23"/>
                    <a:pt x="f22" y="f16"/>
                  </a:cubicBezTo>
                  <a:cubicBezTo>
                    <a:pt x="f5" y="f24"/>
                    <a:pt x="f25" y="f5"/>
                    <a:pt x="f16" y="f5"/>
                  </a:cubicBezTo>
                  <a:cubicBezTo>
                    <a:pt x="f26" y="f5"/>
                    <a:pt x="f27" y="f5"/>
                    <a:pt x="f8" y="f5"/>
                  </a:cubicBezTo>
                  <a:cubicBezTo>
                    <a:pt x="f8" y="f5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35" name="Freeform 445">
              <a:extLst>
                <a:ext uri="{FF2B5EF4-FFF2-40B4-BE49-F238E27FC236}">
                  <a16:creationId xmlns:a16="http://schemas.microsoft.com/office/drawing/2014/main" id="{794CE856-6EDD-8DDE-6EAA-23DF156273A6}"/>
                </a:ext>
              </a:extLst>
            </p:cNvPr>
            <p:cNvSpPr/>
            <p:nvPr/>
          </p:nvSpPr>
          <p:spPr>
            <a:xfrm>
              <a:off x="10457471" y="4661172"/>
              <a:ext cx="92070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"/>
                <a:gd name="f7" fmla="val 23"/>
                <a:gd name="f8" fmla="val 32"/>
                <a:gd name="f9" fmla="val 39"/>
                <a:gd name="f10" fmla="val 46"/>
                <a:gd name="f11" fmla="val 53"/>
                <a:gd name="f12" fmla="val 61"/>
                <a:gd name="f13" fmla="val 5"/>
                <a:gd name="f14" fmla="val 11"/>
                <a:gd name="f15" fmla="val 18"/>
                <a:gd name="f16" fmla="val 22"/>
                <a:gd name="f17" fmla="val 54"/>
                <a:gd name="f18" fmla="val 40"/>
                <a:gd name="f19" fmla="val 25"/>
                <a:gd name="f20" fmla="val 10"/>
                <a:gd name="f21" fmla="val 4"/>
                <a:gd name="f22" fmla="val 1"/>
                <a:gd name="f23" fmla="+- 0 0 -90"/>
                <a:gd name="f24" fmla="*/ f3 1 64"/>
                <a:gd name="f25" fmla="*/ f4 1 23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64"/>
                <a:gd name="f34" fmla="*/ f30 1 23"/>
                <a:gd name="f35" fmla="*/ 32 f31 1"/>
                <a:gd name="f36" fmla="*/ 0 f30 1"/>
                <a:gd name="f37" fmla="*/ 53 f31 1"/>
                <a:gd name="f38" fmla="*/ 64 f31 1"/>
                <a:gd name="f39" fmla="*/ 11 f30 1"/>
                <a:gd name="f40" fmla="*/ 54 f31 1"/>
                <a:gd name="f41" fmla="*/ 23 f30 1"/>
                <a:gd name="f42" fmla="*/ 10 f31 1"/>
                <a:gd name="f43" fmla="*/ 0 f31 1"/>
                <a:gd name="f44" fmla="*/ 11 f31 1"/>
                <a:gd name="f45" fmla="+- f32 0 f1"/>
                <a:gd name="f46" fmla="*/ f35 1 64"/>
                <a:gd name="f47" fmla="*/ f36 1 23"/>
                <a:gd name="f48" fmla="*/ f37 1 64"/>
                <a:gd name="f49" fmla="*/ f38 1 64"/>
                <a:gd name="f50" fmla="*/ f39 1 23"/>
                <a:gd name="f51" fmla="*/ f40 1 64"/>
                <a:gd name="f52" fmla="*/ f41 1 23"/>
                <a:gd name="f53" fmla="*/ f42 1 64"/>
                <a:gd name="f54" fmla="*/ f43 1 64"/>
                <a:gd name="f55" fmla="*/ f44 1 64"/>
                <a:gd name="f56" fmla="*/ 0 1 f33"/>
                <a:gd name="f57" fmla="*/ f27 1 f33"/>
                <a:gd name="f58" fmla="*/ 0 1 f34"/>
                <a:gd name="f59" fmla="*/ f28 1 f34"/>
                <a:gd name="f60" fmla="*/ f46 1 f33"/>
                <a:gd name="f61" fmla="*/ f47 1 f34"/>
                <a:gd name="f62" fmla="*/ f48 1 f33"/>
                <a:gd name="f63" fmla="*/ f49 1 f33"/>
                <a:gd name="f64" fmla="*/ f50 1 f34"/>
                <a:gd name="f65" fmla="*/ f51 1 f33"/>
                <a:gd name="f66" fmla="*/ f52 1 f34"/>
                <a:gd name="f67" fmla="*/ f53 1 f33"/>
                <a:gd name="f68" fmla="*/ f54 1 f33"/>
                <a:gd name="f69" fmla="*/ f55 1 f33"/>
                <a:gd name="f70" fmla="*/ f56 f24 1"/>
                <a:gd name="f71" fmla="*/ f57 f24 1"/>
                <a:gd name="f72" fmla="*/ f59 f25 1"/>
                <a:gd name="f73" fmla="*/ f58 f25 1"/>
                <a:gd name="f74" fmla="*/ f60 f24 1"/>
                <a:gd name="f75" fmla="*/ f61 f25 1"/>
                <a:gd name="f76" fmla="*/ f62 f24 1"/>
                <a:gd name="f77" fmla="*/ f63 f24 1"/>
                <a:gd name="f78" fmla="*/ f64 f25 1"/>
                <a:gd name="f79" fmla="*/ f65 f24 1"/>
                <a:gd name="f80" fmla="*/ f66 f25 1"/>
                <a:gd name="f81" fmla="*/ f67 f24 1"/>
                <a:gd name="f82" fmla="*/ f68 f24 1"/>
                <a:gd name="f83" fmla="*/ f6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4" y="f75"/>
                </a:cxn>
                <a:cxn ang="f45">
                  <a:pos x="f76" y="f75"/>
                </a:cxn>
                <a:cxn ang="f45">
                  <a:pos x="f77" y="f78"/>
                </a:cxn>
                <a:cxn ang="f45">
                  <a:pos x="f79" y="f80"/>
                </a:cxn>
                <a:cxn ang="f45">
                  <a:pos x="f81" y="f80"/>
                </a:cxn>
                <a:cxn ang="f45">
                  <a:pos x="f82" y="f78"/>
                </a:cxn>
                <a:cxn ang="f45">
                  <a:pos x="f83" y="f75"/>
                </a:cxn>
                <a:cxn ang="f45">
                  <a:pos x="f74" y="f75"/>
                </a:cxn>
              </a:cxnLst>
              <a:rect l="f70" t="f73" r="f71" b="f72"/>
              <a:pathLst>
                <a:path w="64" h="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6" y="f13"/>
                    <a:pt x="f6" y="f14"/>
                  </a:cubicBezTo>
                  <a:cubicBezTo>
                    <a:pt x="f6" y="f15"/>
                    <a:pt x="f12" y="f16"/>
                    <a:pt x="f17" y="f7"/>
                  </a:cubicBezTo>
                  <a:cubicBezTo>
                    <a:pt x="f18" y="f7"/>
                    <a:pt x="f19" y="f7"/>
                    <a:pt x="f20" y="f7"/>
                  </a:cubicBezTo>
                  <a:cubicBezTo>
                    <a:pt x="f21" y="f16"/>
                    <a:pt x="f5" y="f15"/>
                    <a:pt x="f5" y="f14"/>
                  </a:cubicBezTo>
                  <a:cubicBezTo>
                    <a:pt x="f22" y="f13"/>
                    <a:pt x="f21" y="f5"/>
                    <a:pt x="f14" y="f5"/>
                  </a:cubicBezTo>
                  <a:cubicBezTo>
                    <a:pt x="f15" y="f5"/>
                    <a:pt x="f19" y="f5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36" name="Freeform 446">
              <a:extLst>
                <a:ext uri="{FF2B5EF4-FFF2-40B4-BE49-F238E27FC236}">
                  <a16:creationId xmlns:a16="http://schemas.microsoft.com/office/drawing/2014/main" id="{F1E6825E-EF10-2DE5-6C3E-11B001FE99C1}"/>
                </a:ext>
              </a:extLst>
            </p:cNvPr>
            <p:cNvSpPr/>
            <p:nvPr/>
          </p:nvSpPr>
          <p:spPr>
            <a:xfrm>
              <a:off x="10459062" y="4480203"/>
              <a:ext cx="92070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"/>
                <a:gd name="f7" fmla="val 23"/>
                <a:gd name="f8" fmla="val 32"/>
                <a:gd name="f9" fmla="val 39"/>
                <a:gd name="f10" fmla="val 46"/>
                <a:gd name="f11" fmla="val 53"/>
                <a:gd name="f12" fmla="val 60"/>
                <a:gd name="f13" fmla="val 5"/>
                <a:gd name="f14" fmla="val 12"/>
                <a:gd name="f15" fmla="val 63"/>
                <a:gd name="f16" fmla="val 19"/>
                <a:gd name="f17" fmla="val 25"/>
                <a:gd name="f18" fmla="val 11"/>
                <a:gd name="f19" fmla="val 22"/>
                <a:gd name="f20" fmla="val 4"/>
                <a:gd name="f21" fmla="val 18"/>
                <a:gd name="f22" fmla="+- 0 0 -90"/>
                <a:gd name="f23" fmla="*/ f3 1 64"/>
                <a:gd name="f24" fmla="*/ f4 1 23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64"/>
                <a:gd name="f33" fmla="*/ f29 1 23"/>
                <a:gd name="f34" fmla="*/ 32 f30 1"/>
                <a:gd name="f35" fmla="*/ 0 f29 1"/>
                <a:gd name="f36" fmla="*/ 53 f30 1"/>
                <a:gd name="f37" fmla="*/ 64 f30 1"/>
                <a:gd name="f38" fmla="*/ 12 f29 1"/>
                <a:gd name="f39" fmla="*/ 23 f29 1"/>
                <a:gd name="f40" fmla="*/ 11 f30 1"/>
                <a:gd name="f41" fmla="*/ 22 f29 1"/>
                <a:gd name="f42" fmla="*/ 0 f30 1"/>
                <a:gd name="f43" fmla="*/ 11 f29 1"/>
                <a:gd name="f44" fmla="+- f31 0 f1"/>
                <a:gd name="f45" fmla="*/ f34 1 64"/>
                <a:gd name="f46" fmla="*/ f35 1 23"/>
                <a:gd name="f47" fmla="*/ f36 1 64"/>
                <a:gd name="f48" fmla="*/ f37 1 64"/>
                <a:gd name="f49" fmla="*/ f38 1 23"/>
                <a:gd name="f50" fmla="*/ f39 1 23"/>
                <a:gd name="f51" fmla="*/ f40 1 64"/>
                <a:gd name="f52" fmla="*/ f41 1 23"/>
                <a:gd name="f53" fmla="*/ f42 1 64"/>
                <a:gd name="f54" fmla="*/ f43 1 23"/>
                <a:gd name="f55" fmla="*/ 0 1 f32"/>
                <a:gd name="f56" fmla="*/ f26 1 f32"/>
                <a:gd name="f57" fmla="*/ 0 1 f33"/>
                <a:gd name="f58" fmla="*/ f27 1 f33"/>
                <a:gd name="f59" fmla="*/ f45 1 f32"/>
                <a:gd name="f60" fmla="*/ f46 1 f33"/>
                <a:gd name="f61" fmla="*/ f47 1 f32"/>
                <a:gd name="f62" fmla="*/ f48 1 f32"/>
                <a:gd name="f63" fmla="*/ f49 1 f33"/>
                <a:gd name="f64" fmla="*/ f50 1 f33"/>
                <a:gd name="f65" fmla="*/ f51 1 f32"/>
                <a:gd name="f66" fmla="*/ f52 1 f33"/>
                <a:gd name="f67" fmla="*/ f53 1 f32"/>
                <a:gd name="f68" fmla="*/ f54 1 f33"/>
                <a:gd name="f69" fmla="*/ f55 f23 1"/>
                <a:gd name="f70" fmla="*/ f56 f23 1"/>
                <a:gd name="f71" fmla="*/ f58 f24 1"/>
                <a:gd name="f72" fmla="*/ f57 f24 1"/>
                <a:gd name="f73" fmla="*/ f59 f23 1"/>
                <a:gd name="f74" fmla="*/ f60 f24 1"/>
                <a:gd name="f75" fmla="*/ f61 f23 1"/>
                <a:gd name="f76" fmla="*/ f62 f23 1"/>
                <a:gd name="f77" fmla="*/ f63 f24 1"/>
                <a:gd name="f78" fmla="*/ f64 f24 1"/>
                <a:gd name="f79" fmla="*/ f65 f23 1"/>
                <a:gd name="f80" fmla="*/ f66 f24 1"/>
                <a:gd name="f81" fmla="*/ f67 f23 1"/>
                <a:gd name="f82" fmla="*/ f68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73" y="f74"/>
                </a:cxn>
                <a:cxn ang="f44">
                  <a:pos x="f75" y="f74"/>
                </a:cxn>
                <a:cxn ang="f44">
                  <a:pos x="f76" y="f77"/>
                </a:cxn>
                <a:cxn ang="f44">
                  <a:pos x="f75" y="f78"/>
                </a:cxn>
                <a:cxn ang="f44">
                  <a:pos x="f79" y="f80"/>
                </a:cxn>
                <a:cxn ang="f44">
                  <a:pos x="f81" y="f82"/>
                </a:cxn>
                <a:cxn ang="f44">
                  <a:pos x="f79" y="f74"/>
                </a:cxn>
                <a:cxn ang="f44">
                  <a:pos x="f73" y="f74"/>
                </a:cxn>
                <a:cxn ang="f44">
                  <a:pos x="f73" y="f74"/>
                </a:cxn>
              </a:cxnLst>
              <a:rect l="f69" t="f72" r="f70" b="f71"/>
              <a:pathLst>
                <a:path w="64" h="23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6" y="f13"/>
                    <a:pt x="f6" y="f14"/>
                  </a:cubicBezTo>
                  <a:cubicBezTo>
                    <a:pt x="f15" y="f16"/>
                    <a:pt x="f12" y="f7"/>
                    <a:pt x="f11" y="f7"/>
                  </a:cubicBezTo>
                  <a:cubicBezTo>
                    <a:pt x="f9" y="f7"/>
                    <a:pt x="f17" y="f7"/>
                    <a:pt x="f18" y="f19"/>
                  </a:cubicBezTo>
                  <a:cubicBezTo>
                    <a:pt x="f20" y="f19"/>
                    <a:pt x="f5" y="f21"/>
                    <a:pt x="f5" y="f18"/>
                  </a:cubicBezTo>
                  <a:cubicBezTo>
                    <a:pt x="f5" y="f13"/>
                    <a:pt x="f20" y="f5"/>
                    <a:pt x="f18" y="f5"/>
                  </a:cubicBezTo>
                  <a:cubicBezTo>
                    <a:pt x="f21" y="f5"/>
                    <a:pt x="f17" y="f5"/>
                    <a:pt x="f8" y="f5"/>
                  </a:cubicBezTo>
                  <a:cubicBezTo>
                    <a:pt x="f8" y="f5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37" name="Freeform 447">
              <a:extLst>
                <a:ext uri="{FF2B5EF4-FFF2-40B4-BE49-F238E27FC236}">
                  <a16:creationId xmlns:a16="http://schemas.microsoft.com/office/drawing/2014/main" id="{C7F3D54A-ECF4-0C0F-A8BE-B70822244C08}"/>
                </a:ext>
              </a:extLst>
            </p:cNvPr>
            <p:cNvSpPr/>
            <p:nvPr/>
          </p:nvSpPr>
          <p:spPr>
            <a:xfrm>
              <a:off x="8671538" y="6072466"/>
              <a:ext cx="77788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"/>
                <a:gd name="f7" fmla="val 26"/>
                <a:gd name="f8" fmla="val 41"/>
                <a:gd name="f9" fmla="val 12"/>
                <a:gd name="f10" fmla="val 52"/>
                <a:gd name="f11" fmla="val 27"/>
                <a:gd name="f12" fmla="val 40"/>
                <a:gd name="f13" fmla="val 11"/>
                <a:gd name="f14" fmla="val 25"/>
                <a:gd name="f15" fmla="val 10"/>
                <a:gd name="f16" fmla="val 18"/>
                <a:gd name="f17" fmla="val 9"/>
                <a:gd name="f18" fmla="val 35"/>
                <a:gd name="f19" fmla="val 17"/>
                <a:gd name="f20" fmla="val 43"/>
                <a:gd name="f21" fmla="val 42"/>
                <a:gd name="f22" fmla="val 34"/>
                <a:gd name="f23" fmla="+- 0 0 -90"/>
                <a:gd name="f24" fmla="*/ f3 1 53"/>
                <a:gd name="f25" fmla="*/ f4 1 53"/>
                <a:gd name="f26" fmla="val f5"/>
                <a:gd name="f27" fmla="val f6"/>
                <a:gd name="f28" fmla="*/ f23 f0 1"/>
                <a:gd name="f29" fmla="+- f27 0 f26"/>
                <a:gd name="f30" fmla="*/ f28 1 f2"/>
                <a:gd name="f31" fmla="*/ f29 1 53"/>
                <a:gd name="f32" fmla="*/ 26 f29 1"/>
                <a:gd name="f33" fmla="*/ 0 f29 1"/>
                <a:gd name="f34" fmla="*/ 52 f29 1"/>
                <a:gd name="f35" fmla="*/ 27 f29 1"/>
                <a:gd name="f36" fmla="*/ 53 f29 1"/>
                <a:gd name="f37" fmla="*/ 25 f29 1"/>
                <a:gd name="f38" fmla="*/ 10 f29 1"/>
                <a:gd name="f39" fmla="*/ 9 f29 1"/>
                <a:gd name="f40" fmla="*/ 43 f29 1"/>
                <a:gd name="f41" fmla="*/ 42 f29 1"/>
                <a:gd name="f42" fmla="+- f30 0 f1"/>
                <a:gd name="f43" fmla="*/ f32 1 53"/>
                <a:gd name="f44" fmla="*/ f33 1 53"/>
                <a:gd name="f45" fmla="*/ f34 1 53"/>
                <a:gd name="f46" fmla="*/ f35 1 53"/>
                <a:gd name="f47" fmla="*/ f36 1 53"/>
                <a:gd name="f48" fmla="*/ f37 1 53"/>
                <a:gd name="f49" fmla="*/ f38 1 53"/>
                <a:gd name="f50" fmla="*/ f39 1 53"/>
                <a:gd name="f51" fmla="*/ f40 1 53"/>
                <a:gd name="f52" fmla="*/ f41 1 53"/>
                <a:gd name="f53" fmla="*/ 0 1 f31"/>
                <a:gd name="f54" fmla="*/ f27 1 f31"/>
                <a:gd name="f55" fmla="*/ f43 1 f31"/>
                <a:gd name="f56" fmla="*/ f44 1 f31"/>
                <a:gd name="f57" fmla="*/ f45 1 f31"/>
                <a:gd name="f58" fmla="*/ f46 1 f31"/>
                <a:gd name="f59" fmla="*/ f47 1 f31"/>
                <a:gd name="f60" fmla="*/ f48 1 f31"/>
                <a:gd name="f61" fmla="*/ f49 1 f31"/>
                <a:gd name="f62" fmla="*/ f50 1 f31"/>
                <a:gd name="f63" fmla="*/ f51 1 f31"/>
                <a:gd name="f64" fmla="*/ f52 1 f31"/>
                <a:gd name="f65" fmla="*/ f53 f24 1"/>
                <a:gd name="f66" fmla="*/ f54 f24 1"/>
                <a:gd name="f67" fmla="*/ f54 f25 1"/>
                <a:gd name="f68" fmla="*/ f53 f25 1"/>
                <a:gd name="f69" fmla="*/ f55 f24 1"/>
                <a:gd name="f70" fmla="*/ f56 f25 1"/>
                <a:gd name="f71" fmla="*/ f57 f24 1"/>
                <a:gd name="f72" fmla="*/ f58 f25 1"/>
                <a:gd name="f73" fmla="*/ f59 f25 1"/>
                <a:gd name="f74" fmla="*/ f56 f24 1"/>
                <a:gd name="f75" fmla="*/ f60 f25 1"/>
                <a:gd name="f76" fmla="*/ f61 f25 1"/>
                <a:gd name="f77" fmla="*/ f62 f24 1"/>
                <a:gd name="f78" fmla="*/ f55 f25 1"/>
                <a:gd name="f79" fmla="*/ f63 f25 1"/>
                <a:gd name="f80" fmla="*/ f6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69" y="f73"/>
                </a:cxn>
                <a:cxn ang="f42">
                  <a:pos x="f74" y="f75"/>
                </a:cxn>
                <a:cxn ang="f42">
                  <a:pos x="f69" y="f70"/>
                </a:cxn>
                <a:cxn ang="f42">
                  <a:pos x="f69" y="f76"/>
                </a:cxn>
                <a:cxn ang="f42">
                  <a:pos x="f77" y="f78"/>
                </a:cxn>
                <a:cxn ang="f42">
                  <a:pos x="f69" y="f79"/>
                </a:cxn>
                <a:cxn ang="f42">
                  <a:pos x="f80" y="f78"/>
                </a:cxn>
                <a:cxn ang="f42">
                  <a:pos x="f69" y="f76"/>
                </a:cxn>
              </a:cxnLst>
              <a:rect l="f65" t="f68" r="f66" b="f67"/>
              <a:pathLst>
                <a:path w="53" h="53">
                  <a:moveTo>
                    <a:pt x="f7" y="f5"/>
                  </a:moveTo>
                  <a:cubicBezTo>
                    <a:pt x="f8" y="f5"/>
                    <a:pt x="f6" y="f9"/>
                    <a:pt x="f10" y="f11"/>
                  </a:cubicBezTo>
                  <a:cubicBezTo>
                    <a:pt x="f10" y="f8"/>
                    <a:pt x="f12" y="f6"/>
                    <a:pt x="f7" y="f6"/>
                  </a:cubicBezTo>
                  <a:cubicBezTo>
                    <a:pt x="f13" y="f6"/>
                    <a:pt x="f5" y="f12"/>
                    <a:pt x="f5" y="f14"/>
                  </a:cubicBezTo>
                  <a:cubicBezTo>
                    <a:pt x="f5" y="f13"/>
                    <a:pt x="f9" y="f5"/>
                    <a:pt x="f7" y="f5"/>
                  </a:cubicBezTo>
                  <a:close/>
                  <a:moveTo>
                    <a:pt x="f7" y="f15"/>
                  </a:moveTo>
                  <a:cubicBezTo>
                    <a:pt x="f16" y="f15"/>
                    <a:pt x="f17" y="f16"/>
                    <a:pt x="f17" y="f7"/>
                  </a:cubicBezTo>
                  <a:cubicBezTo>
                    <a:pt x="f17" y="f18"/>
                    <a:pt x="f19" y="f20"/>
                    <a:pt x="f7" y="f20"/>
                  </a:cubicBezTo>
                  <a:cubicBezTo>
                    <a:pt x="f18" y="f20"/>
                    <a:pt x="f21" y="f18"/>
                    <a:pt x="f21" y="f7"/>
                  </a:cubicBezTo>
                  <a:cubicBezTo>
                    <a:pt x="f21" y="f16"/>
                    <a:pt x="f22" y="f17"/>
                    <a:pt x="f7" y="f1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38" name="Freeform 448">
              <a:extLst>
                <a:ext uri="{FF2B5EF4-FFF2-40B4-BE49-F238E27FC236}">
                  <a16:creationId xmlns:a16="http://schemas.microsoft.com/office/drawing/2014/main" id="{C5A856D4-0678-AEE6-7D13-866225D52B58}"/>
                </a:ext>
              </a:extLst>
            </p:cNvPr>
            <p:cNvSpPr/>
            <p:nvPr/>
          </p:nvSpPr>
          <p:spPr>
            <a:xfrm>
              <a:off x="8671538" y="6362971"/>
              <a:ext cx="77788" cy="761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"/>
                <a:gd name="f7" fmla="val 27"/>
                <a:gd name="f8" fmla="val 52"/>
                <a:gd name="f9" fmla="val 11"/>
                <a:gd name="f10" fmla="val 41"/>
                <a:gd name="f11" fmla="val 26"/>
                <a:gd name="f12" fmla="val 1"/>
                <a:gd name="f13" fmla="val 12"/>
                <a:gd name="f14" fmla="val 13"/>
                <a:gd name="f15" fmla="val 28"/>
                <a:gd name="f16" fmla="val 42"/>
                <a:gd name="f17" fmla="val 43"/>
                <a:gd name="f18" fmla="val 18"/>
                <a:gd name="f19" fmla="val 35"/>
                <a:gd name="f20" fmla="val 17"/>
                <a:gd name="f21" fmla="val 10"/>
                <a:gd name="f22" fmla="val 9"/>
                <a:gd name="f23" fmla="+- 0 0 -90"/>
                <a:gd name="f24" fmla="*/ f3 1 53"/>
                <a:gd name="f25" fmla="*/ f4 1 53"/>
                <a:gd name="f26" fmla="val f5"/>
                <a:gd name="f27" fmla="val f6"/>
                <a:gd name="f28" fmla="*/ f23 f0 1"/>
                <a:gd name="f29" fmla="+- f27 0 f26"/>
                <a:gd name="f30" fmla="*/ f28 1 f2"/>
                <a:gd name="f31" fmla="*/ f29 1 53"/>
                <a:gd name="f32" fmla="*/ 27 f29 1"/>
                <a:gd name="f33" fmla="*/ 52 f29 1"/>
                <a:gd name="f34" fmla="*/ 0 f29 1"/>
                <a:gd name="f35" fmla="*/ 26 f29 1"/>
                <a:gd name="f36" fmla="*/ 53 f29 1"/>
                <a:gd name="f37" fmla="*/ 28 f29 1"/>
                <a:gd name="f38" fmla="*/ 43 f29 1"/>
                <a:gd name="f39" fmla="*/ 11 f29 1"/>
                <a:gd name="f40" fmla="*/ 10 f29 1"/>
                <a:gd name="f41" fmla="+- f30 0 f1"/>
                <a:gd name="f42" fmla="*/ f32 1 53"/>
                <a:gd name="f43" fmla="*/ f33 1 53"/>
                <a:gd name="f44" fmla="*/ f34 1 53"/>
                <a:gd name="f45" fmla="*/ f35 1 53"/>
                <a:gd name="f46" fmla="*/ f36 1 53"/>
                <a:gd name="f47" fmla="*/ f37 1 53"/>
                <a:gd name="f48" fmla="*/ f38 1 53"/>
                <a:gd name="f49" fmla="*/ f39 1 53"/>
                <a:gd name="f50" fmla="*/ f40 1 53"/>
                <a:gd name="f51" fmla="*/ 0 1 f31"/>
                <a:gd name="f52" fmla="*/ f27 1 f31"/>
                <a:gd name="f53" fmla="*/ f42 1 f31"/>
                <a:gd name="f54" fmla="*/ f43 1 f31"/>
                <a:gd name="f55" fmla="*/ f44 1 f31"/>
                <a:gd name="f56" fmla="*/ f45 1 f31"/>
                <a:gd name="f57" fmla="*/ f46 1 f31"/>
                <a:gd name="f58" fmla="*/ f47 1 f31"/>
                <a:gd name="f59" fmla="*/ f48 1 f31"/>
                <a:gd name="f60" fmla="*/ f49 1 f31"/>
                <a:gd name="f61" fmla="*/ f50 1 f31"/>
                <a:gd name="f62" fmla="*/ f51 f24 1"/>
                <a:gd name="f63" fmla="*/ f52 f24 1"/>
                <a:gd name="f64" fmla="*/ f52 f25 1"/>
                <a:gd name="f65" fmla="*/ f51 f25 1"/>
                <a:gd name="f66" fmla="*/ f53 f24 1"/>
                <a:gd name="f67" fmla="*/ f54 f25 1"/>
                <a:gd name="f68" fmla="*/ f55 f24 1"/>
                <a:gd name="f69" fmla="*/ f56 f25 1"/>
                <a:gd name="f70" fmla="*/ f56 f24 1"/>
                <a:gd name="f71" fmla="*/ f55 f25 1"/>
                <a:gd name="f72" fmla="*/ f57 f24 1"/>
                <a:gd name="f73" fmla="*/ f58 f25 1"/>
                <a:gd name="f74" fmla="*/ f59 f24 1"/>
                <a:gd name="f75" fmla="*/ f53 f25 1"/>
                <a:gd name="f76" fmla="*/ f60 f25 1"/>
                <a:gd name="f77" fmla="*/ f61 f24 1"/>
                <a:gd name="f78" fmla="*/ f59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66" y="f67"/>
                </a:cxn>
                <a:cxn ang="f41">
                  <a:pos x="f74" y="f75"/>
                </a:cxn>
                <a:cxn ang="f41">
                  <a:pos x="f70" y="f76"/>
                </a:cxn>
                <a:cxn ang="f41">
                  <a:pos x="f77" y="f75"/>
                </a:cxn>
                <a:cxn ang="f41">
                  <a:pos x="f70" y="f78"/>
                </a:cxn>
                <a:cxn ang="f41">
                  <a:pos x="f74" y="f75"/>
                </a:cxn>
              </a:cxnLst>
              <a:rect l="f62" t="f65" r="f63" b="f64"/>
              <a:pathLst>
                <a:path w="53" h="53">
                  <a:moveTo>
                    <a:pt x="f7" y="f8"/>
                  </a:moveTo>
                  <a:cubicBezTo>
                    <a:pt x="f9" y="f8"/>
                    <a:pt x="f5" y="f10"/>
                    <a:pt x="f5" y="f11"/>
                  </a:cubicBezTo>
                  <a:cubicBezTo>
                    <a:pt x="f12" y="f13"/>
                    <a:pt x="f14" y="f5"/>
                    <a:pt x="f11" y="f5"/>
                  </a:cubicBezTo>
                  <a:cubicBezTo>
                    <a:pt x="f10" y="f12"/>
                    <a:pt x="f6" y="f14"/>
                    <a:pt x="f6" y="f15"/>
                  </a:cubicBezTo>
                  <a:cubicBezTo>
                    <a:pt x="f8" y="f16"/>
                    <a:pt x="f10" y="f6"/>
                    <a:pt x="f7" y="f8"/>
                  </a:cubicBezTo>
                  <a:close/>
                  <a:moveTo>
                    <a:pt x="f17" y="f7"/>
                  </a:moveTo>
                  <a:cubicBezTo>
                    <a:pt x="f16" y="f18"/>
                    <a:pt x="f19" y="f9"/>
                    <a:pt x="f11" y="f9"/>
                  </a:cubicBezTo>
                  <a:cubicBezTo>
                    <a:pt x="f20" y="f9"/>
                    <a:pt x="f21" y="f18"/>
                    <a:pt x="f21" y="f7"/>
                  </a:cubicBezTo>
                  <a:cubicBezTo>
                    <a:pt x="f22" y="f19"/>
                    <a:pt x="f20" y="f17"/>
                    <a:pt x="f11" y="f17"/>
                  </a:cubicBezTo>
                  <a:cubicBezTo>
                    <a:pt x="f19" y="f17"/>
                    <a:pt x="f17" y="f19"/>
                    <a:pt x="f17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39" name="Freeform 449">
              <a:extLst>
                <a:ext uri="{FF2B5EF4-FFF2-40B4-BE49-F238E27FC236}">
                  <a16:creationId xmlns:a16="http://schemas.microsoft.com/office/drawing/2014/main" id="{448391B6-ADD7-DB9C-3893-EC7D15BD3023}"/>
                </a:ext>
              </a:extLst>
            </p:cNvPr>
            <p:cNvSpPr/>
            <p:nvPr/>
          </p:nvSpPr>
          <p:spPr>
            <a:xfrm>
              <a:off x="10722583" y="4480203"/>
              <a:ext cx="93661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5"/>
                <a:gd name="f7" fmla="val 23"/>
                <a:gd name="f8" fmla="val 29"/>
                <a:gd name="f9" fmla="val 22"/>
                <a:gd name="f10" fmla="val 26"/>
                <a:gd name="f11" fmla="val 20"/>
                <a:gd name="f12" fmla="val 15"/>
                <a:gd name="f13" fmla="val 7"/>
                <a:gd name="f14" fmla="val 2"/>
                <a:gd name="f15" fmla="val 21"/>
                <a:gd name="f16" fmla="val 1"/>
                <a:gd name="f17" fmla="val 13"/>
                <a:gd name="f18" fmla="val 5"/>
                <a:gd name="f19" fmla="val 12"/>
                <a:gd name="f20" fmla="val 41"/>
                <a:gd name="f21" fmla="val 54"/>
                <a:gd name="f22" fmla="val 58"/>
                <a:gd name="f23" fmla="val 61"/>
                <a:gd name="f24" fmla="val 8"/>
                <a:gd name="f25" fmla="val 47"/>
                <a:gd name="f26" fmla="val 39"/>
                <a:gd name="f27" fmla="+- 0 0 -90"/>
                <a:gd name="f28" fmla="*/ f3 1 65"/>
                <a:gd name="f29" fmla="*/ f4 1 23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65"/>
                <a:gd name="f38" fmla="*/ f34 1 23"/>
                <a:gd name="f39" fmla="*/ 29 f35 1"/>
                <a:gd name="f40" fmla="*/ 22 f34 1"/>
                <a:gd name="f41" fmla="*/ 15 f35 1"/>
                <a:gd name="f42" fmla="*/ 23 f34 1"/>
                <a:gd name="f43" fmla="*/ 1 f35 1"/>
                <a:gd name="f44" fmla="*/ 13 f34 1"/>
                <a:gd name="f45" fmla="*/ 12 f35 1"/>
                <a:gd name="f46" fmla="*/ 1 f34 1"/>
                <a:gd name="f47" fmla="*/ 54 f35 1"/>
                <a:gd name="f48" fmla="*/ 2 f34 1"/>
                <a:gd name="f49" fmla="*/ 65 f35 1"/>
                <a:gd name="f50" fmla="*/ 12 f34 1"/>
                <a:gd name="f51" fmla="+- f36 0 f1"/>
                <a:gd name="f52" fmla="*/ f39 1 65"/>
                <a:gd name="f53" fmla="*/ f40 1 23"/>
                <a:gd name="f54" fmla="*/ f41 1 65"/>
                <a:gd name="f55" fmla="*/ f42 1 23"/>
                <a:gd name="f56" fmla="*/ f43 1 65"/>
                <a:gd name="f57" fmla="*/ f44 1 23"/>
                <a:gd name="f58" fmla="*/ f45 1 65"/>
                <a:gd name="f59" fmla="*/ f46 1 23"/>
                <a:gd name="f60" fmla="*/ f47 1 65"/>
                <a:gd name="f61" fmla="*/ f48 1 23"/>
                <a:gd name="f62" fmla="*/ f49 1 65"/>
                <a:gd name="f63" fmla="*/ f50 1 23"/>
                <a:gd name="f64" fmla="*/ 0 1 f37"/>
                <a:gd name="f65" fmla="*/ f31 1 f37"/>
                <a:gd name="f66" fmla="*/ 0 1 f38"/>
                <a:gd name="f67" fmla="*/ f32 1 f38"/>
                <a:gd name="f68" fmla="*/ f52 1 f37"/>
                <a:gd name="f69" fmla="*/ f53 1 f38"/>
                <a:gd name="f70" fmla="*/ f54 1 f37"/>
                <a:gd name="f71" fmla="*/ f55 1 f38"/>
                <a:gd name="f72" fmla="*/ f56 1 f37"/>
                <a:gd name="f73" fmla="*/ f57 1 f38"/>
                <a:gd name="f74" fmla="*/ f58 1 f37"/>
                <a:gd name="f75" fmla="*/ f59 1 f38"/>
                <a:gd name="f76" fmla="*/ f60 1 f37"/>
                <a:gd name="f77" fmla="*/ f61 1 f38"/>
                <a:gd name="f78" fmla="*/ f62 1 f37"/>
                <a:gd name="f79" fmla="*/ f63 1 f38"/>
                <a:gd name="f80" fmla="*/ f64 f28 1"/>
                <a:gd name="f81" fmla="*/ f65 f28 1"/>
                <a:gd name="f82" fmla="*/ f67 f29 1"/>
                <a:gd name="f83" fmla="*/ f66 f29 1"/>
                <a:gd name="f84" fmla="*/ f68 f28 1"/>
                <a:gd name="f85" fmla="*/ f69 f29 1"/>
                <a:gd name="f86" fmla="*/ f70 f28 1"/>
                <a:gd name="f87" fmla="*/ f71 f29 1"/>
                <a:gd name="f88" fmla="*/ f72 f28 1"/>
                <a:gd name="f89" fmla="*/ f73 f29 1"/>
                <a:gd name="f90" fmla="*/ f74 f28 1"/>
                <a:gd name="f91" fmla="*/ f75 f29 1"/>
                <a:gd name="f92" fmla="*/ f76 f28 1"/>
                <a:gd name="f93" fmla="*/ f77 f29 1"/>
                <a:gd name="f94" fmla="*/ f78 f28 1"/>
                <a:gd name="f95" fmla="*/ f7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92" y="f85"/>
                </a:cxn>
                <a:cxn ang="f51">
                  <a:pos x="f84" y="f85"/>
                </a:cxn>
              </a:cxnLst>
              <a:rect l="f80" t="f83" r="f81" b="f82"/>
              <a:pathLst>
                <a:path w="65" h="23">
                  <a:moveTo>
                    <a:pt x="f8" y="f9"/>
                  </a:moveTo>
                  <a:cubicBezTo>
                    <a:pt x="f10" y="f9"/>
                    <a:pt x="f11" y="f9"/>
                    <a:pt x="f12" y="f7"/>
                  </a:cubicBezTo>
                  <a:cubicBezTo>
                    <a:pt x="f13" y="f7"/>
                    <a:pt x="f14" y="f15"/>
                    <a:pt x="f16" y="f17"/>
                  </a:cubicBezTo>
                  <a:cubicBezTo>
                    <a:pt x="f5" y="f18"/>
                    <a:pt x="f18" y="f16"/>
                    <a:pt x="f19" y="f16"/>
                  </a:cubicBezTo>
                  <a:cubicBezTo>
                    <a:pt x="f10" y="f16"/>
                    <a:pt x="f20" y="f5"/>
                    <a:pt x="f21" y="f14"/>
                  </a:cubicBezTo>
                  <a:cubicBezTo>
                    <a:pt x="f22" y="f14"/>
                    <a:pt x="f23" y="f24"/>
                    <a:pt x="f6" y="f19"/>
                  </a:cubicBezTo>
                  <a:cubicBezTo>
                    <a:pt x="f23" y="f12"/>
                    <a:pt x="f22" y="f15"/>
                    <a:pt x="f21" y="f9"/>
                  </a:cubicBezTo>
                  <a:cubicBezTo>
                    <a:pt x="f25" y="f7"/>
                    <a:pt x="f26" y="f9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40" name="Freeform 450">
              <a:extLst>
                <a:ext uri="{FF2B5EF4-FFF2-40B4-BE49-F238E27FC236}">
                  <a16:creationId xmlns:a16="http://schemas.microsoft.com/office/drawing/2014/main" id="{8F02BA80-1921-618D-3A87-26E711D46E36}"/>
                </a:ext>
              </a:extLst>
            </p:cNvPr>
            <p:cNvSpPr/>
            <p:nvPr/>
          </p:nvSpPr>
          <p:spPr>
            <a:xfrm>
              <a:off x="10354290" y="5116790"/>
              <a:ext cx="85725" cy="1904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"/>
                <a:gd name="f7" fmla="val 132"/>
                <a:gd name="f8" fmla="val 22"/>
                <a:gd name="f9" fmla="val 23"/>
                <a:gd name="f10" fmla="val 1"/>
                <a:gd name="f11" fmla="val 25"/>
                <a:gd name="f12" fmla="val 2"/>
                <a:gd name="f13" fmla="val 26"/>
                <a:gd name="f14" fmla="val 4"/>
                <a:gd name="f15" fmla="val 13"/>
                <a:gd name="f16" fmla="val 19"/>
                <a:gd name="f17" fmla="val 18"/>
                <a:gd name="f18" fmla="val 32"/>
                <a:gd name="f19" fmla="val 12"/>
                <a:gd name="f20" fmla="val 68"/>
                <a:gd name="f21" fmla="val 24"/>
                <a:gd name="f22" fmla="val 96"/>
                <a:gd name="f23" fmla="val 52"/>
                <a:gd name="f24" fmla="val 119"/>
                <a:gd name="f25" fmla="val 55"/>
                <a:gd name="f26" fmla="val 121"/>
                <a:gd name="f27" fmla="val 57"/>
                <a:gd name="f28" fmla="val 125"/>
                <a:gd name="f29" fmla="val 129"/>
                <a:gd name="f30" fmla="val 58"/>
                <a:gd name="f31" fmla="val 130"/>
                <a:gd name="f32" fmla="val 131"/>
                <a:gd name="f33" fmla="val 56"/>
                <a:gd name="f34" fmla="val 49"/>
                <a:gd name="f35" fmla="val 126"/>
                <a:gd name="f36" fmla="val 41"/>
                <a:gd name="f37" fmla="val 35"/>
                <a:gd name="f38" fmla="val 114"/>
                <a:gd name="f39" fmla="val 9"/>
                <a:gd name="f40" fmla="val 89"/>
                <a:gd name="f41" fmla="val 43"/>
                <a:gd name="f42" fmla="val 15"/>
                <a:gd name="f43" fmla="val 10"/>
                <a:gd name="f44" fmla="val 17"/>
                <a:gd name="f45" fmla="val 6"/>
                <a:gd name="f46" fmla="val 20"/>
                <a:gd name="f47" fmla="val 3"/>
                <a:gd name="f48" fmla="+- 0 0 -90"/>
                <a:gd name="f49" fmla="*/ f3 1 59"/>
                <a:gd name="f50" fmla="*/ f4 1 132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59"/>
                <a:gd name="f59" fmla="*/ f55 1 132"/>
                <a:gd name="f60" fmla="*/ 22 f56 1"/>
                <a:gd name="f61" fmla="*/ 0 f55 1"/>
                <a:gd name="f62" fmla="*/ 26 f56 1"/>
                <a:gd name="f63" fmla="*/ 4 f55 1"/>
                <a:gd name="f64" fmla="*/ 18 f56 1"/>
                <a:gd name="f65" fmla="*/ 32 f55 1"/>
                <a:gd name="f66" fmla="*/ 52 f56 1"/>
                <a:gd name="f67" fmla="*/ 119 f55 1"/>
                <a:gd name="f68" fmla="*/ 59 f56 1"/>
                <a:gd name="f69" fmla="*/ 129 f55 1"/>
                <a:gd name="f70" fmla="*/ 56 f56 1"/>
                <a:gd name="f71" fmla="*/ 132 f55 1"/>
                <a:gd name="f72" fmla="*/ 35 f56 1"/>
                <a:gd name="f73" fmla="*/ 114 f55 1"/>
                <a:gd name="f74" fmla="*/ 15 f56 1"/>
                <a:gd name="f75" fmla="*/ 10 f55 1"/>
                <a:gd name="f76" fmla="+- f57 0 f1"/>
                <a:gd name="f77" fmla="*/ f60 1 59"/>
                <a:gd name="f78" fmla="*/ f61 1 132"/>
                <a:gd name="f79" fmla="*/ f62 1 59"/>
                <a:gd name="f80" fmla="*/ f63 1 132"/>
                <a:gd name="f81" fmla="*/ f64 1 59"/>
                <a:gd name="f82" fmla="*/ f65 1 132"/>
                <a:gd name="f83" fmla="*/ f66 1 59"/>
                <a:gd name="f84" fmla="*/ f67 1 132"/>
                <a:gd name="f85" fmla="*/ f68 1 59"/>
                <a:gd name="f86" fmla="*/ f69 1 132"/>
                <a:gd name="f87" fmla="*/ f70 1 59"/>
                <a:gd name="f88" fmla="*/ f71 1 132"/>
                <a:gd name="f89" fmla="*/ f72 1 59"/>
                <a:gd name="f90" fmla="*/ f73 1 132"/>
                <a:gd name="f91" fmla="*/ f74 1 59"/>
                <a:gd name="f92" fmla="*/ f75 1 132"/>
                <a:gd name="f93" fmla="*/ 0 1 f58"/>
                <a:gd name="f94" fmla="*/ f52 1 f58"/>
                <a:gd name="f95" fmla="*/ 0 1 f59"/>
                <a:gd name="f96" fmla="*/ f53 1 f59"/>
                <a:gd name="f97" fmla="*/ f77 1 f58"/>
                <a:gd name="f98" fmla="*/ f78 1 f59"/>
                <a:gd name="f99" fmla="*/ f79 1 f58"/>
                <a:gd name="f100" fmla="*/ f80 1 f59"/>
                <a:gd name="f101" fmla="*/ f81 1 f58"/>
                <a:gd name="f102" fmla="*/ f82 1 f59"/>
                <a:gd name="f103" fmla="*/ f83 1 f58"/>
                <a:gd name="f104" fmla="*/ f84 1 f59"/>
                <a:gd name="f105" fmla="*/ f85 1 f58"/>
                <a:gd name="f106" fmla="*/ f86 1 f59"/>
                <a:gd name="f107" fmla="*/ f87 1 f58"/>
                <a:gd name="f108" fmla="*/ f88 1 f59"/>
                <a:gd name="f109" fmla="*/ f89 1 f58"/>
                <a:gd name="f110" fmla="*/ f90 1 f59"/>
                <a:gd name="f111" fmla="*/ f91 1 f58"/>
                <a:gd name="f112" fmla="*/ f92 1 f59"/>
                <a:gd name="f113" fmla="*/ f93 f49 1"/>
                <a:gd name="f114" fmla="*/ f94 f49 1"/>
                <a:gd name="f115" fmla="*/ f96 f50 1"/>
                <a:gd name="f116" fmla="*/ f95 f50 1"/>
                <a:gd name="f117" fmla="*/ f97 f49 1"/>
                <a:gd name="f118" fmla="*/ f98 f50 1"/>
                <a:gd name="f119" fmla="*/ f99 f49 1"/>
                <a:gd name="f120" fmla="*/ f100 f50 1"/>
                <a:gd name="f121" fmla="*/ f101 f49 1"/>
                <a:gd name="f122" fmla="*/ f102 f50 1"/>
                <a:gd name="f123" fmla="*/ f103 f49 1"/>
                <a:gd name="f124" fmla="*/ f104 f50 1"/>
                <a:gd name="f125" fmla="*/ f105 f49 1"/>
                <a:gd name="f126" fmla="*/ f106 f50 1"/>
                <a:gd name="f127" fmla="*/ f107 f49 1"/>
                <a:gd name="f128" fmla="*/ f108 f50 1"/>
                <a:gd name="f129" fmla="*/ f109 f49 1"/>
                <a:gd name="f130" fmla="*/ f110 f50 1"/>
                <a:gd name="f131" fmla="*/ f111 f49 1"/>
                <a:gd name="f132" fmla="*/ f112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17" y="f118"/>
                </a:cxn>
                <a:cxn ang="f76">
                  <a:pos x="f119" y="f120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17" y="f118"/>
                </a:cxn>
              </a:cxnLst>
              <a:rect l="f113" t="f116" r="f114" b="f115"/>
              <a:pathLst>
                <a:path w="59" h="132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9" y="f15"/>
                    <a:pt x="f16" y="f8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6" y="f29"/>
                  </a:cubicBezTo>
                  <a:cubicBezTo>
                    <a:pt x="f30" y="f31"/>
                    <a:pt x="f27" y="f32"/>
                    <a:pt x="f33" y="f7"/>
                  </a:cubicBezTo>
                  <a:cubicBezTo>
                    <a:pt x="f34" y="f35"/>
                    <a:pt x="f36" y="f26"/>
                    <a:pt x="f37" y="f38"/>
                  </a:cubicBezTo>
                  <a:cubicBezTo>
                    <a:pt x="f39" y="f40"/>
                    <a:pt x="f5" y="f41"/>
                    <a:pt x="f42" y="f43"/>
                  </a:cubicBezTo>
                  <a:cubicBezTo>
                    <a:pt x="f44" y="f45"/>
                    <a:pt x="f46" y="f47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41" name="Freeform 451">
              <a:extLst>
                <a:ext uri="{FF2B5EF4-FFF2-40B4-BE49-F238E27FC236}">
                  <a16:creationId xmlns:a16="http://schemas.microsoft.com/office/drawing/2014/main" id="{78E3F411-D5E3-8D34-588F-B6A050355699}"/>
                </a:ext>
              </a:extLst>
            </p:cNvPr>
            <p:cNvSpPr/>
            <p:nvPr/>
          </p:nvSpPr>
          <p:spPr>
            <a:xfrm>
              <a:off x="11475061" y="5166003"/>
              <a:ext cx="47621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50"/>
                <a:gd name="f8" fmla="val 16"/>
                <a:gd name="f9" fmla="val 11"/>
                <a:gd name="f10" fmla="val 44"/>
                <a:gd name="f11" fmla="val 6"/>
                <a:gd name="f12" fmla="val 39"/>
                <a:gd name="f13" fmla="val 2"/>
                <a:gd name="f14" fmla="val 30"/>
                <a:gd name="f15" fmla="val 26"/>
                <a:gd name="f16" fmla="val 1"/>
                <a:gd name="f17" fmla="val 22"/>
                <a:gd name="f18" fmla="val 3"/>
                <a:gd name="f19" fmla="val 5"/>
                <a:gd name="f20" fmla="val 10"/>
                <a:gd name="f21" fmla="val 8"/>
                <a:gd name="f22" fmla="val 13"/>
                <a:gd name="f23" fmla="val 15"/>
                <a:gd name="f24" fmla="val 18"/>
                <a:gd name="f25" fmla="val 21"/>
                <a:gd name="f26" fmla="val 4"/>
                <a:gd name="f27" fmla="val 9"/>
                <a:gd name="f28" fmla="val 27"/>
                <a:gd name="f29" fmla="val 28"/>
                <a:gd name="f30" fmla="val 35"/>
                <a:gd name="f31" fmla="val 24"/>
                <a:gd name="f32" fmla="val 20"/>
                <a:gd name="f33" fmla="+- 0 0 -90"/>
                <a:gd name="f34" fmla="*/ f3 1 33"/>
                <a:gd name="f35" fmla="*/ f4 1 50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3"/>
                <a:gd name="f44" fmla="*/ f40 1 50"/>
                <a:gd name="f45" fmla="*/ 16 f41 1"/>
                <a:gd name="f46" fmla="*/ 50 f40 1"/>
                <a:gd name="f47" fmla="*/ 2 f41 1"/>
                <a:gd name="f48" fmla="*/ 33 f40 1"/>
                <a:gd name="f49" fmla="*/ 1 f41 1"/>
                <a:gd name="f50" fmla="*/ 22 f40 1"/>
                <a:gd name="f51" fmla="*/ 8 f41 1"/>
                <a:gd name="f52" fmla="*/ 5 f40 1"/>
                <a:gd name="f53" fmla="*/ 15 f41 1"/>
                <a:gd name="f54" fmla="*/ 0 f40 1"/>
                <a:gd name="f55" fmla="*/ 22 f41 1"/>
                <a:gd name="f56" fmla="*/ 4 f40 1"/>
                <a:gd name="f57" fmla="*/ 30 f41 1"/>
                <a:gd name="f58" fmla="*/ 21 f40 1"/>
                <a:gd name="f59" fmla="*/ 28 f41 1"/>
                <a:gd name="f60" fmla="*/ 35 f40 1"/>
                <a:gd name="f61" fmla="+- f42 0 f1"/>
                <a:gd name="f62" fmla="*/ f45 1 33"/>
                <a:gd name="f63" fmla="*/ f46 1 50"/>
                <a:gd name="f64" fmla="*/ f47 1 33"/>
                <a:gd name="f65" fmla="*/ f48 1 50"/>
                <a:gd name="f66" fmla="*/ f49 1 33"/>
                <a:gd name="f67" fmla="*/ f50 1 50"/>
                <a:gd name="f68" fmla="*/ f51 1 33"/>
                <a:gd name="f69" fmla="*/ f52 1 50"/>
                <a:gd name="f70" fmla="*/ f53 1 33"/>
                <a:gd name="f71" fmla="*/ f54 1 50"/>
                <a:gd name="f72" fmla="*/ f55 1 33"/>
                <a:gd name="f73" fmla="*/ f56 1 50"/>
                <a:gd name="f74" fmla="*/ f57 1 33"/>
                <a:gd name="f75" fmla="*/ f58 1 50"/>
                <a:gd name="f76" fmla="*/ f59 1 33"/>
                <a:gd name="f77" fmla="*/ f60 1 50"/>
                <a:gd name="f78" fmla="*/ 0 1 f43"/>
                <a:gd name="f79" fmla="*/ f37 1 f43"/>
                <a:gd name="f80" fmla="*/ 0 1 f44"/>
                <a:gd name="f81" fmla="*/ f38 1 f44"/>
                <a:gd name="f82" fmla="*/ f62 1 f43"/>
                <a:gd name="f83" fmla="*/ f63 1 f44"/>
                <a:gd name="f84" fmla="*/ f64 1 f43"/>
                <a:gd name="f85" fmla="*/ f65 1 f44"/>
                <a:gd name="f86" fmla="*/ f66 1 f43"/>
                <a:gd name="f87" fmla="*/ f67 1 f44"/>
                <a:gd name="f88" fmla="*/ f68 1 f43"/>
                <a:gd name="f89" fmla="*/ f69 1 f44"/>
                <a:gd name="f90" fmla="*/ f70 1 f43"/>
                <a:gd name="f91" fmla="*/ f71 1 f44"/>
                <a:gd name="f92" fmla="*/ f72 1 f43"/>
                <a:gd name="f93" fmla="*/ f73 1 f44"/>
                <a:gd name="f94" fmla="*/ f74 1 f43"/>
                <a:gd name="f95" fmla="*/ f75 1 f44"/>
                <a:gd name="f96" fmla="*/ f76 1 f43"/>
                <a:gd name="f97" fmla="*/ f77 1 f44"/>
                <a:gd name="f98" fmla="*/ f78 f34 1"/>
                <a:gd name="f99" fmla="*/ f79 f34 1"/>
                <a:gd name="f100" fmla="*/ f81 f35 1"/>
                <a:gd name="f101" fmla="*/ f80 f35 1"/>
                <a:gd name="f102" fmla="*/ f82 f34 1"/>
                <a:gd name="f103" fmla="*/ f83 f35 1"/>
                <a:gd name="f104" fmla="*/ f84 f34 1"/>
                <a:gd name="f105" fmla="*/ f85 f35 1"/>
                <a:gd name="f106" fmla="*/ f86 f34 1"/>
                <a:gd name="f107" fmla="*/ f87 f35 1"/>
                <a:gd name="f108" fmla="*/ f88 f34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4 1"/>
                <a:gd name="f115" fmla="*/ f95 f35 1"/>
                <a:gd name="f116" fmla="*/ f96 f34 1"/>
                <a:gd name="f117" fmla="*/ f97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102" y="f103"/>
                </a:cxn>
                <a:cxn ang="f61">
                  <a:pos x="f104" y="f105"/>
                </a:cxn>
                <a:cxn ang="f61">
                  <a:pos x="f106" y="f107"/>
                </a:cxn>
                <a:cxn ang="f61">
                  <a:pos x="f108" y="f109"/>
                </a:cxn>
                <a:cxn ang="f61">
                  <a:pos x="f110" y="f111"/>
                </a:cxn>
                <a:cxn ang="f61">
                  <a:pos x="f112" y="f113"/>
                </a:cxn>
                <a:cxn ang="f61">
                  <a:pos x="f114" y="f115"/>
                </a:cxn>
                <a:cxn ang="f61">
                  <a:pos x="f116" y="f117"/>
                </a:cxn>
                <a:cxn ang="f61">
                  <a:pos x="f102" y="f103"/>
                </a:cxn>
              </a:cxnLst>
              <a:rect l="f98" t="f101" r="f99" b="f100"/>
              <a:pathLst>
                <a:path w="33" h="50">
                  <a:moveTo>
                    <a:pt x="f8" y="f7"/>
                  </a:moveTo>
                  <a:cubicBezTo>
                    <a:pt x="f9" y="f10"/>
                    <a:pt x="f11" y="f12"/>
                    <a:pt x="f13" y="f6"/>
                  </a:cubicBezTo>
                  <a:cubicBezTo>
                    <a:pt x="f5" y="f14"/>
                    <a:pt x="f5" y="f15"/>
                    <a:pt x="f16" y="f17"/>
                  </a:cubicBezTo>
                  <a:cubicBezTo>
                    <a:pt x="f18" y="f8"/>
                    <a:pt x="f19" y="f20"/>
                    <a:pt x="f21" y="f19"/>
                  </a:cubicBezTo>
                  <a:cubicBezTo>
                    <a:pt x="f20" y="f18"/>
                    <a:pt x="f22" y="f5"/>
                    <a:pt x="f23" y="f5"/>
                  </a:cubicBezTo>
                  <a:cubicBezTo>
                    <a:pt x="f24" y="f5"/>
                    <a:pt x="f25" y="f13"/>
                    <a:pt x="f17" y="f26"/>
                  </a:cubicBezTo>
                  <a:cubicBezTo>
                    <a:pt x="f15" y="f27"/>
                    <a:pt x="f28" y="f23"/>
                    <a:pt x="f14" y="f25"/>
                  </a:cubicBezTo>
                  <a:cubicBezTo>
                    <a:pt x="f6" y="f15"/>
                    <a:pt x="f6" y="f14"/>
                    <a:pt x="f29" y="f30"/>
                  </a:cubicBezTo>
                  <a:cubicBezTo>
                    <a:pt x="f31" y="f12"/>
                    <a:pt x="f32" y="f10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42" name="Freeform 452">
              <a:extLst>
                <a:ext uri="{FF2B5EF4-FFF2-40B4-BE49-F238E27FC236}">
                  <a16:creationId xmlns:a16="http://schemas.microsoft.com/office/drawing/2014/main" id="{DEC0AD57-734E-5FD8-DD93-42771A6B7906}"/>
                </a:ext>
              </a:extLst>
            </p:cNvPr>
            <p:cNvSpPr/>
            <p:nvPr/>
          </p:nvSpPr>
          <p:spPr>
            <a:xfrm>
              <a:off x="8879500" y="4646889"/>
              <a:ext cx="73023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"/>
                <a:gd name="f7" fmla="val 21"/>
                <a:gd name="f8" fmla="val 18"/>
                <a:gd name="f9" fmla="val 20"/>
                <a:gd name="f10" fmla="val 12"/>
                <a:gd name="f11" fmla="val 14"/>
                <a:gd name="f12" fmla="val 6"/>
                <a:gd name="f13" fmla="val 8"/>
                <a:gd name="f14" fmla="val 2"/>
                <a:gd name="f15" fmla="val 5"/>
                <a:gd name="f16" fmla="val 9"/>
                <a:gd name="f17" fmla="val 1"/>
                <a:gd name="f18" fmla="val 25"/>
                <a:gd name="f19" fmla="val 36"/>
                <a:gd name="f20" fmla="val 47"/>
                <a:gd name="f21" fmla="val 48"/>
                <a:gd name="f22" fmla="val 3"/>
                <a:gd name="f23" fmla="val 32"/>
                <a:gd name="f24" fmla="val 27"/>
                <a:gd name="f25" fmla="val 22"/>
                <a:gd name="f26" fmla="+- 0 0 -90"/>
                <a:gd name="f27" fmla="*/ f3 1 50"/>
                <a:gd name="f28" fmla="*/ f4 1 21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50"/>
                <a:gd name="f37" fmla="*/ f33 1 21"/>
                <a:gd name="f38" fmla="*/ 18 f34 1"/>
                <a:gd name="f39" fmla="*/ 20 f33 1"/>
                <a:gd name="f40" fmla="*/ 0 f34 1"/>
                <a:gd name="f41" fmla="*/ 2 f33 1"/>
                <a:gd name="f42" fmla="*/ 14 f34 1"/>
                <a:gd name="f43" fmla="*/ 0 f33 1"/>
                <a:gd name="f44" fmla="*/ 47 f34 1"/>
                <a:gd name="f45" fmla="*/ 48 f34 1"/>
                <a:gd name="f46" fmla="*/ 3 f33 1"/>
                <a:gd name="f47" fmla="*/ 32 f34 1"/>
                <a:gd name="f48" fmla="*/ 21 f33 1"/>
                <a:gd name="f49" fmla="+- f35 0 f1"/>
                <a:gd name="f50" fmla="*/ f38 1 50"/>
                <a:gd name="f51" fmla="*/ f39 1 21"/>
                <a:gd name="f52" fmla="*/ f40 1 50"/>
                <a:gd name="f53" fmla="*/ f41 1 21"/>
                <a:gd name="f54" fmla="*/ f42 1 50"/>
                <a:gd name="f55" fmla="*/ f43 1 21"/>
                <a:gd name="f56" fmla="*/ f44 1 50"/>
                <a:gd name="f57" fmla="*/ f45 1 50"/>
                <a:gd name="f58" fmla="*/ f46 1 21"/>
                <a:gd name="f59" fmla="*/ f47 1 50"/>
                <a:gd name="f60" fmla="*/ f48 1 21"/>
                <a:gd name="f61" fmla="*/ 0 1 f36"/>
                <a:gd name="f62" fmla="*/ f30 1 f36"/>
                <a:gd name="f63" fmla="*/ 0 1 f37"/>
                <a:gd name="f64" fmla="*/ f31 1 f37"/>
                <a:gd name="f65" fmla="*/ f50 1 f36"/>
                <a:gd name="f66" fmla="*/ f51 1 f37"/>
                <a:gd name="f67" fmla="*/ f52 1 f36"/>
                <a:gd name="f68" fmla="*/ f53 1 f37"/>
                <a:gd name="f69" fmla="*/ f54 1 f36"/>
                <a:gd name="f70" fmla="*/ f55 1 f37"/>
                <a:gd name="f71" fmla="*/ f56 1 f36"/>
                <a:gd name="f72" fmla="*/ f57 1 f36"/>
                <a:gd name="f73" fmla="*/ f58 1 f37"/>
                <a:gd name="f74" fmla="*/ f59 1 f36"/>
                <a:gd name="f75" fmla="*/ f60 1 f37"/>
                <a:gd name="f76" fmla="*/ f61 f27 1"/>
                <a:gd name="f77" fmla="*/ f62 f27 1"/>
                <a:gd name="f78" fmla="*/ f64 f28 1"/>
                <a:gd name="f79" fmla="*/ f63 f28 1"/>
                <a:gd name="f80" fmla="*/ f65 f27 1"/>
                <a:gd name="f81" fmla="*/ f66 f28 1"/>
                <a:gd name="f82" fmla="*/ f67 f27 1"/>
                <a:gd name="f83" fmla="*/ f68 f28 1"/>
                <a:gd name="f84" fmla="*/ f69 f27 1"/>
                <a:gd name="f85" fmla="*/ f70 f28 1"/>
                <a:gd name="f86" fmla="*/ f71 f27 1"/>
                <a:gd name="f87" fmla="*/ f72 f27 1"/>
                <a:gd name="f88" fmla="*/ f73 f28 1"/>
                <a:gd name="f89" fmla="*/ f74 f27 1"/>
                <a:gd name="f90" fmla="*/ f7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4" y="f85"/>
                </a:cxn>
                <a:cxn ang="f49">
                  <a:pos x="f86" y="f85"/>
                </a:cxn>
                <a:cxn ang="f49">
                  <a:pos x="f87" y="f88"/>
                </a:cxn>
                <a:cxn ang="f49">
                  <a:pos x="f89" y="f90"/>
                </a:cxn>
                <a:cxn ang="f49">
                  <a:pos x="f80" y="f81"/>
                </a:cxn>
              </a:cxnLst>
              <a:rect l="f76" t="f79" r="f77" b="f78"/>
              <a:pathLst>
                <a:path w="50" h="21">
                  <a:moveTo>
                    <a:pt x="f8" y="f9"/>
                  </a:moveTo>
                  <a:cubicBezTo>
                    <a:pt x="f10" y="f11"/>
                    <a:pt x="f12" y="f13"/>
                    <a:pt x="f5" y="f14"/>
                  </a:cubicBezTo>
                  <a:cubicBezTo>
                    <a:pt x="f15" y="f14"/>
                    <a:pt x="f16" y="f17"/>
                    <a:pt x="f11" y="f5"/>
                  </a:cubicBezTo>
                  <a:cubicBezTo>
                    <a:pt x="f18" y="f5"/>
                    <a:pt x="f19" y="f5"/>
                    <a:pt x="f20" y="f5"/>
                  </a:cubicBezTo>
                  <a:cubicBezTo>
                    <a:pt x="f21" y="f14"/>
                    <a:pt x="f21" y="f22"/>
                    <a:pt x="f21" y="f22"/>
                  </a:cubicBezTo>
                  <a:cubicBezTo>
                    <a:pt x="f6" y="f7"/>
                    <a:pt x="f6" y="f7"/>
                    <a:pt x="f23" y="f7"/>
                  </a:cubicBezTo>
                  <a:cubicBezTo>
                    <a:pt x="f24" y="f7"/>
                    <a:pt x="f25" y="f7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43" name="Freeform 453">
              <a:extLst>
                <a:ext uri="{FF2B5EF4-FFF2-40B4-BE49-F238E27FC236}">
                  <a16:creationId xmlns:a16="http://schemas.microsoft.com/office/drawing/2014/main" id="{49026907-14F0-F28C-6196-C708A80DA791}"/>
                </a:ext>
              </a:extLst>
            </p:cNvPr>
            <p:cNvSpPr/>
            <p:nvPr/>
          </p:nvSpPr>
          <p:spPr>
            <a:xfrm>
              <a:off x="10722583" y="3334021"/>
              <a:ext cx="46040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36"/>
                <a:gd name="f8" fmla="val 20"/>
                <a:gd name="f9" fmla="val 26"/>
                <a:gd name="f10" fmla="val 21"/>
                <a:gd name="f11" fmla="val 31"/>
                <a:gd name="f12" fmla="val 17"/>
                <a:gd name="f13" fmla="val 12"/>
                <a:gd name="f14" fmla="val 34"/>
                <a:gd name="f15" fmla="val 6"/>
                <a:gd name="f16" fmla="val 28"/>
                <a:gd name="f17" fmla="val 22"/>
                <a:gd name="f18" fmla="val 15"/>
                <a:gd name="f19" fmla="val 7"/>
                <a:gd name="f20" fmla="val 8"/>
                <a:gd name="f21" fmla="val 10"/>
                <a:gd name="f22" fmla="val 16"/>
                <a:gd name="f23" fmla="val 11"/>
                <a:gd name="f24" fmla="val 25"/>
                <a:gd name="f25" fmla="+- 0 0 -90"/>
                <a:gd name="f26" fmla="*/ f3 1 32"/>
                <a:gd name="f27" fmla="*/ f4 1 36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2"/>
                <a:gd name="f36" fmla="*/ f32 1 36"/>
                <a:gd name="f37" fmla="*/ 32 f33 1"/>
                <a:gd name="f38" fmla="*/ 20 f32 1"/>
                <a:gd name="f39" fmla="*/ 17 f33 1"/>
                <a:gd name="f40" fmla="*/ 36 f32 1"/>
                <a:gd name="f41" fmla="*/ 0 f33 1"/>
                <a:gd name="f42" fmla="*/ 28 f32 1"/>
                <a:gd name="f43" fmla="*/ 7 f32 1"/>
                <a:gd name="f44" fmla="*/ 22 f33 1"/>
                <a:gd name="f45" fmla="*/ 0 f32 1"/>
                <a:gd name="f46" fmla="+- f34 0 f1"/>
                <a:gd name="f47" fmla="*/ f37 1 32"/>
                <a:gd name="f48" fmla="*/ f38 1 36"/>
                <a:gd name="f49" fmla="*/ f39 1 32"/>
                <a:gd name="f50" fmla="*/ f40 1 36"/>
                <a:gd name="f51" fmla="*/ f41 1 32"/>
                <a:gd name="f52" fmla="*/ f42 1 36"/>
                <a:gd name="f53" fmla="*/ f43 1 36"/>
                <a:gd name="f54" fmla="*/ f44 1 32"/>
                <a:gd name="f55" fmla="*/ f45 1 36"/>
                <a:gd name="f56" fmla="*/ 0 1 f35"/>
                <a:gd name="f57" fmla="*/ f29 1 f35"/>
                <a:gd name="f58" fmla="*/ 0 1 f36"/>
                <a:gd name="f59" fmla="*/ f30 1 f36"/>
                <a:gd name="f60" fmla="*/ f47 1 f35"/>
                <a:gd name="f61" fmla="*/ f48 1 f36"/>
                <a:gd name="f62" fmla="*/ f49 1 f35"/>
                <a:gd name="f63" fmla="*/ f50 1 f36"/>
                <a:gd name="f64" fmla="*/ f51 1 f35"/>
                <a:gd name="f65" fmla="*/ f52 1 f36"/>
                <a:gd name="f66" fmla="*/ f53 1 f36"/>
                <a:gd name="f67" fmla="*/ f54 1 f35"/>
                <a:gd name="f68" fmla="*/ f55 1 f36"/>
                <a:gd name="f69" fmla="*/ f56 f26 1"/>
                <a:gd name="f70" fmla="*/ f57 f26 1"/>
                <a:gd name="f71" fmla="*/ f59 f27 1"/>
                <a:gd name="f72" fmla="*/ f58 f27 1"/>
                <a:gd name="f73" fmla="*/ f60 f26 1"/>
                <a:gd name="f74" fmla="*/ f61 f27 1"/>
                <a:gd name="f75" fmla="*/ f62 f26 1"/>
                <a:gd name="f76" fmla="*/ f63 f27 1"/>
                <a:gd name="f77" fmla="*/ f64 f26 1"/>
                <a:gd name="f78" fmla="*/ f65 f27 1"/>
                <a:gd name="f79" fmla="*/ f66 f27 1"/>
                <a:gd name="f80" fmla="*/ f67 f26 1"/>
                <a:gd name="f81" fmla="*/ f68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7" y="f79"/>
                </a:cxn>
                <a:cxn ang="f46">
                  <a:pos x="f80" y="f81"/>
                </a:cxn>
                <a:cxn ang="f46">
                  <a:pos x="f73" y="f74"/>
                </a:cxn>
              </a:cxnLst>
              <a:rect l="f69" t="f72" r="f70" b="f71"/>
              <a:pathLst>
                <a:path w="32" h="36">
                  <a:moveTo>
                    <a:pt x="f6" y="f8"/>
                  </a:moveTo>
                  <a:cubicBezTo>
                    <a:pt x="f9" y="f9"/>
                    <a:pt x="f10" y="f11"/>
                    <a:pt x="f12" y="f7"/>
                  </a:cubicBezTo>
                  <a:cubicBezTo>
                    <a:pt x="f13" y="f14"/>
                    <a:pt x="f15" y="f11"/>
                    <a:pt x="f5" y="f16"/>
                  </a:cubicBezTo>
                  <a:cubicBezTo>
                    <a:pt x="f5" y="f17"/>
                    <a:pt x="f5" y="f18"/>
                    <a:pt x="f5" y="f19"/>
                  </a:cubicBezTo>
                  <a:cubicBezTo>
                    <a:pt x="f20" y="f21"/>
                    <a:pt x="f22" y="f20"/>
                    <a:pt x="f17" y="f5"/>
                  </a:cubicBezTo>
                  <a:cubicBezTo>
                    <a:pt x="f8" y="f23"/>
                    <a:pt x="f24" y="f12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44" name="Freeform 454">
              <a:extLst>
                <a:ext uri="{FF2B5EF4-FFF2-40B4-BE49-F238E27FC236}">
                  <a16:creationId xmlns:a16="http://schemas.microsoft.com/office/drawing/2014/main" id="{1DCB030D-41B4-EFAA-48B0-1F14B30BB5D5}"/>
                </a:ext>
              </a:extLst>
            </p:cNvPr>
            <p:cNvSpPr/>
            <p:nvPr/>
          </p:nvSpPr>
          <p:spPr>
            <a:xfrm>
              <a:off x="8819177" y="3532464"/>
              <a:ext cx="38103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34"/>
                <a:gd name="f8" fmla="val 15"/>
                <a:gd name="f9" fmla="val 2"/>
                <a:gd name="f10" fmla="val 23"/>
                <a:gd name="f11" fmla="val 10"/>
                <a:gd name="f12" fmla="val 11"/>
                <a:gd name="f13" fmla="val 18"/>
                <a:gd name="f14" fmla="val 19"/>
                <a:gd name="f15" fmla="val 22"/>
                <a:gd name="f16" fmla="val 6"/>
                <a:gd name="f17" fmla="val 24"/>
                <a:gd name="f18" fmla="val 25"/>
                <a:gd name="f19" fmla="val 21"/>
                <a:gd name="f20" fmla="val 28"/>
                <a:gd name="f21" fmla="val 31"/>
                <a:gd name="f22" fmla="+- 0 0 -90"/>
                <a:gd name="f23" fmla="*/ f3 1 26"/>
                <a:gd name="f24" fmla="*/ f4 1 34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6"/>
                <a:gd name="f33" fmla="*/ f29 1 34"/>
                <a:gd name="f34" fmla="*/ 15 f30 1"/>
                <a:gd name="f35" fmla="*/ 34 f29 1"/>
                <a:gd name="f36" fmla="*/ 10 f30 1"/>
                <a:gd name="f37" fmla="*/ 2 f29 1"/>
                <a:gd name="f38" fmla="*/ 19 f30 1"/>
                <a:gd name="f39" fmla="*/ 25 f30 1"/>
                <a:gd name="f40" fmla="*/ 15 f29 1"/>
                <a:gd name="f41" fmla="*/ 23 f30 1"/>
                <a:gd name="f42" fmla="*/ 25 f29 1"/>
                <a:gd name="f43" fmla="+- f31 0 f1"/>
                <a:gd name="f44" fmla="*/ f34 1 26"/>
                <a:gd name="f45" fmla="*/ f35 1 34"/>
                <a:gd name="f46" fmla="*/ f36 1 26"/>
                <a:gd name="f47" fmla="*/ f37 1 34"/>
                <a:gd name="f48" fmla="*/ f38 1 26"/>
                <a:gd name="f49" fmla="*/ f39 1 26"/>
                <a:gd name="f50" fmla="*/ f40 1 34"/>
                <a:gd name="f51" fmla="*/ f41 1 26"/>
                <a:gd name="f52" fmla="*/ f42 1 34"/>
                <a:gd name="f53" fmla="*/ 0 1 f32"/>
                <a:gd name="f54" fmla="*/ f26 1 f32"/>
                <a:gd name="f55" fmla="*/ 0 1 f33"/>
                <a:gd name="f56" fmla="*/ f27 1 f33"/>
                <a:gd name="f57" fmla="*/ f44 1 f32"/>
                <a:gd name="f58" fmla="*/ f45 1 f33"/>
                <a:gd name="f59" fmla="*/ f46 1 f32"/>
                <a:gd name="f60" fmla="*/ f47 1 f33"/>
                <a:gd name="f61" fmla="*/ f48 1 f32"/>
                <a:gd name="f62" fmla="*/ f49 1 f32"/>
                <a:gd name="f63" fmla="*/ f50 1 f33"/>
                <a:gd name="f64" fmla="*/ f51 1 f32"/>
                <a:gd name="f65" fmla="*/ f52 1 f33"/>
                <a:gd name="f66" fmla="*/ f53 f23 1"/>
                <a:gd name="f67" fmla="*/ f54 f23 1"/>
                <a:gd name="f68" fmla="*/ f56 f24 1"/>
                <a:gd name="f69" fmla="*/ f55 f24 1"/>
                <a:gd name="f70" fmla="*/ f57 f23 1"/>
                <a:gd name="f71" fmla="*/ f58 f24 1"/>
                <a:gd name="f72" fmla="*/ f59 f23 1"/>
                <a:gd name="f73" fmla="*/ f60 f24 1"/>
                <a:gd name="f74" fmla="*/ f61 f23 1"/>
                <a:gd name="f75" fmla="*/ f62 f23 1"/>
                <a:gd name="f76" fmla="*/ f63 f24 1"/>
                <a:gd name="f77" fmla="*/ f64 f23 1"/>
                <a:gd name="f78" fmla="*/ f65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3"/>
                </a:cxn>
                <a:cxn ang="f43">
                  <a:pos x="f75" y="f76"/>
                </a:cxn>
                <a:cxn ang="f43">
                  <a:pos x="f77" y="f78"/>
                </a:cxn>
                <a:cxn ang="f43">
                  <a:pos x="f70" y="f71"/>
                </a:cxn>
              </a:cxnLst>
              <a:rect l="f66" t="f69" r="f67" b="f68"/>
              <a:pathLst>
                <a:path w="26" h="34">
                  <a:moveTo>
                    <a:pt x="f8" y="f7"/>
                  </a:moveTo>
                  <a:cubicBezTo>
                    <a:pt x="f9" y="f10"/>
                    <a:pt x="f5" y="f8"/>
                    <a:pt x="f11" y="f9"/>
                  </a:cubicBezTo>
                  <a:cubicBezTo>
                    <a:pt x="f12" y="f5"/>
                    <a:pt x="f13" y="f5"/>
                    <a:pt x="f14" y="f9"/>
                  </a:cubicBezTo>
                  <a:cubicBezTo>
                    <a:pt x="f15" y="f16"/>
                    <a:pt x="f17" y="f11"/>
                    <a:pt x="f18" y="f8"/>
                  </a:cubicBezTo>
                  <a:cubicBezTo>
                    <a:pt x="f6" y="f13"/>
                    <a:pt x="f17" y="f15"/>
                    <a:pt x="f10" y="f18"/>
                  </a:cubicBezTo>
                  <a:cubicBezTo>
                    <a:pt x="f19" y="f20"/>
                    <a:pt x="f13" y="f21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45" name="Freeform 455">
              <a:extLst>
                <a:ext uri="{FF2B5EF4-FFF2-40B4-BE49-F238E27FC236}">
                  <a16:creationId xmlns:a16="http://schemas.microsoft.com/office/drawing/2014/main" id="{7756E969-779F-EB79-7CE0-F719B6E2421F}"/>
                </a:ext>
              </a:extLst>
            </p:cNvPr>
            <p:cNvSpPr/>
            <p:nvPr/>
          </p:nvSpPr>
          <p:spPr>
            <a:xfrm>
              <a:off x="8828696" y="4408761"/>
              <a:ext cx="36511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35"/>
                <a:gd name="f8" fmla="val 15"/>
                <a:gd name="f9" fmla="val 1"/>
                <a:gd name="f10" fmla="val 22"/>
                <a:gd name="f11" fmla="val 18"/>
                <a:gd name="f12" fmla="val 10"/>
                <a:gd name="f13" fmla="val 4"/>
                <a:gd name="f14" fmla="val 11"/>
                <a:gd name="f15" fmla="val 2"/>
                <a:gd name="f16" fmla="val 17"/>
                <a:gd name="f17" fmla="val 3"/>
                <a:gd name="f18" fmla="val 21"/>
                <a:gd name="f19" fmla="val 23"/>
                <a:gd name="f20" fmla="val 25"/>
                <a:gd name="f21" fmla="val 28"/>
                <a:gd name="f22" fmla="val 32"/>
                <a:gd name="f23" fmla="+- 0 0 -90"/>
                <a:gd name="f24" fmla="*/ f3 1 26"/>
                <a:gd name="f25" fmla="*/ f4 1 35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6"/>
                <a:gd name="f34" fmla="*/ f30 1 35"/>
                <a:gd name="f35" fmla="*/ 15 f31 1"/>
                <a:gd name="f36" fmla="*/ 35 f30 1"/>
                <a:gd name="f37" fmla="*/ 10 f31 1"/>
                <a:gd name="f38" fmla="*/ 4 f30 1"/>
                <a:gd name="f39" fmla="*/ 17 f31 1"/>
                <a:gd name="f40" fmla="*/ 1 f30 1"/>
                <a:gd name="f41" fmla="*/ 23 f31 1"/>
                <a:gd name="f42" fmla="*/ 25 f30 1"/>
                <a:gd name="f43" fmla="+- f32 0 f1"/>
                <a:gd name="f44" fmla="*/ f35 1 26"/>
                <a:gd name="f45" fmla="*/ f36 1 35"/>
                <a:gd name="f46" fmla="*/ f37 1 26"/>
                <a:gd name="f47" fmla="*/ f38 1 35"/>
                <a:gd name="f48" fmla="*/ f39 1 26"/>
                <a:gd name="f49" fmla="*/ f40 1 35"/>
                <a:gd name="f50" fmla="*/ f41 1 26"/>
                <a:gd name="f51" fmla="*/ f42 1 35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4"/>
                <a:gd name="f62" fmla="*/ f50 1 f33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68" y="f69"/>
                </a:cxn>
              </a:cxnLst>
              <a:rect l="f64" t="f67" r="f65" b="f66"/>
              <a:pathLst>
                <a:path w="26" h="35">
                  <a:moveTo>
                    <a:pt x="f8" y="f7"/>
                  </a:moveTo>
                  <a:cubicBezTo>
                    <a:pt x="f9" y="f10"/>
                    <a:pt x="f5" y="f11"/>
                    <a:pt x="f12" y="f13"/>
                  </a:cubicBezTo>
                  <a:cubicBezTo>
                    <a:pt x="f14" y="f15"/>
                    <a:pt x="f8" y="f5"/>
                    <a:pt x="f16" y="f9"/>
                  </a:cubicBezTo>
                  <a:cubicBezTo>
                    <a:pt x="f10" y="f17"/>
                    <a:pt x="f6" y="f18"/>
                    <a:pt x="f19" y="f20"/>
                  </a:cubicBezTo>
                  <a:cubicBezTo>
                    <a:pt x="f18" y="f21"/>
                    <a:pt x="f11" y="f22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46" name="Freeform 456">
              <a:extLst>
                <a:ext uri="{FF2B5EF4-FFF2-40B4-BE49-F238E27FC236}">
                  <a16:creationId xmlns:a16="http://schemas.microsoft.com/office/drawing/2014/main" id="{92605F01-AE52-FD46-E5BC-D0EFB4364F2E}"/>
                </a:ext>
              </a:extLst>
            </p:cNvPr>
            <p:cNvSpPr/>
            <p:nvPr/>
          </p:nvSpPr>
          <p:spPr>
            <a:xfrm>
              <a:off x="9625623" y="6072466"/>
              <a:ext cx="34920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36"/>
                <a:gd name="f8" fmla="val 11"/>
                <a:gd name="f9" fmla="val 1"/>
                <a:gd name="f10" fmla="val 26"/>
                <a:gd name="f11" fmla="val 19"/>
                <a:gd name="f12" fmla="val 7"/>
                <a:gd name="f13" fmla="val 5"/>
                <a:gd name="f14" fmla="val 8"/>
                <a:gd name="f15" fmla="val 2"/>
                <a:gd name="f16" fmla="val 12"/>
                <a:gd name="f17" fmla="val 15"/>
                <a:gd name="f18" fmla="val 27"/>
                <a:gd name="f19" fmla="val 28"/>
                <a:gd name="f20" fmla="+- 0 0 -90"/>
                <a:gd name="f21" fmla="*/ f3 1 24"/>
                <a:gd name="f22" fmla="*/ f4 1 36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4"/>
                <a:gd name="f31" fmla="*/ f27 1 36"/>
                <a:gd name="f32" fmla="*/ 11 f28 1"/>
                <a:gd name="f33" fmla="*/ 36 f27 1"/>
                <a:gd name="f34" fmla="*/ 7 f28 1"/>
                <a:gd name="f35" fmla="*/ 5 f27 1"/>
                <a:gd name="f36" fmla="*/ 15 f28 1"/>
                <a:gd name="f37" fmla="*/ 0 f27 1"/>
                <a:gd name="f38" fmla="+- f29 0 f1"/>
                <a:gd name="f39" fmla="*/ f32 1 24"/>
                <a:gd name="f40" fmla="*/ f33 1 36"/>
                <a:gd name="f41" fmla="*/ f34 1 24"/>
                <a:gd name="f42" fmla="*/ f35 1 36"/>
                <a:gd name="f43" fmla="*/ f36 1 24"/>
                <a:gd name="f44" fmla="*/ f37 1 36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59" y="f60"/>
                </a:cxn>
              </a:cxnLst>
              <a:rect l="f55" t="f58" r="f56" b="f57"/>
              <a:pathLst>
                <a:path w="24" h="36">
                  <a:moveTo>
                    <a:pt x="f8" y="f7"/>
                  </a:moveTo>
                  <a:cubicBezTo>
                    <a:pt x="f9" y="f10"/>
                    <a:pt x="f5" y="f11"/>
                    <a:pt x="f12" y="f13"/>
                  </a:cubicBezTo>
                  <a:cubicBezTo>
                    <a:pt x="f14" y="f15"/>
                    <a:pt x="f16" y="f15"/>
                    <a:pt x="f17" y="f5"/>
                  </a:cubicBezTo>
                  <a:cubicBezTo>
                    <a:pt x="f6" y="f18"/>
                    <a:pt x="f6" y="f19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47" name="Freeform 457">
              <a:extLst>
                <a:ext uri="{FF2B5EF4-FFF2-40B4-BE49-F238E27FC236}">
                  <a16:creationId xmlns:a16="http://schemas.microsoft.com/office/drawing/2014/main" id="{B72D1BFB-F5AF-B9C6-06D2-6769A3D919AB}"/>
                </a:ext>
              </a:extLst>
            </p:cNvPr>
            <p:cNvSpPr/>
            <p:nvPr/>
          </p:nvSpPr>
          <p:spPr>
            <a:xfrm>
              <a:off x="9757388" y="3695977"/>
              <a:ext cx="39684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1"/>
                <a:gd name="f8" fmla="val 14"/>
                <a:gd name="f9" fmla="val 1"/>
                <a:gd name="f10" fmla="val 18"/>
                <a:gd name="f11" fmla="val 15"/>
                <a:gd name="f12" fmla="val 10"/>
                <a:gd name="f13" fmla="val 2"/>
                <a:gd name="f14" fmla="val 11"/>
                <a:gd name="f15" fmla="val 17"/>
                <a:gd name="f16" fmla="val 13"/>
                <a:gd name="f17" fmla="val 26"/>
                <a:gd name="f18" fmla="val 20"/>
                <a:gd name="f19" fmla="+- 0 0 -90"/>
                <a:gd name="f20" fmla="*/ f3 1 28"/>
                <a:gd name="f21" fmla="*/ f4 1 31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8"/>
                <a:gd name="f30" fmla="*/ f26 1 31"/>
                <a:gd name="f31" fmla="*/ 14 f27 1"/>
                <a:gd name="f32" fmla="*/ 31 f26 1"/>
                <a:gd name="f33" fmla="*/ 10 f27 1"/>
                <a:gd name="f34" fmla="*/ 2 f26 1"/>
                <a:gd name="f35" fmla="*/ 18 f27 1"/>
                <a:gd name="f36" fmla="*/ 1 f26 1"/>
                <a:gd name="f37" fmla="+- f28 0 f1"/>
                <a:gd name="f38" fmla="*/ f31 1 28"/>
                <a:gd name="f39" fmla="*/ f32 1 31"/>
                <a:gd name="f40" fmla="*/ f33 1 28"/>
                <a:gd name="f41" fmla="*/ f34 1 31"/>
                <a:gd name="f42" fmla="*/ f35 1 28"/>
                <a:gd name="f43" fmla="*/ f36 1 31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58" y="f59"/>
                </a:cxn>
              </a:cxnLst>
              <a:rect l="f54" t="f57" r="f55" b="f56"/>
              <a:pathLst>
                <a:path w="28" h="31">
                  <a:moveTo>
                    <a:pt x="f8" y="f7"/>
                  </a:moveTo>
                  <a:cubicBezTo>
                    <a:pt x="f9" y="f10"/>
                    <a:pt x="f5" y="f11"/>
                    <a:pt x="f12" y="f13"/>
                  </a:cubicBezTo>
                  <a:cubicBezTo>
                    <a:pt x="f14" y="f5"/>
                    <a:pt x="f15" y="f5"/>
                    <a:pt x="f10" y="f9"/>
                  </a:cubicBezTo>
                  <a:cubicBezTo>
                    <a:pt x="f6" y="f16"/>
                    <a:pt x="f17" y="f18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48" name="Freeform 458">
              <a:extLst>
                <a:ext uri="{FF2B5EF4-FFF2-40B4-BE49-F238E27FC236}">
                  <a16:creationId xmlns:a16="http://schemas.microsoft.com/office/drawing/2014/main" id="{464C0C67-AE4D-D82C-C7DC-D628F8E5FAC2}"/>
                </a:ext>
              </a:extLst>
            </p:cNvPr>
            <p:cNvSpPr/>
            <p:nvPr/>
          </p:nvSpPr>
          <p:spPr>
            <a:xfrm>
              <a:off x="10776560" y="3407054"/>
              <a:ext cx="28575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21"/>
                <a:gd name="f8" fmla="val 8"/>
                <a:gd name="f9" fmla="val 3"/>
                <a:gd name="f10" fmla="val 6"/>
                <a:gd name="f11" fmla="val 10"/>
                <a:gd name="f12" fmla="val 12"/>
                <a:gd name="f13" fmla="val 2"/>
                <a:gd name="f14" fmla="val 16"/>
                <a:gd name="f15" fmla="val 4"/>
                <a:gd name="f16" fmla="val 7"/>
                <a:gd name="f17" fmla="val 19"/>
                <a:gd name="f18" fmla="val 15"/>
                <a:gd name="f19" fmla="val 18"/>
                <a:gd name="f20" fmla="val 13"/>
                <a:gd name="f21" fmla="val 17"/>
                <a:gd name="f22" fmla="val 1"/>
                <a:gd name="f23" fmla="+- 0 0 -90"/>
                <a:gd name="f24" fmla="*/ f3 1 20"/>
                <a:gd name="f25" fmla="*/ f4 1 21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0"/>
                <a:gd name="f34" fmla="*/ f30 1 21"/>
                <a:gd name="f35" fmla="*/ 0 f31 1"/>
                <a:gd name="f36" fmla="*/ 8 f30 1"/>
                <a:gd name="f37" fmla="*/ 10 f31 1"/>
                <a:gd name="f38" fmla="*/ 0 f30 1"/>
                <a:gd name="f39" fmla="*/ 20 f31 1"/>
                <a:gd name="f40" fmla="*/ 7 f30 1"/>
                <a:gd name="f41" fmla="*/ 18 f31 1"/>
                <a:gd name="f42" fmla="*/ 20 f30 1"/>
                <a:gd name="f43" fmla="*/ 3 f31 1"/>
                <a:gd name="f44" fmla="*/ 21 f30 1"/>
                <a:gd name="f45" fmla="+- f32 0 f1"/>
                <a:gd name="f46" fmla="*/ f35 1 20"/>
                <a:gd name="f47" fmla="*/ f36 1 21"/>
                <a:gd name="f48" fmla="*/ f37 1 20"/>
                <a:gd name="f49" fmla="*/ f38 1 21"/>
                <a:gd name="f50" fmla="*/ f39 1 20"/>
                <a:gd name="f51" fmla="*/ f40 1 21"/>
                <a:gd name="f52" fmla="*/ f41 1 20"/>
                <a:gd name="f53" fmla="*/ f42 1 21"/>
                <a:gd name="f54" fmla="*/ f43 1 20"/>
                <a:gd name="f55" fmla="*/ f44 1 21"/>
                <a:gd name="f56" fmla="*/ 0 1 f33"/>
                <a:gd name="f57" fmla="*/ f27 1 f33"/>
                <a:gd name="f58" fmla="*/ 0 1 f34"/>
                <a:gd name="f59" fmla="*/ f28 1 f34"/>
                <a:gd name="f60" fmla="*/ f46 1 f33"/>
                <a:gd name="f61" fmla="*/ f47 1 f34"/>
                <a:gd name="f62" fmla="*/ f48 1 f33"/>
                <a:gd name="f63" fmla="*/ f49 1 f34"/>
                <a:gd name="f64" fmla="*/ f50 1 f33"/>
                <a:gd name="f65" fmla="*/ f51 1 f34"/>
                <a:gd name="f66" fmla="*/ f52 1 f33"/>
                <a:gd name="f67" fmla="*/ f53 1 f34"/>
                <a:gd name="f68" fmla="*/ f54 1 f33"/>
                <a:gd name="f69" fmla="*/ f55 1 f34"/>
                <a:gd name="f70" fmla="*/ f56 f24 1"/>
                <a:gd name="f71" fmla="*/ f57 f24 1"/>
                <a:gd name="f72" fmla="*/ f59 f25 1"/>
                <a:gd name="f73" fmla="*/ f58 f25 1"/>
                <a:gd name="f74" fmla="*/ f60 f24 1"/>
                <a:gd name="f75" fmla="*/ f61 f25 1"/>
                <a:gd name="f76" fmla="*/ f62 f24 1"/>
                <a:gd name="f77" fmla="*/ f63 f25 1"/>
                <a:gd name="f78" fmla="*/ f64 f24 1"/>
                <a:gd name="f79" fmla="*/ f65 f25 1"/>
                <a:gd name="f80" fmla="*/ f66 f24 1"/>
                <a:gd name="f81" fmla="*/ f67 f25 1"/>
                <a:gd name="f82" fmla="*/ f68 f24 1"/>
                <a:gd name="f83" fmla="*/ f69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8" y="f79"/>
                </a:cxn>
                <a:cxn ang="f45">
                  <a:pos x="f80" y="f81"/>
                </a:cxn>
                <a:cxn ang="f45">
                  <a:pos x="f82" y="f83"/>
                </a:cxn>
                <a:cxn ang="f45">
                  <a:pos x="f74" y="f75"/>
                </a:cxn>
              </a:cxnLst>
              <a:rect l="f70" t="f73" r="f71" b="f72"/>
              <a:pathLst>
                <a:path w="20" h="21">
                  <a:moveTo>
                    <a:pt x="f5" y="f8"/>
                  </a:moveTo>
                  <a:cubicBezTo>
                    <a:pt x="f9" y="f10"/>
                    <a:pt x="f10" y="f9"/>
                    <a:pt x="f11" y="f5"/>
                  </a:cubicBezTo>
                  <a:cubicBezTo>
                    <a:pt x="f12" y="f13"/>
                    <a:pt x="f14" y="f15"/>
                    <a:pt x="f6" y="f16"/>
                  </a:cubicBezTo>
                  <a:cubicBezTo>
                    <a:pt x="f6" y="f11"/>
                    <a:pt x="f17" y="f18"/>
                    <a:pt x="f19" y="f6"/>
                  </a:cubicBezTo>
                  <a:cubicBezTo>
                    <a:pt x="f20" y="f6"/>
                    <a:pt x="f8" y="f7"/>
                    <a:pt x="f9" y="f7"/>
                  </a:cubicBezTo>
                  <a:cubicBezTo>
                    <a:pt x="f13" y="f21"/>
                    <a:pt x="f22" y="f20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49" name="Freeform 459">
              <a:extLst>
                <a:ext uri="{FF2B5EF4-FFF2-40B4-BE49-F238E27FC236}">
                  <a16:creationId xmlns:a16="http://schemas.microsoft.com/office/drawing/2014/main" id="{558D0923-70F2-B3F9-C77D-EAD4B18BD82C}"/>
                </a:ext>
              </a:extLst>
            </p:cNvPr>
            <p:cNvSpPr/>
            <p:nvPr/>
          </p:nvSpPr>
          <p:spPr>
            <a:xfrm>
              <a:off x="9765325" y="4267477"/>
              <a:ext cx="22229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26"/>
                <a:gd name="f8" fmla="val 20"/>
                <a:gd name="f9" fmla="val 13"/>
                <a:gd name="f10" fmla="val 22"/>
                <a:gd name="f11" fmla="val 10"/>
                <a:gd name="f12" fmla="val 24"/>
                <a:gd name="f13" fmla="val 7"/>
                <a:gd name="f14" fmla="val 5"/>
                <a:gd name="f15" fmla="val 23"/>
                <a:gd name="f16" fmla="val 1"/>
                <a:gd name="f17" fmla="val 21"/>
                <a:gd name="f18" fmla="val 17"/>
                <a:gd name="f19" fmla="val 2"/>
                <a:gd name="f20" fmla="val 8"/>
                <a:gd name="f21" fmla="val 4"/>
                <a:gd name="f22" fmla="val 9"/>
                <a:gd name="f23" fmla="val 11"/>
                <a:gd name="f24" fmla="val 12"/>
                <a:gd name="f25" fmla="val 14"/>
                <a:gd name="f26" fmla="+- 0 0 -90"/>
                <a:gd name="f27" fmla="*/ f3 1 15"/>
                <a:gd name="f28" fmla="*/ f4 1 2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5"/>
                <a:gd name="f37" fmla="*/ f33 1 26"/>
                <a:gd name="f38" fmla="*/ 15 f34 1"/>
                <a:gd name="f39" fmla="*/ 20 f33 1"/>
                <a:gd name="f40" fmla="*/ 7 f34 1"/>
                <a:gd name="f41" fmla="*/ 26 f33 1"/>
                <a:gd name="f42" fmla="*/ 1 f34 1"/>
                <a:gd name="f43" fmla="*/ 17 f33 1"/>
                <a:gd name="f44" fmla="*/ 4 f34 1"/>
                <a:gd name="f45" fmla="*/ 4 f33 1"/>
                <a:gd name="f46" fmla="*/ 8 f34 1"/>
                <a:gd name="f47" fmla="*/ 0 f33 1"/>
                <a:gd name="f48" fmla="*/ 12 f34 1"/>
                <a:gd name="f49" fmla="+- f35 0 f1"/>
                <a:gd name="f50" fmla="*/ f38 1 15"/>
                <a:gd name="f51" fmla="*/ f39 1 26"/>
                <a:gd name="f52" fmla="*/ f40 1 15"/>
                <a:gd name="f53" fmla="*/ f41 1 26"/>
                <a:gd name="f54" fmla="*/ f42 1 15"/>
                <a:gd name="f55" fmla="*/ f43 1 26"/>
                <a:gd name="f56" fmla="*/ f44 1 15"/>
                <a:gd name="f57" fmla="*/ f45 1 26"/>
                <a:gd name="f58" fmla="*/ f46 1 15"/>
                <a:gd name="f59" fmla="*/ f47 1 26"/>
                <a:gd name="f60" fmla="*/ f48 1 15"/>
                <a:gd name="f61" fmla="*/ 0 1 f36"/>
                <a:gd name="f62" fmla="*/ f30 1 f36"/>
                <a:gd name="f63" fmla="*/ 0 1 f37"/>
                <a:gd name="f64" fmla="*/ f31 1 f37"/>
                <a:gd name="f65" fmla="*/ f50 1 f36"/>
                <a:gd name="f66" fmla="*/ f51 1 f37"/>
                <a:gd name="f67" fmla="*/ f52 1 f36"/>
                <a:gd name="f68" fmla="*/ f53 1 f37"/>
                <a:gd name="f69" fmla="*/ f54 1 f36"/>
                <a:gd name="f70" fmla="*/ f55 1 f37"/>
                <a:gd name="f71" fmla="*/ f56 1 f36"/>
                <a:gd name="f72" fmla="*/ f57 1 f37"/>
                <a:gd name="f73" fmla="*/ f58 1 f36"/>
                <a:gd name="f74" fmla="*/ f59 1 f37"/>
                <a:gd name="f75" fmla="*/ f60 1 f36"/>
                <a:gd name="f76" fmla="*/ f61 f27 1"/>
                <a:gd name="f77" fmla="*/ f62 f27 1"/>
                <a:gd name="f78" fmla="*/ f64 f28 1"/>
                <a:gd name="f79" fmla="*/ f63 f28 1"/>
                <a:gd name="f80" fmla="*/ f65 f27 1"/>
                <a:gd name="f81" fmla="*/ f66 f28 1"/>
                <a:gd name="f82" fmla="*/ f67 f27 1"/>
                <a:gd name="f83" fmla="*/ f68 f28 1"/>
                <a:gd name="f84" fmla="*/ f69 f27 1"/>
                <a:gd name="f85" fmla="*/ f70 f28 1"/>
                <a:gd name="f86" fmla="*/ f71 f27 1"/>
                <a:gd name="f87" fmla="*/ f72 f28 1"/>
                <a:gd name="f88" fmla="*/ f73 f27 1"/>
                <a:gd name="f89" fmla="*/ f74 f28 1"/>
                <a:gd name="f90" fmla="*/ f7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90" y="f87"/>
                </a:cxn>
                <a:cxn ang="f49">
                  <a:pos x="f80" y="f81"/>
                </a:cxn>
              </a:cxnLst>
              <a:rect l="f76" t="f79" r="f77" b="f78"/>
              <a:pathLst>
                <a:path w="15" h="26">
                  <a:moveTo>
                    <a:pt x="f6" y="f8"/>
                  </a:moveTo>
                  <a:cubicBezTo>
                    <a:pt x="f9" y="f10"/>
                    <a:pt x="f11" y="f12"/>
                    <a:pt x="f13" y="f7"/>
                  </a:cubicBezTo>
                  <a:cubicBezTo>
                    <a:pt x="f14" y="f15"/>
                    <a:pt x="f16" y="f17"/>
                    <a:pt x="f16" y="f18"/>
                  </a:cubicBezTo>
                  <a:cubicBezTo>
                    <a:pt x="f5" y="f9"/>
                    <a:pt x="f19" y="f20"/>
                    <a:pt x="f21" y="f21"/>
                  </a:cubicBezTo>
                  <a:cubicBezTo>
                    <a:pt x="f21" y="f19"/>
                    <a:pt x="f13" y="f16"/>
                    <a:pt x="f20" y="f5"/>
                  </a:cubicBezTo>
                  <a:cubicBezTo>
                    <a:pt x="f22" y="f5"/>
                    <a:pt x="f23" y="f19"/>
                    <a:pt x="f24" y="f21"/>
                  </a:cubicBezTo>
                  <a:cubicBezTo>
                    <a:pt x="f9" y="f20"/>
                    <a:pt x="f25" y="f9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50" name="Freeform 460">
              <a:extLst>
                <a:ext uri="{FF2B5EF4-FFF2-40B4-BE49-F238E27FC236}">
                  <a16:creationId xmlns:a16="http://schemas.microsoft.com/office/drawing/2014/main" id="{AB4D76DE-5A4F-160B-5CDF-449A28D77A34}"/>
                </a:ext>
              </a:extLst>
            </p:cNvPr>
            <p:cNvSpPr/>
            <p:nvPr/>
          </p:nvSpPr>
          <p:spPr>
            <a:xfrm>
              <a:off x="10800371" y="3478487"/>
              <a:ext cx="25402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18"/>
                <a:gd name="f8" fmla="val 12"/>
                <a:gd name="f9" fmla="val 14"/>
                <a:gd name="f10" fmla="val 3"/>
                <a:gd name="f11" fmla="val 16"/>
                <a:gd name="f12" fmla="val 6"/>
                <a:gd name="f13" fmla="val 9"/>
                <a:gd name="f14" fmla="val 15"/>
                <a:gd name="f15" fmla="val 13"/>
                <a:gd name="f16" fmla="val 11"/>
                <a:gd name="f17" fmla="val 8"/>
                <a:gd name="f18" fmla="val 4"/>
                <a:gd name="f19" fmla="val 1"/>
                <a:gd name="f20" fmla="val 10"/>
                <a:gd name="f21" fmla="val 2"/>
                <a:gd name="f22" fmla="val 5"/>
                <a:gd name="f23" fmla="+- 0 0 -90"/>
                <a:gd name="f24" fmla="*/ f3 1 17"/>
                <a:gd name="f25" fmla="*/ f4 1 1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7"/>
                <a:gd name="f34" fmla="*/ f30 1 18"/>
                <a:gd name="f35" fmla="*/ 12 f31 1"/>
                <a:gd name="f36" fmla="*/ 0 f30 1"/>
                <a:gd name="f37" fmla="*/ 17 f31 1"/>
                <a:gd name="f38" fmla="*/ 9 f30 1"/>
                <a:gd name="f39" fmla="*/ 11 f31 1"/>
                <a:gd name="f40" fmla="*/ 18 f30 1"/>
                <a:gd name="f41" fmla="*/ 0 f31 1"/>
                <a:gd name="f42" fmla="*/ 13 f30 1"/>
                <a:gd name="f43" fmla="*/ 2 f31 1"/>
                <a:gd name="f44" fmla="*/ 2 f30 1"/>
                <a:gd name="f45" fmla="+- f32 0 f1"/>
                <a:gd name="f46" fmla="*/ f35 1 17"/>
                <a:gd name="f47" fmla="*/ f36 1 18"/>
                <a:gd name="f48" fmla="*/ f37 1 17"/>
                <a:gd name="f49" fmla="*/ f38 1 18"/>
                <a:gd name="f50" fmla="*/ f39 1 17"/>
                <a:gd name="f51" fmla="*/ f40 1 18"/>
                <a:gd name="f52" fmla="*/ f41 1 17"/>
                <a:gd name="f53" fmla="*/ f42 1 18"/>
                <a:gd name="f54" fmla="*/ f43 1 17"/>
                <a:gd name="f55" fmla="*/ f44 1 18"/>
                <a:gd name="f56" fmla="*/ 0 1 f33"/>
                <a:gd name="f57" fmla="*/ f27 1 f33"/>
                <a:gd name="f58" fmla="*/ 0 1 f34"/>
                <a:gd name="f59" fmla="*/ f28 1 f34"/>
                <a:gd name="f60" fmla="*/ f46 1 f33"/>
                <a:gd name="f61" fmla="*/ f47 1 f34"/>
                <a:gd name="f62" fmla="*/ f48 1 f33"/>
                <a:gd name="f63" fmla="*/ f49 1 f34"/>
                <a:gd name="f64" fmla="*/ f50 1 f33"/>
                <a:gd name="f65" fmla="*/ f51 1 f34"/>
                <a:gd name="f66" fmla="*/ f52 1 f33"/>
                <a:gd name="f67" fmla="*/ f53 1 f34"/>
                <a:gd name="f68" fmla="*/ f54 1 f33"/>
                <a:gd name="f69" fmla="*/ f55 1 f34"/>
                <a:gd name="f70" fmla="*/ f56 f24 1"/>
                <a:gd name="f71" fmla="*/ f57 f24 1"/>
                <a:gd name="f72" fmla="*/ f59 f25 1"/>
                <a:gd name="f73" fmla="*/ f58 f25 1"/>
                <a:gd name="f74" fmla="*/ f60 f24 1"/>
                <a:gd name="f75" fmla="*/ f61 f25 1"/>
                <a:gd name="f76" fmla="*/ f62 f24 1"/>
                <a:gd name="f77" fmla="*/ f63 f25 1"/>
                <a:gd name="f78" fmla="*/ f64 f24 1"/>
                <a:gd name="f79" fmla="*/ f65 f25 1"/>
                <a:gd name="f80" fmla="*/ f66 f24 1"/>
                <a:gd name="f81" fmla="*/ f67 f25 1"/>
                <a:gd name="f82" fmla="*/ f68 f24 1"/>
                <a:gd name="f83" fmla="*/ f69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8" y="f79"/>
                </a:cxn>
                <a:cxn ang="f45">
                  <a:pos x="f80" y="f81"/>
                </a:cxn>
                <a:cxn ang="f45">
                  <a:pos x="f82" y="f83"/>
                </a:cxn>
                <a:cxn ang="f45">
                  <a:pos x="f74" y="f75"/>
                </a:cxn>
              </a:cxnLst>
              <a:rect l="f70" t="f73" r="f71" b="f72"/>
              <a:pathLst>
                <a:path w="17" h="18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8"/>
                    <a:pt x="f15" y="f14"/>
                    <a:pt x="f16" y="f7"/>
                  </a:cubicBezTo>
                  <a:cubicBezTo>
                    <a:pt x="f17" y="f11"/>
                    <a:pt x="f18" y="f14"/>
                    <a:pt x="f5" y="f15"/>
                  </a:cubicBezTo>
                  <a:cubicBezTo>
                    <a:pt x="f19" y="f20"/>
                    <a:pt x="f19" y="f12"/>
                    <a:pt x="f21" y="f21"/>
                  </a:cubicBezTo>
                  <a:cubicBezTo>
                    <a:pt x="f22" y="f19"/>
                    <a:pt x="f17" y="f5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51" name="Freeform 461">
              <a:extLst>
                <a:ext uri="{FF2B5EF4-FFF2-40B4-BE49-F238E27FC236}">
                  <a16:creationId xmlns:a16="http://schemas.microsoft.com/office/drawing/2014/main" id="{294B3F82-8A08-1C9E-7C53-A83698563CB8}"/>
                </a:ext>
              </a:extLst>
            </p:cNvPr>
            <p:cNvSpPr/>
            <p:nvPr/>
          </p:nvSpPr>
          <p:spPr>
            <a:xfrm>
              <a:off x="10409849" y="3713442"/>
              <a:ext cx="28575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21"/>
                <a:gd name="f8" fmla="val 2"/>
                <a:gd name="f9" fmla="val 13"/>
                <a:gd name="f10" fmla="val 8"/>
                <a:gd name="f11" fmla="val 7"/>
                <a:gd name="f12" fmla="val 15"/>
                <a:gd name="f13" fmla="val 1"/>
                <a:gd name="f14" fmla="+- 0 0 -90"/>
                <a:gd name="f15" fmla="*/ f3 1 19"/>
                <a:gd name="f16" fmla="*/ f4 1 21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9"/>
                <a:gd name="f25" fmla="*/ f21 1 21"/>
                <a:gd name="f26" fmla="*/ 19 f22 1"/>
                <a:gd name="f27" fmla="*/ 2 f21 1"/>
                <a:gd name="f28" fmla="*/ 0 f22 1"/>
                <a:gd name="f29" fmla="*/ 21 f21 1"/>
                <a:gd name="f30" fmla="+- f23 0 f1"/>
                <a:gd name="f31" fmla="*/ f26 1 19"/>
                <a:gd name="f32" fmla="*/ f27 1 21"/>
                <a:gd name="f33" fmla="*/ f28 1 19"/>
                <a:gd name="f34" fmla="*/ f29 1 21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9" h="21">
                  <a:moveTo>
                    <a:pt x="f6" y="f8"/>
                  </a:moveTo>
                  <a:cubicBezTo>
                    <a:pt x="f9" y="f10"/>
                    <a:pt x="f11" y="f12"/>
                    <a:pt x="f5" y="f7"/>
                  </a:cubicBezTo>
                  <a:cubicBezTo>
                    <a:pt x="f13" y="f11"/>
                    <a:pt x="f10" y="f5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52" name="Freeform 462">
              <a:extLst>
                <a:ext uri="{FF2B5EF4-FFF2-40B4-BE49-F238E27FC236}">
                  <a16:creationId xmlns:a16="http://schemas.microsoft.com/office/drawing/2014/main" id="{375B4305-E642-D732-B1E5-E3BAFD7DA3B7}"/>
                </a:ext>
              </a:extLst>
            </p:cNvPr>
            <p:cNvSpPr/>
            <p:nvPr/>
          </p:nvSpPr>
          <p:spPr>
            <a:xfrm>
              <a:off x="11495699" y="4329391"/>
              <a:ext cx="136529" cy="153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4"/>
                <a:gd name="f7" fmla="val 107"/>
                <a:gd name="f8" fmla="val 19"/>
                <a:gd name="f9" fmla="val 92"/>
                <a:gd name="f10" fmla="val 23"/>
                <a:gd name="f11" fmla="val 90"/>
                <a:gd name="f12" fmla="val 28"/>
                <a:gd name="f13" fmla="val 87"/>
                <a:gd name="f14" fmla="val 31"/>
                <a:gd name="f15" fmla="val 68"/>
                <a:gd name="f16" fmla="val 54"/>
                <a:gd name="f17" fmla="val 49"/>
                <a:gd name="f18" fmla="val 76"/>
                <a:gd name="f19" fmla="val 29"/>
                <a:gd name="f20" fmla="val 99"/>
                <a:gd name="f21" fmla="val 106"/>
                <a:gd name="f22" fmla="val 12"/>
                <a:gd name="f23" fmla="val 5"/>
                <a:gd name="f24" fmla="val 101"/>
                <a:gd name="f25" fmla="val 96"/>
                <a:gd name="f26" fmla="val 85"/>
                <a:gd name="f27" fmla="val 6"/>
                <a:gd name="f28" fmla="val 78"/>
                <a:gd name="f29" fmla="val 24"/>
                <a:gd name="f30" fmla="val 56"/>
                <a:gd name="f31" fmla="val 43"/>
                <a:gd name="f32" fmla="val 34"/>
                <a:gd name="f33" fmla="val 62"/>
                <a:gd name="f34" fmla="val 72"/>
                <a:gd name="f35" fmla="val 1"/>
                <a:gd name="f36" fmla="val 83"/>
                <a:gd name="f37" fmla="val 10"/>
                <a:gd name="f38" fmla="val 13"/>
                <a:gd name="f39" fmla="val 15"/>
                <a:gd name="f40" fmla="+- 0 0 -90"/>
                <a:gd name="f41" fmla="*/ f3 1 94"/>
                <a:gd name="f42" fmla="*/ f4 1 107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94"/>
                <a:gd name="f51" fmla="*/ f47 1 107"/>
                <a:gd name="f52" fmla="*/ 94 f48 1"/>
                <a:gd name="f53" fmla="*/ 19 f47 1"/>
                <a:gd name="f54" fmla="*/ 87 f48 1"/>
                <a:gd name="f55" fmla="*/ 31 f47 1"/>
                <a:gd name="f56" fmla="*/ 29 f48 1"/>
                <a:gd name="f57" fmla="*/ 99 f47 1"/>
                <a:gd name="f58" fmla="*/ 5 f48 1"/>
                <a:gd name="f59" fmla="*/ 101 f47 1"/>
                <a:gd name="f60" fmla="*/ 6 f48 1"/>
                <a:gd name="f61" fmla="*/ 78 f47 1"/>
                <a:gd name="f62" fmla="*/ 62 f48 1"/>
                <a:gd name="f63" fmla="*/ 12 f47 1"/>
                <a:gd name="f64" fmla="*/ 90 f48 1"/>
                <a:gd name="f65" fmla="*/ 10 f47 1"/>
                <a:gd name="f66" fmla="+- f49 0 f1"/>
                <a:gd name="f67" fmla="*/ f52 1 94"/>
                <a:gd name="f68" fmla="*/ f53 1 107"/>
                <a:gd name="f69" fmla="*/ f54 1 94"/>
                <a:gd name="f70" fmla="*/ f55 1 107"/>
                <a:gd name="f71" fmla="*/ f56 1 94"/>
                <a:gd name="f72" fmla="*/ f57 1 107"/>
                <a:gd name="f73" fmla="*/ f58 1 94"/>
                <a:gd name="f74" fmla="*/ f59 1 107"/>
                <a:gd name="f75" fmla="*/ f60 1 94"/>
                <a:gd name="f76" fmla="*/ f61 1 107"/>
                <a:gd name="f77" fmla="*/ f62 1 94"/>
                <a:gd name="f78" fmla="*/ f63 1 107"/>
                <a:gd name="f79" fmla="*/ f64 1 94"/>
                <a:gd name="f80" fmla="*/ f65 1 107"/>
                <a:gd name="f81" fmla="*/ 0 1 f50"/>
                <a:gd name="f82" fmla="*/ f44 1 f50"/>
                <a:gd name="f83" fmla="*/ 0 1 f51"/>
                <a:gd name="f84" fmla="*/ f45 1 f51"/>
                <a:gd name="f85" fmla="*/ f67 1 f50"/>
                <a:gd name="f86" fmla="*/ f68 1 f51"/>
                <a:gd name="f87" fmla="*/ f69 1 f50"/>
                <a:gd name="f88" fmla="*/ f70 1 f51"/>
                <a:gd name="f89" fmla="*/ f71 1 f50"/>
                <a:gd name="f90" fmla="*/ f72 1 f51"/>
                <a:gd name="f91" fmla="*/ f73 1 f50"/>
                <a:gd name="f92" fmla="*/ f74 1 f51"/>
                <a:gd name="f93" fmla="*/ f75 1 f50"/>
                <a:gd name="f94" fmla="*/ f76 1 f51"/>
                <a:gd name="f95" fmla="*/ f77 1 f50"/>
                <a:gd name="f96" fmla="*/ f78 1 f51"/>
                <a:gd name="f97" fmla="*/ f79 1 f50"/>
                <a:gd name="f98" fmla="*/ f80 1 f51"/>
                <a:gd name="f99" fmla="*/ f81 f41 1"/>
                <a:gd name="f100" fmla="*/ f82 f41 1"/>
                <a:gd name="f101" fmla="*/ f84 f42 1"/>
                <a:gd name="f102" fmla="*/ f83 f42 1"/>
                <a:gd name="f103" fmla="*/ f85 f41 1"/>
                <a:gd name="f104" fmla="*/ f86 f42 1"/>
                <a:gd name="f105" fmla="*/ f87 f41 1"/>
                <a:gd name="f106" fmla="*/ f88 f42 1"/>
                <a:gd name="f107" fmla="*/ f89 f41 1"/>
                <a:gd name="f108" fmla="*/ f90 f42 1"/>
                <a:gd name="f109" fmla="*/ f91 f41 1"/>
                <a:gd name="f110" fmla="*/ f92 f42 1"/>
                <a:gd name="f111" fmla="*/ f93 f41 1"/>
                <a:gd name="f112" fmla="*/ f94 f42 1"/>
                <a:gd name="f113" fmla="*/ f95 f41 1"/>
                <a:gd name="f114" fmla="*/ f96 f42 1"/>
                <a:gd name="f115" fmla="*/ f97 f41 1"/>
                <a:gd name="f116" fmla="*/ f98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3" y="f104"/>
                </a:cxn>
                <a:cxn ang="f66">
                  <a:pos x="f105" y="f106"/>
                </a:cxn>
                <a:cxn ang="f66">
                  <a:pos x="f107" y="f108"/>
                </a:cxn>
                <a:cxn ang="f66">
                  <a:pos x="f109" y="f110"/>
                </a:cxn>
                <a:cxn ang="f66">
                  <a:pos x="f111" y="f112"/>
                </a:cxn>
                <a:cxn ang="f66">
                  <a:pos x="f113" y="f114"/>
                </a:cxn>
                <a:cxn ang="f66">
                  <a:pos x="f115" y="f116"/>
                </a:cxn>
                <a:cxn ang="f66">
                  <a:pos x="f103" y="f104"/>
                </a:cxn>
              </a:cxnLst>
              <a:rect l="f99" t="f102" r="f100" b="f101"/>
              <a:pathLst>
                <a:path w="94" h="107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0" y="f21"/>
                    <a:pt x="f22" y="f7"/>
                    <a:pt x="f23" y="f24"/>
                  </a:cubicBezTo>
                  <a:cubicBezTo>
                    <a:pt x="f5" y="f25"/>
                    <a:pt x="f5" y="f26"/>
                    <a:pt x="f27" y="f28"/>
                  </a:cubicBezTo>
                  <a:cubicBezTo>
                    <a:pt x="f29" y="f30"/>
                    <a:pt x="f31" y="f32"/>
                    <a:pt x="f33" y="f22"/>
                  </a:cubicBezTo>
                  <a:cubicBezTo>
                    <a:pt x="f34" y="f35"/>
                    <a:pt x="f36" y="f5"/>
                    <a:pt x="f11" y="f37"/>
                  </a:cubicBezTo>
                  <a:cubicBezTo>
                    <a:pt x="f9" y="f38"/>
                    <a:pt x="f9" y="f39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53" name="Freeform 463">
              <a:extLst>
                <a:ext uri="{FF2B5EF4-FFF2-40B4-BE49-F238E27FC236}">
                  <a16:creationId xmlns:a16="http://schemas.microsoft.com/office/drawing/2014/main" id="{6966EB0A-A419-DBA0-B95F-3184146DC108}"/>
                </a:ext>
              </a:extLst>
            </p:cNvPr>
            <p:cNvSpPr/>
            <p:nvPr/>
          </p:nvSpPr>
          <p:spPr>
            <a:xfrm>
              <a:off x="11463951" y="4319863"/>
              <a:ext cx="82552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56"/>
                <a:gd name="f8" fmla="val 28"/>
                <a:gd name="f9" fmla="val 12"/>
                <a:gd name="f10" fmla="val 44"/>
                <a:gd name="f11" fmla="val 1"/>
                <a:gd name="f12" fmla="val 13"/>
                <a:gd name="f13" fmla="val 29"/>
                <a:gd name="f14" fmla="val 36"/>
                <a:gd name="f15" fmla="val 20"/>
                <a:gd name="f16" fmla="val 45"/>
                <a:gd name="f17" fmla="val 37"/>
                <a:gd name="f18" fmla="val 19"/>
                <a:gd name="f19" fmla="val 38"/>
                <a:gd name="f20" fmla="+- 0 0 -90"/>
                <a:gd name="f21" fmla="*/ f3 1 57"/>
                <a:gd name="f22" fmla="*/ f4 1 56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57"/>
                <a:gd name="f31" fmla="*/ f27 1 56"/>
                <a:gd name="f32" fmla="*/ 28 f28 1"/>
                <a:gd name="f33" fmla="*/ 56 f27 1"/>
                <a:gd name="f34" fmla="*/ 1 f28 1"/>
                <a:gd name="f35" fmla="*/ 28 f27 1"/>
                <a:gd name="f36" fmla="*/ 0 f27 1"/>
                <a:gd name="f37" fmla="*/ 57 f28 1"/>
                <a:gd name="f38" fmla="*/ 29 f27 1"/>
                <a:gd name="f39" fmla="*/ 13 f28 1"/>
                <a:gd name="f40" fmla="*/ 44 f27 1"/>
                <a:gd name="f41" fmla="*/ 44 f28 1"/>
                <a:gd name="f42" fmla="*/ 29 f28 1"/>
                <a:gd name="f43" fmla="*/ 12 f27 1"/>
                <a:gd name="f44" fmla="+- f29 0 f1"/>
                <a:gd name="f45" fmla="*/ f32 1 57"/>
                <a:gd name="f46" fmla="*/ f33 1 56"/>
                <a:gd name="f47" fmla="*/ f34 1 57"/>
                <a:gd name="f48" fmla="*/ f35 1 56"/>
                <a:gd name="f49" fmla="*/ f36 1 56"/>
                <a:gd name="f50" fmla="*/ f37 1 57"/>
                <a:gd name="f51" fmla="*/ f38 1 56"/>
                <a:gd name="f52" fmla="*/ f39 1 57"/>
                <a:gd name="f53" fmla="*/ f40 1 56"/>
                <a:gd name="f54" fmla="*/ f41 1 57"/>
                <a:gd name="f55" fmla="*/ f42 1 57"/>
                <a:gd name="f56" fmla="*/ f43 1 56"/>
                <a:gd name="f57" fmla="*/ 0 1 f30"/>
                <a:gd name="f58" fmla="*/ f24 1 f30"/>
                <a:gd name="f59" fmla="*/ 0 1 f31"/>
                <a:gd name="f60" fmla="*/ f25 1 f31"/>
                <a:gd name="f61" fmla="*/ f45 1 f30"/>
                <a:gd name="f62" fmla="*/ f46 1 f31"/>
                <a:gd name="f63" fmla="*/ f47 1 f30"/>
                <a:gd name="f64" fmla="*/ f48 1 f31"/>
                <a:gd name="f65" fmla="*/ f49 1 f31"/>
                <a:gd name="f66" fmla="*/ f50 1 f30"/>
                <a:gd name="f67" fmla="*/ f51 1 f31"/>
                <a:gd name="f68" fmla="*/ f52 1 f30"/>
                <a:gd name="f69" fmla="*/ f53 1 f31"/>
                <a:gd name="f70" fmla="*/ f54 1 f30"/>
                <a:gd name="f71" fmla="*/ f55 1 f30"/>
                <a:gd name="f72" fmla="*/ f56 1 f31"/>
                <a:gd name="f73" fmla="*/ f57 f21 1"/>
                <a:gd name="f74" fmla="*/ f58 f21 1"/>
                <a:gd name="f75" fmla="*/ f60 f22 1"/>
                <a:gd name="f76" fmla="*/ f59 f22 1"/>
                <a:gd name="f77" fmla="*/ f61 f21 1"/>
                <a:gd name="f78" fmla="*/ f62 f22 1"/>
                <a:gd name="f79" fmla="*/ f63 f21 1"/>
                <a:gd name="f80" fmla="*/ f64 f22 1"/>
                <a:gd name="f81" fmla="*/ f65 f22 1"/>
                <a:gd name="f82" fmla="*/ f66 f21 1"/>
                <a:gd name="f83" fmla="*/ f67 f22 1"/>
                <a:gd name="f84" fmla="*/ f68 f21 1"/>
                <a:gd name="f85" fmla="*/ f69 f22 1"/>
                <a:gd name="f86" fmla="*/ f70 f21 1"/>
                <a:gd name="f87" fmla="*/ f71 f21 1"/>
                <a:gd name="f88" fmla="*/ f7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77" y="f78"/>
                </a:cxn>
                <a:cxn ang="f44">
                  <a:pos x="f79" y="f80"/>
                </a:cxn>
                <a:cxn ang="f44">
                  <a:pos x="f77" y="f81"/>
                </a:cxn>
                <a:cxn ang="f44">
                  <a:pos x="f82" y="f83"/>
                </a:cxn>
                <a:cxn ang="f44">
                  <a:pos x="f77" y="f78"/>
                </a:cxn>
                <a:cxn ang="f44">
                  <a:pos x="f84" y="f80"/>
                </a:cxn>
                <a:cxn ang="f44">
                  <a:pos x="f77" y="f85"/>
                </a:cxn>
                <a:cxn ang="f44">
                  <a:pos x="f86" y="f83"/>
                </a:cxn>
                <a:cxn ang="f44">
                  <a:pos x="f87" y="f88"/>
                </a:cxn>
                <a:cxn ang="f44">
                  <a:pos x="f84" y="f80"/>
                </a:cxn>
              </a:cxnLst>
              <a:rect l="f73" t="f76" r="f74" b="f75"/>
              <a:pathLst>
                <a:path w="57" h="56">
                  <a:moveTo>
                    <a:pt x="f8" y="f7"/>
                  </a:moveTo>
                  <a:cubicBezTo>
                    <a:pt x="f9" y="f7"/>
                    <a:pt x="f5" y="f10"/>
                    <a:pt x="f11" y="f8"/>
                  </a:cubicBezTo>
                  <a:cubicBezTo>
                    <a:pt x="f11" y="f9"/>
                    <a:pt x="f12" y="f5"/>
                    <a:pt x="f8" y="f5"/>
                  </a:cubicBezTo>
                  <a:cubicBezTo>
                    <a:pt x="f10" y="f5"/>
                    <a:pt x="f6" y="f12"/>
                    <a:pt x="f6" y="f13"/>
                  </a:cubicBezTo>
                  <a:cubicBezTo>
                    <a:pt x="f7" y="f10"/>
                    <a:pt x="f10" y="f7"/>
                    <a:pt x="f8" y="f7"/>
                  </a:cubicBezTo>
                  <a:close/>
                  <a:moveTo>
                    <a:pt x="f12" y="f8"/>
                  </a:moveTo>
                  <a:cubicBezTo>
                    <a:pt x="f9" y="f14"/>
                    <a:pt x="f15" y="f10"/>
                    <a:pt x="f8" y="f10"/>
                  </a:cubicBezTo>
                  <a:cubicBezTo>
                    <a:pt x="f14" y="f16"/>
                    <a:pt x="f10" y="f17"/>
                    <a:pt x="f10" y="f13"/>
                  </a:cubicBezTo>
                  <a:cubicBezTo>
                    <a:pt x="f10" y="f18"/>
                    <a:pt x="f19" y="f12"/>
                    <a:pt x="f13" y="f9"/>
                  </a:cubicBezTo>
                  <a:cubicBezTo>
                    <a:pt x="f15" y="f9"/>
                    <a:pt x="f12" y="f18"/>
                    <a:pt x="f12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54" name="Freeform 464">
              <a:extLst>
                <a:ext uri="{FF2B5EF4-FFF2-40B4-BE49-F238E27FC236}">
                  <a16:creationId xmlns:a16="http://schemas.microsoft.com/office/drawing/2014/main" id="{7A8DD6AA-C1DD-04A5-69F6-F21808F152B6}"/>
                </a:ext>
              </a:extLst>
            </p:cNvPr>
            <p:cNvSpPr/>
            <p:nvPr/>
          </p:nvSpPr>
          <p:spPr>
            <a:xfrm>
              <a:off x="11589361" y="4408761"/>
              <a:ext cx="80960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28"/>
                <a:gd name="f8" fmla="val 43"/>
                <a:gd name="f9" fmla="val 12"/>
                <a:gd name="f10" fmla="val 42"/>
                <a:gd name="f11" fmla="val 13"/>
                <a:gd name="f12" fmla="val 19"/>
                <a:gd name="f13" fmla="val 36"/>
                <a:gd name="f14" fmla="val 44"/>
                <a:gd name="f15" fmla="val 37"/>
                <a:gd name="f16" fmla="+- 0 0 -90"/>
                <a:gd name="f17" fmla="*/ f3 1 56"/>
                <a:gd name="f18" fmla="*/ f4 1 56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56"/>
                <a:gd name="f25" fmla="*/ 28 f22 1"/>
                <a:gd name="f26" fmla="*/ 0 f22 1"/>
                <a:gd name="f27" fmla="*/ 56 f22 1"/>
                <a:gd name="f28" fmla="*/ 12 f22 1"/>
                <a:gd name="f29" fmla="*/ 43 f22 1"/>
                <a:gd name="f30" fmla="*/ 44 f22 1"/>
                <a:gd name="f31" fmla="+- f23 0 f1"/>
                <a:gd name="f32" fmla="*/ f25 1 56"/>
                <a:gd name="f33" fmla="*/ f26 1 56"/>
                <a:gd name="f34" fmla="*/ f27 1 56"/>
                <a:gd name="f35" fmla="*/ f28 1 56"/>
                <a:gd name="f36" fmla="*/ f29 1 56"/>
                <a:gd name="f37" fmla="*/ f30 1 56"/>
                <a:gd name="f38" fmla="*/ 0 1 f24"/>
                <a:gd name="f39" fmla="*/ f20 1 f24"/>
                <a:gd name="f40" fmla="*/ f32 1 f24"/>
                <a:gd name="f41" fmla="*/ f33 1 f24"/>
                <a:gd name="f42" fmla="*/ f34 1 f24"/>
                <a:gd name="f43" fmla="*/ f35 1 f24"/>
                <a:gd name="f44" fmla="*/ f36 1 f24"/>
                <a:gd name="f45" fmla="*/ f37 1 f24"/>
                <a:gd name="f46" fmla="*/ f38 f17 1"/>
                <a:gd name="f47" fmla="*/ f39 f17 1"/>
                <a:gd name="f48" fmla="*/ f39 f18 1"/>
                <a:gd name="f49" fmla="*/ f38 f18 1"/>
                <a:gd name="f50" fmla="*/ f40 f17 1"/>
                <a:gd name="f51" fmla="*/ f41 f18 1"/>
                <a:gd name="f52" fmla="*/ f42 f17 1"/>
                <a:gd name="f53" fmla="*/ f40 f18 1"/>
                <a:gd name="f54" fmla="*/ f42 f18 1"/>
                <a:gd name="f55" fmla="*/ f41 f17 1"/>
                <a:gd name="f56" fmla="*/ f43 f18 1"/>
                <a:gd name="f57" fmla="*/ f43 f17 1"/>
                <a:gd name="f58" fmla="*/ f44 f18 1"/>
                <a:gd name="f59" fmla="*/ f4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3"/>
                </a:cxn>
                <a:cxn ang="f31">
                  <a:pos x="f50" y="f54"/>
                </a:cxn>
                <a:cxn ang="f31">
                  <a:pos x="f55" y="f53"/>
                </a:cxn>
                <a:cxn ang="f31">
                  <a:pos x="f50" y="f51"/>
                </a:cxn>
                <a:cxn ang="f31">
                  <a:pos x="f50" y="f56"/>
                </a:cxn>
                <a:cxn ang="f31">
                  <a:pos x="f57" y="f53"/>
                </a:cxn>
                <a:cxn ang="f31">
                  <a:pos x="f50" y="f58"/>
                </a:cxn>
                <a:cxn ang="f31">
                  <a:pos x="f59" y="f53"/>
                </a:cxn>
                <a:cxn ang="f31">
                  <a:pos x="f50" y="f56"/>
                </a:cxn>
              </a:cxnLst>
              <a:rect l="f46" t="f49" r="f47" b="f48"/>
              <a:pathLst>
                <a:path w="56" h="56">
                  <a:moveTo>
                    <a:pt x="f7" y="f5"/>
                  </a:moveTo>
                  <a:cubicBezTo>
                    <a:pt x="f8" y="f5"/>
                    <a:pt x="f6" y="f9"/>
                    <a:pt x="f6" y="f7"/>
                  </a:cubicBezTo>
                  <a:cubicBezTo>
                    <a:pt x="f6" y="f10"/>
                    <a:pt x="f8" y="f6"/>
                    <a:pt x="f7" y="f6"/>
                  </a:cubicBezTo>
                  <a:cubicBezTo>
                    <a:pt x="f11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lose/>
                  <a:moveTo>
                    <a:pt x="f7" y="f9"/>
                  </a:moveTo>
                  <a:cubicBezTo>
                    <a:pt x="f12" y="f9"/>
                    <a:pt x="f9" y="f12"/>
                    <a:pt x="f9" y="f7"/>
                  </a:cubicBezTo>
                  <a:cubicBezTo>
                    <a:pt x="f9" y="f13"/>
                    <a:pt x="f12" y="f8"/>
                    <a:pt x="f7" y="f8"/>
                  </a:cubicBezTo>
                  <a:cubicBezTo>
                    <a:pt x="f13" y="f8"/>
                    <a:pt x="f8" y="f13"/>
                    <a:pt x="f14" y="f7"/>
                  </a:cubicBezTo>
                  <a:cubicBezTo>
                    <a:pt x="f14" y="f12"/>
                    <a:pt x="f15" y="f9"/>
                    <a:pt x="f7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55" name="Freeform 465">
              <a:extLst>
                <a:ext uri="{FF2B5EF4-FFF2-40B4-BE49-F238E27FC236}">
                  <a16:creationId xmlns:a16="http://schemas.microsoft.com/office/drawing/2014/main" id="{1F5B23DE-2BEB-D5D5-34F0-EBD2801004AB}"/>
                </a:ext>
              </a:extLst>
            </p:cNvPr>
            <p:cNvSpPr/>
            <p:nvPr/>
          </p:nvSpPr>
          <p:spPr>
            <a:xfrm>
              <a:off x="11346478" y="3532464"/>
              <a:ext cx="201616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"/>
                <a:gd name="f7" fmla="val 80"/>
                <a:gd name="f8" fmla="val 40"/>
                <a:gd name="f9" fmla="val 50"/>
                <a:gd name="f10" fmla="val 16"/>
                <a:gd name="f11" fmla="val 60"/>
                <a:gd name="f12" fmla="val 32"/>
                <a:gd name="f13" fmla="val 72"/>
                <a:gd name="f14" fmla="val 83"/>
                <a:gd name="f15" fmla="val 93"/>
                <a:gd name="f16" fmla="val 104"/>
                <a:gd name="f17" fmla="val 134"/>
                <a:gd name="f18" fmla="val 42"/>
                <a:gd name="f19" fmla="val 136"/>
                <a:gd name="f20" fmla="val 7"/>
                <a:gd name="f21" fmla="val 47"/>
                <a:gd name="f22" fmla="val 14"/>
                <a:gd name="f23" fmla="val 12"/>
                <a:gd name="f24" fmla="+- 0 0 -90"/>
                <a:gd name="f25" fmla="*/ f3 1 140"/>
                <a:gd name="f26" fmla="*/ f4 1 80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40"/>
                <a:gd name="f35" fmla="*/ f31 1 80"/>
                <a:gd name="f36" fmla="*/ 40 f32 1"/>
                <a:gd name="f37" fmla="*/ 0 f31 1"/>
                <a:gd name="f38" fmla="*/ 72 f32 1"/>
                <a:gd name="f39" fmla="*/ 50 f31 1"/>
                <a:gd name="f40" fmla="*/ 104 f32 1"/>
                <a:gd name="f41" fmla="*/ 136 f32 1"/>
                <a:gd name="f42" fmla="*/ 80 f31 1"/>
                <a:gd name="f43" fmla="*/ 7 f32 1"/>
                <a:gd name="f44" fmla="+- f33 0 f1"/>
                <a:gd name="f45" fmla="*/ f36 1 140"/>
                <a:gd name="f46" fmla="*/ f37 1 80"/>
                <a:gd name="f47" fmla="*/ f38 1 140"/>
                <a:gd name="f48" fmla="*/ f39 1 80"/>
                <a:gd name="f49" fmla="*/ f40 1 140"/>
                <a:gd name="f50" fmla="*/ f41 1 140"/>
                <a:gd name="f51" fmla="*/ f42 1 80"/>
                <a:gd name="f52" fmla="*/ f43 1 140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4"/>
                <a:gd name="f63" fmla="*/ f51 1 f35"/>
                <a:gd name="f64" fmla="*/ f52 1 f34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5 1"/>
                <a:gd name="f75" fmla="*/ f63 f26 1"/>
                <a:gd name="f76" fmla="*/ f64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0"/>
                </a:cxn>
                <a:cxn ang="f44">
                  <a:pos x="f74" y="f75"/>
                </a:cxn>
                <a:cxn ang="f44">
                  <a:pos x="f76" y="f75"/>
                </a:cxn>
                <a:cxn ang="f44">
                  <a:pos x="f69" y="f70"/>
                </a:cxn>
              </a:cxnLst>
              <a:rect l="f65" t="f68" r="f66" b="f67"/>
              <a:pathLst>
                <a:path w="140" h="80">
                  <a:moveTo>
                    <a:pt x="f8" y="f5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2"/>
                    <a:pt x="f15" y="f10"/>
                    <a:pt x="f16" y="f5"/>
                  </a:cubicBezTo>
                  <a:cubicBezTo>
                    <a:pt x="f17" y="f10"/>
                    <a:pt x="f6" y="f18"/>
                    <a:pt x="f19" y="f7"/>
                  </a:cubicBezTo>
                  <a:cubicBezTo>
                    <a:pt x="f15" y="f7"/>
                    <a:pt x="f9" y="f7"/>
                    <a:pt x="f20" y="f7"/>
                  </a:cubicBezTo>
                  <a:cubicBezTo>
                    <a:pt x="f5" y="f21"/>
                    <a:pt x="f22" y="f23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56" name="Freeform 466">
              <a:extLst>
                <a:ext uri="{FF2B5EF4-FFF2-40B4-BE49-F238E27FC236}">
                  <a16:creationId xmlns:a16="http://schemas.microsoft.com/office/drawing/2014/main" id="{455953D2-2345-0170-CCAA-47DF5DE24C51}"/>
                </a:ext>
              </a:extLst>
            </p:cNvPr>
            <p:cNvSpPr/>
            <p:nvPr/>
          </p:nvSpPr>
          <p:spPr>
            <a:xfrm>
              <a:off x="11406801" y="3435629"/>
              <a:ext cx="87316" cy="88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62"/>
                <a:gd name="f8" fmla="val 30"/>
                <a:gd name="f9" fmla="val 48"/>
                <a:gd name="f10" fmla="val 1"/>
                <a:gd name="f11" fmla="val 14"/>
                <a:gd name="f12" fmla="val 60"/>
                <a:gd name="f13" fmla="val 32"/>
                <a:gd name="f14" fmla="val 49"/>
                <a:gd name="f15" fmla="val 46"/>
                <a:gd name="f16" fmla="val 29"/>
                <a:gd name="f17" fmla="val 12"/>
                <a:gd name="f18" fmla="val 13"/>
                <a:gd name="f19" fmla="+- 0 0 -90"/>
                <a:gd name="f20" fmla="*/ f3 1 61"/>
                <a:gd name="f21" fmla="*/ f4 1 62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61"/>
                <a:gd name="f30" fmla="*/ f26 1 62"/>
                <a:gd name="f31" fmla="*/ 30 f27 1"/>
                <a:gd name="f32" fmla="*/ 0 f26 1"/>
                <a:gd name="f33" fmla="*/ 60 f27 1"/>
                <a:gd name="f34" fmla="*/ 32 f26 1"/>
                <a:gd name="f35" fmla="*/ 29 f27 1"/>
                <a:gd name="f36" fmla="*/ 62 f26 1"/>
                <a:gd name="f37" fmla="*/ 0 f27 1"/>
                <a:gd name="f38" fmla="*/ 30 f26 1"/>
                <a:gd name="f39" fmla="+- f28 0 f1"/>
                <a:gd name="f40" fmla="*/ f31 1 61"/>
                <a:gd name="f41" fmla="*/ f32 1 62"/>
                <a:gd name="f42" fmla="*/ f33 1 61"/>
                <a:gd name="f43" fmla="*/ f34 1 62"/>
                <a:gd name="f44" fmla="*/ f35 1 61"/>
                <a:gd name="f45" fmla="*/ f36 1 62"/>
                <a:gd name="f46" fmla="*/ f37 1 61"/>
                <a:gd name="f47" fmla="*/ f38 1 62"/>
                <a:gd name="f48" fmla="*/ 0 1 f29"/>
                <a:gd name="f49" fmla="*/ f23 1 f29"/>
                <a:gd name="f50" fmla="*/ 0 1 f30"/>
                <a:gd name="f51" fmla="*/ f24 1 f30"/>
                <a:gd name="f52" fmla="*/ f40 1 f29"/>
                <a:gd name="f53" fmla="*/ f41 1 f30"/>
                <a:gd name="f54" fmla="*/ f42 1 f29"/>
                <a:gd name="f55" fmla="*/ f43 1 f30"/>
                <a:gd name="f56" fmla="*/ f44 1 f29"/>
                <a:gd name="f57" fmla="*/ f45 1 f30"/>
                <a:gd name="f58" fmla="*/ f46 1 f29"/>
                <a:gd name="f59" fmla="*/ f47 1 f30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1 1"/>
                <a:gd name="f68" fmla="*/ f56 f20 1"/>
                <a:gd name="f69" fmla="*/ f57 f21 1"/>
                <a:gd name="f70" fmla="*/ f58 f20 1"/>
                <a:gd name="f71" fmla="*/ f5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64" y="f65"/>
                </a:cxn>
              </a:cxnLst>
              <a:rect l="f60" t="f63" r="f61" b="f62"/>
              <a:pathLst>
                <a:path w="61" h="62">
                  <a:moveTo>
                    <a:pt x="f8" y="f5"/>
                  </a:moveTo>
                  <a:cubicBezTo>
                    <a:pt x="f9" y="f10"/>
                    <a:pt x="f6" y="f11"/>
                    <a:pt x="f12" y="f13"/>
                  </a:cubicBezTo>
                  <a:cubicBezTo>
                    <a:pt x="f12" y="f14"/>
                    <a:pt x="f15" y="f7"/>
                    <a:pt x="f16" y="f7"/>
                  </a:cubicBezTo>
                  <a:cubicBezTo>
                    <a:pt x="f17" y="f7"/>
                    <a:pt x="f5" y="f9"/>
                    <a:pt x="f5" y="f8"/>
                  </a:cubicBezTo>
                  <a:cubicBezTo>
                    <a:pt x="f5" y="f18"/>
                    <a:pt x="f18" y="f5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57" name="Freeform 467">
              <a:extLst>
                <a:ext uri="{FF2B5EF4-FFF2-40B4-BE49-F238E27FC236}">
                  <a16:creationId xmlns:a16="http://schemas.microsoft.com/office/drawing/2014/main" id="{E5CD621D-18D2-5785-A7D8-18BB8EC4C27B}"/>
                </a:ext>
              </a:extLst>
            </p:cNvPr>
            <p:cNvSpPr/>
            <p:nvPr/>
          </p:nvSpPr>
          <p:spPr>
            <a:xfrm>
              <a:off x="11354415" y="3821387"/>
              <a:ext cx="327026" cy="142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6"/>
                <a:gd name="f7" fmla="val 10"/>
                <a:gd name="f8" fmla="val 4"/>
                <a:gd name="f9" fmla="val 6"/>
                <a:gd name="f10" fmla="val 151"/>
                <a:gd name="f11" fmla="val 76"/>
                <a:gd name="f12" fmla="val 1"/>
                <a:gd name="f13" fmla="val 7"/>
                <a:gd name="f14" fmla="+- 0 0 -90"/>
                <a:gd name="f15" fmla="*/ f3 1 226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226"/>
                <a:gd name="f26" fmla="*/ 226 f22 1"/>
                <a:gd name="f27" fmla="*/ 0 f21 1"/>
                <a:gd name="f28" fmla="*/ 10 f21 1"/>
                <a:gd name="f29" fmla="*/ 1 f22 1"/>
                <a:gd name="f30" fmla="*/ 0 f22 1"/>
                <a:gd name="f31" fmla="+- f23 0 f1"/>
                <a:gd name="f32" fmla="*/ f26 1 226"/>
                <a:gd name="f33" fmla="*/ f27 1 10"/>
                <a:gd name="f34" fmla="*/ f28 1 10"/>
                <a:gd name="f35" fmla="*/ f29 1 226"/>
                <a:gd name="f36" fmla="*/ f30 1 226"/>
                <a:gd name="f37" fmla="*/ 0 1 f25"/>
                <a:gd name="f38" fmla="*/ f18 1 f25"/>
                <a:gd name="f39" fmla="*/ 0 1 f24"/>
                <a:gd name="f40" fmla="*/ f19 1 f24"/>
                <a:gd name="f41" fmla="*/ f32 1 f25"/>
                <a:gd name="f42" fmla="*/ f33 1 f24"/>
                <a:gd name="f43" fmla="*/ f34 1 f24"/>
                <a:gd name="f44" fmla="*/ f35 1 f25"/>
                <a:gd name="f45" fmla="*/ f36 1 f25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6 1"/>
                <a:gd name="f53" fmla="*/ f44 f15 1"/>
                <a:gd name="f54" fmla="*/ f4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0" y="f52"/>
                </a:cxn>
                <a:cxn ang="f31">
                  <a:pos x="f53" y="f52"/>
                </a:cxn>
                <a:cxn ang="f31">
                  <a:pos x="f54" y="f51"/>
                </a:cxn>
                <a:cxn ang="f31">
                  <a:pos x="f50" y="f51"/>
                </a:cxn>
              </a:cxnLst>
              <a:rect l="f46" t="f49" r="f47" b="f48"/>
              <a:pathLst>
                <a:path w="226" h="10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12" y="f7"/>
                  </a:cubicBezTo>
                  <a:cubicBezTo>
                    <a:pt x="f5" y="f13"/>
                    <a:pt x="f5" y="f8"/>
                    <a:pt x="f5" y="f5"/>
                  </a:cubicBezTo>
                  <a:cubicBezTo>
                    <a:pt x="f11" y="f5"/>
                    <a:pt x="f10" y="f5"/>
                    <a:pt x="f6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58" name="Freeform 468">
              <a:extLst>
                <a:ext uri="{FF2B5EF4-FFF2-40B4-BE49-F238E27FC236}">
                  <a16:creationId xmlns:a16="http://schemas.microsoft.com/office/drawing/2014/main" id="{0324087D-0EAF-CEC6-E18B-2569FD1791CC}"/>
                </a:ext>
              </a:extLst>
            </p:cNvPr>
            <p:cNvSpPr/>
            <p:nvPr/>
          </p:nvSpPr>
          <p:spPr>
            <a:xfrm>
              <a:off x="11354415" y="3769001"/>
              <a:ext cx="328617" cy="142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7"/>
                <a:gd name="f7" fmla="val 10"/>
                <a:gd name="f8" fmla="val 6"/>
                <a:gd name="f9" fmla="val 3"/>
                <a:gd name="f10" fmla="val 76"/>
                <a:gd name="f11" fmla="val 151"/>
                <a:gd name="f12" fmla="val 226"/>
                <a:gd name="f13" fmla="+- 0 0 -90"/>
                <a:gd name="f14" fmla="*/ f3 1 227"/>
                <a:gd name="f15" fmla="*/ f4 1 10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10"/>
                <a:gd name="f24" fmla="*/ f21 1 227"/>
                <a:gd name="f25" fmla="*/ 0 f21 1"/>
                <a:gd name="f26" fmla="*/ 10 f20 1"/>
                <a:gd name="f27" fmla="*/ 0 f20 1"/>
                <a:gd name="f28" fmla="*/ 226 f21 1"/>
                <a:gd name="f29" fmla="*/ 227 f21 1"/>
                <a:gd name="f30" fmla="+- f22 0 f1"/>
                <a:gd name="f31" fmla="*/ f25 1 227"/>
                <a:gd name="f32" fmla="*/ f26 1 10"/>
                <a:gd name="f33" fmla="*/ f27 1 10"/>
                <a:gd name="f34" fmla="*/ f28 1 227"/>
                <a:gd name="f35" fmla="*/ f29 1 227"/>
                <a:gd name="f36" fmla="*/ 0 1 f24"/>
                <a:gd name="f37" fmla="*/ f17 1 f24"/>
                <a:gd name="f38" fmla="*/ 0 1 f23"/>
                <a:gd name="f39" fmla="*/ f18 1 f23"/>
                <a:gd name="f40" fmla="*/ f31 1 f24"/>
                <a:gd name="f41" fmla="*/ f32 1 f23"/>
                <a:gd name="f42" fmla="*/ f33 1 f23"/>
                <a:gd name="f43" fmla="*/ f34 1 f24"/>
                <a:gd name="f44" fmla="*/ f35 1 f24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5 1"/>
                <a:gd name="f52" fmla="*/ f43 f14 1"/>
                <a:gd name="f53" fmla="*/ f4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49" y="f51"/>
                </a:cxn>
                <a:cxn ang="f30">
                  <a:pos x="f52" y="f51"/>
                </a:cxn>
                <a:cxn ang="f30">
                  <a:pos x="f53" y="f50"/>
                </a:cxn>
                <a:cxn ang="f30">
                  <a:pos x="f49" y="f50"/>
                </a:cxn>
              </a:cxnLst>
              <a:rect l="f45" t="f48" r="f46" b="f47"/>
              <a:pathLst>
                <a:path w="227" h="10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12" y="f5"/>
                  </a:cubicBezTo>
                  <a:cubicBezTo>
                    <a:pt x="f6" y="f9"/>
                    <a:pt x="f6" y="f8"/>
                    <a:pt x="f6" y="f7"/>
                  </a:cubicBezTo>
                  <a:cubicBezTo>
                    <a:pt x="f11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59" name="Freeform 469">
              <a:extLst>
                <a:ext uri="{FF2B5EF4-FFF2-40B4-BE49-F238E27FC236}">
                  <a16:creationId xmlns:a16="http://schemas.microsoft.com/office/drawing/2014/main" id="{62B1ED17-FDCA-A90D-0489-3EA93EAD1EAD}"/>
                </a:ext>
              </a:extLst>
            </p:cNvPr>
            <p:cNvSpPr/>
            <p:nvPr/>
          </p:nvSpPr>
          <p:spPr>
            <a:xfrm>
              <a:off x="11584597" y="3422928"/>
              <a:ext cx="98426" cy="1047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8"/>
                <a:gd name="f7" fmla="val 72"/>
                <a:gd name="f8" fmla="val 44"/>
                <a:gd name="f9" fmla="val 47"/>
                <a:gd name="f10" fmla="val 23"/>
                <a:gd name="f11" fmla="val 25"/>
                <a:gd name="f12" fmla="val 2"/>
                <a:gd name="f13" fmla="val 3"/>
                <a:gd name="f14" fmla="val 1"/>
                <a:gd name="f15" fmla="val 5"/>
                <a:gd name="f16" fmla="val 7"/>
                <a:gd name="f17" fmla="val 21"/>
                <a:gd name="f18" fmla="val 35"/>
                <a:gd name="f19" fmla="val 49"/>
                <a:gd name="f20" fmla="val 60"/>
                <a:gd name="f21" fmla="val 67"/>
                <a:gd name="f22" fmla="val 18"/>
                <a:gd name="f23" fmla="val 52"/>
                <a:gd name="f24" fmla="+- 0 0 -90"/>
                <a:gd name="f25" fmla="*/ f3 1 68"/>
                <a:gd name="f26" fmla="*/ f4 1 72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8"/>
                <a:gd name="f35" fmla="*/ f31 1 72"/>
                <a:gd name="f36" fmla="*/ 68 f32 1"/>
                <a:gd name="f37" fmla="*/ 72 f31 1"/>
                <a:gd name="f38" fmla="*/ 0 f32 1"/>
                <a:gd name="f39" fmla="*/ 2 f31 1"/>
                <a:gd name="f40" fmla="*/ 7 f32 1"/>
                <a:gd name="f41" fmla="*/ 0 f31 1"/>
                <a:gd name="f42" fmla="*/ 49 f32 1"/>
                <a:gd name="f43" fmla="*/ 18 f31 1"/>
                <a:gd name="f44" fmla="+- f33 0 f1"/>
                <a:gd name="f45" fmla="*/ f36 1 68"/>
                <a:gd name="f46" fmla="*/ f37 1 72"/>
                <a:gd name="f47" fmla="*/ f38 1 68"/>
                <a:gd name="f48" fmla="*/ f39 1 72"/>
                <a:gd name="f49" fmla="*/ f40 1 68"/>
                <a:gd name="f50" fmla="*/ f41 1 72"/>
                <a:gd name="f51" fmla="*/ f42 1 68"/>
                <a:gd name="f52" fmla="*/ f43 1 72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4"/>
                </a:cxn>
                <a:cxn ang="f44">
                  <a:pos x="f69" y="f76"/>
                </a:cxn>
                <a:cxn ang="f44">
                  <a:pos x="f69" y="f70"/>
                </a:cxn>
              </a:cxnLst>
              <a:rect l="f65" t="f68" r="f66" b="f67"/>
              <a:pathLst>
                <a:path w="68" h="72">
                  <a:moveTo>
                    <a:pt x="f6" y="f7"/>
                  </a:moveTo>
                  <a:cubicBezTo>
                    <a:pt x="f8" y="f9"/>
                    <a:pt x="f10" y="f11"/>
                    <a:pt x="f5" y="f12"/>
                  </a:cubicBezTo>
                  <a:cubicBezTo>
                    <a:pt x="f13" y="f14"/>
                    <a:pt x="f15" y="f5"/>
                    <a:pt x="f16" y="f5"/>
                  </a:cubicBezTo>
                  <a:cubicBezTo>
                    <a:pt x="f17" y="f5"/>
                    <a:pt x="f18" y="f5"/>
                    <a:pt x="f19" y="f5"/>
                  </a:cubicBezTo>
                  <a:cubicBezTo>
                    <a:pt x="f20" y="f14"/>
                    <a:pt x="f21" y="f16"/>
                    <a:pt x="f6" y="f22"/>
                  </a:cubicBezTo>
                  <a:cubicBezTo>
                    <a:pt x="f6" y="f18"/>
                    <a:pt x="f6" y="f23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60" name="Freeform 470">
              <a:extLst>
                <a:ext uri="{FF2B5EF4-FFF2-40B4-BE49-F238E27FC236}">
                  <a16:creationId xmlns:a16="http://schemas.microsoft.com/office/drawing/2014/main" id="{80B960D8-80D0-710D-5DFA-CB4BA19C42F9}"/>
                </a:ext>
              </a:extLst>
            </p:cNvPr>
            <p:cNvSpPr/>
            <p:nvPr/>
          </p:nvSpPr>
          <p:spPr>
            <a:xfrm>
              <a:off x="11430612" y="3715024"/>
              <a:ext cx="252410" cy="158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4"/>
                <a:gd name="f7" fmla="val 11"/>
                <a:gd name="f8" fmla="val 8"/>
                <a:gd name="f9" fmla="val 1"/>
                <a:gd name="f10" fmla="val 14"/>
                <a:gd name="f11" fmla="val 17"/>
                <a:gd name="f12" fmla="val 68"/>
                <a:gd name="f13" fmla="val 118"/>
                <a:gd name="f14" fmla="val 169"/>
                <a:gd name="f15" fmla="val 170"/>
                <a:gd name="f16" fmla="val 171"/>
                <a:gd name="f17" fmla="val 173"/>
                <a:gd name="f18" fmla="val 3"/>
                <a:gd name="f19" fmla="val 7"/>
                <a:gd name="f20" fmla="val 10"/>
                <a:gd name="f21" fmla="val 168"/>
                <a:gd name="f22" fmla="val 165"/>
                <a:gd name="f23" fmla="val 113"/>
                <a:gd name="f24" fmla="val 62"/>
                <a:gd name="f25" fmla="val 4"/>
                <a:gd name="f26" fmla="val 9"/>
                <a:gd name="f27" fmla="val 6"/>
                <a:gd name="f28" fmla="+- 0 0 -90"/>
                <a:gd name="f29" fmla="*/ f3 1 174"/>
                <a:gd name="f30" fmla="*/ f4 1 11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174"/>
                <a:gd name="f39" fmla="*/ f35 1 11"/>
                <a:gd name="f40" fmla="*/ 8 f36 1"/>
                <a:gd name="f41" fmla="*/ 1 f35 1"/>
                <a:gd name="f42" fmla="*/ 17 f36 1"/>
                <a:gd name="f43" fmla="*/ 0 f35 1"/>
                <a:gd name="f44" fmla="*/ 169 f36 1"/>
                <a:gd name="f45" fmla="*/ 173 f36 1"/>
                <a:gd name="f46" fmla="*/ 174 f36 1"/>
                <a:gd name="f47" fmla="*/ 10 f35 1"/>
                <a:gd name="f48" fmla="*/ 165 f36 1"/>
                <a:gd name="f49" fmla="*/ 11 f35 1"/>
                <a:gd name="f50" fmla="*/ 10 f36 1"/>
                <a:gd name="f51" fmla="*/ 0 f36 1"/>
                <a:gd name="f52" fmla="*/ 9 f35 1"/>
                <a:gd name="f53" fmla="+- f37 0 f1"/>
                <a:gd name="f54" fmla="*/ f40 1 174"/>
                <a:gd name="f55" fmla="*/ f41 1 11"/>
                <a:gd name="f56" fmla="*/ f42 1 174"/>
                <a:gd name="f57" fmla="*/ f43 1 11"/>
                <a:gd name="f58" fmla="*/ f44 1 174"/>
                <a:gd name="f59" fmla="*/ f45 1 174"/>
                <a:gd name="f60" fmla="*/ f46 1 174"/>
                <a:gd name="f61" fmla="*/ f47 1 11"/>
                <a:gd name="f62" fmla="*/ f48 1 174"/>
                <a:gd name="f63" fmla="*/ f49 1 11"/>
                <a:gd name="f64" fmla="*/ f50 1 174"/>
                <a:gd name="f65" fmla="*/ f51 1 174"/>
                <a:gd name="f66" fmla="*/ f52 1 11"/>
                <a:gd name="f67" fmla="*/ 0 1 f38"/>
                <a:gd name="f68" fmla="*/ f32 1 f38"/>
                <a:gd name="f69" fmla="*/ 0 1 f39"/>
                <a:gd name="f70" fmla="*/ f33 1 f39"/>
                <a:gd name="f71" fmla="*/ f54 1 f38"/>
                <a:gd name="f72" fmla="*/ f55 1 f39"/>
                <a:gd name="f73" fmla="*/ f56 1 f38"/>
                <a:gd name="f74" fmla="*/ f57 1 f39"/>
                <a:gd name="f75" fmla="*/ f58 1 f38"/>
                <a:gd name="f76" fmla="*/ f59 1 f38"/>
                <a:gd name="f77" fmla="*/ f60 1 f38"/>
                <a:gd name="f78" fmla="*/ f61 1 f39"/>
                <a:gd name="f79" fmla="*/ f62 1 f38"/>
                <a:gd name="f80" fmla="*/ f63 1 f39"/>
                <a:gd name="f81" fmla="*/ f64 1 f38"/>
                <a:gd name="f82" fmla="*/ f65 1 f38"/>
                <a:gd name="f83" fmla="*/ f66 1 f39"/>
                <a:gd name="f84" fmla="*/ f67 f29 1"/>
                <a:gd name="f85" fmla="*/ f68 f29 1"/>
                <a:gd name="f86" fmla="*/ f70 f30 1"/>
                <a:gd name="f87" fmla="*/ f69 f30 1"/>
                <a:gd name="f88" fmla="*/ f71 f29 1"/>
                <a:gd name="f89" fmla="*/ f72 f30 1"/>
                <a:gd name="f90" fmla="*/ f73 f29 1"/>
                <a:gd name="f91" fmla="*/ f74 f30 1"/>
                <a:gd name="f92" fmla="*/ f75 f29 1"/>
                <a:gd name="f93" fmla="*/ f76 f29 1"/>
                <a:gd name="f94" fmla="*/ f77 f29 1"/>
                <a:gd name="f95" fmla="*/ f78 f30 1"/>
                <a:gd name="f96" fmla="*/ f79 f29 1"/>
                <a:gd name="f97" fmla="*/ f80 f30 1"/>
                <a:gd name="f98" fmla="*/ f81 f29 1"/>
                <a:gd name="f99" fmla="*/ f82 f29 1"/>
                <a:gd name="f100" fmla="*/ f83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2" y="f91"/>
                </a:cxn>
                <a:cxn ang="f53">
                  <a:pos x="f93" y="f91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98" y="f97"/>
                </a:cxn>
                <a:cxn ang="f53">
                  <a:pos x="f99" y="f100"/>
                </a:cxn>
                <a:cxn ang="f53">
                  <a:pos x="f88" y="f89"/>
                </a:cxn>
              </a:cxnLst>
              <a:rect l="f84" t="f87" r="f85" b="f86"/>
              <a:pathLst>
                <a:path w="174" h="11">
                  <a:moveTo>
                    <a:pt x="f8" y="f9"/>
                  </a:moveTo>
                  <a:cubicBezTo>
                    <a:pt x="f7" y="f9"/>
                    <a:pt x="f10" y="f5"/>
                    <a:pt x="f11" y="f5"/>
                  </a:cubicBezTo>
                  <a:cubicBezTo>
                    <a:pt x="f12" y="f5"/>
                    <a:pt x="f13" y="f5"/>
                    <a:pt x="f14" y="f5"/>
                  </a:cubicBezTo>
                  <a:cubicBezTo>
                    <a:pt x="f15" y="f5"/>
                    <a:pt x="f16" y="f5"/>
                    <a:pt x="f17" y="f5"/>
                  </a:cubicBezTo>
                  <a:cubicBezTo>
                    <a:pt x="f6" y="f18"/>
                    <a:pt x="f6" y="f19"/>
                    <a:pt x="f6" y="f20"/>
                  </a:cubicBezTo>
                  <a:cubicBezTo>
                    <a:pt x="f16" y="f7"/>
                    <a:pt x="f21" y="f7"/>
                    <a:pt x="f22" y="f7"/>
                  </a:cubicBezTo>
                  <a:cubicBezTo>
                    <a:pt x="f23" y="f7"/>
                    <a:pt x="f24" y="f7"/>
                    <a:pt x="f20" y="f7"/>
                  </a:cubicBezTo>
                  <a:cubicBezTo>
                    <a:pt x="f19" y="f7"/>
                    <a:pt x="f25" y="f20"/>
                    <a:pt x="f5" y="f26"/>
                  </a:cubicBezTo>
                  <a:cubicBezTo>
                    <a:pt x="f18" y="f27"/>
                    <a:pt x="f27" y="f25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61" name="Freeform 471">
              <a:extLst>
                <a:ext uri="{FF2B5EF4-FFF2-40B4-BE49-F238E27FC236}">
                  <a16:creationId xmlns:a16="http://schemas.microsoft.com/office/drawing/2014/main" id="{24897D15-F00F-C164-5534-32EA4DFD5520}"/>
                </a:ext>
              </a:extLst>
            </p:cNvPr>
            <p:cNvSpPr/>
            <p:nvPr/>
          </p:nvSpPr>
          <p:spPr>
            <a:xfrm>
              <a:off x="11354415" y="3716615"/>
              <a:ext cx="88897" cy="142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10"/>
                <a:gd name="f8" fmla="val 59"/>
                <a:gd name="f9" fmla="val 3"/>
                <a:gd name="f10" fmla="val 56"/>
                <a:gd name="f11" fmla="val 5"/>
                <a:gd name="f12" fmla="val 53"/>
                <a:gd name="f13" fmla="val 8"/>
                <a:gd name="f14" fmla="val 46"/>
                <a:gd name="f15" fmla="val 9"/>
                <a:gd name="f16" fmla="val 38"/>
                <a:gd name="f17" fmla="val 31"/>
                <a:gd name="f18" fmla="val 21"/>
                <a:gd name="f19" fmla="val 11"/>
                <a:gd name="f20" fmla="val 1"/>
                <a:gd name="f21" fmla="val 6"/>
                <a:gd name="f22" fmla="val 41"/>
                <a:gd name="f23" fmla="+- 0 0 -90"/>
                <a:gd name="f24" fmla="*/ f3 1 61"/>
                <a:gd name="f25" fmla="*/ f4 1 10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0 1 10"/>
                <a:gd name="f34" fmla="*/ f31 1 61"/>
                <a:gd name="f35" fmla="*/ 61 f31 1"/>
                <a:gd name="f36" fmla="*/ 0 f30 1"/>
                <a:gd name="f37" fmla="*/ 53 f31 1"/>
                <a:gd name="f38" fmla="*/ 8 f30 1"/>
                <a:gd name="f39" fmla="*/ 31 f31 1"/>
                <a:gd name="f40" fmla="*/ 10 f30 1"/>
                <a:gd name="f41" fmla="*/ 1 f31 1"/>
                <a:gd name="f42" fmla="*/ 0 f31 1"/>
                <a:gd name="f43" fmla="+- f32 0 f1"/>
                <a:gd name="f44" fmla="*/ f35 1 61"/>
                <a:gd name="f45" fmla="*/ f36 1 10"/>
                <a:gd name="f46" fmla="*/ f37 1 61"/>
                <a:gd name="f47" fmla="*/ f38 1 10"/>
                <a:gd name="f48" fmla="*/ f39 1 61"/>
                <a:gd name="f49" fmla="*/ f40 1 10"/>
                <a:gd name="f50" fmla="*/ f41 1 61"/>
                <a:gd name="f51" fmla="*/ f42 1 61"/>
                <a:gd name="f52" fmla="*/ 0 1 f34"/>
                <a:gd name="f53" fmla="*/ f27 1 f34"/>
                <a:gd name="f54" fmla="*/ 0 1 f33"/>
                <a:gd name="f55" fmla="*/ f28 1 f33"/>
                <a:gd name="f56" fmla="*/ f44 1 f34"/>
                <a:gd name="f57" fmla="*/ f45 1 f33"/>
                <a:gd name="f58" fmla="*/ f46 1 f34"/>
                <a:gd name="f59" fmla="*/ f47 1 f33"/>
                <a:gd name="f60" fmla="*/ f48 1 f34"/>
                <a:gd name="f61" fmla="*/ f49 1 f33"/>
                <a:gd name="f62" fmla="*/ f50 1 f34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3"/>
                </a:cxn>
                <a:cxn ang="f43">
                  <a:pos x="f75" y="f69"/>
                </a:cxn>
                <a:cxn ang="f43">
                  <a:pos x="f68" y="f69"/>
                </a:cxn>
              </a:cxnLst>
              <a:rect l="f64" t="f67" r="f65" b="f66"/>
              <a:pathLst>
                <a:path w="61" h="10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7"/>
                  </a:cubicBezTo>
                  <a:cubicBezTo>
                    <a:pt x="f18" y="f7"/>
                    <a:pt x="f19" y="f7"/>
                    <a:pt x="f20" y="f7"/>
                  </a:cubicBezTo>
                  <a:cubicBezTo>
                    <a:pt x="f5" y="f21"/>
                    <a:pt x="f5" y="f9"/>
                    <a:pt x="f5" y="f5"/>
                  </a:cubicBezTo>
                  <a:cubicBezTo>
                    <a:pt x="f18" y="f5"/>
                    <a:pt x="f22" y="f5"/>
                    <a:pt x="f6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62" name="Freeform 472">
              <a:extLst>
                <a:ext uri="{FF2B5EF4-FFF2-40B4-BE49-F238E27FC236}">
                  <a16:creationId xmlns:a16="http://schemas.microsoft.com/office/drawing/2014/main" id="{94B991C5-A03A-E025-D6F5-028B9D82F8A3}"/>
                </a:ext>
              </a:extLst>
            </p:cNvPr>
            <p:cNvSpPr/>
            <p:nvPr/>
          </p:nvSpPr>
          <p:spPr>
            <a:xfrm>
              <a:off x="11432203" y="3534046"/>
              <a:ext cx="33339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33"/>
                <a:gd name="f8" fmla="val 12"/>
                <a:gd name="f9" fmla="val 9"/>
                <a:gd name="f10" fmla="val 29"/>
                <a:gd name="f11" fmla="val 8"/>
                <a:gd name="f12" fmla="val 27"/>
                <a:gd name="f13" fmla="val 6"/>
                <a:gd name="f14" fmla="val 25"/>
                <a:gd name="f15" fmla="val 4"/>
                <a:gd name="f16" fmla="val 2"/>
                <a:gd name="f17" fmla="val 20"/>
                <a:gd name="f18" fmla="val 18"/>
                <a:gd name="f19" fmla="val 13"/>
                <a:gd name="f20" fmla="val 7"/>
                <a:gd name="f21" fmla="val 3"/>
                <a:gd name="f22" fmla="val 1"/>
                <a:gd name="f23" fmla="val 15"/>
                <a:gd name="f24" fmla="val 21"/>
                <a:gd name="f25" fmla="val 19"/>
                <a:gd name="f26" fmla="val 24"/>
                <a:gd name="f27" fmla="val 16"/>
                <a:gd name="f28" fmla="val 14"/>
                <a:gd name="f29" fmla="+- 0 0 -90"/>
                <a:gd name="f30" fmla="*/ f3 1 23"/>
                <a:gd name="f31" fmla="*/ f4 1 33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23"/>
                <a:gd name="f40" fmla="*/ f36 1 33"/>
                <a:gd name="f41" fmla="*/ 12 f37 1"/>
                <a:gd name="f42" fmla="*/ 33 f36 1"/>
                <a:gd name="f43" fmla="*/ 6 f37 1"/>
                <a:gd name="f44" fmla="*/ 25 f36 1"/>
                <a:gd name="f45" fmla="*/ 0 f37 1"/>
                <a:gd name="f46" fmla="*/ 18 f36 1"/>
                <a:gd name="f47" fmla="*/ 7 f37 1"/>
                <a:gd name="f48" fmla="*/ 3 f36 1"/>
                <a:gd name="f49" fmla="*/ 15 f37 1"/>
                <a:gd name="f50" fmla="*/ 0 f36 1"/>
                <a:gd name="f51" fmla="*/ 18 f37 1"/>
                <a:gd name="f52" fmla="*/ 24 f36 1"/>
                <a:gd name="f53" fmla="+- f38 0 f1"/>
                <a:gd name="f54" fmla="*/ f41 1 23"/>
                <a:gd name="f55" fmla="*/ f42 1 33"/>
                <a:gd name="f56" fmla="*/ f43 1 23"/>
                <a:gd name="f57" fmla="*/ f44 1 33"/>
                <a:gd name="f58" fmla="*/ f45 1 23"/>
                <a:gd name="f59" fmla="*/ f46 1 33"/>
                <a:gd name="f60" fmla="*/ f47 1 23"/>
                <a:gd name="f61" fmla="*/ f48 1 33"/>
                <a:gd name="f62" fmla="*/ f49 1 23"/>
                <a:gd name="f63" fmla="*/ f50 1 33"/>
                <a:gd name="f64" fmla="*/ f51 1 23"/>
                <a:gd name="f65" fmla="*/ f52 1 33"/>
                <a:gd name="f66" fmla="*/ 0 1 f39"/>
                <a:gd name="f67" fmla="*/ f33 1 f39"/>
                <a:gd name="f68" fmla="*/ 0 1 f40"/>
                <a:gd name="f69" fmla="*/ f34 1 f40"/>
                <a:gd name="f70" fmla="*/ f54 1 f39"/>
                <a:gd name="f71" fmla="*/ f55 1 f40"/>
                <a:gd name="f72" fmla="*/ f56 1 f39"/>
                <a:gd name="f73" fmla="*/ f57 1 f40"/>
                <a:gd name="f74" fmla="*/ f58 1 f39"/>
                <a:gd name="f75" fmla="*/ f59 1 f40"/>
                <a:gd name="f76" fmla="*/ f60 1 f39"/>
                <a:gd name="f77" fmla="*/ f61 1 f40"/>
                <a:gd name="f78" fmla="*/ f62 1 f39"/>
                <a:gd name="f79" fmla="*/ f63 1 f40"/>
                <a:gd name="f80" fmla="*/ f64 1 f39"/>
                <a:gd name="f81" fmla="*/ f65 1 f40"/>
                <a:gd name="f82" fmla="*/ f66 f30 1"/>
                <a:gd name="f83" fmla="*/ f67 f30 1"/>
                <a:gd name="f84" fmla="*/ f69 f31 1"/>
                <a:gd name="f85" fmla="*/ f68 f31 1"/>
                <a:gd name="f86" fmla="*/ f70 f30 1"/>
                <a:gd name="f87" fmla="*/ f71 f31 1"/>
                <a:gd name="f88" fmla="*/ f72 f30 1"/>
                <a:gd name="f89" fmla="*/ f73 f31 1"/>
                <a:gd name="f90" fmla="*/ f74 f30 1"/>
                <a:gd name="f91" fmla="*/ f75 f31 1"/>
                <a:gd name="f92" fmla="*/ f76 f30 1"/>
                <a:gd name="f93" fmla="*/ f77 f31 1"/>
                <a:gd name="f94" fmla="*/ f78 f30 1"/>
                <a:gd name="f95" fmla="*/ f79 f31 1"/>
                <a:gd name="f96" fmla="*/ f80 f30 1"/>
                <a:gd name="f97" fmla="*/ f8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86" y="f87"/>
                </a:cxn>
              </a:cxnLst>
              <a:rect l="f82" t="f85" r="f83" b="f84"/>
              <a:pathLst>
                <a:path w="23" h="33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6"/>
                    <a:pt x="f16" y="f17"/>
                    <a:pt x="f5" y="f18"/>
                  </a:cubicBezTo>
                  <a:cubicBezTo>
                    <a:pt x="f16" y="f19"/>
                    <a:pt x="f15" y="f20"/>
                    <a:pt x="f20" y="f21"/>
                  </a:cubicBezTo>
                  <a:cubicBezTo>
                    <a:pt x="f9" y="f22"/>
                    <a:pt x="f19" y="f5"/>
                    <a:pt x="f23" y="f5"/>
                  </a:cubicBezTo>
                  <a:cubicBezTo>
                    <a:pt x="f24" y="f15"/>
                    <a:pt x="f6" y="f25"/>
                    <a:pt x="f18" y="f26"/>
                  </a:cubicBezTo>
                  <a:cubicBezTo>
                    <a:pt x="f27" y="f12"/>
                    <a:pt x="f28" y="f10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63" name="Freeform 473">
              <a:extLst>
                <a:ext uri="{FF2B5EF4-FFF2-40B4-BE49-F238E27FC236}">
                  <a16:creationId xmlns:a16="http://schemas.microsoft.com/office/drawing/2014/main" id="{A6A3D3CA-42FC-6723-58E3-774D72E68A5E}"/>
                </a:ext>
              </a:extLst>
            </p:cNvPr>
            <p:cNvSpPr/>
            <p:nvPr/>
          </p:nvSpPr>
          <p:spPr>
            <a:xfrm>
              <a:off x="10603528" y="3472141"/>
              <a:ext cx="23810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36"/>
                <a:gd name="f8" fmla="val 2"/>
                <a:gd name="f9" fmla="val 12"/>
                <a:gd name="f10" fmla="val 23"/>
                <a:gd name="f11" fmla="val 33"/>
                <a:gd name="f12" fmla="val 34"/>
                <a:gd name="f13" fmla="val 22"/>
                <a:gd name="f14" fmla="val 19"/>
                <a:gd name="f15" fmla="val 17"/>
                <a:gd name="f16" fmla="val 15"/>
                <a:gd name="f17" fmla="val 1"/>
                <a:gd name="f18" fmla="+- 0 0 -90"/>
                <a:gd name="f19" fmla="*/ f3 1 16"/>
                <a:gd name="f20" fmla="*/ f4 1 36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6"/>
                <a:gd name="f29" fmla="*/ f25 1 36"/>
                <a:gd name="f30" fmla="*/ 16 f26 1"/>
                <a:gd name="f31" fmla="*/ 2 f25 1"/>
                <a:gd name="f32" fmla="*/ 33 f25 1"/>
                <a:gd name="f33" fmla="*/ 0 f26 1"/>
                <a:gd name="f34" fmla="*/ 22 f25 1"/>
                <a:gd name="f35" fmla="*/ 15 f25 1"/>
                <a:gd name="f36" fmla="+- f27 0 f1"/>
                <a:gd name="f37" fmla="*/ f30 1 16"/>
                <a:gd name="f38" fmla="*/ f31 1 36"/>
                <a:gd name="f39" fmla="*/ f32 1 36"/>
                <a:gd name="f40" fmla="*/ f33 1 16"/>
                <a:gd name="f41" fmla="*/ f34 1 36"/>
                <a:gd name="f42" fmla="*/ f35 1 36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9"/>
                <a:gd name="f50" fmla="*/ f40 1 f28"/>
                <a:gd name="f51" fmla="*/ f41 1 f29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20 1"/>
                <a:gd name="f60" fmla="*/ f50 f19 1"/>
                <a:gd name="f61" fmla="*/ f51 f20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60" y="f61"/>
                </a:cxn>
                <a:cxn ang="f36">
                  <a:pos x="f60" y="f62"/>
                </a:cxn>
                <a:cxn ang="f36">
                  <a:pos x="f57" y="f58"/>
                </a:cxn>
              </a:cxnLst>
              <a:rect l="f53" t="f56" r="f54" b="f55"/>
              <a:pathLst>
                <a:path w="16" h="36">
                  <a:moveTo>
                    <a:pt x="f6" y="f8"/>
                  </a:moveTo>
                  <a:cubicBezTo>
                    <a:pt x="f6" y="f9"/>
                    <a:pt x="f6" y="f10"/>
                    <a:pt x="f6" y="f11"/>
                  </a:cubicBezTo>
                  <a:cubicBezTo>
                    <a:pt x="f8" y="f7"/>
                    <a:pt x="f5" y="f12"/>
                    <a:pt x="f5" y="f13"/>
                  </a:cubicBezTo>
                  <a:cubicBezTo>
                    <a:pt x="f5" y="f14"/>
                    <a:pt x="f5" y="f15"/>
                    <a:pt x="f5" y="f16"/>
                  </a:cubicBezTo>
                  <a:cubicBezTo>
                    <a:pt x="f5" y="f5"/>
                    <a:pt x="f17" y="f5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64" name="Freeform 474">
              <a:extLst>
                <a:ext uri="{FF2B5EF4-FFF2-40B4-BE49-F238E27FC236}">
                  <a16:creationId xmlns:a16="http://schemas.microsoft.com/office/drawing/2014/main" id="{86B6D9A8-62B9-5323-492E-C4B4962A0809}"/>
                </a:ext>
              </a:extLst>
            </p:cNvPr>
            <p:cNvSpPr/>
            <p:nvPr/>
          </p:nvSpPr>
          <p:spPr>
            <a:xfrm>
              <a:off x="10644804" y="3540401"/>
              <a:ext cx="23810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37"/>
                <a:gd name="f8" fmla="val 36"/>
                <a:gd name="f9" fmla="val 24"/>
                <a:gd name="f10" fmla="val 14"/>
                <a:gd name="f11" fmla="val 3"/>
                <a:gd name="f12" fmla="val 13"/>
                <a:gd name="f13" fmla="val 2"/>
                <a:gd name="f14" fmla="val 17"/>
                <a:gd name="f15" fmla="val 20"/>
                <a:gd name="f16" fmla="val 35"/>
                <a:gd name="f17" fmla="+- 0 0 -90"/>
                <a:gd name="f18" fmla="*/ f3 1 16"/>
                <a:gd name="f19" fmla="*/ f4 1 3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6"/>
                <a:gd name="f28" fmla="*/ f24 1 37"/>
                <a:gd name="f29" fmla="*/ 0 f25 1"/>
                <a:gd name="f30" fmla="*/ 36 f24 1"/>
                <a:gd name="f31" fmla="*/ 3 f24 1"/>
                <a:gd name="f32" fmla="*/ 16 f25 1"/>
                <a:gd name="f33" fmla="*/ 14 f24 1"/>
                <a:gd name="f34" fmla="*/ 24 f24 1"/>
                <a:gd name="f35" fmla="+- f26 0 f1"/>
                <a:gd name="f36" fmla="*/ f29 1 16"/>
                <a:gd name="f37" fmla="*/ f30 1 37"/>
                <a:gd name="f38" fmla="*/ f31 1 37"/>
                <a:gd name="f39" fmla="*/ f32 1 16"/>
                <a:gd name="f40" fmla="*/ f33 1 37"/>
                <a:gd name="f41" fmla="*/ f34 1 37"/>
                <a:gd name="f42" fmla="*/ 0 1 f27"/>
                <a:gd name="f43" fmla="*/ f21 1 f27"/>
                <a:gd name="f44" fmla="*/ 0 1 f28"/>
                <a:gd name="f45" fmla="*/ f22 1 f28"/>
                <a:gd name="f46" fmla="*/ f36 1 f27"/>
                <a:gd name="f47" fmla="*/ f37 1 f28"/>
                <a:gd name="f48" fmla="*/ f38 1 f28"/>
                <a:gd name="f49" fmla="*/ f39 1 f27"/>
                <a:gd name="f50" fmla="*/ f40 1 f28"/>
                <a:gd name="f51" fmla="*/ f41 1 f28"/>
                <a:gd name="f52" fmla="*/ f42 f18 1"/>
                <a:gd name="f53" fmla="*/ f43 f18 1"/>
                <a:gd name="f54" fmla="*/ f45 f19 1"/>
                <a:gd name="f55" fmla="*/ f44 f19 1"/>
                <a:gd name="f56" fmla="*/ f46 f18 1"/>
                <a:gd name="f57" fmla="*/ f47 f19 1"/>
                <a:gd name="f58" fmla="*/ f48 f19 1"/>
                <a:gd name="f59" fmla="*/ f49 f18 1"/>
                <a:gd name="f60" fmla="*/ f50 f19 1"/>
                <a:gd name="f61" fmla="*/ f51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7"/>
                </a:cxn>
                <a:cxn ang="f35">
                  <a:pos x="f56" y="f58"/>
                </a:cxn>
                <a:cxn ang="f35">
                  <a:pos x="f59" y="f60"/>
                </a:cxn>
                <a:cxn ang="f35">
                  <a:pos x="f59" y="f61"/>
                </a:cxn>
                <a:cxn ang="f35">
                  <a:pos x="f56" y="f57"/>
                </a:cxn>
              </a:cxnLst>
              <a:rect l="f52" t="f55" r="f53" b="f54"/>
              <a:pathLst>
                <a:path w="16" h="37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5"/>
                    <a:pt x="f6" y="f13"/>
                    <a:pt x="f6" y="f10"/>
                  </a:cubicBezTo>
                  <a:cubicBezTo>
                    <a:pt x="f6" y="f14"/>
                    <a:pt x="f6" y="f15"/>
                    <a:pt x="f6" y="f9"/>
                  </a:cubicBezTo>
                  <a:cubicBezTo>
                    <a:pt x="f6" y="f16"/>
                    <a:pt x="f10" y="f7"/>
                    <a:pt x="f5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65" name="Freeform 475">
              <a:extLst>
                <a:ext uri="{FF2B5EF4-FFF2-40B4-BE49-F238E27FC236}">
                  <a16:creationId xmlns:a16="http://schemas.microsoft.com/office/drawing/2014/main" id="{D17BCDDE-DF17-E1FA-2D45-C96EEB22C28C}"/>
                </a:ext>
              </a:extLst>
            </p:cNvPr>
            <p:cNvSpPr/>
            <p:nvPr/>
          </p:nvSpPr>
          <p:spPr>
            <a:xfrm>
              <a:off x="10447952" y="6080403"/>
              <a:ext cx="128592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9"/>
                <a:gd name="f7" fmla="val 23"/>
                <a:gd name="f8" fmla="val 7"/>
                <a:gd name="f9" fmla="val 14"/>
                <a:gd name="f10" fmla="val 22"/>
                <a:gd name="f11" fmla="val 78"/>
                <a:gd name="f12" fmla="val 68"/>
                <a:gd name="f13" fmla="val 59"/>
                <a:gd name="f14" fmla="val 43"/>
                <a:gd name="f15" fmla="val 27"/>
                <a:gd name="f16" fmla="val 21"/>
                <a:gd name="f17" fmla="val 11"/>
                <a:gd name="f18" fmla="val 2"/>
                <a:gd name="f19" fmla="val 19"/>
                <a:gd name="f20" fmla="val 1"/>
                <a:gd name="f21" fmla="val 4"/>
                <a:gd name="f22" fmla="val 30"/>
                <a:gd name="f23" fmla="+- 0 0 -90"/>
                <a:gd name="f24" fmla="*/ f3 1 89"/>
                <a:gd name="f25" fmla="*/ f4 1 23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89"/>
                <a:gd name="f34" fmla="*/ f30 1 23"/>
                <a:gd name="f35" fmla="*/ 89 f31 1"/>
                <a:gd name="f36" fmla="*/ 0 f30 1"/>
                <a:gd name="f37" fmla="*/ 22 f30 1"/>
                <a:gd name="f38" fmla="*/ 59 f31 1"/>
                <a:gd name="f39" fmla="*/ 11 f31 1"/>
                <a:gd name="f40" fmla="*/ 1 f31 1"/>
                <a:gd name="f41" fmla="*/ 11 f30 1"/>
                <a:gd name="f42" fmla="+- f32 0 f1"/>
                <a:gd name="f43" fmla="*/ f35 1 89"/>
                <a:gd name="f44" fmla="*/ f36 1 23"/>
                <a:gd name="f45" fmla="*/ f37 1 23"/>
                <a:gd name="f46" fmla="*/ f38 1 89"/>
                <a:gd name="f47" fmla="*/ f39 1 89"/>
                <a:gd name="f48" fmla="*/ f40 1 89"/>
                <a:gd name="f49" fmla="*/ f41 1 23"/>
                <a:gd name="f50" fmla="*/ 0 1 f33"/>
                <a:gd name="f51" fmla="*/ f27 1 f33"/>
                <a:gd name="f52" fmla="*/ 0 1 f34"/>
                <a:gd name="f53" fmla="*/ f28 1 f34"/>
                <a:gd name="f54" fmla="*/ f43 1 f33"/>
                <a:gd name="f55" fmla="*/ f44 1 f34"/>
                <a:gd name="f56" fmla="*/ f45 1 f34"/>
                <a:gd name="f57" fmla="*/ f46 1 f33"/>
                <a:gd name="f58" fmla="*/ f47 1 f33"/>
                <a:gd name="f59" fmla="*/ f48 1 f33"/>
                <a:gd name="f60" fmla="*/ f49 1 f34"/>
                <a:gd name="f61" fmla="*/ f50 f24 1"/>
                <a:gd name="f62" fmla="*/ f51 f24 1"/>
                <a:gd name="f63" fmla="*/ f53 f25 1"/>
                <a:gd name="f64" fmla="*/ f52 f25 1"/>
                <a:gd name="f65" fmla="*/ f54 f24 1"/>
                <a:gd name="f66" fmla="*/ f55 f25 1"/>
                <a:gd name="f67" fmla="*/ f56 f25 1"/>
                <a:gd name="f68" fmla="*/ f57 f24 1"/>
                <a:gd name="f69" fmla="*/ f58 f24 1"/>
                <a:gd name="f70" fmla="*/ f59 f24 1"/>
                <a:gd name="f71" fmla="*/ f6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5" y="f66"/>
                </a:cxn>
                <a:cxn ang="f42">
                  <a:pos x="f65" y="f67"/>
                </a:cxn>
                <a:cxn ang="f42">
                  <a:pos x="f68" y="f67"/>
                </a:cxn>
                <a:cxn ang="f42">
                  <a:pos x="f69" y="f67"/>
                </a:cxn>
                <a:cxn ang="f42">
                  <a:pos x="f70" y="f71"/>
                </a:cxn>
                <a:cxn ang="f42">
                  <a:pos x="f70" y="f66"/>
                </a:cxn>
                <a:cxn ang="f42">
                  <a:pos x="f65" y="f66"/>
                </a:cxn>
              </a:cxnLst>
              <a:rect l="f61" t="f64" r="f62" b="f63"/>
              <a:pathLst>
                <a:path w="89" h="23">
                  <a:moveTo>
                    <a:pt x="f6" y="f5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10"/>
                    <a:pt x="f12" y="f10"/>
                    <a:pt x="f13" y="f10"/>
                  </a:cubicBezTo>
                  <a:cubicBezTo>
                    <a:pt x="f14" y="f10"/>
                    <a:pt x="f15" y="f16"/>
                    <a:pt x="f17" y="f10"/>
                  </a:cubicBezTo>
                  <a:cubicBezTo>
                    <a:pt x="f18" y="f7"/>
                    <a:pt x="f5" y="f19"/>
                    <a:pt x="f20" y="f17"/>
                  </a:cubicBezTo>
                  <a:cubicBezTo>
                    <a:pt x="f20" y="f8"/>
                    <a:pt x="f20" y="f21"/>
                    <a:pt x="f20" y="f5"/>
                  </a:cubicBezTo>
                  <a:cubicBezTo>
                    <a:pt x="f22" y="f5"/>
                    <a:pt x="f13" y="f5"/>
                    <a:pt x="f6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66" name="Freeform 476">
              <a:extLst>
                <a:ext uri="{FF2B5EF4-FFF2-40B4-BE49-F238E27FC236}">
                  <a16:creationId xmlns:a16="http://schemas.microsoft.com/office/drawing/2014/main" id="{9CBDF7AE-A8B3-2DEC-0635-FEFAAFDD9218}"/>
                </a:ext>
              </a:extLst>
            </p:cNvPr>
            <p:cNvSpPr/>
            <p:nvPr/>
          </p:nvSpPr>
          <p:spPr>
            <a:xfrm>
              <a:off x="10795616" y="6104214"/>
              <a:ext cx="31747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88"/>
                <a:gd name="f8" fmla="val 58"/>
                <a:gd name="f9" fmla="val 29"/>
                <a:gd name="f10" fmla="val 7"/>
                <a:gd name="f11" fmla="val 14"/>
                <a:gd name="f12" fmla="val 15"/>
                <a:gd name="f13" fmla="val 8"/>
                <a:gd name="f14" fmla="+- 0 0 -90"/>
                <a:gd name="f15" fmla="*/ f3 1 22"/>
                <a:gd name="f16" fmla="*/ f4 1 8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2"/>
                <a:gd name="f25" fmla="*/ f21 1 88"/>
                <a:gd name="f26" fmla="*/ 0 f22 1"/>
                <a:gd name="f27" fmla="*/ 88 f21 1"/>
                <a:gd name="f28" fmla="*/ 0 f21 1"/>
                <a:gd name="f29" fmla="*/ 22 f22 1"/>
                <a:gd name="f30" fmla="+- f23 0 f1"/>
                <a:gd name="f31" fmla="*/ f26 1 22"/>
                <a:gd name="f32" fmla="*/ f27 1 88"/>
                <a:gd name="f33" fmla="*/ f28 1 88"/>
                <a:gd name="f34" fmla="*/ f29 1 22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6 1"/>
                <a:gd name="f50" fmla="*/ f4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9"/>
                </a:cxn>
                <a:cxn ang="f30">
                  <a:pos x="f50" y="f49"/>
                </a:cxn>
                <a:cxn ang="f30">
                  <a:pos x="f50" y="f48"/>
                </a:cxn>
                <a:cxn ang="f30">
                  <a:pos x="f47" y="f48"/>
                </a:cxn>
              </a:cxnLst>
              <a:rect l="f43" t="f46" r="f44" b="f45"/>
              <a:pathLst>
                <a:path w="22" h="88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ubicBezTo>
                    <a:pt x="f12" y="f7"/>
                    <a:pt x="f13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67" name="Freeform 477">
              <a:extLst>
                <a:ext uri="{FF2B5EF4-FFF2-40B4-BE49-F238E27FC236}">
                  <a16:creationId xmlns:a16="http://schemas.microsoft.com/office/drawing/2014/main" id="{B89C42C0-C342-6080-F169-9C54D752D32F}"/>
                </a:ext>
              </a:extLst>
            </p:cNvPr>
            <p:cNvSpPr/>
            <p:nvPr/>
          </p:nvSpPr>
          <p:spPr>
            <a:xfrm>
              <a:off x="10736875" y="6126434"/>
              <a:ext cx="33339" cy="1047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72"/>
                <a:gd name="f8" fmla="val 15"/>
                <a:gd name="f9" fmla="val 8"/>
                <a:gd name="f10" fmla="val 50"/>
                <a:gd name="f11" fmla="val 29"/>
                <a:gd name="f12" fmla="val 7"/>
                <a:gd name="f13" fmla="val 5"/>
                <a:gd name="f14" fmla="val 3"/>
                <a:gd name="f15" fmla="val 2"/>
                <a:gd name="f16" fmla="val 22"/>
                <a:gd name="f17" fmla="val 1"/>
                <a:gd name="f18" fmla="val 18"/>
                <a:gd name="f19" fmla="val 36"/>
                <a:gd name="f20" fmla="val 53"/>
                <a:gd name="f21" fmla="+- 0 0 -90"/>
                <a:gd name="f22" fmla="*/ f3 1 23"/>
                <a:gd name="f23" fmla="*/ f4 1 72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23"/>
                <a:gd name="f32" fmla="*/ f28 1 72"/>
                <a:gd name="f33" fmla="*/ 23 f29 1"/>
                <a:gd name="f34" fmla="*/ 72 f28 1"/>
                <a:gd name="f35" fmla="*/ 0 f29 1"/>
                <a:gd name="f36" fmla="*/ 7 f28 1"/>
                <a:gd name="f37" fmla="*/ 5 f29 1"/>
                <a:gd name="f38" fmla="*/ 2 f28 1"/>
                <a:gd name="f39" fmla="*/ 18 f28 1"/>
                <a:gd name="f40" fmla="+- f30 0 f1"/>
                <a:gd name="f41" fmla="*/ f33 1 23"/>
                <a:gd name="f42" fmla="*/ f34 1 72"/>
                <a:gd name="f43" fmla="*/ f35 1 23"/>
                <a:gd name="f44" fmla="*/ f36 1 72"/>
                <a:gd name="f45" fmla="*/ f37 1 23"/>
                <a:gd name="f46" fmla="*/ f38 1 72"/>
                <a:gd name="f47" fmla="*/ f39 1 72"/>
                <a:gd name="f48" fmla="*/ 0 1 f31"/>
                <a:gd name="f49" fmla="*/ f25 1 f31"/>
                <a:gd name="f50" fmla="*/ 0 1 f32"/>
                <a:gd name="f51" fmla="*/ f26 1 f32"/>
                <a:gd name="f52" fmla="*/ f41 1 f31"/>
                <a:gd name="f53" fmla="*/ f42 1 f32"/>
                <a:gd name="f54" fmla="*/ f43 1 f31"/>
                <a:gd name="f55" fmla="*/ f44 1 f32"/>
                <a:gd name="f56" fmla="*/ f45 1 f31"/>
                <a:gd name="f57" fmla="*/ f46 1 f32"/>
                <a:gd name="f58" fmla="*/ f47 1 f32"/>
                <a:gd name="f59" fmla="*/ f48 f22 1"/>
                <a:gd name="f60" fmla="*/ f49 f22 1"/>
                <a:gd name="f61" fmla="*/ f51 f23 1"/>
                <a:gd name="f62" fmla="*/ f50 f23 1"/>
                <a:gd name="f63" fmla="*/ f52 f22 1"/>
                <a:gd name="f64" fmla="*/ f53 f23 1"/>
                <a:gd name="f65" fmla="*/ f54 f22 1"/>
                <a:gd name="f66" fmla="*/ f55 f23 1"/>
                <a:gd name="f67" fmla="*/ f56 f22 1"/>
                <a:gd name="f68" fmla="*/ f57 f23 1"/>
                <a:gd name="f69" fmla="*/ f58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3" y="f64"/>
                </a:cxn>
                <a:cxn ang="f40">
                  <a:pos x="f65" y="f64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3" y="f69"/>
                </a:cxn>
                <a:cxn ang="f40">
                  <a:pos x="f63" y="f64"/>
                </a:cxn>
              </a:cxnLst>
              <a:rect l="f59" t="f62" r="f60" b="f61"/>
              <a:pathLst>
                <a:path w="23" h="72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12"/>
                  </a:cubicBezTo>
                  <a:cubicBezTo>
                    <a:pt x="f5" y="f13"/>
                    <a:pt x="f14" y="f15"/>
                    <a:pt x="f13" y="f15"/>
                  </a:cubicBezTo>
                  <a:cubicBezTo>
                    <a:pt x="f16" y="f5"/>
                    <a:pt x="f6" y="f17"/>
                    <a:pt x="f6" y="f18"/>
                  </a:cubicBezTo>
                  <a:cubicBezTo>
                    <a:pt x="f6" y="f19"/>
                    <a:pt x="f6" y="f20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68" name="Freeform 478">
              <a:extLst>
                <a:ext uri="{FF2B5EF4-FFF2-40B4-BE49-F238E27FC236}">
                  <a16:creationId xmlns:a16="http://schemas.microsoft.com/office/drawing/2014/main" id="{F0F1AA92-DC5B-9946-694C-F16E1A702E62}"/>
                </a:ext>
              </a:extLst>
            </p:cNvPr>
            <p:cNvSpPr/>
            <p:nvPr/>
          </p:nvSpPr>
          <p:spPr>
            <a:xfrm>
              <a:off x="10449534" y="6137553"/>
              <a:ext cx="100017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9"/>
                <a:gd name="f7" fmla="val 21"/>
                <a:gd name="f8" fmla="val 7"/>
                <a:gd name="f9" fmla="val 13"/>
                <a:gd name="f10" fmla="val 46"/>
                <a:gd name="f11" fmla="val 23"/>
                <a:gd name="f12" fmla="val 14"/>
                <a:gd name="f13" fmla="val 22"/>
                <a:gd name="f14" fmla="val 45"/>
                <a:gd name="f15" fmla="+- 0 0 -90"/>
                <a:gd name="f16" fmla="*/ f3 1 69"/>
                <a:gd name="f17" fmla="*/ f4 1 21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69"/>
                <a:gd name="f26" fmla="*/ f22 1 21"/>
                <a:gd name="f27" fmla="*/ 69 f23 1"/>
                <a:gd name="f28" fmla="*/ 0 f22 1"/>
                <a:gd name="f29" fmla="*/ 21 f22 1"/>
                <a:gd name="f30" fmla="*/ 0 f23 1"/>
                <a:gd name="f31" fmla="+- f24 0 f1"/>
                <a:gd name="f32" fmla="*/ f27 1 69"/>
                <a:gd name="f33" fmla="*/ f28 1 21"/>
                <a:gd name="f34" fmla="*/ f29 1 21"/>
                <a:gd name="f35" fmla="*/ f30 1 69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6"/>
                <a:gd name="f43" fmla="*/ f35 1 f25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7 1"/>
                <a:gd name="f51" fmla="*/ f4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48" y="f50"/>
                </a:cxn>
                <a:cxn ang="f31">
                  <a:pos x="f51" y="f50"/>
                </a:cxn>
                <a:cxn ang="f31">
                  <a:pos x="f51" y="f49"/>
                </a:cxn>
                <a:cxn ang="f31">
                  <a:pos x="f48" y="f49"/>
                </a:cxn>
              </a:cxnLst>
              <a:rect l="f44" t="f47" r="f45" b="f46"/>
              <a:pathLst>
                <a:path w="69" h="21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5" y="f7"/>
                  </a:cubicBezTo>
                  <a:cubicBezTo>
                    <a:pt x="f5" y="f12"/>
                    <a:pt x="f5" y="f8"/>
                    <a:pt x="f5" y="f5"/>
                  </a:cubicBezTo>
                  <a:cubicBezTo>
                    <a:pt x="f13" y="f5"/>
                    <a:pt x="f14" y="f5"/>
                    <a:pt x="f6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69" name="Freeform 479">
              <a:extLst>
                <a:ext uri="{FF2B5EF4-FFF2-40B4-BE49-F238E27FC236}">
                  <a16:creationId xmlns:a16="http://schemas.microsoft.com/office/drawing/2014/main" id="{5EB069A0-DD4F-E293-3E6E-120510567482}"/>
                </a:ext>
              </a:extLst>
            </p:cNvPr>
            <p:cNvSpPr/>
            <p:nvPr/>
          </p:nvSpPr>
          <p:spPr>
            <a:xfrm>
              <a:off x="10628921" y="6250262"/>
              <a:ext cx="201616" cy="127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9"/>
                <a:gd name="f7" fmla="val 9"/>
                <a:gd name="f8" fmla="val 136"/>
                <a:gd name="f9" fmla="val 8"/>
                <a:gd name="f10" fmla="val 111"/>
                <a:gd name="f11" fmla="val 86"/>
                <a:gd name="f12" fmla="val 61"/>
                <a:gd name="f13" fmla="val 43"/>
                <a:gd name="f14" fmla="val 24"/>
                <a:gd name="f15" fmla="val 6"/>
                <a:gd name="f16" fmla="val 4"/>
                <a:gd name="f17" fmla="val 2"/>
                <a:gd name="f18" fmla="val 3"/>
                <a:gd name="f19" fmla="val 1"/>
                <a:gd name="f20" fmla="val 48"/>
                <a:gd name="f21" fmla="val 90"/>
                <a:gd name="f22" fmla="val 132"/>
                <a:gd name="f23" fmla="val 134"/>
                <a:gd name="f24" fmla="val 5"/>
                <a:gd name="f25" fmla="val 138"/>
                <a:gd name="f26" fmla="val 137"/>
                <a:gd name="f27" fmla="val 7"/>
                <a:gd name="f28" fmla="+- 0 0 -90"/>
                <a:gd name="f29" fmla="*/ f3 1 139"/>
                <a:gd name="f30" fmla="*/ f4 1 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139"/>
                <a:gd name="f39" fmla="*/ f35 1 9"/>
                <a:gd name="f40" fmla="*/ 136 f36 1"/>
                <a:gd name="f41" fmla="*/ 8 f35 1"/>
                <a:gd name="f42" fmla="*/ 61 f36 1"/>
                <a:gd name="f43" fmla="*/ 6 f36 1"/>
                <a:gd name="f44" fmla="*/ 0 f36 1"/>
                <a:gd name="f45" fmla="*/ 4 f35 1"/>
                <a:gd name="f46" fmla="*/ 1 f35 1"/>
                <a:gd name="f47" fmla="*/ 132 f36 1"/>
                <a:gd name="f48" fmla="*/ 139 f36 1"/>
                <a:gd name="f49" fmla="*/ 5 f35 1"/>
                <a:gd name="f50" fmla="+- f37 0 f1"/>
                <a:gd name="f51" fmla="*/ f40 1 139"/>
                <a:gd name="f52" fmla="*/ f41 1 9"/>
                <a:gd name="f53" fmla="*/ f42 1 139"/>
                <a:gd name="f54" fmla="*/ f43 1 139"/>
                <a:gd name="f55" fmla="*/ f44 1 139"/>
                <a:gd name="f56" fmla="*/ f45 1 9"/>
                <a:gd name="f57" fmla="*/ f46 1 9"/>
                <a:gd name="f58" fmla="*/ f47 1 139"/>
                <a:gd name="f59" fmla="*/ f48 1 139"/>
                <a:gd name="f60" fmla="*/ f49 1 9"/>
                <a:gd name="f61" fmla="*/ 0 1 f38"/>
                <a:gd name="f62" fmla="*/ f32 1 f38"/>
                <a:gd name="f63" fmla="*/ 0 1 f39"/>
                <a:gd name="f64" fmla="*/ f33 1 f39"/>
                <a:gd name="f65" fmla="*/ f51 1 f38"/>
                <a:gd name="f66" fmla="*/ f52 1 f39"/>
                <a:gd name="f67" fmla="*/ f53 1 f38"/>
                <a:gd name="f68" fmla="*/ f54 1 f38"/>
                <a:gd name="f69" fmla="*/ f55 1 f38"/>
                <a:gd name="f70" fmla="*/ f56 1 f39"/>
                <a:gd name="f71" fmla="*/ f57 1 f39"/>
                <a:gd name="f72" fmla="*/ f58 1 f38"/>
                <a:gd name="f73" fmla="*/ f59 1 f38"/>
                <a:gd name="f74" fmla="*/ f60 1 f39"/>
                <a:gd name="f75" fmla="*/ f61 f29 1"/>
                <a:gd name="f76" fmla="*/ f62 f29 1"/>
                <a:gd name="f77" fmla="*/ f64 f30 1"/>
                <a:gd name="f78" fmla="*/ f63 f30 1"/>
                <a:gd name="f79" fmla="*/ f65 f29 1"/>
                <a:gd name="f80" fmla="*/ f66 f30 1"/>
                <a:gd name="f81" fmla="*/ f67 f29 1"/>
                <a:gd name="f82" fmla="*/ f68 f29 1"/>
                <a:gd name="f83" fmla="*/ f69 f29 1"/>
                <a:gd name="f84" fmla="*/ f70 f30 1"/>
                <a:gd name="f85" fmla="*/ f71 f30 1"/>
                <a:gd name="f86" fmla="*/ f72 f29 1"/>
                <a:gd name="f87" fmla="*/ f73 f29 1"/>
                <a:gd name="f88" fmla="*/ f74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79" y="f80"/>
                </a:cxn>
                <a:cxn ang="f50">
                  <a:pos x="f81" y="f80"/>
                </a:cxn>
                <a:cxn ang="f50">
                  <a:pos x="f82" y="f80"/>
                </a:cxn>
                <a:cxn ang="f50">
                  <a:pos x="f83" y="f84"/>
                </a:cxn>
                <a:cxn ang="f50">
                  <a:pos x="f82" y="f85"/>
                </a:cxn>
                <a:cxn ang="f50">
                  <a:pos x="f86" y="f85"/>
                </a:cxn>
                <a:cxn ang="f50">
                  <a:pos x="f87" y="f88"/>
                </a:cxn>
                <a:cxn ang="f50">
                  <a:pos x="f79" y="f80"/>
                </a:cxn>
              </a:cxnLst>
              <a:rect l="f75" t="f78" r="f76" b="f77"/>
              <a:pathLst>
                <a:path w="139" h="9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9"/>
                    <a:pt x="f14" y="f7"/>
                    <a:pt x="f15" y="f9"/>
                  </a:cubicBezTo>
                  <a:cubicBezTo>
                    <a:pt x="f16" y="f9"/>
                    <a:pt x="f17" y="f15"/>
                    <a:pt x="f5" y="f16"/>
                  </a:cubicBezTo>
                  <a:cubicBezTo>
                    <a:pt x="f17" y="f18"/>
                    <a:pt x="f16" y="f19"/>
                    <a:pt x="f15" y="f19"/>
                  </a:cubicBezTo>
                  <a:cubicBezTo>
                    <a:pt x="f20" y="f5"/>
                    <a:pt x="f21" y="f5"/>
                    <a:pt x="f22" y="f19"/>
                  </a:cubicBezTo>
                  <a:cubicBezTo>
                    <a:pt x="f23" y="f19"/>
                    <a:pt x="f8" y="f16"/>
                    <a:pt x="f6" y="f24"/>
                  </a:cubicBezTo>
                  <a:cubicBezTo>
                    <a:pt x="f25" y="f15"/>
                    <a:pt x="f26" y="f27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70" name="Freeform 480">
              <a:extLst>
                <a:ext uri="{FF2B5EF4-FFF2-40B4-BE49-F238E27FC236}">
                  <a16:creationId xmlns:a16="http://schemas.microsoft.com/office/drawing/2014/main" id="{791BF142-C39D-1028-39B2-86D77E3E9482}"/>
                </a:ext>
              </a:extLst>
            </p:cNvPr>
            <p:cNvSpPr/>
            <p:nvPr/>
          </p:nvSpPr>
          <p:spPr>
            <a:xfrm>
              <a:off x="10684489" y="6167710"/>
              <a:ext cx="31747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44"/>
                <a:gd name="f8" fmla="val 7"/>
                <a:gd name="f9" fmla="val 13"/>
                <a:gd name="f10" fmla="val 15"/>
                <a:gd name="f11" fmla="val 29"/>
                <a:gd name="f12" fmla="val 30"/>
                <a:gd name="f13" fmla="val 16"/>
                <a:gd name="f14" fmla="+- 0 0 -90"/>
                <a:gd name="f15" fmla="*/ f3 1 21"/>
                <a:gd name="f16" fmla="*/ f4 1 44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1"/>
                <a:gd name="f25" fmla="*/ f21 1 44"/>
                <a:gd name="f26" fmla="*/ 0 f22 1"/>
                <a:gd name="f27" fmla="*/ 0 f21 1"/>
                <a:gd name="f28" fmla="*/ 21 f22 1"/>
                <a:gd name="f29" fmla="*/ 44 f21 1"/>
                <a:gd name="f30" fmla="+- f23 0 f1"/>
                <a:gd name="f31" fmla="*/ f26 1 21"/>
                <a:gd name="f32" fmla="*/ f27 1 44"/>
                <a:gd name="f33" fmla="*/ f28 1 21"/>
                <a:gd name="f34" fmla="*/ f29 1 44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48"/>
                </a:cxn>
                <a:cxn ang="f30">
                  <a:pos x="f49" y="f50"/>
                </a:cxn>
                <a:cxn ang="f30">
                  <a:pos x="f47" y="f50"/>
                </a:cxn>
                <a:cxn ang="f30">
                  <a:pos x="f47" y="f48"/>
                </a:cxn>
              </a:cxnLst>
              <a:rect l="f43" t="f46" r="f44" b="f45"/>
              <a:pathLst>
                <a:path w="21" h="44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2"/>
                    <a:pt x="f5" y="f13"/>
                    <a:pt x="f5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71" name="Freeform 481">
              <a:extLst>
                <a:ext uri="{FF2B5EF4-FFF2-40B4-BE49-F238E27FC236}">
                  <a16:creationId xmlns:a16="http://schemas.microsoft.com/office/drawing/2014/main" id="{57B51F53-B48A-2CB3-B217-031293AC6A91}"/>
                </a:ext>
              </a:extLst>
            </p:cNvPr>
            <p:cNvSpPr/>
            <p:nvPr/>
          </p:nvSpPr>
          <p:spPr>
            <a:xfrm>
              <a:off x="10446361" y="6191521"/>
              <a:ext cx="65086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22"/>
                <a:gd name="f8" fmla="val 3"/>
                <a:gd name="f9" fmla="val 17"/>
                <a:gd name="f10" fmla="val 31"/>
                <a:gd name="f11" fmla="val 7"/>
                <a:gd name="f12" fmla="val 14"/>
                <a:gd name="f13" fmla="val 33"/>
                <a:gd name="f14" fmla="val 11"/>
                <a:gd name="f15" fmla="val 21"/>
                <a:gd name="f16" fmla="val 2"/>
                <a:gd name="f17" fmla="val 15"/>
                <a:gd name="f18" fmla="+- 0 0 -90"/>
                <a:gd name="f19" fmla="*/ f3 1 45"/>
                <a:gd name="f20" fmla="*/ f4 1 22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45"/>
                <a:gd name="f29" fmla="*/ f25 1 22"/>
                <a:gd name="f30" fmla="*/ 3 f26 1"/>
                <a:gd name="f31" fmla="*/ 0 f25 1"/>
                <a:gd name="f32" fmla="*/ 45 f26 1"/>
                <a:gd name="f33" fmla="*/ 22 f25 1"/>
                <a:gd name="f34" fmla="*/ 11 f26 1"/>
                <a:gd name="f35" fmla="*/ 21 f25 1"/>
                <a:gd name="f36" fmla="+- f27 0 f1"/>
                <a:gd name="f37" fmla="*/ f30 1 45"/>
                <a:gd name="f38" fmla="*/ f31 1 22"/>
                <a:gd name="f39" fmla="*/ f32 1 45"/>
                <a:gd name="f40" fmla="*/ f33 1 22"/>
                <a:gd name="f41" fmla="*/ f34 1 45"/>
                <a:gd name="f42" fmla="*/ f35 1 22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7" y="f58"/>
                </a:cxn>
              </a:cxnLst>
              <a:rect l="f53" t="f56" r="f54" b="f55"/>
              <a:pathLst>
                <a:path w="45" h="22">
                  <a:moveTo>
                    <a:pt x="f8" y="f5"/>
                  </a:moveTo>
                  <a:cubicBezTo>
                    <a:pt x="f9" y="f5"/>
                    <a:pt x="f10" y="f5"/>
                    <a:pt x="f6" y="f5"/>
                  </a:cubicBezTo>
                  <a:cubicBezTo>
                    <a:pt x="f6" y="f11"/>
                    <a:pt x="f6" y="f12"/>
                    <a:pt x="f6" y="f7"/>
                  </a:cubicBezTo>
                  <a:cubicBezTo>
                    <a:pt x="f13" y="f7"/>
                    <a:pt x="f7" y="f7"/>
                    <a:pt x="f14" y="f15"/>
                  </a:cubicBezTo>
                  <a:cubicBezTo>
                    <a:pt x="f16" y="f15"/>
                    <a:pt x="f5" y="f17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72" name="Freeform 482">
              <a:extLst>
                <a:ext uri="{FF2B5EF4-FFF2-40B4-BE49-F238E27FC236}">
                  <a16:creationId xmlns:a16="http://schemas.microsoft.com/office/drawing/2014/main" id="{DD138E3B-FA73-A57C-5B05-F420EF593E1C}"/>
                </a:ext>
              </a:extLst>
            </p:cNvPr>
            <p:cNvSpPr/>
            <p:nvPr/>
          </p:nvSpPr>
          <p:spPr>
            <a:xfrm>
              <a:off x="10416204" y="6075639"/>
              <a:ext cx="12701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79"/>
                <a:gd name="f8" fmla="val 2"/>
                <a:gd name="f9" fmla="val 75"/>
                <a:gd name="f10" fmla="val 63"/>
                <a:gd name="f11" fmla="val 1"/>
                <a:gd name="f12" fmla="val 51"/>
                <a:gd name="f13" fmla="val 39"/>
                <a:gd name="f14" fmla="val 28"/>
                <a:gd name="f15" fmla="val 16"/>
                <a:gd name="f16" fmla="val 5"/>
                <a:gd name="f17" fmla="val 3"/>
                <a:gd name="f18" fmla="val 6"/>
                <a:gd name="f19" fmla="val 8"/>
                <a:gd name="f20" fmla="val 4"/>
                <a:gd name="f21" fmla="val 52"/>
                <a:gd name="f22" fmla="val 76"/>
                <a:gd name="f23" fmla="val 77"/>
                <a:gd name="f24" fmla="val 7"/>
                <a:gd name="f25" fmla="val 78"/>
                <a:gd name="f26" fmla="+- 0 0 -90"/>
                <a:gd name="f27" fmla="*/ f3 1 9"/>
                <a:gd name="f28" fmla="*/ f4 1 79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9"/>
                <a:gd name="f37" fmla="*/ f33 1 79"/>
                <a:gd name="f38" fmla="*/ 2 f34 1"/>
                <a:gd name="f39" fmla="*/ 75 f33 1"/>
                <a:gd name="f40" fmla="*/ 1 f34 1"/>
                <a:gd name="f41" fmla="*/ 39 f33 1"/>
                <a:gd name="f42" fmla="*/ 5 f33 1"/>
                <a:gd name="f43" fmla="*/ 5 f34 1"/>
                <a:gd name="f44" fmla="*/ 0 f33 1"/>
                <a:gd name="f45" fmla="*/ 8 f34 1"/>
                <a:gd name="f46" fmla="*/ 4 f33 1"/>
                <a:gd name="f47" fmla="*/ 76 f33 1"/>
                <a:gd name="f48" fmla="*/ 6 f34 1"/>
                <a:gd name="f49" fmla="*/ 79 f33 1"/>
                <a:gd name="f50" fmla="+- f35 0 f1"/>
                <a:gd name="f51" fmla="*/ f38 1 9"/>
                <a:gd name="f52" fmla="*/ f39 1 79"/>
                <a:gd name="f53" fmla="*/ f40 1 9"/>
                <a:gd name="f54" fmla="*/ f41 1 79"/>
                <a:gd name="f55" fmla="*/ f42 1 79"/>
                <a:gd name="f56" fmla="*/ f43 1 9"/>
                <a:gd name="f57" fmla="*/ f44 1 79"/>
                <a:gd name="f58" fmla="*/ f45 1 9"/>
                <a:gd name="f59" fmla="*/ f46 1 79"/>
                <a:gd name="f60" fmla="*/ f47 1 79"/>
                <a:gd name="f61" fmla="*/ f48 1 9"/>
                <a:gd name="f62" fmla="*/ f49 1 79"/>
                <a:gd name="f63" fmla="*/ 0 1 f36"/>
                <a:gd name="f64" fmla="*/ f30 1 f36"/>
                <a:gd name="f65" fmla="*/ 0 1 f37"/>
                <a:gd name="f66" fmla="*/ f31 1 f37"/>
                <a:gd name="f67" fmla="*/ f51 1 f36"/>
                <a:gd name="f68" fmla="*/ f52 1 f37"/>
                <a:gd name="f69" fmla="*/ f53 1 f36"/>
                <a:gd name="f70" fmla="*/ f54 1 f37"/>
                <a:gd name="f71" fmla="*/ f55 1 f37"/>
                <a:gd name="f72" fmla="*/ f56 1 f36"/>
                <a:gd name="f73" fmla="*/ f57 1 f37"/>
                <a:gd name="f74" fmla="*/ f58 1 f36"/>
                <a:gd name="f75" fmla="*/ f59 1 f37"/>
                <a:gd name="f76" fmla="*/ f60 1 f37"/>
                <a:gd name="f77" fmla="*/ f61 1 f36"/>
                <a:gd name="f78" fmla="*/ f62 1 f37"/>
                <a:gd name="f79" fmla="*/ f63 f27 1"/>
                <a:gd name="f80" fmla="*/ f64 f27 1"/>
                <a:gd name="f81" fmla="*/ f66 f28 1"/>
                <a:gd name="f82" fmla="*/ f65 f28 1"/>
                <a:gd name="f83" fmla="*/ f67 f27 1"/>
                <a:gd name="f84" fmla="*/ f68 f28 1"/>
                <a:gd name="f85" fmla="*/ f69 f27 1"/>
                <a:gd name="f86" fmla="*/ f70 f28 1"/>
                <a:gd name="f87" fmla="*/ f71 f28 1"/>
                <a:gd name="f88" fmla="*/ f72 f27 1"/>
                <a:gd name="f89" fmla="*/ f73 f28 1"/>
                <a:gd name="f90" fmla="*/ f74 f27 1"/>
                <a:gd name="f91" fmla="*/ f75 f28 1"/>
                <a:gd name="f92" fmla="*/ f76 f28 1"/>
                <a:gd name="f93" fmla="*/ f77 f27 1"/>
                <a:gd name="f94" fmla="*/ f7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3" y="f84"/>
                </a:cxn>
                <a:cxn ang="f50">
                  <a:pos x="f85" y="f86"/>
                </a:cxn>
                <a:cxn ang="f50">
                  <a:pos x="f85" y="f87"/>
                </a:cxn>
                <a:cxn ang="f50">
                  <a:pos x="f88" y="f89"/>
                </a:cxn>
                <a:cxn ang="f50">
                  <a:pos x="f90" y="f91"/>
                </a:cxn>
                <a:cxn ang="f50">
                  <a:pos x="f90" y="f92"/>
                </a:cxn>
                <a:cxn ang="f50">
                  <a:pos x="f93" y="f94"/>
                </a:cxn>
                <a:cxn ang="f50">
                  <a:pos x="f83" y="f84"/>
                </a:cxn>
              </a:cxnLst>
              <a:rect l="f79" t="f82" r="f80" b="f81"/>
              <a:pathLst>
                <a:path w="9" h="79">
                  <a:moveTo>
                    <a:pt x="f8" y="f9"/>
                  </a:moveTo>
                  <a:cubicBezTo>
                    <a:pt x="f8" y="f10"/>
                    <a:pt x="f11" y="f12"/>
                    <a:pt x="f11" y="f13"/>
                  </a:cubicBezTo>
                  <a:cubicBezTo>
                    <a:pt x="f5" y="f14"/>
                    <a:pt x="f5" y="f15"/>
                    <a:pt x="f11" y="f16"/>
                  </a:cubicBezTo>
                  <a:cubicBezTo>
                    <a:pt x="f11" y="f17"/>
                    <a:pt x="f17" y="f11"/>
                    <a:pt x="f16" y="f5"/>
                  </a:cubicBezTo>
                  <a:cubicBezTo>
                    <a:pt x="f18" y="f11"/>
                    <a:pt x="f19" y="f8"/>
                    <a:pt x="f19" y="f20"/>
                  </a:cubicBezTo>
                  <a:cubicBezTo>
                    <a:pt x="f6" y="f14"/>
                    <a:pt x="f6" y="f21"/>
                    <a:pt x="f19" y="f22"/>
                  </a:cubicBezTo>
                  <a:cubicBezTo>
                    <a:pt x="f19" y="f23"/>
                    <a:pt x="f24" y="f25"/>
                    <a:pt x="f18" y="f7"/>
                  </a:cubicBezTo>
                  <a:cubicBezTo>
                    <a:pt x="f16" y="f23"/>
                    <a:pt x="f17" y="f22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73" name="Freeform 483">
              <a:extLst>
                <a:ext uri="{FF2B5EF4-FFF2-40B4-BE49-F238E27FC236}">
                  <a16:creationId xmlns:a16="http://schemas.microsoft.com/office/drawing/2014/main" id="{0BC22638-D09E-250C-3303-5403A108D766}"/>
                </a:ext>
              </a:extLst>
            </p:cNvPr>
            <p:cNvSpPr/>
            <p:nvPr/>
          </p:nvSpPr>
          <p:spPr>
            <a:xfrm>
              <a:off x="10547960" y="6262963"/>
              <a:ext cx="44448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8"/>
                <a:gd name="f8" fmla="val 19"/>
                <a:gd name="f9" fmla="val 11"/>
                <a:gd name="f10" fmla="val 2"/>
                <a:gd name="f11" fmla="val 1"/>
                <a:gd name="f12" fmla="val 3"/>
                <a:gd name="f13" fmla="val 4"/>
                <a:gd name="f14" fmla="val 29"/>
                <a:gd name="f15" fmla="val 27"/>
                <a:gd name="f16" fmla="val 18"/>
                <a:gd name="f17" fmla="val 9"/>
                <a:gd name="f18" fmla="val 24"/>
                <a:gd name="f19" fmla="val 15"/>
                <a:gd name="f20" fmla="val 12"/>
                <a:gd name="f21" fmla="val 16"/>
                <a:gd name="f22" fmla="val 14"/>
                <a:gd name="f23" fmla="val 7"/>
                <a:gd name="f24" fmla="val 13"/>
                <a:gd name="f25" fmla="val 17"/>
                <a:gd name="f26" fmla="val 22"/>
                <a:gd name="f27" fmla="+- 0 0 -90"/>
                <a:gd name="f28" fmla="*/ f3 1 31"/>
                <a:gd name="f29" fmla="*/ f4 1 28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31"/>
                <a:gd name="f38" fmla="*/ f34 1 28"/>
                <a:gd name="f39" fmla="*/ 0 f35 1"/>
                <a:gd name="f40" fmla="*/ 28 f34 1"/>
                <a:gd name="f41" fmla="*/ 2 f34 1"/>
                <a:gd name="f42" fmla="*/ 4 f35 1"/>
                <a:gd name="f43" fmla="*/ 1 f34 1"/>
                <a:gd name="f44" fmla="*/ 27 f35 1"/>
                <a:gd name="f45" fmla="*/ 24 f35 1"/>
                <a:gd name="f46" fmla="*/ 15 f34 1"/>
                <a:gd name="f47" fmla="*/ 14 f35 1"/>
                <a:gd name="f48" fmla="*/ 9 f34 1"/>
                <a:gd name="f49" fmla="*/ 7 f35 1"/>
                <a:gd name="f50" fmla="*/ 13 f35 1"/>
                <a:gd name="f51" fmla="*/ 22 f34 1"/>
                <a:gd name="f52" fmla="+- f36 0 f1"/>
                <a:gd name="f53" fmla="*/ f39 1 31"/>
                <a:gd name="f54" fmla="*/ f40 1 28"/>
                <a:gd name="f55" fmla="*/ f41 1 28"/>
                <a:gd name="f56" fmla="*/ f42 1 31"/>
                <a:gd name="f57" fmla="*/ f43 1 28"/>
                <a:gd name="f58" fmla="*/ f44 1 31"/>
                <a:gd name="f59" fmla="*/ f45 1 31"/>
                <a:gd name="f60" fmla="*/ f46 1 28"/>
                <a:gd name="f61" fmla="*/ f47 1 31"/>
                <a:gd name="f62" fmla="*/ f48 1 28"/>
                <a:gd name="f63" fmla="*/ f49 1 31"/>
                <a:gd name="f64" fmla="*/ f50 1 31"/>
                <a:gd name="f65" fmla="*/ f51 1 28"/>
                <a:gd name="f66" fmla="*/ 0 1 f37"/>
                <a:gd name="f67" fmla="*/ f31 1 f37"/>
                <a:gd name="f68" fmla="*/ 0 1 f38"/>
                <a:gd name="f69" fmla="*/ f32 1 f38"/>
                <a:gd name="f70" fmla="*/ f53 1 f37"/>
                <a:gd name="f71" fmla="*/ f54 1 f38"/>
                <a:gd name="f72" fmla="*/ f55 1 f38"/>
                <a:gd name="f73" fmla="*/ f56 1 f37"/>
                <a:gd name="f74" fmla="*/ f57 1 f38"/>
                <a:gd name="f75" fmla="*/ f58 1 f37"/>
                <a:gd name="f76" fmla="*/ f59 1 f37"/>
                <a:gd name="f77" fmla="*/ f60 1 f38"/>
                <a:gd name="f78" fmla="*/ f61 1 f37"/>
                <a:gd name="f79" fmla="*/ f62 1 f38"/>
                <a:gd name="f80" fmla="*/ f63 1 f37"/>
                <a:gd name="f81" fmla="*/ f64 1 f37"/>
                <a:gd name="f82" fmla="*/ f65 1 f38"/>
                <a:gd name="f83" fmla="*/ f66 f28 1"/>
                <a:gd name="f84" fmla="*/ f67 f28 1"/>
                <a:gd name="f85" fmla="*/ f69 f29 1"/>
                <a:gd name="f86" fmla="*/ f68 f29 1"/>
                <a:gd name="f87" fmla="*/ f70 f28 1"/>
                <a:gd name="f88" fmla="*/ f71 f29 1"/>
                <a:gd name="f89" fmla="*/ f72 f29 1"/>
                <a:gd name="f90" fmla="*/ f73 f28 1"/>
                <a:gd name="f91" fmla="*/ f74 f29 1"/>
                <a:gd name="f92" fmla="*/ f75 f28 1"/>
                <a:gd name="f93" fmla="*/ f76 f28 1"/>
                <a:gd name="f94" fmla="*/ f77 f29 1"/>
                <a:gd name="f95" fmla="*/ f78 f28 1"/>
                <a:gd name="f96" fmla="*/ f79 f29 1"/>
                <a:gd name="f97" fmla="*/ f80 f28 1"/>
                <a:gd name="f98" fmla="*/ f81 f28 1"/>
                <a:gd name="f99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7" y="f88"/>
                </a:cxn>
                <a:cxn ang="f52">
                  <a:pos x="f87" y="f89"/>
                </a:cxn>
                <a:cxn ang="f52">
                  <a:pos x="f90" y="f91"/>
                </a:cxn>
                <a:cxn ang="f52">
                  <a:pos x="f92" y="f88"/>
                </a:cxn>
                <a:cxn ang="f52">
                  <a:pos x="f87" y="f88"/>
                </a:cxn>
                <a:cxn ang="f52">
                  <a:pos x="f93" y="f94"/>
                </a:cxn>
                <a:cxn ang="f52">
                  <a:pos x="f95" y="f96"/>
                </a:cxn>
                <a:cxn ang="f52">
                  <a:pos x="f97" y="f94"/>
                </a:cxn>
                <a:cxn ang="f52">
                  <a:pos x="f98" y="f99"/>
                </a:cxn>
                <a:cxn ang="f52">
                  <a:pos x="f93" y="f94"/>
                </a:cxn>
              </a:cxnLst>
              <a:rect l="f83" t="f86" r="f84" b="f85"/>
              <a:pathLst>
                <a:path w="31" h="28">
                  <a:moveTo>
                    <a:pt x="f5" y="f7"/>
                  </a:moveTo>
                  <a:cubicBezTo>
                    <a:pt x="f5" y="f8"/>
                    <a:pt x="f5" y="f9"/>
                    <a:pt x="f5" y="f10"/>
                  </a:cubicBezTo>
                  <a:cubicBezTo>
                    <a:pt x="f11" y="f10"/>
                    <a:pt x="f12" y="f11"/>
                    <a:pt x="f13" y="f11"/>
                  </a:cubicBezTo>
                  <a:cubicBezTo>
                    <a:pt x="f14" y="f5"/>
                    <a:pt x="f6" y="f10"/>
                    <a:pt x="f15" y="f7"/>
                  </a:cubicBezTo>
                  <a:cubicBezTo>
                    <a:pt x="f16" y="f7"/>
                    <a:pt x="f17" y="f7"/>
                    <a:pt x="f5" y="f7"/>
                  </a:cubicBezTo>
                  <a:close/>
                  <a:moveTo>
                    <a:pt x="f18" y="f19"/>
                  </a:moveTo>
                  <a:cubicBezTo>
                    <a:pt x="f8" y="f20"/>
                    <a:pt x="f21" y="f17"/>
                    <a:pt x="f22" y="f17"/>
                  </a:cubicBezTo>
                  <a:cubicBezTo>
                    <a:pt x="f9" y="f17"/>
                    <a:pt x="f23" y="f24"/>
                    <a:pt x="f23" y="f19"/>
                  </a:cubicBezTo>
                  <a:cubicBezTo>
                    <a:pt x="f23" y="f25"/>
                    <a:pt x="f9" y="f26"/>
                    <a:pt x="f24" y="f26"/>
                  </a:cubicBezTo>
                  <a:cubicBezTo>
                    <a:pt x="f21" y="f26"/>
                    <a:pt x="f8" y="f16"/>
                    <a:pt x="f18" y="f1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74" name="Freeform 484">
              <a:extLst>
                <a:ext uri="{FF2B5EF4-FFF2-40B4-BE49-F238E27FC236}">
                  <a16:creationId xmlns:a16="http://schemas.microsoft.com/office/drawing/2014/main" id="{BE8B58C5-E667-5AAD-94C1-8F8AFFE04F58}"/>
                </a:ext>
              </a:extLst>
            </p:cNvPr>
            <p:cNvSpPr/>
            <p:nvPr/>
          </p:nvSpPr>
          <p:spPr>
            <a:xfrm>
              <a:off x="10478109" y="6266136"/>
              <a:ext cx="39684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6"/>
                <a:gd name="f8" fmla="val 9"/>
                <a:gd name="f9" fmla="val 18"/>
                <a:gd name="f10" fmla="val 17"/>
                <a:gd name="f11" fmla="val 23"/>
                <a:gd name="f12" fmla="val 13"/>
                <a:gd name="f13" fmla="val 19"/>
                <a:gd name="f14" fmla="val 10"/>
                <a:gd name="f15" fmla="val 7"/>
                <a:gd name="f16" fmla="val 14"/>
                <a:gd name="f17" fmla="val 12"/>
                <a:gd name="f18" fmla="val 11"/>
                <a:gd name="f19" fmla="val 8"/>
                <a:gd name="f20" fmla="val 15"/>
                <a:gd name="f21" fmla="val 20"/>
                <a:gd name="f22" fmla="val 16"/>
                <a:gd name="f23" fmla="+- 0 0 -90"/>
                <a:gd name="f24" fmla="*/ f3 1 27"/>
                <a:gd name="f25" fmla="*/ f4 1 26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7"/>
                <a:gd name="f34" fmla="*/ f30 1 26"/>
                <a:gd name="f35" fmla="*/ 0 f31 1"/>
                <a:gd name="f36" fmla="*/ 0 f30 1"/>
                <a:gd name="f37" fmla="*/ 27 f31 1"/>
                <a:gd name="f38" fmla="*/ 26 f30 1"/>
                <a:gd name="f39" fmla="*/ 23 f31 1"/>
                <a:gd name="f40" fmla="*/ 13 f30 1"/>
                <a:gd name="f41" fmla="*/ 14 f31 1"/>
                <a:gd name="f42" fmla="*/ 7 f30 1"/>
                <a:gd name="f43" fmla="*/ 8 f31 1"/>
                <a:gd name="f44" fmla="*/ 12 f30 1"/>
                <a:gd name="f45" fmla="*/ 20 f30 1"/>
                <a:gd name="f46" fmla="+- f32 0 f1"/>
                <a:gd name="f47" fmla="*/ f35 1 27"/>
                <a:gd name="f48" fmla="*/ f36 1 26"/>
                <a:gd name="f49" fmla="*/ f37 1 27"/>
                <a:gd name="f50" fmla="*/ f38 1 26"/>
                <a:gd name="f51" fmla="*/ f39 1 27"/>
                <a:gd name="f52" fmla="*/ f40 1 26"/>
                <a:gd name="f53" fmla="*/ f41 1 27"/>
                <a:gd name="f54" fmla="*/ f42 1 26"/>
                <a:gd name="f55" fmla="*/ f43 1 27"/>
                <a:gd name="f56" fmla="*/ f44 1 26"/>
                <a:gd name="f57" fmla="*/ f45 1 26"/>
                <a:gd name="f58" fmla="*/ 0 1 f33"/>
                <a:gd name="f59" fmla="*/ f27 1 f33"/>
                <a:gd name="f60" fmla="*/ 0 1 f34"/>
                <a:gd name="f61" fmla="*/ f28 1 f34"/>
                <a:gd name="f62" fmla="*/ f47 1 f33"/>
                <a:gd name="f63" fmla="*/ f48 1 f34"/>
                <a:gd name="f64" fmla="*/ f49 1 f33"/>
                <a:gd name="f65" fmla="*/ f50 1 f34"/>
                <a:gd name="f66" fmla="*/ f51 1 f33"/>
                <a:gd name="f67" fmla="*/ f52 1 f34"/>
                <a:gd name="f68" fmla="*/ f53 1 f33"/>
                <a:gd name="f69" fmla="*/ f54 1 f34"/>
                <a:gd name="f70" fmla="*/ f55 1 f33"/>
                <a:gd name="f71" fmla="*/ f56 1 f34"/>
                <a:gd name="f72" fmla="*/ f57 1 f34"/>
                <a:gd name="f73" fmla="*/ f58 f24 1"/>
                <a:gd name="f74" fmla="*/ f59 f24 1"/>
                <a:gd name="f75" fmla="*/ f61 f25 1"/>
                <a:gd name="f76" fmla="*/ f60 f25 1"/>
                <a:gd name="f77" fmla="*/ f62 f24 1"/>
                <a:gd name="f78" fmla="*/ f63 f25 1"/>
                <a:gd name="f79" fmla="*/ f64 f24 1"/>
                <a:gd name="f80" fmla="*/ f65 f25 1"/>
                <a:gd name="f81" fmla="*/ f66 f24 1"/>
                <a:gd name="f82" fmla="*/ f67 f25 1"/>
                <a:gd name="f83" fmla="*/ f68 f24 1"/>
                <a:gd name="f84" fmla="*/ f69 f25 1"/>
                <a:gd name="f85" fmla="*/ f70 f24 1"/>
                <a:gd name="f86" fmla="*/ f71 f25 1"/>
                <a:gd name="f87" fmla="*/ f7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7" y="f78"/>
                </a:cxn>
                <a:cxn ang="f46">
                  <a:pos x="f79" y="f78"/>
                </a:cxn>
                <a:cxn ang="f46">
                  <a:pos x="f79" y="f80"/>
                </a:cxn>
                <a:cxn ang="f46">
                  <a:pos x="f77" y="f80"/>
                </a:cxn>
                <a:cxn ang="f46">
                  <a:pos x="f77" y="f78"/>
                </a:cxn>
                <a:cxn ang="f46">
                  <a:pos x="f81" y="f82"/>
                </a:cxn>
                <a:cxn ang="f46">
                  <a:pos x="f83" y="f84"/>
                </a:cxn>
                <a:cxn ang="f46">
                  <a:pos x="f85" y="f86"/>
                </a:cxn>
                <a:cxn ang="f46">
                  <a:pos x="f83" y="f87"/>
                </a:cxn>
                <a:cxn ang="f46">
                  <a:pos x="f81" y="f82"/>
                </a:cxn>
              </a:cxnLst>
              <a:rect l="f73" t="f76" r="f74" b="f75"/>
              <a:pathLst>
                <a:path w="27" h="26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8"/>
                    <a:pt x="f6" y="f10"/>
                    <a:pt x="f6" y="f7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0"/>
                    <a:pt x="f5" y="f8"/>
                    <a:pt x="f5" y="f5"/>
                  </a:cubicBezTo>
                  <a:close/>
                  <a:moveTo>
                    <a:pt x="f11" y="f12"/>
                  </a:moveTo>
                  <a:cubicBezTo>
                    <a:pt x="f13" y="f14"/>
                    <a:pt x="f10" y="f15"/>
                    <a:pt x="f16" y="f15"/>
                  </a:cubicBezTo>
                  <a:cubicBezTo>
                    <a:pt x="f17" y="f15"/>
                    <a:pt x="f15" y="f18"/>
                    <a:pt x="f19" y="f17"/>
                  </a:cubicBezTo>
                  <a:cubicBezTo>
                    <a:pt x="f8" y="f20"/>
                    <a:pt x="f17" y="f13"/>
                    <a:pt x="f16" y="f21"/>
                  </a:cubicBezTo>
                  <a:cubicBezTo>
                    <a:pt x="f22" y="f21"/>
                    <a:pt x="f13" y="f22"/>
                    <a:pt x="f11" y="f12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75" name="Freeform 485">
              <a:extLst>
                <a:ext uri="{FF2B5EF4-FFF2-40B4-BE49-F238E27FC236}">
                  <a16:creationId xmlns:a16="http://schemas.microsoft.com/office/drawing/2014/main" id="{128ED917-5ADD-6A70-30C6-F35608347574}"/>
                </a:ext>
              </a:extLst>
            </p:cNvPr>
            <p:cNvSpPr/>
            <p:nvPr/>
          </p:nvSpPr>
          <p:spPr>
            <a:xfrm>
              <a:off x="10416204" y="6266136"/>
              <a:ext cx="38103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7"/>
                <a:gd name="f8" fmla="val 9"/>
                <a:gd name="f9" fmla="val 8"/>
                <a:gd name="f10" fmla="val 18"/>
                <a:gd name="f11" fmla="val 23"/>
                <a:gd name="f12" fmla="val 13"/>
                <a:gd name="f13" fmla="val 19"/>
                <a:gd name="f14" fmla="val 10"/>
                <a:gd name="f15" fmla="val 16"/>
                <a:gd name="f16" fmla="val 7"/>
                <a:gd name="f17" fmla="val 11"/>
                <a:gd name="f18" fmla="val 15"/>
                <a:gd name="f19" fmla="val 14"/>
                <a:gd name="f20" fmla="val 20"/>
                <a:gd name="f21" fmla="+- 0 0 -90"/>
                <a:gd name="f22" fmla="*/ f3 1 26"/>
                <a:gd name="f23" fmla="*/ f4 1 26"/>
                <a:gd name="f24" fmla="val f5"/>
                <a:gd name="f25" fmla="val f6"/>
                <a:gd name="f26" fmla="*/ f21 f0 1"/>
                <a:gd name="f27" fmla="+- f25 0 f24"/>
                <a:gd name="f28" fmla="*/ f26 1 f2"/>
                <a:gd name="f29" fmla="*/ f27 1 26"/>
                <a:gd name="f30" fmla="*/ 0 f27 1"/>
                <a:gd name="f31" fmla="*/ 26 f27 1"/>
                <a:gd name="f32" fmla="*/ 23 f27 1"/>
                <a:gd name="f33" fmla="*/ 13 f27 1"/>
                <a:gd name="f34" fmla="*/ 7 f27 1"/>
                <a:gd name="f35" fmla="*/ 14 f27 1"/>
                <a:gd name="f36" fmla="*/ 20 f27 1"/>
                <a:gd name="f37" fmla="+- f28 0 f1"/>
                <a:gd name="f38" fmla="*/ f30 1 26"/>
                <a:gd name="f39" fmla="*/ f31 1 26"/>
                <a:gd name="f40" fmla="*/ f32 1 26"/>
                <a:gd name="f41" fmla="*/ f33 1 26"/>
                <a:gd name="f42" fmla="*/ f34 1 26"/>
                <a:gd name="f43" fmla="*/ f35 1 26"/>
                <a:gd name="f44" fmla="*/ f36 1 26"/>
                <a:gd name="f45" fmla="*/ 0 1 f29"/>
                <a:gd name="f46" fmla="*/ f25 1 f29"/>
                <a:gd name="f47" fmla="*/ f38 1 f29"/>
                <a:gd name="f48" fmla="*/ f39 1 f29"/>
                <a:gd name="f49" fmla="*/ f40 1 f29"/>
                <a:gd name="f50" fmla="*/ f41 1 f29"/>
                <a:gd name="f51" fmla="*/ f42 1 f29"/>
                <a:gd name="f52" fmla="*/ f43 1 f29"/>
                <a:gd name="f53" fmla="*/ f44 1 f29"/>
                <a:gd name="f54" fmla="*/ f45 f22 1"/>
                <a:gd name="f55" fmla="*/ f46 f22 1"/>
                <a:gd name="f56" fmla="*/ f46 f23 1"/>
                <a:gd name="f57" fmla="*/ f45 f23 1"/>
                <a:gd name="f58" fmla="*/ f47 f22 1"/>
                <a:gd name="f59" fmla="*/ f48 f23 1"/>
                <a:gd name="f60" fmla="*/ f47 f23 1"/>
                <a:gd name="f61" fmla="*/ f48 f22 1"/>
                <a:gd name="f62" fmla="*/ f49 f22 1"/>
                <a:gd name="f63" fmla="*/ f50 f23 1"/>
                <a:gd name="f64" fmla="*/ f50 f22 1"/>
                <a:gd name="f65" fmla="*/ f51 f23 1"/>
                <a:gd name="f66" fmla="*/ f51 f22 1"/>
                <a:gd name="f67" fmla="*/ f52 f22 1"/>
                <a:gd name="f68" fmla="*/ f5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58" y="f60"/>
                </a:cxn>
                <a:cxn ang="f37">
                  <a:pos x="f61" y="f60"/>
                </a:cxn>
                <a:cxn ang="f37">
                  <a:pos x="f61" y="f59"/>
                </a:cxn>
                <a:cxn ang="f37">
                  <a:pos x="f58" y="f59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3"/>
                </a:cxn>
                <a:cxn ang="f37">
                  <a:pos x="f67" y="f68"/>
                </a:cxn>
                <a:cxn ang="f37">
                  <a:pos x="f62" y="f63"/>
                </a:cxn>
              </a:cxnLst>
              <a:rect l="f54" t="f57" r="f55" b="f56"/>
              <a:pathLst>
                <a:path w="26" h="26">
                  <a:moveTo>
                    <a:pt x="f5" y="f6"/>
                  </a:moveTo>
                  <a:cubicBezTo>
                    <a:pt x="f5" y="f7"/>
                    <a:pt x="f5" y="f8"/>
                    <a:pt x="f5" y="f5"/>
                  </a:cubicBezTo>
                  <a:cubicBezTo>
                    <a:pt x="f8" y="f5"/>
                    <a:pt x="f7" y="f5"/>
                    <a:pt x="f6" y="f5"/>
                  </a:cubicBezTo>
                  <a:cubicBezTo>
                    <a:pt x="f6" y="f9"/>
                    <a:pt x="f6" y="f7"/>
                    <a:pt x="f6" y="f6"/>
                  </a:cubicBezTo>
                  <a:cubicBezTo>
                    <a:pt x="f10" y="f6"/>
                    <a:pt x="f8" y="f6"/>
                    <a:pt x="f5" y="f6"/>
                  </a:cubicBezTo>
                  <a:close/>
                  <a:moveTo>
                    <a:pt x="f11" y="f12"/>
                  </a:moveTo>
                  <a:cubicBezTo>
                    <a:pt x="f13" y="f14"/>
                    <a:pt x="f15" y="f16"/>
                    <a:pt x="f12" y="f16"/>
                  </a:cubicBezTo>
                  <a:cubicBezTo>
                    <a:pt x="f17" y="f16"/>
                    <a:pt x="f8" y="f17"/>
                    <a:pt x="f16" y="f12"/>
                  </a:cubicBezTo>
                  <a:cubicBezTo>
                    <a:pt x="f8" y="f18"/>
                    <a:pt x="f17" y="f13"/>
                    <a:pt x="f19" y="f20"/>
                  </a:cubicBezTo>
                  <a:cubicBezTo>
                    <a:pt x="f15" y="f20"/>
                    <a:pt x="f13" y="f15"/>
                    <a:pt x="f11" y="f12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76" name="Freeform 486">
              <a:extLst>
                <a:ext uri="{FF2B5EF4-FFF2-40B4-BE49-F238E27FC236}">
                  <a16:creationId xmlns:a16="http://schemas.microsoft.com/office/drawing/2014/main" id="{A5A97528-5E14-06B7-9D0D-A80BCFBF0B64}"/>
                </a:ext>
              </a:extLst>
            </p:cNvPr>
            <p:cNvSpPr/>
            <p:nvPr/>
          </p:nvSpPr>
          <p:spPr>
            <a:xfrm>
              <a:off x="10628921" y="6201049"/>
              <a:ext cx="31747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21"/>
                <a:gd name="f8" fmla="val 14"/>
                <a:gd name="f9" fmla="val 7"/>
                <a:gd name="f10" fmla="val 13"/>
                <a:gd name="f11" fmla="val 15"/>
                <a:gd name="f12" fmla="val 8"/>
                <a:gd name="f13" fmla="+- 0 0 -90"/>
                <a:gd name="f14" fmla="*/ f3 1 22"/>
                <a:gd name="f15" fmla="*/ f4 1 21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2"/>
                <a:gd name="f24" fmla="*/ f20 1 21"/>
                <a:gd name="f25" fmla="*/ 0 f21 1"/>
                <a:gd name="f26" fmla="*/ 21 f20 1"/>
                <a:gd name="f27" fmla="*/ 0 f20 1"/>
                <a:gd name="f28" fmla="*/ 22 f21 1"/>
                <a:gd name="f29" fmla="+- f22 0 f1"/>
                <a:gd name="f30" fmla="*/ f25 1 22"/>
                <a:gd name="f31" fmla="*/ f26 1 21"/>
                <a:gd name="f32" fmla="*/ f27 1 21"/>
                <a:gd name="f33" fmla="*/ f28 1 22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5 1"/>
                <a:gd name="f49" fmla="*/ f4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9" y="f48"/>
                </a:cxn>
                <a:cxn ang="f29">
                  <a:pos x="f49" y="f47"/>
                </a:cxn>
                <a:cxn ang="f29">
                  <a:pos x="f46" y="f47"/>
                </a:cxn>
              </a:cxnLst>
              <a:rect l="f42" t="f45" r="f43" b="f44"/>
              <a:pathLst>
                <a:path w="22" h="21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9" y="f5"/>
                    <a:pt x="f8" y="f5"/>
                    <a:pt x="f6" y="f5"/>
                  </a:cubicBezTo>
                  <a:cubicBezTo>
                    <a:pt x="f6" y="f9"/>
                    <a:pt x="f6" y="f10"/>
                    <a:pt x="f6" y="f7"/>
                  </a:cubicBezTo>
                  <a:cubicBezTo>
                    <a:pt x="f11" y="f7"/>
                    <a:pt x="f12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77" name="Freeform 487">
              <a:extLst>
                <a:ext uri="{FF2B5EF4-FFF2-40B4-BE49-F238E27FC236}">
                  <a16:creationId xmlns:a16="http://schemas.microsoft.com/office/drawing/2014/main" id="{7A532155-40B0-DB2C-4865-32CE736FD073}"/>
                </a:ext>
              </a:extLst>
            </p:cNvPr>
            <p:cNvSpPr/>
            <p:nvPr/>
          </p:nvSpPr>
          <p:spPr>
            <a:xfrm>
              <a:off x="10417786" y="6185175"/>
              <a:ext cx="9528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36"/>
                <a:gd name="f8" fmla="val 1"/>
                <a:gd name="f9" fmla="val 2"/>
                <a:gd name="f10" fmla="val 4"/>
                <a:gd name="f11" fmla="val 5"/>
                <a:gd name="f12" fmla="val 6"/>
                <a:gd name="f13" fmla="val 13"/>
                <a:gd name="f14" fmla="val 23"/>
                <a:gd name="f15" fmla="val 32"/>
                <a:gd name="f16" fmla="val 33"/>
                <a:gd name="f17" fmla="val 35"/>
                <a:gd name="f18" fmla="val 21"/>
                <a:gd name="f19" fmla="val 10"/>
                <a:gd name="f20" fmla="+- 0 0 -90"/>
                <a:gd name="f21" fmla="*/ f3 1 7"/>
                <a:gd name="f22" fmla="*/ f4 1 36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7"/>
                <a:gd name="f31" fmla="*/ f27 1 36"/>
                <a:gd name="f32" fmla="*/ 1 f28 1"/>
                <a:gd name="f33" fmla="*/ 0 f27 1"/>
                <a:gd name="f34" fmla="*/ 5 f28 1"/>
                <a:gd name="f35" fmla="*/ 4 f27 1"/>
                <a:gd name="f36" fmla="*/ 7 f28 1"/>
                <a:gd name="f37" fmla="*/ 32 f27 1"/>
                <a:gd name="f38" fmla="*/ 4 f28 1"/>
                <a:gd name="f39" fmla="*/ 36 f27 1"/>
                <a:gd name="f40" fmla="*/ 0 f28 1"/>
                <a:gd name="f41" fmla="+- f29 0 f1"/>
                <a:gd name="f42" fmla="*/ f32 1 7"/>
                <a:gd name="f43" fmla="*/ f33 1 36"/>
                <a:gd name="f44" fmla="*/ f34 1 7"/>
                <a:gd name="f45" fmla="*/ f35 1 36"/>
                <a:gd name="f46" fmla="*/ f36 1 7"/>
                <a:gd name="f47" fmla="*/ f37 1 36"/>
                <a:gd name="f48" fmla="*/ f38 1 7"/>
                <a:gd name="f49" fmla="*/ f39 1 36"/>
                <a:gd name="f50" fmla="*/ f40 1 7"/>
                <a:gd name="f51" fmla="*/ 0 1 f30"/>
                <a:gd name="f52" fmla="*/ f24 1 f30"/>
                <a:gd name="f53" fmla="*/ 0 1 f31"/>
                <a:gd name="f54" fmla="*/ f25 1 f31"/>
                <a:gd name="f55" fmla="*/ f42 1 f30"/>
                <a:gd name="f56" fmla="*/ f43 1 f31"/>
                <a:gd name="f57" fmla="*/ f44 1 f30"/>
                <a:gd name="f58" fmla="*/ f45 1 f31"/>
                <a:gd name="f59" fmla="*/ f46 1 f30"/>
                <a:gd name="f60" fmla="*/ f47 1 f31"/>
                <a:gd name="f61" fmla="*/ f48 1 f30"/>
                <a:gd name="f62" fmla="*/ f49 1 f31"/>
                <a:gd name="f63" fmla="*/ f50 1 f30"/>
                <a:gd name="f64" fmla="*/ f51 f21 1"/>
                <a:gd name="f65" fmla="*/ f52 f21 1"/>
                <a:gd name="f66" fmla="*/ f54 f22 1"/>
                <a:gd name="f67" fmla="*/ f53 f22 1"/>
                <a:gd name="f68" fmla="*/ f55 f21 1"/>
                <a:gd name="f69" fmla="*/ f56 f22 1"/>
                <a:gd name="f70" fmla="*/ f57 f21 1"/>
                <a:gd name="f71" fmla="*/ f58 f22 1"/>
                <a:gd name="f72" fmla="*/ f59 f21 1"/>
                <a:gd name="f73" fmla="*/ f60 f22 1"/>
                <a:gd name="f74" fmla="*/ f61 f21 1"/>
                <a:gd name="f75" fmla="*/ f62 f22 1"/>
                <a:gd name="f76" fmla="*/ f6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8" y="f69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74" y="f75"/>
                </a:cxn>
                <a:cxn ang="f41">
                  <a:pos x="f76" y="f73"/>
                </a:cxn>
                <a:cxn ang="f41">
                  <a:pos x="f68" y="f69"/>
                </a:cxn>
              </a:cxnLst>
              <a:rect l="f64" t="f67" r="f65" b="f66"/>
              <a:pathLst>
                <a:path w="7" h="36">
                  <a:moveTo>
                    <a:pt x="f8" y="f5"/>
                  </a:moveTo>
                  <a:cubicBezTo>
                    <a:pt x="f9" y="f8"/>
                    <a:pt x="f10" y="f9"/>
                    <a:pt x="f11" y="f10"/>
                  </a:cubicBezTo>
                  <a:cubicBezTo>
                    <a:pt x="f12" y="f13"/>
                    <a:pt x="f6" y="f14"/>
                    <a:pt x="f6" y="f15"/>
                  </a:cubicBezTo>
                  <a:cubicBezTo>
                    <a:pt x="f6" y="f16"/>
                    <a:pt x="f10" y="f7"/>
                    <a:pt x="f10" y="f7"/>
                  </a:cubicBezTo>
                  <a:cubicBezTo>
                    <a:pt x="f9" y="f17"/>
                    <a:pt x="f5" y="f16"/>
                    <a:pt x="f5" y="f15"/>
                  </a:cubicBezTo>
                  <a:cubicBezTo>
                    <a:pt x="f5" y="f18"/>
                    <a:pt x="f5" y="f19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78" name="Freeform 488">
              <a:extLst>
                <a:ext uri="{FF2B5EF4-FFF2-40B4-BE49-F238E27FC236}">
                  <a16:creationId xmlns:a16="http://schemas.microsoft.com/office/drawing/2014/main" id="{E21BD3B1-D506-8963-E4C2-5DEAC31B16D8}"/>
                </a:ext>
              </a:extLst>
            </p:cNvPr>
            <p:cNvSpPr/>
            <p:nvPr/>
          </p:nvSpPr>
          <p:spPr>
            <a:xfrm>
              <a:off x="10890860" y="4478612"/>
              <a:ext cx="34920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5"/>
                <a:gd name="f8" fmla="val 12"/>
                <a:gd name="f9" fmla="val 19"/>
                <a:gd name="f10" fmla="val 18"/>
                <a:gd name="f11" fmla="val 4"/>
                <a:gd name="f12" fmla="val 20"/>
                <a:gd name="f13" fmla="val 5"/>
                <a:gd name="f14" fmla="val 6"/>
                <a:gd name="f15" fmla="val 13"/>
                <a:gd name="f16" fmla="val 1"/>
                <a:gd name="f17" fmla="val 21"/>
                <a:gd name="f18" fmla="val 23"/>
                <a:gd name="f19" fmla="+- 0 0 -90"/>
                <a:gd name="f20" fmla="*/ f3 1 24"/>
                <a:gd name="f21" fmla="*/ f4 1 25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4"/>
                <a:gd name="f30" fmla="*/ f26 1 25"/>
                <a:gd name="f31" fmla="*/ 24 f27 1"/>
                <a:gd name="f32" fmla="*/ 12 f26 1"/>
                <a:gd name="f33" fmla="*/ 12 f27 1"/>
                <a:gd name="f34" fmla="*/ 25 f26 1"/>
                <a:gd name="f35" fmla="*/ 0 f27 1"/>
                <a:gd name="f36" fmla="*/ 13 f27 1"/>
                <a:gd name="f37" fmla="*/ 1 f26 1"/>
                <a:gd name="f38" fmla="+- f28 0 f1"/>
                <a:gd name="f39" fmla="*/ f31 1 24"/>
                <a:gd name="f40" fmla="*/ f32 1 25"/>
                <a:gd name="f41" fmla="*/ f33 1 24"/>
                <a:gd name="f42" fmla="*/ f34 1 25"/>
                <a:gd name="f43" fmla="*/ f35 1 24"/>
                <a:gd name="f44" fmla="*/ f36 1 24"/>
                <a:gd name="f45" fmla="*/ f37 1 25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29"/>
                <a:gd name="f53" fmla="*/ f42 1 f30"/>
                <a:gd name="f54" fmla="*/ f43 1 f29"/>
                <a:gd name="f55" fmla="*/ f44 1 f29"/>
                <a:gd name="f56" fmla="*/ f45 1 f30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0 1"/>
                <a:gd name="f64" fmla="*/ f53 f21 1"/>
                <a:gd name="f65" fmla="*/ f54 f20 1"/>
                <a:gd name="f66" fmla="*/ f55 f20 1"/>
                <a:gd name="f67" fmla="*/ f5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5" y="f62"/>
                </a:cxn>
                <a:cxn ang="f38">
                  <a:pos x="f66" y="f67"/>
                </a:cxn>
                <a:cxn ang="f38">
                  <a:pos x="f61" y="f62"/>
                </a:cxn>
              </a:cxnLst>
              <a:rect l="f57" t="f60" r="f58" b="f59"/>
              <a:pathLst>
                <a:path w="24" h="25">
                  <a:moveTo>
                    <a:pt x="f6" y="f8"/>
                  </a:moveTo>
                  <a:cubicBezTo>
                    <a:pt x="f6" y="f9"/>
                    <a:pt x="f10" y="f7"/>
                    <a:pt x="f8" y="f7"/>
                  </a:cubicBezTo>
                  <a:cubicBezTo>
                    <a:pt x="f11" y="f6"/>
                    <a:pt x="f5" y="f12"/>
                    <a:pt x="f5" y="f8"/>
                  </a:cubicBezTo>
                  <a:cubicBezTo>
                    <a:pt x="f5" y="f13"/>
                    <a:pt x="f14" y="f5"/>
                    <a:pt x="f15" y="f16"/>
                  </a:cubicBezTo>
                  <a:cubicBezTo>
                    <a:pt x="f17" y="f16"/>
                    <a:pt x="f18" y="f14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79" name="Freeform 489">
              <a:extLst>
                <a:ext uri="{FF2B5EF4-FFF2-40B4-BE49-F238E27FC236}">
                  <a16:creationId xmlns:a16="http://schemas.microsoft.com/office/drawing/2014/main" id="{A0816997-7059-D745-148B-D03C8CB15CE4}"/>
                </a:ext>
              </a:extLst>
            </p:cNvPr>
            <p:cNvSpPr/>
            <p:nvPr/>
          </p:nvSpPr>
          <p:spPr>
            <a:xfrm>
              <a:off x="10359054" y="4289697"/>
              <a:ext cx="34920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4"/>
                <a:gd name="f8" fmla="val 13"/>
                <a:gd name="f9" fmla="val 19"/>
                <a:gd name="f10" fmla="val 20"/>
                <a:gd name="f11" fmla="val 6"/>
                <a:gd name="f12" fmla="val 1"/>
                <a:gd name="f13" fmla="val 5"/>
                <a:gd name="f14" fmla="+- 0 0 -90"/>
                <a:gd name="f15" fmla="*/ f3 1 25"/>
                <a:gd name="f16" fmla="*/ f4 1 24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5"/>
                <a:gd name="f25" fmla="*/ f21 1 24"/>
                <a:gd name="f26" fmla="*/ 25 f22 1"/>
                <a:gd name="f27" fmla="*/ 13 f21 1"/>
                <a:gd name="f28" fmla="*/ 13 f22 1"/>
                <a:gd name="f29" fmla="*/ 24 f21 1"/>
                <a:gd name="f30" fmla="*/ 0 f22 1"/>
                <a:gd name="f31" fmla="*/ 0 f21 1"/>
                <a:gd name="f32" fmla="+- f23 0 f1"/>
                <a:gd name="f33" fmla="*/ f26 1 25"/>
                <a:gd name="f34" fmla="*/ f27 1 24"/>
                <a:gd name="f35" fmla="*/ f28 1 25"/>
                <a:gd name="f36" fmla="*/ f29 1 24"/>
                <a:gd name="f37" fmla="*/ f30 1 25"/>
                <a:gd name="f38" fmla="*/ f31 1 24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4"/>
                </a:cxn>
                <a:cxn ang="f32">
                  <a:pos x="f55" y="f58"/>
                </a:cxn>
                <a:cxn ang="f32">
                  <a:pos x="f53" y="f54"/>
                </a:cxn>
              </a:cxnLst>
              <a:rect l="f49" t="f52" r="f50" b="f51"/>
              <a:pathLst>
                <a:path w="25" h="24">
                  <a:moveTo>
                    <a:pt x="f6" y="f8"/>
                  </a:moveTo>
                  <a:cubicBezTo>
                    <a:pt x="f7" y="f9"/>
                    <a:pt x="f10" y="f7"/>
                    <a:pt x="f8" y="f7"/>
                  </a:cubicBezTo>
                  <a:cubicBezTo>
                    <a:pt x="f11" y="f7"/>
                    <a:pt x="f12" y="f10"/>
                    <a:pt x="f5" y="f8"/>
                  </a:cubicBezTo>
                  <a:cubicBezTo>
                    <a:pt x="f5" y="f11"/>
                    <a:pt x="f11" y="f5"/>
                    <a:pt x="f8" y="f5"/>
                  </a:cubicBezTo>
                  <a:cubicBezTo>
                    <a:pt x="f10" y="f12"/>
                    <a:pt x="f7" y="f13"/>
                    <a:pt x="f6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80" name="Freeform 490">
              <a:extLst>
                <a:ext uri="{FF2B5EF4-FFF2-40B4-BE49-F238E27FC236}">
                  <a16:creationId xmlns:a16="http://schemas.microsoft.com/office/drawing/2014/main" id="{1F0FE9E1-CA9D-A0AF-FFCE-CB2F9CB6F2D2}"/>
                </a:ext>
              </a:extLst>
            </p:cNvPr>
            <p:cNvSpPr/>
            <p:nvPr/>
          </p:nvSpPr>
          <p:spPr>
            <a:xfrm>
              <a:off x="10357463" y="4478612"/>
              <a:ext cx="36511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12"/>
                <a:gd name="f8" fmla="val 6"/>
                <a:gd name="f9" fmla="val 23"/>
                <a:gd name="f10" fmla="val 20"/>
                <a:gd name="f11" fmla="val 1"/>
                <a:gd name="f12" fmla="val 5"/>
                <a:gd name="f13" fmla="val 13"/>
                <a:gd name="f14" fmla="val 21"/>
                <a:gd name="f15" fmla="val 19"/>
                <a:gd name="f16" fmla="+- 0 0 -90"/>
                <a:gd name="f17" fmla="*/ f3 1 25"/>
                <a:gd name="f18" fmla="*/ f4 1 25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25"/>
                <a:gd name="f25" fmla="*/ 12 f22 1"/>
                <a:gd name="f26" fmla="*/ 25 f22 1"/>
                <a:gd name="f27" fmla="*/ 1 f22 1"/>
                <a:gd name="f28" fmla="*/ 13 f22 1"/>
                <a:gd name="f29" fmla="+- f23 0 f1"/>
                <a:gd name="f30" fmla="*/ f25 1 25"/>
                <a:gd name="f31" fmla="*/ f26 1 25"/>
                <a:gd name="f32" fmla="*/ f27 1 25"/>
                <a:gd name="f33" fmla="*/ f28 1 25"/>
                <a:gd name="f34" fmla="*/ 0 1 f24"/>
                <a:gd name="f35" fmla="*/ f20 1 f24"/>
                <a:gd name="f36" fmla="*/ f30 1 f24"/>
                <a:gd name="f37" fmla="*/ f31 1 f24"/>
                <a:gd name="f38" fmla="*/ f32 1 f24"/>
                <a:gd name="f39" fmla="*/ f33 1 f24"/>
                <a:gd name="f40" fmla="*/ f34 f17 1"/>
                <a:gd name="f41" fmla="*/ f35 f17 1"/>
                <a:gd name="f42" fmla="*/ f35 f18 1"/>
                <a:gd name="f43" fmla="*/ f34 f18 1"/>
                <a:gd name="f44" fmla="*/ f36 f17 1"/>
                <a:gd name="f45" fmla="*/ f37 f18 1"/>
                <a:gd name="f46" fmla="*/ f38 f17 1"/>
                <a:gd name="f47" fmla="*/ f36 f18 1"/>
                <a:gd name="f48" fmla="*/ f39 f17 1"/>
                <a:gd name="f49" fmla="*/ f38 f18 1"/>
                <a:gd name="f50" fmla="*/ f37 f17 1"/>
                <a:gd name="f51" fmla="*/ f39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4" y="f45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44" y="f45"/>
                </a:cxn>
              </a:cxnLst>
              <a:rect l="f40" t="f43" r="f41" b="f42"/>
              <a:pathLst>
                <a:path w="25" h="25">
                  <a:moveTo>
                    <a:pt x="f7" y="f6"/>
                  </a:moveTo>
                  <a:cubicBezTo>
                    <a:pt x="f8" y="f9"/>
                    <a:pt x="f5" y="f10"/>
                    <a:pt x="f11" y="f7"/>
                  </a:cubicBezTo>
                  <a:cubicBezTo>
                    <a:pt x="f11" y="f12"/>
                    <a:pt x="f12" y="f5"/>
                    <a:pt x="f13" y="f11"/>
                  </a:cubicBezTo>
                  <a:cubicBezTo>
                    <a:pt x="f14" y="f11"/>
                    <a:pt x="f6" y="f12"/>
                    <a:pt x="f6" y="f13"/>
                  </a:cubicBezTo>
                  <a:cubicBezTo>
                    <a:pt x="f6" y="f15"/>
                    <a:pt x="f15" y="f6"/>
                    <a:pt x="f7" y="f6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81" name="Freeform 491">
              <a:extLst>
                <a:ext uri="{FF2B5EF4-FFF2-40B4-BE49-F238E27FC236}">
                  <a16:creationId xmlns:a16="http://schemas.microsoft.com/office/drawing/2014/main" id="{37CD48A1-56B6-69F6-891E-5261C4044490}"/>
                </a:ext>
              </a:extLst>
            </p:cNvPr>
            <p:cNvSpPr/>
            <p:nvPr/>
          </p:nvSpPr>
          <p:spPr>
            <a:xfrm>
              <a:off x="10357463" y="4659590"/>
              <a:ext cx="34920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5"/>
                <a:gd name="f8" fmla="val 12"/>
                <a:gd name="f9" fmla="val 19"/>
                <a:gd name="f10" fmla="val 1"/>
                <a:gd name="f11" fmla="val 23"/>
                <a:gd name="f12" fmla="val 5"/>
                <a:gd name="f13" fmla="val 21"/>
                <a:gd name="f14" fmla="val 13"/>
                <a:gd name="f15" fmla="val 4"/>
                <a:gd name="f16" fmla="+- 0 0 -90"/>
                <a:gd name="f17" fmla="*/ f3 1 24"/>
                <a:gd name="f18" fmla="*/ f4 1 25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4"/>
                <a:gd name="f27" fmla="*/ f23 1 25"/>
                <a:gd name="f28" fmla="*/ 12 f24 1"/>
                <a:gd name="f29" fmla="*/ 0 f23 1"/>
                <a:gd name="f30" fmla="*/ 24 f24 1"/>
                <a:gd name="f31" fmla="*/ 12 f23 1"/>
                <a:gd name="f32" fmla="*/ 24 f23 1"/>
                <a:gd name="f33" fmla="*/ 0 f24 1"/>
                <a:gd name="f34" fmla="*/ 13 f23 1"/>
                <a:gd name="f35" fmla="+- f25 0 f1"/>
                <a:gd name="f36" fmla="*/ f28 1 24"/>
                <a:gd name="f37" fmla="*/ f29 1 25"/>
                <a:gd name="f38" fmla="*/ f30 1 24"/>
                <a:gd name="f39" fmla="*/ f31 1 25"/>
                <a:gd name="f40" fmla="*/ f32 1 25"/>
                <a:gd name="f41" fmla="*/ f33 1 24"/>
                <a:gd name="f42" fmla="*/ f34 1 25"/>
                <a:gd name="f43" fmla="*/ 0 1 f26"/>
                <a:gd name="f44" fmla="*/ f20 1 f26"/>
                <a:gd name="f45" fmla="*/ 0 1 f27"/>
                <a:gd name="f46" fmla="*/ f21 1 f27"/>
                <a:gd name="f47" fmla="*/ f36 1 f26"/>
                <a:gd name="f48" fmla="*/ f37 1 f27"/>
                <a:gd name="f49" fmla="*/ f38 1 f26"/>
                <a:gd name="f50" fmla="*/ f39 1 f27"/>
                <a:gd name="f51" fmla="*/ f40 1 f27"/>
                <a:gd name="f52" fmla="*/ f41 1 f26"/>
                <a:gd name="f53" fmla="*/ f42 1 f27"/>
                <a:gd name="f54" fmla="*/ f43 f17 1"/>
                <a:gd name="f55" fmla="*/ f44 f17 1"/>
                <a:gd name="f56" fmla="*/ f46 f18 1"/>
                <a:gd name="f57" fmla="*/ f45 f18 1"/>
                <a:gd name="f58" fmla="*/ f47 f17 1"/>
                <a:gd name="f59" fmla="*/ f48 f18 1"/>
                <a:gd name="f60" fmla="*/ f49 f17 1"/>
                <a:gd name="f61" fmla="*/ f50 f18 1"/>
                <a:gd name="f62" fmla="*/ f51 f18 1"/>
                <a:gd name="f63" fmla="*/ f52 f17 1"/>
                <a:gd name="f64" fmla="*/ f53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58" y="f62"/>
                </a:cxn>
                <a:cxn ang="f35">
                  <a:pos x="f63" y="f64"/>
                </a:cxn>
                <a:cxn ang="f35">
                  <a:pos x="f58" y="f59"/>
                </a:cxn>
              </a:cxnLst>
              <a:rect l="f54" t="f57" r="f55" b="f56"/>
              <a:pathLst>
                <a:path w="24" h="25">
                  <a:moveTo>
                    <a:pt x="f8" y="f5"/>
                  </a:moveTo>
                  <a:cubicBezTo>
                    <a:pt x="f9" y="f10"/>
                    <a:pt x="f11" y="f12"/>
                    <a:pt x="f6" y="f8"/>
                  </a:cubicBezTo>
                  <a:cubicBezTo>
                    <a:pt x="f6" y="f9"/>
                    <a:pt x="f9" y="f7"/>
                    <a:pt x="f8" y="f6"/>
                  </a:cubicBezTo>
                  <a:cubicBezTo>
                    <a:pt x="f12" y="f6"/>
                    <a:pt x="f5" y="f13"/>
                    <a:pt x="f5" y="f14"/>
                  </a:cubicBezTo>
                  <a:cubicBezTo>
                    <a:pt x="f5" y="f12"/>
                    <a:pt x="f15" y="f10"/>
                    <a:pt x="f8" y="f5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</p:grpSp>
      <p:grpSp>
        <p:nvGrpSpPr>
          <p:cNvPr id="482" name="Grupo 3488">
            <a:extLst>
              <a:ext uri="{FF2B5EF4-FFF2-40B4-BE49-F238E27FC236}">
                <a16:creationId xmlns:a16="http://schemas.microsoft.com/office/drawing/2014/main" id="{99DEB3D7-3A5F-1F53-5C5D-0E01EDEAA45C}"/>
              </a:ext>
            </a:extLst>
          </p:cNvPr>
          <p:cNvGrpSpPr/>
          <p:nvPr/>
        </p:nvGrpSpPr>
        <p:grpSpPr>
          <a:xfrm>
            <a:off x="9141567" y="864519"/>
            <a:ext cx="2181228" cy="2133597"/>
            <a:chOff x="9141567" y="864519"/>
            <a:chExt cx="2181228" cy="2133597"/>
          </a:xfrm>
        </p:grpSpPr>
        <p:sp>
          <p:nvSpPr>
            <p:cNvPr id="483" name="Freeform 497">
              <a:extLst>
                <a:ext uri="{FF2B5EF4-FFF2-40B4-BE49-F238E27FC236}">
                  <a16:creationId xmlns:a16="http://schemas.microsoft.com/office/drawing/2014/main" id="{B513CCB1-1E40-2233-C831-CCC26F8ACF95}"/>
                </a:ext>
              </a:extLst>
            </p:cNvPr>
            <p:cNvSpPr/>
            <p:nvPr/>
          </p:nvSpPr>
          <p:spPr>
            <a:xfrm>
              <a:off x="9141567" y="864519"/>
              <a:ext cx="2181228" cy="21177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73"/>
                <a:gd name="f7" fmla="val 848"/>
                <a:gd name="f8" fmla="val 164"/>
                <a:gd name="f9" fmla="val 673"/>
                <a:gd name="f10" fmla="val 210"/>
                <a:gd name="f11" fmla="val 594"/>
                <a:gd name="f12" fmla="val 277"/>
                <a:gd name="f13" fmla="val 543"/>
                <a:gd name="f14" fmla="val 365"/>
                <a:gd name="f15" fmla="val 524"/>
                <a:gd name="f16" fmla="val 428"/>
                <a:gd name="f17" fmla="val 510"/>
                <a:gd name="f18" fmla="val 489"/>
                <a:gd name="f19" fmla="val 516"/>
                <a:gd name="f20" fmla="val 549"/>
                <a:gd name="f21" fmla="val 540"/>
                <a:gd name="f22" fmla="val 534"/>
                <a:gd name="f23" fmla="val 556"/>
                <a:gd name="f24" fmla="val 519"/>
                <a:gd name="f25" fmla="val 571"/>
                <a:gd name="f26" fmla="val 504"/>
                <a:gd name="f27" fmla="val 585"/>
                <a:gd name="f28" fmla="val 500"/>
                <a:gd name="f29" fmla="val 589"/>
                <a:gd name="f30" fmla="val 591"/>
                <a:gd name="f31" fmla="val 502"/>
                <a:gd name="f32" fmla="val 596"/>
                <a:gd name="f33" fmla="val 508"/>
                <a:gd name="f34" fmla="val 607"/>
                <a:gd name="f35" fmla="val 513"/>
                <a:gd name="f36" fmla="val 619"/>
                <a:gd name="f37" fmla="val 631"/>
                <a:gd name="f38" fmla="val 641"/>
                <a:gd name="f39" fmla="val 514"/>
                <a:gd name="f40" fmla="val 645"/>
                <a:gd name="f41" fmla="val 649"/>
                <a:gd name="f42" fmla="val 490"/>
                <a:gd name="f43" fmla="val 653"/>
                <a:gd name="f44" fmla="val 477"/>
                <a:gd name="f45" fmla="val 657"/>
                <a:gd name="f46" fmla="val 472"/>
                <a:gd name="f47" fmla="val 659"/>
                <a:gd name="f48" fmla="val 470"/>
                <a:gd name="f49" fmla="val 661"/>
                <a:gd name="f50" fmla="val 667"/>
                <a:gd name="f51" fmla="val 471"/>
                <a:gd name="f52" fmla="val 685"/>
                <a:gd name="f53" fmla="val 703"/>
                <a:gd name="f54" fmla="val 722"/>
                <a:gd name="f55" fmla="val 727"/>
                <a:gd name="f56" fmla="val 729"/>
                <a:gd name="f57" fmla="val 731"/>
                <a:gd name="f58" fmla="val 735"/>
                <a:gd name="f59" fmla="val 739"/>
                <a:gd name="f60" fmla="val 744"/>
                <a:gd name="f61" fmla="val 523"/>
                <a:gd name="f62" fmla="val 747"/>
                <a:gd name="f63" fmla="val 748"/>
                <a:gd name="f64" fmla="val 756"/>
                <a:gd name="f65" fmla="val 768"/>
                <a:gd name="f66" fmla="val 781"/>
                <a:gd name="f67" fmla="val 793"/>
                <a:gd name="f68" fmla="val 797"/>
                <a:gd name="f69" fmla="val 800"/>
                <a:gd name="f70" fmla="val 803"/>
                <a:gd name="f71" fmla="val 812"/>
                <a:gd name="f72" fmla="val 522"/>
                <a:gd name="f73" fmla="val 821"/>
                <a:gd name="f74" fmla="val 533"/>
                <a:gd name="f75" fmla="val 831"/>
                <a:gd name="f76" fmla="val 479"/>
                <a:gd name="f77" fmla="val 845"/>
                <a:gd name="f78" fmla="val 426"/>
                <a:gd name="f79" fmla="val 372"/>
                <a:gd name="f80" fmla="val 839"/>
                <a:gd name="f81" fmla="val 272"/>
                <a:gd name="f82" fmla="val 824"/>
                <a:gd name="f83" fmla="val 189"/>
                <a:gd name="f84" fmla="val 776"/>
                <a:gd name="f85" fmla="val 125"/>
                <a:gd name="f86" fmla="val 698"/>
                <a:gd name="f87" fmla="val 547"/>
                <a:gd name="f88" fmla="val 3"/>
                <a:gd name="f89" fmla="val 327"/>
                <a:gd name="f90" fmla="val 133"/>
                <a:gd name="f91" fmla="val 262"/>
                <a:gd name="f92" fmla="val 32"/>
                <a:gd name="f93" fmla="val 480"/>
                <a:gd name="f94" fmla="val 646"/>
                <a:gd name="f95" fmla="val 105"/>
                <a:gd name="f96" fmla="val 817"/>
                <a:gd name="f97" fmla="val 213"/>
                <a:gd name="f98" fmla="val 420"/>
                <a:gd name="f99" fmla="val 805"/>
                <a:gd name="f100" fmla="val 592"/>
                <a:gd name="f101" fmla="val 796"/>
                <a:gd name="f102" fmla="val 582"/>
                <a:gd name="f103" fmla="val 789"/>
                <a:gd name="f104" fmla="val 573"/>
                <a:gd name="f105" fmla="val 780"/>
                <a:gd name="f106" fmla="val 565"/>
                <a:gd name="f107" fmla="val 771"/>
                <a:gd name="f108" fmla="val 558"/>
                <a:gd name="f109" fmla="val 770"/>
                <a:gd name="f110" fmla="val 552"/>
                <a:gd name="f111" fmla="val 773"/>
                <a:gd name="f112" fmla="val 542"/>
                <a:gd name="f113" fmla="val 345"/>
                <a:gd name="f114" fmla="val 706"/>
                <a:gd name="f115" fmla="val 138"/>
                <a:gd name="f116" fmla="val 97"/>
                <a:gd name="f117" fmla="val 311"/>
                <a:gd name="f118" fmla="val 58"/>
                <a:gd name="f119" fmla="val 124"/>
                <a:gd name="f120" fmla="val 182"/>
                <a:gd name="f121" fmla="val 86"/>
                <a:gd name="f122" fmla="val 376"/>
                <a:gd name="f123" fmla="val 65"/>
                <a:gd name="f124" fmla="val 485"/>
                <a:gd name="f125" fmla="val 91"/>
                <a:gd name="f126" fmla="val 583"/>
                <a:gd name="f127" fmla="val 160"/>
                <a:gd name="f128" fmla="val 669"/>
                <a:gd name="f129" fmla="val 161"/>
                <a:gd name="f130" fmla="val 670"/>
                <a:gd name="f131" fmla="val 162"/>
                <a:gd name="f132" fmla="val 671"/>
                <a:gd name="f133" fmla="+- 0 0 -90"/>
                <a:gd name="f134" fmla="*/ f3 1 873"/>
                <a:gd name="f135" fmla="*/ f4 1 848"/>
                <a:gd name="f136" fmla="val f5"/>
                <a:gd name="f137" fmla="val f6"/>
                <a:gd name="f138" fmla="val f7"/>
                <a:gd name="f139" fmla="*/ f133 f0 1"/>
                <a:gd name="f140" fmla="+- f138 0 f136"/>
                <a:gd name="f141" fmla="+- f137 0 f136"/>
                <a:gd name="f142" fmla="*/ f139 1 f2"/>
                <a:gd name="f143" fmla="*/ f141 1 873"/>
                <a:gd name="f144" fmla="*/ f140 1 848"/>
                <a:gd name="f145" fmla="*/ 164 f141 1"/>
                <a:gd name="f146" fmla="*/ 673 f140 1"/>
                <a:gd name="f147" fmla="*/ 365 f141 1"/>
                <a:gd name="f148" fmla="*/ 524 f140 1"/>
                <a:gd name="f149" fmla="*/ 549 f141 1"/>
                <a:gd name="f150" fmla="*/ 540 f140 1"/>
                <a:gd name="f151" fmla="*/ 504 f141 1"/>
                <a:gd name="f152" fmla="*/ 585 f140 1"/>
                <a:gd name="f153" fmla="*/ 502 f141 1"/>
                <a:gd name="f154" fmla="*/ 596 f140 1"/>
                <a:gd name="f155" fmla="*/ 519 f141 1"/>
                <a:gd name="f156" fmla="*/ 631 f140 1"/>
                <a:gd name="f157" fmla="*/ 514 f141 1"/>
                <a:gd name="f158" fmla="*/ 645 f140 1"/>
                <a:gd name="f159" fmla="*/ 477 f141 1"/>
                <a:gd name="f160" fmla="*/ 657 f140 1"/>
                <a:gd name="f161" fmla="*/ 470 f141 1"/>
                <a:gd name="f162" fmla="*/ 667 f140 1"/>
                <a:gd name="f163" fmla="*/ 722 f140 1"/>
                <a:gd name="f164" fmla="*/ 731 f140 1"/>
                <a:gd name="f165" fmla="*/ 744 f140 1"/>
                <a:gd name="f166" fmla="*/ 756 f140 1"/>
                <a:gd name="f167" fmla="*/ 793 f140 1"/>
                <a:gd name="f168" fmla="*/ 803 f140 1"/>
                <a:gd name="f169" fmla="*/ 533 f141 1"/>
                <a:gd name="f170" fmla="*/ 831 f140 1"/>
                <a:gd name="f171" fmla="*/ 372 f141 1"/>
                <a:gd name="f172" fmla="*/ 839 f140 1"/>
                <a:gd name="f173" fmla="*/ 125 f141 1"/>
                <a:gd name="f174" fmla="*/ 698 f140 1"/>
                <a:gd name="f175" fmla="*/ 133 f141 1"/>
                <a:gd name="f176" fmla="*/ 180 f140 1"/>
                <a:gd name="f177" fmla="*/ 646 f141 1"/>
                <a:gd name="f178" fmla="*/ 105 f140 1"/>
                <a:gd name="f179" fmla="*/ 805 f141 1"/>
                <a:gd name="f180" fmla="*/ 592 f140 1"/>
                <a:gd name="f181" fmla="*/ 780 f141 1"/>
                <a:gd name="f182" fmla="*/ 565 f140 1"/>
                <a:gd name="f183" fmla="*/ 773 f141 1"/>
                <a:gd name="f184" fmla="*/ 542 f140 1"/>
                <a:gd name="f185" fmla="*/ 97 f140 1"/>
                <a:gd name="f186" fmla="*/ 86 f141 1"/>
                <a:gd name="f187" fmla="*/ 376 f140 1"/>
                <a:gd name="f188" fmla="*/ 160 f141 1"/>
                <a:gd name="f189" fmla="*/ 669 f140 1"/>
                <a:gd name="f190" fmla="+- f142 0 f1"/>
                <a:gd name="f191" fmla="*/ f145 1 873"/>
                <a:gd name="f192" fmla="*/ f146 1 848"/>
                <a:gd name="f193" fmla="*/ f147 1 873"/>
                <a:gd name="f194" fmla="*/ f148 1 848"/>
                <a:gd name="f195" fmla="*/ f149 1 873"/>
                <a:gd name="f196" fmla="*/ f150 1 848"/>
                <a:gd name="f197" fmla="*/ f151 1 873"/>
                <a:gd name="f198" fmla="*/ f152 1 848"/>
                <a:gd name="f199" fmla="*/ f153 1 873"/>
                <a:gd name="f200" fmla="*/ f154 1 848"/>
                <a:gd name="f201" fmla="*/ f155 1 873"/>
                <a:gd name="f202" fmla="*/ f156 1 848"/>
                <a:gd name="f203" fmla="*/ f157 1 873"/>
                <a:gd name="f204" fmla="*/ f158 1 848"/>
                <a:gd name="f205" fmla="*/ f159 1 873"/>
                <a:gd name="f206" fmla="*/ f160 1 848"/>
                <a:gd name="f207" fmla="*/ f161 1 873"/>
                <a:gd name="f208" fmla="*/ f162 1 848"/>
                <a:gd name="f209" fmla="*/ f163 1 848"/>
                <a:gd name="f210" fmla="*/ f164 1 848"/>
                <a:gd name="f211" fmla="*/ f165 1 848"/>
                <a:gd name="f212" fmla="*/ f166 1 848"/>
                <a:gd name="f213" fmla="*/ f167 1 848"/>
                <a:gd name="f214" fmla="*/ f168 1 848"/>
                <a:gd name="f215" fmla="*/ f169 1 873"/>
                <a:gd name="f216" fmla="*/ f170 1 848"/>
                <a:gd name="f217" fmla="*/ f171 1 873"/>
                <a:gd name="f218" fmla="*/ f172 1 848"/>
                <a:gd name="f219" fmla="*/ f173 1 873"/>
                <a:gd name="f220" fmla="*/ f174 1 848"/>
                <a:gd name="f221" fmla="*/ f175 1 873"/>
                <a:gd name="f222" fmla="*/ f176 1 848"/>
                <a:gd name="f223" fmla="*/ f177 1 873"/>
                <a:gd name="f224" fmla="*/ f178 1 848"/>
                <a:gd name="f225" fmla="*/ f179 1 873"/>
                <a:gd name="f226" fmla="*/ f180 1 848"/>
                <a:gd name="f227" fmla="*/ f181 1 873"/>
                <a:gd name="f228" fmla="*/ f182 1 848"/>
                <a:gd name="f229" fmla="*/ f183 1 873"/>
                <a:gd name="f230" fmla="*/ f184 1 848"/>
                <a:gd name="f231" fmla="*/ f185 1 848"/>
                <a:gd name="f232" fmla="*/ f186 1 873"/>
                <a:gd name="f233" fmla="*/ f187 1 848"/>
                <a:gd name="f234" fmla="*/ f188 1 873"/>
                <a:gd name="f235" fmla="*/ f189 1 848"/>
                <a:gd name="f236" fmla="*/ 0 1 f143"/>
                <a:gd name="f237" fmla="*/ f137 1 f143"/>
                <a:gd name="f238" fmla="*/ 0 1 f144"/>
                <a:gd name="f239" fmla="*/ f138 1 f144"/>
                <a:gd name="f240" fmla="*/ f191 1 f143"/>
                <a:gd name="f241" fmla="*/ f192 1 f144"/>
                <a:gd name="f242" fmla="*/ f193 1 f143"/>
                <a:gd name="f243" fmla="*/ f194 1 f144"/>
                <a:gd name="f244" fmla="*/ f195 1 f143"/>
                <a:gd name="f245" fmla="*/ f196 1 f144"/>
                <a:gd name="f246" fmla="*/ f197 1 f143"/>
                <a:gd name="f247" fmla="*/ f198 1 f144"/>
                <a:gd name="f248" fmla="*/ f199 1 f143"/>
                <a:gd name="f249" fmla="*/ f200 1 f144"/>
                <a:gd name="f250" fmla="*/ f201 1 f143"/>
                <a:gd name="f251" fmla="*/ f202 1 f144"/>
                <a:gd name="f252" fmla="*/ f203 1 f143"/>
                <a:gd name="f253" fmla="*/ f204 1 f144"/>
                <a:gd name="f254" fmla="*/ f205 1 f143"/>
                <a:gd name="f255" fmla="*/ f206 1 f144"/>
                <a:gd name="f256" fmla="*/ f207 1 f143"/>
                <a:gd name="f257" fmla="*/ f208 1 f144"/>
                <a:gd name="f258" fmla="*/ f209 1 f144"/>
                <a:gd name="f259" fmla="*/ f210 1 f144"/>
                <a:gd name="f260" fmla="*/ f211 1 f144"/>
                <a:gd name="f261" fmla="*/ f212 1 f144"/>
                <a:gd name="f262" fmla="*/ f213 1 f144"/>
                <a:gd name="f263" fmla="*/ f214 1 f144"/>
                <a:gd name="f264" fmla="*/ f215 1 f143"/>
                <a:gd name="f265" fmla="*/ f216 1 f144"/>
                <a:gd name="f266" fmla="*/ f217 1 f143"/>
                <a:gd name="f267" fmla="*/ f218 1 f144"/>
                <a:gd name="f268" fmla="*/ f219 1 f143"/>
                <a:gd name="f269" fmla="*/ f220 1 f144"/>
                <a:gd name="f270" fmla="*/ f221 1 f143"/>
                <a:gd name="f271" fmla="*/ f222 1 f144"/>
                <a:gd name="f272" fmla="*/ f223 1 f143"/>
                <a:gd name="f273" fmla="*/ f224 1 f144"/>
                <a:gd name="f274" fmla="*/ f225 1 f143"/>
                <a:gd name="f275" fmla="*/ f226 1 f144"/>
                <a:gd name="f276" fmla="*/ f227 1 f143"/>
                <a:gd name="f277" fmla="*/ f228 1 f144"/>
                <a:gd name="f278" fmla="*/ f229 1 f143"/>
                <a:gd name="f279" fmla="*/ f230 1 f144"/>
                <a:gd name="f280" fmla="*/ f231 1 f144"/>
                <a:gd name="f281" fmla="*/ f232 1 f143"/>
                <a:gd name="f282" fmla="*/ f233 1 f144"/>
                <a:gd name="f283" fmla="*/ f234 1 f143"/>
                <a:gd name="f284" fmla="*/ f235 1 f144"/>
                <a:gd name="f285" fmla="*/ f236 f134 1"/>
                <a:gd name="f286" fmla="*/ f237 f134 1"/>
                <a:gd name="f287" fmla="*/ f239 f135 1"/>
                <a:gd name="f288" fmla="*/ f238 f135 1"/>
                <a:gd name="f289" fmla="*/ f240 f134 1"/>
                <a:gd name="f290" fmla="*/ f241 f135 1"/>
                <a:gd name="f291" fmla="*/ f242 f134 1"/>
                <a:gd name="f292" fmla="*/ f243 f135 1"/>
                <a:gd name="f293" fmla="*/ f244 f134 1"/>
                <a:gd name="f294" fmla="*/ f245 f135 1"/>
                <a:gd name="f295" fmla="*/ f246 f134 1"/>
                <a:gd name="f296" fmla="*/ f247 f135 1"/>
                <a:gd name="f297" fmla="*/ f248 f134 1"/>
                <a:gd name="f298" fmla="*/ f249 f135 1"/>
                <a:gd name="f299" fmla="*/ f250 f134 1"/>
                <a:gd name="f300" fmla="*/ f251 f135 1"/>
                <a:gd name="f301" fmla="*/ f252 f134 1"/>
                <a:gd name="f302" fmla="*/ f253 f135 1"/>
                <a:gd name="f303" fmla="*/ f254 f134 1"/>
                <a:gd name="f304" fmla="*/ f255 f135 1"/>
                <a:gd name="f305" fmla="*/ f256 f134 1"/>
                <a:gd name="f306" fmla="*/ f257 f135 1"/>
                <a:gd name="f307" fmla="*/ f258 f135 1"/>
                <a:gd name="f308" fmla="*/ f259 f135 1"/>
                <a:gd name="f309" fmla="*/ f260 f135 1"/>
                <a:gd name="f310" fmla="*/ f261 f135 1"/>
                <a:gd name="f311" fmla="*/ f262 f135 1"/>
                <a:gd name="f312" fmla="*/ f263 f135 1"/>
                <a:gd name="f313" fmla="*/ f264 f134 1"/>
                <a:gd name="f314" fmla="*/ f265 f135 1"/>
                <a:gd name="f315" fmla="*/ f266 f134 1"/>
                <a:gd name="f316" fmla="*/ f267 f135 1"/>
                <a:gd name="f317" fmla="*/ f268 f134 1"/>
                <a:gd name="f318" fmla="*/ f269 f135 1"/>
                <a:gd name="f319" fmla="*/ f270 f134 1"/>
                <a:gd name="f320" fmla="*/ f271 f135 1"/>
                <a:gd name="f321" fmla="*/ f272 f134 1"/>
                <a:gd name="f322" fmla="*/ f273 f135 1"/>
                <a:gd name="f323" fmla="*/ f274 f134 1"/>
                <a:gd name="f324" fmla="*/ f275 f135 1"/>
                <a:gd name="f325" fmla="*/ f276 f134 1"/>
                <a:gd name="f326" fmla="*/ f277 f135 1"/>
                <a:gd name="f327" fmla="*/ f278 f134 1"/>
                <a:gd name="f328" fmla="*/ f279 f135 1"/>
                <a:gd name="f329" fmla="*/ f280 f135 1"/>
                <a:gd name="f330" fmla="*/ f281 f134 1"/>
                <a:gd name="f331" fmla="*/ f282 f135 1"/>
                <a:gd name="f332" fmla="*/ f283 f134 1"/>
                <a:gd name="f333" fmla="*/ f284 f1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0">
                  <a:pos x="f289" y="f290"/>
                </a:cxn>
                <a:cxn ang="f190">
                  <a:pos x="f291" y="f292"/>
                </a:cxn>
                <a:cxn ang="f190">
                  <a:pos x="f293" y="f294"/>
                </a:cxn>
                <a:cxn ang="f190">
                  <a:pos x="f295" y="f296"/>
                </a:cxn>
                <a:cxn ang="f190">
                  <a:pos x="f297" y="f298"/>
                </a:cxn>
                <a:cxn ang="f190">
                  <a:pos x="f299" y="f300"/>
                </a:cxn>
                <a:cxn ang="f190">
                  <a:pos x="f301" y="f302"/>
                </a:cxn>
                <a:cxn ang="f190">
                  <a:pos x="f303" y="f304"/>
                </a:cxn>
                <a:cxn ang="f190">
                  <a:pos x="f305" y="f306"/>
                </a:cxn>
                <a:cxn ang="f190">
                  <a:pos x="f305" y="f307"/>
                </a:cxn>
                <a:cxn ang="f190">
                  <a:pos x="f303" y="f308"/>
                </a:cxn>
                <a:cxn ang="f190">
                  <a:pos x="f301" y="f309"/>
                </a:cxn>
                <a:cxn ang="f190">
                  <a:pos x="f299" y="f310"/>
                </a:cxn>
                <a:cxn ang="f190">
                  <a:pos x="f297" y="f311"/>
                </a:cxn>
                <a:cxn ang="f190">
                  <a:pos x="f295" y="f312"/>
                </a:cxn>
                <a:cxn ang="f190">
                  <a:pos x="f313" y="f314"/>
                </a:cxn>
                <a:cxn ang="f190">
                  <a:pos x="f315" y="f316"/>
                </a:cxn>
                <a:cxn ang="f190">
                  <a:pos x="f317" y="f318"/>
                </a:cxn>
                <a:cxn ang="f190">
                  <a:pos x="f319" y="f320"/>
                </a:cxn>
                <a:cxn ang="f190">
                  <a:pos x="f321" y="f322"/>
                </a:cxn>
                <a:cxn ang="f190">
                  <a:pos x="f323" y="f324"/>
                </a:cxn>
                <a:cxn ang="f190">
                  <a:pos x="f325" y="f326"/>
                </a:cxn>
                <a:cxn ang="f190">
                  <a:pos x="f327" y="f328"/>
                </a:cxn>
                <a:cxn ang="f190">
                  <a:pos x="f295" y="f329"/>
                </a:cxn>
                <a:cxn ang="f190">
                  <a:pos x="f330" y="f331"/>
                </a:cxn>
                <a:cxn ang="f190">
                  <a:pos x="f332" y="f333"/>
                </a:cxn>
                <a:cxn ang="f190">
                  <a:pos x="f289" y="f290"/>
                </a:cxn>
              </a:cxnLst>
              <a:rect l="f285" t="f288" r="f286" b="f287"/>
              <a:pathLst>
                <a:path w="873" h="848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28" y="f30"/>
                    <a:pt x="f31" y="f32"/>
                  </a:cubicBezTo>
                  <a:cubicBezTo>
                    <a:pt x="f33" y="f34"/>
                    <a:pt x="f35" y="f36"/>
                    <a:pt x="f24" y="f37"/>
                  </a:cubicBezTo>
                  <a:cubicBezTo>
                    <a:pt x="f15" y="f38"/>
                    <a:pt x="f15" y="f38"/>
                    <a:pt x="f39" y="f40"/>
                  </a:cubicBezTo>
                  <a:cubicBezTo>
                    <a:pt x="f31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51" y="f52"/>
                    <a:pt x="f51" y="f53"/>
                    <a:pt x="f48" y="f54"/>
                  </a:cubicBezTo>
                  <a:cubicBezTo>
                    <a:pt x="f48" y="f55"/>
                    <a:pt x="f46" y="f56"/>
                    <a:pt x="f44" y="f57"/>
                  </a:cubicBezTo>
                  <a:cubicBezTo>
                    <a:pt x="f18" y="f58"/>
                    <a:pt x="f31" y="f59"/>
                    <a:pt x="f39" y="f60"/>
                  </a:cubicBezTo>
                  <a:cubicBezTo>
                    <a:pt x="f61" y="f62"/>
                    <a:pt x="f61" y="f63"/>
                    <a:pt x="f24" y="f64"/>
                  </a:cubicBezTo>
                  <a:cubicBezTo>
                    <a:pt x="f39" y="f65"/>
                    <a:pt x="f33" y="f66"/>
                    <a:pt x="f31" y="f67"/>
                  </a:cubicBezTo>
                  <a:cubicBezTo>
                    <a:pt x="f28" y="f68"/>
                    <a:pt x="f28" y="f69"/>
                    <a:pt x="f26" y="f70"/>
                  </a:cubicBezTo>
                  <a:cubicBezTo>
                    <a:pt x="f35" y="f71"/>
                    <a:pt x="f72" y="f73"/>
                    <a:pt x="f74" y="f75"/>
                  </a:cubicBezTo>
                  <a:cubicBezTo>
                    <a:pt x="f76" y="f77"/>
                    <a:pt x="f78" y="f7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5" y="f87"/>
                    <a:pt x="f88" y="f89"/>
                    <a:pt x="f90" y="f2"/>
                  </a:cubicBezTo>
                  <a:cubicBezTo>
                    <a:pt x="f91" y="f92"/>
                    <a:pt x="f93" y="f5"/>
                    <a:pt x="f94" y="f95"/>
                  </a:cubicBezTo>
                  <a:cubicBezTo>
                    <a:pt x="f96" y="f97"/>
                    <a:pt x="f6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75" y="f113"/>
                    <a:pt x="f114" y="f115"/>
                    <a:pt x="f26" y="f116"/>
                  </a:cubicBezTo>
                  <a:cubicBezTo>
                    <a:pt x="f117" y="f118"/>
                    <a:pt x="f119" y="f120"/>
                    <a:pt x="f121" y="f122"/>
                  </a:cubicBezTo>
                  <a:cubicBezTo>
                    <a:pt x="f123" y="f124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84" name="Freeform 498">
              <a:extLst>
                <a:ext uri="{FF2B5EF4-FFF2-40B4-BE49-F238E27FC236}">
                  <a16:creationId xmlns:a16="http://schemas.microsoft.com/office/drawing/2014/main" id="{38698F22-1828-50FF-B120-956D98AF37CC}"/>
                </a:ext>
              </a:extLst>
            </p:cNvPr>
            <p:cNvSpPr/>
            <p:nvPr/>
          </p:nvSpPr>
          <p:spPr>
            <a:xfrm>
              <a:off x="9840059" y="1286789"/>
              <a:ext cx="749295" cy="7492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0"/>
                <a:gd name="f7" fmla="val 150"/>
                <a:gd name="f8" fmla="val 68"/>
                <a:gd name="f9" fmla="val 67"/>
                <a:gd name="f10" fmla="val 1"/>
                <a:gd name="f11" fmla="val 149"/>
                <a:gd name="f12" fmla="val 232"/>
                <a:gd name="f13" fmla="val 233"/>
                <a:gd name="f14" fmla="val 299"/>
                <a:gd name="f15" fmla="+- 0 0 -90"/>
                <a:gd name="f16" fmla="*/ f3 1 300"/>
                <a:gd name="f17" fmla="*/ f4 1 300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300"/>
                <a:gd name="f24" fmla="*/ 0 f21 1"/>
                <a:gd name="f25" fmla="*/ 150 f21 1"/>
                <a:gd name="f26" fmla="*/ 149 f21 1"/>
                <a:gd name="f27" fmla="*/ 300 f21 1"/>
                <a:gd name="f28" fmla="*/ 299 f21 1"/>
                <a:gd name="f29" fmla="+- f22 0 f1"/>
                <a:gd name="f30" fmla="*/ f24 1 300"/>
                <a:gd name="f31" fmla="*/ f25 1 300"/>
                <a:gd name="f32" fmla="*/ f26 1 300"/>
                <a:gd name="f33" fmla="*/ f27 1 300"/>
                <a:gd name="f34" fmla="*/ f28 1 300"/>
                <a:gd name="f35" fmla="*/ 0 1 f23"/>
                <a:gd name="f36" fmla="*/ f19 1 f23"/>
                <a:gd name="f37" fmla="*/ f30 1 f23"/>
                <a:gd name="f38" fmla="*/ f31 1 f23"/>
                <a:gd name="f39" fmla="*/ f32 1 f23"/>
                <a:gd name="f40" fmla="*/ f33 1 f23"/>
                <a:gd name="f41" fmla="*/ f34 1 f23"/>
                <a:gd name="f42" fmla="*/ f35 f16 1"/>
                <a:gd name="f43" fmla="*/ f36 f16 1"/>
                <a:gd name="f44" fmla="*/ f36 f17 1"/>
                <a:gd name="f45" fmla="*/ f35 f17 1"/>
                <a:gd name="f46" fmla="*/ f37 f16 1"/>
                <a:gd name="f47" fmla="*/ f38 f17 1"/>
                <a:gd name="f48" fmla="*/ f39 f16 1"/>
                <a:gd name="f49" fmla="*/ f37 f17 1"/>
                <a:gd name="f50" fmla="*/ f40 f16 1"/>
                <a:gd name="f51" fmla="*/ f39 f17 1"/>
                <a:gd name="f52" fmla="*/ f38 f16 1"/>
                <a:gd name="f53" fmla="*/ f41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52" y="f53"/>
                </a:cxn>
                <a:cxn ang="f29">
                  <a:pos x="f46" y="f47"/>
                </a:cxn>
              </a:cxnLst>
              <a:rect l="f42" t="f45" r="f43" b="f44"/>
              <a:pathLst>
                <a:path w="300" h="300">
                  <a:moveTo>
                    <a:pt x="f5" y="f7"/>
                  </a:moveTo>
                  <a:cubicBezTo>
                    <a:pt x="f5" y="f8"/>
                    <a:pt x="f9" y="f10"/>
                    <a:pt x="f11" y="f5"/>
                  </a:cubicBezTo>
                  <a:cubicBezTo>
                    <a:pt x="f12" y="f5"/>
                    <a:pt x="f6" y="f9"/>
                    <a:pt x="f6" y="f11"/>
                  </a:cubicBezTo>
                  <a:cubicBezTo>
                    <a:pt x="f6" y="f12"/>
                    <a:pt x="f13" y="f14"/>
                    <a:pt x="f7" y="f14"/>
                  </a:cubicBezTo>
                  <a:cubicBezTo>
                    <a:pt x="f8" y="f6"/>
                    <a:pt x="f10" y="f13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85" name="Freeform 499">
              <a:extLst>
                <a:ext uri="{FF2B5EF4-FFF2-40B4-BE49-F238E27FC236}">
                  <a16:creationId xmlns:a16="http://schemas.microsoft.com/office/drawing/2014/main" id="{6795D257-5776-3602-820D-6D03DF610E12}"/>
                </a:ext>
              </a:extLst>
            </p:cNvPr>
            <p:cNvSpPr/>
            <p:nvPr/>
          </p:nvSpPr>
          <p:spPr>
            <a:xfrm>
              <a:off x="10371874" y="2205953"/>
              <a:ext cx="795335" cy="7921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8"/>
                <a:gd name="f7" fmla="val 317"/>
                <a:gd name="f8" fmla="val 282"/>
                <a:gd name="f9" fmla="val 257"/>
                <a:gd name="f10" fmla="val 275"/>
                <a:gd name="f11" fmla="val 264"/>
                <a:gd name="f12" fmla="val 268"/>
                <a:gd name="f13" fmla="val 271"/>
                <a:gd name="f14" fmla="val 261"/>
                <a:gd name="f15" fmla="val 277"/>
                <a:gd name="f16" fmla="val 259"/>
                <a:gd name="f17" fmla="val 278"/>
                <a:gd name="f18" fmla="val 256"/>
                <a:gd name="f19" fmla="val 254"/>
                <a:gd name="f20" fmla="val 243"/>
                <a:gd name="f21" fmla="val 273"/>
                <a:gd name="f22" fmla="val 232"/>
                <a:gd name="f23" fmla="val 222"/>
                <a:gd name="f24" fmla="val 262"/>
                <a:gd name="f25" fmla="val 217"/>
                <a:gd name="f26" fmla="val 260"/>
                <a:gd name="f27" fmla="val 213"/>
                <a:gd name="f28" fmla="val 208"/>
                <a:gd name="f29" fmla="val 195"/>
                <a:gd name="f30" fmla="val 266"/>
                <a:gd name="f31" fmla="val 187"/>
                <a:gd name="f32" fmla="val 274"/>
                <a:gd name="f33" fmla="val 185"/>
                <a:gd name="f34" fmla="val 287"/>
                <a:gd name="f35" fmla="val 288"/>
                <a:gd name="f36" fmla="val 184"/>
                <a:gd name="f37" fmla="val 289"/>
                <a:gd name="f38" fmla="val 290"/>
                <a:gd name="f39" fmla="val 181"/>
                <a:gd name="f40" fmla="val 298"/>
                <a:gd name="f41" fmla="val 309"/>
                <a:gd name="f42" fmla="val 174"/>
                <a:gd name="f43" fmla="val 313"/>
                <a:gd name="f44" fmla="val 167"/>
                <a:gd name="f45" fmla="val 156"/>
                <a:gd name="f46" fmla="val 314"/>
                <a:gd name="f47" fmla="val 148"/>
                <a:gd name="f48" fmla="val 145"/>
                <a:gd name="f49" fmla="val 142"/>
                <a:gd name="f50" fmla="val 311"/>
                <a:gd name="f51" fmla="val 141"/>
                <a:gd name="f52" fmla="val 137"/>
                <a:gd name="f53" fmla="val 133"/>
                <a:gd name="f54" fmla="val 129"/>
                <a:gd name="f55" fmla="val 127"/>
                <a:gd name="f56" fmla="val 124"/>
                <a:gd name="f57" fmla="val 119"/>
                <a:gd name="f58" fmla="val 108"/>
                <a:gd name="f59" fmla="val 98"/>
                <a:gd name="f60" fmla="val 87"/>
                <a:gd name="f61" fmla="val 267"/>
                <a:gd name="f62" fmla="val 80"/>
                <a:gd name="f63" fmla="val 72"/>
                <a:gd name="f64" fmla="val 64"/>
                <a:gd name="f65" fmla="val 62"/>
                <a:gd name="f66" fmla="val 58"/>
                <a:gd name="f67" fmla="val 57"/>
                <a:gd name="f68" fmla="val 276"/>
                <a:gd name="f69" fmla="val 49"/>
                <a:gd name="f70" fmla="val 270"/>
                <a:gd name="f71" fmla="val 42"/>
                <a:gd name="f72" fmla="val 36"/>
                <a:gd name="f73" fmla="val 244"/>
                <a:gd name="f74" fmla="val 48"/>
                <a:gd name="f75" fmla="val 53"/>
                <a:gd name="f76" fmla="val 220"/>
                <a:gd name="f77" fmla="val 55"/>
                <a:gd name="f78" fmla="val 216"/>
                <a:gd name="f79" fmla="val 54"/>
                <a:gd name="f80" fmla="val 211"/>
                <a:gd name="f81" fmla="val 207"/>
                <a:gd name="f82" fmla="val 51"/>
                <a:gd name="f83" fmla="val 193"/>
                <a:gd name="f84" fmla="val 43"/>
                <a:gd name="f85" fmla="val 186"/>
                <a:gd name="f86" fmla="val 29"/>
                <a:gd name="f87" fmla="val 183"/>
                <a:gd name="f88" fmla="val 23"/>
                <a:gd name="f89" fmla="val 182"/>
                <a:gd name="f90" fmla="val 17"/>
                <a:gd name="f91" fmla="val 178"/>
                <a:gd name="f92" fmla="val 11"/>
                <a:gd name="f93" fmla="val 177"/>
                <a:gd name="f94" fmla="val 4"/>
                <a:gd name="f95" fmla="val 175"/>
                <a:gd name="f96" fmla="val 1"/>
                <a:gd name="f97" fmla="val 172"/>
                <a:gd name="f98" fmla="val 2"/>
                <a:gd name="f99" fmla="val 164"/>
                <a:gd name="f100" fmla="val 3"/>
                <a:gd name="f101" fmla="val 147"/>
                <a:gd name="f102" fmla="val 7"/>
                <a:gd name="f103" fmla="val 136"/>
                <a:gd name="f104" fmla="val 135"/>
                <a:gd name="f105" fmla="val 24"/>
                <a:gd name="f106" fmla="val 26"/>
                <a:gd name="f107" fmla="val 132"/>
                <a:gd name="f108" fmla="val 28"/>
                <a:gd name="f109" fmla="val 131"/>
                <a:gd name="f110" fmla="val 30"/>
                <a:gd name="f111" fmla="val 130"/>
                <a:gd name="f112" fmla="val 128"/>
                <a:gd name="f113" fmla="val 50"/>
                <a:gd name="f114" fmla="val 121"/>
                <a:gd name="f115" fmla="val 109"/>
                <a:gd name="f116" fmla="val 103"/>
                <a:gd name="f117" fmla="val 56"/>
                <a:gd name="f118" fmla="val 93"/>
                <a:gd name="f119" fmla="val 83"/>
                <a:gd name="f120" fmla="val 44"/>
                <a:gd name="f121" fmla="val 73"/>
                <a:gd name="f122" fmla="val 39"/>
                <a:gd name="f123" fmla="val 63"/>
                <a:gd name="f124" fmla="val 37"/>
                <a:gd name="f125" fmla="val 59"/>
                <a:gd name="f126" fmla="val 40"/>
                <a:gd name="f127" fmla="val 46"/>
                <a:gd name="f128" fmla="val 38"/>
                <a:gd name="f129" fmla="val 75"/>
                <a:gd name="f130" fmla="val 86"/>
                <a:gd name="f131" fmla="val 47"/>
                <a:gd name="f132" fmla="val 97"/>
                <a:gd name="f133" fmla="val 52"/>
                <a:gd name="f134" fmla="val 100"/>
                <a:gd name="f135" fmla="val 105"/>
                <a:gd name="f136" fmla="val 122"/>
                <a:gd name="f137" fmla="val 41"/>
                <a:gd name="f138" fmla="val 27"/>
                <a:gd name="f139" fmla="val 20"/>
                <a:gd name="f140" fmla="val 138"/>
                <a:gd name="f141" fmla="val 12"/>
                <a:gd name="f142" fmla="val 5"/>
                <a:gd name="f143" fmla="val 155"/>
                <a:gd name="f144" fmla="val 163"/>
                <a:gd name="f145" fmla="val 170"/>
                <a:gd name="f146" fmla="val 173"/>
                <a:gd name="f147" fmla="val 176"/>
                <a:gd name="f148" fmla="val 16"/>
                <a:gd name="f149" fmla="val 188"/>
                <a:gd name="f150" fmla="val 190"/>
                <a:gd name="f151" fmla="val 45"/>
                <a:gd name="f152" fmla="val 199"/>
                <a:gd name="f153" fmla="val 210"/>
                <a:gd name="f154" fmla="val 231"/>
                <a:gd name="f155" fmla="val 238"/>
                <a:gd name="f156" fmla="val 246"/>
                <a:gd name="f157" fmla="val 253"/>
                <a:gd name="f158" fmla="val 35"/>
                <a:gd name="f159" fmla="val 280"/>
                <a:gd name="f160" fmla="val 281"/>
                <a:gd name="f161" fmla="val 65"/>
                <a:gd name="f162" fmla="val 81"/>
                <a:gd name="f163" fmla="val 82"/>
                <a:gd name="f164" fmla="val 269"/>
                <a:gd name="f165" fmla="val 84"/>
                <a:gd name="f166" fmla="val 263"/>
                <a:gd name="f167" fmla="val 126"/>
                <a:gd name="f168" fmla="val 299"/>
                <a:gd name="f169" fmla="val 310"/>
                <a:gd name="f170" fmla="val 140"/>
                <a:gd name="f171" fmla="val 316"/>
                <a:gd name="f172" fmla="val 146"/>
                <a:gd name="f173" fmla="val 315"/>
                <a:gd name="f174" fmla="val 166"/>
                <a:gd name="f175" fmla="val 179"/>
                <a:gd name="f176" fmla="val 291"/>
                <a:gd name="f177" fmla="val 198"/>
                <a:gd name="f178" fmla="val 219"/>
                <a:gd name="f179" fmla="val 158"/>
                <a:gd name="f180" fmla="val 209"/>
                <a:gd name="f181" fmla="val 157"/>
                <a:gd name="f182" fmla="val 104"/>
                <a:gd name="f183" fmla="val 159"/>
                <a:gd name="f184" fmla="val 106"/>
                <a:gd name="f185" fmla="val 107"/>
                <a:gd name="f186" fmla="+- 0 0 -90"/>
                <a:gd name="f187" fmla="*/ f3 1 318"/>
                <a:gd name="f188" fmla="*/ f4 1 317"/>
                <a:gd name="f189" fmla="val f5"/>
                <a:gd name="f190" fmla="val f6"/>
                <a:gd name="f191" fmla="val f7"/>
                <a:gd name="f192" fmla="*/ f186 f0 1"/>
                <a:gd name="f193" fmla="+- f191 0 f189"/>
                <a:gd name="f194" fmla="+- f190 0 f189"/>
                <a:gd name="f195" fmla="*/ f192 1 f2"/>
                <a:gd name="f196" fmla="*/ f194 1 318"/>
                <a:gd name="f197" fmla="*/ f193 1 317"/>
                <a:gd name="f198" fmla="*/ 282 f194 1"/>
                <a:gd name="f199" fmla="*/ 257 f193 1"/>
                <a:gd name="f200" fmla="*/ 261 f194 1"/>
                <a:gd name="f201" fmla="*/ 277 f193 1"/>
                <a:gd name="f202" fmla="*/ 254 f194 1"/>
                <a:gd name="f203" fmla="*/ 222 f194 1"/>
                <a:gd name="f204" fmla="*/ 262 f193 1"/>
                <a:gd name="f205" fmla="*/ 208 f194 1"/>
                <a:gd name="f206" fmla="*/ 185 f194 1"/>
                <a:gd name="f207" fmla="*/ 287 f193 1"/>
                <a:gd name="f208" fmla="*/ 184 f194 1"/>
                <a:gd name="f209" fmla="*/ 290 f193 1"/>
                <a:gd name="f210" fmla="*/ 174 f194 1"/>
                <a:gd name="f211" fmla="*/ 313 f193 1"/>
                <a:gd name="f212" fmla="*/ 148 f194 1"/>
                <a:gd name="f213" fmla="*/ 314 f193 1"/>
                <a:gd name="f214" fmla="*/ 141 f194 1"/>
                <a:gd name="f215" fmla="*/ 309 f193 1"/>
                <a:gd name="f216" fmla="*/ 129 f194 1"/>
                <a:gd name="f217" fmla="*/ 119 f194 1"/>
                <a:gd name="f218" fmla="*/ 266 f193 1"/>
                <a:gd name="f219" fmla="*/ 87 f194 1"/>
                <a:gd name="f220" fmla="*/ 267 f193 1"/>
                <a:gd name="f221" fmla="*/ 64 f194 1"/>
                <a:gd name="f222" fmla="*/ 57 f194 1"/>
                <a:gd name="f223" fmla="*/ 276 f193 1"/>
                <a:gd name="f224" fmla="*/ 36 f194 1"/>
                <a:gd name="f225" fmla="*/ 53 f194 1"/>
                <a:gd name="f226" fmla="*/ 220 f193 1"/>
                <a:gd name="f227" fmla="*/ 54 f194 1"/>
                <a:gd name="f228" fmla="*/ 207 f193 1"/>
                <a:gd name="f229" fmla="*/ 29 f194 1"/>
                <a:gd name="f230" fmla="*/ 183 f193 1"/>
                <a:gd name="f231" fmla="*/ 11 f194 1"/>
                <a:gd name="f232" fmla="*/ 177 f193 1"/>
                <a:gd name="f233" fmla="*/ 2 f194 1"/>
                <a:gd name="f234" fmla="*/ 164 f193 1"/>
                <a:gd name="f235" fmla="*/ 4 f194 1"/>
                <a:gd name="f236" fmla="*/ 141 f193 1"/>
                <a:gd name="f237" fmla="*/ 24 f194 1"/>
                <a:gd name="f238" fmla="*/ 133 f193 1"/>
                <a:gd name="f239" fmla="*/ 30 f194 1"/>
                <a:gd name="f240" fmla="*/ 130 f193 1"/>
                <a:gd name="f241" fmla="*/ 109 f193 1"/>
                <a:gd name="f242" fmla="*/ 93 f193 1"/>
                <a:gd name="f243" fmla="*/ 39 f194 1"/>
                <a:gd name="f244" fmla="*/ 63 f193 1"/>
                <a:gd name="f245" fmla="*/ 40 f194 1"/>
                <a:gd name="f246" fmla="*/ 54 f193 1"/>
                <a:gd name="f247" fmla="*/ 56 f194 1"/>
                <a:gd name="f248" fmla="*/ 38 f193 1"/>
                <a:gd name="f249" fmla="*/ 37 f193 1"/>
                <a:gd name="f250" fmla="*/ 97 f194 1"/>
                <a:gd name="f251" fmla="*/ 52 f193 1"/>
                <a:gd name="f252" fmla="*/ 109 f194 1"/>
                <a:gd name="f253" fmla="*/ 133 f194 1"/>
                <a:gd name="f254" fmla="*/ 27 f193 1"/>
                <a:gd name="f255" fmla="*/ 5 f193 1"/>
                <a:gd name="f256" fmla="*/ 0 f193 1"/>
                <a:gd name="f257" fmla="*/ 170 f194 1"/>
                <a:gd name="f258" fmla="*/ 177 f194 1"/>
                <a:gd name="f259" fmla="*/ 188 f194 1"/>
                <a:gd name="f260" fmla="*/ 199 f194 1"/>
                <a:gd name="f261" fmla="*/ 48 f193 1"/>
                <a:gd name="f262" fmla="*/ 231 f194 1"/>
                <a:gd name="f263" fmla="*/ 47 f193 1"/>
                <a:gd name="f264" fmla="*/ 253 f194 1"/>
                <a:gd name="f265" fmla="*/ 262 f194 1"/>
                <a:gd name="f266" fmla="*/ 280 f194 1"/>
                <a:gd name="f267" fmla="*/ 58 f193 1"/>
                <a:gd name="f268" fmla="*/ 270 f194 1"/>
                <a:gd name="f269" fmla="*/ 81 f193 1"/>
                <a:gd name="f270" fmla="*/ 269 f194 1"/>
                <a:gd name="f271" fmla="*/ 84 f193 1"/>
                <a:gd name="f272" fmla="*/ 122 f193 1"/>
                <a:gd name="f273" fmla="*/ 277 f194 1"/>
                <a:gd name="f274" fmla="*/ 127 f193 1"/>
                <a:gd name="f275" fmla="*/ 310 f194 1"/>
                <a:gd name="f276" fmla="*/ 138 f193 1"/>
                <a:gd name="f277" fmla="*/ 316 f194 1"/>
                <a:gd name="f278" fmla="*/ 146 f193 1"/>
                <a:gd name="f279" fmla="*/ 314 f194 1"/>
                <a:gd name="f280" fmla="*/ 172 f193 1"/>
                <a:gd name="f281" fmla="*/ 291 f194 1"/>
                <a:gd name="f282" fmla="*/ 182 f193 1"/>
                <a:gd name="f283" fmla="*/ 288 f194 1"/>
                <a:gd name="f284" fmla="*/ 184 f193 1"/>
                <a:gd name="f285" fmla="*/ 211 f193 1"/>
                <a:gd name="f286" fmla="*/ 264 f194 1"/>
                <a:gd name="f287" fmla="*/ 219 f193 1"/>
                <a:gd name="f288" fmla="*/ 158 f194 1"/>
                <a:gd name="f289" fmla="*/ 209 f193 1"/>
                <a:gd name="f290" fmla="*/ 211 f194 1"/>
                <a:gd name="f291" fmla="*/ 157 f193 1"/>
                <a:gd name="f292" fmla="*/ 159 f194 1"/>
                <a:gd name="f293" fmla="*/ 104 f193 1"/>
                <a:gd name="f294" fmla="*/ 106 f194 1"/>
                <a:gd name="f295" fmla="+- f195 0 f1"/>
                <a:gd name="f296" fmla="*/ f198 1 318"/>
                <a:gd name="f297" fmla="*/ f199 1 317"/>
                <a:gd name="f298" fmla="*/ f200 1 318"/>
                <a:gd name="f299" fmla="*/ f201 1 317"/>
                <a:gd name="f300" fmla="*/ f202 1 318"/>
                <a:gd name="f301" fmla="*/ f203 1 318"/>
                <a:gd name="f302" fmla="*/ f204 1 317"/>
                <a:gd name="f303" fmla="*/ f205 1 318"/>
                <a:gd name="f304" fmla="*/ f206 1 318"/>
                <a:gd name="f305" fmla="*/ f207 1 317"/>
                <a:gd name="f306" fmla="*/ f208 1 318"/>
                <a:gd name="f307" fmla="*/ f209 1 317"/>
                <a:gd name="f308" fmla="*/ f210 1 318"/>
                <a:gd name="f309" fmla="*/ f211 1 317"/>
                <a:gd name="f310" fmla="*/ f212 1 318"/>
                <a:gd name="f311" fmla="*/ f213 1 317"/>
                <a:gd name="f312" fmla="*/ f214 1 318"/>
                <a:gd name="f313" fmla="*/ f215 1 317"/>
                <a:gd name="f314" fmla="*/ f216 1 318"/>
                <a:gd name="f315" fmla="*/ f217 1 318"/>
                <a:gd name="f316" fmla="*/ f218 1 317"/>
                <a:gd name="f317" fmla="*/ f219 1 318"/>
                <a:gd name="f318" fmla="*/ f220 1 317"/>
                <a:gd name="f319" fmla="*/ f221 1 318"/>
                <a:gd name="f320" fmla="*/ f222 1 318"/>
                <a:gd name="f321" fmla="*/ f223 1 317"/>
                <a:gd name="f322" fmla="*/ f224 1 318"/>
                <a:gd name="f323" fmla="*/ f225 1 318"/>
                <a:gd name="f324" fmla="*/ f226 1 317"/>
                <a:gd name="f325" fmla="*/ f227 1 318"/>
                <a:gd name="f326" fmla="*/ f228 1 317"/>
                <a:gd name="f327" fmla="*/ f229 1 318"/>
                <a:gd name="f328" fmla="*/ f230 1 317"/>
                <a:gd name="f329" fmla="*/ f231 1 318"/>
                <a:gd name="f330" fmla="*/ f232 1 317"/>
                <a:gd name="f331" fmla="*/ f233 1 318"/>
                <a:gd name="f332" fmla="*/ f234 1 317"/>
                <a:gd name="f333" fmla="*/ f235 1 318"/>
                <a:gd name="f334" fmla="*/ f236 1 317"/>
                <a:gd name="f335" fmla="*/ f237 1 318"/>
                <a:gd name="f336" fmla="*/ f238 1 317"/>
                <a:gd name="f337" fmla="*/ f239 1 318"/>
                <a:gd name="f338" fmla="*/ f240 1 317"/>
                <a:gd name="f339" fmla="*/ f241 1 317"/>
                <a:gd name="f340" fmla="*/ f242 1 317"/>
                <a:gd name="f341" fmla="*/ f243 1 318"/>
                <a:gd name="f342" fmla="*/ f244 1 317"/>
                <a:gd name="f343" fmla="*/ f245 1 318"/>
                <a:gd name="f344" fmla="*/ f246 1 317"/>
                <a:gd name="f345" fmla="*/ f247 1 318"/>
                <a:gd name="f346" fmla="*/ f248 1 317"/>
                <a:gd name="f347" fmla="*/ f249 1 317"/>
                <a:gd name="f348" fmla="*/ f250 1 318"/>
                <a:gd name="f349" fmla="*/ f251 1 317"/>
                <a:gd name="f350" fmla="*/ f252 1 318"/>
                <a:gd name="f351" fmla="*/ f253 1 318"/>
                <a:gd name="f352" fmla="*/ f254 1 317"/>
                <a:gd name="f353" fmla="*/ f255 1 317"/>
                <a:gd name="f354" fmla="*/ f256 1 317"/>
                <a:gd name="f355" fmla="*/ f257 1 318"/>
                <a:gd name="f356" fmla="*/ f258 1 318"/>
                <a:gd name="f357" fmla="*/ f259 1 318"/>
                <a:gd name="f358" fmla="*/ f260 1 318"/>
                <a:gd name="f359" fmla="*/ f261 1 317"/>
                <a:gd name="f360" fmla="*/ f262 1 318"/>
                <a:gd name="f361" fmla="*/ f263 1 317"/>
                <a:gd name="f362" fmla="*/ f264 1 318"/>
                <a:gd name="f363" fmla="*/ f265 1 318"/>
                <a:gd name="f364" fmla="*/ f266 1 318"/>
                <a:gd name="f365" fmla="*/ f267 1 317"/>
                <a:gd name="f366" fmla="*/ f268 1 318"/>
                <a:gd name="f367" fmla="*/ f269 1 317"/>
                <a:gd name="f368" fmla="*/ f270 1 318"/>
                <a:gd name="f369" fmla="*/ f271 1 317"/>
                <a:gd name="f370" fmla="*/ f272 1 317"/>
                <a:gd name="f371" fmla="*/ f273 1 318"/>
                <a:gd name="f372" fmla="*/ f274 1 317"/>
                <a:gd name="f373" fmla="*/ f275 1 318"/>
                <a:gd name="f374" fmla="*/ f276 1 317"/>
                <a:gd name="f375" fmla="*/ f277 1 318"/>
                <a:gd name="f376" fmla="*/ f278 1 317"/>
                <a:gd name="f377" fmla="*/ f279 1 318"/>
                <a:gd name="f378" fmla="*/ f280 1 317"/>
                <a:gd name="f379" fmla="*/ f281 1 318"/>
                <a:gd name="f380" fmla="*/ f282 1 317"/>
                <a:gd name="f381" fmla="*/ f283 1 318"/>
                <a:gd name="f382" fmla="*/ f284 1 317"/>
                <a:gd name="f383" fmla="*/ f285 1 317"/>
                <a:gd name="f384" fmla="*/ f286 1 318"/>
                <a:gd name="f385" fmla="*/ f287 1 317"/>
                <a:gd name="f386" fmla="*/ f288 1 318"/>
                <a:gd name="f387" fmla="*/ f289 1 317"/>
                <a:gd name="f388" fmla="*/ f290 1 318"/>
                <a:gd name="f389" fmla="*/ f291 1 317"/>
                <a:gd name="f390" fmla="*/ f292 1 318"/>
                <a:gd name="f391" fmla="*/ f293 1 317"/>
                <a:gd name="f392" fmla="*/ f294 1 318"/>
                <a:gd name="f393" fmla="*/ 0 1 f196"/>
                <a:gd name="f394" fmla="*/ f190 1 f196"/>
                <a:gd name="f395" fmla="*/ 0 1 f197"/>
                <a:gd name="f396" fmla="*/ f191 1 f197"/>
                <a:gd name="f397" fmla="*/ f296 1 f196"/>
                <a:gd name="f398" fmla="*/ f297 1 f197"/>
                <a:gd name="f399" fmla="*/ f298 1 f196"/>
                <a:gd name="f400" fmla="*/ f299 1 f197"/>
                <a:gd name="f401" fmla="*/ f300 1 f196"/>
                <a:gd name="f402" fmla="*/ f301 1 f196"/>
                <a:gd name="f403" fmla="*/ f302 1 f197"/>
                <a:gd name="f404" fmla="*/ f303 1 f196"/>
                <a:gd name="f405" fmla="*/ f304 1 f196"/>
                <a:gd name="f406" fmla="*/ f305 1 f197"/>
                <a:gd name="f407" fmla="*/ f306 1 f196"/>
                <a:gd name="f408" fmla="*/ f307 1 f197"/>
                <a:gd name="f409" fmla="*/ f308 1 f196"/>
                <a:gd name="f410" fmla="*/ f309 1 f197"/>
                <a:gd name="f411" fmla="*/ f310 1 f196"/>
                <a:gd name="f412" fmla="*/ f311 1 f197"/>
                <a:gd name="f413" fmla="*/ f312 1 f196"/>
                <a:gd name="f414" fmla="*/ f313 1 f197"/>
                <a:gd name="f415" fmla="*/ f314 1 f196"/>
                <a:gd name="f416" fmla="*/ f315 1 f196"/>
                <a:gd name="f417" fmla="*/ f316 1 f197"/>
                <a:gd name="f418" fmla="*/ f317 1 f196"/>
                <a:gd name="f419" fmla="*/ f318 1 f197"/>
                <a:gd name="f420" fmla="*/ f319 1 f196"/>
                <a:gd name="f421" fmla="*/ f320 1 f196"/>
                <a:gd name="f422" fmla="*/ f321 1 f197"/>
                <a:gd name="f423" fmla="*/ f322 1 f196"/>
                <a:gd name="f424" fmla="*/ f323 1 f196"/>
                <a:gd name="f425" fmla="*/ f324 1 f197"/>
                <a:gd name="f426" fmla="*/ f325 1 f196"/>
                <a:gd name="f427" fmla="*/ f326 1 f197"/>
                <a:gd name="f428" fmla="*/ f327 1 f196"/>
                <a:gd name="f429" fmla="*/ f328 1 f197"/>
                <a:gd name="f430" fmla="*/ f329 1 f196"/>
                <a:gd name="f431" fmla="*/ f330 1 f197"/>
                <a:gd name="f432" fmla="*/ f331 1 f196"/>
                <a:gd name="f433" fmla="*/ f332 1 f197"/>
                <a:gd name="f434" fmla="*/ f333 1 f196"/>
                <a:gd name="f435" fmla="*/ f334 1 f197"/>
                <a:gd name="f436" fmla="*/ f335 1 f196"/>
                <a:gd name="f437" fmla="*/ f336 1 f197"/>
                <a:gd name="f438" fmla="*/ f337 1 f196"/>
                <a:gd name="f439" fmla="*/ f338 1 f197"/>
                <a:gd name="f440" fmla="*/ f339 1 f197"/>
                <a:gd name="f441" fmla="*/ f340 1 f197"/>
                <a:gd name="f442" fmla="*/ f341 1 f196"/>
                <a:gd name="f443" fmla="*/ f342 1 f197"/>
                <a:gd name="f444" fmla="*/ f343 1 f196"/>
                <a:gd name="f445" fmla="*/ f344 1 f197"/>
                <a:gd name="f446" fmla="*/ f345 1 f196"/>
                <a:gd name="f447" fmla="*/ f346 1 f197"/>
                <a:gd name="f448" fmla="*/ f347 1 f197"/>
                <a:gd name="f449" fmla="*/ f348 1 f196"/>
                <a:gd name="f450" fmla="*/ f349 1 f197"/>
                <a:gd name="f451" fmla="*/ f350 1 f196"/>
                <a:gd name="f452" fmla="*/ f351 1 f196"/>
                <a:gd name="f453" fmla="*/ f352 1 f197"/>
                <a:gd name="f454" fmla="*/ f353 1 f197"/>
                <a:gd name="f455" fmla="*/ f354 1 f197"/>
                <a:gd name="f456" fmla="*/ f355 1 f196"/>
                <a:gd name="f457" fmla="*/ f356 1 f196"/>
                <a:gd name="f458" fmla="*/ f357 1 f196"/>
                <a:gd name="f459" fmla="*/ f358 1 f196"/>
                <a:gd name="f460" fmla="*/ f359 1 f197"/>
                <a:gd name="f461" fmla="*/ f360 1 f196"/>
                <a:gd name="f462" fmla="*/ f361 1 f197"/>
                <a:gd name="f463" fmla="*/ f362 1 f196"/>
                <a:gd name="f464" fmla="*/ f363 1 f196"/>
                <a:gd name="f465" fmla="*/ f364 1 f196"/>
                <a:gd name="f466" fmla="*/ f365 1 f197"/>
                <a:gd name="f467" fmla="*/ f366 1 f196"/>
                <a:gd name="f468" fmla="*/ f367 1 f197"/>
                <a:gd name="f469" fmla="*/ f368 1 f196"/>
                <a:gd name="f470" fmla="*/ f369 1 f197"/>
                <a:gd name="f471" fmla="*/ f370 1 f197"/>
                <a:gd name="f472" fmla="*/ f371 1 f196"/>
                <a:gd name="f473" fmla="*/ f372 1 f197"/>
                <a:gd name="f474" fmla="*/ f373 1 f196"/>
                <a:gd name="f475" fmla="*/ f374 1 f197"/>
                <a:gd name="f476" fmla="*/ f375 1 f196"/>
                <a:gd name="f477" fmla="*/ f376 1 f197"/>
                <a:gd name="f478" fmla="*/ f377 1 f196"/>
                <a:gd name="f479" fmla="*/ f378 1 f197"/>
                <a:gd name="f480" fmla="*/ f379 1 f196"/>
                <a:gd name="f481" fmla="*/ f380 1 f197"/>
                <a:gd name="f482" fmla="*/ f381 1 f196"/>
                <a:gd name="f483" fmla="*/ f382 1 f197"/>
                <a:gd name="f484" fmla="*/ f383 1 f197"/>
                <a:gd name="f485" fmla="*/ f384 1 f196"/>
                <a:gd name="f486" fmla="*/ f385 1 f197"/>
                <a:gd name="f487" fmla="*/ f386 1 f196"/>
                <a:gd name="f488" fmla="*/ f387 1 f197"/>
                <a:gd name="f489" fmla="*/ f388 1 f196"/>
                <a:gd name="f490" fmla="*/ f389 1 f197"/>
                <a:gd name="f491" fmla="*/ f390 1 f196"/>
                <a:gd name="f492" fmla="*/ f391 1 f197"/>
                <a:gd name="f493" fmla="*/ f392 1 f196"/>
                <a:gd name="f494" fmla="*/ f393 f187 1"/>
                <a:gd name="f495" fmla="*/ f394 f187 1"/>
                <a:gd name="f496" fmla="*/ f396 f188 1"/>
                <a:gd name="f497" fmla="*/ f395 f188 1"/>
                <a:gd name="f498" fmla="*/ f397 f187 1"/>
                <a:gd name="f499" fmla="*/ f398 f188 1"/>
                <a:gd name="f500" fmla="*/ f399 f187 1"/>
                <a:gd name="f501" fmla="*/ f400 f188 1"/>
                <a:gd name="f502" fmla="*/ f401 f187 1"/>
                <a:gd name="f503" fmla="*/ f402 f187 1"/>
                <a:gd name="f504" fmla="*/ f403 f188 1"/>
                <a:gd name="f505" fmla="*/ f404 f187 1"/>
                <a:gd name="f506" fmla="*/ f405 f187 1"/>
                <a:gd name="f507" fmla="*/ f406 f188 1"/>
                <a:gd name="f508" fmla="*/ f407 f187 1"/>
                <a:gd name="f509" fmla="*/ f408 f188 1"/>
                <a:gd name="f510" fmla="*/ f409 f187 1"/>
                <a:gd name="f511" fmla="*/ f410 f188 1"/>
                <a:gd name="f512" fmla="*/ f411 f187 1"/>
                <a:gd name="f513" fmla="*/ f412 f188 1"/>
                <a:gd name="f514" fmla="*/ f413 f187 1"/>
                <a:gd name="f515" fmla="*/ f414 f188 1"/>
                <a:gd name="f516" fmla="*/ f415 f187 1"/>
                <a:gd name="f517" fmla="*/ f416 f187 1"/>
                <a:gd name="f518" fmla="*/ f417 f188 1"/>
                <a:gd name="f519" fmla="*/ f418 f187 1"/>
                <a:gd name="f520" fmla="*/ f419 f188 1"/>
                <a:gd name="f521" fmla="*/ f420 f187 1"/>
                <a:gd name="f522" fmla="*/ f421 f187 1"/>
                <a:gd name="f523" fmla="*/ f422 f188 1"/>
                <a:gd name="f524" fmla="*/ f423 f187 1"/>
                <a:gd name="f525" fmla="*/ f424 f187 1"/>
                <a:gd name="f526" fmla="*/ f425 f188 1"/>
                <a:gd name="f527" fmla="*/ f426 f187 1"/>
                <a:gd name="f528" fmla="*/ f427 f188 1"/>
                <a:gd name="f529" fmla="*/ f428 f187 1"/>
                <a:gd name="f530" fmla="*/ f429 f188 1"/>
                <a:gd name="f531" fmla="*/ f430 f187 1"/>
                <a:gd name="f532" fmla="*/ f431 f188 1"/>
                <a:gd name="f533" fmla="*/ f432 f187 1"/>
                <a:gd name="f534" fmla="*/ f433 f188 1"/>
                <a:gd name="f535" fmla="*/ f434 f187 1"/>
                <a:gd name="f536" fmla="*/ f435 f188 1"/>
                <a:gd name="f537" fmla="*/ f436 f187 1"/>
                <a:gd name="f538" fmla="*/ f437 f188 1"/>
                <a:gd name="f539" fmla="*/ f438 f187 1"/>
                <a:gd name="f540" fmla="*/ f439 f188 1"/>
                <a:gd name="f541" fmla="*/ f440 f188 1"/>
                <a:gd name="f542" fmla="*/ f441 f188 1"/>
                <a:gd name="f543" fmla="*/ f442 f187 1"/>
                <a:gd name="f544" fmla="*/ f443 f188 1"/>
                <a:gd name="f545" fmla="*/ f444 f187 1"/>
                <a:gd name="f546" fmla="*/ f445 f188 1"/>
                <a:gd name="f547" fmla="*/ f446 f187 1"/>
                <a:gd name="f548" fmla="*/ f447 f188 1"/>
                <a:gd name="f549" fmla="*/ f448 f188 1"/>
                <a:gd name="f550" fmla="*/ f449 f187 1"/>
                <a:gd name="f551" fmla="*/ f450 f188 1"/>
                <a:gd name="f552" fmla="*/ f451 f187 1"/>
                <a:gd name="f553" fmla="*/ f452 f187 1"/>
                <a:gd name="f554" fmla="*/ f453 f188 1"/>
                <a:gd name="f555" fmla="*/ f454 f188 1"/>
                <a:gd name="f556" fmla="*/ f455 f188 1"/>
                <a:gd name="f557" fmla="*/ f456 f187 1"/>
                <a:gd name="f558" fmla="*/ f457 f187 1"/>
                <a:gd name="f559" fmla="*/ f458 f187 1"/>
                <a:gd name="f560" fmla="*/ f459 f187 1"/>
                <a:gd name="f561" fmla="*/ f460 f188 1"/>
                <a:gd name="f562" fmla="*/ f461 f187 1"/>
                <a:gd name="f563" fmla="*/ f462 f188 1"/>
                <a:gd name="f564" fmla="*/ f463 f187 1"/>
                <a:gd name="f565" fmla="*/ f464 f187 1"/>
                <a:gd name="f566" fmla="*/ f465 f187 1"/>
                <a:gd name="f567" fmla="*/ f466 f188 1"/>
                <a:gd name="f568" fmla="*/ f467 f187 1"/>
                <a:gd name="f569" fmla="*/ f468 f188 1"/>
                <a:gd name="f570" fmla="*/ f469 f187 1"/>
                <a:gd name="f571" fmla="*/ f470 f188 1"/>
                <a:gd name="f572" fmla="*/ f471 f188 1"/>
                <a:gd name="f573" fmla="*/ f472 f187 1"/>
                <a:gd name="f574" fmla="*/ f473 f188 1"/>
                <a:gd name="f575" fmla="*/ f474 f187 1"/>
                <a:gd name="f576" fmla="*/ f475 f188 1"/>
                <a:gd name="f577" fmla="*/ f476 f187 1"/>
                <a:gd name="f578" fmla="*/ f477 f188 1"/>
                <a:gd name="f579" fmla="*/ f478 f187 1"/>
                <a:gd name="f580" fmla="*/ f479 f188 1"/>
                <a:gd name="f581" fmla="*/ f480 f187 1"/>
                <a:gd name="f582" fmla="*/ f481 f188 1"/>
                <a:gd name="f583" fmla="*/ f482 f187 1"/>
                <a:gd name="f584" fmla="*/ f483 f188 1"/>
                <a:gd name="f585" fmla="*/ f484 f188 1"/>
                <a:gd name="f586" fmla="*/ f485 f187 1"/>
                <a:gd name="f587" fmla="*/ f486 f188 1"/>
                <a:gd name="f588" fmla="*/ f487 f187 1"/>
                <a:gd name="f589" fmla="*/ f488 f188 1"/>
                <a:gd name="f590" fmla="*/ f489 f187 1"/>
                <a:gd name="f591" fmla="*/ f490 f188 1"/>
                <a:gd name="f592" fmla="*/ f491 f187 1"/>
                <a:gd name="f593" fmla="*/ f492 f188 1"/>
                <a:gd name="f594" fmla="*/ f493 f1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5">
                  <a:pos x="f498" y="f499"/>
                </a:cxn>
                <a:cxn ang="f295">
                  <a:pos x="f500" y="f501"/>
                </a:cxn>
                <a:cxn ang="f295">
                  <a:pos x="f502" y="f501"/>
                </a:cxn>
                <a:cxn ang="f295">
                  <a:pos x="f503" y="f504"/>
                </a:cxn>
                <a:cxn ang="f295">
                  <a:pos x="f505" y="f504"/>
                </a:cxn>
                <a:cxn ang="f295">
                  <a:pos x="f506" y="f507"/>
                </a:cxn>
                <a:cxn ang="f295">
                  <a:pos x="f508" y="f509"/>
                </a:cxn>
                <a:cxn ang="f295">
                  <a:pos x="f510" y="f511"/>
                </a:cxn>
                <a:cxn ang="f295">
                  <a:pos x="f512" y="f513"/>
                </a:cxn>
                <a:cxn ang="f295">
                  <a:pos x="f514" y="f515"/>
                </a:cxn>
                <a:cxn ang="f295">
                  <a:pos x="f516" y="f501"/>
                </a:cxn>
                <a:cxn ang="f295">
                  <a:pos x="f517" y="f518"/>
                </a:cxn>
                <a:cxn ang="f295">
                  <a:pos x="f519" y="f520"/>
                </a:cxn>
                <a:cxn ang="f295">
                  <a:pos x="f521" y="f501"/>
                </a:cxn>
                <a:cxn ang="f295">
                  <a:pos x="f522" y="f523"/>
                </a:cxn>
                <a:cxn ang="f295">
                  <a:pos x="f524" y="f499"/>
                </a:cxn>
                <a:cxn ang="f295">
                  <a:pos x="f525" y="f526"/>
                </a:cxn>
                <a:cxn ang="f295">
                  <a:pos x="f527" y="f528"/>
                </a:cxn>
                <a:cxn ang="f295">
                  <a:pos x="f529" y="f530"/>
                </a:cxn>
                <a:cxn ang="f295">
                  <a:pos x="f531" y="f532"/>
                </a:cxn>
                <a:cxn ang="f295">
                  <a:pos x="f533" y="f534"/>
                </a:cxn>
                <a:cxn ang="f295">
                  <a:pos x="f535" y="f536"/>
                </a:cxn>
                <a:cxn ang="f295">
                  <a:pos x="f537" y="f538"/>
                </a:cxn>
                <a:cxn ang="f295">
                  <a:pos x="f539" y="f540"/>
                </a:cxn>
                <a:cxn ang="f295">
                  <a:pos x="f525" y="f541"/>
                </a:cxn>
                <a:cxn ang="f295">
                  <a:pos x="f525" y="f542"/>
                </a:cxn>
                <a:cxn ang="f295">
                  <a:pos x="f543" y="f544"/>
                </a:cxn>
                <a:cxn ang="f295">
                  <a:pos x="f545" y="f546"/>
                </a:cxn>
                <a:cxn ang="f295">
                  <a:pos x="f547" y="f548"/>
                </a:cxn>
                <a:cxn ang="f295">
                  <a:pos x="f521" y="f549"/>
                </a:cxn>
                <a:cxn ang="f295">
                  <a:pos x="f550" y="f551"/>
                </a:cxn>
                <a:cxn ang="f295">
                  <a:pos x="f552" y="f551"/>
                </a:cxn>
                <a:cxn ang="f295">
                  <a:pos x="f553" y="f554"/>
                </a:cxn>
                <a:cxn ang="f295">
                  <a:pos x="f514" y="f555"/>
                </a:cxn>
                <a:cxn ang="f295">
                  <a:pos x="f512" y="f556"/>
                </a:cxn>
                <a:cxn ang="f295">
                  <a:pos x="f557" y="f556"/>
                </a:cxn>
                <a:cxn ang="f295">
                  <a:pos x="f558" y="f555"/>
                </a:cxn>
                <a:cxn ang="f295">
                  <a:pos x="f559" y="f549"/>
                </a:cxn>
                <a:cxn ang="f295">
                  <a:pos x="f560" y="f561"/>
                </a:cxn>
                <a:cxn ang="f295">
                  <a:pos x="f562" y="f563"/>
                </a:cxn>
                <a:cxn ang="f295">
                  <a:pos x="f564" y="f549"/>
                </a:cxn>
                <a:cxn ang="f295">
                  <a:pos x="f565" y="f548"/>
                </a:cxn>
                <a:cxn ang="f295">
                  <a:pos x="f566" y="f567"/>
                </a:cxn>
                <a:cxn ang="f295">
                  <a:pos x="f568" y="f569"/>
                </a:cxn>
                <a:cxn ang="f295">
                  <a:pos x="f570" y="f571"/>
                </a:cxn>
                <a:cxn ang="f295">
                  <a:pos x="f568" y="f572"/>
                </a:cxn>
                <a:cxn ang="f295">
                  <a:pos x="f573" y="f574"/>
                </a:cxn>
                <a:cxn ang="f295">
                  <a:pos x="f575" y="f576"/>
                </a:cxn>
                <a:cxn ang="f295">
                  <a:pos x="f577" y="f578"/>
                </a:cxn>
                <a:cxn ang="f295">
                  <a:pos x="f579" y="f580"/>
                </a:cxn>
                <a:cxn ang="f295">
                  <a:pos x="f581" y="f582"/>
                </a:cxn>
                <a:cxn ang="f295">
                  <a:pos x="f583" y="f584"/>
                </a:cxn>
                <a:cxn ang="f295">
                  <a:pos x="f565" y="f585"/>
                </a:cxn>
                <a:cxn ang="f295">
                  <a:pos x="f586" y="f587"/>
                </a:cxn>
                <a:cxn ang="f295">
                  <a:pos x="f498" y="f499"/>
                </a:cxn>
                <a:cxn ang="f295">
                  <a:pos x="f588" y="f589"/>
                </a:cxn>
                <a:cxn ang="f295">
                  <a:pos x="f590" y="f591"/>
                </a:cxn>
                <a:cxn ang="f295">
                  <a:pos x="f592" y="f593"/>
                </a:cxn>
                <a:cxn ang="f295">
                  <a:pos x="f594" y="f591"/>
                </a:cxn>
                <a:cxn ang="f295">
                  <a:pos x="f588" y="f589"/>
                </a:cxn>
              </a:cxnLst>
              <a:rect l="f494" t="f497" r="f495" b="f496"/>
              <a:pathLst>
                <a:path w="318" h="31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7"/>
                    <a:pt x="f19" y="f15"/>
                  </a:cubicBezTo>
                  <a:cubicBezTo>
                    <a:pt x="f20" y="f21"/>
                    <a:pt x="f22" y="f12"/>
                    <a:pt x="f23" y="f24"/>
                  </a:cubicBezTo>
                  <a:cubicBezTo>
                    <a:pt x="f25" y="f26"/>
                    <a:pt x="f27" y="f14"/>
                    <a:pt x="f28" y="f24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3" y="f35"/>
                    <a:pt x="f36" y="f37"/>
                    <a:pt x="f36" y="f38"/>
                  </a:cubicBezTo>
                  <a:cubicBezTo>
                    <a:pt x="f39" y="f40"/>
                    <a:pt x="f2" y="f41"/>
                    <a:pt x="f42" y="f43"/>
                  </a:cubicBezTo>
                  <a:cubicBezTo>
                    <a:pt x="f44" y="f7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41"/>
                  </a:cubicBezTo>
                  <a:cubicBezTo>
                    <a:pt x="f52" y="f40"/>
                    <a:pt x="f53" y="f35"/>
                    <a:pt x="f54" y="f15"/>
                  </a:cubicBezTo>
                  <a:cubicBezTo>
                    <a:pt x="f55" y="f13"/>
                    <a:pt x="f56" y="f12"/>
                    <a:pt x="f57" y="f30"/>
                  </a:cubicBezTo>
                  <a:cubicBezTo>
                    <a:pt x="f58" y="f26"/>
                    <a:pt x="f59" y="f16"/>
                    <a:pt x="f60" y="f61"/>
                  </a:cubicBezTo>
                  <a:cubicBezTo>
                    <a:pt x="f62" y="f13"/>
                    <a:pt x="f63" y="f32"/>
                    <a:pt x="f64" y="f15"/>
                  </a:cubicBezTo>
                  <a:cubicBezTo>
                    <a:pt x="f65" y="f17"/>
                    <a:pt x="f66" y="f17"/>
                    <a:pt x="f67" y="f68"/>
                  </a:cubicBezTo>
                  <a:cubicBezTo>
                    <a:pt x="f69" y="f70"/>
                    <a:pt x="f71" y="f11"/>
                    <a:pt x="f72" y="f9"/>
                  </a:cubicBezTo>
                  <a:cubicBezTo>
                    <a:pt x="f71" y="f73"/>
                    <a:pt x="f74" y="f22"/>
                    <a:pt x="f75" y="f76"/>
                  </a:cubicBezTo>
                  <a:cubicBezTo>
                    <a:pt x="f77" y="f78"/>
                    <a:pt x="f79" y="f80"/>
                    <a:pt x="f79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45"/>
                    <a:pt x="f5" y="f101"/>
                    <a:pt x="f94" y="f51"/>
                  </a:cubicBezTo>
                  <a:cubicBezTo>
                    <a:pt x="f102" y="f103"/>
                    <a:pt x="f90" y="f104"/>
                    <a:pt x="f105" y="f53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84" y="f112"/>
                    <a:pt x="f113" y="f114"/>
                    <a:pt x="f75" y="f115"/>
                  </a:cubicBezTo>
                  <a:cubicBezTo>
                    <a:pt x="f77" y="f116"/>
                    <a:pt x="f117" y="f59"/>
                    <a:pt x="f75" y="f118"/>
                  </a:cubicBezTo>
                  <a:cubicBezTo>
                    <a:pt x="f74" y="f119"/>
                    <a:pt x="f120" y="f121"/>
                    <a:pt x="f122" y="f123"/>
                  </a:cubicBezTo>
                  <a:cubicBezTo>
                    <a:pt x="f124" y="f125"/>
                    <a:pt x="f124" y="f67"/>
                    <a:pt x="f126" y="f79"/>
                  </a:cubicBezTo>
                  <a:cubicBezTo>
                    <a:pt x="f127" y="f69"/>
                    <a:pt x="f113" y="f84"/>
                    <a:pt x="f117" y="f128"/>
                  </a:cubicBezTo>
                  <a:cubicBezTo>
                    <a:pt x="f66" y="f124"/>
                    <a:pt x="f65" y="f72"/>
                    <a:pt x="f64" y="f124"/>
                  </a:cubicBezTo>
                  <a:cubicBezTo>
                    <a:pt x="f129" y="f71"/>
                    <a:pt x="f130" y="f131"/>
                    <a:pt x="f132" y="f133"/>
                  </a:cubicBezTo>
                  <a:cubicBezTo>
                    <a:pt x="f134" y="f75"/>
                    <a:pt x="f135" y="f75"/>
                    <a:pt x="f115" y="f133"/>
                  </a:cubicBezTo>
                  <a:cubicBezTo>
                    <a:pt x="f136" y="f113"/>
                    <a:pt x="f111" y="f137"/>
                    <a:pt x="f53" y="f138"/>
                  </a:cubicBezTo>
                  <a:cubicBezTo>
                    <a:pt x="f104" y="f139"/>
                    <a:pt x="f140" y="f141"/>
                    <a:pt x="f51" y="f142"/>
                  </a:cubicBezTo>
                  <a:cubicBezTo>
                    <a:pt x="f49" y="f100"/>
                    <a:pt x="f48" y="f96"/>
                    <a:pt x="f47" y="f5"/>
                  </a:cubicBezTo>
                  <a:cubicBezTo>
                    <a:pt x="f143" y="f5"/>
                    <a:pt x="f144" y="f5"/>
                    <a:pt x="f145" y="f5"/>
                  </a:cubicBezTo>
                  <a:cubicBezTo>
                    <a:pt x="f146" y="f96"/>
                    <a:pt x="f147" y="f100"/>
                    <a:pt x="f93" y="f142"/>
                  </a:cubicBezTo>
                  <a:cubicBezTo>
                    <a:pt x="f39" y="f148"/>
                    <a:pt x="f33" y="f106"/>
                    <a:pt x="f149" y="f124"/>
                  </a:cubicBezTo>
                  <a:cubicBezTo>
                    <a:pt x="f150" y="f71"/>
                    <a:pt x="f83" y="f151"/>
                    <a:pt x="f152" y="f74"/>
                  </a:cubicBezTo>
                  <a:cubicBezTo>
                    <a:pt x="f153" y="f79"/>
                    <a:pt x="f76" y="f77"/>
                    <a:pt x="f154" y="f131"/>
                  </a:cubicBezTo>
                  <a:cubicBezTo>
                    <a:pt x="f155" y="f84"/>
                    <a:pt x="f156" y="f126"/>
                    <a:pt x="f157" y="f124"/>
                  </a:cubicBezTo>
                  <a:cubicBezTo>
                    <a:pt x="f9" y="f158"/>
                    <a:pt x="f16" y="f158"/>
                    <a:pt x="f24" y="f128"/>
                  </a:cubicBezTo>
                  <a:cubicBezTo>
                    <a:pt x="f12" y="f151"/>
                    <a:pt x="f17" y="f113"/>
                    <a:pt x="f159" y="f66"/>
                  </a:cubicBezTo>
                  <a:cubicBezTo>
                    <a:pt x="f160" y="f161"/>
                    <a:pt x="f32" y="f121"/>
                    <a:pt x="f70" y="f162"/>
                  </a:cubicBezTo>
                  <a:cubicBezTo>
                    <a:pt x="f70" y="f163"/>
                    <a:pt x="f70" y="f119"/>
                    <a:pt x="f164" y="f165"/>
                  </a:cubicBezTo>
                  <a:cubicBezTo>
                    <a:pt x="f16" y="f132"/>
                    <a:pt x="f166" y="f115"/>
                    <a:pt x="f70" y="f136"/>
                  </a:cubicBezTo>
                  <a:cubicBezTo>
                    <a:pt x="f13" y="f56"/>
                    <a:pt x="f32" y="f167"/>
                    <a:pt x="f15" y="f55"/>
                  </a:cubicBezTo>
                  <a:cubicBezTo>
                    <a:pt x="f35" y="f109"/>
                    <a:pt x="f168" y="f104"/>
                    <a:pt x="f169" y="f140"/>
                  </a:cubicBezTo>
                  <a:cubicBezTo>
                    <a:pt x="f46" y="f170"/>
                    <a:pt x="f171" y="f51"/>
                    <a:pt x="f171" y="f172"/>
                  </a:cubicBezTo>
                  <a:cubicBezTo>
                    <a:pt x="f173" y="f143"/>
                    <a:pt x="f6" y="f174"/>
                    <a:pt x="f46" y="f97"/>
                  </a:cubicBezTo>
                  <a:cubicBezTo>
                    <a:pt x="f50" y="f91"/>
                    <a:pt x="f168" y="f175"/>
                    <a:pt x="f176" y="f89"/>
                  </a:cubicBezTo>
                  <a:cubicBezTo>
                    <a:pt x="f38" y="f87"/>
                    <a:pt x="f37" y="f87"/>
                    <a:pt x="f35" y="f36"/>
                  </a:cubicBezTo>
                  <a:cubicBezTo>
                    <a:pt x="f13" y="f33"/>
                    <a:pt x="f61" y="f177"/>
                    <a:pt x="f24" y="f80"/>
                  </a:cubicBezTo>
                  <a:cubicBezTo>
                    <a:pt x="f24" y="f27"/>
                    <a:pt x="f166" y="f25"/>
                    <a:pt x="f11" y="f178"/>
                  </a:cubicBezTo>
                  <a:cubicBezTo>
                    <a:pt x="f164" y="f154"/>
                    <a:pt x="f10" y="f73"/>
                    <a:pt x="f8" y="f9"/>
                  </a:cubicBezTo>
                  <a:close/>
                  <a:moveTo>
                    <a:pt x="f179" y="f180"/>
                  </a:moveTo>
                  <a:cubicBezTo>
                    <a:pt x="f31" y="f180"/>
                    <a:pt x="f153" y="f85"/>
                    <a:pt x="f80" y="f181"/>
                  </a:cubicBezTo>
                  <a:cubicBezTo>
                    <a:pt x="f80" y="f54"/>
                    <a:pt x="f31" y="f182"/>
                    <a:pt x="f183" y="f182"/>
                  </a:cubicBezTo>
                  <a:cubicBezTo>
                    <a:pt x="f111" y="f182"/>
                    <a:pt x="f184" y="f112"/>
                    <a:pt x="f184" y="f181"/>
                  </a:cubicBezTo>
                  <a:cubicBezTo>
                    <a:pt x="f185" y="f85"/>
                    <a:pt x="f111" y="f180"/>
                    <a:pt x="f179" y="f180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  <p:sp>
          <p:nvSpPr>
            <p:cNvPr id="486" name="Freeform 500">
              <a:extLst>
                <a:ext uri="{FF2B5EF4-FFF2-40B4-BE49-F238E27FC236}">
                  <a16:creationId xmlns:a16="http://schemas.microsoft.com/office/drawing/2014/main" id="{3C75BF2D-B5EC-1602-15FC-DFB59D464B20}"/>
                </a:ext>
              </a:extLst>
            </p:cNvPr>
            <p:cNvSpPr/>
            <p:nvPr/>
          </p:nvSpPr>
          <p:spPr>
            <a:xfrm>
              <a:off x="10700491" y="2528215"/>
              <a:ext cx="136529" cy="1381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5"/>
                <a:gd name="f7" fmla="val 27"/>
                <a:gd name="f8" fmla="val 1"/>
                <a:gd name="f9" fmla="val 42"/>
                <a:gd name="f10" fmla="val 54"/>
                <a:gd name="f11" fmla="val 12"/>
                <a:gd name="f12" fmla="val 43"/>
                <a:gd name="f13" fmla="val 28"/>
                <a:gd name="f14" fmla="val 13"/>
                <a:gd name="f15" fmla="+- 0 0 -90"/>
                <a:gd name="f16" fmla="*/ f3 1 55"/>
                <a:gd name="f17" fmla="*/ f4 1 55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55"/>
                <a:gd name="f24" fmla="*/ 27 f21 1"/>
                <a:gd name="f25" fmla="*/ 1 f21 1"/>
                <a:gd name="f26" fmla="*/ 55 f21 1"/>
                <a:gd name="f27" fmla="*/ 28 f21 1"/>
                <a:gd name="f28" fmla="*/ 0 f21 1"/>
                <a:gd name="f29" fmla="+- f22 0 f1"/>
                <a:gd name="f30" fmla="*/ f24 1 55"/>
                <a:gd name="f31" fmla="*/ f25 1 55"/>
                <a:gd name="f32" fmla="*/ f26 1 55"/>
                <a:gd name="f33" fmla="*/ f27 1 55"/>
                <a:gd name="f34" fmla="*/ f28 1 55"/>
                <a:gd name="f35" fmla="*/ 0 1 f23"/>
                <a:gd name="f36" fmla="*/ f19 1 f23"/>
                <a:gd name="f37" fmla="*/ f30 1 f23"/>
                <a:gd name="f38" fmla="*/ f31 1 f23"/>
                <a:gd name="f39" fmla="*/ f32 1 f23"/>
                <a:gd name="f40" fmla="*/ f33 1 f23"/>
                <a:gd name="f41" fmla="*/ f34 1 f23"/>
                <a:gd name="f42" fmla="*/ f35 f16 1"/>
                <a:gd name="f43" fmla="*/ f36 f16 1"/>
                <a:gd name="f44" fmla="*/ f36 f17 1"/>
                <a:gd name="f45" fmla="*/ f35 f17 1"/>
                <a:gd name="f46" fmla="*/ f37 f16 1"/>
                <a:gd name="f47" fmla="*/ f38 f17 1"/>
                <a:gd name="f48" fmla="*/ f39 f16 1"/>
                <a:gd name="f49" fmla="*/ f37 f17 1"/>
                <a:gd name="f50" fmla="*/ f40 f16 1"/>
                <a:gd name="f51" fmla="*/ f39 f17 1"/>
                <a:gd name="f52" fmla="*/ f41 f16 1"/>
                <a:gd name="f53" fmla="*/ f40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52" y="f53"/>
                </a:cxn>
                <a:cxn ang="f29">
                  <a:pos x="f46" y="f47"/>
                </a:cxn>
              </a:cxnLst>
              <a:rect l="f42" t="f45" r="f43" b="f44"/>
              <a:pathLst>
                <a:path w="55" h="55">
                  <a:moveTo>
                    <a:pt x="f7" y="f8"/>
                  </a:moveTo>
                  <a:cubicBezTo>
                    <a:pt x="f9" y="f5"/>
                    <a:pt x="f10" y="f11"/>
                    <a:pt x="f6" y="f7"/>
                  </a:cubicBezTo>
                  <a:cubicBezTo>
                    <a:pt x="f6" y="f9"/>
                    <a:pt x="f12" y="f6"/>
                    <a:pt x="f13" y="f6"/>
                  </a:cubicBezTo>
                  <a:cubicBezTo>
                    <a:pt x="f14" y="f6"/>
                    <a:pt x="f5" y="f12"/>
                    <a:pt x="f5" y="f13"/>
                  </a:cubicBezTo>
                  <a:cubicBezTo>
                    <a:pt x="f5" y="f14"/>
                    <a:pt x="f11" y="f8"/>
                    <a:pt x="f7" y="f8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mond 5">
            <a:extLst>
              <a:ext uri="{FF2B5EF4-FFF2-40B4-BE49-F238E27FC236}">
                <a16:creationId xmlns:a16="http://schemas.microsoft.com/office/drawing/2014/main" id="{55F57351-3B26-CCF6-E3AB-255123C25C3D}"/>
              </a:ext>
            </a:extLst>
          </p:cNvPr>
          <p:cNvSpPr/>
          <p:nvPr/>
        </p:nvSpPr>
        <p:spPr>
          <a:xfrm>
            <a:off x="4370356" y="1492155"/>
            <a:ext cx="523145" cy="52469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Isosceles Triangle 51">
            <a:extLst>
              <a:ext uri="{FF2B5EF4-FFF2-40B4-BE49-F238E27FC236}">
                <a16:creationId xmlns:a16="http://schemas.microsoft.com/office/drawing/2014/main" id="{DF3A3782-1244-8D5D-6A3B-7BF6B86B9313}"/>
              </a:ext>
            </a:extLst>
          </p:cNvPr>
          <p:cNvSpPr/>
          <p:nvPr/>
        </p:nvSpPr>
        <p:spPr>
          <a:xfrm>
            <a:off x="3531608" y="1562686"/>
            <a:ext cx="523145" cy="383620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7">
            <a:extLst>
              <a:ext uri="{FF2B5EF4-FFF2-40B4-BE49-F238E27FC236}">
                <a16:creationId xmlns:a16="http://schemas.microsoft.com/office/drawing/2014/main" id="{1F4EAA07-5970-7C2E-078F-3EDAE0244D69}"/>
              </a:ext>
            </a:extLst>
          </p:cNvPr>
          <p:cNvSpPr/>
          <p:nvPr/>
        </p:nvSpPr>
        <p:spPr>
          <a:xfrm>
            <a:off x="4372439" y="4520208"/>
            <a:ext cx="313139" cy="7079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69B63B84-2D70-28E3-CA42-66F6B6FC572E}"/>
              </a:ext>
            </a:extLst>
          </p:cNvPr>
          <p:cNvSpPr/>
          <p:nvPr/>
        </p:nvSpPr>
        <p:spPr>
          <a:xfrm rot="18900010">
            <a:off x="7844020" y="3654565"/>
            <a:ext cx="225661" cy="502736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Parallelogram 15">
            <a:extLst>
              <a:ext uri="{FF2B5EF4-FFF2-40B4-BE49-F238E27FC236}">
                <a16:creationId xmlns:a16="http://schemas.microsoft.com/office/drawing/2014/main" id="{ED32B1DE-E7DE-0CB0-1135-1AC7140BBFF1}"/>
              </a:ext>
            </a:extLst>
          </p:cNvPr>
          <p:cNvSpPr/>
          <p:nvPr/>
        </p:nvSpPr>
        <p:spPr>
          <a:xfrm flipH="1">
            <a:off x="3525315" y="4641909"/>
            <a:ext cx="464491" cy="464491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AD62B169-D92E-0396-03ED-91AC5EAB05BC}"/>
              </a:ext>
            </a:extLst>
          </p:cNvPr>
          <p:cNvSpPr/>
          <p:nvPr/>
        </p:nvSpPr>
        <p:spPr>
          <a:xfrm>
            <a:off x="6003692" y="3642507"/>
            <a:ext cx="460784" cy="453383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Rectangle 30">
            <a:extLst>
              <a:ext uri="{FF2B5EF4-FFF2-40B4-BE49-F238E27FC236}">
                <a16:creationId xmlns:a16="http://schemas.microsoft.com/office/drawing/2014/main" id="{6BD246A6-2437-B256-1B8C-03AE0AFF2146}"/>
              </a:ext>
            </a:extLst>
          </p:cNvPr>
          <p:cNvSpPr/>
          <p:nvPr/>
        </p:nvSpPr>
        <p:spPr>
          <a:xfrm>
            <a:off x="9321989" y="3600580"/>
            <a:ext cx="464491" cy="463137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6331B0BB-77D1-1D83-FEFF-3A8508D042AF}"/>
              </a:ext>
            </a:extLst>
          </p:cNvPr>
          <p:cNvSpPr/>
          <p:nvPr/>
        </p:nvSpPr>
        <p:spPr>
          <a:xfrm>
            <a:off x="5209117" y="1518722"/>
            <a:ext cx="471561" cy="47156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15">
            <a:extLst>
              <a:ext uri="{FF2B5EF4-FFF2-40B4-BE49-F238E27FC236}">
                <a16:creationId xmlns:a16="http://schemas.microsoft.com/office/drawing/2014/main" id="{6B6A36CF-1A7C-B675-BAAA-767C446FF8E4}"/>
              </a:ext>
            </a:extLst>
          </p:cNvPr>
          <p:cNvSpPr/>
          <p:nvPr/>
        </p:nvSpPr>
        <p:spPr>
          <a:xfrm rot="5400013">
            <a:off x="5995975" y="1518724"/>
            <a:ext cx="472196" cy="47156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Pie 24">
            <a:extLst>
              <a:ext uri="{FF2B5EF4-FFF2-40B4-BE49-F238E27FC236}">
                <a16:creationId xmlns:a16="http://schemas.microsoft.com/office/drawing/2014/main" id="{0C2D068E-D476-CC5D-4FBB-314495FBC0A2}"/>
              </a:ext>
            </a:extLst>
          </p:cNvPr>
          <p:cNvSpPr/>
          <p:nvPr/>
        </p:nvSpPr>
        <p:spPr>
          <a:xfrm>
            <a:off x="5068226" y="4618987"/>
            <a:ext cx="513185" cy="510344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4">
            <a:extLst>
              <a:ext uri="{FF2B5EF4-FFF2-40B4-BE49-F238E27FC236}">
                <a16:creationId xmlns:a16="http://schemas.microsoft.com/office/drawing/2014/main" id="{D53D9CB7-0D24-E245-A9CF-E41CAE85ABB1}"/>
              </a:ext>
            </a:extLst>
          </p:cNvPr>
          <p:cNvSpPr/>
          <p:nvPr/>
        </p:nvSpPr>
        <p:spPr>
          <a:xfrm rot="16200004">
            <a:off x="6783639" y="1470611"/>
            <a:ext cx="567403" cy="567768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41">
            <a:extLst>
              <a:ext uri="{FF2B5EF4-FFF2-40B4-BE49-F238E27FC236}">
                <a16:creationId xmlns:a16="http://schemas.microsoft.com/office/drawing/2014/main" id="{A6C82479-12E6-BEAA-4304-BA2534F55B33}"/>
              </a:ext>
            </a:extLst>
          </p:cNvPr>
          <p:cNvSpPr/>
          <p:nvPr/>
        </p:nvSpPr>
        <p:spPr>
          <a:xfrm>
            <a:off x="7666841" y="1424307"/>
            <a:ext cx="473305" cy="660391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ight Triangle 17">
            <a:extLst>
              <a:ext uri="{FF2B5EF4-FFF2-40B4-BE49-F238E27FC236}">
                <a16:creationId xmlns:a16="http://schemas.microsoft.com/office/drawing/2014/main" id="{E2F28BDC-4BC6-AC2C-ABF9-D314634D6F2F}"/>
              </a:ext>
            </a:extLst>
          </p:cNvPr>
          <p:cNvSpPr/>
          <p:nvPr/>
        </p:nvSpPr>
        <p:spPr>
          <a:xfrm>
            <a:off x="5964033" y="4600958"/>
            <a:ext cx="385791" cy="546396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66">
            <a:extLst>
              <a:ext uri="{FF2B5EF4-FFF2-40B4-BE49-F238E27FC236}">
                <a16:creationId xmlns:a16="http://schemas.microsoft.com/office/drawing/2014/main" id="{077DBA20-D173-9F13-D3EB-08E88A754D60}"/>
              </a:ext>
            </a:extLst>
          </p:cNvPr>
          <p:cNvSpPr/>
          <p:nvPr/>
        </p:nvSpPr>
        <p:spPr>
          <a:xfrm rot="20700014">
            <a:off x="4395813" y="3634219"/>
            <a:ext cx="548676" cy="469989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9B72C610-8019-6128-76F3-C10142368743}"/>
              </a:ext>
            </a:extLst>
          </p:cNvPr>
          <p:cNvSpPr/>
          <p:nvPr/>
        </p:nvSpPr>
        <p:spPr>
          <a:xfrm>
            <a:off x="2659463" y="3545252"/>
            <a:ext cx="527340" cy="4936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Frame 17">
            <a:extLst>
              <a:ext uri="{FF2B5EF4-FFF2-40B4-BE49-F238E27FC236}">
                <a16:creationId xmlns:a16="http://schemas.microsoft.com/office/drawing/2014/main" id="{D3ED1EF4-D9E9-7CB2-5D17-8BB2A419007A}"/>
              </a:ext>
            </a:extLst>
          </p:cNvPr>
          <p:cNvSpPr/>
          <p:nvPr/>
        </p:nvSpPr>
        <p:spPr>
          <a:xfrm>
            <a:off x="2634530" y="4613428"/>
            <a:ext cx="508149" cy="508149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7347C39D-3D58-8613-2BE5-21E287167271}"/>
              </a:ext>
            </a:extLst>
          </p:cNvPr>
          <p:cNvSpPr/>
          <p:nvPr/>
        </p:nvSpPr>
        <p:spPr>
          <a:xfrm rot="18805987">
            <a:off x="8384988" y="1539357"/>
            <a:ext cx="551845" cy="546091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Rectangle 130">
            <a:extLst>
              <a:ext uri="{FF2B5EF4-FFF2-40B4-BE49-F238E27FC236}">
                <a16:creationId xmlns:a16="http://schemas.microsoft.com/office/drawing/2014/main" id="{3EEF69BB-BD96-8EB4-614C-078CF62EEC69}"/>
              </a:ext>
            </a:extLst>
          </p:cNvPr>
          <p:cNvSpPr/>
          <p:nvPr/>
        </p:nvSpPr>
        <p:spPr>
          <a:xfrm>
            <a:off x="9191107" y="1539425"/>
            <a:ext cx="544580" cy="547055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ight Triangle 17">
            <a:extLst>
              <a:ext uri="{FF2B5EF4-FFF2-40B4-BE49-F238E27FC236}">
                <a16:creationId xmlns:a16="http://schemas.microsoft.com/office/drawing/2014/main" id="{E3E6478A-2C64-8C1C-47CB-AE2DBB2F1B87}"/>
              </a:ext>
            </a:extLst>
          </p:cNvPr>
          <p:cNvSpPr/>
          <p:nvPr/>
        </p:nvSpPr>
        <p:spPr>
          <a:xfrm>
            <a:off x="7621768" y="4578025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9AADC55A-9695-8DFF-5F50-FC5639181657}"/>
              </a:ext>
            </a:extLst>
          </p:cNvPr>
          <p:cNvSpPr/>
          <p:nvPr/>
        </p:nvSpPr>
        <p:spPr>
          <a:xfrm>
            <a:off x="6746724" y="4578025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4C9CBC82-1B90-AA78-61F3-1E35F7443475}"/>
              </a:ext>
            </a:extLst>
          </p:cNvPr>
          <p:cNvSpPr/>
          <p:nvPr/>
        </p:nvSpPr>
        <p:spPr>
          <a:xfrm>
            <a:off x="8496800" y="4578025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Oval 44">
            <a:extLst>
              <a:ext uri="{FF2B5EF4-FFF2-40B4-BE49-F238E27FC236}">
                <a16:creationId xmlns:a16="http://schemas.microsoft.com/office/drawing/2014/main" id="{AAE9E6D8-824A-DBA3-FB32-C7F054158939}"/>
              </a:ext>
            </a:extLst>
          </p:cNvPr>
          <p:cNvSpPr/>
          <p:nvPr/>
        </p:nvSpPr>
        <p:spPr>
          <a:xfrm>
            <a:off x="9371844" y="4578025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Google Shape;6000;p67">
            <a:extLst>
              <a:ext uri="{FF2B5EF4-FFF2-40B4-BE49-F238E27FC236}">
                <a16:creationId xmlns:a16="http://schemas.microsoft.com/office/drawing/2014/main" id="{356012A9-2939-BA2E-AD72-7C3F8930AAAD}"/>
              </a:ext>
            </a:extLst>
          </p:cNvPr>
          <p:cNvSpPr/>
          <p:nvPr/>
        </p:nvSpPr>
        <p:spPr>
          <a:xfrm>
            <a:off x="2609478" y="1478779"/>
            <a:ext cx="604247" cy="616476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cs typeface="B Nazanin" panose="00000700000000000000" pitchFamily="2" charset="-78"/>
            </a:endParaRPr>
          </a:p>
        </p:txBody>
      </p:sp>
      <p:grpSp>
        <p:nvGrpSpPr>
          <p:cNvPr id="25" name="Google Shape;6029;p67">
            <a:extLst>
              <a:ext uri="{FF2B5EF4-FFF2-40B4-BE49-F238E27FC236}">
                <a16:creationId xmlns:a16="http://schemas.microsoft.com/office/drawing/2014/main" id="{EB7830EF-822E-4248-80D2-7597F4D2DDF2}"/>
              </a:ext>
            </a:extLst>
          </p:cNvPr>
          <p:cNvGrpSpPr/>
          <p:nvPr/>
        </p:nvGrpSpPr>
        <p:grpSpPr>
          <a:xfrm>
            <a:off x="7626093" y="5419906"/>
            <a:ext cx="404152" cy="560233"/>
            <a:chOff x="7025856" y="4064928"/>
            <a:chExt cx="303114" cy="420175"/>
          </a:xfrm>
          <a:solidFill>
            <a:schemeClr val="tx1"/>
          </a:solidFill>
        </p:grpSpPr>
        <p:sp>
          <p:nvSpPr>
            <p:cNvPr id="26" name="Google Shape;6030;p67">
              <a:extLst>
                <a:ext uri="{FF2B5EF4-FFF2-40B4-BE49-F238E27FC236}">
                  <a16:creationId xmlns:a16="http://schemas.microsoft.com/office/drawing/2014/main" id="{B0C98D5D-B9B5-AB86-C8D9-433FAC9F86FE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7" name="Google Shape;6031;p67">
              <a:extLst>
                <a:ext uri="{FF2B5EF4-FFF2-40B4-BE49-F238E27FC236}">
                  <a16:creationId xmlns:a16="http://schemas.microsoft.com/office/drawing/2014/main" id="{C519F471-7C1E-508B-943F-49BC673D7CC5}"/>
                </a:ext>
              </a:extLst>
            </p:cNvPr>
            <p:cNvSpPr/>
            <p:nvPr/>
          </p:nvSpPr>
          <p:spPr>
            <a:xfrm>
              <a:off x="7163793" y="4172580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2;p67">
              <a:extLst>
                <a:ext uri="{FF2B5EF4-FFF2-40B4-BE49-F238E27FC236}">
                  <a16:creationId xmlns:a16="http://schemas.microsoft.com/office/drawing/2014/main" id="{67839475-547A-52B3-BE29-947CD16FEA6D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3;p67">
              <a:extLst>
                <a:ext uri="{FF2B5EF4-FFF2-40B4-BE49-F238E27FC236}">
                  <a16:creationId xmlns:a16="http://schemas.microsoft.com/office/drawing/2014/main" id="{2A5E7A4A-4E8F-6F78-4FF3-A05A734EB80A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066;p67">
            <a:extLst>
              <a:ext uri="{FF2B5EF4-FFF2-40B4-BE49-F238E27FC236}">
                <a16:creationId xmlns:a16="http://schemas.microsoft.com/office/drawing/2014/main" id="{882266A2-2D5C-EEBE-74A2-659212663645}"/>
              </a:ext>
            </a:extLst>
          </p:cNvPr>
          <p:cNvGrpSpPr/>
          <p:nvPr/>
        </p:nvGrpSpPr>
        <p:grpSpPr>
          <a:xfrm>
            <a:off x="2572083" y="2400900"/>
            <a:ext cx="644200" cy="641017"/>
            <a:chOff x="3235348" y="1800673"/>
            <a:chExt cx="483150" cy="480763"/>
          </a:xfrm>
          <a:solidFill>
            <a:schemeClr val="tx1"/>
          </a:solidFill>
        </p:grpSpPr>
        <p:sp>
          <p:nvSpPr>
            <p:cNvPr id="31" name="Google Shape;6067;p67">
              <a:extLst>
                <a:ext uri="{FF2B5EF4-FFF2-40B4-BE49-F238E27FC236}">
                  <a16:creationId xmlns:a16="http://schemas.microsoft.com/office/drawing/2014/main" id="{64264571-B5C8-9038-2AF2-5AD010B3C23F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2" name="Google Shape;6068;p67">
              <a:extLst>
                <a:ext uri="{FF2B5EF4-FFF2-40B4-BE49-F238E27FC236}">
                  <a16:creationId xmlns:a16="http://schemas.microsoft.com/office/drawing/2014/main" id="{8F08C7E6-A63A-50F2-D985-BE4095E79813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5976;p67">
            <a:extLst>
              <a:ext uri="{FF2B5EF4-FFF2-40B4-BE49-F238E27FC236}">
                <a16:creationId xmlns:a16="http://schemas.microsoft.com/office/drawing/2014/main" id="{67D9E118-4C67-4D24-9B85-58BF1A3E9ADB}"/>
              </a:ext>
            </a:extLst>
          </p:cNvPr>
          <p:cNvGrpSpPr/>
          <p:nvPr/>
        </p:nvGrpSpPr>
        <p:grpSpPr>
          <a:xfrm>
            <a:off x="2658171" y="5618927"/>
            <a:ext cx="495396" cy="442068"/>
            <a:chOff x="3299914" y="4214195"/>
            <a:chExt cx="371547" cy="331551"/>
          </a:xfrm>
          <a:solidFill>
            <a:schemeClr val="tx1"/>
          </a:solidFill>
        </p:grpSpPr>
        <p:sp>
          <p:nvSpPr>
            <p:cNvPr id="34" name="Google Shape;5977;p67">
              <a:extLst>
                <a:ext uri="{FF2B5EF4-FFF2-40B4-BE49-F238E27FC236}">
                  <a16:creationId xmlns:a16="http://schemas.microsoft.com/office/drawing/2014/main" id="{B03D4E62-C78F-700B-5F41-EB3FE93974A6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5" name="Google Shape;5978;p67">
              <a:extLst>
                <a:ext uri="{FF2B5EF4-FFF2-40B4-BE49-F238E27FC236}">
                  <a16:creationId xmlns:a16="http://schemas.microsoft.com/office/drawing/2014/main" id="{4C2E1177-8028-134F-0F16-3C5B51DF8495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9;p67">
              <a:extLst>
                <a:ext uri="{FF2B5EF4-FFF2-40B4-BE49-F238E27FC236}">
                  <a16:creationId xmlns:a16="http://schemas.microsoft.com/office/drawing/2014/main" id="{482C768E-9381-0572-0DD4-B8CEC4E31802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5989;p67">
            <a:extLst>
              <a:ext uri="{FF2B5EF4-FFF2-40B4-BE49-F238E27FC236}">
                <a16:creationId xmlns:a16="http://schemas.microsoft.com/office/drawing/2014/main" id="{1102D96B-CF9F-D61F-91BE-54F5127964A2}"/>
              </a:ext>
            </a:extLst>
          </p:cNvPr>
          <p:cNvGrpSpPr/>
          <p:nvPr/>
        </p:nvGrpSpPr>
        <p:grpSpPr>
          <a:xfrm>
            <a:off x="6690991" y="5501969"/>
            <a:ext cx="496544" cy="485827"/>
            <a:chOff x="6324529" y="4126476"/>
            <a:chExt cx="372408" cy="364370"/>
          </a:xfrm>
          <a:solidFill>
            <a:schemeClr val="tx1"/>
          </a:solidFill>
        </p:grpSpPr>
        <p:sp>
          <p:nvSpPr>
            <p:cNvPr id="38" name="Google Shape;5990;p67">
              <a:extLst>
                <a:ext uri="{FF2B5EF4-FFF2-40B4-BE49-F238E27FC236}">
                  <a16:creationId xmlns:a16="http://schemas.microsoft.com/office/drawing/2014/main" id="{6ABB2BFD-5F5E-87A6-3400-35E97B5DEF6F}"/>
                </a:ext>
              </a:extLst>
            </p:cNvPr>
            <p:cNvSpPr/>
            <p:nvPr/>
          </p:nvSpPr>
          <p:spPr>
            <a:xfrm>
              <a:off x="6440210" y="4126476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9" name="Google Shape;5991;p67">
              <a:extLst>
                <a:ext uri="{FF2B5EF4-FFF2-40B4-BE49-F238E27FC236}">
                  <a16:creationId xmlns:a16="http://schemas.microsoft.com/office/drawing/2014/main" id="{569577F2-544C-F06E-92EF-D661037E049A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2;p67">
              <a:extLst>
                <a:ext uri="{FF2B5EF4-FFF2-40B4-BE49-F238E27FC236}">
                  <a16:creationId xmlns:a16="http://schemas.microsoft.com/office/drawing/2014/main" id="{9EDB65C1-E2BE-BAEB-95BE-2FB5A0F08676}"/>
                </a:ext>
              </a:extLst>
            </p:cNvPr>
            <p:cNvSpPr/>
            <p:nvPr/>
          </p:nvSpPr>
          <p:spPr>
            <a:xfrm>
              <a:off x="6324529" y="4198577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oogle Shape;6007;p67">
            <a:extLst>
              <a:ext uri="{FF2B5EF4-FFF2-40B4-BE49-F238E27FC236}">
                <a16:creationId xmlns:a16="http://schemas.microsoft.com/office/drawing/2014/main" id="{9F8BA5E7-FAA9-A95A-F88E-998D40C45D97}"/>
              </a:ext>
            </a:extLst>
          </p:cNvPr>
          <p:cNvGrpSpPr/>
          <p:nvPr/>
        </p:nvGrpSpPr>
        <p:grpSpPr>
          <a:xfrm>
            <a:off x="3543847" y="5542729"/>
            <a:ext cx="469684" cy="475695"/>
            <a:chOff x="3964170" y="4157045"/>
            <a:chExt cx="352263" cy="356771"/>
          </a:xfrm>
          <a:solidFill>
            <a:schemeClr val="tx1"/>
          </a:solidFill>
        </p:grpSpPr>
        <p:sp>
          <p:nvSpPr>
            <p:cNvPr id="42" name="Google Shape;6008;p67">
              <a:extLst>
                <a:ext uri="{FF2B5EF4-FFF2-40B4-BE49-F238E27FC236}">
                  <a16:creationId xmlns:a16="http://schemas.microsoft.com/office/drawing/2014/main" id="{58322650-754C-07BB-4E2E-157EC08C6F15}"/>
                </a:ext>
              </a:extLst>
            </p:cNvPr>
            <p:cNvSpPr/>
            <p:nvPr/>
          </p:nvSpPr>
          <p:spPr>
            <a:xfrm>
              <a:off x="3964170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3" name="Google Shape;6009;p67">
              <a:extLst>
                <a:ext uri="{FF2B5EF4-FFF2-40B4-BE49-F238E27FC236}">
                  <a16:creationId xmlns:a16="http://schemas.microsoft.com/office/drawing/2014/main" id="{067CBED4-9B13-17A7-0D4E-43A7E46E2436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6018;p67">
            <a:extLst>
              <a:ext uri="{FF2B5EF4-FFF2-40B4-BE49-F238E27FC236}">
                <a16:creationId xmlns:a16="http://schemas.microsoft.com/office/drawing/2014/main" id="{902060B2-FDA1-32CC-62AD-9BEC2B65C72D}"/>
              </a:ext>
            </a:extLst>
          </p:cNvPr>
          <p:cNvGrpSpPr/>
          <p:nvPr/>
        </p:nvGrpSpPr>
        <p:grpSpPr>
          <a:xfrm>
            <a:off x="8479521" y="5564686"/>
            <a:ext cx="486936" cy="443569"/>
            <a:chOff x="7665927" y="4173513"/>
            <a:chExt cx="365202" cy="332677"/>
          </a:xfrm>
          <a:solidFill>
            <a:schemeClr val="tx1"/>
          </a:solidFill>
        </p:grpSpPr>
        <p:sp>
          <p:nvSpPr>
            <p:cNvPr id="45" name="Google Shape;6019;p67">
              <a:extLst>
                <a:ext uri="{FF2B5EF4-FFF2-40B4-BE49-F238E27FC236}">
                  <a16:creationId xmlns:a16="http://schemas.microsoft.com/office/drawing/2014/main" id="{4B358EB5-B5B0-CD5C-1026-061F84FD3A84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6" name="Google Shape;6020;p67">
              <a:extLst>
                <a:ext uri="{FF2B5EF4-FFF2-40B4-BE49-F238E27FC236}">
                  <a16:creationId xmlns:a16="http://schemas.microsoft.com/office/drawing/2014/main" id="{9DED4606-4A3D-BC12-4C29-2991FCFDD12C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1;p67">
              <a:extLst>
                <a:ext uri="{FF2B5EF4-FFF2-40B4-BE49-F238E27FC236}">
                  <a16:creationId xmlns:a16="http://schemas.microsoft.com/office/drawing/2014/main" id="{EB5FB3A6-5D70-FC69-35BD-39C0F72E0249}"/>
                </a:ext>
              </a:extLst>
            </p:cNvPr>
            <p:cNvSpPr/>
            <p:nvPr/>
          </p:nvSpPr>
          <p:spPr>
            <a:xfrm>
              <a:off x="7985912" y="4292842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2;p67">
              <a:extLst>
                <a:ext uri="{FF2B5EF4-FFF2-40B4-BE49-F238E27FC236}">
                  <a16:creationId xmlns:a16="http://schemas.microsoft.com/office/drawing/2014/main" id="{7D757EC4-17DB-92F5-E2E3-3BB2A09EFFDB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3;p67">
              <a:extLst>
                <a:ext uri="{FF2B5EF4-FFF2-40B4-BE49-F238E27FC236}">
                  <a16:creationId xmlns:a16="http://schemas.microsoft.com/office/drawing/2014/main" id="{FA249E12-70BF-69AC-07E3-CF0C5721178D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4;p67">
              <a:extLst>
                <a:ext uri="{FF2B5EF4-FFF2-40B4-BE49-F238E27FC236}">
                  <a16:creationId xmlns:a16="http://schemas.microsoft.com/office/drawing/2014/main" id="{C6F0F99F-4827-2579-0AF0-9F98B89265C6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5;p67">
              <a:extLst>
                <a:ext uri="{FF2B5EF4-FFF2-40B4-BE49-F238E27FC236}">
                  <a16:creationId xmlns:a16="http://schemas.microsoft.com/office/drawing/2014/main" id="{F73CB8AF-B4D7-362D-4A5C-12893A445171}"/>
                </a:ext>
              </a:extLst>
            </p:cNvPr>
            <p:cNvSpPr/>
            <p:nvPr/>
          </p:nvSpPr>
          <p:spPr>
            <a:xfrm>
              <a:off x="7665927" y="4411248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sp>
        <p:nvSpPr>
          <p:cNvPr id="52" name="Google Shape;6043;p67">
            <a:extLst>
              <a:ext uri="{FF2B5EF4-FFF2-40B4-BE49-F238E27FC236}">
                <a16:creationId xmlns:a16="http://schemas.microsoft.com/office/drawing/2014/main" id="{607CB2D9-5A50-6D6D-21A4-EB8020C595ED}"/>
              </a:ext>
            </a:extLst>
          </p:cNvPr>
          <p:cNvSpPr/>
          <p:nvPr/>
        </p:nvSpPr>
        <p:spPr>
          <a:xfrm>
            <a:off x="4335755" y="5543604"/>
            <a:ext cx="412223" cy="486936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cs typeface="B Nazanin" panose="00000700000000000000" pitchFamily="2" charset="-78"/>
            </a:endParaRPr>
          </a:p>
        </p:txBody>
      </p:sp>
      <p:grpSp>
        <p:nvGrpSpPr>
          <p:cNvPr id="53" name="Google Shape;6052;p67">
            <a:extLst>
              <a:ext uri="{FF2B5EF4-FFF2-40B4-BE49-F238E27FC236}">
                <a16:creationId xmlns:a16="http://schemas.microsoft.com/office/drawing/2014/main" id="{64FC4CB9-1DE3-4C68-3C93-233E3AC9E456}"/>
              </a:ext>
            </a:extLst>
          </p:cNvPr>
          <p:cNvGrpSpPr/>
          <p:nvPr/>
        </p:nvGrpSpPr>
        <p:grpSpPr>
          <a:xfrm>
            <a:off x="9363552" y="5521087"/>
            <a:ext cx="476109" cy="484535"/>
            <a:chOff x="8328949" y="4140814"/>
            <a:chExt cx="357082" cy="363401"/>
          </a:xfrm>
          <a:solidFill>
            <a:schemeClr val="tx1"/>
          </a:solidFill>
        </p:grpSpPr>
        <p:sp>
          <p:nvSpPr>
            <p:cNvPr id="54" name="Google Shape;6053;p67">
              <a:extLst>
                <a:ext uri="{FF2B5EF4-FFF2-40B4-BE49-F238E27FC236}">
                  <a16:creationId xmlns:a16="http://schemas.microsoft.com/office/drawing/2014/main" id="{838CA5DE-7D7A-83E7-20C1-0B3D47D6C0BF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5" name="Google Shape;6054;p67">
              <a:extLst>
                <a:ext uri="{FF2B5EF4-FFF2-40B4-BE49-F238E27FC236}">
                  <a16:creationId xmlns:a16="http://schemas.microsoft.com/office/drawing/2014/main" id="{7B3E6DF9-D597-ED02-3097-814DDCBB3A4D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5;p67">
              <a:extLst>
                <a:ext uri="{FF2B5EF4-FFF2-40B4-BE49-F238E27FC236}">
                  <a16:creationId xmlns:a16="http://schemas.microsoft.com/office/drawing/2014/main" id="{A375B594-31EF-2395-197D-4A08AD49C9B3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oogle Shape;6078;p67">
            <a:extLst>
              <a:ext uri="{FF2B5EF4-FFF2-40B4-BE49-F238E27FC236}">
                <a16:creationId xmlns:a16="http://schemas.microsoft.com/office/drawing/2014/main" id="{20CEC4A0-D205-C48A-2A21-AFBBAE3E9C96}"/>
              </a:ext>
            </a:extLst>
          </p:cNvPr>
          <p:cNvGrpSpPr/>
          <p:nvPr/>
        </p:nvGrpSpPr>
        <p:grpSpPr>
          <a:xfrm>
            <a:off x="5093291" y="5544800"/>
            <a:ext cx="486936" cy="484533"/>
            <a:chOff x="5126254" y="4158599"/>
            <a:chExt cx="365202" cy="363400"/>
          </a:xfrm>
          <a:solidFill>
            <a:schemeClr val="tx1"/>
          </a:solidFill>
        </p:grpSpPr>
        <p:sp>
          <p:nvSpPr>
            <p:cNvPr id="58" name="Google Shape;6079;p67">
              <a:extLst>
                <a:ext uri="{FF2B5EF4-FFF2-40B4-BE49-F238E27FC236}">
                  <a16:creationId xmlns:a16="http://schemas.microsoft.com/office/drawing/2014/main" id="{A40751EC-778B-811E-C734-CBDA4CCC0FBA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9" name="Google Shape;6080;p67">
              <a:extLst>
                <a:ext uri="{FF2B5EF4-FFF2-40B4-BE49-F238E27FC236}">
                  <a16:creationId xmlns:a16="http://schemas.microsoft.com/office/drawing/2014/main" id="{B5C197C1-9D20-4DA3-F75B-2EBE8A76D861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1;p67">
              <a:extLst>
                <a:ext uri="{FF2B5EF4-FFF2-40B4-BE49-F238E27FC236}">
                  <a16:creationId xmlns:a16="http://schemas.microsoft.com/office/drawing/2014/main" id="{04C4EE7C-FD32-41B6-F821-D22CF4A11020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2;p67">
              <a:extLst>
                <a:ext uri="{FF2B5EF4-FFF2-40B4-BE49-F238E27FC236}">
                  <a16:creationId xmlns:a16="http://schemas.microsoft.com/office/drawing/2014/main" id="{58B818AD-CC0C-873E-9D08-281531A5D53E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6110;p67">
            <a:extLst>
              <a:ext uri="{FF2B5EF4-FFF2-40B4-BE49-F238E27FC236}">
                <a16:creationId xmlns:a16="http://schemas.microsoft.com/office/drawing/2014/main" id="{56AF32F7-445A-CAF9-F70E-C430C9DC8230}"/>
              </a:ext>
            </a:extLst>
          </p:cNvPr>
          <p:cNvGrpSpPr/>
          <p:nvPr/>
        </p:nvGrpSpPr>
        <p:grpSpPr>
          <a:xfrm>
            <a:off x="5902341" y="5591324"/>
            <a:ext cx="483339" cy="378488"/>
            <a:chOff x="5733041" y="4193493"/>
            <a:chExt cx="362504" cy="283866"/>
          </a:xfrm>
          <a:solidFill>
            <a:schemeClr val="tx1"/>
          </a:solidFill>
        </p:grpSpPr>
        <p:sp>
          <p:nvSpPr>
            <p:cNvPr id="63" name="Google Shape;6111;p67">
              <a:extLst>
                <a:ext uri="{FF2B5EF4-FFF2-40B4-BE49-F238E27FC236}">
                  <a16:creationId xmlns:a16="http://schemas.microsoft.com/office/drawing/2014/main" id="{85B87855-0BE9-A51D-9419-0D79C03660B7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4" name="Google Shape;6112;p67">
              <a:extLst>
                <a:ext uri="{FF2B5EF4-FFF2-40B4-BE49-F238E27FC236}">
                  <a16:creationId xmlns:a16="http://schemas.microsoft.com/office/drawing/2014/main" id="{8A83FFAC-E866-5758-376E-F6BC2205DE62}"/>
                </a:ext>
              </a:extLst>
            </p:cNvPr>
            <p:cNvSpPr/>
            <p:nvPr/>
          </p:nvSpPr>
          <p:spPr>
            <a:xfrm>
              <a:off x="5755654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5972;p67">
            <a:extLst>
              <a:ext uri="{FF2B5EF4-FFF2-40B4-BE49-F238E27FC236}">
                <a16:creationId xmlns:a16="http://schemas.microsoft.com/office/drawing/2014/main" id="{9AEFB175-98A4-07D8-9681-D47FECC260EE}"/>
              </a:ext>
            </a:extLst>
          </p:cNvPr>
          <p:cNvGrpSpPr/>
          <p:nvPr/>
        </p:nvGrpSpPr>
        <p:grpSpPr>
          <a:xfrm>
            <a:off x="3489776" y="2522329"/>
            <a:ext cx="480669" cy="552955"/>
            <a:chOff x="3923617" y="1891747"/>
            <a:chExt cx="360502" cy="414716"/>
          </a:xfrm>
          <a:solidFill>
            <a:schemeClr val="tx1"/>
          </a:solidFill>
        </p:grpSpPr>
        <p:sp>
          <p:nvSpPr>
            <p:cNvPr id="66" name="Google Shape;5973;p67">
              <a:extLst>
                <a:ext uri="{FF2B5EF4-FFF2-40B4-BE49-F238E27FC236}">
                  <a16:creationId xmlns:a16="http://schemas.microsoft.com/office/drawing/2014/main" id="{6D1DA25C-C692-2B6E-4B2F-C289DC65DC27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7" name="Google Shape;5974;p67">
              <a:extLst>
                <a:ext uri="{FF2B5EF4-FFF2-40B4-BE49-F238E27FC236}">
                  <a16:creationId xmlns:a16="http://schemas.microsoft.com/office/drawing/2014/main" id="{CA013407-CADF-C508-8243-435D4D263846}"/>
                </a:ext>
              </a:extLst>
            </p:cNvPr>
            <p:cNvSpPr/>
            <p:nvPr/>
          </p:nvSpPr>
          <p:spPr>
            <a:xfrm>
              <a:off x="3923617" y="2197659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5;p67">
              <a:extLst>
                <a:ext uri="{FF2B5EF4-FFF2-40B4-BE49-F238E27FC236}">
                  <a16:creationId xmlns:a16="http://schemas.microsoft.com/office/drawing/2014/main" id="{FE52AC55-021B-A220-E5F6-07C54566FFC8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5984;p67">
            <a:extLst>
              <a:ext uri="{FF2B5EF4-FFF2-40B4-BE49-F238E27FC236}">
                <a16:creationId xmlns:a16="http://schemas.microsoft.com/office/drawing/2014/main" id="{09B1F157-18C9-B316-B48A-CA1FF7BB18E2}"/>
              </a:ext>
            </a:extLst>
          </p:cNvPr>
          <p:cNvGrpSpPr/>
          <p:nvPr/>
        </p:nvGrpSpPr>
        <p:grpSpPr>
          <a:xfrm>
            <a:off x="7582924" y="2518245"/>
            <a:ext cx="554833" cy="553467"/>
            <a:chOff x="6993477" y="1888684"/>
            <a:chExt cx="416125" cy="415100"/>
          </a:xfrm>
          <a:solidFill>
            <a:schemeClr val="tx1"/>
          </a:solidFill>
        </p:grpSpPr>
        <p:sp>
          <p:nvSpPr>
            <p:cNvPr id="70" name="Google Shape;5985;p67">
              <a:extLst>
                <a:ext uri="{FF2B5EF4-FFF2-40B4-BE49-F238E27FC236}">
                  <a16:creationId xmlns:a16="http://schemas.microsoft.com/office/drawing/2014/main" id="{E9AEC333-88AD-046A-B17D-245C0DA9D1A7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1" name="Google Shape;5986;p67">
              <a:extLst>
                <a:ext uri="{FF2B5EF4-FFF2-40B4-BE49-F238E27FC236}">
                  <a16:creationId xmlns:a16="http://schemas.microsoft.com/office/drawing/2014/main" id="{637AAC04-D12A-CE86-7918-902FA1AE785A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7;p67">
              <a:extLst>
                <a:ext uri="{FF2B5EF4-FFF2-40B4-BE49-F238E27FC236}">
                  <a16:creationId xmlns:a16="http://schemas.microsoft.com/office/drawing/2014/main" id="{901AC232-203E-8B71-BD8D-29058C9DFC24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8;p67">
              <a:extLst>
                <a:ext uri="{FF2B5EF4-FFF2-40B4-BE49-F238E27FC236}">
                  <a16:creationId xmlns:a16="http://schemas.microsoft.com/office/drawing/2014/main" id="{1424AAA3-4B21-094C-5237-6CB62E0C440A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6002;p67">
            <a:extLst>
              <a:ext uri="{FF2B5EF4-FFF2-40B4-BE49-F238E27FC236}">
                <a16:creationId xmlns:a16="http://schemas.microsoft.com/office/drawing/2014/main" id="{035C8960-1E8E-612D-A012-7E09F2EF8CB6}"/>
              </a:ext>
            </a:extLst>
          </p:cNvPr>
          <p:cNvGrpSpPr/>
          <p:nvPr/>
        </p:nvGrpSpPr>
        <p:grpSpPr>
          <a:xfrm>
            <a:off x="4351372" y="2522329"/>
            <a:ext cx="640957" cy="553467"/>
            <a:chOff x="4569814" y="1891747"/>
            <a:chExt cx="480718" cy="415100"/>
          </a:xfrm>
          <a:solidFill>
            <a:schemeClr val="tx1"/>
          </a:solidFill>
        </p:grpSpPr>
        <p:sp>
          <p:nvSpPr>
            <p:cNvPr id="75" name="Google Shape;6003;p67">
              <a:extLst>
                <a:ext uri="{FF2B5EF4-FFF2-40B4-BE49-F238E27FC236}">
                  <a16:creationId xmlns:a16="http://schemas.microsoft.com/office/drawing/2014/main" id="{5E7045FE-8BAB-B7B6-0834-6964627F8D05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6" name="Google Shape;6004;p67">
              <a:extLst>
                <a:ext uri="{FF2B5EF4-FFF2-40B4-BE49-F238E27FC236}">
                  <a16:creationId xmlns:a16="http://schemas.microsoft.com/office/drawing/2014/main" id="{742AE875-B463-7861-03F5-AA3095B51CE9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5;p67">
              <a:extLst>
                <a:ext uri="{FF2B5EF4-FFF2-40B4-BE49-F238E27FC236}">
                  <a16:creationId xmlns:a16="http://schemas.microsoft.com/office/drawing/2014/main" id="{5FC857D0-F868-089C-1731-FA36DB4B79F2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6;p67">
              <a:extLst>
                <a:ext uri="{FF2B5EF4-FFF2-40B4-BE49-F238E27FC236}">
                  <a16:creationId xmlns:a16="http://schemas.microsoft.com/office/drawing/2014/main" id="{EDF95D52-E247-3CD4-484E-31E6C9630A3C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oogle Shape;6011;p67">
            <a:extLst>
              <a:ext uri="{FF2B5EF4-FFF2-40B4-BE49-F238E27FC236}">
                <a16:creationId xmlns:a16="http://schemas.microsoft.com/office/drawing/2014/main" id="{361AFF3F-F780-E18D-BD8F-CCB9D3CEA2B4}"/>
              </a:ext>
            </a:extLst>
          </p:cNvPr>
          <p:cNvGrpSpPr/>
          <p:nvPr/>
        </p:nvGrpSpPr>
        <p:grpSpPr>
          <a:xfrm>
            <a:off x="8371820" y="2490022"/>
            <a:ext cx="562489" cy="552652"/>
            <a:chOff x="7585149" y="1867515"/>
            <a:chExt cx="421867" cy="414489"/>
          </a:xfrm>
          <a:solidFill>
            <a:schemeClr val="tx1"/>
          </a:solidFill>
        </p:grpSpPr>
        <p:sp>
          <p:nvSpPr>
            <p:cNvPr id="80" name="Google Shape;6012;p67">
              <a:extLst>
                <a:ext uri="{FF2B5EF4-FFF2-40B4-BE49-F238E27FC236}">
                  <a16:creationId xmlns:a16="http://schemas.microsoft.com/office/drawing/2014/main" id="{584F6D63-8AF3-34FD-1F28-8591E2EEF79F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1" name="Google Shape;6013;p67">
              <a:extLst>
                <a:ext uri="{FF2B5EF4-FFF2-40B4-BE49-F238E27FC236}">
                  <a16:creationId xmlns:a16="http://schemas.microsoft.com/office/drawing/2014/main" id="{CBFCAE3A-3FC0-DF7E-E905-8DAFB14EE608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4;p67">
              <a:extLst>
                <a:ext uri="{FF2B5EF4-FFF2-40B4-BE49-F238E27FC236}">
                  <a16:creationId xmlns:a16="http://schemas.microsoft.com/office/drawing/2014/main" id="{E1BF98F1-DEA7-D779-E74C-16FEABD1B016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5;p67">
              <a:extLst>
                <a:ext uri="{FF2B5EF4-FFF2-40B4-BE49-F238E27FC236}">
                  <a16:creationId xmlns:a16="http://schemas.microsoft.com/office/drawing/2014/main" id="{84CAC8A7-64AD-DF21-0745-E44E542C0E63}"/>
                </a:ext>
              </a:extLst>
            </p:cNvPr>
            <p:cNvSpPr/>
            <p:nvPr/>
          </p:nvSpPr>
          <p:spPr>
            <a:xfrm>
              <a:off x="7892104" y="216979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6;p67">
              <a:extLst>
                <a:ext uri="{FF2B5EF4-FFF2-40B4-BE49-F238E27FC236}">
                  <a16:creationId xmlns:a16="http://schemas.microsoft.com/office/drawing/2014/main" id="{93DEC3DA-E9F9-E7A5-4FEE-85B82075974E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7;p67">
              <a:extLst>
                <a:ext uri="{FF2B5EF4-FFF2-40B4-BE49-F238E27FC236}">
                  <a16:creationId xmlns:a16="http://schemas.microsoft.com/office/drawing/2014/main" id="{D383588A-7134-3D41-697F-E9D781210458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sp>
        <p:nvSpPr>
          <p:cNvPr id="86" name="Google Shape;6042;p67">
            <a:extLst>
              <a:ext uri="{FF2B5EF4-FFF2-40B4-BE49-F238E27FC236}">
                <a16:creationId xmlns:a16="http://schemas.microsoft.com/office/drawing/2014/main" id="{239D5AC8-559D-7A1D-E9CD-8EEF42F8D1E5}"/>
              </a:ext>
            </a:extLst>
          </p:cNvPr>
          <p:cNvSpPr/>
          <p:nvPr/>
        </p:nvSpPr>
        <p:spPr>
          <a:xfrm>
            <a:off x="5194069" y="2523416"/>
            <a:ext cx="543872" cy="551285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cs typeface="B Nazanin" panose="00000700000000000000" pitchFamily="2" charset="-78"/>
            </a:endParaRPr>
          </a:p>
        </p:txBody>
      </p:sp>
      <p:grpSp>
        <p:nvGrpSpPr>
          <p:cNvPr id="87" name="Google Shape;6047;p67">
            <a:extLst>
              <a:ext uri="{FF2B5EF4-FFF2-40B4-BE49-F238E27FC236}">
                <a16:creationId xmlns:a16="http://schemas.microsoft.com/office/drawing/2014/main" id="{282C4EF2-6406-211C-0B79-901D246EBD55}"/>
              </a:ext>
            </a:extLst>
          </p:cNvPr>
          <p:cNvGrpSpPr/>
          <p:nvPr/>
        </p:nvGrpSpPr>
        <p:grpSpPr>
          <a:xfrm>
            <a:off x="9232171" y="2490313"/>
            <a:ext cx="553468" cy="504040"/>
            <a:chOff x="8230413" y="1867735"/>
            <a:chExt cx="415101" cy="378030"/>
          </a:xfrm>
          <a:solidFill>
            <a:schemeClr val="tx1"/>
          </a:solidFill>
        </p:grpSpPr>
        <p:sp>
          <p:nvSpPr>
            <p:cNvPr id="88" name="Google Shape;6048;p67">
              <a:extLst>
                <a:ext uri="{FF2B5EF4-FFF2-40B4-BE49-F238E27FC236}">
                  <a16:creationId xmlns:a16="http://schemas.microsoft.com/office/drawing/2014/main" id="{D12BDD57-D8ED-1B9F-731D-4846995CCB46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9" name="Google Shape;6049;p67">
              <a:extLst>
                <a:ext uri="{FF2B5EF4-FFF2-40B4-BE49-F238E27FC236}">
                  <a16:creationId xmlns:a16="http://schemas.microsoft.com/office/drawing/2014/main" id="{21356AEB-60F2-E10E-F3DD-C28E9226B124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50;p67">
              <a:extLst>
                <a:ext uri="{FF2B5EF4-FFF2-40B4-BE49-F238E27FC236}">
                  <a16:creationId xmlns:a16="http://schemas.microsoft.com/office/drawing/2014/main" id="{28A32CFF-FFC1-565B-7D0E-56FEE8188AB3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1;p67">
              <a:extLst>
                <a:ext uri="{FF2B5EF4-FFF2-40B4-BE49-F238E27FC236}">
                  <a16:creationId xmlns:a16="http://schemas.microsoft.com/office/drawing/2014/main" id="{3573B129-0770-21E6-36BF-870E401EFFE3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oogle Shape;6072;p67">
            <a:extLst>
              <a:ext uri="{FF2B5EF4-FFF2-40B4-BE49-F238E27FC236}">
                <a16:creationId xmlns:a16="http://schemas.microsoft.com/office/drawing/2014/main" id="{D2036A55-A5B5-B1C3-21B8-62BBA2AE528A}"/>
              </a:ext>
            </a:extLst>
          </p:cNvPr>
          <p:cNvGrpSpPr/>
          <p:nvPr/>
        </p:nvGrpSpPr>
        <p:grpSpPr>
          <a:xfrm>
            <a:off x="5960276" y="2496469"/>
            <a:ext cx="553504" cy="553163"/>
            <a:chOff x="5776493" y="1872352"/>
            <a:chExt cx="415128" cy="414872"/>
          </a:xfrm>
          <a:solidFill>
            <a:schemeClr val="tx1"/>
          </a:solidFill>
        </p:grpSpPr>
        <p:sp>
          <p:nvSpPr>
            <p:cNvPr id="93" name="Google Shape;6073;p67">
              <a:extLst>
                <a:ext uri="{FF2B5EF4-FFF2-40B4-BE49-F238E27FC236}">
                  <a16:creationId xmlns:a16="http://schemas.microsoft.com/office/drawing/2014/main" id="{51F1F318-C36F-AD8A-73BB-236AEF4682BA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4" name="Google Shape;6074;p67">
              <a:extLst>
                <a:ext uri="{FF2B5EF4-FFF2-40B4-BE49-F238E27FC236}">
                  <a16:creationId xmlns:a16="http://schemas.microsoft.com/office/drawing/2014/main" id="{57EFB7DF-6329-EC0A-5279-FF2052CD28CD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5;p67">
              <a:extLst>
                <a:ext uri="{FF2B5EF4-FFF2-40B4-BE49-F238E27FC236}">
                  <a16:creationId xmlns:a16="http://schemas.microsoft.com/office/drawing/2014/main" id="{ED5EBB07-4C8E-ADFE-3B42-56D145440278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6;p67">
              <a:extLst>
                <a:ext uri="{FF2B5EF4-FFF2-40B4-BE49-F238E27FC236}">
                  <a16:creationId xmlns:a16="http://schemas.microsoft.com/office/drawing/2014/main" id="{42C6E14A-1225-1FEE-AF30-1F80D32CA372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7;p67">
              <a:extLst>
                <a:ext uri="{FF2B5EF4-FFF2-40B4-BE49-F238E27FC236}">
                  <a16:creationId xmlns:a16="http://schemas.microsoft.com/office/drawing/2014/main" id="{0277E235-FAA7-E942-07C1-2EA9D9DF8CDA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6107;p67">
            <a:extLst>
              <a:ext uri="{FF2B5EF4-FFF2-40B4-BE49-F238E27FC236}">
                <a16:creationId xmlns:a16="http://schemas.microsoft.com/office/drawing/2014/main" id="{BCE36155-7041-E7AA-5B98-FFDB37B2444C}"/>
              </a:ext>
            </a:extLst>
          </p:cNvPr>
          <p:cNvGrpSpPr/>
          <p:nvPr/>
        </p:nvGrpSpPr>
        <p:grpSpPr>
          <a:xfrm>
            <a:off x="6787637" y="2475147"/>
            <a:ext cx="557600" cy="550760"/>
            <a:chOff x="6397014" y="1856360"/>
            <a:chExt cx="418200" cy="413070"/>
          </a:xfrm>
          <a:solidFill>
            <a:schemeClr val="tx1"/>
          </a:solidFill>
        </p:grpSpPr>
        <p:sp>
          <p:nvSpPr>
            <p:cNvPr id="99" name="Google Shape;6108;p67">
              <a:extLst>
                <a:ext uri="{FF2B5EF4-FFF2-40B4-BE49-F238E27FC236}">
                  <a16:creationId xmlns:a16="http://schemas.microsoft.com/office/drawing/2014/main" id="{5D87FA34-F598-218E-4AB0-A75022F2E039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109;p67">
              <a:extLst>
                <a:ext uri="{FF2B5EF4-FFF2-40B4-BE49-F238E27FC236}">
                  <a16:creationId xmlns:a16="http://schemas.microsoft.com/office/drawing/2014/main" id="{16DB34A2-99B5-D0AE-E3CC-95769922A47D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5593;p66">
            <a:extLst>
              <a:ext uri="{FF2B5EF4-FFF2-40B4-BE49-F238E27FC236}">
                <a16:creationId xmlns:a16="http://schemas.microsoft.com/office/drawing/2014/main" id="{B2CBAD4F-C369-168B-08A5-E5843709CBC2}"/>
              </a:ext>
            </a:extLst>
          </p:cNvPr>
          <p:cNvGrpSpPr/>
          <p:nvPr/>
        </p:nvGrpSpPr>
        <p:grpSpPr>
          <a:xfrm>
            <a:off x="3439007" y="3466333"/>
            <a:ext cx="669096" cy="669097"/>
            <a:chOff x="3885541" y="2599748"/>
            <a:chExt cx="501822" cy="501823"/>
          </a:xfrm>
          <a:solidFill>
            <a:schemeClr val="tx1"/>
          </a:solidFill>
        </p:grpSpPr>
        <p:sp>
          <p:nvSpPr>
            <p:cNvPr id="102" name="Google Shape;5594;p66">
              <a:extLst>
                <a:ext uri="{FF2B5EF4-FFF2-40B4-BE49-F238E27FC236}">
                  <a16:creationId xmlns:a16="http://schemas.microsoft.com/office/drawing/2014/main" id="{31B9DEB0-70FC-093E-8483-E5D6698676C9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3" name="Google Shape;5595;p66">
              <a:extLst>
                <a:ext uri="{FF2B5EF4-FFF2-40B4-BE49-F238E27FC236}">
                  <a16:creationId xmlns:a16="http://schemas.microsoft.com/office/drawing/2014/main" id="{30C219AC-C452-D7AE-5B8E-03E39230C084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oogle Shape;5596;p66">
            <a:extLst>
              <a:ext uri="{FF2B5EF4-FFF2-40B4-BE49-F238E27FC236}">
                <a16:creationId xmlns:a16="http://schemas.microsoft.com/office/drawing/2014/main" id="{769B8A4E-F841-1F42-42BD-AA3DF40297CC}"/>
              </a:ext>
            </a:extLst>
          </p:cNvPr>
          <p:cNvGrpSpPr/>
          <p:nvPr/>
        </p:nvGrpSpPr>
        <p:grpSpPr>
          <a:xfrm>
            <a:off x="5165968" y="3560870"/>
            <a:ext cx="526693" cy="526695"/>
            <a:chOff x="5180761" y="2670651"/>
            <a:chExt cx="395020" cy="395021"/>
          </a:xfrm>
          <a:solidFill>
            <a:schemeClr val="tx1"/>
          </a:solidFill>
        </p:grpSpPr>
        <p:sp>
          <p:nvSpPr>
            <p:cNvPr id="105" name="Google Shape;5597;p66">
              <a:extLst>
                <a:ext uri="{FF2B5EF4-FFF2-40B4-BE49-F238E27FC236}">
                  <a16:creationId xmlns:a16="http://schemas.microsoft.com/office/drawing/2014/main" id="{4B88D8D5-6B44-8C34-0FAD-2732AD2E7E2C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6" name="Google Shape;5598;p66">
              <a:extLst>
                <a:ext uri="{FF2B5EF4-FFF2-40B4-BE49-F238E27FC236}">
                  <a16:creationId xmlns:a16="http://schemas.microsoft.com/office/drawing/2014/main" id="{77B59146-8E02-AF18-B907-B351232BB955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5651;p66">
            <a:extLst>
              <a:ext uri="{FF2B5EF4-FFF2-40B4-BE49-F238E27FC236}">
                <a16:creationId xmlns:a16="http://schemas.microsoft.com/office/drawing/2014/main" id="{44C443A1-23D3-6BF8-2439-F7CA4125E49E}"/>
              </a:ext>
            </a:extLst>
          </p:cNvPr>
          <p:cNvGrpSpPr/>
          <p:nvPr/>
        </p:nvGrpSpPr>
        <p:grpSpPr>
          <a:xfrm>
            <a:off x="8382656" y="3635899"/>
            <a:ext cx="588397" cy="379269"/>
            <a:chOff x="7593278" y="2726923"/>
            <a:chExt cx="441298" cy="284452"/>
          </a:xfrm>
          <a:solidFill>
            <a:schemeClr val="tx1"/>
          </a:solidFill>
        </p:grpSpPr>
        <p:sp>
          <p:nvSpPr>
            <p:cNvPr id="108" name="Google Shape;5652;p66">
              <a:extLst>
                <a:ext uri="{FF2B5EF4-FFF2-40B4-BE49-F238E27FC236}">
                  <a16:creationId xmlns:a16="http://schemas.microsoft.com/office/drawing/2014/main" id="{6DF30C2F-FF5F-954D-3176-F682F7D30A08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9" name="Google Shape;5653;p66">
              <a:extLst>
                <a:ext uri="{FF2B5EF4-FFF2-40B4-BE49-F238E27FC236}">
                  <a16:creationId xmlns:a16="http://schemas.microsoft.com/office/drawing/2014/main" id="{A1950053-E421-39D5-8E34-B8C4AD20DEAA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5775;p66">
            <a:extLst>
              <a:ext uri="{FF2B5EF4-FFF2-40B4-BE49-F238E27FC236}">
                <a16:creationId xmlns:a16="http://schemas.microsoft.com/office/drawing/2014/main" id="{D3F7F1B4-38AC-D5D3-22EC-14B0EA8BAA4E}"/>
              </a:ext>
            </a:extLst>
          </p:cNvPr>
          <p:cNvGrpSpPr/>
          <p:nvPr/>
        </p:nvGrpSpPr>
        <p:grpSpPr>
          <a:xfrm>
            <a:off x="6834833" y="3664416"/>
            <a:ext cx="451908" cy="423659"/>
            <a:chOff x="6432410" y="2748311"/>
            <a:chExt cx="338931" cy="317744"/>
          </a:xfrm>
          <a:solidFill>
            <a:schemeClr val="tx1"/>
          </a:solidFill>
        </p:grpSpPr>
        <p:sp>
          <p:nvSpPr>
            <p:cNvPr id="111" name="Google Shape;5776;p66">
              <a:extLst>
                <a:ext uri="{FF2B5EF4-FFF2-40B4-BE49-F238E27FC236}">
                  <a16:creationId xmlns:a16="http://schemas.microsoft.com/office/drawing/2014/main" id="{D8A8C923-F0AB-E741-E1E0-D5F6608373CF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2" name="Google Shape;5777;p66">
              <a:extLst>
                <a:ext uri="{FF2B5EF4-FFF2-40B4-BE49-F238E27FC236}">
                  <a16:creationId xmlns:a16="http://schemas.microsoft.com/office/drawing/2014/main" id="{2F41D253-D8A9-D296-7877-9CB2167E1940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8;p66">
              <a:extLst>
                <a:ext uri="{FF2B5EF4-FFF2-40B4-BE49-F238E27FC236}">
                  <a16:creationId xmlns:a16="http://schemas.microsoft.com/office/drawing/2014/main" id="{F45AE9A9-0DEA-21E7-F56C-C06419BE442C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9;p66">
              <a:extLst>
                <a:ext uri="{FF2B5EF4-FFF2-40B4-BE49-F238E27FC236}">
                  <a16:creationId xmlns:a16="http://schemas.microsoft.com/office/drawing/2014/main" id="{D643D69B-72C5-764D-6044-71B29BD90CD4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80;p66">
              <a:extLst>
                <a:ext uri="{FF2B5EF4-FFF2-40B4-BE49-F238E27FC236}">
                  <a16:creationId xmlns:a16="http://schemas.microsoft.com/office/drawing/2014/main" id="{24998626-4A92-742E-22EA-66888EFD8920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1;p66">
              <a:extLst>
                <a:ext uri="{FF2B5EF4-FFF2-40B4-BE49-F238E27FC236}">
                  <a16:creationId xmlns:a16="http://schemas.microsoft.com/office/drawing/2014/main" id="{29EF2D69-AEF8-C02E-E87A-B80FA847EC8E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62062AD1-B30D-873A-4EBC-B9FF9F1BB7C8}"/>
              </a:ext>
            </a:extLst>
          </p:cNvPr>
          <p:cNvSpPr txBox="1">
            <a:spLocks/>
          </p:cNvSpPr>
          <p:nvPr/>
        </p:nvSpPr>
        <p:spPr>
          <a:xfrm>
            <a:off x="1045029" y="257860"/>
            <a:ext cx="9337715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latin typeface="Arial"/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3876231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836B9443-019F-D89F-C4BD-6B124052BFFC}"/>
              </a:ext>
            </a:extLst>
          </p:cNvPr>
          <p:cNvSpPr/>
          <p:nvPr/>
        </p:nvSpPr>
        <p:spPr>
          <a:xfrm>
            <a:off x="4212288" y="1830772"/>
            <a:ext cx="553869" cy="652296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5F47057C-0435-DA9E-AEBD-2B7A188D439E}"/>
              </a:ext>
            </a:extLst>
          </p:cNvPr>
          <p:cNvSpPr/>
          <p:nvPr/>
        </p:nvSpPr>
        <p:spPr>
          <a:xfrm>
            <a:off x="5136416" y="1845282"/>
            <a:ext cx="581789" cy="623255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34385B07-1CE1-6016-9A85-A51F82F610FC}"/>
              </a:ext>
            </a:extLst>
          </p:cNvPr>
          <p:cNvGrpSpPr/>
          <p:nvPr/>
        </p:nvGrpSpPr>
        <p:grpSpPr>
          <a:xfrm>
            <a:off x="3287440" y="1830772"/>
            <a:ext cx="553869" cy="652296"/>
            <a:chOff x="3837179" y="1242450"/>
            <a:chExt cx="415402" cy="489222"/>
          </a:xfrm>
          <a:solidFill>
            <a:schemeClr val="tx1"/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A7BCD304-F9DD-C1A1-477A-0BD93A80B568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DE64B1C0-4574-6328-E787-D40496FE29E7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259A9D51-FAEF-B5A9-C465-6AAA8F7C6651}"/>
              </a:ext>
            </a:extLst>
          </p:cNvPr>
          <p:cNvSpPr/>
          <p:nvPr/>
        </p:nvSpPr>
        <p:spPr>
          <a:xfrm>
            <a:off x="2381427" y="1866168"/>
            <a:ext cx="496360" cy="581497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F2918B67-1A4B-EB9B-1890-47C78F412AA6}"/>
              </a:ext>
            </a:extLst>
          </p:cNvPr>
          <p:cNvSpPr/>
          <p:nvPr/>
        </p:nvSpPr>
        <p:spPr>
          <a:xfrm>
            <a:off x="9483205" y="1845318"/>
            <a:ext cx="584728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8B5EF66A-D86B-A6D9-2CC3-4D9A8FADAB11}"/>
              </a:ext>
            </a:extLst>
          </p:cNvPr>
          <p:cNvSpPr/>
          <p:nvPr/>
        </p:nvSpPr>
        <p:spPr>
          <a:xfrm>
            <a:off x="3277831" y="5615975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20E35854-C7D4-4A04-EB2B-EBF94A2F6BA8}"/>
              </a:ext>
            </a:extLst>
          </p:cNvPr>
          <p:cNvSpPr/>
          <p:nvPr/>
        </p:nvSpPr>
        <p:spPr>
          <a:xfrm>
            <a:off x="2343024" y="5615975"/>
            <a:ext cx="573145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66E64284-35BC-A59E-E106-712296BF028D}"/>
              </a:ext>
            </a:extLst>
          </p:cNvPr>
          <p:cNvSpPr/>
          <p:nvPr/>
        </p:nvSpPr>
        <p:spPr>
          <a:xfrm>
            <a:off x="5140758" y="5615975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50F8782C-971F-0854-AE32-301E80AF82B0}"/>
              </a:ext>
            </a:extLst>
          </p:cNvPr>
          <p:cNvSpPr/>
          <p:nvPr/>
        </p:nvSpPr>
        <p:spPr>
          <a:xfrm>
            <a:off x="4202667" y="5615975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9DAD7E32-2D4D-3FD6-FAA9-D16ABC049957}"/>
              </a:ext>
            </a:extLst>
          </p:cNvPr>
          <p:cNvSpPr/>
          <p:nvPr/>
        </p:nvSpPr>
        <p:spPr>
          <a:xfrm>
            <a:off x="6095843" y="5603564"/>
            <a:ext cx="575132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70BEC1F2-A7D8-E2EF-4D29-1FC43D6D0966}"/>
              </a:ext>
            </a:extLst>
          </p:cNvPr>
          <p:cNvSpPr/>
          <p:nvPr/>
        </p:nvSpPr>
        <p:spPr>
          <a:xfrm>
            <a:off x="6985786" y="5646492"/>
            <a:ext cx="539153" cy="5802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C48DA44B-858B-2656-E6BF-7E5598B9F992}"/>
              </a:ext>
            </a:extLst>
          </p:cNvPr>
          <p:cNvGrpSpPr/>
          <p:nvPr/>
        </p:nvGrpSpPr>
        <p:grpSpPr>
          <a:xfrm>
            <a:off x="8639912" y="5591786"/>
            <a:ext cx="547785" cy="583839"/>
            <a:chOff x="7851532" y="4063209"/>
            <a:chExt cx="410839" cy="437879"/>
          </a:xfrm>
          <a:solidFill>
            <a:schemeClr val="tx1"/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59484EE6-ADE1-6FAC-D6B7-7F1E9E5BA065}"/>
                </a:ext>
              </a:extLst>
            </p:cNvPr>
            <p:cNvSpPr/>
            <p:nvPr/>
          </p:nvSpPr>
          <p:spPr>
            <a:xfrm>
              <a:off x="7851532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3B6A164C-90B2-155A-4B8B-6088887F2A4D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B8032A51-F1D9-AA34-DFA3-50A874265D2B}"/>
              </a:ext>
            </a:extLst>
          </p:cNvPr>
          <p:cNvGrpSpPr/>
          <p:nvPr/>
        </p:nvGrpSpPr>
        <p:grpSpPr>
          <a:xfrm>
            <a:off x="3482658" y="3876994"/>
            <a:ext cx="523671" cy="508113"/>
            <a:chOff x="3983592" y="2777115"/>
            <a:chExt cx="392753" cy="381085"/>
          </a:xfrm>
          <a:solidFill>
            <a:schemeClr val="tx1"/>
          </a:solidFill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8F05C175-1EE8-77F9-50B5-D86F2695292B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647FF2AA-B8FA-4C21-24D7-5FB2AB0D380E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7DCD92A4-57C3-6818-7BA5-F6820666516F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8746048F-062C-0E14-773D-6E120065411C}"/>
              </a:ext>
            </a:extLst>
          </p:cNvPr>
          <p:cNvGrpSpPr/>
          <p:nvPr/>
        </p:nvGrpSpPr>
        <p:grpSpPr>
          <a:xfrm>
            <a:off x="4275479" y="3843246"/>
            <a:ext cx="523671" cy="547017"/>
            <a:chOff x="4578208" y="2751804"/>
            <a:chExt cx="392753" cy="410263"/>
          </a:xfrm>
          <a:solidFill>
            <a:schemeClr val="tx1"/>
          </a:solidFill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3F72337F-0525-A6C6-2128-E4A50346CBE2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554EBD9B-AB74-4F59-F255-1CCFF877032E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ED87A36C-6B90-4A37-9970-F4EFE02B104B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E859AB94-D93B-B8FC-1858-35517073F654}"/>
              </a:ext>
            </a:extLst>
          </p:cNvPr>
          <p:cNvGrpSpPr/>
          <p:nvPr/>
        </p:nvGrpSpPr>
        <p:grpSpPr>
          <a:xfrm>
            <a:off x="7678033" y="3855265"/>
            <a:ext cx="479547" cy="494715"/>
            <a:chOff x="7130125" y="2760820"/>
            <a:chExt cx="359660" cy="371036"/>
          </a:xfrm>
          <a:solidFill>
            <a:schemeClr val="tx1"/>
          </a:solidFill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AE01F92D-6C29-E5B9-0915-15BCF8F1E7E0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FFE87A48-D603-3E67-5470-09619C555248}"/>
                </a:ext>
              </a:extLst>
            </p:cNvPr>
            <p:cNvSpPr/>
            <p:nvPr/>
          </p:nvSpPr>
          <p:spPr>
            <a:xfrm>
              <a:off x="7223375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8E9C3933-7BAA-5F6C-23A8-470148580293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ECD78056-42DE-76FA-C1F0-1548C63E34CD}"/>
                </a:ext>
              </a:extLst>
            </p:cNvPr>
            <p:cNvSpPr/>
            <p:nvPr/>
          </p:nvSpPr>
          <p:spPr>
            <a:xfrm>
              <a:off x="7303312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86D1AD44-9D18-3A27-53AB-D953F547DFF4}"/>
              </a:ext>
            </a:extLst>
          </p:cNvPr>
          <p:cNvGrpSpPr/>
          <p:nvPr/>
        </p:nvGrpSpPr>
        <p:grpSpPr>
          <a:xfrm>
            <a:off x="6709222" y="1747002"/>
            <a:ext cx="687348" cy="724668"/>
            <a:chOff x="6403515" y="1179621"/>
            <a:chExt cx="515511" cy="543501"/>
          </a:xfrm>
          <a:solidFill>
            <a:schemeClr val="tx1"/>
          </a:solidFill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530B9DDF-FEB2-CDFA-A38B-7F6D482D4A68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4D9FFC52-32A6-6D04-5248-02EA0A492164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B4BF1858-D9B8-E3A3-1CE0-03CEFA4826C8}"/>
              </a:ext>
            </a:extLst>
          </p:cNvPr>
          <p:cNvSpPr/>
          <p:nvPr/>
        </p:nvSpPr>
        <p:spPr>
          <a:xfrm>
            <a:off x="5143841" y="3815058"/>
            <a:ext cx="527560" cy="556052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cs typeface="B Nazanin" panose="00000700000000000000" pitchFamily="2" charset="-78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C2416D16-146F-2DF4-61D2-5CD429F60033}"/>
              </a:ext>
            </a:extLst>
          </p:cNvPr>
          <p:cNvGrpSpPr/>
          <p:nvPr/>
        </p:nvGrpSpPr>
        <p:grpSpPr>
          <a:xfrm>
            <a:off x="9470295" y="2938355"/>
            <a:ext cx="467527" cy="505895"/>
            <a:chOff x="8474320" y="2073136"/>
            <a:chExt cx="350645" cy="379421"/>
          </a:xfrm>
          <a:solidFill>
            <a:schemeClr val="tx1"/>
          </a:solidFill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CD067CC7-D517-2939-8AD3-3ACCF5C23B09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AECF3D37-2240-5247-477A-D1E13DC7E235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D0C9415B-A6C4-0B2A-2212-132964B678EC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D001B0E9-9159-BEFE-6316-89AA3E33C163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07831A45-F7B3-D575-0C3B-718559384900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1F97E8A9-2D54-1430-87AE-42499489B837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B338E91E-2F3E-C917-B7BD-16CFADF0DD39}"/>
              </a:ext>
            </a:extLst>
          </p:cNvPr>
          <p:cNvGrpSpPr/>
          <p:nvPr/>
        </p:nvGrpSpPr>
        <p:grpSpPr>
          <a:xfrm>
            <a:off x="5992916" y="1787967"/>
            <a:ext cx="570256" cy="714060"/>
            <a:chOff x="5866287" y="1210345"/>
            <a:chExt cx="427692" cy="535545"/>
          </a:xfrm>
          <a:solidFill>
            <a:schemeClr val="tx1"/>
          </a:solidFill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7BCB542E-61D9-EAE6-228A-AB6A6395D36C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21C148CD-5808-287E-06D1-C5FB111AE824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637D41CD-C07E-75A6-EF6A-1DE838D00E2E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D4CF3B00-11C8-2E99-B606-166815AD5DB0}"/>
              </a:ext>
            </a:extLst>
          </p:cNvPr>
          <p:cNvGrpSpPr/>
          <p:nvPr/>
        </p:nvGrpSpPr>
        <p:grpSpPr>
          <a:xfrm>
            <a:off x="6095843" y="3814631"/>
            <a:ext cx="523669" cy="557941"/>
            <a:chOff x="5943481" y="2730343"/>
            <a:chExt cx="392752" cy="418456"/>
          </a:xfrm>
          <a:solidFill>
            <a:schemeClr val="tx1"/>
          </a:solidFill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C1925259-FFFF-9F5A-5326-452013D4ACC1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51824A9F-6D5D-5C02-2B47-64ADBEEC7D50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D1B1382D-7A2D-4A05-4AA7-28FFB121CB2F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44A10EEB-23FC-1ECC-7FD5-F24A4D7EEC8F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78A22137-FC40-43AE-1057-5C35AE009A03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D015975C-FF0D-286D-6DC5-38B01C779BBB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A0F274F7-49B3-B61F-D344-F21E115FD5A0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43EB732D-0BA4-AC92-89BA-23750BE6B1C5}"/>
              </a:ext>
            </a:extLst>
          </p:cNvPr>
          <p:cNvGrpSpPr/>
          <p:nvPr/>
        </p:nvGrpSpPr>
        <p:grpSpPr>
          <a:xfrm>
            <a:off x="7596178" y="1805975"/>
            <a:ext cx="683983" cy="722277"/>
            <a:chOff x="7068732" y="1223851"/>
            <a:chExt cx="512987" cy="541708"/>
          </a:xfrm>
          <a:solidFill>
            <a:schemeClr val="tx1"/>
          </a:solidFill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EAF77951-A658-77F7-2491-622E0CFB2253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6EA5E4FE-CBC5-EA55-E572-C924972D6459}"/>
                </a:ext>
              </a:extLst>
            </p:cNvPr>
            <p:cNvSpPr/>
            <p:nvPr/>
          </p:nvSpPr>
          <p:spPr>
            <a:xfrm>
              <a:off x="7068732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5A6C672F-9326-9D5E-189D-9E4A06AB471D}"/>
                </a:ext>
              </a:extLst>
            </p:cNvPr>
            <p:cNvSpPr/>
            <p:nvPr/>
          </p:nvSpPr>
          <p:spPr>
            <a:xfrm>
              <a:off x="7279227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92F3906A-6B41-2C66-A9D7-954718B8E07E}"/>
              </a:ext>
            </a:extLst>
          </p:cNvPr>
          <p:cNvGrpSpPr/>
          <p:nvPr/>
        </p:nvGrpSpPr>
        <p:grpSpPr>
          <a:xfrm>
            <a:off x="2447046" y="3812925"/>
            <a:ext cx="523671" cy="559527"/>
            <a:chOff x="3206883" y="2729063"/>
            <a:chExt cx="392753" cy="419645"/>
          </a:xfrm>
          <a:solidFill>
            <a:schemeClr val="tx1"/>
          </a:solidFill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63B08846-2F4E-564F-F27C-6108C834349F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7EAF4563-4655-ECF7-ADB9-7B33E9B5A7DC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46500FBB-1C7D-1BB1-99D4-1B2E0E59FEDD}"/>
              </a:ext>
            </a:extLst>
          </p:cNvPr>
          <p:cNvSpPr/>
          <p:nvPr/>
        </p:nvSpPr>
        <p:spPr>
          <a:xfrm>
            <a:off x="6919157" y="3891793"/>
            <a:ext cx="526279" cy="437339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cs typeface="B Nazanin" panose="00000700000000000000" pitchFamily="2" charset="-78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722D5E99-2107-0C5C-BDA3-C9DF621AE1D9}"/>
              </a:ext>
            </a:extLst>
          </p:cNvPr>
          <p:cNvGrpSpPr/>
          <p:nvPr/>
        </p:nvGrpSpPr>
        <p:grpSpPr>
          <a:xfrm>
            <a:off x="8654076" y="3831161"/>
            <a:ext cx="479584" cy="504968"/>
            <a:chOff x="7862157" y="2742742"/>
            <a:chExt cx="359688" cy="378726"/>
          </a:xfrm>
          <a:solidFill>
            <a:schemeClr val="tx1"/>
          </a:solidFill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57A738CC-0AE5-E803-B186-A025FA41DD8F}"/>
                </a:ext>
              </a:extLst>
            </p:cNvPr>
            <p:cNvSpPr/>
            <p:nvPr/>
          </p:nvSpPr>
          <p:spPr>
            <a:xfrm>
              <a:off x="7862157" y="2742742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6CA2C5C8-1C4F-FAAC-DC8B-5FA069B73097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174AB19A-EDA7-F8C2-0D63-0EB24777FB43}"/>
                </a:ext>
              </a:extLst>
            </p:cNvPr>
            <p:cNvSpPr/>
            <p:nvPr/>
          </p:nvSpPr>
          <p:spPr>
            <a:xfrm>
              <a:off x="8053093" y="2742742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FDD29104-E06F-4F58-0DB2-1FD76BA9CF2D}"/>
                </a:ext>
              </a:extLst>
            </p:cNvPr>
            <p:cNvSpPr/>
            <p:nvPr/>
          </p:nvSpPr>
          <p:spPr>
            <a:xfrm>
              <a:off x="8005142" y="2845064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728522AD-F781-0F3B-0823-F4C9A32B074E}"/>
              </a:ext>
            </a:extLst>
          </p:cNvPr>
          <p:cNvGrpSpPr/>
          <p:nvPr/>
        </p:nvGrpSpPr>
        <p:grpSpPr>
          <a:xfrm>
            <a:off x="3285161" y="4796770"/>
            <a:ext cx="422623" cy="511209"/>
            <a:chOff x="3835469" y="3466947"/>
            <a:chExt cx="316967" cy="383407"/>
          </a:xfrm>
          <a:solidFill>
            <a:schemeClr val="tx1"/>
          </a:solidFill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936F6FEA-BCF3-F6CF-B382-C79CB88483F3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88DA2AA0-E9D2-FACA-AE7D-465B54034308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D4033E47-D08D-5FD9-817D-1D351A316B7E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21208E7F-3053-F5BD-F122-89BABF2796BC}"/>
              </a:ext>
            </a:extLst>
          </p:cNvPr>
          <p:cNvGrpSpPr/>
          <p:nvPr/>
        </p:nvGrpSpPr>
        <p:grpSpPr>
          <a:xfrm>
            <a:off x="5136735" y="4801659"/>
            <a:ext cx="486692" cy="480487"/>
            <a:chOff x="5224150" y="3470614"/>
            <a:chExt cx="365019" cy="360365"/>
          </a:xfrm>
          <a:solidFill>
            <a:schemeClr val="tx1"/>
          </a:solidFill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4D93CDA7-1E82-2764-EC11-1CFE2DBAFE86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D7308D78-2CAC-F825-CDC7-70FBB137A5BF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C9CF48B2-0CF5-1D80-7083-A90D611933C0}"/>
              </a:ext>
            </a:extLst>
          </p:cNvPr>
          <p:cNvGrpSpPr/>
          <p:nvPr/>
        </p:nvGrpSpPr>
        <p:grpSpPr>
          <a:xfrm>
            <a:off x="6070654" y="4759804"/>
            <a:ext cx="480316" cy="511857"/>
            <a:chOff x="5924589" y="3439222"/>
            <a:chExt cx="360237" cy="383893"/>
          </a:xfrm>
          <a:solidFill>
            <a:schemeClr val="tx1"/>
          </a:solidFill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CD8DDAC7-E595-2097-A0D4-0E710875A876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7C8BF8A4-1A3A-37C1-0F0F-6E496526D9E2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041CD924-075E-EDB5-C3BC-8E1B2B4752BD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11DA4367-8132-3B78-539F-C80AD961C7F2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17A6AB96-7294-9021-35C2-E24626F13B61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F8B245A3-8043-473E-43B4-8A9DA99DE6D9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4F083046-3D24-778C-A0BF-BE7D7CAB23F2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B39F78A2-850D-55EE-0910-6CF37D07DA4E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9B4DF3FF-A246-4CE2-792C-6CA01C9CBE1B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6A6A5D36-FF83-5F95-DB45-29C04B51A8B6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B4DC8560-2856-40AA-4468-B8F8FD494273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996DDD77-E7B6-548F-9CD6-4BB57DF5F5E8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FDF5B913-9655-0FB7-AD30-8F790A6C7193}"/>
              </a:ext>
            </a:extLst>
          </p:cNvPr>
          <p:cNvGrpSpPr/>
          <p:nvPr/>
        </p:nvGrpSpPr>
        <p:grpSpPr>
          <a:xfrm>
            <a:off x="9541471" y="3839539"/>
            <a:ext cx="346008" cy="483461"/>
            <a:chOff x="8527703" y="2749024"/>
            <a:chExt cx="259506" cy="362596"/>
          </a:xfrm>
          <a:solidFill>
            <a:schemeClr val="tx1"/>
          </a:solidFill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4176CEB9-8D20-133A-4FBE-170F8ECF9A0B}"/>
                </a:ext>
              </a:extLst>
            </p:cNvPr>
            <p:cNvSpPr/>
            <p:nvPr/>
          </p:nvSpPr>
          <p:spPr>
            <a:xfrm>
              <a:off x="8527703" y="2749024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312CCCB8-F09E-CB3D-EF22-768A2ABB714B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63628E27-0457-EA5C-2BA4-E14A4D97FCF5}"/>
                </a:ext>
              </a:extLst>
            </p:cNvPr>
            <p:cNvSpPr/>
            <p:nvPr/>
          </p:nvSpPr>
          <p:spPr>
            <a:xfrm>
              <a:off x="8588492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DD9AB43D-12B2-FAA0-FFEA-13DFA76A961D}"/>
                </a:ext>
              </a:extLst>
            </p:cNvPr>
            <p:cNvSpPr/>
            <p:nvPr/>
          </p:nvSpPr>
          <p:spPr>
            <a:xfrm>
              <a:off x="8608445" y="2877616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53820489-CEEF-C62B-3A15-F272ABC086EA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F8BA78A6-583D-CB5D-8D43-6C24A8B9EB43}"/>
              </a:ext>
            </a:extLst>
          </p:cNvPr>
          <p:cNvGrpSpPr/>
          <p:nvPr/>
        </p:nvGrpSpPr>
        <p:grpSpPr>
          <a:xfrm>
            <a:off x="6950867" y="4815933"/>
            <a:ext cx="481572" cy="451811"/>
            <a:chOff x="6584749" y="3481321"/>
            <a:chExt cx="361179" cy="338858"/>
          </a:xfrm>
          <a:solidFill>
            <a:schemeClr val="tx1"/>
          </a:solidFill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7A4ECD5A-BA09-5ED3-1629-1A70C195B856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50A6C390-C7C3-A2B8-AAEB-EAE5E9789B1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360CB8F5-01A6-B1BB-5B33-46D211AFC7EA}"/>
                </a:ext>
              </a:extLst>
            </p:cNvPr>
            <p:cNvSpPr/>
            <p:nvPr/>
          </p:nvSpPr>
          <p:spPr>
            <a:xfrm>
              <a:off x="660686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7F79C4CE-5664-5821-09B2-E5E29F3C9371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5D5775BE-4E52-D3CF-AC0E-0C001D7EDBD7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0150CB04-90F7-461D-002D-802AE15CAFC2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3DEF76B4-640F-F16D-C320-D3062775222C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154246D4-B605-EECD-33A5-0ED71B723E30}"/>
              </a:ext>
            </a:extLst>
          </p:cNvPr>
          <p:cNvGrpSpPr/>
          <p:nvPr/>
        </p:nvGrpSpPr>
        <p:grpSpPr>
          <a:xfrm>
            <a:off x="2347593" y="4721520"/>
            <a:ext cx="480280" cy="509125"/>
            <a:chOff x="3132295" y="3410510"/>
            <a:chExt cx="360210" cy="381844"/>
          </a:xfrm>
          <a:solidFill>
            <a:schemeClr val="tx1"/>
          </a:solidFill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03DD0D5B-1B62-C274-A196-097D9BAB7C2A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D74E6DF4-52C3-2887-7333-A2D4E6B64D33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BD64F664-A50F-18E7-0692-C093FB09AC29}"/>
                </a:ext>
              </a:extLst>
            </p:cNvPr>
            <p:cNvSpPr/>
            <p:nvPr/>
          </p:nvSpPr>
          <p:spPr>
            <a:xfrm>
              <a:off x="334842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DEBDE7DA-70A4-A8ED-3498-39CF019A001A}"/>
                </a:ext>
              </a:extLst>
            </p:cNvPr>
            <p:cNvSpPr/>
            <p:nvPr/>
          </p:nvSpPr>
          <p:spPr>
            <a:xfrm>
              <a:off x="329558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0260EDE9-C858-8346-8FB7-64ACD88398D6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EDDC0B43-C2D1-46C3-0933-F8A2604CE608}"/>
                </a:ext>
              </a:extLst>
            </p:cNvPr>
            <p:cNvSpPr/>
            <p:nvPr/>
          </p:nvSpPr>
          <p:spPr>
            <a:xfrm>
              <a:off x="3141905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F1815EE8-D635-7076-774C-785185E409F4}"/>
                </a:ext>
              </a:extLst>
            </p:cNvPr>
            <p:cNvSpPr/>
            <p:nvPr/>
          </p:nvSpPr>
          <p:spPr>
            <a:xfrm>
              <a:off x="329558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CDE2743F-F8C8-DAF8-5E54-0AC2134F8AE3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E8656918-96A9-60D5-21EA-AD1474F2E994}"/>
              </a:ext>
            </a:extLst>
          </p:cNvPr>
          <p:cNvGrpSpPr/>
          <p:nvPr/>
        </p:nvGrpSpPr>
        <p:grpSpPr>
          <a:xfrm>
            <a:off x="7686570" y="4733224"/>
            <a:ext cx="482852" cy="515976"/>
            <a:chOff x="7136526" y="3419289"/>
            <a:chExt cx="362139" cy="386982"/>
          </a:xfrm>
          <a:solidFill>
            <a:schemeClr val="tx1"/>
          </a:solidFill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0A8B35B2-A9FC-DD54-D39B-DB33C780EB6F}"/>
                </a:ext>
              </a:extLst>
            </p:cNvPr>
            <p:cNvSpPr/>
            <p:nvPr/>
          </p:nvSpPr>
          <p:spPr>
            <a:xfrm>
              <a:off x="7136526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F8B89D91-727E-D453-680D-DE216BEB7B13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DDA6FB1A-C63E-F213-A159-CA2800D7EFAD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BFB8CB74-0BA0-1B0C-B623-A16EEB151789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0093EC6F-0712-2052-3D63-47B6012AE522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D9955370-4FC2-EF39-4B72-D3679148912B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164F7C37-77AD-9C05-6FFF-A47AD5371CB2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17CDE239-1DC4-11E1-0CBF-C6BB3410EDC1}"/>
                </a:ext>
              </a:extLst>
            </p:cNvPr>
            <p:cNvSpPr/>
            <p:nvPr/>
          </p:nvSpPr>
          <p:spPr>
            <a:xfrm>
              <a:off x="7200881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B48DE82D-60B1-677C-5980-07FA7CF06934}"/>
              </a:ext>
            </a:extLst>
          </p:cNvPr>
          <p:cNvGrpSpPr/>
          <p:nvPr/>
        </p:nvGrpSpPr>
        <p:grpSpPr>
          <a:xfrm>
            <a:off x="7658185" y="5460478"/>
            <a:ext cx="709635" cy="701247"/>
            <a:chOff x="7115239" y="3964728"/>
            <a:chExt cx="532226" cy="525935"/>
          </a:xfrm>
          <a:solidFill>
            <a:schemeClr val="tx1"/>
          </a:solidFill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763D3148-2181-F381-C125-5938A2C2AC9E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6F6EE766-AF83-2405-2F05-23EC60B96418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7558835E-68F3-0CB3-8825-9E65BC546BC4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DA085E7D-65C5-9681-BCA2-6CFDD77DBFC4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CDDFF099-3CAD-2FAF-C903-D02FA3E029A6}"/>
                </a:ext>
              </a:extLst>
            </p:cNvPr>
            <p:cNvSpPr/>
            <p:nvPr/>
          </p:nvSpPr>
          <p:spPr>
            <a:xfrm>
              <a:off x="711523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2AE28F31-91BA-B4CF-32E4-8CC136BBCCD2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B15E40FD-8720-4EAF-5BEC-E14C97A86F11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9BC9CA41-4806-DF66-B8E6-48C71D6F9D99}"/>
              </a:ext>
            </a:extLst>
          </p:cNvPr>
          <p:cNvGrpSpPr/>
          <p:nvPr/>
        </p:nvGrpSpPr>
        <p:grpSpPr>
          <a:xfrm>
            <a:off x="9485597" y="4623741"/>
            <a:ext cx="551127" cy="587399"/>
            <a:chOff x="8485796" y="3337175"/>
            <a:chExt cx="413345" cy="440549"/>
          </a:xfrm>
          <a:solidFill>
            <a:schemeClr val="tx1"/>
          </a:solidFill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363CBF1F-0A1C-8E9E-ECD4-58CDC1B83B69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F45F8AB4-FFB1-E85B-297F-ECDB18A024D1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1F074EE7-CD22-2437-235B-DBFC05A14A30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17515B99-0098-7C19-3C9A-3B8DE0117BF8}"/>
                </a:ext>
              </a:extLst>
            </p:cNvPr>
            <p:cNvSpPr/>
            <p:nvPr/>
          </p:nvSpPr>
          <p:spPr>
            <a:xfrm>
              <a:off x="8739734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1ACEB95D-5E69-5DF4-1564-CDD68AF75668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13DD38E3-7EF6-C869-806A-1C05251474E3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4535471B-56DF-41DD-FD16-15F6243B5F02}"/>
              </a:ext>
            </a:extLst>
          </p:cNvPr>
          <p:cNvGrpSpPr/>
          <p:nvPr/>
        </p:nvGrpSpPr>
        <p:grpSpPr>
          <a:xfrm>
            <a:off x="4195888" y="4848001"/>
            <a:ext cx="482864" cy="513247"/>
            <a:chOff x="4518516" y="3505370"/>
            <a:chExt cx="362148" cy="384935"/>
          </a:xfrm>
          <a:solidFill>
            <a:schemeClr val="tx1"/>
          </a:solidFill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4FFF5290-8585-771D-A6FE-B84ABDB22028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1A641D77-F1A1-BBD4-78FB-E5ACB42DA77B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B32B120D-C2EA-6D06-C2D3-1381B6B0C34E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BF949FEA-91C1-D8AA-57A1-6CC3EBB2D139}"/>
              </a:ext>
            </a:extLst>
          </p:cNvPr>
          <p:cNvGrpSpPr/>
          <p:nvPr/>
        </p:nvGrpSpPr>
        <p:grpSpPr>
          <a:xfrm>
            <a:off x="8653212" y="4714545"/>
            <a:ext cx="453395" cy="480499"/>
            <a:chOff x="7861508" y="3405280"/>
            <a:chExt cx="340046" cy="360374"/>
          </a:xfrm>
          <a:solidFill>
            <a:schemeClr val="tx1"/>
          </a:solidFill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A54CA10C-0CBC-3DBB-74F4-235018CF8665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32BECAAD-073E-B19E-72C0-93CA2079CAAE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073CAB64-A26B-3024-689D-5315C3B91F9D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DCEC581C-DB63-5E11-D5C0-AB6458A78132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D3EAB5A0-822E-C73A-B946-257B9487428A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F52ADBB8-D28E-A6AC-88F6-B9DB9CB72F6B}"/>
              </a:ext>
            </a:extLst>
          </p:cNvPr>
          <p:cNvGrpSpPr/>
          <p:nvPr/>
        </p:nvGrpSpPr>
        <p:grpSpPr>
          <a:xfrm>
            <a:off x="8545313" y="2780272"/>
            <a:ext cx="630399" cy="670072"/>
            <a:chOff x="7780583" y="1954575"/>
            <a:chExt cx="472799" cy="502554"/>
          </a:xfrm>
          <a:solidFill>
            <a:schemeClr val="tx1"/>
          </a:solidFill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E07A5D15-6D7D-4806-3EE4-E9C187EBB32A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5E02CAA3-1B00-C806-140E-23A47146FF39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AD1722B8-1C43-E283-3879-ABB17079C07A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FE8E4CF8-0731-F02B-5530-A84A398EEEBE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CFDB21B6-42E0-E5C1-DC91-B6365D31C762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E1C28A8E-7C79-33D8-985A-ADD0814056FE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6B5C8FF5-7B72-2F26-23AA-902548515FFA}"/>
              </a:ext>
            </a:extLst>
          </p:cNvPr>
          <p:cNvGrpSpPr/>
          <p:nvPr/>
        </p:nvGrpSpPr>
        <p:grpSpPr>
          <a:xfrm>
            <a:off x="3220456" y="2828492"/>
            <a:ext cx="627059" cy="670072"/>
            <a:chOff x="3786941" y="1990740"/>
            <a:chExt cx="470294" cy="502554"/>
          </a:xfrm>
          <a:solidFill>
            <a:schemeClr val="tx1"/>
          </a:solidFill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9C768376-3B6E-3B45-E401-F5815F385C33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946569FA-07C8-2C57-2B05-95383D72510E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262E49B8-9316-370D-0F43-44F61041EBD2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CD821048-3C5C-1B66-B664-7B251583931B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9ABF6007-B9F8-7D6C-AA14-CB50EAB58C8A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F911CB69-AA9D-63AA-F1E3-11CFFC029DD8}"/>
              </a:ext>
            </a:extLst>
          </p:cNvPr>
          <p:cNvGrpSpPr/>
          <p:nvPr/>
        </p:nvGrpSpPr>
        <p:grpSpPr>
          <a:xfrm>
            <a:off x="7671717" y="2834051"/>
            <a:ext cx="406347" cy="670060"/>
            <a:chOff x="7125388" y="1994909"/>
            <a:chExt cx="304760" cy="502545"/>
          </a:xfrm>
          <a:solidFill>
            <a:schemeClr val="tx1"/>
          </a:solidFill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3DDDF038-2B3B-F43D-5D19-AC43ADAF7BA3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86B58B38-F591-B934-AD92-8EEF585DFE56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FC1C955B-7B10-B54C-9FCE-F4EE01C7D6C7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9D8F48BB-87BA-8372-2C9A-1459B32E70B5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48860A2B-776E-6530-60ED-03EC93C22FD7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19023008-8D78-5DEF-0238-ADF1808BEC73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E4F1CBD3-A017-584A-1D89-C39C7361BD21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4CA99D1B-D798-7BAF-2B68-9F3F49383E1D}"/>
              </a:ext>
            </a:extLst>
          </p:cNvPr>
          <p:cNvGrpSpPr/>
          <p:nvPr/>
        </p:nvGrpSpPr>
        <p:grpSpPr>
          <a:xfrm>
            <a:off x="4189405" y="2816264"/>
            <a:ext cx="627009" cy="666499"/>
            <a:chOff x="4513652" y="1981568"/>
            <a:chExt cx="470257" cy="499874"/>
          </a:xfrm>
          <a:solidFill>
            <a:schemeClr val="tx1"/>
          </a:solidFill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308EDE43-FF3D-02C7-C557-55A8961425AC}"/>
                </a:ext>
              </a:extLst>
            </p:cNvPr>
            <p:cNvSpPr/>
            <p:nvPr/>
          </p:nvSpPr>
          <p:spPr>
            <a:xfrm>
              <a:off x="4621478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FA3119DB-3454-A3AE-E6A4-94C193432EA3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6F696C0B-CA0A-C92E-5C56-F0E5C73AC9E1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7C2F22D6-356A-694D-E0E8-87E0B67B48E1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8E64E2A3-3A2D-1CC5-F804-53E77A3F65B9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549E87A0-E0EC-DC62-032F-769A0CC04316}"/>
              </a:ext>
            </a:extLst>
          </p:cNvPr>
          <p:cNvGrpSpPr/>
          <p:nvPr/>
        </p:nvGrpSpPr>
        <p:grpSpPr>
          <a:xfrm>
            <a:off x="5082259" y="2827580"/>
            <a:ext cx="628704" cy="672425"/>
            <a:chOff x="5183294" y="1990054"/>
            <a:chExt cx="471528" cy="504319"/>
          </a:xfrm>
          <a:solidFill>
            <a:schemeClr val="tx1"/>
          </a:solidFill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97598B3E-6DD7-9775-B71E-C067BB4787D7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6824AC52-8A90-AC68-CEA9-EF67171BCE19}"/>
                </a:ext>
              </a:extLst>
            </p:cNvPr>
            <p:cNvSpPr/>
            <p:nvPr/>
          </p:nvSpPr>
          <p:spPr>
            <a:xfrm>
              <a:off x="5390177" y="2168472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4D1808C6-9E0A-DDE7-9BBF-99AAB01652D7}"/>
                </a:ext>
              </a:extLst>
            </p:cNvPr>
            <p:cNvSpPr/>
            <p:nvPr/>
          </p:nvSpPr>
          <p:spPr>
            <a:xfrm>
              <a:off x="5212153" y="1990054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4FCC2C55-F676-C30F-5813-89E0B713A93F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DE44BDBF-6496-1541-1975-1FF689EA09B3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2B7C10AB-2251-2333-2543-CE0B53CD4063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E0BEF481-0BF2-6ED3-83AF-C8E22D3D7684}"/>
              </a:ext>
            </a:extLst>
          </p:cNvPr>
          <p:cNvGrpSpPr/>
          <p:nvPr/>
        </p:nvGrpSpPr>
        <p:grpSpPr>
          <a:xfrm>
            <a:off x="2343036" y="2843097"/>
            <a:ext cx="628705" cy="670072"/>
            <a:chOff x="3128875" y="2001694"/>
            <a:chExt cx="471529" cy="502554"/>
          </a:xfrm>
          <a:solidFill>
            <a:schemeClr val="tx1"/>
          </a:solidFill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0C8CB84B-800E-4E01-5FF4-5FB49A57C938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B6638EE3-F7EC-1A73-4092-4417DB24462A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3062EB7C-340A-ECFB-5061-B1FF8E0A3CCD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122A78A3-C2CC-5BD0-7291-FFA346F77528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1C85C88F-68D8-A679-8D64-466D6484960D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5E6C24D4-2CD5-F59D-B1A6-773553FFF79A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EC8174E3-E575-8E54-A7AF-693F9CEF6D8D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A15BBB54-8E0C-E208-87BE-4C32EE127434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207C943F-D9BB-97BE-3886-89D7ABAD6E5B}"/>
              </a:ext>
            </a:extLst>
          </p:cNvPr>
          <p:cNvGrpSpPr/>
          <p:nvPr/>
        </p:nvGrpSpPr>
        <p:grpSpPr>
          <a:xfrm>
            <a:off x="6030931" y="2828053"/>
            <a:ext cx="588592" cy="667280"/>
            <a:chOff x="5894798" y="1990411"/>
            <a:chExt cx="441444" cy="500460"/>
          </a:xfrm>
          <a:solidFill>
            <a:schemeClr val="tx1"/>
          </a:solidFill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9DC986DA-10F9-6AA8-EC02-A1FF987FFC4F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8060AFDD-57F7-FD2E-92E1-307E9BE871EF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A3CD5DC7-B9CA-FA67-6308-EA7C229E1A6E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959FB98B-4142-C1CA-4B07-3CF0B78F85A6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8785E938-9AA3-6F94-F95B-A1D37D2A0BD0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3FD84E38-EAAF-ECE4-9B4B-88FDF05ABF6D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E58CCBF2-BBBE-94C7-4398-5E21209EBAA7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A28E320A-4712-1B60-697E-B124B070A8B3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09F2D4EE-F98A-A0F4-7C60-0A3C2EBAF0DA}"/>
              </a:ext>
            </a:extLst>
          </p:cNvPr>
          <p:cNvGrpSpPr/>
          <p:nvPr/>
        </p:nvGrpSpPr>
        <p:grpSpPr>
          <a:xfrm>
            <a:off x="6773668" y="2827833"/>
            <a:ext cx="638739" cy="668243"/>
            <a:chOff x="6451850" y="1990246"/>
            <a:chExt cx="479054" cy="501182"/>
          </a:xfrm>
          <a:solidFill>
            <a:schemeClr val="tx1"/>
          </a:solidFill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7E3A64E1-13D9-BDA1-FA52-FEE440608B86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97889578-B73D-BA95-D24F-1255724C28EB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2D6D075D-271F-F463-848D-D979EEE1D4E1}"/>
                </a:ext>
              </a:extLst>
            </p:cNvPr>
            <p:cNvSpPr/>
            <p:nvPr/>
          </p:nvSpPr>
          <p:spPr>
            <a:xfrm>
              <a:off x="6712674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6995B55E-F091-1DC2-CBE3-4DC11A270827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627F389E-0E42-E782-EF16-4E18CBB8B07E}"/>
              </a:ext>
            </a:extLst>
          </p:cNvPr>
          <p:cNvGrpSpPr/>
          <p:nvPr/>
        </p:nvGrpSpPr>
        <p:grpSpPr>
          <a:xfrm>
            <a:off x="9555796" y="5729519"/>
            <a:ext cx="437229" cy="432205"/>
            <a:chOff x="8538447" y="4166509"/>
            <a:chExt cx="327922" cy="324154"/>
          </a:xfrm>
          <a:solidFill>
            <a:schemeClr val="tx1"/>
          </a:solidFill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BE0DA942-5DB3-65B3-5E4F-EAE14DF934D0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B202A950-1B61-3665-C645-CEA68582E425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7CD6E7EA-9238-CD4D-652E-F4064AF670A8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23F00AA8-DFA7-2668-1254-F967C2E32EFC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48F9F7A2-58F3-7F5E-40BC-6B4ACD20A442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D0F51A8F-92A6-5496-FD99-604737840213}"/>
              </a:ext>
            </a:extLst>
          </p:cNvPr>
          <p:cNvGrpSpPr/>
          <p:nvPr/>
        </p:nvGrpSpPr>
        <p:grpSpPr>
          <a:xfrm>
            <a:off x="8584583" y="1926360"/>
            <a:ext cx="594005" cy="634689"/>
            <a:chOff x="7810036" y="1314139"/>
            <a:chExt cx="445504" cy="476017"/>
          </a:xfrm>
          <a:solidFill>
            <a:schemeClr val="tx1"/>
          </a:solidFill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F8AD469E-C683-D0A1-15D7-6DE82FA35E7A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288A8D2E-B6F1-87B8-7CEF-F77B1419779C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FFAE6176-975C-7420-B495-FFF7C974496A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53C31407-9C9A-A937-4454-E493557AFA32}"/>
              </a:ext>
            </a:extLst>
          </p:cNvPr>
          <p:cNvSpPr txBox="1">
            <a:spLocks/>
          </p:cNvSpPr>
          <p:nvPr/>
        </p:nvSpPr>
        <p:spPr>
          <a:xfrm>
            <a:off x="1542393" y="548191"/>
            <a:ext cx="9221600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latin typeface="Arial"/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135172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0AD77B0B-062D-EE53-1F0D-2D38E485C490}"/>
              </a:ext>
            </a:extLst>
          </p:cNvPr>
          <p:cNvSpPr/>
          <p:nvPr/>
        </p:nvSpPr>
        <p:spPr>
          <a:xfrm rot="10799991">
            <a:off x="6637791" y="4492694"/>
            <a:ext cx="249704" cy="77764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A44671E-3D4B-38A8-0907-C5E94A773301}"/>
              </a:ext>
            </a:extLst>
          </p:cNvPr>
          <p:cNvSpPr/>
          <p:nvPr/>
        </p:nvSpPr>
        <p:spPr>
          <a:xfrm>
            <a:off x="7275459" y="4582474"/>
            <a:ext cx="599053" cy="598077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9DC1AB82-AAF1-3A42-9CB0-C7208CE664D0}"/>
              </a:ext>
            </a:extLst>
          </p:cNvPr>
          <p:cNvSpPr/>
          <p:nvPr/>
        </p:nvSpPr>
        <p:spPr>
          <a:xfrm>
            <a:off x="9164269" y="4648067"/>
            <a:ext cx="578521" cy="466916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BAF86FA7-2CBD-3228-582D-32AEE7BE2607}"/>
              </a:ext>
            </a:extLst>
          </p:cNvPr>
          <p:cNvSpPr/>
          <p:nvPr/>
        </p:nvSpPr>
        <p:spPr>
          <a:xfrm>
            <a:off x="9222826" y="5849479"/>
            <a:ext cx="664121" cy="486704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A094268B-5281-9380-38FE-483B81BA1F94}"/>
              </a:ext>
            </a:extLst>
          </p:cNvPr>
          <p:cNvSpPr/>
          <p:nvPr/>
        </p:nvSpPr>
        <p:spPr>
          <a:xfrm>
            <a:off x="2429078" y="4555934"/>
            <a:ext cx="651175" cy="65117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0B3B3668-A732-4EB2-03A8-01FA3E1E385E}"/>
              </a:ext>
            </a:extLst>
          </p:cNvPr>
          <p:cNvSpPr/>
          <p:nvPr/>
        </p:nvSpPr>
        <p:spPr>
          <a:xfrm>
            <a:off x="4914976" y="5636473"/>
            <a:ext cx="548664" cy="705539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AFDE13BE-937F-8BFC-5937-C8EA92365383}"/>
              </a:ext>
            </a:extLst>
          </p:cNvPr>
          <p:cNvSpPr/>
          <p:nvPr/>
        </p:nvSpPr>
        <p:spPr>
          <a:xfrm>
            <a:off x="5752422" y="5806845"/>
            <a:ext cx="574719" cy="568695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B7C705E0-412F-7C31-9A9F-C071842850AB}"/>
              </a:ext>
            </a:extLst>
          </p:cNvPr>
          <p:cNvSpPr/>
          <p:nvPr/>
        </p:nvSpPr>
        <p:spPr>
          <a:xfrm>
            <a:off x="3373983" y="5700919"/>
            <a:ext cx="395399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B8BC1E63-DD69-D5D5-9185-3570F2DCCD31}"/>
              </a:ext>
            </a:extLst>
          </p:cNvPr>
          <p:cNvSpPr/>
          <p:nvPr/>
        </p:nvSpPr>
        <p:spPr>
          <a:xfrm>
            <a:off x="6598436" y="5743189"/>
            <a:ext cx="515880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ED1E09E2-1F0D-C200-61A9-BDF76C899444}"/>
              </a:ext>
            </a:extLst>
          </p:cNvPr>
          <p:cNvSpPr/>
          <p:nvPr/>
        </p:nvSpPr>
        <p:spPr>
          <a:xfrm>
            <a:off x="8325300" y="5778291"/>
            <a:ext cx="565331" cy="57964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310A98C3-4B5A-3891-4819-D51E0A9F84B6}"/>
              </a:ext>
            </a:extLst>
          </p:cNvPr>
          <p:cNvSpPr/>
          <p:nvPr/>
        </p:nvSpPr>
        <p:spPr>
          <a:xfrm>
            <a:off x="3239346" y="4686447"/>
            <a:ext cx="695285" cy="470952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4437A8AC-5761-38E3-47F0-91B85EA6CA0C}"/>
              </a:ext>
            </a:extLst>
          </p:cNvPr>
          <p:cNvSpPr/>
          <p:nvPr/>
        </p:nvSpPr>
        <p:spPr>
          <a:xfrm>
            <a:off x="2628940" y="5548277"/>
            <a:ext cx="357712" cy="87651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18A72741-EF0E-0215-991A-F31891842AC9}"/>
              </a:ext>
            </a:extLst>
          </p:cNvPr>
          <p:cNvSpPr/>
          <p:nvPr/>
        </p:nvSpPr>
        <p:spPr>
          <a:xfrm>
            <a:off x="7337677" y="5778279"/>
            <a:ext cx="655441" cy="518196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044E040A-F6E1-3026-ECDE-4203274DFC50}"/>
              </a:ext>
            </a:extLst>
          </p:cNvPr>
          <p:cNvSpPr/>
          <p:nvPr/>
        </p:nvSpPr>
        <p:spPr>
          <a:xfrm>
            <a:off x="4142883" y="5752371"/>
            <a:ext cx="539605" cy="544116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E12D0035-1C6A-DEE8-8798-ED02EA63D697}"/>
              </a:ext>
            </a:extLst>
          </p:cNvPr>
          <p:cNvSpPr/>
          <p:nvPr/>
        </p:nvSpPr>
        <p:spPr>
          <a:xfrm>
            <a:off x="8262487" y="4572454"/>
            <a:ext cx="513807" cy="61812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36C240F8-B88F-B148-07B9-FFA8AC9562A7}"/>
              </a:ext>
            </a:extLst>
          </p:cNvPr>
          <p:cNvGrpSpPr/>
          <p:nvPr/>
        </p:nvGrpSpPr>
        <p:grpSpPr>
          <a:xfrm>
            <a:off x="9191846" y="1235319"/>
            <a:ext cx="566855" cy="566464"/>
            <a:chOff x="8211055" y="926488"/>
            <a:chExt cx="425141" cy="424848"/>
          </a:xfrm>
          <a:solidFill>
            <a:schemeClr val="tx1"/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0D97596B-1A23-8DC5-D19F-7891541C9289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43489967-C920-864B-4E1F-37B1A33CCEB9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56B0345B-85C3-566D-7A3E-464B71A8EE46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775F1AF6-BB8A-F93C-81CB-8233D0C2FD6F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13D0E431-D3DC-A3F4-B340-B5B579FD146D}"/>
                </a:ext>
              </a:extLst>
            </p:cNvPr>
            <p:cNvSpPr/>
            <p:nvPr/>
          </p:nvSpPr>
          <p:spPr>
            <a:xfrm>
              <a:off x="8436775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EC805267-ED73-1C95-F4C9-2921232BEF52}"/>
              </a:ext>
            </a:extLst>
          </p:cNvPr>
          <p:cNvGrpSpPr/>
          <p:nvPr/>
        </p:nvGrpSpPr>
        <p:grpSpPr>
          <a:xfrm>
            <a:off x="8237335" y="2304730"/>
            <a:ext cx="552076" cy="550615"/>
            <a:chOff x="7495172" y="1728545"/>
            <a:chExt cx="414057" cy="412961"/>
          </a:xfrm>
          <a:solidFill>
            <a:schemeClr val="tx1"/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0D27348E-62C0-757A-D713-E80D2D0E286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362B4927-0E8F-6450-5CE8-7FF62D0008D1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16BE89E1-55D6-BA05-9AC0-2F4080052F9A}"/>
                </a:ext>
              </a:extLst>
            </p:cNvPr>
            <p:cNvSpPr/>
            <p:nvPr/>
          </p:nvSpPr>
          <p:spPr>
            <a:xfrm>
              <a:off x="7495172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89FDEB93-3DE4-F106-0092-0579B9E0F32A}"/>
                </a:ext>
              </a:extLst>
            </p:cNvPr>
            <p:cNvSpPr/>
            <p:nvPr/>
          </p:nvSpPr>
          <p:spPr>
            <a:xfrm>
              <a:off x="776300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5B6ED26A-474B-1E9C-BAFE-112BBE7E89F1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36900384-EB15-106A-1E25-3F34212B8B7A}"/>
              </a:ext>
            </a:extLst>
          </p:cNvPr>
          <p:cNvGrpSpPr/>
          <p:nvPr/>
        </p:nvGrpSpPr>
        <p:grpSpPr>
          <a:xfrm>
            <a:off x="4157355" y="4644031"/>
            <a:ext cx="508856" cy="563075"/>
            <a:chOff x="4435187" y="3483022"/>
            <a:chExt cx="381642" cy="422306"/>
          </a:xfrm>
          <a:solidFill>
            <a:schemeClr val="tx1"/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34C0FACF-4FFE-C1A4-C5F0-47C4E6364562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256D0DFA-9B4E-74A0-7F99-E195ED956B55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DD0F546F-F334-0434-EF81-68EB9111D954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2DD7738D-FDA3-0D64-CF41-0D98CDEA52A3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257D7E9E-DDAC-57FE-D1F8-7A79B2074609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97520D90-66C7-EF08-7C77-67E71FECB529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C5DF5525-89F5-78B4-4838-5C2ACCF9A71F}"/>
              </a:ext>
            </a:extLst>
          </p:cNvPr>
          <p:cNvGrpSpPr/>
          <p:nvPr/>
        </p:nvGrpSpPr>
        <p:grpSpPr>
          <a:xfrm>
            <a:off x="3218366" y="1314739"/>
            <a:ext cx="498079" cy="497116"/>
            <a:chOff x="3730944" y="986052"/>
            <a:chExt cx="373559" cy="372837"/>
          </a:xfrm>
          <a:solidFill>
            <a:schemeClr val="tx1"/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20FC4DC3-F22F-3D64-6F48-A4D921A86F98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BB6ECC99-5320-6477-EBCE-7929ECCEA119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CBC5393C-7C83-3062-F09B-A8236CE7547A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530E1F0C-B090-C2DE-6010-66E9ABE95F25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379E4D91-4F68-728C-56BB-3EB132E3F771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5A6D0B79-6D7E-A7CB-D5E5-C0E5AD0618E6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90A0A656-8E43-F6A5-1275-52579011D307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B0297F3E-0355-D92C-EF2E-07330E5C83FA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912E0CDD-1515-D6AC-E2A2-E2A8982B31DF}"/>
              </a:ext>
            </a:extLst>
          </p:cNvPr>
          <p:cNvGrpSpPr/>
          <p:nvPr/>
        </p:nvGrpSpPr>
        <p:grpSpPr>
          <a:xfrm>
            <a:off x="9163293" y="3411177"/>
            <a:ext cx="604881" cy="605820"/>
            <a:chOff x="8189640" y="2558381"/>
            <a:chExt cx="453661" cy="454365"/>
          </a:xfrm>
          <a:solidFill>
            <a:schemeClr val="tx1"/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4D4BC596-ACBF-B6EF-27FB-D006BFDBEA9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00BB422D-F3F7-C175-7F90-26DE8576605D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A4E2CE31-25CB-3B1D-B61E-7705CA4415FB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844A63FA-585F-62CB-F156-5F00258EE3BD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A36DC3E2-4520-BEA1-2642-EDAB6C101EC3}"/>
              </a:ext>
            </a:extLst>
          </p:cNvPr>
          <p:cNvGrpSpPr/>
          <p:nvPr/>
        </p:nvGrpSpPr>
        <p:grpSpPr>
          <a:xfrm>
            <a:off x="2446659" y="1247012"/>
            <a:ext cx="499957" cy="600565"/>
            <a:chOff x="3152165" y="935257"/>
            <a:chExt cx="374968" cy="450424"/>
          </a:xfrm>
          <a:solidFill>
            <a:schemeClr val="tx1"/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1DF52CC3-B2D9-FD83-72C7-EC1D0CFD2BB9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3FA453F4-B2E6-EE04-07C0-BA91187CBE5E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D9C0BF82-F28C-2537-15BB-EB7A174FDFA8}"/>
                </a:ext>
              </a:extLst>
            </p:cNvPr>
            <p:cNvSpPr/>
            <p:nvPr/>
          </p:nvSpPr>
          <p:spPr>
            <a:xfrm>
              <a:off x="3441902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540908FF-401D-296C-228B-89D85BA6263F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2B5BB670-7352-640B-231E-AC08B10EB453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95BADB65-9E00-7E68-F79E-9CC105907CD2}"/>
                </a:ext>
              </a:extLst>
            </p:cNvPr>
            <p:cNvSpPr/>
            <p:nvPr/>
          </p:nvSpPr>
          <p:spPr>
            <a:xfrm>
              <a:off x="3256873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484098D1-CF19-874A-4577-E999309BC31E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2FE61DFB-462B-C3A2-A95D-498849B8362B}"/>
              </a:ext>
            </a:extLst>
          </p:cNvPr>
          <p:cNvGrpSpPr/>
          <p:nvPr/>
        </p:nvGrpSpPr>
        <p:grpSpPr>
          <a:xfrm>
            <a:off x="6414070" y="1211289"/>
            <a:ext cx="600565" cy="600564"/>
            <a:chOff x="6127723" y="908465"/>
            <a:chExt cx="450424" cy="450423"/>
          </a:xfrm>
          <a:solidFill>
            <a:schemeClr val="tx1"/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FBD216FE-5664-BD78-B1BD-8D89D9F91273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5532E547-8DFD-A99D-DE0C-B08C854338BB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CD364EAB-2597-B143-DA32-164EE9BC4FCC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352174E8-EE46-166A-A4B6-758BA6AAEA24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555574FF-167C-0439-51CD-91AA9360AD9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73AC6D41-3DDC-B136-447A-60AEC5F52B1B}"/>
              </a:ext>
            </a:extLst>
          </p:cNvPr>
          <p:cNvGrpSpPr/>
          <p:nvPr/>
        </p:nvGrpSpPr>
        <p:grpSpPr>
          <a:xfrm>
            <a:off x="7170364" y="1221809"/>
            <a:ext cx="607037" cy="598920"/>
            <a:chOff x="6694944" y="916356"/>
            <a:chExt cx="455278" cy="449190"/>
          </a:xfrm>
          <a:solidFill>
            <a:schemeClr val="tx1"/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5FD0B2FE-9CB9-749D-12A7-28983D888E6F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ED0BC22C-4FA3-B914-EFF4-E3E624FE0374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BF63FBC7-A82D-02B1-2D26-FD59C15DB8A3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2B9922DA-8521-600F-19EB-AA4B67A178B5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631BA8A3-0037-D3E4-42B0-41A22DC65AB0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73CAC5D1-D4C2-EB08-6627-74AE0EAE3E70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CA856E26-751B-CC96-E3C9-998868CEBBD7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6CDD445E-586B-91FC-EAC2-07BF9B9D9A70}"/>
              </a:ext>
            </a:extLst>
          </p:cNvPr>
          <p:cNvGrpSpPr/>
          <p:nvPr/>
        </p:nvGrpSpPr>
        <p:grpSpPr>
          <a:xfrm>
            <a:off x="4103930" y="1222519"/>
            <a:ext cx="581033" cy="600564"/>
            <a:chOff x="4395118" y="916887"/>
            <a:chExt cx="435775" cy="450423"/>
          </a:xfrm>
          <a:solidFill>
            <a:schemeClr val="tx1"/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66021850-4E7A-D5F9-8A46-854D8458AAD1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6979CC92-5B1D-284F-4F1F-982AEBCEAA37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485F6613-3D08-18B4-3B08-F309EEDB0BCB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2CBBF055-6E51-040A-029F-235DF3481C6F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356E9A71-E683-8A77-F5EF-62426A610934}"/>
              </a:ext>
            </a:extLst>
          </p:cNvPr>
          <p:cNvGrpSpPr/>
          <p:nvPr/>
        </p:nvGrpSpPr>
        <p:grpSpPr>
          <a:xfrm>
            <a:off x="8237325" y="1221810"/>
            <a:ext cx="571353" cy="601381"/>
            <a:chOff x="7495163" y="916356"/>
            <a:chExt cx="428515" cy="451036"/>
          </a:xfrm>
          <a:solidFill>
            <a:schemeClr val="tx1"/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A162E623-3D0F-2111-190A-046E8ED73694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71A9E660-DF1E-54E9-7042-CD399C01F6E7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154979DF-F0F4-BA66-CAD4-8FA792923347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7AF3FF99-605C-61AD-9774-E7230AF78EBC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83E67681-7986-DB93-2C20-9A559C6559A7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7DFEC4C2-8D19-A994-468B-947E225B8140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D6ACAC3E-B812-85BB-2498-61FB85E3D8CB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5AF5529C-F448-7F1C-BD6A-4D090548DBD5}"/>
              </a:ext>
            </a:extLst>
          </p:cNvPr>
          <p:cNvGrpSpPr/>
          <p:nvPr/>
        </p:nvGrpSpPr>
        <p:grpSpPr>
          <a:xfrm>
            <a:off x="4871355" y="1222518"/>
            <a:ext cx="564795" cy="600565"/>
            <a:chOff x="4970687" y="916887"/>
            <a:chExt cx="423596" cy="450424"/>
          </a:xfrm>
          <a:solidFill>
            <a:schemeClr val="tx1"/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BA2F67F1-83E8-9BC9-085D-E1E93EB5FB60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2F2BB62D-BDB9-FFE2-3AA4-275D87AD8EFD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ED861DD3-B255-84C5-F338-26F5E237C0F6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682AEFBC-D1AB-EB87-9086-9194F992A029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BED37412-F314-B467-C73E-FBA9A529882C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DE8F1210-5392-53BC-0F3A-409B585C1376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9A27BB18-DCA6-CFF1-D45C-FF33F2D3B3DD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1D5142E6-A328-6DC9-9105-FC88A6A3E932}"/>
              </a:ext>
            </a:extLst>
          </p:cNvPr>
          <p:cNvGrpSpPr/>
          <p:nvPr/>
        </p:nvGrpSpPr>
        <p:grpSpPr>
          <a:xfrm>
            <a:off x="5597484" y="1222091"/>
            <a:ext cx="608648" cy="601443"/>
            <a:chOff x="5515285" y="916567"/>
            <a:chExt cx="456486" cy="451082"/>
          </a:xfrm>
          <a:solidFill>
            <a:schemeClr val="tx1"/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F7EF0BFD-E652-F1A7-41A2-32CEF423FEE2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71B96033-043B-206E-1A04-13E66784CEAC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68F62C38-81AE-F2F1-0D07-5F460349D286}"/>
                </a:ext>
              </a:extLst>
            </p:cNvPr>
            <p:cNvSpPr/>
            <p:nvPr/>
          </p:nvSpPr>
          <p:spPr>
            <a:xfrm>
              <a:off x="5759933" y="1210555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407D5B57-1A4D-0892-0815-A004D9BFBDE7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7F3D0A24-4939-0D2B-5440-6C598F941FC9}"/>
              </a:ext>
            </a:extLst>
          </p:cNvPr>
          <p:cNvGrpSpPr/>
          <p:nvPr/>
        </p:nvGrpSpPr>
        <p:grpSpPr>
          <a:xfrm>
            <a:off x="9138178" y="2239466"/>
            <a:ext cx="664804" cy="661855"/>
            <a:chOff x="8170804" y="1679597"/>
            <a:chExt cx="498603" cy="496391"/>
          </a:xfrm>
          <a:solidFill>
            <a:schemeClr val="tx1"/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B275324E-0A84-DF8C-B573-631487F6B874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9256B9D0-5EC2-B04C-083C-803DD03B53FD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0485B2DB-8565-A1D8-64E6-1C06B5D1A1F7}"/>
              </a:ext>
            </a:extLst>
          </p:cNvPr>
          <p:cNvSpPr/>
          <p:nvPr/>
        </p:nvSpPr>
        <p:spPr>
          <a:xfrm>
            <a:off x="4039239" y="2277211"/>
            <a:ext cx="593616" cy="5952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DB15583F-262C-2613-38FE-B82A1633DCCD}"/>
              </a:ext>
            </a:extLst>
          </p:cNvPr>
          <p:cNvGrpSpPr/>
          <p:nvPr/>
        </p:nvGrpSpPr>
        <p:grpSpPr>
          <a:xfrm>
            <a:off x="4787351" y="2275189"/>
            <a:ext cx="614440" cy="598967"/>
            <a:chOff x="4907685" y="1706389"/>
            <a:chExt cx="460830" cy="449225"/>
          </a:xfrm>
          <a:solidFill>
            <a:schemeClr val="tx1"/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666E509D-A48C-CC23-F7E5-9D73691AEFDB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ADACCCCB-E82E-4914-6D34-FD50327A7238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E089596D-20A0-48AE-745D-9D27DEC23279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CF3AD40F-EA8E-A9AA-8F62-CB40BBC14F3E}"/>
              </a:ext>
            </a:extLst>
          </p:cNvPr>
          <p:cNvGrpSpPr/>
          <p:nvPr/>
        </p:nvGrpSpPr>
        <p:grpSpPr>
          <a:xfrm>
            <a:off x="5544269" y="2275469"/>
            <a:ext cx="600028" cy="598407"/>
            <a:chOff x="5475372" y="1706599"/>
            <a:chExt cx="450021" cy="448805"/>
          </a:xfrm>
          <a:solidFill>
            <a:schemeClr val="tx1"/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899BB21F-3430-86A8-0A1A-328935E92947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1240680D-6068-DF61-A08C-8120AC931F9F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FF7DDA40-65ED-3876-562D-91A1B805F667}"/>
              </a:ext>
            </a:extLst>
          </p:cNvPr>
          <p:cNvGrpSpPr/>
          <p:nvPr/>
        </p:nvGrpSpPr>
        <p:grpSpPr>
          <a:xfrm>
            <a:off x="2440905" y="2301047"/>
            <a:ext cx="595188" cy="596823"/>
            <a:chOff x="3147849" y="1725783"/>
            <a:chExt cx="446391" cy="447617"/>
          </a:xfrm>
          <a:solidFill>
            <a:schemeClr val="tx1"/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34592157-4E7D-84DC-C784-5E0B0F39001B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B590D756-14A6-57D0-9771-6C3D52A33072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E4CD7997-759D-3094-573D-A399D0E80C0B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7AC14CE2-6C7C-31B8-771C-9A5ADF6DD59B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4309DC8E-500F-D381-BC8D-E9680887ACE6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CA357093-6453-2402-CCBC-02EACFB89C7C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F620744D-42D6-65CA-390A-C106FEDA513F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EBE83A48-9915-FA20-E360-F9CA91C66E59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C7458D01-F7C0-2980-63AB-22A3DAC668B1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573FEC7D-225C-4B67-26A8-5B45E1BE5F8F}"/>
              </a:ext>
            </a:extLst>
          </p:cNvPr>
          <p:cNvGrpSpPr/>
          <p:nvPr/>
        </p:nvGrpSpPr>
        <p:grpSpPr>
          <a:xfrm>
            <a:off x="6387443" y="2266959"/>
            <a:ext cx="593616" cy="593567"/>
            <a:chOff x="6107753" y="1700217"/>
            <a:chExt cx="445212" cy="445175"/>
          </a:xfrm>
          <a:solidFill>
            <a:schemeClr val="tx1"/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37955411-57CA-59F6-50D3-31EEC189A9A7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BE5AA39F-9606-D2B3-A527-9211E3D71C0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9ADC5959-C660-360C-449B-DBA0ED80CA4A}"/>
              </a:ext>
            </a:extLst>
          </p:cNvPr>
          <p:cNvGrpSpPr/>
          <p:nvPr/>
        </p:nvGrpSpPr>
        <p:grpSpPr>
          <a:xfrm>
            <a:off x="3285822" y="2277273"/>
            <a:ext cx="625693" cy="594799"/>
            <a:chOff x="3781537" y="1707952"/>
            <a:chExt cx="469270" cy="446099"/>
          </a:xfrm>
          <a:solidFill>
            <a:schemeClr val="tx1"/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2A036D39-CFAD-C250-2C28-0A94F5979E0C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20303F55-A9E5-7549-4481-3972677E8A93}"/>
                </a:ext>
              </a:extLst>
            </p:cNvPr>
            <p:cNvSpPr/>
            <p:nvPr/>
          </p:nvSpPr>
          <p:spPr>
            <a:xfrm>
              <a:off x="3781537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C7C5AD2B-B520-8741-5E4F-26A25A677CCF}"/>
              </a:ext>
            </a:extLst>
          </p:cNvPr>
          <p:cNvGrpSpPr/>
          <p:nvPr/>
        </p:nvGrpSpPr>
        <p:grpSpPr>
          <a:xfrm>
            <a:off x="7217571" y="2276320"/>
            <a:ext cx="595200" cy="593616"/>
            <a:chOff x="6730349" y="1707239"/>
            <a:chExt cx="446400" cy="445212"/>
          </a:xfrm>
          <a:solidFill>
            <a:schemeClr val="tx1"/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23A74C74-7072-A9B6-5AF0-093F2568263A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A3D24D6D-9BCE-9BE4-F8EB-FA35579BE71C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04B2DBC0-6173-E03D-00CD-C61F1E9E95B7}"/>
              </a:ext>
            </a:extLst>
          </p:cNvPr>
          <p:cNvSpPr/>
          <p:nvPr/>
        </p:nvSpPr>
        <p:spPr>
          <a:xfrm>
            <a:off x="4030143" y="3436136"/>
            <a:ext cx="601381" cy="61756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9644E34A-06CA-0296-CD52-E56BE39F915C}"/>
              </a:ext>
            </a:extLst>
          </p:cNvPr>
          <p:cNvSpPr/>
          <p:nvPr/>
        </p:nvSpPr>
        <p:spPr>
          <a:xfrm>
            <a:off x="4749606" y="3532657"/>
            <a:ext cx="612001" cy="521024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753FA3AD-772B-5514-9358-E1B9DFAFB8F9}"/>
              </a:ext>
            </a:extLst>
          </p:cNvPr>
          <p:cNvGrpSpPr/>
          <p:nvPr/>
        </p:nvGrpSpPr>
        <p:grpSpPr>
          <a:xfrm>
            <a:off x="5612885" y="3452324"/>
            <a:ext cx="615049" cy="616000"/>
            <a:chOff x="5526834" y="2589242"/>
            <a:chExt cx="461287" cy="462000"/>
          </a:xfrm>
          <a:solidFill>
            <a:schemeClr val="tx1"/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F203BDFD-8A3E-153C-9CCF-9150B0F2C0EB}"/>
                </a:ext>
              </a:extLst>
            </p:cNvPr>
            <p:cNvSpPr/>
            <p:nvPr/>
          </p:nvSpPr>
          <p:spPr>
            <a:xfrm>
              <a:off x="5526834" y="2589242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871FCE81-A02B-CDB9-77E8-D949AFE6E6B5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2F9A5532-B90A-9C41-2920-DC56D3865D52}"/>
              </a:ext>
            </a:extLst>
          </p:cNvPr>
          <p:cNvGrpSpPr/>
          <p:nvPr/>
        </p:nvGrpSpPr>
        <p:grpSpPr>
          <a:xfrm>
            <a:off x="8048909" y="3428819"/>
            <a:ext cx="621097" cy="619060"/>
            <a:chOff x="7353851" y="2571612"/>
            <a:chExt cx="465823" cy="464295"/>
          </a:xfrm>
          <a:solidFill>
            <a:schemeClr val="tx1"/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D25F9F50-05C6-10CD-8DCF-725B6316422F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C7B444F9-F405-8797-78EE-E6185284985D}"/>
                </a:ext>
              </a:extLst>
            </p:cNvPr>
            <p:cNvSpPr/>
            <p:nvPr/>
          </p:nvSpPr>
          <p:spPr>
            <a:xfrm>
              <a:off x="7353851" y="2571612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646F3AF4-BE29-A550-C790-1F2EF8E0D593}"/>
              </a:ext>
            </a:extLst>
          </p:cNvPr>
          <p:cNvGrpSpPr/>
          <p:nvPr/>
        </p:nvGrpSpPr>
        <p:grpSpPr>
          <a:xfrm>
            <a:off x="4778903" y="4660393"/>
            <a:ext cx="541715" cy="545200"/>
            <a:chOff x="4901348" y="3495294"/>
            <a:chExt cx="406286" cy="408900"/>
          </a:xfrm>
          <a:solidFill>
            <a:schemeClr val="tx1"/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941ADE97-3C0E-CEEE-EBC9-513AB4E2E004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DA0B80C2-2F0E-009A-C952-95D5CDC7920B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BD04068B-0941-E656-17E5-E65A330B6C6F}"/>
              </a:ext>
            </a:extLst>
          </p:cNvPr>
          <p:cNvGrpSpPr/>
          <p:nvPr/>
        </p:nvGrpSpPr>
        <p:grpSpPr>
          <a:xfrm>
            <a:off x="6441526" y="3444021"/>
            <a:ext cx="363893" cy="616000"/>
            <a:chOff x="6148315" y="2583015"/>
            <a:chExt cx="272920" cy="462000"/>
          </a:xfrm>
          <a:solidFill>
            <a:schemeClr val="tx1"/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3A59458A-64B0-2EAC-7251-2DB03D42CD57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322DC2E4-3E43-4863-47FC-5DA9675A14AB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1BC62C47-C953-9339-2DE6-99A88EAA10FE}"/>
              </a:ext>
            </a:extLst>
          </p:cNvPr>
          <p:cNvGrpSpPr/>
          <p:nvPr/>
        </p:nvGrpSpPr>
        <p:grpSpPr>
          <a:xfrm>
            <a:off x="3305183" y="3472672"/>
            <a:ext cx="605917" cy="616781"/>
            <a:chOff x="3796058" y="2604503"/>
            <a:chExt cx="454438" cy="462586"/>
          </a:xfrm>
          <a:solidFill>
            <a:schemeClr val="tx1"/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4E7695E8-4147-3BCD-914E-F1758AC136B6}"/>
                </a:ext>
              </a:extLst>
            </p:cNvPr>
            <p:cNvSpPr/>
            <p:nvPr/>
          </p:nvSpPr>
          <p:spPr>
            <a:xfrm>
              <a:off x="3796058" y="2604503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A3813D48-9D03-D307-2FC9-F2880E90E9EC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6612A772-F491-E02D-8456-FD16464FEC64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13A87405-C2F4-BE0E-B4B1-4756BF310ABC}"/>
              </a:ext>
            </a:extLst>
          </p:cNvPr>
          <p:cNvGrpSpPr/>
          <p:nvPr/>
        </p:nvGrpSpPr>
        <p:grpSpPr>
          <a:xfrm>
            <a:off x="7184154" y="3435036"/>
            <a:ext cx="608964" cy="619072"/>
            <a:chOff x="6705286" y="2576276"/>
            <a:chExt cx="456723" cy="464304"/>
          </a:xfrm>
          <a:solidFill>
            <a:schemeClr val="tx1"/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75CE7C28-237A-D05C-8E15-4007D438ED7E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557A47E5-D70F-80FA-992B-AF3F2D015DF4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5785663D-6B53-BE65-D7C7-4C649400A50E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CE5DD9E5-2EA1-0878-0223-DDE716E90D3B}"/>
              </a:ext>
            </a:extLst>
          </p:cNvPr>
          <p:cNvGrpSpPr/>
          <p:nvPr/>
        </p:nvGrpSpPr>
        <p:grpSpPr>
          <a:xfrm>
            <a:off x="5667554" y="4698066"/>
            <a:ext cx="656503" cy="517245"/>
            <a:chOff x="5567836" y="3523548"/>
            <a:chExt cx="492377" cy="387934"/>
          </a:xfrm>
          <a:solidFill>
            <a:schemeClr val="tx1"/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0C245FC4-37D1-E64B-5F1F-BCBB84E43101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A6A9371D-4775-5EA1-3C21-AB4EC3D16F24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60889EA0-172F-1BC4-1E7F-AE277C890E8D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7F542C4B-0A30-1507-E708-47AE3F1FFABA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3B360340-2939-0A94-40FF-5386AC1810AD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A4FE14E6-CAC5-24AE-077F-A43AE998D81B}"/>
              </a:ext>
            </a:extLst>
          </p:cNvPr>
          <p:cNvGrpSpPr/>
          <p:nvPr/>
        </p:nvGrpSpPr>
        <p:grpSpPr>
          <a:xfrm>
            <a:off x="2347707" y="3461129"/>
            <a:ext cx="741944" cy="609831"/>
            <a:chOff x="3077952" y="2595844"/>
            <a:chExt cx="556458" cy="457373"/>
          </a:xfrm>
          <a:solidFill>
            <a:schemeClr val="tx1"/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FD9048F5-AA9D-E7DA-9FF6-3B0058F8D89C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5120F1F0-50D5-D1A6-26AB-EF5F9C4A7FAF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1F64416-E423-9E95-5CE4-FB30061E97E5}"/>
                </a:ext>
              </a:extLst>
            </p:cNvPr>
            <p:cNvSpPr/>
            <p:nvPr/>
          </p:nvSpPr>
          <p:spPr>
            <a:xfrm>
              <a:off x="3239618" y="2710683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4BB6E54B-E89D-210D-FB5E-8181791E4C50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3579BE0E-4033-F8E9-E4F0-63C43F7B7E3F}"/>
                </a:ext>
              </a:extLst>
            </p:cNvPr>
            <p:cNvSpPr/>
            <p:nvPr/>
          </p:nvSpPr>
          <p:spPr>
            <a:xfrm>
              <a:off x="3077952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ABB5D0CD-8725-3AF3-66BE-824ABF551717}"/>
                </a:ext>
              </a:extLst>
            </p:cNvPr>
            <p:cNvSpPr/>
            <p:nvPr/>
          </p:nvSpPr>
          <p:spPr>
            <a:xfrm>
              <a:off x="3077952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F42780E1-616A-EF01-1220-0FF6385C3EE0}"/>
              </a:ext>
            </a:extLst>
          </p:cNvPr>
          <p:cNvSpPr txBox="1">
            <a:spLocks/>
          </p:cNvSpPr>
          <p:nvPr/>
        </p:nvSpPr>
        <p:spPr>
          <a:xfrm>
            <a:off x="1103088" y="257860"/>
            <a:ext cx="9279657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latin typeface="Arial"/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385257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81667" y="546038"/>
            <a:ext cx="10280650" cy="642937"/>
          </a:xfrm>
          <a:prstGeom prst="rect">
            <a:avLst/>
          </a:prstGeom>
        </p:spPr>
        <p:txBody>
          <a:bodyPr spcFirstLastPara="1" vert="horz" wrap="square" lIns="121900" tIns="121900" rIns="121900" bIns="121900" anchor="t" anchorCtr="0" compatLnSpc="1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333" kern="0" dirty="0">
                <a:latin typeface="Arial"/>
                <a:cs typeface="Arial"/>
                <a:sym typeface="Arial"/>
              </a:rPr>
              <a:t>عنوان را اینجا اضافه کنید</a:t>
            </a:r>
            <a:endParaRPr sz="1333" kern="0" dirty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1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2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3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4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5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6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2016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2017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2018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2019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2020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vert="horz" wrap="square" lIns="121900" tIns="121900" rIns="121900" bIns="121900" anchor="t" anchorCtr="0" compatLnSpc="1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3">
            <a:extLst>
              <a:ext uri="{FF2B5EF4-FFF2-40B4-BE49-F238E27FC236}">
                <a16:creationId xmlns:a16="http://schemas.microsoft.com/office/drawing/2014/main" id="{9095163F-AB8D-89DE-CF21-E10C8A618D9B}"/>
              </a:ext>
            </a:extLst>
          </p:cNvPr>
          <p:cNvSpPr/>
          <p:nvPr/>
        </p:nvSpPr>
        <p:spPr>
          <a:xfrm>
            <a:off x="0" y="0"/>
            <a:ext cx="6096003" cy="3429000"/>
          </a:xfrm>
          <a:prstGeom prst="rect">
            <a:avLst/>
          </a:pr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1220BD96-B0E0-F015-1078-4D2FCA5B5AB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37586" y="790169"/>
            <a:ext cx="4550292" cy="137477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rmAutofit/>
          </a:bodyPr>
          <a:lstStyle/>
          <a:p>
            <a:pPr lvl="0" algn="r" rtl="1">
              <a:lnSpc>
                <a:spcPts val="4660"/>
              </a:lnSpc>
            </a:pPr>
            <a:r>
              <a:rPr lang="fa-IR" sz="4800" b="1" dirty="0">
                <a:solidFill>
                  <a:srgbClr val="FFFFFF"/>
                </a:solidFill>
                <a:cs typeface="B Nazanin" panose="00000400000000000000" pitchFamily="2" charset="-78"/>
              </a:rPr>
              <a:t>دستور کار رویداد</a:t>
            </a:r>
            <a:endParaRPr lang="en-US" sz="4800" b="1" dirty="0">
              <a:solidFill>
                <a:srgbClr val="FFFFFF"/>
              </a:solidFill>
              <a:cs typeface="B Nazanin" panose="00000400000000000000" pitchFamily="2" charset="-78"/>
            </a:endParaRPr>
          </a:p>
        </p:txBody>
      </p:sp>
      <p:sp>
        <p:nvSpPr>
          <p:cNvPr id="4" name="TextBox 5">
            <a:extLst>
              <a:ext uri="{FF2B5EF4-FFF2-40B4-BE49-F238E27FC236}">
                <a16:creationId xmlns:a16="http://schemas.microsoft.com/office/drawing/2014/main" id="{F661F822-E641-267F-26B8-CD1CC653A633}"/>
              </a:ext>
            </a:extLst>
          </p:cNvPr>
          <p:cNvSpPr txBox="1"/>
          <p:nvPr/>
        </p:nvSpPr>
        <p:spPr>
          <a:xfrm>
            <a:off x="549645" y="2222732"/>
            <a:ext cx="3821506" cy="55861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5720" rIns="0" bIns="45720" anchor="t" anchorCtr="0" compatLnSpc="1">
            <a:spAutoFit/>
          </a:bodyPr>
          <a:lstStyle/>
          <a:p>
            <a:pPr lvl="0" algn="r" rtl="1">
              <a:lnSpc>
                <a:spcPct val="13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قالب پاورپوینت حرفه ای، قابل ویرایش، جهت استفاده در جلسات دفاع رساله، پایان نامه، پروپوزال و سمینار و... می باشد.</a:t>
            </a:r>
            <a:endParaRPr lang="en-US" sz="1200" b="0" i="0" u="none" strike="noStrike" kern="1200" cap="none" spc="0" baseline="0" dirty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5" name="TextBox 7">
            <a:extLst>
              <a:ext uri="{FF2B5EF4-FFF2-40B4-BE49-F238E27FC236}">
                <a16:creationId xmlns:a16="http://schemas.microsoft.com/office/drawing/2014/main" id="{D78BCC8A-CB09-EE2E-C9C2-74A8B6EC42D2}"/>
              </a:ext>
            </a:extLst>
          </p:cNvPr>
          <p:cNvSpPr txBox="1"/>
          <p:nvPr/>
        </p:nvSpPr>
        <p:spPr>
          <a:xfrm>
            <a:off x="8441347" y="1447367"/>
            <a:ext cx="2285268" cy="2619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5720" rIns="0" bIns="45720" anchor="t" anchorCtr="0" compatLnSpc="1">
            <a:spAutoFit/>
          </a:bodyPr>
          <a:lstStyle/>
          <a:p>
            <a:pPr lvl="0" algn="r" rtl="1">
              <a:lnSpc>
                <a:spcPct val="13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00" dirty="0">
                <a:solidFill>
                  <a:srgbClr val="232323"/>
                </a:solidFill>
                <a:latin typeface="Arial" pitchFamily="34"/>
                <a:cs typeface="B Nazanin" panose="00000400000000000000" pitchFamily="2" charset="-78"/>
              </a:rPr>
              <a:t>نام گوینده 1 | نام گوینده </a:t>
            </a:r>
            <a:r>
              <a:rPr lang="en-US" sz="900" b="0" i="0" u="none" strike="noStrike" kern="1200" cap="none" spc="0" baseline="0" dirty="0">
                <a:solidFill>
                  <a:srgbClr val="232323"/>
                </a:solidFill>
                <a:uFillTx/>
                <a:latin typeface="Arial" pitchFamily="34"/>
                <a:cs typeface="B Nazanin" panose="00000400000000000000" pitchFamily="2" charset="-78"/>
              </a:rPr>
              <a:t>2</a:t>
            </a:r>
          </a:p>
        </p:txBody>
      </p:sp>
      <p:sp>
        <p:nvSpPr>
          <p:cNvPr id="6" name="TextBox 8">
            <a:extLst>
              <a:ext uri="{FF2B5EF4-FFF2-40B4-BE49-F238E27FC236}">
                <a16:creationId xmlns:a16="http://schemas.microsoft.com/office/drawing/2014/main" id="{8B266D3F-53F9-56D2-0B49-BD036659EA21}"/>
              </a:ext>
            </a:extLst>
          </p:cNvPr>
          <p:cNvSpPr txBox="1"/>
          <p:nvPr/>
        </p:nvSpPr>
        <p:spPr>
          <a:xfrm>
            <a:off x="8441346" y="784107"/>
            <a:ext cx="2488923" cy="64633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5720" rIns="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b="1" dirty="0">
                <a:solidFill>
                  <a:srgbClr val="232323"/>
                </a:solidFill>
                <a:latin typeface="Arial" pitchFamily="34"/>
                <a:ea typeface="Source Sans Pro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n-US" sz="1800" b="1" i="0" u="none" strike="noStrike" kern="1200" cap="none" spc="0" baseline="0" dirty="0">
              <a:solidFill>
                <a:srgbClr val="232323"/>
              </a:solidFill>
              <a:uFillTx/>
              <a:latin typeface="Arial" pitchFamily="34"/>
              <a:ea typeface="Source Sans Pro"/>
              <a:cs typeface="B Nazanin" panose="00000400000000000000" pitchFamily="2" charset="-78"/>
            </a:endParaRPr>
          </a:p>
        </p:txBody>
      </p:sp>
      <p:sp>
        <p:nvSpPr>
          <p:cNvPr id="7" name="TextBox 22">
            <a:extLst>
              <a:ext uri="{FF2B5EF4-FFF2-40B4-BE49-F238E27FC236}">
                <a16:creationId xmlns:a16="http://schemas.microsoft.com/office/drawing/2014/main" id="{598E08DE-DBDD-14CB-9D01-B7A83DA44ECF}"/>
              </a:ext>
            </a:extLst>
          </p:cNvPr>
          <p:cNvSpPr txBox="1"/>
          <p:nvPr/>
        </p:nvSpPr>
        <p:spPr>
          <a:xfrm>
            <a:off x="6581778" y="784107"/>
            <a:ext cx="1256751" cy="369335"/>
          </a:xfrm>
          <a:prstGeom prst="rect">
            <a:avLst/>
          </a:prstGeom>
          <a:noFill/>
          <a:ln cap="flat">
            <a:noFill/>
          </a:ln>
        </p:spPr>
        <p:txBody>
          <a:bodyPr vert="horz" wrap="none" lIns="0" tIns="45720" rIns="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1200" cap="none" spc="0" baseline="0">
                <a:solidFill>
                  <a:srgbClr val="232323"/>
                </a:solidFill>
                <a:uFillTx/>
                <a:latin typeface="Arial" pitchFamily="34"/>
                <a:ea typeface="Source Sans Pro"/>
                <a:cs typeface="B Nazanin" panose="00000400000000000000" pitchFamily="2" charset="-78"/>
              </a:rPr>
              <a:t>9:00 - 10:00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7132855-5057-5F37-A730-A1CF62AB2DC4}"/>
              </a:ext>
            </a:extLst>
          </p:cNvPr>
          <p:cNvSpPr txBox="1"/>
          <p:nvPr/>
        </p:nvSpPr>
        <p:spPr>
          <a:xfrm>
            <a:off x="8441347" y="2624401"/>
            <a:ext cx="2285268" cy="2619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5720" rIns="0" bIns="45720" anchor="t" anchorCtr="0" compatLnSpc="1">
            <a:spAutoFit/>
          </a:bodyPr>
          <a:lstStyle/>
          <a:p>
            <a:pPr lvl="0" algn="r" rtl="1">
              <a:lnSpc>
                <a:spcPct val="13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00" dirty="0">
                <a:solidFill>
                  <a:srgbClr val="232323"/>
                </a:solidFill>
                <a:latin typeface="Arial" pitchFamily="34"/>
                <a:cs typeface="B Nazanin" panose="00000400000000000000" pitchFamily="2" charset="-78"/>
              </a:rPr>
              <a:t>نام گوینده 1 | نام گوینده</a:t>
            </a:r>
            <a:endParaRPr lang="en-US" sz="900" b="0" i="0" u="none" strike="noStrike" kern="1200" cap="none" spc="0" baseline="0" dirty="0">
              <a:solidFill>
                <a:srgbClr val="232323"/>
              </a:solidFill>
              <a:uFillTx/>
              <a:latin typeface="Arial" pitchFamily="34"/>
              <a:cs typeface="B Nazanin" panose="000004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D132B5C-B751-3EB1-F90F-70CDD039153D}"/>
              </a:ext>
            </a:extLst>
          </p:cNvPr>
          <p:cNvSpPr txBox="1"/>
          <p:nvPr/>
        </p:nvSpPr>
        <p:spPr>
          <a:xfrm>
            <a:off x="8441346" y="1961131"/>
            <a:ext cx="2488923" cy="64633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5720" rIns="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b="1" dirty="0">
                <a:solidFill>
                  <a:srgbClr val="232323"/>
                </a:solidFill>
                <a:latin typeface="Arial" pitchFamily="34"/>
                <a:ea typeface="Source Sans Pro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n-US" sz="1800" b="1" i="0" u="none" strike="noStrike" kern="1200" cap="none" spc="0" baseline="0" dirty="0">
              <a:solidFill>
                <a:srgbClr val="232323"/>
              </a:solidFill>
              <a:uFillTx/>
              <a:latin typeface="Arial" pitchFamily="34"/>
              <a:ea typeface="Source Sans Pro"/>
              <a:cs typeface="B Nazanin" panose="00000400000000000000" pitchFamily="2" charset="-78"/>
            </a:endParaRPr>
          </a:p>
        </p:txBody>
      </p:sp>
      <p:sp>
        <p:nvSpPr>
          <p:cNvPr id="10" name="TextBox 22">
            <a:extLst>
              <a:ext uri="{FF2B5EF4-FFF2-40B4-BE49-F238E27FC236}">
                <a16:creationId xmlns:a16="http://schemas.microsoft.com/office/drawing/2014/main" id="{BC5BFF58-A5E9-E5BE-403C-F52195080EE0}"/>
              </a:ext>
            </a:extLst>
          </p:cNvPr>
          <p:cNvSpPr txBox="1"/>
          <p:nvPr/>
        </p:nvSpPr>
        <p:spPr>
          <a:xfrm>
            <a:off x="6581778" y="1993236"/>
            <a:ext cx="1372230" cy="369335"/>
          </a:xfrm>
          <a:prstGeom prst="rect">
            <a:avLst/>
          </a:prstGeom>
          <a:noFill/>
          <a:ln cap="flat">
            <a:noFill/>
          </a:ln>
        </p:spPr>
        <p:txBody>
          <a:bodyPr vert="horz" wrap="none" lIns="0" tIns="45720" rIns="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1200" cap="none" spc="0" baseline="0">
                <a:solidFill>
                  <a:srgbClr val="232323"/>
                </a:solidFill>
                <a:uFillTx/>
                <a:latin typeface="Arial" pitchFamily="34"/>
                <a:ea typeface="Source Sans Pro"/>
                <a:cs typeface="B Nazanin" panose="00000400000000000000" pitchFamily="2" charset="-78"/>
              </a:rPr>
              <a:t>10:00 - 11:00</a:t>
            </a:r>
          </a:p>
        </p:txBody>
      </p:sp>
      <p:sp>
        <p:nvSpPr>
          <p:cNvPr id="11" name="TextBox 8">
            <a:extLst>
              <a:ext uri="{FF2B5EF4-FFF2-40B4-BE49-F238E27FC236}">
                <a16:creationId xmlns:a16="http://schemas.microsoft.com/office/drawing/2014/main" id="{415F1790-47BF-4B1D-2940-AD6A66229213}"/>
              </a:ext>
            </a:extLst>
          </p:cNvPr>
          <p:cNvSpPr txBox="1"/>
          <p:nvPr/>
        </p:nvSpPr>
        <p:spPr>
          <a:xfrm>
            <a:off x="8441346" y="3234095"/>
            <a:ext cx="2488923" cy="64633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5720" rIns="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b="1" dirty="0">
                <a:solidFill>
                  <a:srgbClr val="232323"/>
                </a:solidFill>
                <a:latin typeface="Arial" pitchFamily="34"/>
                <a:ea typeface="Source Sans Pro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n-US" sz="1800" b="1" i="0" u="none" strike="noStrike" kern="1200" cap="none" spc="0" baseline="0" dirty="0">
              <a:solidFill>
                <a:srgbClr val="232323"/>
              </a:solidFill>
              <a:uFillTx/>
              <a:latin typeface="Arial" pitchFamily="34"/>
              <a:ea typeface="Source Sans Pro"/>
              <a:cs typeface="B Nazanin" panose="00000400000000000000" pitchFamily="2" charset="-78"/>
            </a:endParaRPr>
          </a:p>
        </p:txBody>
      </p:sp>
      <p:sp>
        <p:nvSpPr>
          <p:cNvPr id="12" name="TextBox 22">
            <a:extLst>
              <a:ext uri="{FF2B5EF4-FFF2-40B4-BE49-F238E27FC236}">
                <a16:creationId xmlns:a16="http://schemas.microsoft.com/office/drawing/2014/main" id="{9E6A86AD-944A-079D-6BA5-4DCBB6A07E67}"/>
              </a:ext>
            </a:extLst>
          </p:cNvPr>
          <p:cNvSpPr txBox="1"/>
          <p:nvPr/>
        </p:nvSpPr>
        <p:spPr>
          <a:xfrm>
            <a:off x="6581778" y="3234095"/>
            <a:ext cx="1410772" cy="369335"/>
          </a:xfrm>
          <a:prstGeom prst="rect">
            <a:avLst/>
          </a:prstGeom>
          <a:noFill/>
          <a:ln cap="flat">
            <a:noFill/>
          </a:ln>
        </p:spPr>
        <p:txBody>
          <a:bodyPr vert="horz" wrap="none" lIns="0" tIns="45720" rIns="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1200" cap="none" spc="0" baseline="0">
                <a:solidFill>
                  <a:srgbClr val="232323"/>
                </a:solidFill>
                <a:uFillTx/>
                <a:latin typeface="Arial" pitchFamily="34"/>
                <a:ea typeface="Source Sans Pro"/>
                <a:cs typeface="B Nazanin" panose="00000400000000000000" pitchFamily="2" charset="-78"/>
              </a:rPr>
              <a:t>11:00 – 11:15</a:t>
            </a:r>
          </a:p>
        </p:txBody>
      </p:sp>
      <p:sp>
        <p:nvSpPr>
          <p:cNvPr id="13" name="TextBox 7">
            <a:extLst>
              <a:ext uri="{FF2B5EF4-FFF2-40B4-BE49-F238E27FC236}">
                <a16:creationId xmlns:a16="http://schemas.microsoft.com/office/drawing/2014/main" id="{0F4BB881-E1B8-E220-5719-4BB42D3D8AD1}"/>
              </a:ext>
            </a:extLst>
          </p:cNvPr>
          <p:cNvSpPr txBox="1"/>
          <p:nvPr/>
        </p:nvSpPr>
        <p:spPr>
          <a:xfrm>
            <a:off x="8441347" y="4818531"/>
            <a:ext cx="2285268" cy="2619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5720" rIns="0" bIns="45720" anchor="t" anchorCtr="0" compatLnSpc="1">
            <a:spAutoFit/>
          </a:bodyPr>
          <a:lstStyle/>
          <a:p>
            <a:pPr lvl="0" algn="r" rtl="1">
              <a:lnSpc>
                <a:spcPct val="13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00" dirty="0">
                <a:solidFill>
                  <a:srgbClr val="232323"/>
                </a:solidFill>
                <a:latin typeface="Arial" pitchFamily="34"/>
                <a:cs typeface="B Nazanin" panose="00000400000000000000" pitchFamily="2" charset="-78"/>
              </a:rPr>
              <a:t>نام گوینده 1 | نام گوینده</a:t>
            </a:r>
            <a:endParaRPr lang="en-US" sz="900" b="0" i="0" u="none" strike="noStrike" kern="1200" cap="none" spc="0" baseline="0" dirty="0">
              <a:solidFill>
                <a:srgbClr val="232323"/>
              </a:solidFill>
              <a:uFillTx/>
              <a:latin typeface="Arial" pitchFamily="34"/>
              <a:cs typeface="B Nazanin" panose="00000400000000000000" pitchFamily="2" charset="-78"/>
            </a:endParaRPr>
          </a:p>
        </p:txBody>
      </p:sp>
      <p:sp>
        <p:nvSpPr>
          <p:cNvPr id="14" name="TextBox 8">
            <a:extLst>
              <a:ext uri="{FF2B5EF4-FFF2-40B4-BE49-F238E27FC236}">
                <a16:creationId xmlns:a16="http://schemas.microsoft.com/office/drawing/2014/main" id="{A323762D-581F-71C9-C01B-FDCA7499C744}"/>
              </a:ext>
            </a:extLst>
          </p:cNvPr>
          <p:cNvSpPr txBox="1"/>
          <p:nvPr/>
        </p:nvSpPr>
        <p:spPr>
          <a:xfrm>
            <a:off x="8441346" y="4155262"/>
            <a:ext cx="2488923" cy="64633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5720" rIns="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b="1" dirty="0">
                <a:solidFill>
                  <a:srgbClr val="232323"/>
                </a:solidFill>
                <a:latin typeface="Arial" pitchFamily="34"/>
                <a:ea typeface="Source Sans Pro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n-US" sz="1800" b="1" i="0" u="none" strike="noStrike" kern="1200" cap="none" spc="0" baseline="0" dirty="0">
              <a:solidFill>
                <a:srgbClr val="232323"/>
              </a:solidFill>
              <a:uFillTx/>
              <a:latin typeface="Arial" pitchFamily="34"/>
              <a:ea typeface="Source Sans Pro"/>
              <a:cs typeface="B Nazanin" panose="00000400000000000000" pitchFamily="2" charset="-78"/>
            </a:endParaRPr>
          </a:p>
        </p:txBody>
      </p:sp>
      <p:sp>
        <p:nvSpPr>
          <p:cNvPr id="15" name="TextBox 22">
            <a:extLst>
              <a:ext uri="{FF2B5EF4-FFF2-40B4-BE49-F238E27FC236}">
                <a16:creationId xmlns:a16="http://schemas.microsoft.com/office/drawing/2014/main" id="{7CBA3F9D-CC5D-C2D9-99BA-70E28834A632}"/>
              </a:ext>
            </a:extLst>
          </p:cNvPr>
          <p:cNvSpPr txBox="1"/>
          <p:nvPr/>
        </p:nvSpPr>
        <p:spPr>
          <a:xfrm>
            <a:off x="6581778" y="4187366"/>
            <a:ext cx="1372230" cy="369335"/>
          </a:xfrm>
          <a:prstGeom prst="rect">
            <a:avLst/>
          </a:prstGeom>
          <a:noFill/>
          <a:ln cap="flat">
            <a:noFill/>
          </a:ln>
        </p:spPr>
        <p:txBody>
          <a:bodyPr vert="horz" wrap="none" lIns="0" tIns="45720" rIns="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1200" cap="none" spc="0" baseline="0">
                <a:solidFill>
                  <a:srgbClr val="232323"/>
                </a:solidFill>
                <a:uFillTx/>
                <a:latin typeface="Arial" pitchFamily="34"/>
                <a:ea typeface="Source Sans Pro"/>
                <a:cs typeface="B Nazanin" panose="00000400000000000000" pitchFamily="2" charset="-78"/>
              </a:rPr>
              <a:t>11:15 - 13:00</a:t>
            </a:r>
          </a:p>
        </p:txBody>
      </p:sp>
      <p:sp>
        <p:nvSpPr>
          <p:cNvPr id="16" name="TextBox 7">
            <a:extLst>
              <a:ext uri="{FF2B5EF4-FFF2-40B4-BE49-F238E27FC236}">
                <a16:creationId xmlns:a16="http://schemas.microsoft.com/office/drawing/2014/main" id="{D3436393-E4A0-3C1B-4923-8C12E11DF134}"/>
              </a:ext>
            </a:extLst>
          </p:cNvPr>
          <p:cNvSpPr txBox="1"/>
          <p:nvPr/>
        </p:nvSpPr>
        <p:spPr>
          <a:xfrm>
            <a:off x="8441347" y="6105732"/>
            <a:ext cx="2285268" cy="2619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5720" rIns="0" bIns="45720" anchor="t" anchorCtr="0" compatLnSpc="1">
            <a:spAutoFit/>
          </a:bodyPr>
          <a:lstStyle/>
          <a:p>
            <a:pPr lvl="0" algn="r" rtl="1">
              <a:lnSpc>
                <a:spcPct val="13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00" dirty="0">
                <a:solidFill>
                  <a:srgbClr val="232323"/>
                </a:solidFill>
                <a:latin typeface="Arial" pitchFamily="34"/>
                <a:cs typeface="B Nazanin" panose="00000400000000000000" pitchFamily="2" charset="-78"/>
              </a:rPr>
              <a:t>نام گوینده 1 | نام گوینده</a:t>
            </a:r>
            <a:endParaRPr lang="en-US" sz="900" b="0" i="0" u="none" strike="noStrike" kern="1200" cap="none" spc="0" baseline="0" dirty="0">
              <a:solidFill>
                <a:srgbClr val="232323"/>
              </a:solidFill>
              <a:uFillTx/>
              <a:latin typeface="Arial" pitchFamily="34"/>
              <a:cs typeface="B Nazanin" panose="00000400000000000000" pitchFamily="2" charset="-78"/>
            </a:endParaRPr>
          </a:p>
        </p:txBody>
      </p:sp>
      <p:sp>
        <p:nvSpPr>
          <p:cNvPr id="17" name="TextBox 8">
            <a:extLst>
              <a:ext uri="{FF2B5EF4-FFF2-40B4-BE49-F238E27FC236}">
                <a16:creationId xmlns:a16="http://schemas.microsoft.com/office/drawing/2014/main" id="{9B2978EF-B8F8-3526-318F-B2E9669E1B83}"/>
              </a:ext>
            </a:extLst>
          </p:cNvPr>
          <p:cNvSpPr txBox="1"/>
          <p:nvPr/>
        </p:nvSpPr>
        <p:spPr>
          <a:xfrm>
            <a:off x="8441346" y="5442472"/>
            <a:ext cx="2488923" cy="64633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5720" rIns="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b="1" dirty="0">
                <a:solidFill>
                  <a:srgbClr val="232323"/>
                </a:solidFill>
                <a:latin typeface="Arial" pitchFamily="34"/>
                <a:ea typeface="Source Sans Pro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n-US" sz="1800" b="1" i="0" u="none" strike="noStrike" kern="1200" cap="none" spc="0" baseline="0" dirty="0">
              <a:solidFill>
                <a:srgbClr val="232323"/>
              </a:solidFill>
              <a:uFillTx/>
              <a:latin typeface="Arial" pitchFamily="34"/>
              <a:ea typeface="Source Sans Pro"/>
              <a:cs typeface="B Nazanin" panose="00000400000000000000" pitchFamily="2" charset="-78"/>
            </a:endParaRPr>
          </a:p>
        </p:txBody>
      </p:sp>
      <p:sp>
        <p:nvSpPr>
          <p:cNvPr id="18" name="TextBox 22">
            <a:extLst>
              <a:ext uri="{FF2B5EF4-FFF2-40B4-BE49-F238E27FC236}">
                <a16:creationId xmlns:a16="http://schemas.microsoft.com/office/drawing/2014/main" id="{DC6880CC-5780-587A-40DC-D6C89F5E4678}"/>
              </a:ext>
            </a:extLst>
          </p:cNvPr>
          <p:cNvSpPr txBox="1"/>
          <p:nvPr/>
        </p:nvSpPr>
        <p:spPr>
          <a:xfrm>
            <a:off x="6581778" y="5474567"/>
            <a:ext cx="1384995" cy="369335"/>
          </a:xfrm>
          <a:prstGeom prst="rect">
            <a:avLst/>
          </a:prstGeom>
          <a:noFill/>
          <a:ln cap="flat">
            <a:noFill/>
          </a:ln>
        </p:spPr>
        <p:txBody>
          <a:bodyPr vert="horz" wrap="none" lIns="0" tIns="45720" rIns="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1200" cap="none" spc="0" baseline="0">
                <a:solidFill>
                  <a:srgbClr val="232323"/>
                </a:solidFill>
                <a:uFillTx/>
                <a:latin typeface="Arial" pitchFamily="34"/>
                <a:ea typeface="Source Sans Pro"/>
                <a:cs typeface="B Nazanin" panose="00000400000000000000" pitchFamily="2" charset="-78"/>
              </a:rPr>
              <a:t>13:00 - 14:00</a:t>
            </a:r>
          </a:p>
        </p:txBody>
      </p:sp>
      <p:pic>
        <p:nvPicPr>
          <p:cNvPr id="19" name="Picture 2" descr="foto de ángulo bajo del edificio del muro cortina">
            <a:extLst>
              <a:ext uri="{FF2B5EF4-FFF2-40B4-BE49-F238E27FC236}">
                <a16:creationId xmlns:a16="http://schemas.microsoft.com/office/drawing/2014/main" id="{007A29B6-E476-3A83-8CED-3F6CB66C5B29}"/>
              </a:ext>
            </a:extLst>
          </p:cNvPr>
          <p:cNvPicPr>
            <a:picLocks noGrp="1" noChangeAspect="1"/>
          </p:cNvPicPr>
          <p:nvPr>
            <p:ph type="pic" idx="4294967295"/>
          </p:nvPr>
        </p:nvPicPr>
        <p:blipFill>
          <a:blip r:embed="rId2"/>
          <a:srcRect t="7643" b="7643"/>
          <a:stretch>
            <a:fillRect/>
          </a:stretch>
        </p:blipFill>
        <p:spPr>
          <a:xfrm>
            <a:off x="0" y="3429000"/>
            <a:ext cx="6096003" cy="3429000"/>
          </a:xfrm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b="1" kern="0" dirty="0">
                <a:latin typeface="Arial"/>
                <a:cs typeface="Arial"/>
                <a:sym typeface="Arial"/>
              </a:rPr>
              <a:t>عنوان 1</a:t>
            </a:r>
            <a:endParaRPr sz="1067" b="1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733" b="1" kern="0">
                <a:latin typeface="Arial"/>
                <a:cs typeface="Arial"/>
                <a:sym typeface="Arial"/>
              </a:rPr>
              <a:t>75%</a:t>
            </a:r>
            <a:endParaRPr sz="1733" b="1" kern="0"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4000" b="1" kern="0">
                <a:latin typeface="Arial"/>
                <a:cs typeface="Arial"/>
                <a:sym typeface="Arial"/>
              </a:rPr>
              <a:t>75%</a:t>
            </a:r>
            <a:endParaRPr sz="4000" b="1" kern="0"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vert="horz" wrap="square" lIns="121900" tIns="121900" rIns="121900" bIns="121900" anchor="t" anchorCtr="0" compatLnSpc="1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3133257" y="5163318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5005134" y="2347687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981160" y="3497149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461270" y="1928879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999656" y="4208756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457331" y="3032072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436414" y="4563824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464597" y="1925681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974428" y="1933995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1292675" y="2362793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1274364" y="4010080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1274367" y="1924132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998380" y="5519640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945858" y="4826854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1316808" y="5208226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8267625" y="4936888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430864" y="4388281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445955" y="4885698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3027376" y="2777400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1274375" y="2707550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accent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accent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accent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accent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accent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accent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accent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accent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419629" y="3730790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445685" y="5563131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450469" y="3911325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chemeClr val="accent1"/>
                    </a:solidFill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310191" y="45374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1285252" y="4706660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>
            <p:extLst>
              <p:ext uri="{D42A27DB-BD31-4B8C-83A1-F6EECF244321}">
                <p14:modId xmlns:p14="http://schemas.microsoft.com/office/powerpoint/2010/main" val="4087368220"/>
              </p:ext>
            </p:extLst>
          </p:nvPr>
        </p:nvGraphicFramePr>
        <p:xfrm>
          <a:off x="8266184" y="3370543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1296421" y="1807563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>
            <p:extLst>
              <p:ext uri="{D42A27DB-BD31-4B8C-83A1-F6EECF244321}">
                <p14:modId xmlns:p14="http://schemas.microsoft.com/office/powerpoint/2010/main" val="1201326642"/>
              </p:ext>
            </p:extLst>
          </p:nvPr>
        </p:nvGraphicFramePr>
        <p:xfrm>
          <a:off x="8266218" y="1807543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>
            <p:extLst>
              <p:ext uri="{D42A27DB-BD31-4B8C-83A1-F6EECF244321}">
                <p14:modId xmlns:p14="http://schemas.microsoft.com/office/powerpoint/2010/main" val="2163959414"/>
              </p:ext>
            </p:extLst>
          </p:nvPr>
        </p:nvGraphicFramePr>
        <p:xfrm>
          <a:off x="4827368" y="3370543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830017" y="4691824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>
            <p:extLst>
              <p:ext uri="{D42A27DB-BD31-4B8C-83A1-F6EECF244321}">
                <p14:modId xmlns:p14="http://schemas.microsoft.com/office/powerpoint/2010/main" val="4043145791"/>
              </p:ext>
            </p:extLst>
          </p:nvPr>
        </p:nvGraphicFramePr>
        <p:xfrm>
          <a:off x="1297753" y="3370543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897312" y="3908963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624628" y="4285175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8177694" y="4722239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823568" y="1767621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9437744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8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706137" y="184667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1261302" y="301793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609253" y="302221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842883" y="303114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922133" y="302381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1182330" y="521795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338406" y="520301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1148359" y="508835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8166608" y="521795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8166608" y="572284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551177" y="521688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759527" y="521386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733241" y="416110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342715" y="417391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9110544" y="416132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534091" y="415718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402374" y="302480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661623" y="184667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655591" y="302430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1256250" y="521714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506537" y="184667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335240" y="521053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solidFill>
                    <a:schemeClr val="accent1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834269" y="194459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5302870" y="521058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9015816" y="302382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526907" y="302961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436824" y="184667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5232995" y="416148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1244092" y="184667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388493" y="184667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516136" y="184667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409233" y="302843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565165" y="520279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794483" y="184667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1263143" y="416149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9424022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1244031" y="1803218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770252" y="1828738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756200" y="3774313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751566" y="4144747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752437" y="4515848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752027" y="3456382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766704" y="5274581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752785" y="4876155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816701" y="5693461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975142" y="3004291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977215" y="1807715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964033" y="3438818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986100" y="4895070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10119913" y="3432878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1241607" y="4001420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8186380" y="3438182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995796" y="4955937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8139183" y="1821082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923025" y="1821276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9412203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739775" y="1716883"/>
            <a:ext cx="3086100" cy="3651311"/>
            <a:chOff x="884237" y="1516734"/>
            <a:chExt cx="6172200" cy="7302622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4400" dirty="0">
                    <a:latin typeface="Lato Black" pitchFamily="34" charset="0"/>
                    <a:ea typeface="Lato Black" pitchFamily="34" charset="0"/>
                    <a:cs typeface="B Nazanin" panose="00000700000000000000" pitchFamily="2" charset="-78"/>
                  </a:rPr>
                  <a:t>نمادها</a:t>
                </a:r>
                <a:endParaRPr lang="en-US" sz="4400" dirty="0">
                  <a:latin typeface="Lato Black" pitchFamily="34" charset="0"/>
                  <a:ea typeface="Lato Black" pitchFamily="34" charset="0"/>
                  <a:cs typeface="B Nazanin" panose="00000700000000000000" pitchFamily="2" charset="-78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63"/>
              <a:chOff x="960437" y="4996193"/>
              <a:chExt cx="5943600" cy="2756363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2"/>
                <a:ext cx="5943600" cy="671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022024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b="1" dirty="0">
                    <a:latin typeface="Lato Black" charset="0"/>
                    <a:ea typeface="Lato Black" charset="0"/>
                    <a:cs typeface="B Nazanin" panose="00000700000000000000" pitchFamily="2" charset="-78"/>
                  </a:rPr>
                  <a:t>مجموعه آیکون های اجتماعی</a:t>
                </a:r>
                <a:endParaRPr lang="en-US" b="1" dirty="0">
                  <a:latin typeface="Lato Black" charset="0"/>
                  <a:ea typeface="Lato Black" charset="0"/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5437981" y="1802471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6486525" y="1802471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7535861" y="4719503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7535861" y="1802471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8584407" y="1802471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8584407" y="4719503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8584407" y="2774816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9633743" y="1802471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9633743" y="4719503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6486525" y="3747159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6486525" y="2774816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7535861" y="3747159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5437981" y="4719503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7535861" y="2774816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9633743" y="3747159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8584407" y="3747159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6486525" y="4719503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5437981" y="2774816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9633743" y="2774816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5437981" y="3747159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7535861" y="5691847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6486525" y="5691847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5437981" y="5691847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8584407" y="5691847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9633743" y="5691847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6" name="Google Shape;12406;p23"/>
          <p:cNvGrpSpPr/>
          <p:nvPr/>
        </p:nvGrpSpPr>
        <p:grpSpPr>
          <a:xfrm>
            <a:off x="2353959" y="2428558"/>
            <a:ext cx="493467" cy="334167"/>
            <a:chOff x="980425" y="4196875"/>
            <a:chExt cx="370100" cy="250625"/>
          </a:xfrm>
          <a:noFill/>
        </p:grpSpPr>
        <p:sp>
          <p:nvSpPr>
            <p:cNvPr id="12407" name="Google Shape;12407;p23"/>
            <p:cNvSpPr/>
            <p:nvPr/>
          </p:nvSpPr>
          <p:spPr>
            <a:xfrm>
              <a:off x="1154775" y="4246525"/>
              <a:ext cx="129650" cy="103900"/>
            </a:xfrm>
            <a:custGeom>
              <a:avLst/>
              <a:gdLst/>
              <a:ahLst/>
              <a:cxnLst/>
              <a:rect l="l" t="t" r="r" b="b"/>
              <a:pathLst>
                <a:path w="5186" h="4156" extrusionOk="0">
                  <a:moveTo>
                    <a:pt x="2747" y="422"/>
                  </a:moveTo>
                  <a:cubicBezTo>
                    <a:pt x="3241" y="422"/>
                    <a:pt x="3735" y="669"/>
                    <a:pt x="4044" y="1070"/>
                  </a:cubicBezTo>
                  <a:cubicBezTo>
                    <a:pt x="4321" y="1409"/>
                    <a:pt x="4445" y="1872"/>
                    <a:pt x="4383" y="2304"/>
                  </a:cubicBezTo>
                  <a:cubicBezTo>
                    <a:pt x="4269" y="3170"/>
                    <a:pt x="3534" y="3733"/>
                    <a:pt x="2747" y="3733"/>
                  </a:cubicBezTo>
                  <a:cubicBezTo>
                    <a:pt x="2467" y="3733"/>
                    <a:pt x="2181" y="3662"/>
                    <a:pt x="1914" y="3508"/>
                  </a:cubicBezTo>
                  <a:cubicBezTo>
                    <a:pt x="896" y="2921"/>
                    <a:pt x="803" y="1502"/>
                    <a:pt x="1729" y="761"/>
                  </a:cubicBezTo>
                  <a:cubicBezTo>
                    <a:pt x="2007" y="545"/>
                    <a:pt x="2377" y="422"/>
                    <a:pt x="2747" y="422"/>
                  </a:cubicBezTo>
                  <a:close/>
                  <a:moveTo>
                    <a:pt x="2757" y="1"/>
                  </a:moveTo>
                  <a:cubicBezTo>
                    <a:pt x="2314" y="1"/>
                    <a:pt x="1865" y="144"/>
                    <a:pt x="1482" y="453"/>
                  </a:cubicBezTo>
                  <a:cubicBezTo>
                    <a:pt x="1" y="1594"/>
                    <a:pt x="649" y="3909"/>
                    <a:pt x="2470" y="4156"/>
                  </a:cubicBezTo>
                  <a:lnTo>
                    <a:pt x="2747" y="4156"/>
                  </a:lnTo>
                  <a:cubicBezTo>
                    <a:pt x="4167" y="4156"/>
                    <a:pt x="5186" y="2767"/>
                    <a:pt x="4723" y="1409"/>
                  </a:cubicBezTo>
                  <a:cubicBezTo>
                    <a:pt x="4419" y="519"/>
                    <a:pt x="3599" y="1"/>
                    <a:pt x="275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8" name="Google Shape;12408;p23"/>
            <p:cNvSpPr/>
            <p:nvPr/>
          </p:nvSpPr>
          <p:spPr>
            <a:xfrm>
              <a:off x="1199775" y="4267525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925" y="1"/>
                  </a:moveTo>
                  <a:cubicBezTo>
                    <a:pt x="664" y="1"/>
                    <a:pt x="402" y="85"/>
                    <a:pt x="176" y="261"/>
                  </a:cubicBezTo>
                  <a:cubicBezTo>
                    <a:pt x="1" y="411"/>
                    <a:pt x="130" y="642"/>
                    <a:pt x="300" y="642"/>
                  </a:cubicBezTo>
                  <a:cubicBezTo>
                    <a:pt x="340" y="642"/>
                    <a:pt x="382" y="629"/>
                    <a:pt x="423" y="600"/>
                  </a:cubicBezTo>
                  <a:cubicBezTo>
                    <a:pt x="577" y="484"/>
                    <a:pt x="759" y="427"/>
                    <a:pt x="938" y="427"/>
                  </a:cubicBezTo>
                  <a:cubicBezTo>
                    <a:pt x="1188" y="427"/>
                    <a:pt x="1434" y="538"/>
                    <a:pt x="1596" y="754"/>
                  </a:cubicBezTo>
                  <a:cubicBezTo>
                    <a:pt x="1646" y="813"/>
                    <a:pt x="1706" y="838"/>
                    <a:pt x="1763" y="838"/>
                  </a:cubicBezTo>
                  <a:cubicBezTo>
                    <a:pt x="1915" y="838"/>
                    <a:pt x="2047" y="665"/>
                    <a:pt x="1935" y="508"/>
                  </a:cubicBezTo>
                  <a:cubicBezTo>
                    <a:pt x="1679" y="178"/>
                    <a:pt x="1304" y="1"/>
                    <a:pt x="92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9" name="Google Shape;12409;p23"/>
            <p:cNvSpPr/>
            <p:nvPr/>
          </p:nvSpPr>
          <p:spPr>
            <a:xfrm>
              <a:off x="980425" y="4196875"/>
              <a:ext cx="370100" cy="250625"/>
            </a:xfrm>
            <a:custGeom>
              <a:avLst/>
              <a:gdLst/>
              <a:ahLst/>
              <a:cxnLst/>
              <a:rect l="l" t="t" r="r" b="b"/>
              <a:pathLst>
                <a:path w="14804" h="10025" extrusionOk="0">
                  <a:moveTo>
                    <a:pt x="11666" y="6235"/>
                  </a:moveTo>
                  <a:lnTo>
                    <a:pt x="11974" y="6636"/>
                  </a:lnTo>
                  <a:lnTo>
                    <a:pt x="11604" y="6913"/>
                  </a:lnTo>
                  <a:lnTo>
                    <a:pt x="11295" y="6512"/>
                  </a:lnTo>
                  <a:cubicBezTo>
                    <a:pt x="11357" y="6481"/>
                    <a:pt x="11419" y="6420"/>
                    <a:pt x="11481" y="6389"/>
                  </a:cubicBezTo>
                  <a:cubicBezTo>
                    <a:pt x="11542" y="6327"/>
                    <a:pt x="11604" y="6296"/>
                    <a:pt x="11666" y="6235"/>
                  </a:cubicBezTo>
                  <a:close/>
                  <a:moveTo>
                    <a:pt x="12701" y="6716"/>
                  </a:moveTo>
                  <a:cubicBezTo>
                    <a:pt x="12752" y="6716"/>
                    <a:pt x="12805" y="6739"/>
                    <a:pt x="12839" y="6790"/>
                  </a:cubicBezTo>
                  <a:cubicBezTo>
                    <a:pt x="12900" y="6883"/>
                    <a:pt x="12869" y="6975"/>
                    <a:pt x="12808" y="7037"/>
                  </a:cubicBezTo>
                  <a:lnTo>
                    <a:pt x="11789" y="7808"/>
                  </a:lnTo>
                  <a:cubicBezTo>
                    <a:pt x="11748" y="7836"/>
                    <a:pt x="11700" y="7851"/>
                    <a:pt x="11654" y="7851"/>
                  </a:cubicBezTo>
                  <a:cubicBezTo>
                    <a:pt x="11598" y="7851"/>
                    <a:pt x="11545" y="7829"/>
                    <a:pt x="11511" y="7778"/>
                  </a:cubicBezTo>
                  <a:cubicBezTo>
                    <a:pt x="11450" y="7716"/>
                    <a:pt x="11481" y="7592"/>
                    <a:pt x="11542" y="7531"/>
                  </a:cubicBezTo>
                  <a:lnTo>
                    <a:pt x="12592" y="6759"/>
                  </a:lnTo>
                  <a:cubicBezTo>
                    <a:pt x="12619" y="6731"/>
                    <a:pt x="12660" y="6716"/>
                    <a:pt x="12701" y="6716"/>
                  </a:cubicBezTo>
                  <a:close/>
                  <a:moveTo>
                    <a:pt x="12839" y="7562"/>
                  </a:moveTo>
                  <a:lnTo>
                    <a:pt x="13980" y="9012"/>
                  </a:lnTo>
                  <a:cubicBezTo>
                    <a:pt x="14042" y="9105"/>
                    <a:pt x="14073" y="9197"/>
                    <a:pt x="14042" y="9290"/>
                  </a:cubicBezTo>
                  <a:cubicBezTo>
                    <a:pt x="14003" y="9484"/>
                    <a:pt x="13842" y="9593"/>
                    <a:pt x="13674" y="9593"/>
                  </a:cubicBezTo>
                  <a:cubicBezTo>
                    <a:pt x="13575" y="9593"/>
                    <a:pt x="13474" y="9555"/>
                    <a:pt x="13394" y="9475"/>
                  </a:cubicBezTo>
                  <a:lnTo>
                    <a:pt x="12252" y="7994"/>
                  </a:lnTo>
                  <a:lnTo>
                    <a:pt x="12839" y="7562"/>
                  </a:lnTo>
                  <a:close/>
                  <a:moveTo>
                    <a:pt x="1883" y="0"/>
                  </a:moveTo>
                  <a:cubicBezTo>
                    <a:pt x="864" y="0"/>
                    <a:pt x="0" y="834"/>
                    <a:pt x="0" y="1883"/>
                  </a:cubicBezTo>
                  <a:cubicBezTo>
                    <a:pt x="0" y="2932"/>
                    <a:pt x="833" y="3766"/>
                    <a:pt x="1883" y="3766"/>
                  </a:cubicBezTo>
                  <a:lnTo>
                    <a:pt x="6820" y="3766"/>
                  </a:lnTo>
                  <a:cubicBezTo>
                    <a:pt x="6666" y="5340"/>
                    <a:pt x="7777" y="6728"/>
                    <a:pt x="9351" y="6944"/>
                  </a:cubicBezTo>
                  <a:cubicBezTo>
                    <a:pt x="9475" y="6975"/>
                    <a:pt x="9598" y="6975"/>
                    <a:pt x="9721" y="6975"/>
                  </a:cubicBezTo>
                  <a:cubicBezTo>
                    <a:pt x="10123" y="6975"/>
                    <a:pt x="10555" y="6883"/>
                    <a:pt x="10925" y="6728"/>
                  </a:cubicBezTo>
                  <a:lnTo>
                    <a:pt x="11295" y="7191"/>
                  </a:lnTo>
                  <a:cubicBezTo>
                    <a:pt x="10842" y="7554"/>
                    <a:pt x="11099" y="8272"/>
                    <a:pt x="11661" y="8272"/>
                  </a:cubicBezTo>
                  <a:cubicBezTo>
                    <a:pt x="11673" y="8272"/>
                    <a:pt x="11685" y="8272"/>
                    <a:pt x="11697" y="8271"/>
                  </a:cubicBezTo>
                  <a:cubicBezTo>
                    <a:pt x="11724" y="8280"/>
                    <a:pt x="11748" y="8284"/>
                    <a:pt x="11772" y="8284"/>
                  </a:cubicBezTo>
                  <a:cubicBezTo>
                    <a:pt x="11828" y="8284"/>
                    <a:pt x="11878" y="8262"/>
                    <a:pt x="11944" y="8241"/>
                  </a:cubicBezTo>
                  <a:lnTo>
                    <a:pt x="13085" y="9722"/>
                  </a:lnTo>
                  <a:cubicBezTo>
                    <a:pt x="13250" y="9936"/>
                    <a:pt x="13461" y="10025"/>
                    <a:pt x="13670" y="10025"/>
                  </a:cubicBezTo>
                  <a:cubicBezTo>
                    <a:pt x="14244" y="10025"/>
                    <a:pt x="14803" y="9354"/>
                    <a:pt x="14351" y="8765"/>
                  </a:cubicBezTo>
                  <a:lnTo>
                    <a:pt x="13209" y="7284"/>
                  </a:lnTo>
                  <a:cubicBezTo>
                    <a:pt x="13271" y="7191"/>
                    <a:pt x="13301" y="7068"/>
                    <a:pt x="13332" y="6975"/>
                  </a:cubicBezTo>
                  <a:cubicBezTo>
                    <a:pt x="13355" y="6588"/>
                    <a:pt x="13042" y="6302"/>
                    <a:pt x="12703" y="6302"/>
                  </a:cubicBezTo>
                  <a:cubicBezTo>
                    <a:pt x="12582" y="6302"/>
                    <a:pt x="12458" y="6339"/>
                    <a:pt x="12345" y="6420"/>
                  </a:cubicBezTo>
                  <a:lnTo>
                    <a:pt x="11974" y="5926"/>
                  </a:lnTo>
                  <a:cubicBezTo>
                    <a:pt x="12129" y="5741"/>
                    <a:pt x="12252" y="5494"/>
                    <a:pt x="12376" y="5278"/>
                  </a:cubicBezTo>
                  <a:cubicBezTo>
                    <a:pt x="12437" y="5113"/>
                    <a:pt x="12293" y="4990"/>
                    <a:pt x="12154" y="4990"/>
                  </a:cubicBezTo>
                  <a:cubicBezTo>
                    <a:pt x="12084" y="4990"/>
                    <a:pt x="12016" y="5021"/>
                    <a:pt x="11974" y="5093"/>
                  </a:cubicBezTo>
                  <a:cubicBezTo>
                    <a:pt x="11560" y="6059"/>
                    <a:pt x="10644" y="6572"/>
                    <a:pt x="9723" y="6572"/>
                  </a:cubicBezTo>
                  <a:cubicBezTo>
                    <a:pt x="8997" y="6572"/>
                    <a:pt x="8267" y="6253"/>
                    <a:pt x="7777" y="5586"/>
                  </a:cubicBezTo>
                  <a:cubicBezTo>
                    <a:pt x="6728" y="4259"/>
                    <a:pt x="7283" y="2315"/>
                    <a:pt x="8857" y="1760"/>
                  </a:cubicBezTo>
                  <a:cubicBezTo>
                    <a:pt x="9148" y="1653"/>
                    <a:pt x="9441" y="1604"/>
                    <a:pt x="9725" y="1604"/>
                  </a:cubicBezTo>
                  <a:cubicBezTo>
                    <a:pt x="11013" y="1604"/>
                    <a:pt x="12140" y="2617"/>
                    <a:pt x="12190" y="3982"/>
                  </a:cubicBezTo>
                  <a:cubicBezTo>
                    <a:pt x="12205" y="4097"/>
                    <a:pt x="12294" y="4152"/>
                    <a:pt x="12388" y="4152"/>
                  </a:cubicBezTo>
                  <a:cubicBezTo>
                    <a:pt x="12494" y="4152"/>
                    <a:pt x="12606" y="4082"/>
                    <a:pt x="12623" y="3951"/>
                  </a:cubicBezTo>
                  <a:cubicBezTo>
                    <a:pt x="12623" y="3889"/>
                    <a:pt x="12623" y="3858"/>
                    <a:pt x="12623" y="3796"/>
                  </a:cubicBezTo>
                  <a:cubicBezTo>
                    <a:pt x="13641" y="3766"/>
                    <a:pt x="14474" y="2932"/>
                    <a:pt x="14474" y="1883"/>
                  </a:cubicBezTo>
                  <a:cubicBezTo>
                    <a:pt x="14474" y="834"/>
                    <a:pt x="13641" y="0"/>
                    <a:pt x="12592" y="0"/>
                  </a:cubicBezTo>
                  <a:lnTo>
                    <a:pt x="3765" y="0"/>
                  </a:lnTo>
                  <a:cubicBezTo>
                    <a:pt x="3487" y="0"/>
                    <a:pt x="3487" y="432"/>
                    <a:pt x="3765" y="432"/>
                  </a:cubicBezTo>
                  <a:lnTo>
                    <a:pt x="12592" y="432"/>
                  </a:lnTo>
                  <a:cubicBezTo>
                    <a:pt x="13394" y="432"/>
                    <a:pt x="14042" y="1081"/>
                    <a:pt x="14042" y="1883"/>
                  </a:cubicBezTo>
                  <a:cubicBezTo>
                    <a:pt x="14042" y="2685"/>
                    <a:pt x="13394" y="3364"/>
                    <a:pt x="12592" y="3364"/>
                  </a:cubicBezTo>
                  <a:lnTo>
                    <a:pt x="12530" y="3364"/>
                  </a:lnTo>
                  <a:cubicBezTo>
                    <a:pt x="12437" y="2994"/>
                    <a:pt x="12252" y="2624"/>
                    <a:pt x="12005" y="2315"/>
                  </a:cubicBezTo>
                  <a:cubicBezTo>
                    <a:pt x="11419" y="1542"/>
                    <a:pt x="10572" y="1182"/>
                    <a:pt x="9731" y="1182"/>
                  </a:cubicBezTo>
                  <a:cubicBezTo>
                    <a:pt x="8489" y="1182"/>
                    <a:pt x="7263" y="1966"/>
                    <a:pt x="6913" y="3364"/>
                  </a:cubicBezTo>
                  <a:lnTo>
                    <a:pt x="1883" y="3364"/>
                  </a:lnTo>
                  <a:cubicBezTo>
                    <a:pt x="1080" y="3364"/>
                    <a:pt x="432" y="2685"/>
                    <a:pt x="432" y="1883"/>
                  </a:cubicBezTo>
                  <a:cubicBezTo>
                    <a:pt x="432" y="1081"/>
                    <a:pt x="1080" y="432"/>
                    <a:pt x="1883" y="432"/>
                  </a:cubicBezTo>
                  <a:lnTo>
                    <a:pt x="2438" y="432"/>
                  </a:lnTo>
                  <a:cubicBezTo>
                    <a:pt x="2716" y="432"/>
                    <a:pt x="2716" y="0"/>
                    <a:pt x="243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0" name="Google Shape;12410;p23"/>
            <p:cNvSpPr/>
            <p:nvPr/>
          </p:nvSpPr>
          <p:spPr>
            <a:xfrm>
              <a:off x="1027475" y="4239300"/>
              <a:ext cx="110350" cy="10825"/>
            </a:xfrm>
            <a:custGeom>
              <a:avLst/>
              <a:gdLst/>
              <a:ahLst/>
              <a:cxnLst/>
              <a:rect l="l" t="t" r="r" b="b"/>
              <a:pathLst>
                <a:path w="441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4136" y="433"/>
                  </a:lnTo>
                  <a:cubicBezTo>
                    <a:pt x="4414" y="433"/>
                    <a:pt x="4414" y="1"/>
                    <a:pt x="413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11" name="Google Shape;12411;p23"/>
          <p:cNvGrpSpPr/>
          <p:nvPr/>
        </p:nvGrpSpPr>
        <p:grpSpPr>
          <a:xfrm>
            <a:off x="3334984" y="2369808"/>
            <a:ext cx="485600" cy="451667"/>
            <a:chOff x="7731450" y="3574225"/>
            <a:chExt cx="364200" cy="338750"/>
          </a:xfrm>
          <a:noFill/>
        </p:grpSpPr>
        <p:sp>
          <p:nvSpPr>
            <p:cNvPr id="12412" name="Google Shape;12412;p23"/>
            <p:cNvSpPr/>
            <p:nvPr/>
          </p:nvSpPr>
          <p:spPr>
            <a:xfrm>
              <a:off x="7940850" y="3673950"/>
              <a:ext cx="38275" cy="39575"/>
            </a:xfrm>
            <a:custGeom>
              <a:avLst/>
              <a:gdLst/>
              <a:ahLst/>
              <a:cxnLst/>
              <a:rect l="l" t="t" r="r" b="b"/>
              <a:pathLst>
                <a:path w="1531" h="1583" extrusionOk="0">
                  <a:moveTo>
                    <a:pt x="790" y="703"/>
                  </a:moveTo>
                  <a:lnTo>
                    <a:pt x="914" y="981"/>
                  </a:lnTo>
                  <a:lnTo>
                    <a:pt x="667" y="981"/>
                  </a:lnTo>
                  <a:lnTo>
                    <a:pt x="790" y="703"/>
                  </a:lnTo>
                  <a:close/>
                  <a:moveTo>
                    <a:pt x="790" y="1"/>
                  </a:moveTo>
                  <a:cubicBezTo>
                    <a:pt x="713" y="1"/>
                    <a:pt x="636" y="39"/>
                    <a:pt x="605" y="117"/>
                  </a:cubicBezTo>
                  <a:lnTo>
                    <a:pt x="80" y="1289"/>
                  </a:lnTo>
                  <a:cubicBezTo>
                    <a:pt x="1" y="1449"/>
                    <a:pt x="127" y="1582"/>
                    <a:pt x="259" y="1582"/>
                  </a:cubicBezTo>
                  <a:cubicBezTo>
                    <a:pt x="332" y="1582"/>
                    <a:pt x="407" y="1542"/>
                    <a:pt x="451" y="1444"/>
                  </a:cubicBezTo>
                  <a:lnTo>
                    <a:pt x="451" y="1413"/>
                  </a:lnTo>
                  <a:lnTo>
                    <a:pt x="1099" y="1413"/>
                  </a:lnTo>
                  <a:lnTo>
                    <a:pt x="1099" y="1444"/>
                  </a:lnTo>
                  <a:cubicBezTo>
                    <a:pt x="1146" y="1538"/>
                    <a:pt x="1229" y="1578"/>
                    <a:pt x="1307" y="1578"/>
                  </a:cubicBezTo>
                  <a:cubicBezTo>
                    <a:pt x="1331" y="1578"/>
                    <a:pt x="1355" y="1574"/>
                    <a:pt x="1377" y="1567"/>
                  </a:cubicBezTo>
                  <a:cubicBezTo>
                    <a:pt x="1500" y="1505"/>
                    <a:pt x="1531" y="1382"/>
                    <a:pt x="1500" y="1289"/>
                  </a:cubicBezTo>
                  <a:lnTo>
                    <a:pt x="975" y="117"/>
                  </a:lnTo>
                  <a:cubicBezTo>
                    <a:pt x="945" y="39"/>
                    <a:pt x="867" y="1"/>
                    <a:pt x="79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3" name="Google Shape;12413;p23"/>
            <p:cNvSpPr/>
            <p:nvPr/>
          </p:nvSpPr>
          <p:spPr>
            <a:xfrm>
              <a:off x="7988375" y="3673000"/>
              <a:ext cx="40900" cy="40150"/>
            </a:xfrm>
            <a:custGeom>
              <a:avLst/>
              <a:gdLst/>
              <a:ahLst/>
              <a:cxnLst/>
              <a:rect l="l" t="t" r="r" b="b"/>
              <a:pathLst>
                <a:path w="1636" h="1606" extrusionOk="0">
                  <a:moveTo>
                    <a:pt x="587" y="432"/>
                  </a:moveTo>
                  <a:cubicBezTo>
                    <a:pt x="957" y="556"/>
                    <a:pt x="957" y="1080"/>
                    <a:pt x="587" y="1173"/>
                  </a:cubicBezTo>
                  <a:lnTo>
                    <a:pt x="402" y="1173"/>
                  </a:lnTo>
                  <a:lnTo>
                    <a:pt x="402" y="432"/>
                  </a:lnTo>
                  <a:close/>
                  <a:moveTo>
                    <a:pt x="587" y="0"/>
                  </a:moveTo>
                  <a:lnTo>
                    <a:pt x="587" y="31"/>
                  </a:lnTo>
                  <a:lnTo>
                    <a:pt x="216" y="31"/>
                  </a:lnTo>
                  <a:cubicBezTo>
                    <a:pt x="93" y="31"/>
                    <a:pt x="0" y="124"/>
                    <a:pt x="0" y="216"/>
                  </a:cubicBezTo>
                  <a:lnTo>
                    <a:pt x="0" y="1389"/>
                  </a:lnTo>
                  <a:cubicBezTo>
                    <a:pt x="0" y="1512"/>
                    <a:pt x="93" y="1605"/>
                    <a:pt x="216" y="1605"/>
                  </a:cubicBezTo>
                  <a:lnTo>
                    <a:pt x="587" y="1605"/>
                  </a:lnTo>
                  <a:cubicBezTo>
                    <a:pt x="1636" y="1605"/>
                    <a:pt x="1636" y="0"/>
                    <a:pt x="58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4" name="Google Shape;12414;p23"/>
            <p:cNvSpPr/>
            <p:nvPr/>
          </p:nvSpPr>
          <p:spPr>
            <a:xfrm>
              <a:off x="7760775" y="3614350"/>
              <a:ext cx="282400" cy="10825"/>
            </a:xfrm>
            <a:custGeom>
              <a:avLst/>
              <a:gdLst/>
              <a:ahLst/>
              <a:cxnLst/>
              <a:rect l="l" t="t" r="r" b="b"/>
              <a:pathLst>
                <a:path w="1129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1079" y="433"/>
                  </a:lnTo>
                  <a:cubicBezTo>
                    <a:pt x="11203" y="433"/>
                    <a:pt x="11296" y="340"/>
                    <a:pt x="11296" y="217"/>
                  </a:cubicBezTo>
                  <a:cubicBezTo>
                    <a:pt x="11296" y="93"/>
                    <a:pt x="11203" y="1"/>
                    <a:pt x="1107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5" name="Google Shape;12415;p23"/>
            <p:cNvSpPr/>
            <p:nvPr/>
          </p:nvSpPr>
          <p:spPr>
            <a:xfrm>
              <a:off x="7760775" y="364367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6" name="Google Shape;12416;p23"/>
            <p:cNvSpPr/>
            <p:nvPr/>
          </p:nvSpPr>
          <p:spPr>
            <a:xfrm>
              <a:off x="7760775" y="3673000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7" name="Google Shape;12417;p23"/>
            <p:cNvSpPr/>
            <p:nvPr/>
          </p:nvSpPr>
          <p:spPr>
            <a:xfrm>
              <a:off x="7760775" y="37023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8" name="Google Shape;12418;p23"/>
            <p:cNvSpPr/>
            <p:nvPr/>
          </p:nvSpPr>
          <p:spPr>
            <a:xfrm>
              <a:off x="7760775" y="37316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9" name="Google Shape;12419;p23"/>
            <p:cNvSpPr/>
            <p:nvPr/>
          </p:nvSpPr>
          <p:spPr>
            <a:xfrm>
              <a:off x="7731450" y="3574225"/>
              <a:ext cx="364200" cy="338750"/>
            </a:xfrm>
            <a:custGeom>
              <a:avLst/>
              <a:gdLst/>
              <a:ahLst/>
              <a:cxnLst/>
              <a:rect l="l" t="t" r="r" b="b"/>
              <a:pathLst>
                <a:path w="14568" h="13550" extrusionOk="0">
                  <a:moveTo>
                    <a:pt x="12036" y="3211"/>
                  </a:moveTo>
                  <a:lnTo>
                    <a:pt x="12036" y="5957"/>
                  </a:lnTo>
                  <a:cubicBezTo>
                    <a:pt x="12020" y="5955"/>
                    <a:pt x="12005" y="5953"/>
                    <a:pt x="11989" y="5953"/>
                  </a:cubicBezTo>
                  <a:cubicBezTo>
                    <a:pt x="11826" y="5953"/>
                    <a:pt x="11697" y="6097"/>
                    <a:pt x="11697" y="6266"/>
                  </a:cubicBezTo>
                  <a:lnTo>
                    <a:pt x="11697" y="6328"/>
                  </a:lnTo>
                  <a:lnTo>
                    <a:pt x="8055" y="6297"/>
                  </a:lnTo>
                  <a:lnTo>
                    <a:pt x="8055" y="3211"/>
                  </a:lnTo>
                  <a:close/>
                  <a:moveTo>
                    <a:pt x="12129" y="6482"/>
                  </a:moveTo>
                  <a:lnTo>
                    <a:pt x="13826" y="7716"/>
                  </a:lnTo>
                  <a:lnTo>
                    <a:pt x="12901" y="7716"/>
                  </a:lnTo>
                  <a:cubicBezTo>
                    <a:pt x="12808" y="7716"/>
                    <a:pt x="12715" y="7778"/>
                    <a:pt x="12654" y="7871"/>
                  </a:cubicBezTo>
                  <a:lnTo>
                    <a:pt x="12129" y="8581"/>
                  </a:lnTo>
                  <a:lnTo>
                    <a:pt x="12129" y="6482"/>
                  </a:lnTo>
                  <a:close/>
                  <a:moveTo>
                    <a:pt x="13425" y="8148"/>
                  </a:moveTo>
                  <a:lnTo>
                    <a:pt x="13425" y="9383"/>
                  </a:lnTo>
                  <a:cubicBezTo>
                    <a:pt x="13425" y="9815"/>
                    <a:pt x="13086" y="10154"/>
                    <a:pt x="12654" y="10154"/>
                  </a:cubicBezTo>
                  <a:lnTo>
                    <a:pt x="1173" y="10154"/>
                  </a:lnTo>
                  <a:cubicBezTo>
                    <a:pt x="741" y="10154"/>
                    <a:pt x="402" y="9815"/>
                    <a:pt x="402" y="9383"/>
                  </a:cubicBezTo>
                  <a:lnTo>
                    <a:pt x="402" y="8241"/>
                  </a:lnTo>
                  <a:lnTo>
                    <a:pt x="11697" y="8241"/>
                  </a:lnTo>
                  <a:lnTo>
                    <a:pt x="11697" y="8920"/>
                  </a:lnTo>
                  <a:cubicBezTo>
                    <a:pt x="11697" y="9115"/>
                    <a:pt x="11858" y="9237"/>
                    <a:pt x="12023" y="9237"/>
                  </a:cubicBezTo>
                  <a:cubicBezTo>
                    <a:pt x="12118" y="9237"/>
                    <a:pt x="12215" y="9196"/>
                    <a:pt x="12283" y="9105"/>
                  </a:cubicBezTo>
                  <a:lnTo>
                    <a:pt x="12962" y="8148"/>
                  </a:lnTo>
                  <a:close/>
                  <a:moveTo>
                    <a:pt x="7932" y="10587"/>
                  </a:moveTo>
                  <a:lnTo>
                    <a:pt x="7932" y="12161"/>
                  </a:lnTo>
                  <a:lnTo>
                    <a:pt x="5926" y="12161"/>
                  </a:lnTo>
                  <a:lnTo>
                    <a:pt x="5926" y="10587"/>
                  </a:lnTo>
                  <a:close/>
                  <a:moveTo>
                    <a:pt x="1173" y="1"/>
                  </a:moveTo>
                  <a:cubicBezTo>
                    <a:pt x="525" y="32"/>
                    <a:pt x="0" y="556"/>
                    <a:pt x="0" y="1174"/>
                  </a:cubicBezTo>
                  <a:lnTo>
                    <a:pt x="0" y="9383"/>
                  </a:lnTo>
                  <a:cubicBezTo>
                    <a:pt x="0" y="10031"/>
                    <a:pt x="525" y="10556"/>
                    <a:pt x="1173" y="10556"/>
                  </a:cubicBezTo>
                  <a:lnTo>
                    <a:pt x="5525" y="10556"/>
                  </a:lnTo>
                  <a:lnTo>
                    <a:pt x="5525" y="12130"/>
                  </a:lnTo>
                  <a:lnTo>
                    <a:pt x="4352" y="12130"/>
                  </a:lnTo>
                  <a:cubicBezTo>
                    <a:pt x="3488" y="12191"/>
                    <a:pt x="3488" y="13488"/>
                    <a:pt x="4352" y="13549"/>
                  </a:cubicBezTo>
                  <a:lnTo>
                    <a:pt x="8117" y="13549"/>
                  </a:lnTo>
                  <a:cubicBezTo>
                    <a:pt x="8395" y="13549"/>
                    <a:pt x="8395" y="13148"/>
                    <a:pt x="8117" y="13148"/>
                  </a:cubicBezTo>
                  <a:lnTo>
                    <a:pt x="4352" y="13148"/>
                  </a:lnTo>
                  <a:cubicBezTo>
                    <a:pt x="4012" y="13086"/>
                    <a:pt x="4012" y="12593"/>
                    <a:pt x="4352" y="12562"/>
                  </a:cubicBezTo>
                  <a:lnTo>
                    <a:pt x="9506" y="12562"/>
                  </a:lnTo>
                  <a:cubicBezTo>
                    <a:pt x="9845" y="12593"/>
                    <a:pt x="9845" y="13086"/>
                    <a:pt x="9506" y="13148"/>
                  </a:cubicBezTo>
                  <a:lnTo>
                    <a:pt x="9351" y="13148"/>
                  </a:lnTo>
                  <a:cubicBezTo>
                    <a:pt x="9074" y="13148"/>
                    <a:pt x="9074" y="13549"/>
                    <a:pt x="9351" y="13549"/>
                  </a:cubicBezTo>
                  <a:lnTo>
                    <a:pt x="9506" y="13549"/>
                  </a:lnTo>
                  <a:cubicBezTo>
                    <a:pt x="10370" y="13488"/>
                    <a:pt x="10370" y="12191"/>
                    <a:pt x="9506" y="12130"/>
                  </a:cubicBezTo>
                  <a:lnTo>
                    <a:pt x="8333" y="12130"/>
                  </a:lnTo>
                  <a:lnTo>
                    <a:pt x="8333" y="10556"/>
                  </a:lnTo>
                  <a:lnTo>
                    <a:pt x="12685" y="10556"/>
                  </a:lnTo>
                  <a:cubicBezTo>
                    <a:pt x="13333" y="10556"/>
                    <a:pt x="13857" y="10031"/>
                    <a:pt x="13857" y="9383"/>
                  </a:cubicBezTo>
                  <a:lnTo>
                    <a:pt x="13857" y="8118"/>
                  </a:lnTo>
                  <a:lnTo>
                    <a:pt x="14135" y="8118"/>
                  </a:lnTo>
                  <a:cubicBezTo>
                    <a:pt x="14444" y="8118"/>
                    <a:pt x="14567" y="7747"/>
                    <a:pt x="14320" y="7562"/>
                  </a:cubicBezTo>
                  <a:lnTo>
                    <a:pt x="14320" y="7562"/>
                  </a:lnTo>
                  <a:lnTo>
                    <a:pt x="14320" y="7593"/>
                  </a:lnTo>
                  <a:lnTo>
                    <a:pt x="13857" y="7223"/>
                  </a:lnTo>
                  <a:lnTo>
                    <a:pt x="13857" y="1205"/>
                  </a:lnTo>
                  <a:cubicBezTo>
                    <a:pt x="13857" y="556"/>
                    <a:pt x="13333" y="32"/>
                    <a:pt x="12685" y="32"/>
                  </a:cubicBezTo>
                  <a:lnTo>
                    <a:pt x="3056" y="32"/>
                  </a:lnTo>
                  <a:cubicBezTo>
                    <a:pt x="2778" y="32"/>
                    <a:pt x="2778" y="464"/>
                    <a:pt x="3056" y="464"/>
                  </a:cubicBezTo>
                  <a:lnTo>
                    <a:pt x="12685" y="464"/>
                  </a:lnTo>
                  <a:cubicBezTo>
                    <a:pt x="13117" y="464"/>
                    <a:pt x="13456" y="803"/>
                    <a:pt x="13456" y="1235"/>
                  </a:cubicBezTo>
                  <a:lnTo>
                    <a:pt x="13456" y="6914"/>
                  </a:lnTo>
                  <a:lnTo>
                    <a:pt x="12469" y="6173"/>
                  </a:lnTo>
                  <a:cubicBezTo>
                    <a:pt x="12469" y="6173"/>
                    <a:pt x="12469" y="6142"/>
                    <a:pt x="12469" y="6142"/>
                  </a:cubicBezTo>
                  <a:lnTo>
                    <a:pt x="12469" y="2995"/>
                  </a:lnTo>
                  <a:cubicBezTo>
                    <a:pt x="12469" y="2871"/>
                    <a:pt x="12376" y="2779"/>
                    <a:pt x="12252" y="2779"/>
                  </a:cubicBezTo>
                  <a:lnTo>
                    <a:pt x="7839" y="2779"/>
                  </a:lnTo>
                  <a:cubicBezTo>
                    <a:pt x="7716" y="2779"/>
                    <a:pt x="7623" y="2871"/>
                    <a:pt x="7623" y="2995"/>
                  </a:cubicBezTo>
                  <a:lnTo>
                    <a:pt x="7623" y="6513"/>
                  </a:lnTo>
                  <a:cubicBezTo>
                    <a:pt x="7623" y="6636"/>
                    <a:pt x="7716" y="6729"/>
                    <a:pt x="7839" y="6729"/>
                  </a:cubicBezTo>
                  <a:lnTo>
                    <a:pt x="11697" y="6729"/>
                  </a:lnTo>
                  <a:lnTo>
                    <a:pt x="11697" y="7809"/>
                  </a:lnTo>
                  <a:lnTo>
                    <a:pt x="402" y="7809"/>
                  </a:lnTo>
                  <a:lnTo>
                    <a:pt x="402" y="1205"/>
                  </a:lnTo>
                  <a:cubicBezTo>
                    <a:pt x="402" y="772"/>
                    <a:pt x="741" y="433"/>
                    <a:pt x="1173" y="433"/>
                  </a:cubicBezTo>
                  <a:lnTo>
                    <a:pt x="1883" y="433"/>
                  </a:lnTo>
                  <a:cubicBezTo>
                    <a:pt x="2161" y="433"/>
                    <a:pt x="2161" y="1"/>
                    <a:pt x="188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0" name="Google Shape;12420;p23"/>
          <p:cNvGrpSpPr/>
          <p:nvPr/>
        </p:nvGrpSpPr>
        <p:grpSpPr>
          <a:xfrm>
            <a:off x="4331941" y="2354391"/>
            <a:ext cx="423867" cy="482500"/>
            <a:chOff x="3275000" y="4141325"/>
            <a:chExt cx="317900" cy="361875"/>
          </a:xfrm>
          <a:noFill/>
        </p:grpSpPr>
        <p:sp>
          <p:nvSpPr>
            <p:cNvPr id="12421" name="Google Shape;12421;p23"/>
            <p:cNvSpPr/>
            <p:nvPr/>
          </p:nvSpPr>
          <p:spPr>
            <a:xfrm>
              <a:off x="3520025" y="4162925"/>
              <a:ext cx="11925" cy="8175"/>
            </a:xfrm>
            <a:custGeom>
              <a:avLst/>
              <a:gdLst/>
              <a:ahLst/>
              <a:cxnLst/>
              <a:rect l="l" t="t" r="r" b="b"/>
              <a:pathLst>
                <a:path w="477" h="327" extrusionOk="0">
                  <a:moveTo>
                    <a:pt x="260" y="1"/>
                  </a:moveTo>
                  <a:cubicBezTo>
                    <a:pt x="0" y="1"/>
                    <a:pt x="265" y="326"/>
                    <a:pt x="403" y="326"/>
                  </a:cubicBezTo>
                  <a:cubicBezTo>
                    <a:pt x="446" y="326"/>
                    <a:pt x="476" y="296"/>
                    <a:pt x="476" y="217"/>
                  </a:cubicBezTo>
                  <a:cubicBezTo>
                    <a:pt x="476" y="93"/>
                    <a:pt x="384" y="1"/>
                    <a:pt x="26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2" name="Google Shape;12422;p23"/>
            <p:cNvSpPr/>
            <p:nvPr/>
          </p:nvSpPr>
          <p:spPr>
            <a:xfrm>
              <a:off x="3336725" y="4162925"/>
              <a:ext cx="83350" cy="10825"/>
            </a:xfrm>
            <a:custGeom>
              <a:avLst/>
              <a:gdLst/>
              <a:ahLst/>
              <a:cxnLst/>
              <a:rect l="l" t="t" r="r" b="b"/>
              <a:pathLst>
                <a:path w="3334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3117" y="433"/>
                  </a:lnTo>
                  <a:cubicBezTo>
                    <a:pt x="3241" y="433"/>
                    <a:pt x="3333" y="340"/>
                    <a:pt x="3333" y="217"/>
                  </a:cubicBezTo>
                  <a:cubicBezTo>
                    <a:pt x="3333" y="93"/>
                    <a:pt x="3241" y="1"/>
                    <a:pt x="311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3" name="Google Shape;12423;p23"/>
            <p:cNvSpPr/>
            <p:nvPr/>
          </p:nvSpPr>
          <p:spPr>
            <a:xfrm>
              <a:off x="3342125" y="4216150"/>
              <a:ext cx="185200" cy="73325"/>
            </a:xfrm>
            <a:custGeom>
              <a:avLst/>
              <a:gdLst/>
              <a:ahLst/>
              <a:cxnLst/>
              <a:rect l="l" t="t" r="r" b="b"/>
              <a:pathLst>
                <a:path w="7408" h="2933" extrusionOk="0">
                  <a:moveTo>
                    <a:pt x="7006" y="433"/>
                  </a:moveTo>
                  <a:lnTo>
                    <a:pt x="6975" y="2532"/>
                  </a:lnTo>
                  <a:lnTo>
                    <a:pt x="432" y="2532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2717"/>
                  </a:lnTo>
                  <a:cubicBezTo>
                    <a:pt x="0" y="2840"/>
                    <a:pt x="93" y="2933"/>
                    <a:pt x="216" y="2933"/>
                  </a:cubicBezTo>
                  <a:lnTo>
                    <a:pt x="7191" y="2933"/>
                  </a:lnTo>
                  <a:cubicBezTo>
                    <a:pt x="7314" y="2933"/>
                    <a:pt x="7407" y="2840"/>
                    <a:pt x="7407" y="2717"/>
                  </a:cubicBezTo>
                  <a:lnTo>
                    <a:pt x="7407" y="217"/>
                  </a:lnTo>
                  <a:cubicBezTo>
                    <a:pt x="7407" y="94"/>
                    <a:pt x="7314" y="1"/>
                    <a:pt x="719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4" name="Google Shape;12424;p23"/>
            <p:cNvSpPr/>
            <p:nvPr/>
          </p:nvSpPr>
          <p:spPr>
            <a:xfrm>
              <a:off x="3339800" y="4311825"/>
              <a:ext cx="189050" cy="10075"/>
            </a:xfrm>
            <a:custGeom>
              <a:avLst/>
              <a:gdLst/>
              <a:ahLst/>
              <a:cxnLst/>
              <a:rect l="l" t="t" r="r" b="b"/>
              <a:pathLst>
                <a:path w="7562" h="403" extrusionOk="0">
                  <a:moveTo>
                    <a:pt x="278" y="1"/>
                  </a:moveTo>
                  <a:cubicBezTo>
                    <a:pt x="1" y="1"/>
                    <a:pt x="1" y="402"/>
                    <a:pt x="278" y="402"/>
                  </a:cubicBezTo>
                  <a:lnTo>
                    <a:pt x="7253" y="402"/>
                  </a:lnTo>
                  <a:cubicBezTo>
                    <a:pt x="7562" y="402"/>
                    <a:pt x="7562" y="1"/>
                    <a:pt x="725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5" name="Google Shape;12425;p23"/>
            <p:cNvSpPr/>
            <p:nvPr/>
          </p:nvSpPr>
          <p:spPr>
            <a:xfrm>
              <a:off x="3339800" y="4341150"/>
              <a:ext cx="189050" cy="10825"/>
            </a:xfrm>
            <a:custGeom>
              <a:avLst/>
              <a:gdLst/>
              <a:ahLst/>
              <a:cxnLst/>
              <a:rect l="l" t="t" r="r" b="b"/>
              <a:pathLst>
                <a:path w="7562" h="433" extrusionOk="0">
                  <a:moveTo>
                    <a:pt x="278" y="1"/>
                  </a:moveTo>
                  <a:cubicBezTo>
                    <a:pt x="1" y="1"/>
                    <a:pt x="1" y="433"/>
                    <a:pt x="278" y="433"/>
                  </a:cubicBezTo>
                  <a:lnTo>
                    <a:pt x="7253" y="433"/>
                  </a:lnTo>
                  <a:cubicBezTo>
                    <a:pt x="7562" y="433"/>
                    <a:pt x="7562" y="1"/>
                    <a:pt x="725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6" name="Google Shape;12426;p23"/>
            <p:cNvSpPr/>
            <p:nvPr/>
          </p:nvSpPr>
          <p:spPr>
            <a:xfrm>
              <a:off x="3275000" y="4141325"/>
              <a:ext cx="317900" cy="361875"/>
            </a:xfrm>
            <a:custGeom>
              <a:avLst/>
              <a:gdLst/>
              <a:ahLst/>
              <a:cxnLst/>
              <a:rect l="l" t="t" r="r" b="b"/>
              <a:pathLst>
                <a:path w="12716" h="14475" extrusionOk="0">
                  <a:moveTo>
                    <a:pt x="2386" y="430"/>
                  </a:moveTo>
                  <a:cubicBezTo>
                    <a:pt x="2403" y="430"/>
                    <a:pt x="2421" y="431"/>
                    <a:pt x="2438" y="432"/>
                  </a:cubicBezTo>
                  <a:lnTo>
                    <a:pt x="10308" y="432"/>
                  </a:lnTo>
                  <a:cubicBezTo>
                    <a:pt x="10586" y="432"/>
                    <a:pt x="10833" y="648"/>
                    <a:pt x="10802" y="926"/>
                  </a:cubicBezTo>
                  <a:lnTo>
                    <a:pt x="10802" y="1760"/>
                  </a:lnTo>
                  <a:lnTo>
                    <a:pt x="1914" y="1760"/>
                  </a:lnTo>
                  <a:lnTo>
                    <a:pt x="1914" y="926"/>
                  </a:lnTo>
                  <a:cubicBezTo>
                    <a:pt x="1914" y="664"/>
                    <a:pt x="2106" y="430"/>
                    <a:pt x="2386" y="430"/>
                  </a:cubicBezTo>
                  <a:close/>
                  <a:moveTo>
                    <a:pt x="1482" y="6728"/>
                  </a:moveTo>
                  <a:lnTo>
                    <a:pt x="1482" y="8487"/>
                  </a:lnTo>
                  <a:lnTo>
                    <a:pt x="587" y="7932"/>
                  </a:lnTo>
                  <a:cubicBezTo>
                    <a:pt x="617" y="7839"/>
                    <a:pt x="679" y="7716"/>
                    <a:pt x="772" y="7654"/>
                  </a:cubicBezTo>
                  <a:lnTo>
                    <a:pt x="1482" y="6728"/>
                  </a:lnTo>
                  <a:close/>
                  <a:moveTo>
                    <a:pt x="11234" y="6728"/>
                  </a:moveTo>
                  <a:lnTo>
                    <a:pt x="11975" y="7654"/>
                  </a:lnTo>
                  <a:cubicBezTo>
                    <a:pt x="12067" y="7716"/>
                    <a:pt x="12098" y="7808"/>
                    <a:pt x="12160" y="7932"/>
                  </a:cubicBezTo>
                  <a:lnTo>
                    <a:pt x="11234" y="8487"/>
                  </a:lnTo>
                  <a:lnTo>
                    <a:pt x="11234" y="6728"/>
                  </a:lnTo>
                  <a:close/>
                  <a:moveTo>
                    <a:pt x="9444" y="9598"/>
                  </a:moveTo>
                  <a:lnTo>
                    <a:pt x="8240" y="10370"/>
                  </a:lnTo>
                  <a:lnTo>
                    <a:pt x="4506" y="10370"/>
                  </a:lnTo>
                  <a:lnTo>
                    <a:pt x="3272" y="9598"/>
                  </a:lnTo>
                  <a:close/>
                  <a:moveTo>
                    <a:pt x="7561" y="10802"/>
                  </a:moveTo>
                  <a:lnTo>
                    <a:pt x="6389" y="11543"/>
                  </a:lnTo>
                  <a:lnTo>
                    <a:pt x="5185" y="10802"/>
                  </a:lnTo>
                  <a:close/>
                  <a:moveTo>
                    <a:pt x="2438" y="0"/>
                  </a:moveTo>
                  <a:cubicBezTo>
                    <a:pt x="1914" y="0"/>
                    <a:pt x="1482" y="432"/>
                    <a:pt x="1482" y="957"/>
                  </a:cubicBezTo>
                  <a:lnTo>
                    <a:pt x="1482" y="6080"/>
                  </a:lnTo>
                  <a:lnTo>
                    <a:pt x="432" y="7376"/>
                  </a:lnTo>
                  <a:cubicBezTo>
                    <a:pt x="154" y="7685"/>
                    <a:pt x="31" y="8086"/>
                    <a:pt x="31" y="8487"/>
                  </a:cubicBezTo>
                  <a:lnTo>
                    <a:pt x="31" y="11296"/>
                  </a:lnTo>
                  <a:cubicBezTo>
                    <a:pt x="31" y="11450"/>
                    <a:pt x="139" y="11527"/>
                    <a:pt x="247" y="11527"/>
                  </a:cubicBezTo>
                  <a:cubicBezTo>
                    <a:pt x="355" y="11527"/>
                    <a:pt x="463" y="11450"/>
                    <a:pt x="463" y="11296"/>
                  </a:cubicBezTo>
                  <a:lnTo>
                    <a:pt x="463" y="8518"/>
                  </a:lnTo>
                  <a:lnTo>
                    <a:pt x="463" y="8364"/>
                  </a:lnTo>
                  <a:lnTo>
                    <a:pt x="6265" y="11975"/>
                  </a:lnTo>
                  <a:cubicBezTo>
                    <a:pt x="6296" y="12006"/>
                    <a:pt x="6335" y="12021"/>
                    <a:pt x="6373" y="12021"/>
                  </a:cubicBezTo>
                  <a:cubicBezTo>
                    <a:pt x="6412" y="12021"/>
                    <a:pt x="6450" y="12006"/>
                    <a:pt x="6481" y="11975"/>
                  </a:cubicBezTo>
                  <a:lnTo>
                    <a:pt x="12283" y="8364"/>
                  </a:lnTo>
                  <a:cubicBezTo>
                    <a:pt x="12283" y="8426"/>
                    <a:pt x="12283" y="8457"/>
                    <a:pt x="12283" y="8518"/>
                  </a:cubicBezTo>
                  <a:lnTo>
                    <a:pt x="12283" y="13148"/>
                  </a:lnTo>
                  <a:cubicBezTo>
                    <a:pt x="12283" y="13641"/>
                    <a:pt x="11882" y="14043"/>
                    <a:pt x="11357" y="14043"/>
                  </a:cubicBezTo>
                  <a:lnTo>
                    <a:pt x="1327" y="14043"/>
                  </a:lnTo>
                  <a:cubicBezTo>
                    <a:pt x="833" y="14043"/>
                    <a:pt x="432" y="13641"/>
                    <a:pt x="432" y="13148"/>
                  </a:cubicBezTo>
                  <a:lnTo>
                    <a:pt x="432" y="12623"/>
                  </a:lnTo>
                  <a:cubicBezTo>
                    <a:pt x="432" y="12484"/>
                    <a:pt x="324" y="12415"/>
                    <a:pt x="216" y="12415"/>
                  </a:cubicBezTo>
                  <a:cubicBezTo>
                    <a:pt x="108" y="12415"/>
                    <a:pt x="0" y="12484"/>
                    <a:pt x="0" y="12623"/>
                  </a:cubicBezTo>
                  <a:lnTo>
                    <a:pt x="0" y="13148"/>
                  </a:lnTo>
                  <a:cubicBezTo>
                    <a:pt x="31" y="13888"/>
                    <a:pt x="617" y="14475"/>
                    <a:pt x="1327" y="14475"/>
                  </a:cubicBezTo>
                  <a:lnTo>
                    <a:pt x="11357" y="14475"/>
                  </a:lnTo>
                  <a:cubicBezTo>
                    <a:pt x="12098" y="14475"/>
                    <a:pt x="12684" y="13888"/>
                    <a:pt x="12684" y="13148"/>
                  </a:cubicBezTo>
                  <a:lnTo>
                    <a:pt x="12684" y="8518"/>
                  </a:lnTo>
                  <a:cubicBezTo>
                    <a:pt x="12715" y="8117"/>
                    <a:pt x="12561" y="7716"/>
                    <a:pt x="12314" y="7407"/>
                  </a:cubicBezTo>
                  <a:lnTo>
                    <a:pt x="12314" y="7376"/>
                  </a:lnTo>
                  <a:lnTo>
                    <a:pt x="11234" y="6049"/>
                  </a:lnTo>
                  <a:lnTo>
                    <a:pt x="11234" y="5185"/>
                  </a:lnTo>
                  <a:cubicBezTo>
                    <a:pt x="11234" y="5031"/>
                    <a:pt x="11126" y="4954"/>
                    <a:pt x="11018" y="4954"/>
                  </a:cubicBezTo>
                  <a:cubicBezTo>
                    <a:pt x="10910" y="4954"/>
                    <a:pt x="10802" y="5031"/>
                    <a:pt x="10802" y="5185"/>
                  </a:cubicBezTo>
                  <a:lnTo>
                    <a:pt x="10802" y="8734"/>
                  </a:lnTo>
                  <a:lnTo>
                    <a:pt x="10030" y="9259"/>
                  </a:lnTo>
                  <a:cubicBezTo>
                    <a:pt x="9969" y="9197"/>
                    <a:pt x="9907" y="9166"/>
                    <a:pt x="9845" y="9166"/>
                  </a:cubicBezTo>
                  <a:lnTo>
                    <a:pt x="2870" y="9166"/>
                  </a:lnTo>
                  <a:cubicBezTo>
                    <a:pt x="2809" y="9166"/>
                    <a:pt x="2747" y="9197"/>
                    <a:pt x="2716" y="9259"/>
                  </a:cubicBezTo>
                  <a:lnTo>
                    <a:pt x="1914" y="8734"/>
                  </a:lnTo>
                  <a:lnTo>
                    <a:pt x="1914" y="2161"/>
                  </a:lnTo>
                  <a:lnTo>
                    <a:pt x="10833" y="2161"/>
                  </a:lnTo>
                  <a:lnTo>
                    <a:pt x="10833" y="3889"/>
                  </a:lnTo>
                  <a:cubicBezTo>
                    <a:pt x="10833" y="4028"/>
                    <a:pt x="10941" y="4097"/>
                    <a:pt x="11049" y="4097"/>
                  </a:cubicBezTo>
                  <a:cubicBezTo>
                    <a:pt x="11157" y="4097"/>
                    <a:pt x="11265" y="4028"/>
                    <a:pt x="11265" y="3889"/>
                  </a:cubicBezTo>
                  <a:lnTo>
                    <a:pt x="11265" y="957"/>
                  </a:lnTo>
                  <a:cubicBezTo>
                    <a:pt x="11265" y="432"/>
                    <a:pt x="10833" y="0"/>
                    <a:pt x="1033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7" name="Google Shape;12427;p23"/>
          <p:cNvGrpSpPr/>
          <p:nvPr/>
        </p:nvGrpSpPr>
        <p:grpSpPr>
          <a:xfrm>
            <a:off x="7312526" y="2354375"/>
            <a:ext cx="482500" cy="482533"/>
            <a:chOff x="6250075" y="3563425"/>
            <a:chExt cx="361875" cy="361900"/>
          </a:xfrm>
          <a:noFill/>
        </p:grpSpPr>
        <p:sp>
          <p:nvSpPr>
            <p:cNvPr id="12428" name="Google Shape;12428;p23"/>
            <p:cNvSpPr/>
            <p:nvPr/>
          </p:nvSpPr>
          <p:spPr>
            <a:xfrm>
              <a:off x="6309050" y="3728950"/>
              <a:ext cx="126650" cy="94125"/>
            </a:xfrm>
            <a:custGeom>
              <a:avLst/>
              <a:gdLst/>
              <a:ahLst/>
              <a:cxnLst/>
              <a:rect l="l" t="t" r="r" b="b"/>
              <a:pathLst>
                <a:path w="5066" h="3765" extrusionOk="0">
                  <a:moveTo>
                    <a:pt x="2543" y="439"/>
                  </a:moveTo>
                  <a:cubicBezTo>
                    <a:pt x="2840" y="439"/>
                    <a:pt x="3135" y="533"/>
                    <a:pt x="3382" y="725"/>
                  </a:cubicBezTo>
                  <a:lnTo>
                    <a:pt x="1376" y="2731"/>
                  </a:lnTo>
                  <a:cubicBezTo>
                    <a:pt x="944" y="2176"/>
                    <a:pt x="1005" y="1373"/>
                    <a:pt x="1499" y="879"/>
                  </a:cubicBezTo>
                  <a:cubicBezTo>
                    <a:pt x="1791" y="587"/>
                    <a:pt x="2169" y="439"/>
                    <a:pt x="2543" y="439"/>
                  </a:cubicBezTo>
                  <a:close/>
                  <a:moveTo>
                    <a:pt x="3690" y="1034"/>
                  </a:moveTo>
                  <a:lnTo>
                    <a:pt x="3690" y="1034"/>
                  </a:lnTo>
                  <a:cubicBezTo>
                    <a:pt x="4123" y="1620"/>
                    <a:pt x="4061" y="2392"/>
                    <a:pt x="3536" y="2916"/>
                  </a:cubicBezTo>
                  <a:cubicBezTo>
                    <a:pt x="3289" y="3194"/>
                    <a:pt x="2919" y="3348"/>
                    <a:pt x="2518" y="3348"/>
                  </a:cubicBezTo>
                  <a:cubicBezTo>
                    <a:pt x="2209" y="3348"/>
                    <a:pt x="1900" y="3225"/>
                    <a:pt x="1684" y="3040"/>
                  </a:cubicBezTo>
                  <a:lnTo>
                    <a:pt x="3690" y="1034"/>
                  </a:lnTo>
                  <a:close/>
                  <a:moveTo>
                    <a:pt x="2548" y="0"/>
                  </a:moveTo>
                  <a:cubicBezTo>
                    <a:pt x="1162" y="0"/>
                    <a:pt x="0" y="1682"/>
                    <a:pt x="1067" y="3040"/>
                  </a:cubicBezTo>
                  <a:lnTo>
                    <a:pt x="697" y="3410"/>
                  </a:lnTo>
                  <a:cubicBezTo>
                    <a:pt x="635" y="3503"/>
                    <a:pt x="635" y="3626"/>
                    <a:pt x="697" y="3719"/>
                  </a:cubicBezTo>
                  <a:cubicBezTo>
                    <a:pt x="743" y="3749"/>
                    <a:pt x="797" y="3765"/>
                    <a:pt x="851" y="3765"/>
                  </a:cubicBezTo>
                  <a:cubicBezTo>
                    <a:pt x="905" y="3765"/>
                    <a:pt x="959" y="3749"/>
                    <a:pt x="1005" y="3719"/>
                  </a:cubicBezTo>
                  <a:lnTo>
                    <a:pt x="1376" y="3348"/>
                  </a:lnTo>
                  <a:cubicBezTo>
                    <a:pt x="1746" y="3639"/>
                    <a:pt x="2141" y="3764"/>
                    <a:pt x="2519" y="3764"/>
                  </a:cubicBezTo>
                  <a:cubicBezTo>
                    <a:pt x="3904" y="3764"/>
                    <a:pt x="5066" y="2083"/>
                    <a:pt x="3999" y="725"/>
                  </a:cubicBezTo>
                  <a:lnTo>
                    <a:pt x="4339" y="355"/>
                  </a:lnTo>
                  <a:cubicBezTo>
                    <a:pt x="4502" y="214"/>
                    <a:pt x="4365" y="3"/>
                    <a:pt x="4208" y="3"/>
                  </a:cubicBezTo>
                  <a:cubicBezTo>
                    <a:pt x="4158" y="3"/>
                    <a:pt x="4106" y="25"/>
                    <a:pt x="4061" y="77"/>
                  </a:cubicBezTo>
                  <a:lnTo>
                    <a:pt x="3690" y="416"/>
                  </a:lnTo>
                  <a:cubicBezTo>
                    <a:pt x="3320" y="125"/>
                    <a:pt x="2925" y="0"/>
                    <a:pt x="254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9" name="Google Shape;12429;p23"/>
            <p:cNvSpPr/>
            <p:nvPr/>
          </p:nvSpPr>
          <p:spPr>
            <a:xfrm>
              <a:off x="6525775" y="3657150"/>
              <a:ext cx="69975" cy="54450"/>
            </a:xfrm>
            <a:custGeom>
              <a:avLst/>
              <a:gdLst/>
              <a:ahLst/>
              <a:cxnLst/>
              <a:rect l="l" t="t" r="r" b="b"/>
              <a:pathLst>
                <a:path w="2799" h="2178" extrusionOk="0">
                  <a:moveTo>
                    <a:pt x="1410" y="449"/>
                  </a:moveTo>
                  <a:cubicBezTo>
                    <a:pt x="1502" y="449"/>
                    <a:pt x="1595" y="480"/>
                    <a:pt x="1688" y="511"/>
                  </a:cubicBezTo>
                  <a:lnTo>
                    <a:pt x="823" y="1375"/>
                  </a:lnTo>
                  <a:cubicBezTo>
                    <a:pt x="700" y="1128"/>
                    <a:pt x="762" y="819"/>
                    <a:pt x="947" y="634"/>
                  </a:cubicBezTo>
                  <a:cubicBezTo>
                    <a:pt x="1070" y="511"/>
                    <a:pt x="1256" y="449"/>
                    <a:pt x="1410" y="449"/>
                  </a:cubicBezTo>
                  <a:close/>
                  <a:moveTo>
                    <a:pt x="1996" y="819"/>
                  </a:moveTo>
                  <a:lnTo>
                    <a:pt x="1996" y="819"/>
                  </a:lnTo>
                  <a:cubicBezTo>
                    <a:pt x="2120" y="1066"/>
                    <a:pt x="2058" y="1344"/>
                    <a:pt x="1873" y="1560"/>
                  </a:cubicBezTo>
                  <a:cubicBezTo>
                    <a:pt x="1753" y="1680"/>
                    <a:pt x="1582" y="1748"/>
                    <a:pt x="1410" y="1748"/>
                  </a:cubicBezTo>
                  <a:cubicBezTo>
                    <a:pt x="1315" y="1748"/>
                    <a:pt x="1220" y="1727"/>
                    <a:pt x="1132" y="1684"/>
                  </a:cubicBezTo>
                  <a:lnTo>
                    <a:pt x="1996" y="819"/>
                  </a:lnTo>
                  <a:close/>
                  <a:moveTo>
                    <a:pt x="1393" y="1"/>
                  </a:moveTo>
                  <a:cubicBezTo>
                    <a:pt x="632" y="1"/>
                    <a:pt x="1" y="900"/>
                    <a:pt x="515" y="1684"/>
                  </a:cubicBezTo>
                  <a:lnTo>
                    <a:pt x="391" y="1807"/>
                  </a:lnTo>
                  <a:cubicBezTo>
                    <a:pt x="249" y="1973"/>
                    <a:pt x="381" y="2176"/>
                    <a:pt x="548" y="2176"/>
                  </a:cubicBezTo>
                  <a:cubicBezTo>
                    <a:pt x="597" y="2176"/>
                    <a:pt x="650" y="2158"/>
                    <a:pt x="700" y="2116"/>
                  </a:cubicBezTo>
                  <a:lnTo>
                    <a:pt x="823" y="1992"/>
                  </a:lnTo>
                  <a:cubicBezTo>
                    <a:pt x="1009" y="2116"/>
                    <a:pt x="1194" y="2177"/>
                    <a:pt x="1410" y="2177"/>
                  </a:cubicBezTo>
                  <a:cubicBezTo>
                    <a:pt x="2274" y="2177"/>
                    <a:pt x="2799" y="1221"/>
                    <a:pt x="2336" y="511"/>
                  </a:cubicBezTo>
                  <a:lnTo>
                    <a:pt x="2459" y="357"/>
                  </a:lnTo>
                  <a:cubicBezTo>
                    <a:pt x="2521" y="295"/>
                    <a:pt x="2521" y="140"/>
                    <a:pt x="2459" y="79"/>
                  </a:cubicBezTo>
                  <a:lnTo>
                    <a:pt x="2428" y="79"/>
                  </a:lnTo>
                  <a:cubicBezTo>
                    <a:pt x="2382" y="32"/>
                    <a:pt x="2328" y="9"/>
                    <a:pt x="2274" y="9"/>
                  </a:cubicBezTo>
                  <a:cubicBezTo>
                    <a:pt x="2220" y="9"/>
                    <a:pt x="2166" y="32"/>
                    <a:pt x="2120" y="79"/>
                  </a:cubicBezTo>
                  <a:lnTo>
                    <a:pt x="1996" y="202"/>
                  </a:lnTo>
                  <a:cubicBezTo>
                    <a:pt x="1798" y="62"/>
                    <a:pt x="1591" y="1"/>
                    <a:pt x="139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0" name="Google Shape;12430;p23"/>
            <p:cNvSpPr/>
            <p:nvPr/>
          </p:nvSpPr>
          <p:spPr>
            <a:xfrm>
              <a:off x="6510075" y="3563625"/>
              <a:ext cx="101875" cy="177300"/>
            </a:xfrm>
            <a:custGeom>
              <a:avLst/>
              <a:gdLst/>
              <a:ahLst/>
              <a:cxnLst/>
              <a:rect l="l" t="t" r="r" b="b"/>
              <a:pathLst>
                <a:path w="4075" h="7092" extrusionOk="0">
                  <a:moveTo>
                    <a:pt x="2038" y="1"/>
                  </a:moveTo>
                  <a:cubicBezTo>
                    <a:pt x="1930" y="1"/>
                    <a:pt x="1822" y="70"/>
                    <a:pt x="1822" y="209"/>
                  </a:cubicBezTo>
                  <a:lnTo>
                    <a:pt x="1822" y="980"/>
                  </a:lnTo>
                  <a:lnTo>
                    <a:pt x="1451" y="980"/>
                  </a:lnTo>
                  <a:cubicBezTo>
                    <a:pt x="1174" y="980"/>
                    <a:pt x="896" y="1104"/>
                    <a:pt x="742" y="1320"/>
                  </a:cubicBezTo>
                  <a:lnTo>
                    <a:pt x="217" y="1968"/>
                  </a:lnTo>
                  <a:cubicBezTo>
                    <a:pt x="63" y="2122"/>
                    <a:pt x="1" y="2338"/>
                    <a:pt x="1" y="2554"/>
                  </a:cubicBezTo>
                  <a:lnTo>
                    <a:pt x="1" y="6165"/>
                  </a:lnTo>
                  <a:cubicBezTo>
                    <a:pt x="1" y="6659"/>
                    <a:pt x="402" y="7091"/>
                    <a:pt x="927" y="7091"/>
                  </a:cubicBezTo>
                  <a:lnTo>
                    <a:pt x="3180" y="7091"/>
                  </a:lnTo>
                  <a:cubicBezTo>
                    <a:pt x="3674" y="7091"/>
                    <a:pt x="4075" y="6659"/>
                    <a:pt x="4075" y="6165"/>
                  </a:cubicBezTo>
                  <a:lnTo>
                    <a:pt x="4075" y="4344"/>
                  </a:lnTo>
                  <a:cubicBezTo>
                    <a:pt x="4075" y="4206"/>
                    <a:pt x="3974" y="4136"/>
                    <a:pt x="3874" y="4136"/>
                  </a:cubicBezTo>
                  <a:cubicBezTo>
                    <a:pt x="3774" y="4136"/>
                    <a:pt x="3674" y="4206"/>
                    <a:pt x="3674" y="4344"/>
                  </a:cubicBezTo>
                  <a:lnTo>
                    <a:pt x="3674" y="6165"/>
                  </a:lnTo>
                  <a:cubicBezTo>
                    <a:pt x="3674" y="6443"/>
                    <a:pt x="3458" y="6659"/>
                    <a:pt x="3180" y="6659"/>
                  </a:cubicBezTo>
                  <a:lnTo>
                    <a:pt x="927" y="6659"/>
                  </a:lnTo>
                  <a:cubicBezTo>
                    <a:pt x="649" y="6659"/>
                    <a:pt x="433" y="6443"/>
                    <a:pt x="433" y="6165"/>
                  </a:cubicBezTo>
                  <a:lnTo>
                    <a:pt x="433" y="2524"/>
                  </a:lnTo>
                  <a:cubicBezTo>
                    <a:pt x="433" y="2431"/>
                    <a:pt x="464" y="2308"/>
                    <a:pt x="526" y="2215"/>
                  </a:cubicBezTo>
                  <a:lnTo>
                    <a:pt x="1050" y="1567"/>
                  </a:lnTo>
                  <a:cubicBezTo>
                    <a:pt x="1143" y="1443"/>
                    <a:pt x="1297" y="1382"/>
                    <a:pt x="1451" y="1382"/>
                  </a:cubicBezTo>
                  <a:lnTo>
                    <a:pt x="1822" y="1382"/>
                  </a:lnTo>
                  <a:lnTo>
                    <a:pt x="1822" y="2308"/>
                  </a:lnTo>
                  <a:cubicBezTo>
                    <a:pt x="1822" y="2431"/>
                    <a:pt x="1914" y="2524"/>
                    <a:pt x="2038" y="2524"/>
                  </a:cubicBezTo>
                  <a:cubicBezTo>
                    <a:pt x="2161" y="2524"/>
                    <a:pt x="2254" y="2431"/>
                    <a:pt x="2254" y="2308"/>
                  </a:cubicBezTo>
                  <a:lnTo>
                    <a:pt x="2254" y="1382"/>
                  </a:lnTo>
                  <a:lnTo>
                    <a:pt x="2655" y="1382"/>
                  </a:lnTo>
                  <a:cubicBezTo>
                    <a:pt x="2809" y="1382"/>
                    <a:pt x="2933" y="1443"/>
                    <a:pt x="3025" y="1567"/>
                  </a:cubicBezTo>
                  <a:lnTo>
                    <a:pt x="3550" y="2215"/>
                  </a:lnTo>
                  <a:cubicBezTo>
                    <a:pt x="3612" y="2308"/>
                    <a:pt x="3674" y="2431"/>
                    <a:pt x="3674" y="2524"/>
                  </a:cubicBezTo>
                  <a:lnTo>
                    <a:pt x="3674" y="3141"/>
                  </a:lnTo>
                  <a:cubicBezTo>
                    <a:pt x="3674" y="3264"/>
                    <a:pt x="3766" y="3357"/>
                    <a:pt x="3859" y="3357"/>
                  </a:cubicBezTo>
                  <a:cubicBezTo>
                    <a:pt x="3982" y="3357"/>
                    <a:pt x="4075" y="3264"/>
                    <a:pt x="4075" y="3141"/>
                  </a:cubicBezTo>
                  <a:lnTo>
                    <a:pt x="4075" y="2554"/>
                  </a:lnTo>
                  <a:cubicBezTo>
                    <a:pt x="4075" y="2338"/>
                    <a:pt x="4013" y="2122"/>
                    <a:pt x="3890" y="1968"/>
                  </a:cubicBezTo>
                  <a:lnTo>
                    <a:pt x="3365" y="1320"/>
                  </a:lnTo>
                  <a:cubicBezTo>
                    <a:pt x="3180" y="1104"/>
                    <a:pt x="2933" y="980"/>
                    <a:pt x="2655" y="980"/>
                  </a:cubicBezTo>
                  <a:lnTo>
                    <a:pt x="2254" y="980"/>
                  </a:lnTo>
                  <a:lnTo>
                    <a:pt x="2254" y="209"/>
                  </a:lnTo>
                  <a:cubicBezTo>
                    <a:pt x="2254" y="70"/>
                    <a:pt x="2146" y="1"/>
                    <a:pt x="203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1" name="Google Shape;12431;p23"/>
            <p:cNvSpPr/>
            <p:nvPr/>
          </p:nvSpPr>
          <p:spPr>
            <a:xfrm>
              <a:off x="6250075" y="3563425"/>
              <a:ext cx="361875" cy="361900"/>
            </a:xfrm>
            <a:custGeom>
              <a:avLst/>
              <a:gdLst/>
              <a:ahLst/>
              <a:cxnLst/>
              <a:rect l="l" t="t" r="r" b="b"/>
              <a:pathLst>
                <a:path w="14475" h="14476" extrusionOk="0">
                  <a:moveTo>
                    <a:pt x="5093" y="433"/>
                  </a:moveTo>
                  <a:cubicBezTo>
                    <a:pt x="6019" y="433"/>
                    <a:pt x="6759" y="1174"/>
                    <a:pt x="6759" y="2099"/>
                  </a:cubicBezTo>
                  <a:lnTo>
                    <a:pt x="6759" y="3365"/>
                  </a:lnTo>
                  <a:lnTo>
                    <a:pt x="3025" y="3365"/>
                  </a:lnTo>
                  <a:lnTo>
                    <a:pt x="3025" y="2099"/>
                  </a:lnTo>
                  <a:cubicBezTo>
                    <a:pt x="3025" y="1174"/>
                    <a:pt x="3766" y="433"/>
                    <a:pt x="4692" y="433"/>
                  </a:cubicBezTo>
                  <a:close/>
                  <a:moveTo>
                    <a:pt x="13641" y="8179"/>
                  </a:moveTo>
                  <a:cubicBezTo>
                    <a:pt x="13858" y="8210"/>
                    <a:pt x="14074" y="8395"/>
                    <a:pt x="14074" y="8642"/>
                  </a:cubicBezTo>
                  <a:lnTo>
                    <a:pt x="14074" y="8982"/>
                  </a:lnTo>
                  <a:lnTo>
                    <a:pt x="8210" y="8982"/>
                  </a:lnTo>
                  <a:lnTo>
                    <a:pt x="8210" y="8642"/>
                  </a:lnTo>
                  <a:cubicBezTo>
                    <a:pt x="8210" y="8395"/>
                    <a:pt x="8395" y="8179"/>
                    <a:pt x="8642" y="8179"/>
                  </a:cubicBezTo>
                  <a:close/>
                  <a:moveTo>
                    <a:pt x="4692" y="1"/>
                  </a:moveTo>
                  <a:cubicBezTo>
                    <a:pt x="3519" y="1"/>
                    <a:pt x="2593" y="927"/>
                    <a:pt x="2593" y="2099"/>
                  </a:cubicBezTo>
                  <a:lnTo>
                    <a:pt x="2593" y="3365"/>
                  </a:lnTo>
                  <a:lnTo>
                    <a:pt x="247" y="3365"/>
                  </a:lnTo>
                  <a:cubicBezTo>
                    <a:pt x="124" y="3365"/>
                    <a:pt x="31" y="3457"/>
                    <a:pt x="31" y="3581"/>
                  </a:cubicBezTo>
                  <a:lnTo>
                    <a:pt x="31" y="4661"/>
                  </a:lnTo>
                  <a:cubicBezTo>
                    <a:pt x="31" y="4800"/>
                    <a:pt x="132" y="4869"/>
                    <a:pt x="232" y="4869"/>
                  </a:cubicBezTo>
                  <a:cubicBezTo>
                    <a:pt x="332" y="4869"/>
                    <a:pt x="433" y="4800"/>
                    <a:pt x="433" y="4661"/>
                  </a:cubicBezTo>
                  <a:lnTo>
                    <a:pt x="433" y="3797"/>
                  </a:lnTo>
                  <a:lnTo>
                    <a:pt x="2624" y="3797"/>
                  </a:lnTo>
                  <a:lnTo>
                    <a:pt x="2624" y="4661"/>
                  </a:lnTo>
                  <a:cubicBezTo>
                    <a:pt x="2624" y="4800"/>
                    <a:pt x="2724" y="4869"/>
                    <a:pt x="2824" y="4869"/>
                  </a:cubicBezTo>
                  <a:cubicBezTo>
                    <a:pt x="2925" y="4869"/>
                    <a:pt x="3025" y="4800"/>
                    <a:pt x="3025" y="4661"/>
                  </a:cubicBezTo>
                  <a:lnTo>
                    <a:pt x="3025" y="3797"/>
                  </a:lnTo>
                  <a:lnTo>
                    <a:pt x="6790" y="3797"/>
                  </a:lnTo>
                  <a:lnTo>
                    <a:pt x="6790" y="4661"/>
                  </a:lnTo>
                  <a:cubicBezTo>
                    <a:pt x="6790" y="4800"/>
                    <a:pt x="6890" y="4869"/>
                    <a:pt x="6991" y="4869"/>
                  </a:cubicBezTo>
                  <a:cubicBezTo>
                    <a:pt x="7091" y="4869"/>
                    <a:pt x="7191" y="4800"/>
                    <a:pt x="7191" y="4661"/>
                  </a:cubicBezTo>
                  <a:lnTo>
                    <a:pt x="7191" y="3797"/>
                  </a:lnTo>
                  <a:lnTo>
                    <a:pt x="9352" y="3797"/>
                  </a:lnTo>
                  <a:lnTo>
                    <a:pt x="9352" y="7778"/>
                  </a:lnTo>
                  <a:lnTo>
                    <a:pt x="8673" y="7778"/>
                  </a:lnTo>
                  <a:cubicBezTo>
                    <a:pt x="8179" y="7778"/>
                    <a:pt x="7809" y="8148"/>
                    <a:pt x="7809" y="8642"/>
                  </a:cubicBezTo>
                  <a:lnTo>
                    <a:pt x="7809" y="12037"/>
                  </a:lnTo>
                  <a:lnTo>
                    <a:pt x="2902" y="12037"/>
                  </a:lnTo>
                  <a:cubicBezTo>
                    <a:pt x="2624" y="12037"/>
                    <a:pt x="2624" y="12438"/>
                    <a:pt x="2902" y="12438"/>
                  </a:cubicBezTo>
                  <a:lnTo>
                    <a:pt x="7778" y="12438"/>
                  </a:lnTo>
                  <a:lnTo>
                    <a:pt x="7778" y="13611"/>
                  </a:lnTo>
                  <a:cubicBezTo>
                    <a:pt x="7778" y="13765"/>
                    <a:pt x="7809" y="13889"/>
                    <a:pt x="7901" y="14043"/>
                  </a:cubicBezTo>
                  <a:lnTo>
                    <a:pt x="1081" y="14043"/>
                  </a:lnTo>
                  <a:cubicBezTo>
                    <a:pt x="710" y="14043"/>
                    <a:pt x="433" y="13765"/>
                    <a:pt x="433" y="13395"/>
                  </a:cubicBezTo>
                  <a:lnTo>
                    <a:pt x="433" y="12438"/>
                  </a:lnTo>
                  <a:lnTo>
                    <a:pt x="1698" y="12438"/>
                  </a:lnTo>
                  <a:cubicBezTo>
                    <a:pt x="1976" y="12438"/>
                    <a:pt x="1976" y="12006"/>
                    <a:pt x="1698" y="12006"/>
                  </a:cubicBezTo>
                  <a:lnTo>
                    <a:pt x="433" y="12006"/>
                  </a:lnTo>
                  <a:lnTo>
                    <a:pt x="433" y="5834"/>
                  </a:lnTo>
                  <a:cubicBezTo>
                    <a:pt x="433" y="5679"/>
                    <a:pt x="325" y="5602"/>
                    <a:pt x="217" y="5602"/>
                  </a:cubicBezTo>
                  <a:cubicBezTo>
                    <a:pt x="109" y="5602"/>
                    <a:pt x="1" y="5679"/>
                    <a:pt x="1" y="5834"/>
                  </a:cubicBezTo>
                  <a:lnTo>
                    <a:pt x="1" y="13426"/>
                  </a:lnTo>
                  <a:cubicBezTo>
                    <a:pt x="1" y="14012"/>
                    <a:pt x="463" y="14475"/>
                    <a:pt x="1081" y="14475"/>
                  </a:cubicBezTo>
                  <a:lnTo>
                    <a:pt x="11944" y="14475"/>
                  </a:lnTo>
                  <a:cubicBezTo>
                    <a:pt x="12222" y="14475"/>
                    <a:pt x="12222" y="14043"/>
                    <a:pt x="11944" y="14043"/>
                  </a:cubicBezTo>
                  <a:lnTo>
                    <a:pt x="8642" y="14043"/>
                  </a:lnTo>
                  <a:cubicBezTo>
                    <a:pt x="8395" y="14043"/>
                    <a:pt x="8210" y="13858"/>
                    <a:pt x="8210" y="13611"/>
                  </a:cubicBezTo>
                  <a:lnTo>
                    <a:pt x="8210" y="9414"/>
                  </a:lnTo>
                  <a:lnTo>
                    <a:pt x="14043" y="9414"/>
                  </a:lnTo>
                  <a:lnTo>
                    <a:pt x="14043" y="13611"/>
                  </a:lnTo>
                  <a:cubicBezTo>
                    <a:pt x="14043" y="13858"/>
                    <a:pt x="13858" y="14043"/>
                    <a:pt x="13611" y="14043"/>
                  </a:cubicBezTo>
                  <a:lnTo>
                    <a:pt x="13117" y="14043"/>
                  </a:lnTo>
                  <a:cubicBezTo>
                    <a:pt x="12839" y="14043"/>
                    <a:pt x="12839" y="14475"/>
                    <a:pt x="13117" y="14475"/>
                  </a:cubicBezTo>
                  <a:lnTo>
                    <a:pt x="13611" y="14475"/>
                  </a:lnTo>
                  <a:cubicBezTo>
                    <a:pt x="14104" y="14475"/>
                    <a:pt x="14475" y="14105"/>
                    <a:pt x="14475" y="13611"/>
                  </a:cubicBezTo>
                  <a:lnTo>
                    <a:pt x="14475" y="8642"/>
                  </a:lnTo>
                  <a:cubicBezTo>
                    <a:pt x="14475" y="8148"/>
                    <a:pt x="14104" y="7778"/>
                    <a:pt x="13641" y="7778"/>
                  </a:cubicBezTo>
                  <a:lnTo>
                    <a:pt x="9784" y="7778"/>
                  </a:lnTo>
                  <a:lnTo>
                    <a:pt x="9784" y="3581"/>
                  </a:lnTo>
                  <a:cubicBezTo>
                    <a:pt x="9784" y="3457"/>
                    <a:pt x="9660" y="3365"/>
                    <a:pt x="9568" y="3365"/>
                  </a:cubicBezTo>
                  <a:lnTo>
                    <a:pt x="7191" y="3365"/>
                  </a:lnTo>
                  <a:lnTo>
                    <a:pt x="7191" y="2099"/>
                  </a:lnTo>
                  <a:cubicBezTo>
                    <a:pt x="7191" y="927"/>
                    <a:pt x="6235" y="1"/>
                    <a:pt x="509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2" name="Google Shape;12432;p23"/>
            <p:cNvSpPr/>
            <p:nvPr/>
          </p:nvSpPr>
          <p:spPr>
            <a:xfrm>
              <a:off x="6483950" y="3822850"/>
              <a:ext cx="88575" cy="67175"/>
            </a:xfrm>
            <a:custGeom>
              <a:avLst/>
              <a:gdLst/>
              <a:ahLst/>
              <a:cxnLst/>
              <a:rect l="l" t="t" r="r" b="b"/>
              <a:pathLst>
                <a:path w="3543" h="2687" extrusionOk="0">
                  <a:moveTo>
                    <a:pt x="1787" y="456"/>
                  </a:moveTo>
                  <a:cubicBezTo>
                    <a:pt x="1941" y="456"/>
                    <a:pt x="2095" y="487"/>
                    <a:pt x="2250" y="580"/>
                  </a:cubicBezTo>
                  <a:lnTo>
                    <a:pt x="1015" y="1814"/>
                  </a:lnTo>
                  <a:cubicBezTo>
                    <a:pt x="799" y="1444"/>
                    <a:pt x="861" y="1012"/>
                    <a:pt x="1139" y="703"/>
                  </a:cubicBezTo>
                  <a:cubicBezTo>
                    <a:pt x="1324" y="549"/>
                    <a:pt x="1540" y="456"/>
                    <a:pt x="1787" y="456"/>
                  </a:cubicBezTo>
                  <a:close/>
                  <a:moveTo>
                    <a:pt x="2558" y="858"/>
                  </a:moveTo>
                  <a:lnTo>
                    <a:pt x="2558" y="858"/>
                  </a:lnTo>
                  <a:cubicBezTo>
                    <a:pt x="2774" y="1228"/>
                    <a:pt x="2713" y="1660"/>
                    <a:pt x="2404" y="1969"/>
                  </a:cubicBezTo>
                  <a:cubicBezTo>
                    <a:pt x="2239" y="2133"/>
                    <a:pt x="2010" y="2222"/>
                    <a:pt x="1779" y="2222"/>
                  </a:cubicBezTo>
                  <a:cubicBezTo>
                    <a:pt x="1621" y="2222"/>
                    <a:pt x="1462" y="2180"/>
                    <a:pt x="1324" y="2092"/>
                  </a:cubicBezTo>
                  <a:lnTo>
                    <a:pt x="2558" y="858"/>
                  </a:lnTo>
                  <a:close/>
                  <a:moveTo>
                    <a:pt x="1766" y="1"/>
                  </a:moveTo>
                  <a:cubicBezTo>
                    <a:pt x="793" y="1"/>
                    <a:pt x="0" y="1148"/>
                    <a:pt x="707" y="2123"/>
                  </a:cubicBezTo>
                  <a:lnTo>
                    <a:pt x="521" y="2308"/>
                  </a:lnTo>
                  <a:cubicBezTo>
                    <a:pt x="429" y="2401"/>
                    <a:pt x="429" y="2524"/>
                    <a:pt x="521" y="2617"/>
                  </a:cubicBezTo>
                  <a:cubicBezTo>
                    <a:pt x="552" y="2663"/>
                    <a:pt x="598" y="2686"/>
                    <a:pt x="649" y="2686"/>
                  </a:cubicBezTo>
                  <a:cubicBezTo>
                    <a:pt x="699" y="2686"/>
                    <a:pt x="753" y="2663"/>
                    <a:pt x="799" y="2617"/>
                  </a:cubicBezTo>
                  <a:lnTo>
                    <a:pt x="1015" y="2401"/>
                  </a:lnTo>
                  <a:cubicBezTo>
                    <a:pt x="1269" y="2590"/>
                    <a:pt x="1537" y="2671"/>
                    <a:pt x="1793" y="2671"/>
                  </a:cubicBezTo>
                  <a:cubicBezTo>
                    <a:pt x="2750" y="2671"/>
                    <a:pt x="3542" y="1529"/>
                    <a:pt x="2836" y="580"/>
                  </a:cubicBezTo>
                  <a:lnTo>
                    <a:pt x="3052" y="364"/>
                  </a:lnTo>
                  <a:cubicBezTo>
                    <a:pt x="3114" y="302"/>
                    <a:pt x="3114" y="148"/>
                    <a:pt x="3052" y="86"/>
                  </a:cubicBezTo>
                  <a:cubicBezTo>
                    <a:pt x="3006" y="40"/>
                    <a:pt x="2952" y="17"/>
                    <a:pt x="2898" y="17"/>
                  </a:cubicBezTo>
                  <a:cubicBezTo>
                    <a:pt x="2844" y="17"/>
                    <a:pt x="2790" y="40"/>
                    <a:pt x="2743" y="86"/>
                  </a:cubicBezTo>
                  <a:lnTo>
                    <a:pt x="2558" y="271"/>
                  </a:lnTo>
                  <a:cubicBezTo>
                    <a:pt x="2298" y="83"/>
                    <a:pt x="2026" y="1"/>
                    <a:pt x="176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33" name="Google Shape;12433;p23"/>
          <p:cNvGrpSpPr/>
          <p:nvPr/>
        </p:nvGrpSpPr>
        <p:grpSpPr>
          <a:xfrm>
            <a:off x="8355376" y="2354375"/>
            <a:ext cx="487633" cy="482533"/>
            <a:chOff x="5504000" y="3563425"/>
            <a:chExt cx="365725" cy="361900"/>
          </a:xfrm>
          <a:noFill/>
        </p:grpSpPr>
        <p:sp>
          <p:nvSpPr>
            <p:cNvPr id="12434" name="Google Shape;12434;p23"/>
            <p:cNvSpPr/>
            <p:nvPr/>
          </p:nvSpPr>
          <p:spPr>
            <a:xfrm>
              <a:off x="5564950" y="3631200"/>
              <a:ext cx="243050" cy="227000"/>
            </a:xfrm>
            <a:custGeom>
              <a:avLst/>
              <a:gdLst/>
              <a:ahLst/>
              <a:cxnLst/>
              <a:rect l="l" t="t" r="r" b="b"/>
              <a:pathLst>
                <a:path w="9722" h="9080" extrusionOk="0">
                  <a:moveTo>
                    <a:pt x="5247" y="2444"/>
                  </a:moveTo>
                  <a:cubicBezTo>
                    <a:pt x="5339" y="2629"/>
                    <a:pt x="5432" y="2783"/>
                    <a:pt x="5586" y="2907"/>
                  </a:cubicBezTo>
                  <a:cubicBezTo>
                    <a:pt x="5833" y="3154"/>
                    <a:pt x="6203" y="3339"/>
                    <a:pt x="6574" y="3370"/>
                  </a:cubicBezTo>
                  <a:lnTo>
                    <a:pt x="6574" y="3740"/>
                  </a:lnTo>
                  <a:cubicBezTo>
                    <a:pt x="6574" y="4604"/>
                    <a:pt x="5864" y="5283"/>
                    <a:pt x="5031" y="5283"/>
                  </a:cubicBezTo>
                  <a:lnTo>
                    <a:pt x="4722" y="5283"/>
                  </a:lnTo>
                  <a:cubicBezTo>
                    <a:pt x="3858" y="5283"/>
                    <a:pt x="3179" y="4604"/>
                    <a:pt x="3179" y="3740"/>
                  </a:cubicBezTo>
                  <a:lnTo>
                    <a:pt x="3148" y="3771"/>
                  </a:lnTo>
                  <a:lnTo>
                    <a:pt x="3148" y="3370"/>
                  </a:lnTo>
                  <a:lnTo>
                    <a:pt x="3673" y="3370"/>
                  </a:lnTo>
                  <a:cubicBezTo>
                    <a:pt x="4167" y="3370"/>
                    <a:pt x="4629" y="3184"/>
                    <a:pt x="4969" y="2814"/>
                  </a:cubicBezTo>
                  <a:cubicBezTo>
                    <a:pt x="5062" y="2722"/>
                    <a:pt x="5154" y="2567"/>
                    <a:pt x="5247" y="2444"/>
                  </a:cubicBezTo>
                  <a:close/>
                  <a:moveTo>
                    <a:pt x="5339" y="5746"/>
                  </a:moveTo>
                  <a:lnTo>
                    <a:pt x="5339" y="6548"/>
                  </a:lnTo>
                  <a:cubicBezTo>
                    <a:pt x="5339" y="6857"/>
                    <a:pt x="5108" y="7011"/>
                    <a:pt x="4876" y="7011"/>
                  </a:cubicBezTo>
                  <a:cubicBezTo>
                    <a:pt x="4645" y="7011"/>
                    <a:pt x="4413" y="6857"/>
                    <a:pt x="4413" y="6548"/>
                  </a:cubicBezTo>
                  <a:lnTo>
                    <a:pt x="4413" y="5746"/>
                  </a:lnTo>
                  <a:lnTo>
                    <a:pt x="4722" y="5746"/>
                  </a:lnTo>
                  <a:cubicBezTo>
                    <a:pt x="4784" y="5756"/>
                    <a:pt x="4849" y="5760"/>
                    <a:pt x="4916" y="5760"/>
                  </a:cubicBezTo>
                  <a:cubicBezTo>
                    <a:pt x="5051" y="5760"/>
                    <a:pt x="5195" y="5746"/>
                    <a:pt x="5339" y="5746"/>
                  </a:cubicBezTo>
                  <a:close/>
                  <a:moveTo>
                    <a:pt x="3981" y="6394"/>
                  </a:moveTo>
                  <a:lnTo>
                    <a:pt x="3981" y="6548"/>
                  </a:lnTo>
                  <a:cubicBezTo>
                    <a:pt x="3981" y="7135"/>
                    <a:pt x="4421" y="7428"/>
                    <a:pt x="4861" y="7428"/>
                  </a:cubicBezTo>
                  <a:cubicBezTo>
                    <a:pt x="5301" y="7428"/>
                    <a:pt x="5741" y="7135"/>
                    <a:pt x="5741" y="6548"/>
                  </a:cubicBezTo>
                  <a:lnTo>
                    <a:pt x="5741" y="6425"/>
                  </a:lnTo>
                  <a:lnTo>
                    <a:pt x="6358" y="6425"/>
                  </a:lnTo>
                  <a:cubicBezTo>
                    <a:pt x="7129" y="6425"/>
                    <a:pt x="7747" y="7042"/>
                    <a:pt x="7747" y="7814"/>
                  </a:cubicBezTo>
                  <a:lnTo>
                    <a:pt x="7747" y="8647"/>
                  </a:lnTo>
                  <a:lnTo>
                    <a:pt x="1975" y="8647"/>
                  </a:lnTo>
                  <a:lnTo>
                    <a:pt x="1975" y="7783"/>
                  </a:lnTo>
                  <a:cubicBezTo>
                    <a:pt x="1975" y="7011"/>
                    <a:pt x="2593" y="6394"/>
                    <a:pt x="3364" y="6394"/>
                  </a:cubicBezTo>
                  <a:close/>
                  <a:moveTo>
                    <a:pt x="4733" y="1"/>
                  </a:moveTo>
                  <a:cubicBezTo>
                    <a:pt x="4318" y="1"/>
                    <a:pt x="3906" y="117"/>
                    <a:pt x="3518" y="283"/>
                  </a:cubicBezTo>
                  <a:cubicBezTo>
                    <a:pt x="3277" y="391"/>
                    <a:pt x="3385" y="708"/>
                    <a:pt x="3600" y="708"/>
                  </a:cubicBezTo>
                  <a:cubicBezTo>
                    <a:pt x="3633" y="708"/>
                    <a:pt x="3667" y="701"/>
                    <a:pt x="3704" y="685"/>
                  </a:cubicBezTo>
                  <a:cubicBezTo>
                    <a:pt x="4074" y="500"/>
                    <a:pt x="4475" y="407"/>
                    <a:pt x="4876" y="407"/>
                  </a:cubicBezTo>
                  <a:cubicBezTo>
                    <a:pt x="6296" y="407"/>
                    <a:pt x="7438" y="1580"/>
                    <a:pt x="7438" y="2999"/>
                  </a:cubicBezTo>
                  <a:cubicBezTo>
                    <a:pt x="7438" y="3184"/>
                    <a:pt x="7438" y="3401"/>
                    <a:pt x="7407" y="3617"/>
                  </a:cubicBezTo>
                  <a:cubicBezTo>
                    <a:pt x="7284" y="4450"/>
                    <a:pt x="7129" y="5592"/>
                    <a:pt x="8364" y="6240"/>
                  </a:cubicBezTo>
                  <a:cubicBezTo>
                    <a:pt x="8981" y="6548"/>
                    <a:pt x="9259" y="7258"/>
                    <a:pt x="9012" y="7906"/>
                  </a:cubicBezTo>
                  <a:cubicBezTo>
                    <a:pt x="8888" y="8308"/>
                    <a:pt x="8549" y="8585"/>
                    <a:pt x="8179" y="8647"/>
                  </a:cubicBezTo>
                  <a:lnTo>
                    <a:pt x="8179" y="7783"/>
                  </a:lnTo>
                  <a:cubicBezTo>
                    <a:pt x="8179" y="6764"/>
                    <a:pt x="7345" y="5962"/>
                    <a:pt x="6358" y="5962"/>
                  </a:cubicBezTo>
                  <a:lnTo>
                    <a:pt x="5741" y="5962"/>
                  </a:lnTo>
                  <a:lnTo>
                    <a:pt x="5741" y="5592"/>
                  </a:lnTo>
                  <a:cubicBezTo>
                    <a:pt x="6481" y="5283"/>
                    <a:pt x="6975" y="4542"/>
                    <a:pt x="6975" y="3740"/>
                  </a:cubicBezTo>
                  <a:lnTo>
                    <a:pt x="6975" y="3154"/>
                  </a:lnTo>
                  <a:cubicBezTo>
                    <a:pt x="6975" y="3030"/>
                    <a:pt x="6882" y="2938"/>
                    <a:pt x="6759" y="2938"/>
                  </a:cubicBezTo>
                  <a:cubicBezTo>
                    <a:pt x="6742" y="2938"/>
                    <a:pt x="6725" y="2939"/>
                    <a:pt x="6708" y="2939"/>
                  </a:cubicBezTo>
                  <a:cubicBezTo>
                    <a:pt x="5992" y="2939"/>
                    <a:pt x="5433" y="2303"/>
                    <a:pt x="5463" y="1580"/>
                  </a:cubicBezTo>
                  <a:cubicBezTo>
                    <a:pt x="5463" y="1410"/>
                    <a:pt x="5355" y="1325"/>
                    <a:pt x="5251" y="1325"/>
                  </a:cubicBezTo>
                  <a:cubicBezTo>
                    <a:pt x="5146" y="1325"/>
                    <a:pt x="5046" y="1410"/>
                    <a:pt x="5062" y="1580"/>
                  </a:cubicBezTo>
                  <a:cubicBezTo>
                    <a:pt x="5031" y="1950"/>
                    <a:pt x="4876" y="2259"/>
                    <a:pt x="4629" y="2506"/>
                  </a:cubicBezTo>
                  <a:cubicBezTo>
                    <a:pt x="4383" y="2783"/>
                    <a:pt x="4043" y="2938"/>
                    <a:pt x="3673" y="2938"/>
                  </a:cubicBezTo>
                  <a:lnTo>
                    <a:pt x="2963" y="2938"/>
                  </a:lnTo>
                  <a:cubicBezTo>
                    <a:pt x="2839" y="2938"/>
                    <a:pt x="2747" y="3030"/>
                    <a:pt x="2747" y="3154"/>
                  </a:cubicBezTo>
                  <a:lnTo>
                    <a:pt x="2747" y="3740"/>
                  </a:lnTo>
                  <a:cubicBezTo>
                    <a:pt x="2747" y="4542"/>
                    <a:pt x="3241" y="5283"/>
                    <a:pt x="3981" y="5592"/>
                  </a:cubicBezTo>
                  <a:lnTo>
                    <a:pt x="3981" y="5962"/>
                  </a:lnTo>
                  <a:lnTo>
                    <a:pt x="3364" y="5962"/>
                  </a:lnTo>
                  <a:cubicBezTo>
                    <a:pt x="2346" y="5962"/>
                    <a:pt x="1543" y="6764"/>
                    <a:pt x="1543" y="7783"/>
                  </a:cubicBezTo>
                  <a:lnTo>
                    <a:pt x="1543" y="8647"/>
                  </a:lnTo>
                  <a:cubicBezTo>
                    <a:pt x="1142" y="8554"/>
                    <a:pt x="833" y="8277"/>
                    <a:pt x="710" y="7906"/>
                  </a:cubicBezTo>
                  <a:cubicBezTo>
                    <a:pt x="463" y="7258"/>
                    <a:pt x="741" y="6518"/>
                    <a:pt x="1358" y="6209"/>
                  </a:cubicBezTo>
                  <a:cubicBezTo>
                    <a:pt x="2593" y="5561"/>
                    <a:pt x="2438" y="4419"/>
                    <a:pt x="2315" y="3586"/>
                  </a:cubicBezTo>
                  <a:cubicBezTo>
                    <a:pt x="2284" y="3401"/>
                    <a:pt x="2284" y="3184"/>
                    <a:pt x="2253" y="2968"/>
                  </a:cubicBezTo>
                  <a:cubicBezTo>
                    <a:pt x="2253" y="2413"/>
                    <a:pt x="2438" y="1857"/>
                    <a:pt x="2809" y="1395"/>
                  </a:cubicBezTo>
                  <a:cubicBezTo>
                    <a:pt x="2921" y="1237"/>
                    <a:pt x="2788" y="1064"/>
                    <a:pt x="2637" y="1064"/>
                  </a:cubicBezTo>
                  <a:cubicBezTo>
                    <a:pt x="2580" y="1064"/>
                    <a:pt x="2520" y="1089"/>
                    <a:pt x="2469" y="1148"/>
                  </a:cubicBezTo>
                  <a:cubicBezTo>
                    <a:pt x="2068" y="1672"/>
                    <a:pt x="1852" y="2320"/>
                    <a:pt x="1852" y="2968"/>
                  </a:cubicBezTo>
                  <a:cubicBezTo>
                    <a:pt x="1852" y="3184"/>
                    <a:pt x="1852" y="3431"/>
                    <a:pt x="1914" y="3647"/>
                  </a:cubicBezTo>
                  <a:cubicBezTo>
                    <a:pt x="2006" y="4481"/>
                    <a:pt x="2130" y="5345"/>
                    <a:pt x="1173" y="5839"/>
                  </a:cubicBezTo>
                  <a:cubicBezTo>
                    <a:pt x="340" y="6240"/>
                    <a:pt x="0" y="7197"/>
                    <a:pt x="309" y="8030"/>
                  </a:cubicBezTo>
                  <a:cubicBezTo>
                    <a:pt x="494" y="8616"/>
                    <a:pt x="1019" y="9048"/>
                    <a:pt x="1636" y="9079"/>
                  </a:cubicBezTo>
                  <a:lnTo>
                    <a:pt x="7963" y="9079"/>
                  </a:lnTo>
                  <a:cubicBezTo>
                    <a:pt x="8611" y="9079"/>
                    <a:pt x="9197" y="8678"/>
                    <a:pt x="9413" y="8030"/>
                  </a:cubicBezTo>
                  <a:cubicBezTo>
                    <a:pt x="9413" y="7999"/>
                    <a:pt x="9444" y="7968"/>
                    <a:pt x="9444" y="7906"/>
                  </a:cubicBezTo>
                  <a:cubicBezTo>
                    <a:pt x="9722" y="7104"/>
                    <a:pt x="9320" y="6240"/>
                    <a:pt x="8580" y="5839"/>
                  </a:cubicBezTo>
                  <a:cubicBezTo>
                    <a:pt x="7623" y="5345"/>
                    <a:pt x="7716" y="4481"/>
                    <a:pt x="7839" y="3647"/>
                  </a:cubicBezTo>
                  <a:cubicBezTo>
                    <a:pt x="7870" y="3431"/>
                    <a:pt x="7870" y="3184"/>
                    <a:pt x="7901" y="2968"/>
                  </a:cubicBezTo>
                  <a:cubicBezTo>
                    <a:pt x="7870" y="1321"/>
                    <a:pt x="6573" y="5"/>
                    <a:pt x="4933" y="5"/>
                  </a:cubicBezTo>
                  <a:cubicBezTo>
                    <a:pt x="4914" y="5"/>
                    <a:pt x="4895" y="5"/>
                    <a:pt x="4876" y="6"/>
                  </a:cubicBezTo>
                  <a:cubicBezTo>
                    <a:pt x="4829" y="3"/>
                    <a:pt x="4781" y="1"/>
                    <a:pt x="473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5" name="Google Shape;12435;p23"/>
            <p:cNvSpPr/>
            <p:nvPr/>
          </p:nvSpPr>
          <p:spPr>
            <a:xfrm>
              <a:off x="5544875" y="3839250"/>
              <a:ext cx="49400" cy="46725"/>
            </a:xfrm>
            <a:custGeom>
              <a:avLst/>
              <a:gdLst/>
              <a:ahLst/>
              <a:cxnLst/>
              <a:rect l="l" t="t" r="r" b="b"/>
              <a:pathLst>
                <a:path w="1976" h="1869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1004"/>
                  </a:lnTo>
                  <a:cubicBezTo>
                    <a:pt x="1" y="1467"/>
                    <a:pt x="371" y="1868"/>
                    <a:pt x="865" y="1868"/>
                  </a:cubicBezTo>
                  <a:lnTo>
                    <a:pt x="1667" y="1868"/>
                  </a:lnTo>
                  <a:cubicBezTo>
                    <a:pt x="1976" y="1868"/>
                    <a:pt x="1976" y="1436"/>
                    <a:pt x="1667" y="1436"/>
                  </a:cubicBezTo>
                  <a:lnTo>
                    <a:pt x="865" y="1436"/>
                  </a:lnTo>
                  <a:cubicBezTo>
                    <a:pt x="618" y="1436"/>
                    <a:pt x="402" y="1251"/>
                    <a:pt x="402" y="1004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6" name="Google Shape;12436;p23"/>
            <p:cNvSpPr/>
            <p:nvPr/>
          </p:nvSpPr>
          <p:spPr>
            <a:xfrm>
              <a:off x="5780200" y="3838500"/>
              <a:ext cx="47875" cy="47475"/>
            </a:xfrm>
            <a:custGeom>
              <a:avLst/>
              <a:gdLst/>
              <a:ahLst/>
              <a:cxnLst/>
              <a:rect l="l" t="t" r="r" b="b"/>
              <a:pathLst>
                <a:path w="1915" h="1899" extrusionOk="0">
                  <a:moveTo>
                    <a:pt x="1713" y="0"/>
                  </a:moveTo>
                  <a:cubicBezTo>
                    <a:pt x="1613" y="0"/>
                    <a:pt x="1513" y="77"/>
                    <a:pt x="1513" y="232"/>
                  </a:cubicBezTo>
                  <a:lnTo>
                    <a:pt x="1513" y="1034"/>
                  </a:lnTo>
                  <a:cubicBezTo>
                    <a:pt x="1513" y="1281"/>
                    <a:pt x="1297" y="1466"/>
                    <a:pt x="1050" y="1466"/>
                  </a:cubicBezTo>
                  <a:lnTo>
                    <a:pt x="278" y="1466"/>
                  </a:lnTo>
                  <a:cubicBezTo>
                    <a:pt x="1" y="1466"/>
                    <a:pt x="1" y="1898"/>
                    <a:pt x="278" y="1898"/>
                  </a:cubicBezTo>
                  <a:lnTo>
                    <a:pt x="1050" y="1898"/>
                  </a:lnTo>
                  <a:cubicBezTo>
                    <a:pt x="1544" y="1898"/>
                    <a:pt x="1914" y="1497"/>
                    <a:pt x="1914" y="1034"/>
                  </a:cubicBezTo>
                  <a:lnTo>
                    <a:pt x="1914" y="232"/>
                  </a:lnTo>
                  <a:cubicBezTo>
                    <a:pt x="1914" y="77"/>
                    <a:pt x="1814" y="0"/>
                    <a:pt x="171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7" name="Google Shape;12437;p23"/>
            <p:cNvSpPr/>
            <p:nvPr/>
          </p:nvSpPr>
          <p:spPr>
            <a:xfrm>
              <a:off x="5781750" y="3602000"/>
              <a:ext cx="47075" cy="46725"/>
            </a:xfrm>
            <a:custGeom>
              <a:avLst/>
              <a:gdLst/>
              <a:ahLst/>
              <a:cxnLst/>
              <a:rect l="l" t="t" r="r" b="b"/>
              <a:pathLst>
                <a:path w="1883" h="1869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988" y="433"/>
                  </a:lnTo>
                  <a:cubicBezTo>
                    <a:pt x="1235" y="433"/>
                    <a:pt x="1451" y="618"/>
                    <a:pt x="1451" y="865"/>
                  </a:cubicBezTo>
                  <a:lnTo>
                    <a:pt x="1451" y="1637"/>
                  </a:lnTo>
                  <a:cubicBezTo>
                    <a:pt x="1451" y="1791"/>
                    <a:pt x="1559" y="1868"/>
                    <a:pt x="1667" y="1868"/>
                  </a:cubicBezTo>
                  <a:cubicBezTo>
                    <a:pt x="1775" y="1868"/>
                    <a:pt x="1883" y="1791"/>
                    <a:pt x="1883" y="1637"/>
                  </a:cubicBezTo>
                  <a:lnTo>
                    <a:pt x="1883" y="865"/>
                  </a:lnTo>
                  <a:cubicBezTo>
                    <a:pt x="1883" y="402"/>
                    <a:pt x="1482" y="1"/>
                    <a:pt x="98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8" name="Google Shape;12438;p23"/>
            <p:cNvSpPr/>
            <p:nvPr/>
          </p:nvSpPr>
          <p:spPr>
            <a:xfrm>
              <a:off x="5544875" y="3602775"/>
              <a:ext cx="46325" cy="45175"/>
            </a:xfrm>
            <a:custGeom>
              <a:avLst/>
              <a:gdLst/>
              <a:ahLst/>
              <a:cxnLst/>
              <a:rect l="l" t="t" r="r" b="b"/>
              <a:pathLst>
                <a:path w="1853" h="1807" extrusionOk="0">
                  <a:moveTo>
                    <a:pt x="865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1575"/>
                  </a:lnTo>
                  <a:cubicBezTo>
                    <a:pt x="1" y="1729"/>
                    <a:pt x="101" y="1806"/>
                    <a:pt x="201" y="1806"/>
                  </a:cubicBezTo>
                  <a:cubicBezTo>
                    <a:pt x="302" y="1806"/>
                    <a:pt x="402" y="1729"/>
                    <a:pt x="402" y="1575"/>
                  </a:cubicBezTo>
                  <a:lnTo>
                    <a:pt x="402" y="865"/>
                  </a:lnTo>
                  <a:cubicBezTo>
                    <a:pt x="402" y="618"/>
                    <a:pt x="618" y="402"/>
                    <a:pt x="865" y="402"/>
                  </a:cubicBezTo>
                  <a:lnTo>
                    <a:pt x="1575" y="402"/>
                  </a:lnTo>
                  <a:cubicBezTo>
                    <a:pt x="1853" y="402"/>
                    <a:pt x="1853" y="1"/>
                    <a:pt x="157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9" name="Google Shape;12439;p23"/>
            <p:cNvSpPr/>
            <p:nvPr/>
          </p:nvSpPr>
          <p:spPr>
            <a:xfrm>
              <a:off x="5504000" y="3563425"/>
              <a:ext cx="365725" cy="361900"/>
            </a:xfrm>
            <a:custGeom>
              <a:avLst/>
              <a:gdLst/>
              <a:ahLst/>
              <a:cxnLst/>
              <a:rect l="l" t="t" r="r" b="b"/>
              <a:pathLst>
                <a:path w="14629" h="14476" extrusionOk="0">
                  <a:moveTo>
                    <a:pt x="7314" y="1"/>
                  </a:moveTo>
                  <a:cubicBezTo>
                    <a:pt x="7191" y="1"/>
                    <a:pt x="7098" y="93"/>
                    <a:pt x="7098" y="217"/>
                  </a:cubicBezTo>
                  <a:lnTo>
                    <a:pt x="7098" y="711"/>
                  </a:lnTo>
                  <a:lnTo>
                    <a:pt x="2407" y="711"/>
                  </a:lnTo>
                  <a:cubicBezTo>
                    <a:pt x="1512" y="711"/>
                    <a:pt x="772" y="1451"/>
                    <a:pt x="772" y="2346"/>
                  </a:cubicBezTo>
                  <a:lnTo>
                    <a:pt x="772" y="7037"/>
                  </a:lnTo>
                  <a:lnTo>
                    <a:pt x="278" y="7037"/>
                  </a:lnTo>
                  <a:cubicBezTo>
                    <a:pt x="0" y="7037"/>
                    <a:pt x="0" y="7439"/>
                    <a:pt x="278" y="7439"/>
                  </a:cubicBezTo>
                  <a:lnTo>
                    <a:pt x="772" y="7439"/>
                  </a:lnTo>
                  <a:lnTo>
                    <a:pt x="772" y="12130"/>
                  </a:lnTo>
                  <a:cubicBezTo>
                    <a:pt x="772" y="13025"/>
                    <a:pt x="1512" y="13765"/>
                    <a:pt x="2407" y="13765"/>
                  </a:cubicBezTo>
                  <a:lnTo>
                    <a:pt x="7098" y="13765"/>
                  </a:lnTo>
                  <a:lnTo>
                    <a:pt x="7098" y="14290"/>
                  </a:lnTo>
                  <a:cubicBezTo>
                    <a:pt x="7098" y="14382"/>
                    <a:pt x="7191" y="14475"/>
                    <a:pt x="7314" y="14475"/>
                  </a:cubicBezTo>
                  <a:cubicBezTo>
                    <a:pt x="7407" y="14475"/>
                    <a:pt x="7530" y="14382"/>
                    <a:pt x="7530" y="14290"/>
                  </a:cubicBezTo>
                  <a:lnTo>
                    <a:pt x="7530" y="13765"/>
                  </a:lnTo>
                  <a:lnTo>
                    <a:pt x="9999" y="13765"/>
                  </a:lnTo>
                  <a:cubicBezTo>
                    <a:pt x="10277" y="13765"/>
                    <a:pt x="10277" y="13364"/>
                    <a:pt x="9999" y="13364"/>
                  </a:cubicBezTo>
                  <a:lnTo>
                    <a:pt x="7530" y="13364"/>
                  </a:lnTo>
                  <a:lnTo>
                    <a:pt x="7530" y="12901"/>
                  </a:lnTo>
                  <a:cubicBezTo>
                    <a:pt x="7530" y="12778"/>
                    <a:pt x="7407" y="12685"/>
                    <a:pt x="7314" y="12685"/>
                  </a:cubicBezTo>
                  <a:cubicBezTo>
                    <a:pt x="7191" y="12685"/>
                    <a:pt x="7098" y="12778"/>
                    <a:pt x="7098" y="12901"/>
                  </a:cubicBezTo>
                  <a:lnTo>
                    <a:pt x="7098" y="13333"/>
                  </a:lnTo>
                  <a:lnTo>
                    <a:pt x="2407" y="13333"/>
                  </a:lnTo>
                  <a:cubicBezTo>
                    <a:pt x="1728" y="13333"/>
                    <a:pt x="1204" y="12809"/>
                    <a:pt x="1204" y="12130"/>
                  </a:cubicBezTo>
                  <a:lnTo>
                    <a:pt x="1204" y="7439"/>
                  </a:lnTo>
                  <a:lnTo>
                    <a:pt x="1636" y="7439"/>
                  </a:lnTo>
                  <a:cubicBezTo>
                    <a:pt x="1914" y="7439"/>
                    <a:pt x="1914" y="7037"/>
                    <a:pt x="1636" y="7037"/>
                  </a:cubicBezTo>
                  <a:lnTo>
                    <a:pt x="1204" y="7037"/>
                  </a:lnTo>
                  <a:lnTo>
                    <a:pt x="1204" y="2316"/>
                  </a:lnTo>
                  <a:cubicBezTo>
                    <a:pt x="1204" y="1667"/>
                    <a:pt x="1728" y="1112"/>
                    <a:pt x="2407" y="1112"/>
                  </a:cubicBezTo>
                  <a:lnTo>
                    <a:pt x="7098" y="1112"/>
                  </a:lnTo>
                  <a:lnTo>
                    <a:pt x="7098" y="1575"/>
                  </a:lnTo>
                  <a:cubicBezTo>
                    <a:pt x="7098" y="1698"/>
                    <a:pt x="7191" y="1791"/>
                    <a:pt x="7314" y="1791"/>
                  </a:cubicBezTo>
                  <a:cubicBezTo>
                    <a:pt x="7407" y="1791"/>
                    <a:pt x="7530" y="1698"/>
                    <a:pt x="7530" y="1575"/>
                  </a:cubicBezTo>
                  <a:lnTo>
                    <a:pt x="7530" y="1174"/>
                  </a:lnTo>
                  <a:lnTo>
                    <a:pt x="12221" y="1174"/>
                  </a:lnTo>
                  <a:cubicBezTo>
                    <a:pt x="12870" y="1174"/>
                    <a:pt x="13394" y="1698"/>
                    <a:pt x="13394" y="2346"/>
                  </a:cubicBezTo>
                  <a:lnTo>
                    <a:pt x="13394" y="7037"/>
                  </a:lnTo>
                  <a:lnTo>
                    <a:pt x="12962" y="7037"/>
                  </a:lnTo>
                  <a:cubicBezTo>
                    <a:pt x="12684" y="7037"/>
                    <a:pt x="12684" y="7439"/>
                    <a:pt x="12962" y="7439"/>
                  </a:cubicBezTo>
                  <a:lnTo>
                    <a:pt x="13394" y="7439"/>
                  </a:lnTo>
                  <a:lnTo>
                    <a:pt x="13394" y="12130"/>
                  </a:lnTo>
                  <a:cubicBezTo>
                    <a:pt x="13394" y="12809"/>
                    <a:pt x="12870" y="13333"/>
                    <a:pt x="12221" y="13333"/>
                  </a:cubicBezTo>
                  <a:lnTo>
                    <a:pt x="11326" y="13333"/>
                  </a:lnTo>
                  <a:cubicBezTo>
                    <a:pt x="11049" y="13333"/>
                    <a:pt x="11049" y="13765"/>
                    <a:pt x="11326" y="13765"/>
                  </a:cubicBezTo>
                  <a:lnTo>
                    <a:pt x="12221" y="13765"/>
                  </a:lnTo>
                  <a:cubicBezTo>
                    <a:pt x="13116" y="13765"/>
                    <a:pt x="13826" y="13025"/>
                    <a:pt x="13826" y="12130"/>
                  </a:cubicBezTo>
                  <a:lnTo>
                    <a:pt x="13826" y="7439"/>
                  </a:lnTo>
                  <a:lnTo>
                    <a:pt x="14320" y="7439"/>
                  </a:lnTo>
                  <a:cubicBezTo>
                    <a:pt x="14629" y="7439"/>
                    <a:pt x="14629" y="7037"/>
                    <a:pt x="14320" y="7037"/>
                  </a:cubicBezTo>
                  <a:lnTo>
                    <a:pt x="13826" y="7037"/>
                  </a:lnTo>
                  <a:lnTo>
                    <a:pt x="13826" y="2316"/>
                  </a:lnTo>
                  <a:cubicBezTo>
                    <a:pt x="13826" y="1421"/>
                    <a:pt x="13116" y="711"/>
                    <a:pt x="12221" y="711"/>
                  </a:cubicBezTo>
                  <a:lnTo>
                    <a:pt x="7530" y="711"/>
                  </a:lnTo>
                  <a:lnTo>
                    <a:pt x="7530" y="186"/>
                  </a:lnTo>
                  <a:cubicBezTo>
                    <a:pt x="7500" y="93"/>
                    <a:pt x="7407" y="1"/>
                    <a:pt x="731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0" name="Google Shape;12440;p23"/>
          <p:cNvGrpSpPr/>
          <p:nvPr/>
        </p:nvGrpSpPr>
        <p:grpSpPr>
          <a:xfrm>
            <a:off x="9333501" y="2354108"/>
            <a:ext cx="482500" cy="483067"/>
            <a:chOff x="4755600" y="3563025"/>
            <a:chExt cx="361875" cy="362300"/>
          </a:xfrm>
          <a:noFill/>
        </p:grpSpPr>
        <p:sp>
          <p:nvSpPr>
            <p:cNvPr id="12441" name="Google Shape;12441;p23"/>
            <p:cNvSpPr/>
            <p:nvPr/>
          </p:nvSpPr>
          <p:spPr>
            <a:xfrm>
              <a:off x="4755600" y="3700000"/>
              <a:ext cx="74075" cy="225325"/>
            </a:xfrm>
            <a:custGeom>
              <a:avLst/>
              <a:gdLst/>
              <a:ahLst/>
              <a:cxnLst/>
              <a:rect l="l" t="t" r="r" b="b"/>
              <a:pathLst>
                <a:path w="2963" h="9013" extrusionOk="0">
                  <a:moveTo>
                    <a:pt x="926" y="0"/>
                  </a:moveTo>
                  <a:cubicBezTo>
                    <a:pt x="401" y="0"/>
                    <a:pt x="0" y="402"/>
                    <a:pt x="0" y="926"/>
                  </a:cubicBezTo>
                  <a:lnTo>
                    <a:pt x="0" y="5988"/>
                  </a:lnTo>
                  <a:cubicBezTo>
                    <a:pt x="16" y="6111"/>
                    <a:pt x="116" y="6173"/>
                    <a:pt x="216" y="6173"/>
                  </a:cubicBezTo>
                  <a:cubicBezTo>
                    <a:pt x="316" y="6173"/>
                    <a:pt x="417" y="6111"/>
                    <a:pt x="432" y="5988"/>
                  </a:cubicBezTo>
                  <a:lnTo>
                    <a:pt x="432" y="926"/>
                  </a:lnTo>
                  <a:cubicBezTo>
                    <a:pt x="432" y="649"/>
                    <a:pt x="648" y="432"/>
                    <a:pt x="895" y="432"/>
                  </a:cubicBezTo>
                  <a:lnTo>
                    <a:pt x="2037" y="432"/>
                  </a:lnTo>
                  <a:cubicBezTo>
                    <a:pt x="2315" y="432"/>
                    <a:pt x="2531" y="649"/>
                    <a:pt x="2531" y="926"/>
                  </a:cubicBezTo>
                  <a:lnTo>
                    <a:pt x="2531" y="8117"/>
                  </a:lnTo>
                  <a:cubicBezTo>
                    <a:pt x="2531" y="8364"/>
                    <a:pt x="2315" y="8580"/>
                    <a:pt x="2037" y="8580"/>
                  </a:cubicBezTo>
                  <a:lnTo>
                    <a:pt x="926" y="8580"/>
                  </a:lnTo>
                  <a:cubicBezTo>
                    <a:pt x="648" y="8580"/>
                    <a:pt x="432" y="8364"/>
                    <a:pt x="432" y="8117"/>
                  </a:cubicBezTo>
                  <a:lnTo>
                    <a:pt x="432" y="7222"/>
                  </a:lnTo>
                  <a:cubicBezTo>
                    <a:pt x="417" y="7099"/>
                    <a:pt x="316" y="7037"/>
                    <a:pt x="216" y="7037"/>
                  </a:cubicBezTo>
                  <a:cubicBezTo>
                    <a:pt x="116" y="7037"/>
                    <a:pt x="16" y="7099"/>
                    <a:pt x="0" y="7222"/>
                  </a:cubicBezTo>
                  <a:lnTo>
                    <a:pt x="0" y="8117"/>
                  </a:lnTo>
                  <a:cubicBezTo>
                    <a:pt x="0" y="8611"/>
                    <a:pt x="401" y="9012"/>
                    <a:pt x="926" y="9012"/>
                  </a:cubicBezTo>
                  <a:lnTo>
                    <a:pt x="2037" y="9012"/>
                  </a:lnTo>
                  <a:cubicBezTo>
                    <a:pt x="2531" y="9012"/>
                    <a:pt x="2963" y="8611"/>
                    <a:pt x="2963" y="8117"/>
                  </a:cubicBezTo>
                  <a:lnTo>
                    <a:pt x="2963" y="926"/>
                  </a:lnTo>
                  <a:cubicBezTo>
                    <a:pt x="2963" y="402"/>
                    <a:pt x="2531" y="0"/>
                    <a:pt x="203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2" name="Google Shape;12442;p23"/>
            <p:cNvSpPr/>
            <p:nvPr/>
          </p:nvSpPr>
          <p:spPr>
            <a:xfrm>
              <a:off x="4852025" y="3783325"/>
              <a:ext cx="73325" cy="142000"/>
            </a:xfrm>
            <a:custGeom>
              <a:avLst/>
              <a:gdLst/>
              <a:ahLst/>
              <a:cxnLst/>
              <a:rect l="l" t="t" r="r" b="b"/>
              <a:pathLst>
                <a:path w="2933" h="5680" extrusionOk="0">
                  <a:moveTo>
                    <a:pt x="2038" y="433"/>
                  </a:moveTo>
                  <a:cubicBezTo>
                    <a:pt x="2315" y="433"/>
                    <a:pt x="2532" y="649"/>
                    <a:pt x="2532" y="926"/>
                  </a:cubicBezTo>
                  <a:lnTo>
                    <a:pt x="2532" y="4784"/>
                  </a:lnTo>
                  <a:cubicBezTo>
                    <a:pt x="2532" y="5031"/>
                    <a:pt x="2315" y="5247"/>
                    <a:pt x="2038" y="5247"/>
                  </a:cubicBezTo>
                  <a:lnTo>
                    <a:pt x="927" y="5247"/>
                  </a:lnTo>
                  <a:cubicBezTo>
                    <a:pt x="649" y="5247"/>
                    <a:pt x="433" y="5031"/>
                    <a:pt x="433" y="4784"/>
                  </a:cubicBezTo>
                  <a:lnTo>
                    <a:pt x="433" y="926"/>
                  </a:lnTo>
                  <a:cubicBezTo>
                    <a:pt x="433" y="649"/>
                    <a:pt x="649" y="433"/>
                    <a:pt x="927" y="433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926"/>
                  </a:cubicBezTo>
                  <a:lnTo>
                    <a:pt x="1" y="4784"/>
                  </a:lnTo>
                  <a:cubicBezTo>
                    <a:pt x="1" y="5278"/>
                    <a:pt x="402" y="5679"/>
                    <a:pt x="896" y="5679"/>
                  </a:cubicBezTo>
                  <a:lnTo>
                    <a:pt x="2038" y="5679"/>
                  </a:lnTo>
                  <a:cubicBezTo>
                    <a:pt x="2532" y="5679"/>
                    <a:pt x="2933" y="5278"/>
                    <a:pt x="2933" y="4784"/>
                  </a:cubicBezTo>
                  <a:lnTo>
                    <a:pt x="2933" y="926"/>
                  </a:lnTo>
                  <a:cubicBezTo>
                    <a:pt x="2933" y="402"/>
                    <a:pt x="2532" y="1"/>
                    <a:pt x="203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3" name="Google Shape;12443;p23"/>
            <p:cNvSpPr/>
            <p:nvPr/>
          </p:nvSpPr>
          <p:spPr>
            <a:xfrm>
              <a:off x="4947700" y="3720825"/>
              <a:ext cx="74100" cy="204500"/>
            </a:xfrm>
            <a:custGeom>
              <a:avLst/>
              <a:gdLst/>
              <a:ahLst/>
              <a:cxnLst/>
              <a:rect l="l" t="t" r="r" b="b"/>
              <a:pathLst>
                <a:path w="2964" h="8180" extrusionOk="0">
                  <a:moveTo>
                    <a:pt x="927" y="1"/>
                  </a:moveTo>
                  <a:cubicBezTo>
                    <a:pt x="402" y="1"/>
                    <a:pt x="1" y="402"/>
                    <a:pt x="1" y="896"/>
                  </a:cubicBezTo>
                  <a:lnTo>
                    <a:pt x="1" y="7284"/>
                  </a:lnTo>
                  <a:cubicBezTo>
                    <a:pt x="1" y="7778"/>
                    <a:pt x="402" y="8179"/>
                    <a:pt x="927" y="8179"/>
                  </a:cubicBezTo>
                  <a:lnTo>
                    <a:pt x="2038" y="8179"/>
                  </a:lnTo>
                  <a:cubicBezTo>
                    <a:pt x="2531" y="8179"/>
                    <a:pt x="2963" y="7778"/>
                    <a:pt x="2963" y="7284"/>
                  </a:cubicBezTo>
                  <a:lnTo>
                    <a:pt x="2963" y="2655"/>
                  </a:lnTo>
                  <a:cubicBezTo>
                    <a:pt x="2963" y="2516"/>
                    <a:pt x="2855" y="2446"/>
                    <a:pt x="2747" y="2446"/>
                  </a:cubicBezTo>
                  <a:cubicBezTo>
                    <a:pt x="2639" y="2446"/>
                    <a:pt x="2531" y="2516"/>
                    <a:pt x="2531" y="2655"/>
                  </a:cubicBezTo>
                  <a:lnTo>
                    <a:pt x="2531" y="7284"/>
                  </a:lnTo>
                  <a:cubicBezTo>
                    <a:pt x="2531" y="7531"/>
                    <a:pt x="2315" y="7747"/>
                    <a:pt x="2038" y="7747"/>
                  </a:cubicBezTo>
                  <a:lnTo>
                    <a:pt x="927" y="7747"/>
                  </a:lnTo>
                  <a:cubicBezTo>
                    <a:pt x="649" y="7747"/>
                    <a:pt x="433" y="7531"/>
                    <a:pt x="433" y="7284"/>
                  </a:cubicBezTo>
                  <a:lnTo>
                    <a:pt x="433" y="896"/>
                  </a:lnTo>
                  <a:cubicBezTo>
                    <a:pt x="433" y="649"/>
                    <a:pt x="649" y="433"/>
                    <a:pt x="927" y="433"/>
                  </a:cubicBezTo>
                  <a:lnTo>
                    <a:pt x="2038" y="433"/>
                  </a:lnTo>
                  <a:cubicBezTo>
                    <a:pt x="2315" y="433"/>
                    <a:pt x="2531" y="649"/>
                    <a:pt x="2531" y="896"/>
                  </a:cubicBezTo>
                  <a:lnTo>
                    <a:pt x="2531" y="1389"/>
                  </a:lnTo>
                  <a:cubicBezTo>
                    <a:pt x="2531" y="1528"/>
                    <a:pt x="2639" y="1598"/>
                    <a:pt x="2747" y="1598"/>
                  </a:cubicBezTo>
                  <a:cubicBezTo>
                    <a:pt x="2855" y="1598"/>
                    <a:pt x="2963" y="1528"/>
                    <a:pt x="2963" y="1389"/>
                  </a:cubicBezTo>
                  <a:lnTo>
                    <a:pt x="2963" y="896"/>
                  </a:lnTo>
                  <a:cubicBezTo>
                    <a:pt x="2963" y="402"/>
                    <a:pt x="2562" y="1"/>
                    <a:pt x="203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4" name="Google Shape;12444;p23"/>
            <p:cNvSpPr/>
            <p:nvPr/>
          </p:nvSpPr>
          <p:spPr>
            <a:xfrm>
              <a:off x="5044150" y="3652150"/>
              <a:ext cx="73325" cy="273175"/>
            </a:xfrm>
            <a:custGeom>
              <a:avLst/>
              <a:gdLst/>
              <a:ahLst/>
              <a:cxnLst/>
              <a:rect l="l" t="t" r="r" b="b"/>
              <a:pathLst>
                <a:path w="2933" h="10927" extrusionOk="0">
                  <a:moveTo>
                    <a:pt x="2037" y="402"/>
                  </a:moveTo>
                  <a:cubicBezTo>
                    <a:pt x="2315" y="402"/>
                    <a:pt x="2531" y="618"/>
                    <a:pt x="2531" y="896"/>
                  </a:cubicBezTo>
                  <a:lnTo>
                    <a:pt x="2531" y="10031"/>
                  </a:lnTo>
                  <a:cubicBezTo>
                    <a:pt x="2531" y="10278"/>
                    <a:pt x="2315" y="10494"/>
                    <a:pt x="2037" y="10494"/>
                  </a:cubicBezTo>
                  <a:lnTo>
                    <a:pt x="895" y="10494"/>
                  </a:lnTo>
                  <a:cubicBezTo>
                    <a:pt x="618" y="10494"/>
                    <a:pt x="433" y="10278"/>
                    <a:pt x="433" y="10031"/>
                  </a:cubicBezTo>
                  <a:lnTo>
                    <a:pt x="433" y="896"/>
                  </a:lnTo>
                  <a:cubicBezTo>
                    <a:pt x="402" y="618"/>
                    <a:pt x="618" y="402"/>
                    <a:pt x="895" y="402"/>
                  </a:cubicBezTo>
                  <a:close/>
                  <a:moveTo>
                    <a:pt x="895" y="1"/>
                  </a:moveTo>
                  <a:cubicBezTo>
                    <a:pt x="402" y="1"/>
                    <a:pt x="0" y="402"/>
                    <a:pt x="0" y="896"/>
                  </a:cubicBezTo>
                  <a:lnTo>
                    <a:pt x="0" y="10031"/>
                  </a:lnTo>
                  <a:cubicBezTo>
                    <a:pt x="0" y="10525"/>
                    <a:pt x="402" y="10926"/>
                    <a:pt x="895" y="10926"/>
                  </a:cubicBezTo>
                  <a:lnTo>
                    <a:pt x="2037" y="10926"/>
                  </a:lnTo>
                  <a:cubicBezTo>
                    <a:pt x="2531" y="10926"/>
                    <a:pt x="2932" y="10525"/>
                    <a:pt x="2932" y="10031"/>
                  </a:cubicBezTo>
                  <a:lnTo>
                    <a:pt x="2932" y="896"/>
                  </a:lnTo>
                  <a:cubicBezTo>
                    <a:pt x="2932" y="402"/>
                    <a:pt x="2531" y="1"/>
                    <a:pt x="203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5" name="Google Shape;12445;p23"/>
            <p:cNvSpPr/>
            <p:nvPr/>
          </p:nvSpPr>
          <p:spPr>
            <a:xfrm>
              <a:off x="4763300" y="3563025"/>
              <a:ext cx="347750" cy="197750"/>
            </a:xfrm>
            <a:custGeom>
              <a:avLst/>
              <a:gdLst/>
              <a:ahLst/>
              <a:cxnLst/>
              <a:rect l="l" t="t" r="r" b="b"/>
              <a:pathLst>
                <a:path w="13910" h="7910" extrusionOk="0">
                  <a:moveTo>
                    <a:pt x="12770" y="446"/>
                  </a:moveTo>
                  <a:cubicBezTo>
                    <a:pt x="13315" y="446"/>
                    <a:pt x="13315" y="1316"/>
                    <a:pt x="12770" y="1316"/>
                  </a:cubicBezTo>
                  <a:cubicBezTo>
                    <a:pt x="12753" y="1316"/>
                    <a:pt x="12735" y="1315"/>
                    <a:pt x="12716" y="1313"/>
                  </a:cubicBezTo>
                  <a:cubicBezTo>
                    <a:pt x="12469" y="1313"/>
                    <a:pt x="12253" y="1128"/>
                    <a:pt x="12253" y="881"/>
                  </a:cubicBezTo>
                  <a:cubicBezTo>
                    <a:pt x="12253" y="634"/>
                    <a:pt x="12469" y="449"/>
                    <a:pt x="12716" y="449"/>
                  </a:cubicBezTo>
                  <a:cubicBezTo>
                    <a:pt x="12735" y="447"/>
                    <a:pt x="12753" y="446"/>
                    <a:pt x="12770" y="446"/>
                  </a:cubicBezTo>
                  <a:close/>
                  <a:moveTo>
                    <a:pt x="1173" y="2640"/>
                  </a:moveTo>
                  <a:cubicBezTo>
                    <a:pt x="1575" y="2640"/>
                    <a:pt x="1760" y="3134"/>
                    <a:pt x="1482" y="3412"/>
                  </a:cubicBezTo>
                  <a:cubicBezTo>
                    <a:pt x="1396" y="3498"/>
                    <a:pt x="1291" y="3537"/>
                    <a:pt x="1188" y="3537"/>
                  </a:cubicBezTo>
                  <a:cubicBezTo>
                    <a:pt x="961" y="3537"/>
                    <a:pt x="741" y="3348"/>
                    <a:pt x="741" y="3072"/>
                  </a:cubicBezTo>
                  <a:cubicBezTo>
                    <a:pt x="711" y="2856"/>
                    <a:pt x="927" y="2640"/>
                    <a:pt x="1173" y="2640"/>
                  </a:cubicBezTo>
                  <a:close/>
                  <a:moveTo>
                    <a:pt x="8858" y="3535"/>
                  </a:moveTo>
                  <a:cubicBezTo>
                    <a:pt x="9455" y="3565"/>
                    <a:pt x="9388" y="4402"/>
                    <a:pt x="8853" y="4402"/>
                  </a:cubicBezTo>
                  <a:cubicBezTo>
                    <a:pt x="8835" y="4402"/>
                    <a:pt x="8816" y="4401"/>
                    <a:pt x="8796" y="4399"/>
                  </a:cubicBezTo>
                  <a:cubicBezTo>
                    <a:pt x="8673" y="4368"/>
                    <a:pt x="8549" y="4307"/>
                    <a:pt x="8488" y="4214"/>
                  </a:cubicBezTo>
                  <a:cubicBezTo>
                    <a:pt x="8426" y="4122"/>
                    <a:pt x="8395" y="3998"/>
                    <a:pt x="8426" y="3875"/>
                  </a:cubicBezTo>
                  <a:lnTo>
                    <a:pt x="8426" y="3875"/>
                  </a:lnTo>
                  <a:lnTo>
                    <a:pt x="8426" y="3905"/>
                  </a:lnTo>
                  <a:cubicBezTo>
                    <a:pt x="8457" y="3689"/>
                    <a:pt x="8642" y="3535"/>
                    <a:pt x="8858" y="3535"/>
                  </a:cubicBezTo>
                  <a:close/>
                  <a:moveTo>
                    <a:pt x="5167" y="6689"/>
                  </a:moveTo>
                  <a:cubicBezTo>
                    <a:pt x="5239" y="6689"/>
                    <a:pt x="5310" y="6723"/>
                    <a:pt x="5371" y="6806"/>
                  </a:cubicBezTo>
                  <a:cubicBezTo>
                    <a:pt x="5432" y="6899"/>
                    <a:pt x="5463" y="7023"/>
                    <a:pt x="5463" y="7115"/>
                  </a:cubicBezTo>
                  <a:cubicBezTo>
                    <a:pt x="5407" y="7341"/>
                    <a:pt x="5221" y="7489"/>
                    <a:pt x="5001" y="7489"/>
                  </a:cubicBezTo>
                  <a:cubicBezTo>
                    <a:pt x="4980" y="7489"/>
                    <a:pt x="4960" y="7488"/>
                    <a:pt x="4939" y="7485"/>
                  </a:cubicBezTo>
                  <a:cubicBezTo>
                    <a:pt x="4483" y="7409"/>
                    <a:pt x="4837" y="6689"/>
                    <a:pt x="5167" y="6689"/>
                  </a:cubicBezTo>
                  <a:close/>
                  <a:moveTo>
                    <a:pt x="12721" y="1"/>
                  </a:moveTo>
                  <a:cubicBezTo>
                    <a:pt x="12148" y="1"/>
                    <a:pt x="11645" y="611"/>
                    <a:pt x="11913" y="1220"/>
                  </a:cubicBezTo>
                  <a:lnTo>
                    <a:pt x="9383" y="3257"/>
                  </a:lnTo>
                  <a:cubicBezTo>
                    <a:pt x="9290" y="3196"/>
                    <a:pt x="9167" y="3134"/>
                    <a:pt x="9012" y="3103"/>
                  </a:cubicBezTo>
                  <a:cubicBezTo>
                    <a:pt x="8973" y="3098"/>
                    <a:pt x="8933" y="3095"/>
                    <a:pt x="8894" y="3095"/>
                  </a:cubicBezTo>
                  <a:cubicBezTo>
                    <a:pt x="8473" y="3095"/>
                    <a:pt x="8081" y="3390"/>
                    <a:pt x="8025" y="3813"/>
                  </a:cubicBezTo>
                  <a:cubicBezTo>
                    <a:pt x="7994" y="3998"/>
                    <a:pt x="8025" y="4152"/>
                    <a:pt x="8087" y="4307"/>
                  </a:cubicBezTo>
                  <a:lnTo>
                    <a:pt x="5556" y="6344"/>
                  </a:lnTo>
                  <a:cubicBezTo>
                    <a:pt x="5432" y="6251"/>
                    <a:pt x="5309" y="6220"/>
                    <a:pt x="5155" y="6189"/>
                  </a:cubicBezTo>
                  <a:cubicBezTo>
                    <a:pt x="5108" y="6182"/>
                    <a:pt x="5060" y="6178"/>
                    <a:pt x="5011" y="6178"/>
                  </a:cubicBezTo>
                  <a:cubicBezTo>
                    <a:pt x="4863" y="6178"/>
                    <a:pt x="4707" y="6212"/>
                    <a:pt x="4568" y="6282"/>
                  </a:cubicBezTo>
                  <a:lnTo>
                    <a:pt x="1914" y="3535"/>
                  </a:lnTo>
                  <a:cubicBezTo>
                    <a:pt x="2007" y="3381"/>
                    <a:pt x="2038" y="3227"/>
                    <a:pt x="2038" y="3072"/>
                  </a:cubicBezTo>
                  <a:cubicBezTo>
                    <a:pt x="2038" y="2549"/>
                    <a:pt x="1612" y="2196"/>
                    <a:pt x="1165" y="2196"/>
                  </a:cubicBezTo>
                  <a:cubicBezTo>
                    <a:pt x="953" y="2196"/>
                    <a:pt x="735" y="2276"/>
                    <a:pt x="556" y="2455"/>
                  </a:cubicBezTo>
                  <a:cubicBezTo>
                    <a:pt x="1" y="3010"/>
                    <a:pt x="402" y="3936"/>
                    <a:pt x="1173" y="3936"/>
                  </a:cubicBezTo>
                  <a:lnTo>
                    <a:pt x="1173" y="3967"/>
                  </a:lnTo>
                  <a:cubicBezTo>
                    <a:pt x="1328" y="3936"/>
                    <a:pt x="1482" y="3905"/>
                    <a:pt x="1606" y="3844"/>
                  </a:cubicBezTo>
                  <a:lnTo>
                    <a:pt x="4291" y="6590"/>
                  </a:lnTo>
                  <a:cubicBezTo>
                    <a:pt x="4229" y="6683"/>
                    <a:pt x="4167" y="6806"/>
                    <a:pt x="4167" y="6899"/>
                  </a:cubicBezTo>
                  <a:cubicBezTo>
                    <a:pt x="4105" y="7115"/>
                    <a:pt x="4167" y="7362"/>
                    <a:pt x="4321" y="7547"/>
                  </a:cubicBezTo>
                  <a:cubicBezTo>
                    <a:pt x="4445" y="7732"/>
                    <a:pt x="4630" y="7856"/>
                    <a:pt x="4877" y="7887"/>
                  </a:cubicBezTo>
                  <a:cubicBezTo>
                    <a:pt x="4892" y="7902"/>
                    <a:pt x="4915" y="7910"/>
                    <a:pt x="4939" y="7910"/>
                  </a:cubicBezTo>
                  <a:cubicBezTo>
                    <a:pt x="4962" y="7910"/>
                    <a:pt x="4985" y="7902"/>
                    <a:pt x="5000" y="7887"/>
                  </a:cubicBezTo>
                  <a:cubicBezTo>
                    <a:pt x="5432" y="7887"/>
                    <a:pt x="5803" y="7609"/>
                    <a:pt x="5864" y="7177"/>
                  </a:cubicBezTo>
                  <a:cubicBezTo>
                    <a:pt x="5895" y="7023"/>
                    <a:pt x="5864" y="6837"/>
                    <a:pt x="5803" y="6683"/>
                  </a:cubicBezTo>
                  <a:lnTo>
                    <a:pt x="8333" y="4646"/>
                  </a:lnTo>
                  <a:cubicBezTo>
                    <a:pt x="8488" y="4770"/>
                    <a:pt x="8673" y="4831"/>
                    <a:pt x="8858" y="4831"/>
                  </a:cubicBezTo>
                  <a:cubicBezTo>
                    <a:pt x="9290" y="4831"/>
                    <a:pt x="9630" y="4523"/>
                    <a:pt x="9722" y="4122"/>
                  </a:cubicBezTo>
                  <a:cubicBezTo>
                    <a:pt x="9753" y="3936"/>
                    <a:pt x="9722" y="3751"/>
                    <a:pt x="9630" y="3597"/>
                  </a:cubicBezTo>
                  <a:lnTo>
                    <a:pt x="12191" y="1560"/>
                  </a:lnTo>
                  <a:cubicBezTo>
                    <a:pt x="12315" y="1653"/>
                    <a:pt x="12500" y="1714"/>
                    <a:pt x="12685" y="1714"/>
                  </a:cubicBezTo>
                  <a:cubicBezTo>
                    <a:pt x="12696" y="1715"/>
                    <a:pt x="12708" y="1715"/>
                    <a:pt x="12719" y="1715"/>
                  </a:cubicBezTo>
                  <a:cubicBezTo>
                    <a:pt x="13559" y="1715"/>
                    <a:pt x="13910" y="597"/>
                    <a:pt x="13179" y="140"/>
                  </a:cubicBezTo>
                  <a:cubicBezTo>
                    <a:pt x="13030" y="43"/>
                    <a:pt x="12873" y="1"/>
                    <a:pt x="1272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6" name="Google Shape;12446;p23"/>
          <p:cNvGrpSpPr/>
          <p:nvPr/>
        </p:nvGrpSpPr>
        <p:grpSpPr>
          <a:xfrm>
            <a:off x="10395010" y="2354391"/>
            <a:ext cx="282933" cy="482500"/>
            <a:chOff x="7060200" y="4141325"/>
            <a:chExt cx="212200" cy="361875"/>
          </a:xfrm>
          <a:noFill/>
        </p:grpSpPr>
        <p:sp>
          <p:nvSpPr>
            <p:cNvPr id="12447" name="Google Shape;12447;p23"/>
            <p:cNvSpPr/>
            <p:nvPr/>
          </p:nvSpPr>
          <p:spPr>
            <a:xfrm>
              <a:off x="7060200" y="4141325"/>
              <a:ext cx="212200" cy="361875"/>
            </a:xfrm>
            <a:custGeom>
              <a:avLst/>
              <a:gdLst/>
              <a:ahLst/>
              <a:cxnLst/>
              <a:rect l="l" t="t" r="r" b="b"/>
              <a:pathLst>
                <a:path w="8488" h="14475" extrusionOk="0">
                  <a:moveTo>
                    <a:pt x="8055" y="1760"/>
                  </a:moveTo>
                  <a:lnTo>
                    <a:pt x="8055" y="11851"/>
                  </a:lnTo>
                  <a:lnTo>
                    <a:pt x="433" y="11851"/>
                  </a:lnTo>
                  <a:lnTo>
                    <a:pt x="433" y="1760"/>
                  </a:lnTo>
                  <a:close/>
                  <a:moveTo>
                    <a:pt x="1297" y="0"/>
                  </a:moveTo>
                  <a:cubicBezTo>
                    <a:pt x="587" y="0"/>
                    <a:pt x="31" y="587"/>
                    <a:pt x="0" y="1297"/>
                  </a:cubicBezTo>
                  <a:lnTo>
                    <a:pt x="0" y="13178"/>
                  </a:lnTo>
                  <a:cubicBezTo>
                    <a:pt x="31" y="13888"/>
                    <a:pt x="587" y="14475"/>
                    <a:pt x="1297" y="14475"/>
                  </a:cubicBezTo>
                  <a:lnTo>
                    <a:pt x="5432" y="14475"/>
                  </a:lnTo>
                  <a:cubicBezTo>
                    <a:pt x="5710" y="14475"/>
                    <a:pt x="5710" y="14043"/>
                    <a:pt x="5432" y="14043"/>
                  </a:cubicBezTo>
                  <a:lnTo>
                    <a:pt x="1297" y="14043"/>
                  </a:lnTo>
                  <a:cubicBezTo>
                    <a:pt x="834" y="14043"/>
                    <a:pt x="433" y="13672"/>
                    <a:pt x="433" y="13178"/>
                  </a:cubicBezTo>
                  <a:lnTo>
                    <a:pt x="433" y="12283"/>
                  </a:lnTo>
                  <a:lnTo>
                    <a:pt x="8055" y="12283"/>
                  </a:lnTo>
                  <a:lnTo>
                    <a:pt x="8055" y="13178"/>
                  </a:lnTo>
                  <a:cubicBezTo>
                    <a:pt x="8055" y="13672"/>
                    <a:pt x="7654" y="14043"/>
                    <a:pt x="7191" y="14043"/>
                  </a:cubicBezTo>
                  <a:lnTo>
                    <a:pt x="6667" y="14043"/>
                  </a:lnTo>
                  <a:cubicBezTo>
                    <a:pt x="6389" y="14043"/>
                    <a:pt x="6389" y="14475"/>
                    <a:pt x="6667" y="14475"/>
                  </a:cubicBezTo>
                  <a:lnTo>
                    <a:pt x="7191" y="14475"/>
                  </a:lnTo>
                  <a:cubicBezTo>
                    <a:pt x="7901" y="14475"/>
                    <a:pt x="8488" y="13888"/>
                    <a:pt x="8488" y="13178"/>
                  </a:cubicBezTo>
                  <a:lnTo>
                    <a:pt x="8488" y="1297"/>
                  </a:lnTo>
                  <a:cubicBezTo>
                    <a:pt x="8488" y="587"/>
                    <a:pt x="7901" y="0"/>
                    <a:pt x="7191" y="0"/>
                  </a:cubicBezTo>
                  <a:lnTo>
                    <a:pt x="3087" y="0"/>
                  </a:lnTo>
                  <a:cubicBezTo>
                    <a:pt x="2809" y="0"/>
                    <a:pt x="2809" y="432"/>
                    <a:pt x="3087" y="432"/>
                  </a:cubicBezTo>
                  <a:lnTo>
                    <a:pt x="7191" y="432"/>
                  </a:lnTo>
                  <a:cubicBezTo>
                    <a:pt x="7654" y="432"/>
                    <a:pt x="8055" y="803"/>
                    <a:pt x="8055" y="1297"/>
                  </a:cubicBezTo>
                  <a:lnTo>
                    <a:pt x="8055" y="1327"/>
                  </a:lnTo>
                  <a:lnTo>
                    <a:pt x="433" y="1327"/>
                  </a:lnTo>
                  <a:lnTo>
                    <a:pt x="433" y="1297"/>
                  </a:lnTo>
                  <a:cubicBezTo>
                    <a:pt x="433" y="803"/>
                    <a:pt x="834" y="432"/>
                    <a:pt x="1297" y="432"/>
                  </a:cubicBezTo>
                  <a:lnTo>
                    <a:pt x="1821" y="432"/>
                  </a:lnTo>
                  <a:cubicBezTo>
                    <a:pt x="2099" y="432"/>
                    <a:pt x="2099" y="0"/>
                    <a:pt x="182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8" name="Google Shape;12448;p23"/>
            <p:cNvSpPr/>
            <p:nvPr/>
          </p:nvSpPr>
          <p:spPr>
            <a:xfrm>
              <a:off x="7146625" y="4463825"/>
              <a:ext cx="39350" cy="10825"/>
            </a:xfrm>
            <a:custGeom>
              <a:avLst/>
              <a:gdLst/>
              <a:ahLst/>
              <a:cxnLst/>
              <a:rect l="l" t="t" r="r" b="b"/>
              <a:pathLst>
                <a:path w="1574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296" y="433"/>
                  </a:lnTo>
                  <a:cubicBezTo>
                    <a:pt x="1574" y="433"/>
                    <a:pt x="1574" y="1"/>
                    <a:pt x="129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9" name="Google Shape;12449;p23"/>
            <p:cNvSpPr/>
            <p:nvPr/>
          </p:nvSpPr>
          <p:spPr>
            <a:xfrm>
              <a:off x="7102625" y="4243125"/>
              <a:ext cx="144300" cy="142075"/>
            </a:xfrm>
            <a:custGeom>
              <a:avLst/>
              <a:gdLst/>
              <a:ahLst/>
              <a:cxnLst/>
              <a:rect l="l" t="t" r="r" b="b"/>
              <a:pathLst>
                <a:path w="5772" h="5683" extrusionOk="0">
                  <a:moveTo>
                    <a:pt x="4383" y="1514"/>
                  </a:moveTo>
                  <a:lnTo>
                    <a:pt x="4013" y="3490"/>
                  </a:lnTo>
                  <a:lnTo>
                    <a:pt x="896" y="3490"/>
                  </a:lnTo>
                  <a:cubicBezTo>
                    <a:pt x="865" y="3490"/>
                    <a:pt x="834" y="3459"/>
                    <a:pt x="834" y="3397"/>
                  </a:cubicBezTo>
                  <a:lnTo>
                    <a:pt x="433" y="1607"/>
                  </a:lnTo>
                  <a:cubicBezTo>
                    <a:pt x="433" y="1576"/>
                    <a:pt x="433" y="1576"/>
                    <a:pt x="433" y="1545"/>
                  </a:cubicBezTo>
                  <a:cubicBezTo>
                    <a:pt x="464" y="1514"/>
                    <a:pt x="464" y="1514"/>
                    <a:pt x="495" y="1514"/>
                  </a:cubicBezTo>
                  <a:close/>
                  <a:moveTo>
                    <a:pt x="1359" y="4817"/>
                  </a:moveTo>
                  <a:cubicBezTo>
                    <a:pt x="1482" y="4817"/>
                    <a:pt x="1575" y="4909"/>
                    <a:pt x="1575" y="5033"/>
                  </a:cubicBezTo>
                  <a:cubicBezTo>
                    <a:pt x="1575" y="5112"/>
                    <a:pt x="1544" y="5142"/>
                    <a:pt x="1502" y="5142"/>
                  </a:cubicBezTo>
                  <a:cubicBezTo>
                    <a:pt x="1364" y="5142"/>
                    <a:pt x="1099" y="4817"/>
                    <a:pt x="1359" y="4817"/>
                  </a:cubicBezTo>
                  <a:close/>
                  <a:moveTo>
                    <a:pt x="3457" y="4817"/>
                  </a:moveTo>
                  <a:cubicBezTo>
                    <a:pt x="3735" y="4817"/>
                    <a:pt x="3735" y="5249"/>
                    <a:pt x="3457" y="5249"/>
                  </a:cubicBezTo>
                  <a:cubicBezTo>
                    <a:pt x="3180" y="5249"/>
                    <a:pt x="3180" y="4817"/>
                    <a:pt x="3457" y="4817"/>
                  </a:cubicBezTo>
                  <a:close/>
                  <a:moveTo>
                    <a:pt x="5522" y="1"/>
                  </a:moveTo>
                  <a:cubicBezTo>
                    <a:pt x="5513" y="1"/>
                    <a:pt x="5504" y="1"/>
                    <a:pt x="5494" y="2"/>
                  </a:cubicBezTo>
                  <a:lnTo>
                    <a:pt x="5247" y="2"/>
                  </a:lnTo>
                  <a:cubicBezTo>
                    <a:pt x="4939" y="2"/>
                    <a:pt x="4661" y="218"/>
                    <a:pt x="4630" y="527"/>
                  </a:cubicBezTo>
                  <a:lnTo>
                    <a:pt x="4507" y="1113"/>
                  </a:lnTo>
                  <a:lnTo>
                    <a:pt x="526" y="1113"/>
                  </a:lnTo>
                  <a:cubicBezTo>
                    <a:pt x="371" y="1113"/>
                    <a:pt x="248" y="1175"/>
                    <a:pt x="155" y="1298"/>
                  </a:cubicBezTo>
                  <a:cubicBezTo>
                    <a:pt x="63" y="1391"/>
                    <a:pt x="1" y="1576"/>
                    <a:pt x="32" y="1700"/>
                  </a:cubicBezTo>
                  <a:lnTo>
                    <a:pt x="433" y="3520"/>
                  </a:lnTo>
                  <a:cubicBezTo>
                    <a:pt x="495" y="3736"/>
                    <a:pt x="680" y="3922"/>
                    <a:pt x="927" y="3922"/>
                  </a:cubicBezTo>
                  <a:lnTo>
                    <a:pt x="4013" y="3922"/>
                  </a:lnTo>
                  <a:lnTo>
                    <a:pt x="4013" y="3983"/>
                  </a:lnTo>
                  <a:cubicBezTo>
                    <a:pt x="3982" y="4230"/>
                    <a:pt x="3766" y="4415"/>
                    <a:pt x="3519" y="4415"/>
                  </a:cubicBezTo>
                  <a:lnTo>
                    <a:pt x="958" y="4415"/>
                  </a:lnTo>
                  <a:cubicBezTo>
                    <a:pt x="834" y="4415"/>
                    <a:pt x="742" y="4508"/>
                    <a:pt x="742" y="4631"/>
                  </a:cubicBezTo>
                  <a:cubicBezTo>
                    <a:pt x="742" y="4693"/>
                    <a:pt x="772" y="4755"/>
                    <a:pt x="834" y="4817"/>
                  </a:cubicBezTo>
                  <a:cubicBezTo>
                    <a:pt x="649" y="5218"/>
                    <a:pt x="958" y="5681"/>
                    <a:pt x="1390" y="5681"/>
                  </a:cubicBezTo>
                  <a:cubicBezTo>
                    <a:pt x="1405" y="5682"/>
                    <a:pt x="1421" y="5682"/>
                    <a:pt x="1436" y="5682"/>
                  </a:cubicBezTo>
                  <a:cubicBezTo>
                    <a:pt x="1873" y="5682"/>
                    <a:pt x="2156" y="5265"/>
                    <a:pt x="2007" y="4847"/>
                  </a:cubicBezTo>
                  <a:lnTo>
                    <a:pt x="2902" y="4847"/>
                  </a:lnTo>
                  <a:cubicBezTo>
                    <a:pt x="2871" y="4909"/>
                    <a:pt x="2871" y="4971"/>
                    <a:pt x="2871" y="5063"/>
                  </a:cubicBezTo>
                  <a:cubicBezTo>
                    <a:pt x="2882" y="5337"/>
                    <a:pt x="3087" y="5448"/>
                    <a:pt x="3327" y="5448"/>
                  </a:cubicBezTo>
                  <a:cubicBezTo>
                    <a:pt x="3766" y="5448"/>
                    <a:pt x="4323" y="5081"/>
                    <a:pt x="4044" y="4662"/>
                  </a:cubicBezTo>
                  <a:cubicBezTo>
                    <a:pt x="4229" y="4539"/>
                    <a:pt x="4383" y="4292"/>
                    <a:pt x="4414" y="4045"/>
                  </a:cubicBezTo>
                  <a:lnTo>
                    <a:pt x="5062" y="589"/>
                  </a:lnTo>
                  <a:cubicBezTo>
                    <a:pt x="5093" y="496"/>
                    <a:pt x="5186" y="403"/>
                    <a:pt x="5278" y="403"/>
                  </a:cubicBezTo>
                  <a:lnTo>
                    <a:pt x="5494" y="403"/>
                  </a:lnTo>
                  <a:cubicBezTo>
                    <a:pt x="5762" y="403"/>
                    <a:pt x="5772" y="1"/>
                    <a:pt x="552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0" name="Google Shape;12450;p23"/>
          <p:cNvGrpSpPr/>
          <p:nvPr/>
        </p:nvGrpSpPr>
        <p:grpSpPr>
          <a:xfrm>
            <a:off x="10295227" y="3102400"/>
            <a:ext cx="482500" cy="483033"/>
            <a:chOff x="4004875" y="3563050"/>
            <a:chExt cx="361875" cy="362275"/>
          </a:xfrm>
          <a:noFill/>
        </p:grpSpPr>
        <p:sp>
          <p:nvSpPr>
            <p:cNvPr id="12451" name="Google Shape;12451;p23"/>
            <p:cNvSpPr/>
            <p:nvPr/>
          </p:nvSpPr>
          <p:spPr>
            <a:xfrm>
              <a:off x="4004875" y="3563050"/>
              <a:ext cx="361875" cy="362275"/>
            </a:xfrm>
            <a:custGeom>
              <a:avLst/>
              <a:gdLst/>
              <a:ahLst/>
              <a:cxnLst/>
              <a:rect l="l" t="t" r="r" b="b"/>
              <a:pathLst>
                <a:path w="14475" h="14491" extrusionOk="0">
                  <a:moveTo>
                    <a:pt x="4769" y="510"/>
                  </a:moveTo>
                  <a:cubicBezTo>
                    <a:pt x="5201" y="510"/>
                    <a:pt x="5633" y="787"/>
                    <a:pt x="5679" y="1343"/>
                  </a:cubicBezTo>
                  <a:cubicBezTo>
                    <a:pt x="5679" y="1466"/>
                    <a:pt x="5648" y="1590"/>
                    <a:pt x="5587" y="1713"/>
                  </a:cubicBezTo>
                  <a:cubicBezTo>
                    <a:pt x="5525" y="1837"/>
                    <a:pt x="5617" y="1991"/>
                    <a:pt x="5772" y="1991"/>
                  </a:cubicBezTo>
                  <a:lnTo>
                    <a:pt x="6512" y="1991"/>
                  </a:lnTo>
                  <a:lnTo>
                    <a:pt x="6512" y="3133"/>
                  </a:lnTo>
                  <a:lnTo>
                    <a:pt x="3025" y="3133"/>
                  </a:lnTo>
                  <a:lnTo>
                    <a:pt x="3025" y="1991"/>
                  </a:lnTo>
                  <a:lnTo>
                    <a:pt x="3735" y="1991"/>
                  </a:lnTo>
                  <a:cubicBezTo>
                    <a:pt x="3889" y="1991"/>
                    <a:pt x="4013" y="1837"/>
                    <a:pt x="3951" y="1713"/>
                  </a:cubicBezTo>
                  <a:cubicBezTo>
                    <a:pt x="3889" y="1590"/>
                    <a:pt x="3858" y="1466"/>
                    <a:pt x="3858" y="1343"/>
                  </a:cubicBezTo>
                  <a:cubicBezTo>
                    <a:pt x="3905" y="787"/>
                    <a:pt x="4337" y="510"/>
                    <a:pt x="4769" y="510"/>
                  </a:cubicBezTo>
                  <a:close/>
                  <a:moveTo>
                    <a:pt x="11759" y="3503"/>
                  </a:moveTo>
                  <a:cubicBezTo>
                    <a:pt x="11882" y="3503"/>
                    <a:pt x="12006" y="3596"/>
                    <a:pt x="12006" y="3719"/>
                  </a:cubicBezTo>
                  <a:lnTo>
                    <a:pt x="10926" y="3719"/>
                  </a:lnTo>
                  <a:cubicBezTo>
                    <a:pt x="10956" y="3596"/>
                    <a:pt x="11049" y="3503"/>
                    <a:pt x="11173" y="3503"/>
                  </a:cubicBezTo>
                  <a:close/>
                  <a:moveTo>
                    <a:pt x="12191" y="4151"/>
                  </a:moveTo>
                  <a:lnTo>
                    <a:pt x="12962" y="4645"/>
                  </a:lnTo>
                  <a:lnTo>
                    <a:pt x="9969" y="4645"/>
                  </a:lnTo>
                  <a:lnTo>
                    <a:pt x="10771" y="4151"/>
                  </a:lnTo>
                  <a:close/>
                  <a:moveTo>
                    <a:pt x="13271" y="5077"/>
                  </a:moveTo>
                  <a:lnTo>
                    <a:pt x="12438" y="6157"/>
                  </a:lnTo>
                  <a:lnTo>
                    <a:pt x="10524" y="6157"/>
                  </a:lnTo>
                  <a:lnTo>
                    <a:pt x="9691" y="5077"/>
                  </a:lnTo>
                  <a:close/>
                  <a:moveTo>
                    <a:pt x="12568" y="6584"/>
                  </a:moveTo>
                  <a:cubicBezTo>
                    <a:pt x="12740" y="6584"/>
                    <a:pt x="12734" y="6961"/>
                    <a:pt x="12551" y="6961"/>
                  </a:cubicBezTo>
                  <a:cubicBezTo>
                    <a:pt x="12544" y="6961"/>
                    <a:pt x="12537" y="6961"/>
                    <a:pt x="12530" y="6960"/>
                  </a:cubicBezTo>
                  <a:lnTo>
                    <a:pt x="10432" y="6960"/>
                  </a:lnTo>
                  <a:cubicBezTo>
                    <a:pt x="10216" y="6929"/>
                    <a:pt x="10216" y="6620"/>
                    <a:pt x="10432" y="6589"/>
                  </a:cubicBezTo>
                  <a:lnTo>
                    <a:pt x="12530" y="6589"/>
                  </a:lnTo>
                  <a:cubicBezTo>
                    <a:pt x="12544" y="6586"/>
                    <a:pt x="12557" y="6584"/>
                    <a:pt x="12568" y="6584"/>
                  </a:cubicBezTo>
                  <a:close/>
                  <a:moveTo>
                    <a:pt x="12098" y="7361"/>
                  </a:moveTo>
                  <a:lnTo>
                    <a:pt x="12098" y="11126"/>
                  </a:lnTo>
                  <a:cubicBezTo>
                    <a:pt x="12098" y="11527"/>
                    <a:pt x="12376" y="11867"/>
                    <a:pt x="12777" y="11898"/>
                  </a:cubicBezTo>
                  <a:lnTo>
                    <a:pt x="12777" y="12083"/>
                  </a:lnTo>
                  <a:lnTo>
                    <a:pt x="10185" y="12083"/>
                  </a:lnTo>
                  <a:lnTo>
                    <a:pt x="10185" y="11898"/>
                  </a:lnTo>
                  <a:cubicBezTo>
                    <a:pt x="10586" y="11867"/>
                    <a:pt x="10864" y="11527"/>
                    <a:pt x="10864" y="11126"/>
                  </a:cubicBezTo>
                  <a:lnTo>
                    <a:pt x="10864" y="7361"/>
                  </a:lnTo>
                  <a:close/>
                  <a:moveTo>
                    <a:pt x="9537" y="5571"/>
                  </a:moveTo>
                  <a:lnTo>
                    <a:pt x="10061" y="6250"/>
                  </a:lnTo>
                  <a:cubicBezTo>
                    <a:pt x="9568" y="6589"/>
                    <a:pt x="9815" y="7392"/>
                    <a:pt x="10432" y="7392"/>
                  </a:cubicBezTo>
                  <a:lnTo>
                    <a:pt x="10463" y="7392"/>
                  </a:lnTo>
                  <a:lnTo>
                    <a:pt x="10463" y="11157"/>
                  </a:lnTo>
                  <a:cubicBezTo>
                    <a:pt x="10432" y="11342"/>
                    <a:pt x="10308" y="11496"/>
                    <a:pt x="10123" y="11496"/>
                  </a:cubicBezTo>
                  <a:cubicBezTo>
                    <a:pt x="9907" y="11496"/>
                    <a:pt x="9753" y="11651"/>
                    <a:pt x="9753" y="11836"/>
                  </a:cubicBezTo>
                  <a:lnTo>
                    <a:pt x="9753" y="12083"/>
                  </a:lnTo>
                  <a:cubicBezTo>
                    <a:pt x="9691" y="12083"/>
                    <a:pt x="9599" y="12114"/>
                    <a:pt x="9537" y="12145"/>
                  </a:cubicBezTo>
                  <a:lnTo>
                    <a:pt x="9537" y="5571"/>
                  </a:lnTo>
                  <a:close/>
                  <a:moveTo>
                    <a:pt x="8055" y="3040"/>
                  </a:moveTo>
                  <a:lnTo>
                    <a:pt x="8055" y="12885"/>
                  </a:lnTo>
                  <a:lnTo>
                    <a:pt x="1482" y="12885"/>
                  </a:lnTo>
                  <a:lnTo>
                    <a:pt x="1482" y="3040"/>
                  </a:lnTo>
                  <a:lnTo>
                    <a:pt x="2593" y="3040"/>
                  </a:lnTo>
                  <a:lnTo>
                    <a:pt x="2593" y="3349"/>
                  </a:lnTo>
                  <a:cubicBezTo>
                    <a:pt x="2593" y="3442"/>
                    <a:pt x="2716" y="3565"/>
                    <a:pt x="2809" y="3565"/>
                  </a:cubicBezTo>
                  <a:lnTo>
                    <a:pt x="6728" y="3565"/>
                  </a:lnTo>
                  <a:cubicBezTo>
                    <a:pt x="6821" y="3565"/>
                    <a:pt x="6914" y="3472"/>
                    <a:pt x="6914" y="3349"/>
                  </a:cubicBezTo>
                  <a:lnTo>
                    <a:pt x="6914" y="3040"/>
                  </a:lnTo>
                  <a:close/>
                  <a:moveTo>
                    <a:pt x="13117" y="12484"/>
                  </a:moveTo>
                  <a:cubicBezTo>
                    <a:pt x="13364" y="12484"/>
                    <a:pt x="13549" y="12669"/>
                    <a:pt x="13549" y="12916"/>
                  </a:cubicBezTo>
                  <a:lnTo>
                    <a:pt x="13549" y="13194"/>
                  </a:lnTo>
                  <a:lnTo>
                    <a:pt x="9383" y="13194"/>
                  </a:lnTo>
                  <a:lnTo>
                    <a:pt x="9383" y="12916"/>
                  </a:lnTo>
                  <a:cubicBezTo>
                    <a:pt x="9383" y="12669"/>
                    <a:pt x="9568" y="12484"/>
                    <a:pt x="9815" y="12484"/>
                  </a:cubicBezTo>
                  <a:close/>
                  <a:moveTo>
                    <a:pt x="4753" y="0"/>
                  </a:moveTo>
                  <a:cubicBezTo>
                    <a:pt x="4090" y="0"/>
                    <a:pt x="3426" y="448"/>
                    <a:pt x="3426" y="1343"/>
                  </a:cubicBezTo>
                  <a:cubicBezTo>
                    <a:pt x="3426" y="1405"/>
                    <a:pt x="3457" y="1497"/>
                    <a:pt x="3457" y="1559"/>
                  </a:cubicBezTo>
                  <a:lnTo>
                    <a:pt x="1544" y="1559"/>
                  </a:lnTo>
                  <a:cubicBezTo>
                    <a:pt x="679" y="1559"/>
                    <a:pt x="1" y="2238"/>
                    <a:pt x="1" y="3102"/>
                  </a:cubicBezTo>
                  <a:lnTo>
                    <a:pt x="1" y="3627"/>
                  </a:lnTo>
                  <a:cubicBezTo>
                    <a:pt x="1" y="3766"/>
                    <a:pt x="101" y="3835"/>
                    <a:pt x="201" y="3835"/>
                  </a:cubicBezTo>
                  <a:cubicBezTo>
                    <a:pt x="301" y="3835"/>
                    <a:pt x="402" y="3766"/>
                    <a:pt x="402" y="3627"/>
                  </a:cubicBezTo>
                  <a:lnTo>
                    <a:pt x="402" y="3102"/>
                  </a:lnTo>
                  <a:cubicBezTo>
                    <a:pt x="402" y="2485"/>
                    <a:pt x="896" y="1991"/>
                    <a:pt x="1513" y="1991"/>
                  </a:cubicBezTo>
                  <a:lnTo>
                    <a:pt x="2593" y="1991"/>
                  </a:lnTo>
                  <a:lnTo>
                    <a:pt x="2593" y="2608"/>
                  </a:lnTo>
                  <a:lnTo>
                    <a:pt x="1235" y="2608"/>
                  </a:lnTo>
                  <a:cubicBezTo>
                    <a:pt x="1142" y="2608"/>
                    <a:pt x="1050" y="2701"/>
                    <a:pt x="1050" y="2824"/>
                  </a:cubicBezTo>
                  <a:lnTo>
                    <a:pt x="1050" y="13101"/>
                  </a:lnTo>
                  <a:cubicBezTo>
                    <a:pt x="1050" y="13194"/>
                    <a:pt x="1142" y="13286"/>
                    <a:pt x="1235" y="13286"/>
                  </a:cubicBezTo>
                  <a:lnTo>
                    <a:pt x="8271" y="13286"/>
                  </a:lnTo>
                  <a:cubicBezTo>
                    <a:pt x="8364" y="13286"/>
                    <a:pt x="8457" y="13194"/>
                    <a:pt x="8457" y="13101"/>
                  </a:cubicBezTo>
                  <a:lnTo>
                    <a:pt x="8457" y="2824"/>
                  </a:lnTo>
                  <a:cubicBezTo>
                    <a:pt x="8457" y="2701"/>
                    <a:pt x="8364" y="2608"/>
                    <a:pt x="8271" y="2608"/>
                  </a:cubicBezTo>
                  <a:lnTo>
                    <a:pt x="6914" y="2608"/>
                  </a:lnTo>
                  <a:lnTo>
                    <a:pt x="6914" y="1991"/>
                  </a:lnTo>
                  <a:lnTo>
                    <a:pt x="7994" y="1991"/>
                  </a:lnTo>
                  <a:cubicBezTo>
                    <a:pt x="8580" y="1991"/>
                    <a:pt x="9105" y="2485"/>
                    <a:pt x="9105" y="3102"/>
                  </a:cubicBezTo>
                  <a:lnTo>
                    <a:pt x="9105" y="12453"/>
                  </a:lnTo>
                  <a:cubicBezTo>
                    <a:pt x="9012" y="12577"/>
                    <a:pt x="8950" y="12731"/>
                    <a:pt x="8981" y="12916"/>
                  </a:cubicBezTo>
                  <a:lnTo>
                    <a:pt x="8981" y="13194"/>
                  </a:lnTo>
                  <a:cubicBezTo>
                    <a:pt x="8673" y="13256"/>
                    <a:pt x="8457" y="13502"/>
                    <a:pt x="8457" y="13811"/>
                  </a:cubicBezTo>
                  <a:cubicBezTo>
                    <a:pt x="8457" y="13904"/>
                    <a:pt x="8488" y="13965"/>
                    <a:pt x="8518" y="14027"/>
                  </a:cubicBezTo>
                  <a:lnTo>
                    <a:pt x="1544" y="14027"/>
                  </a:lnTo>
                  <a:cubicBezTo>
                    <a:pt x="926" y="14027"/>
                    <a:pt x="433" y="13533"/>
                    <a:pt x="433" y="12916"/>
                  </a:cubicBezTo>
                  <a:lnTo>
                    <a:pt x="433" y="4923"/>
                  </a:lnTo>
                  <a:cubicBezTo>
                    <a:pt x="433" y="4784"/>
                    <a:pt x="325" y="4715"/>
                    <a:pt x="217" y="4715"/>
                  </a:cubicBezTo>
                  <a:cubicBezTo>
                    <a:pt x="109" y="4715"/>
                    <a:pt x="1" y="4784"/>
                    <a:pt x="1" y="4923"/>
                  </a:cubicBezTo>
                  <a:lnTo>
                    <a:pt x="1" y="12947"/>
                  </a:lnTo>
                  <a:cubicBezTo>
                    <a:pt x="1" y="13780"/>
                    <a:pt x="679" y="14490"/>
                    <a:pt x="1544" y="14490"/>
                  </a:cubicBezTo>
                  <a:lnTo>
                    <a:pt x="11944" y="14490"/>
                  </a:lnTo>
                  <a:cubicBezTo>
                    <a:pt x="12253" y="14490"/>
                    <a:pt x="12253" y="14058"/>
                    <a:pt x="11944" y="14058"/>
                  </a:cubicBezTo>
                  <a:lnTo>
                    <a:pt x="9105" y="14058"/>
                  </a:lnTo>
                  <a:cubicBezTo>
                    <a:pt x="8981" y="14058"/>
                    <a:pt x="8889" y="13965"/>
                    <a:pt x="8920" y="13873"/>
                  </a:cubicBezTo>
                  <a:cubicBezTo>
                    <a:pt x="8920" y="13749"/>
                    <a:pt x="8981" y="13657"/>
                    <a:pt x="9105" y="13657"/>
                  </a:cubicBezTo>
                  <a:lnTo>
                    <a:pt x="13857" y="13657"/>
                  </a:lnTo>
                  <a:cubicBezTo>
                    <a:pt x="14104" y="13688"/>
                    <a:pt x="14104" y="14027"/>
                    <a:pt x="13857" y="14058"/>
                  </a:cubicBezTo>
                  <a:lnTo>
                    <a:pt x="13271" y="14058"/>
                  </a:lnTo>
                  <a:cubicBezTo>
                    <a:pt x="12993" y="14058"/>
                    <a:pt x="12993" y="14490"/>
                    <a:pt x="13271" y="14490"/>
                  </a:cubicBezTo>
                  <a:lnTo>
                    <a:pt x="13857" y="14490"/>
                  </a:lnTo>
                  <a:cubicBezTo>
                    <a:pt x="14197" y="14490"/>
                    <a:pt x="14475" y="14212"/>
                    <a:pt x="14475" y="13873"/>
                  </a:cubicBezTo>
                  <a:cubicBezTo>
                    <a:pt x="14475" y="13564"/>
                    <a:pt x="14259" y="13317"/>
                    <a:pt x="13981" y="13256"/>
                  </a:cubicBezTo>
                  <a:lnTo>
                    <a:pt x="13981" y="13225"/>
                  </a:lnTo>
                  <a:lnTo>
                    <a:pt x="13981" y="12916"/>
                  </a:lnTo>
                  <a:cubicBezTo>
                    <a:pt x="13981" y="12484"/>
                    <a:pt x="13641" y="12114"/>
                    <a:pt x="13209" y="12083"/>
                  </a:cubicBezTo>
                  <a:lnTo>
                    <a:pt x="13209" y="11836"/>
                  </a:lnTo>
                  <a:cubicBezTo>
                    <a:pt x="13209" y="11620"/>
                    <a:pt x="13055" y="11466"/>
                    <a:pt x="12839" y="11466"/>
                  </a:cubicBezTo>
                  <a:cubicBezTo>
                    <a:pt x="12685" y="11466"/>
                    <a:pt x="12530" y="11342"/>
                    <a:pt x="12530" y="11157"/>
                  </a:cubicBezTo>
                  <a:lnTo>
                    <a:pt x="12530" y="7361"/>
                  </a:lnTo>
                  <a:cubicBezTo>
                    <a:pt x="13148" y="7361"/>
                    <a:pt x="13395" y="6589"/>
                    <a:pt x="12901" y="6250"/>
                  </a:cubicBezTo>
                  <a:lnTo>
                    <a:pt x="13734" y="5170"/>
                  </a:lnTo>
                  <a:cubicBezTo>
                    <a:pt x="13827" y="5077"/>
                    <a:pt x="13857" y="4954"/>
                    <a:pt x="13827" y="4830"/>
                  </a:cubicBezTo>
                  <a:cubicBezTo>
                    <a:pt x="13796" y="4707"/>
                    <a:pt x="13734" y="4614"/>
                    <a:pt x="13611" y="4553"/>
                  </a:cubicBezTo>
                  <a:lnTo>
                    <a:pt x="12438" y="3812"/>
                  </a:lnTo>
                  <a:lnTo>
                    <a:pt x="12438" y="3750"/>
                  </a:lnTo>
                  <a:cubicBezTo>
                    <a:pt x="12438" y="3380"/>
                    <a:pt x="12160" y="3071"/>
                    <a:pt x="11790" y="3071"/>
                  </a:cubicBezTo>
                  <a:lnTo>
                    <a:pt x="11697" y="3071"/>
                  </a:lnTo>
                  <a:lnTo>
                    <a:pt x="11697" y="2423"/>
                  </a:lnTo>
                  <a:lnTo>
                    <a:pt x="11944" y="2423"/>
                  </a:lnTo>
                  <a:cubicBezTo>
                    <a:pt x="12222" y="2423"/>
                    <a:pt x="12222" y="1991"/>
                    <a:pt x="11944" y="1991"/>
                  </a:cubicBezTo>
                  <a:lnTo>
                    <a:pt x="11697" y="1991"/>
                  </a:lnTo>
                  <a:lnTo>
                    <a:pt x="11697" y="1744"/>
                  </a:lnTo>
                  <a:cubicBezTo>
                    <a:pt x="11682" y="1621"/>
                    <a:pt x="11581" y="1559"/>
                    <a:pt x="11481" y="1559"/>
                  </a:cubicBezTo>
                  <a:cubicBezTo>
                    <a:pt x="11381" y="1559"/>
                    <a:pt x="11281" y="1621"/>
                    <a:pt x="11265" y="1744"/>
                  </a:cubicBezTo>
                  <a:lnTo>
                    <a:pt x="11265" y="1991"/>
                  </a:lnTo>
                  <a:lnTo>
                    <a:pt x="11018" y="1991"/>
                  </a:lnTo>
                  <a:cubicBezTo>
                    <a:pt x="10740" y="1991"/>
                    <a:pt x="10740" y="2423"/>
                    <a:pt x="11018" y="2423"/>
                  </a:cubicBezTo>
                  <a:lnTo>
                    <a:pt x="11265" y="2423"/>
                  </a:lnTo>
                  <a:lnTo>
                    <a:pt x="11265" y="3071"/>
                  </a:lnTo>
                  <a:lnTo>
                    <a:pt x="11203" y="3071"/>
                  </a:lnTo>
                  <a:cubicBezTo>
                    <a:pt x="10833" y="3071"/>
                    <a:pt x="10524" y="3380"/>
                    <a:pt x="10524" y="3750"/>
                  </a:cubicBezTo>
                  <a:lnTo>
                    <a:pt x="10524" y="3812"/>
                  </a:lnTo>
                  <a:lnTo>
                    <a:pt x="9537" y="4429"/>
                  </a:lnTo>
                  <a:lnTo>
                    <a:pt x="9537" y="3102"/>
                  </a:lnTo>
                  <a:cubicBezTo>
                    <a:pt x="9537" y="2238"/>
                    <a:pt x="8858" y="1559"/>
                    <a:pt x="7994" y="1559"/>
                  </a:cubicBezTo>
                  <a:lnTo>
                    <a:pt x="6080" y="1559"/>
                  </a:lnTo>
                  <a:cubicBezTo>
                    <a:pt x="6080" y="1497"/>
                    <a:pt x="6080" y="1405"/>
                    <a:pt x="6080" y="1343"/>
                  </a:cubicBezTo>
                  <a:cubicBezTo>
                    <a:pt x="6080" y="448"/>
                    <a:pt x="5417" y="0"/>
                    <a:pt x="475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2" name="Google Shape;12452;p23"/>
            <p:cNvSpPr/>
            <p:nvPr/>
          </p:nvSpPr>
          <p:spPr>
            <a:xfrm>
              <a:off x="4105950" y="3583300"/>
              <a:ext cx="36275" cy="28000"/>
            </a:xfrm>
            <a:custGeom>
              <a:avLst/>
              <a:gdLst/>
              <a:ahLst/>
              <a:cxnLst/>
              <a:rect l="l" t="t" r="r" b="b"/>
              <a:pathLst>
                <a:path w="1451" h="1120" extrusionOk="0">
                  <a:moveTo>
                    <a:pt x="683" y="428"/>
                  </a:moveTo>
                  <a:cubicBezTo>
                    <a:pt x="692" y="428"/>
                    <a:pt x="701" y="431"/>
                    <a:pt x="710" y="440"/>
                  </a:cubicBezTo>
                  <a:cubicBezTo>
                    <a:pt x="834" y="440"/>
                    <a:pt x="895" y="564"/>
                    <a:pt x="803" y="656"/>
                  </a:cubicBezTo>
                  <a:cubicBezTo>
                    <a:pt x="774" y="685"/>
                    <a:pt x="742" y="697"/>
                    <a:pt x="711" y="697"/>
                  </a:cubicBezTo>
                  <a:cubicBezTo>
                    <a:pt x="610" y="697"/>
                    <a:pt x="523" y="566"/>
                    <a:pt x="618" y="471"/>
                  </a:cubicBezTo>
                  <a:cubicBezTo>
                    <a:pt x="639" y="449"/>
                    <a:pt x="661" y="428"/>
                    <a:pt x="683" y="428"/>
                  </a:cubicBezTo>
                  <a:close/>
                  <a:moveTo>
                    <a:pt x="726" y="1"/>
                  </a:moveTo>
                  <a:cubicBezTo>
                    <a:pt x="587" y="1"/>
                    <a:pt x="448" y="55"/>
                    <a:pt x="340" y="163"/>
                  </a:cubicBezTo>
                  <a:cubicBezTo>
                    <a:pt x="0" y="502"/>
                    <a:pt x="216" y="1088"/>
                    <a:pt x="710" y="1119"/>
                  </a:cubicBezTo>
                  <a:cubicBezTo>
                    <a:pt x="1204" y="1088"/>
                    <a:pt x="1451" y="502"/>
                    <a:pt x="1111" y="163"/>
                  </a:cubicBezTo>
                  <a:cubicBezTo>
                    <a:pt x="1003" y="55"/>
                    <a:pt x="865" y="1"/>
                    <a:pt x="72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3" name="Google Shape;12453;p23"/>
            <p:cNvSpPr/>
            <p:nvPr/>
          </p:nvSpPr>
          <p:spPr>
            <a:xfrm>
              <a:off x="4059900" y="3678100"/>
              <a:ext cx="40275" cy="35700"/>
            </a:xfrm>
            <a:custGeom>
              <a:avLst/>
              <a:gdLst/>
              <a:ahLst/>
              <a:cxnLst/>
              <a:rect l="l" t="t" r="r" b="b"/>
              <a:pathLst>
                <a:path w="1611" h="1428" extrusionOk="0">
                  <a:moveTo>
                    <a:pt x="293" y="0"/>
                  </a:moveTo>
                  <a:cubicBezTo>
                    <a:pt x="130" y="0"/>
                    <a:pt x="5" y="211"/>
                    <a:pt x="145" y="352"/>
                  </a:cubicBezTo>
                  <a:lnTo>
                    <a:pt x="484" y="722"/>
                  </a:lnTo>
                  <a:lnTo>
                    <a:pt x="145" y="1062"/>
                  </a:lnTo>
                  <a:cubicBezTo>
                    <a:pt x="0" y="1207"/>
                    <a:pt x="139" y="1427"/>
                    <a:pt x="310" y="1427"/>
                  </a:cubicBezTo>
                  <a:cubicBezTo>
                    <a:pt x="357" y="1427"/>
                    <a:pt x="407" y="1410"/>
                    <a:pt x="454" y="1370"/>
                  </a:cubicBezTo>
                  <a:lnTo>
                    <a:pt x="793" y="1000"/>
                  </a:lnTo>
                  <a:lnTo>
                    <a:pt x="1163" y="1370"/>
                  </a:lnTo>
                  <a:cubicBezTo>
                    <a:pt x="1204" y="1410"/>
                    <a:pt x="1250" y="1427"/>
                    <a:pt x="1295" y="1427"/>
                  </a:cubicBezTo>
                  <a:cubicBezTo>
                    <a:pt x="1458" y="1427"/>
                    <a:pt x="1610" y="1207"/>
                    <a:pt x="1441" y="1062"/>
                  </a:cubicBezTo>
                  <a:lnTo>
                    <a:pt x="1102" y="722"/>
                  </a:lnTo>
                  <a:lnTo>
                    <a:pt x="1441" y="352"/>
                  </a:lnTo>
                  <a:cubicBezTo>
                    <a:pt x="1605" y="211"/>
                    <a:pt x="1467" y="0"/>
                    <a:pt x="1310" y="0"/>
                  </a:cubicBezTo>
                  <a:cubicBezTo>
                    <a:pt x="1260" y="0"/>
                    <a:pt x="1208" y="22"/>
                    <a:pt x="1163" y="74"/>
                  </a:cubicBezTo>
                  <a:lnTo>
                    <a:pt x="793" y="414"/>
                  </a:lnTo>
                  <a:lnTo>
                    <a:pt x="454" y="74"/>
                  </a:lnTo>
                  <a:cubicBezTo>
                    <a:pt x="401" y="22"/>
                    <a:pt x="345" y="0"/>
                    <a:pt x="29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4" name="Google Shape;12454;p23"/>
            <p:cNvSpPr/>
            <p:nvPr/>
          </p:nvSpPr>
          <p:spPr>
            <a:xfrm>
              <a:off x="4148000" y="3764925"/>
              <a:ext cx="40300" cy="36050"/>
            </a:xfrm>
            <a:custGeom>
              <a:avLst/>
              <a:gdLst/>
              <a:ahLst/>
              <a:cxnLst/>
              <a:rect l="l" t="t" r="r" b="b"/>
              <a:pathLst>
                <a:path w="1612" h="1442" extrusionOk="0">
                  <a:moveTo>
                    <a:pt x="331" y="0"/>
                  </a:moveTo>
                  <a:cubicBezTo>
                    <a:pt x="154" y="0"/>
                    <a:pt x="1" y="221"/>
                    <a:pt x="170" y="366"/>
                  </a:cubicBezTo>
                  <a:lnTo>
                    <a:pt x="510" y="706"/>
                  </a:lnTo>
                  <a:lnTo>
                    <a:pt x="170" y="1076"/>
                  </a:lnTo>
                  <a:cubicBezTo>
                    <a:pt x="1" y="1221"/>
                    <a:pt x="154" y="1442"/>
                    <a:pt x="331" y="1442"/>
                  </a:cubicBezTo>
                  <a:cubicBezTo>
                    <a:pt x="381" y="1442"/>
                    <a:pt x="432" y="1425"/>
                    <a:pt x="479" y="1385"/>
                  </a:cubicBezTo>
                  <a:lnTo>
                    <a:pt x="818" y="1014"/>
                  </a:lnTo>
                  <a:lnTo>
                    <a:pt x="1158" y="1385"/>
                  </a:lnTo>
                  <a:cubicBezTo>
                    <a:pt x="1205" y="1425"/>
                    <a:pt x="1254" y="1442"/>
                    <a:pt x="1302" y="1442"/>
                  </a:cubicBezTo>
                  <a:cubicBezTo>
                    <a:pt x="1472" y="1442"/>
                    <a:pt x="1611" y="1221"/>
                    <a:pt x="1466" y="1076"/>
                  </a:cubicBezTo>
                  <a:lnTo>
                    <a:pt x="1127" y="706"/>
                  </a:lnTo>
                  <a:lnTo>
                    <a:pt x="1466" y="366"/>
                  </a:lnTo>
                  <a:cubicBezTo>
                    <a:pt x="1559" y="274"/>
                    <a:pt x="1559" y="150"/>
                    <a:pt x="1466" y="58"/>
                  </a:cubicBezTo>
                  <a:cubicBezTo>
                    <a:pt x="1420" y="27"/>
                    <a:pt x="1366" y="11"/>
                    <a:pt x="1312" y="11"/>
                  </a:cubicBezTo>
                  <a:cubicBezTo>
                    <a:pt x="1258" y="11"/>
                    <a:pt x="1204" y="27"/>
                    <a:pt x="1158" y="58"/>
                  </a:cubicBezTo>
                  <a:lnTo>
                    <a:pt x="818" y="428"/>
                  </a:lnTo>
                  <a:lnTo>
                    <a:pt x="479" y="58"/>
                  </a:lnTo>
                  <a:cubicBezTo>
                    <a:pt x="432" y="17"/>
                    <a:pt x="381" y="0"/>
                    <a:pt x="33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5" name="Google Shape;12455;p23"/>
            <p:cNvSpPr/>
            <p:nvPr/>
          </p:nvSpPr>
          <p:spPr>
            <a:xfrm>
              <a:off x="4103875" y="3827425"/>
              <a:ext cx="40275" cy="36050"/>
            </a:xfrm>
            <a:custGeom>
              <a:avLst/>
              <a:gdLst/>
              <a:ahLst/>
              <a:cxnLst/>
              <a:rect l="l" t="t" r="r" b="b"/>
              <a:pathLst>
                <a:path w="1611" h="1442" extrusionOk="0">
                  <a:moveTo>
                    <a:pt x="322" y="0"/>
                  </a:moveTo>
                  <a:cubicBezTo>
                    <a:pt x="158" y="0"/>
                    <a:pt x="0" y="221"/>
                    <a:pt x="145" y="366"/>
                  </a:cubicBezTo>
                  <a:lnTo>
                    <a:pt x="515" y="736"/>
                  </a:lnTo>
                  <a:lnTo>
                    <a:pt x="145" y="1076"/>
                  </a:lnTo>
                  <a:cubicBezTo>
                    <a:pt x="0" y="1221"/>
                    <a:pt x="158" y="1442"/>
                    <a:pt x="322" y="1442"/>
                  </a:cubicBezTo>
                  <a:cubicBezTo>
                    <a:pt x="368" y="1442"/>
                    <a:pt x="414" y="1425"/>
                    <a:pt x="454" y="1384"/>
                  </a:cubicBezTo>
                  <a:lnTo>
                    <a:pt x="793" y="1014"/>
                  </a:lnTo>
                  <a:lnTo>
                    <a:pt x="1164" y="1384"/>
                  </a:lnTo>
                  <a:cubicBezTo>
                    <a:pt x="1204" y="1425"/>
                    <a:pt x="1250" y="1442"/>
                    <a:pt x="1295" y="1442"/>
                  </a:cubicBezTo>
                  <a:cubicBezTo>
                    <a:pt x="1458" y="1442"/>
                    <a:pt x="1611" y="1221"/>
                    <a:pt x="1441" y="1076"/>
                  </a:cubicBezTo>
                  <a:lnTo>
                    <a:pt x="1102" y="736"/>
                  </a:lnTo>
                  <a:lnTo>
                    <a:pt x="1441" y="366"/>
                  </a:lnTo>
                  <a:cubicBezTo>
                    <a:pt x="1534" y="273"/>
                    <a:pt x="1534" y="150"/>
                    <a:pt x="1441" y="57"/>
                  </a:cubicBezTo>
                  <a:cubicBezTo>
                    <a:pt x="1410" y="26"/>
                    <a:pt x="1356" y="11"/>
                    <a:pt x="1302" y="11"/>
                  </a:cubicBezTo>
                  <a:cubicBezTo>
                    <a:pt x="1248" y="11"/>
                    <a:pt x="1194" y="26"/>
                    <a:pt x="1164" y="57"/>
                  </a:cubicBezTo>
                  <a:lnTo>
                    <a:pt x="793" y="428"/>
                  </a:lnTo>
                  <a:lnTo>
                    <a:pt x="454" y="57"/>
                  </a:lnTo>
                  <a:cubicBezTo>
                    <a:pt x="414" y="17"/>
                    <a:pt x="368" y="0"/>
                    <a:pt x="32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6" name="Google Shape;12456;p23"/>
            <p:cNvSpPr/>
            <p:nvPr/>
          </p:nvSpPr>
          <p:spPr>
            <a:xfrm>
              <a:off x="4063525" y="3691625"/>
              <a:ext cx="124225" cy="140150"/>
            </a:xfrm>
            <a:custGeom>
              <a:avLst/>
              <a:gdLst/>
              <a:ahLst/>
              <a:cxnLst/>
              <a:rect l="l" t="t" r="r" b="b"/>
              <a:pathLst>
                <a:path w="4969" h="5606" extrusionOk="0">
                  <a:moveTo>
                    <a:pt x="4053" y="1"/>
                  </a:moveTo>
                  <a:cubicBezTo>
                    <a:pt x="3882" y="1"/>
                    <a:pt x="3744" y="221"/>
                    <a:pt x="3889" y="366"/>
                  </a:cubicBezTo>
                  <a:lnTo>
                    <a:pt x="4259" y="706"/>
                  </a:lnTo>
                  <a:cubicBezTo>
                    <a:pt x="1852" y="953"/>
                    <a:pt x="0" y="2990"/>
                    <a:pt x="0" y="5397"/>
                  </a:cubicBezTo>
                  <a:cubicBezTo>
                    <a:pt x="0" y="5536"/>
                    <a:pt x="108" y="5605"/>
                    <a:pt x="216" y="5605"/>
                  </a:cubicBezTo>
                  <a:cubicBezTo>
                    <a:pt x="324" y="5605"/>
                    <a:pt x="432" y="5536"/>
                    <a:pt x="432" y="5397"/>
                  </a:cubicBezTo>
                  <a:cubicBezTo>
                    <a:pt x="432" y="3236"/>
                    <a:pt x="2037" y="1416"/>
                    <a:pt x="4197" y="1138"/>
                  </a:cubicBezTo>
                  <a:lnTo>
                    <a:pt x="4197" y="1138"/>
                  </a:lnTo>
                  <a:lnTo>
                    <a:pt x="3889" y="1446"/>
                  </a:lnTo>
                  <a:cubicBezTo>
                    <a:pt x="3744" y="1615"/>
                    <a:pt x="3882" y="1803"/>
                    <a:pt x="4053" y="1803"/>
                  </a:cubicBezTo>
                  <a:cubicBezTo>
                    <a:pt x="4100" y="1803"/>
                    <a:pt x="4150" y="1789"/>
                    <a:pt x="4197" y="1755"/>
                  </a:cubicBezTo>
                  <a:lnTo>
                    <a:pt x="4876" y="1045"/>
                  </a:lnTo>
                  <a:cubicBezTo>
                    <a:pt x="4969" y="984"/>
                    <a:pt x="4969" y="860"/>
                    <a:pt x="4876" y="767"/>
                  </a:cubicBezTo>
                  <a:lnTo>
                    <a:pt x="4197" y="58"/>
                  </a:lnTo>
                  <a:cubicBezTo>
                    <a:pt x="4150" y="18"/>
                    <a:pt x="4101" y="1"/>
                    <a:pt x="405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7" name="Google Shape;12457;p23"/>
          <p:cNvGrpSpPr/>
          <p:nvPr/>
        </p:nvGrpSpPr>
        <p:grpSpPr>
          <a:xfrm>
            <a:off x="9332984" y="3104715"/>
            <a:ext cx="483533" cy="478400"/>
            <a:chOff x="3252625" y="3564975"/>
            <a:chExt cx="362650" cy="358800"/>
          </a:xfrm>
          <a:noFill/>
        </p:grpSpPr>
        <p:sp>
          <p:nvSpPr>
            <p:cNvPr id="12458" name="Google Shape;12458;p23"/>
            <p:cNvSpPr/>
            <p:nvPr/>
          </p:nvSpPr>
          <p:spPr>
            <a:xfrm>
              <a:off x="3252625" y="3564975"/>
              <a:ext cx="362650" cy="358800"/>
            </a:xfrm>
            <a:custGeom>
              <a:avLst/>
              <a:gdLst/>
              <a:ahLst/>
              <a:cxnLst/>
              <a:rect l="l" t="t" r="r" b="b"/>
              <a:pathLst>
                <a:path w="14506" h="14352" extrusionOk="0">
                  <a:moveTo>
                    <a:pt x="7253" y="1"/>
                  </a:moveTo>
                  <a:cubicBezTo>
                    <a:pt x="6852" y="1"/>
                    <a:pt x="6574" y="433"/>
                    <a:pt x="6265" y="834"/>
                  </a:cubicBezTo>
                  <a:cubicBezTo>
                    <a:pt x="6080" y="1081"/>
                    <a:pt x="5895" y="1389"/>
                    <a:pt x="5710" y="1420"/>
                  </a:cubicBezTo>
                  <a:cubicBezTo>
                    <a:pt x="5432" y="1420"/>
                    <a:pt x="5123" y="1328"/>
                    <a:pt x="4907" y="1173"/>
                  </a:cubicBezTo>
                  <a:cubicBezTo>
                    <a:pt x="4580" y="1021"/>
                    <a:pt x="4268" y="868"/>
                    <a:pt x="3993" y="868"/>
                  </a:cubicBezTo>
                  <a:cubicBezTo>
                    <a:pt x="3880" y="868"/>
                    <a:pt x="3772" y="894"/>
                    <a:pt x="3673" y="957"/>
                  </a:cubicBezTo>
                  <a:cubicBezTo>
                    <a:pt x="3518" y="1050"/>
                    <a:pt x="3395" y="1204"/>
                    <a:pt x="3333" y="1359"/>
                  </a:cubicBezTo>
                  <a:cubicBezTo>
                    <a:pt x="3313" y="1501"/>
                    <a:pt x="3440" y="1603"/>
                    <a:pt x="3565" y="1603"/>
                  </a:cubicBezTo>
                  <a:cubicBezTo>
                    <a:pt x="3629" y="1603"/>
                    <a:pt x="3692" y="1576"/>
                    <a:pt x="3734" y="1513"/>
                  </a:cubicBezTo>
                  <a:cubicBezTo>
                    <a:pt x="3734" y="1420"/>
                    <a:pt x="3796" y="1359"/>
                    <a:pt x="3858" y="1328"/>
                  </a:cubicBezTo>
                  <a:cubicBezTo>
                    <a:pt x="3887" y="1310"/>
                    <a:pt x="3923" y="1303"/>
                    <a:pt x="3965" y="1303"/>
                  </a:cubicBezTo>
                  <a:cubicBezTo>
                    <a:pt x="4148" y="1303"/>
                    <a:pt x="4440" y="1449"/>
                    <a:pt x="4691" y="1575"/>
                  </a:cubicBezTo>
                  <a:cubicBezTo>
                    <a:pt x="4996" y="1741"/>
                    <a:pt x="5325" y="1857"/>
                    <a:pt x="5679" y="1857"/>
                  </a:cubicBezTo>
                  <a:cubicBezTo>
                    <a:pt x="5720" y="1857"/>
                    <a:pt x="5761" y="1856"/>
                    <a:pt x="5802" y="1852"/>
                  </a:cubicBezTo>
                  <a:cubicBezTo>
                    <a:pt x="6142" y="1760"/>
                    <a:pt x="6358" y="1420"/>
                    <a:pt x="6605" y="1081"/>
                  </a:cubicBezTo>
                  <a:cubicBezTo>
                    <a:pt x="6821" y="772"/>
                    <a:pt x="7068" y="433"/>
                    <a:pt x="7253" y="433"/>
                  </a:cubicBezTo>
                  <a:cubicBezTo>
                    <a:pt x="7438" y="433"/>
                    <a:pt x="7685" y="772"/>
                    <a:pt x="7901" y="1081"/>
                  </a:cubicBezTo>
                  <a:cubicBezTo>
                    <a:pt x="8148" y="1420"/>
                    <a:pt x="8364" y="1760"/>
                    <a:pt x="8703" y="1852"/>
                  </a:cubicBezTo>
                  <a:cubicBezTo>
                    <a:pt x="8741" y="1856"/>
                    <a:pt x="8780" y="1857"/>
                    <a:pt x="8819" y="1857"/>
                  </a:cubicBezTo>
                  <a:cubicBezTo>
                    <a:pt x="9156" y="1857"/>
                    <a:pt x="9510" y="1741"/>
                    <a:pt x="9814" y="1575"/>
                  </a:cubicBezTo>
                  <a:cubicBezTo>
                    <a:pt x="10066" y="1449"/>
                    <a:pt x="10358" y="1303"/>
                    <a:pt x="10541" y="1303"/>
                  </a:cubicBezTo>
                  <a:cubicBezTo>
                    <a:pt x="10583" y="1303"/>
                    <a:pt x="10619" y="1310"/>
                    <a:pt x="10648" y="1328"/>
                  </a:cubicBezTo>
                  <a:cubicBezTo>
                    <a:pt x="10802" y="1420"/>
                    <a:pt x="10864" y="1852"/>
                    <a:pt x="10894" y="2192"/>
                  </a:cubicBezTo>
                  <a:cubicBezTo>
                    <a:pt x="10701" y="2938"/>
                    <a:pt x="11299" y="3609"/>
                    <a:pt x="12024" y="3609"/>
                  </a:cubicBezTo>
                  <a:cubicBezTo>
                    <a:pt x="12109" y="3609"/>
                    <a:pt x="12196" y="3600"/>
                    <a:pt x="12283" y="3581"/>
                  </a:cubicBezTo>
                  <a:cubicBezTo>
                    <a:pt x="12623" y="3611"/>
                    <a:pt x="13055" y="3642"/>
                    <a:pt x="13147" y="3797"/>
                  </a:cubicBezTo>
                  <a:cubicBezTo>
                    <a:pt x="13240" y="3951"/>
                    <a:pt x="13055" y="4321"/>
                    <a:pt x="12931" y="4630"/>
                  </a:cubicBezTo>
                  <a:cubicBezTo>
                    <a:pt x="12715" y="4969"/>
                    <a:pt x="12623" y="5340"/>
                    <a:pt x="12654" y="5741"/>
                  </a:cubicBezTo>
                  <a:cubicBezTo>
                    <a:pt x="12746" y="6050"/>
                    <a:pt x="13086" y="6296"/>
                    <a:pt x="13425" y="6543"/>
                  </a:cubicBezTo>
                  <a:cubicBezTo>
                    <a:pt x="13703" y="6728"/>
                    <a:pt x="14073" y="6975"/>
                    <a:pt x="14073" y="7161"/>
                  </a:cubicBezTo>
                  <a:cubicBezTo>
                    <a:pt x="14073" y="7377"/>
                    <a:pt x="13703" y="7623"/>
                    <a:pt x="13425" y="7809"/>
                  </a:cubicBezTo>
                  <a:cubicBezTo>
                    <a:pt x="13055" y="8056"/>
                    <a:pt x="12715" y="8302"/>
                    <a:pt x="12654" y="8611"/>
                  </a:cubicBezTo>
                  <a:cubicBezTo>
                    <a:pt x="12623" y="8981"/>
                    <a:pt x="12715" y="9383"/>
                    <a:pt x="12931" y="9722"/>
                  </a:cubicBezTo>
                  <a:cubicBezTo>
                    <a:pt x="13055" y="10031"/>
                    <a:pt x="13240" y="10401"/>
                    <a:pt x="13147" y="10555"/>
                  </a:cubicBezTo>
                  <a:cubicBezTo>
                    <a:pt x="13055" y="10710"/>
                    <a:pt x="12623" y="10741"/>
                    <a:pt x="12283" y="10771"/>
                  </a:cubicBezTo>
                  <a:cubicBezTo>
                    <a:pt x="11913" y="10771"/>
                    <a:pt x="11512" y="10864"/>
                    <a:pt x="11203" y="11080"/>
                  </a:cubicBezTo>
                  <a:cubicBezTo>
                    <a:pt x="10987" y="11389"/>
                    <a:pt x="10864" y="11790"/>
                    <a:pt x="10894" y="12160"/>
                  </a:cubicBezTo>
                  <a:cubicBezTo>
                    <a:pt x="10864" y="12500"/>
                    <a:pt x="10802" y="12932"/>
                    <a:pt x="10648" y="13024"/>
                  </a:cubicBezTo>
                  <a:cubicBezTo>
                    <a:pt x="10619" y="13042"/>
                    <a:pt x="10583" y="13049"/>
                    <a:pt x="10541" y="13049"/>
                  </a:cubicBezTo>
                  <a:cubicBezTo>
                    <a:pt x="10358" y="13049"/>
                    <a:pt x="10066" y="12903"/>
                    <a:pt x="9814" y="12777"/>
                  </a:cubicBezTo>
                  <a:cubicBezTo>
                    <a:pt x="9517" y="12588"/>
                    <a:pt x="9173" y="12494"/>
                    <a:pt x="8843" y="12494"/>
                  </a:cubicBezTo>
                  <a:cubicBezTo>
                    <a:pt x="8796" y="12494"/>
                    <a:pt x="8750" y="12496"/>
                    <a:pt x="8703" y="12500"/>
                  </a:cubicBezTo>
                  <a:cubicBezTo>
                    <a:pt x="8364" y="12592"/>
                    <a:pt x="8148" y="12932"/>
                    <a:pt x="7901" y="13271"/>
                  </a:cubicBezTo>
                  <a:cubicBezTo>
                    <a:pt x="7685" y="13580"/>
                    <a:pt x="7438" y="13919"/>
                    <a:pt x="7253" y="13919"/>
                  </a:cubicBezTo>
                  <a:cubicBezTo>
                    <a:pt x="7068" y="13919"/>
                    <a:pt x="6821" y="13580"/>
                    <a:pt x="6605" y="13271"/>
                  </a:cubicBezTo>
                  <a:cubicBezTo>
                    <a:pt x="6358" y="12932"/>
                    <a:pt x="6142" y="12592"/>
                    <a:pt x="5802" y="12500"/>
                  </a:cubicBezTo>
                  <a:cubicBezTo>
                    <a:pt x="5752" y="12496"/>
                    <a:pt x="5702" y="12494"/>
                    <a:pt x="5653" y="12494"/>
                  </a:cubicBezTo>
                  <a:cubicBezTo>
                    <a:pt x="5309" y="12494"/>
                    <a:pt x="4988" y="12588"/>
                    <a:pt x="4691" y="12777"/>
                  </a:cubicBezTo>
                  <a:cubicBezTo>
                    <a:pt x="4440" y="12903"/>
                    <a:pt x="4148" y="13049"/>
                    <a:pt x="3965" y="13049"/>
                  </a:cubicBezTo>
                  <a:cubicBezTo>
                    <a:pt x="3923" y="13049"/>
                    <a:pt x="3887" y="13042"/>
                    <a:pt x="3858" y="13024"/>
                  </a:cubicBezTo>
                  <a:cubicBezTo>
                    <a:pt x="3704" y="12932"/>
                    <a:pt x="3642" y="12500"/>
                    <a:pt x="3611" y="12160"/>
                  </a:cubicBezTo>
                  <a:cubicBezTo>
                    <a:pt x="3642" y="11790"/>
                    <a:pt x="3518" y="11389"/>
                    <a:pt x="3302" y="11080"/>
                  </a:cubicBezTo>
                  <a:cubicBezTo>
                    <a:pt x="2994" y="10864"/>
                    <a:pt x="2593" y="10771"/>
                    <a:pt x="2222" y="10771"/>
                  </a:cubicBezTo>
                  <a:cubicBezTo>
                    <a:pt x="1883" y="10741"/>
                    <a:pt x="1451" y="10710"/>
                    <a:pt x="1358" y="10555"/>
                  </a:cubicBezTo>
                  <a:cubicBezTo>
                    <a:pt x="1266" y="10401"/>
                    <a:pt x="1451" y="10031"/>
                    <a:pt x="1574" y="9722"/>
                  </a:cubicBezTo>
                  <a:cubicBezTo>
                    <a:pt x="1790" y="9383"/>
                    <a:pt x="1883" y="8981"/>
                    <a:pt x="1852" y="8611"/>
                  </a:cubicBezTo>
                  <a:cubicBezTo>
                    <a:pt x="1759" y="8302"/>
                    <a:pt x="1420" y="8056"/>
                    <a:pt x="1080" y="7809"/>
                  </a:cubicBezTo>
                  <a:cubicBezTo>
                    <a:pt x="803" y="7623"/>
                    <a:pt x="432" y="7377"/>
                    <a:pt x="432" y="7161"/>
                  </a:cubicBezTo>
                  <a:cubicBezTo>
                    <a:pt x="432" y="6975"/>
                    <a:pt x="803" y="6728"/>
                    <a:pt x="1080" y="6543"/>
                  </a:cubicBezTo>
                  <a:cubicBezTo>
                    <a:pt x="1451" y="6296"/>
                    <a:pt x="1759" y="6050"/>
                    <a:pt x="1852" y="5741"/>
                  </a:cubicBezTo>
                  <a:cubicBezTo>
                    <a:pt x="1883" y="5340"/>
                    <a:pt x="1790" y="4969"/>
                    <a:pt x="1574" y="4630"/>
                  </a:cubicBezTo>
                  <a:cubicBezTo>
                    <a:pt x="1451" y="4321"/>
                    <a:pt x="1266" y="3951"/>
                    <a:pt x="1358" y="3797"/>
                  </a:cubicBezTo>
                  <a:cubicBezTo>
                    <a:pt x="1451" y="3642"/>
                    <a:pt x="1883" y="3611"/>
                    <a:pt x="2222" y="3581"/>
                  </a:cubicBezTo>
                  <a:cubicBezTo>
                    <a:pt x="2593" y="3581"/>
                    <a:pt x="2994" y="3488"/>
                    <a:pt x="3302" y="3272"/>
                  </a:cubicBezTo>
                  <a:cubicBezTo>
                    <a:pt x="3457" y="3056"/>
                    <a:pt x="3580" y="2809"/>
                    <a:pt x="3580" y="2562"/>
                  </a:cubicBezTo>
                  <a:cubicBezTo>
                    <a:pt x="3597" y="2408"/>
                    <a:pt x="3481" y="2320"/>
                    <a:pt x="3364" y="2320"/>
                  </a:cubicBezTo>
                  <a:cubicBezTo>
                    <a:pt x="3270" y="2320"/>
                    <a:pt x="3176" y="2377"/>
                    <a:pt x="3148" y="2500"/>
                  </a:cubicBezTo>
                  <a:cubicBezTo>
                    <a:pt x="3148" y="2655"/>
                    <a:pt x="3086" y="2840"/>
                    <a:pt x="2994" y="2963"/>
                  </a:cubicBezTo>
                  <a:cubicBezTo>
                    <a:pt x="2747" y="3087"/>
                    <a:pt x="2469" y="3149"/>
                    <a:pt x="2191" y="3149"/>
                  </a:cubicBezTo>
                  <a:cubicBezTo>
                    <a:pt x="1698" y="3179"/>
                    <a:pt x="1204" y="3210"/>
                    <a:pt x="988" y="3581"/>
                  </a:cubicBezTo>
                  <a:cubicBezTo>
                    <a:pt x="772" y="3920"/>
                    <a:pt x="988" y="4383"/>
                    <a:pt x="1204" y="4815"/>
                  </a:cubicBezTo>
                  <a:cubicBezTo>
                    <a:pt x="1358" y="5062"/>
                    <a:pt x="1420" y="5340"/>
                    <a:pt x="1451" y="5617"/>
                  </a:cubicBezTo>
                  <a:cubicBezTo>
                    <a:pt x="1389" y="5803"/>
                    <a:pt x="1111" y="6019"/>
                    <a:pt x="833" y="6173"/>
                  </a:cubicBezTo>
                  <a:cubicBezTo>
                    <a:pt x="432" y="6482"/>
                    <a:pt x="0" y="6759"/>
                    <a:pt x="0" y="7161"/>
                  </a:cubicBezTo>
                  <a:cubicBezTo>
                    <a:pt x="0" y="7593"/>
                    <a:pt x="432" y="7870"/>
                    <a:pt x="833" y="8148"/>
                  </a:cubicBezTo>
                  <a:cubicBezTo>
                    <a:pt x="1111" y="8333"/>
                    <a:pt x="1389" y="8549"/>
                    <a:pt x="1451" y="8704"/>
                  </a:cubicBezTo>
                  <a:cubicBezTo>
                    <a:pt x="1420" y="9012"/>
                    <a:pt x="1358" y="9290"/>
                    <a:pt x="1204" y="9537"/>
                  </a:cubicBezTo>
                  <a:cubicBezTo>
                    <a:pt x="988" y="9969"/>
                    <a:pt x="772" y="10432"/>
                    <a:pt x="988" y="10771"/>
                  </a:cubicBezTo>
                  <a:cubicBezTo>
                    <a:pt x="1204" y="11111"/>
                    <a:pt x="1698" y="11173"/>
                    <a:pt x="2191" y="11203"/>
                  </a:cubicBezTo>
                  <a:cubicBezTo>
                    <a:pt x="2228" y="11199"/>
                    <a:pt x="2264" y="11197"/>
                    <a:pt x="2301" y="11197"/>
                  </a:cubicBezTo>
                  <a:cubicBezTo>
                    <a:pt x="2542" y="11197"/>
                    <a:pt x="2779" y="11281"/>
                    <a:pt x="2994" y="11389"/>
                  </a:cubicBezTo>
                  <a:cubicBezTo>
                    <a:pt x="3148" y="11636"/>
                    <a:pt x="3210" y="11913"/>
                    <a:pt x="3210" y="12191"/>
                  </a:cubicBezTo>
                  <a:cubicBezTo>
                    <a:pt x="3241" y="12685"/>
                    <a:pt x="3302" y="13179"/>
                    <a:pt x="3642" y="13395"/>
                  </a:cubicBezTo>
                  <a:cubicBezTo>
                    <a:pt x="3750" y="13458"/>
                    <a:pt x="3864" y="13484"/>
                    <a:pt x="3982" y="13484"/>
                  </a:cubicBezTo>
                  <a:cubicBezTo>
                    <a:pt x="4265" y="13484"/>
                    <a:pt x="4571" y="13331"/>
                    <a:pt x="4876" y="13179"/>
                  </a:cubicBezTo>
                  <a:cubicBezTo>
                    <a:pt x="5123" y="13024"/>
                    <a:pt x="5401" y="12932"/>
                    <a:pt x="5710" y="12932"/>
                  </a:cubicBezTo>
                  <a:cubicBezTo>
                    <a:pt x="5864" y="12963"/>
                    <a:pt x="6080" y="13271"/>
                    <a:pt x="6265" y="13518"/>
                  </a:cubicBezTo>
                  <a:cubicBezTo>
                    <a:pt x="6543" y="13919"/>
                    <a:pt x="6821" y="14351"/>
                    <a:pt x="7253" y="14351"/>
                  </a:cubicBezTo>
                  <a:cubicBezTo>
                    <a:pt x="7654" y="14351"/>
                    <a:pt x="7963" y="13919"/>
                    <a:pt x="8240" y="13518"/>
                  </a:cubicBezTo>
                  <a:cubicBezTo>
                    <a:pt x="8425" y="13271"/>
                    <a:pt x="8642" y="12963"/>
                    <a:pt x="8796" y="12932"/>
                  </a:cubicBezTo>
                  <a:cubicBezTo>
                    <a:pt x="9104" y="12932"/>
                    <a:pt x="9382" y="13024"/>
                    <a:pt x="9629" y="13179"/>
                  </a:cubicBezTo>
                  <a:cubicBezTo>
                    <a:pt x="9944" y="13314"/>
                    <a:pt x="10276" y="13465"/>
                    <a:pt x="10565" y="13465"/>
                  </a:cubicBezTo>
                  <a:cubicBezTo>
                    <a:pt x="10671" y="13465"/>
                    <a:pt x="10772" y="13445"/>
                    <a:pt x="10864" y="13395"/>
                  </a:cubicBezTo>
                  <a:cubicBezTo>
                    <a:pt x="11203" y="13209"/>
                    <a:pt x="11234" y="12685"/>
                    <a:pt x="11296" y="12191"/>
                  </a:cubicBezTo>
                  <a:cubicBezTo>
                    <a:pt x="11296" y="11913"/>
                    <a:pt x="11357" y="11636"/>
                    <a:pt x="11481" y="11389"/>
                  </a:cubicBezTo>
                  <a:cubicBezTo>
                    <a:pt x="11759" y="11265"/>
                    <a:pt x="12036" y="11203"/>
                    <a:pt x="12314" y="11203"/>
                  </a:cubicBezTo>
                  <a:cubicBezTo>
                    <a:pt x="12808" y="11173"/>
                    <a:pt x="13302" y="11111"/>
                    <a:pt x="13518" y="10771"/>
                  </a:cubicBezTo>
                  <a:cubicBezTo>
                    <a:pt x="13734" y="10432"/>
                    <a:pt x="13518" y="9969"/>
                    <a:pt x="13302" y="9537"/>
                  </a:cubicBezTo>
                  <a:cubicBezTo>
                    <a:pt x="13147" y="9290"/>
                    <a:pt x="13055" y="9012"/>
                    <a:pt x="13055" y="8704"/>
                  </a:cubicBezTo>
                  <a:cubicBezTo>
                    <a:pt x="13116" y="8549"/>
                    <a:pt x="13394" y="8333"/>
                    <a:pt x="13672" y="8148"/>
                  </a:cubicBezTo>
                  <a:cubicBezTo>
                    <a:pt x="14073" y="7870"/>
                    <a:pt x="14505" y="7593"/>
                    <a:pt x="14505" y="7161"/>
                  </a:cubicBezTo>
                  <a:cubicBezTo>
                    <a:pt x="14505" y="6759"/>
                    <a:pt x="14073" y="6482"/>
                    <a:pt x="13672" y="6173"/>
                  </a:cubicBezTo>
                  <a:cubicBezTo>
                    <a:pt x="13425" y="6019"/>
                    <a:pt x="13116" y="5803"/>
                    <a:pt x="13086" y="5617"/>
                  </a:cubicBezTo>
                  <a:cubicBezTo>
                    <a:pt x="13086" y="5340"/>
                    <a:pt x="13178" y="5062"/>
                    <a:pt x="13333" y="4815"/>
                  </a:cubicBezTo>
                  <a:cubicBezTo>
                    <a:pt x="13518" y="4383"/>
                    <a:pt x="13734" y="3920"/>
                    <a:pt x="13518" y="3581"/>
                  </a:cubicBezTo>
                  <a:cubicBezTo>
                    <a:pt x="13333" y="3241"/>
                    <a:pt x="12808" y="3179"/>
                    <a:pt x="12345" y="3149"/>
                  </a:cubicBezTo>
                  <a:cubicBezTo>
                    <a:pt x="12036" y="3149"/>
                    <a:pt x="11759" y="3087"/>
                    <a:pt x="11512" y="2963"/>
                  </a:cubicBezTo>
                  <a:cubicBezTo>
                    <a:pt x="11388" y="2716"/>
                    <a:pt x="11296" y="2439"/>
                    <a:pt x="11326" y="2130"/>
                  </a:cubicBezTo>
                  <a:cubicBezTo>
                    <a:pt x="11265" y="1667"/>
                    <a:pt x="11234" y="1173"/>
                    <a:pt x="10864" y="957"/>
                  </a:cubicBezTo>
                  <a:cubicBezTo>
                    <a:pt x="10764" y="894"/>
                    <a:pt x="10657" y="868"/>
                    <a:pt x="10543" y="868"/>
                  </a:cubicBezTo>
                  <a:cubicBezTo>
                    <a:pt x="10268" y="868"/>
                    <a:pt x="9956" y="1021"/>
                    <a:pt x="9629" y="1173"/>
                  </a:cubicBezTo>
                  <a:cubicBezTo>
                    <a:pt x="9382" y="1328"/>
                    <a:pt x="9104" y="1420"/>
                    <a:pt x="8827" y="1420"/>
                  </a:cubicBezTo>
                  <a:cubicBezTo>
                    <a:pt x="8642" y="1389"/>
                    <a:pt x="8425" y="1081"/>
                    <a:pt x="8271" y="834"/>
                  </a:cubicBezTo>
                  <a:cubicBezTo>
                    <a:pt x="7963" y="433"/>
                    <a:pt x="7685" y="1"/>
                    <a:pt x="725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9" name="Google Shape;12459;p23"/>
            <p:cNvSpPr/>
            <p:nvPr/>
          </p:nvSpPr>
          <p:spPr>
            <a:xfrm>
              <a:off x="3360125" y="3688425"/>
              <a:ext cx="56850" cy="47125"/>
            </a:xfrm>
            <a:custGeom>
              <a:avLst/>
              <a:gdLst/>
              <a:ahLst/>
              <a:cxnLst/>
              <a:rect l="l" t="t" r="r" b="b"/>
              <a:pathLst>
                <a:path w="2274" h="1885" extrusionOk="0">
                  <a:moveTo>
                    <a:pt x="1526" y="623"/>
                  </a:moveTo>
                  <a:cubicBezTo>
                    <a:pt x="1699" y="623"/>
                    <a:pt x="1842" y="709"/>
                    <a:pt x="1842" y="926"/>
                  </a:cubicBezTo>
                  <a:cubicBezTo>
                    <a:pt x="1842" y="1050"/>
                    <a:pt x="1780" y="1173"/>
                    <a:pt x="1687" y="1266"/>
                  </a:cubicBezTo>
                  <a:cubicBezTo>
                    <a:pt x="1595" y="1358"/>
                    <a:pt x="1471" y="1405"/>
                    <a:pt x="1348" y="1405"/>
                  </a:cubicBezTo>
                  <a:cubicBezTo>
                    <a:pt x="1224" y="1405"/>
                    <a:pt x="1101" y="1358"/>
                    <a:pt x="1008" y="1266"/>
                  </a:cubicBezTo>
                  <a:cubicBezTo>
                    <a:pt x="721" y="958"/>
                    <a:pt x="1184" y="623"/>
                    <a:pt x="1526" y="623"/>
                  </a:cubicBezTo>
                  <a:close/>
                  <a:moveTo>
                    <a:pt x="1348" y="1"/>
                  </a:moveTo>
                  <a:cubicBezTo>
                    <a:pt x="1101" y="1"/>
                    <a:pt x="885" y="124"/>
                    <a:pt x="731" y="278"/>
                  </a:cubicBezTo>
                  <a:cubicBezTo>
                    <a:pt x="1" y="938"/>
                    <a:pt x="619" y="1885"/>
                    <a:pt x="1336" y="1885"/>
                  </a:cubicBezTo>
                  <a:cubicBezTo>
                    <a:pt x="1559" y="1885"/>
                    <a:pt x="1791" y="1794"/>
                    <a:pt x="1996" y="1574"/>
                  </a:cubicBezTo>
                  <a:cubicBezTo>
                    <a:pt x="2181" y="1389"/>
                    <a:pt x="2274" y="1173"/>
                    <a:pt x="2274" y="926"/>
                  </a:cubicBezTo>
                  <a:cubicBezTo>
                    <a:pt x="2274" y="679"/>
                    <a:pt x="2181" y="433"/>
                    <a:pt x="1996" y="278"/>
                  </a:cubicBezTo>
                  <a:cubicBezTo>
                    <a:pt x="1842" y="93"/>
                    <a:pt x="1595" y="1"/>
                    <a:pt x="134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0" name="Google Shape;12460;p23"/>
            <p:cNvSpPr/>
            <p:nvPr/>
          </p:nvSpPr>
          <p:spPr>
            <a:xfrm>
              <a:off x="3449350" y="3754575"/>
              <a:ext cx="50175" cy="44975"/>
            </a:xfrm>
            <a:custGeom>
              <a:avLst/>
              <a:gdLst/>
              <a:ahLst/>
              <a:cxnLst/>
              <a:rect l="l" t="t" r="r" b="b"/>
              <a:pathLst>
                <a:path w="2007" h="1799" extrusionOk="0">
                  <a:moveTo>
                    <a:pt x="1019" y="410"/>
                  </a:moveTo>
                  <a:cubicBezTo>
                    <a:pt x="1421" y="410"/>
                    <a:pt x="1668" y="934"/>
                    <a:pt x="1359" y="1243"/>
                  </a:cubicBezTo>
                  <a:cubicBezTo>
                    <a:pt x="1259" y="1343"/>
                    <a:pt x="1135" y="1388"/>
                    <a:pt x="1015" y="1388"/>
                  </a:cubicBezTo>
                  <a:cubicBezTo>
                    <a:pt x="765" y="1388"/>
                    <a:pt x="526" y="1195"/>
                    <a:pt x="526" y="904"/>
                  </a:cubicBezTo>
                  <a:cubicBezTo>
                    <a:pt x="526" y="780"/>
                    <a:pt x="587" y="657"/>
                    <a:pt x="680" y="564"/>
                  </a:cubicBezTo>
                  <a:cubicBezTo>
                    <a:pt x="742" y="472"/>
                    <a:pt x="865" y="410"/>
                    <a:pt x="1019" y="410"/>
                  </a:cubicBezTo>
                  <a:close/>
                  <a:moveTo>
                    <a:pt x="1004" y="1"/>
                  </a:moveTo>
                  <a:cubicBezTo>
                    <a:pt x="773" y="1"/>
                    <a:pt x="541" y="86"/>
                    <a:pt x="371" y="256"/>
                  </a:cubicBezTo>
                  <a:cubicBezTo>
                    <a:pt x="1" y="626"/>
                    <a:pt x="1" y="1181"/>
                    <a:pt x="371" y="1552"/>
                  </a:cubicBezTo>
                  <a:cubicBezTo>
                    <a:pt x="526" y="1706"/>
                    <a:pt x="773" y="1799"/>
                    <a:pt x="1019" y="1799"/>
                  </a:cubicBezTo>
                  <a:cubicBezTo>
                    <a:pt x="1235" y="1799"/>
                    <a:pt x="1482" y="1706"/>
                    <a:pt x="1637" y="1552"/>
                  </a:cubicBezTo>
                  <a:cubicBezTo>
                    <a:pt x="2007" y="1181"/>
                    <a:pt x="2007" y="626"/>
                    <a:pt x="1637" y="256"/>
                  </a:cubicBezTo>
                  <a:cubicBezTo>
                    <a:pt x="1467" y="86"/>
                    <a:pt x="1235" y="1"/>
                    <a:pt x="100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1" name="Google Shape;12461;p23"/>
            <p:cNvSpPr/>
            <p:nvPr/>
          </p:nvSpPr>
          <p:spPr>
            <a:xfrm>
              <a:off x="3392375" y="3682000"/>
              <a:ext cx="84425" cy="124050"/>
            </a:xfrm>
            <a:custGeom>
              <a:avLst/>
              <a:gdLst/>
              <a:ahLst/>
              <a:cxnLst/>
              <a:rect l="l" t="t" r="r" b="b"/>
              <a:pathLst>
                <a:path w="3377" h="4962" extrusionOk="0">
                  <a:moveTo>
                    <a:pt x="3070" y="1"/>
                  </a:moveTo>
                  <a:cubicBezTo>
                    <a:pt x="3006" y="1"/>
                    <a:pt x="2942" y="31"/>
                    <a:pt x="2897" y="103"/>
                  </a:cubicBezTo>
                  <a:lnTo>
                    <a:pt x="89" y="4640"/>
                  </a:lnTo>
                  <a:cubicBezTo>
                    <a:pt x="0" y="4817"/>
                    <a:pt x="134" y="4962"/>
                    <a:pt x="273" y="4962"/>
                  </a:cubicBezTo>
                  <a:cubicBezTo>
                    <a:pt x="328" y="4962"/>
                    <a:pt x="385" y="4939"/>
                    <a:pt x="428" y="4887"/>
                  </a:cubicBezTo>
                  <a:lnTo>
                    <a:pt x="3268" y="350"/>
                  </a:lnTo>
                  <a:cubicBezTo>
                    <a:pt x="3377" y="176"/>
                    <a:pt x="3223" y="1"/>
                    <a:pt x="307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2" name="Google Shape;12462;p23"/>
            <p:cNvSpPr/>
            <p:nvPr/>
          </p:nvSpPr>
          <p:spPr>
            <a:xfrm>
              <a:off x="3279625" y="3631925"/>
              <a:ext cx="296500" cy="223950"/>
            </a:xfrm>
            <a:custGeom>
              <a:avLst/>
              <a:gdLst/>
              <a:ahLst/>
              <a:cxnLst/>
              <a:rect l="l" t="t" r="r" b="b"/>
              <a:pathLst>
                <a:path w="11860" h="8958" extrusionOk="0">
                  <a:moveTo>
                    <a:pt x="6192" y="1"/>
                  </a:moveTo>
                  <a:cubicBezTo>
                    <a:pt x="5437" y="1"/>
                    <a:pt x="4651" y="202"/>
                    <a:pt x="3889" y="656"/>
                  </a:cubicBezTo>
                  <a:cubicBezTo>
                    <a:pt x="0" y="2970"/>
                    <a:pt x="1636" y="8958"/>
                    <a:pt x="6173" y="8958"/>
                  </a:cubicBezTo>
                  <a:cubicBezTo>
                    <a:pt x="7407" y="8958"/>
                    <a:pt x="8549" y="8464"/>
                    <a:pt x="9382" y="7600"/>
                  </a:cubicBezTo>
                  <a:cubicBezTo>
                    <a:pt x="9475" y="7538"/>
                    <a:pt x="9475" y="7384"/>
                    <a:pt x="9382" y="7322"/>
                  </a:cubicBezTo>
                  <a:cubicBezTo>
                    <a:pt x="9352" y="7276"/>
                    <a:pt x="9297" y="7252"/>
                    <a:pt x="9243" y="7252"/>
                  </a:cubicBezTo>
                  <a:cubicBezTo>
                    <a:pt x="9189" y="7252"/>
                    <a:pt x="9135" y="7276"/>
                    <a:pt x="9105" y="7322"/>
                  </a:cubicBezTo>
                  <a:cubicBezTo>
                    <a:pt x="8320" y="8123"/>
                    <a:pt x="7276" y="8525"/>
                    <a:pt x="6229" y="8525"/>
                  </a:cubicBezTo>
                  <a:cubicBezTo>
                    <a:pt x="5299" y="8525"/>
                    <a:pt x="4366" y="8208"/>
                    <a:pt x="3611" y="7569"/>
                  </a:cubicBezTo>
                  <a:cubicBezTo>
                    <a:pt x="1976" y="6211"/>
                    <a:pt x="1698" y="3834"/>
                    <a:pt x="2963" y="2106"/>
                  </a:cubicBezTo>
                  <a:cubicBezTo>
                    <a:pt x="3739" y="1040"/>
                    <a:pt x="4965" y="461"/>
                    <a:pt x="6214" y="461"/>
                  </a:cubicBezTo>
                  <a:cubicBezTo>
                    <a:pt x="6952" y="461"/>
                    <a:pt x="7699" y="663"/>
                    <a:pt x="8364" y="1088"/>
                  </a:cubicBezTo>
                  <a:cubicBezTo>
                    <a:pt x="10154" y="2199"/>
                    <a:pt x="10771" y="4544"/>
                    <a:pt x="9753" y="6396"/>
                  </a:cubicBezTo>
                  <a:cubicBezTo>
                    <a:pt x="9691" y="6489"/>
                    <a:pt x="9753" y="6643"/>
                    <a:pt x="9845" y="6674"/>
                  </a:cubicBezTo>
                  <a:lnTo>
                    <a:pt x="9845" y="6705"/>
                  </a:lnTo>
                  <a:cubicBezTo>
                    <a:pt x="9868" y="6712"/>
                    <a:pt x="9894" y="6716"/>
                    <a:pt x="9919" y="6716"/>
                  </a:cubicBezTo>
                  <a:cubicBezTo>
                    <a:pt x="9996" y="6716"/>
                    <a:pt x="10077" y="6681"/>
                    <a:pt x="10123" y="6612"/>
                  </a:cubicBezTo>
                  <a:cubicBezTo>
                    <a:pt x="11860" y="3386"/>
                    <a:pt x="9288" y="1"/>
                    <a:pt x="619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63" name="Google Shape;12463;p23"/>
          <p:cNvGrpSpPr/>
          <p:nvPr/>
        </p:nvGrpSpPr>
        <p:grpSpPr>
          <a:xfrm>
            <a:off x="6352642" y="3102148"/>
            <a:ext cx="482500" cy="483533"/>
            <a:chOff x="980425" y="3563425"/>
            <a:chExt cx="361875" cy="362650"/>
          </a:xfrm>
          <a:noFill/>
        </p:grpSpPr>
        <p:sp>
          <p:nvSpPr>
            <p:cNvPr id="12464" name="Google Shape;12464;p23"/>
            <p:cNvSpPr/>
            <p:nvPr/>
          </p:nvSpPr>
          <p:spPr>
            <a:xfrm>
              <a:off x="1009725" y="3856625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741" y="432"/>
                    <a:pt x="5741" y="0"/>
                    <a:pt x="546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5" name="Google Shape;12465;p23"/>
            <p:cNvSpPr/>
            <p:nvPr/>
          </p:nvSpPr>
          <p:spPr>
            <a:xfrm>
              <a:off x="1009725" y="3880550"/>
              <a:ext cx="143550" cy="10050"/>
            </a:xfrm>
            <a:custGeom>
              <a:avLst/>
              <a:gdLst/>
              <a:ahLst/>
              <a:cxnLst/>
              <a:rect l="l" t="t" r="r" b="b"/>
              <a:pathLst>
                <a:path w="5742" h="402" extrusionOk="0">
                  <a:moveTo>
                    <a:pt x="309" y="0"/>
                  </a:moveTo>
                  <a:cubicBezTo>
                    <a:pt x="1" y="0"/>
                    <a:pt x="1" y="401"/>
                    <a:pt x="309" y="401"/>
                  </a:cubicBezTo>
                  <a:lnTo>
                    <a:pt x="5463" y="401"/>
                  </a:lnTo>
                  <a:cubicBezTo>
                    <a:pt x="5741" y="401"/>
                    <a:pt x="5741" y="0"/>
                    <a:pt x="546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6" name="Google Shape;12466;p23"/>
            <p:cNvSpPr/>
            <p:nvPr/>
          </p:nvSpPr>
          <p:spPr>
            <a:xfrm>
              <a:off x="1009725" y="37270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7" name="Google Shape;12467;p23"/>
            <p:cNvSpPr/>
            <p:nvPr/>
          </p:nvSpPr>
          <p:spPr>
            <a:xfrm>
              <a:off x="1009725" y="3750925"/>
              <a:ext cx="141225" cy="10825"/>
            </a:xfrm>
            <a:custGeom>
              <a:avLst/>
              <a:gdLst/>
              <a:ahLst/>
              <a:cxnLst/>
              <a:rect l="l" t="t" r="r" b="b"/>
              <a:pathLst>
                <a:path w="5649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556" y="432"/>
                    <a:pt x="5648" y="340"/>
                    <a:pt x="5648" y="216"/>
                  </a:cubicBezTo>
                  <a:cubicBezTo>
                    <a:pt x="5648" y="93"/>
                    <a:pt x="5556" y="0"/>
                    <a:pt x="546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8" name="Google Shape;12468;p23"/>
            <p:cNvSpPr/>
            <p:nvPr/>
          </p:nvSpPr>
          <p:spPr>
            <a:xfrm>
              <a:off x="1009725" y="3598125"/>
              <a:ext cx="143525" cy="10075"/>
            </a:xfrm>
            <a:custGeom>
              <a:avLst/>
              <a:gdLst/>
              <a:ahLst/>
              <a:cxnLst/>
              <a:rect l="l" t="t" r="r" b="b"/>
              <a:pathLst>
                <a:path w="5741" h="403" extrusionOk="0">
                  <a:moveTo>
                    <a:pt x="5491" y="0"/>
                  </a:moveTo>
                  <a:cubicBezTo>
                    <a:pt x="5482" y="0"/>
                    <a:pt x="5473" y="1"/>
                    <a:pt x="5463" y="2"/>
                  </a:cubicBezTo>
                  <a:lnTo>
                    <a:pt x="309" y="2"/>
                  </a:lnTo>
                  <a:cubicBezTo>
                    <a:pt x="1" y="2"/>
                    <a:pt x="1" y="403"/>
                    <a:pt x="309" y="403"/>
                  </a:cubicBezTo>
                  <a:lnTo>
                    <a:pt x="5463" y="403"/>
                  </a:lnTo>
                  <a:cubicBezTo>
                    <a:pt x="5731" y="403"/>
                    <a:pt x="5741" y="0"/>
                    <a:pt x="549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9" name="Google Shape;12469;p23"/>
            <p:cNvSpPr/>
            <p:nvPr/>
          </p:nvSpPr>
          <p:spPr>
            <a:xfrm>
              <a:off x="1009725" y="36213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0" name="Google Shape;12470;p23"/>
            <p:cNvSpPr/>
            <p:nvPr/>
          </p:nvSpPr>
          <p:spPr>
            <a:xfrm>
              <a:off x="1208025" y="3598125"/>
              <a:ext cx="13900" cy="10075"/>
            </a:xfrm>
            <a:custGeom>
              <a:avLst/>
              <a:gdLst/>
              <a:ahLst/>
              <a:cxnLst/>
              <a:rect l="l" t="t" r="r" b="b"/>
              <a:pathLst>
                <a:path w="556" h="403" extrusionOk="0">
                  <a:moveTo>
                    <a:pt x="306" y="0"/>
                  </a:moveTo>
                  <a:cubicBezTo>
                    <a:pt x="297" y="0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0"/>
                    <a:pt x="30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1" name="Google Shape;12471;p23"/>
            <p:cNvSpPr/>
            <p:nvPr/>
          </p:nvSpPr>
          <p:spPr>
            <a:xfrm>
              <a:off x="1231175" y="3598125"/>
              <a:ext cx="14675" cy="10075"/>
            </a:xfrm>
            <a:custGeom>
              <a:avLst/>
              <a:gdLst/>
              <a:ahLst/>
              <a:cxnLst/>
              <a:rect l="l" t="t" r="r" b="b"/>
              <a:pathLst>
                <a:path w="587" h="403" extrusionOk="0">
                  <a:moveTo>
                    <a:pt x="336" y="0"/>
                  </a:moveTo>
                  <a:cubicBezTo>
                    <a:pt x="328" y="0"/>
                    <a:pt x="318" y="1"/>
                    <a:pt x="309" y="2"/>
                  </a:cubicBezTo>
                  <a:cubicBezTo>
                    <a:pt x="0" y="2"/>
                    <a:pt x="0" y="403"/>
                    <a:pt x="309" y="403"/>
                  </a:cubicBezTo>
                  <a:cubicBezTo>
                    <a:pt x="577" y="403"/>
                    <a:pt x="586" y="0"/>
                    <a:pt x="33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2" name="Google Shape;12472;p23"/>
            <p:cNvSpPr/>
            <p:nvPr/>
          </p:nvSpPr>
          <p:spPr>
            <a:xfrm>
              <a:off x="1255075" y="3598125"/>
              <a:ext cx="13925" cy="10075"/>
            </a:xfrm>
            <a:custGeom>
              <a:avLst/>
              <a:gdLst/>
              <a:ahLst/>
              <a:cxnLst/>
              <a:rect l="l" t="t" r="r" b="b"/>
              <a:pathLst>
                <a:path w="557" h="403" extrusionOk="0">
                  <a:moveTo>
                    <a:pt x="306" y="0"/>
                  </a:moveTo>
                  <a:cubicBezTo>
                    <a:pt x="297" y="0"/>
                    <a:pt x="288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47" y="403"/>
                    <a:pt x="556" y="0"/>
                    <a:pt x="30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3" name="Google Shape;12473;p23"/>
            <p:cNvSpPr/>
            <p:nvPr/>
          </p:nvSpPr>
          <p:spPr>
            <a:xfrm>
              <a:off x="1208025" y="36213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4" name="Google Shape;12474;p23"/>
            <p:cNvSpPr/>
            <p:nvPr/>
          </p:nvSpPr>
          <p:spPr>
            <a:xfrm>
              <a:off x="1231175" y="36213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5" name="Google Shape;12475;p23"/>
            <p:cNvSpPr/>
            <p:nvPr/>
          </p:nvSpPr>
          <p:spPr>
            <a:xfrm>
              <a:off x="1255075" y="36213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6" name="Google Shape;12476;p23"/>
            <p:cNvSpPr/>
            <p:nvPr/>
          </p:nvSpPr>
          <p:spPr>
            <a:xfrm>
              <a:off x="1208025" y="3727725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7" name="Google Shape;12477;p23"/>
            <p:cNvSpPr/>
            <p:nvPr/>
          </p:nvSpPr>
          <p:spPr>
            <a:xfrm>
              <a:off x="1231175" y="37270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8" name="Google Shape;12478;p23"/>
            <p:cNvSpPr/>
            <p:nvPr/>
          </p:nvSpPr>
          <p:spPr>
            <a:xfrm>
              <a:off x="1255075" y="37270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9" name="Google Shape;12479;p23"/>
            <p:cNvSpPr/>
            <p:nvPr/>
          </p:nvSpPr>
          <p:spPr>
            <a:xfrm>
              <a:off x="1208025" y="3750925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2"/>
                    <a:pt x="278" y="402"/>
                  </a:cubicBezTo>
                  <a:cubicBezTo>
                    <a:pt x="556" y="40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0" name="Google Shape;12480;p23"/>
            <p:cNvSpPr/>
            <p:nvPr/>
          </p:nvSpPr>
          <p:spPr>
            <a:xfrm>
              <a:off x="1231175" y="3750925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2"/>
                    <a:pt x="309" y="402"/>
                  </a:cubicBezTo>
                  <a:cubicBezTo>
                    <a:pt x="586" y="402"/>
                    <a:pt x="586" y="0"/>
                    <a:pt x="30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1" name="Google Shape;12481;p23"/>
            <p:cNvSpPr/>
            <p:nvPr/>
          </p:nvSpPr>
          <p:spPr>
            <a:xfrm>
              <a:off x="1255075" y="3750925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2"/>
                    <a:pt x="279" y="402"/>
                  </a:cubicBezTo>
                  <a:cubicBezTo>
                    <a:pt x="556" y="402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2" name="Google Shape;12482;p23"/>
            <p:cNvSpPr/>
            <p:nvPr/>
          </p:nvSpPr>
          <p:spPr>
            <a:xfrm>
              <a:off x="1208025" y="38566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3" name="Google Shape;12483;p23"/>
            <p:cNvSpPr/>
            <p:nvPr/>
          </p:nvSpPr>
          <p:spPr>
            <a:xfrm>
              <a:off x="1231175" y="38566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6" y="432"/>
                    <a:pt x="586" y="0"/>
                    <a:pt x="30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4" name="Google Shape;12484;p23"/>
            <p:cNvSpPr/>
            <p:nvPr/>
          </p:nvSpPr>
          <p:spPr>
            <a:xfrm>
              <a:off x="1255075" y="38566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5" name="Google Shape;12485;p23"/>
            <p:cNvSpPr/>
            <p:nvPr/>
          </p:nvSpPr>
          <p:spPr>
            <a:xfrm>
              <a:off x="1208025" y="3880550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1"/>
                    <a:pt x="278" y="401"/>
                  </a:cubicBezTo>
                  <a:cubicBezTo>
                    <a:pt x="556" y="401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6" name="Google Shape;12486;p23"/>
            <p:cNvSpPr/>
            <p:nvPr/>
          </p:nvSpPr>
          <p:spPr>
            <a:xfrm>
              <a:off x="1231175" y="3880550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1"/>
                    <a:pt x="309" y="401"/>
                  </a:cubicBezTo>
                  <a:cubicBezTo>
                    <a:pt x="586" y="401"/>
                    <a:pt x="586" y="0"/>
                    <a:pt x="30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7" name="Google Shape;12487;p23"/>
            <p:cNvSpPr/>
            <p:nvPr/>
          </p:nvSpPr>
          <p:spPr>
            <a:xfrm>
              <a:off x="1255075" y="3880550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1"/>
                    <a:pt x="279" y="401"/>
                  </a:cubicBezTo>
                  <a:cubicBezTo>
                    <a:pt x="556" y="401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8" name="Google Shape;12488;p23"/>
            <p:cNvSpPr/>
            <p:nvPr/>
          </p:nvSpPr>
          <p:spPr>
            <a:xfrm>
              <a:off x="980425" y="3563425"/>
              <a:ext cx="361875" cy="362650"/>
            </a:xfrm>
            <a:custGeom>
              <a:avLst/>
              <a:gdLst/>
              <a:ahLst/>
              <a:cxnLst/>
              <a:rect l="l" t="t" r="r" b="b"/>
              <a:pathLst>
                <a:path w="14475" h="14506" extrusionOk="0">
                  <a:moveTo>
                    <a:pt x="12067" y="433"/>
                  </a:moveTo>
                  <a:cubicBezTo>
                    <a:pt x="12283" y="433"/>
                    <a:pt x="12468" y="587"/>
                    <a:pt x="12468" y="803"/>
                  </a:cubicBezTo>
                  <a:lnTo>
                    <a:pt x="12468" y="3303"/>
                  </a:lnTo>
                  <a:cubicBezTo>
                    <a:pt x="12468" y="3519"/>
                    <a:pt x="12283" y="3673"/>
                    <a:pt x="12067" y="3673"/>
                  </a:cubicBezTo>
                  <a:lnTo>
                    <a:pt x="8209" y="3673"/>
                  </a:lnTo>
                  <a:lnTo>
                    <a:pt x="8209" y="433"/>
                  </a:lnTo>
                  <a:close/>
                  <a:moveTo>
                    <a:pt x="11265" y="4106"/>
                  </a:moveTo>
                  <a:cubicBezTo>
                    <a:pt x="11882" y="4229"/>
                    <a:pt x="11851" y="5155"/>
                    <a:pt x="11203" y="5186"/>
                  </a:cubicBezTo>
                  <a:lnTo>
                    <a:pt x="1697" y="5186"/>
                  </a:lnTo>
                  <a:cubicBezTo>
                    <a:pt x="1049" y="5155"/>
                    <a:pt x="988" y="4229"/>
                    <a:pt x="1636" y="4106"/>
                  </a:cubicBezTo>
                  <a:close/>
                  <a:moveTo>
                    <a:pt x="13363" y="2254"/>
                  </a:moveTo>
                  <a:cubicBezTo>
                    <a:pt x="13734" y="2254"/>
                    <a:pt x="14073" y="2562"/>
                    <a:pt x="14073" y="2964"/>
                  </a:cubicBezTo>
                  <a:lnTo>
                    <a:pt x="14073" y="7037"/>
                  </a:lnTo>
                  <a:lnTo>
                    <a:pt x="12869" y="7037"/>
                  </a:lnTo>
                  <a:lnTo>
                    <a:pt x="12869" y="5988"/>
                  </a:lnTo>
                  <a:cubicBezTo>
                    <a:pt x="12869" y="5525"/>
                    <a:pt x="12499" y="5186"/>
                    <a:pt x="12067" y="5186"/>
                  </a:cubicBezTo>
                  <a:lnTo>
                    <a:pt x="11974" y="5186"/>
                  </a:lnTo>
                  <a:cubicBezTo>
                    <a:pt x="12067" y="5031"/>
                    <a:pt x="12129" y="4846"/>
                    <a:pt x="12129" y="4630"/>
                  </a:cubicBezTo>
                  <a:cubicBezTo>
                    <a:pt x="12129" y="4445"/>
                    <a:pt x="12067" y="4260"/>
                    <a:pt x="11974" y="4106"/>
                  </a:cubicBezTo>
                  <a:lnTo>
                    <a:pt x="12067" y="4106"/>
                  </a:lnTo>
                  <a:cubicBezTo>
                    <a:pt x="12499" y="4106"/>
                    <a:pt x="12869" y="3766"/>
                    <a:pt x="12869" y="3303"/>
                  </a:cubicBezTo>
                  <a:lnTo>
                    <a:pt x="12869" y="2254"/>
                  </a:lnTo>
                  <a:close/>
                  <a:moveTo>
                    <a:pt x="7808" y="5618"/>
                  </a:moveTo>
                  <a:lnTo>
                    <a:pt x="7808" y="8889"/>
                  </a:lnTo>
                  <a:lnTo>
                    <a:pt x="802" y="8889"/>
                  </a:lnTo>
                  <a:cubicBezTo>
                    <a:pt x="586" y="8889"/>
                    <a:pt x="432" y="8704"/>
                    <a:pt x="432" y="8488"/>
                  </a:cubicBezTo>
                  <a:lnTo>
                    <a:pt x="432" y="5988"/>
                  </a:lnTo>
                  <a:cubicBezTo>
                    <a:pt x="432" y="5772"/>
                    <a:pt x="586" y="5618"/>
                    <a:pt x="802" y="5618"/>
                  </a:cubicBezTo>
                  <a:close/>
                  <a:moveTo>
                    <a:pt x="12098" y="5587"/>
                  </a:moveTo>
                  <a:cubicBezTo>
                    <a:pt x="12314" y="5587"/>
                    <a:pt x="12468" y="5772"/>
                    <a:pt x="12468" y="5988"/>
                  </a:cubicBezTo>
                  <a:lnTo>
                    <a:pt x="12468" y="8488"/>
                  </a:lnTo>
                  <a:cubicBezTo>
                    <a:pt x="12468" y="8704"/>
                    <a:pt x="12314" y="8889"/>
                    <a:pt x="12098" y="8889"/>
                  </a:cubicBezTo>
                  <a:lnTo>
                    <a:pt x="10616" y="8889"/>
                  </a:lnTo>
                  <a:cubicBezTo>
                    <a:pt x="10308" y="8889"/>
                    <a:pt x="10308" y="9290"/>
                    <a:pt x="10616" y="9290"/>
                  </a:cubicBezTo>
                  <a:lnTo>
                    <a:pt x="11203" y="9290"/>
                  </a:lnTo>
                  <a:cubicBezTo>
                    <a:pt x="11882" y="9290"/>
                    <a:pt x="11882" y="10370"/>
                    <a:pt x="11203" y="10370"/>
                  </a:cubicBezTo>
                  <a:lnTo>
                    <a:pt x="1636" y="10370"/>
                  </a:lnTo>
                  <a:cubicBezTo>
                    <a:pt x="1358" y="10340"/>
                    <a:pt x="1173" y="10093"/>
                    <a:pt x="1173" y="9815"/>
                  </a:cubicBezTo>
                  <a:cubicBezTo>
                    <a:pt x="1173" y="9537"/>
                    <a:pt x="1389" y="9290"/>
                    <a:pt x="1667" y="9290"/>
                  </a:cubicBezTo>
                  <a:lnTo>
                    <a:pt x="9382" y="9290"/>
                  </a:lnTo>
                  <a:cubicBezTo>
                    <a:pt x="9650" y="9290"/>
                    <a:pt x="9659" y="8888"/>
                    <a:pt x="9410" y="8888"/>
                  </a:cubicBezTo>
                  <a:cubicBezTo>
                    <a:pt x="9401" y="8888"/>
                    <a:pt x="9392" y="8888"/>
                    <a:pt x="9382" y="8889"/>
                  </a:cubicBezTo>
                  <a:lnTo>
                    <a:pt x="8240" y="8889"/>
                  </a:lnTo>
                  <a:lnTo>
                    <a:pt x="8240" y="5587"/>
                  </a:lnTo>
                  <a:close/>
                  <a:moveTo>
                    <a:pt x="14073" y="7439"/>
                  </a:moveTo>
                  <a:lnTo>
                    <a:pt x="14073" y="11512"/>
                  </a:lnTo>
                  <a:cubicBezTo>
                    <a:pt x="14073" y="11914"/>
                    <a:pt x="13764" y="12222"/>
                    <a:pt x="13363" y="12222"/>
                  </a:cubicBezTo>
                  <a:lnTo>
                    <a:pt x="12869" y="12222"/>
                  </a:lnTo>
                  <a:lnTo>
                    <a:pt x="12869" y="11204"/>
                  </a:lnTo>
                  <a:cubicBezTo>
                    <a:pt x="12869" y="10741"/>
                    <a:pt x="12499" y="10370"/>
                    <a:pt x="12067" y="10370"/>
                  </a:cubicBezTo>
                  <a:lnTo>
                    <a:pt x="11974" y="10370"/>
                  </a:lnTo>
                  <a:cubicBezTo>
                    <a:pt x="12160" y="10062"/>
                    <a:pt x="12160" y="9630"/>
                    <a:pt x="11974" y="9321"/>
                  </a:cubicBezTo>
                  <a:lnTo>
                    <a:pt x="12067" y="9321"/>
                  </a:lnTo>
                  <a:cubicBezTo>
                    <a:pt x="12499" y="9321"/>
                    <a:pt x="12869" y="8951"/>
                    <a:pt x="12869" y="8488"/>
                  </a:cubicBezTo>
                  <a:lnTo>
                    <a:pt x="12869" y="7439"/>
                  </a:lnTo>
                  <a:close/>
                  <a:moveTo>
                    <a:pt x="12067" y="10772"/>
                  </a:moveTo>
                  <a:cubicBezTo>
                    <a:pt x="12283" y="10772"/>
                    <a:pt x="12468" y="10957"/>
                    <a:pt x="12468" y="11173"/>
                  </a:cubicBezTo>
                  <a:lnTo>
                    <a:pt x="12468" y="13673"/>
                  </a:lnTo>
                  <a:cubicBezTo>
                    <a:pt x="12468" y="13889"/>
                    <a:pt x="12283" y="14043"/>
                    <a:pt x="12067" y="14043"/>
                  </a:cubicBezTo>
                  <a:lnTo>
                    <a:pt x="8209" y="14043"/>
                  </a:lnTo>
                  <a:lnTo>
                    <a:pt x="8209" y="10772"/>
                  </a:ln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3303"/>
                  </a:lnTo>
                  <a:cubicBezTo>
                    <a:pt x="0" y="3766"/>
                    <a:pt x="370" y="4106"/>
                    <a:pt x="802" y="4106"/>
                  </a:cubicBezTo>
                  <a:lnTo>
                    <a:pt x="895" y="4106"/>
                  </a:lnTo>
                  <a:cubicBezTo>
                    <a:pt x="710" y="4445"/>
                    <a:pt x="710" y="4846"/>
                    <a:pt x="895" y="5186"/>
                  </a:cubicBezTo>
                  <a:lnTo>
                    <a:pt x="802" y="5186"/>
                  </a:lnTo>
                  <a:cubicBezTo>
                    <a:pt x="370" y="5186"/>
                    <a:pt x="0" y="5525"/>
                    <a:pt x="0" y="5988"/>
                  </a:cubicBezTo>
                  <a:lnTo>
                    <a:pt x="0" y="8488"/>
                  </a:lnTo>
                  <a:cubicBezTo>
                    <a:pt x="0" y="8951"/>
                    <a:pt x="370" y="9290"/>
                    <a:pt x="802" y="9321"/>
                  </a:cubicBezTo>
                  <a:lnTo>
                    <a:pt x="895" y="9321"/>
                  </a:lnTo>
                  <a:cubicBezTo>
                    <a:pt x="802" y="9475"/>
                    <a:pt x="741" y="9630"/>
                    <a:pt x="741" y="9846"/>
                  </a:cubicBezTo>
                  <a:cubicBezTo>
                    <a:pt x="741" y="10031"/>
                    <a:pt x="802" y="10216"/>
                    <a:pt x="895" y="10370"/>
                  </a:cubicBezTo>
                  <a:lnTo>
                    <a:pt x="802" y="10370"/>
                  </a:lnTo>
                  <a:cubicBezTo>
                    <a:pt x="370" y="10370"/>
                    <a:pt x="0" y="10741"/>
                    <a:pt x="0" y="11204"/>
                  </a:cubicBezTo>
                  <a:lnTo>
                    <a:pt x="0" y="13673"/>
                  </a:lnTo>
                  <a:cubicBezTo>
                    <a:pt x="0" y="14136"/>
                    <a:pt x="370" y="14506"/>
                    <a:pt x="802" y="14506"/>
                  </a:cubicBezTo>
                  <a:lnTo>
                    <a:pt x="1512" y="14506"/>
                  </a:lnTo>
                  <a:cubicBezTo>
                    <a:pt x="1790" y="14506"/>
                    <a:pt x="1790" y="14074"/>
                    <a:pt x="1512" y="14074"/>
                  </a:cubicBezTo>
                  <a:lnTo>
                    <a:pt x="802" y="14074"/>
                  </a:lnTo>
                  <a:cubicBezTo>
                    <a:pt x="586" y="14074"/>
                    <a:pt x="432" y="13889"/>
                    <a:pt x="432" y="13673"/>
                  </a:cubicBezTo>
                  <a:lnTo>
                    <a:pt x="432" y="11204"/>
                  </a:lnTo>
                  <a:cubicBezTo>
                    <a:pt x="432" y="10988"/>
                    <a:pt x="586" y="10803"/>
                    <a:pt x="802" y="10803"/>
                  </a:cubicBezTo>
                  <a:lnTo>
                    <a:pt x="7808" y="10803"/>
                  </a:lnTo>
                  <a:lnTo>
                    <a:pt x="7808" y="14074"/>
                  </a:lnTo>
                  <a:lnTo>
                    <a:pt x="2654" y="14074"/>
                  </a:lnTo>
                  <a:cubicBezTo>
                    <a:pt x="2376" y="14074"/>
                    <a:pt x="2376" y="14506"/>
                    <a:pt x="2654" y="14506"/>
                  </a:cubicBezTo>
                  <a:lnTo>
                    <a:pt x="12067" y="14506"/>
                  </a:lnTo>
                  <a:cubicBezTo>
                    <a:pt x="12499" y="14506"/>
                    <a:pt x="12869" y="14136"/>
                    <a:pt x="12869" y="13673"/>
                  </a:cubicBezTo>
                  <a:lnTo>
                    <a:pt x="12869" y="12654"/>
                  </a:lnTo>
                  <a:lnTo>
                    <a:pt x="13363" y="12654"/>
                  </a:lnTo>
                  <a:cubicBezTo>
                    <a:pt x="13980" y="12654"/>
                    <a:pt x="14474" y="12160"/>
                    <a:pt x="14474" y="11543"/>
                  </a:cubicBezTo>
                  <a:lnTo>
                    <a:pt x="14474" y="2964"/>
                  </a:lnTo>
                  <a:cubicBezTo>
                    <a:pt x="14474" y="2346"/>
                    <a:pt x="13980" y="1822"/>
                    <a:pt x="13363" y="1822"/>
                  </a:cubicBezTo>
                  <a:lnTo>
                    <a:pt x="12869" y="1822"/>
                  </a:lnTo>
                  <a:lnTo>
                    <a:pt x="12869" y="803"/>
                  </a:lnTo>
                  <a:cubicBezTo>
                    <a:pt x="12869" y="371"/>
                    <a:pt x="12499" y="1"/>
                    <a:pt x="12067" y="1"/>
                  </a:cubicBezTo>
                  <a:lnTo>
                    <a:pt x="2654" y="1"/>
                  </a:lnTo>
                  <a:cubicBezTo>
                    <a:pt x="2376" y="1"/>
                    <a:pt x="2376" y="433"/>
                    <a:pt x="2654" y="433"/>
                  </a:cubicBezTo>
                  <a:lnTo>
                    <a:pt x="7808" y="433"/>
                  </a:lnTo>
                  <a:lnTo>
                    <a:pt x="7808" y="3704"/>
                  </a:lnTo>
                  <a:lnTo>
                    <a:pt x="802" y="3704"/>
                  </a:lnTo>
                  <a:cubicBezTo>
                    <a:pt x="586" y="3704"/>
                    <a:pt x="432" y="3519"/>
                    <a:pt x="432" y="3303"/>
                  </a:cubicBezTo>
                  <a:lnTo>
                    <a:pt x="432" y="834"/>
                  </a:lnTo>
                  <a:cubicBezTo>
                    <a:pt x="432" y="618"/>
                    <a:pt x="586" y="433"/>
                    <a:pt x="802" y="433"/>
                  </a:cubicBezTo>
                  <a:lnTo>
                    <a:pt x="1512" y="433"/>
                  </a:lnTo>
                  <a:cubicBezTo>
                    <a:pt x="1790" y="433"/>
                    <a:pt x="1790" y="1"/>
                    <a:pt x="151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489" name="Google Shape;12489;p23"/>
          <p:cNvSpPr/>
          <p:nvPr/>
        </p:nvSpPr>
        <p:spPr>
          <a:xfrm>
            <a:off x="4316692" y="3099355"/>
            <a:ext cx="483533" cy="482267"/>
          </a:xfrm>
          <a:custGeom>
            <a:avLst/>
            <a:gdLst/>
            <a:ahLst/>
            <a:cxnLst/>
            <a:rect l="l" t="t" r="r" b="b"/>
            <a:pathLst>
              <a:path w="14506" h="14468" extrusionOk="0">
                <a:moveTo>
                  <a:pt x="8087" y="2092"/>
                </a:moveTo>
                <a:cubicBezTo>
                  <a:pt x="8272" y="2092"/>
                  <a:pt x="8457" y="2246"/>
                  <a:pt x="8457" y="2462"/>
                </a:cubicBezTo>
                <a:lnTo>
                  <a:pt x="8457" y="3172"/>
                </a:lnTo>
                <a:lnTo>
                  <a:pt x="6081" y="3172"/>
                </a:lnTo>
                <a:lnTo>
                  <a:pt x="6081" y="2462"/>
                </a:lnTo>
                <a:cubicBezTo>
                  <a:pt x="6081" y="2246"/>
                  <a:pt x="6235" y="2092"/>
                  <a:pt x="6451" y="2092"/>
                </a:cubicBezTo>
                <a:close/>
                <a:moveTo>
                  <a:pt x="10918" y="439"/>
                </a:moveTo>
                <a:cubicBezTo>
                  <a:pt x="11545" y="439"/>
                  <a:pt x="12130" y="944"/>
                  <a:pt x="12130" y="1660"/>
                </a:cubicBezTo>
                <a:lnTo>
                  <a:pt x="12130" y="3172"/>
                </a:lnTo>
                <a:lnTo>
                  <a:pt x="8858" y="3172"/>
                </a:lnTo>
                <a:lnTo>
                  <a:pt x="8858" y="2462"/>
                </a:lnTo>
                <a:cubicBezTo>
                  <a:pt x="8858" y="2432"/>
                  <a:pt x="8858" y="2401"/>
                  <a:pt x="8858" y="2370"/>
                </a:cubicBezTo>
                <a:cubicBezTo>
                  <a:pt x="9136" y="1691"/>
                  <a:pt x="9599" y="1104"/>
                  <a:pt x="10216" y="672"/>
                </a:cubicBezTo>
                <a:cubicBezTo>
                  <a:pt x="10437" y="511"/>
                  <a:pt x="10681" y="439"/>
                  <a:pt x="10918" y="439"/>
                </a:cubicBezTo>
                <a:close/>
                <a:moveTo>
                  <a:pt x="7994" y="3604"/>
                </a:moveTo>
                <a:lnTo>
                  <a:pt x="6081" y="5147"/>
                </a:lnTo>
                <a:lnTo>
                  <a:pt x="6081" y="3604"/>
                </a:lnTo>
                <a:close/>
                <a:moveTo>
                  <a:pt x="5649" y="3604"/>
                </a:moveTo>
                <a:lnTo>
                  <a:pt x="5649" y="5919"/>
                </a:lnTo>
                <a:lnTo>
                  <a:pt x="927" y="5919"/>
                </a:lnTo>
                <a:cubicBezTo>
                  <a:pt x="649" y="5919"/>
                  <a:pt x="433" y="5703"/>
                  <a:pt x="433" y="5425"/>
                </a:cubicBezTo>
                <a:lnTo>
                  <a:pt x="433" y="4067"/>
                </a:lnTo>
                <a:cubicBezTo>
                  <a:pt x="433" y="3789"/>
                  <a:pt x="618" y="3604"/>
                  <a:pt x="896" y="3604"/>
                </a:cubicBezTo>
                <a:close/>
                <a:moveTo>
                  <a:pt x="8426" y="3789"/>
                </a:moveTo>
                <a:lnTo>
                  <a:pt x="8426" y="5425"/>
                </a:lnTo>
                <a:lnTo>
                  <a:pt x="6081" y="7308"/>
                </a:lnTo>
                <a:lnTo>
                  <a:pt x="6081" y="5703"/>
                </a:lnTo>
                <a:lnTo>
                  <a:pt x="8426" y="3789"/>
                </a:lnTo>
                <a:close/>
                <a:moveTo>
                  <a:pt x="8426" y="5981"/>
                </a:moveTo>
                <a:lnTo>
                  <a:pt x="8426" y="7616"/>
                </a:lnTo>
                <a:lnTo>
                  <a:pt x="6081" y="9499"/>
                </a:lnTo>
                <a:lnTo>
                  <a:pt x="6081" y="7863"/>
                </a:lnTo>
                <a:lnTo>
                  <a:pt x="8426" y="5981"/>
                </a:lnTo>
                <a:close/>
                <a:moveTo>
                  <a:pt x="8426" y="8141"/>
                </a:moveTo>
                <a:lnTo>
                  <a:pt x="8426" y="9777"/>
                </a:lnTo>
                <a:lnTo>
                  <a:pt x="6081" y="11659"/>
                </a:lnTo>
                <a:lnTo>
                  <a:pt x="6081" y="10054"/>
                </a:lnTo>
                <a:lnTo>
                  <a:pt x="8426" y="8141"/>
                </a:lnTo>
                <a:close/>
                <a:moveTo>
                  <a:pt x="8426" y="10332"/>
                </a:moveTo>
                <a:lnTo>
                  <a:pt x="8426" y="11937"/>
                </a:lnTo>
                <a:lnTo>
                  <a:pt x="6081" y="13850"/>
                </a:lnTo>
                <a:lnTo>
                  <a:pt x="6081" y="12215"/>
                </a:lnTo>
                <a:lnTo>
                  <a:pt x="8426" y="10332"/>
                </a:lnTo>
                <a:close/>
                <a:moveTo>
                  <a:pt x="5649" y="6351"/>
                </a:moveTo>
                <a:lnTo>
                  <a:pt x="5649" y="14066"/>
                </a:lnTo>
                <a:lnTo>
                  <a:pt x="2069" y="14066"/>
                </a:lnTo>
                <a:cubicBezTo>
                  <a:pt x="1606" y="14036"/>
                  <a:pt x="1235" y="13665"/>
                  <a:pt x="1235" y="13233"/>
                </a:cubicBezTo>
                <a:lnTo>
                  <a:pt x="1235" y="6351"/>
                </a:lnTo>
                <a:close/>
                <a:moveTo>
                  <a:pt x="8395" y="12492"/>
                </a:moveTo>
                <a:lnTo>
                  <a:pt x="8395" y="14066"/>
                </a:lnTo>
                <a:lnTo>
                  <a:pt x="6451" y="14066"/>
                </a:lnTo>
                <a:lnTo>
                  <a:pt x="8395" y="12492"/>
                </a:lnTo>
                <a:close/>
                <a:moveTo>
                  <a:pt x="13580" y="3604"/>
                </a:moveTo>
                <a:cubicBezTo>
                  <a:pt x="13827" y="3604"/>
                  <a:pt x="14043" y="3820"/>
                  <a:pt x="14043" y="4098"/>
                </a:cubicBezTo>
                <a:lnTo>
                  <a:pt x="14043" y="5456"/>
                </a:lnTo>
                <a:cubicBezTo>
                  <a:pt x="14043" y="5703"/>
                  <a:pt x="13827" y="5919"/>
                  <a:pt x="13580" y="5919"/>
                </a:cubicBezTo>
                <a:lnTo>
                  <a:pt x="11790" y="5919"/>
                </a:lnTo>
                <a:cubicBezTo>
                  <a:pt x="11512" y="5919"/>
                  <a:pt x="11512" y="6351"/>
                  <a:pt x="11790" y="6351"/>
                </a:cubicBezTo>
                <a:lnTo>
                  <a:pt x="13241" y="6351"/>
                </a:lnTo>
                <a:lnTo>
                  <a:pt x="13241" y="13233"/>
                </a:lnTo>
                <a:cubicBezTo>
                  <a:pt x="13241" y="13696"/>
                  <a:pt x="12839" y="14066"/>
                  <a:pt x="12407" y="14066"/>
                </a:cubicBezTo>
                <a:lnTo>
                  <a:pt x="8827" y="14066"/>
                </a:lnTo>
                <a:lnTo>
                  <a:pt x="8827" y="6351"/>
                </a:lnTo>
                <a:lnTo>
                  <a:pt x="10587" y="6351"/>
                </a:lnTo>
                <a:cubicBezTo>
                  <a:pt x="10864" y="6351"/>
                  <a:pt x="10864" y="5919"/>
                  <a:pt x="10587" y="5919"/>
                </a:cubicBezTo>
                <a:lnTo>
                  <a:pt x="8827" y="5919"/>
                </a:lnTo>
                <a:lnTo>
                  <a:pt x="8827" y="3604"/>
                </a:lnTo>
                <a:close/>
                <a:moveTo>
                  <a:pt x="3578" y="1"/>
                </a:moveTo>
                <a:cubicBezTo>
                  <a:pt x="2722" y="1"/>
                  <a:pt x="1914" y="690"/>
                  <a:pt x="1914" y="1660"/>
                </a:cubicBezTo>
                <a:cubicBezTo>
                  <a:pt x="1914" y="1799"/>
                  <a:pt x="2022" y="1868"/>
                  <a:pt x="2130" y="1868"/>
                </a:cubicBezTo>
                <a:cubicBezTo>
                  <a:pt x="2238" y="1868"/>
                  <a:pt x="2346" y="1799"/>
                  <a:pt x="2346" y="1660"/>
                </a:cubicBezTo>
                <a:cubicBezTo>
                  <a:pt x="2346" y="944"/>
                  <a:pt x="2931" y="439"/>
                  <a:pt x="3570" y="439"/>
                </a:cubicBezTo>
                <a:cubicBezTo>
                  <a:pt x="3812" y="439"/>
                  <a:pt x="4062" y="511"/>
                  <a:pt x="4291" y="672"/>
                </a:cubicBezTo>
                <a:cubicBezTo>
                  <a:pt x="4877" y="1104"/>
                  <a:pt x="5340" y="1691"/>
                  <a:pt x="5649" y="2401"/>
                </a:cubicBezTo>
                <a:lnTo>
                  <a:pt x="5649" y="2462"/>
                </a:lnTo>
                <a:lnTo>
                  <a:pt x="5649" y="3172"/>
                </a:lnTo>
                <a:lnTo>
                  <a:pt x="2346" y="3172"/>
                </a:lnTo>
                <a:lnTo>
                  <a:pt x="2346" y="2709"/>
                </a:lnTo>
                <a:cubicBezTo>
                  <a:pt x="2346" y="2570"/>
                  <a:pt x="2238" y="2501"/>
                  <a:pt x="2130" y="2501"/>
                </a:cubicBezTo>
                <a:cubicBezTo>
                  <a:pt x="2022" y="2501"/>
                  <a:pt x="1914" y="2570"/>
                  <a:pt x="1914" y="2709"/>
                </a:cubicBezTo>
                <a:lnTo>
                  <a:pt x="1914" y="3141"/>
                </a:lnTo>
                <a:lnTo>
                  <a:pt x="927" y="3141"/>
                </a:lnTo>
                <a:cubicBezTo>
                  <a:pt x="402" y="3141"/>
                  <a:pt x="1" y="3543"/>
                  <a:pt x="1" y="4036"/>
                </a:cubicBezTo>
                <a:lnTo>
                  <a:pt x="1" y="5425"/>
                </a:lnTo>
                <a:cubicBezTo>
                  <a:pt x="1" y="5888"/>
                  <a:pt x="371" y="6289"/>
                  <a:pt x="834" y="6320"/>
                </a:cubicBezTo>
                <a:lnTo>
                  <a:pt x="834" y="13233"/>
                </a:lnTo>
                <a:cubicBezTo>
                  <a:pt x="834" y="13912"/>
                  <a:pt x="1390" y="14468"/>
                  <a:pt x="2100" y="14468"/>
                </a:cubicBezTo>
                <a:lnTo>
                  <a:pt x="12407" y="14468"/>
                </a:lnTo>
                <a:cubicBezTo>
                  <a:pt x="13086" y="14468"/>
                  <a:pt x="13673" y="13912"/>
                  <a:pt x="13673" y="13233"/>
                </a:cubicBezTo>
                <a:lnTo>
                  <a:pt x="13673" y="6320"/>
                </a:lnTo>
                <a:cubicBezTo>
                  <a:pt x="14136" y="6289"/>
                  <a:pt x="14475" y="5919"/>
                  <a:pt x="14506" y="5425"/>
                </a:cubicBezTo>
                <a:lnTo>
                  <a:pt x="14506" y="4067"/>
                </a:lnTo>
                <a:cubicBezTo>
                  <a:pt x="14506" y="3573"/>
                  <a:pt x="14074" y="3172"/>
                  <a:pt x="13580" y="3172"/>
                </a:cubicBezTo>
                <a:lnTo>
                  <a:pt x="12562" y="3172"/>
                </a:lnTo>
                <a:lnTo>
                  <a:pt x="12562" y="1660"/>
                </a:lnTo>
                <a:cubicBezTo>
                  <a:pt x="12562" y="690"/>
                  <a:pt x="11754" y="1"/>
                  <a:pt x="10898" y="1"/>
                </a:cubicBezTo>
                <a:cubicBezTo>
                  <a:pt x="10582" y="1"/>
                  <a:pt x="10260" y="94"/>
                  <a:pt x="9969" y="302"/>
                </a:cubicBezTo>
                <a:cubicBezTo>
                  <a:pt x="9383" y="703"/>
                  <a:pt x="8920" y="1259"/>
                  <a:pt x="8611" y="1876"/>
                </a:cubicBezTo>
                <a:cubicBezTo>
                  <a:pt x="8457" y="1753"/>
                  <a:pt x="8272" y="1660"/>
                  <a:pt x="8056" y="1660"/>
                </a:cubicBezTo>
                <a:lnTo>
                  <a:pt x="6451" y="1660"/>
                </a:lnTo>
                <a:cubicBezTo>
                  <a:pt x="6235" y="1660"/>
                  <a:pt x="6019" y="1753"/>
                  <a:pt x="5865" y="1907"/>
                </a:cubicBezTo>
                <a:cubicBezTo>
                  <a:pt x="5556" y="1259"/>
                  <a:pt x="5093" y="734"/>
                  <a:pt x="4507" y="302"/>
                </a:cubicBezTo>
                <a:cubicBezTo>
                  <a:pt x="4216" y="94"/>
                  <a:pt x="3894" y="1"/>
                  <a:pt x="3578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490" name="Google Shape;12490;p23"/>
          <p:cNvGrpSpPr/>
          <p:nvPr/>
        </p:nvGrpSpPr>
        <p:grpSpPr>
          <a:xfrm>
            <a:off x="3337051" y="3102015"/>
            <a:ext cx="481467" cy="483800"/>
            <a:chOff x="6250850" y="3021124"/>
            <a:chExt cx="361100" cy="362850"/>
          </a:xfrm>
          <a:noFill/>
        </p:grpSpPr>
        <p:sp>
          <p:nvSpPr>
            <p:cNvPr id="12491" name="Google Shape;12491;p23"/>
            <p:cNvSpPr/>
            <p:nvPr/>
          </p:nvSpPr>
          <p:spPr>
            <a:xfrm>
              <a:off x="6384738" y="3021124"/>
              <a:ext cx="93325" cy="26750"/>
            </a:xfrm>
            <a:custGeom>
              <a:avLst/>
              <a:gdLst/>
              <a:ahLst/>
              <a:cxnLst/>
              <a:rect l="l" t="t" r="r" b="b"/>
              <a:pathLst>
                <a:path w="3733" h="1070" extrusionOk="0">
                  <a:moveTo>
                    <a:pt x="1867" y="1"/>
                  </a:moveTo>
                  <a:cubicBezTo>
                    <a:pt x="1246" y="1"/>
                    <a:pt x="621" y="240"/>
                    <a:pt x="143" y="718"/>
                  </a:cubicBezTo>
                  <a:cubicBezTo>
                    <a:pt x="1" y="860"/>
                    <a:pt x="149" y="1057"/>
                    <a:pt x="310" y="1057"/>
                  </a:cubicBezTo>
                  <a:cubicBezTo>
                    <a:pt x="359" y="1057"/>
                    <a:pt x="408" y="1039"/>
                    <a:pt x="451" y="996"/>
                  </a:cubicBezTo>
                  <a:cubicBezTo>
                    <a:pt x="837" y="610"/>
                    <a:pt x="1346" y="417"/>
                    <a:pt x="1860" y="417"/>
                  </a:cubicBezTo>
                  <a:cubicBezTo>
                    <a:pt x="2373" y="417"/>
                    <a:pt x="2890" y="610"/>
                    <a:pt x="3291" y="996"/>
                  </a:cubicBezTo>
                  <a:cubicBezTo>
                    <a:pt x="3336" y="1048"/>
                    <a:pt x="3388" y="1070"/>
                    <a:pt x="3438" y="1070"/>
                  </a:cubicBezTo>
                  <a:cubicBezTo>
                    <a:pt x="3595" y="1070"/>
                    <a:pt x="3732" y="858"/>
                    <a:pt x="3568" y="718"/>
                  </a:cubicBezTo>
                  <a:cubicBezTo>
                    <a:pt x="3106" y="240"/>
                    <a:pt x="2488" y="1"/>
                    <a:pt x="186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492" name="Google Shape;12492;p23"/>
            <p:cNvGrpSpPr/>
            <p:nvPr/>
          </p:nvGrpSpPr>
          <p:grpSpPr>
            <a:xfrm>
              <a:off x="6250850" y="3042349"/>
              <a:ext cx="361100" cy="341625"/>
              <a:chOff x="6250850" y="3035125"/>
              <a:chExt cx="361100" cy="341625"/>
            </a:xfrm>
            <a:grpFill/>
          </p:grpSpPr>
          <p:sp>
            <p:nvSpPr>
              <p:cNvPr id="12493" name="Google Shape;12493;p23"/>
              <p:cNvSpPr/>
              <p:nvPr/>
            </p:nvSpPr>
            <p:spPr>
              <a:xfrm>
                <a:off x="6407075" y="3115350"/>
                <a:ext cx="52125" cy="97825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3913" extrusionOk="0">
                    <a:moveTo>
                      <a:pt x="989" y="1"/>
                    </a:moveTo>
                    <a:cubicBezTo>
                      <a:pt x="888" y="1"/>
                      <a:pt x="788" y="70"/>
                      <a:pt x="788" y="209"/>
                    </a:cubicBezTo>
                    <a:lnTo>
                      <a:pt x="788" y="580"/>
                    </a:lnTo>
                    <a:lnTo>
                      <a:pt x="695" y="580"/>
                    </a:lnTo>
                    <a:cubicBezTo>
                      <a:pt x="232" y="734"/>
                      <a:pt x="16" y="1259"/>
                      <a:pt x="232" y="1691"/>
                    </a:cubicBezTo>
                    <a:cubicBezTo>
                      <a:pt x="325" y="1876"/>
                      <a:pt x="510" y="1999"/>
                      <a:pt x="726" y="2030"/>
                    </a:cubicBezTo>
                    <a:cubicBezTo>
                      <a:pt x="911" y="2061"/>
                      <a:pt x="1097" y="2092"/>
                      <a:pt x="1282" y="2184"/>
                    </a:cubicBezTo>
                    <a:cubicBezTo>
                      <a:pt x="1467" y="2246"/>
                      <a:pt x="1559" y="2493"/>
                      <a:pt x="1467" y="2678"/>
                    </a:cubicBezTo>
                    <a:cubicBezTo>
                      <a:pt x="1384" y="2872"/>
                      <a:pt x="1201" y="2991"/>
                      <a:pt x="1008" y="2991"/>
                    </a:cubicBezTo>
                    <a:cubicBezTo>
                      <a:pt x="986" y="2991"/>
                      <a:pt x="964" y="2990"/>
                      <a:pt x="942" y="2987"/>
                    </a:cubicBezTo>
                    <a:cubicBezTo>
                      <a:pt x="695" y="2956"/>
                      <a:pt x="479" y="2740"/>
                      <a:pt x="418" y="2493"/>
                    </a:cubicBezTo>
                    <a:cubicBezTo>
                      <a:pt x="418" y="2370"/>
                      <a:pt x="310" y="2308"/>
                      <a:pt x="205" y="2308"/>
                    </a:cubicBezTo>
                    <a:cubicBezTo>
                      <a:pt x="101" y="2308"/>
                      <a:pt x="1" y="2370"/>
                      <a:pt x="16" y="2493"/>
                    </a:cubicBezTo>
                    <a:cubicBezTo>
                      <a:pt x="16" y="2771"/>
                      <a:pt x="171" y="3048"/>
                      <a:pt x="387" y="3203"/>
                    </a:cubicBezTo>
                    <a:cubicBezTo>
                      <a:pt x="510" y="3295"/>
                      <a:pt x="634" y="3357"/>
                      <a:pt x="788" y="3388"/>
                    </a:cubicBezTo>
                    <a:lnTo>
                      <a:pt x="788" y="3697"/>
                    </a:lnTo>
                    <a:cubicBezTo>
                      <a:pt x="788" y="3820"/>
                      <a:pt x="880" y="3913"/>
                      <a:pt x="973" y="3913"/>
                    </a:cubicBezTo>
                    <a:lnTo>
                      <a:pt x="1004" y="3882"/>
                    </a:lnTo>
                    <a:cubicBezTo>
                      <a:pt x="1097" y="3882"/>
                      <a:pt x="1189" y="3789"/>
                      <a:pt x="1189" y="3697"/>
                    </a:cubicBezTo>
                    <a:lnTo>
                      <a:pt x="1189" y="3357"/>
                    </a:lnTo>
                    <a:cubicBezTo>
                      <a:pt x="1436" y="3326"/>
                      <a:pt x="1652" y="3172"/>
                      <a:pt x="1775" y="2956"/>
                    </a:cubicBezTo>
                    <a:cubicBezTo>
                      <a:pt x="2084" y="2524"/>
                      <a:pt x="1868" y="1907"/>
                      <a:pt x="1374" y="1721"/>
                    </a:cubicBezTo>
                    <a:cubicBezTo>
                      <a:pt x="1097" y="1629"/>
                      <a:pt x="479" y="1691"/>
                      <a:pt x="603" y="1228"/>
                    </a:cubicBezTo>
                    <a:cubicBezTo>
                      <a:pt x="646" y="1040"/>
                      <a:pt x="791" y="960"/>
                      <a:pt x="948" y="960"/>
                    </a:cubicBezTo>
                    <a:cubicBezTo>
                      <a:pt x="1127" y="960"/>
                      <a:pt x="1323" y="1063"/>
                      <a:pt x="1405" y="1228"/>
                    </a:cubicBezTo>
                    <a:cubicBezTo>
                      <a:pt x="1453" y="1305"/>
                      <a:pt x="1523" y="1337"/>
                      <a:pt x="1590" y="1337"/>
                    </a:cubicBezTo>
                    <a:cubicBezTo>
                      <a:pt x="1740" y="1337"/>
                      <a:pt x="1882" y="1181"/>
                      <a:pt x="1775" y="1012"/>
                    </a:cubicBezTo>
                    <a:cubicBezTo>
                      <a:pt x="1683" y="765"/>
                      <a:pt x="1467" y="610"/>
                      <a:pt x="1189" y="580"/>
                    </a:cubicBezTo>
                    <a:lnTo>
                      <a:pt x="1189" y="209"/>
                    </a:lnTo>
                    <a:cubicBezTo>
                      <a:pt x="1189" y="70"/>
                      <a:pt x="1089" y="1"/>
                      <a:pt x="989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4" name="Google Shape;12494;p23"/>
              <p:cNvSpPr/>
              <p:nvPr/>
            </p:nvSpPr>
            <p:spPr>
              <a:xfrm>
                <a:off x="6407925" y="3055175"/>
                <a:ext cx="450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680" extrusionOk="0">
                    <a:moveTo>
                      <a:pt x="924" y="1"/>
                    </a:moveTo>
                    <a:cubicBezTo>
                      <a:pt x="654" y="1"/>
                      <a:pt x="384" y="101"/>
                      <a:pt x="168" y="302"/>
                    </a:cubicBezTo>
                    <a:cubicBezTo>
                      <a:pt x="1" y="445"/>
                      <a:pt x="165" y="680"/>
                      <a:pt x="334" y="680"/>
                    </a:cubicBezTo>
                    <a:cubicBezTo>
                      <a:pt x="384" y="680"/>
                      <a:pt x="434" y="659"/>
                      <a:pt x="476" y="610"/>
                    </a:cubicBezTo>
                    <a:cubicBezTo>
                      <a:pt x="600" y="487"/>
                      <a:pt x="762" y="425"/>
                      <a:pt x="924" y="425"/>
                    </a:cubicBezTo>
                    <a:cubicBezTo>
                      <a:pt x="1086" y="425"/>
                      <a:pt x="1248" y="487"/>
                      <a:pt x="1371" y="610"/>
                    </a:cubicBezTo>
                    <a:cubicBezTo>
                      <a:pt x="1409" y="642"/>
                      <a:pt x="1450" y="655"/>
                      <a:pt x="1491" y="655"/>
                    </a:cubicBezTo>
                    <a:cubicBezTo>
                      <a:pt x="1652" y="655"/>
                      <a:pt x="1803" y="449"/>
                      <a:pt x="1680" y="302"/>
                    </a:cubicBezTo>
                    <a:cubicBezTo>
                      <a:pt x="1464" y="101"/>
                      <a:pt x="1194" y="1"/>
                      <a:pt x="924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5" name="Google Shape;12495;p23"/>
              <p:cNvSpPr/>
              <p:nvPr/>
            </p:nvSpPr>
            <p:spPr>
              <a:xfrm>
                <a:off x="6396975" y="3035125"/>
                <a:ext cx="67625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857" extrusionOk="0">
                    <a:moveTo>
                      <a:pt x="1362" y="0"/>
                    </a:moveTo>
                    <a:cubicBezTo>
                      <a:pt x="922" y="0"/>
                      <a:pt x="482" y="162"/>
                      <a:pt x="143" y="486"/>
                    </a:cubicBezTo>
                    <a:cubicBezTo>
                      <a:pt x="0" y="653"/>
                      <a:pt x="150" y="856"/>
                      <a:pt x="311" y="856"/>
                    </a:cubicBezTo>
                    <a:cubicBezTo>
                      <a:pt x="360" y="856"/>
                      <a:pt x="409" y="838"/>
                      <a:pt x="451" y="795"/>
                    </a:cubicBezTo>
                    <a:cubicBezTo>
                      <a:pt x="698" y="548"/>
                      <a:pt x="1030" y="425"/>
                      <a:pt x="1362" y="425"/>
                    </a:cubicBezTo>
                    <a:cubicBezTo>
                      <a:pt x="1693" y="425"/>
                      <a:pt x="2025" y="548"/>
                      <a:pt x="2272" y="795"/>
                    </a:cubicBezTo>
                    <a:cubicBezTo>
                      <a:pt x="2334" y="826"/>
                      <a:pt x="2365" y="857"/>
                      <a:pt x="2426" y="857"/>
                    </a:cubicBezTo>
                    <a:cubicBezTo>
                      <a:pt x="2612" y="857"/>
                      <a:pt x="2704" y="641"/>
                      <a:pt x="2581" y="486"/>
                    </a:cubicBezTo>
                    <a:cubicBezTo>
                      <a:pt x="2241" y="162"/>
                      <a:pt x="1801" y="0"/>
                      <a:pt x="1362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6" name="Google Shape;12496;p23"/>
              <p:cNvSpPr/>
              <p:nvPr/>
            </p:nvSpPr>
            <p:spPr>
              <a:xfrm>
                <a:off x="6250850" y="3081825"/>
                <a:ext cx="361100" cy="294925"/>
              </a:xfrm>
              <a:custGeom>
                <a:avLst/>
                <a:gdLst/>
                <a:ahLst/>
                <a:cxnLst/>
                <a:rect l="l" t="t" r="r" b="b"/>
                <a:pathLst>
                  <a:path w="14444" h="11797" extrusionOk="0">
                    <a:moveTo>
                      <a:pt x="3982" y="3093"/>
                    </a:moveTo>
                    <a:lnTo>
                      <a:pt x="3982" y="3278"/>
                    </a:lnTo>
                    <a:lnTo>
                      <a:pt x="3982" y="3587"/>
                    </a:lnTo>
                    <a:lnTo>
                      <a:pt x="1605" y="3587"/>
                    </a:lnTo>
                    <a:cubicBezTo>
                      <a:pt x="1482" y="3587"/>
                      <a:pt x="1389" y="3680"/>
                      <a:pt x="1389" y="3803"/>
                    </a:cubicBezTo>
                    <a:lnTo>
                      <a:pt x="1389" y="4914"/>
                    </a:lnTo>
                    <a:cubicBezTo>
                      <a:pt x="1389" y="5053"/>
                      <a:pt x="1497" y="5122"/>
                      <a:pt x="1605" y="5122"/>
                    </a:cubicBezTo>
                    <a:cubicBezTo>
                      <a:pt x="1713" y="5122"/>
                      <a:pt x="1821" y="5053"/>
                      <a:pt x="1821" y="4914"/>
                    </a:cubicBezTo>
                    <a:lnTo>
                      <a:pt x="1821" y="4019"/>
                    </a:lnTo>
                    <a:lnTo>
                      <a:pt x="4043" y="4019"/>
                    </a:lnTo>
                    <a:cubicBezTo>
                      <a:pt x="4429" y="5701"/>
                      <a:pt x="5826" y="6542"/>
                      <a:pt x="7222" y="6542"/>
                    </a:cubicBezTo>
                    <a:cubicBezTo>
                      <a:pt x="8619" y="6542"/>
                      <a:pt x="10015" y="5701"/>
                      <a:pt x="10401" y="4019"/>
                    </a:cubicBezTo>
                    <a:lnTo>
                      <a:pt x="12623" y="4019"/>
                    </a:lnTo>
                    <a:lnTo>
                      <a:pt x="12623" y="9975"/>
                    </a:lnTo>
                    <a:lnTo>
                      <a:pt x="1790" y="9975"/>
                    </a:lnTo>
                    <a:lnTo>
                      <a:pt x="1790" y="6087"/>
                    </a:lnTo>
                    <a:cubicBezTo>
                      <a:pt x="1790" y="5933"/>
                      <a:pt x="1682" y="5855"/>
                      <a:pt x="1574" y="5855"/>
                    </a:cubicBezTo>
                    <a:cubicBezTo>
                      <a:pt x="1466" y="5855"/>
                      <a:pt x="1358" y="5933"/>
                      <a:pt x="1358" y="6087"/>
                    </a:cubicBezTo>
                    <a:lnTo>
                      <a:pt x="1358" y="9975"/>
                    </a:lnTo>
                    <a:lnTo>
                      <a:pt x="957" y="9975"/>
                    </a:lnTo>
                    <a:lnTo>
                      <a:pt x="957" y="3803"/>
                    </a:lnTo>
                    <a:cubicBezTo>
                      <a:pt x="957" y="3402"/>
                      <a:pt x="1266" y="3093"/>
                      <a:pt x="1667" y="3093"/>
                    </a:cubicBezTo>
                    <a:close/>
                    <a:moveTo>
                      <a:pt x="10463" y="3062"/>
                    </a:moveTo>
                    <a:lnTo>
                      <a:pt x="12746" y="3093"/>
                    </a:lnTo>
                    <a:cubicBezTo>
                      <a:pt x="13148" y="3093"/>
                      <a:pt x="13487" y="3402"/>
                      <a:pt x="13487" y="3803"/>
                    </a:cubicBezTo>
                    <a:lnTo>
                      <a:pt x="13487" y="9975"/>
                    </a:lnTo>
                    <a:lnTo>
                      <a:pt x="13055" y="9975"/>
                    </a:lnTo>
                    <a:lnTo>
                      <a:pt x="13055" y="3803"/>
                    </a:lnTo>
                    <a:cubicBezTo>
                      <a:pt x="13055" y="3680"/>
                      <a:pt x="12962" y="3587"/>
                      <a:pt x="12839" y="3587"/>
                    </a:cubicBezTo>
                    <a:lnTo>
                      <a:pt x="10463" y="3587"/>
                    </a:lnTo>
                    <a:lnTo>
                      <a:pt x="10463" y="3278"/>
                    </a:lnTo>
                    <a:lnTo>
                      <a:pt x="10463" y="3062"/>
                    </a:lnTo>
                    <a:close/>
                    <a:moveTo>
                      <a:pt x="7932" y="10408"/>
                    </a:moveTo>
                    <a:cubicBezTo>
                      <a:pt x="7932" y="10531"/>
                      <a:pt x="7808" y="10654"/>
                      <a:pt x="7654" y="10654"/>
                    </a:cubicBezTo>
                    <a:lnTo>
                      <a:pt x="6759" y="10654"/>
                    </a:lnTo>
                    <a:cubicBezTo>
                      <a:pt x="6605" y="10654"/>
                      <a:pt x="6481" y="10531"/>
                      <a:pt x="6481" y="10408"/>
                    </a:cubicBezTo>
                    <a:close/>
                    <a:moveTo>
                      <a:pt x="7236" y="1"/>
                    </a:moveTo>
                    <a:cubicBezTo>
                      <a:pt x="5729" y="1"/>
                      <a:pt x="4310" y="1066"/>
                      <a:pt x="4012" y="2692"/>
                    </a:cubicBezTo>
                    <a:lnTo>
                      <a:pt x="1667" y="2692"/>
                    </a:lnTo>
                    <a:cubicBezTo>
                      <a:pt x="1019" y="2692"/>
                      <a:pt x="494" y="3186"/>
                      <a:pt x="494" y="3834"/>
                    </a:cubicBezTo>
                    <a:lnTo>
                      <a:pt x="494" y="10006"/>
                    </a:lnTo>
                    <a:lnTo>
                      <a:pt x="216" y="10006"/>
                    </a:lnTo>
                    <a:cubicBezTo>
                      <a:pt x="93" y="10006"/>
                      <a:pt x="0" y="10099"/>
                      <a:pt x="0" y="10222"/>
                    </a:cubicBezTo>
                    <a:lnTo>
                      <a:pt x="0" y="10747"/>
                    </a:lnTo>
                    <a:cubicBezTo>
                      <a:pt x="0" y="11303"/>
                      <a:pt x="463" y="11796"/>
                      <a:pt x="1050" y="11796"/>
                    </a:cubicBezTo>
                    <a:lnTo>
                      <a:pt x="11388" y="11796"/>
                    </a:lnTo>
                    <a:cubicBezTo>
                      <a:pt x="11666" y="11796"/>
                      <a:pt x="11666" y="11364"/>
                      <a:pt x="11388" y="11364"/>
                    </a:cubicBezTo>
                    <a:lnTo>
                      <a:pt x="1019" y="11364"/>
                    </a:lnTo>
                    <a:cubicBezTo>
                      <a:pt x="679" y="11364"/>
                      <a:pt x="402" y="11087"/>
                      <a:pt x="402" y="10747"/>
                    </a:cubicBezTo>
                    <a:lnTo>
                      <a:pt x="402" y="10408"/>
                    </a:lnTo>
                    <a:lnTo>
                      <a:pt x="6080" y="10408"/>
                    </a:lnTo>
                    <a:cubicBezTo>
                      <a:pt x="6080" y="10778"/>
                      <a:pt x="6389" y="11087"/>
                      <a:pt x="6759" y="11087"/>
                    </a:cubicBezTo>
                    <a:lnTo>
                      <a:pt x="7654" y="11087"/>
                    </a:lnTo>
                    <a:cubicBezTo>
                      <a:pt x="8024" y="11087"/>
                      <a:pt x="8333" y="10778"/>
                      <a:pt x="8333" y="10408"/>
                    </a:cubicBezTo>
                    <a:lnTo>
                      <a:pt x="14012" y="10408"/>
                    </a:lnTo>
                    <a:lnTo>
                      <a:pt x="14012" y="10685"/>
                    </a:lnTo>
                    <a:cubicBezTo>
                      <a:pt x="14043" y="11056"/>
                      <a:pt x="13734" y="11333"/>
                      <a:pt x="13394" y="11333"/>
                    </a:cubicBezTo>
                    <a:lnTo>
                      <a:pt x="12623" y="11333"/>
                    </a:lnTo>
                    <a:cubicBezTo>
                      <a:pt x="12355" y="11333"/>
                      <a:pt x="12345" y="11736"/>
                      <a:pt x="12595" y="11736"/>
                    </a:cubicBezTo>
                    <a:cubicBezTo>
                      <a:pt x="12604" y="11736"/>
                      <a:pt x="12613" y="11736"/>
                      <a:pt x="12623" y="11735"/>
                    </a:cubicBezTo>
                    <a:lnTo>
                      <a:pt x="13394" y="11735"/>
                    </a:lnTo>
                    <a:cubicBezTo>
                      <a:pt x="13412" y="11736"/>
                      <a:pt x="13429" y="11736"/>
                      <a:pt x="13446" y="11736"/>
                    </a:cubicBezTo>
                    <a:cubicBezTo>
                      <a:pt x="14008" y="11736"/>
                      <a:pt x="14444" y="11254"/>
                      <a:pt x="14444" y="10685"/>
                    </a:cubicBezTo>
                    <a:lnTo>
                      <a:pt x="14444" y="10192"/>
                    </a:lnTo>
                    <a:cubicBezTo>
                      <a:pt x="14444" y="10068"/>
                      <a:pt x="14351" y="9975"/>
                      <a:pt x="14228" y="9975"/>
                    </a:cubicBezTo>
                    <a:lnTo>
                      <a:pt x="13888" y="9975"/>
                    </a:lnTo>
                    <a:lnTo>
                      <a:pt x="13888" y="3803"/>
                    </a:lnTo>
                    <a:cubicBezTo>
                      <a:pt x="13888" y="3155"/>
                      <a:pt x="13394" y="2630"/>
                      <a:pt x="12746" y="2630"/>
                    </a:cubicBezTo>
                    <a:lnTo>
                      <a:pt x="10401" y="2630"/>
                    </a:lnTo>
                    <a:cubicBezTo>
                      <a:pt x="10308" y="2167"/>
                      <a:pt x="10123" y="1735"/>
                      <a:pt x="9845" y="1365"/>
                    </a:cubicBezTo>
                    <a:cubicBezTo>
                      <a:pt x="9791" y="1293"/>
                      <a:pt x="9724" y="1263"/>
                      <a:pt x="9659" y="1263"/>
                    </a:cubicBezTo>
                    <a:cubicBezTo>
                      <a:pt x="9504" y="1263"/>
                      <a:pt x="9366" y="1437"/>
                      <a:pt x="9475" y="1612"/>
                    </a:cubicBezTo>
                    <a:cubicBezTo>
                      <a:pt x="9845" y="2075"/>
                      <a:pt x="10031" y="2661"/>
                      <a:pt x="10031" y="3278"/>
                    </a:cubicBezTo>
                    <a:cubicBezTo>
                      <a:pt x="10031" y="5030"/>
                      <a:pt x="8605" y="6093"/>
                      <a:pt x="7164" y="6093"/>
                    </a:cubicBezTo>
                    <a:cubicBezTo>
                      <a:pt x="6244" y="6093"/>
                      <a:pt x="5318" y="5660"/>
                      <a:pt x="4753" y="4698"/>
                    </a:cubicBezTo>
                    <a:cubicBezTo>
                      <a:pt x="3573" y="2665"/>
                      <a:pt x="5191" y="427"/>
                      <a:pt x="7181" y="427"/>
                    </a:cubicBezTo>
                    <a:cubicBezTo>
                      <a:pt x="7638" y="427"/>
                      <a:pt x="8114" y="545"/>
                      <a:pt x="8580" y="810"/>
                    </a:cubicBezTo>
                    <a:cubicBezTo>
                      <a:pt x="8619" y="827"/>
                      <a:pt x="8656" y="834"/>
                      <a:pt x="8691" y="834"/>
                    </a:cubicBezTo>
                    <a:cubicBezTo>
                      <a:pt x="8908" y="834"/>
                      <a:pt x="9035" y="541"/>
                      <a:pt x="8796" y="408"/>
                    </a:cubicBezTo>
                    <a:cubicBezTo>
                      <a:pt x="8294" y="130"/>
                      <a:pt x="7760" y="1"/>
                      <a:pt x="7236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7" name="Google Shape;12497;p23"/>
              <p:cNvSpPr/>
              <p:nvPr/>
            </p:nvSpPr>
            <p:spPr>
              <a:xfrm>
                <a:off x="6426000" y="3259050"/>
                <a:ext cx="10825" cy="582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331" extrusionOk="0">
                    <a:moveTo>
                      <a:pt x="201" y="1"/>
                    </a:moveTo>
                    <a:cubicBezTo>
                      <a:pt x="100" y="1"/>
                      <a:pt x="0" y="78"/>
                      <a:pt x="0" y="232"/>
                    </a:cubicBezTo>
                    <a:lnTo>
                      <a:pt x="0" y="2115"/>
                    </a:lnTo>
                    <a:cubicBezTo>
                      <a:pt x="0" y="2238"/>
                      <a:pt x="93" y="2331"/>
                      <a:pt x="216" y="2331"/>
                    </a:cubicBezTo>
                    <a:lnTo>
                      <a:pt x="216" y="2300"/>
                    </a:lnTo>
                    <a:cubicBezTo>
                      <a:pt x="309" y="2300"/>
                      <a:pt x="432" y="2208"/>
                      <a:pt x="401" y="2084"/>
                    </a:cubicBezTo>
                    <a:lnTo>
                      <a:pt x="401" y="232"/>
                    </a:lnTo>
                    <a:cubicBezTo>
                      <a:pt x="401" y="78"/>
                      <a:pt x="301" y="1"/>
                      <a:pt x="201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8" name="Google Shape;12498;p23"/>
              <p:cNvSpPr/>
              <p:nvPr/>
            </p:nvSpPr>
            <p:spPr>
              <a:xfrm>
                <a:off x="6449900" y="3255000"/>
                <a:ext cx="10825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475" extrusionOk="0">
                    <a:moveTo>
                      <a:pt x="217" y="1"/>
                    </a:moveTo>
                    <a:cubicBezTo>
                      <a:pt x="109" y="1"/>
                      <a:pt x="1" y="70"/>
                      <a:pt x="1" y="209"/>
                    </a:cubicBezTo>
                    <a:lnTo>
                      <a:pt x="1" y="1258"/>
                    </a:lnTo>
                    <a:cubicBezTo>
                      <a:pt x="1" y="1382"/>
                      <a:pt x="93" y="1475"/>
                      <a:pt x="217" y="1475"/>
                    </a:cubicBezTo>
                    <a:cubicBezTo>
                      <a:pt x="340" y="1475"/>
                      <a:pt x="433" y="1382"/>
                      <a:pt x="433" y="1258"/>
                    </a:cubicBezTo>
                    <a:lnTo>
                      <a:pt x="433" y="209"/>
                    </a:lnTo>
                    <a:cubicBezTo>
                      <a:pt x="433" y="70"/>
                      <a:pt x="325" y="1"/>
                      <a:pt x="217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9" name="Google Shape;12499;p23"/>
              <p:cNvSpPr/>
              <p:nvPr/>
            </p:nvSpPr>
            <p:spPr>
              <a:xfrm>
                <a:off x="6402075" y="3255000"/>
                <a:ext cx="100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475" extrusionOk="0">
                    <a:moveTo>
                      <a:pt x="201" y="1"/>
                    </a:moveTo>
                    <a:cubicBezTo>
                      <a:pt x="101" y="1"/>
                      <a:pt x="0" y="70"/>
                      <a:pt x="0" y="209"/>
                    </a:cubicBezTo>
                    <a:lnTo>
                      <a:pt x="0" y="1258"/>
                    </a:lnTo>
                    <a:cubicBezTo>
                      <a:pt x="0" y="1382"/>
                      <a:pt x="93" y="1475"/>
                      <a:pt x="185" y="1475"/>
                    </a:cubicBezTo>
                    <a:cubicBezTo>
                      <a:pt x="309" y="1475"/>
                      <a:pt x="402" y="1382"/>
                      <a:pt x="402" y="1258"/>
                    </a:cubicBezTo>
                    <a:lnTo>
                      <a:pt x="402" y="209"/>
                    </a:lnTo>
                    <a:cubicBezTo>
                      <a:pt x="402" y="70"/>
                      <a:pt x="301" y="1"/>
                      <a:pt x="201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00" name="Google Shape;12500;p23"/>
          <p:cNvGrpSpPr/>
          <p:nvPr/>
        </p:nvGrpSpPr>
        <p:grpSpPr>
          <a:xfrm>
            <a:off x="2359426" y="3143815"/>
            <a:ext cx="482533" cy="400200"/>
            <a:chOff x="5505525" y="3044950"/>
            <a:chExt cx="361900" cy="300150"/>
          </a:xfrm>
          <a:noFill/>
        </p:grpSpPr>
        <p:sp>
          <p:nvSpPr>
            <p:cNvPr id="12501" name="Google Shape;12501;p23"/>
            <p:cNvSpPr/>
            <p:nvPr/>
          </p:nvSpPr>
          <p:spPr>
            <a:xfrm>
              <a:off x="5505525" y="3044950"/>
              <a:ext cx="361900" cy="300150"/>
            </a:xfrm>
            <a:custGeom>
              <a:avLst/>
              <a:gdLst/>
              <a:ahLst/>
              <a:cxnLst/>
              <a:rect l="l" t="t" r="r" b="b"/>
              <a:pathLst>
                <a:path w="14476" h="12006" extrusionOk="0">
                  <a:moveTo>
                    <a:pt x="12994" y="402"/>
                  </a:moveTo>
                  <a:cubicBezTo>
                    <a:pt x="13580" y="402"/>
                    <a:pt x="14074" y="896"/>
                    <a:pt x="14074" y="1482"/>
                  </a:cubicBezTo>
                  <a:lnTo>
                    <a:pt x="14074" y="2254"/>
                  </a:lnTo>
                  <a:lnTo>
                    <a:pt x="13055" y="2254"/>
                  </a:lnTo>
                  <a:cubicBezTo>
                    <a:pt x="12809" y="2285"/>
                    <a:pt x="12809" y="2624"/>
                    <a:pt x="13055" y="2655"/>
                  </a:cubicBezTo>
                  <a:lnTo>
                    <a:pt x="14074" y="2655"/>
                  </a:lnTo>
                  <a:lnTo>
                    <a:pt x="14074" y="3210"/>
                  </a:lnTo>
                  <a:lnTo>
                    <a:pt x="7562" y="3210"/>
                  </a:lnTo>
                  <a:lnTo>
                    <a:pt x="8087" y="2655"/>
                  </a:lnTo>
                  <a:lnTo>
                    <a:pt x="11759" y="2655"/>
                  </a:lnTo>
                  <a:cubicBezTo>
                    <a:pt x="12006" y="2624"/>
                    <a:pt x="12006" y="2285"/>
                    <a:pt x="11759" y="2254"/>
                  </a:cubicBezTo>
                  <a:lnTo>
                    <a:pt x="433" y="2254"/>
                  </a:lnTo>
                  <a:lnTo>
                    <a:pt x="433" y="1482"/>
                  </a:lnTo>
                  <a:cubicBezTo>
                    <a:pt x="433" y="896"/>
                    <a:pt x="896" y="402"/>
                    <a:pt x="1482" y="402"/>
                  </a:cubicBezTo>
                  <a:close/>
                  <a:moveTo>
                    <a:pt x="3889" y="2655"/>
                  </a:moveTo>
                  <a:lnTo>
                    <a:pt x="3118" y="3426"/>
                  </a:lnTo>
                  <a:cubicBezTo>
                    <a:pt x="2871" y="3704"/>
                    <a:pt x="2501" y="3858"/>
                    <a:pt x="2130" y="3858"/>
                  </a:cubicBezTo>
                  <a:lnTo>
                    <a:pt x="433" y="3828"/>
                  </a:lnTo>
                  <a:lnTo>
                    <a:pt x="433" y="2655"/>
                  </a:lnTo>
                  <a:close/>
                  <a:moveTo>
                    <a:pt x="7500" y="2655"/>
                  </a:moveTo>
                  <a:lnTo>
                    <a:pt x="6729" y="3426"/>
                  </a:lnTo>
                  <a:cubicBezTo>
                    <a:pt x="6451" y="3704"/>
                    <a:pt x="6111" y="3858"/>
                    <a:pt x="5741" y="3858"/>
                  </a:cubicBezTo>
                  <a:lnTo>
                    <a:pt x="5741" y="3828"/>
                  </a:lnTo>
                  <a:lnTo>
                    <a:pt x="3303" y="3828"/>
                  </a:lnTo>
                  <a:lnTo>
                    <a:pt x="4476" y="2655"/>
                  </a:lnTo>
                  <a:close/>
                  <a:moveTo>
                    <a:pt x="1482" y="1"/>
                  </a:moveTo>
                  <a:cubicBezTo>
                    <a:pt x="680" y="1"/>
                    <a:pt x="1" y="649"/>
                    <a:pt x="1" y="1482"/>
                  </a:cubicBezTo>
                  <a:lnTo>
                    <a:pt x="1" y="10525"/>
                  </a:lnTo>
                  <a:cubicBezTo>
                    <a:pt x="1" y="11327"/>
                    <a:pt x="680" y="12006"/>
                    <a:pt x="1482" y="12006"/>
                  </a:cubicBezTo>
                  <a:lnTo>
                    <a:pt x="2315" y="12006"/>
                  </a:lnTo>
                  <a:cubicBezTo>
                    <a:pt x="2593" y="12006"/>
                    <a:pt x="2593" y="11574"/>
                    <a:pt x="2315" y="11574"/>
                  </a:cubicBezTo>
                  <a:lnTo>
                    <a:pt x="1482" y="11574"/>
                  </a:lnTo>
                  <a:cubicBezTo>
                    <a:pt x="896" y="11574"/>
                    <a:pt x="433" y="11111"/>
                    <a:pt x="433" y="10525"/>
                  </a:cubicBezTo>
                  <a:lnTo>
                    <a:pt x="433" y="4260"/>
                  </a:lnTo>
                  <a:lnTo>
                    <a:pt x="5741" y="4260"/>
                  </a:lnTo>
                  <a:cubicBezTo>
                    <a:pt x="6235" y="4260"/>
                    <a:pt x="6698" y="4075"/>
                    <a:pt x="7037" y="3735"/>
                  </a:cubicBezTo>
                  <a:lnTo>
                    <a:pt x="7130" y="3642"/>
                  </a:lnTo>
                  <a:lnTo>
                    <a:pt x="14074" y="3642"/>
                  </a:lnTo>
                  <a:lnTo>
                    <a:pt x="14074" y="10525"/>
                  </a:lnTo>
                  <a:cubicBezTo>
                    <a:pt x="14074" y="11111"/>
                    <a:pt x="13611" y="11574"/>
                    <a:pt x="13025" y="11574"/>
                  </a:cubicBezTo>
                  <a:lnTo>
                    <a:pt x="3612" y="11574"/>
                  </a:lnTo>
                  <a:cubicBezTo>
                    <a:pt x="3334" y="11574"/>
                    <a:pt x="3334" y="12006"/>
                    <a:pt x="3612" y="12006"/>
                  </a:cubicBezTo>
                  <a:lnTo>
                    <a:pt x="12994" y="12006"/>
                  </a:lnTo>
                  <a:cubicBezTo>
                    <a:pt x="13827" y="12006"/>
                    <a:pt x="14475" y="11327"/>
                    <a:pt x="14475" y="10525"/>
                  </a:cubicBezTo>
                  <a:lnTo>
                    <a:pt x="14475" y="1482"/>
                  </a:lnTo>
                  <a:cubicBezTo>
                    <a:pt x="14475" y="649"/>
                    <a:pt x="13827" y="1"/>
                    <a:pt x="1299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2" name="Google Shape;12502;p23"/>
            <p:cNvSpPr/>
            <p:nvPr/>
          </p:nvSpPr>
          <p:spPr>
            <a:xfrm>
              <a:off x="553717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9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3" name="Google Shape;12503;p23"/>
            <p:cNvSpPr/>
            <p:nvPr/>
          </p:nvSpPr>
          <p:spPr>
            <a:xfrm>
              <a:off x="557112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4" name="Google Shape;12504;p23"/>
            <p:cNvSpPr/>
            <p:nvPr/>
          </p:nvSpPr>
          <p:spPr>
            <a:xfrm>
              <a:off x="5605075" y="3069650"/>
              <a:ext cx="22375" cy="19475"/>
            </a:xfrm>
            <a:custGeom>
              <a:avLst/>
              <a:gdLst/>
              <a:ahLst/>
              <a:cxnLst/>
              <a:rect l="l" t="t" r="r" b="b"/>
              <a:pathLst>
                <a:path w="895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5" name="Google Shape;12505;p23"/>
            <p:cNvSpPr/>
            <p:nvPr/>
          </p:nvSpPr>
          <p:spPr>
            <a:xfrm>
              <a:off x="5538700" y="3184600"/>
              <a:ext cx="129650" cy="10825"/>
            </a:xfrm>
            <a:custGeom>
              <a:avLst/>
              <a:gdLst/>
              <a:ahLst/>
              <a:cxnLst/>
              <a:rect l="l" t="t" r="r" b="b"/>
              <a:pathLst>
                <a:path w="5186" h="433" extrusionOk="0">
                  <a:moveTo>
                    <a:pt x="248" y="1"/>
                  </a:moveTo>
                  <a:cubicBezTo>
                    <a:pt x="1" y="32"/>
                    <a:pt x="1" y="371"/>
                    <a:pt x="248" y="433"/>
                  </a:cubicBezTo>
                  <a:lnTo>
                    <a:pt x="4939" y="433"/>
                  </a:lnTo>
                  <a:cubicBezTo>
                    <a:pt x="5186" y="371"/>
                    <a:pt x="5186" y="32"/>
                    <a:pt x="493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6" name="Google Shape;12506;p23"/>
            <p:cNvSpPr/>
            <p:nvPr/>
          </p:nvSpPr>
          <p:spPr>
            <a:xfrm>
              <a:off x="5537950" y="3216250"/>
              <a:ext cx="131950" cy="10825"/>
            </a:xfrm>
            <a:custGeom>
              <a:avLst/>
              <a:gdLst/>
              <a:ahLst/>
              <a:cxnLst/>
              <a:rect l="l" t="t" r="r" b="b"/>
              <a:pathLst>
                <a:path w="5278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4969" y="432"/>
                  </a:lnTo>
                  <a:cubicBezTo>
                    <a:pt x="5277" y="432"/>
                    <a:pt x="5277" y="0"/>
                    <a:pt x="496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7" name="Google Shape;12507;p23"/>
            <p:cNvSpPr/>
            <p:nvPr/>
          </p:nvSpPr>
          <p:spPr>
            <a:xfrm>
              <a:off x="5537950" y="3247875"/>
              <a:ext cx="294750" cy="10825"/>
            </a:xfrm>
            <a:custGeom>
              <a:avLst/>
              <a:gdLst/>
              <a:ahLst/>
              <a:cxnLst/>
              <a:rect l="l" t="t" r="r" b="b"/>
              <a:pathLst>
                <a:path w="11790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1512" y="432"/>
                  </a:lnTo>
                  <a:cubicBezTo>
                    <a:pt x="11789" y="432"/>
                    <a:pt x="11789" y="0"/>
                    <a:pt x="1151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8" name="Google Shape;12508;p23"/>
            <p:cNvSpPr/>
            <p:nvPr/>
          </p:nvSpPr>
          <p:spPr>
            <a:xfrm>
              <a:off x="5537950" y="3280275"/>
              <a:ext cx="294750" cy="10050"/>
            </a:xfrm>
            <a:custGeom>
              <a:avLst/>
              <a:gdLst/>
              <a:ahLst/>
              <a:cxnLst/>
              <a:rect l="l" t="t" r="r" b="b"/>
              <a:pathLst>
                <a:path w="11790" h="402" extrusionOk="0">
                  <a:moveTo>
                    <a:pt x="278" y="1"/>
                  </a:moveTo>
                  <a:cubicBezTo>
                    <a:pt x="0" y="1"/>
                    <a:pt x="0" y="402"/>
                    <a:pt x="278" y="402"/>
                  </a:cubicBezTo>
                  <a:lnTo>
                    <a:pt x="11512" y="402"/>
                  </a:lnTo>
                  <a:cubicBezTo>
                    <a:pt x="11789" y="402"/>
                    <a:pt x="11789" y="1"/>
                    <a:pt x="1151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9" name="Google Shape;12509;p23"/>
            <p:cNvSpPr/>
            <p:nvPr/>
          </p:nvSpPr>
          <p:spPr>
            <a:xfrm>
              <a:off x="5683750" y="3180625"/>
              <a:ext cx="148175" cy="50300"/>
            </a:xfrm>
            <a:custGeom>
              <a:avLst/>
              <a:gdLst/>
              <a:ahLst/>
              <a:cxnLst/>
              <a:rect l="l" t="t" r="r" b="b"/>
              <a:pathLst>
                <a:path w="5927" h="2012" extrusionOk="0">
                  <a:moveTo>
                    <a:pt x="5494" y="407"/>
                  </a:moveTo>
                  <a:lnTo>
                    <a:pt x="5494" y="1610"/>
                  </a:lnTo>
                  <a:lnTo>
                    <a:pt x="433" y="1610"/>
                  </a:lnTo>
                  <a:lnTo>
                    <a:pt x="433" y="407"/>
                  </a:lnTo>
                  <a:close/>
                  <a:moveTo>
                    <a:pt x="5741" y="1"/>
                  </a:moveTo>
                  <a:cubicBezTo>
                    <a:pt x="5731" y="1"/>
                    <a:pt x="5720" y="2"/>
                    <a:pt x="5710" y="5"/>
                  </a:cubicBezTo>
                  <a:lnTo>
                    <a:pt x="217" y="5"/>
                  </a:lnTo>
                  <a:cubicBezTo>
                    <a:pt x="94" y="5"/>
                    <a:pt x="1" y="98"/>
                    <a:pt x="1" y="191"/>
                  </a:cubicBezTo>
                  <a:lnTo>
                    <a:pt x="1" y="1826"/>
                  </a:lnTo>
                  <a:cubicBezTo>
                    <a:pt x="1" y="1919"/>
                    <a:pt x="94" y="2011"/>
                    <a:pt x="217" y="2011"/>
                  </a:cubicBezTo>
                  <a:lnTo>
                    <a:pt x="5710" y="2011"/>
                  </a:lnTo>
                  <a:cubicBezTo>
                    <a:pt x="5834" y="2011"/>
                    <a:pt x="5926" y="1919"/>
                    <a:pt x="5926" y="1826"/>
                  </a:cubicBezTo>
                  <a:lnTo>
                    <a:pt x="5926" y="191"/>
                  </a:lnTo>
                  <a:cubicBezTo>
                    <a:pt x="5926" y="108"/>
                    <a:pt x="5828" y="1"/>
                    <a:pt x="574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10" name="Google Shape;12510;p23"/>
          <p:cNvGrpSpPr/>
          <p:nvPr/>
        </p:nvGrpSpPr>
        <p:grpSpPr>
          <a:xfrm>
            <a:off x="1432218" y="3102648"/>
            <a:ext cx="483533" cy="482533"/>
            <a:chOff x="4755600" y="3014075"/>
            <a:chExt cx="362650" cy="361900"/>
          </a:xfrm>
          <a:noFill/>
        </p:grpSpPr>
        <p:sp>
          <p:nvSpPr>
            <p:cNvPr id="12511" name="Google Shape;12511;p23"/>
            <p:cNvSpPr/>
            <p:nvPr/>
          </p:nvSpPr>
          <p:spPr>
            <a:xfrm>
              <a:off x="4819625" y="3043425"/>
              <a:ext cx="49400" cy="49400"/>
            </a:xfrm>
            <a:custGeom>
              <a:avLst/>
              <a:gdLst/>
              <a:ahLst/>
              <a:cxnLst/>
              <a:rect l="l" t="t" r="r" b="b"/>
              <a:pathLst>
                <a:path w="1976" h="1976" extrusionOk="0">
                  <a:moveTo>
                    <a:pt x="1019" y="432"/>
                  </a:moveTo>
                  <a:cubicBezTo>
                    <a:pt x="1328" y="432"/>
                    <a:pt x="1575" y="679"/>
                    <a:pt x="1575" y="988"/>
                  </a:cubicBezTo>
                  <a:cubicBezTo>
                    <a:pt x="1575" y="1142"/>
                    <a:pt x="1513" y="1265"/>
                    <a:pt x="1420" y="1389"/>
                  </a:cubicBezTo>
                  <a:cubicBezTo>
                    <a:pt x="1297" y="1481"/>
                    <a:pt x="1173" y="1543"/>
                    <a:pt x="1019" y="1543"/>
                  </a:cubicBezTo>
                  <a:cubicBezTo>
                    <a:pt x="710" y="1543"/>
                    <a:pt x="464" y="1296"/>
                    <a:pt x="464" y="988"/>
                  </a:cubicBezTo>
                  <a:cubicBezTo>
                    <a:pt x="464" y="833"/>
                    <a:pt x="525" y="710"/>
                    <a:pt x="618" y="586"/>
                  </a:cubicBezTo>
                  <a:cubicBezTo>
                    <a:pt x="710" y="494"/>
                    <a:pt x="865" y="432"/>
                    <a:pt x="1019" y="432"/>
                  </a:cubicBezTo>
                  <a:close/>
                  <a:moveTo>
                    <a:pt x="988" y="0"/>
                  </a:moveTo>
                  <a:cubicBezTo>
                    <a:pt x="464" y="0"/>
                    <a:pt x="1" y="432"/>
                    <a:pt x="1" y="988"/>
                  </a:cubicBezTo>
                  <a:cubicBezTo>
                    <a:pt x="32" y="1543"/>
                    <a:pt x="464" y="1975"/>
                    <a:pt x="988" y="1975"/>
                  </a:cubicBezTo>
                  <a:lnTo>
                    <a:pt x="1019" y="1975"/>
                  </a:lnTo>
                  <a:cubicBezTo>
                    <a:pt x="1544" y="1975"/>
                    <a:pt x="1976" y="1543"/>
                    <a:pt x="1976" y="988"/>
                  </a:cubicBezTo>
                  <a:cubicBezTo>
                    <a:pt x="1976" y="463"/>
                    <a:pt x="1544" y="0"/>
                    <a:pt x="98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2" name="Google Shape;12512;p23"/>
            <p:cNvSpPr/>
            <p:nvPr/>
          </p:nvSpPr>
          <p:spPr>
            <a:xfrm>
              <a:off x="4755600" y="3014075"/>
              <a:ext cx="179025" cy="361900"/>
            </a:xfrm>
            <a:custGeom>
              <a:avLst/>
              <a:gdLst/>
              <a:ahLst/>
              <a:cxnLst/>
              <a:rect l="l" t="t" r="r" b="b"/>
              <a:pathLst>
                <a:path w="7161" h="14476" extrusionOk="0">
                  <a:moveTo>
                    <a:pt x="3524" y="1"/>
                  </a:moveTo>
                  <a:cubicBezTo>
                    <a:pt x="1575" y="1"/>
                    <a:pt x="0" y="1594"/>
                    <a:pt x="31" y="3550"/>
                  </a:cubicBezTo>
                  <a:cubicBezTo>
                    <a:pt x="31" y="4137"/>
                    <a:pt x="185" y="4723"/>
                    <a:pt x="463" y="5248"/>
                  </a:cubicBezTo>
                  <a:cubicBezTo>
                    <a:pt x="502" y="5325"/>
                    <a:pt x="567" y="5357"/>
                    <a:pt x="634" y="5357"/>
                  </a:cubicBezTo>
                  <a:cubicBezTo>
                    <a:pt x="783" y="5357"/>
                    <a:pt x="940" y="5202"/>
                    <a:pt x="833" y="5032"/>
                  </a:cubicBezTo>
                  <a:cubicBezTo>
                    <a:pt x="586" y="4569"/>
                    <a:pt x="463" y="4075"/>
                    <a:pt x="463" y="3550"/>
                  </a:cubicBezTo>
                  <a:cubicBezTo>
                    <a:pt x="463" y="1822"/>
                    <a:pt x="1852" y="402"/>
                    <a:pt x="3580" y="402"/>
                  </a:cubicBezTo>
                  <a:cubicBezTo>
                    <a:pt x="5339" y="433"/>
                    <a:pt x="6728" y="1822"/>
                    <a:pt x="6759" y="3581"/>
                  </a:cubicBezTo>
                  <a:cubicBezTo>
                    <a:pt x="6759" y="4970"/>
                    <a:pt x="5833" y="6174"/>
                    <a:pt x="4506" y="6575"/>
                  </a:cubicBezTo>
                  <a:cubicBezTo>
                    <a:pt x="4413" y="6606"/>
                    <a:pt x="4352" y="6667"/>
                    <a:pt x="4352" y="6791"/>
                  </a:cubicBezTo>
                  <a:lnTo>
                    <a:pt x="4352" y="9754"/>
                  </a:lnTo>
                  <a:lnTo>
                    <a:pt x="3920" y="10062"/>
                  </a:lnTo>
                  <a:cubicBezTo>
                    <a:pt x="3796" y="10155"/>
                    <a:pt x="3796" y="10309"/>
                    <a:pt x="3920" y="10402"/>
                  </a:cubicBezTo>
                  <a:lnTo>
                    <a:pt x="4352" y="10741"/>
                  </a:lnTo>
                  <a:lnTo>
                    <a:pt x="4352" y="10865"/>
                  </a:lnTo>
                  <a:lnTo>
                    <a:pt x="3920" y="11173"/>
                  </a:lnTo>
                  <a:cubicBezTo>
                    <a:pt x="3858" y="11235"/>
                    <a:pt x="3827" y="11297"/>
                    <a:pt x="3827" y="11358"/>
                  </a:cubicBezTo>
                  <a:cubicBezTo>
                    <a:pt x="3827" y="11420"/>
                    <a:pt x="3858" y="11482"/>
                    <a:pt x="3920" y="11513"/>
                  </a:cubicBezTo>
                  <a:lnTo>
                    <a:pt x="4352" y="11852"/>
                  </a:lnTo>
                  <a:lnTo>
                    <a:pt x="4352" y="12963"/>
                  </a:lnTo>
                  <a:lnTo>
                    <a:pt x="3611" y="13920"/>
                  </a:lnTo>
                  <a:lnTo>
                    <a:pt x="2839" y="12932"/>
                  </a:lnTo>
                  <a:lnTo>
                    <a:pt x="2839" y="6760"/>
                  </a:lnTo>
                  <a:cubicBezTo>
                    <a:pt x="2839" y="6667"/>
                    <a:pt x="2778" y="6606"/>
                    <a:pt x="2685" y="6575"/>
                  </a:cubicBezTo>
                  <a:cubicBezTo>
                    <a:pt x="2253" y="6421"/>
                    <a:pt x="1852" y="6205"/>
                    <a:pt x="1512" y="5896"/>
                  </a:cubicBezTo>
                  <a:cubicBezTo>
                    <a:pt x="1468" y="5858"/>
                    <a:pt x="1422" y="5842"/>
                    <a:pt x="1378" y="5842"/>
                  </a:cubicBezTo>
                  <a:cubicBezTo>
                    <a:pt x="1204" y="5842"/>
                    <a:pt x="1062" y="6088"/>
                    <a:pt x="1235" y="6235"/>
                  </a:cubicBezTo>
                  <a:cubicBezTo>
                    <a:pt x="1574" y="6544"/>
                    <a:pt x="1975" y="6760"/>
                    <a:pt x="2407" y="6914"/>
                  </a:cubicBezTo>
                  <a:lnTo>
                    <a:pt x="2407" y="13025"/>
                  </a:lnTo>
                  <a:cubicBezTo>
                    <a:pt x="2407" y="13056"/>
                    <a:pt x="2438" y="13118"/>
                    <a:pt x="2469" y="13148"/>
                  </a:cubicBezTo>
                  <a:lnTo>
                    <a:pt x="3457" y="14383"/>
                  </a:lnTo>
                  <a:cubicBezTo>
                    <a:pt x="3487" y="14445"/>
                    <a:pt x="3549" y="14475"/>
                    <a:pt x="3611" y="14475"/>
                  </a:cubicBezTo>
                  <a:cubicBezTo>
                    <a:pt x="3673" y="14475"/>
                    <a:pt x="3734" y="14445"/>
                    <a:pt x="3796" y="14383"/>
                  </a:cubicBezTo>
                  <a:lnTo>
                    <a:pt x="4722" y="13148"/>
                  </a:lnTo>
                  <a:cubicBezTo>
                    <a:pt x="4753" y="13118"/>
                    <a:pt x="4784" y="13056"/>
                    <a:pt x="4784" y="13025"/>
                  </a:cubicBezTo>
                  <a:lnTo>
                    <a:pt x="4753" y="11760"/>
                  </a:lnTo>
                  <a:cubicBezTo>
                    <a:pt x="4753" y="11667"/>
                    <a:pt x="4722" y="11605"/>
                    <a:pt x="4660" y="11574"/>
                  </a:cubicBezTo>
                  <a:lnTo>
                    <a:pt x="4352" y="11358"/>
                  </a:lnTo>
                  <a:lnTo>
                    <a:pt x="4660" y="11142"/>
                  </a:lnTo>
                  <a:cubicBezTo>
                    <a:pt x="4722" y="11081"/>
                    <a:pt x="4753" y="11019"/>
                    <a:pt x="4753" y="10957"/>
                  </a:cubicBezTo>
                  <a:lnTo>
                    <a:pt x="4753" y="10649"/>
                  </a:lnTo>
                  <a:cubicBezTo>
                    <a:pt x="4753" y="10556"/>
                    <a:pt x="4722" y="10494"/>
                    <a:pt x="4660" y="10463"/>
                  </a:cubicBezTo>
                  <a:lnTo>
                    <a:pt x="4352" y="10247"/>
                  </a:lnTo>
                  <a:lnTo>
                    <a:pt x="4660" y="10001"/>
                  </a:lnTo>
                  <a:cubicBezTo>
                    <a:pt x="4722" y="9970"/>
                    <a:pt x="4753" y="9908"/>
                    <a:pt x="4753" y="9846"/>
                  </a:cubicBezTo>
                  <a:lnTo>
                    <a:pt x="4753" y="6945"/>
                  </a:lnTo>
                  <a:cubicBezTo>
                    <a:pt x="5432" y="6698"/>
                    <a:pt x="5987" y="6266"/>
                    <a:pt x="6419" y="5711"/>
                  </a:cubicBezTo>
                  <a:cubicBezTo>
                    <a:pt x="6913" y="5093"/>
                    <a:pt x="7160" y="4353"/>
                    <a:pt x="7160" y="3550"/>
                  </a:cubicBezTo>
                  <a:cubicBezTo>
                    <a:pt x="7129" y="1606"/>
                    <a:pt x="5524" y="1"/>
                    <a:pt x="3580" y="1"/>
                  </a:cubicBezTo>
                  <a:cubicBezTo>
                    <a:pt x="3561" y="1"/>
                    <a:pt x="3543" y="1"/>
                    <a:pt x="352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3" name="Google Shape;12513;p23"/>
            <p:cNvSpPr/>
            <p:nvPr/>
          </p:nvSpPr>
          <p:spPr>
            <a:xfrm>
              <a:off x="4953100" y="3048825"/>
              <a:ext cx="165150" cy="137350"/>
            </a:xfrm>
            <a:custGeom>
              <a:avLst/>
              <a:gdLst/>
              <a:ahLst/>
              <a:cxnLst/>
              <a:rect l="l" t="t" r="r" b="b"/>
              <a:pathLst>
                <a:path w="6606" h="5494" extrusionOk="0">
                  <a:moveTo>
                    <a:pt x="5371" y="0"/>
                  </a:moveTo>
                  <a:cubicBezTo>
                    <a:pt x="5093" y="0"/>
                    <a:pt x="5093" y="432"/>
                    <a:pt x="5371" y="432"/>
                  </a:cubicBezTo>
                  <a:lnTo>
                    <a:pt x="5463" y="432"/>
                  </a:lnTo>
                  <a:cubicBezTo>
                    <a:pt x="5834" y="432"/>
                    <a:pt x="6142" y="741"/>
                    <a:pt x="6173" y="1111"/>
                  </a:cubicBezTo>
                  <a:lnTo>
                    <a:pt x="6173" y="4382"/>
                  </a:lnTo>
                  <a:cubicBezTo>
                    <a:pt x="6142" y="4753"/>
                    <a:pt x="5834" y="5092"/>
                    <a:pt x="5463" y="5092"/>
                  </a:cubicBezTo>
                  <a:lnTo>
                    <a:pt x="2285" y="5092"/>
                  </a:lnTo>
                  <a:cubicBezTo>
                    <a:pt x="1914" y="5092"/>
                    <a:pt x="1606" y="4753"/>
                    <a:pt x="1606" y="4382"/>
                  </a:cubicBezTo>
                  <a:lnTo>
                    <a:pt x="1606" y="3086"/>
                  </a:lnTo>
                  <a:cubicBezTo>
                    <a:pt x="1606" y="3055"/>
                    <a:pt x="1575" y="2994"/>
                    <a:pt x="1544" y="2963"/>
                  </a:cubicBezTo>
                  <a:lnTo>
                    <a:pt x="711" y="1913"/>
                  </a:lnTo>
                  <a:lnTo>
                    <a:pt x="1390" y="1913"/>
                  </a:lnTo>
                  <a:cubicBezTo>
                    <a:pt x="1513" y="1913"/>
                    <a:pt x="1606" y="1821"/>
                    <a:pt x="1606" y="1728"/>
                  </a:cubicBezTo>
                  <a:lnTo>
                    <a:pt x="1606" y="1142"/>
                  </a:lnTo>
                  <a:cubicBezTo>
                    <a:pt x="1606" y="741"/>
                    <a:pt x="1914" y="432"/>
                    <a:pt x="2285" y="432"/>
                  </a:cubicBezTo>
                  <a:lnTo>
                    <a:pt x="4291" y="432"/>
                  </a:lnTo>
                  <a:cubicBezTo>
                    <a:pt x="4568" y="432"/>
                    <a:pt x="4568" y="31"/>
                    <a:pt x="4291" y="31"/>
                  </a:cubicBezTo>
                  <a:lnTo>
                    <a:pt x="2315" y="31"/>
                  </a:lnTo>
                  <a:cubicBezTo>
                    <a:pt x="1698" y="31"/>
                    <a:pt x="1204" y="525"/>
                    <a:pt x="1204" y="1142"/>
                  </a:cubicBezTo>
                  <a:lnTo>
                    <a:pt x="1204" y="1512"/>
                  </a:lnTo>
                  <a:lnTo>
                    <a:pt x="248" y="1512"/>
                  </a:lnTo>
                  <a:cubicBezTo>
                    <a:pt x="93" y="1543"/>
                    <a:pt x="1" y="1728"/>
                    <a:pt x="93" y="1883"/>
                  </a:cubicBezTo>
                  <a:lnTo>
                    <a:pt x="1173" y="3179"/>
                  </a:lnTo>
                  <a:lnTo>
                    <a:pt x="1173" y="4382"/>
                  </a:lnTo>
                  <a:cubicBezTo>
                    <a:pt x="1173" y="5000"/>
                    <a:pt x="1698" y="5493"/>
                    <a:pt x="2315" y="5493"/>
                  </a:cubicBezTo>
                  <a:lnTo>
                    <a:pt x="5463" y="5493"/>
                  </a:lnTo>
                  <a:cubicBezTo>
                    <a:pt x="6081" y="5493"/>
                    <a:pt x="6605" y="5000"/>
                    <a:pt x="6605" y="4382"/>
                  </a:cubicBezTo>
                  <a:lnTo>
                    <a:pt x="6605" y="1142"/>
                  </a:lnTo>
                  <a:cubicBezTo>
                    <a:pt x="6605" y="525"/>
                    <a:pt x="6081" y="31"/>
                    <a:pt x="5463" y="31"/>
                  </a:cubicBezTo>
                  <a:lnTo>
                    <a:pt x="5463" y="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4" name="Google Shape;12514;p23"/>
            <p:cNvSpPr/>
            <p:nvPr/>
          </p:nvSpPr>
          <p:spPr>
            <a:xfrm>
              <a:off x="5014050" y="3087400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5" name="Google Shape;12515;p23"/>
            <p:cNvSpPr/>
            <p:nvPr/>
          </p:nvSpPr>
          <p:spPr>
            <a:xfrm>
              <a:off x="5014050" y="3112075"/>
              <a:ext cx="68700" cy="10825"/>
            </a:xfrm>
            <a:custGeom>
              <a:avLst/>
              <a:gdLst/>
              <a:ahLst/>
              <a:cxnLst/>
              <a:rect l="l" t="t" r="r" b="b"/>
              <a:pathLst>
                <a:path w="2748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2532" y="433"/>
                  </a:lnTo>
                  <a:cubicBezTo>
                    <a:pt x="2655" y="433"/>
                    <a:pt x="2748" y="340"/>
                    <a:pt x="2748" y="217"/>
                  </a:cubicBezTo>
                  <a:cubicBezTo>
                    <a:pt x="2748" y="93"/>
                    <a:pt x="2655" y="1"/>
                    <a:pt x="253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6" name="Google Shape;12516;p23"/>
            <p:cNvSpPr/>
            <p:nvPr/>
          </p:nvSpPr>
          <p:spPr>
            <a:xfrm>
              <a:off x="5014050" y="3136775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7" name="Google Shape;12517;p23"/>
            <p:cNvSpPr/>
            <p:nvPr/>
          </p:nvSpPr>
          <p:spPr>
            <a:xfrm>
              <a:off x="5052625" y="3087400"/>
              <a:ext cx="31675" cy="10825"/>
            </a:xfrm>
            <a:custGeom>
              <a:avLst/>
              <a:gdLst/>
              <a:ahLst/>
              <a:cxnLst/>
              <a:rect l="l" t="t" r="r" b="b"/>
              <a:pathLst>
                <a:path w="1267" h="433" extrusionOk="0">
                  <a:moveTo>
                    <a:pt x="186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186" y="432"/>
                  </a:cubicBezTo>
                  <a:lnTo>
                    <a:pt x="989" y="432"/>
                  </a:lnTo>
                  <a:cubicBezTo>
                    <a:pt x="1266" y="432"/>
                    <a:pt x="1266" y="0"/>
                    <a:pt x="98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8" name="Google Shape;12518;p23"/>
            <p:cNvSpPr/>
            <p:nvPr/>
          </p:nvSpPr>
          <p:spPr>
            <a:xfrm>
              <a:off x="4892925" y="3169225"/>
              <a:ext cx="209875" cy="205975"/>
            </a:xfrm>
            <a:custGeom>
              <a:avLst/>
              <a:gdLst/>
              <a:ahLst/>
              <a:cxnLst/>
              <a:rect l="l" t="t" r="r" b="b"/>
              <a:pathLst>
                <a:path w="8395" h="8239" extrusionOk="0">
                  <a:moveTo>
                    <a:pt x="1967" y="1"/>
                  </a:moveTo>
                  <a:cubicBezTo>
                    <a:pt x="1850" y="1"/>
                    <a:pt x="1729" y="103"/>
                    <a:pt x="1729" y="245"/>
                  </a:cubicBezTo>
                  <a:lnTo>
                    <a:pt x="1729" y="1912"/>
                  </a:lnTo>
                  <a:lnTo>
                    <a:pt x="1297" y="1912"/>
                  </a:lnTo>
                  <a:cubicBezTo>
                    <a:pt x="587" y="1912"/>
                    <a:pt x="1" y="2498"/>
                    <a:pt x="31" y="3177"/>
                  </a:cubicBezTo>
                  <a:lnTo>
                    <a:pt x="31" y="6973"/>
                  </a:lnTo>
                  <a:cubicBezTo>
                    <a:pt x="1" y="7652"/>
                    <a:pt x="587" y="8239"/>
                    <a:pt x="1297" y="8239"/>
                  </a:cubicBezTo>
                  <a:lnTo>
                    <a:pt x="3673" y="8239"/>
                  </a:lnTo>
                  <a:cubicBezTo>
                    <a:pt x="3797" y="8239"/>
                    <a:pt x="3889" y="8146"/>
                    <a:pt x="3889" y="8023"/>
                  </a:cubicBezTo>
                  <a:cubicBezTo>
                    <a:pt x="3889" y="7899"/>
                    <a:pt x="3797" y="7807"/>
                    <a:pt x="3673" y="7807"/>
                  </a:cubicBezTo>
                  <a:lnTo>
                    <a:pt x="1297" y="7807"/>
                  </a:lnTo>
                  <a:cubicBezTo>
                    <a:pt x="803" y="7807"/>
                    <a:pt x="433" y="7436"/>
                    <a:pt x="433" y="6973"/>
                  </a:cubicBezTo>
                  <a:lnTo>
                    <a:pt x="433" y="3177"/>
                  </a:lnTo>
                  <a:cubicBezTo>
                    <a:pt x="433" y="2714"/>
                    <a:pt x="803" y="2344"/>
                    <a:pt x="1297" y="2344"/>
                  </a:cubicBezTo>
                  <a:lnTo>
                    <a:pt x="1945" y="2344"/>
                  </a:lnTo>
                  <a:cubicBezTo>
                    <a:pt x="2068" y="2344"/>
                    <a:pt x="2161" y="2251"/>
                    <a:pt x="2161" y="2128"/>
                  </a:cubicBezTo>
                  <a:lnTo>
                    <a:pt x="2161" y="801"/>
                  </a:lnTo>
                  <a:lnTo>
                    <a:pt x="3395" y="2282"/>
                  </a:lnTo>
                  <a:cubicBezTo>
                    <a:pt x="3426" y="2313"/>
                    <a:pt x="3488" y="2344"/>
                    <a:pt x="3550" y="2344"/>
                  </a:cubicBezTo>
                  <a:lnTo>
                    <a:pt x="7130" y="2344"/>
                  </a:lnTo>
                  <a:cubicBezTo>
                    <a:pt x="7593" y="2344"/>
                    <a:pt x="7963" y="2714"/>
                    <a:pt x="7963" y="3177"/>
                  </a:cubicBezTo>
                  <a:lnTo>
                    <a:pt x="7963" y="6973"/>
                  </a:lnTo>
                  <a:cubicBezTo>
                    <a:pt x="7963" y="7436"/>
                    <a:pt x="7593" y="7807"/>
                    <a:pt x="7130" y="7807"/>
                  </a:cubicBezTo>
                  <a:lnTo>
                    <a:pt x="4753" y="7807"/>
                  </a:lnTo>
                  <a:cubicBezTo>
                    <a:pt x="4630" y="7807"/>
                    <a:pt x="4537" y="7899"/>
                    <a:pt x="4537" y="8023"/>
                  </a:cubicBezTo>
                  <a:cubicBezTo>
                    <a:pt x="4537" y="8146"/>
                    <a:pt x="4630" y="8239"/>
                    <a:pt x="4753" y="8239"/>
                  </a:cubicBezTo>
                  <a:lnTo>
                    <a:pt x="7130" y="8239"/>
                  </a:lnTo>
                  <a:cubicBezTo>
                    <a:pt x="7809" y="8239"/>
                    <a:pt x="8395" y="7652"/>
                    <a:pt x="8395" y="6973"/>
                  </a:cubicBezTo>
                  <a:lnTo>
                    <a:pt x="8395" y="3177"/>
                  </a:lnTo>
                  <a:cubicBezTo>
                    <a:pt x="8395" y="2498"/>
                    <a:pt x="7809" y="1912"/>
                    <a:pt x="7130" y="1912"/>
                  </a:cubicBezTo>
                  <a:lnTo>
                    <a:pt x="3673" y="1912"/>
                  </a:lnTo>
                  <a:lnTo>
                    <a:pt x="2130" y="91"/>
                  </a:lnTo>
                  <a:cubicBezTo>
                    <a:pt x="2088" y="28"/>
                    <a:pt x="2028" y="1"/>
                    <a:pt x="196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9" name="Google Shape;12519;p23"/>
            <p:cNvSpPr/>
            <p:nvPr/>
          </p:nvSpPr>
          <p:spPr>
            <a:xfrm>
              <a:off x="4972400" y="3261725"/>
              <a:ext cx="94150" cy="10100"/>
            </a:xfrm>
            <a:custGeom>
              <a:avLst/>
              <a:gdLst/>
              <a:ahLst/>
              <a:cxnLst/>
              <a:rect l="l" t="t" r="r" b="b"/>
              <a:pathLst>
                <a:path w="3766" h="404" extrusionOk="0">
                  <a:moveTo>
                    <a:pt x="3488" y="0"/>
                  </a:moveTo>
                  <a:cubicBezTo>
                    <a:pt x="3478" y="0"/>
                    <a:pt x="3467" y="1"/>
                    <a:pt x="3457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3457" y="403"/>
                  </a:lnTo>
                  <a:cubicBezTo>
                    <a:pt x="3755" y="403"/>
                    <a:pt x="3765" y="0"/>
                    <a:pt x="348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0" name="Google Shape;12520;p23"/>
            <p:cNvSpPr/>
            <p:nvPr/>
          </p:nvSpPr>
          <p:spPr>
            <a:xfrm>
              <a:off x="4930725" y="3290300"/>
              <a:ext cx="52500" cy="10825"/>
            </a:xfrm>
            <a:custGeom>
              <a:avLst/>
              <a:gdLst/>
              <a:ahLst/>
              <a:cxnLst/>
              <a:rect l="l" t="t" r="r" b="b"/>
              <a:pathLst>
                <a:path w="2100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1791" y="433"/>
                  </a:lnTo>
                  <a:cubicBezTo>
                    <a:pt x="2099" y="433"/>
                    <a:pt x="2099" y="1"/>
                    <a:pt x="179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1" name="Google Shape;12521;p23"/>
            <p:cNvSpPr/>
            <p:nvPr/>
          </p:nvSpPr>
          <p:spPr>
            <a:xfrm>
              <a:off x="4995550" y="3290300"/>
              <a:ext cx="71000" cy="10825"/>
            </a:xfrm>
            <a:custGeom>
              <a:avLst/>
              <a:gdLst/>
              <a:ahLst/>
              <a:cxnLst/>
              <a:rect l="l" t="t" r="r" b="b"/>
              <a:pathLst>
                <a:path w="2840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39" y="433"/>
                    <a:pt x="2839" y="1"/>
                    <a:pt x="253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2" name="Google Shape;12522;p23"/>
            <p:cNvSpPr/>
            <p:nvPr/>
          </p:nvSpPr>
          <p:spPr>
            <a:xfrm>
              <a:off x="4930725" y="3318850"/>
              <a:ext cx="135825" cy="10825"/>
            </a:xfrm>
            <a:custGeom>
              <a:avLst/>
              <a:gdLst/>
              <a:ahLst/>
              <a:cxnLst/>
              <a:rect l="l" t="t" r="r" b="b"/>
              <a:pathLst>
                <a:path w="5433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5124" y="433"/>
                  </a:lnTo>
                  <a:cubicBezTo>
                    <a:pt x="5432" y="433"/>
                    <a:pt x="5432" y="1"/>
                    <a:pt x="512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3" name="Google Shape;12523;p23"/>
            <p:cNvSpPr/>
            <p:nvPr/>
          </p:nvSpPr>
          <p:spPr>
            <a:xfrm>
              <a:off x="4930725" y="3261725"/>
              <a:ext cx="31650" cy="10100"/>
            </a:xfrm>
            <a:custGeom>
              <a:avLst/>
              <a:gdLst/>
              <a:ahLst/>
              <a:cxnLst/>
              <a:rect l="l" t="t" r="r" b="b"/>
              <a:pathLst>
                <a:path w="1266" h="404" extrusionOk="0">
                  <a:moveTo>
                    <a:pt x="1016" y="0"/>
                  </a:moveTo>
                  <a:cubicBezTo>
                    <a:pt x="1007" y="0"/>
                    <a:pt x="998" y="1"/>
                    <a:pt x="988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988" y="403"/>
                  </a:lnTo>
                  <a:cubicBezTo>
                    <a:pt x="1257" y="403"/>
                    <a:pt x="1266" y="0"/>
                    <a:pt x="101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24" name="Google Shape;12524;p23"/>
          <p:cNvGrpSpPr/>
          <p:nvPr/>
        </p:nvGrpSpPr>
        <p:grpSpPr>
          <a:xfrm>
            <a:off x="3336018" y="3843825"/>
            <a:ext cx="483533" cy="482500"/>
            <a:chOff x="2498825" y="3014100"/>
            <a:chExt cx="362650" cy="361875"/>
          </a:xfrm>
          <a:noFill/>
        </p:grpSpPr>
        <p:sp>
          <p:nvSpPr>
            <p:cNvPr id="12525" name="Google Shape;12525;p23"/>
            <p:cNvSpPr/>
            <p:nvPr/>
          </p:nvSpPr>
          <p:spPr>
            <a:xfrm>
              <a:off x="2534625" y="3297625"/>
              <a:ext cx="54450" cy="54825"/>
            </a:xfrm>
            <a:custGeom>
              <a:avLst/>
              <a:gdLst/>
              <a:ahLst/>
              <a:cxnLst/>
              <a:rect l="l" t="t" r="r" b="b"/>
              <a:pathLst>
                <a:path w="2178" h="2193" extrusionOk="0">
                  <a:moveTo>
                    <a:pt x="1099" y="726"/>
                  </a:moveTo>
                  <a:lnTo>
                    <a:pt x="1346" y="1251"/>
                  </a:lnTo>
                  <a:lnTo>
                    <a:pt x="852" y="1251"/>
                  </a:lnTo>
                  <a:lnTo>
                    <a:pt x="1099" y="726"/>
                  </a:lnTo>
                  <a:close/>
                  <a:moveTo>
                    <a:pt x="1099" y="1"/>
                  </a:moveTo>
                  <a:cubicBezTo>
                    <a:pt x="1022" y="1"/>
                    <a:pt x="945" y="47"/>
                    <a:pt x="914" y="140"/>
                  </a:cubicBezTo>
                  <a:lnTo>
                    <a:pt x="80" y="1899"/>
                  </a:lnTo>
                  <a:cubicBezTo>
                    <a:pt x="1" y="2058"/>
                    <a:pt x="140" y="2192"/>
                    <a:pt x="281" y="2192"/>
                  </a:cubicBezTo>
                  <a:cubicBezTo>
                    <a:pt x="359" y="2192"/>
                    <a:pt x="438" y="2152"/>
                    <a:pt x="482" y="2053"/>
                  </a:cubicBezTo>
                  <a:lnTo>
                    <a:pt x="667" y="1683"/>
                  </a:lnTo>
                  <a:lnTo>
                    <a:pt x="1531" y="1683"/>
                  </a:lnTo>
                  <a:lnTo>
                    <a:pt x="1716" y="2053"/>
                  </a:lnTo>
                  <a:cubicBezTo>
                    <a:pt x="1760" y="2152"/>
                    <a:pt x="1835" y="2192"/>
                    <a:pt x="1909" y="2192"/>
                  </a:cubicBezTo>
                  <a:cubicBezTo>
                    <a:pt x="2044" y="2192"/>
                    <a:pt x="2177" y="2058"/>
                    <a:pt x="2117" y="1899"/>
                  </a:cubicBezTo>
                  <a:lnTo>
                    <a:pt x="1284" y="140"/>
                  </a:lnTo>
                  <a:cubicBezTo>
                    <a:pt x="1253" y="47"/>
                    <a:pt x="1176" y="1"/>
                    <a:pt x="109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6" name="Google Shape;12526;p23"/>
            <p:cNvSpPr/>
            <p:nvPr/>
          </p:nvSpPr>
          <p:spPr>
            <a:xfrm>
              <a:off x="2597575" y="3297250"/>
              <a:ext cx="55575" cy="54800"/>
            </a:xfrm>
            <a:custGeom>
              <a:avLst/>
              <a:gdLst/>
              <a:ahLst/>
              <a:cxnLst/>
              <a:rect l="l" t="t" r="r" b="b"/>
              <a:pathLst>
                <a:path w="2223" h="2192" extrusionOk="0">
                  <a:moveTo>
                    <a:pt x="834" y="402"/>
                  </a:moveTo>
                  <a:cubicBezTo>
                    <a:pt x="1667" y="494"/>
                    <a:pt x="1667" y="1729"/>
                    <a:pt x="834" y="1791"/>
                  </a:cubicBezTo>
                  <a:lnTo>
                    <a:pt x="433" y="1791"/>
                  </a:lnTo>
                  <a:lnTo>
                    <a:pt x="433" y="402"/>
                  </a:lnTo>
                  <a:close/>
                  <a:moveTo>
                    <a:pt x="217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2007"/>
                  </a:lnTo>
                  <a:cubicBezTo>
                    <a:pt x="0" y="2099"/>
                    <a:pt x="93" y="2192"/>
                    <a:pt x="217" y="2192"/>
                  </a:cubicBezTo>
                  <a:lnTo>
                    <a:pt x="834" y="2192"/>
                  </a:lnTo>
                  <a:cubicBezTo>
                    <a:pt x="2223" y="2130"/>
                    <a:pt x="2223" y="62"/>
                    <a:pt x="83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7" name="Google Shape;12527;p23"/>
            <p:cNvSpPr/>
            <p:nvPr/>
          </p:nvSpPr>
          <p:spPr>
            <a:xfrm>
              <a:off x="2711300" y="3171500"/>
              <a:ext cx="54450" cy="54800"/>
            </a:xfrm>
            <a:custGeom>
              <a:avLst/>
              <a:gdLst/>
              <a:ahLst/>
              <a:cxnLst/>
              <a:rect l="l" t="t" r="r" b="b"/>
              <a:pathLst>
                <a:path w="2178" h="2192" extrusionOk="0">
                  <a:moveTo>
                    <a:pt x="1099" y="741"/>
                  </a:moveTo>
                  <a:lnTo>
                    <a:pt x="1346" y="1235"/>
                  </a:lnTo>
                  <a:lnTo>
                    <a:pt x="852" y="1235"/>
                  </a:lnTo>
                  <a:lnTo>
                    <a:pt x="1099" y="741"/>
                  </a:lnTo>
                  <a:close/>
                  <a:moveTo>
                    <a:pt x="1099" y="0"/>
                  </a:moveTo>
                  <a:cubicBezTo>
                    <a:pt x="1007" y="0"/>
                    <a:pt x="945" y="62"/>
                    <a:pt x="914" y="124"/>
                  </a:cubicBezTo>
                  <a:lnTo>
                    <a:pt x="81" y="1883"/>
                  </a:lnTo>
                  <a:cubicBezTo>
                    <a:pt x="1" y="2063"/>
                    <a:pt x="142" y="2192"/>
                    <a:pt x="285" y="2192"/>
                  </a:cubicBezTo>
                  <a:cubicBezTo>
                    <a:pt x="361" y="2192"/>
                    <a:pt x="439" y="2154"/>
                    <a:pt x="482" y="2068"/>
                  </a:cubicBezTo>
                  <a:lnTo>
                    <a:pt x="667" y="1697"/>
                  </a:lnTo>
                  <a:lnTo>
                    <a:pt x="1531" y="1697"/>
                  </a:lnTo>
                  <a:lnTo>
                    <a:pt x="1716" y="2068"/>
                  </a:lnTo>
                  <a:cubicBezTo>
                    <a:pt x="1760" y="2154"/>
                    <a:pt x="1833" y="2192"/>
                    <a:pt x="1906" y="2192"/>
                  </a:cubicBezTo>
                  <a:cubicBezTo>
                    <a:pt x="2042" y="2192"/>
                    <a:pt x="2178" y="2063"/>
                    <a:pt x="2118" y="1883"/>
                  </a:cubicBezTo>
                  <a:lnTo>
                    <a:pt x="1284" y="124"/>
                  </a:lnTo>
                  <a:cubicBezTo>
                    <a:pt x="1254" y="62"/>
                    <a:pt x="1192" y="0"/>
                    <a:pt x="109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8" name="Google Shape;12528;p23"/>
            <p:cNvSpPr/>
            <p:nvPr/>
          </p:nvSpPr>
          <p:spPr>
            <a:xfrm>
              <a:off x="2774250" y="3171500"/>
              <a:ext cx="57125" cy="54800"/>
            </a:xfrm>
            <a:custGeom>
              <a:avLst/>
              <a:gdLst/>
              <a:ahLst/>
              <a:cxnLst/>
              <a:rect l="l" t="t" r="r" b="b"/>
              <a:pathLst>
                <a:path w="2285" h="2192" extrusionOk="0">
                  <a:moveTo>
                    <a:pt x="803" y="401"/>
                  </a:moveTo>
                  <a:cubicBezTo>
                    <a:pt x="1729" y="401"/>
                    <a:pt x="1729" y="1759"/>
                    <a:pt x="803" y="1759"/>
                  </a:cubicBezTo>
                  <a:lnTo>
                    <a:pt x="433" y="1759"/>
                  </a:lnTo>
                  <a:lnTo>
                    <a:pt x="433" y="401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1975"/>
                  </a:lnTo>
                  <a:cubicBezTo>
                    <a:pt x="1" y="2099"/>
                    <a:pt x="93" y="2191"/>
                    <a:pt x="217" y="2191"/>
                  </a:cubicBezTo>
                  <a:lnTo>
                    <a:pt x="834" y="2191"/>
                  </a:lnTo>
                  <a:cubicBezTo>
                    <a:pt x="2285" y="2191"/>
                    <a:pt x="2285" y="0"/>
                    <a:pt x="83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9" name="Google Shape;12529;p23"/>
            <p:cNvSpPr/>
            <p:nvPr/>
          </p:nvSpPr>
          <p:spPr>
            <a:xfrm>
              <a:off x="2673950" y="3014100"/>
              <a:ext cx="187525" cy="239200"/>
            </a:xfrm>
            <a:custGeom>
              <a:avLst/>
              <a:gdLst/>
              <a:ahLst/>
              <a:cxnLst/>
              <a:rect l="l" t="t" r="r" b="b"/>
              <a:pathLst>
                <a:path w="7501" h="9568" extrusionOk="0">
                  <a:moveTo>
                    <a:pt x="1482" y="0"/>
                  </a:moveTo>
                  <a:cubicBezTo>
                    <a:pt x="680" y="0"/>
                    <a:pt x="1" y="648"/>
                    <a:pt x="1" y="1482"/>
                  </a:cubicBezTo>
                  <a:lnTo>
                    <a:pt x="1" y="8086"/>
                  </a:lnTo>
                  <a:cubicBezTo>
                    <a:pt x="1" y="8919"/>
                    <a:pt x="680" y="9567"/>
                    <a:pt x="1482" y="9567"/>
                  </a:cubicBezTo>
                  <a:lnTo>
                    <a:pt x="4476" y="9567"/>
                  </a:lnTo>
                  <a:cubicBezTo>
                    <a:pt x="4754" y="9567"/>
                    <a:pt x="4754" y="9135"/>
                    <a:pt x="4476" y="9135"/>
                  </a:cubicBezTo>
                  <a:lnTo>
                    <a:pt x="1482" y="9135"/>
                  </a:lnTo>
                  <a:cubicBezTo>
                    <a:pt x="896" y="9135"/>
                    <a:pt x="433" y="8672"/>
                    <a:pt x="433" y="8086"/>
                  </a:cubicBezTo>
                  <a:lnTo>
                    <a:pt x="433" y="1482"/>
                  </a:lnTo>
                  <a:cubicBezTo>
                    <a:pt x="433" y="895"/>
                    <a:pt x="896" y="401"/>
                    <a:pt x="1482" y="401"/>
                  </a:cubicBezTo>
                  <a:lnTo>
                    <a:pt x="6019" y="401"/>
                  </a:lnTo>
                  <a:cubicBezTo>
                    <a:pt x="6605" y="401"/>
                    <a:pt x="7068" y="895"/>
                    <a:pt x="7068" y="1482"/>
                  </a:cubicBezTo>
                  <a:lnTo>
                    <a:pt x="7068" y="8086"/>
                  </a:lnTo>
                  <a:cubicBezTo>
                    <a:pt x="7068" y="8672"/>
                    <a:pt x="6605" y="9135"/>
                    <a:pt x="6019" y="9135"/>
                  </a:cubicBezTo>
                  <a:lnTo>
                    <a:pt x="5494" y="9135"/>
                  </a:lnTo>
                  <a:cubicBezTo>
                    <a:pt x="5216" y="9135"/>
                    <a:pt x="5216" y="9567"/>
                    <a:pt x="5494" y="9567"/>
                  </a:cubicBezTo>
                  <a:lnTo>
                    <a:pt x="6019" y="9567"/>
                  </a:lnTo>
                  <a:cubicBezTo>
                    <a:pt x="6821" y="9567"/>
                    <a:pt x="7500" y="8888"/>
                    <a:pt x="7500" y="8086"/>
                  </a:cubicBezTo>
                  <a:lnTo>
                    <a:pt x="7500" y="1482"/>
                  </a:lnTo>
                  <a:cubicBezTo>
                    <a:pt x="7469" y="648"/>
                    <a:pt x="6821" y="0"/>
                    <a:pt x="598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0" name="Google Shape;12530;p23"/>
            <p:cNvSpPr/>
            <p:nvPr/>
          </p:nvSpPr>
          <p:spPr>
            <a:xfrm>
              <a:off x="279080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291" y="1"/>
                  </a:moveTo>
                  <a:cubicBezTo>
                    <a:pt x="127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49" y="1216"/>
                    <a:pt x="49" y="1340"/>
                    <a:pt x="141" y="1432"/>
                  </a:cubicBezTo>
                  <a:cubicBezTo>
                    <a:pt x="188" y="1478"/>
                    <a:pt x="242" y="1502"/>
                    <a:pt x="296" y="1502"/>
                  </a:cubicBezTo>
                  <a:cubicBezTo>
                    <a:pt x="350" y="1502"/>
                    <a:pt x="404" y="1478"/>
                    <a:pt x="450" y="1432"/>
                  </a:cubicBezTo>
                  <a:lnTo>
                    <a:pt x="820" y="1062"/>
                  </a:lnTo>
                  <a:lnTo>
                    <a:pt x="1221" y="1432"/>
                  </a:lnTo>
                  <a:cubicBezTo>
                    <a:pt x="1264" y="1475"/>
                    <a:pt x="1312" y="1493"/>
                    <a:pt x="1359" y="1493"/>
                  </a:cubicBezTo>
                  <a:cubicBezTo>
                    <a:pt x="1512" y="1493"/>
                    <a:pt x="1648" y="1296"/>
                    <a:pt x="1530" y="1154"/>
                  </a:cubicBezTo>
                  <a:lnTo>
                    <a:pt x="1129" y="753"/>
                  </a:lnTo>
                  <a:lnTo>
                    <a:pt x="1530" y="383"/>
                  </a:lnTo>
                  <a:cubicBezTo>
                    <a:pt x="1671" y="219"/>
                    <a:pt x="1526" y="1"/>
                    <a:pt x="1367" y="1"/>
                  </a:cubicBezTo>
                  <a:cubicBezTo>
                    <a:pt x="1317" y="1"/>
                    <a:pt x="1266" y="22"/>
                    <a:pt x="1221" y="74"/>
                  </a:cubicBezTo>
                  <a:lnTo>
                    <a:pt x="820" y="445"/>
                  </a:lnTo>
                  <a:lnTo>
                    <a:pt x="450" y="74"/>
                  </a:lnTo>
                  <a:cubicBezTo>
                    <a:pt x="398" y="22"/>
                    <a:pt x="343" y="1"/>
                    <a:pt x="29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1" name="Google Shape;12531;p23"/>
            <p:cNvSpPr/>
            <p:nvPr/>
          </p:nvSpPr>
          <p:spPr>
            <a:xfrm>
              <a:off x="2499600" y="3014100"/>
              <a:ext cx="157400" cy="109575"/>
            </a:xfrm>
            <a:custGeom>
              <a:avLst/>
              <a:gdLst/>
              <a:ahLst/>
              <a:cxnLst/>
              <a:rect l="l" t="t" r="r" b="b"/>
              <a:pathLst>
                <a:path w="6296" h="4383" extrusionOk="0">
                  <a:moveTo>
                    <a:pt x="4814" y="401"/>
                  </a:moveTo>
                  <a:cubicBezTo>
                    <a:pt x="5401" y="401"/>
                    <a:pt x="5864" y="895"/>
                    <a:pt x="5864" y="1482"/>
                  </a:cubicBezTo>
                  <a:lnTo>
                    <a:pt x="5864" y="2901"/>
                  </a:lnTo>
                  <a:cubicBezTo>
                    <a:pt x="5864" y="3488"/>
                    <a:pt x="5401" y="3951"/>
                    <a:pt x="4814" y="3951"/>
                  </a:cubicBezTo>
                  <a:lnTo>
                    <a:pt x="1481" y="3951"/>
                  </a:lnTo>
                  <a:cubicBezTo>
                    <a:pt x="895" y="3951"/>
                    <a:pt x="401" y="3488"/>
                    <a:pt x="401" y="2901"/>
                  </a:cubicBezTo>
                  <a:lnTo>
                    <a:pt x="401" y="1482"/>
                  </a:lnTo>
                  <a:cubicBezTo>
                    <a:pt x="401" y="895"/>
                    <a:pt x="895" y="401"/>
                    <a:pt x="1481" y="401"/>
                  </a:cubicBezTo>
                  <a:close/>
                  <a:moveTo>
                    <a:pt x="1481" y="0"/>
                  </a:moveTo>
                  <a:cubicBezTo>
                    <a:pt x="648" y="0"/>
                    <a:pt x="0" y="648"/>
                    <a:pt x="0" y="1482"/>
                  </a:cubicBezTo>
                  <a:lnTo>
                    <a:pt x="0" y="2901"/>
                  </a:lnTo>
                  <a:cubicBezTo>
                    <a:pt x="0" y="3735"/>
                    <a:pt x="648" y="4383"/>
                    <a:pt x="1481" y="4383"/>
                  </a:cubicBezTo>
                  <a:lnTo>
                    <a:pt x="4814" y="4383"/>
                  </a:lnTo>
                  <a:cubicBezTo>
                    <a:pt x="5648" y="4383"/>
                    <a:pt x="6296" y="3735"/>
                    <a:pt x="6296" y="2901"/>
                  </a:cubicBezTo>
                  <a:lnTo>
                    <a:pt x="6296" y="1482"/>
                  </a:lnTo>
                  <a:cubicBezTo>
                    <a:pt x="6296" y="648"/>
                    <a:pt x="5648" y="0"/>
                    <a:pt x="481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2" name="Google Shape;12532;p23"/>
            <p:cNvSpPr/>
            <p:nvPr/>
          </p:nvSpPr>
          <p:spPr>
            <a:xfrm>
              <a:off x="258635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304" y="1"/>
                  </a:moveTo>
                  <a:cubicBezTo>
                    <a:pt x="145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79" y="1216"/>
                    <a:pt x="79" y="1340"/>
                    <a:pt x="141" y="1432"/>
                  </a:cubicBezTo>
                  <a:cubicBezTo>
                    <a:pt x="187" y="1478"/>
                    <a:pt x="241" y="1502"/>
                    <a:pt x="295" y="1502"/>
                  </a:cubicBezTo>
                  <a:cubicBezTo>
                    <a:pt x="349" y="1502"/>
                    <a:pt x="403" y="1478"/>
                    <a:pt x="449" y="1432"/>
                  </a:cubicBezTo>
                  <a:lnTo>
                    <a:pt x="851" y="1062"/>
                  </a:lnTo>
                  <a:lnTo>
                    <a:pt x="1221" y="1432"/>
                  </a:lnTo>
                  <a:cubicBezTo>
                    <a:pt x="1271" y="1475"/>
                    <a:pt x="1323" y="1493"/>
                    <a:pt x="1371" y="1493"/>
                  </a:cubicBezTo>
                  <a:cubicBezTo>
                    <a:pt x="1530" y="1493"/>
                    <a:pt x="1648" y="1296"/>
                    <a:pt x="1530" y="1154"/>
                  </a:cubicBezTo>
                  <a:lnTo>
                    <a:pt x="1128" y="753"/>
                  </a:lnTo>
                  <a:lnTo>
                    <a:pt x="1530" y="383"/>
                  </a:lnTo>
                  <a:cubicBezTo>
                    <a:pt x="1670" y="219"/>
                    <a:pt x="1544" y="1"/>
                    <a:pt x="1380" y="1"/>
                  </a:cubicBezTo>
                  <a:cubicBezTo>
                    <a:pt x="1328" y="1"/>
                    <a:pt x="1273" y="22"/>
                    <a:pt x="1221" y="74"/>
                  </a:cubicBezTo>
                  <a:lnTo>
                    <a:pt x="851" y="445"/>
                  </a:lnTo>
                  <a:lnTo>
                    <a:pt x="449" y="74"/>
                  </a:lnTo>
                  <a:cubicBezTo>
                    <a:pt x="405" y="22"/>
                    <a:pt x="354" y="1"/>
                    <a:pt x="30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3" name="Google Shape;12533;p23"/>
            <p:cNvSpPr/>
            <p:nvPr/>
          </p:nvSpPr>
          <p:spPr>
            <a:xfrm>
              <a:off x="2498825" y="3143725"/>
              <a:ext cx="158175" cy="109575"/>
            </a:xfrm>
            <a:custGeom>
              <a:avLst/>
              <a:gdLst/>
              <a:ahLst/>
              <a:cxnLst/>
              <a:rect l="l" t="t" r="r" b="b"/>
              <a:pathLst>
                <a:path w="6327" h="4383" extrusionOk="0">
                  <a:moveTo>
                    <a:pt x="2870" y="0"/>
                  </a:moveTo>
                  <a:cubicBezTo>
                    <a:pt x="2623" y="31"/>
                    <a:pt x="2623" y="401"/>
                    <a:pt x="2870" y="432"/>
                  </a:cubicBezTo>
                  <a:lnTo>
                    <a:pt x="4845" y="432"/>
                  </a:lnTo>
                  <a:cubicBezTo>
                    <a:pt x="5432" y="432"/>
                    <a:pt x="5895" y="895"/>
                    <a:pt x="5895" y="1481"/>
                  </a:cubicBezTo>
                  <a:lnTo>
                    <a:pt x="5895" y="2901"/>
                  </a:lnTo>
                  <a:cubicBezTo>
                    <a:pt x="5895" y="3487"/>
                    <a:pt x="5432" y="3950"/>
                    <a:pt x="4845" y="3950"/>
                  </a:cubicBezTo>
                  <a:lnTo>
                    <a:pt x="1512" y="3950"/>
                  </a:lnTo>
                  <a:cubicBezTo>
                    <a:pt x="926" y="3950"/>
                    <a:pt x="432" y="3487"/>
                    <a:pt x="432" y="2901"/>
                  </a:cubicBezTo>
                  <a:lnTo>
                    <a:pt x="432" y="1512"/>
                  </a:lnTo>
                  <a:cubicBezTo>
                    <a:pt x="432" y="926"/>
                    <a:pt x="926" y="432"/>
                    <a:pt x="1512" y="432"/>
                  </a:cubicBezTo>
                  <a:lnTo>
                    <a:pt x="1852" y="432"/>
                  </a:lnTo>
                  <a:cubicBezTo>
                    <a:pt x="2099" y="401"/>
                    <a:pt x="2099" y="62"/>
                    <a:pt x="1852" y="31"/>
                  </a:cubicBezTo>
                  <a:lnTo>
                    <a:pt x="1512" y="31"/>
                  </a:lnTo>
                  <a:cubicBezTo>
                    <a:pt x="679" y="31"/>
                    <a:pt x="31" y="679"/>
                    <a:pt x="31" y="1512"/>
                  </a:cubicBezTo>
                  <a:lnTo>
                    <a:pt x="31" y="2901"/>
                  </a:lnTo>
                  <a:cubicBezTo>
                    <a:pt x="0" y="3734"/>
                    <a:pt x="679" y="4382"/>
                    <a:pt x="1512" y="4382"/>
                  </a:cubicBezTo>
                  <a:lnTo>
                    <a:pt x="4845" y="4382"/>
                  </a:lnTo>
                  <a:cubicBezTo>
                    <a:pt x="5679" y="4382"/>
                    <a:pt x="6327" y="3703"/>
                    <a:pt x="6327" y="2901"/>
                  </a:cubicBezTo>
                  <a:lnTo>
                    <a:pt x="6327" y="1481"/>
                  </a:lnTo>
                  <a:cubicBezTo>
                    <a:pt x="6327" y="679"/>
                    <a:pt x="5679" y="0"/>
                    <a:pt x="484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4" name="Google Shape;12534;p23"/>
            <p:cNvSpPr/>
            <p:nvPr/>
          </p:nvSpPr>
          <p:spPr>
            <a:xfrm>
              <a:off x="2586300" y="3170750"/>
              <a:ext cx="41925" cy="37675"/>
            </a:xfrm>
            <a:custGeom>
              <a:avLst/>
              <a:gdLst/>
              <a:ahLst/>
              <a:cxnLst/>
              <a:rect l="l" t="t" r="r" b="b"/>
              <a:pathLst>
                <a:path w="1677" h="1507" extrusionOk="0">
                  <a:moveTo>
                    <a:pt x="312" y="0"/>
                  </a:moveTo>
                  <a:cubicBezTo>
                    <a:pt x="150" y="0"/>
                    <a:pt x="0" y="203"/>
                    <a:pt x="143" y="370"/>
                  </a:cubicBezTo>
                  <a:lnTo>
                    <a:pt x="544" y="740"/>
                  </a:lnTo>
                  <a:lnTo>
                    <a:pt x="143" y="1141"/>
                  </a:lnTo>
                  <a:cubicBezTo>
                    <a:pt x="81" y="1203"/>
                    <a:pt x="81" y="1357"/>
                    <a:pt x="143" y="1450"/>
                  </a:cubicBezTo>
                  <a:cubicBezTo>
                    <a:pt x="189" y="1481"/>
                    <a:pt x="243" y="1496"/>
                    <a:pt x="297" y="1496"/>
                  </a:cubicBezTo>
                  <a:cubicBezTo>
                    <a:pt x="351" y="1496"/>
                    <a:pt x="405" y="1481"/>
                    <a:pt x="451" y="1450"/>
                  </a:cubicBezTo>
                  <a:lnTo>
                    <a:pt x="853" y="1049"/>
                  </a:lnTo>
                  <a:lnTo>
                    <a:pt x="1223" y="1450"/>
                  </a:lnTo>
                  <a:cubicBezTo>
                    <a:pt x="1270" y="1490"/>
                    <a:pt x="1320" y="1507"/>
                    <a:pt x="1367" y="1507"/>
                  </a:cubicBezTo>
                  <a:cubicBezTo>
                    <a:pt x="1538" y="1507"/>
                    <a:pt x="1677" y="1286"/>
                    <a:pt x="1532" y="1141"/>
                  </a:cubicBezTo>
                  <a:lnTo>
                    <a:pt x="1130" y="740"/>
                  </a:lnTo>
                  <a:lnTo>
                    <a:pt x="1532" y="370"/>
                  </a:lnTo>
                  <a:cubicBezTo>
                    <a:pt x="1674" y="203"/>
                    <a:pt x="1542" y="0"/>
                    <a:pt x="1375" y="0"/>
                  </a:cubicBezTo>
                  <a:cubicBezTo>
                    <a:pt x="1326" y="0"/>
                    <a:pt x="1273" y="18"/>
                    <a:pt x="1223" y="61"/>
                  </a:cubicBezTo>
                  <a:lnTo>
                    <a:pt x="853" y="462"/>
                  </a:lnTo>
                  <a:lnTo>
                    <a:pt x="451" y="61"/>
                  </a:lnTo>
                  <a:cubicBezTo>
                    <a:pt x="409" y="18"/>
                    <a:pt x="360" y="0"/>
                    <a:pt x="31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5" name="Google Shape;12535;p23"/>
            <p:cNvSpPr/>
            <p:nvPr/>
          </p:nvSpPr>
          <p:spPr>
            <a:xfrm>
              <a:off x="2499600" y="3274100"/>
              <a:ext cx="361875" cy="101875"/>
            </a:xfrm>
            <a:custGeom>
              <a:avLst/>
              <a:gdLst/>
              <a:ahLst/>
              <a:cxnLst/>
              <a:rect l="l" t="t" r="r" b="b"/>
              <a:pathLst>
                <a:path w="14475" h="4075" extrusionOk="0">
                  <a:moveTo>
                    <a:pt x="12993" y="433"/>
                  </a:moveTo>
                  <a:cubicBezTo>
                    <a:pt x="13548" y="433"/>
                    <a:pt x="14042" y="896"/>
                    <a:pt x="14042" y="1482"/>
                  </a:cubicBezTo>
                  <a:lnTo>
                    <a:pt x="14042" y="2593"/>
                  </a:lnTo>
                  <a:cubicBezTo>
                    <a:pt x="14042" y="3179"/>
                    <a:pt x="13548" y="3642"/>
                    <a:pt x="12993" y="3642"/>
                  </a:cubicBezTo>
                  <a:lnTo>
                    <a:pt x="1481" y="3642"/>
                  </a:lnTo>
                  <a:cubicBezTo>
                    <a:pt x="895" y="3642"/>
                    <a:pt x="401" y="3179"/>
                    <a:pt x="401" y="2593"/>
                  </a:cubicBezTo>
                  <a:lnTo>
                    <a:pt x="401" y="1482"/>
                  </a:lnTo>
                  <a:cubicBezTo>
                    <a:pt x="401" y="896"/>
                    <a:pt x="895" y="433"/>
                    <a:pt x="1481" y="433"/>
                  </a:cubicBezTo>
                  <a:close/>
                  <a:moveTo>
                    <a:pt x="1481" y="1"/>
                  </a:moveTo>
                  <a:cubicBezTo>
                    <a:pt x="648" y="1"/>
                    <a:pt x="0" y="680"/>
                    <a:pt x="0" y="1482"/>
                  </a:cubicBezTo>
                  <a:lnTo>
                    <a:pt x="0" y="2593"/>
                  </a:lnTo>
                  <a:cubicBezTo>
                    <a:pt x="0" y="3426"/>
                    <a:pt x="648" y="4074"/>
                    <a:pt x="1481" y="4074"/>
                  </a:cubicBezTo>
                  <a:lnTo>
                    <a:pt x="12993" y="4074"/>
                  </a:lnTo>
                  <a:cubicBezTo>
                    <a:pt x="13795" y="4074"/>
                    <a:pt x="14474" y="3426"/>
                    <a:pt x="14474" y="2593"/>
                  </a:cubicBezTo>
                  <a:lnTo>
                    <a:pt x="14474" y="1482"/>
                  </a:lnTo>
                  <a:cubicBezTo>
                    <a:pt x="14474" y="680"/>
                    <a:pt x="13795" y="1"/>
                    <a:pt x="1299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6" name="Google Shape;12536;p23"/>
            <p:cNvSpPr/>
            <p:nvPr/>
          </p:nvSpPr>
          <p:spPr>
            <a:xfrm>
              <a:off x="2789200" y="3301575"/>
              <a:ext cx="41325" cy="37350"/>
            </a:xfrm>
            <a:custGeom>
              <a:avLst/>
              <a:gdLst/>
              <a:ahLst/>
              <a:cxnLst/>
              <a:rect l="l" t="t" r="r" b="b"/>
              <a:pathLst>
                <a:path w="1653" h="1494" extrusionOk="0">
                  <a:moveTo>
                    <a:pt x="305" y="1"/>
                  </a:moveTo>
                  <a:cubicBezTo>
                    <a:pt x="146" y="1"/>
                    <a:pt x="3" y="212"/>
                    <a:pt x="144" y="352"/>
                  </a:cubicBezTo>
                  <a:lnTo>
                    <a:pt x="545" y="753"/>
                  </a:lnTo>
                  <a:lnTo>
                    <a:pt x="144" y="1124"/>
                  </a:lnTo>
                  <a:cubicBezTo>
                    <a:pt x="1" y="1290"/>
                    <a:pt x="151" y="1493"/>
                    <a:pt x="312" y="1493"/>
                  </a:cubicBezTo>
                  <a:cubicBezTo>
                    <a:pt x="360" y="1493"/>
                    <a:pt x="410" y="1475"/>
                    <a:pt x="452" y="1432"/>
                  </a:cubicBezTo>
                  <a:lnTo>
                    <a:pt x="853" y="1031"/>
                  </a:lnTo>
                  <a:lnTo>
                    <a:pt x="1224" y="1432"/>
                  </a:lnTo>
                  <a:cubicBezTo>
                    <a:pt x="1271" y="1466"/>
                    <a:pt x="1319" y="1481"/>
                    <a:pt x="1365" y="1481"/>
                  </a:cubicBezTo>
                  <a:cubicBezTo>
                    <a:pt x="1528" y="1481"/>
                    <a:pt x="1653" y="1293"/>
                    <a:pt x="1532" y="1124"/>
                  </a:cubicBezTo>
                  <a:lnTo>
                    <a:pt x="1131" y="753"/>
                  </a:lnTo>
                  <a:lnTo>
                    <a:pt x="1532" y="352"/>
                  </a:lnTo>
                  <a:cubicBezTo>
                    <a:pt x="1594" y="260"/>
                    <a:pt x="1594" y="136"/>
                    <a:pt x="1532" y="74"/>
                  </a:cubicBezTo>
                  <a:cubicBezTo>
                    <a:pt x="1486" y="28"/>
                    <a:pt x="1432" y="5"/>
                    <a:pt x="1378" y="5"/>
                  </a:cubicBezTo>
                  <a:cubicBezTo>
                    <a:pt x="1324" y="5"/>
                    <a:pt x="1270" y="28"/>
                    <a:pt x="1224" y="74"/>
                  </a:cubicBezTo>
                  <a:lnTo>
                    <a:pt x="853" y="445"/>
                  </a:lnTo>
                  <a:lnTo>
                    <a:pt x="452" y="74"/>
                  </a:lnTo>
                  <a:cubicBezTo>
                    <a:pt x="407" y="22"/>
                    <a:pt x="355" y="1"/>
                    <a:pt x="30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37" name="Google Shape;12537;p23"/>
          <p:cNvGrpSpPr/>
          <p:nvPr/>
        </p:nvGrpSpPr>
        <p:grpSpPr>
          <a:xfrm>
            <a:off x="4281526" y="3844091"/>
            <a:ext cx="524700" cy="481967"/>
            <a:chOff x="1714150" y="3014050"/>
            <a:chExt cx="393525" cy="361475"/>
          </a:xfrm>
          <a:noFill/>
        </p:grpSpPr>
        <p:sp>
          <p:nvSpPr>
            <p:cNvPr id="12538" name="Google Shape;12538;p23"/>
            <p:cNvSpPr/>
            <p:nvPr/>
          </p:nvSpPr>
          <p:spPr>
            <a:xfrm>
              <a:off x="1778200" y="3048625"/>
              <a:ext cx="84875" cy="80750"/>
            </a:xfrm>
            <a:custGeom>
              <a:avLst/>
              <a:gdLst/>
              <a:ahLst/>
              <a:cxnLst/>
              <a:rect l="l" t="t" r="r" b="b"/>
              <a:pathLst>
                <a:path w="3395" h="3230" extrusionOk="0">
                  <a:moveTo>
                    <a:pt x="1698" y="594"/>
                  </a:moveTo>
                  <a:lnTo>
                    <a:pt x="1944" y="1150"/>
                  </a:lnTo>
                  <a:cubicBezTo>
                    <a:pt x="2006" y="1212"/>
                    <a:pt x="2068" y="1273"/>
                    <a:pt x="2160" y="1304"/>
                  </a:cubicBezTo>
                  <a:lnTo>
                    <a:pt x="2778" y="1397"/>
                  </a:lnTo>
                  <a:lnTo>
                    <a:pt x="2346" y="1829"/>
                  </a:lnTo>
                  <a:cubicBezTo>
                    <a:pt x="2284" y="1891"/>
                    <a:pt x="2253" y="1983"/>
                    <a:pt x="2253" y="2076"/>
                  </a:cubicBezTo>
                  <a:lnTo>
                    <a:pt x="2377" y="2693"/>
                  </a:lnTo>
                  <a:lnTo>
                    <a:pt x="2377" y="2693"/>
                  </a:lnTo>
                  <a:lnTo>
                    <a:pt x="1821" y="2384"/>
                  </a:lnTo>
                  <a:cubicBezTo>
                    <a:pt x="1790" y="2384"/>
                    <a:pt x="1728" y="2354"/>
                    <a:pt x="1698" y="2354"/>
                  </a:cubicBezTo>
                  <a:cubicBezTo>
                    <a:pt x="1636" y="2354"/>
                    <a:pt x="1605" y="2384"/>
                    <a:pt x="1543" y="2384"/>
                  </a:cubicBezTo>
                  <a:lnTo>
                    <a:pt x="988" y="2693"/>
                  </a:lnTo>
                  <a:lnTo>
                    <a:pt x="988" y="2693"/>
                  </a:lnTo>
                  <a:lnTo>
                    <a:pt x="1111" y="2076"/>
                  </a:lnTo>
                  <a:cubicBezTo>
                    <a:pt x="1142" y="1983"/>
                    <a:pt x="1080" y="1891"/>
                    <a:pt x="1019" y="1829"/>
                  </a:cubicBezTo>
                  <a:lnTo>
                    <a:pt x="587" y="1397"/>
                  </a:lnTo>
                  <a:lnTo>
                    <a:pt x="1204" y="1304"/>
                  </a:lnTo>
                  <a:cubicBezTo>
                    <a:pt x="1296" y="1273"/>
                    <a:pt x="1389" y="1243"/>
                    <a:pt x="1420" y="1150"/>
                  </a:cubicBezTo>
                  <a:lnTo>
                    <a:pt x="1698" y="594"/>
                  </a:lnTo>
                  <a:close/>
                  <a:moveTo>
                    <a:pt x="1694" y="0"/>
                  </a:moveTo>
                  <a:cubicBezTo>
                    <a:pt x="1590" y="0"/>
                    <a:pt x="1482" y="54"/>
                    <a:pt x="1420" y="162"/>
                  </a:cubicBezTo>
                  <a:lnTo>
                    <a:pt x="1080" y="872"/>
                  </a:lnTo>
                  <a:lnTo>
                    <a:pt x="247" y="996"/>
                  </a:lnTo>
                  <a:cubicBezTo>
                    <a:pt x="154" y="1027"/>
                    <a:pt x="62" y="1088"/>
                    <a:pt x="31" y="1212"/>
                  </a:cubicBezTo>
                  <a:cubicBezTo>
                    <a:pt x="0" y="1304"/>
                    <a:pt x="0" y="1428"/>
                    <a:pt x="93" y="1489"/>
                  </a:cubicBezTo>
                  <a:lnTo>
                    <a:pt x="679" y="2076"/>
                  </a:lnTo>
                  <a:lnTo>
                    <a:pt x="556" y="2878"/>
                  </a:lnTo>
                  <a:cubicBezTo>
                    <a:pt x="525" y="3002"/>
                    <a:pt x="556" y="3094"/>
                    <a:pt x="648" y="3156"/>
                  </a:cubicBezTo>
                  <a:cubicBezTo>
                    <a:pt x="699" y="3207"/>
                    <a:pt x="760" y="3230"/>
                    <a:pt x="819" y="3230"/>
                  </a:cubicBezTo>
                  <a:cubicBezTo>
                    <a:pt x="867" y="3230"/>
                    <a:pt x="915" y="3215"/>
                    <a:pt x="957" y="3187"/>
                  </a:cubicBezTo>
                  <a:lnTo>
                    <a:pt x="1698" y="2816"/>
                  </a:lnTo>
                  <a:lnTo>
                    <a:pt x="2407" y="3187"/>
                  </a:lnTo>
                  <a:cubicBezTo>
                    <a:pt x="2449" y="3215"/>
                    <a:pt x="2497" y="3230"/>
                    <a:pt x="2545" y="3230"/>
                  </a:cubicBezTo>
                  <a:cubicBezTo>
                    <a:pt x="2605" y="3230"/>
                    <a:pt x="2665" y="3207"/>
                    <a:pt x="2716" y="3156"/>
                  </a:cubicBezTo>
                  <a:cubicBezTo>
                    <a:pt x="2809" y="3094"/>
                    <a:pt x="2839" y="3002"/>
                    <a:pt x="2839" y="2878"/>
                  </a:cubicBezTo>
                  <a:lnTo>
                    <a:pt x="2685" y="2076"/>
                  </a:lnTo>
                  <a:lnTo>
                    <a:pt x="3272" y="1489"/>
                  </a:lnTo>
                  <a:cubicBezTo>
                    <a:pt x="3364" y="1428"/>
                    <a:pt x="3395" y="1304"/>
                    <a:pt x="3364" y="1212"/>
                  </a:cubicBezTo>
                  <a:cubicBezTo>
                    <a:pt x="3333" y="1088"/>
                    <a:pt x="3241" y="1027"/>
                    <a:pt x="3117" y="1027"/>
                  </a:cubicBezTo>
                  <a:lnTo>
                    <a:pt x="2315" y="903"/>
                  </a:lnTo>
                  <a:lnTo>
                    <a:pt x="1944" y="162"/>
                  </a:lnTo>
                  <a:cubicBezTo>
                    <a:pt x="1898" y="54"/>
                    <a:pt x="1798" y="0"/>
                    <a:pt x="169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9" name="Google Shape;12539;p23"/>
            <p:cNvSpPr/>
            <p:nvPr/>
          </p:nvSpPr>
          <p:spPr>
            <a:xfrm>
              <a:off x="1879275" y="3048050"/>
              <a:ext cx="84875" cy="81325"/>
            </a:xfrm>
            <a:custGeom>
              <a:avLst/>
              <a:gdLst/>
              <a:ahLst/>
              <a:cxnLst/>
              <a:rect l="l" t="t" r="r" b="b"/>
              <a:pathLst>
                <a:path w="3395" h="3253" extrusionOk="0">
                  <a:moveTo>
                    <a:pt x="1728" y="617"/>
                  </a:moveTo>
                  <a:lnTo>
                    <a:pt x="1975" y="1173"/>
                  </a:lnTo>
                  <a:cubicBezTo>
                    <a:pt x="2037" y="1235"/>
                    <a:pt x="2099" y="1296"/>
                    <a:pt x="2191" y="1327"/>
                  </a:cubicBezTo>
                  <a:lnTo>
                    <a:pt x="2809" y="1420"/>
                  </a:lnTo>
                  <a:lnTo>
                    <a:pt x="2376" y="1852"/>
                  </a:lnTo>
                  <a:cubicBezTo>
                    <a:pt x="2284" y="1914"/>
                    <a:pt x="2253" y="2006"/>
                    <a:pt x="2284" y="2099"/>
                  </a:cubicBezTo>
                  <a:lnTo>
                    <a:pt x="2376" y="2716"/>
                  </a:lnTo>
                  <a:lnTo>
                    <a:pt x="1852" y="2407"/>
                  </a:lnTo>
                  <a:cubicBezTo>
                    <a:pt x="1805" y="2392"/>
                    <a:pt x="1759" y="2384"/>
                    <a:pt x="1713" y="2384"/>
                  </a:cubicBezTo>
                  <a:cubicBezTo>
                    <a:pt x="1667" y="2384"/>
                    <a:pt x="1620" y="2392"/>
                    <a:pt x="1574" y="2407"/>
                  </a:cubicBezTo>
                  <a:lnTo>
                    <a:pt x="1049" y="2716"/>
                  </a:lnTo>
                  <a:lnTo>
                    <a:pt x="1142" y="2099"/>
                  </a:lnTo>
                  <a:cubicBezTo>
                    <a:pt x="1173" y="2006"/>
                    <a:pt x="1111" y="1914"/>
                    <a:pt x="1049" y="1852"/>
                  </a:cubicBezTo>
                  <a:lnTo>
                    <a:pt x="617" y="1420"/>
                  </a:lnTo>
                  <a:lnTo>
                    <a:pt x="1235" y="1327"/>
                  </a:lnTo>
                  <a:cubicBezTo>
                    <a:pt x="1327" y="1296"/>
                    <a:pt x="1389" y="1235"/>
                    <a:pt x="1451" y="1173"/>
                  </a:cubicBezTo>
                  <a:lnTo>
                    <a:pt x="1728" y="617"/>
                  </a:lnTo>
                  <a:close/>
                  <a:moveTo>
                    <a:pt x="1697" y="0"/>
                  </a:moveTo>
                  <a:cubicBezTo>
                    <a:pt x="1605" y="0"/>
                    <a:pt x="1481" y="62"/>
                    <a:pt x="1451" y="185"/>
                  </a:cubicBezTo>
                  <a:lnTo>
                    <a:pt x="1080" y="926"/>
                  </a:lnTo>
                  <a:lnTo>
                    <a:pt x="278" y="1019"/>
                  </a:lnTo>
                  <a:cubicBezTo>
                    <a:pt x="154" y="1050"/>
                    <a:pt x="62" y="1111"/>
                    <a:pt x="31" y="1235"/>
                  </a:cubicBezTo>
                  <a:cubicBezTo>
                    <a:pt x="0" y="1327"/>
                    <a:pt x="31" y="1451"/>
                    <a:pt x="124" y="1512"/>
                  </a:cubicBezTo>
                  <a:lnTo>
                    <a:pt x="710" y="2099"/>
                  </a:lnTo>
                  <a:lnTo>
                    <a:pt x="556" y="2901"/>
                  </a:lnTo>
                  <a:cubicBezTo>
                    <a:pt x="525" y="3025"/>
                    <a:pt x="586" y="3117"/>
                    <a:pt x="679" y="3179"/>
                  </a:cubicBezTo>
                  <a:cubicBezTo>
                    <a:pt x="730" y="3230"/>
                    <a:pt x="781" y="3253"/>
                    <a:pt x="837" y="3253"/>
                  </a:cubicBezTo>
                  <a:cubicBezTo>
                    <a:pt x="883" y="3253"/>
                    <a:pt x="932" y="3238"/>
                    <a:pt x="988" y="3210"/>
                  </a:cubicBezTo>
                  <a:lnTo>
                    <a:pt x="1697" y="2839"/>
                  </a:lnTo>
                  <a:lnTo>
                    <a:pt x="2438" y="3210"/>
                  </a:lnTo>
                  <a:cubicBezTo>
                    <a:pt x="2486" y="3237"/>
                    <a:pt x="2534" y="3249"/>
                    <a:pt x="2581" y="3249"/>
                  </a:cubicBezTo>
                  <a:cubicBezTo>
                    <a:pt x="2748" y="3249"/>
                    <a:pt x="2888" y="3094"/>
                    <a:pt x="2839" y="2901"/>
                  </a:cubicBezTo>
                  <a:lnTo>
                    <a:pt x="2716" y="2099"/>
                  </a:lnTo>
                  <a:lnTo>
                    <a:pt x="3302" y="1512"/>
                  </a:lnTo>
                  <a:cubicBezTo>
                    <a:pt x="3364" y="1451"/>
                    <a:pt x="3395" y="1327"/>
                    <a:pt x="3364" y="1235"/>
                  </a:cubicBezTo>
                  <a:cubicBezTo>
                    <a:pt x="3333" y="1111"/>
                    <a:pt x="3241" y="1050"/>
                    <a:pt x="3148" y="1019"/>
                  </a:cubicBezTo>
                  <a:lnTo>
                    <a:pt x="2315" y="895"/>
                  </a:lnTo>
                  <a:lnTo>
                    <a:pt x="1975" y="185"/>
                  </a:lnTo>
                  <a:cubicBezTo>
                    <a:pt x="1914" y="62"/>
                    <a:pt x="1821" y="0"/>
                    <a:pt x="169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0" name="Google Shape;12540;p23"/>
            <p:cNvSpPr/>
            <p:nvPr/>
          </p:nvSpPr>
          <p:spPr>
            <a:xfrm>
              <a:off x="1980325" y="3048625"/>
              <a:ext cx="85675" cy="80350"/>
            </a:xfrm>
            <a:custGeom>
              <a:avLst/>
              <a:gdLst/>
              <a:ahLst/>
              <a:cxnLst/>
              <a:rect l="l" t="t" r="r" b="b"/>
              <a:pathLst>
                <a:path w="3427" h="3214" extrusionOk="0">
                  <a:moveTo>
                    <a:pt x="1729" y="594"/>
                  </a:moveTo>
                  <a:lnTo>
                    <a:pt x="1976" y="1150"/>
                  </a:lnTo>
                  <a:cubicBezTo>
                    <a:pt x="2038" y="1212"/>
                    <a:pt x="2100" y="1273"/>
                    <a:pt x="2192" y="1304"/>
                  </a:cubicBezTo>
                  <a:lnTo>
                    <a:pt x="2809" y="1397"/>
                  </a:lnTo>
                  <a:lnTo>
                    <a:pt x="2377" y="1829"/>
                  </a:lnTo>
                  <a:cubicBezTo>
                    <a:pt x="2316" y="1891"/>
                    <a:pt x="2285" y="1983"/>
                    <a:pt x="2285" y="2076"/>
                  </a:cubicBezTo>
                  <a:lnTo>
                    <a:pt x="2408" y="2693"/>
                  </a:lnTo>
                  <a:lnTo>
                    <a:pt x="2408" y="2693"/>
                  </a:lnTo>
                  <a:lnTo>
                    <a:pt x="1853" y="2384"/>
                  </a:lnTo>
                  <a:cubicBezTo>
                    <a:pt x="1806" y="2369"/>
                    <a:pt x="1760" y="2361"/>
                    <a:pt x="1714" y="2361"/>
                  </a:cubicBezTo>
                  <a:cubicBezTo>
                    <a:pt x="1668" y="2361"/>
                    <a:pt x="1621" y="2369"/>
                    <a:pt x="1575" y="2384"/>
                  </a:cubicBezTo>
                  <a:lnTo>
                    <a:pt x="1050" y="2693"/>
                  </a:lnTo>
                  <a:lnTo>
                    <a:pt x="1143" y="2076"/>
                  </a:lnTo>
                  <a:cubicBezTo>
                    <a:pt x="1143" y="1983"/>
                    <a:pt x="1112" y="1891"/>
                    <a:pt x="1050" y="1829"/>
                  </a:cubicBezTo>
                  <a:lnTo>
                    <a:pt x="618" y="1397"/>
                  </a:lnTo>
                  <a:lnTo>
                    <a:pt x="1235" y="1304"/>
                  </a:lnTo>
                  <a:cubicBezTo>
                    <a:pt x="1328" y="1273"/>
                    <a:pt x="1390" y="1212"/>
                    <a:pt x="1451" y="1150"/>
                  </a:cubicBezTo>
                  <a:lnTo>
                    <a:pt x="1729" y="594"/>
                  </a:lnTo>
                  <a:close/>
                  <a:moveTo>
                    <a:pt x="1714" y="0"/>
                  </a:moveTo>
                  <a:cubicBezTo>
                    <a:pt x="1614" y="0"/>
                    <a:pt x="1513" y="54"/>
                    <a:pt x="1451" y="162"/>
                  </a:cubicBezTo>
                  <a:lnTo>
                    <a:pt x="1081" y="872"/>
                  </a:lnTo>
                  <a:lnTo>
                    <a:pt x="279" y="996"/>
                  </a:lnTo>
                  <a:cubicBezTo>
                    <a:pt x="186" y="1027"/>
                    <a:pt x="94" y="1088"/>
                    <a:pt x="63" y="1212"/>
                  </a:cubicBezTo>
                  <a:cubicBezTo>
                    <a:pt x="1" y="1304"/>
                    <a:pt x="32" y="1428"/>
                    <a:pt x="124" y="1489"/>
                  </a:cubicBezTo>
                  <a:lnTo>
                    <a:pt x="711" y="2076"/>
                  </a:lnTo>
                  <a:lnTo>
                    <a:pt x="587" y="2878"/>
                  </a:lnTo>
                  <a:cubicBezTo>
                    <a:pt x="538" y="3076"/>
                    <a:pt x="686" y="3214"/>
                    <a:pt x="858" y="3214"/>
                  </a:cubicBezTo>
                  <a:cubicBezTo>
                    <a:pt x="901" y="3214"/>
                    <a:pt x="945" y="3205"/>
                    <a:pt x="989" y="3187"/>
                  </a:cubicBezTo>
                  <a:lnTo>
                    <a:pt x="1729" y="2786"/>
                  </a:lnTo>
                  <a:lnTo>
                    <a:pt x="2439" y="3187"/>
                  </a:lnTo>
                  <a:cubicBezTo>
                    <a:pt x="2477" y="3200"/>
                    <a:pt x="2521" y="3207"/>
                    <a:pt x="2566" y="3207"/>
                  </a:cubicBezTo>
                  <a:cubicBezTo>
                    <a:pt x="2629" y="3207"/>
                    <a:pt x="2693" y="3192"/>
                    <a:pt x="2748" y="3156"/>
                  </a:cubicBezTo>
                  <a:cubicBezTo>
                    <a:pt x="2840" y="3094"/>
                    <a:pt x="2871" y="2971"/>
                    <a:pt x="2871" y="2878"/>
                  </a:cubicBezTo>
                  <a:lnTo>
                    <a:pt x="2717" y="2076"/>
                  </a:lnTo>
                  <a:lnTo>
                    <a:pt x="3303" y="1489"/>
                  </a:lnTo>
                  <a:cubicBezTo>
                    <a:pt x="3396" y="1428"/>
                    <a:pt x="3427" y="1304"/>
                    <a:pt x="3396" y="1212"/>
                  </a:cubicBezTo>
                  <a:cubicBezTo>
                    <a:pt x="3365" y="1088"/>
                    <a:pt x="3272" y="1027"/>
                    <a:pt x="3149" y="996"/>
                  </a:cubicBezTo>
                  <a:lnTo>
                    <a:pt x="2346" y="872"/>
                  </a:lnTo>
                  <a:lnTo>
                    <a:pt x="1976" y="162"/>
                  </a:lnTo>
                  <a:cubicBezTo>
                    <a:pt x="1914" y="54"/>
                    <a:pt x="1814" y="0"/>
                    <a:pt x="171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1" name="Google Shape;12541;p23"/>
            <p:cNvSpPr/>
            <p:nvPr/>
          </p:nvSpPr>
          <p:spPr>
            <a:xfrm>
              <a:off x="1741150" y="3014050"/>
              <a:ext cx="361900" cy="184475"/>
            </a:xfrm>
            <a:custGeom>
              <a:avLst/>
              <a:gdLst/>
              <a:ahLst/>
              <a:cxnLst/>
              <a:rect l="l" t="t" r="r" b="b"/>
              <a:pathLst>
                <a:path w="14476" h="7379" extrusionOk="0">
                  <a:moveTo>
                    <a:pt x="2652" y="1"/>
                  </a:moveTo>
                  <a:cubicBezTo>
                    <a:pt x="2643" y="1"/>
                    <a:pt x="2634" y="1"/>
                    <a:pt x="2624" y="2"/>
                  </a:cubicBezTo>
                  <a:lnTo>
                    <a:pt x="1297" y="2"/>
                  </a:lnTo>
                  <a:cubicBezTo>
                    <a:pt x="587" y="2"/>
                    <a:pt x="1" y="589"/>
                    <a:pt x="1" y="1298"/>
                  </a:cubicBezTo>
                  <a:lnTo>
                    <a:pt x="1" y="4693"/>
                  </a:lnTo>
                  <a:cubicBezTo>
                    <a:pt x="1" y="5403"/>
                    <a:pt x="587" y="5989"/>
                    <a:pt x="1297" y="5989"/>
                  </a:cubicBezTo>
                  <a:lnTo>
                    <a:pt x="2038" y="5989"/>
                  </a:lnTo>
                  <a:lnTo>
                    <a:pt x="3025" y="7286"/>
                  </a:lnTo>
                  <a:cubicBezTo>
                    <a:pt x="3056" y="7347"/>
                    <a:pt x="3118" y="7378"/>
                    <a:pt x="3183" y="7378"/>
                  </a:cubicBezTo>
                  <a:cubicBezTo>
                    <a:pt x="3249" y="7378"/>
                    <a:pt x="3318" y="7347"/>
                    <a:pt x="3365" y="7286"/>
                  </a:cubicBezTo>
                  <a:lnTo>
                    <a:pt x="4321" y="5989"/>
                  </a:lnTo>
                  <a:lnTo>
                    <a:pt x="13179" y="5989"/>
                  </a:lnTo>
                  <a:cubicBezTo>
                    <a:pt x="13889" y="5989"/>
                    <a:pt x="14475" y="5403"/>
                    <a:pt x="14475" y="4693"/>
                  </a:cubicBezTo>
                  <a:lnTo>
                    <a:pt x="14475" y="1298"/>
                  </a:lnTo>
                  <a:cubicBezTo>
                    <a:pt x="14475" y="606"/>
                    <a:pt x="13917" y="1"/>
                    <a:pt x="13230" y="1"/>
                  </a:cubicBezTo>
                  <a:cubicBezTo>
                    <a:pt x="13213" y="1"/>
                    <a:pt x="13196" y="2"/>
                    <a:pt x="13179" y="2"/>
                  </a:cubicBezTo>
                  <a:lnTo>
                    <a:pt x="3673" y="2"/>
                  </a:lnTo>
                  <a:cubicBezTo>
                    <a:pt x="3426" y="33"/>
                    <a:pt x="3426" y="373"/>
                    <a:pt x="3673" y="403"/>
                  </a:cubicBezTo>
                  <a:lnTo>
                    <a:pt x="13179" y="403"/>
                  </a:lnTo>
                  <a:cubicBezTo>
                    <a:pt x="13642" y="403"/>
                    <a:pt x="14043" y="805"/>
                    <a:pt x="14043" y="1298"/>
                  </a:cubicBezTo>
                  <a:lnTo>
                    <a:pt x="14043" y="4662"/>
                  </a:lnTo>
                  <a:cubicBezTo>
                    <a:pt x="14043" y="5156"/>
                    <a:pt x="13642" y="5557"/>
                    <a:pt x="13179" y="5557"/>
                  </a:cubicBezTo>
                  <a:lnTo>
                    <a:pt x="4229" y="5557"/>
                  </a:lnTo>
                  <a:cubicBezTo>
                    <a:pt x="4167" y="5557"/>
                    <a:pt x="4105" y="5588"/>
                    <a:pt x="4075" y="5650"/>
                  </a:cubicBezTo>
                  <a:lnTo>
                    <a:pt x="3180" y="6792"/>
                  </a:lnTo>
                  <a:lnTo>
                    <a:pt x="2315" y="5650"/>
                  </a:lnTo>
                  <a:cubicBezTo>
                    <a:pt x="2254" y="5588"/>
                    <a:pt x="2192" y="5557"/>
                    <a:pt x="2130" y="5557"/>
                  </a:cubicBezTo>
                  <a:lnTo>
                    <a:pt x="1297" y="5557"/>
                  </a:lnTo>
                  <a:cubicBezTo>
                    <a:pt x="834" y="5557"/>
                    <a:pt x="433" y="5156"/>
                    <a:pt x="433" y="4693"/>
                  </a:cubicBezTo>
                  <a:lnTo>
                    <a:pt x="433" y="1298"/>
                  </a:lnTo>
                  <a:cubicBezTo>
                    <a:pt x="433" y="805"/>
                    <a:pt x="834" y="403"/>
                    <a:pt x="1328" y="403"/>
                  </a:cubicBezTo>
                  <a:lnTo>
                    <a:pt x="2624" y="403"/>
                  </a:lnTo>
                  <a:cubicBezTo>
                    <a:pt x="2892" y="403"/>
                    <a:pt x="2901" y="1"/>
                    <a:pt x="265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2" name="Google Shape;12542;p23"/>
            <p:cNvSpPr/>
            <p:nvPr/>
          </p:nvSpPr>
          <p:spPr>
            <a:xfrm>
              <a:off x="1714150" y="3216250"/>
              <a:ext cx="196775" cy="159275"/>
            </a:xfrm>
            <a:custGeom>
              <a:avLst/>
              <a:gdLst/>
              <a:ahLst/>
              <a:cxnLst/>
              <a:rect l="l" t="t" r="r" b="b"/>
              <a:pathLst>
                <a:path w="7871" h="6371" extrusionOk="0">
                  <a:moveTo>
                    <a:pt x="4259" y="1669"/>
                  </a:moveTo>
                  <a:cubicBezTo>
                    <a:pt x="4467" y="1669"/>
                    <a:pt x="4677" y="1745"/>
                    <a:pt x="4846" y="1914"/>
                  </a:cubicBezTo>
                  <a:cubicBezTo>
                    <a:pt x="5401" y="2469"/>
                    <a:pt x="5031" y="3395"/>
                    <a:pt x="4260" y="3395"/>
                  </a:cubicBezTo>
                  <a:cubicBezTo>
                    <a:pt x="3766" y="3395"/>
                    <a:pt x="3395" y="2994"/>
                    <a:pt x="3395" y="2531"/>
                  </a:cubicBezTo>
                  <a:cubicBezTo>
                    <a:pt x="3395" y="2007"/>
                    <a:pt x="3821" y="1669"/>
                    <a:pt x="4259" y="1669"/>
                  </a:cubicBezTo>
                  <a:close/>
                  <a:moveTo>
                    <a:pt x="4260" y="463"/>
                  </a:moveTo>
                  <a:cubicBezTo>
                    <a:pt x="6605" y="463"/>
                    <a:pt x="7870" y="3241"/>
                    <a:pt x="6327" y="5031"/>
                  </a:cubicBezTo>
                  <a:cubicBezTo>
                    <a:pt x="6235" y="4629"/>
                    <a:pt x="6019" y="4259"/>
                    <a:pt x="5710" y="4012"/>
                  </a:cubicBezTo>
                  <a:cubicBezTo>
                    <a:pt x="5525" y="3827"/>
                    <a:pt x="5278" y="3673"/>
                    <a:pt x="5031" y="3580"/>
                  </a:cubicBezTo>
                  <a:cubicBezTo>
                    <a:pt x="6019" y="2808"/>
                    <a:pt x="5463" y="1265"/>
                    <a:pt x="4260" y="1265"/>
                  </a:cubicBezTo>
                  <a:cubicBezTo>
                    <a:pt x="3025" y="1265"/>
                    <a:pt x="2500" y="2808"/>
                    <a:pt x="3457" y="3580"/>
                  </a:cubicBezTo>
                  <a:cubicBezTo>
                    <a:pt x="2809" y="3827"/>
                    <a:pt x="2346" y="4352"/>
                    <a:pt x="2161" y="5031"/>
                  </a:cubicBezTo>
                  <a:cubicBezTo>
                    <a:pt x="618" y="3241"/>
                    <a:pt x="1883" y="463"/>
                    <a:pt x="4260" y="463"/>
                  </a:cubicBezTo>
                  <a:close/>
                  <a:moveTo>
                    <a:pt x="4248" y="3812"/>
                  </a:moveTo>
                  <a:cubicBezTo>
                    <a:pt x="5047" y="3812"/>
                    <a:pt x="5849" y="4321"/>
                    <a:pt x="5988" y="5339"/>
                  </a:cubicBezTo>
                  <a:cubicBezTo>
                    <a:pt x="5479" y="5740"/>
                    <a:pt x="4861" y="5941"/>
                    <a:pt x="4248" y="5941"/>
                  </a:cubicBezTo>
                  <a:cubicBezTo>
                    <a:pt x="3635" y="5941"/>
                    <a:pt x="3025" y="5740"/>
                    <a:pt x="2531" y="5339"/>
                  </a:cubicBezTo>
                  <a:cubicBezTo>
                    <a:pt x="2655" y="4321"/>
                    <a:pt x="3449" y="3812"/>
                    <a:pt x="4248" y="3812"/>
                  </a:cubicBezTo>
                  <a:close/>
                  <a:moveTo>
                    <a:pt x="4260" y="0"/>
                  </a:moveTo>
                  <a:cubicBezTo>
                    <a:pt x="1420" y="0"/>
                    <a:pt x="1" y="3426"/>
                    <a:pt x="2007" y="5432"/>
                  </a:cubicBezTo>
                  <a:cubicBezTo>
                    <a:pt x="2655" y="6081"/>
                    <a:pt x="3453" y="6371"/>
                    <a:pt x="4235" y="6371"/>
                  </a:cubicBezTo>
                  <a:cubicBezTo>
                    <a:pt x="5870" y="6371"/>
                    <a:pt x="7438" y="5100"/>
                    <a:pt x="7438" y="3179"/>
                  </a:cubicBezTo>
                  <a:cubicBezTo>
                    <a:pt x="7438" y="1420"/>
                    <a:pt x="6019" y="0"/>
                    <a:pt x="426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3" name="Google Shape;12543;p23"/>
            <p:cNvSpPr/>
            <p:nvPr/>
          </p:nvSpPr>
          <p:spPr>
            <a:xfrm>
              <a:off x="1916300" y="3223950"/>
              <a:ext cx="190600" cy="37075"/>
            </a:xfrm>
            <a:custGeom>
              <a:avLst/>
              <a:gdLst/>
              <a:ahLst/>
              <a:cxnLst/>
              <a:rect l="l" t="t" r="r" b="b"/>
              <a:pathLst>
                <a:path w="7624" h="1483" extrusionOk="0">
                  <a:moveTo>
                    <a:pt x="6728" y="433"/>
                  </a:moveTo>
                  <a:cubicBezTo>
                    <a:pt x="7099" y="464"/>
                    <a:pt x="7099" y="1019"/>
                    <a:pt x="6728" y="1050"/>
                  </a:cubicBezTo>
                  <a:lnTo>
                    <a:pt x="895" y="1050"/>
                  </a:lnTo>
                  <a:cubicBezTo>
                    <a:pt x="525" y="1019"/>
                    <a:pt x="525" y="464"/>
                    <a:pt x="895" y="433"/>
                  </a:cubicBezTo>
                  <a:close/>
                  <a:moveTo>
                    <a:pt x="895" y="1"/>
                  </a:moveTo>
                  <a:cubicBezTo>
                    <a:pt x="0" y="62"/>
                    <a:pt x="0" y="1420"/>
                    <a:pt x="895" y="1482"/>
                  </a:cubicBezTo>
                  <a:lnTo>
                    <a:pt x="6728" y="1482"/>
                  </a:lnTo>
                  <a:cubicBezTo>
                    <a:pt x="7623" y="1420"/>
                    <a:pt x="7623" y="62"/>
                    <a:pt x="672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4" name="Google Shape;12544;p23"/>
            <p:cNvSpPr/>
            <p:nvPr/>
          </p:nvSpPr>
          <p:spPr>
            <a:xfrm>
              <a:off x="1916300" y="3277975"/>
              <a:ext cx="191375" cy="36275"/>
            </a:xfrm>
            <a:custGeom>
              <a:avLst/>
              <a:gdLst/>
              <a:ahLst/>
              <a:cxnLst/>
              <a:rect l="l" t="t" r="r" b="b"/>
              <a:pathLst>
                <a:path w="7655" h="1451" extrusionOk="0">
                  <a:moveTo>
                    <a:pt x="926" y="0"/>
                  </a:moveTo>
                  <a:cubicBezTo>
                    <a:pt x="0" y="62"/>
                    <a:pt x="0" y="1389"/>
                    <a:pt x="926" y="1451"/>
                  </a:cubicBezTo>
                  <a:lnTo>
                    <a:pt x="6728" y="1451"/>
                  </a:lnTo>
                  <a:cubicBezTo>
                    <a:pt x="7654" y="1389"/>
                    <a:pt x="7654" y="62"/>
                    <a:pt x="6728" y="0"/>
                  </a:cubicBezTo>
                  <a:lnTo>
                    <a:pt x="6389" y="0"/>
                  </a:lnTo>
                  <a:cubicBezTo>
                    <a:pt x="6111" y="0"/>
                    <a:pt x="6111" y="401"/>
                    <a:pt x="6389" y="401"/>
                  </a:cubicBezTo>
                  <a:lnTo>
                    <a:pt x="6728" y="401"/>
                  </a:lnTo>
                  <a:cubicBezTo>
                    <a:pt x="7099" y="463"/>
                    <a:pt x="7099" y="988"/>
                    <a:pt x="6728" y="1049"/>
                  </a:cubicBezTo>
                  <a:lnTo>
                    <a:pt x="926" y="1049"/>
                  </a:lnTo>
                  <a:cubicBezTo>
                    <a:pt x="556" y="988"/>
                    <a:pt x="556" y="463"/>
                    <a:pt x="926" y="401"/>
                  </a:cubicBezTo>
                  <a:lnTo>
                    <a:pt x="5309" y="401"/>
                  </a:lnTo>
                  <a:cubicBezTo>
                    <a:pt x="5586" y="401"/>
                    <a:pt x="5586" y="0"/>
                    <a:pt x="530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5" name="Google Shape;12545;p23"/>
            <p:cNvSpPr/>
            <p:nvPr/>
          </p:nvSpPr>
          <p:spPr>
            <a:xfrm>
              <a:off x="1916300" y="3331975"/>
              <a:ext cx="191375" cy="37050"/>
            </a:xfrm>
            <a:custGeom>
              <a:avLst/>
              <a:gdLst/>
              <a:ahLst/>
              <a:cxnLst/>
              <a:rect l="l" t="t" r="r" b="b"/>
              <a:pathLst>
                <a:path w="7655" h="1482" extrusionOk="0">
                  <a:moveTo>
                    <a:pt x="926" y="0"/>
                  </a:moveTo>
                  <a:cubicBezTo>
                    <a:pt x="0" y="62"/>
                    <a:pt x="0" y="1389"/>
                    <a:pt x="926" y="1482"/>
                  </a:cubicBezTo>
                  <a:lnTo>
                    <a:pt x="1636" y="1482"/>
                  </a:lnTo>
                  <a:cubicBezTo>
                    <a:pt x="1914" y="1482"/>
                    <a:pt x="1914" y="1050"/>
                    <a:pt x="1636" y="1050"/>
                  </a:cubicBezTo>
                  <a:lnTo>
                    <a:pt x="926" y="1050"/>
                  </a:lnTo>
                  <a:cubicBezTo>
                    <a:pt x="556" y="1019"/>
                    <a:pt x="556" y="463"/>
                    <a:pt x="926" y="432"/>
                  </a:cubicBezTo>
                  <a:lnTo>
                    <a:pt x="6759" y="432"/>
                  </a:lnTo>
                  <a:cubicBezTo>
                    <a:pt x="7130" y="463"/>
                    <a:pt x="7130" y="1019"/>
                    <a:pt x="6759" y="1050"/>
                  </a:cubicBezTo>
                  <a:lnTo>
                    <a:pt x="2685" y="1050"/>
                  </a:lnTo>
                  <a:cubicBezTo>
                    <a:pt x="2408" y="1050"/>
                    <a:pt x="2408" y="1482"/>
                    <a:pt x="2685" y="1482"/>
                  </a:cubicBezTo>
                  <a:lnTo>
                    <a:pt x="6759" y="1482"/>
                  </a:lnTo>
                  <a:cubicBezTo>
                    <a:pt x="7654" y="1389"/>
                    <a:pt x="7654" y="62"/>
                    <a:pt x="675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46" name="Google Shape;12546;p23"/>
          <p:cNvGrpSpPr/>
          <p:nvPr/>
        </p:nvGrpSpPr>
        <p:grpSpPr>
          <a:xfrm>
            <a:off x="5285535" y="3843925"/>
            <a:ext cx="513367" cy="482300"/>
            <a:chOff x="959575" y="3014275"/>
            <a:chExt cx="385025" cy="361725"/>
          </a:xfrm>
          <a:noFill/>
        </p:grpSpPr>
        <p:sp>
          <p:nvSpPr>
            <p:cNvPr id="12547" name="Google Shape;12547;p23"/>
            <p:cNvSpPr/>
            <p:nvPr/>
          </p:nvSpPr>
          <p:spPr>
            <a:xfrm>
              <a:off x="1094600" y="3051775"/>
              <a:ext cx="250000" cy="324225"/>
            </a:xfrm>
            <a:custGeom>
              <a:avLst/>
              <a:gdLst/>
              <a:ahLst/>
              <a:cxnLst/>
              <a:rect l="l" t="t" r="r" b="b"/>
              <a:pathLst>
                <a:path w="10000" h="12969" extrusionOk="0">
                  <a:moveTo>
                    <a:pt x="9580" y="0"/>
                  </a:moveTo>
                  <a:cubicBezTo>
                    <a:pt x="9469" y="0"/>
                    <a:pt x="9363" y="95"/>
                    <a:pt x="9383" y="252"/>
                  </a:cubicBezTo>
                  <a:cubicBezTo>
                    <a:pt x="9475" y="499"/>
                    <a:pt x="9506" y="746"/>
                    <a:pt x="9506" y="1024"/>
                  </a:cubicBezTo>
                  <a:cubicBezTo>
                    <a:pt x="9475" y="2104"/>
                    <a:pt x="8611" y="2968"/>
                    <a:pt x="7531" y="3030"/>
                  </a:cubicBezTo>
                  <a:cubicBezTo>
                    <a:pt x="7484" y="3033"/>
                    <a:pt x="7438" y="3035"/>
                    <a:pt x="7392" y="3035"/>
                  </a:cubicBezTo>
                  <a:cubicBezTo>
                    <a:pt x="6982" y="3035"/>
                    <a:pt x="6602" y="2912"/>
                    <a:pt x="6296" y="2690"/>
                  </a:cubicBezTo>
                  <a:cubicBezTo>
                    <a:pt x="6025" y="2504"/>
                    <a:pt x="5707" y="2410"/>
                    <a:pt x="5388" y="2410"/>
                  </a:cubicBezTo>
                  <a:cubicBezTo>
                    <a:pt x="5127" y="2410"/>
                    <a:pt x="4866" y="2473"/>
                    <a:pt x="4630" y="2598"/>
                  </a:cubicBezTo>
                  <a:lnTo>
                    <a:pt x="710" y="4573"/>
                  </a:lnTo>
                  <a:cubicBezTo>
                    <a:pt x="278" y="4789"/>
                    <a:pt x="1" y="5221"/>
                    <a:pt x="1" y="5715"/>
                  </a:cubicBezTo>
                  <a:cubicBezTo>
                    <a:pt x="1" y="6209"/>
                    <a:pt x="278" y="6672"/>
                    <a:pt x="710" y="6888"/>
                  </a:cubicBezTo>
                  <a:lnTo>
                    <a:pt x="4630" y="8832"/>
                  </a:lnTo>
                  <a:cubicBezTo>
                    <a:pt x="4866" y="8957"/>
                    <a:pt x="5127" y="9019"/>
                    <a:pt x="5388" y="9019"/>
                  </a:cubicBezTo>
                  <a:cubicBezTo>
                    <a:pt x="5707" y="9019"/>
                    <a:pt x="6025" y="8926"/>
                    <a:pt x="6296" y="8739"/>
                  </a:cubicBezTo>
                  <a:cubicBezTo>
                    <a:pt x="6654" y="8503"/>
                    <a:pt x="7045" y="8396"/>
                    <a:pt x="7426" y="8396"/>
                  </a:cubicBezTo>
                  <a:cubicBezTo>
                    <a:pt x="8490" y="8396"/>
                    <a:pt x="9483" y="9232"/>
                    <a:pt x="9506" y="10437"/>
                  </a:cubicBezTo>
                  <a:cubicBezTo>
                    <a:pt x="9527" y="11691"/>
                    <a:pt x="8495" y="12549"/>
                    <a:pt x="7406" y="12549"/>
                  </a:cubicBezTo>
                  <a:cubicBezTo>
                    <a:pt x="6914" y="12549"/>
                    <a:pt x="6411" y="12374"/>
                    <a:pt x="5988" y="11980"/>
                  </a:cubicBezTo>
                  <a:cubicBezTo>
                    <a:pt x="5617" y="11610"/>
                    <a:pt x="5401" y="11116"/>
                    <a:pt x="5371" y="10591"/>
                  </a:cubicBezTo>
                  <a:cubicBezTo>
                    <a:pt x="5340" y="10005"/>
                    <a:pt x="4969" y="9480"/>
                    <a:pt x="4476" y="9233"/>
                  </a:cubicBezTo>
                  <a:lnTo>
                    <a:pt x="4043" y="9017"/>
                  </a:lnTo>
                  <a:cubicBezTo>
                    <a:pt x="4009" y="9000"/>
                    <a:pt x="3976" y="8992"/>
                    <a:pt x="3945" y="8992"/>
                  </a:cubicBezTo>
                  <a:cubicBezTo>
                    <a:pt x="3753" y="8992"/>
                    <a:pt x="3646" y="9285"/>
                    <a:pt x="3858" y="9418"/>
                  </a:cubicBezTo>
                  <a:lnTo>
                    <a:pt x="4290" y="9604"/>
                  </a:lnTo>
                  <a:cubicBezTo>
                    <a:pt x="4661" y="9789"/>
                    <a:pt x="4908" y="10190"/>
                    <a:pt x="4938" y="10622"/>
                  </a:cubicBezTo>
                  <a:cubicBezTo>
                    <a:pt x="5000" y="11918"/>
                    <a:pt x="6111" y="12967"/>
                    <a:pt x="7438" y="12967"/>
                  </a:cubicBezTo>
                  <a:cubicBezTo>
                    <a:pt x="7457" y="12968"/>
                    <a:pt x="7476" y="12968"/>
                    <a:pt x="7495" y="12968"/>
                  </a:cubicBezTo>
                  <a:cubicBezTo>
                    <a:pt x="8828" y="12968"/>
                    <a:pt x="9939" y="11899"/>
                    <a:pt x="9969" y="10529"/>
                  </a:cubicBezTo>
                  <a:cubicBezTo>
                    <a:pt x="10000" y="9141"/>
                    <a:pt x="8920" y="7999"/>
                    <a:pt x="7531" y="7968"/>
                  </a:cubicBezTo>
                  <a:cubicBezTo>
                    <a:pt x="7487" y="7965"/>
                    <a:pt x="7443" y="7964"/>
                    <a:pt x="7399" y="7964"/>
                  </a:cubicBezTo>
                  <a:cubicBezTo>
                    <a:pt x="6919" y="7964"/>
                    <a:pt x="6445" y="8117"/>
                    <a:pt x="6049" y="8400"/>
                  </a:cubicBezTo>
                  <a:cubicBezTo>
                    <a:pt x="5843" y="8520"/>
                    <a:pt x="5608" y="8583"/>
                    <a:pt x="5371" y="8583"/>
                  </a:cubicBezTo>
                  <a:cubicBezTo>
                    <a:pt x="5182" y="8583"/>
                    <a:pt x="4993" y="8544"/>
                    <a:pt x="4815" y="8462"/>
                  </a:cubicBezTo>
                  <a:lnTo>
                    <a:pt x="896" y="6486"/>
                  </a:lnTo>
                  <a:cubicBezTo>
                    <a:pt x="587" y="6332"/>
                    <a:pt x="433" y="6054"/>
                    <a:pt x="433" y="5715"/>
                  </a:cubicBezTo>
                  <a:cubicBezTo>
                    <a:pt x="402" y="5375"/>
                    <a:pt x="587" y="5098"/>
                    <a:pt x="896" y="4943"/>
                  </a:cubicBezTo>
                  <a:lnTo>
                    <a:pt x="4815" y="2968"/>
                  </a:lnTo>
                  <a:cubicBezTo>
                    <a:pt x="4993" y="2886"/>
                    <a:pt x="5182" y="2847"/>
                    <a:pt x="5371" y="2847"/>
                  </a:cubicBezTo>
                  <a:cubicBezTo>
                    <a:pt x="5608" y="2847"/>
                    <a:pt x="5843" y="2910"/>
                    <a:pt x="6049" y="3030"/>
                  </a:cubicBezTo>
                  <a:cubicBezTo>
                    <a:pt x="6490" y="3329"/>
                    <a:pt x="6969" y="3465"/>
                    <a:pt x="7435" y="3465"/>
                  </a:cubicBezTo>
                  <a:cubicBezTo>
                    <a:pt x="8697" y="3465"/>
                    <a:pt x="9862" y="2467"/>
                    <a:pt x="9907" y="1024"/>
                  </a:cubicBezTo>
                  <a:cubicBezTo>
                    <a:pt x="9907" y="715"/>
                    <a:pt x="9876" y="376"/>
                    <a:pt x="9753" y="98"/>
                  </a:cubicBezTo>
                  <a:cubicBezTo>
                    <a:pt x="9708" y="31"/>
                    <a:pt x="9643" y="0"/>
                    <a:pt x="958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8" name="Google Shape;12548;p23"/>
            <p:cNvSpPr/>
            <p:nvPr/>
          </p:nvSpPr>
          <p:spPr>
            <a:xfrm>
              <a:off x="959575" y="3014275"/>
              <a:ext cx="365400" cy="260450"/>
            </a:xfrm>
            <a:custGeom>
              <a:avLst/>
              <a:gdLst/>
              <a:ahLst/>
              <a:cxnLst/>
              <a:rect l="l" t="t" r="r" b="b"/>
              <a:pathLst>
                <a:path w="14616" h="10418" extrusionOk="0">
                  <a:moveTo>
                    <a:pt x="12828" y="0"/>
                  </a:moveTo>
                  <a:cubicBezTo>
                    <a:pt x="11585" y="0"/>
                    <a:pt x="10403" y="942"/>
                    <a:pt x="10339" y="2370"/>
                  </a:cubicBezTo>
                  <a:cubicBezTo>
                    <a:pt x="10309" y="2771"/>
                    <a:pt x="10062" y="3172"/>
                    <a:pt x="9660" y="3357"/>
                  </a:cubicBezTo>
                  <a:lnTo>
                    <a:pt x="5926" y="5209"/>
                  </a:lnTo>
                  <a:cubicBezTo>
                    <a:pt x="5759" y="5306"/>
                    <a:pt x="5574" y="5353"/>
                    <a:pt x="5387" y="5353"/>
                  </a:cubicBezTo>
                  <a:cubicBezTo>
                    <a:pt x="5158" y="5353"/>
                    <a:pt x="4926" y="5283"/>
                    <a:pt x="4723" y="5147"/>
                  </a:cubicBezTo>
                  <a:cubicBezTo>
                    <a:pt x="4301" y="4870"/>
                    <a:pt x="3817" y="4734"/>
                    <a:pt x="3336" y="4734"/>
                  </a:cubicBezTo>
                  <a:cubicBezTo>
                    <a:pt x="2691" y="4734"/>
                    <a:pt x="2052" y="4979"/>
                    <a:pt x="1575" y="5456"/>
                  </a:cubicBezTo>
                  <a:cubicBezTo>
                    <a:pt x="1" y="7030"/>
                    <a:pt x="1112" y="9746"/>
                    <a:pt x="3334" y="9746"/>
                  </a:cubicBezTo>
                  <a:cubicBezTo>
                    <a:pt x="3828" y="9715"/>
                    <a:pt x="4291" y="9591"/>
                    <a:pt x="4692" y="9314"/>
                  </a:cubicBezTo>
                  <a:cubicBezTo>
                    <a:pt x="4903" y="9172"/>
                    <a:pt x="5145" y="9102"/>
                    <a:pt x="5383" y="9102"/>
                  </a:cubicBezTo>
                  <a:cubicBezTo>
                    <a:pt x="5561" y="9102"/>
                    <a:pt x="5737" y="9142"/>
                    <a:pt x="5895" y="9221"/>
                  </a:cubicBezTo>
                  <a:lnTo>
                    <a:pt x="8210" y="10394"/>
                  </a:lnTo>
                  <a:cubicBezTo>
                    <a:pt x="8246" y="10410"/>
                    <a:pt x="8281" y="10417"/>
                    <a:pt x="8313" y="10417"/>
                  </a:cubicBezTo>
                  <a:cubicBezTo>
                    <a:pt x="8528" y="10417"/>
                    <a:pt x="8637" y="10100"/>
                    <a:pt x="8395" y="9993"/>
                  </a:cubicBezTo>
                  <a:lnTo>
                    <a:pt x="8395" y="9993"/>
                  </a:lnTo>
                  <a:lnTo>
                    <a:pt x="8426" y="10023"/>
                  </a:lnTo>
                  <a:lnTo>
                    <a:pt x="6111" y="8851"/>
                  </a:lnTo>
                  <a:cubicBezTo>
                    <a:pt x="5884" y="8743"/>
                    <a:pt x="5639" y="8689"/>
                    <a:pt x="5394" y="8689"/>
                  </a:cubicBezTo>
                  <a:cubicBezTo>
                    <a:pt x="5074" y="8689"/>
                    <a:pt x="4755" y="8782"/>
                    <a:pt x="4476" y="8974"/>
                  </a:cubicBezTo>
                  <a:cubicBezTo>
                    <a:pt x="4136" y="9190"/>
                    <a:pt x="3735" y="9283"/>
                    <a:pt x="3334" y="9314"/>
                  </a:cubicBezTo>
                  <a:cubicBezTo>
                    <a:pt x="2161" y="9283"/>
                    <a:pt x="1235" y="8326"/>
                    <a:pt x="1266" y="7184"/>
                  </a:cubicBezTo>
                  <a:cubicBezTo>
                    <a:pt x="1266" y="6629"/>
                    <a:pt x="1482" y="6135"/>
                    <a:pt x="1883" y="5764"/>
                  </a:cubicBezTo>
                  <a:cubicBezTo>
                    <a:pt x="2254" y="5394"/>
                    <a:pt x="2778" y="5178"/>
                    <a:pt x="3303" y="5178"/>
                  </a:cubicBezTo>
                  <a:cubicBezTo>
                    <a:pt x="3343" y="5175"/>
                    <a:pt x="3384" y="5173"/>
                    <a:pt x="3425" y="5173"/>
                  </a:cubicBezTo>
                  <a:cubicBezTo>
                    <a:pt x="3791" y="5173"/>
                    <a:pt x="4171" y="5296"/>
                    <a:pt x="4476" y="5518"/>
                  </a:cubicBezTo>
                  <a:cubicBezTo>
                    <a:pt x="4750" y="5689"/>
                    <a:pt x="5062" y="5775"/>
                    <a:pt x="5376" y="5775"/>
                  </a:cubicBezTo>
                  <a:cubicBezTo>
                    <a:pt x="5627" y="5775"/>
                    <a:pt x="5878" y="5720"/>
                    <a:pt x="6111" y="5610"/>
                  </a:cubicBezTo>
                  <a:lnTo>
                    <a:pt x="9846" y="3728"/>
                  </a:lnTo>
                  <a:cubicBezTo>
                    <a:pt x="10370" y="3481"/>
                    <a:pt x="10710" y="2956"/>
                    <a:pt x="10741" y="2370"/>
                  </a:cubicBezTo>
                  <a:cubicBezTo>
                    <a:pt x="10802" y="1289"/>
                    <a:pt x="11667" y="456"/>
                    <a:pt x="12747" y="425"/>
                  </a:cubicBezTo>
                  <a:cubicBezTo>
                    <a:pt x="12785" y="423"/>
                    <a:pt x="12822" y="422"/>
                    <a:pt x="12860" y="422"/>
                  </a:cubicBezTo>
                  <a:cubicBezTo>
                    <a:pt x="13342" y="422"/>
                    <a:pt x="13794" y="604"/>
                    <a:pt x="14166" y="919"/>
                  </a:cubicBezTo>
                  <a:cubicBezTo>
                    <a:pt x="14211" y="957"/>
                    <a:pt x="14257" y="973"/>
                    <a:pt x="14302" y="973"/>
                  </a:cubicBezTo>
                  <a:cubicBezTo>
                    <a:pt x="14475" y="973"/>
                    <a:pt x="14616" y="733"/>
                    <a:pt x="14444" y="611"/>
                  </a:cubicBezTo>
                  <a:cubicBezTo>
                    <a:pt x="13957" y="190"/>
                    <a:pt x="13386" y="0"/>
                    <a:pt x="1282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9" name="Google Shape;12549;p23"/>
            <p:cNvSpPr/>
            <p:nvPr/>
          </p:nvSpPr>
          <p:spPr>
            <a:xfrm>
              <a:off x="1229625" y="3038775"/>
              <a:ext cx="87975" cy="75250"/>
            </a:xfrm>
            <a:custGeom>
              <a:avLst/>
              <a:gdLst/>
              <a:ahLst/>
              <a:cxnLst/>
              <a:rect l="l" t="t" r="r" b="b"/>
              <a:pathLst>
                <a:path w="3519" h="3010" extrusionOk="0">
                  <a:moveTo>
                    <a:pt x="2003" y="405"/>
                  </a:moveTo>
                  <a:cubicBezTo>
                    <a:pt x="2557" y="405"/>
                    <a:pt x="3087" y="839"/>
                    <a:pt x="3087" y="1482"/>
                  </a:cubicBezTo>
                  <a:cubicBezTo>
                    <a:pt x="3087" y="2099"/>
                    <a:pt x="2624" y="2562"/>
                    <a:pt x="2006" y="2562"/>
                  </a:cubicBezTo>
                  <a:cubicBezTo>
                    <a:pt x="1994" y="2563"/>
                    <a:pt x="1982" y="2563"/>
                    <a:pt x="1970" y="2563"/>
                  </a:cubicBezTo>
                  <a:cubicBezTo>
                    <a:pt x="1037" y="2563"/>
                    <a:pt x="565" y="1412"/>
                    <a:pt x="1235" y="742"/>
                  </a:cubicBezTo>
                  <a:cubicBezTo>
                    <a:pt x="1458" y="509"/>
                    <a:pt x="1733" y="405"/>
                    <a:pt x="2003" y="405"/>
                  </a:cubicBezTo>
                  <a:close/>
                  <a:moveTo>
                    <a:pt x="2006" y="1"/>
                  </a:moveTo>
                  <a:cubicBezTo>
                    <a:pt x="679" y="1"/>
                    <a:pt x="0" y="1606"/>
                    <a:pt x="957" y="2562"/>
                  </a:cubicBezTo>
                  <a:cubicBezTo>
                    <a:pt x="1266" y="2871"/>
                    <a:pt x="1643" y="3010"/>
                    <a:pt x="2011" y="3010"/>
                  </a:cubicBezTo>
                  <a:cubicBezTo>
                    <a:pt x="2783" y="3010"/>
                    <a:pt x="3519" y="2402"/>
                    <a:pt x="3519" y="1482"/>
                  </a:cubicBezTo>
                  <a:cubicBezTo>
                    <a:pt x="3519" y="649"/>
                    <a:pt x="2840" y="1"/>
                    <a:pt x="200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0" name="Google Shape;12550;p23"/>
            <p:cNvSpPr/>
            <p:nvPr/>
          </p:nvSpPr>
          <p:spPr>
            <a:xfrm>
              <a:off x="1005100" y="3156500"/>
              <a:ext cx="85650" cy="75650"/>
            </a:xfrm>
            <a:custGeom>
              <a:avLst/>
              <a:gdLst/>
              <a:ahLst/>
              <a:cxnLst/>
              <a:rect l="l" t="t" r="r" b="b"/>
              <a:pathLst>
                <a:path w="3426" h="3026" extrusionOk="0">
                  <a:moveTo>
                    <a:pt x="1509" y="0"/>
                  </a:moveTo>
                  <a:cubicBezTo>
                    <a:pt x="1235" y="0"/>
                    <a:pt x="951" y="80"/>
                    <a:pt x="680" y="261"/>
                  </a:cubicBezTo>
                  <a:cubicBezTo>
                    <a:pt x="587" y="353"/>
                    <a:pt x="556" y="477"/>
                    <a:pt x="618" y="569"/>
                  </a:cubicBezTo>
                  <a:cubicBezTo>
                    <a:pt x="678" y="629"/>
                    <a:pt x="750" y="663"/>
                    <a:pt x="819" y="663"/>
                  </a:cubicBezTo>
                  <a:cubicBezTo>
                    <a:pt x="857" y="663"/>
                    <a:pt x="894" y="653"/>
                    <a:pt x="926" y="631"/>
                  </a:cubicBezTo>
                  <a:cubicBezTo>
                    <a:pt x="1080" y="529"/>
                    <a:pt x="1233" y="469"/>
                    <a:pt x="1404" y="469"/>
                  </a:cubicBezTo>
                  <a:cubicBezTo>
                    <a:pt x="1440" y="469"/>
                    <a:pt x="1476" y="471"/>
                    <a:pt x="1513" y="477"/>
                  </a:cubicBezTo>
                  <a:cubicBezTo>
                    <a:pt x="1525" y="476"/>
                    <a:pt x="1537" y="476"/>
                    <a:pt x="1550" y="476"/>
                  </a:cubicBezTo>
                  <a:cubicBezTo>
                    <a:pt x="2482" y="476"/>
                    <a:pt x="2955" y="1627"/>
                    <a:pt x="2284" y="2297"/>
                  </a:cubicBezTo>
                  <a:cubicBezTo>
                    <a:pt x="2062" y="2530"/>
                    <a:pt x="1786" y="2634"/>
                    <a:pt x="1516" y="2634"/>
                  </a:cubicBezTo>
                  <a:cubicBezTo>
                    <a:pt x="962" y="2634"/>
                    <a:pt x="433" y="2200"/>
                    <a:pt x="433" y="1557"/>
                  </a:cubicBezTo>
                  <a:cubicBezTo>
                    <a:pt x="433" y="1495"/>
                    <a:pt x="433" y="1433"/>
                    <a:pt x="433" y="1372"/>
                  </a:cubicBezTo>
                  <a:cubicBezTo>
                    <a:pt x="433" y="1279"/>
                    <a:pt x="371" y="1156"/>
                    <a:pt x="247" y="1156"/>
                  </a:cubicBezTo>
                  <a:lnTo>
                    <a:pt x="247" y="1125"/>
                  </a:lnTo>
                  <a:cubicBezTo>
                    <a:pt x="155" y="1125"/>
                    <a:pt x="31" y="1186"/>
                    <a:pt x="31" y="1310"/>
                  </a:cubicBezTo>
                  <a:cubicBezTo>
                    <a:pt x="1" y="1372"/>
                    <a:pt x="1" y="1464"/>
                    <a:pt x="31" y="1526"/>
                  </a:cubicBezTo>
                  <a:cubicBezTo>
                    <a:pt x="31" y="2470"/>
                    <a:pt x="776" y="3026"/>
                    <a:pt x="1531" y="3026"/>
                  </a:cubicBezTo>
                  <a:cubicBezTo>
                    <a:pt x="2035" y="3026"/>
                    <a:pt x="2544" y="2779"/>
                    <a:pt x="2840" y="2236"/>
                  </a:cubicBezTo>
                  <a:cubicBezTo>
                    <a:pt x="3426" y="1137"/>
                    <a:pt x="2544" y="0"/>
                    <a:pt x="150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1" name="Google Shape;12551;p23"/>
            <p:cNvSpPr/>
            <p:nvPr/>
          </p:nvSpPr>
          <p:spPr>
            <a:xfrm>
              <a:off x="1242225" y="3276000"/>
              <a:ext cx="88500" cy="75275"/>
            </a:xfrm>
            <a:custGeom>
              <a:avLst/>
              <a:gdLst/>
              <a:ahLst/>
              <a:cxnLst/>
              <a:rect l="l" t="t" r="r" b="b"/>
              <a:pathLst>
                <a:path w="3540" h="3011" extrusionOk="0">
                  <a:moveTo>
                    <a:pt x="1502" y="418"/>
                  </a:moveTo>
                  <a:cubicBezTo>
                    <a:pt x="2490" y="418"/>
                    <a:pt x="2953" y="1591"/>
                    <a:pt x="2274" y="2270"/>
                  </a:cubicBezTo>
                  <a:cubicBezTo>
                    <a:pt x="2053" y="2492"/>
                    <a:pt x="1779" y="2592"/>
                    <a:pt x="1510" y="2592"/>
                  </a:cubicBezTo>
                  <a:cubicBezTo>
                    <a:pt x="955" y="2592"/>
                    <a:pt x="422" y="2164"/>
                    <a:pt x="422" y="1499"/>
                  </a:cubicBezTo>
                  <a:cubicBezTo>
                    <a:pt x="422" y="912"/>
                    <a:pt x="916" y="418"/>
                    <a:pt x="1502" y="418"/>
                  </a:cubicBezTo>
                  <a:close/>
                  <a:moveTo>
                    <a:pt x="1518" y="1"/>
                  </a:moveTo>
                  <a:cubicBezTo>
                    <a:pt x="740" y="1"/>
                    <a:pt x="0" y="602"/>
                    <a:pt x="21" y="1499"/>
                  </a:cubicBezTo>
                  <a:cubicBezTo>
                    <a:pt x="21" y="2332"/>
                    <a:pt x="669" y="3011"/>
                    <a:pt x="1502" y="3011"/>
                  </a:cubicBezTo>
                  <a:cubicBezTo>
                    <a:pt x="2860" y="3011"/>
                    <a:pt x="3539" y="1375"/>
                    <a:pt x="2583" y="449"/>
                  </a:cubicBezTo>
                  <a:cubicBezTo>
                    <a:pt x="2272" y="139"/>
                    <a:pt x="1891" y="1"/>
                    <a:pt x="151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52" name="Google Shape;12552;p23"/>
          <p:cNvGrpSpPr/>
          <p:nvPr/>
        </p:nvGrpSpPr>
        <p:grpSpPr>
          <a:xfrm>
            <a:off x="6352126" y="3843525"/>
            <a:ext cx="483533" cy="483100"/>
            <a:chOff x="7730675" y="2463925"/>
            <a:chExt cx="362650" cy="362325"/>
          </a:xfrm>
          <a:noFill/>
        </p:grpSpPr>
        <p:sp>
          <p:nvSpPr>
            <p:cNvPr id="12553" name="Google Shape;12553;p23"/>
            <p:cNvSpPr/>
            <p:nvPr/>
          </p:nvSpPr>
          <p:spPr>
            <a:xfrm>
              <a:off x="7730675" y="2463925"/>
              <a:ext cx="361875" cy="362075"/>
            </a:xfrm>
            <a:custGeom>
              <a:avLst/>
              <a:gdLst/>
              <a:ahLst/>
              <a:cxnLst/>
              <a:rect l="l" t="t" r="r" b="b"/>
              <a:pathLst>
                <a:path w="14475" h="14483" extrusionOk="0">
                  <a:moveTo>
                    <a:pt x="10463" y="7533"/>
                  </a:moveTo>
                  <a:lnTo>
                    <a:pt x="10463" y="8922"/>
                  </a:lnTo>
                  <a:lnTo>
                    <a:pt x="9722" y="8922"/>
                  </a:lnTo>
                  <a:cubicBezTo>
                    <a:pt x="9352" y="8922"/>
                    <a:pt x="9043" y="8613"/>
                    <a:pt x="9043" y="8243"/>
                  </a:cubicBezTo>
                  <a:lnTo>
                    <a:pt x="9074" y="8243"/>
                  </a:lnTo>
                  <a:cubicBezTo>
                    <a:pt x="9043" y="7842"/>
                    <a:pt x="9352" y="7533"/>
                    <a:pt x="9753" y="7533"/>
                  </a:cubicBezTo>
                  <a:close/>
                  <a:moveTo>
                    <a:pt x="3851" y="2718"/>
                  </a:moveTo>
                  <a:cubicBezTo>
                    <a:pt x="4659" y="2718"/>
                    <a:pt x="5309" y="3385"/>
                    <a:pt x="5309" y="4200"/>
                  </a:cubicBezTo>
                  <a:cubicBezTo>
                    <a:pt x="5309" y="5558"/>
                    <a:pt x="6358" y="6669"/>
                    <a:pt x="7716" y="6731"/>
                  </a:cubicBezTo>
                  <a:cubicBezTo>
                    <a:pt x="7747" y="8089"/>
                    <a:pt x="6636" y="9230"/>
                    <a:pt x="5247" y="9261"/>
                  </a:cubicBezTo>
                  <a:lnTo>
                    <a:pt x="4753" y="9261"/>
                  </a:lnTo>
                  <a:cubicBezTo>
                    <a:pt x="3395" y="9261"/>
                    <a:pt x="2284" y="8150"/>
                    <a:pt x="2284" y="6792"/>
                  </a:cubicBezTo>
                  <a:lnTo>
                    <a:pt x="2284" y="4262"/>
                  </a:lnTo>
                  <a:cubicBezTo>
                    <a:pt x="2284" y="3398"/>
                    <a:pt x="2963" y="2719"/>
                    <a:pt x="3796" y="2719"/>
                  </a:cubicBezTo>
                  <a:cubicBezTo>
                    <a:pt x="3815" y="2718"/>
                    <a:pt x="3833" y="2718"/>
                    <a:pt x="3851" y="2718"/>
                  </a:cubicBezTo>
                  <a:close/>
                  <a:moveTo>
                    <a:pt x="13117" y="6329"/>
                  </a:moveTo>
                  <a:lnTo>
                    <a:pt x="13117" y="10064"/>
                  </a:lnTo>
                  <a:lnTo>
                    <a:pt x="10895" y="8953"/>
                  </a:lnTo>
                  <a:lnTo>
                    <a:pt x="10895" y="7410"/>
                  </a:lnTo>
                  <a:lnTo>
                    <a:pt x="13117" y="6329"/>
                  </a:lnTo>
                  <a:close/>
                  <a:moveTo>
                    <a:pt x="10463" y="9323"/>
                  </a:moveTo>
                  <a:lnTo>
                    <a:pt x="10463" y="10249"/>
                  </a:lnTo>
                  <a:cubicBezTo>
                    <a:pt x="10339" y="10218"/>
                    <a:pt x="10216" y="10187"/>
                    <a:pt x="10123" y="10187"/>
                  </a:cubicBezTo>
                  <a:lnTo>
                    <a:pt x="10123" y="10218"/>
                  </a:lnTo>
                  <a:lnTo>
                    <a:pt x="9938" y="10218"/>
                  </a:lnTo>
                  <a:lnTo>
                    <a:pt x="9938" y="9323"/>
                  </a:lnTo>
                  <a:close/>
                  <a:moveTo>
                    <a:pt x="5833" y="9632"/>
                  </a:moveTo>
                  <a:lnTo>
                    <a:pt x="5833" y="10990"/>
                  </a:lnTo>
                  <a:cubicBezTo>
                    <a:pt x="5833" y="11453"/>
                    <a:pt x="5463" y="11823"/>
                    <a:pt x="5000" y="11823"/>
                  </a:cubicBezTo>
                  <a:cubicBezTo>
                    <a:pt x="4568" y="11823"/>
                    <a:pt x="4198" y="11453"/>
                    <a:pt x="4167" y="10990"/>
                  </a:cubicBezTo>
                  <a:lnTo>
                    <a:pt x="4167" y="9632"/>
                  </a:lnTo>
                  <a:cubicBezTo>
                    <a:pt x="4383" y="9663"/>
                    <a:pt x="4568" y="9693"/>
                    <a:pt x="4753" y="9693"/>
                  </a:cubicBezTo>
                  <a:cubicBezTo>
                    <a:pt x="5124" y="9693"/>
                    <a:pt x="5463" y="9693"/>
                    <a:pt x="5833" y="9632"/>
                  </a:cubicBezTo>
                  <a:close/>
                  <a:moveTo>
                    <a:pt x="10108" y="10612"/>
                  </a:moveTo>
                  <a:cubicBezTo>
                    <a:pt x="10470" y="10612"/>
                    <a:pt x="10833" y="10851"/>
                    <a:pt x="10833" y="11329"/>
                  </a:cubicBezTo>
                  <a:lnTo>
                    <a:pt x="10833" y="12656"/>
                  </a:lnTo>
                  <a:lnTo>
                    <a:pt x="9382" y="12656"/>
                  </a:lnTo>
                  <a:lnTo>
                    <a:pt x="9382" y="11329"/>
                  </a:lnTo>
                  <a:cubicBezTo>
                    <a:pt x="9382" y="10851"/>
                    <a:pt x="9745" y="10612"/>
                    <a:pt x="10108" y="10612"/>
                  </a:cubicBezTo>
                  <a:close/>
                  <a:moveTo>
                    <a:pt x="7284" y="10681"/>
                  </a:moveTo>
                  <a:cubicBezTo>
                    <a:pt x="7932" y="10681"/>
                    <a:pt x="8549" y="10959"/>
                    <a:pt x="8981" y="11453"/>
                  </a:cubicBezTo>
                  <a:lnTo>
                    <a:pt x="8981" y="14076"/>
                  </a:lnTo>
                  <a:lnTo>
                    <a:pt x="494" y="14076"/>
                  </a:lnTo>
                  <a:lnTo>
                    <a:pt x="494" y="12903"/>
                  </a:lnTo>
                  <a:cubicBezTo>
                    <a:pt x="494" y="11669"/>
                    <a:pt x="1482" y="10681"/>
                    <a:pt x="2747" y="10681"/>
                  </a:cubicBezTo>
                  <a:lnTo>
                    <a:pt x="3766" y="10681"/>
                  </a:lnTo>
                  <a:lnTo>
                    <a:pt x="3766" y="10990"/>
                  </a:lnTo>
                  <a:cubicBezTo>
                    <a:pt x="3812" y="11777"/>
                    <a:pt x="4414" y="12170"/>
                    <a:pt x="5016" y="12170"/>
                  </a:cubicBezTo>
                  <a:cubicBezTo>
                    <a:pt x="5617" y="12170"/>
                    <a:pt x="6219" y="11777"/>
                    <a:pt x="6265" y="10990"/>
                  </a:cubicBezTo>
                  <a:lnTo>
                    <a:pt x="6265" y="10681"/>
                  </a:lnTo>
                  <a:close/>
                  <a:moveTo>
                    <a:pt x="10833" y="13088"/>
                  </a:moveTo>
                  <a:lnTo>
                    <a:pt x="10833" y="14076"/>
                  </a:lnTo>
                  <a:lnTo>
                    <a:pt x="9382" y="14076"/>
                  </a:lnTo>
                  <a:lnTo>
                    <a:pt x="9382" y="13088"/>
                  </a:lnTo>
                  <a:close/>
                  <a:moveTo>
                    <a:pt x="5769" y="0"/>
                  </a:moveTo>
                  <a:cubicBezTo>
                    <a:pt x="4976" y="0"/>
                    <a:pt x="4165" y="276"/>
                    <a:pt x="3550" y="774"/>
                  </a:cubicBezTo>
                  <a:cubicBezTo>
                    <a:pt x="3217" y="608"/>
                    <a:pt x="2861" y="492"/>
                    <a:pt x="2501" y="492"/>
                  </a:cubicBezTo>
                  <a:cubicBezTo>
                    <a:pt x="2460" y="492"/>
                    <a:pt x="2418" y="493"/>
                    <a:pt x="2377" y="497"/>
                  </a:cubicBezTo>
                  <a:cubicBezTo>
                    <a:pt x="1050" y="497"/>
                    <a:pt x="0" y="1546"/>
                    <a:pt x="0" y="2873"/>
                  </a:cubicBezTo>
                  <a:lnTo>
                    <a:pt x="0" y="3583"/>
                  </a:lnTo>
                  <a:cubicBezTo>
                    <a:pt x="0" y="3722"/>
                    <a:pt x="108" y="3791"/>
                    <a:pt x="216" y="3791"/>
                  </a:cubicBezTo>
                  <a:cubicBezTo>
                    <a:pt x="325" y="3791"/>
                    <a:pt x="433" y="3722"/>
                    <a:pt x="433" y="3583"/>
                  </a:cubicBezTo>
                  <a:lnTo>
                    <a:pt x="433" y="2873"/>
                  </a:lnTo>
                  <a:cubicBezTo>
                    <a:pt x="410" y="1723"/>
                    <a:pt x="1364" y="898"/>
                    <a:pt x="2388" y="898"/>
                  </a:cubicBezTo>
                  <a:cubicBezTo>
                    <a:pt x="2738" y="898"/>
                    <a:pt x="3096" y="994"/>
                    <a:pt x="3426" y="1206"/>
                  </a:cubicBezTo>
                  <a:cubicBezTo>
                    <a:pt x="3468" y="1234"/>
                    <a:pt x="3516" y="1249"/>
                    <a:pt x="3561" y="1249"/>
                  </a:cubicBezTo>
                  <a:cubicBezTo>
                    <a:pt x="3617" y="1249"/>
                    <a:pt x="3670" y="1227"/>
                    <a:pt x="3704" y="1176"/>
                  </a:cubicBezTo>
                  <a:cubicBezTo>
                    <a:pt x="4264" y="699"/>
                    <a:pt x="4952" y="426"/>
                    <a:pt x="5674" y="426"/>
                  </a:cubicBezTo>
                  <a:cubicBezTo>
                    <a:pt x="5748" y="426"/>
                    <a:pt x="5821" y="429"/>
                    <a:pt x="5895" y="435"/>
                  </a:cubicBezTo>
                  <a:cubicBezTo>
                    <a:pt x="7901" y="435"/>
                    <a:pt x="9506" y="2071"/>
                    <a:pt x="9506" y="4077"/>
                  </a:cubicBezTo>
                  <a:lnTo>
                    <a:pt x="9506" y="7132"/>
                  </a:lnTo>
                  <a:cubicBezTo>
                    <a:pt x="8981" y="7224"/>
                    <a:pt x="8611" y="7687"/>
                    <a:pt x="8642" y="8243"/>
                  </a:cubicBezTo>
                  <a:cubicBezTo>
                    <a:pt x="8611" y="8768"/>
                    <a:pt x="8981" y="9200"/>
                    <a:pt x="9506" y="9323"/>
                  </a:cubicBezTo>
                  <a:lnTo>
                    <a:pt x="9506" y="10372"/>
                  </a:lnTo>
                  <a:cubicBezTo>
                    <a:pt x="9290" y="10496"/>
                    <a:pt x="9136" y="10712"/>
                    <a:pt x="9043" y="10928"/>
                  </a:cubicBezTo>
                  <a:cubicBezTo>
                    <a:pt x="8549" y="10496"/>
                    <a:pt x="7901" y="10249"/>
                    <a:pt x="7253" y="10249"/>
                  </a:cubicBezTo>
                  <a:lnTo>
                    <a:pt x="6235" y="10249"/>
                  </a:lnTo>
                  <a:lnTo>
                    <a:pt x="6235" y="9508"/>
                  </a:lnTo>
                  <a:cubicBezTo>
                    <a:pt x="7376" y="9076"/>
                    <a:pt x="8117" y="7996"/>
                    <a:pt x="8148" y="6792"/>
                  </a:cubicBezTo>
                  <a:cubicBezTo>
                    <a:pt x="8148" y="6453"/>
                    <a:pt x="8148" y="6299"/>
                    <a:pt x="7747" y="6299"/>
                  </a:cubicBezTo>
                  <a:cubicBezTo>
                    <a:pt x="7729" y="6299"/>
                    <a:pt x="7711" y="6299"/>
                    <a:pt x="7693" y="6299"/>
                  </a:cubicBezTo>
                  <a:cubicBezTo>
                    <a:pt x="6606" y="6299"/>
                    <a:pt x="5710" y="5386"/>
                    <a:pt x="5710" y="4293"/>
                  </a:cubicBezTo>
                  <a:cubicBezTo>
                    <a:pt x="5726" y="2996"/>
                    <a:pt x="4745" y="2340"/>
                    <a:pt x="3769" y="2340"/>
                  </a:cubicBezTo>
                  <a:cubicBezTo>
                    <a:pt x="2816" y="2340"/>
                    <a:pt x="1867" y="2966"/>
                    <a:pt x="1852" y="4231"/>
                  </a:cubicBezTo>
                  <a:lnTo>
                    <a:pt x="1852" y="6792"/>
                  </a:lnTo>
                  <a:cubicBezTo>
                    <a:pt x="1852" y="7996"/>
                    <a:pt x="2624" y="9045"/>
                    <a:pt x="3735" y="9477"/>
                  </a:cubicBezTo>
                  <a:lnTo>
                    <a:pt x="3735" y="10249"/>
                  </a:lnTo>
                  <a:lnTo>
                    <a:pt x="2747" y="10249"/>
                  </a:lnTo>
                  <a:cubicBezTo>
                    <a:pt x="1790" y="10249"/>
                    <a:pt x="895" y="10743"/>
                    <a:pt x="433" y="11576"/>
                  </a:cubicBezTo>
                  <a:lnTo>
                    <a:pt x="433" y="4632"/>
                  </a:lnTo>
                  <a:cubicBezTo>
                    <a:pt x="417" y="4493"/>
                    <a:pt x="309" y="4424"/>
                    <a:pt x="205" y="4424"/>
                  </a:cubicBezTo>
                  <a:cubicBezTo>
                    <a:pt x="101" y="4424"/>
                    <a:pt x="0" y="4493"/>
                    <a:pt x="0" y="4632"/>
                  </a:cubicBezTo>
                  <a:lnTo>
                    <a:pt x="0" y="14292"/>
                  </a:lnTo>
                  <a:cubicBezTo>
                    <a:pt x="0" y="14399"/>
                    <a:pt x="94" y="14483"/>
                    <a:pt x="199" y="14483"/>
                  </a:cubicBezTo>
                  <a:cubicBezTo>
                    <a:pt x="215" y="14483"/>
                    <a:pt x="231" y="14481"/>
                    <a:pt x="247" y="14477"/>
                  </a:cubicBezTo>
                  <a:lnTo>
                    <a:pt x="11018" y="14477"/>
                  </a:lnTo>
                  <a:cubicBezTo>
                    <a:pt x="11142" y="14477"/>
                    <a:pt x="11234" y="14384"/>
                    <a:pt x="11234" y="14292"/>
                  </a:cubicBezTo>
                  <a:lnTo>
                    <a:pt x="11234" y="11360"/>
                  </a:lnTo>
                  <a:cubicBezTo>
                    <a:pt x="11234" y="11020"/>
                    <a:pt x="11111" y="10712"/>
                    <a:pt x="10864" y="10496"/>
                  </a:cubicBezTo>
                  <a:lnTo>
                    <a:pt x="10864" y="9447"/>
                  </a:lnTo>
                  <a:lnTo>
                    <a:pt x="14166" y="11082"/>
                  </a:lnTo>
                  <a:cubicBezTo>
                    <a:pt x="14192" y="11095"/>
                    <a:pt x="14220" y="11102"/>
                    <a:pt x="14248" y="11102"/>
                  </a:cubicBezTo>
                  <a:cubicBezTo>
                    <a:pt x="14348" y="11102"/>
                    <a:pt x="14444" y="11018"/>
                    <a:pt x="14444" y="10897"/>
                  </a:cubicBezTo>
                  <a:lnTo>
                    <a:pt x="14444" y="10125"/>
                  </a:lnTo>
                  <a:cubicBezTo>
                    <a:pt x="14444" y="9987"/>
                    <a:pt x="14344" y="9917"/>
                    <a:pt x="14243" y="9917"/>
                  </a:cubicBezTo>
                  <a:cubicBezTo>
                    <a:pt x="14143" y="9917"/>
                    <a:pt x="14043" y="9987"/>
                    <a:pt x="14043" y="10125"/>
                  </a:cubicBezTo>
                  <a:lnTo>
                    <a:pt x="14043" y="10558"/>
                  </a:lnTo>
                  <a:lnTo>
                    <a:pt x="13549" y="10280"/>
                  </a:lnTo>
                  <a:lnTo>
                    <a:pt x="13549" y="6144"/>
                  </a:lnTo>
                  <a:lnTo>
                    <a:pt x="14073" y="5867"/>
                  </a:lnTo>
                  <a:lnTo>
                    <a:pt x="14073" y="9045"/>
                  </a:lnTo>
                  <a:cubicBezTo>
                    <a:pt x="14073" y="9169"/>
                    <a:pt x="14166" y="9261"/>
                    <a:pt x="14259" y="9261"/>
                  </a:cubicBezTo>
                  <a:lnTo>
                    <a:pt x="14290" y="9261"/>
                  </a:lnTo>
                  <a:cubicBezTo>
                    <a:pt x="14382" y="9261"/>
                    <a:pt x="14475" y="9169"/>
                    <a:pt x="14475" y="9045"/>
                  </a:cubicBezTo>
                  <a:lnTo>
                    <a:pt x="14475" y="5527"/>
                  </a:lnTo>
                  <a:cubicBezTo>
                    <a:pt x="14475" y="5406"/>
                    <a:pt x="14379" y="5323"/>
                    <a:pt x="14278" y="5323"/>
                  </a:cubicBezTo>
                  <a:cubicBezTo>
                    <a:pt x="14251" y="5323"/>
                    <a:pt x="14223" y="5329"/>
                    <a:pt x="14197" y="5342"/>
                  </a:cubicBezTo>
                  <a:lnTo>
                    <a:pt x="10617" y="7101"/>
                  </a:lnTo>
                  <a:lnTo>
                    <a:pt x="9938" y="7101"/>
                  </a:lnTo>
                  <a:lnTo>
                    <a:pt x="9938" y="4077"/>
                  </a:lnTo>
                  <a:cubicBezTo>
                    <a:pt x="9969" y="1824"/>
                    <a:pt x="8148" y="3"/>
                    <a:pt x="5895" y="3"/>
                  </a:cubicBezTo>
                  <a:cubicBezTo>
                    <a:pt x="5853" y="1"/>
                    <a:pt x="5811" y="0"/>
                    <a:pt x="576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4" name="Google Shape;12554;p23"/>
            <p:cNvSpPr/>
            <p:nvPr/>
          </p:nvSpPr>
          <p:spPr>
            <a:xfrm>
              <a:off x="8028500" y="2464175"/>
              <a:ext cx="64825" cy="62725"/>
            </a:xfrm>
            <a:custGeom>
              <a:avLst/>
              <a:gdLst/>
              <a:ahLst/>
              <a:cxnLst/>
              <a:rect l="l" t="t" r="r" b="b"/>
              <a:pathLst>
                <a:path w="2593" h="2509" extrusionOk="0">
                  <a:moveTo>
                    <a:pt x="1327" y="703"/>
                  </a:moveTo>
                  <a:lnTo>
                    <a:pt x="1451" y="980"/>
                  </a:lnTo>
                  <a:cubicBezTo>
                    <a:pt x="1482" y="1042"/>
                    <a:pt x="1543" y="1104"/>
                    <a:pt x="1605" y="1104"/>
                  </a:cubicBezTo>
                  <a:lnTo>
                    <a:pt x="1914" y="1166"/>
                  </a:lnTo>
                  <a:lnTo>
                    <a:pt x="1698" y="1382"/>
                  </a:lnTo>
                  <a:cubicBezTo>
                    <a:pt x="1636" y="1443"/>
                    <a:pt x="1636" y="1505"/>
                    <a:pt x="1636" y="1567"/>
                  </a:cubicBezTo>
                  <a:lnTo>
                    <a:pt x="1698" y="1875"/>
                  </a:lnTo>
                  <a:lnTo>
                    <a:pt x="1420" y="1752"/>
                  </a:lnTo>
                  <a:cubicBezTo>
                    <a:pt x="1389" y="1737"/>
                    <a:pt x="1358" y="1729"/>
                    <a:pt x="1327" y="1729"/>
                  </a:cubicBezTo>
                  <a:cubicBezTo>
                    <a:pt x="1296" y="1729"/>
                    <a:pt x="1265" y="1737"/>
                    <a:pt x="1235" y="1752"/>
                  </a:cubicBezTo>
                  <a:lnTo>
                    <a:pt x="957" y="1875"/>
                  </a:lnTo>
                  <a:lnTo>
                    <a:pt x="1019" y="1567"/>
                  </a:lnTo>
                  <a:cubicBezTo>
                    <a:pt x="1019" y="1505"/>
                    <a:pt x="1019" y="1443"/>
                    <a:pt x="957" y="1382"/>
                  </a:cubicBezTo>
                  <a:lnTo>
                    <a:pt x="741" y="1166"/>
                  </a:lnTo>
                  <a:lnTo>
                    <a:pt x="1049" y="1104"/>
                  </a:lnTo>
                  <a:cubicBezTo>
                    <a:pt x="1111" y="1104"/>
                    <a:pt x="1173" y="1042"/>
                    <a:pt x="1204" y="980"/>
                  </a:cubicBezTo>
                  <a:lnTo>
                    <a:pt x="1327" y="703"/>
                  </a:lnTo>
                  <a:close/>
                  <a:moveTo>
                    <a:pt x="1327" y="1"/>
                  </a:moveTo>
                  <a:cubicBezTo>
                    <a:pt x="1250" y="1"/>
                    <a:pt x="1173" y="39"/>
                    <a:pt x="1142" y="116"/>
                  </a:cubicBezTo>
                  <a:lnTo>
                    <a:pt x="864" y="703"/>
                  </a:lnTo>
                  <a:lnTo>
                    <a:pt x="247" y="795"/>
                  </a:lnTo>
                  <a:cubicBezTo>
                    <a:pt x="93" y="826"/>
                    <a:pt x="0" y="1011"/>
                    <a:pt x="124" y="1166"/>
                  </a:cubicBezTo>
                  <a:lnTo>
                    <a:pt x="587" y="1598"/>
                  </a:lnTo>
                  <a:lnTo>
                    <a:pt x="463" y="2246"/>
                  </a:lnTo>
                  <a:cubicBezTo>
                    <a:pt x="463" y="2338"/>
                    <a:pt x="494" y="2400"/>
                    <a:pt x="556" y="2462"/>
                  </a:cubicBezTo>
                  <a:cubicBezTo>
                    <a:pt x="587" y="2493"/>
                    <a:pt x="617" y="2493"/>
                    <a:pt x="679" y="2493"/>
                  </a:cubicBezTo>
                  <a:cubicBezTo>
                    <a:pt x="710" y="2493"/>
                    <a:pt x="741" y="2493"/>
                    <a:pt x="772" y="2462"/>
                  </a:cubicBezTo>
                  <a:lnTo>
                    <a:pt x="1327" y="2184"/>
                  </a:lnTo>
                  <a:lnTo>
                    <a:pt x="1852" y="2462"/>
                  </a:lnTo>
                  <a:cubicBezTo>
                    <a:pt x="1883" y="2493"/>
                    <a:pt x="1921" y="2508"/>
                    <a:pt x="1960" y="2508"/>
                  </a:cubicBezTo>
                  <a:cubicBezTo>
                    <a:pt x="1998" y="2508"/>
                    <a:pt x="2037" y="2493"/>
                    <a:pt x="2068" y="2462"/>
                  </a:cubicBezTo>
                  <a:cubicBezTo>
                    <a:pt x="2130" y="2431"/>
                    <a:pt x="2191" y="2338"/>
                    <a:pt x="2160" y="2277"/>
                  </a:cubicBezTo>
                  <a:lnTo>
                    <a:pt x="2068" y="1628"/>
                  </a:lnTo>
                  <a:lnTo>
                    <a:pt x="2531" y="1166"/>
                  </a:lnTo>
                  <a:cubicBezTo>
                    <a:pt x="2562" y="1104"/>
                    <a:pt x="2593" y="1011"/>
                    <a:pt x="2562" y="950"/>
                  </a:cubicBezTo>
                  <a:cubicBezTo>
                    <a:pt x="2531" y="857"/>
                    <a:pt x="2469" y="795"/>
                    <a:pt x="2407" y="795"/>
                  </a:cubicBezTo>
                  <a:lnTo>
                    <a:pt x="1790" y="703"/>
                  </a:lnTo>
                  <a:lnTo>
                    <a:pt x="1512" y="116"/>
                  </a:lnTo>
                  <a:cubicBezTo>
                    <a:pt x="1482" y="39"/>
                    <a:pt x="1404" y="1"/>
                    <a:pt x="132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5" name="Google Shape;12555;p23"/>
            <p:cNvSpPr/>
            <p:nvPr/>
          </p:nvSpPr>
          <p:spPr>
            <a:xfrm>
              <a:off x="7995325" y="2537275"/>
              <a:ext cx="62500" cy="62550"/>
            </a:xfrm>
            <a:custGeom>
              <a:avLst/>
              <a:gdLst/>
              <a:ahLst/>
              <a:cxnLst/>
              <a:rect l="l" t="t" r="r" b="b"/>
              <a:pathLst>
                <a:path w="2500" h="2502" extrusionOk="0">
                  <a:moveTo>
                    <a:pt x="1265" y="711"/>
                  </a:moveTo>
                  <a:lnTo>
                    <a:pt x="1389" y="988"/>
                  </a:lnTo>
                  <a:cubicBezTo>
                    <a:pt x="1420" y="1050"/>
                    <a:pt x="1481" y="1081"/>
                    <a:pt x="1543" y="1112"/>
                  </a:cubicBezTo>
                  <a:lnTo>
                    <a:pt x="1852" y="1143"/>
                  </a:lnTo>
                  <a:lnTo>
                    <a:pt x="1605" y="1389"/>
                  </a:lnTo>
                  <a:cubicBezTo>
                    <a:pt x="1574" y="1420"/>
                    <a:pt x="1543" y="1482"/>
                    <a:pt x="1574" y="1575"/>
                  </a:cubicBezTo>
                  <a:lnTo>
                    <a:pt x="1605" y="1883"/>
                  </a:lnTo>
                  <a:lnTo>
                    <a:pt x="1358" y="1729"/>
                  </a:lnTo>
                  <a:cubicBezTo>
                    <a:pt x="1327" y="1714"/>
                    <a:pt x="1289" y="1706"/>
                    <a:pt x="1250" y="1706"/>
                  </a:cubicBezTo>
                  <a:cubicBezTo>
                    <a:pt x="1211" y="1706"/>
                    <a:pt x="1173" y="1714"/>
                    <a:pt x="1142" y="1729"/>
                  </a:cubicBezTo>
                  <a:lnTo>
                    <a:pt x="895" y="1883"/>
                  </a:lnTo>
                  <a:lnTo>
                    <a:pt x="957" y="1575"/>
                  </a:lnTo>
                  <a:cubicBezTo>
                    <a:pt x="957" y="1482"/>
                    <a:pt x="926" y="1420"/>
                    <a:pt x="895" y="1389"/>
                  </a:cubicBezTo>
                  <a:lnTo>
                    <a:pt x="648" y="1143"/>
                  </a:lnTo>
                  <a:lnTo>
                    <a:pt x="957" y="1112"/>
                  </a:lnTo>
                  <a:cubicBezTo>
                    <a:pt x="1049" y="1081"/>
                    <a:pt x="1080" y="1050"/>
                    <a:pt x="1111" y="988"/>
                  </a:cubicBezTo>
                  <a:lnTo>
                    <a:pt x="1265" y="711"/>
                  </a:lnTo>
                  <a:close/>
                  <a:moveTo>
                    <a:pt x="1265" y="1"/>
                  </a:moveTo>
                  <a:cubicBezTo>
                    <a:pt x="1173" y="1"/>
                    <a:pt x="1080" y="62"/>
                    <a:pt x="1049" y="124"/>
                  </a:cubicBezTo>
                  <a:lnTo>
                    <a:pt x="772" y="711"/>
                  </a:lnTo>
                  <a:lnTo>
                    <a:pt x="185" y="803"/>
                  </a:lnTo>
                  <a:cubicBezTo>
                    <a:pt x="93" y="803"/>
                    <a:pt x="31" y="865"/>
                    <a:pt x="0" y="927"/>
                  </a:cubicBezTo>
                  <a:cubicBezTo>
                    <a:pt x="0" y="1019"/>
                    <a:pt x="0" y="1112"/>
                    <a:pt x="62" y="1143"/>
                  </a:cubicBezTo>
                  <a:lnTo>
                    <a:pt x="525" y="1605"/>
                  </a:lnTo>
                  <a:lnTo>
                    <a:pt x="401" y="2254"/>
                  </a:lnTo>
                  <a:cubicBezTo>
                    <a:pt x="401" y="2315"/>
                    <a:pt x="432" y="2408"/>
                    <a:pt x="494" y="2439"/>
                  </a:cubicBezTo>
                  <a:cubicBezTo>
                    <a:pt x="525" y="2470"/>
                    <a:pt x="563" y="2485"/>
                    <a:pt x="602" y="2485"/>
                  </a:cubicBezTo>
                  <a:cubicBezTo>
                    <a:pt x="640" y="2485"/>
                    <a:pt x="679" y="2470"/>
                    <a:pt x="710" y="2439"/>
                  </a:cubicBezTo>
                  <a:lnTo>
                    <a:pt x="1265" y="2161"/>
                  </a:lnTo>
                  <a:lnTo>
                    <a:pt x="1790" y="2470"/>
                  </a:lnTo>
                  <a:cubicBezTo>
                    <a:pt x="1826" y="2491"/>
                    <a:pt x="1864" y="2501"/>
                    <a:pt x="1900" y="2501"/>
                  </a:cubicBezTo>
                  <a:cubicBezTo>
                    <a:pt x="2019" y="2501"/>
                    <a:pt x="2122" y="2395"/>
                    <a:pt x="2099" y="2254"/>
                  </a:cubicBezTo>
                  <a:lnTo>
                    <a:pt x="2006" y="1605"/>
                  </a:lnTo>
                  <a:lnTo>
                    <a:pt x="2438" y="1143"/>
                  </a:lnTo>
                  <a:cubicBezTo>
                    <a:pt x="2500" y="1081"/>
                    <a:pt x="2500" y="1019"/>
                    <a:pt x="2500" y="927"/>
                  </a:cubicBezTo>
                  <a:cubicBezTo>
                    <a:pt x="2469" y="865"/>
                    <a:pt x="2407" y="803"/>
                    <a:pt x="2315" y="803"/>
                  </a:cubicBezTo>
                  <a:lnTo>
                    <a:pt x="1728" y="711"/>
                  </a:lnTo>
                  <a:lnTo>
                    <a:pt x="1451" y="124"/>
                  </a:lnTo>
                  <a:cubicBezTo>
                    <a:pt x="1420" y="62"/>
                    <a:pt x="1327" y="1"/>
                    <a:pt x="126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6" name="Google Shape;12556;p23"/>
            <p:cNvSpPr/>
            <p:nvPr/>
          </p:nvSpPr>
          <p:spPr>
            <a:xfrm>
              <a:off x="8022325" y="2763525"/>
              <a:ext cx="62525" cy="62725"/>
            </a:xfrm>
            <a:custGeom>
              <a:avLst/>
              <a:gdLst/>
              <a:ahLst/>
              <a:cxnLst/>
              <a:rect l="l" t="t" r="r" b="b"/>
              <a:pathLst>
                <a:path w="2501" h="2509" extrusionOk="0">
                  <a:moveTo>
                    <a:pt x="1266" y="734"/>
                  </a:moveTo>
                  <a:lnTo>
                    <a:pt x="1389" y="981"/>
                  </a:lnTo>
                  <a:cubicBezTo>
                    <a:pt x="1420" y="1042"/>
                    <a:pt x="1482" y="1104"/>
                    <a:pt x="1543" y="1104"/>
                  </a:cubicBezTo>
                  <a:lnTo>
                    <a:pt x="1852" y="1166"/>
                  </a:lnTo>
                  <a:lnTo>
                    <a:pt x="1605" y="1382"/>
                  </a:lnTo>
                  <a:cubicBezTo>
                    <a:pt x="1574" y="1444"/>
                    <a:pt x="1543" y="1505"/>
                    <a:pt x="1574" y="1567"/>
                  </a:cubicBezTo>
                  <a:lnTo>
                    <a:pt x="1605" y="1907"/>
                  </a:lnTo>
                  <a:lnTo>
                    <a:pt x="1358" y="1752"/>
                  </a:lnTo>
                  <a:cubicBezTo>
                    <a:pt x="1327" y="1737"/>
                    <a:pt x="1289" y="1729"/>
                    <a:pt x="1250" y="1729"/>
                  </a:cubicBezTo>
                  <a:cubicBezTo>
                    <a:pt x="1212" y="1729"/>
                    <a:pt x="1173" y="1737"/>
                    <a:pt x="1142" y="1752"/>
                  </a:cubicBezTo>
                  <a:lnTo>
                    <a:pt x="895" y="1907"/>
                  </a:lnTo>
                  <a:lnTo>
                    <a:pt x="957" y="1567"/>
                  </a:lnTo>
                  <a:cubicBezTo>
                    <a:pt x="957" y="1505"/>
                    <a:pt x="926" y="1444"/>
                    <a:pt x="895" y="1382"/>
                  </a:cubicBezTo>
                  <a:lnTo>
                    <a:pt x="648" y="1166"/>
                  </a:lnTo>
                  <a:lnTo>
                    <a:pt x="957" y="1104"/>
                  </a:lnTo>
                  <a:cubicBezTo>
                    <a:pt x="1050" y="1104"/>
                    <a:pt x="1111" y="1042"/>
                    <a:pt x="1142" y="981"/>
                  </a:cubicBezTo>
                  <a:lnTo>
                    <a:pt x="1266" y="734"/>
                  </a:lnTo>
                  <a:close/>
                  <a:moveTo>
                    <a:pt x="1250" y="1"/>
                  </a:moveTo>
                  <a:cubicBezTo>
                    <a:pt x="1173" y="1"/>
                    <a:pt x="1096" y="39"/>
                    <a:pt x="1050" y="117"/>
                  </a:cubicBezTo>
                  <a:lnTo>
                    <a:pt x="803" y="703"/>
                  </a:lnTo>
                  <a:lnTo>
                    <a:pt x="185" y="796"/>
                  </a:lnTo>
                  <a:cubicBezTo>
                    <a:pt x="93" y="826"/>
                    <a:pt x="31" y="857"/>
                    <a:pt x="31" y="950"/>
                  </a:cubicBezTo>
                  <a:cubicBezTo>
                    <a:pt x="0" y="1012"/>
                    <a:pt x="0" y="1104"/>
                    <a:pt x="62" y="1166"/>
                  </a:cubicBezTo>
                  <a:lnTo>
                    <a:pt x="494" y="1629"/>
                  </a:lnTo>
                  <a:lnTo>
                    <a:pt x="401" y="2246"/>
                  </a:lnTo>
                  <a:cubicBezTo>
                    <a:pt x="401" y="2339"/>
                    <a:pt x="432" y="2431"/>
                    <a:pt x="494" y="2462"/>
                  </a:cubicBezTo>
                  <a:cubicBezTo>
                    <a:pt x="525" y="2493"/>
                    <a:pt x="563" y="2508"/>
                    <a:pt x="602" y="2508"/>
                  </a:cubicBezTo>
                  <a:cubicBezTo>
                    <a:pt x="641" y="2508"/>
                    <a:pt x="679" y="2493"/>
                    <a:pt x="710" y="2462"/>
                  </a:cubicBezTo>
                  <a:lnTo>
                    <a:pt x="1266" y="2184"/>
                  </a:lnTo>
                  <a:lnTo>
                    <a:pt x="1790" y="2462"/>
                  </a:lnTo>
                  <a:cubicBezTo>
                    <a:pt x="1821" y="2493"/>
                    <a:pt x="1860" y="2508"/>
                    <a:pt x="1898" y="2508"/>
                  </a:cubicBezTo>
                  <a:cubicBezTo>
                    <a:pt x="1937" y="2508"/>
                    <a:pt x="1975" y="2493"/>
                    <a:pt x="2006" y="2462"/>
                  </a:cubicBezTo>
                  <a:cubicBezTo>
                    <a:pt x="2068" y="2431"/>
                    <a:pt x="2130" y="2339"/>
                    <a:pt x="2099" y="2246"/>
                  </a:cubicBezTo>
                  <a:lnTo>
                    <a:pt x="2006" y="1629"/>
                  </a:lnTo>
                  <a:lnTo>
                    <a:pt x="2438" y="1166"/>
                  </a:lnTo>
                  <a:cubicBezTo>
                    <a:pt x="2500" y="1104"/>
                    <a:pt x="2500" y="1012"/>
                    <a:pt x="2500" y="950"/>
                  </a:cubicBezTo>
                  <a:cubicBezTo>
                    <a:pt x="2469" y="857"/>
                    <a:pt x="2407" y="826"/>
                    <a:pt x="2315" y="796"/>
                  </a:cubicBezTo>
                  <a:lnTo>
                    <a:pt x="1729" y="703"/>
                  </a:lnTo>
                  <a:lnTo>
                    <a:pt x="1451" y="117"/>
                  </a:lnTo>
                  <a:cubicBezTo>
                    <a:pt x="1404" y="39"/>
                    <a:pt x="1327" y="1"/>
                    <a:pt x="125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557" name="Google Shape;12557;p23"/>
          <p:cNvSpPr/>
          <p:nvPr/>
        </p:nvSpPr>
        <p:spPr>
          <a:xfrm>
            <a:off x="7301208" y="3844325"/>
            <a:ext cx="505133" cy="481500"/>
          </a:xfrm>
          <a:custGeom>
            <a:avLst/>
            <a:gdLst/>
            <a:ahLst/>
            <a:cxnLst/>
            <a:rect l="l" t="t" r="r" b="b"/>
            <a:pathLst>
              <a:path w="15154" h="14445" extrusionOk="0">
                <a:moveTo>
                  <a:pt x="11666" y="1429"/>
                </a:moveTo>
                <a:cubicBezTo>
                  <a:pt x="12090" y="1429"/>
                  <a:pt x="12515" y="1591"/>
                  <a:pt x="12839" y="1915"/>
                </a:cubicBezTo>
                <a:cubicBezTo>
                  <a:pt x="13487" y="2563"/>
                  <a:pt x="13487" y="3643"/>
                  <a:pt x="12839" y="4291"/>
                </a:cubicBezTo>
                <a:lnTo>
                  <a:pt x="11111" y="5989"/>
                </a:lnTo>
                <a:cubicBezTo>
                  <a:pt x="10806" y="6315"/>
                  <a:pt x="10379" y="6473"/>
                  <a:pt x="9949" y="6473"/>
                </a:cubicBezTo>
                <a:cubicBezTo>
                  <a:pt x="9768" y="6473"/>
                  <a:pt x="9586" y="6445"/>
                  <a:pt x="9413" y="6390"/>
                </a:cubicBezTo>
                <a:lnTo>
                  <a:pt x="9629" y="6174"/>
                </a:lnTo>
                <a:cubicBezTo>
                  <a:pt x="10153" y="5650"/>
                  <a:pt x="9629" y="4905"/>
                  <a:pt x="9065" y="4905"/>
                </a:cubicBezTo>
                <a:cubicBezTo>
                  <a:pt x="8898" y="4905"/>
                  <a:pt x="8728" y="4970"/>
                  <a:pt x="8580" y="5125"/>
                </a:cubicBezTo>
                <a:lnTo>
                  <a:pt x="8364" y="5341"/>
                </a:lnTo>
                <a:cubicBezTo>
                  <a:pt x="8148" y="4724"/>
                  <a:pt x="8302" y="4075"/>
                  <a:pt x="8734" y="3643"/>
                </a:cubicBezTo>
                <a:lnTo>
                  <a:pt x="8765" y="3643"/>
                </a:lnTo>
                <a:lnTo>
                  <a:pt x="10493" y="1915"/>
                </a:lnTo>
                <a:cubicBezTo>
                  <a:pt x="10817" y="1591"/>
                  <a:pt x="11242" y="1429"/>
                  <a:pt x="11666" y="1429"/>
                </a:cubicBezTo>
                <a:close/>
                <a:moveTo>
                  <a:pt x="9076" y="5344"/>
                </a:moveTo>
                <a:cubicBezTo>
                  <a:pt x="9325" y="5344"/>
                  <a:pt x="9536" y="5657"/>
                  <a:pt x="9321" y="5896"/>
                </a:cubicBezTo>
                <a:lnTo>
                  <a:pt x="8888" y="6328"/>
                </a:lnTo>
                <a:lnTo>
                  <a:pt x="6234" y="8982"/>
                </a:lnTo>
                <a:cubicBezTo>
                  <a:pt x="6174" y="9043"/>
                  <a:pt x="6105" y="9068"/>
                  <a:pt x="6037" y="9068"/>
                </a:cubicBezTo>
                <a:cubicBezTo>
                  <a:pt x="5791" y="9068"/>
                  <a:pt x="5554" y="8737"/>
                  <a:pt x="5771" y="8520"/>
                </a:cubicBezTo>
                <a:lnTo>
                  <a:pt x="8858" y="5433"/>
                </a:lnTo>
                <a:cubicBezTo>
                  <a:pt x="8927" y="5371"/>
                  <a:pt x="9003" y="5344"/>
                  <a:pt x="9076" y="5344"/>
                </a:cubicBezTo>
                <a:close/>
                <a:moveTo>
                  <a:pt x="5174" y="6884"/>
                </a:moveTo>
                <a:cubicBezTo>
                  <a:pt x="5623" y="6884"/>
                  <a:pt x="6073" y="6995"/>
                  <a:pt x="6481" y="7223"/>
                </a:cubicBezTo>
                <a:lnTo>
                  <a:pt x="6018" y="7686"/>
                </a:lnTo>
                <a:cubicBezTo>
                  <a:pt x="5740" y="7558"/>
                  <a:pt x="5447" y="7496"/>
                  <a:pt x="5157" y="7496"/>
                </a:cubicBezTo>
                <a:cubicBezTo>
                  <a:pt x="4611" y="7496"/>
                  <a:pt x="4076" y="7715"/>
                  <a:pt x="3673" y="8118"/>
                </a:cubicBezTo>
                <a:lnTo>
                  <a:pt x="1945" y="9847"/>
                </a:lnTo>
                <a:cubicBezTo>
                  <a:pt x="540" y="11347"/>
                  <a:pt x="1891" y="13380"/>
                  <a:pt x="3488" y="13380"/>
                </a:cubicBezTo>
                <a:cubicBezTo>
                  <a:pt x="3961" y="13380"/>
                  <a:pt x="4456" y="13201"/>
                  <a:pt x="4907" y="12778"/>
                </a:cubicBezTo>
                <a:cubicBezTo>
                  <a:pt x="5049" y="12636"/>
                  <a:pt x="4919" y="12440"/>
                  <a:pt x="4767" y="12440"/>
                </a:cubicBezTo>
                <a:cubicBezTo>
                  <a:pt x="4721" y="12440"/>
                  <a:pt x="4673" y="12458"/>
                  <a:pt x="4630" y="12501"/>
                </a:cubicBezTo>
                <a:cubicBezTo>
                  <a:pt x="4306" y="12825"/>
                  <a:pt x="3873" y="12987"/>
                  <a:pt x="3441" y="12987"/>
                </a:cubicBezTo>
                <a:cubicBezTo>
                  <a:pt x="3009" y="12987"/>
                  <a:pt x="2577" y="12825"/>
                  <a:pt x="2253" y="12501"/>
                </a:cubicBezTo>
                <a:cubicBezTo>
                  <a:pt x="1605" y="11853"/>
                  <a:pt x="1605" y="10772"/>
                  <a:pt x="2253" y="10124"/>
                </a:cubicBezTo>
                <a:lnTo>
                  <a:pt x="3981" y="8427"/>
                </a:lnTo>
                <a:cubicBezTo>
                  <a:pt x="4284" y="8102"/>
                  <a:pt x="4708" y="7930"/>
                  <a:pt x="5137" y="7930"/>
                </a:cubicBezTo>
                <a:cubicBezTo>
                  <a:pt x="5320" y="7930"/>
                  <a:pt x="5503" y="7961"/>
                  <a:pt x="5679" y="8026"/>
                </a:cubicBezTo>
                <a:lnTo>
                  <a:pt x="5494" y="8242"/>
                </a:lnTo>
                <a:cubicBezTo>
                  <a:pt x="4970" y="8766"/>
                  <a:pt x="5475" y="9511"/>
                  <a:pt x="6046" y="9511"/>
                </a:cubicBezTo>
                <a:cubicBezTo>
                  <a:pt x="6214" y="9511"/>
                  <a:pt x="6388" y="9446"/>
                  <a:pt x="6543" y="9291"/>
                </a:cubicBezTo>
                <a:lnTo>
                  <a:pt x="6728" y="9075"/>
                </a:lnTo>
                <a:lnTo>
                  <a:pt x="6728" y="9075"/>
                </a:lnTo>
                <a:cubicBezTo>
                  <a:pt x="6944" y="9692"/>
                  <a:pt x="6790" y="10340"/>
                  <a:pt x="6327" y="10772"/>
                </a:cubicBezTo>
                <a:lnTo>
                  <a:pt x="5370" y="11760"/>
                </a:lnTo>
                <a:cubicBezTo>
                  <a:pt x="5201" y="11905"/>
                  <a:pt x="5354" y="12126"/>
                  <a:pt x="5517" y="12126"/>
                </a:cubicBezTo>
                <a:cubicBezTo>
                  <a:pt x="5562" y="12126"/>
                  <a:pt x="5608" y="12109"/>
                  <a:pt x="5648" y="12069"/>
                </a:cubicBezTo>
                <a:lnTo>
                  <a:pt x="6636" y="11081"/>
                </a:lnTo>
                <a:cubicBezTo>
                  <a:pt x="7253" y="10464"/>
                  <a:pt x="7407" y="9538"/>
                  <a:pt x="7068" y="8766"/>
                </a:cubicBezTo>
                <a:lnTo>
                  <a:pt x="7531" y="8304"/>
                </a:lnTo>
                <a:lnTo>
                  <a:pt x="7531" y="8304"/>
                </a:lnTo>
                <a:cubicBezTo>
                  <a:pt x="8117" y="9353"/>
                  <a:pt x="7932" y="10680"/>
                  <a:pt x="7068" y="11513"/>
                </a:cubicBezTo>
                <a:lnTo>
                  <a:pt x="5370" y="13211"/>
                </a:lnTo>
                <a:cubicBezTo>
                  <a:pt x="4830" y="13751"/>
                  <a:pt x="4136" y="14021"/>
                  <a:pt x="3441" y="14021"/>
                </a:cubicBezTo>
                <a:cubicBezTo>
                  <a:pt x="2747" y="14021"/>
                  <a:pt x="2053" y="13751"/>
                  <a:pt x="1513" y="13211"/>
                </a:cubicBezTo>
                <a:cubicBezTo>
                  <a:pt x="463" y="12161"/>
                  <a:pt x="463" y="10464"/>
                  <a:pt x="1513" y="9384"/>
                </a:cubicBezTo>
                <a:lnTo>
                  <a:pt x="3241" y="7686"/>
                </a:lnTo>
                <a:cubicBezTo>
                  <a:pt x="3769" y="7158"/>
                  <a:pt x="4469" y="6884"/>
                  <a:pt x="5174" y="6884"/>
                </a:cubicBezTo>
                <a:close/>
                <a:moveTo>
                  <a:pt x="12008" y="0"/>
                </a:moveTo>
                <a:cubicBezTo>
                  <a:pt x="11755" y="0"/>
                  <a:pt x="11706" y="404"/>
                  <a:pt x="11975" y="434"/>
                </a:cubicBezTo>
                <a:cubicBezTo>
                  <a:pt x="14228" y="711"/>
                  <a:pt x="15153" y="3427"/>
                  <a:pt x="13580" y="5032"/>
                </a:cubicBezTo>
                <a:lnTo>
                  <a:pt x="11851" y="6730"/>
                </a:lnTo>
                <a:cubicBezTo>
                  <a:pt x="11323" y="7257"/>
                  <a:pt x="10634" y="7532"/>
                  <a:pt x="9931" y="7532"/>
                </a:cubicBezTo>
                <a:cubicBezTo>
                  <a:pt x="9484" y="7532"/>
                  <a:pt x="9031" y="7421"/>
                  <a:pt x="8611" y="7192"/>
                </a:cubicBezTo>
                <a:lnTo>
                  <a:pt x="9074" y="6730"/>
                </a:lnTo>
                <a:cubicBezTo>
                  <a:pt x="9351" y="6853"/>
                  <a:pt x="9629" y="6915"/>
                  <a:pt x="9938" y="6915"/>
                </a:cubicBezTo>
                <a:cubicBezTo>
                  <a:pt x="10493" y="6915"/>
                  <a:pt x="11018" y="6699"/>
                  <a:pt x="11419" y="6297"/>
                </a:cubicBezTo>
                <a:lnTo>
                  <a:pt x="13147" y="4600"/>
                </a:lnTo>
                <a:cubicBezTo>
                  <a:pt x="14553" y="3076"/>
                  <a:pt x="13201" y="1037"/>
                  <a:pt x="11602" y="1037"/>
                </a:cubicBezTo>
                <a:cubicBezTo>
                  <a:pt x="11130" y="1037"/>
                  <a:pt x="10635" y="1215"/>
                  <a:pt x="10185" y="1637"/>
                </a:cubicBezTo>
                <a:lnTo>
                  <a:pt x="8456" y="3366"/>
                </a:lnTo>
                <a:cubicBezTo>
                  <a:pt x="7839" y="3952"/>
                  <a:pt x="7685" y="4847"/>
                  <a:pt x="7994" y="5649"/>
                </a:cubicBezTo>
                <a:lnTo>
                  <a:pt x="8024" y="5680"/>
                </a:lnTo>
                <a:lnTo>
                  <a:pt x="7561" y="6143"/>
                </a:lnTo>
                <a:cubicBezTo>
                  <a:pt x="6975" y="5094"/>
                  <a:pt x="7160" y="3767"/>
                  <a:pt x="8024" y="2934"/>
                </a:cubicBezTo>
                <a:lnTo>
                  <a:pt x="9753" y="1205"/>
                </a:lnTo>
                <a:cubicBezTo>
                  <a:pt x="10061" y="897"/>
                  <a:pt x="10432" y="650"/>
                  <a:pt x="10864" y="526"/>
                </a:cubicBezTo>
                <a:cubicBezTo>
                  <a:pt x="11092" y="441"/>
                  <a:pt x="11004" y="118"/>
                  <a:pt x="10794" y="118"/>
                </a:cubicBezTo>
                <a:cubicBezTo>
                  <a:pt x="10777" y="118"/>
                  <a:pt x="10759" y="120"/>
                  <a:pt x="10740" y="125"/>
                </a:cubicBezTo>
                <a:cubicBezTo>
                  <a:pt x="10246" y="249"/>
                  <a:pt x="9814" y="526"/>
                  <a:pt x="9444" y="897"/>
                </a:cubicBezTo>
                <a:lnTo>
                  <a:pt x="7716" y="2594"/>
                </a:lnTo>
                <a:cubicBezTo>
                  <a:pt x="6697" y="3613"/>
                  <a:pt x="6512" y="5217"/>
                  <a:pt x="7253" y="6452"/>
                </a:cubicBezTo>
                <a:lnTo>
                  <a:pt x="6790" y="6915"/>
                </a:lnTo>
                <a:cubicBezTo>
                  <a:pt x="6286" y="6612"/>
                  <a:pt x="5720" y="6464"/>
                  <a:pt x="5158" y="6464"/>
                </a:cubicBezTo>
                <a:cubicBezTo>
                  <a:pt x="4343" y="6464"/>
                  <a:pt x="3535" y="6775"/>
                  <a:pt x="2932" y="7378"/>
                </a:cubicBezTo>
                <a:lnTo>
                  <a:pt x="1235" y="9106"/>
                </a:lnTo>
                <a:cubicBezTo>
                  <a:pt x="0" y="10310"/>
                  <a:pt x="0" y="12316"/>
                  <a:pt x="1235" y="13519"/>
                </a:cubicBezTo>
                <a:cubicBezTo>
                  <a:pt x="1837" y="14136"/>
                  <a:pt x="2639" y="14445"/>
                  <a:pt x="3441" y="14445"/>
                </a:cubicBezTo>
                <a:cubicBezTo>
                  <a:pt x="4244" y="14445"/>
                  <a:pt x="5046" y="14136"/>
                  <a:pt x="5648" y="13519"/>
                </a:cubicBezTo>
                <a:lnTo>
                  <a:pt x="7407" y="11791"/>
                </a:lnTo>
                <a:cubicBezTo>
                  <a:pt x="8395" y="10772"/>
                  <a:pt x="8611" y="9198"/>
                  <a:pt x="7870" y="7964"/>
                </a:cubicBezTo>
                <a:lnTo>
                  <a:pt x="8333" y="7501"/>
                </a:lnTo>
                <a:cubicBezTo>
                  <a:pt x="8837" y="7804"/>
                  <a:pt x="9403" y="7952"/>
                  <a:pt x="9965" y="7952"/>
                </a:cubicBezTo>
                <a:cubicBezTo>
                  <a:pt x="10780" y="7952"/>
                  <a:pt x="11588" y="7641"/>
                  <a:pt x="12191" y="7038"/>
                </a:cubicBezTo>
                <a:lnTo>
                  <a:pt x="13919" y="5310"/>
                </a:lnTo>
                <a:cubicBezTo>
                  <a:pt x="15123" y="4106"/>
                  <a:pt x="15123" y="2100"/>
                  <a:pt x="13919" y="897"/>
                </a:cubicBezTo>
                <a:lnTo>
                  <a:pt x="13857" y="897"/>
                </a:lnTo>
                <a:cubicBezTo>
                  <a:pt x="13363" y="403"/>
                  <a:pt x="12746" y="94"/>
                  <a:pt x="12036" y="2"/>
                </a:cubicBezTo>
                <a:cubicBezTo>
                  <a:pt x="12027" y="1"/>
                  <a:pt x="12018" y="0"/>
                  <a:pt x="12008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558" name="Google Shape;12558;p23"/>
          <p:cNvGrpSpPr/>
          <p:nvPr/>
        </p:nvGrpSpPr>
        <p:grpSpPr>
          <a:xfrm>
            <a:off x="9333484" y="3842791"/>
            <a:ext cx="482533" cy="484567"/>
            <a:chOff x="5505525" y="2463200"/>
            <a:chExt cx="361900" cy="363425"/>
          </a:xfrm>
          <a:noFill/>
        </p:grpSpPr>
        <p:sp>
          <p:nvSpPr>
            <p:cNvPr id="12559" name="Google Shape;12559;p23"/>
            <p:cNvSpPr/>
            <p:nvPr/>
          </p:nvSpPr>
          <p:spPr>
            <a:xfrm>
              <a:off x="5505525" y="2545775"/>
              <a:ext cx="361900" cy="280850"/>
            </a:xfrm>
            <a:custGeom>
              <a:avLst/>
              <a:gdLst/>
              <a:ahLst/>
              <a:cxnLst/>
              <a:rect l="l" t="t" r="r" b="b"/>
              <a:pathLst>
                <a:path w="14476" h="11234" extrusionOk="0">
                  <a:moveTo>
                    <a:pt x="5834" y="6018"/>
                  </a:moveTo>
                  <a:cubicBezTo>
                    <a:pt x="6019" y="6018"/>
                    <a:pt x="6173" y="6142"/>
                    <a:pt x="6173" y="6327"/>
                  </a:cubicBezTo>
                  <a:cubicBezTo>
                    <a:pt x="6173" y="6537"/>
                    <a:pt x="6002" y="6661"/>
                    <a:pt x="5835" y="6661"/>
                  </a:cubicBezTo>
                  <a:cubicBezTo>
                    <a:pt x="5755" y="6661"/>
                    <a:pt x="5677" y="6633"/>
                    <a:pt x="5618" y="6574"/>
                  </a:cubicBezTo>
                  <a:cubicBezTo>
                    <a:pt x="5402" y="6358"/>
                    <a:pt x="5556" y="6018"/>
                    <a:pt x="5834" y="6018"/>
                  </a:cubicBezTo>
                  <a:close/>
                  <a:moveTo>
                    <a:pt x="8519" y="6018"/>
                  </a:moveTo>
                  <a:cubicBezTo>
                    <a:pt x="8796" y="6018"/>
                    <a:pt x="8951" y="6358"/>
                    <a:pt x="8735" y="6574"/>
                  </a:cubicBezTo>
                  <a:cubicBezTo>
                    <a:pt x="8665" y="6633"/>
                    <a:pt x="8584" y="6661"/>
                    <a:pt x="8504" y="6661"/>
                  </a:cubicBezTo>
                  <a:cubicBezTo>
                    <a:pt x="8336" y="6661"/>
                    <a:pt x="8179" y="6537"/>
                    <a:pt x="8179" y="6327"/>
                  </a:cubicBezTo>
                  <a:cubicBezTo>
                    <a:pt x="8179" y="6142"/>
                    <a:pt x="8334" y="6018"/>
                    <a:pt x="8519" y="6018"/>
                  </a:cubicBezTo>
                  <a:close/>
                  <a:moveTo>
                    <a:pt x="4322" y="2562"/>
                  </a:moveTo>
                  <a:lnTo>
                    <a:pt x="4414" y="3086"/>
                  </a:lnTo>
                  <a:lnTo>
                    <a:pt x="1606" y="3086"/>
                  </a:lnTo>
                  <a:cubicBezTo>
                    <a:pt x="1592" y="3083"/>
                    <a:pt x="1580" y="3082"/>
                    <a:pt x="1567" y="3082"/>
                  </a:cubicBezTo>
                  <a:cubicBezTo>
                    <a:pt x="1463" y="3082"/>
                    <a:pt x="1390" y="3189"/>
                    <a:pt x="1390" y="3272"/>
                  </a:cubicBezTo>
                  <a:lnTo>
                    <a:pt x="1390" y="7561"/>
                  </a:lnTo>
                  <a:cubicBezTo>
                    <a:pt x="1390" y="7700"/>
                    <a:pt x="1498" y="7770"/>
                    <a:pt x="1606" y="7770"/>
                  </a:cubicBezTo>
                  <a:cubicBezTo>
                    <a:pt x="1714" y="7770"/>
                    <a:pt x="1822" y="7700"/>
                    <a:pt x="1822" y="7561"/>
                  </a:cubicBezTo>
                  <a:lnTo>
                    <a:pt x="1822" y="3488"/>
                  </a:lnTo>
                  <a:lnTo>
                    <a:pt x="4538" y="3488"/>
                  </a:lnTo>
                  <a:lnTo>
                    <a:pt x="4723" y="4383"/>
                  </a:lnTo>
                  <a:cubicBezTo>
                    <a:pt x="4784" y="4629"/>
                    <a:pt x="5000" y="4815"/>
                    <a:pt x="5278" y="4845"/>
                  </a:cubicBezTo>
                  <a:lnTo>
                    <a:pt x="9229" y="4845"/>
                  </a:lnTo>
                  <a:lnTo>
                    <a:pt x="9198" y="5000"/>
                  </a:lnTo>
                  <a:cubicBezTo>
                    <a:pt x="9136" y="5339"/>
                    <a:pt x="8858" y="5586"/>
                    <a:pt x="8488" y="5617"/>
                  </a:cubicBezTo>
                  <a:lnTo>
                    <a:pt x="5247" y="5617"/>
                  </a:lnTo>
                  <a:cubicBezTo>
                    <a:pt x="5031" y="5617"/>
                    <a:pt x="4970" y="5926"/>
                    <a:pt x="5186" y="6018"/>
                  </a:cubicBezTo>
                  <a:cubicBezTo>
                    <a:pt x="5124" y="6111"/>
                    <a:pt x="5093" y="6234"/>
                    <a:pt x="5093" y="6358"/>
                  </a:cubicBezTo>
                  <a:cubicBezTo>
                    <a:pt x="5093" y="6714"/>
                    <a:pt x="5382" y="6865"/>
                    <a:pt x="5704" y="6865"/>
                  </a:cubicBezTo>
                  <a:cubicBezTo>
                    <a:pt x="6191" y="6865"/>
                    <a:pt x="6754" y="6520"/>
                    <a:pt x="6513" y="6018"/>
                  </a:cubicBezTo>
                  <a:lnTo>
                    <a:pt x="7840" y="6018"/>
                  </a:lnTo>
                  <a:cubicBezTo>
                    <a:pt x="7581" y="6536"/>
                    <a:pt x="7939" y="7108"/>
                    <a:pt x="8489" y="7108"/>
                  </a:cubicBezTo>
                  <a:cubicBezTo>
                    <a:pt x="8529" y="7108"/>
                    <a:pt x="8570" y="7105"/>
                    <a:pt x="8611" y="7098"/>
                  </a:cubicBezTo>
                  <a:cubicBezTo>
                    <a:pt x="9198" y="7037"/>
                    <a:pt x="9475" y="6327"/>
                    <a:pt x="9074" y="5864"/>
                  </a:cubicBezTo>
                  <a:cubicBezTo>
                    <a:pt x="9352" y="5710"/>
                    <a:pt x="9568" y="5401"/>
                    <a:pt x="9630" y="5092"/>
                  </a:cubicBezTo>
                  <a:lnTo>
                    <a:pt x="9938" y="3488"/>
                  </a:lnTo>
                  <a:lnTo>
                    <a:pt x="12654" y="3488"/>
                  </a:lnTo>
                  <a:lnTo>
                    <a:pt x="12654" y="9444"/>
                  </a:lnTo>
                  <a:lnTo>
                    <a:pt x="1822" y="9413"/>
                  </a:lnTo>
                  <a:lnTo>
                    <a:pt x="1822" y="8611"/>
                  </a:lnTo>
                  <a:cubicBezTo>
                    <a:pt x="1822" y="8472"/>
                    <a:pt x="1714" y="8402"/>
                    <a:pt x="1606" y="8402"/>
                  </a:cubicBezTo>
                  <a:cubicBezTo>
                    <a:pt x="1498" y="8402"/>
                    <a:pt x="1390" y="8472"/>
                    <a:pt x="1390" y="8611"/>
                  </a:cubicBezTo>
                  <a:lnTo>
                    <a:pt x="1390" y="9444"/>
                  </a:lnTo>
                  <a:lnTo>
                    <a:pt x="988" y="9444"/>
                  </a:lnTo>
                  <a:lnTo>
                    <a:pt x="988" y="3302"/>
                  </a:lnTo>
                  <a:cubicBezTo>
                    <a:pt x="988" y="2901"/>
                    <a:pt x="1297" y="2562"/>
                    <a:pt x="1698" y="2562"/>
                  </a:cubicBezTo>
                  <a:close/>
                  <a:moveTo>
                    <a:pt x="12809" y="2531"/>
                  </a:moveTo>
                  <a:cubicBezTo>
                    <a:pt x="13210" y="2531"/>
                    <a:pt x="13518" y="2870"/>
                    <a:pt x="13518" y="3302"/>
                  </a:cubicBezTo>
                  <a:lnTo>
                    <a:pt x="13518" y="9475"/>
                  </a:lnTo>
                  <a:lnTo>
                    <a:pt x="13086" y="9413"/>
                  </a:lnTo>
                  <a:lnTo>
                    <a:pt x="13086" y="3241"/>
                  </a:lnTo>
                  <a:cubicBezTo>
                    <a:pt x="13086" y="3117"/>
                    <a:pt x="12994" y="3025"/>
                    <a:pt x="12870" y="3025"/>
                  </a:cubicBezTo>
                  <a:lnTo>
                    <a:pt x="10000" y="3025"/>
                  </a:lnTo>
                  <a:lnTo>
                    <a:pt x="10093" y="2531"/>
                  </a:lnTo>
                  <a:close/>
                  <a:moveTo>
                    <a:pt x="7963" y="9845"/>
                  </a:moveTo>
                  <a:cubicBezTo>
                    <a:pt x="7963" y="9999"/>
                    <a:pt x="7840" y="10123"/>
                    <a:pt x="7685" y="10123"/>
                  </a:cubicBezTo>
                  <a:lnTo>
                    <a:pt x="6790" y="10123"/>
                  </a:lnTo>
                  <a:cubicBezTo>
                    <a:pt x="6636" y="10123"/>
                    <a:pt x="6544" y="9999"/>
                    <a:pt x="6544" y="9845"/>
                  </a:cubicBezTo>
                  <a:close/>
                  <a:moveTo>
                    <a:pt x="10741" y="0"/>
                  </a:moveTo>
                  <a:cubicBezTo>
                    <a:pt x="10401" y="31"/>
                    <a:pt x="10093" y="278"/>
                    <a:pt x="10000" y="617"/>
                  </a:cubicBezTo>
                  <a:lnTo>
                    <a:pt x="9877" y="1389"/>
                  </a:lnTo>
                  <a:lnTo>
                    <a:pt x="7932" y="1389"/>
                  </a:lnTo>
                  <a:cubicBezTo>
                    <a:pt x="7655" y="1389"/>
                    <a:pt x="7655" y="1821"/>
                    <a:pt x="7932" y="1821"/>
                  </a:cubicBezTo>
                  <a:lnTo>
                    <a:pt x="9784" y="1821"/>
                  </a:lnTo>
                  <a:lnTo>
                    <a:pt x="9290" y="4413"/>
                  </a:lnTo>
                  <a:lnTo>
                    <a:pt x="5278" y="4413"/>
                  </a:lnTo>
                  <a:cubicBezTo>
                    <a:pt x="5186" y="4413"/>
                    <a:pt x="5124" y="4352"/>
                    <a:pt x="5124" y="4290"/>
                  </a:cubicBezTo>
                  <a:lnTo>
                    <a:pt x="4661" y="2006"/>
                  </a:lnTo>
                  <a:cubicBezTo>
                    <a:pt x="4630" y="1914"/>
                    <a:pt x="4692" y="1821"/>
                    <a:pt x="4815" y="1821"/>
                  </a:cubicBezTo>
                  <a:lnTo>
                    <a:pt x="6605" y="1821"/>
                  </a:lnTo>
                  <a:cubicBezTo>
                    <a:pt x="6914" y="1821"/>
                    <a:pt x="6914" y="1389"/>
                    <a:pt x="6605" y="1389"/>
                  </a:cubicBezTo>
                  <a:lnTo>
                    <a:pt x="4815" y="1389"/>
                  </a:lnTo>
                  <a:cubicBezTo>
                    <a:pt x="4445" y="1389"/>
                    <a:pt x="4167" y="1728"/>
                    <a:pt x="4229" y="2099"/>
                  </a:cubicBezTo>
                  <a:lnTo>
                    <a:pt x="4229" y="2130"/>
                  </a:lnTo>
                  <a:lnTo>
                    <a:pt x="1698" y="2130"/>
                  </a:lnTo>
                  <a:cubicBezTo>
                    <a:pt x="1050" y="2130"/>
                    <a:pt x="556" y="2654"/>
                    <a:pt x="556" y="3302"/>
                  </a:cubicBezTo>
                  <a:lnTo>
                    <a:pt x="556" y="9475"/>
                  </a:lnTo>
                  <a:lnTo>
                    <a:pt x="217" y="9475"/>
                  </a:lnTo>
                  <a:cubicBezTo>
                    <a:pt x="93" y="9475"/>
                    <a:pt x="1" y="9567"/>
                    <a:pt x="1" y="9660"/>
                  </a:cubicBezTo>
                  <a:lnTo>
                    <a:pt x="1" y="10185"/>
                  </a:lnTo>
                  <a:cubicBezTo>
                    <a:pt x="1" y="10771"/>
                    <a:pt x="464" y="11234"/>
                    <a:pt x="1050" y="11234"/>
                  </a:cubicBezTo>
                  <a:lnTo>
                    <a:pt x="11543" y="11234"/>
                  </a:lnTo>
                  <a:cubicBezTo>
                    <a:pt x="11852" y="11234"/>
                    <a:pt x="11852" y="10833"/>
                    <a:pt x="11543" y="10833"/>
                  </a:cubicBezTo>
                  <a:lnTo>
                    <a:pt x="1050" y="10833"/>
                  </a:lnTo>
                  <a:cubicBezTo>
                    <a:pt x="711" y="10802"/>
                    <a:pt x="433" y="10524"/>
                    <a:pt x="433" y="10185"/>
                  </a:cubicBezTo>
                  <a:lnTo>
                    <a:pt x="433" y="9845"/>
                  </a:lnTo>
                  <a:lnTo>
                    <a:pt x="6111" y="9845"/>
                  </a:lnTo>
                  <a:cubicBezTo>
                    <a:pt x="6111" y="10215"/>
                    <a:pt x="6420" y="10524"/>
                    <a:pt x="6790" y="10524"/>
                  </a:cubicBezTo>
                  <a:lnTo>
                    <a:pt x="7685" y="10524"/>
                  </a:lnTo>
                  <a:cubicBezTo>
                    <a:pt x="7703" y="10525"/>
                    <a:pt x="7720" y="10526"/>
                    <a:pt x="7736" y="10526"/>
                  </a:cubicBezTo>
                  <a:cubicBezTo>
                    <a:pt x="8084" y="10526"/>
                    <a:pt x="8364" y="10228"/>
                    <a:pt x="8364" y="9845"/>
                  </a:cubicBezTo>
                  <a:lnTo>
                    <a:pt x="14074" y="9845"/>
                  </a:lnTo>
                  <a:lnTo>
                    <a:pt x="14074" y="10154"/>
                  </a:lnTo>
                  <a:cubicBezTo>
                    <a:pt x="14074" y="10493"/>
                    <a:pt x="13765" y="10802"/>
                    <a:pt x="13426" y="10802"/>
                  </a:cubicBezTo>
                  <a:lnTo>
                    <a:pt x="12685" y="10802"/>
                  </a:lnTo>
                  <a:cubicBezTo>
                    <a:pt x="12407" y="10802"/>
                    <a:pt x="12407" y="11203"/>
                    <a:pt x="12685" y="11203"/>
                  </a:cubicBezTo>
                  <a:lnTo>
                    <a:pt x="13426" y="11203"/>
                  </a:lnTo>
                  <a:cubicBezTo>
                    <a:pt x="14012" y="11203"/>
                    <a:pt x="14475" y="10740"/>
                    <a:pt x="14475" y="10154"/>
                  </a:cubicBezTo>
                  <a:lnTo>
                    <a:pt x="14475" y="9660"/>
                  </a:lnTo>
                  <a:cubicBezTo>
                    <a:pt x="14475" y="9536"/>
                    <a:pt x="14382" y="9444"/>
                    <a:pt x="14259" y="9444"/>
                  </a:cubicBezTo>
                  <a:lnTo>
                    <a:pt x="13920" y="9444"/>
                  </a:lnTo>
                  <a:lnTo>
                    <a:pt x="13920" y="3302"/>
                  </a:lnTo>
                  <a:cubicBezTo>
                    <a:pt x="13920" y="2654"/>
                    <a:pt x="13426" y="2130"/>
                    <a:pt x="12778" y="2130"/>
                  </a:cubicBezTo>
                  <a:lnTo>
                    <a:pt x="10154" y="2130"/>
                  </a:lnTo>
                  <a:cubicBezTo>
                    <a:pt x="10247" y="1667"/>
                    <a:pt x="10340" y="1173"/>
                    <a:pt x="10432" y="710"/>
                  </a:cubicBezTo>
                  <a:cubicBezTo>
                    <a:pt x="10463" y="556"/>
                    <a:pt x="10586" y="432"/>
                    <a:pt x="10741" y="432"/>
                  </a:cubicBezTo>
                  <a:lnTo>
                    <a:pt x="11049" y="432"/>
                  </a:lnTo>
                  <a:cubicBezTo>
                    <a:pt x="11327" y="432"/>
                    <a:pt x="11327" y="0"/>
                    <a:pt x="1104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0" name="Google Shape;12560;p23"/>
            <p:cNvSpPr/>
            <p:nvPr/>
          </p:nvSpPr>
          <p:spPr>
            <a:xfrm>
              <a:off x="5642100" y="2463200"/>
              <a:ext cx="89525" cy="109025"/>
            </a:xfrm>
            <a:custGeom>
              <a:avLst/>
              <a:gdLst/>
              <a:ahLst/>
              <a:cxnLst/>
              <a:rect l="l" t="t" r="r" b="b"/>
              <a:pathLst>
                <a:path w="3581" h="4361" extrusionOk="0">
                  <a:moveTo>
                    <a:pt x="1790" y="472"/>
                  </a:moveTo>
                  <a:cubicBezTo>
                    <a:pt x="1898" y="472"/>
                    <a:pt x="2006" y="541"/>
                    <a:pt x="2006" y="680"/>
                  </a:cubicBezTo>
                  <a:lnTo>
                    <a:pt x="2006" y="2717"/>
                  </a:lnTo>
                  <a:cubicBezTo>
                    <a:pt x="2006" y="2844"/>
                    <a:pt x="2108" y="2927"/>
                    <a:pt x="2212" y="2927"/>
                  </a:cubicBezTo>
                  <a:cubicBezTo>
                    <a:pt x="2259" y="2927"/>
                    <a:pt x="2307" y="2910"/>
                    <a:pt x="2346" y="2871"/>
                  </a:cubicBezTo>
                  <a:lnTo>
                    <a:pt x="2747" y="2470"/>
                  </a:lnTo>
                  <a:cubicBezTo>
                    <a:pt x="2793" y="2409"/>
                    <a:pt x="2848" y="2384"/>
                    <a:pt x="2902" y="2384"/>
                  </a:cubicBezTo>
                  <a:cubicBezTo>
                    <a:pt x="3066" y="2384"/>
                    <a:pt x="3218" y="2616"/>
                    <a:pt x="3056" y="2779"/>
                  </a:cubicBezTo>
                  <a:cubicBezTo>
                    <a:pt x="2840" y="2964"/>
                    <a:pt x="1945" y="3890"/>
                    <a:pt x="1945" y="3890"/>
                  </a:cubicBezTo>
                  <a:cubicBezTo>
                    <a:pt x="1898" y="3920"/>
                    <a:pt x="1844" y="3936"/>
                    <a:pt x="1790" y="3936"/>
                  </a:cubicBezTo>
                  <a:cubicBezTo>
                    <a:pt x="1736" y="3936"/>
                    <a:pt x="1682" y="3920"/>
                    <a:pt x="1636" y="3890"/>
                  </a:cubicBezTo>
                  <a:lnTo>
                    <a:pt x="525" y="2779"/>
                  </a:lnTo>
                  <a:cubicBezTo>
                    <a:pt x="380" y="2634"/>
                    <a:pt x="538" y="2413"/>
                    <a:pt x="702" y="2413"/>
                  </a:cubicBezTo>
                  <a:cubicBezTo>
                    <a:pt x="748" y="2413"/>
                    <a:pt x="793" y="2430"/>
                    <a:pt x="834" y="2470"/>
                  </a:cubicBezTo>
                  <a:lnTo>
                    <a:pt x="1204" y="2871"/>
                  </a:lnTo>
                  <a:cubicBezTo>
                    <a:pt x="1243" y="2910"/>
                    <a:pt x="1294" y="2927"/>
                    <a:pt x="1345" y="2927"/>
                  </a:cubicBezTo>
                  <a:cubicBezTo>
                    <a:pt x="1458" y="2927"/>
                    <a:pt x="1574" y="2844"/>
                    <a:pt x="1574" y="2717"/>
                  </a:cubicBezTo>
                  <a:lnTo>
                    <a:pt x="1574" y="680"/>
                  </a:lnTo>
                  <a:cubicBezTo>
                    <a:pt x="1574" y="541"/>
                    <a:pt x="1682" y="472"/>
                    <a:pt x="1790" y="472"/>
                  </a:cubicBezTo>
                  <a:close/>
                  <a:moveTo>
                    <a:pt x="1775" y="1"/>
                  </a:moveTo>
                  <a:cubicBezTo>
                    <a:pt x="1459" y="1"/>
                    <a:pt x="1142" y="217"/>
                    <a:pt x="1142" y="649"/>
                  </a:cubicBezTo>
                  <a:lnTo>
                    <a:pt x="1142" y="2192"/>
                  </a:lnTo>
                  <a:lnTo>
                    <a:pt x="1111" y="2161"/>
                  </a:lnTo>
                  <a:cubicBezTo>
                    <a:pt x="983" y="2033"/>
                    <a:pt x="811" y="1968"/>
                    <a:pt x="633" y="1968"/>
                  </a:cubicBezTo>
                  <a:cubicBezTo>
                    <a:pt x="597" y="1968"/>
                    <a:pt x="561" y="1971"/>
                    <a:pt x="525" y="1976"/>
                  </a:cubicBezTo>
                  <a:cubicBezTo>
                    <a:pt x="309" y="2038"/>
                    <a:pt x="124" y="2223"/>
                    <a:pt x="62" y="2470"/>
                  </a:cubicBezTo>
                  <a:cubicBezTo>
                    <a:pt x="0" y="2686"/>
                    <a:pt x="62" y="2902"/>
                    <a:pt x="216" y="3056"/>
                  </a:cubicBezTo>
                  <a:lnTo>
                    <a:pt x="1327" y="4198"/>
                  </a:lnTo>
                  <a:cubicBezTo>
                    <a:pt x="1451" y="4306"/>
                    <a:pt x="1613" y="4360"/>
                    <a:pt x="1775" y="4360"/>
                  </a:cubicBezTo>
                  <a:cubicBezTo>
                    <a:pt x="1937" y="4360"/>
                    <a:pt x="2099" y="4306"/>
                    <a:pt x="2222" y="4198"/>
                  </a:cubicBezTo>
                  <a:lnTo>
                    <a:pt x="3333" y="3087"/>
                  </a:lnTo>
                  <a:cubicBezTo>
                    <a:pt x="3580" y="2809"/>
                    <a:pt x="3580" y="2439"/>
                    <a:pt x="3333" y="2192"/>
                  </a:cubicBezTo>
                  <a:cubicBezTo>
                    <a:pt x="3210" y="2069"/>
                    <a:pt x="3056" y="2007"/>
                    <a:pt x="2871" y="2007"/>
                  </a:cubicBezTo>
                  <a:cubicBezTo>
                    <a:pt x="2716" y="2007"/>
                    <a:pt x="2562" y="2069"/>
                    <a:pt x="2438" y="2192"/>
                  </a:cubicBezTo>
                  <a:lnTo>
                    <a:pt x="2408" y="2192"/>
                  </a:lnTo>
                  <a:lnTo>
                    <a:pt x="2408" y="649"/>
                  </a:lnTo>
                  <a:cubicBezTo>
                    <a:pt x="2408" y="217"/>
                    <a:pt x="2091" y="1"/>
                    <a:pt x="177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1" name="Google Shape;12561;p23"/>
            <p:cNvSpPr/>
            <p:nvPr/>
          </p:nvSpPr>
          <p:spPr>
            <a:xfrm>
              <a:off x="5573425" y="2744825"/>
              <a:ext cx="226100" cy="10050"/>
            </a:xfrm>
            <a:custGeom>
              <a:avLst/>
              <a:gdLst/>
              <a:ahLst/>
              <a:cxnLst/>
              <a:rect l="l" t="t" r="r" b="b"/>
              <a:pathLst>
                <a:path w="9044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8765" y="402"/>
                  </a:lnTo>
                  <a:cubicBezTo>
                    <a:pt x="9043" y="402"/>
                    <a:pt x="9043" y="1"/>
                    <a:pt x="876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62" name="Google Shape;12562;p23"/>
          <p:cNvGrpSpPr/>
          <p:nvPr/>
        </p:nvGrpSpPr>
        <p:grpSpPr>
          <a:xfrm>
            <a:off x="10336876" y="3843307"/>
            <a:ext cx="399200" cy="483533"/>
            <a:chOff x="6260100" y="4141325"/>
            <a:chExt cx="299400" cy="362650"/>
          </a:xfrm>
          <a:noFill/>
        </p:grpSpPr>
        <p:sp>
          <p:nvSpPr>
            <p:cNvPr id="12563" name="Google Shape;12563;p23"/>
            <p:cNvSpPr/>
            <p:nvPr/>
          </p:nvSpPr>
          <p:spPr>
            <a:xfrm>
              <a:off x="6260100" y="4141325"/>
              <a:ext cx="299400" cy="362650"/>
            </a:xfrm>
            <a:custGeom>
              <a:avLst/>
              <a:gdLst/>
              <a:ahLst/>
              <a:cxnLst/>
              <a:rect l="l" t="t" r="r" b="b"/>
              <a:pathLst>
                <a:path w="11976" h="14506" extrusionOk="0">
                  <a:moveTo>
                    <a:pt x="8796" y="10956"/>
                  </a:moveTo>
                  <a:lnTo>
                    <a:pt x="8796" y="11419"/>
                  </a:lnTo>
                  <a:lnTo>
                    <a:pt x="4908" y="11419"/>
                  </a:lnTo>
                  <a:lnTo>
                    <a:pt x="4908" y="10956"/>
                  </a:lnTo>
                  <a:close/>
                  <a:moveTo>
                    <a:pt x="8796" y="11851"/>
                  </a:moveTo>
                  <a:lnTo>
                    <a:pt x="8796" y="12222"/>
                  </a:lnTo>
                  <a:lnTo>
                    <a:pt x="4908" y="12222"/>
                  </a:lnTo>
                  <a:lnTo>
                    <a:pt x="4908" y="11851"/>
                  </a:lnTo>
                  <a:close/>
                  <a:moveTo>
                    <a:pt x="8796" y="12654"/>
                  </a:moveTo>
                  <a:lnTo>
                    <a:pt x="8796" y="12931"/>
                  </a:lnTo>
                  <a:cubicBezTo>
                    <a:pt x="8796" y="13055"/>
                    <a:pt x="8673" y="13148"/>
                    <a:pt x="8580" y="13148"/>
                  </a:cubicBezTo>
                  <a:lnTo>
                    <a:pt x="6451" y="13148"/>
                  </a:lnTo>
                  <a:cubicBezTo>
                    <a:pt x="6204" y="13178"/>
                    <a:pt x="6204" y="13549"/>
                    <a:pt x="6451" y="13580"/>
                  </a:cubicBezTo>
                  <a:lnTo>
                    <a:pt x="8333" y="13580"/>
                  </a:lnTo>
                  <a:cubicBezTo>
                    <a:pt x="8241" y="13857"/>
                    <a:pt x="7994" y="14043"/>
                    <a:pt x="7685" y="14043"/>
                  </a:cubicBezTo>
                  <a:lnTo>
                    <a:pt x="6019" y="14043"/>
                  </a:lnTo>
                  <a:cubicBezTo>
                    <a:pt x="5710" y="14043"/>
                    <a:pt x="5463" y="13857"/>
                    <a:pt x="5371" y="13580"/>
                  </a:cubicBezTo>
                  <a:cubicBezTo>
                    <a:pt x="5618" y="13549"/>
                    <a:pt x="5618" y="13178"/>
                    <a:pt x="5371" y="13148"/>
                  </a:cubicBezTo>
                  <a:lnTo>
                    <a:pt x="5093" y="13148"/>
                  </a:lnTo>
                  <a:cubicBezTo>
                    <a:pt x="4970" y="13148"/>
                    <a:pt x="4877" y="13055"/>
                    <a:pt x="4877" y="12931"/>
                  </a:cubicBezTo>
                  <a:lnTo>
                    <a:pt x="4877" y="12654"/>
                  </a:lnTo>
                  <a:close/>
                  <a:moveTo>
                    <a:pt x="6852" y="0"/>
                  </a:moveTo>
                  <a:cubicBezTo>
                    <a:pt x="2315" y="0"/>
                    <a:pt x="1" y="5401"/>
                    <a:pt x="3118" y="8673"/>
                  </a:cubicBezTo>
                  <a:cubicBezTo>
                    <a:pt x="3396" y="8950"/>
                    <a:pt x="3550" y="9352"/>
                    <a:pt x="3550" y="9753"/>
                  </a:cubicBezTo>
                  <a:lnTo>
                    <a:pt x="3550" y="9784"/>
                  </a:lnTo>
                  <a:cubicBezTo>
                    <a:pt x="3519" y="10339"/>
                    <a:pt x="3920" y="10802"/>
                    <a:pt x="4476" y="10925"/>
                  </a:cubicBezTo>
                  <a:lnTo>
                    <a:pt x="4476" y="11450"/>
                  </a:lnTo>
                  <a:cubicBezTo>
                    <a:pt x="4468" y="11449"/>
                    <a:pt x="4461" y="11449"/>
                    <a:pt x="4454" y="11449"/>
                  </a:cubicBezTo>
                  <a:cubicBezTo>
                    <a:pt x="4236" y="11449"/>
                    <a:pt x="4236" y="11884"/>
                    <a:pt x="4454" y="11884"/>
                  </a:cubicBezTo>
                  <a:cubicBezTo>
                    <a:pt x="4461" y="11884"/>
                    <a:pt x="4468" y="11883"/>
                    <a:pt x="4476" y="11882"/>
                  </a:cubicBezTo>
                  <a:lnTo>
                    <a:pt x="4476" y="12253"/>
                  </a:lnTo>
                  <a:cubicBezTo>
                    <a:pt x="4468" y="12252"/>
                    <a:pt x="4461" y="12251"/>
                    <a:pt x="4454" y="12251"/>
                  </a:cubicBezTo>
                  <a:cubicBezTo>
                    <a:pt x="4236" y="12251"/>
                    <a:pt x="4236" y="12686"/>
                    <a:pt x="4454" y="12686"/>
                  </a:cubicBezTo>
                  <a:cubicBezTo>
                    <a:pt x="4461" y="12686"/>
                    <a:pt x="4468" y="12686"/>
                    <a:pt x="4476" y="12685"/>
                  </a:cubicBezTo>
                  <a:lnTo>
                    <a:pt x="4476" y="12962"/>
                  </a:lnTo>
                  <a:cubicBezTo>
                    <a:pt x="4476" y="13240"/>
                    <a:pt x="4661" y="13487"/>
                    <a:pt x="4939" y="13580"/>
                  </a:cubicBezTo>
                  <a:cubicBezTo>
                    <a:pt x="5031" y="14104"/>
                    <a:pt x="5463" y="14505"/>
                    <a:pt x="6019" y="14505"/>
                  </a:cubicBezTo>
                  <a:lnTo>
                    <a:pt x="7685" y="14505"/>
                  </a:lnTo>
                  <a:cubicBezTo>
                    <a:pt x="8210" y="14505"/>
                    <a:pt x="8673" y="14104"/>
                    <a:pt x="8735" y="13580"/>
                  </a:cubicBezTo>
                  <a:cubicBezTo>
                    <a:pt x="9012" y="13487"/>
                    <a:pt x="9198" y="13240"/>
                    <a:pt x="9198" y="12962"/>
                  </a:cubicBezTo>
                  <a:lnTo>
                    <a:pt x="9198" y="12685"/>
                  </a:lnTo>
                  <a:lnTo>
                    <a:pt x="9228" y="12685"/>
                  </a:lnTo>
                  <a:cubicBezTo>
                    <a:pt x="9475" y="12654"/>
                    <a:pt x="9475" y="12283"/>
                    <a:pt x="9228" y="12253"/>
                  </a:cubicBezTo>
                  <a:lnTo>
                    <a:pt x="9198" y="12253"/>
                  </a:lnTo>
                  <a:lnTo>
                    <a:pt x="9198" y="11882"/>
                  </a:lnTo>
                  <a:lnTo>
                    <a:pt x="9228" y="11882"/>
                  </a:lnTo>
                  <a:cubicBezTo>
                    <a:pt x="9475" y="11820"/>
                    <a:pt x="9475" y="11481"/>
                    <a:pt x="9228" y="11450"/>
                  </a:cubicBezTo>
                  <a:lnTo>
                    <a:pt x="9198" y="11450"/>
                  </a:lnTo>
                  <a:lnTo>
                    <a:pt x="9198" y="10925"/>
                  </a:lnTo>
                  <a:cubicBezTo>
                    <a:pt x="9753" y="10833"/>
                    <a:pt x="10154" y="10339"/>
                    <a:pt x="10154" y="9784"/>
                  </a:cubicBezTo>
                  <a:lnTo>
                    <a:pt x="10154" y="9753"/>
                  </a:lnTo>
                  <a:cubicBezTo>
                    <a:pt x="10154" y="9352"/>
                    <a:pt x="10309" y="8950"/>
                    <a:pt x="10586" y="8673"/>
                  </a:cubicBezTo>
                  <a:cubicBezTo>
                    <a:pt x="11481" y="7716"/>
                    <a:pt x="11975" y="6450"/>
                    <a:pt x="11975" y="5123"/>
                  </a:cubicBezTo>
                  <a:cubicBezTo>
                    <a:pt x="11975" y="3920"/>
                    <a:pt x="11543" y="2747"/>
                    <a:pt x="10772" y="1821"/>
                  </a:cubicBezTo>
                  <a:cubicBezTo>
                    <a:pt x="10726" y="1775"/>
                    <a:pt x="10673" y="1756"/>
                    <a:pt x="10621" y="1756"/>
                  </a:cubicBezTo>
                  <a:cubicBezTo>
                    <a:pt x="10462" y="1756"/>
                    <a:pt x="10316" y="1936"/>
                    <a:pt x="10432" y="2099"/>
                  </a:cubicBezTo>
                  <a:cubicBezTo>
                    <a:pt x="11975" y="3920"/>
                    <a:pt x="11913" y="6636"/>
                    <a:pt x="10247" y="8364"/>
                  </a:cubicBezTo>
                  <a:cubicBezTo>
                    <a:pt x="9877" y="8734"/>
                    <a:pt x="9691" y="9228"/>
                    <a:pt x="9691" y="9753"/>
                  </a:cubicBezTo>
                  <a:cubicBezTo>
                    <a:pt x="9691" y="10154"/>
                    <a:pt x="9383" y="10493"/>
                    <a:pt x="8951" y="10493"/>
                  </a:cubicBezTo>
                  <a:lnTo>
                    <a:pt x="4723" y="10493"/>
                  </a:lnTo>
                  <a:cubicBezTo>
                    <a:pt x="4291" y="10493"/>
                    <a:pt x="3951" y="10154"/>
                    <a:pt x="3951" y="9753"/>
                  </a:cubicBezTo>
                  <a:cubicBezTo>
                    <a:pt x="3982" y="9228"/>
                    <a:pt x="3797" y="8734"/>
                    <a:pt x="3426" y="8364"/>
                  </a:cubicBezTo>
                  <a:cubicBezTo>
                    <a:pt x="1729" y="6574"/>
                    <a:pt x="1729" y="3766"/>
                    <a:pt x="3396" y="1945"/>
                  </a:cubicBezTo>
                  <a:cubicBezTo>
                    <a:pt x="4317" y="938"/>
                    <a:pt x="5586" y="422"/>
                    <a:pt x="6861" y="422"/>
                  </a:cubicBezTo>
                  <a:cubicBezTo>
                    <a:pt x="7893" y="422"/>
                    <a:pt x="8928" y="761"/>
                    <a:pt x="9784" y="1451"/>
                  </a:cubicBezTo>
                  <a:cubicBezTo>
                    <a:pt x="9825" y="1480"/>
                    <a:pt x="9867" y="1493"/>
                    <a:pt x="9907" y="1493"/>
                  </a:cubicBezTo>
                  <a:cubicBezTo>
                    <a:pt x="10078" y="1493"/>
                    <a:pt x="10212" y="1262"/>
                    <a:pt x="10062" y="1111"/>
                  </a:cubicBezTo>
                  <a:cubicBezTo>
                    <a:pt x="9167" y="402"/>
                    <a:pt x="8056" y="0"/>
                    <a:pt x="691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564" name="Google Shape;12564;p23"/>
            <p:cNvGrpSpPr/>
            <p:nvPr/>
          </p:nvGrpSpPr>
          <p:grpSpPr>
            <a:xfrm>
              <a:off x="6355250" y="4215575"/>
              <a:ext cx="152075" cy="146425"/>
              <a:chOff x="6355250" y="4215575"/>
              <a:chExt cx="152075" cy="146425"/>
            </a:xfrm>
            <a:grpFill/>
          </p:grpSpPr>
          <p:sp>
            <p:nvSpPr>
              <p:cNvPr id="12565" name="Google Shape;12565;p23"/>
              <p:cNvSpPr/>
              <p:nvPr/>
            </p:nvSpPr>
            <p:spPr>
              <a:xfrm>
                <a:off x="6368900" y="4215575"/>
                <a:ext cx="125000" cy="124075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4963" extrusionOk="0">
                    <a:moveTo>
                      <a:pt x="2531" y="703"/>
                    </a:moveTo>
                    <a:lnTo>
                      <a:pt x="3025" y="1783"/>
                    </a:lnTo>
                    <a:cubicBezTo>
                      <a:pt x="3056" y="1845"/>
                      <a:pt x="3117" y="1907"/>
                      <a:pt x="3179" y="1907"/>
                    </a:cubicBezTo>
                    <a:lnTo>
                      <a:pt x="4352" y="2092"/>
                    </a:lnTo>
                    <a:lnTo>
                      <a:pt x="3488" y="2956"/>
                    </a:lnTo>
                    <a:cubicBezTo>
                      <a:pt x="3457" y="2987"/>
                      <a:pt x="3426" y="3079"/>
                      <a:pt x="3426" y="3141"/>
                    </a:cubicBezTo>
                    <a:lnTo>
                      <a:pt x="3642" y="4345"/>
                    </a:lnTo>
                    <a:lnTo>
                      <a:pt x="2624" y="3789"/>
                    </a:lnTo>
                    <a:cubicBezTo>
                      <a:pt x="2593" y="3758"/>
                      <a:pt x="2554" y="3743"/>
                      <a:pt x="2516" y="3743"/>
                    </a:cubicBezTo>
                    <a:cubicBezTo>
                      <a:pt x="2477" y="3743"/>
                      <a:pt x="2438" y="3758"/>
                      <a:pt x="2407" y="3789"/>
                    </a:cubicBezTo>
                    <a:lnTo>
                      <a:pt x="1420" y="4345"/>
                    </a:lnTo>
                    <a:lnTo>
                      <a:pt x="1605" y="3141"/>
                    </a:lnTo>
                    <a:cubicBezTo>
                      <a:pt x="1605" y="3079"/>
                      <a:pt x="1574" y="2987"/>
                      <a:pt x="1543" y="2956"/>
                    </a:cubicBezTo>
                    <a:lnTo>
                      <a:pt x="710" y="2092"/>
                    </a:lnTo>
                    <a:lnTo>
                      <a:pt x="1852" y="1907"/>
                    </a:lnTo>
                    <a:cubicBezTo>
                      <a:pt x="1945" y="1876"/>
                      <a:pt x="1975" y="1845"/>
                      <a:pt x="2006" y="1783"/>
                    </a:cubicBezTo>
                    <a:lnTo>
                      <a:pt x="2531" y="703"/>
                    </a:lnTo>
                    <a:close/>
                    <a:moveTo>
                      <a:pt x="2516" y="1"/>
                    </a:moveTo>
                    <a:cubicBezTo>
                      <a:pt x="2438" y="1"/>
                      <a:pt x="2361" y="39"/>
                      <a:pt x="2315" y="117"/>
                    </a:cubicBezTo>
                    <a:lnTo>
                      <a:pt x="1667" y="1505"/>
                    </a:lnTo>
                    <a:lnTo>
                      <a:pt x="216" y="1721"/>
                    </a:lnTo>
                    <a:cubicBezTo>
                      <a:pt x="62" y="1752"/>
                      <a:pt x="0" y="1968"/>
                      <a:pt x="124" y="2092"/>
                    </a:cubicBezTo>
                    <a:lnTo>
                      <a:pt x="1173" y="3172"/>
                    </a:lnTo>
                    <a:lnTo>
                      <a:pt x="926" y="4715"/>
                    </a:lnTo>
                    <a:cubicBezTo>
                      <a:pt x="902" y="4857"/>
                      <a:pt x="1006" y="4962"/>
                      <a:pt x="1125" y="4962"/>
                    </a:cubicBezTo>
                    <a:cubicBezTo>
                      <a:pt x="1161" y="4962"/>
                      <a:pt x="1199" y="4953"/>
                      <a:pt x="1235" y="4931"/>
                    </a:cubicBezTo>
                    <a:lnTo>
                      <a:pt x="2531" y="4221"/>
                    </a:lnTo>
                    <a:lnTo>
                      <a:pt x="3827" y="4931"/>
                    </a:lnTo>
                    <a:cubicBezTo>
                      <a:pt x="3863" y="4953"/>
                      <a:pt x="3899" y="4962"/>
                      <a:pt x="3933" y="4962"/>
                    </a:cubicBezTo>
                    <a:cubicBezTo>
                      <a:pt x="4045" y="4962"/>
                      <a:pt x="4136" y="4857"/>
                      <a:pt x="4136" y="4715"/>
                    </a:cubicBezTo>
                    <a:lnTo>
                      <a:pt x="3889" y="3172"/>
                    </a:lnTo>
                    <a:lnTo>
                      <a:pt x="4938" y="2092"/>
                    </a:lnTo>
                    <a:cubicBezTo>
                      <a:pt x="5000" y="2030"/>
                      <a:pt x="5000" y="1937"/>
                      <a:pt x="4969" y="1876"/>
                    </a:cubicBezTo>
                    <a:cubicBezTo>
                      <a:pt x="4969" y="1783"/>
                      <a:pt x="4876" y="1752"/>
                      <a:pt x="4815" y="1721"/>
                    </a:cubicBezTo>
                    <a:lnTo>
                      <a:pt x="3364" y="1505"/>
                    </a:lnTo>
                    <a:lnTo>
                      <a:pt x="2716" y="117"/>
                    </a:lnTo>
                    <a:cubicBezTo>
                      <a:pt x="2670" y="39"/>
                      <a:pt x="2593" y="1"/>
                      <a:pt x="2516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6" name="Google Shape;12566;p23"/>
              <p:cNvSpPr/>
              <p:nvPr/>
            </p:nvSpPr>
            <p:spPr>
              <a:xfrm>
                <a:off x="6426750" y="4338075"/>
                <a:ext cx="108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957" extrusionOk="0">
                    <a:moveTo>
                      <a:pt x="205" y="0"/>
                    </a:moveTo>
                    <a:cubicBezTo>
                      <a:pt x="109" y="0"/>
                      <a:pt x="16" y="62"/>
                      <a:pt x="1" y="185"/>
                    </a:cubicBezTo>
                    <a:lnTo>
                      <a:pt x="1" y="772"/>
                    </a:lnTo>
                    <a:cubicBezTo>
                      <a:pt x="16" y="895"/>
                      <a:pt x="109" y="957"/>
                      <a:pt x="205" y="957"/>
                    </a:cubicBezTo>
                    <a:cubicBezTo>
                      <a:pt x="302" y="957"/>
                      <a:pt x="402" y="895"/>
                      <a:pt x="433" y="772"/>
                    </a:cubicBezTo>
                    <a:lnTo>
                      <a:pt x="433" y="185"/>
                    </a:lnTo>
                    <a:cubicBezTo>
                      <a:pt x="402" y="62"/>
                      <a:pt x="302" y="0"/>
                      <a:pt x="205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7" name="Google Shape;12567;p23"/>
              <p:cNvSpPr/>
              <p:nvPr/>
            </p:nvSpPr>
            <p:spPr>
              <a:xfrm>
                <a:off x="6355250" y="4297175"/>
                <a:ext cx="2577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589" extrusionOk="0">
                    <a:moveTo>
                      <a:pt x="731" y="0"/>
                    </a:moveTo>
                    <a:lnTo>
                      <a:pt x="207" y="186"/>
                    </a:lnTo>
                    <a:cubicBezTo>
                      <a:pt x="0" y="274"/>
                      <a:pt x="104" y="589"/>
                      <a:pt x="330" y="589"/>
                    </a:cubicBezTo>
                    <a:cubicBezTo>
                      <a:pt x="340" y="589"/>
                      <a:pt x="350" y="588"/>
                      <a:pt x="361" y="587"/>
                    </a:cubicBezTo>
                    <a:lnTo>
                      <a:pt x="855" y="402"/>
                    </a:lnTo>
                    <a:cubicBezTo>
                      <a:pt x="1030" y="285"/>
                      <a:pt x="956" y="29"/>
                      <a:pt x="764" y="29"/>
                    </a:cubicBezTo>
                    <a:cubicBezTo>
                      <a:pt x="754" y="29"/>
                      <a:pt x="743" y="30"/>
                      <a:pt x="731" y="31"/>
                    </a:cubicBezTo>
                    <a:lnTo>
                      <a:pt x="731" y="0"/>
                    </a:ln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8" name="Google Shape;12568;p23"/>
              <p:cNvSpPr/>
              <p:nvPr/>
            </p:nvSpPr>
            <p:spPr>
              <a:xfrm>
                <a:off x="6481000" y="4297125"/>
                <a:ext cx="263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596" extrusionOk="0">
                    <a:moveTo>
                      <a:pt x="298" y="0"/>
                    </a:moveTo>
                    <a:cubicBezTo>
                      <a:pt x="103" y="0"/>
                      <a:pt x="1" y="257"/>
                      <a:pt x="176" y="404"/>
                    </a:cubicBezTo>
                    <a:lnTo>
                      <a:pt x="701" y="589"/>
                    </a:lnTo>
                    <a:cubicBezTo>
                      <a:pt x="720" y="594"/>
                      <a:pt x="738" y="596"/>
                      <a:pt x="755" y="596"/>
                    </a:cubicBezTo>
                    <a:cubicBezTo>
                      <a:pt x="965" y="596"/>
                      <a:pt x="1053" y="273"/>
                      <a:pt x="825" y="188"/>
                    </a:cubicBezTo>
                    <a:lnTo>
                      <a:pt x="331" y="2"/>
                    </a:lnTo>
                    <a:cubicBezTo>
                      <a:pt x="320" y="1"/>
                      <a:pt x="309" y="0"/>
                      <a:pt x="298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9" name="Google Shape;12569;p23"/>
              <p:cNvSpPr/>
              <p:nvPr/>
            </p:nvSpPr>
            <p:spPr>
              <a:xfrm>
                <a:off x="6461475" y="4217300"/>
                <a:ext cx="24300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12" extrusionOk="0">
                    <a:moveTo>
                      <a:pt x="655" y="0"/>
                    </a:moveTo>
                    <a:cubicBezTo>
                      <a:pt x="599" y="0"/>
                      <a:pt x="542" y="23"/>
                      <a:pt x="494" y="78"/>
                    </a:cubicBezTo>
                    <a:lnTo>
                      <a:pt x="124" y="572"/>
                    </a:lnTo>
                    <a:cubicBezTo>
                      <a:pt x="1" y="696"/>
                      <a:pt x="93" y="912"/>
                      <a:pt x="278" y="912"/>
                    </a:cubicBezTo>
                    <a:cubicBezTo>
                      <a:pt x="340" y="912"/>
                      <a:pt x="402" y="881"/>
                      <a:pt x="433" y="819"/>
                    </a:cubicBezTo>
                    <a:lnTo>
                      <a:pt x="834" y="356"/>
                    </a:lnTo>
                    <a:cubicBezTo>
                      <a:pt x="972" y="195"/>
                      <a:pt x="819" y="0"/>
                      <a:pt x="655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70" name="Google Shape;12570;p23"/>
              <p:cNvSpPr/>
              <p:nvPr/>
            </p:nvSpPr>
            <p:spPr>
              <a:xfrm>
                <a:off x="6380875" y="4218825"/>
                <a:ext cx="2277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51" extrusionOk="0">
                    <a:moveTo>
                      <a:pt x="291" y="1"/>
                    </a:moveTo>
                    <a:cubicBezTo>
                      <a:pt x="136" y="1"/>
                      <a:pt x="1" y="196"/>
                      <a:pt x="139" y="357"/>
                    </a:cubicBezTo>
                    <a:lnTo>
                      <a:pt x="478" y="758"/>
                    </a:lnTo>
                    <a:cubicBezTo>
                      <a:pt x="509" y="789"/>
                      <a:pt x="571" y="820"/>
                      <a:pt x="632" y="820"/>
                    </a:cubicBezTo>
                    <a:lnTo>
                      <a:pt x="632" y="851"/>
                    </a:lnTo>
                    <a:cubicBezTo>
                      <a:pt x="817" y="851"/>
                      <a:pt x="910" y="635"/>
                      <a:pt x="787" y="511"/>
                    </a:cubicBezTo>
                    <a:lnTo>
                      <a:pt x="447" y="79"/>
                    </a:lnTo>
                    <a:cubicBezTo>
                      <a:pt x="400" y="24"/>
                      <a:pt x="344" y="1"/>
                      <a:pt x="291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71" name="Google Shape;12571;p23"/>
          <p:cNvGrpSpPr/>
          <p:nvPr/>
        </p:nvGrpSpPr>
        <p:grpSpPr>
          <a:xfrm>
            <a:off x="10294710" y="4563638"/>
            <a:ext cx="483533" cy="482500"/>
            <a:chOff x="4755600" y="2463975"/>
            <a:chExt cx="362650" cy="361875"/>
          </a:xfrm>
          <a:noFill/>
        </p:grpSpPr>
        <p:sp>
          <p:nvSpPr>
            <p:cNvPr id="12572" name="Google Shape;12572;p23"/>
            <p:cNvSpPr/>
            <p:nvPr/>
          </p:nvSpPr>
          <p:spPr>
            <a:xfrm>
              <a:off x="4755600" y="2463975"/>
              <a:ext cx="362650" cy="361875"/>
            </a:xfrm>
            <a:custGeom>
              <a:avLst/>
              <a:gdLst/>
              <a:ahLst/>
              <a:cxnLst/>
              <a:rect l="l" t="t" r="r" b="b"/>
              <a:pathLst>
                <a:path w="14506" h="14475" extrusionOk="0">
                  <a:moveTo>
                    <a:pt x="5061" y="4044"/>
                  </a:moveTo>
                  <a:cubicBezTo>
                    <a:pt x="5185" y="4044"/>
                    <a:pt x="5277" y="4136"/>
                    <a:pt x="5247" y="4260"/>
                  </a:cubicBezTo>
                  <a:lnTo>
                    <a:pt x="5247" y="8364"/>
                  </a:lnTo>
                  <a:cubicBezTo>
                    <a:pt x="5277" y="8488"/>
                    <a:pt x="5185" y="8580"/>
                    <a:pt x="5061" y="8580"/>
                  </a:cubicBezTo>
                  <a:lnTo>
                    <a:pt x="5000" y="8580"/>
                  </a:lnTo>
                  <a:lnTo>
                    <a:pt x="5000" y="7840"/>
                  </a:lnTo>
                  <a:cubicBezTo>
                    <a:pt x="5000" y="7716"/>
                    <a:pt x="4907" y="7624"/>
                    <a:pt x="4784" y="7624"/>
                  </a:cubicBezTo>
                  <a:lnTo>
                    <a:pt x="4321" y="7593"/>
                  </a:lnTo>
                  <a:lnTo>
                    <a:pt x="4321" y="4260"/>
                  </a:lnTo>
                  <a:cubicBezTo>
                    <a:pt x="4321" y="4136"/>
                    <a:pt x="4413" y="4044"/>
                    <a:pt x="4537" y="4044"/>
                  </a:cubicBezTo>
                  <a:close/>
                  <a:moveTo>
                    <a:pt x="14073" y="10000"/>
                  </a:moveTo>
                  <a:lnTo>
                    <a:pt x="14073" y="10710"/>
                  </a:lnTo>
                  <a:cubicBezTo>
                    <a:pt x="14073" y="11080"/>
                    <a:pt x="13765" y="11358"/>
                    <a:pt x="13394" y="11358"/>
                  </a:cubicBezTo>
                  <a:lnTo>
                    <a:pt x="5000" y="11358"/>
                  </a:lnTo>
                  <a:lnTo>
                    <a:pt x="5000" y="10000"/>
                  </a:lnTo>
                  <a:close/>
                  <a:moveTo>
                    <a:pt x="9135" y="11790"/>
                  </a:moveTo>
                  <a:lnTo>
                    <a:pt x="9135" y="13148"/>
                  </a:lnTo>
                  <a:lnTo>
                    <a:pt x="7376" y="13148"/>
                  </a:lnTo>
                  <a:lnTo>
                    <a:pt x="7376" y="11790"/>
                  </a:lnTo>
                  <a:close/>
                  <a:moveTo>
                    <a:pt x="10555" y="13580"/>
                  </a:moveTo>
                  <a:cubicBezTo>
                    <a:pt x="10678" y="13580"/>
                    <a:pt x="10802" y="13673"/>
                    <a:pt x="10802" y="13827"/>
                  </a:cubicBezTo>
                  <a:cubicBezTo>
                    <a:pt x="10802" y="13950"/>
                    <a:pt x="10678" y="14043"/>
                    <a:pt x="10555" y="14043"/>
                  </a:cubicBezTo>
                  <a:lnTo>
                    <a:pt x="5926" y="14043"/>
                  </a:lnTo>
                  <a:cubicBezTo>
                    <a:pt x="5648" y="14012"/>
                    <a:pt x="5648" y="13611"/>
                    <a:pt x="5926" y="13580"/>
                  </a:cubicBezTo>
                  <a:close/>
                  <a:moveTo>
                    <a:pt x="11500" y="1"/>
                  </a:moveTo>
                  <a:cubicBezTo>
                    <a:pt x="11442" y="1"/>
                    <a:pt x="11388" y="32"/>
                    <a:pt x="11357" y="93"/>
                  </a:cubicBezTo>
                  <a:lnTo>
                    <a:pt x="9968" y="1667"/>
                  </a:lnTo>
                  <a:cubicBezTo>
                    <a:pt x="9845" y="1822"/>
                    <a:pt x="9938" y="2038"/>
                    <a:pt x="10123" y="2038"/>
                  </a:cubicBezTo>
                  <a:lnTo>
                    <a:pt x="10647" y="2038"/>
                  </a:lnTo>
                  <a:lnTo>
                    <a:pt x="10647" y="2593"/>
                  </a:lnTo>
                  <a:lnTo>
                    <a:pt x="5339" y="2593"/>
                  </a:lnTo>
                  <a:cubicBezTo>
                    <a:pt x="5061" y="2593"/>
                    <a:pt x="5061" y="3025"/>
                    <a:pt x="5339" y="3025"/>
                  </a:cubicBezTo>
                  <a:lnTo>
                    <a:pt x="10647" y="3025"/>
                  </a:lnTo>
                  <a:lnTo>
                    <a:pt x="10647" y="8426"/>
                  </a:lnTo>
                  <a:cubicBezTo>
                    <a:pt x="10647" y="8735"/>
                    <a:pt x="10894" y="9012"/>
                    <a:pt x="11203" y="9012"/>
                  </a:cubicBezTo>
                  <a:lnTo>
                    <a:pt x="11851" y="9012"/>
                  </a:lnTo>
                  <a:cubicBezTo>
                    <a:pt x="12160" y="9012"/>
                    <a:pt x="12407" y="8735"/>
                    <a:pt x="12407" y="8426"/>
                  </a:cubicBezTo>
                  <a:lnTo>
                    <a:pt x="12407" y="7778"/>
                  </a:lnTo>
                  <a:cubicBezTo>
                    <a:pt x="12391" y="7655"/>
                    <a:pt x="12299" y="7593"/>
                    <a:pt x="12206" y="7593"/>
                  </a:cubicBezTo>
                  <a:cubicBezTo>
                    <a:pt x="12113" y="7593"/>
                    <a:pt x="12021" y="7655"/>
                    <a:pt x="12005" y="7778"/>
                  </a:cubicBezTo>
                  <a:lnTo>
                    <a:pt x="12005" y="8426"/>
                  </a:lnTo>
                  <a:cubicBezTo>
                    <a:pt x="12005" y="8519"/>
                    <a:pt x="11944" y="8580"/>
                    <a:pt x="11851" y="8580"/>
                  </a:cubicBezTo>
                  <a:lnTo>
                    <a:pt x="11203" y="8580"/>
                  </a:lnTo>
                  <a:cubicBezTo>
                    <a:pt x="11110" y="8580"/>
                    <a:pt x="11049" y="8519"/>
                    <a:pt x="11049" y="8426"/>
                  </a:cubicBezTo>
                  <a:lnTo>
                    <a:pt x="11049" y="1822"/>
                  </a:lnTo>
                  <a:cubicBezTo>
                    <a:pt x="11049" y="1698"/>
                    <a:pt x="10956" y="1606"/>
                    <a:pt x="10833" y="1606"/>
                  </a:cubicBezTo>
                  <a:lnTo>
                    <a:pt x="10617" y="1606"/>
                  </a:lnTo>
                  <a:lnTo>
                    <a:pt x="11512" y="556"/>
                  </a:lnTo>
                  <a:lnTo>
                    <a:pt x="12437" y="1606"/>
                  </a:lnTo>
                  <a:lnTo>
                    <a:pt x="12191" y="1606"/>
                  </a:lnTo>
                  <a:cubicBezTo>
                    <a:pt x="12067" y="1606"/>
                    <a:pt x="11975" y="1698"/>
                    <a:pt x="11975" y="1822"/>
                  </a:cubicBezTo>
                  <a:lnTo>
                    <a:pt x="11975" y="6698"/>
                  </a:lnTo>
                  <a:cubicBezTo>
                    <a:pt x="11990" y="6821"/>
                    <a:pt x="12083" y="6883"/>
                    <a:pt x="12175" y="6883"/>
                  </a:cubicBezTo>
                  <a:cubicBezTo>
                    <a:pt x="12268" y="6883"/>
                    <a:pt x="12360" y="6821"/>
                    <a:pt x="12376" y="6698"/>
                  </a:cubicBezTo>
                  <a:lnTo>
                    <a:pt x="12376" y="3025"/>
                  </a:lnTo>
                  <a:lnTo>
                    <a:pt x="13394" y="3025"/>
                  </a:lnTo>
                  <a:cubicBezTo>
                    <a:pt x="13765" y="3025"/>
                    <a:pt x="14042" y="3303"/>
                    <a:pt x="14042" y="3673"/>
                  </a:cubicBezTo>
                  <a:lnTo>
                    <a:pt x="14042" y="9568"/>
                  </a:lnTo>
                  <a:lnTo>
                    <a:pt x="5000" y="9568"/>
                  </a:lnTo>
                  <a:lnTo>
                    <a:pt x="5000" y="9012"/>
                  </a:lnTo>
                  <a:lnTo>
                    <a:pt x="5061" y="9012"/>
                  </a:lnTo>
                  <a:cubicBezTo>
                    <a:pt x="5401" y="9012"/>
                    <a:pt x="5679" y="8735"/>
                    <a:pt x="5679" y="8364"/>
                  </a:cubicBezTo>
                  <a:lnTo>
                    <a:pt x="5679" y="4260"/>
                  </a:lnTo>
                  <a:cubicBezTo>
                    <a:pt x="5679" y="3889"/>
                    <a:pt x="5401" y="3612"/>
                    <a:pt x="5061" y="3612"/>
                  </a:cubicBezTo>
                  <a:lnTo>
                    <a:pt x="4537" y="3612"/>
                  </a:lnTo>
                  <a:cubicBezTo>
                    <a:pt x="4166" y="3612"/>
                    <a:pt x="3889" y="3889"/>
                    <a:pt x="3889" y="4260"/>
                  </a:cubicBezTo>
                  <a:lnTo>
                    <a:pt x="3889" y="7624"/>
                  </a:lnTo>
                  <a:lnTo>
                    <a:pt x="2438" y="7624"/>
                  </a:lnTo>
                  <a:lnTo>
                    <a:pt x="2438" y="3673"/>
                  </a:lnTo>
                  <a:cubicBezTo>
                    <a:pt x="2438" y="3303"/>
                    <a:pt x="2716" y="3025"/>
                    <a:pt x="3086" y="3025"/>
                  </a:cubicBezTo>
                  <a:lnTo>
                    <a:pt x="4228" y="3025"/>
                  </a:lnTo>
                  <a:cubicBezTo>
                    <a:pt x="4506" y="3025"/>
                    <a:pt x="4506" y="2593"/>
                    <a:pt x="4228" y="2593"/>
                  </a:cubicBezTo>
                  <a:lnTo>
                    <a:pt x="3086" y="2593"/>
                  </a:lnTo>
                  <a:cubicBezTo>
                    <a:pt x="2469" y="2593"/>
                    <a:pt x="2006" y="3087"/>
                    <a:pt x="2006" y="3673"/>
                  </a:cubicBezTo>
                  <a:lnTo>
                    <a:pt x="2006" y="7624"/>
                  </a:lnTo>
                  <a:lnTo>
                    <a:pt x="216" y="7624"/>
                  </a:lnTo>
                  <a:cubicBezTo>
                    <a:pt x="93" y="7624"/>
                    <a:pt x="0" y="7716"/>
                    <a:pt x="0" y="784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895" y="14475"/>
                  </a:lnTo>
                  <a:cubicBezTo>
                    <a:pt x="1173" y="14475"/>
                    <a:pt x="1173" y="14074"/>
                    <a:pt x="895" y="14074"/>
                  </a:cubicBezTo>
                  <a:lnTo>
                    <a:pt x="432" y="14074"/>
                  </a:lnTo>
                  <a:lnTo>
                    <a:pt x="432" y="8056"/>
                  </a:lnTo>
                  <a:lnTo>
                    <a:pt x="4599" y="8056"/>
                  </a:lnTo>
                  <a:lnTo>
                    <a:pt x="4599" y="14074"/>
                  </a:lnTo>
                  <a:lnTo>
                    <a:pt x="1975" y="14074"/>
                  </a:lnTo>
                  <a:cubicBezTo>
                    <a:pt x="1698" y="14074"/>
                    <a:pt x="1698" y="14475"/>
                    <a:pt x="1975" y="14475"/>
                  </a:cubicBezTo>
                  <a:lnTo>
                    <a:pt x="4784" y="14475"/>
                  </a:lnTo>
                  <a:cubicBezTo>
                    <a:pt x="4907" y="14475"/>
                    <a:pt x="5000" y="14382"/>
                    <a:pt x="5000" y="14290"/>
                  </a:cubicBezTo>
                  <a:lnTo>
                    <a:pt x="5000" y="11790"/>
                  </a:lnTo>
                  <a:lnTo>
                    <a:pt x="6975" y="11790"/>
                  </a:lnTo>
                  <a:lnTo>
                    <a:pt x="6975" y="13179"/>
                  </a:lnTo>
                  <a:lnTo>
                    <a:pt x="5926" y="13179"/>
                  </a:lnTo>
                  <a:cubicBezTo>
                    <a:pt x="5123" y="13241"/>
                    <a:pt x="5123" y="14413"/>
                    <a:pt x="5926" y="14475"/>
                  </a:cubicBezTo>
                  <a:lnTo>
                    <a:pt x="10555" y="14475"/>
                  </a:lnTo>
                  <a:cubicBezTo>
                    <a:pt x="11388" y="14413"/>
                    <a:pt x="11388" y="13241"/>
                    <a:pt x="10555" y="13179"/>
                  </a:cubicBezTo>
                  <a:lnTo>
                    <a:pt x="9567" y="13179"/>
                  </a:lnTo>
                  <a:lnTo>
                    <a:pt x="9567" y="11790"/>
                  </a:lnTo>
                  <a:lnTo>
                    <a:pt x="13425" y="11790"/>
                  </a:lnTo>
                  <a:cubicBezTo>
                    <a:pt x="14011" y="11790"/>
                    <a:pt x="14505" y="11296"/>
                    <a:pt x="14505" y="10710"/>
                  </a:cubicBezTo>
                  <a:lnTo>
                    <a:pt x="14505" y="3673"/>
                  </a:lnTo>
                  <a:cubicBezTo>
                    <a:pt x="14505" y="3087"/>
                    <a:pt x="14011" y="2593"/>
                    <a:pt x="13425" y="2593"/>
                  </a:cubicBezTo>
                  <a:lnTo>
                    <a:pt x="12407" y="2593"/>
                  </a:lnTo>
                  <a:lnTo>
                    <a:pt x="12407" y="2038"/>
                  </a:lnTo>
                  <a:lnTo>
                    <a:pt x="12870" y="2038"/>
                  </a:lnTo>
                  <a:cubicBezTo>
                    <a:pt x="13055" y="2007"/>
                    <a:pt x="13147" y="1822"/>
                    <a:pt x="13055" y="1667"/>
                  </a:cubicBezTo>
                  <a:lnTo>
                    <a:pt x="11666" y="93"/>
                  </a:lnTo>
                  <a:cubicBezTo>
                    <a:pt x="11620" y="32"/>
                    <a:pt x="11558" y="1"/>
                    <a:pt x="1150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3" name="Google Shape;12573;p23"/>
            <p:cNvSpPr/>
            <p:nvPr/>
          </p:nvSpPr>
          <p:spPr>
            <a:xfrm>
              <a:off x="4909125" y="2599000"/>
              <a:ext cx="45550" cy="90300"/>
            </a:xfrm>
            <a:custGeom>
              <a:avLst/>
              <a:gdLst/>
              <a:ahLst/>
              <a:cxnLst/>
              <a:rect l="l" t="t" r="r" b="b"/>
              <a:pathLst>
                <a:path w="1822" h="3612" extrusionOk="0">
                  <a:moveTo>
                    <a:pt x="1143" y="464"/>
                  </a:moveTo>
                  <a:cubicBezTo>
                    <a:pt x="1266" y="464"/>
                    <a:pt x="1359" y="556"/>
                    <a:pt x="1359" y="649"/>
                  </a:cubicBezTo>
                  <a:lnTo>
                    <a:pt x="1359" y="2963"/>
                  </a:lnTo>
                  <a:cubicBezTo>
                    <a:pt x="1359" y="3087"/>
                    <a:pt x="1266" y="3179"/>
                    <a:pt x="1143" y="3179"/>
                  </a:cubicBezTo>
                  <a:lnTo>
                    <a:pt x="649" y="3179"/>
                  </a:lnTo>
                  <a:cubicBezTo>
                    <a:pt x="525" y="3179"/>
                    <a:pt x="433" y="3087"/>
                    <a:pt x="433" y="2963"/>
                  </a:cubicBezTo>
                  <a:lnTo>
                    <a:pt x="433" y="649"/>
                  </a:lnTo>
                  <a:cubicBezTo>
                    <a:pt x="433" y="556"/>
                    <a:pt x="494" y="464"/>
                    <a:pt x="618" y="464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2933"/>
                  </a:lnTo>
                  <a:cubicBezTo>
                    <a:pt x="1" y="3303"/>
                    <a:pt x="278" y="3611"/>
                    <a:pt x="649" y="3611"/>
                  </a:cubicBezTo>
                  <a:lnTo>
                    <a:pt x="1143" y="3611"/>
                  </a:lnTo>
                  <a:cubicBezTo>
                    <a:pt x="1513" y="3611"/>
                    <a:pt x="1791" y="3334"/>
                    <a:pt x="1791" y="2963"/>
                  </a:cubicBezTo>
                  <a:lnTo>
                    <a:pt x="1791" y="649"/>
                  </a:lnTo>
                  <a:cubicBezTo>
                    <a:pt x="1821" y="309"/>
                    <a:pt x="1513" y="1"/>
                    <a:pt x="114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4" name="Google Shape;12574;p23"/>
            <p:cNvSpPr/>
            <p:nvPr/>
          </p:nvSpPr>
          <p:spPr>
            <a:xfrm>
              <a:off x="4964675" y="2565825"/>
              <a:ext cx="44775" cy="123475"/>
            </a:xfrm>
            <a:custGeom>
              <a:avLst/>
              <a:gdLst/>
              <a:ahLst/>
              <a:cxnLst/>
              <a:rect l="l" t="t" r="r" b="b"/>
              <a:pathLst>
                <a:path w="1791" h="4939" extrusionOk="0">
                  <a:moveTo>
                    <a:pt x="1173" y="402"/>
                  </a:moveTo>
                  <a:cubicBezTo>
                    <a:pt x="1297" y="402"/>
                    <a:pt x="1359" y="494"/>
                    <a:pt x="1359" y="618"/>
                  </a:cubicBezTo>
                  <a:lnTo>
                    <a:pt x="1359" y="4290"/>
                  </a:lnTo>
                  <a:cubicBezTo>
                    <a:pt x="1389" y="4414"/>
                    <a:pt x="1297" y="4506"/>
                    <a:pt x="1173" y="4506"/>
                  </a:cubicBezTo>
                  <a:lnTo>
                    <a:pt x="649" y="4506"/>
                  </a:lnTo>
                  <a:cubicBezTo>
                    <a:pt x="525" y="4506"/>
                    <a:pt x="433" y="4414"/>
                    <a:pt x="433" y="4290"/>
                  </a:cubicBezTo>
                  <a:lnTo>
                    <a:pt x="433" y="618"/>
                  </a:lnTo>
                  <a:cubicBezTo>
                    <a:pt x="433" y="494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4290"/>
                  </a:lnTo>
                  <a:cubicBezTo>
                    <a:pt x="1" y="4661"/>
                    <a:pt x="278" y="4938"/>
                    <a:pt x="649" y="4938"/>
                  </a:cubicBezTo>
                  <a:lnTo>
                    <a:pt x="1173" y="4938"/>
                  </a:lnTo>
                  <a:cubicBezTo>
                    <a:pt x="1513" y="4938"/>
                    <a:pt x="1791" y="4661"/>
                    <a:pt x="1791" y="4290"/>
                  </a:cubicBezTo>
                  <a:lnTo>
                    <a:pt x="1791" y="618"/>
                  </a:lnTo>
                  <a:cubicBezTo>
                    <a:pt x="1791" y="278"/>
                    <a:pt x="1513" y="1"/>
                    <a:pt x="117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5" name="Google Shape;12575;p23"/>
            <p:cNvSpPr/>
            <p:nvPr/>
          </p:nvSpPr>
          <p:spPr>
            <a:xfrm>
              <a:off x="4777975" y="2679250"/>
              <a:ext cx="90275" cy="79400"/>
            </a:xfrm>
            <a:custGeom>
              <a:avLst/>
              <a:gdLst/>
              <a:ahLst/>
              <a:cxnLst/>
              <a:rect l="l" t="t" r="r" b="b"/>
              <a:pathLst>
                <a:path w="3611" h="3176" extrusionOk="0">
                  <a:moveTo>
                    <a:pt x="1605" y="401"/>
                  </a:moveTo>
                  <a:cubicBezTo>
                    <a:pt x="2191" y="401"/>
                    <a:pt x="2685" y="803"/>
                    <a:pt x="2778" y="1389"/>
                  </a:cubicBezTo>
                  <a:lnTo>
                    <a:pt x="2407" y="1389"/>
                  </a:lnTo>
                  <a:cubicBezTo>
                    <a:pt x="2315" y="1019"/>
                    <a:pt x="1975" y="772"/>
                    <a:pt x="1605" y="772"/>
                  </a:cubicBezTo>
                  <a:cubicBezTo>
                    <a:pt x="1512" y="772"/>
                    <a:pt x="1451" y="772"/>
                    <a:pt x="1358" y="803"/>
                  </a:cubicBezTo>
                  <a:lnTo>
                    <a:pt x="1173" y="494"/>
                  </a:lnTo>
                  <a:cubicBezTo>
                    <a:pt x="1296" y="432"/>
                    <a:pt x="1451" y="401"/>
                    <a:pt x="1605" y="401"/>
                  </a:cubicBezTo>
                  <a:close/>
                  <a:moveTo>
                    <a:pt x="1605" y="1173"/>
                  </a:moveTo>
                  <a:cubicBezTo>
                    <a:pt x="2036" y="1224"/>
                    <a:pt x="1717" y="1899"/>
                    <a:pt x="1436" y="1899"/>
                  </a:cubicBezTo>
                  <a:cubicBezTo>
                    <a:pt x="1374" y="1899"/>
                    <a:pt x="1315" y="1867"/>
                    <a:pt x="1265" y="1790"/>
                  </a:cubicBezTo>
                  <a:cubicBezTo>
                    <a:pt x="1204" y="1729"/>
                    <a:pt x="1204" y="1667"/>
                    <a:pt x="1204" y="1574"/>
                  </a:cubicBezTo>
                  <a:cubicBezTo>
                    <a:pt x="1204" y="1451"/>
                    <a:pt x="1265" y="1327"/>
                    <a:pt x="1389" y="1235"/>
                  </a:cubicBezTo>
                  <a:cubicBezTo>
                    <a:pt x="1451" y="1204"/>
                    <a:pt x="1512" y="1173"/>
                    <a:pt x="1605" y="1173"/>
                  </a:cubicBezTo>
                  <a:close/>
                  <a:moveTo>
                    <a:pt x="803" y="710"/>
                  </a:moveTo>
                  <a:lnTo>
                    <a:pt x="988" y="1019"/>
                  </a:lnTo>
                  <a:cubicBezTo>
                    <a:pt x="864" y="1173"/>
                    <a:pt x="772" y="1389"/>
                    <a:pt x="772" y="1574"/>
                  </a:cubicBezTo>
                  <a:cubicBezTo>
                    <a:pt x="772" y="1636"/>
                    <a:pt x="772" y="1729"/>
                    <a:pt x="803" y="1790"/>
                  </a:cubicBezTo>
                  <a:lnTo>
                    <a:pt x="494" y="1945"/>
                  </a:lnTo>
                  <a:cubicBezTo>
                    <a:pt x="432" y="1821"/>
                    <a:pt x="432" y="1698"/>
                    <a:pt x="432" y="1574"/>
                  </a:cubicBezTo>
                  <a:cubicBezTo>
                    <a:pt x="432" y="1235"/>
                    <a:pt x="556" y="926"/>
                    <a:pt x="803" y="710"/>
                  </a:cubicBezTo>
                  <a:close/>
                  <a:moveTo>
                    <a:pt x="2778" y="1821"/>
                  </a:moveTo>
                  <a:cubicBezTo>
                    <a:pt x="2654" y="2377"/>
                    <a:pt x="2160" y="2778"/>
                    <a:pt x="1605" y="2778"/>
                  </a:cubicBezTo>
                  <a:lnTo>
                    <a:pt x="1605" y="2747"/>
                  </a:lnTo>
                  <a:cubicBezTo>
                    <a:pt x="1235" y="2747"/>
                    <a:pt x="926" y="2593"/>
                    <a:pt x="679" y="2315"/>
                  </a:cubicBezTo>
                  <a:lnTo>
                    <a:pt x="1019" y="2161"/>
                  </a:lnTo>
                  <a:cubicBezTo>
                    <a:pt x="1173" y="2315"/>
                    <a:pt x="1389" y="2407"/>
                    <a:pt x="1605" y="2407"/>
                  </a:cubicBezTo>
                  <a:cubicBezTo>
                    <a:pt x="1975" y="2407"/>
                    <a:pt x="2315" y="2161"/>
                    <a:pt x="2407" y="1821"/>
                  </a:cubicBezTo>
                  <a:close/>
                  <a:moveTo>
                    <a:pt x="1605" y="0"/>
                  </a:moveTo>
                  <a:cubicBezTo>
                    <a:pt x="1296" y="0"/>
                    <a:pt x="1019" y="62"/>
                    <a:pt x="772" y="247"/>
                  </a:cubicBezTo>
                  <a:cubicBezTo>
                    <a:pt x="278" y="525"/>
                    <a:pt x="0" y="1050"/>
                    <a:pt x="0" y="1574"/>
                  </a:cubicBezTo>
                  <a:cubicBezTo>
                    <a:pt x="0" y="1852"/>
                    <a:pt x="93" y="2130"/>
                    <a:pt x="216" y="2346"/>
                  </a:cubicBezTo>
                  <a:cubicBezTo>
                    <a:pt x="516" y="2898"/>
                    <a:pt x="1065" y="3176"/>
                    <a:pt x="1617" y="3176"/>
                  </a:cubicBezTo>
                  <a:cubicBezTo>
                    <a:pt x="2146" y="3176"/>
                    <a:pt x="2677" y="2921"/>
                    <a:pt x="2994" y="2407"/>
                  </a:cubicBezTo>
                  <a:cubicBezTo>
                    <a:pt x="3611" y="1327"/>
                    <a:pt x="2839" y="0"/>
                    <a:pt x="160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6" name="Google Shape;12576;p23"/>
            <p:cNvSpPr/>
            <p:nvPr/>
          </p:nvSpPr>
          <p:spPr>
            <a:xfrm>
              <a:off x="4782600" y="2770275"/>
              <a:ext cx="70225" cy="10850"/>
            </a:xfrm>
            <a:custGeom>
              <a:avLst/>
              <a:gdLst/>
              <a:ahLst/>
              <a:cxnLst/>
              <a:rect l="l" t="t" r="r" b="b"/>
              <a:pathLst>
                <a:path w="2809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09" y="433"/>
                    <a:pt x="2809" y="1"/>
                    <a:pt x="253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7" name="Google Shape;12577;p23"/>
            <p:cNvSpPr/>
            <p:nvPr/>
          </p:nvSpPr>
          <p:spPr>
            <a:xfrm>
              <a:off x="4782600" y="2791125"/>
              <a:ext cx="68675" cy="10825"/>
            </a:xfrm>
            <a:custGeom>
              <a:avLst/>
              <a:gdLst/>
              <a:ahLst/>
              <a:cxnLst/>
              <a:rect l="l" t="t" r="r" b="b"/>
              <a:pathLst>
                <a:path w="274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2531" y="432"/>
                  </a:lnTo>
                  <a:cubicBezTo>
                    <a:pt x="2654" y="432"/>
                    <a:pt x="2747" y="340"/>
                    <a:pt x="2747" y="216"/>
                  </a:cubicBezTo>
                  <a:cubicBezTo>
                    <a:pt x="2747" y="93"/>
                    <a:pt x="2654" y="0"/>
                    <a:pt x="253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78" name="Google Shape;12578;p23"/>
          <p:cNvGrpSpPr/>
          <p:nvPr/>
        </p:nvGrpSpPr>
        <p:grpSpPr>
          <a:xfrm>
            <a:off x="8347281" y="4608066"/>
            <a:ext cx="484567" cy="411533"/>
            <a:chOff x="3252625" y="2490975"/>
            <a:chExt cx="363425" cy="308650"/>
          </a:xfrm>
          <a:noFill/>
        </p:grpSpPr>
        <p:sp>
          <p:nvSpPr>
            <p:cNvPr id="12579" name="Google Shape;12579;p23"/>
            <p:cNvSpPr/>
            <p:nvPr/>
          </p:nvSpPr>
          <p:spPr>
            <a:xfrm>
              <a:off x="3252625" y="2490975"/>
              <a:ext cx="363425" cy="308650"/>
            </a:xfrm>
            <a:custGeom>
              <a:avLst/>
              <a:gdLst/>
              <a:ahLst/>
              <a:cxnLst/>
              <a:rect l="l" t="t" r="r" b="b"/>
              <a:pathLst>
                <a:path w="14537" h="12346" extrusionOk="0">
                  <a:moveTo>
                    <a:pt x="13055" y="4075"/>
                  </a:moveTo>
                  <a:lnTo>
                    <a:pt x="14011" y="5093"/>
                  </a:lnTo>
                  <a:lnTo>
                    <a:pt x="13055" y="6142"/>
                  </a:lnTo>
                  <a:lnTo>
                    <a:pt x="13055" y="5896"/>
                  </a:lnTo>
                  <a:cubicBezTo>
                    <a:pt x="13055" y="5772"/>
                    <a:pt x="12962" y="5680"/>
                    <a:pt x="12839" y="5680"/>
                  </a:cubicBezTo>
                  <a:lnTo>
                    <a:pt x="9876" y="5680"/>
                  </a:lnTo>
                  <a:cubicBezTo>
                    <a:pt x="9629" y="5217"/>
                    <a:pt x="9259" y="4815"/>
                    <a:pt x="8796" y="4538"/>
                  </a:cubicBezTo>
                  <a:lnTo>
                    <a:pt x="12839" y="4538"/>
                  </a:lnTo>
                  <a:cubicBezTo>
                    <a:pt x="12962" y="4538"/>
                    <a:pt x="13055" y="4445"/>
                    <a:pt x="13055" y="4322"/>
                  </a:cubicBezTo>
                  <a:lnTo>
                    <a:pt x="13055" y="4075"/>
                  </a:lnTo>
                  <a:close/>
                  <a:moveTo>
                    <a:pt x="7280" y="5755"/>
                  </a:moveTo>
                  <a:cubicBezTo>
                    <a:pt x="7478" y="5755"/>
                    <a:pt x="7678" y="5827"/>
                    <a:pt x="7839" y="5988"/>
                  </a:cubicBezTo>
                  <a:cubicBezTo>
                    <a:pt x="8333" y="6513"/>
                    <a:pt x="7963" y="7377"/>
                    <a:pt x="7253" y="7377"/>
                  </a:cubicBezTo>
                  <a:cubicBezTo>
                    <a:pt x="6821" y="7377"/>
                    <a:pt x="6450" y="7007"/>
                    <a:pt x="6450" y="6544"/>
                  </a:cubicBezTo>
                  <a:cubicBezTo>
                    <a:pt x="6471" y="6065"/>
                    <a:pt x="6871" y="5755"/>
                    <a:pt x="7280" y="5755"/>
                  </a:cubicBezTo>
                  <a:close/>
                  <a:moveTo>
                    <a:pt x="11666" y="2840"/>
                  </a:moveTo>
                  <a:lnTo>
                    <a:pt x="11666" y="4136"/>
                  </a:lnTo>
                  <a:lnTo>
                    <a:pt x="7160" y="4136"/>
                  </a:lnTo>
                  <a:cubicBezTo>
                    <a:pt x="5092" y="4229"/>
                    <a:pt x="3734" y="6328"/>
                    <a:pt x="4475" y="8241"/>
                  </a:cubicBezTo>
                  <a:lnTo>
                    <a:pt x="2870" y="8241"/>
                  </a:lnTo>
                  <a:lnTo>
                    <a:pt x="2870" y="2840"/>
                  </a:lnTo>
                  <a:close/>
                  <a:moveTo>
                    <a:pt x="7253" y="4507"/>
                  </a:moveTo>
                  <a:cubicBezTo>
                    <a:pt x="8703" y="4507"/>
                    <a:pt x="9876" y="5710"/>
                    <a:pt x="9845" y="7192"/>
                  </a:cubicBezTo>
                  <a:cubicBezTo>
                    <a:pt x="9845" y="7809"/>
                    <a:pt x="9629" y="8395"/>
                    <a:pt x="9228" y="8889"/>
                  </a:cubicBezTo>
                  <a:cubicBezTo>
                    <a:pt x="9135" y="8519"/>
                    <a:pt x="8919" y="8179"/>
                    <a:pt x="8642" y="7932"/>
                  </a:cubicBezTo>
                  <a:cubicBezTo>
                    <a:pt x="8456" y="7747"/>
                    <a:pt x="8240" y="7624"/>
                    <a:pt x="8024" y="7531"/>
                  </a:cubicBezTo>
                  <a:cubicBezTo>
                    <a:pt x="8919" y="6791"/>
                    <a:pt x="8425" y="5340"/>
                    <a:pt x="7253" y="5340"/>
                  </a:cubicBezTo>
                  <a:cubicBezTo>
                    <a:pt x="6080" y="5340"/>
                    <a:pt x="5555" y="6791"/>
                    <a:pt x="6481" y="7531"/>
                  </a:cubicBezTo>
                  <a:cubicBezTo>
                    <a:pt x="5895" y="7778"/>
                    <a:pt x="5432" y="8272"/>
                    <a:pt x="5278" y="8889"/>
                  </a:cubicBezTo>
                  <a:cubicBezTo>
                    <a:pt x="4876" y="8426"/>
                    <a:pt x="4660" y="7809"/>
                    <a:pt x="4660" y="7192"/>
                  </a:cubicBezTo>
                  <a:cubicBezTo>
                    <a:pt x="4599" y="5710"/>
                    <a:pt x="5771" y="4507"/>
                    <a:pt x="7253" y="4507"/>
                  </a:cubicBezTo>
                  <a:close/>
                  <a:moveTo>
                    <a:pt x="7346" y="7806"/>
                  </a:moveTo>
                  <a:cubicBezTo>
                    <a:pt x="7739" y="7806"/>
                    <a:pt x="8078" y="7984"/>
                    <a:pt x="8364" y="8241"/>
                  </a:cubicBezTo>
                  <a:cubicBezTo>
                    <a:pt x="8642" y="8488"/>
                    <a:pt x="8827" y="8858"/>
                    <a:pt x="8888" y="9229"/>
                  </a:cubicBezTo>
                  <a:cubicBezTo>
                    <a:pt x="8425" y="9599"/>
                    <a:pt x="7839" y="9815"/>
                    <a:pt x="7253" y="9815"/>
                  </a:cubicBezTo>
                  <a:cubicBezTo>
                    <a:pt x="6666" y="9815"/>
                    <a:pt x="6111" y="9599"/>
                    <a:pt x="5648" y="9229"/>
                  </a:cubicBezTo>
                  <a:cubicBezTo>
                    <a:pt x="5741" y="8395"/>
                    <a:pt x="6450" y="7809"/>
                    <a:pt x="7253" y="7809"/>
                  </a:cubicBezTo>
                  <a:cubicBezTo>
                    <a:pt x="7284" y="7807"/>
                    <a:pt x="7315" y="7806"/>
                    <a:pt x="7346" y="7806"/>
                  </a:cubicBezTo>
                  <a:close/>
                  <a:moveTo>
                    <a:pt x="11697" y="6112"/>
                  </a:moveTo>
                  <a:lnTo>
                    <a:pt x="11666" y="10772"/>
                  </a:lnTo>
                  <a:cubicBezTo>
                    <a:pt x="11666" y="11389"/>
                    <a:pt x="11172" y="11914"/>
                    <a:pt x="10524" y="11914"/>
                  </a:cubicBezTo>
                  <a:lnTo>
                    <a:pt x="4012" y="11914"/>
                  </a:lnTo>
                  <a:cubicBezTo>
                    <a:pt x="3364" y="11914"/>
                    <a:pt x="2870" y="11389"/>
                    <a:pt x="2870" y="10772"/>
                  </a:cubicBezTo>
                  <a:lnTo>
                    <a:pt x="2870" y="10247"/>
                  </a:lnTo>
                  <a:lnTo>
                    <a:pt x="3734" y="10247"/>
                  </a:lnTo>
                  <a:cubicBezTo>
                    <a:pt x="4012" y="10216"/>
                    <a:pt x="4012" y="9815"/>
                    <a:pt x="3734" y="9815"/>
                  </a:cubicBezTo>
                  <a:lnTo>
                    <a:pt x="1698" y="9815"/>
                  </a:lnTo>
                  <a:cubicBezTo>
                    <a:pt x="1574" y="9815"/>
                    <a:pt x="1482" y="9908"/>
                    <a:pt x="1482" y="10031"/>
                  </a:cubicBezTo>
                  <a:lnTo>
                    <a:pt x="1482" y="10278"/>
                  </a:lnTo>
                  <a:lnTo>
                    <a:pt x="556" y="9229"/>
                  </a:lnTo>
                  <a:lnTo>
                    <a:pt x="1482" y="8210"/>
                  </a:lnTo>
                  <a:lnTo>
                    <a:pt x="1482" y="8457"/>
                  </a:lnTo>
                  <a:cubicBezTo>
                    <a:pt x="1482" y="8581"/>
                    <a:pt x="1574" y="8673"/>
                    <a:pt x="1698" y="8673"/>
                  </a:cubicBezTo>
                  <a:lnTo>
                    <a:pt x="4660" y="8673"/>
                  </a:lnTo>
                  <a:cubicBezTo>
                    <a:pt x="4907" y="9136"/>
                    <a:pt x="5308" y="9537"/>
                    <a:pt x="5771" y="9815"/>
                  </a:cubicBezTo>
                  <a:lnTo>
                    <a:pt x="4784" y="9815"/>
                  </a:lnTo>
                  <a:cubicBezTo>
                    <a:pt x="4506" y="9815"/>
                    <a:pt x="4506" y="10247"/>
                    <a:pt x="4784" y="10247"/>
                  </a:cubicBezTo>
                  <a:lnTo>
                    <a:pt x="7376" y="10247"/>
                  </a:lnTo>
                  <a:cubicBezTo>
                    <a:pt x="9012" y="10155"/>
                    <a:pt x="10308" y="8827"/>
                    <a:pt x="10277" y="7192"/>
                  </a:cubicBezTo>
                  <a:cubicBezTo>
                    <a:pt x="10277" y="6821"/>
                    <a:pt x="10215" y="6451"/>
                    <a:pt x="10092" y="6112"/>
                  </a:cubicBezTo>
                  <a:close/>
                  <a:moveTo>
                    <a:pt x="4012" y="1"/>
                  </a:moveTo>
                  <a:cubicBezTo>
                    <a:pt x="3148" y="1"/>
                    <a:pt x="2438" y="711"/>
                    <a:pt x="2438" y="1575"/>
                  </a:cubicBezTo>
                  <a:lnTo>
                    <a:pt x="2438" y="8241"/>
                  </a:lnTo>
                  <a:lnTo>
                    <a:pt x="1883" y="8241"/>
                  </a:lnTo>
                  <a:lnTo>
                    <a:pt x="1883" y="7686"/>
                  </a:lnTo>
                  <a:cubicBezTo>
                    <a:pt x="1903" y="7543"/>
                    <a:pt x="1790" y="7455"/>
                    <a:pt x="1675" y="7455"/>
                  </a:cubicBezTo>
                  <a:cubicBezTo>
                    <a:pt x="1615" y="7455"/>
                    <a:pt x="1555" y="7479"/>
                    <a:pt x="1512" y="7531"/>
                  </a:cubicBezTo>
                  <a:lnTo>
                    <a:pt x="62" y="9105"/>
                  </a:lnTo>
                  <a:cubicBezTo>
                    <a:pt x="0" y="9167"/>
                    <a:pt x="0" y="9290"/>
                    <a:pt x="62" y="9383"/>
                  </a:cubicBezTo>
                  <a:lnTo>
                    <a:pt x="1512" y="10957"/>
                  </a:lnTo>
                  <a:cubicBezTo>
                    <a:pt x="1555" y="11010"/>
                    <a:pt x="1615" y="11034"/>
                    <a:pt x="1675" y="11034"/>
                  </a:cubicBezTo>
                  <a:cubicBezTo>
                    <a:pt x="1790" y="11034"/>
                    <a:pt x="1903" y="10945"/>
                    <a:pt x="1883" y="10803"/>
                  </a:cubicBezTo>
                  <a:lnTo>
                    <a:pt x="1883" y="10247"/>
                  </a:lnTo>
                  <a:lnTo>
                    <a:pt x="2438" y="10247"/>
                  </a:lnTo>
                  <a:lnTo>
                    <a:pt x="2438" y="10772"/>
                  </a:lnTo>
                  <a:cubicBezTo>
                    <a:pt x="2438" y="11636"/>
                    <a:pt x="3148" y="12346"/>
                    <a:pt x="4012" y="12346"/>
                  </a:cubicBezTo>
                  <a:lnTo>
                    <a:pt x="10524" y="12346"/>
                  </a:lnTo>
                  <a:cubicBezTo>
                    <a:pt x="11388" y="12346"/>
                    <a:pt x="12098" y="11636"/>
                    <a:pt x="12098" y="10772"/>
                  </a:cubicBezTo>
                  <a:lnTo>
                    <a:pt x="12098" y="6112"/>
                  </a:lnTo>
                  <a:lnTo>
                    <a:pt x="12654" y="6112"/>
                  </a:lnTo>
                  <a:lnTo>
                    <a:pt x="12654" y="6698"/>
                  </a:lnTo>
                  <a:cubicBezTo>
                    <a:pt x="12654" y="6818"/>
                    <a:pt x="12745" y="6899"/>
                    <a:pt x="12851" y="6899"/>
                  </a:cubicBezTo>
                  <a:cubicBezTo>
                    <a:pt x="12908" y="6899"/>
                    <a:pt x="12970" y="6876"/>
                    <a:pt x="13024" y="6821"/>
                  </a:cubicBezTo>
                  <a:lnTo>
                    <a:pt x="14444" y="5247"/>
                  </a:lnTo>
                  <a:cubicBezTo>
                    <a:pt x="14536" y="5186"/>
                    <a:pt x="14536" y="5062"/>
                    <a:pt x="14444" y="4970"/>
                  </a:cubicBezTo>
                  <a:lnTo>
                    <a:pt x="13024" y="3396"/>
                  </a:lnTo>
                  <a:cubicBezTo>
                    <a:pt x="12975" y="3357"/>
                    <a:pt x="12921" y="3340"/>
                    <a:pt x="12869" y="3340"/>
                  </a:cubicBezTo>
                  <a:cubicBezTo>
                    <a:pt x="12755" y="3340"/>
                    <a:pt x="12654" y="3423"/>
                    <a:pt x="12654" y="3550"/>
                  </a:cubicBezTo>
                  <a:lnTo>
                    <a:pt x="12654" y="4136"/>
                  </a:lnTo>
                  <a:lnTo>
                    <a:pt x="12129" y="4136"/>
                  </a:lnTo>
                  <a:lnTo>
                    <a:pt x="12129" y="1575"/>
                  </a:lnTo>
                  <a:cubicBezTo>
                    <a:pt x="12129" y="711"/>
                    <a:pt x="11419" y="1"/>
                    <a:pt x="10524" y="1"/>
                  </a:cubicBezTo>
                  <a:lnTo>
                    <a:pt x="9999" y="1"/>
                  </a:lnTo>
                  <a:cubicBezTo>
                    <a:pt x="9722" y="1"/>
                    <a:pt x="9722" y="402"/>
                    <a:pt x="9999" y="402"/>
                  </a:cubicBezTo>
                  <a:lnTo>
                    <a:pt x="10524" y="402"/>
                  </a:lnTo>
                  <a:cubicBezTo>
                    <a:pt x="11172" y="402"/>
                    <a:pt x="11697" y="927"/>
                    <a:pt x="11697" y="1575"/>
                  </a:cubicBezTo>
                  <a:lnTo>
                    <a:pt x="11697" y="2408"/>
                  </a:lnTo>
                  <a:lnTo>
                    <a:pt x="2870" y="2408"/>
                  </a:lnTo>
                  <a:lnTo>
                    <a:pt x="2870" y="1575"/>
                  </a:lnTo>
                  <a:cubicBezTo>
                    <a:pt x="2870" y="927"/>
                    <a:pt x="3364" y="402"/>
                    <a:pt x="4012" y="402"/>
                  </a:cubicBezTo>
                  <a:lnTo>
                    <a:pt x="8858" y="402"/>
                  </a:lnTo>
                  <a:cubicBezTo>
                    <a:pt x="9135" y="402"/>
                    <a:pt x="9135" y="1"/>
                    <a:pt x="885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0" name="Google Shape;12580;p23"/>
            <p:cNvSpPr/>
            <p:nvPr/>
          </p:nvSpPr>
          <p:spPr>
            <a:xfrm>
              <a:off x="3350600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02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193" y="813"/>
                    <a:pt x="394" y="813"/>
                  </a:cubicBezTo>
                  <a:cubicBezTo>
                    <a:pt x="494" y="813"/>
                    <a:pt x="597" y="772"/>
                    <a:pt x="680" y="679"/>
                  </a:cubicBezTo>
                  <a:cubicBezTo>
                    <a:pt x="957" y="432"/>
                    <a:pt x="772" y="0"/>
                    <a:pt x="40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1" name="Google Shape;12581;p23"/>
            <p:cNvSpPr/>
            <p:nvPr/>
          </p:nvSpPr>
          <p:spPr>
            <a:xfrm>
              <a:off x="3386875" y="2518000"/>
              <a:ext cx="23925" cy="20325"/>
            </a:xfrm>
            <a:custGeom>
              <a:avLst/>
              <a:gdLst/>
              <a:ahLst/>
              <a:cxnLst/>
              <a:rect l="l" t="t" r="r" b="b"/>
              <a:pathLst>
                <a:path w="957" h="813" extrusionOk="0">
                  <a:moveTo>
                    <a:pt x="401" y="0"/>
                  </a:moveTo>
                  <a:cubicBezTo>
                    <a:pt x="185" y="0"/>
                    <a:pt x="0" y="185"/>
                    <a:pt x="0" y="401"/>
                  </a:cubicBezTo>
                  <a:cubicBezTo>
                    <a:pt x="0" y="648"/>
                    <a:pt x="192" y="813"/>
                    <a:pt x="403" y="813"/>
                  </a:cubicBezTo>
                  <a:cubicBezTo>
                    <a:pt x="508" y="813"/>
                    <a:pt x="617" y="772"/>
                    <a:pt x="710" y="679"/>
                  </a:cubicBezTo>
                  <a:cubicBezTo>
                    <a:pt x="957" y="432"/>
                    <a:pt x="772" y="0"/>
                    <a:pt x="40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2" name="Google Shape;12582;p23"/>
            <p:cNvSpPr/>
            <p:nvPr/>
          </p:nvSpPr>
          <p:spPr>
            <a:xfrm>
              <a:off x="3423125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33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206" y="813"/>
                    <a:pt x="417" y="813"/>
                  </a:cubicBezTo>
                  <a:cubicBezTo>
                    <a:pt x="522" y="813"/>
                    <a:pt x="628" y="772"/>
                    <a:pt x="710" y="679"/>
                  </a:cubicBezTo>
                  <a:cubicBezTo>
                    <a:pt x="957" y="432"/>
                    <a:pt x="772" y="0"/>
                    <a:pt x="43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3" name="Google Shape;12583;p23"/>
          <p:cNvGrpSpPr/>
          <p:nvPr/>
        </p:nvGrpSpPr>
        <p:grpSpPr>
          <a:xfrm>
            <a:off x="7312008" y="4566838"/>
            <a:ext cx="483533" cy="476100"/>
            <a:chOff x="2498825" y="2466475"/>
            <a:chExt cx="362650" cy="357075"/>
          </a:xfrm>
          <a:noFill/>
        </p:grpSpPr>
        <p:sp>
          <p:nvSpPr>
            <p:cNvPr id="12584" name="Google Shape;12584;p23"/>
            <p:cNvSpPr/>
            <p:nvPr/>
          </p:nvSpPr>
          <p:spPr>
            <a:xfrm>
              <a:off x="2498825" y="2466475"/>
              <a:ext cx="362650" cy="357075"/>
            </a:xfrm>
            <a:custGeom>
              <a:avLst/>
              <a:gdLst/>
              <a:ahLst/>
              <a:cxnLst/>
              <a:rect l="l" t="t" r="r" b="b"/>
              <a:pathLst>
                <a:path w="14506" h="14283" extrusionOk="0">
                  <a:moveTo>
                    <a:pt x="12606" y="422"/>
                  </a:moveTo>
                  <a:cubicBezTo>
                    <a:pt x="12715" y="422"/>
                    <a:pt x="12828" y="454"/>
                    <a:pt x="12931" y="518"/>
                  </a:cubicBezTo>
                  <a:cubicBezTo>
                    <a:pt x="13024" y="580"/>
                    <a:pt x="13086" y="703"/>
                    <a:pt x="13116" y="827"/>
                  </a:cubicBezTo>
                  <a:cubicBezTo>
                    <a:pt x="13147" y="981"/>
                    <a:pt x="13116" y="1104"/>
                    <a:pt x="13024" y="1228"/>
                  </a:cubicBezTo>
                  <a:lnTo>
                    <a:pt x="12623" y="1783"/>
                  </a:lnTo>
                  <a:lnTo>
                    <a:pt x="11789" y="1197"/>
                  </a:lnTo>
                  <a:lnTo>
                    <a:pt x="12221" y="611"/>
                  </a:lnTo>
                  <a:cubicBezTo>
                    <a:pt x="12311" y="485"/>
                    <a:pt x="12454" y="422"/>
                    <a:pt x="12606" y="422"/>
                  </a:cubicBezTo>
                  <a:close/>
                  <a:moveTo>
                    <a:pt x="11542" y="1536"/>
                  </a:moveTo>
                  <a:lnTo>
                    <a:pt x="12376" y="2123"/>
                  </a:lnTo>
                  <a:lnTo>
                    <a:pt x="9567" y="6011"/>
                  </a:lnTo>
                  <a:lnTo>
                    <a:pt x="8734" y="5425"/>
                  </a:lnTo>
                  <a:lnTo>
                    <a:pt x="11542" y="1536"/>
                  </a:lnTo>
                  <a:close/>
                  <a:moveTo>
                    <a:pt x="8641" y="5888"/>
                  </a:moveTo>
                  <a:lnTo>
                    <a:pt x="9166" y="6258"/>
                  </a:lnTo>
                  <a:lnTo>
                    <a:pt x="8641" y="6444"/>
                  </a:lnTo>
                  <a:lnTo>
                    <a:pt x="8641" y="5888"/>
                  </a:lnTo>
                  <a:close/>
                  <a:moveTo>
                    <a:pt x="9691" y="3388"/>
                  </a:moveTo>
                  <a:lnTo>
                    <a:pt x="8271" y="5363"/>
                  </a:lnTo>
                  <a:cubicBezTo>
                    <a:pt x="8240" y="5394"/>
                    <a:pt x="8240" y="5425"/>
                    <a:pt x="8240" y="5487"/>
                  </a:cubicBezTo>
                  <a:lnTo>
                    <a:pt x="8209" y="6752"/>
                  </a:lnTo>
                  <a:cubicBezTo>
                    <a:pt x="8209" y="6853"/>
                    <a:pt x="8312" y="6954"/>
                    <a:pt x="8417" y="6954"/>
                  </a:cubicBezTo>
                  <a:cubicBezTo>
                    <a:pt x="8441" y="6954"/>
                    <a:pt x="8465" y="6949"/>
                    <a:pt x="8487" y="6937"/>
                  </a:cubicBezTo>
                  <a:lnTo>
                    <a:pt x="9691" y="6505"/>
                  </a:lnTo>
                  <a:cubicBezTo>
                    <a:pt x="9722" y="6505"/>
                    <a:pt x="9753" y="6474"/>
                    <a:pt x="9783" y="6444"/>
                  </a:cubicBezTo>
                  <a:lnTo>
                    <a:pt x="10864" y="4962"/>
                  </a:lnTo>
                  <a:lnTo>
                    <a:pt x="10864" y="7493"/>
                  </a:lnTo>
                  <a:cubicBezTo>
                    <a:pt x="10864" y="8110"/>
                    <a:pt x="10370" y="8604"/>
                    <a:pt x="9783" y="8604"/>
                  </a:cubicBezTo>
                  <a:cubicBezTo>
                    <a:pt x="9475" y="8604"/>
                    <a:pt x="9475" y="9036"/>
                    <a:pt x="9783" y="9036"/>
                  </a:cubicBezTo>
                  <a:cubicBezTo>
                    <a:pt x="10617" y="9036"/>
                    <a:pt x="11296" y="8357"/>
                    <a:pt x="11296" y="7493"/>
                  </a:cubicBezTo>
                  <a:lnTo>
                    <a:pt x="11296" y="6567"/>
                  </a:lnTo>
                  <a:lnTo>
                    <a:pt x="12684" y="6567"/>
                  </a:lnTo>
                  <a:lnTo>
                    <a:pt x="12684" y="12523"/>
                  </a:lnTo>
                  <a:lnTo>
                    <a:pt x="1852" y="12492"/>
                  </a:lnTo>
                  <a:lnTo>
                    <a:pt x="1852" y="6567"/>
                  </a:lnTo>
                  <a:lnTo>
                    <a:pt x="3148" y="6567"/>
                  </a:lnTo>
                  <a:lnTo>
                    <a:pt x="3148" y="7493"/>
                  </a:lnTo>
                  <a:cubicBezTo>
                    <a:pt x="3148" y="8264"/>
                    <a:pt x="3704" y="8912"/>
                    <a:pt x="4475" y="9005"/>
                  </a:cubicBezTo>
                  <a:lnTo>
                    <a:pt x="4475" y="10610"/>
                  </a:lnTo>
                  <a:cubicBezTo>
                    <a:pt x="4444" y="10702"/>
                    <a:pt x="4506" y="10795"/>
                    <a:pt x="4599" y="10826"/>
                  </a:cubicBezTo>
                  <a:lnTo>
                    <a:pt x="4660" y="10826"/>
                  </a:lnTo>
                  <a:cubicBezTo>
                    <a:pt x="4722" y="10826"/>
                    <a:pt x="4784" y="10795"/>
                    <a:pt x="4815" y="10764"/>
                  </a:cubicBezTo>
                  <a:lnTo>
                    <a:pt x="6574" y="9005"/>
                  </a:lnTo>
                  <a:lnTo>
                    <a:pt x="8703" y="9005"/>
                  </a:lnTo>
                  <a:cubicBezTo>
                    <a:pt x="8981" y="9005"/>
                    <a:pt x="8981" y="8573"/>
                    <a:pt x="8703" y="8573"/>
                  </a:cubicBezTo>
                  <a:lnTo>
                    <a:pt x="6481" y="8573"/>
                  </a:lnTo>
                  <a:cubicBezTo>
                    <a:pt x="6419" y="8573"/>
                    <a:pt x="6358" y="8604"/>
                    <a:pt x="6327" y="8635"/>
                  </a:cubicBezTo>
                  <a:lnTo>
                    <a:pt x="4876" y="10085"/>
                  </a:lnTo>
                  <a:lnTo>
                    <a:pt x="4876" y="8820"/>
                  </a:lnTo>
                  <a:cubicBezTo>
                    <a:pt x="4876" y="8696"/>
                    <a:pt x="4784" y="8604"/>
                    <a:pt x="4660" y="8604"/>
                  </a:cubicBezTo>
                  <a:cubicBezTo>
                    <a:pt x="4043" y="8604"/>
                    <a:pt x="3549" y="8110"/>
                    <a:pt x="3549" y="7493"/>
                  </a:cubicBezTo>
                  <a:lnTo>
                    <a:pt x="3549" y="4468"/>
                  </a:lnTo>
                  <a:cubicBezTo>
                    <a:pt x="3580" y="3882"/>
                    <a:pt x="4043" y="3388"/>
                    <a:pt x="4660" y="3388"/>
                  </a:cubicBezTo>
                  <a:close/>
                  <a:moveTo>
                    <a:pt x="12808" y="5641"/>
                  </a:moveTo>
                  <a:cubicBezTo>
                    <a:pt x="13209" y="5641"/>
                    <a:pt x="13518" y="5950"/>
                    <a:pt x="13518" y="6351"/>
                  </a:cubicBezTo>
                  <a:lnTo>
                    <a:pt x="13518" y="12523"/>
                  </a:lnTo>
                  <a:lnTo>
                    <a:pt x="13116" y="12492"/>
                  </a:lnTo>
                  <a:lnTo>
                    <a:pt x="13116" y="6320"/>
                  </a:lnTo>
                  <a:cubicBezTo>
                    <a:pt x="13116" y="6227"/>
                    <a:pt x="13024" y="6135"/>
                    <a:pt x="12900" y="6135"/>
                  </a:cubicBezTo>
                  <a:lnTo>
                    <a:pt x="11296" y="6135"/>
                  </a:lnTo>
                  <a:lnTo>
                    <a:pt x="11296" y="5641"/>
                  </a:lnTo>
                  <a:close/>
                  <a:moveTo>
                    <a:pt x="7963" y="12924"/>
                  </a:moveTo>
                  <a:cubicBezTo>
                    <a:pt x="7963" y="13079"/>
                    <a:pt x="7870" y="13202"/>
                    <a:pt x="7716" y="13202"/>
                  </a:cubicBezTo>
                  <a:lnTo>
                    <a:pt x="6821" y="13202"/>
                  </a:lnTo>
                  <a:cubicBezTo>
                    <a:pt x="6666" y="13202"/>
                    <a:pt x="6574" y="13079"/>
                    <a:pt x="6574" y="12924"/>
                  </a:cubicBezTo>
                  <a:close/>
                  <a:moveTo>
                    <a:pt x="12643" y="1"/>
                  </a:moveTo>
                  <a:cubicBezTo>
                    <a:pt x="12364" y="1"/>
                    <a:pt x="12079" y="124"/>
                    <a:pt x="11882" y="395"/>
                  </a:cubicBezTo>
                  <a:lnTo>
                    <a:pt x="9999" y="2987"/>
                  </a:lnTo>
                  <a:lnTo>
                    <a:pt x="4660" y="2987"/>
                  </a:lnTo>
                  <a:cubicBezTo>
                    <a:pt x="3827" y="2987"/>
                    <a:pt x="3148" y="3666"/>
                    <a:pt x="3148" y="4499"/>
                  </a:cubicBezTo>
                  <a:lnTo>
                    <a:pt x="3148" y="5209"/>
                  </a:lnTo>
                  <a:lnTo>
                    <a:pt x="1728" y="5209"/>
                  </a:lnTo>
                  <a:cubicBezTo>
                    <a:pt x="1080" y="5209"/>
                    <a:pt x="556" y="5734"/>
                    <a:pt x="556" y="6382"/>
                  </a:cubicBezTo>
                  <a:lnTo>
                    <a:pt x="556" y="10147"/>
                  </a:lnTo>
                  <a:cubicBezTo>
                    <a:pt x="556" y="10286"/>
                    <a:pt x="664" y="10355"/>
                    <a:pt x="772" y="10355"/>
                  </a:cubicBezTo>
                  <a:cubicBezTo>
                    <a:pt x="880" y="10355"/>
                    <a:pt x="988" y="10286"/>
                    <a:pt x="988" y="10147"/>
                  </a:cubicBezTo>
                  <a:lnTo>
                    <a:pt x="988" y="6351"/>
                  </a:lnTo>
                  <a:cubicBezTo>
                    <a:pt x="988" y="5950"/>
                    <a:pt x="1296" y="5610"/>
                    <a:pt x="1698" y="5610"/>
                  </a:cubicBezTo>
                  <a:lnTo>
                    <a:pt x="3117" y="5610"/>
                  </a:lnTo>
                  <a:lnTo>
                    <a:pt x="3117" y="6135"/>
                  </a:lnTo>
                  <a:lnTo>
                    <a:pt x="1605" y="6135"/>
                  </a:lnTo>
                  <a:cubicBezTo>
                    <a:pt x="1512" y="6135"/>
                    <a:pt x="1389" y="6227"/>
                    <a:pt x="1389" y="6351"/>
                  </a:cubicBezTo>
                  <a:lnTo>
                    <a:pt x="1389" y="12523"/>
                  </a:lnTo>
                  <a:lnTo>
                    <a:pt x="988" y="12523"/>
                  </a:lnTo>
                  <a:lnTo>
                    <a:pt x="988" y="11258"/>
                  </a:lnTo>
                  <a:cubicBezTo>
                    <a:pt x="988" y="11104"/>
                    <a:pt x="880" y="11026"/>
                    <a:pt x="772" y="11026"/>
                  </a:cubicBezTo>
                  <a:cubicBezTo>
                    <a:pt x="664" y="11026"/>
                    <a:pt x="556" y="11104"/>
                    <a:pt x="556" y="11258"/>
                  </a:cubicBezTo>
                  <a:lnTo>
                    <a:pt x="556" y="12523"/>
                  </a:lnTo>
                  <a:lnTo>
                    <a:pt x="216" y="12523"/>
                  </a:lnTo>
                  <a:cubicBezTo>
                    <a:pt x="93" y="12523"/>
                    <a:pt x="0" y="12616"/>
                    <a:pt x="0" y="12739"/>
                  </a:cubicBezTo>
                  <a:lnTo>
                    <a:pt x="0" y="13233"/>
                  </a:lnTo>
                  <a:cubicBezTo>
                    <a:pt x="0" y="13819"/>
                    <a:pt x="463" y="14282"/>
                    <a:pt x="1049" y="14282"/>
                  </a:cubicBezTo>
                  <a:lnTo>
                    <a:pt x="11604" y="14282"/>
                  </a:lnTo>
                  <a:cubicBezTo>
                    <a:pt x="11882" y="14282"/>
                    <a:pt x="11882" y="13881"/>
                    <a:pt x="11604" y="13881"/>
                  </a:cubicBezTo>
                  <a:lnTo>
                    <a:pt x="1049" y="13881"/>
                  </a:lnTo>
                  <a:cubicBezTo>
                    <a:pt x="710" y="13881"/>
                    <a:pt x="432" y="13603"/>
                    <a:pt x="432" y="13233"/>
                  </a:cubicBezTo>
                  <a:lnTo>
                    <a:pt x="432" y="12924"/>
                  </a:lnTo>
                  <a:lnTo>
                    <a:pt x="6142" y="12924"/>
                  </a:lnTo>
                  <a:cubicBezTo>
                    <a:pt x="6142" y="13326"/>
                    <a:pt x="6450" y="13634"/>
                    <a:pt x="6821" y="13634"/>
                  </a:cubicBezTo>
                  <a:lnTo>
                    <a:pt x="7685" y="13634"/>
                  </a:lnTo>
                  <a:cubicBezTo>
                    <a:pt x="8086" y="13634"/>
                    <a:pt x="8395" y="13326"/>
                    <a:pt x="8395" y="12924"/>
                  </a:cubicBezTo>
                  <a:lnTo>
                    <a:pt x="14073" y="12924"/>
                  </a:lnTo>
                  <a:lnTo>
                    <a:pt x="14073" y="13233"/>
                  </a:lnTo>
                  <a:cubicBezTo>
                    <a:pt x="14073" y="13603"/>
                    <a:pt x="13795" y="13881"/>
                    <a:pt x="13456" y="13881"/>
                  </a:cubicBezTo>
                  <a:lnTo>
                    <a:pt x="12808" y="13881"/>
                  </a:lnTo>
                  <a:cubicBezTo>
                    <a:pt x="12530" y="13881"/>
                    <a:pt x="12530" y="14282"/>
                    <a:pt x="12808" y="14282"/>
                  </a:cubicBezTo>
                  <a:lnTo>
                    <a:pt x="13456" y="14282"/>
                  </a:lnTo>
                  <a:cubicBezTo>
                    <a:pt x="14011" y="14282"/>
                    <a:pt x="14505" y="13819"/>
                    <a:pt x="14505" y="13233"/>
                  </a:cubicBezTo>
                  <a:lnTo>
                    <a:pt x="14505" y="12739"/>
                  </a:lnTo>
                  <a:cubicBezTo>
                    <a:pt x="14505" y="12616"/>
                    <a:pt x="14382" y="12523"/>
                    <a:pt x="14289" y="12523"/>
                  </a:cubicBezTo>
                  <a:lnTo>
                    <a:pt x="13950" y="12523"/>
                  </a:lnTo>
                  <a:lnTo>
                    <a:pt x="13950" y="6351"/>
                  </a:lnTo>
                  <a:cubicBezTo>
                    <a:pt x="13950" y="5703"/>
                    <a:pt x="13425" y="5178"/>
                    <a:pt x="12777" y="5178"/>
                  </a:cubicBezTo>
                  <a:lnTo>
                    <a:pt x="11296" y="5178"/>
                  </a:lnTo>
                  <a:lnTo>
                    <a:pt x="11296" y="4345"/>
                  </a:lnTo>
                  <a:lnTo>
                    <a:pt x="12684" y="2431"/>
                  </a:lnTo>
                  <a:cubicBezTo>
                    <a:pt x="12746" y="2493"/>
                    <a:pt x="12777" y="2555"/>
                    <a:pt x="12777" y="2648"/>
                  </a:cubicBezTo>
                  <a:cubicBezTo>
                    <a:pt x="12808" y="2802"/>
                    <a:pt x="12777" y="2925"/>
                    <a:pt x="12684" y="3049"/>
                  </a:cubicBezTo>
                  <a:lnTo>
                    <a:pt x="11789" y="4283"/>
                  </a:lnTo>
                  <a:cubicBezTo>
                    <a:pt x="11702" y="4459"/>
                    <a:pt x="11832" y="4619"/>
                    <a:pt x="11971" y="4619"/>
                  </a:cubicBezTo>
                  <a:cubicBezTo>
                    <a:pt x="12027" y="4619"/>
                    <a:pt x="12084" y="4592"/>
                    <a:pt x="12129" y="4530"/>
                  </a:cubicBezTo>
                  <a:lnTo>
                    <a:pt x="13055" y="3296"/>
                  </a:lnTo>
                  <a:cubicBezTo>
                    <a:pt x="13302" y="2925"/>
                    <a:pt x="13271" y="2401"/>
                    <a:pt x="12962" y="2061"/>
                  </a:cubicBezTo>
                  <a:lnTo>
                    <a:pt x="13394" y="1475"/>
                  </a:lnTo>
                  <a:cubicBezTo>
                    <a:pt x="13549" y="1259"/>
                    <a:pt x="13610" y="1012"/>
                    <a:pt x="13549" y="765"/>
                  </a:cubicBezTo>
                  <a:cubicBezTo>
                    <a:pt x="13474" y="282"/>
                    <a:pt x="13065" y="1"/>
                    <a:pt x="1264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5" name="Google Shape;12585;p23"/>
            <p:cNvSpPr/>
            <p:nvPr/>
          </p:nvSpPr>
          <p:spPr>
            <a:xfrm>
              <a:off x="2618400" y="2629875"/>
              <a:ext cx="69475" cy="10825"/>
            </a:xfrm>
            <a:custGeom>
              <a:avLst/>
              <a:gdLst/>
              <a:ahLst/>
              <a:cxnLst/>
              <a:rect l="l" t="t" r="r" b="b"/>
              <a:pathLst>
                <a:path w="2779" h="433" extrusionOk="0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09"/>
                    <a:pt x="93" y="432"/>
                    <a:pt x="217" y="432"/>
                  </a:cubicBezTo>
                  <a:lnTo>
                    <a:pt x="2562" y="432"/>
                  </a:lnTo>
                  <a:cubicBezTo>
                    <a:pt x="2686" y="432"/>
                    <a:pt x="2778" y="309"/>
                    <a:pt x="2778" y="216"/>
                  </a:cubicBezTo>
                  <a:cubicBezTo>
                    <a:pt x="2778" y="93"/>
                    <a:pt x="2686" y="0"/>
                    <a:pt x="256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6" name="Google Shape;12586;p23"/>
            <p:cNvSpPr/>
            <p:nvPr/>
          </p:nvSpPr>
          <p:spPr>
            <a:xfrm>
              <a:off x="2616875" y="2592050"/>
              <a:ext cx="72550" cy="10825"/>
            </a:xfrm>
            <a:custGeom>
              <a:avLst/>
              <a:gdLst/>
              <a:ahLst/>
              <a:cxnLst/>
              <a:rect l="l" t="t" r="r" b="b"/>
              <a:pathLst>
                <a:path w="290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623" y="433"/>
                  </a:lnTo>
                  <a:cubicBezTo>
                    <a:pt x="2901" y="433"/>
                    <a:pt x="2901" y="1"/>
                    <a:pt x="262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7" name="Google Shape;12587;p23"/>
          <p:cNvGrpSpPr/>
          <p:nvPr/>
        </p:nvGrpSpPr>
        <p:grpSpPr>
          <a:xfrm>
            <a:off x="6352626" y="4565955"/>
            <a:ext cx="482533" cy="477867"/>
            <a:chOff x="1741150" y="2466500"/>
            <a:chExt cx="361900" cy="358400"/>
          </a:xfrm>
          <a:noFill/>
        </p:grpSpPr>
        <p:sp>
          <p:nvSpPr>
            <p:cNvPr id="12588" name="Google Shape;12588;p23"/>
            <p:cNvSpPr/>
            <p:nvPr/>
          </p:nvSpPr>
          <p:spPr>
            <a:xfrm>
              <a:off x="1741150" y="2466500"/>
              <a:ext cx="88000" cy="358400"/>
            </a:xfrm>
            <a:custGeom>
              <a:avLst/>
              <a:gdLst/>
              <a:ahLst/>
              <a:cxnLst/>
              <a:rect l="l" t="t" r="r" b="b"/>
              <a:pathLst>
                <a:path w="3520" h="14336" extrusionOk="0">
                  <a:moveTo>
                    <a:pt x="1744" y="301"/>
                  </a:moveTo>
                  <a:cubicBezTo>
                    <a:pt x="1922" y="301"/>
                    <a:pt x="2099" y="424"/>
                    <a:pt x="2069" y="671"/>
                  </a:cubicBezTo>
                  <a:lnTo>
                    <a:pt x="2069" y="2276"/>
                  </a:lnTo>
                  <a:lnTo>
                    <a:pt x="1420" y="2276"/>
                  </a:lnTo>
                  <a:lnTo>
                    <a:pt x="1420" y="671"/>
                  </a:lnTo>
                  <a:cubicBezTo>
                    <a:pt x="1390" y="424"/>
                    <a:pt x="1567" y="301"/>
                    <a:pt x="1744" y="301"/>
                  </a:cubicBezTo>
                  <a:close/>
                  <a:moveTo>
                    <a:pt x="2069" y="6288"/>
                  </a:moveTo>
                  <a:lnTo>
                    <a:pt x="2069" y="13633"/>
                  </a:lnTo>
                  <a:cubicBezTo>
                    <a:pt x="2099" y="13880"/>
                    <a:pt x="1922" y="14004"/>
                    <a:pt x="1744" y="14004"/>
                  </a:cubicBezTo>
                  <a:cubicBezTo>
                    <a:pt x="1567" y="14004"/>
                    <a:pt x="1390" y="13880"/>
                    <a:pt x="1420" y="13633"/>
                  </a:cubicBezTo>
                  <a:lnTo>
                    <a:pt x="1420" y="6288"/>
                  </a:lnTo>
                  <a:close/>
                  <a:moveTo>
                    <a:pt x="1744" y="0"/>
                  </a:moveTo>
                  <a:cubicBezTo>
                    <a:pt x="1320" y="0"/>
                    <a:pt x="896" y="224"/>
                    <a:pt x="988" y="671"/>
                  </a:cubicBezTo>
                  <a:lnTo>
                    <a:pt x="988" y="2276"/>
                  </a:lnTo>
                  <a:lnTo>
                    <a:pt x="865" y="2276"/>
                  </a:lnTo>
                  <a:cubicBezTo>
                    <a:pt x="371" y="2276"/>
                    <a:pt x="1" y="2677"/>
                    <a:pt x="1" y="3171"/>
                  </a:cubicBezTo>
                  <a:lnTo>
                    <a:pt x="1" y="5455"/>
                  </a:lnTo>
                  <a:cubicBezTo>
                    <a:pt x="1" y="5918"/>
                    <a:pt x="371" y="6319"/>
                    <a:pt x="865" y="6319"/>
                  </a:cubicBezTo>
                  <a:lnTo>
                    <a:pt x="988" y="6319"/>
                  </a:lnTo>
                  <a:lnTo>
                    <a:pt x="988" y="13664"/>
                  </a:lnTo>
                  <a:cubicBezTo>
                    <a:pt x="896" y="14112"/>
                    <a:pt x="1320" y="14335"/>
                    <a:pt x="1744" y="14335"/>
                  </a:cubicBezTo>
                  <a:cubicBezTo>
                    <a:pt x="2169" y="14335"/>
                    <a:pt x="2593" y="14112"/>
                    <a:pt x="2501" y="13664"/>
                  </a:cubicBezTo>
                  <a:lnTo>
                    <a:pt x="2501" y="6319"/>
                  </a:lnTo>
                  <a:lnTo>
                    <a:pt x="2624" y="6319"/>
                  </a:lnTo>
                  <a:cubicBezTo>
                    <a:pt x="3087" y="6319"/>
                    <a:pt x="3488" y="5918"/>
                    <a:pt x="3488" y="5455"/>
                  </a:cubicBezTo>
                  <a:lnTo>
                    <a:pt x="3488" y="4930"/>
                  </a:lnTo>
                  <a:cubicBezTo>
                    <a:pt x="3488" y="4791"/>
                    <a:pt x="3388" y="4722"/>
                    <a:pt x="3288" y="4722"/>
                  </a:cubicBezTo>
                  <a:cubicBezTo>
                    <a:pt x="3187" y="4722"/>
                    <a:pt x="3087" y="4791"/>
                    <a:pt x="3087" y="4930"/>
                  </a:cubicBezTo>
                  <a:lnTo>
                    <a:pt x="3087" y="5424"/>
                  </a:lnTo>
                  <a:cubicBezTo>
                    <a:pt x="3087" y="5671"/>
                    <a:pt x="2871" y="5887"/>
                    <a:pt x="2624" y="5887"/>
                  </a:cubicBezTo>
                  <a:lnTo>
                    <a:pt x="865" y="5887"/>
                  </a:lnTo>
                  <a:cubicBezTo>
                    <a:pt x="618" y="5887"/>
                    <a:pt x="433" y="5671"/>
                    <a:pt x="433" y="5424"/>
                  </a:cubicBezTo>
                  <a:lnTo>
                    <a:pt x="433" y="3140"/>
                  </a:lnTo>
                  <a:cubicBezTo>
                    <a:pt x="433" y="2893"/>
                    <a:pt x="649" y="2677"/>
                    <a:pt x="896" y="2677"/>
                  </a:cubicBezTo>
                  <a:lnTo>
                    <a:pt x="2624" y="2677"/>
                  </a:lnTo>
                  <a:cubicBezTo>
                    <a:pt x="2902" y="2677"/>
                    <a:pt x="3087" y="2893"/>
                    <a:pt x="3087" y="3140"/>
                  </a:cubicBezTo>
                  <a:lnTo>
                    <a:pt x="3087" y="3758"/>
                  </a:lnTo>
                  <a:cubicBezTo>
                    <a:pt x="3087" y="3896"/>
                    <a:pt x="3195" y="3966"/>
                    <a:pt x="3303" y="3966"/>
                  </a:cubicBezTo>
                  <a:cubicBezTo>
                    <a:pt x="3411" y="3966"/>
                    <a:pt x="3519" y="3896"/>
                    <a:pt x="3519" y="3758"/>
                  </a:cubicBezTo>
                  <a:lnTo>
                    <a:pt x="3519" y="3140"/>
                  </a:lnTo>
                  <a:cubicBezTo>
                    <a:pt x="3519" y="2647"/>
                    <a:pt x="3118" y="2276"/>
                    <a:pt x="2624" y="2276"/>
                  </a:cubicBezTo>
                  <a:lnTo>
                    <a:pt x="2501" y="2276"/>
                  </a:lnTo>
                  <a:lnTo>
                    <a:pt x="2501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9" name="Google Shape;12589;p23"/>
            <p:cNvSpPr/>
            <p:nvPr/>
          </p:nvSpPr>
          <p:spPr>
            <a:xfrm>
              <a:off x="1761225" y="255497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1602" y="1"/>
                  </a:moveTo>
                  <a:cubicBezTo>
                    <a:pt x="1593" y="1"/>
                    <a:pt x="1584" y="1"/>
                    <a:pt x="1574" y="3"/>
                  </a:cubicBezTo>
                  <a:lnTo>
                    <a:pt x="278" y="3"/>
                  </a:lnTo>
                  <a:cubicBezTo>
                    <a:pt x="0" y="3"/>
                    <a:pt x="0" y="404"/>
                    <a:pt x="278" y="404"/>
                  </a:cubicBezTo>
                  <a:lnTo>
                    <a:pt x="1574" y="404"/>
                  </a:lnTo>
                  <a:cubicBezTo>
                    <a:pt x="1842" y="404"/>
                    <a:pt x="1852" y="1"/>
                    <a:pt x="160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0" name="Google Shape;12590;p23"/>
            <p:cNvSpPr/>
            <p:nvPr/>
          </p:nvSpPr>
          <p:spPr>
            <a:xfrm>
              <a:off x="1761225" y="2582025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574" y="433"/>
                  </a:lnTo>
                  <a:cubicBezTo>
                    <a:pt x="1852" y="433"/>
                    <a:pt x="1852" y="1"/>
                    <a:pt x="157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1" name="Google Shape;12591;p23"/>
            <p:cNvSpPr/>
            <p:nvPr/>
          </p:nvSpPr>
          <p:spPr>
            <a:xfrm>
              <a:off x="1832200" y="2466500"/>
              <a:ext cx="87975" cy="357625"/>
            </a:xfrm>
            <a:custGeom>
              <a:avLst/>
              <a:gdLst/>
              <a:ahLst/>
              <a:cxnLst/>
              <a:rect l="l" t="t" r="r" b="b"/>
              <a:pathLst>
                <a:path w="3519" h="14305" extrusionOk="0">
                  <a:moveTo>
                    <a:pt x="2624" y="9899"/>
                  </a:moveTo>
                  <a:cubicBezTo>
                    <a:pt x="2871" y="9899"/>
                    <a:pt x="3087" y="10115"/>
                    <a:pt x="3087" y="10362"/>
                  </a:cubicBezTo>
                  <a:lnTo>
                    <a:pt x="3087" y="12646"/>
                  </a:lnTo>
                  <a:cubicBezTo>
                    <a:pt x="3087" y="12893"/>
                    <a:pt x="2871" y="13078"/>
                    <a:pt x="2624" y="13078"/>
                  </a:cubicBezTo>
                  <a:lnTo>
                    <a:pt x="895" y="13078"/>
                  </a:lnTo>
                  <a:cubicBezTo>
                    <a:pt x="618" y="13078"/>
                    <a:pt x="433" y="12893"/>
                    <a:pt x="433" y="12646"/>
                  </a:cubicBezTo>
                  <a:lnTo>
                    <a:pt x="433" y="10362"/>
                  </a:lnTo>
                  <a:cubicBezTo>
                    <a:pt x="433" y="10115"/>
                    <a:pt x="618" y="9899"/>
                    <a:pt x="895" y="9899"/>
                  </a:cubicBezTo>
                  <a:close/>
                  <a:moveTo>
                    <a:pt x="2099" y="13510"/>
                  </a:moveTo>
                  <a:lnTo>
                    <a:pt x="2099" y="13633"/>
                  </a:lnTo>
                  <a:cubicBezTo>
                    <a:pt x="2115" y="13880"/>
                    <a:pt x="1937" y="14004"/>
                    <a:pt x="1760" y="14004"/>
                  </a:cubicBezTo>
                  <a:cubicBezTo>
                    <a:pt x="1582" y="14004"/>
                    <a:pt x="1405" y="13880"/>
                    <a:pt x="1420" y="13633"/>
                  </a:cubicBezTo>
                  <a:lnTo>
                    <a:pt x="1420" y="13510"/>
                  </a:lnTo>
                  <a:close/>
                  <a:moveTo>
                    <a:pt x="1744" y="0"/>
                  </a:moveTo>
                  <a:cubicBezTo>
                    <a:pt x="1320" y="0"/>
                    <a:pt x="895" y="224"/>
                    <a:pt x="988" y="671"/>
                  </a:cubicBezTo>
                  <a:lnTo>
                    <a:pt x="988" y="9467"/>
                  </a:lnTo>
                  <a:lnTo>
                    <a:pt x="865" y="9467"/>
                  </a:lnTo>
                  <a:cubicBezTo>
                    <a:pt x="402" y="9467"/>
                    <a:pt x="0" y="9868"/>
                    <a:pt x="0" y="10362"/>
                  </a:cubicBezTo>
                  <a:lnTo>
                    <a:pt x="0" y="12646"/>
                  </a:lnTo>
                  <a:cubicBezTo>
                    <a:pt x="0" y="13109"/>
                    <a:pt x="402" y="13510"/>
                    <a:pt x="865" y="13510"/>
                  </a:cubicBezTo>
                  <a:lnTo>
                    <a:pt x="988" y="13510"/>
                  </a:lnTo>
                  <a:lnTo>
                    <a:pt x="988" y="13633"/>
                  </a:lnTo>
                  <a:cubicBezTo>
                    <a:pt x="895" y="14081"/>
                    <a:pt x="1320" y="14305"/>
                    <a:pt x="1744" y="14305"/>
                  </a:cubicBezTo>
                  <a:cubicBezTo>
                    <a:pt x="2169" y="14305"/>
                    <a:pt x="2593" y="14081"/>
                    <a:pt x="2500" y="13633"/>
                  </a:cubicBezTo>
                  <a:lnTo>
                    <a:pt x="2500" y="13510"/>
                  </a:lnTo>
                  <a:lnTo>
                    <a:pt x="2624" y="13510"/>
                  </a:lnTo>
                  <a:cubicBezTo>
                    <a:pt x="3118" y="13510"/>
                    <a:pt x="3519" y="13109"/>
                    <a:pt x="3519" y="12646"/>
                  </a:cubicBezTo>
                  <a:lnTo>
                    <a:pt x="3519" y="10362"/>
                  </a:lnTo>
                  <a:cubicBezTo>
                    <a:pt x="3519" y="9868"/>
                    <a:pt x="3118" y="9467"/>
                    <a:pt x="2624" y="9467"/>
                  </a:cubicBezTo>
                  <a:lnTo>
                    <a:pt x="2500" y="9467"/>
                  </a:lnTo>
                  <a:lnTo>
                    <a:pt x="2500" y="2863"/>
                  </a:lnTo>
                  <a:cubicBezTo>
                    <a:pt x="2500" y="2708"/>
                    <a:pt x="2400" y="2631"/>
                    <a:pt x="2300" y="2631"/>
                  </a:cubicBezTo>
                  <a:cubicBezTo>
                    <a:pt x="2199" y="2631"/>
                    <a:pt x="2099" y="2708"/>
                    <a:pt x="2099" y="2863"/>
                  </a:cubicBezTo>
                  <a:lnTo>
                    <a:pt x="2099" y="9467"/>
                  </a:lnTo>
                  <a:lnTo>
                    <a:pt x="1420" y="9467"/>
                  </a:lnTo>
                  <a:lnTo>
                    <a:pt x="1420" y="671"/>
                  </a:lnTo>
                  <a:cubicBezTo>
                    <a:pt x="1389" y="424"/>
                    <a:pt x="1567" y="301"/>
                    <a:pt x="1744" y="301"/>
                  </a:cubicBezTo>
                  <a:cubicBezTo>
                    <a:pt x="1922" y="301"/>
                    <a:pt x="2099" y="424"/>
                    <a:pt x="2068" y="671"/>
                  </a:cubicBezTo>
                  <a:lnTo>
                    <a:pt x="2068" y="1628"/>
                  </a:lnTo>
                  <a:cubicBezTo>
                    <a:pt x="2068" y="1782"/>
                    <a:pt x="2176" y="1860"/>
                    <a:pt x="2284" y="1860"/>
                  </a:cubicBezTo>
                  <a:cubicBezTo>
                    <a:pt x="2392" y="1860"/>
                    <a:pt x="2500" y="1782"/>
                    <a:pt x="2500" y="1628"/>
                  </a:cubicBezTo>
                  <a:lnTo>
                    <a:pt x="2500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2" name="Google Shape;12592;p23"/>
            <p:cNvSpPr/>
            <p:nvPr/>
          </p:nvSpPr>
          <p:spPr>
            <a:xfrm>
              <a:off x="1853025" y="2734800"/>
              <a:ext cx="46325" cy="10825"/>
            </a:xfrm>
            <a:custGeom>
              <a:avLst/>
              <a:gdLst/>
              <a:ahLst/>
              <a:cxnLst/>
              <a:rect l="l" t="t" r="r" b="b"/>
              <a:pathLst>
                <a:path w="1853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lnTo>
                    <a:pt x="1575" y="432"/>
                  </a:lnTo>
                  <a:cubicBezTo>
                    <a:pt x="1852" y="432"/>
                    <a:pt x="1852" y="0"/>
                    <a:pt x="157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3" name="Google Shape;12593;p23"/>
            <p:cNvSpPr/>
            <p:nvPr/>
          </p:nvSpPr>
          <p:spPr>
            <a:xfrm>
              <a:off x="1853025" y="2763300"/>
              <a:ext cx="46325" cy="10100"/>
            </a:xfrm>
            <a:custGeom>
              <a:avLst/>
              <a:gdLst/>
              <a:ahLst/>
              <a:cxnLst/>
              <a:rect l="l" t="t" r="r" b="b"/>
              <a:pathLst>
                <a:path w="1853" h="404" extrusionOk="0">
                  <a:moveTo>
                    <a:pt x="1602" y="1"/>
                  </a:moveTo>
                  <a:cubicBezTo>
                    <a:pt x="1594" y="1"/>
                    <a:pt x="1584" y="1"/>
                    <a:pt x="1575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1575" y="403"/>
                  </a:lnTo>
                  <a:cubicBezTo>
                    <a:pt x="1843" y="403"/>
                    <a:pt x="1852" y="1"/>
                    <a:pt x="160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4" name="Google Shape;12594;p23"/>
            <p:cNvSpPr/>
            <p:nvPr/>
          </p:nvSpPr>
          <p:spPr>
            <a:xfrm>
              <a:off x="1924025" y="2466500"/>
              <a:ext cx="87200" cy="356475"/>
            </a:xfrm>
            <a:custGeom>
              <a:avLst/>
              <a:gdLst/>
              <a:ahLst/>
              <a:cxnLst/>
              <a:rect l="l" t="t" r="r" b="b"/>
              <a:pathLst>
                <a:path w="3488" h="14259" extrusionOk="0">
                  <a:moveTo>
                    <a:pt x="1744" y="347"/>
                  </a:moveTo>
                  <a:cubicBezTo>
                    <a:pt x="1906" y="347"/>
                    <a:pt x="2068" y="455"/>
                    <a:pt x="2068" y="671"/>
                  </a:cubicBezTo>
                  <a:lnTo>
                    <a:pt x="2068" y="5702"/>
                  </a:lnTo>
                  <a:lnTo>
                    <a:pt x="1420" y="5702"/>
                  </a:lnTo>
                  <a:lnTo>
                    <a:pt x="1420" y="671"/>
                  </a:lnTo>
                  <a:cubicBezTo>
                    <a:pt x="1420" y="455"/>
                    <a:pt x="1582" y="347"/>
                    <a:pt x="1744" y="347"/>
                  </a:cubicBezTo>
                  <a:close/>
                  <a:moveTo>
                    <a:pt x="2068" y="9714"/>
                  </a:moveTo>
                  <a:lnTo>
                    <a:pt x="2068" y="13633"/>
                  </a:lnTo>
                  <a:cubicBezTo>
                    <a:pt x="2068" y="13849"/>
                    <a:pt x="1906" y="13957"/>
                    <a:pt x="1744" y="13957"/>
                  </a:cubicBezTo>
                  <a:cubicBezTo>
                    <a:pt x="1582" y="13957"/>
                    <a:pt x="1420" y="13849"/>
                    <a:pt x="1420" y="13633"/>
                  </a:cubicBezTo>
                  <a:lnTo>
                    <a:pt x="1420" y="9714"/>
                  </a:lnTo>
                  <a:close/>
                  <a:moveTo>
                    <a:pt x="1744" y="0"/>
                  </a:moveTo>
                  <a:cubicBezTo>
                    <a:pt x="1319" y="0"/>
                    <a:pt x="895" y="224"/>
                    <a:pt x="988" y="671"/>
                  </a:cubicBezTo>
                  <a:lnTo>
                    <a:pt x="988" y="5702"/>
                  </a:lnTo>
                  <a:lnTo>
                    <a:pt x="864" y="5702"/>
                  </a:lnTo>
                  <a:cubicBezTo>
                    <a:pt x="370" y="5702"/>
                    <a:pt x="0" y="6072"/>
                    <a:pt x="0" y="6566"/>
                  </a:cubicBezTo>
                  <a:lnTo>
                    <a:pt x="0" y="8850"/>
                  </a:lnTo>
                  <a:cubicBezTo>
                    <a:pt x="0" y="9344"/>
                    <a:pt x="370" y="9745"/>
                    <a:pt x="864" y="9745"/>
                  </a:cubicBezTo>
                  <a:lnTo>
                    <a:pt x="988" y="9745"/>
                  </a:lnTo>
                  <a:lnTo>
                    <a:pt x="988" y="13633"/>
                  </a:lnTo>
                  <a:cubicBezTo>
                    <a:pt x="1065" y="14050"/>
                    <a:pt x="1404" y="14258"/>
                    <a:pt x="1744" y="14258"/>
                  </a:cubicBezTo>
                  <a:cubicBezTo>
                    <a:pt x="2083" y="14258"/>
                    <a:pt x="2423" y="14050"/>
                    <a:pt x="2500" y="13633"/>
                  </a:cubicBezTo>
                  <a:lnTo>
                    <a:pt x="2500" y="9714"/>
                  </a:lnTo>
                  <a:lnTo>
                    <a:pt x="2623" y="9714"/>
                  </a:lnTo>
                  <a:cubicBezTo>
                    <a:pt x="3117" y="9714"/>
                    <a:pt x="3487" y="9313"/>
                    <a:pt x="3487" y="8819"/>
                  </a:cubicBezTo>
                  <a:lnTo>
                    <a:pt x="3487" y="8263"/>
                  </a:lnTo>
                  <a:cubicBezTo>
                    <a:pt x="3487" y="8124"/>
                    <a:pt x="3379" y="8055"/>
                    <a:pt x="3275" y="8055"/>
                  </a:cubicBezTo>
                  <a:cubicBezTo>
                    <a:pt x="3171" y="8055"/>
                    <a:pt x="3071" y="8124"/>
                    <a:pt x="3086" y="8263"/>
                  </a:cubicBezTo>
                  <a:lnTo>
                    <a:pt x="3086" y="8819"/>
                  </a:lnTo>
                  <a:cubicBezTo>
                    <a:pt x="3086" y="9066"/>
                    <a:pt x="2870" y="9282"/>
                    <a:pt x="2623" y="9282"/>
                  </a:cubicBezTo>
                  <a:lnTo>
                    <a:pt x="864" y="9282"/>
                  </a:lnTo>
                  <a:cubicBezTo>
                    <a:pt x="617" y="9282"/>
                    <a:pt x="401" y="9066"/>
                    <a:pt x="401" y="8819"/>
                  </a:cubicBezTo>
                  <a:lnTo>
                    <a:pt x="401" y="6535"/>
                  </a:lnTo>
                  <a:cubicBezTo>
                    <a:pt x="401" y="6288"/>
                    <a:pt x="617" y="6072"/>
                    <a:pt x="864" y="6072"/>
                  </a:cubicBezTo>
                  <a:lnTo>
                    <a:pt x="2623" y="6072"/>
                  </a:lnTo>
                  <a:cubicBezTo>
                    <a:pt x="2870" y="6072"/>
                    <a:pt x="3086" y="6288"/>
                    <a:pt x="3086" y="6535"/>
                  </a:cubicBezTo>
                  <a:lnTo>
                    <a:pt x="3086" y="7091"/>
                  </a:lnTo>
                  <a:cubicBezTo>
                    <a:pt x="3086" y="7229"/>
                    <a:pt x="3187" y="7299"/>
                    <a:pt x="3287" y="7299"/>
                  </a:cubicBezTo>
                  <a:cubicBezTo>
                    <a:pt x="3387" y="7299"/>
                    <a:pt x="3487" y="7229"/>
                    <a:pt x="3487" y="7091"/>
                  </a:cubicBezTo>
                  <a:lnTo>
                    <a:pt x="3487" y="6535"/>
                  </a:lnTo>
                  <a:cubicBezTo>
                    <a:pt x="3487" y="6041"/>
                    <a:pt x="3086" y="5671"/>
                    <a:pt x="2623" y="5671"/>
                  </a:cubicBezTo>
                  <a:lnTo>
                    <a:pt x="2500" y="5671"/>
                  </a:lnTo>
                  <a:lnTo>
                    <a:pt x="2500" y="671"/>
                  </a:lnTo>
                  <a:cubicBezTo>
                    <a:pt x="2592" y="224"/>
                    <a:pt x="2168" y="0"/>
                    <a:pt x="174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5" name="Google Shape;12595;p23"/>
            <p:cNvSpPr/>
            <p:nvPr/>
          </p:nvSpPr>
          <p:spPr>
            <a:xfrm>
              <a:off x="1944850" y="2639125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6" name="Google Shape;12596;p23"/>
            <p:cNvSpPr/>
            <p:nvPr/>
          </p:nvSpPr>
          <p:spPr>
            <a:xfrm>
              <a:off x="1944850" y="2666900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7" name="Google Shape;12597;p23"/>
            <p:cNvSpPr/>
            <p:nvPr/>
          </p:nvSpPr>
          <p:spPr>
            <a:xfrm>
              <a:off x="2015050" y="2466500"/>
              <a:ext cx="88000" cy="357625"/>
            </a:xfrm>
            <a:custGeom>
              <a:avLst/>
              <a:gdLst/>
              <a:ahLst/>
              <a:cxnLst/>
              <a:rect l="l" t="t" r="r" b="b"/>
              <a:pathLst>
                <a:path w="3520" h="14305" extrusionOk="0">
                  <a:moveTo>
                    <a:pt x="1775" y="347"/>
                  </a:moveTo>
                  <a:cubicBezTo>
                    <a:pt x="1937" y="347"/>
                    <a:pt x="2099" y="455"/>
                    <a:pt x="2099" y="671"/>
                  </a:cubicBezTo>
                  <a:lnTo>
                    <a:pt x="2099" y="764"/>
                  </a:lnTo>
                  <a:lnTo>
                    <a:pt x="1451" y="764"/>
                  </a:lnTo>
                  <a:lnTo>
                    <a:pt x="1451" y="671"/>
                  </a:lnTo>
                  <a:cubicBezTo>
                    <a:pt x="1451" y="455"/>
                    <a:pt x="1613" y="347"/>
                    <a:pt x="1775" y="347"/>
                  </a:cubicBezTo>
                  <a:close/>
                  <a:moveTo>
                    <a:pt x="2655" y="1165"/>
                  </a:moveTo>
                  <a:cubicBezTo>
                    <a:pt x="2902" y="1165"/>
                    <a:pt x="3087" y="1381"/>
                    <a:pt x="3087" y="1628"/>
                  </a:cubicBezTo>
                  <a:lnTo>
                    <a:pt x="3087" y="3912"/>
                  </a:lnTo>
                  <a:cubicBezTo>
                    <a:pt x="3087" y="4159"/>
                    <a:pt x="2902" y="4375"/>
                    <a:pt x="2655" y="4375"/>
                  </a:cubicBezTo>
                  <a:lnTo>
                    <a:pt x="896" y="4375"/>
                  </a:lnTo>
                  <a:cubicBezTo>
                    <a:pt x="649" y="4375"/>
                    <a:pt x="433" y="4159"/>
                    <a:pt x="433" y="3912"/>
                  </a:cubicBezTo>
                  <a:lnTo>
                    <a:pt x="433" y="1628"/>
                  </a:lnTo>
                  <a:cubicBezTo>
                    <a:pt x="433" y="1381"/>
                    <a:pt x="649" y="1165"/>
                    <a:pt x="896" y="1165"/>
                  </a:cubicBezTo>
                  <a:close/>
                  <a:moveTo>
                    <a:pt x="1764" y="0"/>
                  </a:moveTo>
                  <a:cubicBezTo>
                    <a:pt x="1343" y="0"/>
                    <a:pt x="927" y="224"/>
                    <a:pt x="1019" y="671"/>
                  </a:cubicBezTo>
                  <a:lnTo>
                    <a:pt x="1019" y="764"/>
                  </a:lnTo>
                  <a:lnTo>
                    <a:pt x="896" y="764"/>
                  </a:lnTo>
                  <a:cubicBezTo>
                    <a:pt x="402" y="764"/>
                    <a:pt x="1" y="1134"/>
                    <a:pt x="1" y="1628"/>
                  </a:cubicBezTo>
                  <a:lnTo>
                    <a:pt x="1" y="3912"/>
                  </a:lnTo>
                  <a:cubicBezTo>
                    <a:pt x="1" y="4406"/>
                    <a:pt x="402" y="4807"/>
                    <a:pt x="896" y="4807"/>
                  </a:cubicBezTo>
                  <a:lnTo>
                    <a:pt x="1019" y="4807"/>
                  </a:lnTo>
                  <a:lnTo>
                    <a:pt x="1019" y="13633"/>
                  </a:lnTo>
                  <a:cubicBezTo>
                    <a:pt x="927" y="14081"/>
                    <a:pt x="1343" y="14305"/>
                    <a:pt x="1764" y="14305"/>
                  </a:cubicBezTo>
                  <a:cubicBezTo>
                    <a:pt x="2184" y="14305"/>
                    <a:pt x="2609" y="14081"/>
                    <a:pt x="2531" y="13633"/>
                  </a:cubicBezTo>
                  <a:lnTo>
                    <a:pt x="2531" y="12677"/>
                  </a:lnTo>
                  <a:cubicBezTo>
                    <a:pt x="2516" y="12522"/>
                    <a:pt x="2408" y="12445"/>
                    <a:pt x="2304" y="12445"/>
                  </a:cubicBezTo>
                  <a:cubicBezTo>
                    <a:pt x="2200" y="12445"/>
                    <a:pt x="2099" y="12522"/>
                    <a:pt x="2099" y="12677"/>
                  </a:cubicBezTo>
                  <a:lnTo>
                    <a:pt x="2099" y="13633"/>
                  </a:lnTo>
                  <a:cubicBezTo>
                    <a:pt x="2099" y="13849"/>
                    <a:pt x="1930" y="13957"/>
                    <a:pt x="1760" y="13957"/>
                  </a:cubicBezTo>
                  <a:cubicBezTo>
                    <a:pt x="1590" y="13957"/>
                    <a:pt x="1420" y="13849"/>
                    <a:pt x="1420" y="13633"/>
                  </a:cubicBezTo>
                  <a:lnTo>
                    <a:pt x="1420" y="4776"/>
                  </a:lnTo>
                  <a:lnTo>
                    <a:pt x="2099" y="4776"/>
                  </a:lnTo>
                  <a:lnTo>
                    <a:pt x="2099" y="11504"/>
                  </a:lnTo>
                  <a:cubicBezTo>
                    <a:pt x="2099" y="11643"/>
                    <a:pt x="2207" y="11712"/>
                    <a:pt x="2315" y="11712"/>
                  </a:cubicBezTo>
                  <a:cubicBezTo>
                    <a:pt x="2423" y="11712"/>
                    <a:pt x="2531" y="11643"/>
                    <a:pt x="2531" y="11504"/>
                  </a:cubicBezTo>
                  <a:lnTo>
                    <a:pt x="2531" y="4776"/>
                  </a:lnTo>
                  <a:lnTo>
                    <a:pt x="2624" y="4776"/>
                  </a:lnTo>
                  <a:cubicBezTo>
                    <a:pt x="3118" y="4776"/>
                    <a:pt x="3519" y="4375"/>
                    <a:pt x="3519" y="3912"/>
                  </a:cubicBezTo>
                  <a:lnTo>
                    <a:pt x="3519" y="1628"/>
                  </a:lnTo>
                  <a:cubicBezTo>
                    <a:pt x="3519" y="1134"/>
                    <a:pt x="3118" y="733"/>
                    <a:pt x="2624" y="733"/>
                  </a:cubicBezTo>
                  <a:lnTo>
                    <a:pt x="2531" y="733"/>
                  </a:lnTo>
                  <a:lnTo>
                    <a:pt x="2531" y="671"/>
                  </a:lnTo>
                  <a:cubicBezTo>
                    <a:pt x="2609" y="224"/>
                    <a:pt x="2184" y="0"/>
                    <a:pt x="176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8" name="Google Shape;12598;p23"/>
            <p:cNvSpPr/>
            <p:nvPr/>
          </p:nvSpPr>
          <p:spPr>
            <a:xfrm>
              <a:off x="2035900" y="2516450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574" y="432"/>
                  </a:lnTo>
                  <a:cubicBezTo>
                    <a:pt x="1852" y="432"/>
                    <a:pt x="1852" y="0"/>
                    <a:pt x="157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9" name="Google Shape;12599;p23"/>
            <p:cNvSpPr/>
            <p:nvPr/>
          </p:nvSpPr>
          <p:spPr>
            <a:xfrm>
              <a:off x="2035900" y="254422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278" y="0"/>
                  </a:moveTo>
                  <a:cubicBezTo>
                    <a:pt x="10" y="0"/>
                    <a:pt x="0" y="403"/>
                    <a:pt x="250" y="403"/>
                  </a:cubicBezTo>
                  <a:cubicBezTo>
                    <a:pt x="259" y="403"/>
                    <a:pt x="268" y="403"/>
                    <a:pt x="278" y="402"/>
                  </a:cubicBezTo>
                  <a:lnTo>
                    <a:pt x="1574" y="402"/>
                  </a:lnTo>
                  <a:cubicBezTo>
                    <a:pt x="1852" y="402"/>
                    <a:pt x="1852" y="0"/>
                    <a:pt x="157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00" name="Google Shape;12600;p23"/>
          <p:cNvGrpSpPr/>
          <p:nvPr/>
        </p:nvGrpSpPr>
        <p:grpSpPr>
          <a:xfrm>
            <a:off x="4301075" y="4563455"/>
            <a:ext cx="485600" cy="482867"/>
            <a:chOff x="7731450" y="1904575"/>
            <a:chExt cx="364200" cy="362150"/>
          </a:xfrm>
          <a:noFill/>
        </p:grpSpPr>
        <p:sp>
          <p:nvSpPr>
            <p:cNvPr id="12601" name="Google Shape;12601;p23"/>
            <p:cNvSpPr/>
            <p:nvPr/>
          </p:nvSpPr>
          <p:spPr>
            <a:xfrm>
              <a:off x="7776975" y="2157675"/>
              <a:ext cx="75625" cy="71650"/>
            </a:xfrm>
            <a:custGeom>
              <a:avLst/>
              <a:gdLst/>
              <a:ahLst/>
              <a:cxnLst/>
              <a:rect l="l" t="t" r="r" b="b"/>
              <a:pathLst>
                <a:path w="3025" h="2866" extrusionOk="0">
                  <a:moveTo>
                    <a:pt x="1728" y="1235"/>
                  </a:moveTo>
                  <a:lnTo>
                    <a:pt x="1667" y="1605"/>
                  </a:lnTo>
                  <a:lnTo>
                    <a:pt x="1266" y="1605"/>
                  </a:lnTo>
                  <a:lnTo>
                    <a:pt x="1327" y="1235"/>
                  </a:lnTo>
                  <a:close/>
                  <a:moveTo>
                    <a:pt x="1276" y="0"/>
                  </a:moveTo>
                  <a:cubicBezTo>
                    <a:pt x="1189" y="0"/>
                    <a:pt x="1107" y="49"/>
                    <a:pt x="1080" y="155"/>
                  </a:cubicBezTo>
                  <a:lnTo>
                    <a:pt x="988" y="803"/>
                  </a:lnTo>
                  <a:lnTo>
                    <a:pt x="278" y="803"/>
                  </a:lnTo>
                  <a:cubicBezTo>
                    <a:pt x="0" y="803"/>
                    <a:pt x="0" y="1235"/>
                    <a:pt x="278" y="1235"/>
                  </a:cubicBezTo>
                  <a:lnTo>
                    <a:pt x="926" y="1235"/>
                  </a:lnTo>
                  <a:lnTo>
                    <a:pt x="833" y="1605"/>
                  </a:lnTo>
                  <a:lnTo>
                    <a:pt x="278" y="1605"/>
                  </a:lnTo>
                  <a:cubicBezTo>
                    <a:pt x="0" y="1605"/>
                    <a:pt x="0" y="2038"/>
                    <a:pt x="278" y="2038"/>
                  </a:cubicBezTo>
                  <a:lnTo>
                    <a:pt x="772" y="2038"/>
                  </a:lnTo>
                  <a:lnTo>
                    <a:pt x="679" y="2624"/>
                  </a:lnTo>
                  <a:cubicBezTo>
                    <a:pt x="662" y="2778"/>
                    <a:pt x="778" y="2866"/>
                    <a:pt x="895" y="2866"/>
                  </a:cubicBezTo>
                  <a:cubicBezTo>
                    <a:pt x="989" y="2866"/>
                    <a:pt x="1084" y="2809"/>
                    <a:pt x="1111" y="2686"/>
                  </a:cubicBezTo>
                  <a:lnTo>
                    <a:pt x="1204" y="2038"/>
                  </a:lnTo>
                  <a:lnTo>
                    <a:pt x="1605" y="2038"/>
                  </a:lnTo>
                  <a:lnTo>
                    <a:pt x="1512" y="2624"/>
                  </a:lnTo>
                  <a:cubicBezTo>
                    <a:pt x="1495" y="2763"/>
                    <a:pt x="1604" y="2843"/>
                    <a:pt x="1714" y="2843"/>
                  </a:cubicBezTo>
                  <a:cubicBezTo>
                    <a:pt x="1800" y="2843"/>
                    <a:pt x="1887" y="2794"/>
                    <a:pt x="1914" y="2686"/>
                  </a:cubicBezTo>
                  <a:lnTo>
                    <a:pt x="2037" y="2038"/>
                  </a:lnTo>
                  <a:lnTo>
                    <a:pt x="2747" y="2038"/>
                  </a:lnTo>
                  <a:cubicBezTo>
                    <a:pt x="3025" y="2038"/>
                    <a:pt x="3025" y="1605"/>
                    <a:pt x="2747" y="1605"/>
                  </a:cubicBezTo>
                  <a:lnTo>
                    <a:pt x="2099" y="1605"/>
                  </a:lnTo>
                  <a:lnTo>
                    <a:pt x="2161" y="1235"/>
                  </a:lnTo>
                  <a:lnTo>
                    <a:pt x="2747" y="1235"/>
                  </a:lnTo>
                  <a:cubicBezTo>
                    <a:pt x="3025" y="1235"/>
                    <a:pt x="3025" y="803"/>
                    <a:pt x="2747" y="803"/>
                  </a:cubicBezTo>
                  <a:lnTo>
                    <a:pt x="2222" y="803"/>
                  </a:lnTo>
                  <a:lnTo>
                    <a:pt x="2315" y="248"/>
                  </a:lnTo>
                  <a:cubicBezTo>
                    <a:pt x="2332" y="89"/>
                    <a:pt x="2219" y="0"/>
                    <a:pt x="2106" y="0"/>
                  </a:cubicBezTo>
                  <a:cubicBezTo>
                    <a:pt x="2023" y="0"/>
                    <a:pt x="1940" y="49"/>
                    <a:pt x="1914" y="155"/>
                  </a:cubicBezTo>
                  <a:lnTo>
                    <a:pt x="1790" y="803"/>
                  </a:lnTo>
                  <a:lnTo>
                    <a:pt x="1420" y="803"/>
                  </a:lnTo>
                  <a:lnTo>
                    <a:pt x="1512" y="248"/>
                  </a:lnTo>
                  <a:cubicBezTo>
                    <a:pt x="1512" y="89"/>
                    <a:pt x="1391" y="0"/>
                    <a:pt x="127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2" name="Google Shape;12602;p23"/>
            <p:cNvSpPr/>
            <p:nvPr/>
          </p:nvSpPr>
          <p:spPr>
            <a:xfrm>
              <a:off x="7731450" y="1933150"/>
              <a:ext cx="118075" cy="114225"/>
            </a:xfrm>
            <a:custGeom>
              <a:avLst/>
              <a:gdLst/>
              <a:ahLst/>
              <a:cxnLst/>
              <a:rect l="l" t="t" r="r" b="b"/>
              <a:pathLst>
                <a:path w="4723" h="4569" extrusionOk="0">
                  <a:moveTo>
                    <a:pt x="2253" y="433"/>
                  </a:moveTo>
                  <a:cubicBezTo>
                    <a:pt x="3889" y="433"/>
                    <a:pt x="4722" y="2408"/>
                    <a:pt x="3580" y="3581"/>
                  </a:cubicBezTo>
                  <a:cubicBezTo>
                    <a:pt x="3241" y="3951"/>
                    <a:pt x="2747" y="4136"/>
                    <a:pt x="2253" y="4136"/>
                  </a:cubicBezTo>
                  <a:cubicBezTo>
                    <a:pt x="1235" y="4136"/>
                    <a:pt x="402" y="3303"/>
                    <a:pt x="402" y="2285"/>
                  </a:cubicBezTo>
                  <a:cubicBezTo>
                    <a:pt x="402" y="1791"/>
                    <a:pt x="587" y="1328"/>
                    <a:pt x="957" y="988"/>
                  </a:cubicBezTo>
                  <a:cubicBezTo>
                    <a:pt x="1297" y="649"/>
                    <a:pt x="1759" y="433"/>
                    <a:pt x="2253" y="433"/>
                  </a:cubicBezTo>
                  <a:close/>
                  <a:moveTo>
                    <a:pt x="2253" y="1"/>
                  </a:moveTo>
                  <a:cubicBezTo>
                    <a:pt x="1019" y="1"/>
                    <a:pt x="0" y="1019"/>
                    <a:pt x="0" y="2285"/>
                  </a:cubicBezTo>
                  <a:cubicBezTo>
                    <a:pt x="0" y="3550"/>
                    <a:pt x="1019" y="4568"/>
                    <a:pt x="2253" y="4568"/>
                  </a:cubicBezTo>
                  <a:cubicBezTo>
                    <a:pt x="3519" y="4568"/>
                    <a:pt x="4537" y="3550"/>
                    <a:pt x="4537" y="2285"/>
                  </a:cubicBezTo>
                  <a:cubicBezTo>
                    <a:pt x="4537" y="1019"/>
                    <a:pt x="3519" y="1"/>
                    <a:pt x="225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3" name="Google Shape;12603;p23"/>
            <p:cNvSpPr/>
            <p:nvPr/>
          </p:nvSpPr>
          <p:spPr>
            <a:xfrm>
              <a:off x="7756900" y="1967875"/>
              <a:ext cx="61750" cy="52500"/>
            </a:xfrm>
            <a:custGeom>
              <a:avLst/>
              <a:gdLst/>
              <a:ahLst/>
              <a:cxnLst/>
              <a:rect l="l" t="t" r="r" b="b"/>
              <a:pathLst>
                <a:path w="2470" h="2100" extrusionOk="0">
                  <a:moveTo>
                    <a:pt x="1694" y="394"/>
                  </a:moveTo>
                  <a:cubicBezTo>
                    <a:pt x="1717" y="394"/>
                    <a:pt x="1739" y="397"/>
                    <a:pt x="1760" y="402"/>
                  </a:cubicBezTo>
                  <a:cubicBezTo>
                    <a:pt x="1945" y="433"/>
                    <a:pt x="2069" y="618"/>
                    <a:pt x="2038" y="772"/>
                  </a:cubicBezTo>
                  <a:cubicBezTo>
                    <a:pt x="2038" y="1112"/>
                    <a:pt x="1852" y="1328"/>
                    <a:pt x="1266" y="1667"/>
                  </a:cubicBezTo>
                  <a:cubicBezTo>
                    <a:pt x="680" y="1328"/>
                    <a:pt x="464" y="1112"/>
                    <a:pt x="464" y="803"/>
                  </a:cubicBezTo>
                  <a:cubicBezTo>
                    <a:pt x="464" y="618"/>
                    <a:pt x="556" y="464"/>
                    <a:pt x="741" y="402"/>
                  </a:cubicBezTo>
                  <a:lnTo>
                    <a:pt x="711" y="402"/>
                  </a:lnTo>
                  <a:cubicBezTo>
                    <a:pt x="732" y="397"/>
                    <a:pt x="754" y="394"/>
                    <a:pt x="776" y="394"/>
                  </a:cubicBezTo>
                  <a:cubicBezTo>
                    <a:pt x="884" y="394"/>
                    <a:pt x="999" y="454"/>
                    <a:pt x="1050" y="556"/>
                  </a:cubicBezTo>
                  <a:cubicBezTo>
                    <a:pt x="1096" y="633"/>
                    <a:pt x="1174" y="672"/>
                    <a:pt x="1251" y="672"/>
                  </a:cubicBezTo>
                  <a:cubicBezTo>
                    <a:pt x="1328" y="672"/>
                    <a:pt x="1405" y="633"/>
                    <a:pt x="1451" y="556"/>
                  </a:cubicBezTo>
                  <a:cubicBezTo>
                    <a:pt x="1477" y="454"/>
                    <a:pt x="1587" y="394"/>
                    <a:pt x="1694" y="394"/>
                  </a:cubicBezTo>
                  <a:close/>
                  <a:moveTo>
                    <a:pt x="587" y="1"/>
                  </a:moveTo>
                  <a:cubicBezTo>
                    <a:pt x="248" y="93"/>
                    <a:pt x="1" y="433"/>
                    <a:pt x="1" y="803"/>
                  </a:cubicBezTo>
                  <a:cubicBezTo>
                    <a:pt x="1" y="1081"/>
                    <a:pt x="124" y="1328"/>
                    <a:pt x="340" y="1544"/>
                  </a:cubicBezTo>
                  <a:cubicBezTo>
                    <a:pt x="556" y="1760"/>
                    <a:pt x="834" y="1945"/>
                    <a:pt x="1143" y="2099"/>
                  </a:cubicBezTo>
                  <a:lnTo>
                    <a:pt x="1143" y="2068"/>
                  </a:lnTo>
                  <a:cubicBezTo>
                    <a:pt x="1174" y="2084"/>
                    <a:pt x="1212" y="2092"/>
                    <a:pt x="1251" y="2092"/>
                  </a:cubicBezTo>
                  <a:cubicBezTo>
                    <a:pt x="1289" y="2092"/>
                    <a:pt x="1328" y="2084"/>
                    <a:pt x="1359" y="2068"/>
                  </a:cubicBezTo>
                  <a:cubicBezTo>
                    <a:pt x="2038" y="1729"/>
                    <a:pt x="2470" y="1359"/>
                    <a:pt x="2470" y="772"/>
                  </a:cubicBezTo>
                  <a:cubicBezTo>
                    <a:pt x="2470" y="402"/>
                    <a:pt x="2192" y="62"/>
                    <a:pt x="1852" y="1"/>
                  </a:cubicBezTo>
                  <a:cubicBezTo>
                    <a:pt x="1652" y="93"/>
                    <a:pt x="1436" y="140"/>
                    <a:pt x="1220" y="140"/>
                  </a:cubicBezTo>
                  <a:cubicBezTo>
                    <a:pt x="1004" y="140"/>
                    <a:pt x="788" y="93"/>
                    <a:pt x="58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4" name="Google Shape;12604;p23"/>
            <p:cNvSpPr/>
            <p:nvPr/>
          </p:nvSpPr>
          <p:spPr>
            <a:xfrm>
              <a:off x="7954425" y="2178500"/>
              <a:ext cx="102650" cy="88225"/>
            </a:xfrm>
            <a:custGeom>
              <a:avLst/>
              <a:gdLst/>
              <a:ahLst/>
              <a:cxnLst/>
              <a:rect l="l" t="t" r="r" b="b"/>
              <a:pathLst>
                <a:path w="4106" h="3529" extrusionOk="0">
                  <a:moveTo>
                    <a:pt x="2333" y="421"/>
                  </a:moveTo>
                  <a:cubicBezTo>
                    <a:pt x="3028" y="421"/>
                    <a:pt x="3704" y="969"/>
                    <a:pt x="3704" y="1791"/>
                  </a:cubicBezTo>
                  <a:cubicBezTo>
                    <a:pt x="3673" y="2501"/>
                    <a:pt x="3087" y="3118"/>
                    <a:pt x="2346" y="3118"/>
                  </a:cubicBezTo>
                  <a:lnTo>
                    <a:pt x="2346" y="3087"/>
                  </a:lnTo>
                  <a:cubicBezTo>
                    <a:pt x="1173" y="3087"/>
                    <a:pt x="556" y="1637"/>
                    <a:pt x="1420" y="803"/>
                  </a:cubicBezTo>
                  <a:cubicBezTo>
                    <a:pt x="1684" y="539"/>
                    <a:pt x="2011" y="421"/>
                    <a:pt x="2333" y="421"/>
                  </a:cubicBezTo>
                  <a:close/>
                  <a:moveTo>
                    <a:pt x="2346" y="1"/>
                  </a:moveTo>
                  <a:cubicBezTo>
                    <a:pt x="772" y="1"/>
                    <a:pt x="0" y="1914"/>
                    <a:pt x="1111" y="3025"/>
                  </a:cubicBezTo>
                  <a:cubicBezTo>
                    <a:pt x="1469" y="3373"/>
                    <a:pt x="1907" y="3529"/>
                    <a:pt x="2336" y="3529"/>
                  </a:cubicBezTo>
                  <a:cubicBezTo>
                    <a:pt x="3239" y="3529"/>
                    <a:pt x="4105" y="2837"/>
                    <a:pt x="4105" y="1791"/>
                  </a:cubicBezTo>
                  <a:cubicBezTo>
                    <a:pt x="4105" y="822"/>
                    <a:pt x="3362" y="31"/>
                    <a:pt x="2401" y="31"/>
                  </a:cubicBezTo>
                  <a:cubicBezTo>
                    <a:pt x="2383" y="31"/>
                    <a:pt x="2364" y="31"/>
                    <a:pt x="2346" y="32"/>
                  </a:cubicBezTo>
                  <a:lnTo>
                    <a:pt x="2346" y="1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5" name="Google Shape;12605;p23"/>
            <p:cNvSpPr/>
            <p:nvPr/>
          </p:nvSpPr>
          <p:spPr>
            <a:xfrm>
              <a:off x="7989925" y="2201075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26" y="1"/>
                  </a:moveTo>
                  <a:cubicBezTo>
                    <a:pt x="818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710" y="1073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073"/>
                  </a:lnTo>
                  <a:lnTo>
                    <a:pt x="1605" y="1073"/>
                  </a:lnTo>
                  <a:cubicBezTo>
                    <a:pt x="1883" y="1073"/>
                    <a:pt x="1883" y="641"/>
                    <a:pt x="1605" y="641"/>
                  </a:cubicBezTo>
                  <a:lnTo>
                    <a:pt x="1142" y="641"/>
                  </a:lnTo>
                  <a:lnTo>
                    <a:pt x="1142" y="209"/>
                  </a:lnTo>
                  <a:cubicBezTo>
                    <a:pt x="1142" y="70"/>
                    <a:pt x="1034" y="1"/>
                    <a:pt x="92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6" name="Google Shape;12606;p23"/>
            <p:cNvSpPr/>
            <p:nvPr/>
          </p:nvSpPr>
          <p:spPr>
            <a:xfrm>
              <a:off x="7739900" y="1904575"/>
              <a:ext cx="355750" cy="358650"/>
            </a:xfrm>
            <a:custGeom>
              <a:avLst/>
              <a:gdLst/>
              <a:ahLst/>
              <a:cxnLst/>
              <a:rect l="l" t="t" r="r" b="b"/>
              <a:pathLst>
                <a:path w="14230" h="14346" extrusionOk="0">
                  <a:moveTo>
                    <a:pt x="8489" y="5372"/>
                  </a:moveTo>
                  <a:cubicBezTo>
                    <a:pt x="8890" y="5804"/>
                    <a:pt x="9384" y="6113"/>
                    <a:pt x="9939" y="6298"/>
                  </a:cubicBezTo>
                  <a:lnTo>
                    <a:pt x="9939" y="9230"/>
                  </a:lnTo>
                  <a:cubicBezTo>
                    <a:pt x="9939" y="9600"/>
                    <a:pt x="9631" y="9878"/>
                    <a:pt x="9260" y="9878"/>
                  </a:cubicBezTo>
                  <a:lnTo>
                    <a:pt x="8705" y="9878"/>
                  </a:lnTo>
                  <a:cubicBezTo>
                    <a:pt x="8643" y="9878"/>
                    <a:pt x="8581" y="9909"/>
                    <a:pt x="8551" y="9940"/>
                  </a:cubicBezTo>
                  <a:lnTo>
                    <a:pt x="7563" y="10742"/>
                  </a:lnTo>
                  <a:lnTo>
                    <a:pt x="7563" y="10094"/>
                  </a:lnTo>
                  <a:cubicBezTo>
                    <a:pt x="7563" y="9970"/>
                    <a:pt x="7470" y="9878"/>
                    <a:pt x="7347" y="9878"/>
                  </a:cubicBezTo>
                  <a:lnTo>
                    <a:pt x="4724" y="9878"/>
                  </a:lnTo>
                  <a:cubicBezTo>
                    <a:pt x="4353" y="9878"/>
                    <a:pt x="4045" y="9600"/>
                    <a:pt x="4045" y="9230"/>
                  </a:cubicBezTo>
                  <a:lnTo>
                    <a:pt x="4045" y="6051"/>
                  </a:lnTo>
                  <a:cubicBezTo>
                    <a:pt x="4045" y="5681"/>
                    <a:pt x="4353" y="5372"/>
                    <a:pt x="4724" y="5372"/>
                  </a:cubicBezTo>
                  <a:close/>
                  <a:moveTo>
                    <a:pt x="11008" y="0"/>
                  </a:moveTo>
                  <a:cubicBezTo>
                    <a:pt x="10971" y="0"/>
                    <a:pt x="10933" y="1"/>
                    <a:pt x="10896" y="2"/>
                  </a:cubicBezTo>
                  <a:cubicBezTo>
                    <a:pt x="10587" y="2"/>
                    <a:pt x="10310" y="33"/>
                    <a:pt x="10032" y="125"/>
                  </a:cubicBezTo>
                  <a:cubicBezTo>
                    <a:pt x="9803" y="183"/>
                    <a:pt x="9866" y="533"/>
                    <a:pt x="10099" y="533"/>
                  </a:cubicBezTo>
                  <a:cubicBezTo>
                    <a:pt x="10117" y="533"/>
                    <a:pt x="10136" y="531"/>
                    <a:pt x="10155" y="527"/>
                  </a:cubicBezTo>
                  <a:cubicBezTo>
                    <a:pt x="10404" y="455"/>
                    <a:pt x="10655" y="421"/>
                    <a:pt x="10902" y="421"/>
                  </a:cubicBezTo>
                  <a:cubicBezTo>
                    <a:pt x="12034" y="421"/>
                    <a:pt x="13089" y="1140"/>
                    <a:pt x="13519" y="2255"/>
                  </a:cubicBezTo>
                  <a:cubicBezTo>
                    <a:pt x="14013" y="3613"/>
                    <a:pt x="13427" y="5125"/>
                    <a:pt x="12100" y="5742"/>
                  </a:cubicBezTo>
                  <a:cubicBezTo>
                    <a:pt x="11659" y="5956"/>
                    <a:pt x="11229" y="6051"/>
                    <a:pt x="10824" y="6051"/>
                  </a:cubicBezTo>
                  <a:cubicBezTo>
                    <a:pt x="8416" y="6051"/>
                    <a:pt x="6879" y="2702"/>
                    <a:pt x="9230" y="959"/>
                  </a:cubicBezTo>
                  <a:cubicBezTo>
                    <a:pt x="9385" y="829"/>
                    <a:pt x="9258" y="591"/>
                    <a:pt x="9085" y="591"/>
                  </a:cubicBezTo>
                  <a:cubicBezTo>
                    <a:pt x="9052" y="591"/>
                    <a:pt x="9017" y="599"/>
                    <a:pt x="8983" y="619"/>
                  </a:cubicBezTo>
                  <a:cubicBezTo>
                    <a:pt x="8149" y="1236"/>
                    <a:pt x="7656" y="2193"/>
                    <a:pt x="7656" y="3212"/>
                  </a:cubicBezTo>
                  <a:cubicBezTo>
                    <a:pt x="7656" y="3829"/>
                    <a:pt x="7841" y="4446"/>
                    <a:pt x="8180" y="4940"/>
                  </a:cubicBezTo>
                  <a:lnTo>
                    <a:pt x="4724" y="4940"/>
                  </a:lnTo>
                  <a:cubicBezTo>
                    <a:pt x="4106" y="4940"/>
                    <a:pt x="3644" y="5434"/>
                    <a:pt x="3644" y="6051"/>
                  </a:cubicBezTo>
                  <a:lnTo>
                    <a:pt x="3644" y="8828"/>
                  </a:lnTo>
                  <a:cubicBezTo>
                    <a:pt x="3418" y="8774"/>
                    <a:pt x="3195" y="8748"/>
                    <a:pt x="2977" y="8748"/>
                  </a:cubicBezTo>
                  <a:cubicBezTo>
                    <a:pt x="1344" y="8748"/>
                    <a:pt x="0" y="10199"/>
                    <a:pt x="218" y="11915"/>
                  </a:cubicBezTo>
                  <a:cubicBezTo>
                    <a:pt x="404" y="13358"/>
                    <a:pt x="1644" y="14345"/>
                    <a:pt x="2984" y="14345"/>
                  </a:cubicBezTo>
                  <a:cubicBezTo>
                    <a:pt x="3421" y="14345"/>
                    <a:pt x="3867" y="14241"/>
                    <a:pt x="4292" y="14013"/>
                  </a:cubicBezTo>
                  <a:cubicBezTo>
                    <a:pt x="4504" y="13907"/>
                    <a:pt x="4397" y="13618"/>
                    <a:pt x="4205" y="13618"/>
                  </a:cubicBezTo>
                  <a:cubicBezTo>
                    <a:pt x="4174" y="13618"/>
                    <a:pt x="4141" y="13626"/>
                    <a:pt x="4106" y="13643"/>
                  </a:cubicBezTo>
                  <a:cubicBezTo>
                    <a:pt x="3745" y="13828"/>
                    <a:pt x="3364" y="13914"/>
                    <a:pt x="2992" y="13914"/>
                  </a:cubicBezTo>
                  <a:cubicBezTo>
                    <a:pt x="1937" y="13914"/>
                    <a:pt x="955" y="13218"/>
                    <a:pt x="681" y="12100"/>
                  </a:cubicBezTo>
                  <a:cubicBezTo>
                    <a:pt x="310" y="10618"/>
                    <a:pt x="1452" y="9168"/>
                    <a:pt x="2995" y="9168"/>
                  </a:cubicBezTo>
                  <a:cubicBezTo>
                    <a:pt x="3211" y="9168"/>
                    <a:pt x="3427" y="9199"/>
                    <a:pt x="3644" y="9261"/>
                  </a:cubicBezTo>
                  <a:cubicBezTo>
                    <a:pt x="3674" y="9847"/>
                    <a:pt x="4137" y="10310"/>
                    <a:pt x="4755" y="10310"/>
                  </a:cubicBezTo>
                  <a:lnTo>
                    <a:pt x="5032" y="10310"/>
                  </a:lnTo>
                  <a:cubicBezTo>
                    <a:pt x="5557" y="11174"/>
                    <a:pt x="5464" y="12316"/>
                    <a:pt x="4785" y="13087"/>
                  </a:cubicBezTo>
                  <a:cubicBezTo>
                    <a:pt x="4669" y="13250"/>
                    <a:pt x="4816" y="13430"/>
                    <a:pt x="4974" y="13430"/>
                  </a:cubicBezTo>
                  <a:cubicBezTo>
                    <a:pt x="5026" y="13430"/>
                    <a:pt x="5079" y="13411"/>
                    <a:pt x="5125" y="13365"/>
                  </a:cubicBezTo>
                  <a:cubicBezTo>
                    <a:pt x="5835" y="12501"/>
                    <a:pt x="5989" y="11297"/>
                    <a:pt x="5495" y="10310"/>
                  </a:cubicBezTo>
                  <a:lnTo>
                    <a:pt x="7131" y="10310"/>
                  </a:lnTo>
                  <a:lnTo>
                    <a:pt x="7131" y="11205"/>
                  </a:lnTo>
                  <a:cubicBezTo>
                    <a:pt x="7131" y="11317"/>
                    <a:pt x="7244" y="11396"/>
                    <a:pt x="7354" y="11396"/>
                  </a:cubicBezTo>
                  <a:cubicBezTo>
                    <a:pt x="7395" y="11396"/>
                    <a:pt x="7436" y="11385"/>
                    <a:pt x="7470" y="11359"/>
                  </a:cubicBezTo>
                  <a:lnTo>
                    <a:pt x="8767" y="10310"/>
                  </a:lnTo>
                  <a:lnTo>
                    <a:pt x="9260" y="10310"/>
                  </a:lnTo>
                  <a:cubicBezTo>
                    <a:pt x="9878" y="10310"/>
                    <a:pt x="10341" y="9816"/>
                    <a:pt x="10371" y="9199"/>
                  </a:cubicBezTo>
                  <a:lnTo>
                    <a:pt x="10371" y="6390"/>
                  </a:lnTo>
                  <a:cubicBezTo>
                    <a:pt x="10526" y="6421"/>
                    <a:pt x="10711" y="6421"/>
                    <a:pt x="10896" y="6421"/>
                  </a:cubicBezTo>
                  <a:cubicBezTo>
                    <a:pt x="10933" y="6423"/>
                    <a:pt x="10971" y="6423"/>
                    <a:pt x="11008" y="6423"/>
                  </a:cubicBezTo>
                  <a:cubicBezTo>
                    <a:pt x="12778" y="6423"/>
                    <a:pt x="14229" y="4995"/>
                    <a:pt x="14229" y="3212"/>
                  </a:cubicBezTo>
                  <a:cubicBezTo>
                    <a:pt x="14229" y="1428"/>
                    <a:pt x="12778" y="0"/>
                    <a:pt x="1100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7" name="Google Shape;12607;p23"/>
            <p:cNvSpPr/>
            <p:nvPr/>
          </p:nvSpPr>
          <p:spPr>
            <a:xfrm>
              <a:off x="7965225" y="1933425"/>
              <a:ext cx="94150" cy="93900"/>
            </a:xfrm>
            <a:custGeom>
              <a:avLst/>
              <a:gdLst/>
              <a:ahLst/>
              <a:cxnLst/>
              <a:rect l="l" t="t" r="r" b="b"/>
              <a:pathLst>
                <a:path w="3766" h="3756" extrusionOk="0">
                  <a:moveTo>
                    <a:pt x="865" y="1749"/>
                  </a:moveTo>
                  <a:lnTo>
                    <a:pt x="865" y="3230"/>
                  </a:lnTo>
                  <a:lnTo>
                    <a:pt x="433" y="3230"/>
                  </a:lnTo>
                  <a:lnTo>
                    <a:pt x="433" y="1749"/>
                  </a:lnTo>
                  <a:close/>
                  <a:moveTo>
                    <a:pt x="2223" y="515"/>
                  </a:moveTo>
                  <a:cubicBezTo>
                    <a:pt x="2284" y="823"/>
                    <a:pt x="2223" y="1132"/>
                    <a:pt x="2068" y="1410"/>
                  </a:cubicBezTo>
                  <a:cubicBezTo>
                    <a:pt x="2006" y="1564"/>
                    <a:pt x="2130" y="1718"/>
                    <a:pt x="2253" y="1718"/>
                  </a:cubicBezTo>
                  <a:lnTo>
                    <a:pt x="3272" y="1718"/>
                  </a:lnTo>
                  <a:cubicBezTo>
                    <a:pt x="3303" y="1718"/>
                    <a:pt x="3334" y="1718"/>
                    <a:pt x="3334" y="1749"/>
                  </a:cubicBezTo>
                  <a:lnTo>
                    <a:pt x="3334" y="3261"/>
                  </a:lnTo>
                  <a:cubicBezTo>
                    <a:pt x="3334" y="3292"/>
                    <a:pt x="3303" y="3292"/>
                    <a:pt x="3272" y="3292"/>
                  </a:cubicBezTo>
                  <a:lnTo>
                    <a:pt x="1790" y="3292"/>
                  </a:lnTo>
                  <a:cubicBezTo>
                    <a:pt x="1605" y="3292"/>
                    <a:pt x="1420" y="3230"/>
                    <a:pt x="1266" y="3107"/>
                  </a:cubicBezTo>
                  <a:lnTo>
                    <a:pt x="1266" y="1934"/>
                  </a:lnTo>
                  <a:lnTo>
                    <a:pt x="1914" y="1224"/>
                  </a:lnTo>
                  <a:cubicBezTo>
                    <a:pt x="2068" y="1008"/>
                    <a:pt x="2192" y="792"/>
                    <a:pt x="2223" y="515"/>
                  </a:cubicBezTo>
                  <a:close/>
                  <a:moveTo>
                    <a:pt x="2198" y="0"/>
                  </a:moveTo>
                  <a:cubicBezTo>
                    <a:pt x="2005" y="0"/>
                    <a:pt x="1821" y="134"/>
                    <a:pt x="1821" y="360"/>
                  </a:cubicBezTo>
                  <a:lnTo>
                    <a:pt x="1821" y="329"/>
                  </a:lnTo>
                  <a:cubicBezTo>
                    <a:pt x="1821" y="545"/>
                    <a:pt x="1729" y="761"/>
                    <a:pt x="1605" y="916"/>
                  </a:cubicBezTo>
                  <a:lnTo>
                    <a:pt x="1204" y="1379"/>
                  </a:lnTo>
                  <a:cubicBezTo>
                    <a:pt x="1173" y="1348"/>
                    <a:pt x="1111" y="1317"/>
                    <a:pt x="1081" y="1317"/>
                  </a:cubicBezTo>
                  <a:lnTo>
                    <a:pt x="217" y="1317"/>
                  </a:lnTo>
                  <a:cubicBezTo>
                    <a:pt x="93" y="1317"/>
                    <a:pt x="0" y="1410"/>
                    <a:pt x="0" y="1533"/>
                  </a:cubicBezTo>
                  <a:lnTo>
                    <a:pt x="0" y="3477"/>
                  </a:lnTo>
                  <a:cubicBezTo>
                    <a:pt x="0" y="3570"/>
                    <a:pt x="93" y="3662"/>
                    <a:pt x="217" y="3662"/>
                  </a:cubicBezTo>
                  <a:lnTo>
                    <a:pt x="1081" y="3662"/>
                  </a:lnTo>
                  <a:cubicBezTo>
                    <a:pt x="1142" y="3662"/>
                    <a:pt x="1173" y="3662"/>
                    <a:pt x="1235" y="3601"/>
                  </a:cubicBezTo>
                  <a:cubicBezTo>
                    <a:pt x="1389" y="3693"/>
                    <a:pt x="1574" y="3755"/>
                    <a:pt x="1790" y="3755"/>
                  </a:cubicBezTo>
                  <a:lnTo>
                    <a:pt x="3303" y="3755"/>
                  </a:lnTo>
                  <a:cubicBezTo>
                    <a:pt x="3550" y="3755"/>
                    <a:pt x="3766" y="3508"/>
                    <a:pt x="3766" y="3261"/>
                  </a:cubicBezTo>
                  <a:lnTo>
                    <a:pt x="3766" y="1780"/>
                  </a:lnTo>
                  <a:cubicBezTo>
                    <a:pt x="3766" y="1502"/>
                    <a:pt x="3550" y="1317"/>
                    <a:pt x="3303" y="1317"/>
                  </a:cubicBezTo>
                  <a:lnTo>
                    <a:pt x="2593" y="1317"/>
                  </a:lnTo>
                  <a:cubicBezTo>
                    <a:pt x="2747" y="947"/>
                    <a:pt x="2716" y="515"/>
                    <a:pt x="2531" y="175"/>
                  </a:cubicBezTo>
                  <a:cubicBezTo>
                    <a:pt x="2447" y="55"/>
                    <a:pt x="2321" y="0"/>
                    <a:pt x="219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8" name="Google Shape;12608;p23"/>
            <p:cNvSpPr/>
            <p:nvPr/>
          </p:nvSpPr>
          <p:spPr>
            <a:xfrm>
              <a:off x="7942075" y="2075125"/>
              <a:ext cx="25500" cy="10825"/>
            </a:xfrm>
            <a:custGeom>
              <a:avLst/>
              <a:gdLst/>
              <a:ahLst/>
              <a:cxnLst/>
              <a:rect l="l" t="t" r="r" b="b"/>
              <a:pathLst>
                <a:path w="1020" h="433" extrusionOk="0">
                  <a:moveTo>
                    <a:pt x="186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40"/>
                    <a:pt x="93" y="433"/>
                    <a:pt x="186" y="433"/>
                  </a:cubicBezTo>
                  <a:lnTo>
                    <a:pt x="741" y="433"/>
                  </a:lnTo>
                  <a:cubicBezTo>
                    <a:pt x="1019" y="433"/>
                    <a:pt x="1019" y="0"/>
                    <a:pt x="74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9" name="Google Shape;12609;p23"/>
            <p:cNvSpPr/>
            <p:nvPr/>
          </p:nvSpPr>
          <p:spPr>
            <a:xfrm>
              <a:off x="7861075" y="2075125"/>
              <a:ext cx="62500" cy="10825"/>
            </a:xfrm>
            <a:custGeom>
              <a:avLst/>
              <a:gdLst/>
              <a:ahLst/>
              <a:cxnLst/>
              <a:rect l="l" t="t" r="r" b="b"/>
              <a:pathLst>
                <a:path w="2500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2222" y="433"/>
                  </a:lnTo>
                  <a:cubicBezTo>
                    <a:pt x="2500" y="433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0" name="Google Shape;12610;p23"/>
            <p:cNvSpPr/>
            <p:nvPr/>
          </p:nvSpPr>
          <p:spPr>
            <a:xfrm>
              <a:off x="7861075" y="2108300"/>
              <a:ext cx="28550" cy="10825"/>
            </a:xfrm>
            <a:custGeom>
              <a:avLst/>
              <a:gdLst/>
              <a:ahLst/>
              <a:cxnLst/>
              <a:rect l="l" t="t" r="r" b="b"/>
              <a:pathLst>
                <a:path w="1142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833" y="433"/>
                  </a:lnTo>
                  <a:cubicBezTo>
                    <a:pt x="1142" y="433"/>
                    <a:pt x="1142" y="1"/>
                    <a:pt x="83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1" name="Google Shape;12611;p23"/>
            <p:cNvSpPr/>
            <p:nvPr/>
          </p:nvSpPr>
          <p:spPr>
            <a:xfrm>
              <a:off x="7905825" y="2108300"/>
              <a:ext cx="61750" cy="10825"/>
            </a:xfrm>
            <a:custGeom>
              <a:avLst/>
              <a:gdLst/>
              <a:ahLst/>
              <a:cxnLst/>
              <a:rect l="l" t="t" r="r" b="b"/>
              <a:pathLst>
                <a:path w="2470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191" y="433"/>
                  </a:lnTo>
                  <a:cubicBezTo>
                    <a:pt x="2469" y="433"/>
                    <a:pt x="2469" y="1"/>
                    <a:pt x="219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2" name="Google Shape;12612;p23"/>
          <p:cNvGrpSpPr/>
          <p:nvPr/>
        </p:nvGrpSpPr>
        <p:grpSpPr>
          <a:xfrm>
            <a:off x="3337034" y="4563638"/>
            <a:ext cx="481500" cy="482500"/>
            <a:chOff x="6986125" y="1904625"/>
            <a:chExt cx="361125" cy="361875"/>
          </a:xfrm>
          <a:noFill/>
        </p:grpSpPr>
        <p:sp>
          <p:nvSpPr>
            <p:cNvPr id="12613" name="Google Shape;12613;p23"/>
            <p:cNvSpPr/>
            <p:nvPr/>
          </p:nvSpPr>
          <p:spPr>
            <a:xfrm>
              <a:off x="6986125" y="1904625"/>
              <a:ext cx="361125" cy="361875"/>
            </a:xfrm>
            <a:custGeom>
              <a:avLst/>
              <a:gdLst/>
              <a:ahLst/>
              <a:cxnLst/>
              <a:rect l="l" t="t" r="r" b="b"/>
              <a:pathLst>
                <a:path w="14445" h="14475" extrusionOk="0">
                  <a:moveTo>
                    <a:pt x="7346" y="432"/>
                  </a:moveTo>
                  <a:lnTo>
                    <a:pt x="402" y="7407"/>
                  </a:lnTo>
                  <a:lnTo>
                    <a:pt x="402" y="5154"/>
                  </a:lnTo>
                  <a:lnTo>
                    <a:pt x="5124" y="432"/>
                  </a:lnTo>
                  <a:close/>
                  <a:moveTo>
                    <a:pt x="12592" y="432"/>
                  </a:moveTo>
                  <a:cubicBezTo>
                    <a:pt x="12994" y="432"/>
                    <a:pt x="13302" y="741"/>
                    <a:pt x="13333" y="1173"/>
                  </a:cubicBezTo>
                  <a:lnTo>
                    <a:pt x="13333" y="2531"/>
                  </a:lnTo>
                  <a:cubicBezTo>
                    <a:pt x="13302" y="2531"/>
                    <a:pt x="13302" y="2531"/>
                    <a:pt x="13271" y="2562"/>
                  </a:cubicBezTo>
                  <a:lnTo>
                    <a:pt x="8117" y="7715"/>
                  </a:lnTo>
                  <a:lnTo>
                    <a:pt x="680" y="7715"/>
                  </a:lnTo>
                  <a:lnTo>
                    <a:pt x="7963" y="432"/>
                  </a:lnTo>
                  <a:close/>
                  <a:moveTo>
                    <a:pt x="13333" y="3086"/>
                  </a:moveTo>
                  <a:lnTo>
                    <a:pt x="13333" y="6790"/>
                  </a:lnTo>
                  <a:lnTo>
                    <a:pt x="10926" y="6790"/>
                  </a:lnTo>
                  <a:cubicBezTo>
                    <a:pt x="10401" y="6790"/>
                    <a:pt x="9969" y="7191"/>
                    <a:pt x="9877" y="7715"/>
                  </a:cubicBezTo>
                  <a:lnTo>
                    <a:pt x="8704" y="7715"/>
                  </a:lnTo>
                  <a:lnTo>
                    <a:pt x="13333" y="3086"/>
                  </a:lnTo>
                  <a:close/>
                  <a:moveTo>
                    <a:pt x="13364" y="7222"/>
                  </a:moveTo>
                  <a:cubicBezTo>
                    <a:pt x="13673" y="7222"/>
                    <a:pt x="13919" y="7407"/>
                    <a:pt x="14012" y="7715"/>
                  </a:cubicBezTo>
                  <a:lnTo>
                    <a:pt x="10309" y="7715"/>
                  </a:lnTo>
                  <a:cubicBezTo>
                    <a:pt x="10370" y="7407"/>
                    <a:pt x="10617" y="7222"/>
                    <a:pt x="10926" y="7222"/>
                  </a:cubicBezTo>
                  <a:close/>
                  <a:moveTo>
                    <a:pt x="9877" y="8148"/>
                  </a:moveTo>
                  <a:lnTo>
                    <a:pt x="9877" y="9752"/>
                  </a:lnTo>
                  <a:lnTo>
                    <a:pt x="1143" y="9752"/>
                  </a:lnTo>
                  <a:cubicBezTo>
                    <a:pt x="711" y="9752"/>
                    <a:pt x="402" y="9413"/>
                    <a:pt x="402" y="8981"/>
                  </a:cubicBezTo>
                  <a:lnTo>
                    <a:pt x="402" y="8148"/>
                  </a:lnTo>
                  <a:close/>
                  <a:moveTo>
                    <a:pt x="12901" y="8148"/>
                  </a:moveTo>
                  <a:lnTo>
                    <a:pt x="10278" y="10740"/>
                  </a:lnTo>
                  <a:lnTo>
                    <a:pt x="10278" y="8148"/>
                  </a:lnTo>
                  <a:close/>
                  <a:moveTo>
                    <a:pt x="7840" y="10154"/>
                  </a:moveTo>
                  <a:lnTo>
                    <a:pt x="7840" y="11697"/>
                  </a:lnTo>
                  <a:lnTo>
                    <a:pt x="5865" y="11697"/>
                  </a:lnTo>
                  <a:lnTo>
                    <a:pt x="5865" y="10154"/>
                  </a:lnTo>
                  <a:close/>
                  <a:moveTo>
                    <a:pt x="9877" y="10154"/>
                  </a:moveTo>
                  <a:lnTo>
                    <a:pt x="9877" y="11882"/>
                  </a:lnTo>
                  <a:cubicBezTo>
                    <a:pt x="9753" y="11789"/>
                    <a:pt x="9599" y="11727"/>
                    <a:pt x="9444" y="11727"/>
                  </a:cubicBezTo>
                  <a:lnTo>
                    <a:pt x="8272" y="11727"/>
                  </a:lnTo>
                  <a:lnTo>
                    <a:pt x="8272" y="10154"/>
                  </a:lnTo>
                  <a:close/>
                  <a:moveTo>
                    <a:pt x="9470" y="12155"/>
                  </a:moveTo>
                  <a:cubicBezTo>
                    <a:pt x="9848" y="12155"/>
                    <a:pt x="9857" y="12746"/>
                    <a:pt x="9444" y="12746"/>
                  </a:cubicBezTo>
                  <a:lnTo>
                    <a:pt x="4291" y="12746"/>
                  </a:lnTo>
                  <a:cubicBezTo>
                    <a:pt x="4281" y="12747"/>
                    <a:pt x="4271" y="12747"/>
                    <a:pt x="4261" y="12747"/>
                  </a:cubicBezTo>
                  <a:cubicBezTo>
                    <a:pt x="3868" y="12747"/>
                    <a:pt x="3868" y="12158"/>
                    <a:pt x="4261" y="12158"/>
                  </a:cubicBezTo>
                  <a:cubicBezTo>
                    <a:pt x="4271" y="12158"/>
                    <a:pt x="4281" y="12159"/>
                    <a:pt x="4291" y="12160"/>
                  </a:cubicBezTo>
                  <a:lnTo>
                    <a:pt x="9414" y="12160"/>
                  </a:lnTo>
                  <a:cubicBezTo>
                    <a:pt x="9433" y="12157"/>
                    <a:pt x="9452" y="12155"/>
                    <a:pt x="9470" y="12155"/>
                  </a:cubicBezTo>
                  <a:close/>
                  <a:moveTo>
                    <a:pt x="14074" y="8148"/>
                  </a:moveTo>
                  <a:lnTo>
                    <a:pt x="14074" y="10400"/>
                  </a:lnTo>
                  <a:lnTo>
                    <a:pt x="14012" y="10431"/>
                  </a:lnTo>
                  <a:lnTo>
                    <a:pt x="11481" y="12931"/>
                  </a:lnTo>
                  <a:lnTo>
                    <a:pt x="10339" y="12931"/>
                  </a:lnTo>
                  <a:lnTo>
                    <a:pt x="10339" y="11326"/>
                  </a:lnTo>
                  <a:cubicBezTo>
                    <a:pt x="10370" y="11326"/>
                    <a:pt x="10401" y="11295"/>
                    <a:pt x="10401" y="11295"/>
                  </a:cubicBezTo>
                  <a:lnTo>
                    <a:pt x="13549" y="8148"/>
                  </a:lnTo>
                  <a:close/>
                  <a:moveTo>
                    <a:pt x="14012" y="13363"/>
                  </a:moveTo>
                  <a:lnTo>
                    <a:pt x="14012" y="13425"/>
                  </a:lnTo>
                  <a:cubicBezTo>
                    <a:pt x="14012" y="13795"/>
                    <a:pt x="13734" y="14073"/>
                    <a:pt x="13395" y="14073"/>
                  </a:cubicBezTo>
                  <a:lnTo>
                    <a:pt x="10957" y="14073"/>
                  </a:lnTo>
                  <a:cubicBezTo>
                    <a:pt x="10586" y="14073"/>
                    <a:pt x="10309" y="13795"/>
                    <a:pt x="10309" y="13425"/>
                  </a:cubicBezTo>
                  <a:lnTo>
                    <a:pt x="10309" y="13363"/>
                  </a:lnTo>
                  <a:close/>
                  <a:moveTo>
                    <a:pt x="1143" y="0"/>
                  </a:moveTo>
                  <a:cubicBezTo>
                    <a:pt x="495" y="0"/>
                    <a:pt x="1" y="525"/>
                    <a:pt x="1" y="1173"/>
                  </a:cubicBezTo>
                  <a:lnTo>
                    <a:pt x="1" y="8981"/>
                  </a:lnTo>
                  <a:cubicBezTo>
                    <a:pt x="1" y="9629"/>
                    <a:pt x="495" y="10154"/>
                    <a:pt x="1143" y="10154"/>
                  </a:cubicBezTo>
                  <a:lnTo>
                    <a:pt x="5463" y="10154"/>
                  </a:lnTo>
                  <a:lnTo>
                    <a:pt x="5463" y="11697"/>
                  </a:lnTo>
                  <a:lnTo>
                    <a:pt x="4291" y="11697"/>
                  </a:lnTo>
                  <a:cubicBezTo>
                    <a:pt x="4271" y="11695"/>
                    <a:pt x="4252" y="11695"/>
                    <a:pt x="4233" y="11695"/>
                  </a:cubicBezTo>
                  <a:cubicBezTo>
                    <a:pt x="3300" y="11695"/>
                    <a:pt x="3291" y="13120"/>
                    <a:pt x="4206" y="13120"/>
                  </a:cubicBezTo>
                  <a:cubicBezTo>
                    <a:pt x="4233" y="13120"/>
                    <a:pt x="4261" y="13119"/>
                    <a:pt x="4291" y="13116"/>
                  </a:cubicBezTo>
                  <a:lnTo>
                    <a:pt x="9444" y="13116"/>
                  </a:lnTo>
                  <a:cubicBezTo>
                    <a:pt x="9599" y="13116"/>
                    <a:pt x="9753" y="13085"/>
                    <a:pt x="9877" y="12993"/>
                  </a:cubicBezTo>
                  <a:lnTo>
                    <a:pt x="9877" y="13394"/>
                  </a:lnTo>
                  <a:cubicBezTo>
                    <a:pt x="9877" y="13980"/>
                    <a:pt x="10370" y="14474"/>
                    <a:pt x="10957" y="14474"/>
                  </a:cubicBezTo>
                  <a:lnTo>
                    <a:pt x="13395" y="14474"/>
                  </a:lnTo>
                  <a:cubicBezTo>
                    <a:pt x="13981" y="14474"/>
                    <a:pt x="14444" y="13980"/>
                    <a:pt x="14444" y="13394"/>
                  </a:cubicBezTo>
                  <a:lnTo>
                    <a:pt x="14444" y="12622"/>
                  </a:lnTo>
                  <a:cubicBezTo>
                    <a:pt x="14444" y="12484"/>
                    <a:pt x="14344" y="12414"/>
                    <a:pt x="14244" y="12414"/>
                  </a:cubicBezTo>
                  <a:cubicBezTo>
                    <a:pt x="14143" y="12414"/>
                    <a:pt x="14043" y="12484"/>
                    <a:pt x="14043" y="12622"/>
                  </a:cubicBezTo>
                  <a:lnTo>
                    <a:pt x="14043" y="12931"/>
                  </a:lnTo>
                  <a:lnTo>
                    <a:pt x="12068" y="12931"/>
                  </a:lnTo>
                  <a:lnTo>
                    <a:pt x="14012" y="10956"/>
                  </a:lnTo>
                  <a:lnTo>
                    <a:pt x="14012" y="11419"/>
                  </a:lnTo>
                  <a:cubicBezTo>
                    <a:pt x="14012" y="11542"/>
                    <a:pt x="14105" y="11635"/>
                    <a:pt x="14228" y="11635"/>
                  </a:cubicBezTo>
                  <a:cubicBezTo>
                    <a:pt x="14352" y="11635"/>
                    <a:pt x="14444" y="11542"/>
                    <a:pt x="14444" y="11419"/>
                  </a:cubicBezTo>
                  <a:lnTo>
                    <a:pt x="14444" y="7870"/>
                  </a:lnTo>
                  <a:cubicBezTo>
                    <a:pt x="14444" y="7438"/>
                    <a:pt x="14166" y="7036"/>
                    <a:pt x="13765" y="6882"/>
                  </a:cubicBezTo>
                  <a:lnTo>
                    <a:pt x="13765" y="1173"/>
                  </a:lnTo>
                  <a:cubicBezTo>
                    <a:pt x="13765" y="525"/>
                    <a:pt x="13241" y="0"/>
                    <a:pt x="12592" y="0"/>
                  </a:cubicBezTo>
                  <a:lnTo>
                    <a:pt x="3457" y="0"/>
                  </a:lnTo>
                  <a:cubicBezTo>
                    <a:pt x="3149" y="0"/>
                    <a:pt x="3149" y="432"/>
                    <a:pt x="3457" y="432"/>
                  </a:cubicBezTo>
                  <a:lnTo>
                    <a:pt x="4537" y="432"/>
                  </a:lnTo>
                  <a:lnTo>
                    <a:pt x="402" y="4568"/>
                  </a:lnTo>
                  <a:lnTo>
                    <a:pt x="402" y="1173"/>
                  </a:lnTo>
                  <a:cubicBezTo>
                    <a:pt x="402" y="741"/>
                    <a:pt x="711" y="401"/>
                    <a:pt x="1143" y="401"/>
                  </a:cubicBezTo>
                  <a:lnTo>
                    <a:pt x="2038" y="401"/>
                  </a:lnTo>
                  <a:cubicBezTo>
                    <a:pt x="2254" y="339"/>
                    <a:pt x="2254" y="62"/>
                    <a:pt x="203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4" name="Google Shape;12614;p23"/>
            <p:cNvSpPr/>
            <p:nvPr/>
          </p:nvSpPr>
          <p:spPr>
            <a:xfrm>
              <a:off x="7278550" y="2241000"/>
              <a:ext cx="23175" cy="10825"/>
            </a:xfrm>
            <a:custGeom>
              <a:avLst/>
              <a:gdLst/>
              <a:ahLst/>
              <a:cxnLst/>
              <a:rect l="l" t="t" r="r" b="b"/>
              <a:pathLst>
                <a:path w="927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741" y="433"/>
                  </a:lnTo>
                  <a:cubicBezTo>
                    <a:pt x="834" y="433"/>
                    <a:pt x="926" y="340"/>
                    <a:pt x="926" y="217"/>
                  </a:cubicBezTo>
                  <a:cubicBezTo>
                    <a:pt x="926" y="93"/>
                    <a:pt x="834" y="1"/>
                    <a:pt x="74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5" name="Google Shape;12615;p23"/>
          <p:cNvGrpSpPr/>
          <p:nvPr/>
        </p:nvGrpSpPr>
        <p:grpSpPr>
          <a:xfrm>
            <a:off x="1432218" y="5301166"/>
            <a:ext cx="483533" cy="482500"/>
            <a:chOff x="4755600" y="1904625"/>
            <a:chExt cx="362650" cy="361875"/>
          </a:xfrm>
          <a:noFill/>
        </p:grpSpPr>
        <p:sp>
          <p:nvSpPr>
            <p:cNvPr id="12616" name="Google Shape;12616;p23"/>
            <p:cNvSpPr/>
            <p:nvPr/>
          </p:nvSpPr>
          <p:spPr>
            <a:xfrm>
              <a:off x="4847400" y="1904625"/>
              <a:ext cx="177475" cy="148150"/>
            </a:xfrm>
            <a:custGeom>
              <a:avLst/>
              <a:gdLst/>
              <a:ahLst/>
              <a:cxnLst/>
              <a:rect l="l" t="t" r="r" b="b"/>
              <a:pathLst>
                <a:path w="7099" h="5926" extrusionOk="0">
                  <a:moveTo>
                    <a:pt x="5834" y="432"/>
                  </a:moveTo>
                  <a:cubicBezTo>
                    <a:pt x="6296" y="432"/>
                    <a:pt x="6698" y="802"/>
                    <a:pt x="6698" y="1265"/>
                  </a:cubicBezTo>
                  <a:lnTo>
                    <a:pt x="6698" y="1512"/>
                  </a:lnTo>
                  <a:lnTo>
                    <a:pt x="6235" y="1512"/>
                  </a:lnTo>
                  <a:cubicBezTo>
                    <a:pt x="5957" y="1512"/>
                    <a:pt x="5957" y="1913"/>
                    <a:pt x="6235" y="1913"/>
                  </a:cubicBezTo>
                  <a:lnTo>
                    <a:pt x="6698" y="1913"/>
                  </a:lnTo>
                  <a:lnTo>
                    <a:pt x="6698" y="4629"/>
                  </a:lnTo>
                  <a:cubicBezTo>
                    <a:pt x="6698" y="5092"/>
                    <a:pt x="6296" y="5463"/>
                    <a:pt x="5834" y="5463"/>
                  </a:cubicBezTo>
                  <a:lnTo>
                    <a:pt x="1297" y="5463"/>
                  </a:lnTo>
                  <a:cubicBezTo>
                    <a:pt x="834" y="5463"/>
                    <a:pt x="464" y="5092"/>
                    <a:pt x="464" y="4629"/>
                  </a:cubicBezTo>
                  <a:lnTo>
                    <a:pt x="464" y="1944"/>
                  </a:lnTo>
                  <a:lnTo>
                    <a:pt x="5124" y="1944"/>
                  </a:lnTo>
                  <a:cubicBezTo>
                    <a:pt x="5401" y="1913"/>
                    <a:pt x="5401" y="1512"/>
                    <a:pt x="5124" y="1512"/>
                  </a:cubicBezTo>
                  <a:lnTo>
                    <a:pt x="464" y="1512"/>
                  </a:lnTo>
                  <a:lnTo>
                    <a:pt x="464" y="1265"/>
                  </a:lnTo>
                  <a:cubicBezTo>
                    <a:pt x="464" y="802"/>
                    <a:pt x="834" y="432"/>
                    <a:pt x="1297" y="432"/>
                  </a:cubicBezTo>
                  <a:close/>
                  <a:moveTo>
                    <a:pt x="1297" y="0"/>
                  </a:moveTo>
                  <a:cubicBezTo>
                    <a:pt x="587" y="0"/>
                    <a:pt x="1" y="556"/>
                    <a:pt x="32" y="1265"/>
                  </a:cubicBezTo>
                  <a:lnTo>
                    <a:pt x="32" y="4629"/>
                  </a:lnTo>
                  <a:cubicBezTo>
                    <a:pt x="32" y="5339"/>
                    <a:pt x="587" y="5895"/>
                    <a:pt x="1297" y="5895"/>
                  </a:cubicBezTo>
                  <a:lnTo>
                    <a:pt x="1297" y="5925"/>
                  </a:lnTo>
                  <a:lnTo>
                    <a:pt x="5834" y="5925"/>
                  </a:lnTo>
                  <a:cubicBezTo>
                    <a:pt x="6543" y="5925"/>
                    <a:pt x="7099" y="5339"/>
                    <a:pt x="7099" y="4629"/>
                  </a:cubicBezTo>
                  <a:lnTo>
                    <a:pt x="7099" y="1265"/>
                  </a:lnTo>
                  <a:cubicBezTo>
                    <a:pt x="7099" y="556"/>
                    <a:pt x="6543" y="0"/>
                    <a:pt x="583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7" name="Google Shape;12617;p23"/>
            <p:cNvSpPr/>
            <p:nvPr/>
          </p:nvSpPr>
          <p:spPr>
            <a:xfrm>
              <a:off x="4871325" y="19239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87" y="433"/>
                    <a:pt x="587" y="1"/>
                    <a:pt x="27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8" name="Google Shape;12618;p23"/>
            <p:cNvSpPr/>
            <p:nvPr/>
          </p:nvSpPr>
          <p:spPr>
            <a:xfrm>
              <a:off x="4889075" y="1923900"/>
              <a:ext cx="13125" cy="10825"/>
            </a:xfrm>
            <a:custGeom>
              <a:avLst/>
              <a:gdLst/>
              <a:ahLst/>
              <a:cxnLst/>
              <a:rect l="l" t="t" r="r" b="b"/>
              <a:pathLst>
                <a:path w="525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25" y="402"/>
                    <a:pt x="525" y="31"/>
                    <a:pt x="27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9" name="Google Shape;12619;p23"/>
            <p:cNvSpPr/>
            <p:nvPr/>
          </p:nvSpPr>
          <p:spPr>
            <a:xfrm>
              <a:off x="4906825" y="19239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0" name="Google Shape;12620;p23"/>
            <p:cNvSpPr/>
            <p:nvPr/>
          </p:nvSpPr>
          <p:spPr>
            <a:xfrm>
              <a:off x="4755600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cubicBezTo>
                    <a:pt x="4228" y="2577"/>
                    <a:pt x="4120" y="2508"/>
                    <a:pt x="4012" y="2508"/>
                  </a:cubicBezTo>
                  <a:cubicBezTo>
                    <a:pt x="3904" y="2508"/>
                    <a:pt x="3796" y="2577"/>
                    <a:pt x="3796" y="2716"/>
                  </a:cubicBezTo>
                  <a:cubicBezTo>
                    <a:pt x="3796" y="2932"/>
                    <a:pt x="3611" y="3117"/>
                    <a:pt x="3426" y="3117"/>
                  </a:cubicBezTo>
                  <a:lnTo>
                    <a:pt x="833" y="3117"/>
                  </a:lnTo>
                  <a:cubicBezTo>
                    <a:pt x="617" y="3117"/>
                    <a:pt x="463" y="2932"/>
                    <a:pt x="463" y="2716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1728"/>
                  </a:lnTo>
                  <a:cubicBezTo>
                    <a:pt x="3827" y="1867"/>
                    <a:pt x="3935" y="1937"/>
                    <a:pt x="4043" y="1937"/>
                  </a:cubicBezTo>
                  <a:cubicBezTo>
                    <a:pt x="4151" y="1937"/>
                    <a:pt x="4259" y="1867"/>
                    <a:pt x="4259" y="1728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1" name="Google Shape;12621;p23"/>
            <p:cNvSpPr/>
            <p:nvPr/>
          </p:nvSpPr>
          <p:spPr>
            <a:xfrm>
              <a:off x="4883675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1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1" y="3549"/>
                    <a:pt x="833" y="3549"/>
                  </a:cubicBezTo>
                  <a:lnTo>
                    <a:pt x="1173" y="3549"/>
                  </a:lnTo>
                  <a:cubicBezTo>
                    <a:pt x="1420" y="3487"/>
                    <a:pt x="1451" y="3117"/>
                    <a:pt x="1173" y="3117"/>
                  </a:cubicBezTo>
                  <a:lnTo>
                    <a:pt x="833" y="3117"/>
                  </a:lnTo>
                  <a:cubicBezTo>
                    <a:pt x="617" y="3117"/>
                    <a:pt x="463" y="2963"/>
                    <a:pt x="463" y="2747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2716"/>
                  </a:lnTo>
                  <a:cubicBezTo>
                    <a:pt x="3827" y="2932"/>
                    <a:pt x="3642" y="3117"/>
                    <a:pt x="3426" y="3117"/>
                  </a:cubicBezTo>
                  <a:lnTo>
                    <a:pt x="2284" y="3117"/>
                  </a:lnTo>
                  <a:cubicBezTo>
                    <a:pt x="2037" y="3148"/>
                    <a:pt x="2037" y="3487"/>
                    <a:pt x="2284" y="3518"/>
                  </a:cubicBezTo>
                  <a:lnTo>
                    <a:pt x="3426" y="3518"/>
                  </a:lnTo>
                  <a:cubicBezTo>
                    <a:pt x="3889" y="3518"/>
                    <a:pt x="4259" y="3148"/>
                    <a:pt x="4259" y="2716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2" name="Google Shape;12622;p23"/>
            <p:cNvSpPr/>
            <p:nvPr/>
          </p:nvSpPr>
          <p:spPr>
            <a:xfrm>
              <a:off x="5012525" y="2177750"/>
              <a:ext cx="105725" cy="88750"/>
            </a:xfrm>
            <a:custGeom>
              <a:avLst/>
              <a:gdLst/>
              <a:ahLst/>
              <a:cxnLst/>
              <a:rect l="l" t="t" r="r" b="b"/>
              <a:pathLst>
                <a:path w="4229" h="3550" extrusionOk="0">
                  <a:moveTo>
                    <a:pt x="3364" y="432"/>
                  </a:moveTo>
                  <a:cubicBezTo>
                    <a:pt x="3580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01" y="864"/>
                  </a:lnTo>
                  <a:lnTo>
                    <a:pt x="401" y="833"/>
                  </a:lnTo>
                  <a:cubicBezTo>
                    <a:pt x="401" y="617"/>
                    <a:pt x="586" y="432"/>
                    <a:pt x="803" y="432"/>
                  </a:cubicBezTo>
                  <a:close/>
                  <a:moveTo>
                    <a:pt x="80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1728"/>
                  </a:lnTo>
                  <a:cubicBezTo>
                    <a:pt x="0" y="1867"/>
                    <a:pt x="100" y="1937"/>
                    <a:pt x="201" y="1937"/>
                  </a:cubicBezTo>
                  <a:cubicBezTo>
                    <a:pt x="301" y="1937"/>
                    <a:pt x="401" y="1867"/>
                    <a:pt x="401" y="1728"/>
                  </a:cubicBezTo>
                  <a:lnTo>
                    <a:pt x="401" y="1265"/>
                  </a:lnTo>
                  <a:lnTo>
                    <a:pt x="3765" y="1265"/>
                  </a:lnTo>
                  <a:lnTo>
                    <a:pt x="3765" y="2716"/>
                  </a:lnTo>
                  <a:cubicBezTo>
                    <a:pt x="3765" y="2932"/>
                    <a:pt x="3611" y="3117"/>
                    <a:pt x="3395" y="3117"/>
                  </a:cubicBezTo>
                  <a:lnTo>
                    <a:pt x="833" y="3117"/>
                  </a:lnTo>
                  <a:cubicBezTo>
                    <a:pt x="617" y="3117"/>
                    <a:pt x="432" y="2932"/>
                    <a:pt x="432" y="2716"/>
                  </a:cubicBezTo>
                  <a:cubicBezTo>
                    <a:pt x="432" y="2577"/>
                    <a:pt x="324" y="2508"/>
                    <a:pt x="216" y="2508"/>
                  </a:cubicBezTo>
                  <a:cubicBezTo>
                    <a:pt x="108" y="2508"/>
                    <a:pt x="0" y="2577"/>
                    <a:pt x="0" y="2716"/>
                  </a:cubicBez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lnTo>
                    <a:pt x="4228" y="833"/>
                  </a:lnTo>
                  <a:cubicBezTo>
                    <a:pt x="4228" y="370"/>
                    <a:pt x="3858" y="0"/>
                    <a:pt x="339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3" name="Google Shape;12623;p23"/>
            <p:cNvSpPr/>
            <p:nvPr/>
          </p:nvSpPr>
          <p:spPr>
            <a:xfrm>
              <a:off x="4805750" y="2068375"/>
              <a:ext cx="261575" cy="87025"/>
            </a:xfrm>
            <a:custGeom>
              <a:avLst/>
              <a:gdLst/>
              <a:ahLst/>
              <a:cxnLst/>
              <a:rect l="l" t="t" r="r" b="b"/>
              <a:pathLst>
                <a:path w="10463" h="3481" extrusionOk="0">
                  <a:moveTo>
                    <a:pt x="5247" y="0"/>
                  </a:moveTo>
                  <a:cubicBezTo>
                    <a:pt x="5139" y="0"/>
                    <a:pt x="5031" y="70"/>
                    <a:pt x="5031" y="209"/>
                  </a:cubicBezTo>
                  <a:lnTo>
                    <a:pt x="5031" y="1443"/>
                  </a:lnTo>
                  <a:lnTo>
                    <a:pt x="864" y="1443"/>
                  </a:lnTo>
                  <a:cubicBezTo>
                    <a:pt x="370" y="1443"/>
                    <a:pt x="0" y="1814"/>
                    <a:pt x="0" y="2307"/>
                  </a:cubicBezTo>
                  <a:lnTo>
                    <a:pt x="0" y="3264"/>
                  </a:lnTo>
                  <a:cubicBezTo>
                    <a:pt x="0" y="3357"/>
                    <a:pt x="93" y="3480"/>
                    <a:pt x="216" y="3480"/>
                  </a:cubicBezTo>
                  <a:cubicBezTo>
                    <a:pt x="340" y="3480"/>
                    <a:pt x="432" y="3388"/>
                    <a:pt x="432" y="3264"/>
                  </a:cubicBezTo>
                  <a:lnTo>
                    <a:pt x="432" y="2307"/>
                  </a:lnTo>
                  <a:cubicBezTo>
                    <a:pt x="432" y="2060"/>
                    <a:pt x="617" y="1875"/>
                    <a:pt x="864" y="1875"/>
                  </a:cubicBezTo>
                  <a:lnTo>
                    <a:pt x="5031" y="1875"/>
                  </a:lnTo>
                  <a:lnTo>
                    <a:pt x="5031" y="3264"/>
                  </a:lnTo>
                  <a:cubicBezTo>
                    <a:pt x="5031" y="3403"/>
                    <a:pt x="5139" y="3472"/>
                    <a:pt x="5247" y="3472"/>
                  </a:cubicBezTo>
                  <a:cubicBezTo>
                    <a:pt x="5355" y="3472"/>
                    <a:pt x="5463" y="3403"/>
                    <a:pt x="5463" y="3264"/>
                  </a:cubicBezTo>
                  <a:lnTo>
                    <a:pt x="5463" y="1875"/>
                  </a:lnTo>
                  <a:lnTo>
                    <a:pt x="9629" y="1875"/>
                  </a:lnTo>
                  <a:cubicBezTo>
                    <a:pt x="9845" y="1875"/>
                    <a:pt x="10061" y="2060"/>
                    <a:pt x="10061" y="2307"/>
                  </a:cubicBezTo>
                  <a:lnTo>
                    <a:pt x="10061" y="3264"/>
                  </a:lnTo>
                  <a:cubicBezTo>
                    <a:pt x="10061" y="3403"/>
                    <a:pt x="10161" y="3472"/>
                    <a:pt x="10262" y="3472"/>
                  </a:cubicBezTo>
                  <a:cubicBezTo>
                    <a:pt x="10362" y="3472"/>
                    <a:pt x="10462" y="3403"/>
                    <a:pt x="10462" y="3264"/>
                  </a:cubicBezTo>
                  <a:lnTo>
                    <a:pt x="10462" y="2307"/>
                  </a:lnTo>
                  <a:cubicBezTo>
                    <a:pt x="10462" y="1814"/>
                    <a:pt x="10092" y="1443"/>
                    <a:pt x="9629" y="1443"/>
                  </a:cubicBezTo>
                  <a:lnTo>
                    <a:pt x="5463" y="1443"/>
                  </a:lnTo>
                  <a:lnTo>
                    <a:pt x="5463" y="209"/>
                  </a:lnTo>
                  <a:cubicBezTo>
                    <a:pt x="5463" y="70"/>
                    <a:pt x="5355" y="0"/>
                    <a:pt x="524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4" name="Google Shape;12624;p23"/>
          <p:cNvGrpSpPr/>
          <p:nvPr/>
        </p:nvGrpSpPr>
        <p:grpSpPr>
          <a:xfrm>
            <a:off x="5299951" y="5300848"/>
            <a:ext cx="484533" cy="483133"/>
            <a:chOff x="2499600" y="1904400"/>
            <a:chExt cx="363400" cy="362350"/>
          </a:xfrm>
          <a:noFill/>
        </p:grpSpPr>
        <p:sp>
          <p:nvSpPr>
            <p:cNvPr id="12625" name="Google Shape;12625;p23"/>
            <p:cNvSpPr/>
            <p:nvPr/>
          </p:nvSpPr>
          <p:spPr>
            <a:xfrm>
              <a:off x="2499600" y="1904400"/>
              <a:ext cx="316350" cy="362350"/>
            </a:xfrm>
            <a:custGeom>
              <a:avLst/>
              <a:gdLst/>
              <a:ahLst/>
              <a:cxnLst/>
              <a:rect l="l" t="t" r="r" b="b"/>
              <a:pathLst>
                <a:path w="12654" h="14494" extrusionOk="0">
                  <a:moveTo>
                    <a:pt x="11110" y="4546"/>
                  </a:moveTo>
                  <a:cubicBezTo>
                    <a:pt x="12067" y="4546"/>
                    <a:pt x="12067" y="5996"/>
                    <a:pt x="11110" y="5996"/>
                  </a:cubicBezTo>
                  <a:lnTo>
                    <a:pt x="11079" y="5996"/>
                  </a:lnTo>
                  <a:lnTo>
                    <a:pt x="11079" y="4546"/>
                  </a:lnTo>
                  <a:close/>
                  <a:moveTo>
                    <a:pt x="1212" y="3371"/>
                  </a:moveTo>
                  <a:cubicBezTo>
                    <a:pt x="1229" y="3371"/>
                    <a:pt x="1247" y="3372"/>
                    <a:pt x="1265" y="3373"/>
                  </a:cubicBezTo>
                  <a:lnTo>
                    <a:pt x="1265" y="7107"/>
                  </a:lnTo>
                  <a:cubicBezTo>
                    <a:pt x="741" y="7015"/>
                    <a:pt x="401" y="6737"/>
                    <a:pt x="401" y="6336"/>
                  </a:cubicBezTo>
                  <a:lnTo>
                    <a:pt x="401" y="6305"/>
                  </a:lnTo>
                  <a:lnTo>
                    <a:pt x="401" y="4175"/>
                  </a:lnTo>
                  <a:cubicBezTo>
                    <a:pt x="431" y="3730"/>
                    <a:pt x="774" y="3371"/>
                    <a:pt x="1212" y="3371"/>
                  </a:cubicBezTo>
                  <a:close/>
                  <a:moveTo>
                    <a:pt x="2222" y="3373"/>
                  </a:moveTo>
                  <a:lnTo>
                    <a:pt x="2222" y="7107"/>
                  </a:lnTo>
                  <a:lnTo>
                    <a:pt x="1697" y="7107"/>
                  </a:lnTo>
                  <a:lnTo>
                    <a:pt x="1697" y="3373"/>
                  </a:lnTo>
                  <a:close/>
                  <a:moveTo>
                    <a:pt x="4043" y="3373"/>
                  </a:moveTo>
                  <a:lnTo>
                    <a:pt x="4043" y="7107"/>
                  </a:lnTo>
                  <a:lnTo>
                    <a:pt x="2623" y="7107"/>
                  </a:lnTo>
                  <a:lnTo>
                    <a:pt x="2623" y="3373"/>
                  </a:lnTo>
                  <a:close/>
                  <a:moveTo>
                    <a:pt x="8857" y="1182"/>
                  </a:moveTo>
                  <a:lnTo>
                    <a:pt x="8857" y="9360"/>
                  </a:lnTo>
                  <a:lnTo>
                    <a:pt x="4475" y="7169"/>
                  </a:lnTo>
                  <a:lnTo>
                    <a:pt x="4475" y="3342"/>
                  </a:lnTo>
                  <a:lnTo>
                    <a:pt x="8857" y="1182"/>
                  </a:lnTo>
                  <a:close/>
                  <a:moveTo>
                    <a:pt x="10444" y="1"/>
                  </a:moveTo>
                  <a:cubicBezTo>
                    <a:pt x="10348" y="1"/>
                    <a:pt x="10249" y="23"/>
                    <a:pt x="10154" y="71"/>
                  </a:cubicBezTo>
                  <a:lnTo>
                    <a:pt x="4321" y="2941"/>
                  </a:lnTo>
                  <a:lnTo>
                    <a:pt x="1234" y="2941"/>
                  </a:lnTo>
                  <a:cubicBezTo>
                    <a:pt x="556" y="2941"/>
                    <a:pt x="0" y="3496"/>
                    <a:pt x="0" y="4175"/>
                  </a:cubicBezTo>
                  <a:lnTo>
                    <a:pt x="0" y="6305"/>
                  </a:lnTo>
                  <a:cubicBezTo>
                    <a:pt x="0" y="6644"/>
                    <a:pt x="154" y="6984"/>
                    <a:pt x="432" y="7200"/>
                  </a:cubicBezTo>
                  <a:cubicBezTo>
                    <a:pt x="710" y="7416"/>
                    <a:pt x="1080" y="7539"/>
                    <a:pt x="1481" y="7539"/>
                  </a:cubicBezTo>
                  <a:lnTo>
                    <a:pt x="2222" y="7539"/>
                  </a:lnTo>
                  <a:lnTo>
                    <a:pt x="1420" y="9916"/>
                  </a:lnTo>
                  <a:cubicBezTo>
                    <a:pt x="1420" y="10058"/>
                    <a:pt x="1540" y="10147"/>
                    <a:pt x="1649" y="10147"/>
                  </a:cubicBezTo>
                  <a:cubicBezTo>
                    <a:pt x="1705" y="10147"/>
                    <a:pt x="1758" y="10123"/>
                    <a:pt x="1790" y="10070"/>
                  </a:cubicBezTo>
                  <a:lnTo>
                    <a:pt x="2654" y="7539"/>
                  </a:lnTo>
                  <a:lnTo>
                    <a:pt x="4043" y="7539"/>
                  </a:lnTo>
                  <a:lnTo>
                    <a:pt x="4043" y="13187"/>
                  </a:lnTo>
                  <a:cubicBezTo>
                    <a:pt x="4043" y="13717"/>
                    <a:pt x="3606" y="14073"/>
                    <a:pt x="3152" y="14073"/>
                  </a:cubicBezTo>
                  <a:cubicBezTo>
                    <a:pt x="2945" y="14073"/>
                    <a:pt x="2735" y="13999"/>
                    <a:pt x="2562" y="13835"/>
                  </a:cubicBezTo>
                  <a:lnTo>
                    <a:pt x="1451" y="12817"/>
                  </a:lnTo>
                  <a:cubicBezTo>
                    <a:pt x="1204" y="12601"/>
                    <a:pt x="1111" y="12261"/>
                    <a:pt x="1173" y="11953"/>
                  </a:cubicBezTo>
                  <a:lnTo>
                    <a:pt x="1420" y="11243"/>
                  </a:lnTo>
                  <a:cubicBezTo>
                    <a:pt x="1420" y="11107"/>
                    <a:pt x="1310" y="11020"/>
                    <a:pt x="1198" y="11020"/>
                  </a:cubicBezTo>
                  <a:cubicBezTo>
                    <a:pt x="1132" y="11020"/>
                    <a:pt x="1064" y="11050"/>
                    <a:pt x="1018" y="11119"/>
                  </a:cubicBezTo>
                  <a:lnTo>
                    <a:pt x="802" y="11829"/>
                  </a:lnTo>
                  <a:cubicBezTo>
                    <a:pt x="648" y="12292"/>
                    <a:pt x="802" y="12786"/>
                    <a:pt x="1173" y="13125"/>
                  </a:cubicBezTo>
                  <a:lnTo>
                    <a:pt x="2315" y="14144"/>
                  </a:lnTo>
                  <a:cubicBezTo>
                    <a:pt x="2576" y="14385"/>
                    <a:pt x="2885" y="14494"/>
                    <a:pt x="3187" y="14494"/>
                  </a:cubicBezTo>
                  <a:cubicBezTo>
                    <a:pt x="3852" y="14494"/>
                    <a:pt x="4485" y="13971"/>
                    <a:pt x="4506" y="13187"/>
                  </a:cubicBezTo>
                  <a:lnTo>
                    <a:pt x="4506" y="7663"/>
                  </a:lnTo>
                  <a:lnTo>
                    <a:pt x="10154" y="10440"/>
                  </a:lnTo>
                  <a:cubicBezTo>
                    <a:pt x="10250" y="10489"/>
                    <a:pt x="10350" y="10511"/>
                    <a:pt x="10446" y="10511"/>
                  </a:cubicBezTo>
                  <a:cubicBezTo>
                    <a:pt x="10782" y="10511"/>
                    <a:pt x="11079" y="10244"/>
                    <a:pt x="11079" y="9885"/>
                  </a:cubicBezTo>
                  <a:lnTo>
                    <a:pt x="11079" y="6397"/>
                  </a:lnTo>
                  <a:lnTo>
                    <a:pt x="11110" y="6397"/>
                  </a:lnTo>
                  <a:cubicBezTo>
                    <a:pt x="12653" y="6397"/>
                    <a:pt x="12653" y="4083"/>
                    <a:pt x="11110" y="4083"/>
                  </a:cubicBezTo>
                  <a:lnTo>
                    <a:pt x="11110" y="4114"/>
                  </a:lnTo>
                  <a:lnTo>
                    <a:pt x="11079" y="4114"/>
                  </a:lnTo>
                  <a:lnTo>
                    <a:pt x="11079" y="2571"/>
                  </a:lnTo>
                  <a:cubicBezTo>
                    <a:pt x="11079" y="2432"/>
                    <a:pt x="10971" y="2362"/>
                    <a:pt x="10863" y="2362"/>
                  </a:cubicBezTo>
                  <a:cubicBezTo>
                    <a:pt x="10755" y="2362"/>
                    <a:pt x="10647" y="2432"/>
                    <a:pt x="10647" y="2571"/>
                  </a:cubicBezTo>
                  <a:lnTo>
                    <a:pt x="10647" y="9885"/>
                  </a:lnTo>
                  <a:cubicBezTo>
                    <a:pt x="10647" y="10002"/>
                    <a:pt x="10558" y="10102"/>
                    <a:pt x="10447" y="10102"/>
                  </a:cubicBezTo>
                  <a:cubicBezTo>
                    <a:pt x="10412" y="10102"/>
                    <a:pt x="10376" y="10092"/>
                    <a:pt x="10339" y="10070"/>
                  </a:cubicBezTo>
                  <a:lnTo>
                    <a:pt x="9289" y="9576"/>
                  </a:lnTo>
                  <a:lnTo>
                    <a:pt x="9289" y="966"/>
                  </a:lnTo>
                  <a:lnTo>
                    <a:pt x="10339" y="441"/>
                  </a:lnTo>
                  <a:cubicBezTo>
                    <a:pt x="10371" y="428"/>
                    <a:pt x="10403" y="422"/>
                    <a:pt x="10434" y="422"/>
                  </a:cubicBezTo>
                  <a:cubicBezTo>
                    <a:pt x="10551" y="422"/>
                    <a:pt x="10647" y="511"/>
                    <a:pt x="10647" y="657"/>
                  </a:cubicBezTo>
                  <a:lnTo>
                    <a:pt x="10647" y="1336"/>
                  </a:lnTo>
                  <a:cubicBezTo>
                    <a:pt x="10647" y="1475"/>
                    <a:pt x="10755" y="1544"/>
                    <a:pt x="10863" y="1544"/>
                  </a:cubicBezTo>
                  <a:cubicBezTo>
                    <a:pt x="10971" y="1544"/>
                    <a:pt x="11079" y="1475"/>
                    <a:pt x="11079" y="1336"/>
                  </a:cubicBezTo>
                  <a:lnTo>
                    <a:pt x="11079" y="657"/>
                  </a:lnTo>
                  <a:cubicBezTo>
                    <a:pt x="11079" y="273"/>
                    <a:pt x="10780" y="1"/>
                    <a:pt x="1044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6" name="Google Shape;12626;p23"/>
            <p:cNvSpPr/>
            <p:nvPr/>
          </p:nvSpPr>
          <p:spPr>
            <a:xfrm>
              <a:off x="2819000" y="2030375"/>
              <a:ext cx="44000" cy="10825"/>
            </a:xfrm>
            <a:custGeom>
              <a:avLst/>
              <a:gdLst/>
              <a:ahLst/>
              <a:cxnLst/>
              <a:rect l="l" t="t" r="r" b="b"/>
              <a:pathLst>
                <a:path w="1760" h="433" extrusionOk="0">
                  <a:moveTo>
                    <a:pt x="309" y="0"/>
                  </a:moveTo>
                  <a:cubicBezTo>
                    <a:pt x="1" y="0"/>
                    <a:pt x="1" y="433"/>
                    <a:pt x="309" y="433"/>
                  </a:cubicBezTo>
                  <a:lnTo>
                    <a:pt x="1482" y="433"/>
                  </a:lnTo>
                  <a:cubicBezTo>
                    <a:pt x="1760" y="433"/>
                    <a:pt x="1760" y="0"/>
                    <a:pt x="148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7" name="Google Shape;12627;p23"/>
            <p:cNvSpPr/>
            <p:nvPr/>
          </p:nvSpPr>
          <p:spPr>
            <a:xfrm>
              <a:off x="2802275" y="1973275"/>
              <a:ext cx="39875" cy="32500"/>
            </a:xfrm>
            <a:custGeom>
              <a:avLst/>
              <a:gdLst/>
              <a:ahLst/>
              <a:cxnLst/>
              <a:rect l="l" t="t" r="r" b="b"/>
              <a:pathLst>
                <a:path w="1595" h="1300" extrusionOk="0">
                  <a:moveTo>
                    <a:pt x="1276" y="1"/>
                  </a:moveTo>
                  <a:cubicBezTo>
                    <a:pt x="1239" y="1"/>
                    <a:pt x="1201" y="10"/>
                    <a:pt x="1164" y="32"/>
                  </a:cubicBezTo>
                  <a:lnTo>
                    <a:pt x="176" y="927"/>
                  </a:lnTo>
                  <a:cubicBezTo>
                    <a:pt x="0" y="1044"/>
                    <a:pt x="75" y="1299"/>
                    <a:pt x="267" y="1299"/>
                  </a:cubicBezTo>
                  <a:cubicBezTo>
                    <a:pt x="277" y="1299"/>
                    <a:pt x="288" y="1299"/>
                    <a:pt x="299" y="1297"/>
                  </a:cubicBezTo>
                  <a:cubicBezTo>
                    <a:pt x="361" y="1297"/>
                    <a:pt x="423" y="1266"/>
                    <a:pt x="454" y="1235"/>
                  </a:cubicBezTo>
                  <a:lnTo>
                    <a:pt x="1441" y="371"/>
                  </a:lnTo>
                  <a:cubicBezTo>
                    <a:pt x="1595" y="218"/>
                    <a:pt x="1452" y="1"/>
                    <a:pt x="127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8" name="Google Shape;12628;p23"/>
            <p:cNvSpPr/>
            <p:nvPr/>
          </p:nvSpPr>
          <p:spPr>
            <a:xfrm>
              <a:off x="2802900" y="2066575"/>
              <a:ext cx="39650" cy="32375"/>
            </a:xfrm>
            <a:custGeom>
              <a:avLst/>
              <a:gdLst/>
              <a:ahLst/>
              <a:cxnLst/>
              <a:rect l="l" t="t" r="r" b="b"/>
              <a:pathLst>
                <a:path w="1586" h="1295" extrusionOk="0">
                  <a:moveTo>
                    <a:pt x="308" y="1"/>
                  </a:moveTo>
                  <a:cubicBezTo>
                    <a:pt x="136" y="1"/>
                    <a:pt x="0" y="197"/>
                    <a:pt x="151" y="373"/>
                  </a:cubicBezTo>
                  <a:lnTo>
                    <a:pt x="1139" y="1237"/>
                  </a:lnTo>
                  <a:cubicBezTo>
                    <a:pt x="1185" y="1278"/>
                    <a:pt x="1235" y="1295"/>
                    <a:pt x="1282" y="1295"/>
                  </a:cubicBezTo>
                  <a:cubicBezTo>
                    <a:pt x="1452" y="1295"/>
                    <a:pt x="1586" y="1074"/>
                    <a:pt x="1416" y="929"/>
                  </a:cubicBezTo>
                  <a:lnTo>
                    <a:pt x="429" y="34"/>
                  </a:lnTo>
                  <a:cubicBezTo>
                    <a:pt x="389" y="11"/>
                    <a:pt x="348" y="1"/>
                    <a:pt x="30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9" name="Google Shape;12629;p23"/>
          <p:cNvGrpSpPr/>
          <p:nvPr/>
        </p:nvGrpSpPr>
        <p:grpSpPr>
          <a:xfrm>
            <a:off x="6387609" y="5300633"/>
            <a:ext cx="412567" cy="483567"/>
            <a:chOff x="4781825" y="4140750"/>
            <a:chExt cx="309425" cy="362675"/>
          </a:xfrm>
          <a:noFill/>
        </p:grpSpPr>
        <p:sp>
          <p:nvSpPr>
            <p:cNvPr id="12630" name="Google Shape;12630;p23"/>
            <p:cNvSpPr/>
            <p:nvPr/>
          </p:nvSpPr>
          <p:spPr>
            <a:xfrm>
              <a:off x="4781825" y="4208450"/>
              <a:ext cx="309425" cy="294975"/>
            </a:xfrm>
            <a:custGeom>
              <a:avLst/>
              <a:gdLst/>
              <a:ahLst/>
              <a:cxnLst/>
              <a:rect l="l" t="t" r="r" b="b"/>
              <a:pathLst>
                <a:path w="12377" h="11799" extrusionOk="0">
                  <a:moveTo>
                    <a:pt x="11666" y="432"/>
                  </a:moveTo>
                  <a:cubicBezTo>
                    <a:pt x="11851" y="432"/>
                    <a:pt x="11975" y="556"/>
                    <a:pt x="11975" y="710"/>
                  </a:cubicBezTo>
                  <a:lnTo>
                    <a:pt x="11975" y="2253"/>
                  </a:lnTo>
                  <a:lnTo>
                    <a:pt x="9043" y="2253"/>
                  </a:lnTo>
                  <a:lnTo>
                    <a:pt x="9043" y="710"/>
                  </a:lnTo>
                  <a:cubicBezTo>
                    <a:pt x="9043" y="556"/>
                    <a:pt x="9197" y="432"/>
                    <a:pt x="9352" y="432"/>
                  </a:cubicBezTo>
                  <a:close/>
                  <a:moveTo>
                    <a:pt x="710" y="0"/>
                  </a:moveTo>
                  <a:cubicBezTo>
                    <a:pt x="309" y="0"/>
                    <a:pt x="0" y="309"/>
                    <a:pt x="0" y="710"/>
                  </a:cubicBezTo>
                  <a:lnTo>
                    <a:pt x="0" y="5586"/>
                  </a:lnTo>
                  <a:cubicBezTo>
                    <a:pt x="0" y="9125"/>
                    <a:pt x="2897" y="11799"/>
                    <a:pt x="6176" y="11799"/>
                  </a:cubicBezTo>
                  <a:cubicBezTo>
                    <a:pt x="6815" y="11799"/>
                    <a:pt x="7468" y="11697"/>
                    <a:pt x="8117" y="11481"/>
                  </a:cubicBezTo>
                  <a:cubicBezTo>
                    <a:pt x="8293" y="11364"/>
                    <a:pt x="8219" y="11108"/>
                    <a:pt x="8026" y="11108"/>
                  </a:cubicBezTo>
                  <a:cubicBezTo>
                    <a:pt x="8016" y="11108"/>
                    <a:pt x="8005" y="11109"/>
                    <a:pt x="7994" y="11111"/>
                  </a:cubicBezTo>
                  <a:cubicBezTo>
                    <a:pt x="7395" y="11304"/>
                    <a:pt x="6794" y="11394"/>
                    <a:pt x="6207" y="11394"/>
                  </a:cubicBezTo>
                  <a:cubicBezTo>
                    <a:pt x="3131" y="11394"/>
                    <a:pt x="432" y="8908"/>
                    <a:pt x="432" y="5617"/>
                  </a:cubicBezTo>
                  <a:lnTo>
                    <a:pt x="432" y="2716"/>
                  </a:lnTo>
                  <a:lnTo>
                    <a:pt x="1914" y="2716"/>
                  </a:lnTo>
                  <a:cubicBezTo>
                    <a:pt x="2222" y="2716"/>
                    <a:pt x="2222" y="2284"/>
                    <a:pt x="1914" y="2284"/>
                  </a:cubicBezTo>
                  <a:lnTo>
                    <a:pt x="432" y="2284"/>
                  </a:lnTo>
                  <a:lnTo>
                    <a:pt x="432" y="741"/>
                  </a:lnTo>
                  <a:cubicBezTo>
                    <a:pt x="402" y="556"/>
                    <a:pt x="556" y="432"/>
                    <a:pt x="710" y="432"/>
                  </a:cubicBezTo>
                  <a:lnTo>
                    <a:pt x="3025" y="432"/>
                  </a:lnTo>
                  <a:cubicBezTo>
                    <a:pt x="3179" y="432"/>
                    <a:pt x="3303" y="556"/>
                    <a:pt x="3333" y="710"/>
                  </a:cubicBezTo>
                  <a:lnTo>
                    <a:pt x="3333" y="2253"/>
                  </a:lnTo>
                  <a:lnTo>
                    <a:pt x="2963" y="2253"/>
                  </a:lnTo>
                  <a:cubicBezTo>
                    <a:pt x="2655" y="2253"/>
                    <a:pt x="2655" y="2685"/>
                    <a:pt x="2963" y="2685"/>
                  </a:cubicBezTo>
                  <a:lnTo>
                    <a:pt x="3333" y="2685"/>
                  </a:lnTo>
                  <a:lnTo>
                    <a:pt x="3333" y="5586"/>
                  </a:lnTo>
                  <a:cubicBezTo>
                    <a:pt x="3333" y="7191"/>
                    <a:pt x="4630" y="8456"/>
                    <a:pt x="6204" y="8456"/>
                  </a:cubicBezTo>
                  <a:cubicBezTo>
                    <a:pt x="7778" y="8426"/>
                    <a:pt x="9043" y="7129"/>
                    <a:pt x="9043" y="5555"/>
                  </a:cubicBezTo>
                  <a:lnTo>
                    <a:pt x="9043" y="2685"/>
                  </a:lnTo>
                  <a:lnTo>
                    <a:pt x="11944" y="2685"/>
                  </a:lnTo>
                  <a:lnTo>
                    <a:pt x="11944" y="5586"/>
                  </a:lnTo>
                  <a:cubicBezTo>
                    <a:pt x="11944" y="7716"/>
                    <a:pt x="10771" y="9691"/>
                    <a:pt x="8919" y="10679"/>
                  </a:cubicBezTo>
                  <a:cubicBezTo>
                    <a:pt x="8680" y="10811"/>
                    <a:pt x="8807" y="11105"/>
                    <a:pt x="9005" y="11105"/>
                  </a:cubicBezTo>
                  <a:cubicBezTo>
                    <a:pt x="9037" y="11105"/>
                    <a:pt x="9070" y="11097"/>
                    <a:pt x="9105" y="11080"/>
                  </a:cubicBezTo>
                  <a:cubicBezTo>
                    <a:pt x="11111" y="10000"/>
                    <a:pt x="12376" y="7901"/>
                    <a:pt x="12376" y="5617"/>
                  </a:cubicBezTo>
                  <a:lnTo>
                    <a:pt x="12376" y="710"/>
                  </a:lnTo>
                  <a:cubicBezTo>
                    <a:pt x="12376" y="309"/>
                    <a:pt x="12067" y="0"/>
                    <a:pt x="11666" y="0"/>
                  </a:cubicBezTo>
                  <a:lnTo>
                    <a:pt x="9352" y="0"/>
                  </a:lnTo>
                  <a:cubicBezTo>
                    <a:pt x="8950" y="0"/>
                    <a:pt x="8642" y="309"/>
                    <a:pt x="8642" y="710"/>
                  </a:cubicBezTo>
                  <a:lnTo>
                    <a:pt x="8642" y="5555"/>
                  </a:lnTo>
                  <a:cubicBezTo>
                    <a:pt x="8642" y="6913"/>
                    <a:pt x="7562" y="7994"/>
                    <a:pt x="6235" y="8024"/>
                  </a:cubicBezTo>
                  <a:cubicBezTo>
                    <a:pt x="4877" y="8024"/>
                    <a:pt x="3766" y="6944"/>
                    <a:pt x="3766" y="5586"/>
                  </a:cubicBezTo>
                  <a:lnTo>
                    <a:pt x="3766" y="710"/>
                  </a:lnTo>
                  <a:cubicBezTo>
                    <a:pt x="3766" y="309"/>
                    <a:pt x="3426" y="0"/>
                    <a:pt x="305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1" name="Google Shape;12631;p23"/>
            <p:cNvSpPr/>
            <p:nvPr/>
          </p:nvSpPr>
          <p:spPr>
            <a:xfrm>
              <a:off x="4929200" y="4434725"/>
              <a:ext cx="97825" cy="43025"/>
            </a:xfrm>
            <a:custGeom>
              <a:avLst/>
              <a:gdLst/>
              <a:ahLst/>
              <a:cxnLst/>
              <a:rect l="l" t="t" r="r" b="b"/>
              <a:pathLst>
                <a:path w="3913" h="1721" extrusionOk="0">
                  <a:moveTo>
                    <a:pt x="3619" y="0"/>
                  </a:moveTo>
                  <a:cubicBezTo>
                    <a:pt x="3576" y="0"/>
                    <a:pt x="3531" y="16"/>
                    <a:pt x="3487" y="54"/>
                  </a:cubicBezTo>
                  <a:lnTo>
                    <a:pt x="3457" y="54"/>
                  </a:lnTo>
                  <a:cubicBezTo>
                    <a:pt x="2592" y="856"/>
                    <a:pt x="1481" y="1288"/>
                    <a:pt x="309" y="1288"/>
                  </a:cubicBezTo>
                  <a:cubicBezTo>
                    <a:pt x="0" y="1288"/>
                    <a:pt x="0" y="1720"/>
                    <a:pt x="309" y="1720"/>
                  </a:cubicBezTo>
                  <a:cubicBezTo>
                    <a:pt x="1574" y="1720"/>
                    <a:pt x="2808" y="1226"/>
                    <a:pt x="3765" y="393"/>
                  </a:cubicBezTo>
                  <a:cubicBezTo>
                    <a:pt x="3913" y="246"/>
                    <a:pt x="3786" y="0"/>
                    <a:pt x="361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2" name="Google Shape;12632;p23"/>
            <p:cNvSpPr/>
            <p:nvPr/>
          </p:nvSpPr>
          <p:spPr>
            <a:xfrm>
              <a:off x="4799575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185" y="1127"/>
                  </a:cubicBezTo>
                  <a:cubicBezTo>
                    <a:pt x="309" y="1127"/>
                    <a:pt x="401" y="1035"/>
                    <a:pt x="401" y="911"/>
                  </a:cubicBezTo>
                  <a:lnTo>
                    <a:pt x="401" y="232"/>
                  </a:lnTo>
                  <a:cubicBezTo>
                    <a:pt x="401" y="78"/>
                    <a:pt x="301" y="1"/>
                    <a:pt x="20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3" name="Google Shape;12633;p23"/>
            <p:cNvSpPr/>
            <p:nvPr/>
          </p:nvSpPr>
          <p:spPr>
            <a:xfrm>
              <a:off x="4823475" y="4140750"/>
              <a:ext cx="10075" cy="50750"/>
            </a:xfrm>
            <a:custGeom>
              <a:avLst/>
              <a:gdLst/>
              <a:ahLst/>
              <a:cxnLst/>
              <a:rect l="l" t="t" r="r" b="b"/>
              <a:pathLst>
                <a:path w="403" h="2030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1813"/>
                  </a:lnTo>
                  <a:cubicBezTo>
                    <a:pt x="1" y="1937"/>
                    <a:pt x="94" y="2029"/>
                    <a:pt x="217" y="2029"/>
                  </a:cubicBezTo>
                  <a:cubicBezTo>
                    <a:pt x="310" y="2029"/>
                    <a:pt x="402" y="1937"/>
                    <a:pt x="402" y="1813"/>
                  </a:cubicBezTo>
                  <a:lnTo>
                    <a:pt x="402" y="209"/>
                  </a:lnTo>
                  <a:cubicBezTo>
                    <a:pt x="402" y="70"/>
                    <a:pt x="302" y="0"/>
                    <a:pt x="20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4" name="Google Shape;12634;p23"/>
            <p:cNvSpPr/>
            <p:nvPr/>
          </p:nvSpPr>
          <p:spPr>
            <a:xfrm>
              <a:off x="4847400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09" y="1127"/>
                    <a:pt x="402" y="1035"/>
                    <a:pt x="402" y="911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5" name="Google Shape;12635;p23"/>
            <p:cNvSpPr/>
            <p:nvPr/>
          </p:nvSpPr>
          <p:spPr>
            <a:xfrm>
              <a:off x="501482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7" y="1"/>
                  </a:moveTo>
                  <a:cubicBezTo>
                    <a:pt x="109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40" y="1127"/>
                    <a:pt x="433" y="1035"/>
                    <a:pt x="433" y="911"/>
                  </a:cubicBezTo>
                  <a:lnTo>
                    <a:pt x="433" y="232"/>
                  </a:lnTo>
                  <a:cubicBezTo>
                    <a:pt x="433" y="78"/>
                    <a:pt x="325" y="1"/>
                    <a:pt x="21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6" name="Google Shape;12636;p23"/>
            <p:cNvSpPr/>
            <p:nvPr/>
          </p:nvSpPr>
          <p:spPr>
            <a:xfrm>
              <a:off x="5038750" y="4140750"/>
              <a:ext cx="10825" cy="50750"/>
            </a:xfrm>
            <a:custGeom>
              <a:avLst/>
              <a:gdLst/>
              <a:ahLst/>
              <a:cxnLst/>
              <a:rect l="l" t="t" r="r" b="b"/>
              <a:pathLst>
                <a:path w="433" h="2030" extrusionOk="0">
                  <a:moveTo>
                    <a:pt x="216" y="0"/>
                  </a:moveTo>
                  <a:cubicBezTo>
                    <a:pt x="108" y="0"/>
                    <a:pt x="0" y="70"/>
                    <a:pt x="0" y="209"/>
                  </a:cubicBezTo>
                  <a:lnTo>
                    <a:pt x="0" y="1813"/>
                  </a:lnTo>
                  <a:cubicBezTo>
                    <a:pt x="0" y="1937"/>
                    <a:pt x="93" y="2029"/>
                    <a:pt x="216" y="2029"/>
                  </a:cubicBezTo>
                  <a:cubicBezTo>
                    <a:pt x="340" y="2029"/>
                    <a:pt x="432" y="1937"/>
                    <a:pt x="432" y="1813"/>
                  </a:cubicBezTo>
                  <a:lnTo>
                    <a:pt x="432" y="209"/>
                  </a:lnTo>
                  <a:cubicBezTo>
                    <a:pt x="432" y="70"/>
                    <a:pt x="324" y="0"/>
                    <a:pt x="21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7" name="Google Shape;12637;p23"/>
            <p:cNvSpPr/>
            <p:nvPr/>
          </p:nvSpPr>
          <p:spPr>
            <a:xfrm>
              <a:off x="506267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6" y="1"/>
                  </a:moveTo>
                  <a:cubicBezTo>
                    <a:pt x="108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216" y="1127"/>
                  </a:cubicBezTo>
                  <a:cubicBezTo>
                    <a:pt x="340" y="1127"/>
                    <a:pt x="432" y="1035"/>
                    <a:pt x="432" y="911"/>
                  </a:cubicBezTo>
                  <a:lnTo>
                    <a:pt x="432" y="232"/>
                  </a:lnTo>
                  <a:cubicBezTo>
                    <a:pt x="432" y="78"/>
                    <a:pt x="324" y="1"/>
                    <a:pt x="21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38" name="Google Shape;12638;p23"/>
          <p:cNvGrpSpPr/>
          <p:nvPr/>
        </p:nvGrpSpPr>
        <p:grpSpPr>
          <a:xfrm>
            <a:off x="9364367" y="5301166"/>
            <a:ext cx="420767" cy="482500"/>
            <a:chOff x="4028025" y="4141325"/>
            <a:chExt cx="315575" cy="361875"/>
          </a:xfrm>
          <a:noFill/>
        </p:grpSpPr>
        <p:sp>
          <p:nvSpPr>
            <p:cNvPr id="12639" name="Google Shape;12639;p23"/>
            <p:cNvSpPr/>
            <p:nvPr/>
          </p:nvSpPr>
          <p:spPr>
            <a:xfrm>
              <a:off x="4068150" y="4193775"/>
              <a:ext cx="129625" cy="10850"/>
            </a:xfrm>
            <a:custGeom>
              <a:avLst/>
              <a:gdLst/>
              <a:ahLst/>
              <a:cxnLst/>
              <a:rect l="l" t="t" r="r" b="b"/>
              <a:pathLst>
                <a:path w="5185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0" name="Google Shape;12640;p23"/>
            <p:cNvSpPr/>
            <p:nvPr/>
          </p:nvSpPr>
          <p:spPr>
            <a:xfrm>
              <a:off x="4068150" y="4234675"/>
              <a:ext cx="129625" cy="10825"/>
            </a:xfrm>
            <a:custGeom>
              <a:avLst/>
              <a:gdLst/>
              <a:ahLst/>
              <a:cxnLst/>
              <a:rect l="l" t="t" r="r" b="b"/>
              <a:pathLst>
                <a:path w="5185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1" name="Google Shape;12641;p23"/>
            <p:cNvSpPr/>
            <p:nvPr/>
          </p:nvSpPr>
          <p:spPr>
            <a:xfrm>
              <a:off x="4070450" y="4275575"/>
              <a:ext cx="182125" cy="92600"/>
            </a:xfrm>
            <a:custGeom>
              <a:avLst/>
              <a:gdLst/>
              <a:ahLst/>
              <a:cxnLst/>
              <a:rect l="l" t="t" r="r" b="b"/>
              <a:pathLst>
                <a:path w="7285" h="3704" extrusionOk="0">
                  <a:moveTo>
                    <a:pt x="6883" y="432"/>
                  </a:moveTo>
                  <a:lnTo>
                    <a:pt x="6883" y="2963"/>
                  </a:lnTo>
                  <a:lnTo>
                    <a:pt x="4846" y="926"/>
                  </a:lnTo>
                  <a:cubicBezTo>
                    <a:pt x="4800" y="880"/>
                    <a:pt x="4738" y="857"/>
                    <a:pt x="4680" y="857"/>
                  </a:cubicBezTo>
                  <a:cubicBezTo>
                    <a:pt x="4622" y="857"/>
                    <a:pt x="4568" y="880"/>
                    <a:pt x="4537" y="926"/>
                  </a:cubicBezTo>
                  <a:lnTo>
                    <a:pt x="2686" y="2778"/>
                  </a:lnTo>
                  <a:lnTo>
                    <a:pt x="1822" y="1883"/>
                  </a:lnTo>
                  <a:cubicBezTo>
                    <a:pt x="1791" y="1852"/>
                    <a:pt x="1737" y="1837"/>
                    <a:pt x="1683" y="1837"/>
                  </a:cubicBezTo>
                  <a:cubicBezTo>
                    <a:pt x="1629" y="1837"/>
                    <a:pt x="1575" y="1852"/>
                    <a:pt x="1544" y="1883"/>
                  </a:cubicBezTo>
                  <a:lnTo>
                    <a:pt x="433" y="2994"/>
                  </a:lnTo>
                  <a:lnTo>
                    <a:pt x="433" y="463"/>
                  </a:lnTo>
                  <a:lnTo>
                    <a:pt x="6883" y="432"/>
                  </a:lnTo>
                  <a:close/>
                  <a:moveTo>
                    <a:pt x="1667" y="2346"/>
                  </a:moveTo>
                  <a:lnTo>
                    <a:pt x="2624" y="3303"/>
                  </a:lnTo>
                  <a:lnTo>
                    <a:pt x="711" y="3303"/>
                  </a:lnTo>
                  <a:lnTo>
                    <a:pt x="1667" y="2346"/>
                  </a:lnTo>
                  <a:close/>
                  <a:moveTo>
                    <a:pt x="4692" y="1358"/>
                  </a:moveTo>
                  <a:lnTo>
                    <a:pt x="6605" y="3303"/>
                  </a:lnTo>
                  <a:lnTo>
                    <a:pt x="3241" y="3303"/>
                  </a:lnTo>
                  <a:lnTo>
                    <a:pt x="2994" y="3056"/>
                  </a:lnTo>
                  <a:lnTo>
                    <a:pt x="4692" y="1358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519"/>
                  </a:lnTo>
                  <a:cubicBezTo>
                    <a:pt x="1" y="3611"/>
                    <a:pt x="93" y="3704"/>
                    <a:pt x="217" y="3704"/>
                  </a:cubicBezTo>
                  <a:lnTo>
                    <a:pt x="7068" y="3704"/>
                  </a:lnTo>
                  <a:cubicBezTo>
                    <a:pt x="7192" y="3704"/>
                    <a:pt x="7284" y="3611"/>
                    <a:pt x="7284" y="3519"/>
                  </a:cubicBezTo>
                  <a:lnTo>
                    <a:pt x="7284" y="216"/>
                  </a:lnTo>
                  <a:cubicBezTo>
                    <a:pt x="7284" y="93"/>
                    <a:pt x="7192" y="0"/>
                    <a:pt x="706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2" name="Google Shape;12642;p23"/>
            <p:cNvSpPr/>
            <p:nvPr/>
          </p:nvSpPr>
          <p:spPr>
            <a:xfrm>
              <a:off x="4068150" y="4399025"/>
              <a:ext cx="186725" cy="10825"/>
            </a:xfrm>
            <a:custGeom>
              <a:avLst/>
              <a:gdLst/>
              <a:ahLst/>
              <a:cxnLst/>
              <a:rect l="l" t="t" r="r" b="b"/>
              <a:pathLst>
                <a:path w="7469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7160" y="432"/>
                  </a:lnTo>
                  <a:cubicBezTo>
                    <a:pt x="7469" y="432"/>
                    <a:pt x="7469" y="0"/>
                    <a:pt x="716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3" name="Google Shape;12643;p23"/>
            <p:cNvSpPr/>
            <p:nvPr/>
          </p:nvSpPr>
          <p:spPr>
            <a:xfrm>
              <a:off x="4069675" y="4439900"/>
              <a:ext cx="183675" cy="10825"/>
            </a:xfrm>
            <a:custGeom>
              <a:avLst/>
              <a:gdLst/>
              <a:ahLst/>
              <a:cxnLst/>
              <a:rect l="l" t="t" r="r" b="b"/>
              <a:pathLst>
                <a:path w="7347" h="433" extrusionOk="0">
                  <a:moveTo>
                    <a:pt x="248" y="1"/>
                  </a:moveTo>
                  <a:cubicBezTo>
                    <a:pt x="1" y="32"/>
                    <a:pt x="1" y="402"/>
                    <a:pt x="248" y="433"/>
                  </a:cubicBezTo>
                  <a:lnTo>
                    <a:pt x="7099" y="433"/>
                  </a:lnTo>
                  <a:cubicBezTo>
                    <a:pt x="7346" y="402"/>
                    <a:pt x="7346" y="32"/>
                    <a:pt x="709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4" name="Google Shape;12644;p23"/>
            <p:cNvSpPr/>
            <p:nvPr/>
          </p:nvSpPr>
          <p:spPr>
            <a:xfrm>
              <a:off x="4123700" y="4294800"/>
              <a:ext cx="33200" cy="28625"/>
            </a:xfrm>
            <a:custGeom>
              <a:avLst/>
              <a:gdLst/>
              <a:ahLst/>
              <a:cxnLst/>
              <a:rect l="l" t="t" r="r" b="b"/>
              <a:pathLst>
                <a:path w="1328" h="1145" extrusionOk="0">
                  <a:moveTo>
                    <a:pt x="587" y="435"/>
                  </a:moveTo>
                  <a:cubicBezTo>
                    <a:pt x="648" y="435"/>
                    <a:pt x="710" y="497"/>
                    <a:pt x="710" y="558"/>
                  </a:cubicBezTo>
                  <a:cubicBezTo>
                    <a:pt x="710" y="666"/>
                    <a:pt x="641" y="720"/>
                    <a:pt x="571" y="720"/>
                  </a:cubicBezTo>
                  <a:cubicBezTo>
                    <a:pt x="502" y="720"/>
                    <a:pt x="432" y="666"/>
                    <a:pt x="432" y="558"/>
                  </a:cubicBezTo>
                  <a:cubicBezTo>
                    <a:pt x="432" y="497"/>
                    <a:pt x="494" y="435"/>
                    <a:pt x="587" y="435"/>
                  </a:cubicBezTo>
                  <a:close/>
                  <a:moveTo>
                    <a:pt x="586" y="0"/>
                  </a:moveTo>
                  <a:cubicBezTo>
                    <a:pt x="287" y="0"/>
                    <a:pt x="0" y="222"/>
                    <a:pt x="0" y="558"/>
                  </a:cubicBezTo>
                  <a:cubicBezTo>
                    <a:pt x="0" y="898"/>
                    <a:pt x="278" y="1145"/>
                    <a:pt x="587" y="1145"/>
                  </a:cubicBezTo>
                  <a:cubicBezTo>
                    <a:pt x="1080" y="1145"/>
                    <a:pt x="1327" y="528"/>
                    <a:pt x="988" y="157"/>
                  </a:cubicBezTo>
                  <a:cubicBezTo>
                    <a:pt x="870" y="49"/>
                    <a:pt x="726" y="0"/>
                    <a:pt x="58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5" name="Google Shape;12645;p23"/>
            <p:cNvSpPr/>
            <p:nvPr/>
          </p:nvSpPr>
          <p:spPr>
            <a:xfrm>
              <a:off x="4028025" y="4141325"/>
              <a:ext cx="315575" cy="361875"/>
            </a:xfrm>
            <a:custGeom>
              <a:avLst/>
              <a:gdLst/>
              <a:ahLst/>
              <a:cxnLst/>
              <a:rect l="l" t="t" r="r" b="b"/>
              <a:pathLst>
                <a:path w="12623" h="14475" extrusionOk="0">
                  <a:moveTo>
                    <a:pt x="8271" y="772"/>
                  </a:moveTo>
                  <a:lnTo>
                    <a:pt x="10061" y="2778"/>
                  </a:lnTo>
                  <a:lnTo>
                    <a:pt x="9043" y="2778"/>
                  </a:lnTo>
                  <a:cubicBezTo>
                    <a:pt x="8642" y="2778"/>
                    <a:pt x="8271" y="2438"/>
                    <a:pt x="8271" y="2006"/>
                  </a:cubicBezTo>
                  <a:lnTo>
                    <a:pt x="8271" y="772"/>
                  </a:lnTo>
                  <a:close/>
                  <a:moveTo>
                    <a:pt x="10851" y="4679"/>
                  </a:moveTo>
                  <a:cubicBezTo>
                    <a:pt x="10874" y="4679"/>
                    <a:pt x="10898" y="4682"/>
                    <a:pt x="10925" y="4691"/>
                  </a:cubicBezTo>
                  <a:cubicBezTo>
                    <a:pt x="11049" y="4691"/>
                    <a:pt x="11172" y="4722"/>
                    <a:pt x="11265" y="4815"/>
                  </a:cubicBezTo>
                  <a:cubicBezTo>
                    <a:pt x="11358" y="4907"/>
                    <a:pt x="11419" y="5031"/>
                    <a:pt x="11419" y="5185"/>
                  </a:cubicBezTo>
                  <a:lnTo>
                    <a:pt x="11419" y="5895"/>
                  </a:lnTo>
                  <a:lnTo>
                    <a:pt x="10432" y="5895"/>
                  </a:lnTo>
                  <a:lnTo>
                    <a:pt x="10432" y="5185"/>
                  </a:lnTo>
                  <a:cubicBezTo>
                    <a:pt x="10401" y="5031"/>
                    <a:pt x="10463" y="4907"/>
                    <a:pt x="10555" y="4815"/>
                  </a:cubicBezTo>
                  <a:cubicBezTo>
                    <a:pt x="10586" y="4815"/>
                    <a:pt x="10586" y="4784"/>
                    <a:pt x="10617" y="4784"/>
                  </a:cubicBezTo>
                  <a:cubicBezTo>
                    <a:pt x="10648" y="4753"/>
                    <a:pt x="10679" y="4753"/>
                    <a:pt x="10709" y="4722"/>
                  </a:cubicBezTo>
                  <a:cubicBezTo>
                    <a:pt x="10753" y="4700"/>
                    <a:pt x="10797" y="4679"/>
                    <a:pt x="10851" y="4679"/>
                  </a:cubicBezTo>
                  <a:close/>
                  <a:moveTo>
                    <a:pt x="11234" y="11543"/>
                  </a:moveTo>
                  <a:lnTo>
                    <a:pt x="10925" y="11975"/>
                  </a:lnTo>
                  <a:lnTo>
                    <a:pt x="10617" y="11543"/>
                  </a:lnTo>
                  <a:close/>
                  <a:moveTo>
                    <a:pt x="1204" y="0"/>
                  </a:moveTo>
                  <a:cubicBezTo>
                    <a:pt x="556" y="0"/>
                    <a:pt x="0" y="525"/>
                    <a:pt x="0" y="1204"/>
                  </a:cubicBezTo>
                  <a:lnTo>
                    <a:pt x="0" y="13271"/>
                  </a:lnTo>
                  <a:cubicBezTo>
                    <a:pt x="0" y="13919"/>
                    <a:pt x="525" y="14475"/>
                    <a:pt x="1204" y="14475"/>
                  </a:cubicBezTo>
                  <a:lnTo>
                    <a:pt x="9537" y="14475"/>
                  </a:lnTo>
                  <a:cubicBezTo>
                    <a:pt x="10185" y="14475"/>
                    <a:pt x="10740" y="13919"/>
                    <a:pt x="10740" y="13271"/>
                  </a:cubicBezTo>
                  <a:lnTo>
                    <a:pt x="10740" y="12499"/>
                  </a:lnTo>
                  <a:cubicBezTo>
                    <a:pt x="10783" y="12542"/>
                    <a:pt x="10840" y="12565"/>
                    <a:pt x="10897" y="12565"/>
                  </a:cubicBezTo>
                  <a:cubicBezTo>
                    <a:pt x="10963" y="12565"/>
                    <a:pt x="11030" y="12535"/>
                    <a:pt x="11080" y="12469"/>
                  </a:cubicBezTo>
                  <a:lnTo>
                    <a:pt x="11790" y="11419"/>
                  </a:lnTo>
                  <a:cubicBezTo>
                    <a:pt x="11790" y="11388"/>
                    <a:pt x="11820" y="11358"/>
                    <a:pt x="11820" y="11327"/>
                  </a:cubicBezTo>
                  <a:lnTo>
                    <a:pt x="11820" y="6358"/>
                  </a:lnTo>
                  <a:cubicBezTo>
                    <a:pt x="12036" y="6420"/>
                    <a:pt x="12160" y="6636"/>
                    <a:pt x="12160" y="6852"/>
                  </a:cubicBezTo>
                  <a:lnTo>
                    <a:pt x="12160" y="8395"/>
                  </a:lnTo>
                  <a:cubicBezTo>
                    <a:pt x="12160" y="8534"/>
                    <a:pt x="12268" y="8603"/>
                    <a:pt x="12376" y="8603"/>
                  </a:cubicBezTo>
                  <a:cubicBezTo>
                    <a:pt x="12484" y="8603"/>
                    <a:pt x="12592" y="8534"/>
                    <a:pt x="12592" y="8395"/>
                  </a:cubicBezTo>
                  <a:lnTo>
                    <a:pt x="12623" y="6852"/>
                  </a:lnTo>
                  <a:cubicBezTo>
                    <a:pt x="12623" y="6389"/>
                    <a:pt x="12283" y="5988"/>
                    <a:pt x="11851" y="5895"/>
                  </a:cubicBezTo>
                  <a:lnTo>
                    <a:pt x="11851" y="5185"/>
                  </a:lnTo>
                  <a:cubicBezTo>
                    <a:pt x="11823" y="4652"/>
                    <a:pt x="11413" y="4247"/>
                    <a:pt x="10921" y="4247"/>
                  </a:cubicBezTo>
                  <a:cubicBezTo>
                    <a:pt x="10872" y="4247"/>
                    <a:pt x="10822" y="4251"/>
                    <a:pt x="10771" y="4259"/>
                  </a:cubicBezTo>
                  <a:lnTo>
                    <a:pt x="10771" y="2994"/>
                  </a:lnTo>
                  <a:cubicBezTo>
                    <a:pt x="10740" y="2932"/>
                    <a:pt x="10740" y="2901"/>
                    <a:pt x="10709" y="2840"/>
                  </a:cubicBezTo>
                  <a:lnTo>
                    <a:pt x="8240" y="62"/>
                  </a:lnTo>
                  <a:cubicBezTo>
                    <a:pt x="8210" y="31"/>
                    <a:pt x="8148" y="0"/>
                    <a:pt x="8086" y="0"/>
                  </a:cubicBezTo>
                  <a:lnTo>
                    <a:pt x="3519" y="0"/>
                  </a:lnTo>
                  <a:cubicBezTo>
                    <a:pt x="3241" y="0"/>
                    <a:pt x="3241" y="402"/>
                    <a:pt x="3519" y="402"/>
                  </a:cubicBezTo>
                  <a:lnTo>
                    <a:pt x="7870" y="402"/>
                  </a:lnTo>
                  <a:lnTo>
                    <a:pt x="7870" y="2006"/>
                  </a:lnTo>
                  <a:cubicBezTo>
                    <a:pt x="7870" y="2654"/>
                    <a:pt x="8395" y="3210"/>
                    <a:pt x="9074" y="3210"/>
                  </a:cubicBezTo>
                  <a:lnTo>
                    <a:pt x="10339" y="3210"/>
                  </a:lnTo>
                  <a:lnTo>
                    <a:pt x="10339" y="4444"/>
                  </a:lnTo>
                  <a:lnTo>
                    <a:pt x="10247" y="4537"/>
                  </a:lnTo>
                  <a:cubicBezTo>
                    <a:pt x="10092" y="4691"/>
                    <a:pt x="9969" y="4938"/>
                    <a:pt x="9969" y="5185"/>
                  </a:cubicBezTo>
                  <a:lnTo>
                    <a:pt x="9969" y="9290"/>
                  </a:lnTo>
                  <a:cubicBezTo>
                    <a:pt x="9969" y="9429"/>
                    <a:pt x="10077" y="9498"/>
                    <a:pt x="10185" y="9498"/>
                  </a:cubicBezTo>
                  <a:cubicBezTo>
                    <a:pt x="10293" y="9498"/>
                    <a:pt x="10401" y="9429"/>
                    <a:pt x="10401" y="9290"/>
                  </a:cubicBezTo>
                  <a:lnTo>
                    <a:pt x="10401" y="6327"/>
                  </a:lnTo>
                  <a:lnTo>
                    <a:pt x="11419" y="6327"/>
                  </a:lnTo>
                  <a:lnTo>
                    <a:pt x="11419" y="11111"/>
                  </a:lnTo>
                  <a:lnTo>
                    <a:pt x="10432" y="11111"/>
                  </a:lnTo>
                  <a:lnTo>
                    <a:pt x="10432" y="10555"/>
                  </a:lnTo>
                  <a:cubicBezTo>
                    <a:pt x="10432" y="10416"/>
                    <a:pt x="10324" y="10347"/>
                    <a:pt x="10216" y="10347"/>
                  </a:cubicBezTo>
                  <a:cubicBezTo>
                    <a:pt x="10108" y="10347"/>
                    <a:pt x="10000" y="10416"/>
                    <a:pt x="10000" y="10555"/>
                  </a:cubicBezTo>
                  <a:lnTo>
                    <a:pt x="10000" y="11327"/>
                  </a:lnTo>
                  <a:cubicBezTo>
                    <a:pt x="10000" y="11388"/>
                    <a:pt x="10000" y="11419"/>
                    <a:pt x="10030" y="11450"/>
                  </a:cubicBezTo>
                  <a:lnTo>
                    <a:pt x="10339" y="11913"/>
                  </a:lnTo>
                  <a:cubicBezTo>
                    <a:pt x="10339" y="11944"/>
                    <a:pt x="10339" y="11944"/>
                    <a:pt x="10339" y="11975"/>
                  </a:cubicBezTo>
                  <a:lnTo>
                    <a:pt x="10339" y="13302"/>
                  </a:lnTo>
                  <a:cubicBezTo>
                    <a:pt x="10339" y="13703"/>
                    <a:pt x="10000" y="14073"/>
                    <a:pt x="9568" y="14073"/>
                  </a:cubicBezTo>
                  <a:lnTo>
                    <a:pt x="1204" y="14073"/>
                  </a:lnTo>
                  <a:cubicBezTo>
                    <a:pt x="803" y="14073"/>
                    <a:pt x="432" y="13703"/>
                    <a:pt x="432" y="13302"/>
                  </a:cubicBezTo>
                  <a:lnTo>
                    <a:pt x="432" y="1204"/>
                  </a:lnTo>
                  <a:cubicBezTo>
                    <a:pt x="432" y="772"/>
                    <a:pt x="803" y="432"/>
                    <a:pt x="1204" y="432"/>
                  </a:cubicBezTo>
                  <a:lnTo>
                    <a:pt x="2253" y="432"/>
                  </a:lnTo>
                  <a:cubicBezTo>
                    <a:pt x="2531" y="432"/>
                    <a:pt x="2531" y="0"/>
                    <a:pt x="225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6" name="Google Shape;12646;p23"/>
          <p:cNvGrpSpPr/>
          <p:nvPr/>
        </p:nvGrpSpPr>
        <p:grpSpPr>
          <a:xfrm>
            <a:off x="7301208" y="5301181"/>
            <a:ext cx="505133" cy="482467"/>
            <a:chOff x="1727275" y="1904650"/>
            <a:chExt cx="378850" cy="361850"/>
          </a:xfrm>
          <a:noFill/>
        </p:grpSpPr>
        <p:sp>
          <p:nvSpPr>
            <p:cNvPr id="12647" name="Google Shape;12647;p23"/>
            <p:cNvSpPr/>
            <p:nvPr/>
          </p:nvSpPr>
          <p:spPr>
            <a:xfrm>
              <a:off x="1822950" y="1927750"/>
              <a:ext cx="145850" cy="110150"/>
            </a:xfrm>
            <a:custGeom>
              <a:avLst/>
              <a:gdLst/>
              <a:ahLst/>
              <a:cxnLst/>
              <a:rect l="l" t="t" r="r" b="b"/>
              <a:pathLst>
                <a:path w="5834" h="4406" extrusionOk="0">
                  <a:moveTo>
                    <a:pt x="3364" y="1"/>
                  </a:moveTo>
                  <a:cubicBezTo>
                    <a:pt x="1080" y="1"/>
                    <a:pt x="0" y="2809"/>
                    <a:pt x="1698" y="4352"/>
                  </a:cubicBezTo>
                  <a:cubicBezTo>
                    <a:pt x="1741" y="4390"/>
                    <a:pt x="1788" y="4406"/>
                    <a:pt x="1832" y="4406"/>
                  </a:cubicBezTo>
                  <a:cubicBezTo>
                    <a:pt x="2006" y="4406"/>
                    <a:pt x="2147" y="4160"/>
                    <a:pt x="1975" y="4013"/>
                  </a:cubicBezTo>
                  <a:cubicBezTo>
                    <a:pt x="864" y="3025"/>
                    <a:pt x="1142" y="1204"/>
                    <a:pt x="2500" y="587"/>
                  </a:cubicBezTo>
                  <a:cubicBezTo>
                    <a:pt x="2778" y="470"/>
                    <a:pt x="3060" y="416"/>
                    <a:pt x="3335" y="416"/>
                  </a:cubicBezTo>
                  <a:cubicBezTo>
                    <a:pt x="4434" y="416"/>
                    <a:pt x="5407" y="1285"/>
                    <a:pt x="5432" y="2470"/>
                  </a:cubicBezTo>
                  <a:cubicBezTo>
                    <a:pt x="5432" y="3056"/>
                    <a:pt x="5185" y="3612"/>
                    <a:pt x="4753" y="4013"/>
                  </a:cubicBezTo>
                  <a:cubicBezTo>
                    <a:pt x="4581" y="4160"/>
                    <a:pt x="4722" y="4406"/>
                    <a:pt x="4896" y="4406"/>
                  </a:cubicBezTo>
                  <a:cubicBezTo>
                    <a:pt x="4940" y="4406"/>
                    <a:pt x="4987" y="4390"/>
                    <a:pt x="5031" y="4352"/>
                  </a:cubicBezTo>
                  <a:cubicBezTo>
                    <a:pt x="5555" y="3859"/>
                    <a:pt x="5833" y="3210"/>
                    <a:pt x="5833" y="2501"/>
                  </a:cubicBezTo>
                  <a:cubicBezTo>
                    <a:pt x="5833" y="1112"/>
                    <a:pt x="4722" y="1"/>
                    <a:pt x="336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8" name="Google Shape;12648;p23"/>
            <p:cNvSpPr/>
            <p:nvPr/>
          </p:nvSpPr>
          <p:spPr>
            <a:xfrm>
              <a:off x="1727275" y="1904650"/>
              <a:ext cx="378850" cy="361850"/>
            </a:xfrm>
            <a:custGeom>
              <a:avLst/>
              <a:gdLst/>
              <a:ahLst/>
              <a:cxnLst/>
              <a:rect l="l" t="t" r="r" b="b"/>
              <a:pathLst>
                <a:path w="15154" h="14474" extrusionOk="0">
                  <a:moveTo>
                    <a:pt x="14073" y="2869"/>
                  </a:moveTo>
                  <a:cubicBezTo>
                    <a:pt x="14567" y="2900"/>
                    <a:pt x="14783" y="3517"/>
                    <a:pt x="14413" y="3826"/>
                  </a:cubicBezTo>
                  <a:cubicBezTo>
                    <a:pt x="14337" y="3902"/>
                    <a:pt x="14219" y="3957"/>
                    <a:pt x="14110" y="3957"/>
                  </a:cubicBezTo>
                  <a:cubicBezTo>
                    <a:pt x="14087" y="3957"/>
                    <a:pt x="14064" y="3955"/>
                    <a:pt x="14042" y="3949"/>
                  </a:cubicBezTo>
                  <a:cubicBezTo>
                    <a:pt x="13888" y="3949"/>
                    <a:pt x="13734" y="3888"/>
                    <a:pt x="13641" y="3764"/>
                  </a:cubicBezTo>
                  <a:cubicBezTo>
                    <a:pt x="13456" y="3548"/>
                    <a:pt x="13456" y="3209"/>
                    <a:pt x="13703" y="2993"/>
                  </a:cubicBezTo>
                  <a:cubicBezTo>
                    <a:pt x="13796" y="2900"/>
                    <a:pt x="13950" y="2869"/>
                    <a:pt x="14073" y="2869"/>
                  </a:cubicBezTo>
                  <a:close/>
                  <a:moveTo>
                    <a:pt x="7195" y="430"/>
                  </a:moveTo>
                  <a:cubicBezTo>
                    <a:pt x="10505" y="430"/>
                    <a:pt x="11368" y="5037"/>
                    <a:pt x="8240" y="6202"/>
                  </a:cubicBezTo>
                  <a:lnTo>
                    <a:pt x="8240" y="4412"/>
                  </a:lnTo>
                  <a:cubicBezTo>
                    <a:pt x="8240" y="3733"/>
                    <a:pt x="7739" y="3394"/>
                    <a:pt x="7237" y="3394"/>
                  </a:cubicBezTo>
                  <a:cubicBezTo>
                    <a:pt x="6736" y="3394"/>
                    <a:pt x="6234" y="3733"/>
                    <a:pt x="6234" y="4412"/>
                  </a:cubicBezTo>
                  <a:lnTo>
                    <a:pt x="6234" y="6233"/>
                  </a:lnTo>
                  <a:cubicBezTo>
                    <a:pt x="3056" y="5153"/>
                    <a:pt x="3796" y="493"/>
                    <a:pt x="7129" y="431"/>
                  </a:cubicBezTo>
                  <a:cubicBezTo>
                    <a:pt x="7151" y="431"/>
                    <a:pt x="7173" y="430"/>
                    <a:pt x="7195" y="430"/>
                  </a:cubicBezTo>
                  <a:close/>
                  <a:moveTo>
                    <a:pt x="1958" y="7720"/>
                  </a:moveTo>
                  <a:cubicBezTo>
                    <a:pt x="2469" y="7720"/>
                    <a:pt x="2963" y="8128"/>
                    <a:pt x="2963" y="8733"/>
                  </a:cubicBezTo>
                  <a:cubicBezTo>
                    <a:pt x="2963" y="9288"/>
                    <a:pt x="2531" y="9720"/>
                    <a:pt x="1975" y="9720"/>
                  </a:cubicBezTo>
                  <a:cubicBezTo>
                    <a:pt x="1080" y="9720"/>
                    <a:pt x="618" y="8640"/>
                    <a:pt x="1266" y="8023"/>
                  </a:cubicBezTo>
                  <a:cubicBezTo>
                    <a:pt x="1465" y="7813"/>
                    <a:pt x="1714" y="7720"/>
                    <a:pt x="1958" y="7720"/>
                  </a:cubicBezTo>
                  <a:close/>
                  <a:moveTo>
                    <a:pt x="7196" y="1"/>
                  </a:moveTo>
                  <a:cubicBezTo>
                    <a:pt x="6755" y="1"/>
                    <a:pt x="6304" y="88"/>
                    <a:pt x="5864" y="277"/>
                  </a:cubicBezTo>
                  <a:cubicBezTo>
                    <a:pt x="3704" y="1172"/>
                    <a:pt x="3086" y="3980"/>
                    <a:pt x="4660" y="5708"/>
                  </a:cubicBezTo>
                  <a:lnTo>
                    <a:pt x="2809" y="7591"/>
                  </a:lnTo>
                  <a:cubicBezTo>
                    <a:pt x="2562" y="7406"/>
                    <a:pt x="2253" y="7282"/>
                    <a:pt x="1975" y="7282"/>
                  </a:cubicBezTo>
                  <a:cubicBezTo>
                    <a:pt x="463" y="7313"/>
                    <a:pt x="0" y="9319"/>
                    <a:pt x="1327" y="9998"/>
                  </a:cubicBezTo>
                  <a:cubicBezTo>
                    <a:pt x="1546" y="10110"/>
                    <a:pt x="1765" y="10160"/>
                    <a:pt x="1975" y="10160"/>
                  </a:cubicBezTo>
                  <a:cubicBezTo>
                    <a:pt x="3040" y="10160"/>
                    <a:pt x="3865" y="8874"/>
                    <a:pt x="3117" y="7869"/>
                  </a:cubicBezTo>
                  <a:lnTo>
                    <a:pt x="5000" y="6017"/>
                  </a:lnTo>
                  <a:cubicBezTo>
                    <a:pt x="5339" y="6326"/>
                    <a:pt x="5771" y="6542"/>
                    <a:pt x="6234" y="6696"/>
                  </a:cubicBezTo>
                  <a:lnTo>
                    <a:pt x="6234" y="10307"/>
                  </a:lnTo>
                  <a:cubicBezTo>
                    <a:pt x="6111" y="10276"/>
                    <a:pt x="5987" y="10245"/>
                    <a:pt x="5864" y="10245"/>
                  </a:cubicBezTo>
                  <a:cubicBezTo>
                    <a:pt x="5617" y="10245"/>
                    <a:pt x="5339" y="10369"/>
                    <a:pt x="5154" y="10554"/>
                  </a:cubicBezTo>
                  <a:cubicBezTo>
                    <a:pt x="4969" y="10739"/>
                    <a:pt x="4876" y="10955"/>
                    <a:pt x="4846" y="11233"/>
                  </a:cubicBezTo>
                  <a:cubicBezTo>
                    <a:pt x="4722" y="12745"/>
                    <a:pt x="6018" y="13825"/>
                    <a:pt x="6605" y="14226"/>
                  </a:cubicBezTo>
                  <a:cubicBezTo>
                    <a:pt x="6790" y="14381"/>
                    <a:pt x="7006" y="14442"/>
                    <a:pt x="7222" y="14473"/>
                  </a:cubicBezTo>
                  <a:lnTo>
                    <a:pt x="10030" y="14473"/>
                  </a:lnTo>
                  <a:cubicBezTo>
                    <a:pt x="10308" y="14473"/>
                    <a:pt x="10308" y="14041"/>
                    <a:pt x="10030" y="14041"/>
                  </a:cubicBezTo>
                  <a:lnTo>
                    <a:pt x="7253" y="14041"/>
                  </a:lnTo>
                  <a:cubicBezTo>
                    <a:pt x="7099" y="14041"/>
                    <a:pt x="6975" y="13979"/>
                    <a:pt x="6852" y="13887"/>
                  </a:cubicBezTo>
                  <a:cubicBezTo>
                    <a:pt x="6358" y="13516"/>
                    <a:pt x="5185" y="12560"/>
                    <a:pt x="5278" y="11264"/>
                  </a:cubicBezTo>
                  <a:cubicBezTo>
                    <a:pt x="5278" y="11109"/>
                    <a:pt x="5339" y="10955"/>
                    <a:pt x="5463" y="10862"/>
                  </a:cubicBezTo>
                  <a:cubicBezTo>
                    <a:pt x="5555" y="10739"/>
                    <a:pt x="5710" y="10677"/>
                    <a:pt x="5833" y="10677"/>
                  </a:cubicBezTo>
                  <a:cubicBezTo>
                    <a:pt x="5987" y="10677"/>
                    <a:pt x="6142" y="10739"/>
                    <a:pt x="6265" y="10862"/>
                  </a:cubicBezTo>
                  <a:cubicBezTo>
                    <a:pt x="6296" y="10893"/>
                    <a:pt x="6358" y="10924"/>
                    <a:pt x="6420" y="10924"/>
                  </a:cubicBezTo>
                  <a:cubicBezTo>
                    <a:pt x="6543" y="10924"/>
                    <a:pt x="6636" y="10831"/>
                    <a:pt x="6636" y="10708"/>
                  </a:cubicBezTo>
                  <a:lnTo>
                    <a:pt x="6636" y="4412"/>
                  </a:lnTo>
                  <a:cubicBezTo>
                    <a:pt x="6682" y="4073"/>
                    <a:pt x="6944" y="3903"/>
                    <a:pt x="7207" y="3903"/>
                  </a:cubicBezTo>
                  <a:cubicBezTo>
                    <a:pt x="7469" y="3903"/>
                    <a:pt x="7731" y="4073"/>
                    <a:pt x="7777" y="4412"/>
                  </a:cubicBezTo>
                  <a:lnTo>
                    <a:pt x="7777" y="9751"/>
                  </a:lnTo>
                  <a:cubicBezTo>
                    <a:pt x="7777" y="9890"/>
                    <a:pt x="7885" y="9960"/>
                    <a:pt x="7994" y="9960"/>
                  </a:cubicBezTo>
                  <a:cubicBezTo>
                    <a:pt x="8102" y="9960"/>
                    <a:pt x="8210" y="9890"/>
                    <a:pt x="8210" y="9751"/>
                  </a:cubicBezTo>
                  <a:lnTo>
                    <a:pt x="8210" y="8332"/>
                  </a:lnTo>
                  <a:cubicBezTo>
                    <a:pt x="8179" y="7961"/>
                    <a:pt x="8456" y="7653"/>
                    <a:pt x="8827" y="7653"/>
                  </a:cubicBezTo>
                  <a:cubicBezTo>
                    <a:pt x="9135" y="7653"/>
                    <a:pt x="9413" y="7900"/>
                    <a:pt x="9413" y="8239"/>
                  </a:cubicBezTo>
                  <a:lnTo>
                    <a:pt x="9413" y="9751"/>
                  </a:lnTo>
                  <a:cubicBezTo>
                    <a:pt x="9413" y="9890"/>
                    <a:pt x="9513" y="9960"/>
                    <a:pt x="9614" y="9960"/>
                  </a:cubicBezTo>
                  <a:cubicBezTo>
                    <a:pt x="9714" y="9960"/>
                    <a:pt x="9814" y="9890"/>
                    <a:pt x="9814" y="9751"/>
                  </a:cubicBezTo>
                  <a:lnTo>
                    <a:pt x="9814" y="8301"/>
                  </a:lnTo>
                  <a:cubicBezTo>
                    <a:pt x="9814" y="7961"/>
                    <a:pt x="10092" y="7653"/>
                    <a:pt x="10432" y="7653"/>
                  </a:cubicBezTo>
                  <a:cubicBezTo>
                    <a:pt x="10771" y="7653"/>
                    <a:pt x="11049" y="7961"/>
                    <a:pt x="11018" y="8301"/>
                  </a:cubicBezTo>
                  <a:lnTo>
                    <a:pt x="11018" y="9751"/>
                  </a:lnTo>
                  <a:cubicBezTo>
                    <a:pt x="11018" y="9875"/>
                    <a:pt x="11111" y="9967"/>
                    <a:pt x="11234" y="9967"/>
                  </a:cubicBezTo>
                  <a:cubicBezTo>
                    <a:pt x="11357" y="9967"/>
                    <a:pt x="11450" y="9875"/>
                    <a:pt x="11450" y="9751"/>
                  </a:cubicBezTo>
                  <a:lnTo>
                    <a:pt x="11450" y="8270"/>
                  </a:lnTo>
                  <a:cubicBezTo>
                    <a:pt x="11450" y="7930"/>
                    <a:pt x="11697" y="7653"/>
                    <a:pt x="12036" y="7653"/>
                  </a:cubicBezTo>
                  <a:cubicBezTo>
                    <a:pt x="12191" y="7653"/>
                    <a:pt x="12345" y="7684"/>
                    <a:pt x="12438" y="7807"/>
                  </a:cubicBezTo>
                  <a:cubicBezTo>
                    <a:pt x="12561" y="7930"/>
                    <a:pt x="12623" y="8085"/>
                    <a:pt x="12623" y="8239"/>
                  </a:cubicBezTo>
                  <a:lnTo>
                    <a:pt x="12623" y="12004"/>
                  </a:lnTo>
                  <a:cubicBezTo>
                    <a:pt x="12623" y="12652"/>
                    <a:pt x="12407" y="13300"/>
                    <a:pt x="12006" y="13794"/>
                  </a:cubicBezTo>
                  <a:cubicBezTo>
                    <a:pt x="11882" y="13949"/>
                    <a:pt x="11697" y="14041"/>
                    <a:pt x="11481" y="14072"/>
                  </a:cubicBezTo>
                  <a:cubicBezTo>
                    <a:pt x="11471" y="14071"/>
                    <a:pt x="11462" y="14070"/>
                    <a:pt x="11453" y="14070"/>
                  </a:cubicBezTo>
                  <a:cubicBezTo>
                    <a:pt x="11203" y="14070"/>
                    <a:pt x="11213" y="14473"/>
                    <a:pt x="11481" y="14473"/>
                  </a:cubicBezTo>
                  <a:cubicBezTo>
                    <a:pt x="11820" y="14473"/>
                    <a:pt x="12129" y="14319"/>
                    <a:pt x="12345" y="14072"/>
                  </a:cubicBezTo>
                  <a:cubicBezTo>
                    <a:pt x="12808" y="13486"/>
                    <a:pt x="13055" y="12745"/>
                    <a:pt x="13055" y="12004"/>
                  </a:cubicBezTo>
                  <a:lnTo>
                    <a:pt x="13055" y="8239"/>
                  </a:lnTo>
                  <a:cubicBezTo>
                    <a:pt x="13055" y="7961"/>
                    <a:pt x="12931" y="7684"/>
                    <a:pt x="12746" y="7498"/>
                  </a:cubicBezTo>
                  <a:cubicBezTo>
                    <a:pt x="12552" y="7332"/>
                    <a:pt x="12334" y="7216"/>
                    <a:pt x="12091" y="7216"/>
                  </a:cubicBezTo>
                  <a:cubicBezTo>
                    <a:pt x="12063" y="7216"/>
                    <a:pt x="12034" y="7217"/>
                    <a:pt x="12006" y="7221"/>
                  </a:cubicBezTo>
                  <a:cubicBezTo>
                    <a:pt x="11697" y="7221"/>
                    <a:pt x="11419" y="7375"/>
                    <a:pt x="11234" y="7622"/>
                  </a:cubicBezTo>
                  <a:cubicBezTo>
                    <a:pt x="11033" y="7344"/>
                    <a:pt x="10725" y="7205"/>
                    <a:pt x="10416" y="7205"/>
                  </a:cubicBezTo>
                  <a:cubicBezTo>
                    <a:pt x="10108" y="7205"/>
                    <a:pt x="9799" y="7344"/>
                    <a:pt x="9598" y="7622"/>
                  </a:cubicBezTo>
                  <a:cubicBezTo>
                    <a:pt x="9415" y="7346"/>
                    <a:pt x="9110" y="7202"/>
                    <a:pt x="8803" y="7202"/>
                  </a:cubicBezTo>
                  <a:cubicBezTo>
                    <a:pt x="8594" y="7202"/>
                    <a:pt x="8384" y="7269"/>
                    <a:pt x="8210" y="7406"/>
                  </a:cubicBezTo>
                  <a:lnTo>
                    <a:pt x="8210" y="6634"/>
                  </a:lnTo>
                  <a:cubicBezTo>
                    <a:pt x="8858" y="6418"/>
                    <a:pt x="9444" y="6017"/>
                    <a:pt x="9845" y="5462"/>
                  </a:cubicBezTo>
                  <a:cubicBezTo>
                    <a:pt x="10277" y="4906"/>
                    <a:pt x="10493" y="4258"/>
                    <a:pt x="10555" y="3610"/>
                  </a:cubicBezTo>
                  <a:lnTo>
                    <a:pt x="13055" y="3610"/>
                  </a:lnTo>
                  <a:cubicBezTo>
                    <a:pt x="13117" y="3764"/>
                    <a:pt x="13209" y="3918"/>
                    <a:pt x="13333" y="4042"/>
                  </a:cubicBezTo>
                  <a:cubicBezTo>
                    <a:pt x="13487" y="4258"/>
                    <a:pt x="13734" y="4351"/>
                    <a:pt x="14012" y="4381"/>
                  </a:cubicBezTo>
                  <a:cubicBezTo>
                    <a:pt x="14043" y="4385"/>
                    <a:pt x="14074" y="4387"/>
                    <a:pt x="14106" y="4387"/>
                  </a:cubicBezTo>
                  <a:cubicBezTo>
                    <a:pt x="14320" y="4387"/>
                    <a:pt x="14529" y="4296"/>
                    <a:pt x="14691" y="4134"/>
                  </a:cubicBezTo>
                  <a:cubicBezTo>
                    <a:pt x="15092" y="3795"/>
                    <a:pt x="15153" y="3178"/>
                    <a:pt x="14814" y="2777"/>
                  </a:cubicBezTo>
                  <a:cubicBezTo>
                    <a:pt x="14629" y="2591"/>
                    <a:pt x="14382" y="2468"/>
                    <a:pt x="14135" y="2437"/>
                  </a:cubicBezTo>
                  <a:cubicBezTo>
                    <a:pt x="14114" y="2436"/>
                    <a:pt x="14093" y="2435"/>
                    <a:pt x="14073" y="2435"/>
                  </a:cubicBezTo>
                  <a:cubicBezTo>
                    <a:pt x="13605" y="2435"/>
                    <a:pt x="13205" y="2765"/>
                    <a:pt x="13117" y="3209"/>
                  </a:cubicBezTo>
                  <a:lnTo>
                    <a:pt x="10586" y="3209"/>
                  </a:lnTo>
                  <a:cubicBezTo>
                    <a:pt x="10488" y="1340"/>
                    <a:pt x="8921" y="1"/>
                    <a:pt x="719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9" name="Google Shape;12649;p23"/>
          <p:cNvGrpSpPr/>
          <p:nvPr/>
        </p:nvGrpSpPr>
        <p:grpSpPr>
          <a:xfrm>
            <a:off x="3373051" y="5300648"/>
            <a:ext cx="409467" cy="483533"/>
            <a:chOff x="5533300" y="4140550"/>
            <a:chExt cx="307100" cy="362650"/>
          </a:xfrm>
          <a:noFill/>
        </p:grpSpPr>
        <p:sp>
          <p:nvSpPr>
            <p:cNvPr id="12650" name="Google Shape;12650;p23"/>
            <p:cNvSpPr/>
            <p:nvPr/>
          </p:nvSpPr>
          <p:spPr>
            <a:xfrm>
              <a:off x="5698425" y="4326500"/>
              <a:ext cx="109575" cy="93200"/>
            </a:xfrm>
            <a:custGeom>
              <a:avLst/>
              <a:gdLst/>
              <a:ahLst/>
              <a:cxnLst/>
              <a:rect l="l" t="t" r="r" b="b"/>
              <a:pathLst>
                <a:path w="4383" h="3728" extrusionOk="0">
                  <a:moveTo>
                    <a:pt x="2510" y="1424"/>
                  </a:moveTo>
                  <a:cubicBezTo>
                    <a:pt x="2582" y="1424"/>
                    <a:pt x="2656" y="1452"/>
                    <a:pt x="2716" y="1512"/>
                  </a:cubicBezTo>
                  <a:cubicBezTo>
                    <a:pt x="2932" y="1728"/>
                    <a:pt x="2778" y="2037"/>
                    <a:pt x="2500" y="2037"/>
                  </a:cubicBezTo>
                  <a:cubicBezTo>
                    <a:pt x="2346" y="2037"/>
                    <a:pt x="2222" y="1883"/>
                    <a:pt x="2222" y="1728"/>
                  </a:cubicBezTo>
                  <a:cubicBezTo>
                    <a:pt x="2222" y="1541"/>
                    <a:pt x="2362" y="1424"/>
                    <a:pt x="2510" y="1424"/>
                  </a:cubicBezTo>
                  <a:close/>
                  <a:moveTo>
                    <a:pt x="2500" y="463"/>
                  </a:moveTo>
                  <a:cubicBezTo>
                    <a:pt x="3735" y="463"/>
                    <a:pt x="4383" y="1883"/>
                    <a:pt x="3580" y="2778"/>
                  </a:cubicBezTo>
                  <a:lnTo>
                    <a:pt x="3580" y="2809"/>
                  </a:lnTo>
                  <a:cubicBezTo>
                    <a:pt x="3488" y="2531"/>
                    <a:pt x="3303" y="2315"/>
                    <a:pt x="3086" y="2191"/>
                  </a:cubicBezTo>
                  <a:cubicBezTo>
                    <a:pt x="3179" y="2068"/>
                    <a:pt x="3241" y="1883"/>
                    <a:pt x="3241" y="1728"/>
                  </a:cubicBezTo>
                  <a:cubicBezTo>
                    <a:pt x="3272" y="1204"/>
                    <a:pt x="2894" y="941"/>
                    <a:pt x="2516" y="941"/>
                  </a:cubicBezTo>
                  <a:cubicBezTo>
                    <a:pt x="2137" y="941"/>
                    <a:pt x="1759" y="1204"/>
                    <a:pt x="1790" y="1728"/>
                  </a:cubicBezTo>
                  <a:cubicBezTo>
                    <a:pt x="1790" y="1883"/>
                    <a:pt x="1852" y="2068"/>
                    <a:pt x="1945" y="2191"/>
                  </a:cubicBezTo>
                  <a:cubicBezTo>
                    <a:pt x="1729" y="2315"/>
                    <a:pt x="1543" y="2531"/>
                    <a:pt x="1451" y="2778"/>
                  </a:cubicBezTo>
                  <a:cubicBezTo>
                    <a:pt x="648" y="1883"/>
                    <a:pt x="1297" y="463"/>
                    <a:pt x="2500" y="463"/>
                  </a:cubicBezTo>
                  <a:close/>
                  <a:moveTo>
                    <a:pt x="2500" y="2438"/>
                  </a:moveTo>
                  <a:cubicBezTo>
                    <a:pt x="2832" y="2438"/>
                    <a:pt x="3164" y="2654"/>
                    <a:pt x="3210" y="3086"/>
                  </a:cubicBezTo>
                  <a:cubicBezTo>
                    <a:pt x="2994" y="3210"/>
                    <a:pt x="2778" y="3272"/>
                    <a:pt x="2531" y="3272"/>
                  </a:cubicBezTo>
                  <a:cubicBezTo>
                    <a:pt x="2253" y="3272"/>
                    <a:pt x="2006" y="3210"/>
                    <a:pt x="1790" y="3086"/>
                  </a:cubicBezTo>
                  <a:cubicBezTo>
                    <a:pt x="1837" y="2654"/>
                    <a:pt x="2168" y="2438"/>
                    <a:pt x="2500" y="2438"/>
                  </a:cubicBezTo>
                  <a:close/>
                  <a:moveTo>
                    <a:pt x="2531" y="0"/>
                  </a:moveTo>
                  <a:cubicBezTo>
                    <a:pt x="864" y="0"/>
                    <a:pt x="0" y="1975"/>
                    <a:pt x="1173" y="3179"/>
                  </a:cubicBezTo>
                  <a:cubicBezTo>
                    <a:pt x="1552" y="3557"/>
                    <a:pt x="2017" y="3727"/>
                    <a:pt x="2474" y="3727"/>
                  </a:cubicBezTo>
                  <a:cubicBezTo>
                    <a:pt x="3432" y="3727"/>
                    <a:pt x="4352" y="2981"/>
                    <a:pt x="4352" y="1852"/>
                  </a:cubicBezTo>
                  <a:cubicBezTo>
                    <a:pt x="4352" y="833"/>
                    <a:pt x="3549" y="0"/>
                    <a:pt x="253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1" name="Google Shape;12651;p23"/>
            <p:cNvSpPr/>
            <p:nvPr/>
          </p:nvSpPr>
          <p:spPr>
            <a:xfrm>
              <a:off x="5533300" y="4140550"/>
              <a:ext cx="307100" cy="362650"/>
            </a:xfrm>
            <a:custGeom>
              <a:avLst/>
              <a:gdLst/>
              <a:ahLst/>
              <a:cxnLst/>
              <a:rect l="l" t="t" r="r" b="b"/>
              <a:pathLst>
                <a:path w="12284" h="14506" extrusionOk="0">
                  <a:moveTo>
                    <a:pt x="10988" y="433"/>
                  </a:moveTo>
                  <a:cubicBezTo>
                    <a:pt x="11451" y="433"/>
                    <a:pt x="11852" y="834"/>
                    <a:pt x="11852" y="1328"/>
                  </a:cubicBezTo>
                  <a:lnTo>
                    <a:pt x="11852" y="1698"/>
                  </a:lnTo>
                  <a:lnTo>
                    <a:pt x="402" y="1698"/>
                  </a:lnTo>
                  <a:lnTo>
                    <a:pt x="402" y="1328"/>
                  </a:lnTo>
                  <a:cubicBezTo>
                    <a:pt x="402" y="834"/>
                    <a:pt x="803" y="433"/>
                    <a:pt x="1297" y="433"/>
                  </a:cubicBezTo>
                  <a:close/>
                  <a:moveTo>
                    <a:pt x="1297" y="1"/>
                  </a:moveTo>
                  <a:cubicBezTo>
                    <a:pt x="556" y="1"/>
                    <a:pt x="1" y="587"/>
                    <a:pt x="1" y="1328"/>
                  </a:cubicBezTo>
                  <a:lnTo>
                    <a:pt x="1" y="13179"/>
                  </a:lnTo>
                  <a:cubicBezTo>
                    <a:pt x="1" y="13919"/>
                    <a:pt x="556" y="14506"/>
                    <a:pt x="1297" y="14506"/>
                  </a:cubicBezTo>
                  <a:lnTo>
                    <a:pt x="10988" y="14506"/>
                  </a:lnTo>
                  <a:cubicBezTo>
                    <a:pt x="11698" y="14506"/>
                    <a:pt x="12284" y="13919"/>
                    <a:pt x="12284" y="13179"/>
                  </a:cubicBezTo>
                  <a:lnTo>
                    <a:pt x="12284" y="9845"/>
                  </a:lnTo>
                  <a:cubicBezTo>
                    <a:pt x="12284" y="9707"/>
                    <a:pt x="12176" y="9637"/>
                    <a:pt x="12068" y="9637"/>
                  </a:cubicBezTo>
                  <a:cubicBezTo>
                    <a:pt x="11960" y="9637"/>
                    <a:pt x="11852" y="9707"/>
                    <a:pt x="11852" y="9845"/>
                  </a:cubicBezTo>
                  <a:lnTo>
                    <a:pt x="11852" y="13179"/>
                  </a:lnTo>
                  <a:cubicBezTo>
                    <a:pt x="11852" y="13672"/>
                    <a:pt x="11451" y="14074"/>
                    <a:pt x="10988" y="14074"/>
                  </a:cubicBezTo>
                  <a:lnTo>
                    <a:pt x="1297" y="14074"/>
                  </a:lnTo>
                  <a:cubicBezTo>
                    <a:pt x="803" y="14074"/>
                    <a:pt x="402" y="13672"/>
                    <a:pt x="402" y="13179"/>
                  </a:cubicBezTo>
                  <a:lnTo>
                    <a:pt x="402" y="2161"/>
                  </a:lnTo>
                  <a:lnTo>
                    <a:pt x="11852" y="2161"/>
                  </a:lnTo>
                  <a:lnTo>
                    <a:pt x="11852" y="8734"/>
                  </a:lnTo>
                  <a:cubicBezTo>
                    <a:pt x="11852" y="8858"/>
                    <a:pt x="11944" y="8950"/>
                    <a:pt x="12068" y="8950"/>
                  </a:cubicBezTo>
                  <a:cubicBezTo>
                    <a:pt x="12191" y="8950"/>
                    <a:pt x="12284" y="8827"/>
                    <a:pt x="12284" y="8734"/>
                  </a:cubicBezTo>
                  <a:lnTo>
                    <a:pt x="12284" y="1328"/>
                  </a:lnTo>
                  <a:cubicBezTo>
                    <a:pt x="12284" y="587"/>
                    <a:pt x="11698" y="1"/>
                    <a:pt x="1098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2" name="Google Shape;12652;p23"/>
            <p:cNvSpPr/>
            <p:nvPr/>
          </p:nvSpPr>
          <p:spPr>
            <a:xfrm>
              <a:off x="5558000" y="41637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3" name="Google Shape;12653;p23"/>
            <p:cNvSpPr/>
            <p:nvPr/>
          </p:nvSpPr>
          <p:spPr>
            <a:xfrm>
              <a:off x="5576525" y="41637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4" name="Google Shape;12654;p23"/>
            <p:cNvSpPr/>
            <p:nvPr/>
          </p:nvSpPr>
          <p:spPr>
            <a:xfrm>
              <a:off x="5595800" y="41637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5" name="Google Shape;12655;p23"/>
            <p:cNvSpPr/>
            <p:nvPr/>
          </p:nvSpPr>
          <p:spPr>
            <a:xfrm>
              <a:off x="5565725" y="4216350"/>
              <a:ext cx="108800" cy="93200"/>
            </a:xfrm>
            <a:custGeom>
              <a:avLst/>
              <a:gdLst/>
              <a:ahLst/>
              <a:cxnLst/>
              <a:rect l="l" t="t" r="r" b="b"/>
              <a:pathLst>
                <a:path w="4352" h="3728" extrusionOk="0">
                  <a:moveTo>
                    <a:pt x="1836" y="1397"/>
                  </a:moveTo>
                  <a:cubicBezTo>
                    <a:pt x="1998" y="1397"/>
                    <a:pt x="2160" y="1505"/>
                    <a:pt x="2130" y="1721"/>
                  </a:cubicBezTo>
                  <a:cubicBezTo>
                    <a:pt x="2160" y="1953"/>
                    <a:pt x="1998" y="2068"/>
                    <a:pt x="1836" y="2068"/>
                  </a:cubicBezTo>
                  <a:cubicBezTo>
                    <a:pt x="1674" y="2068"/>
                    <a:pt x="1512" y="1953"/>
                    <a:pt x="1543" y="1721"/>
                  </a:cubicBezTo>
                  <a:cubicBezTo>
                    <a:pt x="1512" y="1505"/>
                    <a:pt x="1674" y="1397"/>
                    <a:pt x="1836" y="1397"/>
                  </a:cubicBezTo>
                  <a:close/>
                  <a:moveTo>
                    <a:pt x="1852" y="425"/>
                  </a:moveTo>
                  <a:cubicBezTo>
                    <a:pt x="2623" y="425"/>
                    <a:pt x="3271" y="1073"/>
                    <a:pt x="3271" y="1876"/>
                  </a:cubicBezTo>
                  <a:cubicBezTo>
                    <a:pt x="3271" y="2215"/>
                    <a:pt x="3148" y="2555"/>
                    <a:pt x="2932" y="2832"/>
                  </a:cubicBezTo>
                  <a:cubicBezTo>
                    <a:pt x="2808" y="2555"/>
                    <a:pt x="2654" y="2338"/>
                    <a:pt x="2407" y="2215"/>
                  </a:cubicBezTo>
                  <a:cubicBezTo>
                    <a:pt x="2500" y="2092"/>
                    <a:pt x="2562" y="1906"/>
                    <a:pt x="2562" y="1752"/>
                  </a:cubicBezTo>
                  <a:cubicBezTo>
                    <a:pt x="2608" y="1227"/>
                    <a:pt x="2230" y="965"/>
                    <a:pt x="1848" y="965"/>
                  </a:cubicBezTo>
                  <a:cubicBezTo>
                    <a:pt x="1466" y="965"/>
                    <a:pt x="1080" y="1227"/>
                    <a:pt x="1111" y="1752"/>
                  </a:cubicBezTo>
                  <a:cubicBezTo>
                    <a:pt x="1111" y="1906"/>
                    <a:pt x="1173" y="2092"/>
                    <a:pt x="1296" y="2215"/>
                  </a:cubicBezTo>
                  <a:cubicBezTo>
                    <a:pt x="1049" y="2338"/>
                    <a:pt x="864" y="2555"/>
                    <a:pt x="772" y="2801"/>
                  </a:cubicBezTo>
                  <a:cubicBezTo>
                    <a:pt x="0" y="1876"/>
                    <a:pt x="648" y="456"/>
                    <a:pt x="1852" y="456"/>
                  </a:cubicBezTo>
                  <a:lnTo>
                    <a:pt x="1852" y="425"/>
                  </a:lnTo>
                  <a:close/>
                  <a:moveTo>
                    <a:pt x="1852" y="2462"/>
                  </a:moveTo>
                  <a:cubicBezTo>
                    <a:pt x="2191" y="2462"/>
                    <a:pt x="2500" y="2740"/>
                    <a:pt x="2562" y="3110"/>
                  </a:cubicBezTo>
                  <a:cubicBezTo>
                    <a:pt x="2330" y="3233"/>
                    <a:pt x="2083" y="3295"/>
                    <a:pt x="1840" y="3295"/>
                  </a:cubicBezTo>
                  <a:cubicBezTo>
                    <a:pt x="1597" y="3295"/>
                    <a:pt x="1358" y="3233"/>
                    <a:pt x="1142" y="3110"/>
                  </a:cubicBezTo>
                  <a:cubicBezTo>
                    <a:pt x="1173" y="2740"/>
                    <a:pt x="1481" y="2462"/>
                    <a:pt x="1852" y="2462"/>
                  </a:cubicBezTo>
                  <a:close/>
                  <a:moveTo>
                    <a:pt x="1878" y="0"/>
                  </a:moveTo>
                  <a:cubicBezTo>
                    <a:pt x="920" y="0"/>
                    <a:pt x="0" y="747"/>
                    <a:pt x="0" y="1876"/>
                  </a:cubicBezTo>
                  <a:cubicBezTo>
                    <a:pt x="0" y="2863"/>
                    <a:pt x="833" y="3696"/>
                    <a:pt x="1852" y="3727"/>
                  </a:cubicBezTo>
                  <a:cubicBezTo>
                    <a:pt x="3487" y="3727"/>
                    <a:pt x="4352" y="1721"/>
                    <a:pt x="3179" y="548"/>
                  </a:cubicBezTo>
                  <a:cubicBezTo>
                    <a:pt x="2800" y="170"/>
                    <a:pt x="2335" y="0"/>
                    <a:pt x="187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6" name="Google Shape;12656;p23"/>
            <p:cNvSpPr/>
            <p:nvPr/>
          </p:nvSpPr>
          <p:spPr>
            <a:xfrm>
              <a:off x="5561850" y="4436825"/>
              <a:ext cx="250000" cy="35525"/>
            </a:xfrm>
            <a:custGeom>
              <a:avLst/>
              <a:gdLst/>
              <a:ahLst/>
              <a:cxnLst/>
              <a:rect l="l" t="t" r="r" b="b"/>
              <a:pathLst>
                <a:path w="10000" h="1421" extrusionOk="0">
                  <a:moveTo>
                    <a:pt x="865" y="0"/>
                  </a:moveTo>
                  <a:cubicBezTo>
                    <a:pt x="1" y="62"/>
                    <a:pt x="1" y="1358"/>
                    <a:pt x="865" y="1420"/>
                  </a:cubicBezTo>
                  <a:lnTo>
                    <a:pt x="9105" y="1420"/>
                  </a:lnTo>
                  <a:cubicBezTo>
                    <a:pt x="10000" y="1358"/>
                    <a:pt x="10000" y="62"/>
                    <a:pt x="9105" y="0"/>
                  </a:cubicBezTo>
                  <a:lnTo>
                    <a:pt x="2593" y="0"/>
                  </a:lnTo>
                  <a:cubicBezTo>
                    <a:pt x="2315" y="0"/>
                    <a:pt x="2315" y="433"/>
                    <a:pt x="2593" y="433"/>
                  </a:cubicBezTo>
                  <a:lnTo>
                    <a:pt x="9105" y="433"/>
                  </a:lnTo>
                  <a:cubicBezTo>
                    <a:pt x="9444" y="463"/>
                    <a:pt x="9444" y="957"/>
                    <a:pt x="9105" y="988"/>
                  </a:cubicBezTo>
                  <a:lnTo>
                    <a:pt x="865" y="988"/>
                  </a:lnTo>
                  <a:cubicBezTo>
                    <a:pt x="525" y="957"/>
                    <a:pt x="525" y="463"/>
                    <a:pt x="865" y="433"/>
                  </a:cubicBezTo>
                  <a:lnTo>
                    <a:pt x="1451" y="433"/>
                  </a:lnTo>
                  <a:cubicBezTo>
                    <a:pt x="1729" y="433"/>
                    <a:pt x="1729" y="0"/>
                    <a:pt x="145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7" name="Google Shape;12657;p23"/>
            <p:cNvSpPr/>
            <p:nvPr/>
          </p:nvSpPr>
          <p:spPr>
            <a:xfrm>
              <a:off x="5662925" y="4220025"/>
              <a:ext cx="144300" cy="86425"/>
            </a:xfrm>
            <a:custGeom>
              <a:avLst/>
              <a:gdLst/>
              <a:ahLst/>
              <a:cxnLst/>
              <a:rect l="l" t="t" r="r" b="b"/>
              <a:pathLst>
                <a:path w="5772" h="3457" extrusionOk="0">
                  <a:moveTo>
                    <a:pt x="1852" y="0"/>
                  </a:moveTo>
                  <a:cubicBezTo>
                    <a:pt x="1359" y="0"/>
                    <a:pt x="957" y="401"/>
                    <a:pt x="957" y="895"/>
                  </a:cubicBezTo>
                  <a:lnTo>
                    <a:pt x="957" y="988"/>
                  </a:lnTo>
                  <a:lnTo>
                    <a:pt x="278" y="988"/>
                  </a:lnTo>
                  <a:cubicBezTo>
                    <a:pt x="93" y="988"/>
                    <a:pt x="1" y="1204"/>
                    <a:pt x="124" y="1327"/>
                  </a:cubicBezTo>
                  <a:lnTo>
                    <a:pt x="957" y="2315"/>
                  </a:lnTo>
                  <a:lnTo>
                    <a:pt x="957" y="2562"/>
                  </a:lnTo>
                  <a:cubicBezTo>
                    <a:pt x="957" y="3056"/>
                    <a:pt x="1359" y="3457"/>
                    <a:pt x="1852" y="3457"/>
                  </a:cubicBezTo>
                  <a:lnTo>
                    <a:pt x="4877" y="3457"/>
                  </a:lnTo>
                  <a:cubicBezTo>
                    <a:pt x="5371" y="3457"/>
                    <a:pt x="5772" y="3056"/>
                    <a:pt x="5772" y="2562"/>
                  </a:cubicBezTo>
                  <a:lnTo>
                    <a:pt x="5772" y="895"/>
                  </a:lnTo>
                  <a:cubicBezTo>
                    <a:pt x="5772" y="401"/>
                    <a:pt x="5371" y="0"/>
                    <a:pt x="4877" y="0"/>
                  </a:cubicBezTo>
                  <a:lnTo>
                    <a:pt x="4568" y="0"/>
                  </a:lnTo>
                  <a:cubicBezTo>
                    <a:pt x="4290" y="0"/>
                    <a:pt x="4290" y="401"/>
                    <a:pt x="4568" y="401"/>
                  </a:cubicBezTo>
                  <a:lnTo>
                    <a:pt x="4877" y="401"/>
                  </a:lnTo>
                  <a:cubicBezTo>
                    <a:pt x="5124" y="401"/>
                    <a:pt x="5340" y="618"/>
                    <a:pt x="5340" y="895"/>
                  </a:cubicBezTo>
                  <a:lnTo>
                    <a:pt x="5340" y="2562"/>
                  </a:lnTo>
                  <a:cubicBezTo>
                    <a:pt x="5340" y="2809"/>
                    <a:pt x="5124" y="3025"/>
                    <a:pt x="4877" y="3025"/>
                  </a:cubicBezTo>
                  <a:lnTo>
                    <a:pt x="1852" y="3025"/>
                  </a:lnTo>
                  <a:cubicBezTo>
                    <a:pt x="1605" y="3025"/>
                    <a:pt x="1359" y="2809"/>
                    <a:pt x="1359" y="2562"/>
                  </a:cubicBezTo>
                  <a:lnTo>
                    <a:pt x="1359" y="2222"/>
                  </a:lnTo>
                  <a:cubicBezTo>
                    <a:pt x="1359" y="2191"/>
                    <a:pt x="1359" y="2130"/>
                    <a:pt x="1328" y="2099"/>
                  </a:cubicBezTo>
                  <a:lnTo>
                    <a:pt x="741" y="1389"/>
                  </a:lnTo>
                  <a:lnTo>
                    <a:pt x="1173" y="1389"/>
                  </a:lnTo>
                  <a:cubicBezTo>
                    <a:pt x="1183" y="1392"/>
                    <a:pt x="1193" y="1394"/>
                    <a:pt x="1203" y="1394"/>
                  </a:cubicBezTo>
                  <a:cubicBezTo>
                    <a:pt x="1285" y="1394"/>
                    <a:pt x="1359" y="1287"/>
                    <a:pt x="1359" y="1204"/>
                  </a:cubicBezTo>
                  <a:lnTo>
                    <a:pt x="1359" y="895"/>
                  </a:lnTo>
                  <a:cubicBezTo>
                    <a:pt x="1389" y="618"/>
                    <a:pt x="1605" y="401"/>
                    <a:pt x="1852" y="401"/>
                  </a:cubicBezTo>
                  <a:lnTo>
                    <a:pt x="3365" y="401"/>
                  </a:lnTo>
                  <a:cubicBezTo>
                    <a:pt x="3673" y="401"/>
                    <a:pt x="3673" y="0"/>
                    <a:pt x="336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8" name="Google Shape;12658;p23"/>
            <p:cNvSpPr/>
            <p:nvPr/>
          </p:nvSpPr>
          <p:spPr>
            <a:xfrm>
              <a:off x="5565725" y="4329575"/>
              <a:ext cx="144300" cy="86450"/>
            </a:xfrm>
            <a:custGeom>
              <a:avLst/>
              <a:gdLst/>
              <a:ahLst/>
              <a:cxnLst/>
              <a:rect l="l" t="t" r="r" b="b"/>
              <a:pathLst>
                <a:path w="5772" h="3458" extrusionOk="0">
                  <a:moveTo>
                    <a:pt x="3920" y="433"/>
                  </a:moveTo>
                  <a:cubicBezTo>
                    <a:pt x="4197" y="433"/>
                    <a:pt x="4413" y="649"/>
                    <a:pt x="4413" y="896"/>
                  </a:cubicBezTo>
                  <a:lnTo>
                    <a:pt x="4413" y="1204"/>
                  </a:lnTo>
                  <a:cubicBezTo>
                    <a:pt x="4413" y="1328"/>
                    <a:pt x="4506" y="1420"/>
                    <a:pt x="4629" y="1420"/>
                  </a:cubicBezTo>
                  <a:lnTo>
                    <a:pt x="5031" y="1420"/>
                  </a:lnTo>
                  <a:lnTo>
                    <a:pt x="4475" y="2161"/>
                  </a:lnTo>
                  <a:cubicBezTo>
                    <a:pt x="4413" y="2192"/>
                    <a:pt x="4413" y="2223"/>
                    <a:pt x="4413" y="2284"/>
                  </a:cubicBezTo>
                  <a:lnTo>
                    <a:pt x="4413" y="2593"/>
                  </a:lnTo>
                  <a:cubicBezTo>
                    <a:pt x="4413" y="2840"/>
                    <a:pt x="4197" y="3056"/>
                    <a:pt x="3920" y="3056"/>
                  </a:cubicBezTo>
                  <a:lnTo>
                    <a:pt x="926" y="3056"/>
                  </a:lnTo>
                  <a:cubicBezTo>
                    <a:pt x="648" y="3056"/>
                    <a:pt x="432" y="2840"/>
                    <a:pt x="432" y="2593"/>
                  </a:cubicBezTo>
                  <a:lnTo>
                    <a:pt x="432" y="896"/>
                  </a:lnTo>
                  <a:cubicBezTo>
                    <a:pt x="432" y="649"/>
                    <a:pt x="648" y="433"/>
                    <a:pt x="926" y="433"/>
                  </a:cubicBezTo>
                  <a:close/>
                  <a:moveTo>
                    <a:pt x="926" y="1"/>
                  </a:moveTo>
                  <a:cubicBezTo>
                    <a:pt x="401" y="1"/>
                    <a:pt x="0" y="402"/>
                    <a:pt x="0" y="896"/>
                  </a:cubicBezTo>
                  <a:lnTo>
                    <a:pt x="0" y="2562"/>
                  </a:lnTo>
                  <a:cubicBezTo>
                    <a:pt x="0" y="3056"/>
                    <a:pt x="401" y="3457"/>
                    <a:pt x="926" y="3457"/>
                  </a:cubicBezTo>
                  <a:lnTo>
                    <a:pt x="3920" y="3457"/>
                  </a:lnTo>
                  <a:cubicBezTo>
                    <a:pt x="4413" y="3457"/>
                    <a:pt x="4815" y="3056"/>
                    <a:pt x="4845" y="2562"/>
                  </a:cubicBezTo>
                  <a:lnTo>
                    <a:pt x="4845" y="2346"/>
                  </a:lnTo>
                  <a:lnTo>
                    <a:pt x="5648" y="1359"/>
                  </a:lnTo>
                  <a:cubicBezTo>
                    <a:pt x="5771" y="1204"/>
                    <a:pt x="5679" y="1019"/>
                    <a:pt x="5493" y="1019"/>
                  </a:cubicBezTo>
                  <a:lnTo>
                    <a:pt x="4845" y="1019"/>
                  </a:lnTo>
                  <a:lnTo>
                    <a:pt x="4845" y="896"/>
                  </a:lnTo>
                  <a:cubicBezTo>
                    <a:pt x="4845" y="402"/>
                    <a:pt x="4444" y="1"/>
                    <a:pt x="395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59" name="Google Shape;12659;p23"/>
          <p:cNvGrpSpPr/>
          <p:nvPr/>
        </p:nvGrpSpPr>
        <p:grpSpPr>
          <a:xfrm>
            <a:off x="5315884" y="2354808"/>
            <a:ext cx="452667" cy="481667"/>
            <a:chOff x="2510400" y="4141325"/>
            <a:chExt cx="339500" cy="361250"/>
          </a:xfrm>
          <a:noFill/>
        </p:grpSpPr>
        <p:sp>
          <p:nvSpPr>
            <p:cNvPr id="12660" name="Google Shape;12660;p23"/>
            <p:cNvSpPr/>
            <p:nvPr/>
          </p:nvSpPr>
          <p:spPr>
            <a:xfrm>
              <a:off x="2510400" y="4141325"/>
              <a:ext cx="339500" cy="361250"/>
            </a:xfrm>
            <a:custGeom>
              <a:avLst/>
              <a:gdLst/>
              <a:ahLst/>
              <a:cxnLst/>
              <a:rect l="l" t="t" r="r" b="b"/>
              <a:pathLst>
                <a:path w="13580" h="14450" extrusionOk="0">
                  <a:moveTo>
                    <a:pt x="7098" y="0"/>
                  </a:moveTo>
                  <a:cubicBezTo>
                    <a:pt x="6203" y="0"/>
                    <a:pt x="5493" y="710"/>
                    <a:pt x="5493" y="1574"/>
                  </a:cubicBezTo>
                  <a:lnTo>
                    <a:pt x="5493" y="3858"/>
                  </a:lnTo>
                  <a:cubicBezTo>
                    <a:pt x="5428" y="3836"/>
                    <a:pt x="5347" y="3814"/>
                    <a:pt x="5273" y="3814"/>
                  </a:cubicBezTo>
                  <a:cubicBezTo>
                    <a:pt x="5242" y="3814"/>
                    <a:pt x="5212" y="3818"/>
                    <a:pt x="5185" y="3827"/>
                  </a:cubicBezTo>
                  <a:lnTo>
                    <a:pt x="1296" y="3827"/>
                  </a:lnTo>
                  <a:cubicBezTo>
                    <a:pt x="586" y="3827"/>
                    <a:pt x="0" y="4383"/>
                    <a:pt x="0" y="5123"/>
                  </a:cubicBezTo>
                  <a:lnTo>
                    <a:pt x="0" y="5556"/>
                  </a:lnTo>
                  <a:cubicBezTo>
                    <a:pt x="0" y="5694"/>
                    <a:pt x="108" y="5764"/>
                    <a:pt x="216" y="5764"/>
                  </a:cubicBezTo>
                  <a:cubicBezTo>
                    <a:pt x="324" y="5764"/>
                    <a:pt x="432" y="5694"/>
                    <a:pt x="432" y="5556"/>
                  </a:cubicBezTo>
                  <a:lnTo>
                    <a:pt x="432" y="5123"/>
                  </a:lnTo>
                  <a:cubicBezTo>
                    <a:pt x="432" y="4630"/>
                    <a:pt x="802" y="4228"/>
                    <a:pt x="1296" y="4228"/>
                  </a:cubicBezTo>
                  <a:lnTo>
                    <a:pt x="5185" y="4228"/>
                  </a:lnTo>
                  <a:cubicBezTo>
                    <a:pt x="5648" y="4228"/>
                    <a:pt x="6049" y="4630"/>
                    <a:pt x="6049" y="5123"/>
                  </a:cubicBezTo>
                  <a:lnTo>
                    <a:pt x="6049" y="7562"/>
                  </a:lnTo>
                  <a:cubicBezTo>
                    <a:pt x="6049" y="7592"/>
                    <a:pt x="6049" y="7623"/>
                    <a:pt x="6049" y="7623"/>
                  </a:cubicBezTo>
                  <a:lnTo>
                    <a:pt x="6049" y="8981"/>
                  </a:lnTo>
                  <a:lnTo>
                    <a:pt x="6049" y="9074"/>
                  </a:lnTo>
                  <a:lnTo>
                    <a:pt x="5617" y="9074"/>
                  </a:lnTo>
                  <a:cubicBezTo>
                    <a:pt x="5597" y="9072"/>
                    <a:pt x="5578" y="9072"/>
                    <a:pt x="5559" y="9072"/>
                  </a:cubicBezTo>
                  <a:cubicBezTo>
                    <a:pt x="5118" y="9072"/>
                    <a:pt x="4719" y="9403"/>
                    <a:pt x="4660" y="9876"/>
                  </a:cubicBezTo>
                  <a:cubicBezTo>
                    <a:pt x="4629" y="9876"/>
                    <a:pt x="4598" y="9876"/>
                    <a:pt x="4598" y="9907"/>
                  </a:cubicBezTo>
                  <a:lnTo>
                    <a:pt x="3642" y="10617"/>
                  </a:lnTo>
                  <a:lnTo>
                    <a:pt x="3642" y="10061"/>
                  </a:lnTo>
                  <a:cubicBezTo>
                    <a:pt x="3642" y="9938"/>
                    <a:pt x="3549" y="9845"/>
                    <a:pt x="3426" y="9845"/>
                  </a:cubicBezTo>
                  <a:lnTo>
                    <a:pt x="1296" y="9845"/>
                  </a:lnTo>
                  <a:cubicBezTo>
                    <a:pt x="802" y="9845"/>
                    <a:pt x="432" y="9444"/>
                    <a:pt x="432" y="8981"/>
                  </a:cubicBezTo>
                  <a:lnTo>
                    <a:pt x="432" y="6852"/>
                  </a:lnTo>
                  <a:cubicBezTo>
                    <a:pt x="432" y="6697"/>
                    <a:pt x="324" y="6620"/>
                    <a:pt x="216" y="6620"/>
                  </a:cubicBezTo>
                  <a:cubicBezTo>
                    <a:pt x="108" y="6620"/>
                    <a:pt x="0" y="6697"/>
                    <a:pt x="0" y="6852"/>
                  </a:cubicBezTo>
                  <a:lnTo>
                    <a:pt x="0" y="8981"/>
                  </a:lnTo>
                  <a:cubicBezTo>
                    <a:pt x="0" y="9691"/>
                    <a:pt x="586" y="10277"/>
                    <a:pt x="1296" y="10277"/>
                  </a:cubicBezTo>
                  <a:lnTo>
                    <a:pt x="3241" y="10277"/>
                  </a:lnTo>
                  <a:lnTo>
                    <a:pt x="3241" y="11049"/>
                  </a:lnTo>
                  <a:cubicBezTo>
                    <a:pt x="3241" y="11159"/>
                    <a:pt x="3335" y="11254"/>
                    <a:pt x="3445" y="11254"/>
                  </a:cubicBezTo>
                  <a:cubicBezTo>
                    <a:pt x="3489" y="11254"/>
                    <a:pt x="3536" y="11238"/>
                    <a:pt x="3580" y="11203"/>
                  </a:cubicBezTo>
                  <a:lnTo>
                    <a:pt x="4629" y="10401"/>
                  </a:lnTo>
                  <a:lnTo>
                    <a:pt x="4629" y="12777"/>
                  </a:lnTo>
                  <a:cubicBezTo>
                    <a:pt x="4629" y="13302"/>
                    <a:pt x="5092" y="13765"/>
                    <a:pt x="5617" y="13765"/>
                  </a:cubicBezTo>
                  <a:lnTo>
                    <a:pt x="6913" y="13765"/>
                  </a:lnTo>
                  <a:lnTo>
                    <a:pt x="6913" y="14259"/>
                  </a:lnTo>
                  <a:cubicBezTo>
                    <a:pt x="6936" y="14370"/>
                    <a:pt x="7039" y="14450"/>
                    <a:pt x="7141" y="14450"/>
                  </a:cubicBezTo>
                  <a:cubicBezTo>
                    <a:pt x="7180" y="14450"/>
                    <a:pt x="7219" y="14438"/>
                    <a:pt x="7253" y="14413"/>
                  </a:cubicBezTo>
                  <a:lnTo>
                    <a:pt x="8117" y="13765"/>
                  </a:lnTo>
                  <a:lnTo>
                    <a:pt x="8395" y="13765"/>
                  </a:lnTo>
                  <a:cubicBezTo>
                    <a:pt x="8919" y="13765"/>
                    <a:pt x="9351" y="13302"/>
                    <a:pt x="9351" y="12777"/>
                  </a:cubicBezTo>
                  <a:lnTo>
                    <a:pt x="9351" y="12376"/>
                  </a:lnTo>
                  <a:cubicBezTo>
                    <a:pt x="9351" y="12237"/>
                    <a:pt x="9251" y="12168"/>
                    <a:pt x="9151" y="12168"/>
                  </a:cubicBezTo>
                  <a:cubicBezTo>
                    <a:pt x="9050" y="12168"/>
                    <a:pt x="8950" y="12237"/>
                    <a:pt x="8950" y="12376"/>
                  </a:cubicBezTo>
                  <a:lnTo>
                    <a:pt x="8950" y="12777"/>
                  </a:lnTo>
                  <a:cubicBezTo>
                    <a:pt x="8950" y="13086"/>
                    <a:pt x="8672" y="13333"/>
                    <a:pt x="8395" y="13333"/>
                  </a:cubicBezTo>
                  <a:lnTo>
                    <a:pt x="8055" y="13333"/>
                  </a:lnTo>
                  <a:cubicBezTo>
                    <a:pt x="7993" y="13333"/>
                    <a:pt x="7962" y="13333"/>
                    <a:pt x="7932" y="13364"/>
                  </a:cubicBezTo>
                  <a:lnTo>
                    <a:pt x="7345" y="13826"/>
                  </a:lnTo>
                  <a:lnTo>
                    <a:pt x="7345" y="13549"/>
                  </a:lnTo>
                  <a:cubicBezTo>
                    <a:pt x="7345" y="13425"/>
                    <a:pt x="7253" y="13333"/>
                    <a:pt x="7129" y="13333"/>
                  </a:cubicBezTo>
                  <a:lnTo>
                    <a:pt x="5617" y="13333"/>
                  </a:lnTo>
                  <a:cubicBezTo>
                    <a:pt x="5308" y="13333"/>
                    <a:pt x="5061" y="13086"/>
                    <a:pt x="5061" y="12777"/>
                  </a:cubicBezTo>
                  <a:lnTo>
                    <a:pt x="5061" y="10030"/>
                  </a:lnTo>
                  <a:cubicBezTo>
                    <a:pt x="5061" y="9722"/>
                    <a:pt x="5308" y="9475"/>
                    <a:pt x="5617" y="9475"/>
                  </a:cubicBezTo>
                  <a:lnTo>
                    <a:pt x="8395" y="9475"/>
                  </a:lnTo>
                  <a:cubicBezTo>
                    <a:pt x="8672" y="9475"/>
                    <a:pt x="8950" y="9722"/>
                    <a:pt x="8950" y="10030"/>
                  </a:cubicBezTo>
                  <a:lnTo>
                    <a:pt x="8950" y="11049"/>
                  </a:lnTo>
                  <a:cubicBezTo>
                    <a:pt x="8950" y="11203"/>
                    <a:pt x="9050" y="11280"/>
                    <a:pt x="9151" y="11280"/>
                  </a:cubicBezTo>
                  <a:cubicBezTo>
                    <a:pt x="9251" y="11280"/>
                    <a:pt x="9351" y="11203"/>
                    <a:pt x="9351" y="11049"/>
                  </a:cubicBezTo>
                  <a:lnTo>
                    <a:pt x="9351" y="10030"/>
                  </a:lnTo>
                  <a:cubicBezTo>
                    <a:pt x="9351" y="9475"/>
                    <a:pt x="8919" y="9043"/>
                    <a:pt x="8364" y="9043"/>
                  </a:cubicBezTo>
                  <a:lnTo>
                    <a:pt x="6481" y="9043"/>
                  </a:lnTo>
                  <a:lnTo>
                    <a:pt x="6481" y="7932"/>
                  </a:lnTo>
                  <a:cubicBezTo>
                    <a:pt x="6666" y="8024"/>
                    <a:pt x="6882" y="8055"/>
                    <a:pt x="7067" y="8055"/>
                  </a:cubicBezTo>
                  <a:lnTo>
                    <a:pt x="9444" y="8055"/>
                  </a:lnTo>
                  <a:lnTo>
                    <a:pt x="9444" y="9105"/>
                  </a:lnTo>
                  <a:cubicBezTo>
                    <a:pt x="9444" y="9215"/>
                    <a:pt x="9554" y="9309"/>
                    <a:pt x="9662" y="9309"/>
                  </a:cubicBezTo>
                  <a:cubicBezTo>
                    <a:pt x="9705" y="9309"/>
                    <a:pt x="9748" y="9294"/>
                    <a:pt x="9783" y="9259"/>
                  </a:cubicBezTo>
                  <a:lnTo>
                    <a:pt x="11357" y="8055"/>
                  </a:lnTo>
                  <a:lnTo>
                    <a:pt x="12005" y="8055"/>
                  </a:lnTo>
                  <a:cubicBezTo>
                    <a:pt x="12869" y="8055"/>
                    <a:pt x="13579" y="7345"/>
                    <a:pt x="13579" y="6481"/>
                  </a:cubicBezTo>
                  <a:lnTo>
                    <a:pt x="13579" y="1574"/>
                  </a:lnTo>
                  <a:cubicBezTo>
                    <a:pt x="13579" y="710"/>
                    <a:pt x="12869" y="0"/>
                    <a:pt x="12005" y="0"/>
                  </a:cubicBezTo>
                  <a:lnTo>
                    <a:pt x="11388" y="0"/>
                  </a:lnTo>
                  <a:cubicBezTo>
                    <a:pt x="11079" y="0"/>
                    <a:pt x="11079" y="432"/>
                    <a:pt x="11388" y="432"/>
                  </a:cubicBezTo>
                  <a:lnTo>
                    <a:pt x="12005" y="432"/>
                  </a:lnTo>
                  <a:cubicBezTo>
                    <a:pt x="12623" y="432"/>
                    <a:pt x="13147" y="926"/>
                    <a:pt x="13147" y="1574"/>
                  </a:cubicBezTo>
                  <a:lnTo>
                    <a:pt x="13147" y="6481"/>
                  </a:lnTo>
                  <a:cubicBezTo>
                    <a:pt x="13147" y="7129"/>
                    <a:pt x="12623" y="7654"/>
                    <a:pt x="12005" y="7654"/>
                  </a:cubicBezTo>
                  <a:lnTo>
                    <a:pt x="11296" y="7654"/>
                  </a:lnTo>
                  <a:cubicBezTo>
                    <a:pt x="11234" y="7654"/>
                    <a:pt x="11203" y="7654"/>
                    <a:pt x="11172" y="7685"/>
                  </a:cubicBezTo>
                  <a:lnTo>
                    <a:pt x="9876" y="8673"/>
                  </a:lnTo>
                  <a:lnTo>
                    <a:pt x="9876" y="7870"/>
                  </a:lnTo>
                  <a:cubicBezTo>
                    <a:pt x="9876" y="7747"/>
                    <a:pt x="9783" y="7654"/>
                    <a:pt x="9660" y="7654"/>
                  </a:cubicBezTo>
                  <a:lnTo>
                    <a:pt x="7098" y="7654"/>
                  </a:lnTo>
                  <a:cubicBezTo>
                    <a:pt x="6882" y="7654"/>
                    <a:pt x="6666" y="7592"/>
                    <a:pt x="6481" y="7500"/>
                  </a:cubicBezTo>
                  <a:lnTo>
                    <a:pt x="6481" y="5123"/>
                  </a:lnTo>
                  <a:cubicBezTo>
                    <a:pt x="6481" y="4691"/>
                    <a:pt x="6265" y="4259"/>
                    <a:pt x="5926" y="4043"/>
                  </a:cubicBezTo>
                  <a:lnTo>
                    <a:pt x="5926" y="1574"/>
                  </a:lnTo>
                  <a:cubicBezTo>
                    <a:pt x="5926" y="926"/>
                    <a:pt x="6419" y="432"/>
                    <a:pt x="7067" y="432"/>
                  </a:cubicBezTo>
                  <a:lnTo>
                    <a:pt x="10030" y="432"/>
                  </a:lnTo>
                  <a:cubicBezTo>
                    <a:pt x="10339" y="432"/>
                    <a:pt x="10339" y="0"/>
                    <a:pt x="1003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661" name="Google Shape;12661;p23"/>
            <p:cNvGrpSpPr/>
            <p:nvPr/>
          </p:nvGrpSpPr>
          <p:grpSpPr>
            <a:xfrm>
              <a:off x="2548975" y="4180400"/>
              <a:ext cx="260800" cy="179300"/>
              <a:chOff x="2548975" y="4180400"/>
              <a:chExt cx="260800" cy="179300"/>
            </a:xfrm>
            <a:grpFill/>
          </p:grpSpPr>
          <p:sp>
            <p:nvSpPr>
              <p:cNvPr id="12662" name="Google Shape;12662;p23"/>
              <p:cNvSpPr/>
              <p:nvPr/>
            </p:nvSpPr>
            <p:spPr>
              <a:xfrm>
                <a:off x="2687075" y="4180400"/>
                <a:ext cx="1227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4908" h="4888" extrusionOk="0">
                    <a:moveTo>
                      <a:pt x="1173" y="2233"/>
                    </a:moveTo>
                    <a:lnTo>
                      <a:pt x="1173" y="4394"/>
                    </a:lnTo>
                    <a:lnTo>
                      <a:pt x="463" y="4394"/>
                    </a:lnTo>
                    <a:lnTo>
                      <a:pt x="463" y="2233"/>
                    </a:lnTo>
                    <a:close/>
                    <a:moveTo>
                      <a:pt x="2901" y="413"/>
                    </a:moveTo>
                    <a:cubicBezTo>
                      <a:pt x="3087" y="752"/>
                      <a:pt x="3087" y="1153"/>
                      <a:pt x="2963" y="1493"/>
                    </a:cubicBezTo>
                    <a:lnTo>
                      <a:pt x="2778" y="1894"/>
                    </a:lnTo>
                    <a:cubicBezTo>
                      <a:pt x="2747" y="1956"/>
                      <a:pt x="2747" y="2017"/>
                      <a:pt x="2778" y="2079"/>
                    </a:cubicBezTo>
                    <a:cubicBezTo>
                      <a:pt x="2809" y="2141"/>
                      <a:pt x="2901" y="2172"/>
                      <a:pt x="2963" y="2172"/>
                    </a:cubicBezTo>
                    <a:lnTo>
                      <a:pt x="4383" y="2203"/>
                    </a:lnTo>
                    <a:cubicBezTo>
                      <a:pt x="4445" y="2203"/>
                      <a:pt x="4475" y="2233"/>
                      <a:pt x="4506" y="2326"/>
                    </a:cubicBezTo>
                    <a:lnTo>
                      <a:pt x="4506" y="2604"/>
                    </a:lnTo>
                    <a:lnTo>
                      <a:pt x="4506" y="4332"/>
                    </a:lnTo>
                    <a:cubicBezTo>
                      <a:pt x="4475" y="4363"/>
                      <a:pt x="4475" y="4394"/>
                      <a:pt x="4445" y="4425"/>
                    </a:cubicBezTo>
                    <a:cubicBezTo>
                      <a:pt x="4445" y="4455"/>
                      <a:pt x="4414" y="4455"/>
                      <a:pt x="4383" y="4486"/>
                    </a:cubicBezTo>
                    <a:lnTo>
                      <a:pt x="2346" y="4486"/>
                    </a:lnTo>
                    <a:cubicBezTo>
                      <a:pt x="2099" y="4455"/>
                      <a:pt x="1852" y="4394"/>
                      <a:pt x="1667" y="4239"/>
                    </a:cubicBezTo>
                    <a:lnTo>
                      <a:pt x="1574" y="4178"/>
                    </a:lnTo>
                    <a:lnTo>
                      <a:pt x="1574" y="2511"/>
                    </a:lnTo>
                    <a:lnTo>
                      <a:pt x="2439" y="1524"/>
                    </a:lnTo>
                    <a:cubicBezTo>
                      <a:pt x="2716" y="1215"/>
                      <a:pt x="2871" y="814"/>
                      <a:pt x="2871" y="413"/>
                    </a:cubicBezTo>
                    <a:close/>
                    <a:moveTo>
                      <a:pt x="2899" y="1"/>
                    </a:moveTo>
                    <a:cubicBezTo>
                      <a:pt x="2662" y="1"/>
                      <a:pt x="2469" y="198"/>
                      <a:pt x="2469" y="443"/>
                    </a:cubicBezTo>
                    <a:cubicBezTo>
                      <a:pt x="2469" y="752"/>
                      <a:pt x="2346" y="1030"/>
                      <a:pt x="2130" y="1246"/>
                    </a:cubicBezTo>
                    <a:lnTo>
                      <a:pt x="1574" y="1894"/>
                    </a:lnTo>
                    <a:cubicBezTo>
                      <a:pt x="1513" y="1832"/>
                      <a:pt x="1451" y="1801"/>
                      <a:pt x="1389" y="1801"/>
                    </a:cubicBezTo>
                    <a:lnTo>
                      <a:pt x="216" y="1801"/>
                    </a:lnTo>
                    <a:cubicBezTo>
                      <a:pt x="93" y="1801"/>
                      <a:pt x="0" y="1894"/>
                      <a:pt x="0" y="2017"/>
                    </a:cubicBezTo>
                    <a:lnTo>
                      <a:pt x="0" y="4579"/>
                    </a:lnTo>
                    <a:cubicBezTo>
                      <a:pt x="0" y="4702"/>
                      <a:pt x="93" y="4795"/>
                      <a:pt x="216" y="4795"/>
                    </a:cubicBezTo>
                    <a:lnTo>
                      <a:pt x="1389" y="4795"/>
                    </a:lnTo>
                    <a:cubicBezTo>
                      <a:pt x="1451" y="4795"/>
                      <a:pt x="1544" y="4764"/>
                      <a:pt x="1574" y="4671"/>
                    </a:cubicBezTo>
                    <a:cubicBezTo>
                      <a:pt x="1821" y="4826"/>
                      <a:pt x="2068" y="4887"/>
                      <a:pt x="2346" y="4887"/>
                    </a:cubicBezTo>
                    <a:lnTo>
                      <a:pt x="4352" y="4887"/>
                    </a:lnTo>
                    <a:cubicBezTo>
                      <a:pt x="4661" y="4887"/>
                      <a:pt x="4907" y="4641"/>
                      <a:pt x="4907" y="4332"/>
                    </a:cubicBezTo>
                    <a:lnTo>
                      <a:pt x="4907" y="2326"/>
                    </a:lnTo>
                    <a:cubicBezTo>
                      <a:pt x="4907" y="2017"/>
                      <a:pt x="4661" y="1770"/>
                      <a:pt x="4352" y="1770"/>
                    </a:cubicBezTo>
                    <a:lnTo>
                      <a:pt x="3303" y="1770"/>
                    </a:lnTo>
                    <a:lnTo>
                      <a:pt x="3364" y="1678"/>
                    </a:lnTo>
                    <a:cubicBezTo>
                      <a:pt x="3550" y="1184"/>
                      <a:pt x="3519" y="659"/>
                      <a:pt x="3272" y="197"/>
                    </a:cubicBezTo>
                    <a:cubicBezTo>
                      <a:pt x="3210" y="104"/>
                      <a:pt x="3117" y="42"/>
                      <a:pt x="2994" y="11"/>
                    </a:cubicBezTo>
                    <a:cubicBezTo>
                      <a:pt x="2962" y="4"/>
                      <a:pt x="2930" y="1"/>
                      <a:pt x="2899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663" name="Google Shape;12663;p23"/>
              <p:cNvSpPr/>
              <p:nvPr/>
            </p:nvSpPr>
            <p:spPr>
              <a:xfrm>
                <a:off x="2548975" y="4277875"/>
                <a:ext cx="85650" cy="818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3273" extrusionOk="0">
                    <a:moveTo>
                      <a:pt x="2006" y="1390"/>
                    </a:moveTo>
                    <a:lnTo>
                      <a:pt x="1914" y="1914"/>
                    </a:lnTo>
                    <a:lnTo>
                      <a:pt x="1389" y="1914"/>
                    </a:lnTo>
                    <a:lnTo>
                      <a:pt x="1482" y="1390"/>
                    </a:lnTo>
                    <a:close/>
                    <a:moveTo>
                      <a:pt x="1512" y="1"/>
                    </a:moveTo>
                    <a:cubicBezTo>
                      <a:pt x="1420" y="1"/>
                      <a:pt x="1296" y="63"/>
                      <a:pt x="1266" y="186"/>
                    </a:cubicBezTo>
                    <a:lnTo>
                      <a:pt x="1142" y="958"/>
                    </a:lnTo>
                    <a:lnTo>
                      <a:pt x="309" y="958"/>
                    </a:lnTo>
                    <a:cubicBezTo>
                      <a:pt x="0" y="958"/>
                      <a:pt x="0" y="1359"/>
                      <a:pt x="309" y="1359"/>
                    </a:cubicBezTo>
                    <a:lnTo>
                      <a:pt x="1080" y="1359"/>
                    </a:lnTo>
                    <a:lnTo>
                      <a:pt x="988" y="1883"/>
                    </a:lnTo>
                    <a:lnTo>
                      <a:pt x="278" y="1914"/>
                    </a:lnTo>
                    <a:cubicBezTo>
                      <a:pt x="0" y="1914"/>
                      <a:pt x="0" y="2316"/>
                      <a:pt x="278" y="2316"/>
                    </a:cubicBezTo>
                    <a:lnTo>
                      <a:pt x="926" y="2316"/>
                    </a:lnTo>
                    <a:lnTo>
                      <a:pt x="803" y="3025"/>
                    </a:lnTo>
                    <a:cubicBezTo>
                      <a:pt x="772" y="3149"/>
                      <a:pt x="864" y="3241"/>
                      <a:pt x="957" y="3272"/>
                    </a:cubicBezTo>
                    <a:lnTo>
                      <a:pt x="1019" y="3272"/>
                    </a:lnTo>
                    <a:cubicBezTo>
                      <a:pt x="1111" y="3272"/>
                      <a:pt x="1204" y="3211"/>
                      <a:pt x="1204" y="3087"/>
                    </a:cubicBezTo>
                    <a:lnTo>
                      <a:pt x="1327" y="2316"/>
                    </a:lnTo>
                    <a:lnTo>
                      <a:pt x="1852" y="2316"/>
                    </a:lnTo>
                    <a:lnTo>
                      <a:pt x="1728" y="3025"/>
                    </a:lnTo>
                    <a:cubicBezTo>
                      <a:pt x="1728" y="3149"/>
                      <a:pt x="1790" y="3241"/>
                      <a:pt x="1914" y="3272"/>
                    </a:cubicBezTo>
                    <a:lnTo>
                      <a:pt x="1944" y="3272"/>
                    </a:lnTo>
                    <a:cubicBezTo>
                      <a:pt x="2037" y="3272"/>
                      <a:pt x="2130" y="3211"/>
                      <a:pt x="2161" y="3087"/>
                    </a:cubicBezTo>
                    <a:lnTo>
                      <a:pt x="2284" y="2316"/>
                    </a:lnTo>
                    <a:lnTo>
                      <a:pt x="3148" y="2316"/>
                    </a:lnTo>
                    <a:cubicBezTo>
                      <a:pt x="3416" y="2316"/>
                      <a:pt x="3426" y="1913"/>
                      <a:pt x="3176" y="1913"/>
                    </a:cubicBezTo>
                    <a:cubicBezTo>
                      <a:pt x="3167" y="1913"/>
                      <a:pt x="3158" y="1913"/>
                      <a:pt x="3148" y="1914"/>
                    </a:cubicBezTo>
                    <a:lnTo>
                      <a:pt x="2377" y="1914"/>
                    </a:lnTo>
                    <a:lnTo>
                      <a:pt x="2438" y="1390"/>
                    </a:lnTo>
                    <a:lnTo>
                      <a:pt x="3148" y="1390"/>
                    </a:lnTo>
                    <a:cubicBezTo>
                      <a:pt x="3426" y="1390"/>
                      <a:pt x="3426" y="958"/>
                      <a:pt x="3148" y="958"/>
                    </a:cubicBezTo>
                    <a:lnTo>
                      <a:pt x="2531" y="958"/>
                    </a:lnTo>
                    <a:lnTo>
                      <a:pt x="2654" y="248"/>
                    </a:lnTo>
                    <a:cubicBezTo>
                      <a:pt x="2654" y="124"/>
                      <a:pt x="2593" y="32"/>
                      <a:pt x="2469" y="1"/>
                    </a:cubicBezTo>
                    <a:cubicBezTo>
                      <a:pt x="2346" y="1"/>
                      <a:pt x="2253" y="63"/>
                      <a:pt x="2222" y="186"/>
                    </a:cubicBezTo>
                    <a:lnTo>
                      <a:pt x="2099" y="958"/>
                    </a:lnTo>
                    <a:lnTo>
                      <a:pt x="1574" y="958"/>
                    </a:lnTo>
                    <a:lnTo>
                      <a:pt x="1698" y="248"/>
                    </a:lnTo>
                    <a:cubicBezTo>
                      <a:pt x="1728" y="124"/>
                      <a:pt x="1636" y="32"/>
                      <a:pt x="1512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1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2664" name="Google Shape;12664;p23"/>
            <p:cNvSpPr/>
            <p:nvPr/>
          </p:nvSpPr>
          <p:spPr>
            <a:xfrm>
              <a:off x="2654675" y="4401500"/>
              <a:ext cx="61750" cy="53100"/>
            </a:xfrm>
            <a:custGeom>
              <a:avLst/>
              <a:gdLst/>
              <a:ahLst/>
              <a:cxnLst/>
              <a:rect l="l" t="t" r="r" b="b"/>
              <a:pathLst>
                <a:path w="2470" h="2124" extrusionOk="0">
                  <a:moveTo>
                    <a:pt x="772" y="426"/>
                  </a:moveTo>
                  <a:cubicBezTo>
                    <a:pt x="864" y="426"/>
                    <a:pt x="988" y="518"/>
                    <a:pt x="1019" y="611"/>
                  </a:cubicBezTo>
                  <a:cubicBezTo>
                    <a:pt x="1080" y="673"/>
                    <a:pt x="1142" y="734"/>
                    <a:pt x="1235" y="734"/>
                  </a:cubicBezTo>
                  <a:cubicBezTo>
                    <a:pt x="1296" y="734"/>
                    <a:pt x="1389" y="673"/>
                    <a:pt x="1420" y="611"/>
                  </a:cubicBezTo>
                  <a:cubicBezTo>
                    <a:pt x="1471" y="509"/>
                    <a:pt x="1565" y="449"/>
                    <a:pt x="1665" y="449"/>
                  </a:cubicBezTo>
                  <a:cubicBezTo>
                    <a:pt x="1686" y="449"/>
                    <a:pt x="1707" y="451"/>
                    <a:pt x="1729" y="457"/>
                  </a:cubicBezTo>
                  <a:cubicBezTo>
                    <a:pt x="1914" y="488"/>
                    <a:pt x="2037" y="673"/>
                    <a:pt x="2006" y="858"/>
                  </a:cubicBezTo>
                  <a:lnTo>
                    <a:pt x="2006" y="827"/>
                  </a:lnTo>
                  <a:cubicBezTo>
                    <a:pt x="2006" y="1136"/>
                    <a:pt x="1821" y="1383"/>
                    <a:pt x="1235" y="1691"/>
                  </a:cubicBezTo>
                  <a:cubicBezTo>
                    <a:pt x="648" y="1383"/>
                    <a:pt x="432" y="1136"/>
                    <a:pt x="432" y="827"/>
                  </a:cubicBezTo>
                  <a:cubicBezTo>
                    <a:pt x="401" y="642"/>
                    <a:pt x="525" y="488"/>
                    <a:pt x="679" y="426"/>
                  </a:cubicBezTo>
                  <a:close/>
                  <a:moveTo>
                    <a:pt x="1648" y="0"/>
                  </a:moveTo>
                  <a:cubicBezTo>
                    <a:pt x="1492" y="0"/>
                    <a:pt x="1339" y="58"/>
                    <a:pt x="1204" y="148"/>
                  </a:cubicBezTo>
                  <a:lnTo>
                    <a:pt x="1235" y="179"/>
                  </a:lnTo>
                  <a:cubicBezTo>
                    <a:pt x="1097" y="65"/>
                    <a:pt x="926" y="1"/>
                    <a:pt x="759" y="1"/>
                  </a:cubicBezTo>
                  <a:cubicBezTo>
                    <a:pt x="700" y="1"/>
                    <a:pt x="642" y="9"/>
                    <a:pt x="587" y="25"/>
                  </a:cubicBezTo>
                  <a:cubicBezTo>
                    <a:pt x="247" y="117"/>
                    <a:pt x="0" y="457"/>
                    <a:pt x="0" y="827"/>
                  </a:cubicBezTo>
                  <a:cubicBezTo>
                    <a:pt x="0" y="1105"/>
                    <a:pt x="124" y="1352"/>
                    <a:pt x="309" y="1568"/>
                  </a:cubicBezTo>
                  <a:cubicBezTo>
                    <a:pt x="556" y="1784"/>
                    <a:pt x="834" y="1969"/>
                    <a:pt x="1111" y="2123"/>
                  </a:cubicBezTo>
                  <a:lnTo>
                    <a:pt x="1327" y="2123"/>
                  </a:lnTo>
                  <a:cubicBezTo>
                    <a:pt x="2006" y="1753"/>
                    <a:pt x="2438" y="1413"/>
                    <a:pt x="2438" y="827"/>
                  </a:cubicBezTo>
                  <a:cubicBezTo>
                    <a:pt x="2469" y="426"/>
                    <a:pt x="2191" y="86"/>
                    <a:pt x="1821" y="25"/>
                  </a:cubicBezTo>
                  <a:cubicBezTo>
                    <a:pt x="1763" y="8"/>
                    <a:pt x="1705" y="0"/>
                    <a:pt x="164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65" name="Google Shape;12665;p23"/>
          <p:cNvGrpSpPr/>
          <p:nvPr/>
        </p:nvGrpSpPr>
        <p:grpSpPr>
          <a:xfrm>
            <a:off x="2359442" y="5301166"/>
            <a:ext cx="482500" cy="482500"/>
            <a:chOff x="4004875" y="1904625"/>
            <a:chExt cx="361875" cy="361875"/>
          </a:xfrm>
          <a:noFill/>
        </p:grpSpPr>
        <p:sp>
          <p:nvSpPr>
            <p:cNvPr id="12666" name="Google Shape;12666;p23"/>
            <p:cNvSpPr/>
            <p:nvPr/>
          </p:nvSpPr>
          <p:spPr>
            <a:xfrm>
              <a:off x="4114425" y="1994900"/>
              <a:ext cx="35050" cy="51675"/>
            </a:xfrm>
            <a:custGeom>
              <a:avLst/>
              <a:gdLst/>
              <a:ahLst/>
              <a:cxnLst/>
              <a:rect l="l" t="t" r="r" b="b"/>
              <a:pathLst>
                <a:path w="1402" h="2067" extrusionOk="0">
                  <a:moveTo>
                    <a:pt x="1062" y="1"/>
                  </a:moveTo>
                  <a:cubicBezTo>
                    <a:pt x="1017" y="1"/>
                    <a:pt x="969" y="19"/>
                    <a:pt x="927" y="62"/>
                  </a:cubicBezTo>
                  <a:lnTo>
                    <a:pt x="93" y="864"/>
                  </a:lnTo>
                  <a:cubicBezTo>
                    <a:pt x="1" y="957"/>
                    <a:pt x="1" y="1080"/>
                    <a:pt x="93" y="1173"/>
                  </a:cubicBezTo>
                  <a:lnTo>
                    <a:pt x="958" y="2006"/>
                  </a:lnTo>
                  <a:cubicBezTo>
                    <a:pt x="1001" y="2049"/>
                    <a:pt x="1050" y="2067"/>
                    <a:pt x="1099" y="2067"/>
                  </a:cubicBezTo>
                  <a:cubicBezTo>
                    <a:pt x="1258" y="2067"/>
                    <a:pt x="1401" y="1870"/>
                    <a:pt x="1235" y="1728"/>
                  </a:cubicBezTo>
                  <a:lnTo>
                    <a:pt x="556" y="1018"/>
                  </a:lnTo>
                  <a:lnTo>
                    <a:pt x="1205" y="370"/>
                  </a:lnTo>
                  <a:cubicBezTo>
                    <a:pt x="1347" y="204"/>
                    <a:pt x="1215" y="1"/>
                    <a:pt x="106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7" name="Google Shape;12667;p23"/>
            <p:cNvSpPr/>
            <p:nvPr/>
          </p:nvSpPr>
          <p:spPr>
            <a:xfrm>
              <a:off x="4222750" y="1994900"/>
              <a:ext cx="33675" cy="51675"/>
            </a:xfrm>
            <a:custGeom>
              <a:avLst/>
              <a:gdLst/>
              <a:ahLst/>
              <a:cxnLst/>
              <a:rect l="l" t="t" r="r" b="b"/>
              <a:pathLst>
                <a:path w="1347" h="2067" extrusionOk="0">
                  <a:moveTo>
                    <a:pt x="297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822" y="1049"/>
                  </a:lnTo>
                  <a:lnTo>
                    <a:pt x="174" y="1697"/>
                  </a:lnTo>
                  <a:cubicBezTo>
                    <a:pt x="31" y="1864"/>
                    <a:pt x="163" y="2067"/>
                    <a:pt x="330" y="2067"/>
                  </a:cubicBezTo>
                  <a:cubicBezTo>
                    <a:pt x="380" y="2067"/>
                    <a:pt x="433" y="2048"/>
                    <a:pt x="482" y="2006"/>
                  </a:cubicBezTo>
                  <a:lnTo>
                    <a:pt x="1285" y="1203"/>
                  </a:lnTo>
                  <a:cubicBezTo>
                    <a:pt x="1346" y="1111"/>
                    <a:pt x="1346" y="987"/>
                    <a:pt x="1285" y="895"/>
                  </a:cubicBezTo>
                  <a:lnTo>
                    <a:pt x="451" y="62"/>
                  </a:lnTo>
                  <a:cubicBezTo>
                    <a:pt x="401" y="19"/>
                    <a:pt x="348" y="0"/>
                    <a:pt x="29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8" name="Google Shape;12668;p23"/>
            <p:cNvSpPr/>
            <p:nvPr/>
          </p:nvSpPr>
          <p:spPr>
            <a:xfrm>
              <a:off x="4165875" y="1982250"/>
              <a:ext cx="39625" cy="75850"/>
            </a:xfrm>
            <a:custGeom>
              <a:avLst/>
              <a:gdLst/>
              <a:ahLst/>
              <a:cxnLst/>
              <a:rect l="l" t="t" r="r" b="b"/>
              <a:pathLst>
                <a:path w="1585" h="3034" extrusionOk="0">
                  <a:moveTo>
                    <a:pt x="1357" y="1"/>
                  </a:moveTo>
                  <a:cubicBezTo>
                    <a:pt x="1272" y="1"/>
                    <a:pt x="1176" y="41"/>
                    <a:pt x="1153" y="135"/>
                  </a:cubicBezTo>
                  <a:lnTo>
                    <a:pt x="42" y="2759"/>
                  </a:lnTo>
                  <a:cubicBezTo>
                    <a:pt x="0" y="2923"/>
                    <a:pt x="124" y="3033"/>
                    <a:pt x="247" y="3033"/>
                  </a:cubicBezTo>
                  <a:cubicBezTo>
                    <a:pt x="309" y="3033"/>
                    <a:pt x="371" y="3006"/>
                    <a:pt x="412" y="2944"/>
                  </a:cubicBezTo>
                  <a:lnTo>
                    <a:pt x="1554" y="290"/>
                  </a:lnTo>
                  <a:cubicBezTo>
                    <a:pt x="1585" y="197"/>
                    <a:pt x="1523" y="74"/>
                    <a:pt x="1430" y="12"/>
                  </a:cubicBezTo>
                  <a:cubicBezTo>
                    <a:pt x="1408" y="5"/>
                    <a:pt x="1383" y="1"/>
                    <a:pt x="135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9" name="Google Shape;12669;p23"/>
            <p:cNvSpPr/>
            <p:nvPr/>
          </p:nvSpPr>
          <p:spPr>
            <a:xfrm>
              <a:off x="400487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10833" y="432"/>
                  </a:moveTo>
                  <a:cubicBezTo>
                    <a:pt x="11327" y="432"/>
                    <a:pt x="11728" y="802"/>
                    <a:pt x="11728" y="1296"/>
                  </a:cubicBezTo>
                  <a:lnTo>
                    <a:pt x="11728" y="1636"/>
                  </a:lnTo>
                  <a:lnTo>
                    <a:pt x="2747" y="1636"/>
                  </a:lnTo>
                  <a:lnTo>
                    <a:pt x="2747" y="1296"/>
                  </a:lnTo>
                  <a:cubicBezTo>
                    <a:pt x="2747" y="833"/>
                    <a:pt x="3148" y="432"/>
                    <a:pt x="3642" y="432"/>
                  </a:cubicBezTo>
                  <a:close/>
                  <a:moveTo>
                    <a:pt x="11728" y="2068"/>
                  </a:moveTo>
                  <a:lnTo>
                    <a:pt x="11728" y="6697"/>
                  </a:lnTo>
                  <a:cubicBezTo>
                    <a:pt x="11728" y="7191"/>
                    <a:pt x="11327" y="7592"/>
                    <a:pt x="10864" y="7592"/>
                  </a:cubicBezTo>
                  <a:lnTo>
                    <a:pt x="3642" y="7592"/>
                  </a:lnTo>
                  <a:cubicBezTo>
                    <a:pt x="3148" y="7592"/>
                    <a:pt x="2747" y="7191"/>
                    <a:pt x="2747" y="6697"/>
                  </a:cubicBezTo>
                  <a:lnTo>
                    <a:pt x="2747" y="2068"/>
                  </a:lnTo>
                  <a:close/>
                  <a:moveTo>
                    <a:pt x="14043" y="9660"/>
                  </a:moveTo>
                  <a:lnTo>
                    <a:pt x="14043" y="10678"/>
                  </a:lnTo>
                  <a:cubicBezTo>
                    <a:pt x="14043" y="11049"/>
                    <a:pt x="13734" y="11357"/>
                    <a:pt x="13395" y="11357"/>
                  </a:cubicBezTo>
                  <a:lnTo>
                    <a:pt x="13395" y="11326"/>
                  </a:lnTo>
                  <a:lnTo>
                    <a:pt x="1112" y="11326"/>
                  </a:lnTo>
                  <a:cubicBezTo>
                    <a:pt x="741" y="11326"/>
                    <a:pt x="433" y="11049"/>
                    <a:pt x="433" y="10678"/>
                  </a:cubicBezTo>
                  <a:lnTo>
                    <a:pt x="433" y="9660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9" y="13147"/>
                  </a:lnTo>
                  <a:lnTo>
                    <a:pt x="6389" y="11758"/>
                  </a:lnTo>
                  <a:close/>
                  <a:moveTo>
                    <a:pt x="3642" y="0"/>
                  </a:moveTo>
                  <a:cubicBezTo>
                    <a:pt x="2902" y="0"/>
                    <a:pt x="2315" y="586"/>
                    <a:pt x="2315" y="1296"/>
                  </a:cubicBezTo>
                  <a:lnTo>
                    <a:pt x="2315" y="2160"/>
                  </a:lnTo>
                  <a:lnTo>
                    <a:pt x="1081" y="2160"/>
                  </a:lnTo>
                  <a:cubicBezTo>
                    <a:pt x="494" y="2160"/>
                    <a:pt x="1" y="2654"/>
                    <a:pt x="1" y="3271"/>
                  </a:cubicBezTo>
                  <a:lnTo>
                    <a:pt x="1" y="3981"/>
                  </a:lnTo>
                  <a:cubicBezTo>
                    <a:pt x="1" y="4120"/>
                    <a:pt x="109" y="4189"/>
                    <a:pt x="217" y="4189"/>
                  </a:cubicBezTo>
                  <a:cubicBezTo>
                    <a:pt x="325" y="4189"/>
                    <a:pt x="433" y="4120"/>
                    <a:pt x="433" y="3981"/>
                  </a:cubicBezTo>
                  <a:lnTo>
                    <a:pt x="433" y="3271"/>
                  </a:lnTo>
                  <a:cubicBezTo>
                    <a:pt x="433" y="2901"/>
                    <a:pt x="710" y="2592"/>
                    <a:pt x="1081" y="2592"/>
                  </a:cubicBezTo>
                  <a:lnTo>
                    <a:pt x="2315" y="2592"/>
                  </a:lnTo>
                  <a:lnTo>
                    <a:pt x="2315" y="6697"/>
                  </a:lnTo>
                  <a:cubicBezTo>
                    <a:pt x="2315" y="7407"/>
                    <a:pt x="2902" y="7993"/>
                    <a:pt x="3642" y="7993"/>
                  </a:cubicBezTo>
                  <a:lnTo>
                    <a:pt x="10833" y="7993"/>
                  </a:lnTo>
                  <a:cubicBezTo>
                    <a:pt x="11574" y="7993"/>
                    <a:pt x="12129" y="7407"/>
                    <a:pt x="12129" y="6697"/>
                  </a:cubicBezTo>
                  <a:lnTo>
                    <a:pt x="12129" y="2592"/>
                  </a:lnTo>
                  <a:lnTo>
                    <a:pt x="13395" y="2592"/>
                  </a:lnTo>
                  <a:cubicBezTo>
                    <a:pt x="13734" y="2592"/>
                    <a:pt x="14043" y="2901"/>
                    <a:pt x="14043" y="3271"/>
                  </a:cubicBezTo>
                  <a:lnTo>
                    <a:pt x="14043" y="9228"/>
                  </a:lnTo>
                  <a:lnTo>
                    <a:pt x="433" y="9228"/>
                  </a:lnTo>
                  <a:lnTo>
                    <a:pt x="433" y="5185"/>
                  </a:lnTo>
                  <a:cubicBezTo>
                    <a:pt x="433" y="5046"/>
                    <a:pt x="325" y="4976"/>
                    <a:pt x="217" y="4976"/>
                  </a:cubicBezTo>
                  <a:cubicBezTo>
                    <a:pt x="109" y="4976"/>
                    <a:pt x="1" y="5046"/>
                    <a:pt x="1" y="5185"/>
                  </a:cubicBezTo>
                  <a:lnTo>
                    <a:pt x="1" y="10678"/>
                  </a:lnTo>
                  <a:cubicBezTo>
                    <a:pt x="1" y="11265"/>
                    <a:pt x="494" y="11758"/>
                    <a:pt x="1112" y="11758"/>
                  </a:cubicBezTo>
                  <a:lnTo>
                    <a:pt x="5957" y="11758"/>
                  </a:lnTo>
                  <a:lnTo>
                    <a:pt x="5957" y="13147"/>
                  </a:lnTo>
                  <a:lnTo>
                    <a:pt x="4877" y="13147"/>
                  </a:lnTo>
                  <a:cubicBezTo>
                    <a:pt x="4043" y="13147"/>
                    <a:pt x="4043" y="14474"/>
                    <a:pt x="4877" y="14474"/>
                  </a:cubicBezTo>
                  <a:lnTo>
                    <a:pt x="7809" y="14474"/>
                  </a:lnTo>
                  <a:cubicBezTo>
                    <a:pt x="8077" y="14474"/>
                    <a:pt x="8086" y="14071"/>
                    <a:pt x="7836" y="14071"/>
                  </a:cubicBezTo>
                  <a:cubicBezTo>
                    <a:pt x="7827" y="14071"/>
                    <a:pt x="7818" y="14072"/>
                    <a:pt x="7809" y="14073"/>
                  </a:cubicBezTo>
                  <a:lnTo>
                    <a:pt x="4877" y="14073"/>
                  </a:lnTo>
                  <a:cubicBezTo>
                    <a:pt x="4599" y="14011"/>
                    <a:pt x="4599" y="13610"/>
                    <a:pt x="4877" y="13579"/>
                  </a:cubicBezTo>
                  <a:lnTo>
                    <a:pt x="9599" y="13579"/>
                  </a:lnTo>
                  <a:cubicBezTo>
                    <a:pt x="9876" y="13610"/>
                    <a:pt x="9876" y="14011"/>
                    <a:pt x="9599" y="14073"/>
                  </a:cubicBezTo>
                  <a:lnTo>
                    <a:pt x="9043" y="14073"/>
                  </a:lnTo>
                  <a:cubicBezTo>
                    <a:pt x="8765" y="14073"/>
                    <a:pt x="8765" y="14474"/>
                    <a:pt x="9043" y="14474"/>
                  </a:cubicBezTo>
                  <a:lnTo>
                    <a:pt x="9599" y="14474"/>
                  </a:lnTo>
                  <a:cubicBezTo>
                    <a:pt x="10432" y="14474"/>
                    <a:pt x="10432" y="13147"/>
                    <a:pt x="9599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3364" y="11758"/>
                  </a:lnTo>
                  <a:cubicBezTo>
                    <a:pt x="13981" y="11758"/>
                    <a:pt x="14475" y="11265"/>
                    <a:pt x="14475" y="10678"/>
                  </a:cubicBezTo>
                  <a:lnTo>
                    <a:pt x="14475" y="3271"/>
                  </a:lnTo>
                  <a:cubicBezTo>
                    <a:pt x="14475" y="2654"/>
                    <a:pt x="13981" y="2160"/>
                    <a:pt x="13364" y="2160"/>
                  </a:cubicBezTo>
                  <a:lnTo>
                    <a:pt x="12129" y="2160"/>
                  </a:lnTo>
                  <a:lnTo>
                    <a:pt x="12129" y="1296"/>
                  </a:lnTo>
                  <a:cubicBezTo>
                    <a:pt x="12129" y="586"/>
                    <a:pt x="11574" y="0"/>
                    <a:pt x="1083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0" name="Google Shape;12670;p23"/>
            <p:cNvSpPr/>
            <p:nvPr/>
          </p:nvSpPr>
          <p:spPr>
            <a:xfrm>
              <a:off x="40874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1" name="Google Shape;12671;p23"/>
            <p:cNvSpPr/>
            <p:nvPr/>
          </p:nvSpPr>
          <p:spPr>
            <a:xfrm>
              <a:off x="410517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2" name="Google Shape;12672;p23"/>
            <p:cNvSpPr/>
            <p:nvPr/>
          </p:nvSpPr>
          <p:spPr>
            <a:xfrm>
              <a:off x="412292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73" name="Google Shape;12673;p23"/>
          <p:cNvGrpSpPr/>
          <p:nvPr/>
        </p:nvGrpSpPr>
        <p:grpSpPr>
          <a:xfrm>
            <a:off x="1432201" y="2395525"/>
            <a:ext cx="483567" cy="400233"/>
            <a:chOff x="1740375" y="4172175"/>
            <a:chExt cx="362675" cy="300175"/>
          </a:xfrm>
          <a:noFill/>
        </p:grpSpPr>
        <p:sp>
          <p:nvSpPr>
            <p:cNvPr id="12674" name="Google Shape;12674;p23"/>
            <p:cNvSpPr/>
            <p:nvPr/>
          </p:nvSpPr>
          <p:spPr>
            <a:xfrm>
              <a:off x="1740375" y="4172175"/>
              <a:ext cx="362675" cy="300175"/>
            </a:xfrm>
            <a:custGeom>
              <a:avLst/>
              <a:gdLst/>
              <a:ahLst/>
              <a:cxnLst/>
              <a:rect l="l" t="t" r="r" b="b"/>
              <a:pathLst>
                <a:path w="14507" h="12007" extrusionOk="0">
                  <a:moveTo>
                    <a:pt x="13025" y="433"/>
                  </a:moveTo>
                  <a:cubicBezTo>
                    <a:pt x="13611" y="433"/>
                    <a:pt x="14105" y="927"/>
                    <a:pt x="14105" y="1513"/>
                  </a:cubicBezTo>
                  <a:lnTo>
                    <a:pt x="14105" y="2285"/>
                  </a:lnTo>
                  <a:lnTo>
                    <a:pt x="464" y="2285"/>
                  </a:lnTo>
                  <a:lnTo>
                    <a:pt x="464" y="1513"/>
                  </a:lnTo>
                  <a:cubicBezTo>
                    <a:pt x="464" y="927"/>
                    <a:pt x="927" y="433"/>
                    <a:pt x="1513" y="433"/>
                  </a:cubicBezTo>
                  <a:close/>
                  <a:moveTo>
                    <a:pt x="12531" y="9013"/>
                  </a:moveTo>
                  <a:lnTo>
                    <a:pt x="12531" y="11574"/>
                  </a:lnTo>
                  <a:lnTo>
                    <a:pt x="8025" y="11574"/>
                  </a:lnTo>
                  <a:lnTo>
                    <a:pt x="8025" y="9013"/>
                  </a:lnTo>
                  <a:close/>
                  <a:moveTo>
                    <a:pt x="1513" y="1"/>
                  </a:moveTo>
                  <a:cubicBezTo>
                    <a:pt x="680" y="1"/>
                    <a:pt x="1" y="680"/>
                    <a:pt x="32" y="1513"/>
                  </a:cubicBezTo>
                  <a:lnTo>
                    <a:pt x="32" y="8704"/>
                  </a:lnTo>
                  <a:cubicBezTo>
                    <a:pt x="32" y="8843"/>
                    <a:pt x="132" y="8912"/>
                    <a:pt x="232" y="8912"/>
                  </a:cubicBezTo>
                  <a:cubicBezTo>
                    <a:pt x="333" y="8912"/>
                    <a:pt x="433" y="8843"/>
                    <a:pt x="433" y="8704"/>
                  </a:cubicBezTo>
                  <a:lnTo>
                    <a:pt x="433" y="2655"/>
                  </a:lnTo>
                  <a:lnTo>
                    <a:pt x="14074" y="2655"/>
                  </a:lnTo>
                  <a:lnTo>
                    <a:pt x="14074" y="10494"/>
                  </a:lnTo>
                  <a:cubicBezTo>
                    <a:pt x="14074" y="11080"/>
                    <a:pt x="13611" y="11574"/>
                    <a:pt x="13025" y="11574"/>
                  </a:cubicBezTo>
                  <a:lnTo>
                    <a:pt x="12963" y="11574"/>
                  </a:lnTo>
                  <a:lnTo>
                    <a:pt x="12963" y="8796"/>
                  </a:lnTo>
                  <a:cubicBezTo>
                    <a:pt x="12963" y="8673"/>
                    <a:pt x="12870" y="8580"/>
                    <a:pt x="12747" y="8580"/>
                  </a:cubicBezTo>
                  <a:lnTo>
                    <a:pt x="7840" y="8580"/>
                  </a:lnTo>
                  <a:cubicBezTo>
                    <a:pt x="7716" y="8580"/>
                    <a:pt x="7624" y="8673"/>
                    <a:pt x="7624" y="8796"/>
                  </a:cubicBezTo>
                  <a:lnTo>
                    <a:pt x="7624" y="11574"/>
                  </a:lnTo>
                  <a:lnTo>
                    <a:pt x="1513" y="11574"/>
                  </a:lnTo>
                  <a:cubicBezTo>
                    <a:pt x="927" y="11543"/>
                    <a:pt x="464" y="11080"/>
                    <a:pt x="464" y="10525"/>
                  </a:cubicBezTo>
                  <a:lnTo>
                    <a:pt x="464" y="9815"/>
                  </a:lnTo>
                  <a:cubicBezTo>
                    <a:pt x="464" y="9676"/>
                    <a:pt x="356" y="9607"/>
                    <a:pt x="248" y="9607"/>
                  </a:cubicBezTo>
                  <a:cubicBezTo>
                    <a:pt x="140" y="9607"/>
                    <a:pt x="32" y="9676"/>
                    <a:pt x="32" y="9815"/>
                  </a:cubicBezTo>
                  <a:lnTo>
                    <a:pt x="32" y="10525"/>
                  </a:lnTo>
                  <a:cubicBezTo>
                    <a:pt x="32" y="11327"/>
                    <a:pt x="711" y="12006"/>
                    <a:pt x="1513" y="12006"/>
                  </a:cubicBezTo>
                  <a:lnTo>
                    <a:pt x="13025" y="12006"/>
                  </a:lnTo>
                  <a:cubicBezTo>
                    <a:pt x="13858" y="12006"/>
                    <a:pt x="14506" y="11327"/>
                    <a:pt x="14506" y="10525"/>
                  </a:cubicBezTo>
                  <a:lnTo>
                    <a:pt x="14506" y="1513"/>
                  </a:lnTo>
                  <a:cubicBezTo>
                    <a:pt x="14506" y="680"/>
                    <a:pt x="13858" y="1"/>
                    <a:pt x="1302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 dirty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5" name="Google Shape;12675;p23"/>
            <p:cNvSpPr/>
            <p:nvPr/>
          </p:nvSpPr>
          <p:spPr>
            <a:xfrm>
              <a:off x="17720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6" name="Google Shape;12676;p23"/>
            <p:cNvSpPr/>
            <p:nvPr/>
          </p:nvSpPr>
          <p:spPr>
            <a:xfrm>
              <a:off x="1806750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09" y="347"/>
                  </a:moveTo>
                  <a:cubicBezTo>
                    <a:pt x="517" y="347"/>
                    <a:pt x="525" y="355"/>
                    <a:pt x="525" y="371"/>
                  </a:cubicBezTo>
                  <a:cubicBezTo>
                    <a:pt x="525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2" y="347"/>
                    <a:pt x="509" y="347"/>
                  </a:cubicBezTo>
                  <a:close/>
                  <a:moveTo>
                    <a:pt x="525" y="0"/>
                  </a:moveTo>
                  <a:cubicBezTo>
                    <a:pt x="154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10" y="0"/>
                    <a:pt x="52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7" name="Google Shape;12677;p23"/>
            <p:cNvSpPr/>
            <p:nvPr/>
          </p:nvSpPr>
          <p:spPr>
            <a:xfrm>
              <a:off x="18399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8" name="Google Shape;12678;p23"/>
            <p:cNvSpPr/>
            <p:nvPr/>
          </p:nvSpPr>
          <p:spPr>
            <a:xfrm>
              <a:off x="1775875" y="4262450"/>
              <a:ext cx="290125" cy="104950"/>
            </a:xfrm>
            <a:custGeom>
              <a:avLst/>
              <a:gdLst/>
              <a:ahLst/>
              <a:cxnLst/>
              <a:rect l="l" t="t" r="r" b="b"/>
              <a:pathLst>
                <a:path w="11605" h="4198" extrusionOk="0">
                  <a:moveTo>
                    <a:pt x="7932" y="433"/>
                  </a:moveTo>
                  <a:lnTo>
                    <a:pt x="4537" y="3797"/>
                  </a:lnTo>
                  <a:lnTo>
                    <a:pt x="402" y="3797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3982"/>
                  </a:lnTo>
                  <a:cubicBezTo>
                    <a:pt x="1" y="4105"/>
                    <a:pt x="93" y="4198"/>
                    <a:pt x="217" y="4198"/>
                  </a:cubicBezTo>
                  <a:lnTo>
                    <a:pt x="11389" y="4198"/>
                  </a:lnTo>
                  <a:cubicBezTo>
                    <a:pt x="11512" y="4198"/>
                    <a:pt x="11605" y="4105"/>
                    <a:pt x="11605" y="3982"/>
                  </a:cubicBezTo>
                  <a:lnTo>
                    <a:pt x="11605" y="2254"/>
                  </a:lnTo>
                  <a:cubicBezTo>
                    <a:pt x="11605" y="2115"/>
                    <a:pt x="11497" y="2045"/>
                    <a:pt x="11389" y="2045"/>
                  </a:cubicBezTo>
                  <a:cubicBezTo>
                    <a:pt x="11281" y="2045"/>
                    <a:pt x="11173" y="2115"/>
                    <a:pt x="11173" y="2254"/>
                  </a:cubicBezTo>
                  <a:lnTo>
                    <a:pt x="11173" y="3797"/>
                  </a:lnTo>
                  <a:lnTo>
                    <a:pt x="5124" y="3797"/>
                  </a:lnTo>
                  <a:lnTo>
                    <a:pt x="8518" y="433"/>
                  </a:lnTo>
                  <a:lnTo>
                    <a:pt x="11142" y="433"/>
                  </a:lnTo>
                  <a:lnTo>
                    <a:pt x="11142" y="1112"/>
                  </a:lnTo>
                  <a:cubicBezTo>
                    <a:pt x="11142" y="1235"/>
                    <a:pt x="11234" y="1328"/>
                    <a:pt x="11358" y="1328"/>
                  </a:cubicBezTo>
                  <a:cubicBezTo>
                    <a:pt x="11481" y="1328"/>
                    <a:pt x="11574" y="1235"/>
                    <a:pt x="11574" y="1112"/>
                  </a:cubicBezTo>
                  <a:lnTo>
                    <a:pt x="11574" y="217"/>
                  </a:lnTo>
                  <a:cubicBezTo>
                    <a:pt x="11574" y="93"/>
                    <a:pt x="11481" y="1"/>
                    <a:pt x="1135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9" name="Google Shape;12679;p23"/>
            <p:cNvSpPr/>
            <p:nvPr/>
          </p:nvSpPr>
          <p:spPr>
            <a:xfrm>
              <a:off x="1991900" y="4300250"/>
              <a:ext cx="44775" cy="10825"/>
            </a:xfrm>
            <a:custGeom>
              <a:avLst/>
              <a:gdLst/>
              <a:ahLst/>
              <a:cxnLst/>
              <a:rect l="l" t="t" r="r" b="b"/>
              <a:pathLst>
                <a:path w="1791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1513" y="433"/>
                  </a:lnTo>
                  <a:cubicBezTo>
                    <a:pt x="1791" y="433"/>
                    <a:pt x="1791" y="1"/>
                    <a:pt x="151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0" name="Google Shape;12680;p23"/>
            <p:cNvSpPr/>
            <p:nvPr/>
          </p:nvSpPr>
          <p:spPr>
            <a:xfrm>
              <a:off x="1964125" y="4324175"/>
              <a:ext cx="72550" cy="10050"/>
            </a:xfrm>
            <a:custGeom>
              <a:avLst/>
              <a:gdLst/>
              <a:ahLst/>
              <a:cxnLst/>
              <a:rect l="l" t="t" r="r" b="b"/>
              <a:pathLst>
                <a:path w="2902" h="402" extrusionOk="0">
                  <a:moveTo>
                    <a:pt x="279" y="1"/>
                  </a:moveTo>
                  <a:cubicBezTo>
                    <a:pt x="1" y="1"/>
                    <a:pt x="1" y="402"/>
                    <a:pt x="279" y="402"/>
                  </a:cubicBezTo>
                  <a:lnTo>
                    <a:pt x="2624" y="402"/>
                  </a:lnTo>
                  <a:cubicBezTo>
                    <a:pt x="2902" y="402"/>
                    <a:pt x="2902" y="1"/>
                    <a:pt x="262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1" name="Google Shape;12681;p23"/>
            <p:cNvSpPr/>
            <p:nvPr/>
          </p:nvSpPr>
          <p:spPr>
            <a:xfrm>
              <a:off x="1773550" y="43866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0"/>
                    <a:pt x="493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2" name="Google Shape;12682;p23"/>
            <p:cNvSpPr/>
            <p:nvPr/>
          </p:nvSpPr>
          <p:spPr>
            <a:xfrm>
              <a:off x="1773550" y="44113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2"/>
                    <a:pt x="310" y="432"/>
                  </a:cubicBezTo>
                  <a:lnTo>
                    <a:pt x="4939" y="432"/>
                  </a:lnTo>
                  <a:cubicBezTo>
                    <a:pt x="5217" y="432"/>
                    <a:pt x="5217" y="0"/>
                    <a:pt x="493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3" name="Google Shape;12683;p23"/>
            <p:cNvSpPr/>
            <p:nvPr/>
          </p:nvSpPr>
          <p:spPr>
            <a:xfrm>
              <a:off x="1773550" y="4434500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1"/>
                    <a:pt x="493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84" name="Google Shape;12684;p23"/>
          <p:cNvGrpSpPr/>
          <p:nvPr/>
        </p:nvGrpSpPr>
        <p:grpSpPr>
          <a:xfrm>
            <a:off x="10295227" y="5301166"/>
            <a:ext cx="482500" cy="482500"/>
            <a:chOff x="980425" y="1904625"/>
            <a:chExt cx="361875" cy="361875"/>
          </a:xfrm>
          <a:noFill/>
        </p:grpSpPr>
        <p:sp>
          <p:nvSpPr>
            <p:cNvPr id="12685" name="Google Shape;12685;p23"/>
            <p:cNvSpPr/>
            <p:nvPr/>
          </p:nvSpPr>
          <p:spPr>
            <a:xfrm>
              <a:off x="98042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5740" y="432"/>
                  </a:moveTo>
                  <a:cubicBezTo>
                    <a:pt x="6234" y="432"/>
                    <a:pt x="6604" y="802"/>
                    <a:pt x="6604" y="1296"/>
                  </a:cubicBezTo>
                  <a:lnTo>
                    <a:pt x="6604" y="1636"/>
                  </a:lnTo>
                  <a:lnTo>
                    <a:pt x="1512" y="1636"/>
                  </a:lnTo>
                  <a:lnTo>
                    <a:pt x="1512" y="1296"/>
                  </a:lnTo>
                  <a:cubicBezTo>
                    <a:pt x="1512" y="802"/>
                    <a:pt x="1913" y="432"/>
                    <a:pt x="2376" y="432"/>
                  </a:cubicBezTo>
                  <a:close/>
                  <a:moveTo>
                    <a:pt x="12098" y="432"/>
                  </a:moveTo>
                  <a:cubicBezTo>
                    <a:pt x="12592" y="432"/>
                    <a:pt x="12962" y="802"/>
                    <a:pt x="12962" y="1296"/>
                  </a:cubicBezTo>
                  <a:lnTo>
                    <a:pt x="12962" y="1636"/>
                  </a:lnTo>
                  <a:lnTo>
                    <a:pt x="7870" y="1636"/>
                  </a:lnTo>
                  <a:lnTo>
                    <a:pt x="7870" y="1296"/>
                  </a:lnTo>
                  <a:cubicBezTo>
                    <a:pt x="7870" y="802"/>
                    <a:pt x="8271" y="432"/>
                    <a:pt x="8734" y="432"/>
                  </a:cubicBezTo>
                  <a:close/>
                  <a:moveTo>
                    <a:pt x="12962" y="2068"/>
                  </a:moveTo>
                  <a:lnTo>
                    <a:pt x="12962" y="6697"/>
                  </a:lnTo>
                  <a:cubicBezTo>
                    <a:pt x="12962" y="7191"/>
                    <a:pt x="12592" y="7592"/>
                    <a:pt x="12098" y="7592"/>
                  </a:cubicBezTo>
                  <a:lnTo>
                    <a:pt x="8734" y="7592"/>
                  </a:lnTo>
                  <a:cubicBezTo>
                    <a:pt x="8271" y="7592"/>
                    <a:pt x="7870" y="7191"/>
                    <a:pt x="7870" y="6697"/>
                  </a:cubicBezTo>
                  <a:lnTo>
                    <a:pt x="7870" y="2068"/>
                  </a:lnTo>
                  <a:close/>
                  <a:moveTo>
                    <a:pt x="6604" y="2068"/>
                  </a:moveTo>
                  <a:lnTo>
                    <a:pt x="6604" y="4722"/>
                  </a:lnTo>
                  <a:cubicBezTo>
                    <a:pt x="6604" y="4861"/>
                    <a:pt x="6712" y="4930"/>
                    <a:pt x="6820" y="4930"/>
                  </a:cubicBezTo>
                  <a:cubicBezTo>
                    <a:pt x="6928" y="4930"/>
                    <a:pt x="7037" y="4861"/>
                    <a:pt x="7037" y="4722"/>
                  </a:cubicBezTo>
                  <a:lnTo>
                    <a:pt x="7037" y="2592"/>
                  </a:lnTo>
                  <a:lnTo>
                    <a:pt x="7438" y="2592"/>
                  </a:lnTo>
                  <a:lnTo>
                    <a:pt x="7438" y="6697"/>
                  </a:lnTo>
                  <a:cubicBezTo>
                    <a:pt x="7438" y="7407"/>
                    <a:pt x="8024" y="7993"/>
                    <a:pt x="8734" y="7993"/>
                  </a:cubicBezTo>
                  <a:lnTo>
                    <a:pt x="12098" y="7993"/>
                  </a:lnTo>
                  <a:cubicBezTo>
                    <a:pt x="12808" y="7993"/>
                    <a:pt x="13394" y="7407"/>
                    <a:pt x="13394" y="6697"/>
                  </a:cubicBezTo>
                  <a:lnTo>
                    <a:pt x="13394" y="2592"/>
                  </a:lnTo>
                  <a:cubicBezTo>
                    <a:pt x="13734" y="2592"/>
                    <a:pt x="14042" y="2901"/>
                    <a:pt x="14042" y="3271"/>
                  </a:cubicBezTo>
                  <a:lnTo>
                    <a:pt x="14042" y="9228"/>
                  </a:lnTo>
                  <a:lnTo>
                    <a:pt x="432" y="9228"/>
                  </a:lnTo>
                  <a:lnTo>
                    <a:pt x="432" y="3271"/>
                  </a:lnTo>
                  <a:cubicBezTo>
                    <a:pt x="432" y="2901"/>
                    <a:pt x="710" y="2592"/>
                    <a:pt x="1080" y="2592"/>
                  </a:cubicBezTo>
                  <a:lnTo>
                    <a:pt x="1080" y="6697"/>
                  </a:lnTo>
                  <a:cubicBezTo>
                    <a:pt x="1080" y="7407"/>
                    <a:pt x="1667" y="7993"/>
                    <a:pt x="2376" y="7993"/>
                  </a:cubicBezTo>
                  <a:lnTo>
                    <a:pt x="5740" y="7993"/>
                  </a:lnTo>
                  <a:cubicBezTo>
                    <a:pt x="6450" y="7993"/>
                    <a:pt x="7037" y="7407"/>
                    <a:pt x="7037" y="6697"/>
                  </a:cubicBezTo>
                  <a:lnTo>
                    <a:pt x="7037" y="5987"/>
                  </a:lnTo>
                  <a:cubicBezTo>
                    <a:pt x="7037" y="5848"/>
                    <a:pt x="6928" y="5779"/>
                    <a:pt x="6820" y="5779"/>
                  </a:cubicBezTo>
                  <a:cubicBezTo>
                    <a:pt x="6712" y="5779"/>
                    <a:pt x="6604" y="5848"/>
                    <a:pt x="6604" y="5987"/>
                  </a:cubicBezTo>
                  <a:lnTo>
                    <a:pt x="6604" y="6697"/>
                  </a:lnTo>
                  <a:cubicBezTo>
                    <a:pt x="6604" y="7191"/>
                    <a:pt x="6234" y="7592"/>
                    <a:pt x="5740" y="7592"/>
                  </a:cubicBezTo>
                  <a:lnTo>
                    <a:pt x="2376" y="7592"/>
                  </a:lnTo>
                  <a:cubicBezTo>
                    <a:pt x="1913" y="7592"/>
                    <a:pt x="1512" y="7191"/>
                    <a:pt x="1512" y="6697"/>
                  </a:cubicBezTo>
                  <a:lnTo>
                    <a:pt x="1512" y="2068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8" y="13147"/>
                  </a:lnTo>
                  <a:lnTo>
                    <a:pt x="6388" y="11758"/>
                  </a:lnTo>
                  <a:close/>
                  <a:moveTo>
                    <a:pt x="2376" y="0"/>
                  </a:moveTo>
                  <a:cubicBezTo>
                    <a:pt x="1667" y="0"/>
                    <a:pt x="1080" y="586"/>
                    <a:pt x="1080" y="1296"/>
                  </a:cubicBezTo>
                  <a:lnTo>
                    <a:pt x="1080" y="2160"/>
                  </a:lnTo>
                  <a:cubicBezTo>
                    <a:pt x="494" y="2191"/>
                    <a:pt x="0" y="2654"/>
                    <a:pt x="0" y="3271"/>
                  </a:cubicBezTo>
                  <a:lnTo>
                    <a:pt x="0" y="10678"/>
                  </a:lnTo>
                  <a:cubicBezTo>
                    <a:pt x="0" y="11265"/>
                    <a:pt x="494" y="11758"/>
                    <a:pt x="1080" y="11758"/>
                  </a:cubicBezTo>
                  <a:lnTo>
                    <a:pt x="5956" y="11758"/>
                  </a:lnTo>
                  <a:lnTo>
                    <a:pt x="5956" y="13147"/>
                  </a:lnTo>
                  <a:lnTo>
                    <a:pt x="4876" y="13147"/>
                  </a:lnTo>
                  <a:cubicBezTo>
                    <a:pt x="4043" y="13147"/>
                    <a:pt x="4043" y="14474"/>
                    <a:pt x="4876" y="14474"/>
                  </a:cubicBezTo>
                  <a:lnTo>
                    <a:pt x="5586" y="14474"/>
                  </a:lnTo>
                  <a:cubicBezTo>
                    <a:pt x="5854" y="14474"/>
                    <a:pt x="5863" y="14071"/>
                    <a:pt x="5614" y="14071"/>
                  </a:cubicBezTo>
                  <a:cubicBezTo>
                    <a:pt x="5605" y="14071"/>
                    <a:pt x="5596" y="14072"/>
                    <a:pt x="5586" y="14073"/>
                  </a:cubicBezTo>
                  <a:lnTo>
                    <a:pt x="4876" y="14073"/>
                  </a:lnTo>
                  <a:cubicBezTo>
                    <a:pt x="4598" y="14011"/>
                    <a:pt x="4598" y="13610"/>
                    <a:pt x="4876" y="13579"/>
                  </a:cubicBezTo>
                  <a:lnTo>
                    <a:pt x="9598" y="13579"/>
                  </a:lnTo>
                  <a:cubicBezTo>
                    <a:pt x="9876" y="13579"/>
                    <a:pt x="9876" y="14073"/>
                    <a:pt x="9598" y="14073"/>
                  </a:cubicBezTo>
                  <a:lnTo>
                    <a:pt x="6820" y="14073"/>
                  </a:lnTo>
                  <a:cubicBezTo>
                    <a:pt x="6543" y="14073"/>
                    <a:pt x="6543" y="14474"/>
                    <a:pt x="6820" y="14474"/>
                  </a:cubicBezTo>
                  <a:lnTo>
                    <a:pt x="9598" y="14474"/>
                  </a:lnTo>
                  <a:cubicBezTo>
                    <a:pt x="10431" y="14474"/>
                    <a:pt x="10431" y="13147"/>
                    <a:pt x="9598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0956" y="11758"/>
                  </a:lnTo>
                  <a:cubicBezTo>
                    <a:pt x="11265" y="11758"/>
                    <a:pt x="11265" y="11326"/>
                    <a:pt x="10956" y="11326"/>
                  </a:cubicBezTo>
                  <a:lnTo>
                    <a:pt x="1111" y="11326"/>
                  </a:lnTo>
                  <a:cubicBezTo>
                    <a:pt x="741" y="11326"/>
                    <a:pt x="432" y="11049"/>
                    <a:pt x="432" y="10678"/>
                  </a:cubicBezTo>
                  <a:lnTo>
                    <a:pt x="432" y="9660"/>
                  </a:lnTo>
                  <a:lnTo>
                    <a:pt x="14042" y="9660"/>
                  </a:lnTo>
                  <a:lnTo>
                    <a:pt x="14042" y="10678"/>
                  </a:lnTo>
                  <a:cubicBezTo>
                    <a:pt x="14042" y="11049"/>
                    <a:pt x="13734" y="11357"/>
                    <a:pt x="13394" y="11357"/>
                  </a:cubicBezTo>
                  <a:lnTo>
                    <a:pt x="12221" y="11357"/>
                  </a:lnTo>
                  <a:cubicBezTo>
                    <a:pt x="11944" y="11357"/>
                    <a:pt x="11944" y="11758"/>
                    <a:pt x="12221" y="11758"/>
                  </a:cubicBezTo>
                  <a:lnTo>
                    <a:pt x="13394" y="11758"/>
                  </a:lnTo>
                  <a:cubicBezTo>
                    <a:pt x="13980" y="11758"/>
                    <a:pt x="14474" y="11265"/>
                    <a:pt x="14474" y="10678"/>
                  </a:cubicBezTo>
                  <a:lnTo>
                    <a:pt x="14474" y="3271"/>
                  </a:lnTo>
                  <a:cubicBezTo>
                    <a:pt x="14474" y="2654"/>
                    <a:pt x="13980" y="2191"/>
                    <a:pt x="13394" y="2160"/>
                  </a:cubicBezTo>
                  <a:lnTo>
                    <a:pt x="13394" y="1296"/>
                  </a:lnTo>
                  <a:cubicBezTo>
                    <a:pt x="13394" y="586"/>
                    <a:pt x="12808" y="0"/>
                    <a:pt x="12098" y="0"/>
                  </a:cubicBezTo>
                  <a:lnTo>
                    <a:pt x="8734" y="0"/>
                  </a:lnTo>
                  <a:cubicBezTo>
                    <a:pt x="8024" y="0"/>
                    <a:pt x="7438" y="586"/>
                    <a:pt x="7438" y="1296"/>
                  </a:cubicBezTo>
                  <a:lnTo>
                    <a:pt x="7438" y="2160"/>
                  </a:lnTo>
                  <a:lnTo>
                    <a:pt x="7067" y="2160"/>
                  </a:lnTo>
                  <a:lnTo>
                    <a:pt x="7067" y="1296"/>
                  </a:lnTo>
                  <a:cubicBezTo>
                    <a:pt x="7067" y="586"/>
                    <a:pt x="6450" y="0"/>
                    <a:pt x="574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6" name="Google Shape;12686;p23"/>
            <p:cNvSpPr/>
            <p:nvPr/>
          </p:nvSpPr>
          <p:spPr>
            <a:xfrm>
              <a:off x="1054750" y="1995075"/>
              <a:ext cx="54275" cy="54450"/>
            </a:xfrm>
            <a:custGeom>
              <a:avLst/>
              <a:gdLst/>
              <a:ahLst/>
              <a:cxnLst/>
              <a:rect l="l" t="t" r="r" b="b"/>
              <a:pathLst>
                <a:path w="2171" h="2178" extrusionOk="0">
                  <a:moveTo>
                    <a:pt x="1101" y="703"/>
                  </a:moveTo>
                  <a:lnTo>
                    <a:pt x="1317" y="1227"/>
                  </a:lnTo>
                  <a:lnTo>
                    <a:pt x="854" y="1227"/>
                  </a:lnTo>
                  <a:lnTo>
                    <a:pt x="1101" y="703"/>
                  </a:lnTo>
                  <a:close/>
                  <a:moveTo>
                    <a:pt x="1085" y="1"/>
                  </a:moveTo>
                  <a:cubicBezTo>
                    <a:pt x="1008" y="1"/>
                    <a:pt x="931" y="39"/>
                    <a:pt x="885" y="116"/>
                  </a:cubicBezTo>
                  <a:lnTo>
                    <a:pt x="82" y="1875"/>
                  </a:lnTo>
                  <a:cubicBezTo>
                    <a:pt x="0" y="2040"/>
                    <a:pt x="137" y="2177"/>
                    <a:pt x="274" y="2177"/>
                  </a:cubicBezTo>
                  <a:cubicBezTo>
                    <a:pt x="343" y="2177"/>
                    <a:pt x="412" y="2143"/>
                    <a:pt x="453" y="2061"/>
                  </a:cubicBezTo>
                  <a:lnTo>
                    <a:pt x="638" y="1659"/>
                  </a:lnTo>
                  <a:lnTo>
                    <a:pt x="1533" y="1659"/>
                  </a:lnTo>
                  <a:lnTo>
                    <a:pt x="1718" y="2061"/>
                  </a:lnTo>
                  <a:cubicBezTo>
                    <a:pt x="1749" y="2143"/>
                    <a:pt x="1814" y="2177"/>
                    <a:pt x="1883" y="2177"/>
                  </a:cubicBezTo>
                  <a:cubicBezTo>
                    <a:pt x="2020" y="2177"/>
                    <a:pt x="2171" y="2040"/>
                    <a:pt x="2088" y="1875"/>
                  </a:cubicBezTo>
                  <a:lnTo>
                    <a:pt x="1286" y="116"/>
                  </a:lnTo>
                  <a:cubicBezTo>
                    <a:pt x="1240" y="39"/>
                    <a:pt x="1162" y="1"/>
                    <a:pt x="108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7" name="Google Shape;12687;p23"/>
            <p:cNvSpPr/>
            <p:nvPr/>
          </p:nvSpPr>
          <p:spPr>
            <a:xfrm>
              <a:off x="1221125" y="1993225"/>
              <a:ext cx="39375" cy="56475"/>
            </a:xfrm>
            <a:custGeom>
              <a:avLst/>
              <a:gdLst/>
              <a:ahLst/>
              <a:cxnLst/>
              <a:rect l="l" t="t" r="r" b="b"/>
              <a:pathLst>
                <a:path w="1575" h="2259" extrusionOk="0">
                  <a:moveTo>
                    <a:pt x="803" y="406"/>
                  </a:moveTo>
                  <a:cubicBezTo>
                    <a:pt x="988" y="406"/>
                    <a:pt x="988" y="715"/>
                    <a:pt x="803" y="715"/>
                  </a:cubicBezTo>
                  <a:lnTo>
                    <a:pt x="402" y="715"/>
                  </a:lnTo>
                  <a:lnTo>
                    <a:pt x="402" y="406"/>
                  </a:lnTo>
                  <a:close/>
                  <a:moveTo>
                    <a:pt x="803" y="1116"/>
                  </a:moveTo>
                  <a:cubicBezTo>
                    <a:pt x="988" y="1147"/>
                    <a:pt x="1143" y="1209"/>
                    <a:pt x="1174" y="1425"/>
                  </a:cubicBezTo>
                  <a:cubicBezTo>
                    <a:pt x="1205" y="1641"/>
                    <a:pt x="1019" y="1795"/>
                    <a:pt x="834" y="1826"/>
                  </a:cubicBezTo>
                  <a:lnTo>
                    <a:pt x="402" y="1826"/>
                  </a:lnTo>
                  <a:lnTo>
                    <a:pt x="402" y="1116"/>
                  </a:lnTo>
                  <a:close/>
                  <a:moveTo>
                    <a:pt x="178" y="0"/>
                  </a:moveTo>
                  <a:cubicBezTo>
                    <a:pt x="75" y="0"/>
                    <a:pt x="1" y="108"/>
                    <a:pt x="1" y="190"/>
                  </a:cubicBezTo>
                  <a:lnTo>
                    <a:pt x="1" y="2042"/>
                  </a:lnTo>
                  <a:cubicBezTo>
                    <a:pt x="1" y="2165"/>
                    <a:pt x="93" y="2258"/>
                    <a:pt x="217" y="2258"/>
                  </a:cubicBezTo>
                  <a:lnTo>
                    <a:pt x="803" y="2258"/>
                  </a:lnTo>
                  <a:cubicBezTo>
                    <a:pt x="1235" y="2258"/>
                    <a:pt x="1575" y="1888"/>
                    <a:pt x="1575" y="1486"/>
                  </a:cubicBezTo>
                  <a:cubicBezTo>
                    <a:pt x="1575" y="1209"/>
                    <a:pt x="1451" y="993"/>
                    <a:pt x="1266" y="838"/>
                  </a:cubicBezTo>
                  <a:cubicBezTo>
                    <a:pt x="1328" y="746"/>
                    <a:pt x="1359" y="653"/>
                    <a:pt x="1359" y="561"/>
                  </a:cubicBezTo>
                  <a:cubicBezTo>
                    <a:pt x="1359" y="252"/>
                    <a:pt x="1112" y="5"/>
                    <a:pt x="803" y="5"/>
                  </a:cubicBezTo>
                  <a:lnTo>
                    <a:pt x="217" y="5"/>
                  </a:lnTo>
                  <a:cubicBezTo>
                    <a:pt x="204" y="2"/>
                    <a:pt x="191" y="0"/>
                    <a:pt x="17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8" name="Google Shape;12688;p23"/>
            <p:cNvSpPr/>
            <p:nvPr/>
          </p:nvSpPr>
          <p:spPr>
            <a:xfrm>
              <a:off x="10313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9" name="Google Shape;12689;p23"/>
            <p:cNvSpPr/>
            <p:nvPr/>
          </p:nvSpPr>
          <p:spPr>
            <a:xfrm>
              <a:off x="1049850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0" name="Google Shape;12690;p23"/>
            <p:cNvSpPr/>
            <p:nvPr/>
          </p:nvSpPr>
          <p:spPr>
            <a:xfrm>
              <a:off x="10676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1" name="Google Shape;12691;p23"/>
            <p:cNvSpPr/>
            <p:nvPr/>
          </p:nvSpPr>
          <p:spPr>
            <a:xfrm>
              <a:off x="119027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87" y="432"/>
                    <a:pt x="587" y="0"/>
                    <a:pt x="27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2" name="Google Shape;12692;p23"/>
            <p:cNvSpPr/>
            <p:nvPr/>
          </p:nvSpPr>
          <p:spPr>
            <a:xfrm>
              <a:off x="12088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3" name="Google Shape;12693;p23"/>
            <p:cNvSpPr/>
            <p:nvPr/>
          </p:nvSpPr>
          <p:spPr>
            <a:xfrm>
              <a:off x="12265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94" name="Google Shape;12694;p23"/>
          <p:cNvGrpSpPr/>
          <p:nvPr/>
        </p:nvGrpSpPr>
        <p:grpSpPr>
          <a:xfrm>
            <a:off x="8354342" y="5300915"/>
            <a:ext cx="489700" cy="483000"/>
            <a:chOff x="7726050" y="4141325"/>
            <a:chExt cx="367275" cy="362250"/>
          </a:xfrm>
          <a:noFill/>
        </p:grpSpPr>
        <p:sp>
          <p:nvSpPr>
            <p:cNvPr id="12695" name="Google Shape;12695;p23"/>
            <p:cNvSpPr/>
            <p:nvPr/>
          </p:nvSpPr>
          <p:spPr>
            <a:xfrm>
              <a:off x="7793175" y="4357550"/>
              <a:ext cx="60200" cy="109000"/>
            </a:xfrm>
            <a:custGeom>
              <a:avLst/>
              <a:gdLst/>
              <a:ahLst/>
              <a:cxnLst/>
              <a:rect l="l" t="t" r="r" b="b"/>
              <a:pathLst>
                <a:path w="2408" h="4360" extrusionOk="0">
                  <a:moveTo>
                    <a:pt x="1219" y="0"/>
                  </a:moveTo>
                  <a:cubicBezTo>
                    <a:pt x="1119" y="0"/>
                    <a:pt x="1019" y="70"/>
                    <a:pt x="1019" y="209"/>
                  </a:cubicBezTo>
                  <a:lnTo>
                    <a:pt x="1019" y="610"/>
                  </a:lnTo>
                  <a:cubicBezTo>
                    <a:pt x="957" y="610"/>
                    <a:pt x="895" y="641"/>
                    <a:pt x="864" y="641"/>
                  </a:cubicBezTo>
                  <a:cubicBezTo>
                    <a:pt x="0" y="888"/>
                    <a:pt x="124" y="2153"/>
                    <a:pt x="1019" y="2246"/>
                  </a:cubicBezTo>
                  <a:cubicBezTo>
                    <a:pt x="1235" y="2246"/>
                    <a:pt x="1451" y="2307"/>
                    <a:pt x="1636" y="2431"/>
                  </a:cubicBezTo>
                  <a:cubicBezTo>
                    <a:pt x="1821" y="2585"/>
                    <a:pt x="1852" y="2832"/>
                    <a:pt x="1759" y="3048"/>
                  </a:cubicBezTo>
                  <a:cubicBezTo>
                    <a:pt x="1632" y="3226"/>
                    <a:pt x="1441" y="3342"/>
                    <a:pt x="1240" y="3342"/>
                  </a:cubicBezTo>
                  <a:cubicBezTo>
                    <a:pt x="1197" y="3342"/>
                    <a:pt x="1154" y="3337"/>
                    <a:pt x="1111" y="3326"/>
                  </a:cubicBezTo>
                  <a:lnTo>
                    <a:pt x="1080" y="3357"/>
                  </a:lnTo>
                  <a:cubicBezTo>
                    <a:pt x="803" y="3295"/>
                    <a:pt x="587" y="3079"/>
                    <a:pt x="525" y="2801"/>
                  </a:cubicBezTo>
                  <a:cubicBezTo>
                    <a:pt x="525" y="2662"/>
                    <a:pt x="417" y="2593"/>
                    <a:pt x="313" y="2593"/>
                  </a:cubicBezTo>
                  <a:cubicBezTo>
                    <a:pt x="209" y="2593"/>
                    <a:pt x="108" y="2662"/>
                    <a:pt x="124" y="2801"/>
                  </a:cubicBezTo>
                  <a:cubicBezTo>
                    <a:pt x="124" y="3295"/>
                    <a:pt x="494" y="3696"/>
                    <a:pt x="988" y="3758"/>
                  </a:cubicBezTo>
                  <a:lnTo>
                    <a:pt x="988" y="4128"/>
                  </a:lnTo>
                  <a:cubicBezTo>
                    <a:pt x="988" y="4282"/>
                    <a:pt x="1096" y="4360"/>
                    <a:pt x="1204" y="4360"/>
                  </a:cubicBezTo>
                  <a:cubicBezTo>
                    <a:pt x="1312" y="4360"/>
                    <a:pt x="1420" y="4282"/>
                    <a:pt x="1420" y="4128"/>
                  </a:cubicBezTo>
                  <a:lnTo>
                    <a:pt x="1420" y="3758"/>
                  </a:lnTo>
                  <a:cubicBezTo>
                    <a:pt x="1667" y="3696"/>
                    <a:pt x="1914" y="3542"/>
                    <a:pt x="2068" y="3326"/>
                  </a:cubicBezTo>
                  <a:cubicBezTo>
                    <a:pt x="2408" y="2801"/>
                    <a:pt x="2130" y="2122"/>
                    <a:pt x="1574" y="1937"/>
                  </a:cubicBezTo>
                  <a:cubicBezTo>
                    <a:pt x="1358" y="1875"/>
                    <a:pt x="1111" y="1875"/>
                    <a:pt x="895" y="1814"/>
                  </a:cubicBezTo>
                  <a:cubicBezTo>
                    <a:pt x="741" y="1721"/>
                    <a:pt x="648" y="1505"/>
                    <a:pt x="710" y="1320"/>
                  </a:cubicBezTo>
                  <a:cubicBezTo>
                    <a:pt x="781" y="1120"/>
                    <a:pt x="958" y="1033"/>
                    <a:pt x="1143" y="1033"/>
                  </a:cubicBezTo>
                  <a:cubicBezTo>
                    <a:pt x="1358" y="1033"/>
                    <a:pt x="1584" y="1151"/>
                    <a:pt x="1667" y="1351"/>
                  </a:cubicBezTo>
                  <a:cubicBezTo>
                    <a:pt x="1705" y="1428"/>
                    <a:pt x="1768" y="1460"/>
                    <a:pt x="1833" y="1460"/>
                  </a:cubicBezTo>
                  <a:cubicBezTo>
                    <a:pt x="1976" y="1460"/>
                    <a:pt x="2132" y="1304"/>
                    <a:pt x="2068" y="1135"/>
                  </a:cubicBezTo>
                  <a:cubicBezTo>
                    <a:pt x="1945" y="919"/>
                    <a:pt x="1759" y="764"/>
                    <a:pt x="1543" y="672"/>
                  </a:cubicBezTo>
                  <a:lnTo>
                    <a:pt x="1420" y="641"/>
                  </a:lnTo>
                  <a:lnTo>
                    <a:pt x="1420" y="209"/>
                  </a:lnTo>
                  <a:cubicBezTo>
                    <a:pt x="1420" y="70"/>
                    <a:pt x="1320" y="0"/>
                    <a:pt x="121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6" name="Google Shape;12696;p23"/>
            <p:cNvSpPr/>
            <p:nvPr/>
          </p:nvSpPr>
          <p:spPr>
            <a:xfrm>
              <a:off x="7726050" y="4141325"/>
              <a:ext cx="367275" cy="362250"/>
            </a:xfrm>
            <a:custGeom>
              <a:avLst/>
              <a:gdLst/>
              <a:ahLst/>
              <a:cxnLst/>
              <a:rect l="l" t="t" r="r" b="b"/>
              <a:pathLst>
                <a:path w="14691" h="14490" extrusionOk="0">
                  <a:moveTo>
                    <a:pt x="10185" y="2438"/>
                  </a:moveTo>
                  <a:lnTo>
                    <a:pt x="10185" y="6481"/>
                  </a:lnTo>
                  <a:cubicBezTo>
                    <a:pt x="10185" y="6512"/>
                    <a:pt x="10216" y="6543"/>
                    <a:pt x="10216" y="6574"/>
                  </a:cubicBezTo>
                  <a:lnTo>
                    <a:pt x="6574" y="6574"/>
                  </a:lnTo>
                  <a:lnTo>
                    <a:pt x="6574" y="6296"/>
                  </a:lnTo>
                  <a:cubicBezTo>
                    <a:pt x="6574" y="4259"/>
                    <a:pt x="8148" y="2562"/>
                    <a:pt x="10185" y="2438"/>
                  </a:cubicBezTo>
                  <a:close/>
                  <a:moveTo>
                    <a:pt x="9660" y="432"/>
                  </a:moveTo>
                  <a:cubicBezTo>
                    <a:pt x="9938" y="432"/>
                    <a:pt x="10185" y="648"/>
                    <a:pt x="10185" y="957"/>
                  </a:cubicBezTo>
                  <a:lnTo>
                    <a:pt x="10185" y="2037"/>
                  </a:lnTo>
                  <a:cubicBezTo>
                    <a:pt x="7932" y="2130"/>
                    <a:pt x="6142" y="4012"/>
                    <a:pt x="6142" y="6296"/>
                  </a:cubicBezTo>
                  <a:lnTo>
                    <a:pt x="6142" y="7994"/>
                  </a:lnTo>
                  <a:cubicBezTo>
                    <a:pt x="5555" y="7500"/>
                    <a:pt x="4846" y="7222"/>
                    <a:pt x="4105" y="7191"/>
                  </a:cubicBezTo>
                  <a:lnTo>
                    <a:pt x="4105" y="5401"/>
                  </a:lnTo>
                  <a:cubicBezTo>
                    <a:pt x="4105" y="4877"/>
                    <a:pt x="3673" y="4444"/>
                    <a:pt x="3148" y="4444"/>
                  </a:cubicBezTo>
                  <a:lnTo>
                    <a:pt x="1235" y="4444"/>
                  </a:lnTo>
                  <a:cubicBezTo>
                    <a:pt x="587" y="4383"/>
                    <a:pt x="587" y="3457"/>
                    <a:pt x="1235" y="3395"/>
                  </a:cubicBezTo>
                  <a:lnTo>
                    <a:pt x="5123" y="3395"/>
                  </a:lnTo>
                  <a:cubicBezTo>
                    <a:pt x="6358" y="3395"/>
                    <a:pt x="6358" y="1482"/>
                    <a:pt x="5123" y="1482"/>
                  </a:cubicBezTo>
                  <a:lnTo>
                    <a:pt x="2562" y="1482"/>
                  </a:lnTo>
                  <a:cubicBezTo>
                    <a:pt x="1914" y="1420"/>
                    <a:pt x="1914" y="463"/>
                    <a:pt x="2562" y="432"/>
                  </a:cubicBezTo>
                  <a:close/>
                  <a:moveTo>
                    <a:pt x="14228" y="7006"/>
                  </a:moveTo>
                  <a:lnTo>
                    <a:pt x="14228" y="10154"/>
                  </a:lnTo>
                  <a:cubicBezTo>
                    <a:pt x="14228" y="12283"/>
                    <a:pt x="12499" y="14012"/>
                    <a:pt x="10370" y="14012"/>
                  </a:cubicBezTo>
                  <a:lnTo>
                    <a:pt x="10401" y="13981"/>
                  </a:lnTo>
                  <a:cubicBezTo>
                    <a:pt x="9105" y="13981"/>
                    <a:pt x="7932" y="13333"/>
                    <a:pt x="7222" y="12253"/>
                  </a:cubicBezTo>
                  <a:cubicBezTo>
                    <a:pt x="7777" y="10956"/>
                    <a:pt x="7500" y="9444"/>
                    <a:pt x="6574" y="8364"/>
                  </a:cubicBezTo>
                  <a:cubicBezTo>
                    <a:pt x="6574" y="8364"/>
                    <a:pt x="6574" y="8333"/>
                    <a:pt x="6574" y="8302"/>
                  </a:cubicBezTo>
                  <a:lnTo>
                    <a:pt x="6574" y="7006"/>
                  </a:lnTo>
                  <a:close/>
                  <a:moveTo>
                    <a:pt x="2562" y="0"/>
                  </a:moveTo>
                  <a:cubicBezTo>
                    <a:pt x="1358" y="0"/>
                    <a:pt x="1358" y="1883"/>
                    <a:pt x="2562" y="1883"/>
                  </a:cubicBezTo>
                  <a:lnTo>
                    <a:pt x="5123" y="1883"/>
                  </a:lnTo>
                  <a:cubicBezTo>
                    <a:pt x="5771" y="1945"/>
                    <a:pt x="5771" y="2901"/>
                    <a:pt x="5123" y="2963"/>
                  </a:cubicBezTo>
                  <a:lnTo>
                    <a:pt x="1235" y="2963"/>
                  </a:lnTo>
                  <a:cubicBezTo>
                    <a:pt x="0" y="2963"/>
                    <a:pt x="0" y="4877"/>
                    <a:pt x="1235" y="4877"/>
                  </a:cubicBezTo>
                  <a:lnTo>
                    <a:pt x="3148" y="4877"/>
                  </a:lnTo>
                  <a:cubicBezTo>
                    <a:pt x="3457" y="4877"/>
                    <a:pt x="3704" y="5123"/>
                    <a:pt x="3704" y="5401"/>
                  </a:cubicBezTo>
                  <a:lnTo>
                    <a:pt x="3704" y="7191"/>
                  </a:lnTo>
                  <a:cubicBezTo>
                    <a:pt x="1759" y="7284"/>
                    <a:pt x="216" y="8889"/>
                    <a:pt x="216" y="10833"/>
                  </a:cubicBezTo>
                  <a:cubicBezTo>
                    <a:pt x="216" y="11265"/>
                    <a:pt x="278" y="11697"/>
                    <a:pt x="432" y="12098"/>
                  </a:cubicBezTo>
                  <a:cubicBezTo>
                    <a:pt x="474" y="12161"/>
                    <a:pt x="538" y="12189"/>
                    <a:pt x="602" y="12189"/>
                  </a:cubicBezTo>
                  <a:cubicBezTo>
                    <a:pt x="727" y="12189"/>
                    <a:pt x="854" y="12086"/>
                    <a:pt x="834" y="11944"/>
                  </a:cubicBezTo>
                  <a:cubicBezTo>
                    <a:pt x="247" y="10370"/>
                    <a:pt x="957" y="8611"/>
                    <a:pt x="2500" y="7901"/>
                  </a:cubicBezTo>
                  <a:cubicBezTo>
                    <a:pt x="2935" y="7697"/>
                    <a:pt x="3393" y="7600"/>
                    <a:pt x="3844" y="7600"/>
                  </a:cubicBezTo>
                  <a:cubicBezTo>
                    <a:pt x="4963" y="7600"/>
                    <a:pt x="6042" y="8195"/>
                    <a:pt x="6636" y="9228"/>
                  </a:cubicBezTo>
                  <a:cubicBezTo>
                    <a:pt x="7469" y="10679"/>
                    <a:pt x="7068" y="12530"/>
                    <a:pt x="5679" y="13487"/>
                  </a:cubicBezTo>
                  <a:cubicBezTo>
                    <a:pt x="5121" y="13871"/>
                    <a:pt x="4484" y="14056"/>
                    <a:pt x="3853" y="14056"/>
                  </a:cubicBezTo>
                  <a:cubicBezTo>
                    <a:pt x="2912" y="14056"/>
                    <a:pt x="1986" y="13645"/>
                    <a:pt x="1358" y="12870"/>
                  </a:cubicBezTo>
                  <a:cubicBezTo>
                    <a:pt x="1312" y="12824"/>
                    <a:pt x="1261" y="12805"/>
                    <a:pt x="1212" y="12805"/>
                  </a:cubicBezTo>
                  <a:cubicBezTo>
                    <a:pt x="1060" y="12805"/>
                    <a:pt x="926" y="12985"/>
                    <a:pt x="1019" y="13148"/>
                  </a:cubicBezTo>
                  <a:cubicBezTo>
                    <a:pt x="1753" y="14051"/>
                    <a:pt x="2797" y="14490"/>
                    <a:pt x="3838" y="14490"/>
                  </a:cubicBezTo>
                  <a:cubicBezTo>
                    <a:pt x="5073" y="14490"/>
                    <a:pt x="6303" y="13873"/>
                    <a:pt x="7006" y="12685"/>
                  </a:cubicBezTo>
                  <a:cubicBezTo>
                    <a:pt x="7891" y="13883"/>
                    <a:pt x="9146" y="14419"/>
                    <a:pt x="10386" y="14419"/>
                  </a:cubicBezTo>
                  <a:cubicBezTo>
                    <a:pt x="12562" y="14419"/>
                    <a:pt x="14691" y="12769"/>
                    <a:pt x="14691" y="10154"/>
                  </a:cubicBezTo>
                  <a:lnTo>
                    <a:pt x="14691" y="6296"/>
                  </a:lnTo>
                  <a:cubicBezTo>
                    <a:pt x="14660" y="5123"/>
                    <a:pt x="14166" y="3982"/>
                    <a:pt x="13333" y="3179"/>
                  </a:cubicBezTo>
                  <a:cubicBezTo>
                    <a:pt x="13283" y="3130"/>
                    <a:pt x="13231" y="3110"/>
                    <a:pt x="13182" y="3110"/>
                  </a:cubicBezTo>
                  <a:cubicBezTo>
                    <a:pt x="13016" y="3110"/>
                    <a:pt x="12888" y="3345"/>
                    <a:pt x="13055" y="3488"/>
                  </a:cubicBezTo>
                  <a:lnTo>
                    <a:pt x="13024" y="3488"/>
                  </a:lnTo>
                  <a:cubicBezTo>
                    <a:pt x="13796" y="4198"/>
                    <a:pt x="14258" y="5216"/>
                    <a:pt x="14258" y="6296"/>
                  </a:cubicBezTo>
                  <a:lnTo>
                    <a:pt x="14258" y="6605"/>
                  </a:lnTo>
                  <a:lnTo>
                    <a:pt x="10586" y="6605"/>
                  </a:lnTo>
                  <a:cubicBezTo>
                    <a:pt x="10617" y="6574"/>
                    <a:pt x="10617" y="6543"/>
                    <a:pt x="10617" y="6512"/>
                  </a:cubicBezTo>
                  <a:lnTo>
                    <a:pt x="10617" y="2438"/>
                  </a:lnTo>
                  <a:cubicBezTo>
                    <a:pt x="11141" y="2469"/>
                    <a:pt x="11666" y="2624"/>
                    <a:pt x="12160" y="2871"/>
                  </a:cubicBezTo>
                  <a:cubicBezTo>
                    <a:pt x="12192" y="2887"/>
                    <a:pt x="12224" y="2894"/>
                    <a:pt x="12254" y="2894"/>
                  </a:cubicBezTo>
                  <a:cubicBezTo>
                    <a:pt x="12455" y="2894"/>
                    <a:pt x="12586" y="2577"/>
                    <a:pt x="12345" y="2469"/>
                  </a:cubicBezTo>
                  <a:cubicBezTo>
                    <a:pt x="11820" y="2192"/>
                    <a:pt x="11234" y="2037"/>
                    <a:pt x="10617" y="2006"/>
                  </a:cubicBezTo>
                  <a:lnTo>
                    <a:pt x="10617" y="926"/>
                  </a:lnTo>
                  <a:cubicBezTo>
                    <a:pt x="10617" y="402"/>
                    <a:pt x="10216" y="0"/>
                    <a:pt x="966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697" name="Google Shape;12697;p23"/>
          <p:cNvSpPr/>
          <p:nvPr/>
        </p:nvSpPr>
        <p:spPr>
          <a:xfrm>
            <a:off x="5298384" y="3102000"/>
            <a:ext cx="487667" cy="483833"/>
          </a:xfrm>
          <a:custGeom>
            <a:avLst/>
            <a:gdLst/>
            <a:ahLst/>
            <a:cxnLst/>
            <a:rect l="l" t="t" r="r" b="b"/>
            <a:pathLst>
              <a:path w="14630" h="14515" extrusionOk="0">
                <a:moveTo>
                  <a:pt x="10803" y="5062"/>
                </a:moveTo>
                <a:lnTo>
                  <a:pt x="10586" y="6204"/>
                </a:lnTo>
                <a:lnTo>
                  <a:pt x="9506" y="6204"/>
                </a:lnTo>
                <a:cubicBezTo>
                  <a:pt x="9198" y="6204"/>
                  <a:pt x="9198" y="6605"/>
                  <a:pt x="9506" y="6605"/>
                </a:cubicBezTo>
                <a:lnTo>
                  <a:pt x="10525" y="6605"/>
                </a:lnTo>
                <a:lnTo>
                  <a:pt x="10309" y="7747"/>
                </a:lnTo>
                <a:lnTo>
                  <a:pt x="1297" y="7747"/>
                </a:lnTo>
                <a:lnTo>
                  <a:pt x="1050" y="6605"/>
                </a:lnTo>
                <a:lnTo>
                  <a:pt x="8241" y="6605"/>
                </a:lnTo>
                <a:cubicBezTo>
                  <a:pt x="8519" y="6605"/>
                  <a:pt x="8519" y="6204"/>
                  <a:pt x="8241" y="6204"/>
                </a:cubicBezTo>
                <a:lnTo>
                  <a:pt x="988" y="6204"/>
                </a:lnTo>
                <a:lnTo>
                  <a:pt x="742" y="5062"/>
                </a:lnTo>
                <a:close/>
                <a:moveTo>
                  <a:pt x="10216" y="8179"/>
                </a:moveTo>
                <a:lnTo>
                  <a:pt x="10000" y="9352"/>
                </a:lnTo>
                <a:lnTo>
                  <a:pt x="2099" y="9352"/>
                </a:lnTo>
                <a:cubicBezTo>
                  <a:pt x="1822" y="9352"/>
                  <a:pt x="1575" y="9166"/>
                  <a:pt x="1544" y="8889"/>
                </a:cubicBezTo>
                <a:lnTo>
                  <a:pt x="1390" y="8179"/>
                </a:lnTo>
                <a:close/>
                <a:moveTo>
                  <a:pt x="8111" y="12228"/>
                </a:moveTo>
                <a:cubicBezTo>
                  <a:pt x="8588" y="12228"/>
                  <a:pt x="9043" y="12602"/>
                  <a:pt x="9043" y="13148"/>
                </a:cubicBezTo>
                <a:cubicBezTo>
                  <a:pt x="9043" y="13672"/>
                  <a:pt x="8642" y="14073"/>
                  <a:pt x="8118" y="14073"/>
                </a:cubicBezTo>
                <a:cubicBezTo>
                  <a:pt x="7315" y="14073"/>
                  <a:pt x="6883" y="13086"/>
                  <a:pt x="7469" y="12499"/>
                </a:cubicBezTo>
                <a:cubicBezTo>
                  <a:pt x="7657" y="12311"/>
                  <a:pt x="7887" y="12228"/>
                  <a:pt x="8111" y="12228"/>
                </a:cubicBezTo>
                <a:close/>
                <a:moveTo>
                  <a:pt x="14352" y="0"/>
                </a:moveTo>
                <a:lnTo>
                  <a:pt x="14352" y="31"/>
                </a:lnTo>
                <a:lnTo>
                  <a:pt x="13549" y="31"/>
                </a:lnTo>
                <a:cubicBezTo>
                  <a:pt x="13529" y="31"/>
                  <a:pt x="13509" y="30"/>
                  <a:pt x="13488" y="30"/>
                </a:cubicBezTo>
                <a:cubicBezTo>
                  <a:pt x="12466" y="30"/>
                  <a:pt x="11601" y="792"/>
                  <a:pt x="11420" y="1790"/>
                </a:cubicBezTo>
                <a:lnTo>
                  <a:pt x="11204" y="2994"/>
                </a:lnTo>
                <a:lnTo>
                  <a:pt x="3149" y="2994"/>
                </a:lnTo>
                <a:cubicBezTo>
                  <a:pt x="2871" y="2994"/>
                  <a:pt x="2871" y="3426"/>
                  <a:pt x="3149" y="3426"/>
                </a:cubicBezTo>
                <a:lnTo>
                  <a:pt x="11111" y="3426"/>
                </a:lnTo>
                <a:lnTo>
                  <a:pt x="10864" y="4630"/>
                </a:lnTo>
                <a:lnTo>
                  <a:pt x="649" y="4630"/>
                </a:lnTo>
                <a:lnTo>
                  <a:pt x="556" y="4105"/>
                </a:lnTo>
                <a:cubicBezTo>
                  <a:pt x="526" y="3920"/>
                  <a:pt x="556" y="3766"/>
                  <a:pt x="680" y="3611"/>
                </a:cubicBezTo>
                <a:cubicBezTo>
                  <a:pt x="760" y="3504"/>
                  <a:pt x="887" y="3420"/>
                  <a:pt x="1041" y="3420"/>
                </a:cubicBezTo>
                <a:cubicBezTo>
                  <a:pt x="1064" y="3420"/>
                  <a:pt x="1088" y="3422"/>
                  <a:pt x="1112" y="3426"/>
                </a:cubicBezTo>
                <a:lnTo>
                  <a:pt x="2007" y="3426"/>
                </a:lnTo>
                <a:cubicBezTo>
                  <a:pt x="2285" y="3395"/>
                  <a:pt x="2285" y="2994"/>
                  <a:pt x="2007" y="2994"/>
                </a:cubicBezTo>
                <a:lnTo>
                  <a:pt x="1112" y="2994"/>
                </a:lnTo>
                <a:cubicBezTo>
                  <a:pt x="495" y="2994"/>
                  <a:pt x="1" y="3550"/>
                  <a:pt x="124" y="4198"/>
                </a:cubicBezTo>
                <a:lnTo>
                  <a:pt x="1112" y="8981"/>
                </a:lnTo>
                <a:cubicBezTo>
                  <a:pt x="1204" y="9444"/>
                  <a:pt x="1637" y="9784"/>
                  <a:pt x="2099" y="9784"/>
                </a:cubicBezTo>
                <a:lnTo>
                  <a:pt x="9938" y="9784"/>
                </a:lnTo>
                <a:lnTo>
                  <a:pt x="9815" y="10401"/>
                </a:lnTo>
                <a:cubicBezTo>
                  <a:pt x="9661" y="11234"/>
                  <a:pt x="8951" y="11820"/>
                  <a:pt x="8118" y="11820"/>
                </a:cubicBezTo>
                <a:lnTo>
                  <a:pt x="2099" y="11820"/>
                </a:lnTo>
                <a:cubicBezTo>
                  <a:pt x="1822" y="11820"/>
                  <a:pt x="1822" y="12222"/>
                  <a:pt x="2099" y="12222"/>
                </a:cubicBezTo>
                <a:lnTo>
                  <a:pt x="2346" y="12222"/>
                </a:lnTo>
                <a:cubicBezTo>
                  <a:pt x="1432" y="13209"/>
                  <a:pt x="2300" y="14515"/>
                  <a:pt x="3327" y="14515"/>
                </a:cubicBezTo>
                <a:cubicBezTo>
                  <a:pt x="3617" y="14515"/>
                  <a:pt x="3920" y="14411"/>
                  <a:pt x="4198" y="14166"/>
                </a:cubicBezTo>
                <a:cubicBezTo>
                  <a:pt x="4367" y="14021"/>
                  <a:pt x="4234" y="13800"/>
                  <a:pt x="4064" y="13800"/>
                </a:cubicBezTo>
                <a:cubicBezTo>
                  <a:pt x="4017" y="13800"/>
                  <a:pt x="3967" y="13817"/>
                  <a:pt x="3920" y="13857"/>
                </a:cubicBezTo>
                <a:cubicBezTo>
                  <a:pt x="3738" y="14009"/>
                  <a:pt x="3536" y="14075"/>
                  <a:pt x="3340" y="14075"/>
                </a:cubicBezTo>
                <a:cubicBezTo>
                  <a:pt x="2738" y="14075"/>
                  <a:pt x="2198" y="13452"/>
                  <a:pt x="2501" y="12777"/>
                </a:cubicBezTo>
                <a:cubicBezTo>
                  <a:pt x="2667" y="12405"/>
                  <a:pt x="2994" y="12236"/>
                  <a:pt x="3319" y="12236"/>
                </a:cubicBezTo>
                <a:cubicBezTo>
                  <a:pt x="3776" y="12236"/>
                  <a:pt x="4229" y="12570"/>
                  <a:pt x="4229" y="13148"/>
                </a:cubicBezTo>
                <a:cubicBezTo>
                  <a:pt x="4229" y="13286"/>
                  <a:pt x="4337" y="13356"/>
                  <a:pt x="4445" y="13356"/>
                </a:cubicBezTo>
                <a:cubicBezTo>
                  <a:pt x="4553" y="13356"/>
                  <a:pt x="4661" y="13286"/>
                  <a:pt x="4661" y="13148"/>
                </a:cubicBezTo>
                <a:cubicBezTo>
                  <a:pt x="4661" y="12808"/>
                  <a:pt x="4538" y="12499"/>
                  <a:pt x="4291" y="12222"/>
                </a:cubicBezTo>
                <a:lnTo>
                  <a:pt x="7161" y="12222"/>
                </a:lnTo>
                <a:cubicBezTo>
                  <a:pt x="6914" y="12469"/>
                  <a:pt x="6760" y="12808"/>
                  <a:pt x="6760" y="13148"/>
                </a:cubicBezTo>
                <a:cubicBezTo>
                  <a:pt x="6760" y="13937"/>
                  <a:pt x="7389" y="14503"/>
                  <a:pt x="8089" y="14503"/>
                </a:cubicBezTo>
                <a:cubicBezTo>
                  <a:pt x="8293" y="14503"/>
                  <a:pt x="8502" y="14455"/>
                  <a:pt x="8704" y="14351"/>
                </a:cubicBezTo>
                <a:cubicBezTo>
                  <a:pt x="9599" y="13919"/>
                  <a:pt x="9722" y="12685"/>
                  <a:pt x="8920" y="12067"/>
                </a:cubicBezTo>
                <a:cubicBezTo>
                  <a:pt x="9599" y="11790"/>
                  <a:pt x="10062" y="11203"/>
                  <a:pt x="10216" y="10463"/>
                </a:cubicBezTo>
                <a:lnTo>
                  <a:pt x="11821" y="1852"/>
                </a:lnTo>
                <a:cubicBezTo>
                  <a:pt x="11975" y="1050"/>
                  <a:pt x="12685" y="432"/>
                  <a:pt x="13518" y="432"/>
                </a:cubicBezTo>
                <a:lnTo>
                  <a:pt x="14352" y="432"/>
                </a:lnTo>
                <a:cubicBezTo>
                  <a:pt x="14629" y="432"/>
                  <a:pt x="14629" y="0"/>
                  <a:pt x="14352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698" name="Google Shape;12698;p23"/>
          <p:cNvGrpSpPr/>
          <p:nvPr/>
        </p:nvGrpSpPr>
        <p:grpSpPr>
          <a:xfrm>
            <a:off x="9326301" y="4563805"/>
            <a:ext cx="496900" cy="482167"/>
            <a:chOff x="3994075" y="2464225"/>
            <a:chExt cx="372675" cy="361625"/>
          </a:xfrm>
          <a:noFill/>
        </p:grpSpPr>
        <p:sp>
          <p:nvSpPr>
            <p:cNvPr id="12699" name="Google Shape;12699;p23"/>
            <p:cNvSpPr/>
            <p:nvPr/>
          </p:nvSpPr>
          <p:spPr>
            <a:xfrm>
              <a:off x="4058100" y="2612900"/>
              <a:ext cx="157425" cy="134825"/>
            </a:xfrm>
            <a:custGeom>
              <a:avLst/>
              <a:gdLst/>
              <a:ahLst/>
              <a:cxnLst/>
              <a:rect l="l" t="t" r="r" b="b"/>
              <a:pathLst>
                <a:path w="6297" h="5393" extrusionOk="0">
                  <a:moveTo>
                    <a:pt x="3593" y="412"/>
                  </a:moveTo>
                  <a:cubicBezTo>
                    <a:pt x="4753" y="412"/>
                    <a:pt x="5865" y="1309"/>
                    <a:pt x="5865" y="2685"/>
                  </a:cubicBezTo>
                  <a:cubicBezTo>
                    <a:pt x="5865" y="3920"/>
                    <a:pt x="4846" y="4938"/>
                    <a:pt x="3612" y="4938"/>
                  </a:cubicBezTo>
                  <a:cubicBezTo>
                    <a:pt x="1606" y="4938"/>
                    <a:pt x="587" y="2500"/>
                    <a:pt x="2007" y="1080"/>
                  </a:cubicBezTo>
                  <a:cubicBezTo>
                    <a:pt x="2468" y="620"/>
                    <a:pt x="3036" y="412"/>
                    <a:pt x="3593" y="412"/>
                  </a:cubicBezTo>
                  <a:close/>
                  <a:moveTo>
                    <a:pt x="3612" y="0"/>
                  </a:moveTo>
                  <a:cubicBezTo>
                    <a:pt x="1205" y="0"/>
                    <a:pt x="1" y="2901"/>
                    <a:pt x="1698" y="4599"/>
                  </a:cubicBezTo>
                  <a:cubicBezTo>
                    <a:pt x="2247" y="5147"/>
                    <a:pt x="2921" y="5393"/>
                    <a:pt x="3582" y="5393"/>
                  </a:cubicBezTo>
                  <a:cubicBezTo>
                    <a:pt x="4968" y="5393"/>
                    <a:pt x="6297" y="4315"/>
                    <a:pt x="6297" y="2685"/>
                  </a:cubicBezTo>
                  <a:cubicBezTo>
                    <a:pt x="6297" y="1204"/>
                    <a:pt x="5093" y="0"/>
                    <a:pt x="361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0" name="Google Shape;12700;p23"/>
            <p:cNvSpPr/>
            <p:nvPr/>
          </p:nvSpPr>
          <p:spPr>
            <a:xfrm>
              <a:off x="4128325" y="2639125"/>
              <a:ext cx="44000" cy="81025"/>
            </a:xfrm>
            <a:custGeom>
              <a:avLst/>
              <a:gdLst/>
              <a:ahLst/>
              <a:cxnLst/>
              <a:rect l="l" t="t" r="r" b="b"/>
              <a:pathLst>
                <a:path w="1760" h="3241" extrusionOk="0">
                  <a:moveTo>
                    <a:pt x="834" y="0"/>
                  </a:moveTo>
                  <a:cubicBezTo>
                    <a:pt x="710" y="0"/>
                    <a:pt x="618" y="93"/>
                    <a:pt x="618" y="216"/>
                  </a:cubicBezTo>
                  <a:lnTo>
                    <a:pt x="618" y="463"/>
                  </a:lnTo>
                  <a:cubicBezTo>
                    <a:pt x="247" y="556"/>
                    <a:pt x="31" y="957"/>
                    <a:pt x="124" y="1328"/>
                  </a:cubicBezTo>
                  <a:cubicBezTo>
                    <a:pt x="186" y="1513"/>
                    <a:pt x="340" y="1636"/>
                    <a:pt x="525" y="1698"/>
                  </a:cubicBezTo>
                  <a:cubicBezTo>
                    <a:pt x="679" y="1760"/>
                    <a:pt x="834" y="1729"/>
                    <a:pt x="988" y="1790"/>
                  </a:cubicBezTo>
                  <a:cubicBezTo>
                    <a:pt x="1358" y="1945"/>
                    <a:pt x="1173" y="2408"/>
                    <a:pt x="834" y="2408"/>
                  </a:cubicBezTo>
                  <a:cubicBezTo>
                    <a:pt x="679" y="2408"/>
                    <a:pt x="525" y="2346"/>
                    <a:pt x="432" y="2222"/>
                  </a:cubicBezTo>
                  <a:lnTo>
                    <a:pt x="432" y="2161"/>
                  </a:lnTo>
                  <a:cubicBezTo>
                    <a:pt x="432" y="2161"/>
                    <a:pt x="432" y="2130"/>
                    <a:pt x="432" y="2099"/>
                  </a:cubicBezTo>
                  <a:cubicBezTo>
                    <a:pt x="417" y="1976"/>
                    <a:pt x="309" y="1914"/>
                    <a:pt x="205" y="1914"/>
                  </a:cubicBezTo>
                  <a:cubicBezTo>
                    <a:pt x="101" y="1914"/>
                    <a:pt x="0" y="1976"/>
                    <a:pt x="0" y="2099"/>
                  </a:cubicBezTo>
                  <a:cubicBezTo>
                    <a:pt x="31" y="2315"/>
                    <a:pt x="124" y="2531"/>
                    <a:pt x="309" y="2685"/>
                  </a:cubicBezTo>
                  <a:cubicBezTo>
                    <a:pt x="402" y="2747"/>
                    <a:pt x="525" y="2809"/>
                    <a:pt x="618" y="2840"/>
                  </a:cubicBezTo>
                  <a:lnTo>
                    <a:pt x="618" y="3025"/>
                  </a:lnTo>
                  <a:cubicBezTo>
                    <a:pt x="618" y="3148"/>
                    <a:pt x="741" y="3241"/>
                    <a:pt x="834" y="3241"/>
                  </a:cubicBezTo>
                  <a:cubicBezTo>
                    <a:pt x="957" y="3241"/>
                    <a:pt x="1050" y="3148"/>
                    <a:pt x="1050" y="3025"/>
                  </a:cubicBezTo>
                  <a:lnTo>
                    <a:pt x="1050" y="2778"/>
                  </a:lnTo>
                  <a:cubicBezTo>
                    <a:pt x="1204" y="2747"/>
                    <a:pt x="1358" y="2655"/>
                    <a:pt x="1451" y="2531"/>
                  </a:cubicBezTo>
                  <a:cubicBezTo>
                    <a:pt x="1760" y="2192"/>
                    <a:pt x="1667" y="1667"/>
                    <a:pt x="1266" y="1451"/>
                  </a:cubicBezTo>
                  <a:lnTo>
                    <a:pt x="1235" y="1451"/>
                  </a:lnTo>
                  <a:cubicBezTo>
                    <a:pt x="1081" y="1389"/>
                    <a:pt x="926" y="1358"/>
                    <a:pt x="741" y="1328"/>
                  </a:cubicBezTo>
                  <a:cubicBezTo>
                    <a:pt x="618" y="1297"/>
                    <a:pt x="494" y="1235"/>
                    <a:pt x="525" y="1081"/>
                  </a:cubicBezTo>
                  <a:cubicBezTo>
                    <a:pt x="540" y="935"/>
                    <a:pt x="651" y="872"/>
                    <a:pt x="774" y="872"/>
                  </a:cubicBezTo>
                  <a:cubicBezTo>
                    <a:pt x="911" y="872"/>
                    <a:pt x="1063" y="950"/>
                    <a:pt x="1111" y="1081"/>
                  </a:cubicBezTo>
                  <a:cubicBezTo>
                    <a:pt x="1151" y="1140"/>
                    <a:pt x="1217" y="1174"/>
                    <a:pt x="1292" y="1174"/>
                  </a:cubicBezTo>
                  <a:cubicBezTo>
                    <a:pt x="1333" y="1174"/>
                    <a:pt x="1376" y="1164"/>
                    <a:pt x="1420" y="1142"/>
                  </a:cubicBezTo>
                  <a:cubicBezTo>
                    <a:pt x="1513" y="1081"/>
                    <a:pt x="1544" y="957"/>
                    <a:pt x="1482" y="865"/>
                  </a:cubicBezTo>
                  <a:cubicBezTo>
                    <a:pt x="1389" y="679"/>
                    <a:pt x="1235" y="525"/>
                    <a:pt x="1050" y="463"/>
                  </a:cubicBezTo>
                  <a:lnTo>
                    <a:pt x="1050" y="216"/>
                  </a:lnTo>
                  <a:cubicBezTo>
                    <a:pt x="1050" y="93"/>
                    <a:pt x="926" y="0"/>
                    <a:pt x="83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1" name="Google Shape;12701;p23"/>
            <p:cNvSpPr/>
            <p:nvPr/>
          </p:nvSpPr>
          <p:spPr>
            <a:xfrm>
              <a:off x="4138350" y="2690825"/>
              <a:ext cx="25" cy="80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2" name="Google Shape;12702;p23"/>
            <p:cNvSpPr/>
            <p:nvPr/>
          </p:nvSpPr>
          <p:spPr>
            <a:xfrm>
              <a:off x="4328925" y="2762000"/>
              <a:ext cx="10825" cy="35325"/>
            </a:xfrm>
            <a:custGeom>
              <a:avLst/>
              <a:gdLst/>
              <a:ahLst/>
              <a:cxnLst/>
              <a:rect l="l" t="t" r="r" b="b"/>
              <a:pathLst>
                <a:path w="433" h="1413" extrusionOk="0">
                  <a:moveTo>
                    <a:pt x="217" y="0"/>
                  </a:moveTo>
                  <a:cubicBezTo>
                    <a:pt x="109" y="0"/>
                    <a:pt x="0" y="70"/>
                    <a:pt x="0" y="209"/>
                  </a:cubicBezTo>
                  <a:lnTo>
                    <a:pt x="0" y="1196"/>
                  </a:lnTo>
                  <a:cubicBezTo>
                    <a:pt x="0" y="1320"/>
                    <a:pt x="93" y="1412"/>
                    <a:pt x="217" y="1412"/>
                  </a:cubicBezTo>
                  <a:cubicBezTo>
                    <a:pt x="340" y="1412"/>
                    <a:pt x="433" y="1320"/>
                    <a:pt x="433" y="1196"/>
                  </a:cubicBezTo>
                  <a:lnTo>
                    <a:pt x="433" y="209"/>
                  </a:lnTo>
                  <a:cubicBezTo>
                    <a:pt x="433" y="70"/>
                    <a:pt x="325" y="0"/>
                    <a:pt x="21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3" name="Google Shape;12703;p23"/>
            <p:cNvSpPr/>
            <p:nvPr/>
          </p:nvSpPr>
          <p:spPr>
            <a:xfrm>
              <a:off x="3994075" y="2464225"/>
              <a:ext cx="372675" cy="361625"/>
            </a:xfrm>
            <a:custGeom>
              <a:avLst/>
              <a:gdLst/>
              <a:ahLst/>
              <a:cxnLst/>
              <a:rect l="l" t="t" r="r" b="b"/>
              <a:pathLst>
                <a:path w="14907" h="14465" extrusionOk="0">
                  <a:moveTo>
                    <a:pt x="8086" y="3077"/>
                  </a:moveTo>
                  <a:cubicBezTo>
                    <a:pt x="8210" y="3077"/>
                    <a:pt x="8333" y="3200"/>
                    <a:pt x="8333" y="3324"/>
                  </a:cubicBezTo>
                  <a:lnTo>
                    <a:pt x="8333" y="3509"/>
                  </a:lnTo>
                  <a:cubicBezTo>
                    <a:pt x="8333" y="3663"/>
                    <a:pt x="8210" y="3787"/>
                    <a:pt x="8086" y="3787"/>
                  </a:cubicBezTo>
                  <a:lnTo>
                    <a:pt x="4290" y="3787"/>
                  </a:lnTo>
                  <a:cubicBezTo>
                    <a:pt x="4136" y="3787"/>
                    <a:pt x="4012" y="3663"/>
                    <a:pt x="4012" y="3509"/>
                  </a:cubicBezTo>
                  <a:lnTo>
                    <a:pt x="4012" y="3324"/>
                  </a:lnTo>
                  <a:cubicBezTo>
                    <a:pt x="4012" y="3200"/>
                    <a:pt x="4136" y="3077"/>
                    <a:pt x="4290" y="3077"/>
                  </a:cubicBezTo>
                  <a:close/>
                  <a:moveTo>
                    <a:pt x="7130" y="4188"/>
                  </a:moveTo>
                  <a:cubicBezTo>
                    <a:pt x="9043" y="4188"/>
                    <a:pt x="10648" y="5669"/>
                    <a:pt x="10802" y="7583"/>
                  </a:cubicBezTo>
                  <a:lnTo>
                    <a:pt x="10185" y="7583"/>
                  </a:lnTo>
                  <a:cubicBezTo>
                    <a:pt x="9691" y="7583"/>
                    <a:pt x="9290" y="7984"/>
                    <a:pt x="9290" y="8478"/>
                  </a:cubicBezTo>
                  <a:lnTo>
                    <a:pt x="9290" y="12336"/>
                  </a:lnTo>
                  <a:lnTo>
                    <a:pt x="3364" y="12336"/>
                  </a:lnTo>
                  <a:cubicBezTo>
                    <a:pt x="3087" y="12336"/>
                    <a:pt x="3087" y="12768"/>
                    <a:pt x="3364" y="12768"/>
                  </a:cubicBezTo>
                  <a:lnTo>
                    <a:pt x="9290" y="12768"/>
                  </a:lnTo>
                  <a:lnTo>
                    <a:pt x="9290" y="13601"/>
                  </a:lnTo>
                  <a:cubicBezTo>
                    <a:pt x="9290" y="13755"/>
                    <a:pt x="9321" y="13909"/>
                    <a:pt x="9413" y="14064"/>
                  </a:cubicBezTo>
                  <a:lnTo>
                    <a:pt x="1513" y="14064"/>
                  </a:lnTo>
                  <a:cubicBezTo>
                    <a:pt x="741" y="14064"/>
                    <a:pt x="587" y="12953"/>
                    <a:pt x="1358" y="12768"/>
                  </a:cubicBezTo>
                  <a:lnTo>
                    <a:pt x="2284" y="12768"/>
                  </a:lnTo>
                  <a:cubicBezTo>
                    <a:pt x="2562" y="12768"/>
                    <a:pt x="2562" y="12336"/>
                    <a:pt x="2284" y="12336"/>
                  </a:cubicBezTo>
                  <a:lnTo>
                    <a:pt x="1513" y="12336"/>
                  </a:lnTo>
                  <a:lnTo>
                    <a:pt x="1513" y="7891"/>
                  </a:lnTo>
                  <a:cubicBezTo>
                    <a:pt x="1482" y="6904"/>
                    <a:pt x="1883" y="5978"/>
                    <a:pt x="2593" y="5268"/>
                  </a:cubicBezTo>
                  <a:cubicBezTo>
                    <a:pt x="3272" y="4589"/>
                    <a:pt x="4229" y="4188"/>
                    <a:pt x="5216" y="4188"/>
                  </a:cubicBezTo>
                  <a:close/>
                  <a:moveTo>
                    <a:pt x="4557" y="1"/>
                  </a:moveTo>
                  <a:cubicBezTo>
                    <a:pt x="4127" y="1"/>
                    <a:pt x="3765" y="422"/>
                    <a:pt x="3920" y="886"/>
                  </a:cubicBezTo>
                  <a:lnTo>
                    <a:pt x="4445" y="2645"/>
                  </a:lnTo>
                  <a:lnTo>
                    <a:pt x="4290" y="2645"/>
                  </a:lnTo>
                  <a:cubicBezTo>
                    <a:pt x="3889" y="2645"/>
                    <a:pt x="3580" y="2954"/>
                    <a:pt x="3580" y="3324"/>
                  </a:cubicBezTo>
                  <a:lnTo>
                    <a:pt x="3580" y="3509"/>
                  </a:lnTo>
                  <a:cubicBezTo>
                    <a:pt x="3580" y="3694"/>
                    <a:pt x="3673" y="3879"/>
                    <a:pt x="3796" y="4034"/>
                  </a:cubicBezTo>
                  <a:cubicBezTo>
                    <a:pt x="3241" y="4219"/>
                    <a:pt x="2716" y="4558"/>
                    <a:pt x="2284" y="4990"/>
                  </a:cubicBezTo>
                  <a:cubicBezTo>
                    <a:pt x="1513" y="5762"/>
                    <a:pt x="1081" y="6811"/>
                    <a:pt x="1081" y="7891"/>
                  </a:cubicBezTo>
                  <a:lnTo>
                    <a:pt x="1081" y="12397"/>
                  </a:lnTo>
                  <a:cubicBezTo>
                    <a:pt x="0" y="12860"/>
                    <a:pt x="340" y="14465"/>
                    <a:pt x="1513" y="14465"/>
                  </a:cubicBezTo>
                  <a:lnTo>
                    <a:pt x="14012" y="14465"/>
                  </a:lnTo>
                  <a:cubicBezTo>
                    <a:pt x="14506" y="14465"/>
                    <a:pt x="14907" y="14064"/>
                    <a:pt x="14907" y="13570"/>
                  </a:cubicBezTo>
                  <a:lnTo>
                    <a:pt x="14907" y="13200"/>
                  </a:lnTo>
                  <a:cubicBezTo>
                    <a:pt x="14907" y="13061"/>
                    <a:pt x="14799" y="12991"/>
                    <a:pt x="14691" y="12991"/>
                  </a:cubicBezTo>
                  <a:cubicBezTo>
                    <a:pt x="14583" y="12991"/>
                    <a:pt x="14475" y="13061"/>
                    <a:pt x="14475" y="13200"/>
                  </a:cubicBezTo>
                  <a:lnTo>
                    <a:pt x="14475" y="13570"/>
                  </a:lnTo>
                  <a:cubicBezTo>
                    <a:pt x="14475" y="13848"/>
                    <a:pt x="14289" y="14064"/>
                    <a:pt x="14012" y="14064"/>
                  </a:cubicBezTo>
                  <a:lnTo>
                    <a:pt x="10185" y="14064"/>
                  </a:lnTo>
                  <a:cubicBezTo>
                    <a:pt x="9907" y="14064"/>
                    <a:pt x="9691" y="13848"/>
                    <a:pt x="9691" y="13570"/>
                  </a:cubicBezTo>
                  <a:lnTo>
                    <a:pt x="9691" y="8478"/>
                  </a:lnTo>
                  <a:cubicBezTo>
                    <a:pt x="9691" y="8231"/>
                    <a:pt x="9907" y="8015"/>
                    <a:pt x="10185" y="8015"/>
                  </a:cubicBezTo>
                  <a:lnTo>
                    <a:pt x="14012" y="8015"/>
                  </a:lnTo>
                  <a:cubicBezTo>
                    <a:pt x="14259" y="8015"/>
                    <a:pt x="14475" y="8231"/>
                    <a:pt x="14475" y="8478"/>
                  </a:cubicBezTo>
                  <a:lnTo>
                    <a:pt x="14475" y="12120"/>
                  </a:lnTo>
                  <a:cubicBezTo>
                    <a:pt x="14475" y="12212"/>
                    <a:pt x="14567" y="12336"/>
                    <a:pt x="14691" y="12336"/>
                  </a:cubicBezTo>
                  <a:lnTo>
                    <a:pt x="14691" y="12305"/>
                  </a:lnTo>
                  <a:cubicBezTo>
                    <a:pt x="14814" y="12305"/>
                    <a:pt x="14907" y="12212"/>
                    <a:pt x="14907" y="12089"/>
                  </a:cubicBezTo>
                  <a:lnTo>
                    <a:pt x="14907" y="8478"/>
                  </a:lnTo>
                  <a:cubicBezTo>
                    <a:pt x="14907" y="7984"/>
                    <a:pt x="14506" y="7583"/>
                    <a:pt x="14012" y="7583"/>
                  </a:cubicBezTo>
                  <a:lnTo>
                    <a:pt x="11234" y="7583"/>
                  </a:lnTo>
                  <a:cubicBezTo>
                    <a:pt x="11172" y="6564"/>
                    <a:pt x="10710" y="5639"/>
                    <a:pt x="10000" y="4929"/>
                  </a:cubicBezTo>
                  <a:cubicBezTo>
                    <a:pt x="9568" y="4527"/>
                    <a:pt x="9074" y="4219"/>
                    <a:pt x="8518" y="4034"/>
                  </a:cubicBezTo>
                  <a:cubicBezTo>
                    <a:pt x="8673" y="3910"/>
                    <a:pt x="8765" y="3694"/>
                    <a:pt x="8765" y="3509"/>
                  </a:cubicBezTo>
                  <a:lnTo>
                    <a:pt x="8765" y="3355"/>
                  </a:lnTo>
                  <a:cubicBezTo>
                    <a:pt x="8765" y="2954"/>
                    <a:pt x="8457" y="2645"/>
                    <a:pt x="8055" y="2645"/>
                  </a:cubicBezTo>
                  <a:lnTo>
                    <a:pt x="7901" y="2645"/>
                  </a:lnTo>
                  <a:lnTo>
                    <a:pt x="8025" y="2182"/>
                  </a:lnTo>
                  <a:cubicBezTo>
                    <a:pt x="8043" y="2031"/>
                    <a:pt x="7923" y="1937"/>
                    <a:pt x="7806" y="1937"/>
                  </a:cubicBezTo>
                  <a:cubicBezTo>
                    <a:pt x="7732" y="1937"/>
                    <a:pt x="7659" y="1975"/>
                    <a:pt x="7623" y="2059"/>
                  </a:cubicBezTo>
                  <a:lnTo>
                    <a:pt x="7438" y="2645"/>
                  </a:lnTo>
                  <a:lnTo>
                    <a:pt x="4877" y="2645"/>
                  </a:lnTo>
                  <a:lnTo>
                    <a:pt x="4352" y="762"/>
                  </a:lnTo>
                  <a:cubicBezTo>
                    <a:pt x="4290" y="670"/>
                    <a:pt x="4321" y="546"/>
                    <a:pt x="4414" y="485"/>
                  </a:cubicBezTo>
                  <a:cubicBezTo>
                    <a:pt x="4459" y="439"/>
                    <a:pt x="4537" y="411"/>
                    <a:pt x="4612" y="411"/>
                  </a:cubicBezTo>
                  <a:cubicBezTo>
                    <a:pt x="4640" y="411"/>
                    <a:pt x="4667" y="415"/>
                    <a:pt x="4691" y="423"/>
                  </a:cubicBezTo>
                  <a:cubicBezTo>
                    <a:pt x="5170" y="608"/>
                    <a:pt x="5671" y="701"/>
                    <a:pt x="6173" y="701"/>
                  </a:cubicBezTo>
                  <a:cubicBezTo>
                    <a:pt x="6674" y="701"/>
                    <a:pt x="7176" y="608"/>
                    <a:pt x="7654" y="423"/>
                  </a:cubicBezTo>
                  <a:cubicBezTo>
                    <a:pt x="7679" y="415"/>
                    <a:pt x="7704" y="411"/>
                    <a:pt x="7729" y="411"/>
                  </a:cubicBezTo>
                  <a:cubicBezTo>
                    <a:pt x="7796" y="411"/>
                    <a:pt x="7864" y="439"/>
                    <a:pt x="7932" y="485"/>
                  </a:cubicBezTo>
                  <a:cubicBezTo>
                    <a:pt x="7994" y="546"/>
                    <a:pt x="8025" y="670"/>
                    <a:pt x="7994" y="762"/>
                  </a:cubicBezTo>
                  <a:lnTo>
                    <a:pt x="7901" y="1102"/>
                  </a:lnTo>
                  <a:cubicBezTo>
                    <a:pt x="7901" y="1222"/>
                    <a:pt x="8018" y="1303"/>
                    <a:pt x="8134" y="1303"/>
                  </a:cubicBezTo>
                  <a:cubicBezTo>
                    <a:pt x="8197" y="1303"/>
                    <a:pt x="8259" y="1279"/>
                    <a:pt x="8302" y="1225"/>
                  </a:cubicBezTo>
                  <a:lnTo>
                    <a:pt x="8395" y="886"/>
                  </a:lnTo>
                  <a:cubicBezTo>
                    <a:pt x="8524" y="422"/>
                    <a:pt x="8179" y="1"/>
                    <a:pt x="7738" y="1"/>
                  </a:cubicBezTo>
                  <a:cubicBezTo>
                    <a:pt x="7651" y="1"/>
                    <a:pt x="7560" y="17"/>
                    <a:pt x="7469" y="53"/>
                  </a:cubicBezTo>
                  <a:cubicBezTo>
                    <a:pt x="7037" y="207"/>
                    <a:pt x="6589" y="284"/>
                    <a:pt x="6142" y="284"/>
                  </a:cubicBezTo>
                  <a:cubicBezTo>
                    <a:pt x="5694" y="284"/>
                    <a:pt x="5247" y="207"/>
                    <a:pt x="4815" y="53"/>
                  </a:cubicBezTo>
                  <a:cubicBezTo>
                    <a:pt x="4729" y="17"/>
                    <a:pt x="4641" y="1"/>
                    <a:pt x="455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4" name="Google Shape;12704;p23"/>
            <p:cNvSpPr/>
            <p:nvPr/>
          </p:nvSpPr>
          <p:spPr>
            <a:xfrm>
              <a:off x="4253325" y="2682325"/>
              <a:ext cx="86425" cy="41700"/>
            </a:xfrm>
            <a:custGeom>
              <a:avLst/>
              <a:gdLst/>
              <a:ahLst/>
              <a:cxnLst/>
              <a:rect l="l" t="t" r="r" b="b"/>
              <a:pathLst>
                <a:path w="3457" h="1668" extrusionOk="0">
                  <a:moveTo>
                    <a:pt x="3024" y="433"/>
                  </a:moveTo>
                  <a:lnTo>
                    <a:pt x="3024" y="1235"/>
                  </a:lnTo>
                  <a:lnTo>
                    <a:pt x="432" y="1235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1451"/>
                  </a:lnTo>
                  <a:cubicBezTo>
                    <a:pt x="0" y="1575"/>
                    <a:pt x="93" y="1667"/>
                    <a:pt x="216" y="1667"/>
                  </a:cubicBezTo>
                  <a:lnTo>
                    <a:pt x="3241" y="1667"/>
                  </a:lnTo>
                  <a:cubicBezTo>
                    <a:pt x="3364" y="1667"/>
                    <a:pt x="3457" y="1575"/>
                    <a:pt x="3457" y="1451"/>
                  </a:cubicBezTo>
                  <a:lnTo>
                    <a:pt x="3457" y="217"/>
                  </a:lnTo>
                  <a:cubicBezTo>
                    <a:pt x="3457" y="93"/>
                    <a:pt x="3364" y="1"/>
                    <a:pt x="324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5" name="Google Shape;12705;p23"/>
            <p:cNvSpPr/>
            <p:nvPr/>
          </p:nvSpPr>
          <p:spPr>
            <a:xfrm>
              <a:off x="4252550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6" name="Google Shape;12706;p23"/>
            <p:cNvSpPr/>
            <p:nvPr/>
          </p:nvSpPr>
          <p:spPr>
            <a:xfrm>
              <a:off x="42772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76" y="404"/>
                    <a:pt x="587" y="1"/>
                    <a:pt x="30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7" name="Google Shape;12707;p23"/>
            <p:cNvSpPr/>
            <p:nvPr/>
          </p:nvSpPr>
          <p:spPr>
            <a:xfrm>
              <a:off x="43019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37" y="1"/>
                  </a:moveTo>
                  <a:cubicBezTo>
                    <a:pt x="328" y="1"/>
                    <a:pt x="319" y="1"/>
                    <a:pt x="309" y="2"/>
                  </a:cubicBezTo>
                  <a:cubicBezTo>
                    <a:pt x="0" y="2"/>
                    <a:pt x="0" y="404"/>
                    <a:pt x="309" y="404"/>
                  </a:cubicBezTo>
                  <a:cubicBezTo>
                    <a:pt x="577" y="404"/>
                    <a:pt x="586" y="1"/>
                    <a:pt x="33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8" name="Google Shape;12708;p23"/>
            <p:cNvSpPr/>
            <p:nvPr/>
          </p:nvSpPr>
          <p:spPr>
            <a:xfrm>
              <a:off x="4327375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47" y="404"/>
                    <a:pt x="556" y="1"/>
                    <a:pt x="30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9" name="Google Shape;12709;p23"/>
            <p:cNvSpPr/>
            <p:nvPr/>
          </p:nvSpPr>
          <p:spPr>
            <a:xfrm>
              <a:off x="4252550" y="276330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1"/>
                    <a:pt x="30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0" name="Google Shape;12710;p23"/>
            <p:cNvSpPr/>
            <p:nvPr/>
          </p:nvSpPr>
          <p:spPr>
            <a:xfrm>
              <a:off x="4277225" y="276330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76" y="403"/>
                    <a:pt x="587" y="1"/>
                    <a:pt x="30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1" name="Google Shape;12711;p23"/>
            <p:cNvSpPr/>
            <p:nvPr/>
          </p:nvSpPr>
          <p:spPr>
            <a:xfrm>
              <a:off x="4301925" y="27618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cubicBezTo>
                    <a:pt x="587" y="433"/>
                    <a:pt x="587" y="0"/>
                    <a:pt x="30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2" name="Google Shape;12712;p23"/>
            <p:cNvSpPr/>
            <p:nvPr/>
          </p:nvSpPr>
          <p:spPr>
            <a:xfrm>
              <a:off x="4252550" y="27865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3" name="Google Shape;12713;p23"/>
            <p:cNvSpPr/>
            <p:nvPr/>
          </p:nvSpPr>
          <p:spPr>
            <a:xfrm>
              <a:off x="4277225" y="2786500"/>
              <a:ext cx="14700" cy="10825"/>
            </a:xfrm>
            <a:custGeom>
              <a:avLst/>
              <a:gdLst/>
              <a:ahLst/>
              <a:cxnLst/>
              <a:rect l="l" t="t" r="r" b="b"/>
              <a:pathLst>
                <a:path w="588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87" y="432"/>
                    <a:pt x="587" y="0"/>
                    <a:pt x="27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4" name="Google Shape;12714;p23"/>
            <p:cNvSpPr/>
            <p:nvPr/>
          </p:nvSpPr>
          <p:spPr>
            <a:xfrm>
              <a:off x="4301925" y="27865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15" name="Google Shape;12715;p23"/>
          <p:cNvSpPr/>
          <p:nvPr/>
        </p:nvSpPr>
        <p:spPr>
          <a:xfrm>
            <a:off x="6351109" y="2358491"/>
            <a:ext cx="485567" cy="474300"/>
          </a:xfrm>
          <a:custGeom>
            <a:avLst/>
            <a:gdLst/>
            <a:ahLst/>
            <a:cxnLst/>
            <a:rect l="l" t="t" r="r" b="b"/>
            <a:pathLst>
              <a:path w="14567" h="14229" extrusionOk="0">
                <a:moveTo>
                  <a:pt x="6157" y="209"/>
                </a:moveTo>
                <a:cubicBezTo>
                  <a:pt x="7199" y="209"/>
                  <a:pt x="8240" y="911"/>
                  <a:pt x="8240" y="2316"/>
                </a:cubicBezTo>
                <a:lnTo>
                  <a:pt x="8240" y="3550"/>
                </a:lnTo>
                <a:lnTo>
                  <a:pt x="4074" y="3550"/>
                </a:lnTo>
                <a:lnTo>
                  <a:pt x="4074" y="2316"/>
                </a:lnTo>
                <a:cubicBezTo>
                  <a:pt x="4074" y="911"/>
                  <a:pt x="5115" y="209"/>
                  <a:pt x="6157" y="209"/>
                </a:cubicBezTo>
                <a:close/>
                <a:moveTo>
                  <a:pt x="10894" y="6945"/>
                </a:moveTo>
                <a:lnTo>
                  <a:pt x="10894" y="8148"/>
                </a:lnTo>
                <a:lnTo>
                  <a:pt x="10092" y="8148"/>
                </a:lnTo>
                <a:lnTo>
                  <a:pt x="10092" y="7871"/>
                </a:lnTo>
                <a:cubicBezTo>
                  <a:pt x="10092" y="7377"/>
                  <a:pt x="10431" y="6976"/>
                  <a:pt x="10894" y="6945"/>
                </a:cubicBezTo>
                <a:close/>
                <a:moveTo>
                  <a:pt x="11326" y="6976"/>
                </a:moveTo>
                <a:cubicBezTo>
                  <a:pt x="11697" y="7099"/>
                  <a:pt x="11913" y="7469"/>
                  <a:pt x="11913" y="7840"/>
                </a:cubicBezTo>
                <a:lnTo>
                  <a:pt x="11913" y="7871"/>
                </a:lnTo>
                <a:lnTo>
                  <a:pt x="11913" y="8148"/>
                </a:lnTo>
                <a:lnTo>
                  <a:pt x="11326" y="8148"/>
                </a:lnTo>
                <a:lnTo>
                  <a:pt x="11326" y="6976"/>
                </a:lnTo>
                <a:close/>
                <a:moveTo>
                  <a:pt x="13425" y="8550"/>
                </a:moveTo>
                <a:lnTo>
                  <a:pt x="13425" y="12623"/>
                </a:lnTo>
                <a:lnTo>
                  <a:pt x="12592" y="12623"/>
                </a:lnTo>
                <a:cubicBezTo>
                  <a:pt x="12314" y="12623"/>
                  <a:pt x="12314" y="13025"/>
                  <a:pt x="12592" y="13025"/>
                </a:cubicBezTo>
                <a:lnTo>
                  <a:pt x="13518" y="13025"/>
                </a:lnTo>
                <a:lnTo>
                  <a:pt x="13950" y="13796"/>
                </a:lnTo>
                <a:lnTo>
                  <a:pt x="8055" y="13827"/>
                </a:lnTo>
                <a:lnTo>
                  <a:pt x="8055" y="13827"/>
                </a:lnTo>
                <a:lnTo>
                  <a:pt x="8487" y="13055"/>
                </a:lnTo>
                <a:lnTo>
                  <a:pt x="11481" y="13055"/>
                </a:lnTo>
                <a:cubicBezTo>
                  <a:pt x="11758" y="13055"/>
                  <a:pt x="11758" y="12623"/>
                  <a:pt x="11481" y="12623"/>
                </a:cubicBezTo>
                <a:lnTo>
                  <a:pt x="8580" y="12623"/>
                </a:lnTo>
                <a:lnTo>
                  <a:pt x="8580" y="8550"/>
                </a:lnTo>
                <a:lnTo>
                  <a:pt x="9660" y="8550"/>
                </a:lnTo>
                <a:lnTo>
                  <a:pt x="9660" y="9074"/>
                </a:lnTo>
                <a:cubicBezTo>
                  <a:pt x="9660" y="9213"/>
                  <a:pt x="9768" y="9283"/>
                  <a:pt x="9876" y="9283"/>
                </a:cubicBezTo>
                <a:cubicBezTo>
                  <a:pt x="9984" y="9283"/>
                  <a:pt x="10092" y="9213"/>
                  <a:pt x="10092" y="9074"/>
                </a:cubicBezTo>
                <a:lnTo>
                  <a:pt x="10092" y="8550"/>
                </a:lnTo>
                <a:lnTo>
                  <a:pt x="11913" y="8550"/>
                </a:lnTo>
                <a:lnTo>
                  <a:pt x="11913" y="9074"/>
                </a:lnTo>
                <a:cubicBezTo>
                  <a:pt x="11913" y="9213"/>
                  <a:pt x="12021" y="9283"/>
                  <a:pt x="12129" y="9283"/>
                </a:cubicBezTo>
                <a:cubicBezTo>
                  <a:pt x="12237" y="9283"/>
                  <a:pt x="12345" y="9213"/>
                  <a:pt x="12345" y="9074"/>
                </a:cubicBezTo>
                <a:lnTo>
                  <a:pt x="12345" y="8550"/>
                </a:lnTo>
                <a:close/>
                <a:moveTo>
                  <a:pt x="8178" y="11512"/>
                </a:moveTo>
                <a:lnTo>
                  <a:pt x="8178" y="12778"/>
                </a:lnTo>
                <a:lnTo>
                  <a:pt x="7592" y="13827"/>
                </a:lnTo>
                <a:lnTo>
                  <a:pt x="556" y="13827"/>
                </a:lnTo>
                <a:lnTo>
                  <a:pt x="1358" y="11512"/>
                </a:lnTo>
                <a:close/>
                <a:moveTo>
                  <a:pt x="6157" y="1"/>
                </a:moveTo>
                <a:cubicBezTo>
                  <a:pt x="4961" y="1"/>
                  <a:pt x="3765" y="772"/>
                  <a:pt x="3642" y="2316"/>
                </a:cubicBezTo>
                <a:lnTo>
                  <a:pt x="3642" y="3550"/>
                </a:lnTo>
                <a:lnTo>
                  <a:pt x="1204" y="3550"/>
                </a:lnTo>
                <a:cubicBezTo>
                  <a:pt x="1080" y="3550"/>
                  <a:pt x="988" y="3643"/>
                  <a:pt x="988" y="3766"/>
                </a:cubicBezTo>
                <a:lnTo>
                  <a:pt x="988" y="4692"/>
                </a:lnTo>
                <a:cubicBezTo>
                  <a:pt x="988" y="4831"/>
                  <a:pt x="1096" y="4900"/>
                  <a:pt x="1204" y="4900"/>
                </a:cubicBezTo>
                <a:cubicBezTo>
                  <a:pt x="1312" y="4900"/>
                  <a:pt x="1420" y="4831"/>
                  <a:pt x="1420" y="4692"/>
                </a:cubicBezTo>
                <a:lnTo>
                  <a:pt x="1420" y="3982"/>
                </a:lnTo>
                <a:lnTo>
                  <a:pt x="3642" y="3982"/>
                </a:lnTo>
                <a:lnTo>
                  <a:pt x="3642" y="5340"/>
                </a:lnTo>
                <a:cubicBezTo>
                  <a:pt x="3642" y="5479"/>
                  <a:pt x="3750" y="5548"/>
                  <a:pt x="3858" y="5548"/>
                </a:cubicBezTo>
                <a:cubicBezTo>
                  <a:pt x="3966" y="5548"/>
                  <a:pt x="4074" y="5479"/>
                  <a:pt x="4074" y="5340"/>
                </a:cubicBezTo>
                <a:lnTo>
                  <a:pt x="4074" y="3982"/>
                </a:lnTo>
                <a:lnTo>
                  <a:pt x="8240" y="3982"/>
                </a:lnTo>
                <a:lnTo>
                  <a:pt x="8240" y="5340"/>
                </a:lnTo>
                <a:cubicBezTo>
                  <a:pt x="8240" y="5479"/>
                  <a:pt x="8348" y="5548"/>
                  <a:pt x="8456" y="5548"/>
                </a:cubicBezTo>
                <a:cubicBezTo>
                  <a:pt x="8564" y="5548"/>
                  <a:pt x="8672" y="5479"/>
                  <a:pt x="8672" y="5340"/>
                </a:cubicBezTo>
                <a:lnTo>
                  <a:pt x="8672" y="3982"/>
                </a:lnTo>
                <a:lnTo>
                  <a:pt x="10894" y="3982"/>
                </a:lnTo>
                <a:lnTo>
                  <a:pt x="10894" y="6513"/>
                </a:lnTo>
                <a:cubicBezTo>
                  <a:pt x="10215" y="6574"/>
                  <a:pt x="9660" y="7161"/>
                  <a:pt x="9660" y="7871"/>
                </a:cubicBezTo>
                <a:lnTo>
                  <a:pt x="9660" y="8148"/>
                </a:lnTo>
                <a:lnTo>
                  <a:pt x="8364" y="8148"/>
                </a:lnTo>
                <a:cubicBezTo>
                  <a:pt x="8271" y="8148"/>
                  <a:pt x="8148" y="8241"/>
                  <a:pt x="8178" y="8364"/>
                </a:cubicBezTo>
                <a:lnTo>
                  <a:pt x="8178" y="11080"/>
                </a:lnTo>
                <a:lnTo>
                  <a:pt x="1420" y="11080"/>
                </a:lnTo>
                <a:lnTo>
                  <a:pt x="1420" y="5772"/>
                </a:lnTo>
                <a:cubicBezTo>
                  <a:pt x="1420" y="5633"/>
                  <a:pt x="1312" y="5564"/>
                  <a:pt x="1204" y="5564"/>
                </a:cubicBezTo>
                <a:cubicBezTo>
                  <a:pt x="1096" y="5564"/>
                  <a:pt x="988" y="5633"/>
                  <a:pt x="988" y="5772"/>
                </a:cubicBezTo>
                <a:lnTo>
                  <a:pt x="988" y="11265"/>
                </a:lnTo>
                <a:lnTo>
                  <a:pt x="31" y="13950"/>
                </a:lnTo>
                <a:cubicBezTo>
                  <a:pt x="0" y="14105"/>
                  <a:pt x="93" y="14228"/>
                  <a:pt x="247" y="14228"/>
                </a:cubicBezTo>
                <a:lnTo>
                  <a:pt x="14289" y="14228"/>
                </a:lnTo>
                <a:cubicBezTo>
                  <a:pt x="14443" y="14228"/>
                  <a:pt x="14567" y="14074"/>
                  <a:pt x="14474" y="13920"/>
                </a:cubicBezTo>
                <a:lnTo>
                  <a:pt x="13857" y="12778"/>
                </a:lnTo>
                <a:lnTo>
                  <a:pt x="13857" y="8364"/>
                </a:lnTo>
                <a:cubicBezTo>
                  <a:pt x="13857" y="8241"/>
                  <a:pt x="13764" y="8148"/>
                  <a:pt x="13641" y="8148"/>
                </a:cubicBezTo>
                <a:lnTo>
                  <a:pt x="12345" y="8148"/>
                </a:lnTo>
                <a:lnTo>
                  <a:pt x="12345" y="7871"/>
                </a:lnTo>
                <a:cubicBezTo>
                  <a:pt x="12345" y="7253"/>
                  <a:pt x="11913" y="6698"/>
                  <a:pt x="11326" y="6544"/>
                </a:cubicBezTo>
                <a:lnTo>
                  <a:pt x="11326" y="3766"/>
                </a:lnTo>
                <a:cubicBezTo>
                  <a:pt x="11326" y="3643"/>
                  <a:pt x="11234" y="3550"/>
                  <a:pt x="11110" y="3550"/>
                </a:cubicBezTo>
                <a:lnTo>
                  <a:pt x="8672" y="3550"/>
                </a:lnTo>
                <a:lnTo>
                  <a:pt x="8672" y="2316"/>
                </a:lnTo>
                <a:cubicBezTo>
                  <a:pt x="8549" y="772"/>
                  <a:pt x="7353" y="1"/>
                  <a:pt x="6157" y="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16" name="Google Shape;12716;p23"/>
          <p:cNvGrpSpPr/>
          <p:nvPr/>
        </p:nvGrpSpPr>
        <p:grpSpPr>
          <a:xfrm>
            <a:off x="1432718" y="4621772"/>
            <a:ext cx="482533" cy="366233"/>
            <a:chOff x="5505525" y="1948600"/>
            <a:chExt cx="361900" cy="274675"/>
          </a:xfrm>
          <a:noFill/>
        </p:grpSpPr>
        <p:sp>
          <p:nvSpPr>
            <p:cNvPr id="12717" name="Google Shape;12717;p23"/>
            <p:cNvSpPr/>
            <p:nvPr/>
          </p:nvSpPr>
          <p:spPr>
            <a:xfrm>
              <a:off x="5505525" y="1948600"/>
              <a:ext cx="361900" cy="274675"/>
            </a:xfrm>
            <a:custGeom>
              <a:avLst/>
              <a:gdLst/>
              <a:ahLst/>
              <a:cxnLst/>
              <a:rect l="l" t="t" r="r" b="b"/>
              <a:pathLst>
                <a:path w="14476" h="10987" extrusionOk="0">
                  <a:moveTo>
                    <a:pt x="12592" y="3333"/>
                  </a:moveTo>
                  <a:cubicBezTo>
                    <a:pt x="12469" y="3518"/>
                    <a:pt x="12376" y="3734"/>
                    <a:pt x="12376" y="3981"/>
                  </a:cubicBezTo>
                  <a:lnTo>
                    <a:pt x="12376" y="8209"/>
                  </a:lnTo>
                  <a:lnTo>
                    <a:pt x="11204" y="8209"/>
                  </a:lnTo>
                  <a:lnTo>
                    <a:pt x="11204" y="3333"/>
                  </a:lnTo>
                  <a:close/>
                  <a:moveTo>
                    <a:pt x="10772" y="432"/>
                  </a:moveTo>
                  <a:lnTo>
                    <a:pt x="10772" y="9104"/>
                  </a:lnTo>
                  <a:cubicBezTo>
                    <a:pt x="10772" y="9660"/>
                    <a:pt x="11019" y="10185"/>
                    <a:pt x="11451" y="10524"/>
                  </a:cubicBezTo>
                  <a:lnTo>
                    <a:pt x="1853" y="10524"/>
                  </a:lnTo>
                  <a:cubicBezTo>
                    <a:pt x="1050" y="10524"/>
                    <a:pt x="433" y="9876"/>
                    <a:pt x="433" y="9104"/>
                  </a:cubicBez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9073"/>
                  </a:lnTo>
                  <a:cubicBezTo>
                    <a:pt x="1" y="10123"/>
                    <a:pt x="803" y="10956"/>
                    <a:pt x="1853" y="10987"/>
                  </a:cubicBezTo>
                  <a:lnTo>
                    <a:pt x="12623" y="10987"/>
                  </a:lnTo>
                  <a:cubicBezTo>
                    <a:pt x="13642" y="10956"/>
                    <a:pt x="14475" y="10154"/>
                    <a:pt x="14475" y="9104"/>
                  </a:cubicBezTo>
                  <a:lnTo>
                    <a:pt x="14475" y="7901"/>
                  </a:lnTo>
                  <a:cubicBezTo>
                    <a:pt x="14475" y="7762"/>
                    <a:pt x="14375" y="7692"/>
                    <a:pt x="14274" y="7692"/>
                  </a:cubicBezTo>
                  <a:cubicBezTo>
                    <a:pt x="14174" y="7692"/>
                    <a:pt x="14074" y="7762"/>
                    <a:pt x="14074" y="7901"/>
                  </a:cubicBezTo>
                  <a:lnTo>
                    <a:pt x="14074" y="9104"/>
                  </a:lnTo>
                  <a:cubicBezTo>
                    <a:pt x="14074" y="9876"/>
                    <a:pt x="13426" y="10524"/>
                    <a:pt x="12623" y="10524"/>
                  </a:cubicBezTo>
                  <a:cubicBezTo>
                    <a:pt x="11852" y="10524"/>
                    <a:pt x="11204" y="9876"/>
                    <a:pt x="11204" y="9104"/>
                  </a:cubicBezTo>
                  <a:lnTo>
                    <a:pt x="11204" y="8672"/>
                  </a:lnTo>
                  <a:lnTo>
                    <a:pt x="12592" y="8672"/>
                  </a:lnTo>
                  <a:cubicBezTo>
                    <a:pt x="12716" y="8672"/>
                    <a:pt x="12809" y="8549"/>
                    <a:pt x="12809" y="8456"/>
                  </a:cubicBezTo>
                  <a:lnTo>
                    <a:pt x="12809" y="3981"/>
                  </a:lnTo>
                  <a:cubicBezTo>
                    <a:pt x="12778" y="3534"/>
                    <a:pt x="13109" y="3310"/>
                    <a:pt x="13441" y="3310"/>
                  </a:cubicBezTo>
                  <a:cubicBezTo>
                    <a:pt x="13773" y="3310"/>
                    <a:pt x="14105" y="3534"/>
                    <a:pt x="14074" y="3981"/>
                  </a:cubicBezTo>
                  <a:lnTo>
                    <a:pt x="14074" y="6821"/>
                  </a:lnTo>
                  <a:cubicBezTo>
                    <a:pt x="14043" y="6913"/>
                    <a:pt x="14166" y="7037"/>
                    <a:pt x="14259" y="7037"/>
                  </a:cubicBezTo>
                  <a:cubicBezTo>
                    <a:pt x="14382" y="7037"/>
                    <a:pt x="14475" y="6913"/>
                    <a:pt x="14475" y="6821"/>
                  </a:cubicBezTo>
                  <a:lnTo>
                    <a:pt x="14475" y="3981"/>
                  </a:lnTo>
                  <a:cubicBezTo>
                    <a:pt x="14475" y="3395"/>
                    <a:pt x="14043" y="2932"/>
                    <a:pt x="13457" y="2932"/>
                  </a:cubicBezTo>
                  <a:lnTo>
                    <a:pt x="11204" y="2932"/>
                  </a:lnTo>
                  <a:lnTo>
                    <a:pt x="11204" y="216"/>
                  </a:lnTo>
                  <a:cubicBezTo>
                    <a:pt x="11204" y="93"/>
                    <a:pt x="11111" y="0"/>
                    <a:pt x="1098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8" name="Google Shape;12718;p23"/>
            <p:cNvSpPr/>
            <p:nvPr/>
          </p:nvSpPr>
          <p:spPr>
            <a:xfrm>
              <a:off x="5632850" y="209442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9" name="Google Shape;12719;p23"/>
            <p:cNvSpPr/>
            <p:nvPr/>
          </p:nvSpPr>
          <p:spPr>
            <a:xfrm>
              <a:off x="5632850" y="2146075"/>
              <a:ext cx="114200" cy="10075"/>
            </a:xfrm>
            <a:custGeom>
              <a:avLst/>
              <a:gdLst/>
              <a:ahLst/>
              <a:cxnLst/>
              <a:rect l="l" t="t" r="r" b="b"/>
              <a:pathLst>
                <a:path w="4568" h="403" extrusionOk="0">
                  <a:moveTo>
                    <a:pt x="4318" y="0"/>
                  </a:moveTo>
                  <a:cubicBezTo>
                    <a:pt x="4309" y="0"/>
                    <a:pt x="4299" y="1"/>
                    <a:pt x="4290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4290" y="403"/>
                  </a:lnTo>
                  <a:cubicBezTo>
                    <a:pt x="4558" y="403"/>
                    <a:pt x="4567" y="0"/>
                    <a:pt x="431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0" name="Google Shape;12720;p23"/>
            <p:cNvSpPr/>
            <p:nvPr/>
          </p:nvSpPr>
          <p:spPr>
            <a:xfrm>
              <a:off x="5632850" y="2170800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1" name="Google Shape;12721;p23"/>
            <p:cNvSpPr/>
            <p:nvPr/>
          </p:nvSpPr>
          <p:spPr>
            <a:xfrm>
              <a:off x="5632850" y="211987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4290" y="433"/>
                  </a:lnTo>
                  <a:cubicBezTo>
                    <a:pt x="4568" y="433"/>
                    <a:pt x="4568" y="0"/>
                    <a:pt x="429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2" name="Google Shape;12722;p23"/>
            <p:cNvSpPr/>
            <p:nvPr/>
          </p:nvSpPr>
          <p:spPr>
            <a:xfrm>
              <a:off x="5543350" y="2093650"/>
              <a:ext cx="75625" cy="87975"/>
            </a:xfrm>
            <a:custGeom>
              <a:avLst/>
              <a:gdLst/>
              <a:ahLst/>
              <a:cxnLst/>
              <a:rect l="l" t="t" r="r" b="b"/>
              <a:pathLst>
                <a:path w="3025" h="3519" extrusionOk="0">
                  <a:moveTo>
                    <a:pt x="2623" y="432"/>
                  </a:moveTo>
                  <a:lnTo>
                    <a:pt x="2623" y="3086"/>
                  </a:lnTo>
                  <a:lnTo>
                    <a:pt x="432" y="3086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3302"/>
                  </a:lnTo>
                  <a:cubicBezTo>
                    <a:pt x="0" y="3426"/>
                    <a:pt x="93" y="3518"/>
                    <a:pt x="216" y="3518"/>
                  </a:cubicBezTo>
                  <a:lnTo>
                    <a:pt x="2809" y="3518"/>
                  </a:lnTo>
                  <a:cubicBezTo>
                    <a:pt x="2932" y="3518"/>
                    <a:pt x="3025" y="3426"/>
                    <a:pt x="3025" y="3302"/>
                  </a:cubicBezTo>
                  <a:lnTo>
                    <a:pt x="3025" y="216"/>
                  </a:lnTo>
                  <a:cubicBezTo>
                    <a:pt x="3025" y="93"/>
                    <a:pt x="2932" y="0"/>
                    <a:pt x="280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3" name="Google Shape;12723;p23"/>
            <p:cNvSpPr/>
            <p:nvPr/>
          </p:nvSpPr>
          <p:spPr>
            <a:xfrm>
              <a:off x="5543350" y="1989475"/>
              <a:ext cx="206025" cy="79500"/>
            </a:xfrm>
            <a:custGeom>
              <a:avLst/>
              <a:gdLst/>
              <a:ahLst/>
              <a:cxnLst/>
              <a:rect l="l" t="t" r="r" b="b"/>
              <a:pathLst>
                <a:path w="8241" h="3180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865"/>
                  </a:lnTo>
                  <a:cubicBezTo>
                    <a:pt x="0" y="1004"/>
                    <a:pt x="108" y="1073"/>
                    <a:pt x="216" y="1073"/>
                  </a:cubicBezTo>
                  <a:cubicBezTo>
                    <a:pt x="324" y="1073"/>
                    <a:pt x="432" y="1004"/>
                    <a:pt x="432" y="865"/>
                  </a:cubicBezTo>
                  <a:lnTo>
                    <a:pt x="432" y="433"/>
                  </a:lnTo>
                  <a:lnTo>
                    <a:pt x="7808" y="433"/>
                  </a:lnTo>
                  <a:lnTo>
                    <a:pt x="7808" y="2748"/>
                  </a:lnTo>
                  <a:lnTo>
                    <a:pt x="432" y="2748"/>
                  </a:lnTo>
                  <a:lnTo>
                    <a:pt x="432" y="1883"/>
                  </a:lnTo>
                  <a:cubicBezTo>
                    <a:pt x="432" y="1744"/>
                    <a:pt x="324" y="1675"/>
                    <a:pt x="216" y="1675"/>
                  </a:cubicBezTo>
                  <a:cubicBezTo>
                    <a:pt x="108" y="1675"/>
                    <a:pt x="0" y="1744"/>
                    <a:pt x="0" y="1883"/>
                  </a:cubicBezTo>
                  <a:lnTo>
                    <a:pt x="0" y="2964"/>
                  </a:lnTo>
                  <a:cubicBezTo>
                    <a:pt x="0" y="3087"/>
                    <a:pt x="93" y="3180"/>
                    <a:pt x="216" y="3180"/>
                  </a:cubicBezTo>
                  <a:lnTo>
                    <a:pt x="8024" y="3180"/>
                  </a:lnTo>
                  <a:cubicBezTo>
                    <a:pt x="8148" y="3180"/>
                    <a:pt x="8240" y="3087"/>
                    <a:pt x="8240" y="2964"/>
                  </a:cubicBezTo>
                  <a:lnTo>
                    <a:pt x="8240" y="217"/>
                  </a:lnTo>
                  <a:cubicBezTo>
                    <a:pt x="8240" y="93"/>
                    <a:pt x="8148" y="1"/>
                    <a:pt x="8024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24" name="Google Shape;12724;p23"/>
          <p:cNvSpPr/>
          <p:nvPr/>
        </p:nvSpPr>
        <p:spPr>
          <a:xfrm>
            <a:off x="2359959" y="4563122"/>
            <a:ext cx="481467" cy="483533"/>
          </a:xfrm>
          <a:custGeom>
            <a:avLst/>
            <a:gdLst/>
            <a:ahLst/>
            <a:cxnLst/>
            <a:rect l="l" t="t" r="r" b="b"/>
            <a:pathLst>
              <a:path w="14444" h="14506" extrusionOk="0">
                <a:moveTo>
                  <a:pt x="7716" y="1790"/>
                </a:moveTo>
                <a:cubicBezTo>
                  <a:pt x="8148" y="1790"/>
                  <a:pt x="8457" y="2129"/>
                  <a:pt x="8457" y="2531"/>
                </a:cubicBezTo>
                <a:lnTo>
                  <a:pt x="8457" y="2685"/>
                </a:lnTo>
                <a:lnTo>
                  <a:pt x="8364" y="2685"/>
                </a:lnTo>
                <a:cubicBezTo>
                  <a:pt x="8086" y="2685"/>
                  <a:pt x="8086" y="3117"/>
                  <a:pt x="8364" y="3117"/>
                </a:cubicBezTo>
                <a:lnTo>
                  <a:pt x="8889" y="3117"/>
                </a:lnTo>
                <a:cubicBezTo>
                  <a:pt x="9259" y="3117"/>
                  <a:pt x="9568" y="3426"/>
                  <a:pt x="9568" y="3796"/>
                </a:cubicBezTo>
                <a:lnTo>
                  <a:pt x="9568" y="4105"/>
                </a:lnTo>
                <a:cubicBezTo>
                  <a:pt x="9568" y="4537"/>
                  <a:pt x="9228" y="4876"/>
                  <a:pt x="8796" y="4876"/>
                </a:cubicBezTo>
                <a:lnTo>
                  <a:pt x="5648" y="4876"/>
                </a:lnTo>
                <a:cubicBezTo>
                  <a:pt x="5216" y="4876"/>
                  <a:pt x="4877" y="4537"/>
                  <a:pt x="4877" y="4105"/>
                </a:cubicBezTo>
                <a:lnTo>
                  <a:pt x="4907" y="3796"/>
                </a:lnTo>
                <a:cubicBezTo>
                  <a:pt x="4907" y="3395"/>
                  <a:pt x="5216" y="3086"/>
                  <a:pt x="5617" y="3086"/>
                </a:cubicBezTo>
                <a:lnTo>
                  <a:pt x="7346" y="3086"/>
                </a:lnTo>
                <a:cubicBezTo>
                  <a:pt x="7623" y="3086"/>
                  <a:pt x="7623" y="2654"/>
                  <a:pt x="7346" y="2654"/>
                </a:cubicBezTo>
                <a:lnTo>
                  <a:pt x="5988" y="2654"/>
                </a:lnTo>
                <a:lnTo>
                  <a:pt x="5988" y="2531"/>
                </a:lnTo>
                <a:cubicBezTo>
                  <a:pt x="5988" y="2129"/>
                  <a:pt x="6327" y="1790"/>
                  <a:pt x="6728" y="1790"/>
                </a:cubicBezTo>
                <a:close/>
                <a:moveTo>
                  <a:pt x="9568" y="5056"/>
                </a:moveTo>
                <a:lnTo>
                  <a:pt x="9568" y="6913"/>
                </a:lnTo>
                <a:cubicBezTo>
                  <a:pt x="9568" y="8086"/>
                  <a:pt x="8642" y="9104"/>
                  <a:pt x="7438" y="9228"/>
                </a:cubicBezTo>
                <a:lnTo>
                  <a:pt x="7438" y="5308"/>
                </a:lnTo>
                <a:lnTo>
                  <a:pt x="8827" y="5308"/>
                </a:lnTo>
                <a:cubicBezTo>
                  <a:pt x="9092" y="5308"/>
                  <a:pt x="9356" y="5224"/>
                  <a:pt x="9568" y="5056"/>
                </a:cubicBezTo>
                <a:close/>
                <a:moveTo>
                  <a:pt x="4907" y="5030"/>
                </a:moveTo>
                <a:cubicBezTo>
                  <a:pt x="5101" y="5169"/>
                  <a:pt x="5344" y="5282"/>
                  <a:pt x="5592" y="5282"/>
                </a:cubicBezTo>
                <a:cubicBezTo>
                  <a:pt x="5621" y="5282"/>
                  <a:pt x="5650" y="5281"/>
                  <a:pt x="5679" y="5277"/>
                </a:cubicBezTo>
                <a:lnTo>
                  <a:pt x="7037" y="5277"/>
                </a:lnTo>
                <a:lnTo>
                  <a:pt x="7037" y="9228"/>
                </a:lnTo>
                <a:cubicBezTo>
                  <a:pt x="6790" y="9197"/>
                  <a:pt x="6543" y="9135"/>
                  <a:pt x="6327" y="9043"/>
                </a:cubicBezTo>
                <a:cubicBezTo>
                  <a:pt x="6298" y="9032"/>
                  <a:pt x="6270" y="9027"/>
                  <a:pt x="6244" y="9027"/>
                </a:cubicBezTo>
                <a:cubicBezTo>
                  <a:pt x="6049" y="9027"/>
                  <a:pt x="5951" y="9304"/>
                  <a:pt x="6142" y="9413"/>
                </a:cubicBezTo>
                <a:cubicBezTo>
                  <a:pt x="6512" y="9567"/>
                  <a:pt x="6883" y="9660"/>
                  <a:pt x="7253" y="9660"/>
                </a:cubicBezTo>
                <a:cubicBezTo>
                  <a:pt x="8395" y="9660"/>
                  <a:pt x="9413" y="8950"/>
                  <a:pt x="9814" y="7901"/>
                </a:cubicBezTo>
                <a:cubicBezTo>
                  <a:pt x="10277" y="8456"/>
                  <a:pt x="10956" y="8796"/>
                  <a:pt x="11666" y="8796"/>
                </a:cubicBezTo>
                <a:cubicBezTo>
                  <a:pt x="11944" y="8796"/>
                  <a:pt x="11944" y="8364"/>
                  <a:pt x="11666" y="8364"/>
                </a:cubicBezTo>
                <a:cubicBezTo>
                  <a:pt x="10987" y="8364"/>
                  <a:pt x="10339" y="7993"/>
                  <a:pt x="10000" y="7407"/>
                </a:cubicBezTo>
                <a:lnTo>
                  <a:pt x="9969" y="7345"/>
                </a:lnTo>
                <a:cubicBezTo>
                  <a:pt x="10000" y="7191"/>
                  <a:pt x="10031" y="7036"/>
                  <a:pt x="10000" y="6913"/>
                </a:cubicBezTo>
                <a:lnTo>
                  <a:pt x="10000" y="6728"/>
                </a:lnTo>
                <a:lnTo>
                  <a:pt x="12654" y="6728"/>
                </a:lnTo>
                <a:lnTo>
                  <a:pt x="12654" y="12684"/>
                </a:lnTo>
                <a:lnTo>
                  <a:pt x="1790" y="12684"/>
                </a:lnTo>
                <a:lnTo>
                  <a:pt x="1790" y="6728"/>
                </a:lnTo>
                <a:lnTo>
                  <a:pt x="4506" y="6728"/>
                </a:lnTo>
                <a:lnTo>
                  <a:pt x="4506" y="6913"/>
                </a:lnTo>
                <a:cubicBezTo>
                  <a:pt x="4506" y="7036"/>
                  <a:pt x="4506" y="7129"/>
                  <a:pt x="4506" y="7253"/>
                </a:cubicBezTo>
                <a:cubicBezTo>
                  <a:pt x="4475" y="7314"/>
                  <a:pt x="4445" y="7345"/>
                  <a:pt x="4414" y="7407"/>
                </a:cubicBezTo>
                <a:cubicBezTo>
                  <a:pt x="4105" y="7993"/>
                  <a:pt x="3457" y="8364"/>
                  <a:pt x="2778" y="8364"/>
                </a:cubicBezTo>
                <a:cubicBezTo>
                  <a:pt x="2500" y="8364"/>
                  <a:pt x="2500" y="8796"/>
                  <a:pt x="2778" y="8796"/>
                </a:cubicBezTo>
                <a:cubicBezTo>
                  <a:pt x="3519" y="8796"/>
                  <a:pt x="4228" y="8425"/>
                  <a:pt x="4661" y="7839"/>
                </a:cubicBezTo>
                <a:cubicBezTo>
                  <a:pt x="4784" y="8209"/>
                  <a:pt x="4969" y="8518"/>
                  <a:pt x="5247" y="8796"/>
                </a:cubicBezTo>
                <a:cubicBezTo>
                  <a:pt x="5290" y="8839"/>
                  <a:pt x="5338" y="8857"/>
                  <a:pt x="5384" y="8857"/>
                </a:cubicBezTo>
                <a:cubicBezTo>
                  <a:pt x="5538" y="8857"/>
                  <a:pt x="5674" y="8660"/>
                  <a:pt x="5556" y="8518"/>
                </a:cubicBezTo>
                <a:cubicBezTo>
                  <a:pt x="5123" y="8086"/>
                  <a:pt x="4907" y="7499"/>
                  <a:pt x="4907" y="6913"/>
                </a:cubicBezTo>
                <a:lnTo>
                  <a:pt x="4907" y="5030"/>
                </a:lnTo>
                <a:close/>
                <a:moveTo>
                  <a:pt x="12746" y="5802"/>
                </a:moveTo>
                <a:cubicBezTo>
                  <a:pt x="13148" y="5802"/>
                  <a:pt x="13487" y="6142"/>
                  <a:pt x="13487" y="6543"/>
                </a:cubicBezTo>
                <a:lnTo>
                  <a:pt x="13487" y="12684"/>
                </a:lnTo>
                <a:lnTo>
                  <a:pt x="13055" y="12684"/>
                </a:lnTo>
                <a:lnTo>
                  <a:pt x="13055" y="6512"/>
                </a:lnTo>
                <a:cubicBezTo>
                  <a:pt x="13055" y="6388"/>
                  <a:pt x="12962" y="6296"/>
                  <a:pt x="12839" y="6296"/>
                </a:cubicBezTo>
                <a:lnTo>
                  <a:pt x="10000" y="6296"/>
                </a:lnTo>
                <a:lnTo>
                  <a:pt x="10000" y="5802"/>
                </a:lnTo>
                <a:close/>
                <a:moveTo>
                  <a:pt x="4475" y="5802"/>
                </a:moveTo>
                <a:lnTo>
                  <a:pt x="4475" y="6327"/>
                </a:lnTo>
                <a:lnTo>
                  <a:pt x="1574" y="6327"/>
                </a:lnTo>
                <a:cubicBezTo>
                  <a:pt x="1451" y="6327"/>
                  <a:pt x="1358" y="6419"/>
                  <a:pt x="1358" y="6512"/>
                </a:cubicBezTo>
                <a:lnTo>
                  <a:pt x="1358" y="12715"/>
                </a:lnTo>
                <a:lnTo>
                  <a:pt x="957" y="12715"/>
                </a:lnTo>
                <a:lnTo>
                  <a:pt x="957" y="6543"/>
                </a:lnTo>
                <a:cubicBezTo>
                  <a:pt x="957" y="6142"/>
                  <a:pt x="1266" y="5802"/>
                  <a:pt x="1667" y="5802"/>
                </a:cubicBezTo>
                <a:close/>
                <a:moveTo>
                  <a:pt x="7932" y="13116"/>
                </a:moveTo>
                <a:cubicBezTo>
                  <a:pt x="7932" y="13271"/>
                  <a:pt x="7808" y="13394"/>
                  <a:pt x="7654" y="13394"/>
                </a:cubicBezTo>
                <a:lnTo>
                  <a:pt x="6759" y="13394"/>
                </a:lnTo>
                <a:cubicBezTo>
                  <a:pt x="6605" y="13394"/>
                  <a:pt x="6481" y="13271"/>
                  <a:pt x="6481" y="13116"/>
                </a:cubicBezTo>
                <a:close/>
                <a:moveTo>
                  <a:pt x="5494" y="0"/>
                </a:moveTo>
                <a:cubicBezTo>
                  <a:pt x="5216" y="0"/>
                  <a:pt x="5216" y="432"/>
                  <a:pt x="5494" y="432"/>
                </a:cubicBezTo>
                <a:cubicBezTo>
                  <a:pt x="5802" y="432"/>
                  <a:pt x="6080" y="556"/>
                  <a:pt x="6296" y="772"/>
                </a:cubicBezTo>
                <a:cubicBezTo>
                  <a:pt x="6451" y="926"/>
                  <a:pt x="6574" y="1173"/>
                  <a:pt x="6605" y="1389"/>
                </a:cubicBezTo>
                <a:cubicBezTo>
                  <a:pt x="6018" y="1451"/>
                  <a:pt x="5556" y="1944"/>
                  <a:pt x="5556" y="2562"/>
                </a:cubicBezTo>
                <a:lnTo>
                  <a:pt x="5556" y="2685"/>
                </a:lnTo>
                <a:cubicBezTo>
                  <a:pt x="4969" y="2716"/>
                  <a:pt x="4475" y="3210"/>
                  <a:pt x="4475" y="3827"/>
                </a:cubicBezTo>
                <a:lnTo>
                  <a:pt x="4475" y="3950"/>
                </a:lnTo>
                <a:cubicBezTo>
                  <a:pt x="4043" y="3457"/>
                  <a:pt x="3426" y="3179"/>
                  <a:pt x="2778" y="3179"/>
                </a:cubicBezTo>
                <a:cubicBezTo>
                  <a:pt x="2500" y="3179"/>
                  <a:pt x="2500" y="3611"/>
                  <a:pt x="2778" y="3611"/>
                </a:cubicBezTo>
                <a:cubicBezTo>
                  <a:pt x="3457" y="3611"/>
                  <a:pt x="4105" y="3981"/>
                  <a:pt x="4414" y="4568"/>
                </a:cubicBezTo>
                <a:lnTo>
                  <a:pt x="4475" y="4660"/>
                </a:lnTo>
                <a:lnTo>
                  <a:pt x="4475" y="4691"/>
                </a:lnTo>
                <a:lnTo>
                  <a:pt x="4475" y="5401"/>
                </a:lnTo>
                <a:lnTo>
                  <a:pt x="1667" y="5401"/>
                </a:lnTo>
                <a:cubicBezTo>
                  <a:pt x="1019" y="5401"/>
                  <a:pt x="494" y="5925"/>
                  <a:pt x="494" y="6574"/>
                </a:cubicBezTo>
                <a:lnTo>
                  <a:pt x="494" y="12746"/>
                </a:lnTo>
                <a:lnTo>
                  <a:pt x="216" y="12746"/>
                </a:lnTo>
                <a:cubicBezTo>
                  <a:pt x="203" y="12743"/>
                  <a:pt x="190" y="12741"/>
                  <a:pt x="178" y="12741"/>
                </a:cubicBezTo>
                <a:cubicBezTo>
                  <a:pt x="74" y="12741"/>
                  <a:pt x="0" y="12848"/>
                  <a:pt x="0" y="12931"/>
                </a:cubicBezTo>
                <a:lnTo>
                  <a:pt x="0" y="13456"/>
                </a:lnTo>
                <a:cubicBezTo>
                  <a:pt x="0" y="14042"/>
                  <a:pt x="463" y="14505"/>
                  <a:pt x="1050" y="14505"/>
                </a:cubicBezTo>
                <a:lnTo>
                  <a:pt x="11728" y="14505"/>
                </a:lnTo>
                <a:cubicBezTo>
                  <a:pt x="12006" y="14505"/>
                  <a:pt x="12006" y="14073"/>
                  <a:pt x="11728" y="14073"/>
                </a:cubicBezTo>
                <a:lnTo>
                  <a:pt x="1050" y="14073"/>
                </a:lnTo>
                <a:cubicBezTo>
                  <a:pt x="1033" y="14074"/>
                  <a:pt x="1016" y="14075"/>
                  <a:pt x="999" y="14075"/>
                </a:cubicBezTo>
                <a:cubicBezTo>
                  <a:pt x="654" y="14075"/>
                  <a:pt x="402" y="13779"/>
                  <a:pt x="402" y="13456"/>
                </a:cubicBezTo>
                <a:lnTo>
                  <a:pt x="402" y="13116"/>
                </a:lnTo>
                <a:lnTo>
                  <a:pt x="6111" y="13116"/>
                </a:lnTo>
                <a:cubicBezTo>
                  <a:pt x="6080" y="13487"/>
                  <a:pt x="6389" y="13795"/>
                  <a:pt x="6759" y="13826"/>
                </a:cubicBezTo>
                <a:lnTo>
                  <a:pt x="7654" y="13826"/>
                </a:lnTo>
                <a:cubicBezTo>
                  <a:pt x="8024" y="13826"/>
                  <a:pt x="8364" y="13517"/>
                  <a:pt x="8333" y="13116"/>
                </a:cubicBezTo>
                <a:lnTo>
                  <a:pt x="14043" y="13116"/>
                </a:lnTo>
                <a:lnTo>
                  <a:pt x="14043" y="13425"/>
                </a:lnTo>
                <a:cubicBezTo>
                  <a:pt x="14043" y="13764"/>
                  <a:pt x="13734" y="14042"/>
                  <a:pt x="13394" y="14042"/>
                </a:cubicBezTo>
                <a:lnTo>
                  <a:pt x="12808" y="14042"/>
                </a:lnTo>
                <a:cubicBezTo>
                  <a:pt x="12530" y="14042"/>
                  <a:pt x="12530" y="14474"/>
                  <a:pt x="12808" y="14474"/>
                </a:cubicBezTo>
                <a:lnTo>
                  <a:pt x="13394" y="14474"/>
                </a:lnTo>
                <a:cubicBezTo>
                  <a:pt x="13981" y="14474"/>
                  <a:pt x="14444" y="14011"/>
                  <a:pt x="14444" y="13425"/>
                </a:cubicBezTo>
                <a:lnTo>
                  <a:pt x="14444" y="12900"/>
                </a:lnTo>
                <a:cubicBezTo>
                  <a:pt x="14444" y="12808"/>
                  <a:pt x="14351" y="12715"/>
                  <a:pt x="14228" y="12715"/>
                </a:cubicBezTo>
                <a:lnTo>
                  <a:pt x="13888" y="12715"/>
                </a:lnTo>
                <a:lnTo>
                  <a:pt x="13888" y="6543"/>
                </a:lnTo>
                <a:cubicBezTo>
                  <a:pt x="13888" y="5895"/>
                  <a:pt x="13394" y="5370"/>
                  <a:pt x="12746" y="5370"/>
                </a:cubicBezTo>
                <a:lnTo>
                  <a:pt x="10000" y="5370"/>
                </a:lnTo>
                <a:lnTo>
                  <a:pt x="10000" y="4568"/>
                </a:lnTo>
                <a:cubicBezTo>
                  <a:pt x="10339" y="3950"/>
                  <a:pt x="10956" y="3580"/>
                  <a:pt x="11635" y="3580"/>
                </a:cubicBezTo>
                <a:cubicBezTo>
                  <a:pt x="11913" y="3580"/>
                  <a:pt x="11913" y="3179"/>
                  <a:pt x="11635" y="3179"/>
                </a:cubicBezTo>
                <a:cubicBezTo>
                  <a:pt x="11018" y="3179"/>
                  <a:pt x="10432" y="3426"/>
                  <a:pt x="10000" y="3858"/>
                </a:cubicBezTo>
                <a:lnTo>
                  <a:pt x="10000" y="3796"/>
                </a:lnTo>
                <a:cubicBezTo>
                  <a:pt x="10000" y="3179"/>
                  <a:pt x="9506" y="2685"/>
                  <a:pt x="8889" y="2685"/>
                </a:cubicBezTo>
                <a:lnTo>
                  <a:pt x="8889" y="2531"/>
                </a:lnTo>
                <a:cubicBezTo>
                  <a:pt x="8889" y="1944"/>
                  <a:pt x="8457" y="1451"/>
                  <a:pt x="7870" y="1389"/>
                </a:cubicBezTo>
                <a:cubicBezTo>
                  <a:pt x="7901" y="1142"/>
                  <a:pt x="8024" y="926"/>
                  <a:pt x="8179" y="772"/>
                </a:cubicBezTo>
                <a:cubicBezTo>
                  <a:pt x="8395" y="556"/>
                  <a:pt x="8703" y="432"/>
                  <a:pt x="8981" y="432"/>
                </a:cubicBezTo>
                <a:cubicBezTo>
                  <a:pt x="9259" y="432"/>
                  <a:pt x="9259" y="0"/>
                  <a:pt x="8981" y="0"/>
                </a:cubicBezTo>
                <a:cubicBezTo>
                  <a:pt x="8580" y="0"/>
                  <a:pt x="8179" y="185"/>
                  <a:pt x="7901" y="463"/>
                </a:cubicBezTo>
                <a:cubicBezTo>
                  <a:pt x="7654" y="710"/>
                  <a:pt x="7500" y="1049"/>
                  <a:pt x="7469" y="1389"/>
                </a:cubicBezTo>
                <a:lnTo>
                  <a:pt x="7037" y="1389"/>
                </a:lnTo>
                <a:cubicBezTo>
                  <a:pt x="7006" y="1049"/>
                  <a:pt x="6852" y="710"/>
                  <a:pt x="6605" y="463"/>
                </a:cubicBezTo>
                <a:cubicBezTo>
                  <a:pt x="6296" y="185"/>
                  <a:pt x="5926" y="0"/>
                  <a:pt x="5494" y="0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25" name="Google Shape;12725;p23"/>
          <p:cNvGrpSpPr/>
          <p:nvPr/>
        </p:nvGrpSpPr>
        <p:grpSpPr>
          <a:xfrm>
            <a:off x="8346109" y="3102148"/>
            <a:ext cx="506167" cy="483533"/>
            <a:chOff x="2488025" y="3563250"/>
            <a:chExt cx="379625" cy="362650"/>
          </a:xfrm>
          <a:noFill/>
        </p:grpSpPr>
        <p:sp>
          <p:nvSpPr>
            <p:cNvPr id="12726" name="Google Shape;12726;p23"/>
            <p:cNvSpPr/>
            <p:nvPr/>
          </p:nvSpPr>
          <p:spPr>
            <a:xfrm>
              <a:off x="2767325" y="356362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8" y="1"/>
                  </a:moveTo>
                  <a:cubicBezTo>
                    <a:pt x="540" y="1"/>
                    <a:pt x="432" y="70"/>
                    <a:pt x="432" y="209"/>
                  </a:cubicBezTo>
                  <a:lnTo>
                    <a:pt x="432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50"/>
                  </a:lnTo>
                  <a:cubicBezTo>
                    <a:pt x="432" y="1088"/>
                    <a:pt x="540" y="1158"/>
                    <a:pt x="648" y="1158"/>
                  </a:cubicBezTo>
                  <a:cubicBezTo>
                    <a:pt x="756" y="1158"/>
                    <a:pt x="864" y="1088"/>
                    <a:pt x="864" y="950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9"/>
                  </a:lnTo>
                  <a:cubicBezTo>
                    <a:pt x="864" y="70"/>
                    <a:pt x="756" y="1"/>
                    <a:pt x="64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7" name="Google Shape;12727;p23"/>
            <p:cNvSpPr/>
            <p:nvPr/>
          </p:nvSpPr>
          <p:spPr>
            <a:xfrm>
              <a:off x="2758050" y="3712525"/>
              <a:ext cx="33200" cy="28975"/>
            </a:xfrm>
            <a:custGeom>
              <a:avLst/>
              <a:gdLst/>
              <a:ahLst/>
              <a:cxnLst/>
              <a:rect l="l" t="t" r="r" b="b"/>
              <a:pathLst>
                <a:path w="1328" h="1159" extrusionOk="0">
                  <a:moveTo>
                    <a:pt x="653" y="1"/>
                  </a:moveTo>
                  <a:cubicBezTo>
                    <a:pt x="549" y="1"/>
                    <a:pt x="448" y="70"/>
                    <a:pt x="464" y="209"/>
                  </a:cubicBezTo>
                  <a:lnTo>
                    <a:pt x="464" y="364"/>
                  </a:lnTo>
                  <a:lnTo>
                    <a:pt x="278" y="364"/>
                  </a:lnTo>
                  <a:cubicBezTo>
                    <a:pt x="1" y="364"/>
                    <a:pt x="1" y="796"/>
                    <a:pt x="278" y="796"/>
                  </a:cubicBezTo>
                  <a:lnTo>
                    <a:pt x="464" y="796"/>
                  </a:lnTo>
                  <a:lnTo>
                    <a:pt x="464" y="950"/>
                  </a:lnTo>
                  <a:cubicBezTo>
                    <a:pt x="464" y="1089"/>
                    <a:pt x="564" y="1158"/>
                    <a:pt x="664" y="1158"/>
                  </a:cubicBezTo>
                  <a:cubicBezTo>
                    <a:pt x="765" y="1158"/>
                    <a:pt x="865" y="1089"/>
                    <a:pt x="865" y="950"/>
                  </a:cubicBezTo>
                  <a:lnTo>
                    <a:pt x="865" y="796"/>
                  </a:lnTo>
                  <a:lnTo>
                    <a:pt x="1050" y="796"/>
                  </a:lnTo>
                  <a:cubicBezTo>
                    <a:pt x="1328" y="796"/>
                    <a:pt x="1328" y="364"/>
                    <a:pt x="1050" y="364"/>
                  </a:cubicBezTo>
                  <a:lnTo>
                    <a:pt x="865" y="36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5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8" name="Google Shape;12728;p23"/>
            <p:cNvSpPr/>
            <p:nvPr/>
          </p:nvSpPr>
          <p:spPr>
            <a:xfrm>
              <a:off x="2561300" y="3686100"/>
              <a:ext cx="32450" cy="28575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649" y="1"/>
                  </a:moveTo>
                  <a:cubicBezTo>
                    <a:pt x="549" y="1"/>
                    <a:pt x="448" y="63"/>
                    <a:pt x="433" y="186"/>
                  </a:cubicBezTo>
                  <a:lnTo>
                    <a:pt x="433" y="371"/>
                  </a:lnTo>
                  <a:lnTo>
                    <a:pt x="279" y="371"/>
                  </a:lnTo>
                  <a:cubicBezTo>
                    <a:pt x="1" y="371"/>
                    <a:pt x="1" y="772"/>
                    <a:pt x="279" y="772"/>
                  </a:cubicBezTo>
                  <a:lnTo>
                    <a:pt x="433" y="772"/>
                  </a:lnTo>
                  <a:lnTo>
                    <a:pt x="433" y="958"/>
                  </a:lnTo>
                  <a:cubicBezTo>
                    <a:pt x="448" y="1081"/>
                    <a:pt x="549" y="1143"/>
                    <a:pt x="649" y="1143"/>
                  </a:cubicBezTo>
                  <a:cubicBezTo>
                    <a:pt x="749" y="1143"/>
                    <a:pt x="850" y="1081"/>
                    <a:pt x="865" y="958"/>
                  </a:cubicBezTo>
                  <a:lnTo>
                    <a:pt x="865" y="772"/>
                  </a:lnTo>
                  <a:lnTo>
                    <a:pt x="1019" y="772"/>
                  </a:lnTo>
                  <a:cubicBezTo>
                    <a:pt x="1297" y="772"/>
                    <a:pt x="1297" y="371"/>
                    <a:pt x="1019" y="371"/>
                  </a:cubicBezTo>
                  <a:lnTo>
                    <a:pt x="865" y="371"/>
                  </a:lnTo>
                  <a:lnTo>
                    <a:pt x="865" y="186"/>
                  </a:lnTo>
                  <a:cubicBezTo>
                    <a:pt x="850" y="63"/>
                    <a:pt x="749" y="1"/>
                    <a:pt x="64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9" name="Google Shape;12729;p23"/>
            <p:cNvSpPr/>
            <p:nvPr/>
          </p:nvSpPr>
          <p:spPr>
            <a:xfrm>
              <a:off x="2497275" y="3821325"/>
              <a:ext cx="33200" cy="29525"/>
            </a:xfrm>
            <a:custGeom>
              <a:avLst/>
              <a:gdLst/>
              <a:ahLst/>
              <a:cxnLst/>
              <a:rect l="l" t="t" r="r" b="b"/>
              <a:pathLst>
                <a:path w="1328" h="1181" extrusionOk="0">
                  <a:moveTo>
                    <a:pt x="679" y="0"/>
                  </a:moveTo>
                  <a:cubicBezTo>
                    <a:pt x="571" y="0"/>
                    <a:pt x="463" y="70"/>
                    <a:pt x="463" y="209"/>
                  </a:cubicBezTo>
                  <a:lnTo>
                    <a:pt x="463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104"/>
                    <a:pt x="541" y="1181"/>
                    <a:pt x="649" y="1181"/>
                  </a:cubicBezTo>
                  <a:cubicBezTo>
                    <a:pt x="757" y="1181"/>
                    <a:pt x="865" y="1104"/>
                    <a:pt x="865" y="949"/>
                  </a:cubicBezTo>
                  <a:lnTo>
                    <a:pt x="865" y="795"/>
                  </a:lnTo>
                  <a:lnTo>
                    <a:pt x="1050" y="795"/>
                  </a:lnTo>
                  <a:cubicBezTo>
                    <a:pt x="1327" y="795"/>
                    <a:pt x="1327" y="394"/>
                    <a:pt x="1050" y="394"/>
                  </a:cubicBezTo>
                  <a:lnTo>
                    <a:pt x="895" y="394"/>
                  </a:lnTo>
                  <a:lnTo>
                    <a:pt x="895" y="209"/>
                  </a:lnTo>
                  <a:cubicBezTo>
                    <a:pt x="895" y="70"/>
                    <a:pt x="787" y="0"/>
                    <a:pt x="679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0" name="Google Shape;12730;p23"/>
            <p:cNvSpPr/>
            <p:nvPr/>
          </p:nvSpPr>
          <p:spPr>
            <a:xfrm>
              <a:off x="2831350" y="3821325"/>
              <a:ext cx="29350" cy="29725"/>
            </a:xfrm>
            <a:custGeom>
              <a:avLst/>
              <a:gdLst/>
              <a:ahLst/>
              <a:cxnLst/>
              <a:rect l="l" t="t" r="r" b="b"/>
              <a:pathLst>
                <a:path w="1174" h="1189" extrusionOk="0">
                  <a:moveTo>
                    <a:pt x="587" y="0"/>
                  </a:moveTo>
                  <a:cubicBezTo>
                    <a:pt x="479" y="0"/>
                    <a:pt x="371" y="70"/>
                    <a:pt x="371" y="209"/>
                  </a:cubicBezTo>
                  <a:lnTo>
                    <a:pt x="371" y="394"/>
                  </a:lnTo>
                  <a:lnTo>
                    <a:pt x="217" y="394"/>
                  </a:lnTo>
                  <a:cubicBezTo>
                    <a:pt x="93" y="394"/>
                    <a:pt x="1" y="487"/>
                    <a:pt x="1" y="579"/>
                  </a:cubicBezTo>
                  <a:cubicBezTo>
                    <a:pt x="1" y="703"/>
                    <a:pt x="93" y="795"/>
                    <a:pt x="217" y="795"/>
                  </a:cubicBezTo>
                  <a:lnTo>
                    <a:pt x="371" y="795"/>
                  </a:lnTo>
                  <a:lnTo>
                    <a:pt x="371" y="980"/>
                  </a:lnTo>
                  <a:cubicBezTo>
                    <a:pt x="371" y="1119"/>
                    <a:pt x="479" y="1189"/>
                    <a:pt x="587" y="1189"/>
                  </a:cubicBezTo>
                  <a:cubicBezTo>
                    <a:pt x="695" y="1189"/>
                    <a:pt x="803" y="1119"/>
                    <a:pt x="803" y="980"/>
                  </a:cubicBezTo>
                  <a:lnTo>
                    <a:pt x="803" y="795"/>
                  </a:lnTo>
                  <a:lnTo>
                    <a:pt x="957" y="795"/>
                  </a:lnTo>
                  <a:cubicBezTo>
                    <a:pt x="1081" y="795"/>
                    <a:pt x="1173" y="703"/>
                    <a:pt x="1173" y="579"/>
                  </a:cubicBezTo>
                  <a:cubicBezTo>
                    <a:pt x="1173" y="487"/>
                    <a:pt x="1081" y="394"/>
                    <a:pt x="957" y="394"/>
                  </a:cubicBezTo>
                  <a:lnTo>
                    <a:pt x="803" y="394"/>
                  </a:lnTo>
                  <a:lnTo>
                    <a:pt x="803" y="209"/>
                  </a:lnTo>
                  <a:cubicBezTo>
                    <a:pt x="803" y="70"/>
                    <a:pt x="695" y="0"/>
                    <a:pt x="58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1" name="Google Shape;12731;p23"/>
            <p:cNvSpPr/>
            <p:nvPr/>
          </p:nvSpPr>
          <p:spPr>
            <a:xfrm>
              <a:off x="2794325" y="3895975"/>
              <a:ext cx="32425" cy="29350"/>
            </a:xfrm>
            <a:custGeom>
              <a:avLst/>
              <a:gdLst/>
              <a:ahLst/>
              <a:cxnLst/>
              <a:rect l="l" t="t" r="r" b="b"/>
              <a:pathLst>
                <a:path w="1297" h="1174" extrusionOk="0">
                  <a:moveTo>
                    <a:pt x="648" y="0"/>
                  </a:moveTo>
                  <a:cubicBezTo>
                    <a:pt x="525" y="0"/>
                    <a:pt x="432" y="93"/>
                    <a:pt x="432" y="216"/>
                  </a:cubicBezTo>
                  <a:lnTo>
                    <a:pt x="432" y="371"/>
                  </a:lnTo>
                  <a:lnTo>
                    <a:pt x="278" y="371"/>
                  </a:lnTo>
                  <a:cubicBezTo>
                    <a:pt x="0" y="371"/>
                    <a:pt x="0" y="803"/>
                    <a:pt x="278" y="803"/>
                  </a:cubicBezTo>
                  <a:lnTo>
                    <a:pt x="432" y="803"/>
                  </a:lnTo>
                  <a:lnTo>
                    <a:pt x="432" y="988"/>
                  </a:lnTo>
                  <a:cubicBezTo>
                    <a:pt x="432" y="1080"/>
                    <a:pt x="525" y="1173"/>
                    <a:pt x="648" y="1173"/>
                  </a:cubicBezTo>
                  <a:cubicBezTo>
                    <a:pt x="772" y="1173"/>
                    <a:pt x="864" y="1080"/>
                    <a:pt x="864" y="988"/>
                  </a:cubicBezTo>
                  <a:lnTo>
                    <a:pt x="864" y="803"/>
                  </a:lnTo>
                  <a:lnTo>
                    <a:pt x="1019" y="803"/>
                  </a:lnTo>
                  <a:cubicBezTo>
                    <a:pt x="1296" y="803"/>
                    <a:pt x="1296" y="402"/>
                    <a:pt x="1019" y="402"/>
                  </a:cubicBezTo>
                  <a:lnTo>
                    <a:pt x="1019" y="371"/>
                  </a:lnTo>
                  <a:lnTo>
                    <a:pt x="864" y="371"/>
                  </a:lnTo>
                  <a:lnTo>
                    <a:pt x="864" y="216"/>
                  </a:lnTo>
                  <a:cubicBezTo>
                    <a:pt x="864" y="93"/>
                    <a:pt x="772" y="0"/>
                    <a:pt x="64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2" name="Google Shape;12732;p23"/>
            <p:cNvSpPr/>
            <p:nvPr/>
          </p:nvSpPr>
          <p:spPr>
            <a:xfrm>
              <a:off x="2532775" y="3895575"/>
              <a:ext cx="33175" cy="30325"/>
            </a:xfrm>
            <a:custGeom>
              <a:avLst/>
              <a:gdLst/>
              <a:ahLst/>
              <a:cxnLst/>
              <a:rect l="l" t="t" r="r" b="b"/>
              <a:pathLst>
                <a:path w="1327" h="1213" extrusionOk="0">
                  <a:moveTo>
                    <a:pt x="679" y="1"/>
                  </a:moveTo>
                  <a:cubicBezTo>
                    <a:pt x="571" y="1"/>
                    <a:pt x="463" y="78"/>
                    <a:pt x="463" y="232"/>
                  </a:cubicBezTo>
                  <a:lnTo>
                    <a:pt x="463" y="387"/>
                  </a:lnTo>
                  <a:lnTo>
                    <a:pt x="309" y="387"/>
                  </a:lnTo>
                  <a:cubicBezTo>
                    <a:pt x="0" y="387"/>
                    <a:pt x="0" y="819"/>
                    <a:pt x="309" y="819"/>
                  </a:cubicBezTo>
                  <a:lnTo>
                    <a:pt x="463" y="819"/>
                  </a:lnTo>
                  <a:lnTo>
                    <a:pt x="463" y="1004"/>
                  </a:lnTo>
                  <a:cubicBezTo>
                    <a:pt x="463" y="1143"/>
                    <a:pt x="571" y="1212"/>
                    <a:pt x="679" y="1212"/>
                  </a:cubicBezTo>
                  <a:cubicBezTo>
                    <a:pt x="787" y="1212"/>
                    <a:pt x="895" y="1143"/>
                    <a:pt x="895" y="1004"/>
                  </a:cubicBezTo>
                  <a:lnTo>
                    <a:pt x="895" y="819"/>
                  </a:lnTo>
                  <a:lnTo>
                    <a:pt x="1049" y="819"/>
                  </a:lnTo>
                  <a:cubicBezTo>
                    <a:pt x="1318" y="819"/>
                    <a:pt x="1327" y="416"/>
                    <a:pt x="1077" y="416"/>
                  </a:cubicBezTo>
                  <a:cubicBezTo>
                    <a:pt x="1068" y="416"/>
                    <a:pt x="1059" y="416"/>
                    <a:pt x="1049" y="418"/>
                  </a:cubicBezTo>
                  <a:lnTo>
                    <a:pt x="1049" y="387"/>
                  </a:lnTo>
                  <a:lnTo>
                    <a:pt x="895" y="387"/>
                  </a:lnTo>
                  <a:lnTo>
                    <a:pt x="895" y="232"/>
                  </a:lnTo>
                  <a:cubicBezTo>
                    <a:pt x="895" y="78"/>
                    <a:pt x="787" y="1"/>
                    <a:pt x="67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3" name="Google Shape;12733;p23"/>
            <p:cNvSpPr/>
            <p:nvPr/>
          </p:nvSpPr>
          <p:spPr>
            <a:xfrm>
              <a:off x="2488025" y="3563250"/>
              <a:ext cx="379625" cy="362075"/>
            </a:xfrm>
            <a:custGeom>
              <a:avLst/>
              <a:gdLst/>
              <a:ahLst/>
              <a:cxnLst/>
              <a:rect l="l" t="t" r="r" b="b"/>
              <a:pathLst>
                <a:path w="15185" h="14483" extrusionOk="0">
                  <a:moveTo>
                    <a:pt x="1768" y="2562"/>
                  </a:moveTo>
                  <a:cubicBezTo>
                    <a:pt x="2048" y="2562"/>
                    <a:pt x="2337" y="2811"/>
                    <a:pt x="2222" y="3156"/>
                  </a:cubicBezTo>
                  <a:cubicBezTo>
                    <a:pt x="2130" y="3403"/>
                    <a:pt x="2037" y="3680"/>
                    <a:pt x="1975" y="3927"/>
                  </a:cubicBezTo>
                  <a:lnTo>
                    <a:pt x="1111" y="3680"/>
                  </a:lnTo>
                  <a:cubicBezTo>
                    <a:pt x="1173" y="3403"/>
                    <a:pt x="1265" y="3156"/>
                    <a:pt x="1358" y="2878"/>
                  </a:cubicBezTo>
                  <a:cubicBezTo>
                    <a:pt x="1428" y="2655"/>
                    <a:pt x="1597" y="2562"/>
                    <a:pt x="1768" y="2562"/>
                  </a:cubicBezTo>
                  <a:close/>
                  <a:moveTo>
                    <a:pt x="13603" y="2562"/>
                  </a:moveTo>
                  <a:cubicBezTo>
                    <a:pt x="13773" y="2562"/>
                    <a:pt x="13941" y="2655"/>
                    <a:pt x="14011" y="2878"/>
                  </a:cubicBezTo>
                  <a:cubicBezTo>
                    <a:pt x="14135" y="3156"/>
                    <a:pt x="14197" y="3434"/>
                    <a:pt x="14258" y="3680"/>
                  </a:cubicBezTo>
                  <a:lnTo>
                    <a:pt x="13394" y="3927"/>
                  </a:lnTo>
                  <a:cubicBezTo>
                    <a:pt x="13332" y="3680"/>
                    <a:pt x="13271" y="3434"/>
                    <a:pt x="13178" y="3156"/>
                  </a:cubicBezTo>
                  <a:cubicBezTo>
                    <a:pt x="13044" y="2811"/>
                    <a:pt x="13326" y="2562"/>
                    <a:pt x="13603" y="2562"/>
                  </a:cubicBezTo>
                  <a:close/>
                  <a:moveTo>
                    <a:pt x="9660" y="3341"/>
                  </a:moveTo>
                  <a:cubicBezTo>
                    <a:pt x="9166" y="4020"/>
                    <a:pt x="8148" y="4329"/>
                    <a:pt x="7345" y="4452"/>
                  </a:cubicBezTo>
                  <a:cubicBezTo>
                    <a:pt x="6728" y="4514"/>
                    <a:pt x="6111" y="4545"/>
                    <a:pt x="5524" y="4545"/>
                  </a:cubicBezTo>
                  <a:lnTo>
                    <a:pt x="5524" y="3341"/>
                  </a:lnTo>
                  <a:close/>
                  <a:moveTo>
                    <a:pt x="8271" y="8063"/>
                  </a:moveTo>
                  <a:lnTo>
                    <a:pt x="8271" y="9112"/>
                  </a:lnTo>
                  <a:cubicBezTo>
                    <a:pt x="8271" y="9452"/>
                    <a:pt x="8024" y="9729"/>
                    <a:pt x="7685" y="9729"/>
                  </a:cubicBezTo>
                  <a:cubicBezTo>
                    <a:pt x="7345" y="9729"/>
                    <a:pt x="7067" y="9452"/>
                    <a:pt x="7067" y="9112"/>
                  </a:cubicBezTo>
                  <a:lnTo>
                    <a:pt x="7067" y="8063"/>
                  </a:lnTo>
                  <a:cubicBezTo>
                    <a:pt x="7191" y="8094"/>
                    <a:pt x="7345" y="8094"/>
                    <a:pt x="7469" y="8094"/>
                  </a:cubicBezTo>
                  <a:lnTo>
                    <a:pt x="7870" y="8094"/>
                  </a:lnTo>
                  <a:cubicBezTo>
                    <a:pt x="7993" y="8094"/>
                    <a:pt x="8148" y="8094"/>
                    <a:pt x="8271" y="8063"/>
                  </a:cubicBezTo>
                  <a:close/>
                  <a:moveTo>
                    <a:pt x="7685" y="0"/>
                  </a:moveTo>
                  <a:cubicBezTo>
                    <a:pt x="7631" y="0"/>
                    <a:pt x="7577" y="23"/>
                    <a:pt x="7530" y="70"/>
                  </a:cubicBezTo>
                  <a:lnTo>
                    <a:pt x="6512" y="1088"/>
                  </a:lnTo>
                  <a:lnTo>
                    <a:pt x="6049" y="656"/>
                  </a:lnTo>
                  <a:lnTo>
                    <a:pt x="5463" y="70"/>
                  </a:lnTo>
                  <a:cubicBezTo>
                    <a:pt x="5424" y="31"/>
                    <a:pt x="5376" y="13"/>
                    <a:pt x="5329" y="13"/>
                  </a:cubicBezTo>
                  <a:cubicBezTo>
                    <a:pt x="5225" y="13"/>
                    <a:pt x="5123" y="97"/>
                    <a:pt x="5123" y="224"/>
                  </a:cubicBezTo>
                  <a:lnTo>
                    <a:pt x="5123" y="1551"/>
                  </a:lnTo>
                  <a:cubicBezTo>
                    <a:pt x="5123" y="1690"/>
                    <a:pt x="5223" y="1759"/>
                    <a:pt x="5324" y="1759"/>
                  </a:cubicBezTo>
                  <a:cubicBezTo>
                    <a:pt x="5424" y="1759"/>
                    <a:pt x="5524" y="1690"/>
                    <a:pt x="5524" y="1551"/>
                  </a:cubicBezTo>
                  <a:lnTo>
                    <a:pt x="5524" y="718"/>
                  </a:lnTo>
                  <a:lnTo>
                    <a:pt x="5740" y="934"/>
                  </a:lnTo>
                  <a:lnTo>
                    <a:pt x="6296" y="1489"/>
                  </a:lnTo>
                  <a:cubicBezTo>
                    <a:pt x="6342" y="1551"/>
                    <a:pt x="6412" y="1582"/>
                    <a:pt x="6481" y="1582"/>
                  </a:cubicBezTo>
                  <a:cubicBezTo>
                    <a:pt x="6551" y="1582"/>
                    <a:pt x="6620" y="1551"/>
                    <a:pt x="6666" y="1489"/>
                  </a:cubicBezTo>
                  <a:lnTo>
                    <a:pt x="7654" y="502"/>
                  </a:lnTo>
                  <a:lnTo>
                    <a:pt x="8672" y="1520"/>
                  </a:lnTo>
                  <a:cubicBezTo>
                    <a:pt x="8719" y="1566"/>
                    <a:pt x="8773" y="1590"/>
                    <a:pt x="8827" y="1590"/>
                  </a:cubicBezTo>
                  <a:cubicBezTo>
                    <a:pt x="8881" y="1590"/>
                    <a:pt x="8935" y="1566"/>
                    <a:pt x="8981" y="1520"/>
                  </a:cubicBezTo>
                  <a:lnTo>
                    <a:pt x="9567" y="934"/>
                  </a:lnTo>
                  <a:lnTo>
                    <a:pt x="9814" y="718"/>
                  </a:lnTo>
                  <a:lnTo>
                    <a:pt x="9814" y="2909"/>
                  </a:lnTo>
                  <a:lnTo>
                    <a:pt x="5524" y="2909"/>
                  </a:lnTo>
                  <a:lnTo>
                    <a:pt x="5524" y="2600"/>
                  </a:lnTo>
                  <a:cubicBezTo>
                    <a:pt x="5524" y="2461"/>
                    <a:pt x="5416" y="2392"/>
                    <a:pt x="5308" y="2392"/>
                  </a:cubicBezTo>
                  <a:cubicBezTo>
                    <a:pt x="5200" y="2392"/>
                    <a:pt x="5092" y="2461"/>
                    <a:pt x="5092" y="2600"/>
                  </a:cubicBezTo>
                  <a:lnTo>
                    <a:pt x="5092" y="5717"/>
                  </a:lnTo>
                  <a:cubicBezTo>
                    <a:pt x="5092" y="6705"/>
                    <a:pt x="5710" y="7569"/>
                    <a:pt x="6635" y="7939"/>
                  </a:cubicBezTo>
                  <a:lnTo>
                    <a:pt x="6635" y="8618"/>
                  </a:lnTo>
                  <a:lnTo>
                    <a:pt x="5463" y="8618"/>
                  </a:lnTo>
                  <a:cubicBezTo>
                    <a:pt x="4382" y="8618"/>
                    <a:pt x="3395" y="8094"/>
                    <a:pt x="2778" y="7230"/>
                  </a:cubicBezTo>
                  <a:cubicBezTo>
                    <a:pt x="2099" y="6273"/>
                    <a:pt x="2068" y="4915"/>
                    <a:pt x="2623" y="3279"/>
                  </a:cubicBezTo>
                  <a:cubicBezTo>
                    <a:pt x="2857" y="2618"/>
                    <a:pt x="2281" y="2141"/>
                    <a:pt x="1731" y="2141"/>
                  </a:cubicBezTo>
                  <a:cubicBezTo>
                    <a:pt x="1408" y="2141"/>
                    <a:pt x="1094" y="2305"/>
                    <a:pt x="957" y="2693"/>
                  </a:cubicBezTo>
                  <a:cubicBezTo>
                    <a:pt x="0" y="5440"/>
                    <a:pt x="648" y="7199"/>
                    <a:pt x="1327" y="8217"/>
                  </a:cubicBezTo>
                  <a:cubicBezTo>
                    <a:pt x="2037" y="9236"/>
                    <a:pt x="3117" y="9945"/>
                    <a:pt x="4321" y="10223"/>
                  </a:cubicBezTo>
                  <a:lnTo>
                    <a:pt x="4321" y="14297"/>
                  </a:lnTo>
                  <a:cubicBezTo>
                    <a:pt x="4321" y="14389"/>
                    <a:pt x="4413" y="14482"/>
                    <a:pt x="4537" y="14482"/>
                  </a:cubicBezTo>
                  <a:lnTo>
                    <a:pt x="5185" y="14482"/>
                  </a:lnTo>
                  <a:cubicBezTo>
                    <a:pt x="5463" y="14482"/>
                    <a:pt x="5463" y="14081"/>
                    <a:pt x="5185" y="14081"/>
                  </a:cubicBezTo>
                  <a:lnTo>
                    <a:pt x="4753" y="14081"/>
                  </a:lnTo>
                  <a:lnTo>
                    <a:pt x="4753" y="10069"/>
                  </a:lnTo>
                  <a:cubicBezTo>
                    <a:pt x="4753" y="9976"/>
                    <a:pt x="4660" y="9884"/>
                    <a:pt x="4568" y="9853"/>
                  </a:cubicBezTo>
                  <a:cubicBezTo>
                    <a:pt x="3395" y="9637"/>
                    <a:pt x="2346" y="8958"/>
                    <a:pt x="1667" y="8001"/>
                  </a:cubicBezTo>
                  <a:cubicBezTo>
                    <a:pt x="1142" y="7230"/>
                    <a:pt x="679" y="5964"/>
                    <a:pt x="1019" y="4082"/>
                  </a:cubicBezTo>
                  <a:lnTo>
                    <a:pt x="1019" y="4082"/>
                  </a:lnTo>
                  <a:lnTo>
                    <a:pt x="1914" y="4329"/>
                  </a:lnTo>
                  <a:cubicBezTo>
                    <a:pt x="1636" y="5409"/>
                    <a:pt x="1821" y="6551"/>
                    <a:pt x="2407" y="7476"/>
                  </a:cubicBezTo>
                  <a:cubicBezTo>
                    <a:pt x="3117" y="8464"/>
                    <a:pt x="4259" y="9050"/>
                    <a:pt x="5463" y="9081"/>
                  </a:cubicBezTo>
                  <a:lnTo>
                    <a:pt x="6635" y="9081"/>
                  </a:lnTo>
                  <a:lnTo>
                    <a:pt x="6635" y="9112"/>
                  </a:lnTo>
                  <a:cubicBezTo>
                    <a:pt x="6666" y="9760"/>
                    <a:pt x="7160" y="10084"/>
                    <a:pt x="7658" y="10084"/>
                  </a:cubicBezTo>
                  <a:cubicBezTo>
                    <a:pt x="8155" y="10084"/>
                    <a:pt x="8657" y="9760"/>
                    <a:pt x="8703" y="9112"/>
                  </a:cubicBezTo>
                  <a:lnTo>
                    <a:pt x="8703" y="9081"/>
                  </a:lnTo>
                  <a:lnTo>
                    <a:pt x="9907" y="9081"/>
                  </a:lnTo>
                  <a:cubicBezTo>
                    <a:pt x="11110" y="9050"/>
                    <a:pt x="12252" y="8464"/>
                    <a:pt x="12962" y="7476"/>
                  </a:cubicBezTo>
                  <a:cubicBezTo>
                    <a:pt x="13548" y="6551"/>
                    <a:pt x="13734" y="5409"/>
                    <a:pt x="13487" y="4329"/>
                  </a:cubicBezTo>
                  <a:lnTo>
                    <a:pt x="14351" y="4113"/>
                  </a:lnTo>
                  <a:lnTo>
                    <a:pt x="14351" y="4113"/>
                  </a:lnTo>
                  <a:cubicBezTo>
                    <a:pt x="14721" y="5964"/>
                    <a:pt x="14227" y="7230"/>
                    <a:pt x="13703" y="8001"/>
                  </a:cubicBezTo>
                  <a:cubicBezTo>
                    <a:pt x="12993" y="8989"/>
                    <a:pt x="11944" y="9668"/>
                    <a:pt x="10740" y="9884"/>
                  </a:cubicBezTo>
                  <a:cubicBezTo>
                    <a:pt x="10647" y="9884"/>
                    <a:pt x="10586" y="9976"/>
                    <a:pt x="10586" y="10100"/>
                  </a:cubicBezTo>
                  <a:lnTo>
                    <a:pt x="10586" y="14050"/>
                  </a:lnTo>
                  <a:lnTo>
                    <a:pt x="6265" y="14050"/>
                  </a:lnTo>
                  <a:cubicBezTo>
                    <a:pt x="5987" y="14050"/>
                    <a:pt x="5987" y="14482"/>
                    <a:pt x="6265" y="14482"/>
                  </a:cubicBezTo>
                  <a:lnTo>
                    <a:pt x="10802" y="14482"/>
                  </a:lnTo>
                  <a:cubicBezTo>
                    <a:pt x="10925" y="14482"/>
                    <a:pt x="11018" y="14389"/>
                    <a:pt x="11018" y="14266"/>
                  </a:cubicBezTo>
                  <a:lnTo>
                    <a:pt x="11018" y="10254"/>
                  </a:lnTo>
                  <a:cubicBezTo>
                    <a:pt x="12221" y="9945"/>
                    <a:pt x="13302" y="9236"/>
                    <a:pt x="14073" y="8217"/>
                  </a:cubicBezTo>
                  <a:cubicBezTo>
                    <a:pt x="15184" y="6581"/>
                    <a:pt x="15030" y="4514"/>
                    <a:pt x="14413" y="2724"/>
                  </a:cubicBezTo>
                  <a:cubicBezTo>
                    <a:pt x="14274" y="2321"/>
                    <a:pt x="13960" y="2150"/>
                    <a:pt x="13640" y="2150"/>
                  </a:cubicBezTo>
                  <a:cubicBezTo>
                    <a:pt x="13101" y="2150"/>
                    <a:pt x="12545" y="2633"/>
                    <a:pt x="12777" y="3310"/>
                  </a:cubicBezTo>
                  <a:cubicBezTo>
                    <a:pt x="13209" y="4545"/>
                    <a:pt x="13394" y="6088"/>
                    <a:pt x="12623" y="7230"/>
                  </a:cubicBezTo>
                  <a:cubicBezTo>
                    <a:pt x="11974" y="8094"/>
                    <a:pt x="10987" y="8618"/>
                    <a:pt x="9907" y="8649"/>
                  </a:cubicBezTo>
                  <a:lnTo>
                    <a:pt x="8703" y="8649"/>
                  </a:lnTo>
                  <a:lnTo>
                    <a:pt x="8703" y="7939"/>
                  </a:lnTo>
                  <a:cubicBezTo>
                    <a:pt x="8857" y="7878"/>
                    <a:pt x="9012" y="7816"/>
                    <a:pt x="9135" y="7723"/>
                  </a:cubicBezTo>
                  <a:cubicBezTo>
                    <a:pt x="9341" y="7595"/>
                    <a:pt x="9204" y="7316"/>
                    <a:pt x="9027" y="7316"/>
                  </a:cubicBezTo>
                  <a:cubicBezTo>
                    <a:pt x="8992" y="7316"/>
                    <a:pt x="8955" y="7327"/>
                    <a:pt x="8919" y="7353"/>
                  </a:cubicBezTo>
                  <a:cubicBezTo>
                    <a:pt x="8580" y="7569"/>
                    <a:pt x="8240" y="7662"/>
                    <a:pt x="7870" y="7662"/>
                  </a:cubicBezTo>
                  <a:lnTo>
                    <a:pt x="7469" y="7662"/>
                  </a:lnTo>
                  <a:cubicBezTo>
                    <a:pt x="6419" y="7662"/>
                    <a:pt x="5555" y="6797"/>
                    <a:pt x="5555" y="5748"/>
                  </a:cubicBezTo>
                  <a:lnTo>
                    <a:pt x="5555" y="4977"/>
                  </a:lnTo>
                  <a:lnTo>
                    <a:pt x="5926" y="4977"/>
                  </a:lnTo>
                  <a:cubicBezTo>
                    <a:pt x="6419" y="4977"/>
                    <a:pt x="6913" y="4946"/>
                    <a:pt x="7407" y="4884"/>
                  </a:cubicBezTo>
                  <a:cubicBezTo>
                    <a:pt x="7993" y="4791"/>
                    <a:pt x="8549" y="4637"/>
                    <a:pt x="9043" y="4390"/>
                  </a:cubicBezTo>
                  <a:cubicBezTo>
                    <a:pt x="9351" y="4236"/>
                    <a:pt x="9598" y="4051"/>
                    <a:pt x="9814" y="3835"/>
                  </a:cubicBezTo>
                  <a:lnTo>
                    <a:pt x="9814" y="5748"/>
                  </a:lnTo>
                  <a:cubicBezTo>
                    <a:pt x="9814" y="6088"/>
                    <a:pt x="9722" y="6427"/>
                    <a:pt x="9567" y="6736"/>
                  </a:cubicBezTo>
                  <a:cubicBezTo>
                    <a:pt x="9461" y="6906"/>
                    <a:pt x="9603" y="7061"/>
                    <a:pt x="9752" y="7061"/>
                  </a:cubicBezTo>
                  <a:cubicBezTo>
                    <a:pt x="9820" y="7061"/>
                    <a:pt x="9889" y="7029"/>
                    <a:pt x="9938" y="6952"/>
                  </a:cubicBezTo>
                  <a:cubicBezTo>
                    <a:pt x="10154" y="6581"/>
                    <a:pt x="10277" y="6149"/>
                    <a:pt x="10277" y="5748"/>
                  </a:cubicBezTo>
                  <a:lnTo>
                    <a:pt x="10277" y="224"/>
                  </a:lnTo>
                  <a:cubicBezTo>
                    <a:pt x="10277" y="97"/>
                    <a:pt x="10161" y="13"/>
                    <a:pt x="10048" y="13"/>
                  </a:cubicBezTo>
                  <a:cubicBezTo>
                    <a:pt x="9996" y="13"/>
                    <a:pt x="9945" y="31"/>
                    <a:pt x="9907" y="70"/>
                  </a:cubicBezTo>
                  <a:lnTo>
                    <a:pt x="9320" y="656"/>
                  </a:lnTo>
                  <a:lnTo>
                    <a:pt x="8857" y="1119"/>
                  </a:lnTo>
                  <a:lnTo>
                    <a:pt x="7839" y="70"/>
                  </a:lnTo>
                  <a:cubicBezTo>
                    <a:pt x="7793" y="23"/>
                    <a:pt x="7739" y="0"/>
                    <a:pt x="768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34" name="Google Shape;12734;p23"/>
          <p:cNvGrpSpPr/>
          <p:nvPr/>
        </p:nvGrpSpPr>
        <p:grpSpPr>
          <a:xfrm>
            <a:off x="8357426" y="3843407"/>
            <a:ext cx="483533" cy="483333"/>
            <a:chOff x="6250075" y="2464125"/>
            <a:chExt cx="362650" cy="362500"/>
          </a:xfrm>
          <a:noFill/>
        </p:grpSpPr>
        <p:sp>
          <p:nvSpPr>
            <p:cNvPr id="12735" name="Google Shape;12735;p23"/>
            <p:cNvSpPr/>
            <p:nvPr/>
          </p:nvSpPr>
          <p:spPr>
            <a:xfrm>
              <a:off x="6250075" y="2464125"/>
              <a:ext cx="362650" cy="362500"/>
            </a:xfrm>
            <a:custGeom>
              <a:avLst/>
              <a:gdLst/>
              <a:ahLst/>
              <a:cxnLst/>
              <a:rect l="l" t="t" r="r" b="b"/>
              <a:pathLst>
                <a:path w="14506" h="14500" extrusionOk="0">
                  <a:moveTo>
                    <a:pt x="8553" y="0"/>
                  </a:moveTo>
                  <a:cubicBezTo>
                    <a:pt x="8396" y="0"/>
                    <a:pt x="8236" y="38"/>
                    <a:pt x="8086" y="118"/>
                  </a:cubicBezTo>
                  <a:cubicBezTo>
                    <a:pt x="7839" y="303"/>
                    <a:pt x="7654" y="581"/>
                    <a:pt x="7654" y="890"/>
                  </a:cubicBezTo>
                  <a:cubicBezTo>
                    <a:pt x="7654" y="1970"/>
                    <a:pt x="7253" y="2988"/>
                    <a:pt x="6574" y="3791"/>
                  </a:cubicBezTo>
                  <a:lnTo>
                    <a:pt x="4013" y="6630"/>
                  </a:lnTo>
                  <a:lnTo>
                    <a:pt x="4013" y="6507"/>
                  </a:lnTo>
                  <a:cubicBezTo>
                    <a:pt x="4013" y="6075"/>
                    <a:pt x="3673" y="5704"/>
                    <a:pt x="3210" y="5704"/>
                  </a:cubicBezTo>
                  <a:lnTo>
                    <a:pt x="803" y="5704"/>
                  </a:lnTo>
                  <a:cubicBezTo>
                    <a:pt x="371" y="5704"/>
                    <a:pt x="1" y="6075"/>
                    <a:pt x="1" y="6507"/>
                  </a:cubicBezTo>
                  <a:lnTo>
                    <a:pt x="1" y="11414"/>
                  </a:lnTo>
                  <a:cubicBezTo>
                    <a:pt x="16" y="11537"/>
                    <a:pt x="116" y="11599"/>
                    <a:pt x="217" y="11599"/>
                  </a:cubicBezTo>
                  <a:cubicBezTo>
                    <a:pt x="317" y="11599"/>
                    <a:pt x="417" y="11537"/>
                    <a:pt x="433" y="11414"/>
                  </a:cubicBezTo>
                  <a:lnTo>
                    <a:pt x="433" y="6538"/>
                  </a:lnTo>
                  <a:cubicBezTo>
                    <a:pt x="433" y="6321"/>
                    <a:pt x="587" y="6136"/>
                    <a:pt x="803" y="6136"/>
                  </a:cubicBezTo>
                  <a:lnTo>
                    <a:pt x="3210" y="6136"/>
                  </a:lnTo>
                  <a:cubicBezTo>
                    <a:pt x="3426" y="6136"/>
                    <a:pt x="3611" y="6321"/>
                    <a:pt x="3611" y="6538"/>
                  </a:cubicBezTo>
                  <a:lnTo>
                    <a:pt x="3611" y="13389"/>
                  </a:lnTo>
                  <a:cubicBezTo>
                    <a:pt x="3611" y="13605"/>
                    <a:pt x="3426" y="13759"/>
                    <a:pt x="3210" y="13759"/>
                  </a:cubicBezTo>
                  <a:lnTo>
                    <a:pt x="803" y="13759"/>
                  </a:lnTo>
                  <a:cubicBezTo>
                    <a:pt x="587" y="13759"/>
                    <a:pt x="433" y="13605"/>
                    <a:pt x="433" y="13389"/>
                  </a:cubicBezTo>
                  <a:lnTo>
                    <a:pt x="433" y="12556"/>
                  </a:lnTo>
                  <a:cubicBezTo>
                    <a:pt x="417" y="12432"/>
                    <a:pt x="317" y="12370"/>
                    <a:pt x="217" y="12370"/>
                  </a:cubicBezTo>
                  <a:cubicBezTo>
                    <a:pt x="116" y="12370"/>
                    <a:pt x="16" y="12432"/>
                    <a:pt x="1" y="12556"/>
                  </a:cubicBezTo>
                  <a:lnTo>
                    <a:pt x="1" y="13389"/>
                  </a:lnTo>
                  <a:cubicBezTo>
                    <a:pt x="1" y="13821"/>
                    <a:pt x="371" y="14191"/>
                    <a:pt x="803" y="14191"/>
                  </a:cubicBezTo>
                  <a:lnTo>
                    <a:pt x="3210" y="14191"/>
                  </a:lnTo>
                  <a:cubicBezTo>
                    <a:pt x="3642" y="14191"/>
                    <a:pt x="4013" y="13852"/>
                    <a:pt x="4013" y="13420"/>
                  </a:cubicBezTo>
                  <a:lnTo>
                    <a:pt x="4198" y="13574"/>
                  </a:lnTo>
                  <a:cubicBezTo>
                    <a:pt x="4969" y="14160"/>
                    <a:pt x="5895" y="14500"/>
                    <a:pt x="6852" y="14500"/>
                  </a:cubicBezTo>
                  <a:lnTo>
                    <a:pt x="13209" y="14500"/>
                  </a:lnTo>
                  <a:cubicBezTo>
                    <a:pt x="13919" y="14500"/>
                    <a:pt x="14506" y="13883"/>
                    <a:pt x="14475" y="13173"/>
                  </a:cubicBezTo>
                  <a:lnTo>
                    <a:pt x="14475" y="6846"/>
                  </a:lnTo>
                  <a:cubicBezTo>
                    <a:pt x="14475" y="6167"/>
                    <a:pt x="13919" y="5581"/>
                    <a:pt x="13209" y="5581"/>
                  </a:cubicBezTo>
                  <a:lnTo>
                    <a:pt x="12716" y="5581"/>
                  </a:lnTo>
                  <a:cubicBezTo>
                    <a:pt x="12407" y="5581"/>
                    <a:pt x="12407" y="6013"/>
                    <a:pt x="12716" y="6013"/>
                  </a:cubicBezTo>
                  <a:lnTo>
                    <a:pt x="13209" y="6013"/>
                  </a:lnTo>
                  <a:cubicBezTo>
                    <a:pt x="13672" y="6013"/>
                    <a:pt x="14043" y="6383"/>
                    <a:pt x="14074" y="6846"/>
                  </a:cubicBezTo>
                  <a:lnTo>
                    <a:pt x="14074" y="7679"/>
                  </a:lnTo>
                  <a:lnTo>
                    <a:pt x="11234" y="7679"/>
                  </a:lnTo>
                  <a:cubicBezTo>
                    <a:pt x="10957" y="7679"/>
                    <a:pt x="10957" y="8111"/>
                    <a:pt x="11234" y="8111"/>
                  </a:cubicBezTo>
                  <a:lnTo>
                    <a:pt x="14074" y="8111"/>
                  </a:lnTo>
                  <a:lnTo>
                    <a:pt x="14074" y="9809"/>
                  </a:lnTo>
                  <a:lnTo>
                    <a:pt x="11234" y="9809"/>
                  </a:lnTo>
                  <a:cubicBezTo>
                    <a:pt x="10957" y="9809"/>
                    <a:pt x="10957" y="10241"/>
                    <a:pt x="11234" y="10241"/>
                  </a:cubicBezTo>
                  <a:lnTo>
                    <a:pt x="14074" y="10241"/>
                  </a:lnTo>
                  <a:lnTo>
                    <a:pt x="14074" y="11938"/>
                  </a:lnTo>
                  <a:lnTo>
                    <a:pt x="11234" y="11938"/>
                  </a:lnTo>
                  <a:cubicBezTo>
                    <a:pt x="10957" y="11938"/>
                    <a:pt x="10957" y="12370"/>
                    <a:pt x="11234" y="12370"/>
                  </a:cubicBezTo>
                  <a:lnTo>
                    <a:pt x="14074" y="12370"/>
                  </a:lnTo>
                  <a:lnTo>
                    <a:pt x="14074" y="13173"/>
                  </a:lnTo>
                  <a:cubicBezTo>
                    <a:pt x="14074" y="13636"/>
                    <a:pt x="13703" y="14037"/>
                    <a:pt x="13209" y="14068"/>
                  </a:cubicBezTo>
                  <a:lnTo>
                    <a:pt x="6852" y="14068"/>
                  </a:lnTo>
                  <a:cubicBezTo>
                    <a:pt x="5988" y="14068"/>
                    <a:pt x="5154" y="13759"/>
                    <a:pt x="4476" y="13235"/>
                  </a:cubicBezTo>
                  <a:lnTo>
                    <a:pt x="4043" y="12864"/>
                  </a:lnTo>
                  <a:lnTo>
                    <a:pt x="4043" y="7247"/>
                  </a:lnTo>
                  <a:cubicBezTo>
                    <a:pt x="4074" y="7216"/>
                    <a:pt x="4105" y="7216"/>
                    <a:pt x="4136" y="7186"/>
                  </a:cubicBezTo>
                  <a:lnTo>
                    <a:pt x="6883" y="4099"/>
                  </a:lnTo>
                  <a:cubicBezTo>
                    <a:pt x="7654" y="3204"/>
                    <a:pt x="8086" y="2093"/>
                    <a:pt x="8086" y="921"/>
                  </a:cubicBezTo>
                  <a:cubicBezTo>
                    <a:pt x="8086" y="735"/>
                    <a:pt x="8179" y="581"/>
                    <a:pt x="8333" y="489"/>
                  </a:cubicBezTo>
                  <a:cubicBezTo>
                    <a:pt x="8416" y="447"/>
                    <a:pt x="8505" y="427"/>
                    <a:pt x="8592" y="427"/>
                  </a:cubicBezTo>
                  <a:cubicBezTo>
                    <a:pt x="8765" y="427"/>
                    <a:pt x="8930" y="509"/>
                    <a:pt x="9012" y="674"/>
                  </a:cubicBezTo>
                  <a:cubicBezTo>
                    <a:pt x="9352" y="1229"/>
                    <a:pt x="9537" y="1877"/>
                    <a:pt x="9599" y="2525"/>
                  </a:cubicBezTo>
                  <a:cubicBezTo>
                    <a:pt x="9629" y="3204"/>
                    <a:pt x="9506" y="3853"/>
                    <a:pt x="9259" y="4470"/>
                  </a:cubicBezTo>
                  <a:lnTo>
                    <a:pt x="8734" y="5704"/>
                  </a:lnTo>
                  <a:cubicBezTo>
                    <a:pt x="8673" y="5859"/>
                    <a:pt x="8765" y="6013"/>
                    <a:pt x="8920" y="6013"/>
                  </a:cubicBezTo>
                  <a:lnTo>
                    <a:pt x="11574" y="6013"/>
                  </a:lnTo>
                  <a:cubicBezTo>
                    <a:pt x="11851" y="6013"/>
                    <a:pt x="11851" y="5581"/>
                    <a:pt x="11574" y="5581"/>
                  </a:cubicBezTo>
                  <a:lnTo>
                    <a:pt x="9259" y="5581"/>
                  </a:lnTo>
                  <a:lnTo>
                    <a:pt x="9629" y="4624"/>
                  </a:lnTo>
                  <a:cubicBezTo>
                    <a:pt x="10185" y="3266"/>
                    <a:pt x="10092" y="1723"/>
                    <a:pt x="9383" y="458"/>
                  </a:cubicBezTo>
                  <a:cubicBezTo>
                    <a:pt x="9195" y="166"/>
                    <a:pt x="8880" y="0"/>
                    <a:pt x="855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6" name="Google Shape;12736;p23"/>
            <p:cNvSpPr/>
            <p:nvPr/>
          </p:nvSpPr>
          <p:spPr>
            <a:xfrm>
              <a:off x="6275525" y="2637900"/>
              <a:ext cx="44775" cy="39050"/>
            </a:xfrm>
            <a:custGeom>
              <a:avLst/>
              <a:gdLst/>
              <a:ahLst/>
              <a:cxnLst/>
              <a:rect l="l" t="t" r="r" b="b"/>
              <a:pathLst>
                <a:path w="1791" h="1562" extrusionOk="0">
                  <a:moveTo>
                    <a:pt x="1025" y="368"/>
                  </a:moveTo>
                  <a:cubicBezTo>
                    <a:pt x="1121" y="368"/>
                    <a:pt x="1219" y="403"/>
                    <a:pt x="1297" y="482"/>
                  </a:cubicBezTo>
                  <a:cubicBezTo>
                    <a:pt x="1544" y="728"/>
                    <a:pt x="1359" y="1160"/>
                    <a:pt x="1019" y="1160"/>
                  </a:cubicBezTo>
                  <a:cubicBezTo>
                    <a:pt x="803" y="1160"/>
                    <a:pt x="618" y="975"/>
                    <a:pt x="618" y="759"/>
                  </a:cubicBezTo>
                  <a:cubicBezTo>
                    <a:pt x="618" y="528"/>
                    <a:pt x="819" y="368"/>
                    <a:pt x="1025" y="368"/>
                  </a:cubicBezTo>
                  <a:close/>
                  <a:moveTo>
                    <a:pt x="998" y="0"/>
                  </a:moveTo>
                  <a:cubicBezTo>
                    <a:pt x="808" y="0"/>
                    <a:pt x="616" y="73"/>
                    <a:pt x="464" y="235"/>
                  </a:cubicBezTo>
                  <a:cubicBezTo>
                    <a:pt x="1" y="728"/>
                    <a:pt x="340" y="1562"/>
                    <a:pt x="1019" y="1562"/>
                  </a:cubicBezTo>
                  <a:cubicBezTo>
                    <a:pt x="1451" y="1531"/>
                    <a:pt x="1791" y="1191"/>
                    <a:pt x="1791" y="759"/>
                  </a:cubicBezTo>
                  <a:cubicBezTo>
                    <a:pt x="1770" y="303"/>
                    <a:pt x="1387" y="0"/>
                    <a:pt x="99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7" name="Google Shape;12737;p23"/>
            <p:cNvSpPr/>
            <p:nvPr/>
          </p:nvSpPr>
          <p:spPr>
            <a:xfrm>
              <a:off x="6536325" y="25428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21" y="0"/>
                  </a:moveTo>
                  <a:cubicBezTo>
                    <a:pt x="517" y="0"/>
                    <a:pt x="417" y="70"/>
                    <a:pt x="432" y="209"/>
                  </a:cubicBezTo>
                  <a:lnTo>
                    <a:pt x="432" y="363"/>
                  </a:lnTo>
                  <a:lnTo>
                    <a:pt x="247" y="363"/>
                  </a:lnTo>
                  <a:cubicBezTo>
                    <a:pt x="0" y="394"/>
                    <a:pt x="0" y="764"/>
                    <a:pt x="247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88"/>
                    <a:pt x="533" y="1158"/>
                    <a:pt x="633" y="1158"/>
                  </a:cubicBezTo>
                  <a:cubicBezTo>
                    <a:pt x="733" y="1158"/>
                    <a:pt x="834" y="1088"/>
                    <a:pt x="834" y="949"/>
                  </a:cubicBezTo>
                  <a:lnTo>
                    <a:pt x="834" y="795"/>
                  </a:lnTo>
                  <a:lnTo>
                    <a:pt x="988" y="795"/>
                  </a:lnTo>
                  <a:cubicBezTo>
                    <a:pt x="1296" y="795"/>
                    <a:pt x="1296" y="363"/>
                    <a:pt x="988" y="363"/>
                  </a:cubicBezTo>
                  <a:lnTo>
                    <a:pt x="834" y="363"/>
                  </a:lnTo>
                  <a:lnTo>
                    <a:pt x="834" y="209"/>
                  </a:lnTo>
                  <a:cubicBezTo>
                    <a:pt x="834" y="70"/>
                    <a:pt x="726" y="0"/>
                    <a:pt x="62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8" name="Google Shape;12738;p23"/>
            <p:cNvSpPr/>
            <p:nvPr/>
          </p:nvSpPr>
          <p:spPr>
            <a:xfrm>
              <a:off x="6512400" y="24641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9" y="1"/>
                  </a:moveTo>
                  <a:cubicBezTo>
                    <a:pt x="541" y="1"/>
                    <a:pt x="433" y="70"/>
                    <a:pt x="433" y="209"/>
                  </a:cubicBezTo>
                  <a:lnTo>
                    <a:pt x="433" y="394"/>
                  </a:lnTo>
                  <a:lnTo>
                    <a:pt x="278" y="394"/>
                  </a:lnTo>
                  <a:cubicBezTo>
                    <a:pt x="1" y="394"/>
                    <a:pt x="1" y="795"/>
                    <a:pt x="278" y="795"/>
                  </a:cubicBezTo>
                  <a:lnTo>
                    <a:pt x="433" y="795"/>
                  </a:lnTo>
                  <a:lnTo>
                    <a:pt x="433" y="950"/>
                  </a:lnTo>
                  <a:cubicBezTo>
                    <a:pt x="433" y="1088"/>
                    <a:pt x="541" y="1158"/>
                    <a:pt x="649" y="1158"/>
                  </a:cubicBezTo>
                  <a:cubicBezTo>
                    <a:pt x="757" y="1158"/>
                    <a:pt x="865" y="1088"/>
                    <a:pt x="865" y="950"/>
                  </a:cubicBezTo>
                  <a:lnTo>
                    <a:pt x="865" y="795"/>
                  </a:lnTo>
                  <a:lnTo>
                    <a:pt x="1019" y="795"/>
                  </a:lnTo>
                  <a:cubicBezTo>
                    <a:pt x="1287" y="795"/>
                    <a:pt x="1296" y="392"/>
                    <a:pt x="1047" y="392"/>
                  </a:cubicBezTo>
                  <a:cubicBezTo>
                    <a:pt x="1038" y="392"/>
                    <a:pt x="1029" y="393"/>
                    <a:pt x="1019" y="394"/>
                  </a:cubicBezTo>
                  <a:lnTo>
                    <a:pt x="865" y="39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4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9" name="Google Shape;12739;p23"/>
            <p:cNvSpPr/>
            <p:nvPr/>
          </p:nvSpPr>
          <p:spPr>
            <a:xfrm>
              <a:off x="6368900" y="2505850"/>
              <a:ext cx="32425" cy="29150"/>
            </a:xfrm>
            <a:custGeom>
              <a:avLst/>
              <a:gdLst/>
              <a:ahLst/>
              <a:cxnLst/>
              <a:rect l="l" t="t" r="r" b="b"/>
              <a:pathLst>
                <a:path w="1297" h="1166" extrusionOk="0">
                  <a:moveTo>
                    <a:pt x="648" y="0"/>
                  </a:moveTo>
                  <a:cubicBezTo>
                    <a:pt x="540" y="0"/>
                    <a:pt x="432" y="70"/>
                    <a:pt x="432" y="208"/>
                  </a:cubicBezTo>
                  <a:lnTo>
                    <a:pt x="432" y="363"/>
                  </a:lnTo>
                  <a:lnTo>
                    <a:pt x="278" y="363"/>
                  </a:lnTo>
                  <a:cubicBezTo>
                    <a:pt x="0" y="363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73"/>
                    <a:pt x="525" y="1165"/>
                    <a:pt x="648" y="1165"/>
                  </a:cubicBezTo>
                  <a:cubicBezTo>
                    <a:pt x="772" y="1165"/>
                    <a:pt x="864" y="1073"/>
                    <a:pt x="864" y="949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8"/>
                  </a:lnTo>
                  <a:cubicBezTo>
                    <a:pt x="864" y="70"/>
                    <a:pt x="756" y="0"/>
                    <a:pt x="64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0" name="Google Shape;12740;p23"/>
          <p:cNvGrpSpPr/>
          <p:nvPr/>
        </p:nvGrpSpPr>
        <p:grpSpPr>
          <a:xfrm>
            <a:off x="7312508" y="3103166"/>
            <a:ext cx="482533" cy="481500"/>
            <a:chOff x="1740375" y="3563425"/>
            <a:chExt cx="361900" cy="361125"/>
          </a:xfrm>
          <a:noFill/>
        </p:grpSpPr>
        <p:sp>
          <p:nvSpPr>
            <p:cNvPr id="12741" name="Google Shape;12741;p23"/>
            <p:cNvSpPr/>
            <p:nvPr/>
          </p:nvSpPr>
          <p:spPr>
            <a:xfrm>
              <a:off x="1758900" y="3629800"/>
              <a:ext cx="133500" cy="115050"/>
            </a:xfrm>
            <a:custGeom>
              <a:avLst/>
              <a:gdLst/>
              <a:ahLst/>
              <a:cxnLst/>
              <a:rect l="l" t="t" r="r" b="b"/>
              <a:pathLst>
                <a:path w="5340" h="4602" extrusionOk="0">
                  <a:moveTo>
                    <a:pt x="3056" y="432"/>
                  </a:moveTo>
                  <a:cubicBezTo>
                    <a:pt x="3611" y="432"/>
                    <a:pt x="4167" y="679"/>
                    <a:pt x="4506" y="1142"/>
                  </a:cubicBezTo>
                  <a:lnTo>
                    <a:pt x="3118" y="2006"/>
                  </a:lnTo>
                  <a:lnTo>
                    <a:pt x="2346" y="586"/>
                  </a:lnTo>
                  <a:cubicBezTo>
                    <a:pt x="2562" y="494"/>
                    <a:pt x="2809" y="432"/>
                    <a:pt x="3056" y="432"/>
                  </a:cubicBezTo>
                  <a:close/>
                  <a:moveTo>
                    <a:pt x="1976" y="772"/>
                  </a:moveTo>
                  <a:lnTo>
                    <a:pt x="2840" y="2376"/>
                  </a:lnTo>
                  <a:lnTo>
                    <a:pt x="2840" y="4166"/>
                  </a:lnTo>
                  <a:cubicBezTo>
                    <a:pt x="1143" y="3950"/>
                    <a:pt x="587" y="1759"/>
                    <a:pt x="1976" y="772"/>
                  </a:cubicBezTo>
                  <a:close/>
                  <a:moveTo>
                    <a:pt x="4722" y="1481"/>
                  </a:moveTo>
                  <a:cubicBezTo>
                    <a:pt x="4846" y="1759"/>
                    <a:pt x="4908" y="2037"/>
                    <a:pt x="4908" y="2315"/>
                  </a:cubicBezTo>
                  <a:cubicBezTo>
                    <a:pt x="4908" y="3240"/>
                    <a:pt x="4198" y="4043"/>
                    <a:pt x="3272" y="4166"/>
                  </a:cubicBezTo>
                  <a:lnTo>
                    <a:pt x="3272" y="2407"/>
                  </a:lnTo>
                  <a:lnTo>
                    <a:pt x="4722" y="1481"/>
                  </a:lnTo>
                  <a:close/>
                  <a:moveTo>
                    <a:pt x="3056" y="0"/>
                  </a:moveTo>
                  <a:cubicBezTo>
                    <a:pt x="1019" y="0"/>
                    <a:pt x="1" y="2469"/>
                    <a:pt x="1451" y="3919"/>
                  </a:cubicBezTo>
                  <a:cubicBezTo>
                    <a:pt x="1912" y="4390"/>
                    <a:pt x="2484" y="4601"/>
                    <a:pt x="3046" y="4601"/>
                  </a:cubicBezTo>
                  <a:cubicBezTo>
                    <a:pt x="4214" y="4601"/>
                    <a:pt x="5340" y="3690"/>
                    <a:pt x="5340" y="2315"/>
                  </a:cubicBezTo>
                  <a:cubicBezTo>
                    <a:pt x="5340" y="1852"/>
                    <a:pt x="5216" y="1389"/>
                    <a:pt x="4969" y="1018"/>
                  </a:cubicBezTo>
                  <a:cubicBezTo>
                    <a:pt x="4537" y="370"/>
                    <a:pt x="3827" y="0"/>
                    <a:pt x="305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2" name="Google Shape;12742;p23"/>
            <p:cNvSpPr/>
            <p:nvPr/>
          </p:nvSpPr>
          <p:spPr>
            <a:xfrm>
              <a:off x="1740375" y="3563425"/>
              <a:ext cx="361900" cy="361125"/>
            </a:xfrm>
            <a:custGeom>
              <a:avLst/>
              <a:gdLst/>
              <a:ahLst/>
              <a:cxnLst/>
              <a:rect l="l" t="t" r="r" b="b"/>
              <a:pathLst>
                <a:path w="14476" h="14445" extrusionOk="0">
                  <a:moveTo>
                    <a:pt x="8365" y="433"/>
                  </a:moveTo>
                  <a:lnTo>
                    <a:pt x="8365" y="1112"/>
                  </a:lnTo>
                  <a:lnTo>
                    <a:pt x="6173" y="1112"/>
                  </a:lnTo>
                  <a:lnTo>
                    <a:pt x="6173" y="433"/>
                  </a:lnTo>
                  <a:close/>
                  <a:moveTo>
                    <a:pt x="7192" y="13333"/>
                  </a:moveTo>
                  <a:cubicBezTo>
                    <a:pt x="7408" y="13333"/>
                    <a:pt x="7562" y="13487"/>
                    <a:pt x="7562" y="13704"/>
                  </a:cubicBezTo>
                  <a:cubicBezTo>
                    <a:pt x="7562" y="13913"/>
                    <a:pt x="7392" y="14051"/>
                    <a:pt x="7205" y="14051"/>
                  </a:cubicBezTo>
                  <a:cubicBezTo>
                    <a:pt x="7117" y="14051"/>
                    <a:pt x="7024" y="14020"/>
                    <a:pt x="6945" y="13950"/>
                  </a:cubicBezTo>
                  <a:cubicBezTo>
                    <a:pt x="6729" y="13734"/>
                    <a:pt x="6883" y="13333"/>
                    <a:pt x="7192" y="13333"/>
                  </a:cubicBezTo>
                  <a:close/>
                  <a:moveTo>
                    <a:pt x="5957" y="1"/>
                  </a:moveTo>
                  <a:cubicBezTo>
                    <a:pt x="5834" y="1"/>
                    <a:pt x="5741" y="93"/>
                    <a:pt x="5741" y="217"/>
                  </a:cubicBezTo>
                  <a:lnTo>
                    <a:pt x="5741" y="1112"/>
                  </a:lnTo>
                  <a:lnTo>
                    <a:pt x="3272" y="1112"/>
                  </a:lnTo>
                  <a:cubicBezTo>
                    <a:pt x="2995" y="1112"/>
                    <a:pt x="2995" y="1544"/>
                    <a:pt x="3272" y="1544"/>
                  </a:cubicBezTo>
                  <a:lnTo>
                    <a:pt x="13272" y="1544"/>
                  </a:lnTo>
                  <a:cubicBezTo>
                    <a:pt x="13704" y="1544"/>
                    <a:pt x="14074" y="1914"/>
                    <a:pt x="14074" y="2346"/>
                  </a:cubicBezTo>
                  <a:lnTo>
                    <a:pt x="14074" y="9753"/>
                  </a:lnTo>
                  <a:cubicBezTo>
                    <a:pt x="14074" y="10185"/>
                    <a:pt x="13704" y="10525"/>
                    <a:pt x="13272" y="10525"/>
                  </a:cubicBezTo>
                  <a:lnTo>
                    <a:pt x="1235" y="10525"/>
                  </a:lnTo>
                  <a:cubicBezTo>
                    <a:pt x="803" y="10525"/>
                    <a:pt x="433" y="10185"/>
                    <a:pt x="433" y="9753"/>
                  </a:cubicBezTo>
                  <a:lnTo>
                    <a:pt x="433" y="2346"/>
                  </a:lnTo>
                  <a:cubicBezTo>
                    <a:pt x="433" y="1914"/>
                    <a:pt x="803" y="1544"/>
                    <a:pt x="1235" y="1544"/>
                  </a:cubicBezTo>
                  <a:lnTo>
                    <a:pt x="2100" y="1544"/>
                  </a:lnTo>
                  <a:cubicBezTo>
                    <a:pt x="2377" y="1544"/>
                    <a:pt x="2377" y="1112"/>
                    <a:pt x="2100" y="1112"/>
                  </a:cubicBezTo>
                  <a:lnTo>
                    <a:pt x="1235" y="1112"/>
                  </a:lnTo>
                  <a:cubicBezTo>
                    <a:pt x="556" y="1112"/>
                    <a:pt x="1" y="1667"/>
                    <a:pt x="1" y="2346"/>
                  </a:cubicBezTo>
                  <a:lnTo>
                    <a:pt x="1" y="9722"/>
                  </a:lnTo>
                  <a:cubicBezTo>
                    <a:pt x="1" y="10383"/>
                    <a:pt x="527" y="10927"/>
                    <a:pt x="1182" y="10927"/>
                  </a:cubicBezTo>
                  <a:cubicBezTo>
                    <a:pt x="1199" y="10927"/>
                    <a:pt x="1217" y="10927"/>
                    <a:pt x="1235" y="10926"/>
                  </a:cubicBezTo>
                  <a:lnTo>
                    <a:pt x="1266" y="10926"/>
                  </a:lnTo>
                  <a:lnTo>
                    <a:pt x="1266" y="11173"/>
                  </a:lnTo>
                  <a:cubicBezTo>
                    <a:pt x="1266" y="11574"/>
                    <a:pt x="1606" y="11944"/>
                    <a:pt x="2038" y="11944"/>
                  </a:cubicBezTo>
                  <a:lnTo>
                    <a:pt x="7007" y="11944"/>
                  </a:lnTo>
                  <a:lnTo>
                    <a:pt x="7007" y="12932"/>
                  </a:lnTo>
                  <a:cubicBezTo>
                    <a:pt x="6142" y="13179"/>
                    <a:pt x="6297" y="14444"/>
                    <a:pt x="7192" y="14444"/>
                  </a:cubicBezTo>
                  <a:cubicBezTo>
                    <a:pt x="8087" y="14444"/>
                    <a:pt x="8272" y="13179"/>
                    <a:pt x="7408" y="12932"/>
                  </a:cubicBezTo>
                  <a:lnTo>
                    <a:pt x="7408" y="11975"/>
                  </a:lnTo>
                  <a:lnTo>
                    <a:pt x="10494" y="11975"/>
                  </a:lnTo>
                  <a:cubicBezTo>
                    <a:pt x="10772" y="11975"/>
                    <a:pt x="10772" y="11543"/>
                    <a:pt x="10494" y="11543"/>
                  </a:cubicBezTo>
                  <a:lnTo>
                    <a:pt x="2069" y="11543"/>
                  </a:lnTo>
                  <a:cubicBezTo>
                    <a:pt x="1853" y="11543"/>
                    <a:pt x="1698" y="11358"/>
                    <a:pt x="1698" y="11173"/>
                  </a:cubicBezTo>
                  <a:lnTo>
                    <a:pt x="1698" y="10957"/>
                  </a:lnTo>
                  <a:lnTo>
                    <a:pt x="12809" y="10957"/>
                  </a:lnTo>
                  <a:lnTo>
                    <a:pt x="12809" y="11173"/>
                  </a:lnTo>
                  <a:cubicBezTo>
                    <a:pt x="12809" y="11358"/>
                    <a:pt x="12654" y="11543"/>
                    <a:pt x="12438" y="11543"/>
                  </a:cubicBezTo>
                  <a:lnTo>
                    <a:pt x="11605" y="11543"/>
                  </a:lnTo>
                  <a:cubicBezTo>
                    <a:pt x="11327" y="11543"/>
                    <a:pt x="11327" y="11975"/>
                    <a:pt x="11605" y="11975"/>
                  </a:cubicBezTo>
                  <a:lnTo>
                    <a:pt x="12438" y="11975"/>
                  </a:lnTo>
                  <a:cubicBezTo>
                    <a:pt x="12870" y="11975"/>
                    <a:pt x="13210" y="11605"/>
                    <a:pt x="13210" y="11204"/>
                  </a:cubicBezTo>
                  <a:lnTo>
                    <a:pt x="13210" y="10957"/>
                  </a:lnTo>
                  <a:lnTo>
                    <a:pt x="13241" y="10957"/>
                  </a:lnTo>
                  <a:cubicBezTo>
                    <a:pt x="13920" y="10957"/>
                    <a:pt x="14475" y="10432"/>
                    <a:pt x="14475" y="9753"/>
                  </a:cubicBezTo>
                  <a:lnTo>
                    <a:pt x="14475" y="2346"/>
                  </a:lnTo>
                  <a:cubicBezTo>
                    <a:pt x="14475" y="1667"/>
                    <a:pt x="13920" y="1112"/>
                    <a:pt x="13241" y="1112"/>
                  </a:cubicBezTo>
                  <a:lnTo>
                    <a:pt x="8766" y="1112"/>
                  </a:lnTo>
                  <a:lnTo>
                    <a:pt x="8766" y="217"/>
                  </a:lnTo>
                  <a:cubicBezTo>
                    <a:pt x="8766" y="93"/>
                    <a:pt x="8673" y="1"/>
                    <a:pt x="858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3" name="Google Shape;12743;p23"/>
            <p:cNvSpPr/>
            <p:nvPr/>
          </p:nvSpPr>
          <p:spPr>
            <a:xfrm>
              <a:off x="1775875" y="3759400"/>
              <a:ext cx="116525" cy="10050"/>
            </a:xfrm>
            <a:custGeom>
              <a:avLst/>
              <a:gdLst/>
              <a:ahLst/>
              <a:cxnLst/>
              <a:rect l="l" t="t" r="r" b="b"/>
              <a:pathLst>
                <a:path w="4661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4445" y="402"/>
                  </a:lnTo>
                  <a:cubicBezTo>
                    <a:pt x="4563" y="402"/>
                    <a:pt x="4653" y="317"/>
                    <a:pt x="4660" y="201"/>
                  </a:cubicBezTo>
                  <a:lnTo>
                    <a:pt x="4660" y="201"/>
                  </a:lnTo>
                  <a:cubicBezTo>
                    <a:pt x="4661" y="206"/>
                    <a:pt x="4661" y="212"/>
                    <a:pt x="4661" y="217"/>
                  </a:cubicBezTo>
                  <a:lnTo>
                    <a:pt x="4661" y="186"/>
                  </a:lnTo>
                  <a:cubicBezTo>
                    <a:pt x="4661" y="191"/>
                    <a:pt x="4661" y="196"/>
                    <a:pt x="4660" y="201"/>
                  </a:cubicBezTo>
                  <a:lnTo>
                    <a:pt x="4660" y="201"/>
                  </a:lnTo>
                  <a:cubicBezTo>
                    <a:pt x="4653" y="86"/>
                    <a:pt x="4563" y="1"/>
                    <a:pt x="444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4" name="Google Shape;12744;p23"/>
            <p:cNvSpPr/>
            <p:nvPr/>
          </p:nvSpPr>
          <p:spPr>
            <a:xfrm>
              <a:off x="1775875" y="3784100"/>
              <a:ext cx="85675" cy="10825"/>
            </a:xfrm>
            <a:custGeom>
              <a:avLst/>
              <a:gdLst/>
              <a:ahLst/>
              <a:cxnLst/>
              <a:rect l="l" t="t" r="r" b="b"/>
              <a:pathLst>
                <a:path w="3427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3118" y="432"/>
                  </a:lnTo>
                  <a:cubicBezTo>
                    <a:pt x="3426" y="432"/>
                    <a:pt x="3426" y="0"/>
                    <a:pt x="311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5" name="Google Shape;12745;p23"/>
            <p:cNvSpPr/>
            <p:nvPr/>
          </p:nvSpPr>
          <p:spPr>
            <a:xfrm>
              <a:off x="1927100" y="3695375"/>
              <a:ext cx="38600" cy="99550"/>
            </a:xfrm>
            <a:custGeom>
              <a:avLst/>
              <a:gdLst/>
              <a:ahLst/>
              <a:cxnLst/>
              <a:rect l="l" t="t" r="r" b="b"/>
              <a:pathLst>
                <a:path w="1544" h="3982" extrusionOk="0">
                  <a:moveTo>
                    <a:pt x="1112" y="432"/>
                  </a:moveTo>
                  <a:lnTo>
                    <a:pt x="1112" y="3549"/>
                  </a:lnTo>
                  <a:lnTo>
                    <a:pt x="433" y="3549"/>
                  </a:ln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765"/>
                  </a:lnTo>
                  <a:cubicBezTo>
                    <a:pt x="1" y="3889"/>
                    <a:pt x="93" y="3981"/>
                    <a:pt x="217" y="3981"/>
                  </a:cubicBezTo>
                  <a:lnTo>
                    <a:pt x="1328" y="3981"/>
                  </a:lnTo>
                  <a:cubicBezTo>
                    <a:pt x="1451" y="3981"/>
                    <a:pt x="1544" y="3889"/>
                    <a:pt x="1544" y="3765"/>
                  </a:cubicBezTo>
                  <a:lnTo>
                    <a:pt x="1544" y="216"/>
                  </a:lnTo>
                  <a:cubicBezTo>
                    <a:pt x="1544" y="93"/>
                    <a:pt x="1451" y="0"/>
                    <a:pt x="132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6" name="Google Shape;12746;p23"/>
            <p:cNvSpPr/>
            <p:nvPr/>
          </p:nvSpPr>
          <p:spPr>
            <a:xfrm>
              <a:off x="2035900" y="3673000"/>
              <a:ext cx="38600" cy="121925"/>
            </a:xfrm>
            <a:custGeom>
              <a:avLst/>
              <a:gdLst/>
              <a:ahLst/>
              <a:cxnLst/>
              <a:rect l="l" t="t" r="r" b="b"/>
              <a:pathLst>
                <a:path w="1544" h="4877" extrusionOk="0">
                  <a:moveTo>
                    <a:pt x="1111" y="432"/>
                  </a:moveTo>
                  <a:lnTo>
                    <a:pt x="1111" y="4444"/>
                  </a:lnTo>
                  <a:lnTo>
                    <a:pt x="432" y="4444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660"/>
                  </a:lnTo>
                  <a:cubicBezTo>
                    <a:pt x="0" y="4784"/>
                    <a:pt x="93" y="4876"/>
                    <a:pt x="216" y="4876"/>
                  </a:cubicBezTo>
                  <a:lnTo>
                    <a:pt x="1327" y="4876"/>
                  </a:lnTo>
                  <a:cubicBezTo>
                    <a:pt x="1451" y="4876"/>
                    <a:pt x="1543" y="4784"/>
                    <a:pt x="1543" y="4660"/>
                  </a:cubicBezTo>
                  <a:lnTo>
                    <a:pt x="1543" y="216"/>
                  </a:lnTo>
                  <a:cubicBezTo>
                    <a:pt x="1543" y="93"/>
                    <a:pt x="1451" y="0"/>
                    <a:pt x="132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7" name="Google Shape;12747;p23"/>
            <p:cNvSpPr/>
            <p:nvPr/>
          </p:nvSpPr>
          <p:spPr>
            <a:xfrm>
              <a:off x="1981875" y="3720050"/>
              <a:ext cx="37825" cy="74875"/>
            </a:xfrm>
            <a:custGeom>
              <a:avLst/>
              <a:gdLst/>
              <a:ahLst/>
              <a:cxnLst/>
              <a:rect l="l" t="t" r="r" b="b"/>
              <a:pathLst>
                <a:path w="1513" h="2995" extrusionOk="0">
                  <a:moveTo>
                    <a:pt x="1081" y="433"/>
                  </a:moveTo>
                  <a:lnTo>
                    <a:pt x="1081" y="2562"/>
                  </a:lnTo>
                  <a:lnTo>
                    <a:pt x="402" y="2562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2778"/>
                  </a:lnTo>
                  <a:cubicBezTo>
                    <a:pt x="1" y="2902"/>
                    <a:pt x="93" y="2994"/>
                    <a:pt x="217" y="2994"/>
                  </a:cubicBezTo>
                  <a:lnTo>
                    <a:pt x="1297" y="2994"/>
                  </a:lnTo>
                  <a:cubicBezTo>
                    <a:pt x="1420" y="2994"/>
                    <a:pt x="1513" y="2902"/>
                    <a:pt x="1513" y="2778"/>
                  </a:cubicBezTo>
                  <a:lnTo>
                    <a:pt x="1513" y="217"/>
                  </a:lnTo>
                  <a:cubicBezTo>
                    <a:pt x="1513" y="93"/>
                    <a:pt x="1420" y="1"/>
                    <a:pt x="129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8" name="Google Shape;12748;p23"/>
            <p:cNvSpPr/>
            <p:nvPr/>
          </p:nvSpPr>
          <p:spPr>
            <a:xfrm>
              <a:off x="1930075" y="3621700"/>
              <a:ext cx="145175" cy="85850"/>
            </a:xfrm>
            <a:custGeom>
              <a:avLst/>
              <a:gdLst/>
              <a:ahLst/>
              <a:cxnLst/>
              <a:rect l="l" t="t" r="r" b="b"/>
              <a:pathLst>
                <a:path w="5807" h="3434" extrusionOk="0">
                  <a:moveTo>
                    <a:pt x="5005" y="447"/>
                  </a:moveTo>
                  <a:cubicBezTo>
                    <a:pt x="5097" y="447"/>
                    <a:pt x="5159" y="509"/>
                    <a:pt x="5159" y="602"/>
                  </a:cubicBezTo>
                  <a:cubicBezTo>
                    <a:pt x="5159" y="694"/>
                    <a:pt x="5097" y="756"/>
                    <a:pt x="5005" y="756"/>
                  </a:cubicBezTo>
                  <a:cubicBezTo>
                    <a:pt x="4912" y="756"/>
                    <a:pt x="4850" y="694"/>
                    <a:pt x="4850" y="602"/>
                  </a:cubicBezTo>
                  <a:cubicBezTo>
                    <a:pt x="4850" y="509"/>
                    <a:pt x="4912" y="447"/>
                    <a:pt x="5005" y="447"/>
                  </a:cubicBezTo>
                  <a:close/>
                  <a:moveTo>
                    <a:pt x="632" y="1186"/>
                  </a:moveTo>
                  <a:cubicBezTo>
                    <a:pt x="639" y="1186"/>
                    <a:pt x="646" y="1187"/>
                    <a:pt x="653" y="1188"/>
                  </a:cubicBezTo>
                  <a:cubicBezTo>
                    <a:pt x="838" y="1219"/>
                    <a:pt x="838" y="1466"/>
                    <a:pt x="653" y="1497"/>
                  </a:cubicBezTo>
                  <a:cubicBezTo>
                    <a:pt x="646" y="1498"/>
                    <a:pt x="639" y="1499"/>
                    <a:pt x="632" y="1499"/>
                  </a:cubicBezTo>
                  <a:cubicBezTo>
                    <a:pt x="475" y="1499"/>
                    <a:pt x="475" y="1186"/>
                    <a:pt x="632" y="1186"/>
                  </a:cubicBezTo>
                  <a:close/>
                  <a:moveTo>
                    <a:pt x="2813" y="2700"/>
                  </a:moveTo>
                  <a:cubicBezTo>
                    <a:pt x="3026" y="2700"/>
                    <a:pt x="2823" y="2935"/>
                    <a:pt x="2716" y="2935"/>
                  </a:cubicBezTo>
                  <a:cubicBezTo>
                    <a:pt x="2683" y="2935"/>
                    <a:pt x="2659" y="2913"/>
                    <a:pt x="2659" y="2855"/>
                  </a:cubicBezTo>
                  <a:cubicBezTo>
                    <a:pt x="2659" y="2762"/>
                    <a:pt x="2752" y="2700"/>
                    <a:pt x="2813" y="2700"/>
                  </a:cubicBezTo>
                  <a:close/>
                  <a:moveTo>
                    <a:pt x="5038" y="0"/>
                  </a:moveTo>
                  <a:cubicBezTo>
                    <a:pt x="4737" y="0"/>
                    <a:pt x="4449" y="243"/>
                    <a:pt x="4449" y="602"/>
                  </a:cubicBezTo>
                  <a:cubicBezTo>
                    <a:pt x="4449" y="694"/>
                    <a:pt x="4480" y="787"/>
                    <a:pt x="4511" y="880"/>
                  </a:cubicBezTo>
                  <a:lnTo>
                    <a:pt x="3122" y="2330"/>
                  </a:lnTo>
                  <a:cubicBezTo>
                    <a:pt x="3037" y="2294"/>
                    <a:pt x="2952" y="2276"/>
                    <a:pt x="2868" y="2276"/>
                  </a:cubicBezTo>
                  <a:cubicBezTo>
                    <a:pt x="2740" y="2276"/>
                    <a:pt x="2617" y="2317"/>
                    <a:pt x="2505" y="2392"/>
                  </a:cubicBezTo>
                  <a:lnTo>
                    <a:pt x="1239" y="1466"/>
                  </a:lnTo>
                  <a:cubicBezTo>
                    <a:pt x="1239" y="1435"/>
                    <a:pt x="1239" y="1373"/>
                    <a:pt x="1239" y="1342"/>
                  </a:cubicBezTo>
                  <a:cubicBezTo>
                    <a:pt x="1239" y="1003"/>
                    <a:pt x="993" y="756"/>
                    <a:pt x="684" y="756"/>
                  </a:cubicBezTo>
                  <a:lnTo>
                    <a:pt x="653" y="756"/>
                  </a:lnTo>
                  <a:cubicBezTo>
                    <a:pt x="1" y="756"/>
                    <a:pt x="258" y="1905"/>
                    <a:pt x="750" y="1905"/>
                  </a:cubicBezTo>
                  <a:cubicBezTo>
                    <a:pt x="817" y="1905"/>
                    <a:pt x="888" y="1884"/>
                    <a:pt x="962" y="1836"/>
                  </a:cubicBezTo>
                  <a:lnTo>
                    <a:pt x="2258" y="2762"/>
                  </a:lnTo>
                  <a:cubicBezTo>
                    <a:pt x="2258" y="2793"/>
                    <a:pt x="2258" y="2824"/>
                    <a:pt x="2258" y="2855"/>
                  </a:cubicBezTo>
                  <a:cubicBezTo>
                    <a:pt x="2258" y="3240"/>
                    <a:pt x="2543" y="3433"/>
                    <a:pt x="2829" y="3433"/>
                  </a:cubicBezTo>
                  <a:cubicBezTo>
                    <a:pt x="3114" y="3433"/>
                    <a:pt x="3400" y="3240"/>
                    <a:pt x="3400" y="2855"/>
                  </a:cubicBezTo>
                  <a:cubicBezTo>
                    <a:pt x="3400" y="2793"/>
                    <a:pt x="3400" y="2731"/>
                    <a:pt x="3369" y="2670"/>
                  </a:cubicBezTo>
                  <a:lnTo>
                    <a:pt x="4850" y="1157"/>
                  </a:lnTo>
                  <a:cubicBezTo>
                    <a:pt x="4881" y="1157"/>
                    <a:pt x="4943" y="1157"/>
                    <a:pt x="5035" y="1188"/>
                  </a:cubicBezTo>
                  <a:cubicBezTo>
                    <a:pt x="5529" y="1188"/>
                    <a:pt x="5807" y="540"/>
                    <a:pt x="5437" y="170"/>
                  </a:cubicBezTo>
                  <a:cubicBezTo>
                    <a:pt x="5319" y="52"/>
                    <a:pt x="5177" y="0"/>
                    <a:pt x="503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9" name="Google Shape;12749;p23"/>
          <p:cNvGrpSpPr/>
          <p:nvPr/>
        </p:nvGrpSpPr>
        <p:grpSpPr>
          <a:xfrm>
            <a:off x="5283484" y="4563638"/>
            <a:ext cx="517467" cy="482500"/>
            <a:chOff x="980425" y="2463975"/>
            <a:chExt cx="388100" cy="361875"/>
          </a:xfrm>
          <a:noFill/>
        </p:grpSpPr>
        <p:sp>
          <p:nvSpPr>
            <p:cNvPr id="12750" name="Google Shape;12750;p23"/>
            <p:cNvSpPr/>
            <p:nvPr/>
          </p:nvSpPr>
          <p:spPr>
            <a:xfrm>
              <a:off x="1016675" y="2754850"/>
              <a:ext cx="60975" cy="44000"/>
            </a:xfrm>
            <a:custGeom>
              <a:avLst/>
              <a:gdLst/>
              <a:ahLst/>
              <a:cxnLst/>
              <a:rect l="l" t="t" r="r" b="b"/>
              <a:pathLst>
                <a:path w="2439" h="1760" extrusionOk="0">
                  <a:moveTo>
                    <a:pt x="1976" y="927"/>
                  </a:moveTo>
                  <a:lnTo>
                    <a:pt x="1976" y="1328"/>
                  </a:lnTo>
                  <a:lnTo>
                    <a:pt x="402" y="1328"/>
                  </a:lnTo>
                  <a:lnTo>
                    <a:pt x="402" y="927"/>
                  </a:lnTo>
                  <a:close/>
                  <a:moveTo>
                    <a:pt x="1204" y="1"/>
                  </a:moveTo>
                  <a:cubicBezTo>
                    <a:pt x="1081" y="1"/>
                    <a:pt x="988" y="93"/>
                    <a:pt x="988" y="217"/>
                  </a:cubicBezTo>
                  <a:lnTo>
                    <a:pt x="988" y="495"/>
                  </a:lnTo>
                  <a:lnTo>
                    <a:pt x="217" y="495"/>
                  </a:lnTo>
                  <a:cubicBezTo>
                    <a:pt x="93" y="495"/>
                    <a:pt x="1" y="587"/>
                    <a:pt x="1" y="711"/>
                  </a:cubicBezTo>
                  <a:lnTo>
                    <a:pt x="1" y="1544"/>
                  </a:lnTo>
                  <a:cubicBezTo>
                    <a:pt x="1" y="1667"/>
                    <a:pt x="93" y="1760"/>
                    <a:pt x="217" y="1760"/>
                  </a:cubicBezTo>
                  <a:lnTo>
                    <a:pt x="2223" y="1760"/>
                  </a:lnTo>
                  <a:cubicBezTo>
                    <a:pt x="2315" y="1760"/>
                    <a:pt x="2439" y="1667"/>
                    <a:pt x="2439" y="1544"/>
                  </a:cubicBezTo>
                  <a:lnTo>
                    <a:pt x="2439" y="711"/>
                  </a:lnTo>
                  <a:cubicBezTo>
                    <a:pt x="2439" y="587"/>
                    <a:pt x="2315" y="495"/>
                    <a:pt x="2223" y="495"/>
                  </a:cubicBezTo>
                  <a:lnTo>
                    <a:pt x="1451" y="495"/>
                  </a:lnTo>
                  <a:lnTo>
                    <a:pt x="1451" y="217"/>
                  </a:lnTo>
                  <a:cubicBezTo>
                    <a:pt x="1451" y="124"/>
                    <a:pt x="1358" y="32"/>
                    <a:pt x="1235" y="32"/>
                  </a:cubicBezTo>
                  <a:lnTo>
                    <a:pt x="1204" y="1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1" name="Google Shape;12751;p23"/>
            <p:cNvSpPr/>
            <p:nvPr/>
          </p:nvSpPr>
          <p:spPr>
            <a:xfrm>
              <a:off x="980425" y="2463975"/>
              <a:ext cx="388100" cy="361875"/>
            </a:xfrm>
            <a:custGeom>
              <a:avLst/>
              <a:gdLst/>
              <a:ahLst/>
              <a:cxnLst/>
              <a:rect l="l" t="t" r="r" b="b"/>
              <a:pathLst>
                <a:path w="15524" h="14475" extrusionOk="0">
                  <a:moveTo>
                    <a:pt x="1543" y="4414"/>
                  </a:moveTo>
                  <a:lnTo>
                    <a:pt x="1543" y="6420"/>
                  </a:lnTo>
                  <a:lnTo>
                    <a:pt x="833" y="6420"/>
                  </a:lnTo>
                  <a:cubicBezTo>
                    <a:pt x="648" y="6420"/>
                    <a:pt x="525" y="6297"/>
                    <a:pt x="525" y="6142"/>
                  </a:cubicBezTo>
                  <a:lnTo>
                    <a:pt x="525" y="4723"/>
                  </a:lnTo>
                  <a:cubicBezTo>
                    <a:pt x="525" y="4568"/>
                    <a:pt x="679" y="4414"/>
                    <a:pt x="833" y="4414"/>
                  </a:cubicBezTo>
                  <a:close/>
                  <a:moveTo>
                    <a:pt x="1636" y="6852"/>
                  </a:moveTo>
                  <a:cubicBezTo>
                    <a:pt x="1728" y="7161"/>
                    <a:pt x="1852" y="7500"/>
                    <a:pt x="2037" y="7778"/>
                  </a:cubicBezTo>
                  <a:lnTo>
                    <a:pt x="1852" y="7809"/>
                  </a:lnTo>
                  <a:cubicBezTo>
                    <a:pt x="1420" y="7809"/>
                    <a:pt x="1080" y="7439"/>
                    <a:pt x="1080" y="7037"/>
                  </a:cubicBezTo>
                  <a:lnTo>
                    <a:pt x="1080" y="6852"/>
                  </a:lnTo>
                  <a:close/>
                  <a:moveTo>
                    <a:pt x="4845" y="7809"/>
                  </a:moveTo>
                  <a:cubicBezTo>
                    <a:pt x="4907" y="7809"/>
                    <a:pt x="5000" y="7871"/>
                    <a:pt x="5000" y="7963"/>
                  </a:cubicBezTo>
                  <a:lnTo>
                    <a:pt x="5000" y="7994"/>
                  </a:lnTo>
                  <a:cubicBezTo>
                    <a:pt x="5000" y="8087"/>
                    <a:pt x="4907" y="8148"/>
                    <a:pt x="4845" y="8179"/>
                  </a:cubicBezTo>
                  <a:lnTo>
                    <a:pt x="4321" y="8179"/>
                  </a:lnTo>
                  <a:cubicBezTo>
                    <a:pt x="4228" y="8148"/>
                    <a:pt x="4166" y="8087"/>
                    <a:pt x="4166" y="7994"/>
                  </a:cubicBezTo>
                  <a:lnTo>
                    <a:pt x="4166" y="7963"/>
                  </a:lnTo>
                  <a:cubicBezTo>
                    <a:pt x="4166" y="7871"/>
                    <a:pt x="4228" y="7809"/>
                    <a:pt x="4321" y="7809"/>
                  </a:cubicBezTo>
                  <a:close/>
                  <a:moveTo>
                    <a:pt x="6296" y="3210"/>
                  </a:moveTo>
                  <a:cubicBezTo>
                    <a:pt x="6543" y="3210"/>
                    <a:pt x="6790" y="3303"/>
                    <a:pt x="6944" y="3488"/>
                  </a:cubicBezTo>
                  <a:cubicBezTo>
                    <a:pt x="7098" y="3643"/>
                    <a:pt x="7222" y="3859"/>
                    <a:pt x="7222" y="4105"/>
                  </a:cubicBezTo>
                  <a:lnTo>
                    <a:pt x="7222" y="5124"/>
                  </a:lnTo>
                  <a:cubicBezTo>
                    <a:pt x="7222" y="5402"/>
                    <a:pt x="7376" y="5649"/>
                    <a:pt x="7623" y="5803"/>
                  </a:cubicBezTo>
                  <a:lnTo>
                    <a:pt x="8086" y="6019"/>
                  </a:lnTo>
                  <a:lnTo>
                    <a:pt x="8086" y="6081"/>
                  </a:lnTo>
                  <a:cubicBezTo>
                    <a:pt x="8086" y="7624"/>
                    <a:pt x="6851" y="8858"/>
                    <a:pt x="5308" y="8889"/>
                  </a:cubicBezTo>
                  <a:lnTo>
                    <a:pt x="4784" y="8889"/>
                  </a:lnTo>
                  <a:cubicBezTo>
                    <a:pt x="4105" y="8889"/>
                    <a:pt x="3487" y="8642"/>
                    <a:pt x="2963" y="8210"/>
                  </a:cubicBezTo>
                  <a:lnTo>
                    <a:pt x="3765" y="8210"/>
                  </a:lnTo>
                  <a:cubicBezTo>
                    <a:pt x="3858" y="8426"/>
                    <a:pt x="4074" y="8580"/>
                    <a:pt x="4321" y="8580"/>
                  </a:cubicBezTo>
                  <a:lnTo>
                    <a:pt x="4845" y="8580"/>
                  </a:lnTo>
                  <a:cubicBezTo>
                    <a:pt x="5154" y="8580"/>
                    <a:pt x="5401" y="8334"/>
                    <a:pt x="5401" y="7994"/>
                  </a:cubicBezTo>
                  <a:lnTo>
                    <a:pt x="5401" y="7963"/>
                  </a:lnTo>
                  <a:cubicBezTo>
                    <a:pt x="5401" y="7624"/>
                    <a:pt x="5154" y="7377"/>
                    <a:pt x="4845" y="7377"/>
                  </a:cubicBezTo>
                  <a:lnTo>
                    <a:pt x="4321" y="7377"/>
                  </a:lnTo>
                  <a:cubicBezTo>
                    <a:pt x="4043" y="7377"/>
                    <a:pt x="3827" y="7562"/>
                    <a:pt x="3765" y="7809"/>
                  </a:cubicBezTo>
                  <a:lnTo>
                    <a:pt x="2562" y="7809"/>
                  </a:lnTo>
                  <a:cubicBezTo>
                    <a:pt x="2191" y="7315"/>
                    <a:pt x="1975" y="6698"/>
                    <a:pt x="1975" y="6081"/>
                  </a:cubicBezTo>
                  <a:lnTo>
                    <a:pt x="1975" y="6019"/>
                  </a:lnTo>
                  <a:lnTo>
                    <a:pt x="2438" y="5803"/>
                  </a:lnTo>
                  <a:cubicBezTo>
                    <a:pt x="2716" y="5679"/>
                    <a:pt x="2870" y="5402"/>
                    <a:pt x="2870" y="5124"/>
                  </a:cubicBezTo>
                  <a:lnTo>
                    <a:pt x="2870" y="4105"/>
                  </a:lnTo>
                  <a:cubicBezTo>
                    <a:pt x="2870" y="3643"/>
                    <a:pt x="3271" y="3241"/>
                    <a:pt x="3734" y="3210"/>
                  </a:cubicBezTo>
                  <a:close/>
                  <a:moveTo>
                    <a:pt x="5895" y="9259"/>
                  </a:moveTo>
                  <a:lnTo>
                    <a:pt x="5895" y="10093"/>
                  </a:lnTo>
                  <a:cubicBezTo>
                    <a:pt x="5895" y="10556"/>
                    <a:pt x="5524" y="10926"/>
                    <a:pt x="5061" y="10926"/>
                  </a:cubicBezTo>
                  <a:cubicBezTo>
                    <a:pt x="4598" y="10895"/>
                    <a:pt x="4228" y="10525"/>
                    <a:pt x="4259" y="10093"/>
                  </a:cubicBezTo>
                  <a:lnTo>
                    <a:pt x="4259" y="9259"/>
                  </a:lnTo>
                  <a:cubicBezTo>
                    <a:pt x="4368" y="9281"/>
                    <a:pt x="4493" y="9303"/>
                    <a:pt x="4633" y="9303"/>
                  </a:cubicBezTo>
                  <a:cubicBezTo>
                    <a:pt x="4691" y="9303"/>
                    <a:pt x="4751" y="9299"/>
                    <a:pt x="4814" y="9290"/>
                  </a:cubicBezTo>
                  <a:lnTo>
                    <a:pt x="5339" y="9290"/>
                  </a:lnTo>
                  <a:cubicBezTo>
                    <a:pt x="5393" y="9299"/>
                    <a:pt x="5448" y="9303"/>
                    <a:pt x="5502" y="9303"/>
                  </a:cubicBezTo>
                  <a:cubicBezTo>
                    <a:pt x="5633" y="9303"/>
                    <a:pt x="5764" y="9281"/>
                    <a:pt x="5895" y="9259"/>
                  </a:cubicBezTo>
                  <a:close/>
                  <a:moveTo>
                    <a:pt x="5709" y="1"/>
                  </a:moveTo>
                  <a:cubicBezTo>
                    <a:pt x="5154" y="1"/>
                    <a:pt x="4629" y="155"/>
                    <a:pt x="4197" y="433"/>
                  </a:cubicBezTo>
                  <a:lnTo>
                    <a:pt x="3580" y="433"/>
                  </a:lnTo>
                  <a:cubicBezTo>
                    <a:pt x="3179" y="433"/>
                    <a:pt x="2808" y="556"/>
                    <a:pt x="2500" y="772"/>
                  </a:cubicBezTo>
                  <a:cubicBezTo>
                    <a:pt x="2294" y="901"/>
                    <a:pt x="2410" y="1180"/>
                    <a:pt x="2597" y="1180"/>
                  </a:cubicBezTo>
                  <a:cubicBezTo>
                    <a:pt x="2634" y="1180"/>
                    <a:pt x="2675" y="1168"/>
                    <a:pt x="2716" y="1143"/>
                  </a:cubicBezTo>
                  <a:cubicBezTo>
                    <a:pt x="2963" y="958"/>
                    <a:pt x="3271" y="865"/>
                    <a:pt x="3580" y="865"/>
                  </a:cubicBezTo>
                  <a:lnTo>
                    <a:pt x="3673" y="865"/>
                  </a:lnTo>
                  <a:cubicBezTo>
                    <a:pt x="3580" y="958"/>
                    <a:pt x="3487" y="1050"/>
                    <a:pt x="3426" y="1174"/>
                  </a:cubicBezTo>
                  <a:cubicBezTo>
                    <a:pt x="3291" y="1331"/>
                    <a:pt x="3450" y="1504"/>
                    <a:pt x="3606" y="1504"/>
                  </a:cubicBezTo>
                  <a:cubicBezTo>
                    <a:pt x="3665" y="1504"/>
                    <a:pt x="3723" y="1479"/>
                    <a:pt x="3765" y="1420"/>
                  </a:cubicBezTo>
                  <a:cubicBezTo>
                    <a:pt x="4228" y="803"/>
                    <a:pt x="4938" y="433"/>
                    <a:pt x="5709" y="433"/>
                  </a:cubicBezTo>
                  <a:cubicBezTo>
                    <a:pt x="7006" y="433"/>
                    <a:pt x="8086" y="1482"/>
                    <a:pt x="8117" y="2809"/>
                  </a:cubicBezTo>
                  <a:lnTo>
                    <a:pt x="8117" y="5556"/>
                  </a:lnTo>
                  <a:lnTo>
                    <a:pt x="7808" y="5402"/>
                  </a:lnTo>
                  <a:cubicBezTo>
                    <a:pt x="7685" y="5340"/>
                    <a:pt x="7623" y="5247"/>
                    <a:pt x="7623" y="5124"/>
                  </a:cubicBezTo>
                  <a:lnTo>
                    <a:pt x="7623" y="4105"/>
                  </a:lnTo>
                  <a:cubicBezTo>
                    <a:pt x="7623" y="3383"/>
                    <a:pt x="7066" y="2808"/>
                    <a:pt x="6352" y="2808"/>
                  </a:cubicBezTo>
                  <a:cubicBezTo>
                    <a:pt x="6333" y="2808"/>
                    <a:pt x="6315" y="2808"/>
                    <a:pt x="6296" y="2809"/>
                  </a:cubicBezTo>
                  <a:lnTo>
                    <a:pt x="3734" y="2809"/>
                  </a:lnTo>
                  <a:cubicBezTo>
                    <a:pt x="3024" y="2809"/>
                    <a:pt x="2438" y="3396"/>
                    <a:pt x="2438" y="4105"/>
                  </a:cubicBezTo>
                  <a:lnTo>
                    <a:pt x="2438" y="5155"/>
                  </a:lnTo>
                  <a:cubicBezTo>
                    <a:pt x="2438" y="5247"/>
                    <a:pt x="2376" y="5371"/>
                    <a:pt x="2253" y="5432"/>
                  </a:cubicBezTo>
                  <a:lnTo>
                    <a:pt x="1975" y="5556"/>
                  </a:lnTo>
                  <a:lnTo>
                    <a:pt x="1975" y="2470"/>
                  </a:lnTo>
                  <a:cubicBezTo>
                    <a:pt x="1975" y="2223"/>
                    <a:pt x="2037" y="1976"/>
                    <a:pt x="2129" y="1760"/>
                  </a:cubicBezTo>
                  <a:cubicBezTo>
                    <a:pt x="2212" y="1595"/>
                    <a:pt x="2075" y="1458"/>
                    <a:pt x="1937" y="1458"/>
                  </a:cubicBezTo>
                  <a:cubicBezTo>
                    <a:pt x="1869" y="1458"/>
                    <a:pt x="1800" y="1492"/>
                    <a:pt x="1759" y="1575"/>
                  </a:cubicBezTo>
                  <a:cubicBezTo>
                    <a:pt x="1605" y="1853"/>
                    <a:pt x="1543" y="2161"/>
                    <a:pt x="1543" y="2470"/>
                  </a:cubicBezTo>
                  <a:lnTo>
                    <a:pt x="1543" y="4013"/>
                  </a:lnTo>
                  <a:lnTo>
                    <a:pt x="833" y="4013"/>
                  </a:lnTo>
                  <a:cubicBezTo>
                    <a:pt x="432" y="4013"/>
                    <a:pt x="123" y="4321"/>
                    <a:pt x="93" y="4723"/>
                  </a:cubicBezTo>
                  <a:lnTo>
                    <a:pt x="93" y="6142"/>
                  </a:lnTo>
                  <a:cubicBezTo>
                    <a:pt x="93" y="6451"/>
                    <a:pt x="339" y="6760"/>
                    <a:pt x="648" y="6821"/>
                  </a:cubicBezTo>
                  <a:lnTo>
                    <a:pt x="648" y="7037"/>
                  </a:lnTo>
                  <a:cubicBezTo>
                    <a:pt x="648" y="7685"/>
                    <a:pt x="1173" y="8210"/>
                    <a:pt x="1852" y="8210"/>
                  </a:cubicBezTo>
                  <a:lnTo>
                    <a:pt x="2376" y="8210"/>
                  </a:lnTo>
                  <a:cubicBezTo>
                    <a:pt x="2747" y="8642"/>
                    <a:pt x="3240" y="8982"/>
                    <a:pt x="3796" y="9136"/>
                  </a:cubicBezTo>
                  <a:lnTo>
                    <a:pt x="3796" y="9877"/>
                  </a:lnTo>
                  <a:lnTo>
                    <a:pt x="2716" y="9877"/>
                  </a:lnTo>
                  <a:cubicBezTo>
                    <a:pt x="1204" y="9907"/>
                    <a:pt x="0" y="11111"/>
                    <a:pt x="0" y="12592"/>
                  </a:cubicBezTo>
                  <a:cubicBezTo>
                    <a:pt x="0" y="12731"/>
                    <a:pt x="108" y="12801"/>
                    <a:pt x="216" y="12801"/>
                  </a:cubicBezTo>
                  <a:cubicBezTo>
                    <a:pt x="324" y="12801"/>
                    <a:pt x="432" y="12731"/>
                    <a:pt x="432" y="12592"/>
                  </a:cubicBezTo>
                  <a:cubicBezTo>
                    <a:pt x="432" y="11327"/>
                    <a:pt x="1451" y="10340"/>
                    <a:pt x="2716" y="10309"/>
                  </a:cubicBezTo>
                  <a:lnTo>
                    <a:pt x="3827" y="10309"/>
                  </a:lnTo>
                  <a:cubicBezTo>
                    <a:pt x="3950" y="11003"/>
                    <a:pt x="4506" y="11350"/>
                    <a:pt x="5061" y="11350"/>
                  </a:cubicBezTo>
                  <a:cubicBezTo>
                    <a:pt x="5617" y="11350"/>
                    <a:pt x="6172" y="11003"/>
                    <a:pt x="6296" y="10309"/>
                  </a:cubicBezTo>
                  <a:lnTo>
                    <a:pt x="7499" y="10309"/>
                  </a:lnTo>
                  <a:cubicBezTo>
                    <a:pt x="7438" y="10525"/>
                    <a:pt x="7438" y="10741"/>
                    <a:pt x="7438" y="10957"/>
                  </a:cubicBezTo>
                  <a:cubicBezTo>
                    <a:pt x="7438" y="12253"/>
                    <a:pt x="8148" y="13426"/>
                    <a:pt x="9289" y="14043"/>
                  </a:cubicBezTo>
                  <a:lnTo>
                    <a:pt x="432" y="14043"/>
                  </a:lnTo>
                  <a:lnTo>
                    <a:pt x="432" y="13580"/>
                  </a:lnTo>
                  <a:cubicBezTo>
                    <a:pt x="432" y="13441"/>
                    <a:pt x="324" y="13372"/>
                    <a:pt x="216" y="13372"/>
                  </a:cubicBezTo>
                  <a:cubicBezTo>
                    <a:pt x="108" y="13372"/>
                    <a:pt x="0" y="13441"/>
                    <a:pt x="0" y="1358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10956" y="14475"/>
                  </a:lnTo>
                  <a:cubicBezTo>
                    <a:pt x="11697" y="14475"/>
                    <a:pt x="12406" y="14259"/>
                    <a:pt x="13024" y="13827"/>
                  </a:cubicBezTo>
                  <a:cubicBezTo>
                    <a:pt x="13202" y="13674"/>
                    <a:pt x="13066" y="13417"/>
                    <a:pt x="12892" y="13417"/>
                  </a:cubicBezTo>
                  <a:cubicBezTo>
                    <a:pt x="12854" y="13417"/>
                    <a:pt x="12815" y="13429"/>
                    <a:pt x="12777" y="13457"/>
                  </a:cubicBezTo>
                  <a:cubicBezTo>
                    <a:pt x="12160" y="13909"/>
                    <a:pt x="11523" y="14103"/>
                    <a:pt x="10920" y="14103"/>
                  </a:cubicBezTo>
                  <a:cubicBezTo>
                    <a:pt x="8478" y="14103"/>
                    <a:pt x="6587" y="10913"/>
                    <a:pt x="8765" y="8735"/>
                  </a:cubicBezTo>
                  <a:cubicBezTo>
                    <a:pt x="9426" y="8081"/>
                    <a:pt x="10179" y="7804"/>
                    <a:pt x="10907" y="7804"/>
                  </a:cubicBezTo>
                  <a:cubicBezTo>
                    <a:pt x="13167" y="7804"/>
                    <a:pt x="15183" y="10474"/>
                    <a:pt x="13456" y="12808"/>
                  </a:cubicBezTo>
                  <a:cubicBezTo>
                    <a:pt x="13322" y="12964"/>
                    <a:pt x="13462" y="13152"/>
                    <a:pt x="13619" y="13152"/>
                  </a:cubicBezTo>
                  <a:cubicBezTo>
                    <a:pt x="13680" y="13152"/>
                    <a:pt x="13744" y="13124"/>
                    <a:pt x="13795" y="13055"/>
                  </a:cubicBezTo>
                  <a:cubicBezTo>
                    <a:pt x="15524" y="10741"/>
                    <a:pt x="13857" y="7439"/>
                    <a:pt x="10956" y="7439"/>
                  </a:cubicBezTo>
                  <a:cubicBezTo>
                    <a:pt x="9413" y="7439"/>
                    <a:pt x="8055" y="8426"/>
                    <a:pt x="7592" y="9907"/>
                  </a:cubicBezTo>
                  <a:lnTo>
                    <a:pt x="6327" y="9907"/>
                  </a:lnTo>
                  <a:lnTo>
                    <a:pt x="6327" y="9167"/>
                  </a:lnTo>
                  <a:cubicBezTo>
                    <a:pt x="7623" y="8704"/>
                    <a:pt x="8518" y="7469"/>
                    <a:pt x="8518" y="6111"/>
                  </a:cubicBezTo>
                  <a:lnTo>
                    <a:pt x="8518" y="2809"/>
                  </a:lnTo>
                  <a:cubicBezTo>
                    <a:pt x="8518" y="1266"/>
                    <a:pt x="7253" y="1"/>
                    <a:pt x="570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2" name="Google Shape;12752;p23"/>
            <p:cNvSpPr/>
            <p:nvPr/>
          </p:nvSpPr>
          <p:spPr>
            <a:xfrm>
              <a:off x="1225775" y="2694200"/>
              <a:ext cx="66375" cy="72825"/>
            </a:xfrm>
            <a:custGeom>
              <a:avLst/>
              <a:gdLst/>
              <a:ahLst/>
              <a:cxnLst/>
              <a:rect l="l" t="t" r="r" b="b"/>
              <a:pathLst>
                <a:path w="2655" h="2913" extrusionOk="0">
                  <a:moveTo>
                    <a:pt x="1189" y="1"/>
                  </a:moveTo>
                  <a:cubicBezTo>
                    <a:pt x="594" y="1"/>
                    <a:pt x="22" y="467"/>
                    <a:pt x="0" y="1161"/>
                  </a:cubicBezTo>
                  <a:cubicBezTo>
                    <a:pt x="0" y="1300"/>
                    <a:pt x="108" y="1370"/>
                    <a:pt x="216" y="1370"/>
                  </a:cubicBezTo>
                  <a:cubicBezTo>
                    <a:pt x="324" y="1370"/>
                    <a:pt x="432" y="1300"/>
                    <a:pt x="432" y="1161"/>
                  </a:cubicBezTo>
                  <a:cubicBezTo>
                    <a:pt x="432" y="698"/>
                    <a:pt x="791" y="393"/>
                    <a:pt x="1167" y="393"/>
                  </a:cubicBezTo>
                  <a:cubicBezTo>
                    <a:pt x="1341" y="393"/>
                    <a:pt x="1520" y="459"/>
                    <a:pt x="1667" y="606"/>
                  </a:cubicBezTo>
                  <a:cubicBezTo>
                    <a:pt x="2160" y="1069"/>
                    <a:pt x="1821" y="1871"/>
                    <a:pt x="1173" y="1871"/>
                  </a:cubicBezTo>
                  <a:cubicBezTo>
                    <a:pt x="1049" y="1871"/>
                    <a:pt x="957" y="1964"/>
                    <a:pt x="957" y="2087"/>
                  </a:cubicBezTo>
                  <a:lnTo>
                    <a:pt x="957" y="2704"/>
                  </a:lnTo>
                  <a:cubicBezTo>
                    <a:pt x="957" y="2843"/>
                    <a:pt x="1065" y="2913"/>
                    <a:pt x="1173" y="2913"/>
                  </a:cubicBezTo>
                  <a:cubicBezTo>
                    <a:pt x="1281" y="2913"/>
                    <a:pt x="1389" y="2843"/>
                    <a:pt x="1389" y="2704"/>
                  </a:cubicBezTo>
                  <a:lnTo>
                    <a:pt x="1389" y="2303"/>
                  </a:lnTo>
                  <a:cubicBezTo>
                    <a:pt x="2346" y="2118"/>
                    <a:pt x="2654" y="914"/>
                    <a:pt x="1914" y="266"/>
                  </a:cubicBezTo>
                  <a:cubicBezTo>
                    <a:pt x="1694" y="83"/>
                    <a:pt x="1439" y="1"/>
                    <a:pt x="118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3" name="Google Shape;12753;p23"/>
            <p:cNvSpPr/>
            <p:nvPr/>
          </p:nvSpPr>
          <p:spPr>
            <a:xfrm>
              <a:off x="1247375" y="277877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54" name="Google Shape;12754;p23"/>
          <p:cNvGrpSpPr/>
          <p:nvPr/>
        </p:nvGrpSpPr>
        <p:grpSpPr>
          <a:xfrm>
            <a:off x="2358392" y="3879691"/>
            <a:ext cx="484600" cy="410767"/>
            <a:chOff x="4004075" y="3040325"/>
            <a:chExt cx="363450" cy="308075"/>
          </a:xfrm>
          <a:noFill/>
        </p:grpSpPr>
        <p:sp>
          <p:nvSpPr>
            <p:cNvPr id="12755" name="Google Shape;12755;p23"/>
            <p:cNvSpPr/>
            <p:nvPr/>
          </p:nvSpPr>
          <p:spPr>
            <a:xfrm>
              <a:off x="4068500" y="3040325"/>
              <a:ext cx="235575" cy="60300"/>
            </a:xfrm>
            <a:custGeom>
              <a:avLst/>
              <a:gdLst/>
              <a:ahLst/>
              <a:cxnLst/>
              <a:rect l="l" t="t" r="r" b="b"/>
              <a:pathLst>
                <a:path w="9423" h="2412" extrusionOk="0">
                  <a:moveTo>
                    <a:pt x="4677" y="1"/>
                  </a:moveTo>
                  <a:cubicBezTo>
                    <a:pt x="2949" y="1"/>
                    <a:pt x="1282" y="741"/>
                    <a:pt x="140" y="2037"/>
                  </a:cubicBezTo>
                  <a:cubicBezTo>
                    <a:pt x="0" y="2178"/>
                    <a:pt x="143" y="2389"/>
                    <a:pt x="302" y="2389"/>
                  </a:cubicBezTo>
                  <a:cubicBezTo>
                    <a:pt x="352" y="2389"/>
                    <a:pt x="404" y="2368"/>
                    <a:pt x="449" y="2315"/>
                  </a:cubicBezTo>
                  <a:cubicBezTo>
                    <a:pt x="1584" y="1058"/>
                    <a:pt x="3138" y="433"/>
                    <a:pt x="4695" y="433"/>
                  </a:cubicBezTo>
                  <a:cubicBezTo>
                    <a:pt x="6271" y="433"/>
                    <a:pt x="7849" y="1073"/>
                    <a:pt x="8998" y="2346"/>
                  </a:cubicBezTo>
                  <a:cubicBezTo>
                    <a:pt x="9044" y="2392"/>
                    <a:pt x="9095" y="2411"/>
                    <a:pt x="9144" y="2411"/>
                  </a:cubicBezTo>
                  <a:cubicBezTo>
                    <a:pt x="9294" y="2411"/>
                    <a:pt x="9423" y="2231"/>
                    <a:pt x="9306" y="2068"/>
                  </a:cubicBezTo>
                  <a:cubicBezTo>
                    <a:pt x="8134" y="741"/>
                    <a:pt x="6436" y="1"/>
                    <a:pt x="4677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6" name="Google Shape;12756;p23"/>
            <p:cNvSpPr/>
            <p:nvPr/>
          </p:nvSpPr>
          <p:spPr>
            <a:xfrm>
              <a:off x="4068325" y="3288375"/>
              <a:ext cx="235175" cy="60025"/>
            </a:xfrm>
            <a:custGeom>
              <a:avLst/>
              <a:gdLst/>
              <a:ahLst/>
              <a:cxnLst/>
              <a:rect l="l" t="t" r="r" b="b"/>
              <a:pathLst>
                <a:path w="9407" h="2401" extrusionOk="0">
                  <a:moveTo>
                    <a:pt x="9148" y="1"/>
                  </a:moveTo>
                  <a:cubicBezTo>
                    <a:pt x="9090" y="1"/>
                    <a:pt x="9036" y="16"/>
                    <a:pt x="9005" y="47"/>
                  </a:cubicBezTo>
                  <a:cubicBezTo>
                    <a:pt x="7856" y="1335"/>
                    <a:pt x="6270" y="1984"/>
                    <a:pt x="4687" y="1984"/>
                  </a:cubicBezTo>
                  <a:cubicBezTo>
                    <a:pt x="3122" y="1984"/>
                    <a:pt x="1560" y="1351"/>
                    <a:pt x="425" y="78"/>
                  </a:cubicBezTo>
                  <a:cubicBezTo>
                    <a:pt x="380" y="32"/>
                    <a:pt x="328" y="13"/>
                    <a:pt x="279" y="13"/>
                  </a:cubicBezTo>
                  <a:cubicBezTo>
                    <a:pt x="129" y="13"/>
                    <a:pt x="0" y="193"/>
                    <a:pt x="117" y="356"/>
                  </a:cubicBezTo>
                  <a:cubicBezTo>
                    <a:pt x="1344" y="1721"/>
                    <a:pt x="3022" y="2400"/>
                    <a:pt x="4698" y="2400"/>
                  </a:cubicBezTo>
                  <a:cubicBezTo>
                    <a:pt x="6394" y="2400"/>
                    <a:pt x="8088" y="1706"/>
                    <a:pt x="9313" y="325"/>
                  </a:cubicBezTo>
                  <a:cubicBezTo>
                    <a:pt x="9406" y="263"/>
                    <a:pt x="9406" y="109"/>
                    <a:pt x="9313" y="47"/>
                  </a:cubicBezTo>
                  <a:cubicBezTo>
                    <a:pt x="9267" y="16"/>
                    <a:pt x="9205" y="1"/>
                    <a:pt x="914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7" name="Google Shape;12757;p23"/>
            <p:cNvSpPr/>
            <p:nvPr/>
          </p:nvSpPr>
          <p:spPr>
            <a:xfrm>
              <a:off x="41345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309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97" y="5555"/>
                  </a:lnTo>
                  <a:lnTo>
                    <a:pt x="1297" y="5432"/>
                  </a:lnTo>
                  <a:cubicBezTo>
                    <a:pt x="1297" y="5278"/>
                    <a:pt x="1188" y="5200"/>
                    <a:pt x="1080" y="5200"/>
                  </a:cubicBezTo>
                  <a:cubicBezTo>
                    <a:pt x="972" y="5200"/>
                    <a:pt x="864" y="5278"/>
                    <a:pt x="864" y="5432"/>
                  </a:cubicBezTo>
                  <a:lnTo>
                    <a:pt x="864" y="5771"/>
                  </a:lnTo>
                  <a:cubicBezTo>
                    <a:pt x="864" y="5895"/>
                    <a:pt x="957" y="5987"/>
                    <a:pt x="1080" y="5987"/>
                  </a:cubicBezTo>
                  <a:lnTo>
                    <a:pt x="3580" y="5987"/>
                  </a:lnTo>
                  <a:cubicBezTo>
                    <a:pt x="3858" y="5987"/>
                    <a:pt x="3858" y="6419"/>
                    <a:pt x="3580" y="6419"/>
                  </a:cubicBezTo>
                  <a:lnTo>
                    <a:pt x="648" y="6419"/>
                  </a:lnTo>
                  <a:cubicBezTo>
                    <a:pt x="525" y="6419"/>
                    <a:pt x="432" y="6327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94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4537"/>
                  </a:lnTo>
                  <a:cubicBezTo>
                    <a:pt x="864" y="4676"/>
                    <a:pt x="972" y="4745"/>
                    <a:pt x="1080" y="4745"/>
                  </a:cubicBezTo>
                  <a:cubicBezTo>
                    <a:pt x="1188" y="4745"/>
                    <a:pt x="1297" y="4676"/>
                    <a:pt x="1297" y="4537"/>
                  </a:cubicBezTo>
                  <a:lnTo>
                    <a:pt x="1297" y="4043"/>
                  </a:lnTo>
                  <a:lnTo>
                    <a:pt x="2840" y="4043"/>
                  </a:lnTo>
                  <a:cubicBezTo>
                    <a:pt x="3673" y="4043"/>
                    <a:pt x="3673" y="2778"/>
                    <a:pt x="2840" y="2778"/>
                  </a:cubicBezTo>
                  <a:lnTo>
                    <a:pt x="1297" y="2778"/>
                  </a:lnTo>
                  <a:lnTo>
                    <a:pt x="1297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8" name="Google Shape;12758;p23"/>
            <p:cNvSpPr/>
            <p:nvPr/>
          </p:nvSpPr>
          <p:spPr>
            <a:xfrm>
              <a:off x="4247925" y="3109775"/>
              <a:ext cx="119600" cy="170525"/>
            </a:xfrm>
            <a:custGeom>
              <a:avLst/>
              <a:gdLst/>
              <a:ahLst/>
              <a:cxnLst/>
              <a:rect l="l" t="t" r="r" b="b"/>
              <a:pathLst>
                <a:path w="4784" h="6821" extrusionOk="0">
                  <a:moveTo>
                    <a:pt x="2361" y="409"/>
                  </a:moveTo>
                  <a:cubicBezTo>
                    <a:pt x="3341" y="409"/>
                    <a:pt x="4321" y="1065"/>
                    <a:pt x="4321" y="2377"/>
                  </a:cubicBezTo>
                  <a:lnTo>
                    <a:pt x="4321" y="4444"/>
                  </a:lnTo>
                  <a:cubicBezTo>
                    <a:pt x="4321" y="5524"/>
                    <a:pt x="3457" y="6389"/>
                    <a:pt x="2376" y="6389"/>
                  </a:cubicBezTo>
                  <a:cubicBezTo>
                    <a:pt x="1296" y="6389"/>
                    <a:pt x="401" y="5524"/>
                    <a:pt x="401" y="4444"/>
                  </a:cubicBezTo>
                  <a:lnTo>
                    <a:pt x="401" y="2377"/>
                  </a:lnTo>
                  <a:cubicBezTo>
                    <a:pt x="401" y="1065"/>
                    <a:pt x="1381" y="409"/>
                    <a:pt x="2361" y="409"/>
                  </a:cubicBezTo>
                  <a:close/>
                  <a:moveTo>
                    <a:pt x="2407" y="0"/>
                  </a:moveTo>
                  <a:cubicBezTo>
                    <a:pt x="1080" y="0"/>
                    <a:pt x="0" y="1049"/>
                    <a:pt x="0" y="2377"/>
                  </a:cubicBezTo>
                  <a:lnTo>
                    <a:pt x="0" y="4444"/>
                  </a:lnTo>
                  <a:cubicBezTo>
                    <a:pt x="0" y="5771"/>
                    <a:pt x="1080" y="6821"/>
                    <a:pt x="2407" y="6821"/>
                  </a:cubicBezTo>
                  <a:cubicBezTo>
                    <a:pt x="3703" y="6821"/>
                    <a:pt x="4784" y="5771"/>
                    <a:pt x="4784" y="4444"/>
                  </a:cubicBezTo>
                  <a:lnTo>
                    <a:pt x="4784" y="2377"/>
                  </a:lnTo>
                  <a:cubicBezTo>
                    <a:pt x="4784" y="1049"/>
                    <a:pt x="3703" y="0"/>
                    <a:pt x="240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9" name="Google Shape;12759;p23"/>
            <p:cNvSpPr/>
            <p:nvPr/>
          </p:nvSpPr>
          <p:spPr>
            <a:xfrm>
              <a:off x="4269525" y="3130600"/>
              <a:ext cx="76400" cy="124425"/>
            </a:xfrm>
            <a:custGeom>
              <a:avLst/>
              <a:gdLst/>
              <a:ahLst/>
              <a:cxnLst/>
              <a:rect l="l" t="t" r="r" b="b"/>
              <a:pathLst>
                <a:path w="3056" h="4977" extrusionOk="0">
                  <a:moveTo>
                    <a:pt x="1512" y="0"/>
                  </a:moveTo>
                  <a:cubicBezTo>
                    <a:pt x="1517" y="0"/>
                    <a:pt x="1522" y="0"/>
                    <a:pt x="1528" y="0"/>
                  </a:cubicBezTo>
                  <a:lnTo>
                    <a:pt x="1528" y="0"/>
                  </a:lnTo>
                  <a:cubicBezTo>
                    <a:pt x="1533" y="0"/>
                    <a:pt x="1538" y="0"/>
                    <a:pt x="1543" y="0"/>
                  </a:cubicBezTo>
                  <a:close/>
                  <a:moveTo>
                    <a:pt x="1528" y="0"/>
                  </a:moveTo>
                  <a:lnTo>
                    <a:pt x="1528" y="0"/>
                  </a:lnTo>
                  <a:cubicBezTo>
                    <a:pt x="671" y="9"/>
                    <a:pt x="0" y="715"/>
                    <a:pt x="0" y="1544"/>
                  </a:cubicBezTo>
                  <a:lnTo>
                    <a:pt x="0" y="2130"/>
                  </a:lnTo>
                  <a:cubicBezTo>
                    <a:pt x="0" y="2269"/>
                    <a:pt x="100" y="2338"/>
                    <a:pt x="201" y="2338"/>
                  </a:cubicBezTo>
                  <a:cubicBezTo>
                    <a:pt x="301" y="2338"/>
                    <a:pt x="401" y="2269"/>
                    <a:pt x="401" y="2130"/>
                  </a:cubicBezTo>
                  <a:lnTo>
                    <a:pt x="401" y="1544"/>
                  </a:lnTo>
                  <a:cubicBezTo>
                    <a:pt x="401" y="803"/>
                    <a:pt x="957" y="432"/>
                    <a:pt x="1512" y="432"/>
                  </a:cubicBezTo>
                  <a:cubicBezTo>
                    <a:pt x="2068" y="432"/>
                    <a:pt x="2623" y="803"/>
                    <a:pt x="2623" y="1544"/>
                  </a:cubicBezTo>
                  <a:lnTo>
                    <a:pt x="2623" y="3611"/>
                  </a:lnTo>
                  <a:cubicBezTo>
                    <a:pt x="2623" y="4352"/>
                    <a:pt x="2068" y="4722"/>
                    <a:pt x="1512" y="4722"/>
                  </a:cubicBezTo>
                  <a:cubicBezTo>
                    <a:pt x="957" y="4722"/>
                    <a:pt x="401" y="4352"/>
                    <a:pt x="401" y="3611"/>
                  </a:cubicBezTo>
                  <a:lnTo>
                    <a:pt x="401" y="3148"/>
                  </a:lnTo>
                  <a:cubicBezTo>
                    <a:pt x="401" y="2994"/>
                    <a:pt x="301" y="2917"/>
                    <a:pt x="201" y="2917"/>
                  </a:cubicBezTo>
                  <a:cubicBezTo>
                    <a:pt x="100" y="2917"/>
                    <a:pt x="0" y="2994"/>
                    <a:pt x="0" y="3148"/>
                  </a:cubicBezTo>
                  <a:lnTo>
                    <a:pt x="0" y="3611"/>
                  </a:lnTo>
                  <a:cubicBezTo>
                    <a:pt x="108" y="4522"/>
                    <a:pt x="818" y="4977"/>
                    <a:pt x="1528" y="4977"/>
                  </a:cubicBezTo>
                  <a:cubicBezTo>
                    <a:pt x="2238" y="4977"/>
                    <a:pt x="2947" y="4522"/>
                    <a:pt x="3055" y="3611"/>
                  </a:cubicBezTo>
                  <a:lnTo>
                    <a:pt x="3055" y="1544"/>
                  </a:lnTo>
                  <a:cubicBezTo>
                    <a:pt x="3055" y="715"/>
                    <a:pt x="2354" y="9"/>
                    <a:pt x="1528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0" name="Google Shape;12760;p23"/>
            <p:cNvSpPr/>
            <p:nvPr/>
          </p:nvSpPr>
          <p:spPr>
            <a:xfrm>
              <a:off x="4004075" y="3109100"/>
              <a:ext cx="118875" cy="171225"/>
            </a:xfrm>
            <a:custGeom>
              <a:avLst/>
              <a:gdLst/>
              <a:ahLst/>
              <a:cxnLst/>
              <a:rect l="l" t="t" r="r" b="b"/>
              <a:pathLst>
                <a:path w="4755" h="6849" extrusionOk="0">
                  <a:moveTo>
                    <a:pt x="2393" y="1"/>
                  </a:moveTo>
                  <a:cubicBezTo>
                    <a:pt x="2080" y="1"/>
                    <a:pt x="1768" y="70"/>
                    <a:pt x="1483" y="212"/>
                  </a:cubicBezTo>
                  <a:cubicBezTo>
                    <a:pt x="1360" y="274"/>
                    <a:pt x="1329" y="397"/>
                    <a:pt x="1360" y="490"/>
                  </a:cubicBezTo>
                  <a:cubicBezTo>
                    <a:pt x="1401" y="572"/>
                    <a:pt x="1469" y="614"/>
                    <a:pt x="1547" y="614"/>
                  </a:cubicBezTo>
                  <a:cubicBezTo>
                    <a:pt x="1586" y="614"/>
                    <a:pt x="1627" y="603"/>
                    <a:pt x="1668" y="583"/>
                  </a:cubicBezTo>
                  <a:cubicBezTo>
                    <a:pt x="1892" y="477"/>
                    <a:pt x="2137" y="425"/>
                    <a:pt x="2385" y="425"/>
                  </a:cubicBezTo>
                  <a:cubicBezTo>
                    <a:pt x="2788" y="425"/>
                    <a:pt x="3195" y="562"/>
                    <a:pt x="3520" y="830"/>
                  </a:cubicBezTo>
                  <a:cubicBezTo>
                    <a:pt x="3705" y="984"/>
                    <a:pt x="3859" y="1169"/>
                    <a:pt x="3983" y="1385"/>
                  </a:cubicBezTo>
                  <a:cubicBezTo>
                    <a:pt x="4024" y="1550"/>
                    <a:pt x="3901" y="1659"/>
                    <a:pt x="3777" y="1659"/>
                  </a:cubicBezTo>
                  <a:cubicBezTo>
                    <a:pt x="3715" y="1659"/>
                    <a:pt x="3654" y="1632"/>
                    <a:pt x="3612" y="1570"/>
                  </a:cubicBezTo>
                  <a:cubicBezTo>
                    <a:pt x="3520" y="1416"/>
                    <a:pt x="3396" y="1262"/>
                    <a:pt x="3242" y="1138"/>
                  </a:cubicBezTo>
                  <a:cubicBezTo>
                    <a:pt x="3001" y="948"/>
                    <a:pt x="2701" y="845"/>
                    <a:pt x="2403" y="845"/>
                  </a:cubicBezTo>
                  <a:cubicBezTo>
                    <a:pt x="2168" y="845"/>
                    <a:pt x="1934" y="909"/>
                    <a:pt x="1730" y="1046"/>
                  </a:cubicBezTo>
                  <a:cubicBezTo>
                    <a:pt x="1329" y="1262"/>
                    <a:pt x="1144" y="1755"/>
                    <a:pt x="1267" y="2187"/>
                  </a:cubicBezTo>
                  <a:cubicBezTo>
                    <a:pt x="1390" y="2712"/>
                    <a:pt x="1792" y="2805"/>
                    <a:pt x="2440" y="2928"/>
                  </a:cubicBezTo>
                  <a:cubicBezTo>
                    <a:pt x="2841" y="2990"/>
                    <a:pt x="3211" y="3113"/>
                    <a:pt x="3551" y="3298"/>
                  </a:cubicBezTo>
                  <a:cubicBezTo>
                    <a:pt x="4261" y="3700"/>
                    <a:pt x="4538" y="4626"/>
                    <a:pt x="4168" y="5366"/>
                  </a:cubicBezTo>
                  <a:cubicBezTo>
                    <a:pt x="3859" y="6014"/>
                    <a:pt x="3211" y="6416"/>
                    <a:pt x="2471" y="6416"/>
                  </a:cubicBezTo>
                  <a:lnTo>
                    <a:pt x="2347" y="6416"/>
                  </a:lnTo>
                  <a:cubicBezTo>
                    <a:pt x="1668" y="6416"/>
                    <a:pt x="1082" y="6045"/>
                    <a:pt x="742" y="5490"/>
                  </a:cubicBezTo>
                  <a:cubicBezTo>
                    <a:pt x="588" y="5243"/>
                    <a:pt x="495" y="4965"/>
                    <a:pt x="465" y="4656"/>
                  </a:cubicBezTo>
                  <a:cubicBezTo>
                    <a:pt x="465" y="4549"/>
                    <a:pt x="558" y="4465"/>
                    <a:pt x="663" y="4465"/>
                  </a:cubicBezTo>
                  <a:cubicBezTo>
                    <a:pt x="679" y="4465"/>
                    <a:pt x="695" y="4467"/>
                    <a:pt x="711" y="4471"/>
                  </a:cubicBezTo>
                  <a:cubicBezTo>
                    <a:pt x="835" y="4471"/>
                    <a:pt x="866" y="4595"/>
                    <a:pt x="897" y="4687"/>
                  </a:cubicBezTo>
                  <a:cubicBezTo>
                    <a:pt x="928" y="4903"/>
                    <a:pt x="1020" y="5119"/>
                    <a:pt x="1113" y="5305"/>
                  </a:cubicBezTo>
                  <a:cubicBezTo>
                    <a:pt x="1390" y="5737"/>
                    <a:pt x="1853" y="5983"/>
                    <a:pt x="2378" y="5983"/>
                  </a:cubicBezTo>
                  <a:cubicBezTo>
                    <a:pt x="2428" y="5989"/>
                    <a:pt x="2477" y="5991"/>
                    <a:pt x="2526" y="5991"/>
                  </a:cubicBezTo>
                  <a:cubicBezTo>
                    <a:pt x="3056" y="5991"/>
                    <a:pt x="3541" y="5692"/>
                    <a:pt x="3767" y="5212"/>
                  </a:cubicBezTo>
                  <a:cubicBezTo>
                    <a:pt x="4045" y="4656"/>
                    <a:pt x="3859" y="3977"/>
                    <a:pt x="3304" y="3669"/>
                  </a:cubicBezTo>
                  <a:cubicBezTo>
                    <a:pt x="3026" y="3515"/>
                    <a:pt x="2687" y="3422"/>
                    <a:pt x="2378" y="3360"/>
                  </a:cubicBezTo>
                  <a:cubicBezTo>
                    <a:pt x="2069" y="3329"/>
                    <a:pt x="1761" y="3237"/>
                    <a:pt x="1483" y="3113"/>
                  </a:cubicBezTo>
                  <a:cubicBezTo>
                    <a:pt x="1144" y="2959"/>
                    <a:pt x="928" y="2650"/>
                    <a:pt x="835" y="2311"/>
                  </a:cubicBezTo>
                  <a:cubicBezTo>
                    <a:pt x="742" y="1910"/>
                    <a:pt x="804" y="1478"/>
                    <a:pt x="1020" y="1138"/>
                  </a:cubicBezTo>
                  <a:cubicBezTo>
                    <a:pt x="1151" y="964"/>
                    <a:pt x="989" y="789"/>
                    <a:pt x="839" y="789"/>
                  </a:cubicBezTo>
                  <a:cubicBezTo>
                    <a:pt x="777" y="789"/>
                    <a:pt x="717" y="819"/>
                    <a:pt x="681" y="891"/>
                  </a:cubicBezTo>
                  <a:cubicBezTo>
                    <a:pt x="372" y="1354"/>
                    <a:pt x="310" y="1910"/>
                    <a:pt x="434" y="2434"/>
                  </a:cubicBezTo>
                  <a:cubicBezTo>
                    <a:pt x="526" y="2897"/>
                    <a:pt x="835" y="3268"/>
                    <a:pt x="1267" y="3484"/>
                  </a:cubicBezTo>
                  <a:cubicBezTo>
                    <a:pt x="1606" y="3638"/>
                    <a:pt x="1946" y="3731"/>
                    <a:pt x="2285" y="3792"/>
                  </a:cubicBezTo>
                  <a:cubicBezTo>
                    <a:pt x="2563" y="3823"/>
                    <a:pt x="2810" y="3885"/>
                    <a:pt x="3057" y="4039"/>
                  </a:cubicBezTo>
                  <a:cubicBezTo>
                    <a:pt x="3427" y="4224"/>
                    <a:pt x="3582" y="4687"/>
                    <a:pt x="3366" y="5058"/>
                  </a:cubicBezTo>
                  <a:cubicBezTo>
                    <a:pt x="3194" y="5401"/>
                    <a:pt x="2836" y="5586"/>
                    <a:pt x="2464" y="5586"/>
                  </a:cubicBezTo>
                  <a:cubicBezTo>
                    <a:pt x="2436" y="5586"/>
                    <a:pt x="2407" y="5584"/>
                    <a:pt x="2378" y="5582"/>
                  </a:cubicBezTo>
                  <a:cubicBezTo>
                    <a:pt x="2008" y="5582"/>
                    <a:pt x="1668" y="5397"/>
                    <a:pt x="1452" y="5088"/>
                  </a:cubicBezTo>
                  <a:cubicBezTo>
                    <a:pt x="1390" y="4934"/>
                    <a:pt x="1329" y="4780"/>
                    <a:pt x="1298" y="4626"/>
                  </a:cubicBezTo>
                  <a:cubicBezTo>
                    <a:pt x="1268" y="4255"/>
                    <a:pt x="961" y="4077"/>
                    <a:pt x="657" y="4077"/>
                  </a:cubicBezTo>
                  <a:cubicBezTo>
                    <a:pt x="327" y="4077"/>
                    <a:pt x="0" y="4286"/>
                    <a:pt x="33" y="4687"/>
                  </a:cubicBezTo>
                  <a:cubicBezTo>
                    <a:pt x="63" y="5058"/>
                    <a:pt x="187" y="5397"/>
                    <a:pt x="372" y="5706"/>
                  </a:cubicBezTo>
                  <a:cubicBezTo>
                    <a:pt x="773" y="6385"/>
                    <a:pt x="1483" y="6817"/>
                    <a:pt x="2285" y="6848"/>
                  </a:cubicBezTo>
                  <a:lnTo>
                    <a:pt x="2471" y="6848"/>
                  </a:lnTo>
                  <a:cubicBezTo>
                    <a:pt x="2496" y="6848"/>
                    <a:pt x="2521" y="6849"/>
                    <a:pt x="2545" y="6849"/>
                  </a:cubicBezTo>
                  <a:cubicBezTo>
                    <a:pt x="3410" y="6849"/>
                    <a:pt x="4178" y="6331"/>
                    <a:pt x="4538" y="5521"/>
                  </a:cubicBezTo>
                  <a:cubicBezTo>
                    <a:pt x="4724" y="5058"/>
                    <a:pt x="4754" y="4564"/>
                    <a:pt x="4631" y="4070"/>
                  </a:cubicBezTo>
                  <a:lnTo>
                    <a:pt x="4631" y="4070"/>
                  </a:lnTo>
                  <a:lnTo>
                    <a:pt x="4631" y="4101"/>
                  </a:lnTo>
                  <a:cubicBezTo>
                    <a:pt x="4477" y="3607"/>
                    <a:pt x="4168" y="3206"/>
                    <a:pt x="3767" y="2959"/>
                  </a:cubicBezTo>
                  <a:cubicBezTo>
                    <a:pt x="3366" y="2743"/>
                    <a:pt x="2934" y="2589"/>
                    <a:pt x="2501" y="2527"/>
                  </a:cubicBezTo>
                  <a:cubicBezTo>
                    <a:pt x="1823" y="2404"/>
                    <a:pt x="1730" y="2342"/>
                    <a:pt x="1668" y="2126"/>
                  </a:cubicBezTo>
                  <a:cubicBezTo>
                    <a:pt x="1576" y="1848"/>
                    <a:pt x="1699" y="1539"/>
                    <a:pt x="1946" y="1416"/>
                  </a:cubicBezTo>
                  <a:cubicBezTo>
                    <a:pt x="2085" y="1319"/>
                    <a:pt x="2243" y="1271"/>
                    <a:pt x="2402" y="1271"/>
                  </a:cubicBezTo>
                  <a:cubicBezTo>
                    <a:pt x="2597" y="1271"/>
                    <a:pt x="2795" y="1342"/>
                    <a:pt x="2964" y="1478"/>
                  </a:cubicBezTo>
                  <a:cubicBezTo>
                    <a:pt x="3057" y="1539"/>
                    <a:pt x="3150" y="1663"/>
                    <a:pt x="3211" y="1755"/>
                  </a:cubicBezTo>
                  <a:cubicBezTo>
                    <a:pt x="3349" y="1978"/>
                    <a:pt x="3557" y="2073"/>
                    <a:pt x="3761" y="2073"/>
                  </a:cubicBezTo>
                  <a:cubicBezTo>
                    <a:pt x="4149" y="2073"/>
                    <a:pt x="4526" y="1727"/>
                    <a:pt x="4384" y="1262"/>
                  </a:cubicBezTo>
                  <a:cubicBezTo>
                    <a:pt x="4230" y="953"/>
                    <a:pt x="4045" y="706"/>
                    <a:pt x="3798" y="521"/>
                  </a:cubicBezTo>
                  <a:cubicBezTo>
                    <a:pt x="3399" y="179"/>
                    <a:pt x="2894" y="1"/>
                    <a:pt x="239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1" name="Google Shape;12761;p23"/>
          <p:cNvGrpSpPr/>
          <p:nvPr/>
        </p:nvGrpSpPr>
        <p:grpSpPr>
          <a:xfrm>
            <a:off x="1431684" y="3879691"/>
            <a:ext cx="484600" cy="410767"/>
            <a:chOff x="3251825" y="3040325"/>
            <a:chExt cx="363450" cy="308075"/>
          </a:xfrm>
          <a:noFill/>
        </p:grpSpPr>
        <p:sp>
          <p:nvSpPr>
            <p:cNvPr id="12762" name="Google Shape;12762;p23"/>
            <p:cNvSpPr/>
            <p:nvPr/>
          </p:nvSpPr>
          <p:spPr>
            <a:xfrm>
              <a:off x="3496425" y="3109375"/>
              <a:ext cx="118850" cy="170350"/>
            </a:xfrm>
            <a:custGeom>
              <a:avLst/>
              <a:gdLst/>
              <a:ahLst/>
              <a:cxnLst/>
              <a:rect l="l" t="t" r="r" b="b"/>
              <a:pathLst>
                <a:path w="4754" h="6814" extrusionOk="0">
                  <a:moveTo>
                    <a:pt x="644" y="0"/>
                  </a:moveTo>
                  <a:cubicBezTo>
                    <a:pt x="322" y="0"/>
                    <a:pt x="1" y="243"/>
                    <a:pt x="1" y="633"/>
                  </a:cubicBezTo>
                  <a:lnTo>
                    <a:pt x="1" y="6158"/>
                  </a:lnTo>
                  <a:cubicBezTo>
                    <a:pt x="1" y="6590"/>
                    <a:pt x="317" y="6806"/>
                    <a:pt x="633" y="6806"/>
                  </a:cubicBezTo>
                  <a:cubicBezTo>
                    <a:pt x="950" y="6806"/>
                    <a:pt x="1266" y="6590"/>
                    <a:pt x="1266" y="6158"/>
                  </a:cubicBezTo>
                  <a:lnTo>
                    <a:pt x="1266" y="5695"/>
                  </a:lnTo>
                  <a:cubicBezTo>
                    <a:pt x="1266" y="5556"/>
                    <a:pt x="1158" y="5486"/>
                    <a:pt x="1050" y="5486"/>
                  </a:cubicBezTo>
                  <a:cubicBezTo>
                    <a:pt x="942" y="5486"/>
                    <a:pt x="834" y="5556"/>
                    <a:pt x="834" y="5695"/>
                  </a:cubicBezTo>
                  <a:lnTo>
                    <a:pt x="834" y="6158"/>
                  </a:lnTo>
                  <a:cubicBezTo>
                    <a:pt x="834" y="6312"/>
                    <a:pt x="734" y="6389"/>
                    <a:pt x="633" y="6389"/>
                  </a:cubicBezTo>
                  <a:cubicBezTo>
                    <a:pt x="533" y="6389"/>
                    <a:pt x="433" y="6312"/>
                    <a:pt x="433" y="6158"/>
                  </a:cubicBezTo>
                  <a:lnTo>
                    <a:pt x="433" y="664"/>
                  </a:lnTo>
                  <a:cubicBezTo>
                    <a:pt x="433" y="530"/>
                    <a:pt x="528" y="455"/>
                    <a:pt x="630" y="455"/>
                  </a:cubicBezTo>
                  <a:cubicBezTo>
                    <a:pt x="692" y="455"/>
                    <a:pt x="756" y="483"/>
                    <a:pt x="803" y="541"/>
                  </a:cubicBezTo>
                  <a:lnTo>
                    <a:pt x="2192" y="2547"/>
                  </a:lnTo>
                  <a:cubicBezTo>
                    <a:pt x="2223" y="2609"/>
                    <a:pt x="2284" y="2639"/>
                    <a:pt x="2377" y="2639"/>
                  </a:cubicBezTo>
                  <a:cubicBezTo>
                    <a:pt x="2439" y="2639"/>
                    <a:pt x="2500" y="2609"/>
                    <a:pt x="2531" y="2547"/>
                  </a:cubicBezTo>
                  <a:lnTo>
                    <a:pt x="3920" y="541"/>
                  </a:lnTo>
                  <a:cubicBezTo>
                    <a:pt x="3966" y="472"/>
                    <a:pt x="4033" y="442"/>
                    <a:pt x="4099" y="442"/>
                  </a:cubicBezTo>
                  <a:cubicBezTo>
                    <a:pt x="4212" y="442"/>
                    <a:pt x="4321" y="529"/>
                    <a:pt x="4321" y="664"/>
                  </a:cubicBezTo>
                  <a:lnTo>
                    <a:pt x="4321" y="6189"/>
                  </a:lnTo>
                  <a:cubicBezTo>
                    <a:pt x="4321" y="6327"/>
                    <a:pt x="4213" y="6397"/>
                    <a:pt x="4105" y="6397"/>
                  </a:cubicBezTo>
                  <a:cubicBezTo>
                    <a:pt x="3997" y="6397"/>
                    <a:pt x="3889" y="6327"/>
                    <a:pt x="3889" y="6189"/>
                  </a:cubicBezTo>
                  <a:lnTo>
                    <a:pt x="3889" y="2022"/>
                  </a:lnTo>
                  <a:cubicBezTo>
                    <a:pt x="3889" y="1886"/>
                    <a:pt x="3779" y="1799"/>
                    <a:pt x="3667" y="1799"/>
                  </a:cubicBezTo>
                  <a:cubicBezTo>
                    <a:pt x="3601" y="1799"/>
                    <a:pt x="3534" y="1830"/>
                    <a:pt x="3488" y="1899"/>
                  </a:cubicBezTo>
                  <a:lnTo>
                    <a:pt x="2531" y="3287"/>
                  </a:lnTo>
                  <a:cubicBezTo>
                    <a:pt x="2500" y="3349"/>
                    <a:pt x="2439" y="3380"/>
                    <a:pt x="2373" y="3380"/>
                  </a:cubicBezTo>
                  <a:cubicBezTo>
                    <a:pt x="2307" y="3380"/>
                    <a:pt x="2238" y="3349"/>
                    <a:pt x="2192" y="3287"/>
                  </a:cubicBezTo>
                  <a:lnTo>
                    <a:pt x="1235" y="1899"/>
                  </a:lnTo>
                  <a:cubicBezTo>
                    <a:pt x="1188" y="1840"/>
                    <a:pt x="1124" y="1813"/>
                    <a:pt x="1061" y="1813"/>
                  </a:cubicBezTo>
                  <a:cubicBezTo>
                    <a:pt x="956" y="1813"/>
                    <a:pt x="853" y="1888"/>
                    <a:pt x="834" y="2022"/>
                  </a:cubicBezTo>
                  <a:lnTo>
                    <a:pt x="834" y="4738"/>
                  </a:lnTo>
                  <a:cubicBezTo>
                    <a:pt x="834" y="4877"/>
                    <a:pt x="942" y="4946"/>
                    <a:pt x="1050" y="4946"/>
                  </a:cubicBezTo>
                  <a:cubicBezTo>
                    <a:pt x="1158" y="4946"/>
                    <a:pt x="1266" y="4877"/>
                    <a:pt x="1266" y="4738"/>
                  </a:cubicBezTo>
                  <a:lnTo>
                    <a:pt x="1266" y="2701"/>
                  </a:lnTo>
                  <a:lnTo>
                    <a:pt x="1852" y="3534"/>
                  </a:lnTo>
                  <a:cubicBezTo>
                    <a:pt x="1976" y="3704"/>
                    <a:pt x="2169" y="3789"/>
                    <a:pt x="2365" y="3789"/>
                  </a:cubicBezTo>
                  <a:cubicBezTo>
                    <a:pt x="2562" y="3789"/>
                    <a:pt x="2763" y="3704"/>
                    <a:pt x="2902" y="3534"/>
                  </a:cubicBezTo>
                  <a:lnTo>
                    <a:pt x="3457" y="2701"/>
                  </a:lnTo>
                  <a:lnTo>
                    <a:pt x="3457" y="6189"/>
                  </a:lnTo>
                  <a:cubicBezTo>
                    <a:pt x="3457" y="6605"/>
                    <a:pt x="3781" y="6813"/>
                    <a:pt x="4105" y="6813"/>
                  </a:cubicBezTo>
                  <a:cubicBezTo>
                    <a:pt x="4429" y="6813"/>
                    <a:pt x="4753" y="6605"/>
                    <a:pt x="4753" y="6189"/>
                  </a:cubicBezTo>
                  <a:lnTo>
                    <a:pt x="4753" y="664"/>
                  </a:lnTo>
                  <a:cubicBezTo>
                    <a:pt x="4753" y="356"/>
                    <a:pt x="4568" y="109"/>
                    <a:pt x="4290" y="47"/>
                  </a:cubicBezTo>
                  <a:lnTo>
                    <a:pt x="4290" y="47"/>
                  </a:lnTo>
                  <a:cubicBezTo>
                    <a:pt x="4339" y="58"/>
                    <a:pt x="4362" y="62"/>
                    <a:pt x="4369" y="62"/>
                  </a:cubicBezTo>
                  <a:cubicBezTo>
                    <a:pt x="4390" y="62"/>
                    <a:pt x="4228" y="17"/>
                    <a:pt x="4212" y="17"/>
                  </a:cubicBezTo>
                  <a:cubicBezTo>
                    <a:pt x="4205" y="17"/>
                    <a:pt x="4223" y="25"/>
                    <a:pt x="4290" y="47"/>
                  </a:cubicBezTo>
                  <a:cubicBezTo>
                    <a:pt x="4218" y="23"/>
                    <a:pt x="4145" y="11"/>
                    <a:pt x="4075" y="11"/>
                  </a:cubicBezTo>
                  <a:cubicBezTo>
                    <a:pt x="3876" y="11"/>
                    <a:pt x="3694" y="103"/>
                    <a:pt x="3581" y="263"/>
                  </a:cubicBezTo>
                  <a:lnTo>
                    <a:pt x="2377" y="2022"/>
                  </a:lnTo>
                  <a:lnTo>
                    <a:pt x="1142" y="263"/>
                  </a:lnTo>
                  <a:cubicBezTo>
                    <a:pt x="1018" y="82"/>
                    <a:pt x="831" y="0"/>
                    <a:pt x="64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3" name="Google Shape;12763;p23"/>
            <p:cNvSpPr/>
            <p:nvPr/>
          </p:nvSpPr>
          <p:spPr>
            <a:xfrm>
              <a:off x="33807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278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66" y="5555"/>
                  </a:lnTo>
                  <a:lnTo>
                    <a:pt x="1266" y="4043"/>
                  </a:lnTo>
                  <a:lnTo>
                    <a:pt x="2809" y="4043"/>
                  </a:lnTo>
                  <a:cubicBezTo>
                    <a:pt x="3642" y="4043"/>
                    <a:pt x="3642" y="2778"/>
                    <a:pt x="2809" y="2778"/>
                  </a:cubicBezTo>
                  <a:lnTo>
                    <a:pt x="1266" y="2778"/>
                  </a:lnTo>
                  <a:lnTo>
                    <a:pt x="1266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lnTo>
                    <a:pt x="3426" y="0"/>
                  </a:lnTo>
                  <a:cubicBezTo>
                    <a:pt x="3179" y="31"/>
                    <a:pt x="3179" y="370"/>
                    <a:pt x="3426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63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5771"/>
                  </a:lnTo>
                  <a:cubicBezTo>
                    <a:pt x="864" y="5864"/>
                    <a:pt x="957" y="5956"/>
                    <a:pt x="1080" y="5956"/>
                  </a:cubicBezTo>
                  <a:lnTo>
                    <a:pt x="3580" y="5956"/>
                  </a:lnTo>
                  <a:cubicBezTo>
                    <a:pt x="3858" y="5956"/>
                    <a:pt x="3858" y="6389"/>
                    <a:pt x="3580" y="6389"/>
                  </a:cubicBezTo>
                  <a:lnTo>
                    <a:pt x="648" y="6389"/>
                  </a:lnTo>
                  <a:cubicBezTo>
                    <a:pt x="525" y="6389"/>
                    <a:pt x="432" y="6296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2500" y="401"/>
                  </a:lnTo>
                  <a:cubicBezTo>
                    <a:pt x="2747" y="370"/>
                    <a:pt x="2747" y="31"/>
                    <a:pt x="250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4" name="Google Shape;12764;p23"/>
            <p:cNvSpPr/>
            <p:nvPr/>
          </p:nvSpPr>
          <p:spPr>
            <a:xfrm>
              <a:off x="3251825" y="3109175"/>
              <a:ext cx="120400" cy="171150"/>
            </a:xfrm>
            <a:custGeom>
              <a:avLst/>
              <a:gdLst/>
              <a:ahLst/>
              <a:cxnLst/>
              <a:rect l="l" t="t" r="r" b="b"/>
              <a:pathLst>
                <a:path w="4816" h="6846" extrusionOk="0">
                  <a:moveTo>
                    <a:pt x="2412" y="0"/>
                  </a:moveTo>
                  <a:cubicBezTo>
                    <a:pt x="2033" y="0"/>
                    <a:pt x="1648" y="97"/>
                    <a:pt x="1298" y="302"/>
                  </a:cubicBezTo>
                  <a:cubicBezTo>
                    <a:pt x="557" y="734"/>
                    <a:pt x="217" y="1598"/>
                    <a:pt x="464" y="2401"/>
                  </a:cubicBezTo>
                  <a:cubicBezTo>
                    <a:pt x="557" y="2894"/>
                    <a:pt x="865" y="3265"/>
                    <a:pt x="1298" y="3481"/>
                  </a:cubicBezTo>
                  <a:cubicBezTo>
                    <a:pt x="1606" y="3635"/>
                    <a:pt x="1946" y="3728"/>
                    <a:pt x="2316" y="3789"/>
                  </a:cubicBezTo>
                  <a:cubicBezTo>
                    <a:pt x="2563" y="3820"/>
                    <a:pt x="2841" y="3882"/>
                    <a:pt x="3088" y="4005"/>
                  </a:cubicBezTo>
                  <a:cubicBezTo>
                    <a:pt x="3458" y="4221"/>
                    <a:pt x="3581" y="4684"/>
                    <a:pt x="3365" y="5055"/>
                  </a:cubicBezTo>
                  <a:cubicBezTo>
                    <a:pt x="3222" y="5398"/>
                    <a:pt x="2866" y="5583"/>
                    <a:pt x="2495" y="5583"/>
                  </a:cubicBezTo>
                  <a:cubicBezTo>
                    <a:pt x="2466" y="5583"/>
                    <a:pt x="2437" y="5581"/>
                    <a:pt x="2409" y="5579"/>
                  </a:cubicBezTo>
                  <a:cubicBezTo>
                    <a:pt x="2038" y="5579"/>
                    <a:pt x="1699" y="5394"/>
                    <a:pt x="1483" y="5085"/>
                  </a:cubicBezTo>
                  <a:cubicBezTo>
                    <a:pt x="1390" y="4931"/>
                    <a:pt x="1328" y="4777"/>
                    <a:pt x="1328" y="4623"/>
                  </a:cubicBezTo>
                  <a:cubicBezTo>
                    <a:pt x="1299" y="4252"/>
                    <a:pt x="985" y="4074"/>
                    <a:pt x="673" y="4074"/>
                  </a:cubicBezTo>
                  <a:cubicBezTo>
                    <a:pt x="335" y="4074"/>
                    <a:pt x="0" y="4283"/>
                    <a:pt x="32" y="4684"/>
                  </a:cubicBezTo>
                  <a:cubicBezTo>
                    <a:pt x="94" y="5055"/>
                    <a:pt x="187" y="5394"/>
                    <a:pt x="372" y="5703"/>
                  </a:cubicBezTo>
                  <a:cubicBezTo>
                    <a:pt x="773" y="6382"/>
                    <a:pt x="1514" y="6814"/>
                    <a:pt x="2316" y="6845"/>
                  </a:cubicBezTo>
                  <a:lnTo>
                    <a:pt x="2501" y="6845"/>
                  </a:lnTo>
                  <a:cubicBezTo>
                    <a:pt x="2526" y="6845"/>
                    <a:pt x="2551" y="6846"/>
                    <a:pt x="2576" y="6846"/>
                  </a:cubicBezTo>
                  <a:cubicBezTo>
                    <a:pt x="3442" y="6846"/>
                    <a:pt x="4239" y="6328"/>
                    <a:pt x="4569" y="5518"/>
                  </a:cubicBezTo>
                  <a:cubicBezTo>
                    <a:pt x="4785" y="5055"/>
                    <a:pt x="4816" y="4530"/>
                    <a:pt x="4661" y="4036"/>
                  </a:cubicBezTo>
                  <a:cubicBezTo>
                    <a:pt x="4616" y="3967"/>
                    <a:pt x="4548" y="3937"/>
                    <a:pt x="4482" y="3937"/>
                  </a:cubicBezTo>
                  <a:cubicBezTo>
                    <a:pt x="4370" y="3937"/>
                    <a:pt x="4260" y="4024"/>
                    <a:pt x="4260" y="4160"/>
                  </a:cubicBezTo>
                  <a:cubicBezTo>
                    <a:pt x="4384" y="4561"/>
                    <a:pt x="4353" y="4993"/>
                    <a:pt x="4199" y="5363"/>
                  </a:cubicBezTo>
                  <a:cubicBezTo>
                    <a:pt x="3901" y="6018"/>
                    <a:pt x="3288" y="6414"/>
                    <a:pt x="2608" y="6414"/>
                  </a:cubicBezTo>
                  <a:cubicBezTo>
                    <a:pt x="2583" y="6414"/>
                    <a:pt x="2558" y="6414"/>
                    <a:pt x="2532" y="6413"/>
                  </a:cubicBezTo>
                  <a:lnTo>
                    <a:pt x="2378" y="6413"/>
                  </a:lnTo>
                  <a:cubicBezTo>
                    <a:pt x="1730" y="6413"/>
                    <a:pt x="1112" y="6073"/>
                    <a:pt x="773" y="5518"/>
                  </a:cubicBezTo>
                  <a:cubicBezTo>
                    <a:pt x="619" y="5240"/>
                    <a:pt x="526" y="4962"/>
                    <a:pt x="495" y="4684"/>
                  </a:cubicBezTo>
                  <a:cubicBezTo>
                    <a:pt x="495" y="4561"/>
                    <a:pt x="619" y="4468"/>
                    <a:pt x="742" y="4468"/>
                  </a:cubicBezTo>
                  <a:cubicBezTo>
                    <a:pt x="896" y="4499"/>
                    <a:pt x="896" y="4623"/>
                    <a:pt x="927" y="4715"/>
                  </a:cubicBezTo>
                  <a:cubicBezTo>
                    <a:pt x="958" y="4931"/>
                    <a:pt x="1051" y="5147"/>
                    <a:pt x="1143" y="5332"/>
                  </a:cubicBezTo>
                  <a:cubicBezTo>
                    <a:pt x="1421" y="5734"/>
                    <a:pt x="1884" y="6011"/>
                    <a:pt x="2409" y="6011"/>
                  </a:cubicBezTo>
                  <a:lnTo>
                    <a:pt x="2501" y="6011"/>
                  </a:lnTo>
                  <a:cubicBezTo>
                    <a:pt x="3057" y="6011"/>
                    <a:pt x="3550" y="5734"/>
                    <a:pt x="3797" y="5240"/>
                  </a:cubicBezTo>
                  <a:cubicBezTo>
                    <a:pt x="4075" y="4684"/>
                    <a:pt x="3859" y="3974"/>
                    <a:pt x="3334" y="3697"/>
                  </a:cubicBezTo>
                  <a:cubicBezTo>
                    <a:pt x="3026" y="3512"/>
                    <a:pt x="2717" y="3419"/>
                    <a:pt x="2378" y="3388"/>
                  </a:cubicBezTo>
                  <a:cubicBezTo>
                    <a:pt x="2069" y="3357"/>
                    <a:pt x="1760" y="3265"/>
                    <a:pt x="1483" y="3141"/>
                  </a:cubicBezTo>
                  <a:cubicBezTo>
                    <a:pt x="1174" y="2987"/>
                    <a:pt x="927" y="2678"/>
                    <a:pt x="865" y="2339"/>
                  </a:cubicBezTo>
                  <a:cubicBezTo>
                    <a:pt x="680" y="1691"/>
                    <a:pt x="958" y="1012"/>
                    <a:pt x="1514" y="703"/>
                  </a:cubicBezTo>
                  <a:cubicBezTo>
                    <a:pt x="1799" y="527"/>
                    <a:pt x="2113" y="440"/>
                    <a:pt x="2427" y="440"/>
                  </a:cubicBezTo>
                  <a:cubicBezTo>
                    <a:pt x="2826" y="440"/>
                    <a:pt x="3222" y="581"/>
                    <a:pt x="3550" y="857"/>
                  </a:cubicBezTo>
                  <a:cubicBezTo>
                    <a:pt x="3736" y="1012"/>
                    <a:pt x="3890" y="1197"/>
                    <a:pt x="4013" y="1413"/>
                  </a:cubicBezTo>
                  <a:cubicBezTo>
                    <a:pt x="4054" y="1555"/>
                    <a:pt x="3934" y="1658"/>
                    <a:pt x="3812" y="1658"/>
                  </a:cubicBezTo>
                  <a:cubicBezTo>
                    <a:pt x="3749" y="1658"/>
                    <a:pt x="3685" y="1630"/>
                    <a:pt x="3643" y="1567"/>
                  </a:cubicBezTo>
                  <a:cubicBezTo>
                    <a:pt x="3520" y="1413"/>
                    <a:pt x="3427" y="1289"/>
                    <a:pt x="3273" y="1166"/>
                  </a:cubicBezTo>
                  <a:cubicBezTo>
                    <a:pt x="3031" y="959"/>
                    <a:pt x="2731" y="858"/>
                    <a:pt x="2433" y="858"/>
                  </a:cubicBezTo>
                  <a:cubicBezTo>
                    <a:pt x="2198" y="858"/>
                    <a:pt x="1964" y="920"/>
                    <a:pt x="1760" y="1043"/>
                  </a:cubicBezTo>
                  <a:cubicBezTo>
                    <a:pt x="1359" y="1289"/>
                    <a:pt x="1174" y="1752"/>
                    <a:pt x="1298" y="2215"/>
                  </a:cubicBezTo>
                  <a:cubicBezTo>
                    <a:pt x="1421" y="2740"/>
                    <a:pt x="1822" y="2833"/>
                    <a:pt x="2470" y="2956"/>
                  </a:cubicBezTo>
                  <a:cubicBezTo>
                    <a:pt x="2841" y="2987"/>
                    <a:pt x="3211" y="3110"/>
                    <a:pt x="3550" y="3295"/>
                  </a:cubicBezTo>
                  <a:cubicBezTo>
                    <a:pt x="3643" y="3357"/>
                    <a:pt x="3736" y="3419"/>
                    <a:pt x="3797" y="3481"/>
                  </a:cubicBezTo>
                  <a:cubicBezTo>
                    <a:pt x="3844" y="3521"/>
                    <a:pt x="3893" y="3538"/>
                    <a:pt x="3938" y="3538"/>
                  </a:cubicBezTo>
                  <a:cubicBezTo>
                    <a:pt x="4100" y="3538"/>
                    <a:pt x="4220" y="3317"/>
                    <a:pt x="4075" y="3172"/>
                  </a:cubicBezTo>
                  <a:cubicBezTo>
                    <a:pt x="3983" y="3079"/>
                    <a:pt x="3890" y="3018"/>
                    <a:pt x="3797" y="2956"/>
                  </a:cubicBezTo>
                  <a:cubicBezTo>
                    <a:pt x="3396" y="2740"/>
                    <a:pt x="2995" y="2586"/>
                    <a:pt x="2532" y="2524"/>
                  </a:cubicBezTo>
                  <a:cubicBezTo>
                    <a:pt x="1853" y="2401"/>
                    <a:pt x="1760" y="2339"/>
                    <a:pt x="1699" y="2092"/>
                  </a:cubicBezTo>
                  <a:cubicBezTo>
                    <a:pt x="1606" y="1845"/>
                    <a:pt x="1730" y="1536"/>
                    <a:pt x="1976" y="1382"/>
                  </a:cubicBezTo>
                  <a:cubicBezTo>
                    <a:pt x="2113" y="1300"/>
                    <a:pt x="2268" y="1260"/>
                    <a:pt x="2425" y="1260"/>
                  </a:cubicBezTo>
                  <a:cubicBezTo>
                    <a:pt x="2622" y="1260"/>
                    <a:pt x="2823" y="1323"/>
                    <a:pt x="2995" y="1444"/>
                  </a:cubicBezTo>
                  <a:cubicBezTo>
                    <a:pt x="3088" y="1536"/>
                    <a:pt x="3180" y="1629"/>
                    <a:pt x="3242" y="1752"/>
                  </a:cubicBezTo>
                  <a:cubicBezTo>
                    <a:pt x="3371" y="2000"/>
                    <a:pt x="3591" y="2105"/>
                    <a:pt x="3809" y="2105"/>
                  </a:cubicBezTo>
                  <a:cubicBezTo>
                    <a:pt x="4215" y="2105"/>
                    <a:pt x="4615" y="1741"/>
                    <a:pt x="4415" y="1259"/>
                  </a:cubicBezTo>
                  <a:cubicBezTo>
                    <a:pt x="4034" y="456"/>
                    <a:pt x="3235" y="0"/>
                    <a:pt x="241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5" name="Google Shape;12765;p23"/>
            <p:cNvSpPr/>
            <p:nvPr/>
          </p:nvSpPr>
          <p:spPr>
            <a:xfrm>
              <a:off x="3316350" y="3040325"/>
              <a:ext cx="236250" cy="60300"/>
            </a:xfrm>
            <a:custGeom>
              <a:avLst/>
              <a:gdLst/>
              <a:ahLst/>
              <a:cxnLst/>
              <a:rect l="l" t="t" r="r" b="b"/>
              <a:pathLst>
                <a:path w="9450" h="2412" extrusionOk="0">
                  <a:moveTo>
                    <a:pt x="4735" y="1"/>
                  </a:moveTo>
                  <a:cubicBezTo>
                    <a:pt x="3840" y="1"/>
                    <a:pt x="2975" y="186"/>
                    <a:pt x="2173" y="556"/>
                  </a:cubicBezTo>
                  <a:cubicBezTo>
                    <a:pt x="1402" y="896"/>
                    <a:pt x="723" y="1389"/>
                    <a:pt x="167" y="2007"/>
                  </a:cubicBezTo>
                  <a:cubicBezTo>
                    <a:pt x="1" y="2173"/>
                    <a:pt x="164" y="2376"/>
                    <a:pt x="332" y="2376"/>
                  </a:cubicBezTo>
                  <a:cubicBezTo>
                    <a:pt x="382" y="2376"/>
                    <a:pt x="433" y="2358"/>
                    <a:pt x="476" y="2315"/>
                  </a:cubicBezTo>
                  <a:cubicBezTo>
                    <a:pt x="1611" y="1058"/>
                    <a:pt x="3165" y="433"/>
                    <a:pt x="4721" y="433"/>
                  </a:cubicBezTo>
                  <a:cubicBezTo>
                    <a:pt x="6297" y="433"/>
                    <a:pt x="7876" y="1073"/>
                    <a:pt x="9024" y="2346"/>
                  </a:cubicBezTo>
                  <a:cubicBezTo>
                    <a:pt x="9070" y="2392"/>
                    <a:pt x="9121" y="2411"/>
                    <a:pt x="9171" y="2411"/>
                  </a:cubicBezTo>
                  <a:cubicBezTo>
                    <a:pt x="9320" y="2411"/>
                    <a:pt x="9449" y="2231"/>
                    <a:pt x="9333" y="2068"/>
                  </a:cubicBezTo>
                  <a:cubicBezTo>
                    <a:pt x="8160" y="772"/>
                    <a:pt x="6494" y="1"/>
                    <a:pt x="4735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6" name="Google Shape;12766;p23"/>
            <p:cNvSpPr/>
            <p:nvPr/>
          </p:nvSpPr>
          <p:spPr>
            <a:xfrm>
              <a:off x="3316725" y="3288375"/>
              <a:ext cx="235275" cy="60025"/>
            </a:xfrm>
            <a:custGeom>
              <a:avLst/>
              <a:gdLst/>
              <a:ahLst/>
              <a:cxnLst/>
              <a:rect l="l" t="t" r="r" b="b"/>
              <a:pathLst>
                <a:path w="9411" h="2401" extrusionOk="0">
                  <a:moveTo>
                    <a:pt x="9148" y="1"/>
                  </a:moveTo>
                  <a:cubicBezTo>
                    <a:pt x="9094" y="1"/>
                    <a:pt x="9040" y="16"/>
                    <a:pt x="9009" y="47"/>
                  </a:cubicBezTo>
                  <a:cubicBezTo>
                    <a:pt x="7861" y="1335"/>
                    <a:pt x="6275" y="1984"/>
                    <a:pt x="4691" y="1984"/>
                  </a:cubicBezTo>
                  <a:cubicBezTo>
                    <a:pt x="3127" y="1984"/>
                    <a:pt x="1565" y="1351"/>
                    <a:pt x="430" y="78"/>
                  </a:cubicBezTo>
                  <a:cubicBezTo>
                    <a:pt x="389" y="44"/>
                    <a:pt x="344" y="29"/>
                    <a:pt x="300" y="29"/>
                  </a:cubicBezTo>
                  <a:cubicBezTo>
                    <a:pt x="143" y="29"/>
                    <a:pt x="1" y="211"/>
                    <a:pt x="121" y="356"/>
                  </a:cubicBezTo>
                  <a:cubicBezTo>
                    <a:pt x="1349" y="1721"/>
                    <a:pt x="3026" y="2400"/>
                    <a:pt x="4703" y="2400"/>
                  </a:cubicBezTo>
                  <a:cubicBezTo>
                    <a:pt x="6398" y="2400"/>
                    <a:pt x="8092" y="1706"/>
                    <a:pt x="9318" y="325"/>
                  </a:cubicBezTo>
                  <a:cubicBezTo>
                    <a:pt x="9411" y="263"/>
                    <a:pt x="9411" y="109"/>
                    <a:pt x="9318" y="47"/>
                  </a:cubicBezTo>
                  <a:lnTo>
                    <a:pt x="9287" y="47"/>
                  </a:lnTo>
                  <a:cubicBezTo>
                    <a:pt x="9256" y="16"/>
                    <a:pt x="9202" y="1"/>
                    <a:pt x="914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7" name="Google Shape;12767;p23"/>
          <p:cNvGrpSpPr/>
          <p:nvPr/>
        </p:nvGrpSpPr>
        <p:grpSpPr>
          <a:xfrm>
            <a:off x="4299175" y="5300266"/>
            <a:ext cx="489400" cy="484300"/>
            <a:chOff x="3252625" y="1904050"/>
            <a:chExt cx="367050" cy="363225"/>
          </a:xfrm>
          <a:noFill/>
        </p:grpSpPr>
        <p:sp>
          <p:nvSpPr>
            <p:cNvPr id="12768" name="Google Shape;12768;p23"/>
            <p:cNvSpPr/>
            <p:nvPr/>
          </p:nvSpPr>
          <p:spPr>
            <a:xfrm>
              <a:off x="3542725" y="1925625"/>
              <a:ext cx="37050" cy="67550"/>
            </a:xfrm>
            <a:custGeom>
              <a:avLst/>
              <a:gdLst/>
              <a:ahLst/>
              <a:cxnLst/>
              <a:rect l="l" t="t" r="r" b="b"/>
              <a:pathLst>
                <a:path w="1482" h="2702" extrusionOk="0">
                  <a:moveTo>
                    <a:pt x="710" y="1"/>
                  </a:moveTo>
                  <a:cubicBezTo>
                    <a:pt x="602" y="1"/>
                    <a:pt x="494" y="70"/>
                    <a:pt x="494" y="209"/>
                  </a:cubicBezTo>
                  <a:lnTo>
                    <a:pt x="494" y="394"/>
                  </a:lnTo>
                  <a:cubicBezTo>
                    <a:pt x="247" y="487"/>
                    <a:pt x="62" y="734"/>
                    <a:pt x="124" y="1012"/>
                  </a:cubicBezTo>
                  <a:cubicBezTo>
                    <a:pt x="124" y="1166"/>
                    <a:pt x="216" y="1320"/>
                    <a:pt x="340" y="1413"/>
                  </a:cubicBezTo>
                  <a:cubicBezTo>
                    <a:pt x="463" y="1475"/>
                    <a:pt x="617" y="1505"/>
                    <a:pt x="741" y="1505"/>
                  </a:cubicBezTo>
                  <a:cubicBezTo>
                    <a:pt x="834" y="1536"/>
                    <a:pt x="957" y="1567"/>
                    <a:pt x="988" y="1691"/>
                  </a:cubicBezTo>
                  <a:cubicBezTo>
                    <a:pt x="988" y="1814"/>
                    <a:pt x="895" y="1907"/>
                    <a:pt x="772" y="1938"/>
                  </a:cubicBezTo>
                  <a:cubicBezTo>
                    <a:pt x="756" y="1941"/>
                    <a:pt x="740" y="1942"/>
                    <a:pt x="724" y="1942"/>
                  </a:cubicBezTo>
                  <a:cubicBezTo>
                    <a:pt x="587" y="1942"/>
                    <a:pt x="460" y="1829"/>
                    <a:pt x="432" y="1691"/>
                  </a:cubicBezTo>
                  <a:cubicBezTo>
                    <a:pt x="417" y="1567"/>
                    <a:pt x="309" y="1505"/>
                    <a:pt x="205" y="1505"/>
                  </a:cubicBezTo>
                  <a:cubicBezTo>
                    <a:pt x="101" y="1505"/>
                    <a:pt x="0" y="1567"/>
                    <a:pt x="0" y="1691"/>
                  </a:cubicBezTo>
                  <a:cubicBezTo>
                    <a:pt x="31" y="1968"/>
                    <a:pt x="216" y="2215"/>
                    <a:pt x="494" y="2308"/>
                  </a:cubicBezTo>
                  <a:lnTo>
                    <a:pt x="525" y="2308"/>
                  </a:lnTo>
                  <a:lnTo>
                    <a:pt x="525" y="2493"/>
                  </a:lnTo>
                  <a:cubicBezTo>
                    <a:pt x="525" y="2632"/>
                    <a:pt x="625" y="2701"/>
                    <a:pt x="726" y="2701"/>
                  </a:cubicBezTo>
                  <a:cubicBezTo>
                    <a:pt x="826" y="2701"/>
                    <a:pt x="926" y="2632"/>
                    <a:pt x="926" y="2493"/>
                  </a:cubicBezTo>
                  <a:lnTo>
                    <a:pt x="926" y="2339"/>
                  </a:lnTo>
                  <a:cubicBezTo>
                    <a:pt x="1050" y="2308"/>
                    <a:pt x="1142" y="2246"/>
                    <a:pt x="1204" y="2154"/>
                  </a:cubicBezTo>
                  <a:cubicBezTo>
                    <a:pt x="1482" y="1907"/>
                    <a:pt x="1451" y="1475"/>
                    <a:pt x="1173" y="1259"/>
                  </a:cubicBezTo>
                  <a:cubicBezTo>
                    <a:pt x="1050" y="1166"/>
                    <a:pt x="926" y="1104"/>
                    <a:pt x="772" y="1104"/>
                  </a:cubicBezTo>
                  <a:cubicBezTo>
                    <a:pt x="679" y="1104"/>
                    <a:pt x="556" y="1104"/>
                    <a:pt x="525" y="981"/>
                  </a:cubicBezTo>
                  <a:cubicBezTo>
                    <a:pt x="508" y="849"/>
                    <a:pt x="607" y="787"/>
                    <a:pt x="712" y="787"/>
                  </a:cubicBezTo>
                  <a:cubicBezTo>
                    <a:pt x="802" y="787"/>
                    <a:pt x="897" y="833"/>
                    <a:pt x="926" y="919"/>
                  </a:cubicBezTo>
                  <a:cubicBezTo>
                    <a:pt x="972" y="989"/>
                    <a:pt x="1053" y="1023"/>
                    <a:pt x="1130" y="1023"/>
                  </a:cubicBezTo>
                  <a:cubicBezTo>
                    <a:pt x="1156" y="1023"/>
                    <a:pt x="1181" y="1019"/>
                    <a:pt x="1204" y="1012"/>
                  </a:cubicBezTo>
                  <a:cubicBezTo>
                    <a:pt x="1296" y="919"/>
                    <a:pt x="1327" y="796"/>
                    <a:pt x="1296" y="703"/>
                  </a:cubicBezTo>
                  <a:cubicBezTo>
                    <a:pt x="1204" y="549"/>
                    <a:pt x="1080" y="456"/>
                    <a:pt x="926" y="394"/>
                  </a:cubicBezTo>
                  <a:lnTo>
                    <a:pt x="926" y="209"/>
                  </a:lnTo>
                  <a:cubicBezTo>
                    <a:pt x="926" y="70"/>
                    <a:pt x="818" y="1"/>
                    <a:pt x="710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9" name="Google Shape;12769;p23"/>
            <p:cNvSpPr/>
            <p:nvPr/>
          </p:nvSpPr>
          <p:spPr>
            <a:xfrm>
              <a:off x="3252625" y="1904050"/>
              <a:ext cx="367050" cy="363225"/>
            </a:xfrm>
            <a:custGeom>
              <a:avLst/>
              <a:gdLst/>
              <a:ahLst/>
              <a:cxnLst/>
              <a:rect l="l" t="t" r="r" b="b"/>
              <a:pathLst>
                <a:path w="14682" h="14529" extrusionOk="0">
                  <a:moveTo>
                    <a:pt x="1435" y="1035"/>
                  </a:moveTo>
                  <a:cubicBezTo>
                    <a:pt x="1471" y="1035"/>
                    <a:pt x="1508" y="1046"/>
                    <a:pt x="1543" y="1072"/>
                  </a:cubicBezTo>
                  <a:cubicBezTo>
                    <a:pt x="1698" y="1165"/>
                    <a:pt x="1790" y="1288"/>
                    <a:pt x="1852" y="1443"/>
                  </a:cubicBezTo>
                  <a:lnTo>
                    <a:pt x="1266" y="1443"/>
                  </a:lnTo>
                  <a:lnTo>
                    <a:pt x="1266" y="1196"/>
                  </a:lnTo>
                  <a:cubicBezTo>
                    <a:pt x="1266" y="1107"/>
                    <a:pt x="1345" y="1035"/>
                    <a:pt x="1435" y="1035"/>
                  </a:cubicBezTo>
                  <a:close/>
                  <a:moveTo>
                    <a:pt x="2951" y="1026"/>
                  </a:moveTo>
                  <a:cubicBezTo>
                    <a:pt x="2986" y="1026"/>
                    <a:pt x="3025" y="1041"/>
                    <a:pt x="3056" y="1072"/>
                  </a:cubicBezTo>
                  <a:cubicBezTo>
                    <a:pt x="3117" y="1072"/>
                    <a:pt x="3148" y="1165"/>
                    <a:pt x="3148" y="1227"/>
                  </a:cubicBezTo>
                  <a:lnTo>
                    <a:pt x="3148" y="1474"/>
                  </a:lnTo>
                  <a:lnTo>
                    <a:pt x="2562" y="1474"/>
                  </a:lnTo>
                  <a:cubicBezTo>
                    <a:pt x="2623" y="1319"/>
                    <a:pt x="2716" y="1196"/>
                    <a:pt x="2870" y="1103"/>
                  </a:cubicBezTo>
                  <a:lnTo>
                    <a:pt x="2870" y="1072"/>
                  </a:lnTo>
                  <a:cubicBezTo>
                    <a:pt x="2886" y="1041"/>
                    <a:pt x="2917" y="1026"/>
                    <a:pt x="2951" y="1026"/>
                  </a:cubicBezTo>
                  <a:close/>
                  <a:moveTo>
                    <a:pt x="1605" y="1875"/>
                  </a:moveTo>
                  <a:lnTo>
                    <a:pt x="1605" y="2523"/>
                  </a:lnTo>
                  <a:lnTo>
                    <a:pt x="494" y="2523"/>
                  </a:lnTo>
                  <a:lnTo>
                    <a:pt x="494" y="1875"/>
                  </a:lnTo>
                  <a:close/>
                  <a:moveTo>
                    <a:pt x="3920" y="1875"/>
                  </a:moveTo>
                  <a:lnTo>
                    <a:pt x="3920" y="2523"/>
                  </a:lnTo>
                  <a:lnTo>
                    <a:pt x="2778" y="2523"/>
                  </a:lnTo>
                  <a:lnTo>
                    <a:pt x="2778" y="1875"/>
                  </a:lnTo>
                  <a:close/>
                  <a:moveTo>
                    <a:pt x="12352" y="455"/>
                  </a:moveTo>
                  <a:cubicBezTo>
                    <a:pt x="13901" y="455"/>
                    <a:pt x="14682" y="2347"/>
                    <a:pt x="13579" y="3449"/>
                  </a:cubicBezTo>
                  <a:cubicBezTo>
                    <a:pt x="13218" y="3820"/>
                    <a:pt x="12771" y="3986"/>
                    <a:pt x="12334" y="3986"/>
                  </a:cubicBezTo>
                  <a:cubicBezTo>
                    <a:pt x="11428" y="3986"/>
                    <a:pt x="10565" y="3276"/>
                    <a:pt x="10586" y="2214"/>
                  </a:cubicBezTo>
                  <a:cubicBezTo>
                    <a:pt x="10586" y="1227"/>
                    <a:pt x="11357" y="455"/>
                    <a:pt x="12345" y="455"/>
                  </a:cubicBezTo>
                  <a:lnTo>
                    <a:pt x="12314" y="455"/>
                  </a:lnTo>
                  <a:cubicBezTo>
                    <a:pt x="12327" y="455"/>
                    <a:pt x="12339" y="455"/>
                    <a:pt x="12352" y="455"/>
                  </a:cubicBezTo>
                  <a:close/>
                  <a:moveTo>
                    <a:pt x="2377" y="1875"/>
                  </a:moveTo>
                  <a:lnTo>
                    <a:pt x="2377" y="4436"/>
                  </a:lnTo>
                  <a:lnTo>
                    <a:pt x="2037" y="4436"/>
                  </a:lnTo>
                  <a:lnTo>
                    <a:pt x="2037" y="3757"/>
                  </a:lnTo>
                  <a:cubicBezTo>
                    <a:pt x="2037" y="3618"/>
                    <a:pt x="1929" y="3549"/>
                    <a:pt x="1821" y="3549"/>
                  </a:cubicBezTo>
                  <a:cubicBezTo>
                    <a:pt x="1713" y="3549"/>
                    <a:pt x="1605" y="3618"/>
                    <a:pt x="1605" y="3757"/>
                  </a:cubicBezTo>
                  <a:lnTo>
                    <a:pt x="1605" y="4436"/>
                  </a:lnTo>
                  <a:lnTo>
                    <a:pt x="803" y="4436"/>
                  </a:lnTo>
                  <a:cubicBezTo>
                    <a:pt x="741" y="4436"/>
                    <a:pt x="710" y="4405"/>
                    <a:pt x="710" y="4375"/>
                  </a:cubicBezTo>
                  <a:lnTo>
                    <a:pt x="710" y="2955"/>
                  </a:lnTo>
                  <a:lnTo>
                    <a:pt x="1821" y="2955"/>
                  </a:lnTo>
                  <a:cubicBezTo>
                    <a:pt x="1914" y="2924"/>
                    <a:pt x="2037" y="2831"/>
                    <a:pt x="2037" y="2708"/>
                  </a:cubicBezTo>
                  <a:lnTo>
                    <a:pt x="2037" y="1875"/>
                  </a:lnTo>
                  <a:close/>
                  <a:moveTo>
                    <a:pt x="3673" y="2955"/>
                  </a:moveTo>
                  <a:lnTo>
                    <a:pt x="3673" y="4375"/>
                  </a:lnTo>
                  <a:cubicBezTo>
                    <a:pt x="3673" y="4405"/>
                    <a:pt x="3642" y="4436"/>
                    <a:pt x="3611" y="4436"/>
                  </a:cubicBezTo>
                  <a:lnTo>
                    <a:pt x="2809" y="4436"/>
                  </a:lnTo>
                  <a:lnTo>
                    <a:pt x="2809" y="2955"/>
                  </a:lnTo>
                  <a:close/>
                  <a:moveTo>
                    <a:pt x="6605" y="5825"/>
                  </a:moveTo>
                  <a:lnTo>
                    <a:pt x="6605" y="6381"/>
                  </a:lnTo>
                  <a:lnTo>
                    <a:pt x="6173" y="6381"/>
                  </a:lnTo>
                  <a:cubicBezTo>
                    <a:pt x="5895" y="6103"/>
                    <a:pt x="5524" y="5918"/>
                    <a:pt x="5154" y="5825"/>
                  </a:cubicBezTo>
                  <a:close/>
                  <a:moveTo>
                    <a:pt x="7268" y="5185"/>
                  </a:moveTo>
                  <a:cubicBezTo>
                    <a:pt x="7376" y="5185"/>
                    <a:pt x="7484" y="5254"/>
                    <a:pt x="7500" y="5393"/>
                  </a:cubicBezTo>
                  <a:lnTo>
                    <a:pt x="7500" y="6381"/>
                  </a:lnTo>
                  <a:lnTo>
                    <a:pt x="7037" y="6381"/>
                  </a:lnTo>
                  <a:lnTo>
                    <a:pt x="7037" y="5393"/>
                  </a:lnTo>
                  <a:cubicBezTo>
                    <a:pt x="7052" y="5254"/>
                    <a:pt x="7160" y="5185"/>
                    <a:pt x="7268" y="5185"/>
                  </a:cubicBezTo>
                  <a:close/>
                  <a:moveTo>
                    <a:pt x="9382" y="5825"/>
                  </a:moveTo>
                  <a:cubicBezTo>
                    <a:pt x="9012" y="5918"/>
                    <a:pt x="8642" y="6103"/>
                    <a:pt x="8364" y="6381"/>
                  </a:cubicBezTo>
                  <a:lnTo>
                    <a:pt x="7932" y="6381"/>
                  </a:lnTo>
                  <a:lnTo>
                    <a:pt x="7932" y="5825"/>
                  </a:lnTo>
                  <a:close/>
                  <a:moveTo>
                    <a:pt x="11018" y="9621"/>
                  </a:moveTo>
                  <a:lnTo>
                    <a:pt x="11018" y="10701"/>
                  </a:lnTo>
                  <a:cubicBezTo>
                    <a:pt x="11018" y="11081"/>
                    <a:pt x="10721" y="11302"/>
                    <a:pt x="10420" y="11302"/>
                  </a:cubicBezTo>
                  <a:cubicBezTo>
                    <a:pt x="10207" y="11302"/>
                    <a:pt x="9991" y="11191"/>
                    <a:pt x="9876" y="10948"/>
                  </a:cubicBezTo>
                  <a:lnTo>
                    <a:pt x="9444" y="9961"/>
                  </a:lnTo>
                  <a:lnTo>
                    <a:pt x="9444" y="9961"/>
                  </a:lnTo>
                  <a:cubicBezTo>
                    <a:pt x="9567" y="9991"/>
                    <a:pt x="9691" y="9991"/>
                    <a:pt x="9845" y="9991"/>
                  </a:cubicBezTo>
                  <a:cubicBezTo>
                    <a:pt x="10246" y="9991"/>
                    <a:pt x="10678" y="9868"/>
                    <a:pt x="11018" y="9621"/>
                  </a:cubicBezTo>
                  <a:close/>
                  <a:moveTo>
                    <a:pt x="3488" y="9621"/>
                  </a:moveTo>
                  <a:cubicBezTo>
                    <a:pt x="3858" y="9868"/>
                    <a:pt x="4259" y="9991"/>
                    <a:pt x="4691" y="10022"/>
                  </a:cubicBezTo>
                  <a:lnTo>
                    <a:pt x="4691" y="9991"/>
                  </a:lnTo>
                  <a:cubicBezTo>
                    <a:pt x="4815" y="9991"/>
                    <a:pt x="4969" y="9991"/>
                    <a:pt x="5092" y="9961"/>
                  </a:cubicBezTo>
                  <a:lnTo>
                    <a:pt x="5092" y="9961"/>
                  </a:lnTo>
                  <a:lnTo>
                    <a:pt x="4629" y="10979"/>
                  </a:lnTo>
                  <a:cubicBezTo>
                    <a:pt x="4516" y="11207"/>
                    <a:pt x="4308" y="11310"/>
                    <a:pt x="4101" y="11310"/>
                  </a:cubicBezTo>
                  <a:cubicBezTo>
                    <a:pt x="3803" y="11310"/>
                    <a:pt x="3506" y="11096"/>
                    <a:pt x="3488" y="10732"/>
                  </a:cubicBezTo>
                  <a:lnTo>
                    <a:pt x="3488" y="9621"/>
                  </a:lnTo>
                  <a:close/>
                  <a:moveTo>
                    <a:pt x="12777" y="5825"/>
                  </a:moveTo>
                  <a:cubicBezTo>
                    <a:pt x="13178" y="5825"/>
                    <a:pt x="13487" y="6165"/>
                    <a:pt x="13487" y="6566"/>
                  </a:cubicBezTo>
                  <a:lnTo>
                    <a:pt x="13549" y="6566"/>
                  </a:lnTo>
                  <a:lnTo>
                    <a:pt x="13549" y="12707"/>
                  </a:lnTo>
                  <a:lnTo>
                    <a:pt x="13116" y="12707"/>
                  </a:lnTo>
                  <a:lnTo>
                    <a:pt x="13116" y="10917"/>
                  </a:lnTo>
                  <a:cubicBezTo>
                    <a:pt x="13116" y="10778"/>
                    <a:pt x="13008" y="10709"/>
                    <a:pt x="12900" y="10709"/>
                  </a:cubicBezTo>
                  <a:cubicBezTo>
                    <a:pt x="12792" y="10709"/>
                    <a:pt x="12684" y="10778"/>
                    <a:pt x="12684" y="10917"/>
                  </a:cubicBezTo>
                  <a:lnTo>
                    <a:pt x="12684" y="12707"/>
                  </a:lnTo>
                  <a:lnTo>
                    <a:pt x="1852" y="12707"/>
                  </a:lnTo>
                  <a:lnTo>
                    <a:pt x="1852" y="6782"/>
                  </a:lnTo>
                  <a:lnTo>
                    <a:pt x="2932" y="6782"/>
                  </a:lnTo>
                  <a:cubicBezTo>
                    <a:pt x="2438" y="7522"/>
                    <a:pt x="2500" y="8541"/>
                    <a:pt x="3086" y="9251"/>
                  </a:cubicBezTo>
                  <a:lnTo>
                    <a:pt x="3086" y="10732"/>
                  </a:lnTo>
                  <a:cubicBezTo>
                    <a:pt x="3104" y="11347"/>
                    <a:pt x="3600" y="11708"/>
                    <a:pt x="4101" y="11708"/>
                  </a:cubicBezTo>
                  <a:cubicBezTo>
                    <a:pt x="4453" y="11708"/>
                    <a:pt x="4808" y="11529"/>
                    <a:pt x="5000" y="11133"/>
                  </a:cubicBezTo>
                  <a:lnTo>
                    <a:pt x="5617" y="9775"/>
                  </a:lnTo>
                  <a:cubicBezTo>
                    <a:pt x="5895" y="9621"/>
                    <a:pt x="6142" y="9436"/>
                    <a:pt x="6327" y="9189"/>
                  </a:cubicBezTo>
                  <a:lnTo>
                    <a:pt x="8179" y="9189"/>
                  </a:lnTo>
                  <a:cubicBezTo>
                    <a:pt x="8364" y="9436"/>
                    <a:pt x="8611" y="9621"/>
                    <a:pt x="8888" y="9775"/>
                  </a:cubicBezTo>
                  <a:lnTo>
                    <a:pt x="9475" y="11164"/>
                  </a:lnTo>
                  <a:cubicBezTo>
                    <a:pt x="9676" y="11542"/>
                    <a:pt x="10032" y="11714"/>
                    <a:pt x="10385" y="11714"/>
                  </a:cubicBezTo>
                  <a:cubicBezTo>
                    <a:pt x="10896" y="11714"/>
                    <a:pt x="11401" y="11353"/>
                    <a:pt x="11419" y="10732"/>
                  </a:cubicBezTo>
                  <a:lnTo>
                    <a:pt x="11419" y="9251"/>
                  </a:lnTo>
                  <a:cubicBezTo>
                    <a:pt x="12005" y="8541"/>
                    <a:pt x="12067" y="7522"/>
                    <a:pt x="11573" y="6782"/>
                  </a:cubicBezTo>
                  <a:lnTo>
                    <a:pt x="12654" y="6782"/>
                  </a:lnTo>
                  <a:lnTo>
                    <a:pt x="12654" y="9744"/>
                  </a:lnTo>
                  <a:cubicBezTo>
                    <a:pt x="12654" y="9883"/>
                    <a:pt x="12754" y="9953"/>
                    <a:pt x="12854" y="9953"/>
                  </a:cubicBezTo>
                  <a:cubicBezTo>
                    <a:pt x="12954" y="9953"/>
                    <a:pt x="13055" y="9883"/>
                    <a:pt x="13055" y="9744"/>
                  </a:cubicBezTo>
                  <a:lnTo>
                    <a:pt x="13055" y="6566"/>
                  </a:lnTo>
                  <a:cubicBezTo>
                    <a:pt x="13055" y="6442"/>
                    <a:pt x="12962" y="6350"/>
                    <a:pt x="12870" y="6350"/>
                  </a:cubicBezTo>
                  <a:lnTo>
                    <a:pt x="11203" y="6350"/>
                  </a:lnTo>
                  <a:cubicBezTo>
                    <a:pt x="10956" y="6103"/>
                    <a:pt x="10617" y="5918"/>
                    <a:pt x="10246" y="5825"/>
                  </a:cubicBezTo>
                  <a:close/>
                  <a:moveTo>
                    <a:pt x="4197" y="5825"/>
                  </a:moveTo>
                  <a:cubicBezTo>
                    <a:pt x="4074" y="5856"/>
                    <a:pt x="4012" y="5979"/>
                    <a:pt x="4043" y="6103"/>
                  </a:cubicBezTo>
                  <a:cubicBezTo>
                    <a:pt x="4070" y="6183"/>
                    <a:pt x="4143" y="6263"/>
                    <a:pt x="4242" y="6263"/>
                  </a:cubicBezTo>
                  <a:cubicBezTo>
                    <a:pt x="4257" y="6263"/>
                    <a:pt x="4273" y="6261"/>
                    <a:pt x="4290" y="6257"/>
                  </a:cubicBezTo>
                  <a:cubicBezTo>
                    <a:pt x="4413" y="6226"/>
                    <a:pt x="4568" y="6195"/>
                    <a:pt x="4691" y="6195"/>
                  </a:cubicBezTo>
                  <a:cubicBezTo>
                    <a:pt x="5185" y="6195"/>
                    <a:pt x="5617" y="6381"/>
                    <a:pt x="5957" y="6751"/>
                  </a:cubicBezTo>
                  <a:cubicBezTo>
                    <a:pt x="5987" y="6782"/>
                    <a:pt x="6049" y="6813"/>
                    <a:pt x="6111" y="6813"/>
                  </a:cubicBezTo>
                  <a:lnTo>
                    <a:pt x="8487" y="6813"/>
                  </a:lnTo>
                  <a:cubicBezTo>
                    <a:pt x="8518" y="6813"/>
                    <a:pt x="8580" y="6782"/>
                    <a:pt x="8611" y="6751"/>
                  </a:cubicBezTo>
                  <a:cubicBezTo>
                    <a:pt x="8950" y="6411"/>
                    <a:pt x="9382" y="6226"/>
                    <a:pt x="9845" y="6226"/>
                  </a:cubicBezTo>
                  <a:cubicBezTo>
                    <a:pt x="12098" y="6226"/>
                    <a:pt x="12098" y="9559"/>
                    <a:pt x="9845" y="9559"/>
                  </a:cubicBezTo>
                  <a:cubicBezTo>
                    <a:pt x="9320" y="9559"/>
                    <a:pt x="8796" y="9312"/>
                    <a:pt x="8487" y="8849"/>
                  </a:cubicBezTo>
                  <a:cubicBezTo>
                    <a:pt x="8456" y="8788"/>
                    <a:pt x="8364" y="8757"/>
                    <a:pt x="8302" y="8757"/>
                  </a:cubicBezTo>
                  <a:lnTo>
                    <a:pt x="6265" y="8757"/>
                  </a:lnTo>
                  <a:cubicBezTo>
                    <a:pt x="6203" y="8757"/>
                    <a:pt x="6142" y="8788"/>
                    <a:pt x="6080" y="8849"/>
                  </a:cubicBezTo>
                  <a:cubicBezTo>
                    <a:pt x="5738" y="9351"/>
                    <a:pt x="5231" y="9575"/>
                    <a:pt x="4729" y="9575"/>
                  </a:cubicBezTo>
                  <a:cubicBezTo>
                    <a:pt x="3871" y="9575"/>
                    <a:pt x="3025" y="8924"/>
                    <a:pt x="3025" y="7893"/>
                  </a:cubicBezTo>
                  <a:cubicBezTo>
                    <a:pt x="3025" y="7461"/>
                    <a:pt x="3210" y="7059"/>
                    <a:pt x="3518" y="6720"/>
                  </a:cubicBezTo>
                  <a:cubicBezTo>
                    <a:pt x="3642" y="6597"/>
                    <a:pt x="3611" y="6350"/>
                    <a:pt x="3395" y="6350"/>
                  </a:cubicBezTo>
                  <a:lnTo>
                    <a:pt x="1667" y="6350"/>
                  </a:lnTo>
                  <a:cubicBezTo>
                    <a:pt x="1543" y="6350"/>
                    <a:pt x="1451" y="6442"/>
                    <a:pt x="1451" y="6566"/>
                  </a:cubicBezTo>
                  <a:lnTo>
                    <a:pt x="1451" y="12738"/>
                  </a:lnTo>
                  <a:lnTo>
                    <a:pt x="1019" y="12738"/>
                  </a:lnTo>
                  <a:lnTo>
                    <a:pt x="1019" y="6566"/>
                  </a:lnTo>
                  <a:cubicBezTo>
                    <a:pt x="1019" y="6165"/>
                    <a:pt x="1327" y="5825"/>
                    <a:pt x="1728" y="5825"/>
                  </a:cubicBezTo>
                  <a:close/>
                  <a:moveTo>
                    <a:pt x="7963" y="13139"/>
                  </a:moveTo>
                  <a:cubicBezTo>
                    <a:pt x="7963" y="13294"/>
                    <a:pt x="7870" y="13417"/>
                    <a:pt x="7716" y="13417"/>
                  </a:cubicBezTo>
                  <a:lnTo>
                    <a:pt x="6821" y="13417"/>
                  </a:lnTo>
                  <a:cubicBezTo>
                    <a:pt x="6666" y="13417"/>
                    <a:pt x="6574" y="13294"/>
                    <a:pt x="6574" y="13139"/>
                  </a:cubicBezTo>
                  <a:close/>
                  <a:moveTo>
                    <a:pt x="12275" y="0"/>
                  </a:moveTo>
                  <a:cubicBezTo>
                    <a:pt x="11269" y="0"/>
                    <a:pt x="10272" y="637"/>
                    <a:pt x="10154" y="1967"/>
                  </a:cubicBezTo>
                  <a:lnTo>
                    <a:pt x="7284" y="1967"/>
                  </a:lnTo>
                  <a:cubicBezTo>
                    <a:pt x="7160" y="1967"/>
                    <a:pt x="7068" y="2060"/>
                    <a:pt x="7068" y="2183"/>
                  </a:cubicBezTo>
                  <a:lnTo>
                    <a:pt x="7068" y="3449"/>
                  </a:lnTo>
                  <a:lnTo>
                    <a:pt x="4105" y="3449"/>
                  </a:lnTo>
                  <a:lnTo>
                    <a:pt x="4105" y="2893"/>
                  </a:lnTo>
                  <a:cubicBezTo>
                    <a:pt x="4259" y="2831"/>
                    <a:pt x="4352" y="2708"/>
                    <a:pt x="4352" y="2554"/>
                  </a:cubicBezTo>
                  <a:lnTo>
                    <a:pt x="4352" y="1875"/>
                  </a:lnTo>
                  <a:cubicBezTo>
                    <a:pt x="4352" y="1659"/>
                    <a:pt x="4167" y="1474"/>
                    <a:pt x="3951" y="1474"/>
                  </a:cubicBezTo>
                  <a:lnTo>
                    <a:pt x="3580" y="1474"/>
                  </a:lnTo>
                  <a:lnTo>
                    <a:pt x="3580" y="1196"/>
                  </a:lnTo>
                  <a:cubicBezTo>
                    <a:pt x="3580" y="837"/>
                    <a:pt x="3286" y="592"/>
                    <a:pt x="2972" y="592"/>
                  </a:cubicBezTo>
                  <a:cubicBezTo>
                    <a:pt x="2854" y="592"/>
                    <a:pt x="2733" y="626"/>
                    <a:pt x="2623" y="702"/>
                  </a:cubicBezTo>
                  <a:cubicBezTo>
                    <a:pt x="2469" y="825"/>
                    <a:pt x="2346" y="980"/>
                    <a:pt x="2253" y="1165"/>
                  </a:cubicBezTo>
                  <a:lnTo>
                    <a:pt x="2222" y="1165"/>
                  </a:lnTo>
                  <a:cubicBezTo>
                    <a:pt x="2130" y="980"/>
                    <a:pt x="2006" y="825"/>
                    <a:pt x="1852" y="702"/>
                  </a:cubicBezTo>
                  <a:cubicBezTo>
                    <a:pt x="1742" y="626"/>
                    <a:pt x="1622" y="592"/>
                    <a:pt x="1504" y="592"/>
                  </a:cubicBezTo>
                  <a:cubicBezTo>
                    <a:pt x="1189" y="592"/>
                    <a:pt x="895" y="837"/>
                    <a:pt x="895" y="1196"/>
                  </a:cubicBezTo>
                  <a:lnTo>
                    <a:pt x="895" y="1474"/>
                  </a:lnTo>
                  <a:lnTo>
                    <a:pt x="494" y="1474"/>
                  </a:lnTo>
                  <a:cubicBezTo>
                    <a:pt x="278" y="1474"/>
                    <a:pt x="124" y="1628"/>
                    <a:pt x="124" y="1844"/>
                  </a:cubicBezTo>
                  <a:lnTo>
                    <a:pt x="124" y="2554"/>
                  </a:lnTo>
                  <a:cubicBezTo>
                    <a:pt x="124" y="2677"/>
                    <a:pt x="216" y="2831"/>
                    <a:pt x="340" y="2893"/>
                  </a:cubicBezTo>
                  <a:lnTo>
                    <a:pt x="340" y="4375"/>
                  </a:lnTo>
                  <a:cubicBezTo>
                    <a:pt x="340" y="4652"/>
                    <a:pt x="556" y="4868"/>
                    <a:pt x="833" y="4868"/>
                  </a:cubicBezTo>
                  <a:lnTo>
                    <a:pt x="3642" y="4868"/>
                  </a:lnTo>
                  <a:cubicBezTo>
                    <a:pt x="3889" y="4868"/>
                    <a:pt x="4136" y="4652"/>
                    <a:pt x="4136" y="4375"/>
                  </a:cubicBezTo>
                  <a:lnTo>
                    <a:pt x="4136" y="3850"/>
                  </a:lnTo>
                  <a:lnTo>
                    <a:pt x="7068" y="3850"/>
                  </a:lnTo>
                  <a:lnTo>
                    <a:pt x="7068" y="4776"/>
                  </a:lnTo>
                  <a:cubicBezTo>
                    <a:pt x="6790" y="4868"/>
                    <a:pt x="6605" y="5115"/>
                    <a:pt x="6605" y="5424"/>
                  </a:cubicBezTo>
                  <a:lnTo>
                    <a:pt x="1728" y="5424"/>
                  </a:lnTo>
                  <a:cubicBezTo>
                    <a:pt x="1080" y="5424"/>
                    <a:pt x="556" y="5948"/>
                    <a:pt x="556" y="6597"/>
                  </a:cubicBezTo>
                  <a:lnTo>
                    <a:pt x="556" y="12769"/>
                  </a:lnTo>
                  <a:lnTo>
                    <a:pt x="216" y="12769"/>
                  </a:lnTo>
                  <a:cubicBezTo>
                    <a:pt x="124" y="12769"/>
                    <a:pt x="31" y="12862"/>
                    <a:pt x="31" y="12954"/>
                  </a:cubicBezTo>
                  <a:lnTo>
                    <a:pt x="31" y="13479"/>
                  </a:lnTo>
                  <a:cubicBezTo>
                    <a:pt x="0" y="14065"/>
                    <a:pt x="494" y="14528"/>
                    <a:pt x="1080" y="14528"/>
                  </a:cubicBezTo>
                  <a:lnTo>
                    <a:pt x="2037" y="14528"/>
                  </a:lnTo>
                  <a:cubicBezTo>
                    <a:pt x="2315" y="14528"/>
                    <a:pt x="2315" y="14096"/>
                    <a:pt x="2037" y="14096"/>
                  </a:cubicBezTo>
                  <a:lnTo>
                    <a:pt x="1080" y="14096"/>
                  </a:lnTo>
                  <a:cubicBezTo>
                    <a:pt x="710" y="14096"/>
                    <a:pt x="432" y="13818"/>
                    <a:pt x="432" y="13479"/>
                  </a:cubicBezTo>
                  <a:lnTo>
                    <a:pt x="432" y="13139"/>
                  </a:lnTo>
                  <a:lnTo>
                    <a:pt x="6142" y="13139"/>
                  </a:lnTo>
                  <a:cubicBezTo>
                    <a:pt x="6142" y="13510"/>
                    <a:pt x="6450" y="13818"/>
                    <a:pt x="6821" y="13818"/>
                  </a:cubicBezTo>
                  <a:lnTo>
                    <a:pt x="7716" y="13818"/>
                  </a:lnTo>
                  <a:cubicBezTo>
                    <a:pt x="8086" y="13818"/>
                    <a:pt x="8395" y="13510"/>
                    <a:pt x="8395" y="13139"/>
                  </a:cubicBezTo>
                  <a:lnTo>
                    <a:pt x="14073" y="13139"/>
                  </a:lnTo>
                  <a:lnTo>
                    <a:pt x="14073" y="13448"/>
                  </a:lnTo>
                  <a:cubicBezTo>
                    <a:pt x="14073" y="13787"/>
                    <a:pt x="13795" y="14065"/>
                    <a:pt x="13456" y="14065"/>
                  </a:cubicBezTo>
                  <a:lnTo>
                    <a:pt x="3241" y="14065"/>
                  </a:lnTo>
                  <a:cubicBezTo>
                    <a:pt x="2963" y="14065"/>
                    <a:pt x="2963" y="14497"/>
                    <a:pt x="3241" y="14497"/>
                  </a:cubicBezTo>
                  <a:lnTo>
                    <a:pt x="13487" y="14497"/>
                  </a:lnTo>
                  <a:cubicBezTo>
                    <a:pt x="14042" y="14497"/>
                    <a:pt x="14536" y="14034"/>
                    <a:pt x="14536" y="13448"/>
                  </a:cubicBezTo>
                  <a:lnTo>
                    <a:pt x="14536" y="12923"/>
                  </a:lnTo>
                  <a:cubicBezTo>
                    <a:pt x="14536" y="12831"/>
                    <a:pt x="14413" y="12738"/>
                    <a:pt x="14320" y="12738"/>
                  </a:cubicBezTo>
                  <a:lnTo>
                    <a:pt x="13950" y="12738"/>
                  </a:lnTo>
                  <a:lnTo>
                    <a:pt x="13950" y="6566"/>
                  </a:lnTo>
                  <a:cubicBezTo>
                    <a:pt x="13950" y="5918"/>
                    <a:pt x="13425" y="5393"/>
                    <a:pt x="12808" y="5393"/>
                  </a:cubicBezTo>
                  <a:lnTo>
                    <a:pt x="7932" y="5393"/>
                  </a:lnTo>
                  <a:cubicBezTo>
                    <a:pt x="7932" y="5115"/>
                    <a:pt x="7747" y="4868"/>
                    <a:pt x="7500" y="4776"/>
                  </a:cubicBezTo>
                  <a:lnTo>
                    <a:pt x="7500" y="2399"/>
                  </a:lnTo>
                  <a:lnTo>
                    <a:pt x="10154" y="2399"/>
                  </a:lnTo>
                  <a:cubicBezTo>
                    <a:pt x="10243" y="3503"/>
                    <a:pt x="11197" y="4347"/>
                    <a:pt x="12292" y="4347"/>
                  </a:cubicBezTo>
                  <a:cubicBezTo>
                    <a:pt x="12330" y="4347"/>
                    <a:pt x="12368" y="4346"/>
                    <a:pt x="12407" y="4344"/>
                  </a:cubicBezTo>
                  <a:cubicBezTo>
                    <a:pt x="13579" y="4282"/>
                    <a:pt x="14474" y="3325"/>
                    <a:pt x="14474" y="2183"/>
                  </a:cubicBezTo>
                  <a:cubicBezTo>
                    <a:pt x="14474" y="753"/>
                    <a:pt x="13369" y="0"/>
                    <a:pt x="1227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0" name="Google Shape;12770;p23"/>
            <p:cNvSpPr/>
            <p:nvPr/>
          </p:nvSpPr>
          <p:spPr>
            <a:xfrm>
              <a:off x="3346750" y="2079950"/>
              <a:ext cx="46325" cy="43625"/>
            </a:xfrm>
            <a:custGeom>
              <a:avLst/>
              <a:gdLst/>
              <a:ahLst/>
              <a:cxnLst/>
              <a:rect l="l" t="t" r="r" b="b"/>
              <a:pathLst>
                <a:path w="1853" h="1745" extrusionOk="0">
                  <a:moveTo>
                    <a:pt x="926" y="0"/>
                  </a:moveTo>
                  <a:cubicBezTo>
                    <a:pt x="818" y="0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10" y="1104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104"/>
                  </a:lnTo>
                  <a:lnTo>
                    <a:pt x="1574" y="1104"/>
                  </a:lnTo>
                  <a:cubicBezTo>
                    <a:pt x="1852" y="1104"/>
                    <a:pt x="1852" y="672"/>
                    <a:pt x="1574" y="672"/>
                  </a:cubicBezTo>
                  <a:lnTo>
                    <a:pt x="1142" y="672"/>
                  </a:lnTo>
                  <a:lnTo>
                    <a:pt x="1142" y="209"/>
                  </a:lnTo>
                  <a:cubicBezTo>
                    <a:pt x="1142" y="70"/>
                    <a:pt x="1034" y="0"/>
                    <a:pt x="92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1" name="Google Shape;12771;p23"/>
            <p:cNvSpPr/>
            <p:nvPr/>
          </p:nvSpPr>
          <p:spPr>
            <a:xfrm>
              <a:off x="3474825" y="2079950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57" y="0"/>
                  </a:moveTo>
                  <a:cubicBezTo>
                    <a:pt x="849" y="0"/>
                    <a:pt x="741" y="70"/>
                    <a:pt x="741" y="209"/>
                  </a:cubicBezTo>
                  <a:lnTo>
                    <a:pt x="741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41" y="1104"/>
                  </a:lnTo>
                  <a:lnTo>
                    <a:pt x="741" y="1536"/>
                  </a:lnTo>
                  <a:cubicBezTo>
                    <a:pt x="741" y="1675"/>
                    <a:pt x="849" y="1744"/>
                    <a:pt x="957" y="1744"/>
                  </a:cubicBezTo>
                  <a:cubicBezTo>
                    <a:pt x="1065" y="1744"/>
                    <a:pt x="1173" y="1675"/>
                    <a:pt x="1173" y="1536"/>
                  </a:cubicBezTo>
                  <a:lnTo>
                    <a:pt x="1173" y="1104"/>
                  </a:lnTo>
                  <a:lnTo>
                    <a:pt x="1605" y="1104"/>
                  </a:lnTo>
                  <a:cubicBezTo>
                    <a:pt x="1883" y="1104"/>
                    <a:pt x="1883" y="672"/>
                    <a:pt x="1605" y="672"/>
                  </a:cubicBezTo>
                  <a:lnTo>
                    <a:pt x="1173" y="672"/>
                  </a:lnTo>
                  <a:lnTo>
                    <a:pt x="1173" y="209"/>
                  </a:lnTo>
                  <a:cubicBezTo>
                    <a:pt x="1173" y="70"/>
                    <a:pt x="1065" y="0"/>
                    <a:pt x="957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2" name="Google Shape;12772;p23"/>
            <p:cNvSpPr/>
            <p:nvPr/>
          </p:nvSpPr>
          <p:spPr>
            <a:xfrm>
              <a:off x="3423900" y="2085150"/>
              <a:ext cx="20850" cy="10825"/>
            </a:xfrm>
            <a:custGeom>
              <a:avLst/>
              <a:gdLst/>
              <a:ahLst/>
              <a:cxnLst/>
              <a:rect l="l" t="t" r="r" b="b"/>
              <a:pathLst>
                <a:path w="83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649" y="433"/>
                  </a:lnTo>
                  <a:cubicBezTo>
                    <a:pt x="741" y="433"/>
                    <a:pt x="834" y="340"/>
                    <a:pt x="834" y="217"/>
                  </a:cubicBezTo>
                  <a:cubicBezTo>
                    <a:pt x="834" y="93"/>
                    <a:pt x="741" y="1"/>
                    <a:pt x="64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3" name="Google Shape;12773;p23"/>
            <p:cNvSpPr/>
            <p:nvPr/>
          </p:nvSpPr>
          <p:spPr>
            <a:xfrm>
              <a:off x="3423900" y="2103550"/>
              <a:ext cx="20850" cy="10175"/>
            </a:xfrm>
            <a:custGeom>
              <a:avLst/>
              <a:gdLst/>
              <a:ahLst/>
              <a:cxnLst/>
              <a:rect l="l" t="t" r="r" b="b"/>
              <a:pathLst>
                <a:path w="834" h="407" extrusionOk="0">
                  <a:moveTo>
                    <a:pt x="678" y="1"/>
                  </a:moveTo>
                  <a:cubicBezTo>
                    <a:pt x="668" y="1"/>
                    <a:pt x="659" y="2"/>
                    <a:pt x="649" y="5"/>
                  </a:cubicBezTo>
                  <a:lnTo>
                    <a:pt x="217" y="5"/>
                  </a:lnTo>
                  <a:cubicBezTo>
                    <a:pt x="93" y="5"/>
                    <a:pt x="1" y="98"/>
                    <a:pt x="1" y="191"/>
                  </a:cubicBezTo>
                  <a:cubicBezTo>
                    <a:pt x="1" y="314"/>
                    <a:pt x="93" y="407"/>
                    <a:pt x="217" y="407"/>
                  </a:cubicBezTo>
                  <a:lnTo>
                    <a:pt x="649" y="407"/>
                  </a:lnTo>
                  <a:cubicBezTo>
                    <a:pt x="741" y="407"/>
                    <a:pt x="834" y="314"/>
                    <a:pt x="834" y="191"/>
                  </a:cubicBezTo>
                  <a:cubicBezTo>
                    <a:pt x="834" y="108"/>
                    <a:pt x="760" y="1"/>
                    <a:pt x="678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74" name="Google Shape;12774;p23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بازاریابی دیجیتال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775" name="Google Shape;12775;p23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vert="horz" wrap="square" lIns="121900" tIns="121900" rIns="121900" bIns="121900" anchor="t" anchorCtr="0" compatLnSpc="1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390418" y="2357055"/>
            <a:ext cx="483263" cy="472819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3388878" y="2357009"/>
            <a:ext cx="475649" cy="470985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4363871" y="2355215"/>
            <a:ext cx="456675" cy="473736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2396782" y="2354099"/>
            <a:ext cx="476607" cy="474852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6430660" y="2356132"/>
            <a:ext cx="384521" cy="472979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7355346" y="2354257"/>
            <a:ext cx="474692" cy="473736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8365459" y="2356133"/>
            <a:ext cx="474692" cy="471863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9379291" y="2358011"/>
            <a:ext cx="403496" cy="476607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10323061" y="2357088"/>
            <a:ext cx="472819" cy="473776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10320192" y="3055813"/>
            <a:ext cx="475689" cy="472779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9343323" y="3055813"/>
            <a:ext cx="473736" cy="472779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8364503" y="3056729"/>
            <a:ext cx="474692" cy="472819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7352475" y="3056729"/>
            <a:ext cx="474732" cy="473776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6360380" y="3141241"/>
            <a:ext cx="473776" cy="30379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5450807" y="3437219"/>
            <a:ext cx="14311" cy="24875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5758419" y="339277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5758419" y="3429766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5758419" y="335478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5758419" y="3317750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5758419" y="3281675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5758419" y="3244682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5697667" y="3455397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5697667" y="338137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5697667" y="34174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5697667" y="334529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5514429" y="3363314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5514429" y="328928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5514429" y="332632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5514429" y="340130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5514429" y="343833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5682481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5755589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5431833" y="3144985"/>
            <a:ext cx="23799" cy="14271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571855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546886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5644491" y="3144985"/>
            <a:ext cx="24755" cy="14271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5505897" y="3144985"/>
            <a:ext cx="24715" cy="14271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5846715" y="3126010"/>
            <a:ext cx="52261" cy="52261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5431832" y="3096591"/>
            <a:ext cx="394965" cy="330387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5865690" y="329403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5865690" y="3220923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5865690" y="333106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5865690" y="325795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5865690" y="34060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5865690" y="344307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5865690" y="3368058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5363507" y="3056688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4327795" y="3054777"/>
            <a:ext cx="482307" cy="47855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3392665" y="3054736"/>
            <a:ext cx="470905" cy="473776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2374938" y="3055813"/>
            <a:ext cx="490877" cy="473736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390418" y="3056569"/>
            <a:ext cx="474692" cy="473895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388542" y="3781088"/>
            <a:ext cx="475689" cy="475649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2367316" y="3779123"/>
            <a:ext cx="482307" cy="472819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3390791" y="3782004"/>
            <a:ext cx="474692" cy="475649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4311651" y="3781764"/>
            <a:ext cx="493708" cy="475928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5363581" y="3782003"/>
            <a:ext cx="474692" cy="469989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6359463" y="3778296"/>
            <a:ext cx="474692" cy="477483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7350602" y="3791531"/>
            <a:ext cx="476607" cy="450935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8394879" y="3781326"/>
            <a:ext cx="413024" cy="473497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9329901" y="3781953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10332432" y="3781037"/>
            <a:ext cx="454761" cy="474692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10335379" y="4561411"/>
            <a:ext cx="468075" cy="473736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9501750" y="4765451"/>
            <a:ext cx="138645" cy="14271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9501750" y="4800570"/>
            <a:ext cx="138645" cy="14311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9533082" y="4833817"/>
            <a:ext cx="75980" cy="14271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9343216" y="4563267"/>
            <a:ext cx="450017" cy="473736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8364503" y="4563324"/>
            <a:ext cx="474692" cy="473736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7351519" y="4560455"/>
            <a:ext cx="474732" cy="473776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6347023" y="4559439"/>
            <a:ext cx="488007" cy="474373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5365455" y="4561411"/>
            <a:ext cx="468075" cy="473736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4330602" y="4561194"/>
            <a:ext cx="474692" cy="474852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accent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3390791" y="4561411"/>
            <a:ext cx="472779" cy="472819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2371150" y="4574327"/>
            <a:ext cx="479436" cy="450735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454995" y="4560456"/>
            <a:ext cx="388348" cy="475649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411345" y="5318974"/>
            <a:ext cx="476607" cy="474692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2375894" y="5320648"/>
            <a:ext cx="471863" cy="472061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3392665" y="5339784"/>
            <a:ext cx="474692" cy="435865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4330666" y="5321685"/>
            <a:ext cx="474692" cy="474852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5374868" y="5319865"/>
            <a:ext cx="473773" cy="470905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6359463" y="5319931"/>
            <a:ext cx="474692" cy="474692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7362919" y="5319932"/>
            <a:ext cx="474692" cy="470905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8364503" y="5318974"/>
            <a:ext cx="486093" cy="474333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9330010" y="5319932"/>
            <a:ext cx="474692" cy="475649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10321147" y="5323480"/>
            <a:ext cx="474732" cy="471145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5364497" y="2357088"/>
            <a:ext cx="477563" cy="473776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accent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عناصر اینفوگرافیک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vert="horz" wrap="square" lIns="121900" tIns="121900" rIns="121900" bIns="121900" anchor="t" anchorCtr="0" compatLnSpc="1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6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9">
            <a:extLst>
              <a:ext uri="{FF2B5EF4-FFF2-40B4-BE49-F238E27FC236}">
                <a16:creationId xmlns:a16="http://schemas.microsoft.com/office/drawing/2014/main" id="{808D0A1A-2426-F3BD-BB03-D4C862AA7CBC}"/>
              </a:ext>
            </a:extLst>
          </p:cNvPr>
          <p:cNvSpPr/>
          <p:nvPr/>
        </p:nvSpPr>
        <p:spPr>
          <a:xfrm>
            <a:off x="9466252" y="4328403"/>
            <a:ext cx="2736177" cy="2553946"/>
          </a:xfrm>
          <a:prstGeom prst="rect">
            <a:avLst/>
          </a:pr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5400" b="1" i="0" u="none" strike="noStrike" kern="1200" cap="none" spc="0" baseline="0">
              <a:solidFill>
                <a:srgbClr val="1F315C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3" name="Rectángulo 3">
            <a:extLst>
              <a:ext uri="{FF2B5EF4-FFF2-40B4-BE49-F238E27FC236}">
                <a16:creationId xmlns:a16="http://schemas.microsoft.com/office/drawing/2014/main" id="{D022184F-5139-C7B6-91B7-B7257390050F}"/>
              </a:ext>
            </a:extLst>
          </p:cNvPr>
          <p:cNvSpPr/>
          <p:nvPr/>
        </p:nvSpPr>
        <p:spPr>
          <a:xfrm>
            <a:off x="468922" y="562712"/>
            <a:ext cx="11243654" cy="5732583"/>
          </a:xfrm>
          <a:prstGeom prst="rect">
            <a:avLst/>
          </a:prstGeom>
          <a:blipFill>
            <a:blip r:embed="rId3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2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4" name="Marcador de contenido 16">
            <a:extLst>
              <a:ext uri="{FF2B5EF4-FFF2-40B4-BE49-F238E27FC236}">
                <a16:creationId xmlns:a16="http://schemas.microsoft.com/office/drawing/2014/main" id="{72DF2689-C227-5BE9-2768-7663E9E9FD3E}"/>
              </a:ext>
            </a:extLst>
          </p:cNvPr>
          <p:cNvSpPr txBox="1"/>
          <p:nvPr/>
        </p:nvSpPr>
        <p:spPr>
          <a:xfrm>
            <a:off x="2619966" y="4212192"/>
            <a:ext cx="6961235" cy="11719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noAutofit/>
          </a:bodyPr>
          <a:lstStyle/>
          <a:p>
            <a:pPr lvl="0" algn="ctr" rtl="1">
              <a:lnSpc>
                <a:spcPct val="150000"/>
              </a:lnSpc>
              <a:spcBef>
                <a:spcPts val="1000"/>
              </a:spcBef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قالب پاورپوینت حرفه ای، قابل ویرایش، جهت استفاده در جلسات دفاع رساله، پایان نامه، پروپوزال و سمینار و... می باشد.</a:t>
            </a:r>
            <a:endParaRPr lang="es-ES" sz="1600" b="0" i="0" u="none" strike="noStrike" kern="1200" cap="none" spc="0" baseline="0" dirty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5" name="Rectángulo 6">
            <a:extLst>
              <a:ext uri="{FF2B5EF4-FFF2-40B4-BE49-F238E27FC236}">
                <a16:creationId xmlns:a16="http://schemas.microsoft.com/office/drawing/2014/main" id="{E3F4887B-4578-C1D9-78A4-E0FD6AFBB90B}"/>
              </a:ext>
            </a:extLst>
          </p:cNvPr>
          <p:cNvSpPr/>
          <p:nvPr/>
        </p:nvSpPr>
        <p:spPr>
          <a:xfrm>
            <a:off x="476868" y="558140"/>
            <a:ext cx="1369707" cy="1278486"/>
          </a:xfrm>
          <a:prstGeom prst="rect">
            <a:avLst/>
          </a:pr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5400" b="1" i="0" u="none" strike="noStrike" kern="1200" cap="none" spc="0" baseline="0">
              <a:solidFill>
                <a:srgbClr val="1F315C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6" name="TextBox 4">
            <a:extLst>
              <a:ext uri="{FF2B5EF4-FFF2-40B4-BE49-F238E27FC236}">
                <a16:creationId xmlns:a16="http://schemas.microsoft.com/office/drawing/2014/main" id="{F3D70A6A-2037-ED74-2557-AFA446C63D60}"/>
              </a:ext>
            </a:extLst>
          </p:cNvPr>
          <p:cNvSpPr txBox="1"/>
          <p:nvPr/>
        </p:nvSpPr>
        <p:spPr>
          <a:xfrm>
            <a:off x="4096768" y="1085676"/>
            <a:ext cx="3959297" cy="377026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5720" rIns="0" bIns="45720" anchor="t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3900" b="1" i="0" u="none" strike="noStrike" kern="1200" cap="none" spc="0" baseline="0" dirty="0">
                <a:solidFill>
                  <a:srgbClr val="0F78FF"/>
                </a:solidFill>
                <a:uFillTx/>
                <a:latin typeface="Arial" pitchFamily="34"/>
                <a:cs typeface="B Nazanin" panose="00000400000000000000" pitchFamily="2" charset="-78"/>
              </a:rPr>
              <a:t>01</a:t>
            </a:r>
          </a:p>
        </p:txBody>
      </p:sp>
      <p:sp>
        <p:nvSpPr>
          <p:cNvPr id="7" name="CuadroTexto 4">
            <a:extLst>
              <a:ext uri="{FF2B5EF4-FFF2-40B4-BE49-F238E27FC236}">
                <a16:creationId xmlns:a16="http://schemas.microsoft.com/office/drawing/2014/main" id="{4BC097D7-9BE9-0FE0-6BB8-4C9B1C26ADD8}"/>
              </a:ext>
            </a:extLst>
          </p:cNvPr>
          <p:cNvSpPr txBox="1"/>
          <p:nvPr/>
        </p:nvSpPr>
        <p:spPr>
          <a:xfrm>
            <a:off x="489935" y="2851913"/>
            <a:ext cx="11212125" cy="132343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lvl="0" algn="ct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8000" b="1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عنوان فصل</a:t>
            </a:r>
            <a:endParaRPr lang="es-ES" sz="8000" b="1" i="0" u="none" strike="noStrike" kern="1200" cap="none" spc="0" baseline="0" dirty="0">
              <a:solidFill>
                <a:srgbClr val="0F78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2">
            <a:extLst>
              <a:ext uri="{FF2B5EF4-FFF2-40B4-BE49-F238E27FC236}">
                <a16:creationId xmlns:a16="http://schemas.microsoft.com/office/drawing/2014/main" id="{48B89F65-463A-5919-70D7-BD12FC10D286}"/>
              </a:ext>
            </a:extLst>
          </p:cNvPr>
          <p:cNvSpPr/>
          <p:nvPr/>
        </p:nvSpPr>
        <p:spPr>
          <a:xfrm>
            <a:off x="7167679" y="-28575"/>
            <a:ext cx="4513048" cy="6858000"/>
          </a:xfrm>
          <a:prstGeom prst="rect">
            <a:avLst/>
          </a:pr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pic>
        <p:nvPicPr>
          <p:cNvPr id="3" name="Picture Placeholder 10">
            <a:extLst>
              <a:ext uri="{FF2B5EF4-FFF2-40B4-BE49-F238E27FC236}">
                <a16:creationId xmlns:a16="http://schemas.microsoft.com/office/drawing/2014/main" id="{1DFAE625-2344-A764-CAE1-AAC91EBEED63}"/>
              </a:ext>
            </a:extLst>
          </p:cNvPr>
          <p:cNvPicPr>
            <a:picLocks noGrp="1" noChangeAspect="1"/>
          </p:cNvPicPr>
          <p:nvPr>
            <p:ph type="pic" idx="4294967295"/>
          </p:nvPr>
        </p:nvPicPr>
        <p:blipFill>
          <a:blip r:embed="rId2">
            <a:alphaModFix amt="90000"/>
          </a:blip>
          <a:srcRect l="10360" r="10360"/>
          <a:stretch>
            <a:fillRect/>
          </a:stretch>
        </p:blipFill>
        <p:spPr>
          <a:xfrm>
            <a:off x="9615409" y="4396974"/>
            <a:ext cx="1853497" cy="1670444"/>
          </a:xfrm>
          <a:solidFill>
            <a:srgbClr val="0591E5"/>
          </a:solidFill>
        </p:spPr>
      </p:pic>
      <p:sp>
        <p:nvSpPr>
          <p:cNvPr id="4" name="Text Placeholder 1">
            <a:extLst>
              <a:ext uri="{FF2B5EF4-FFF2-40B4-BE49-F238E27FC236}">
                <a16:creationId xmlns:a16="http://schemas.microsoft.com/office/drawing/2014/main" id="{1EE94F77-D3E3-8D19-DE00-2F61A170333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80" y="339507"/>
            <a:ext cx="11573195" cy="724250"/>
          </a:xfrm>
        </p:spPr>
        <p:txBody>
          <a:bodyPr anchor="ctr" anchorCtr="1">
            <a:noAutofit/>
          </a:bodyPr>
          <a:lstStyle/>
          <a:p>
            <a:pPr marL="0" lvl="0" indent="0" algn="r" rtl="1">
              <a:buNone/>
            </a:pPr>
            <a:r>
              <a:rPr lang="fa-IR" sz="5400" dirty="0">
                <a:solidFill>
                  <a:schemeClr val="bg1"/>
                </a:solidFill>
                <a:ea typeface="굴림" pitchFamily="34"/>
                <a:cs typeface="B Nazanin" panose="00000400000000000000" pitchFamily="2" charset="-78"/>
              </a:rPr>
              <a:t>بازاریابی از ط</a:t>
            </a:r>
            <a:r>
              <a:rPr lang="fa-IR" sz="5400" dirty="0">
                <a:solidFill>
                  <a:srgbClr val="444444"/>
                </a:solidFill>
                <a:ea typeface="굴림" pitchFamily="34"/>
                <a:cs typeface="B Nazanin" panose="00000400000000000000" pitchFamily="2" charset="-78"/>
              </a:rPr>
              <a:t>ریق رسانه های اجتماعی</a:t>
            </a:r>
            <a:endParaRPr lang="en-US" sz="5400" dirty="0">
              <a:solidFill>
                <a:srgbClr val="FFFFFF"/>
              </a:solidFill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5" name="자유형: 도형 16">
            <a:extLst>
              <a:ext uri="{FF2B5EF4-FFF2-40B4-BE49-F238E27FC236}">
                <a16:creationId xmlns:a16="http://schemas.microsoft.com/office/drawing/2014/main" id="{783D889E-F9D6-5EC2-B49B-9675BC1E3FCC}"/>
              </a:ext>
            </a:extLst>
          </p:cNvPr>
          <p:cNvSpPr/>
          <p:nvPr/>
        </p:nvSpPr>
        <p:spPr>
          <a:xfrm>
            <a:off x="1875635" y="1819079"/>
            <a:ext cx="4513048" cy="264550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313174"/>
              <a:gd name="f7" fmla="val 2000006"/>
              <a:gd name="f8" fmla="val 1835352"/>
              <a:gd name="f9" fmla="val 1800200"/>
              <a:gd name="f10" fmla="val 1520716"/>
              <a:gd name="f11" fmla="val 1311468"/>
              <a:gd name="f12" fmla="val 1124461"/>
              <a:gd name="f13" fmla="val 1785626"/>
              <a:gd name="f14" fmla="val 4044"/>
              <a:gd name="f15" fmla="val 1796036"/>
              <a:gd name="f16" fmla="+- 0 0 -90"/>
              <a:gd name="f17" fmla="*/ f3 1 3313174"/>
              <a:gd name="f18" fmla="*/ f4 1 2000006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3313174"/>
              <a:gd name="f27" fmla="*/ f23 1 2000006"/>
              <a:gd name="f28" fmla="*/ 0 f24 1"/>
              <a:gd name="f29" fmla="*/ 1835352 f24 1"/>
              <a:gd name="f30" fmla="*/ 3313174 f24 1"/>
              <a:gd name="f31" fmla="*/ 1520716 f24 1"/>
              <a:gd name="f32" fmla="*/ 4044 f24 1"/>
              <a:gd name="f33" fmla="*/ 0 f23 1"/>
              <a:gd name="f34" fmla="*/ 1800200 f23 1"/>
              <a:gd name="f35" fmla="*/ 1311468 f24 1"/>
              <a:gd name="f36" fmla="*/ 2000006 f23 1"/>
              <a:gd name="f37" fmla="*/ 1796036 f23 1"/>
              <a:gd name="f38" fmla="*/ 1124461 f24 1"/>
              <a:gd name="f39" fmla="*/ 1785626 f23 1"/>
              <a:gd name="f40" fmla="+- f25 0 f1"/>
              <a:gd name="f41" fmla="*/ f28 1 3313174"/>
              <a:gd name="f42" fmla="*/ f29 1 3313174"/>
              <a:gd name="f43" fmla="*/ f30 1 3313174"/>
              <a:gd name="f44" fmla="*/ f31 1 3313174"/>
              <a:gd name="f45" fmla="*/ f32 1 3313174"/>
              <a:gd name="f46" fmla="*/ f33 1 2000006"/>
              <a:gd name="f47" fmla="*/ f34 1 2000006"/>
              <a:gd name="f48" fmla="*/ f35 1 3313174"/>
              <a:gd name="f49" fmla="*/ f36 1 2000006"/>
              <a:gd name="f50" fmla="*/ f37 1 2000006"/>
              <a:gd name="f51" fmla="*/ f38 1 3313174"/>
              <a:gd name="f52" fmla="*/ f39 1 2000006"/>
              <a:gd name="f53" fmla="*/ f19 1 f26"/>
              <a:gd name="f54" fmla="*/ f20 1 f26"/>
              <a:gd name="f55" fmla="*/ f19 1 f27"/>
              <a:gd name="f56" fmla="*/ f21 1 f27"/>
              <a:gd name="f57" fmla="*/ f41 1 f26"/>
              <a:gd name="f58" fmla="*/ f46 1 f27"/>
              <a:gd name="f59" fmla="*/ f42 1 f26"/>
              <a:gd name="f60" fmla="*/ f43 1 f26"/>
              <a:gd name="f61" fmla="*/ f47 1 f27"/>
              <a:gd name="f62" fmla="*/ f44 1 f26"/>
              <a:gd name="f63" fmla="*/ f48 1 f26"/>
              <a:gd name="f64" fmla="*/ f49 1 f27"/>
              <a:gd name="f65" fmla="*/ f51 1 f26"/>
              <a:gd name="f66" fmla="*/ f52 1 f27"/>
              <a:gd name="f67" fmla="*/ f45 1 f26"/>
              <a:gd name="f68" fmla="*/ f50 1 f27"/>
              <a:gd name="f69" fmla="*/ f53 f17 1"/>
              <a:gd name="f70" fmla="*/ f54 f17 1"/>
              <a:gd name="f71" fmla="*/ f56 f18 1"/>
              <a:gd name="f72" fmla="*/ f55 f18 1"/>
              <a:gd name="f73" fmla="*/ f57 f17 1"/>
              <a:gd name="f74" fmla="*/ f58 f18 1"/>
              <a:gd name="f75" fmla="*/ f59 f17 1"/>
              <a:gd name="f76" fmla="*/ f60 f17 1"/>
              <a:gd name="f77" fmla="*/ f61 f18 1"/>
              <a:gd name="f78" fmla="*/ f62 f17 1"/>
              <a:gd name="f79" fmla="*/ f63 f17 1"/>
              <a:gd name="f80" fmla="*/ f64 f18 1"/>
              <a:gd name="f81" fmla="*/ f65 f17 1"/>
              <a:gd name="f82" fmla="*/ f66 f18 1"/>
              <a:gd name="f83" fmla="*/ f67 f17 1"/>
              <a:gd name="f84" fmla="*/ f68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73" y="f74"/>
              </a:cxn>
              <a:cxn ang="f40">
                <a:pos x="f75" y="f74"/>
              </a:cxn>
              <a:cxn ang="f40">
                <a:pos x="f76" y="f77"/>
              </a:cxn>
              <a:cxn ang="f40">
                <a:pos x="f78" y="f77"/>
              </a:cxn>
              <a:cxn ang="f40">
                <a:pos x="f79" y="f80"/>
              </a:cxn>
              <a:cxn ang="f40">
                <a:pos x="f81" y="f82"/>
              </a:cxn>
              <a:cxn ang="f40">
                <a:pos x="f83" y="f84"/>
              </a:cxn>
              <a:cxn ang="f40">
                <a:pos x="f73" y="f74"/>
              </a:cxn>
            </a:cxnLst>
            <a:rect l="f69" t="f72" r="f70" b="f71"/>
            <a:pathLst>
              <a:path w="3313174" h="2000006">
                <a:moveTo>
                  <a:pt x="f5" y="f5"/>
                </a:moveTo>
                <a:lnTo>
                  <a:pt x="f8" y="f5"/>
                </a:lnTo>
                <a:lnTo>
                  <a:pt x="f6" y="f9"/>
                </a:lnTo>
                <a:lnTo>
                  <a:pt x="f10" y="f9"/>
                </a:lnTo>
                <a:lnTo>
                  <a:pt x="f11" y="f7"/>
                </a:lnTo>
                <a:lnTo>
                  <a:pt x="f12" y="f13"/>
                </a:lnTo>
                <a:lnTo>
                  <a:pt x="f14" y="f15"/>
                </a:lnTo>
                <a:lnTo>
                  <a:pt x="f5" y="f5"/>
                </a:lnTo>
                <a:close/>
              </a:path>
            </a:pathLst>
          </a:custGeom>
          <a:solidFill>
            <a:srgbClr val="0F78FF">
              <a:alpha val="70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0599F1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6" name="직사각형 7">
            <a:extLst>
              <a:ext uri="{FF2B5EF4-FFF2-40B4-BE49-F238E27FC236}">
                <a16:creationId xmlns:a16="http://schemas.microsoft.com/office/drawing/2014/main" id="{D827C1B5-27BC-6FA3-63BF-C3245718F7EA}"/>
              </a:ext>
            </a:extLst>
          </p:cNvPr>
          <p:cNvSpPr/>
          <p:nvPr/>
        </p:nvSpPr>
        <p:spPr>
          <a:xfrm>
            <a:off x="2049563" y="2707922"/>
            <a:ext cx="3436836" cy="1384995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0" i="0" u="none" strike="noStrike" kern="1200" cap="none" spc="0" baseline="0">
                <a:solidFill>
                  <a:srgbClr val="0599F1"/>
                </a:solidFill>
                <a:uFillTx/>
                <a:latin typeface="Arial"/>
                <a:ea typeface="굴림" pitchFamily="34"/>
                <a:cs typeface="B Nazanin" panose="00000400000000000000" pitchFamily="2" charset="-78"/>
              </a:rPr>
              <a:t>How Social Media Influences Purchase Decisions</a:t>
            </a:r>
          </a:p>
        </p:txBody>
      </p:sp>
      <p:sp>
        <p:nvSpPr>
          <p:cNvPr id="7" name="직사각형 1">
            <a:extLst>
              <a:ext uri="{FF2B5EF4-FFF2-40B4-BE49-F238E27FC236}">
                <a16:creationId xmlns:a16="http://schemas.microsoft.com/office/drawing/2014/main" id="{8B33CAF0-EB96-34C7-F8A5-FAFC9F782027}"/>
              </a:ext>
            </a:extLst>
          </p:cNvPr>
          <p:cNvSpPr/>
          <p:nvPr/>
        </p:nvSpPr>
        <p:spPr>
          <a:xfrm>
            <a:off x="1792388" y="4532406"/>
            <a:ext cx="5084658" cy="83099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5A5A5A"/>
                </a:solidFill>
                <a:latin typeface="Arial"/>
                <a:ea typeface="굴림" pitchFamily="34"/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 آسان برای تغییر رنگ، عکس و متن. شما به سادگی می توانید مخاطبان خود را تحت تاثیر قرار دهید و با الگوهای ما، یک صدای منحصر به فرد و جذاب به گزارش ها و ارائه های خود اضافه کنید. آسان برای تغییر رنگ، عکس و متن.</a:t>
            </a:r>
            <a:endParaRPr lang="en-US" sz="1200" b="0" i="0" u="none" strike="noStrike" kern="1200" cap="none" spc="0" baseline="0" dirty="0">
              <a:solidFill>
                <a:srgbClr val="5A5A5A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pic>
        <p:nvPicPr>
          <p:cNvPr id="8" name="Picture Placeholder 21">
            <a:extLst>
              <a:ext uri="{FF2B5EF4-FFF2-40B4-BE49-F238E27FC236}">
                <a16:creationId xmlns:a16="http://schemas.microsoft.com/office/drawing/2014/main" id="{4BCCD90B-9312-C733-85FB-B07F05AF0854}"/>
              </a:ext>
            </a:extLst>
          </p:cNvPr>
          <p:cNvPicPr>
            <a:picLocks noGrp="1" noChangeAspect="1"/>
          </p:cNvPicPr>
          <p:nvPr>
            <p:ph type="pic" idx="4294967295"/>
          </p:nvPr>
        </p:nvPicPr>
        <p:blipFill>
          <a:blip r:embed="rId3"/>
          <a:srcRect l="12991" r="12991"/>
          <a:stretch>
            <a:fillRect/>
          </a:stretch>
        </p:blipFill>
        <p:spPr>
          <a:xfrm>
            <a:off x="7570710" y="4396974"/>
            <a:ext cx="1853497" cy="1670444"/>
          </a:xfrm>
          <a:solidFill>
            <a:srgbClr val="0591E5"/>
          </a:solidFill>
        </p:spPr>
      </p:pic>
      <p:pic>
        <p:nvPicPr>
          <p:cNvPr id="9" name="Picture 2" descr="vista del hombre del edificio de varios pisos">
            <a:extLst>
              <a:ext uri="{FF2B5EF4-FFF2-40B4-BE49-F238E27FC236}">
                <a16:creationId xmlns:a16="http://schemas.microsoft.com/office/drawing/2014/main" id="{043F4CBC-FE30-2D4C-13B5-7C9EB2E86FB0}"/>
              </a:ext>
            </a:extLst>
          </p:cNvPr>
          <p:cNvPicPr>
            <a:picLocks noGrp="1" noChangeAspect="1"/>
          </p:cNvPicPr>
          <p:nvPr>
            <p:ph type="pic" idx="4294967295"/>
          </p:nvPr>
        </p:nvPicPr>
        <p:blipFill>
          <a:blip r:embed="rId4"/>
          <a:srcRect t="29321" b="29321"/>
          <a:stretch>
            <a:fillRect/>
          </a:stretch>
        </p:blipFill>
        <p:spPr>
          <a:xfrm>
            <a:off x="1875635" y="1819079"/>
            <a:ext cx="9593281" cy="2645999"/>
          </a:xfrm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7">
            <a:extLst>
              <a:ext uri="{FF2B5EF4-FFF2-40B4-BE49-F238E27FC236}">
                <a16:creationId xmlns:a16="http://schemas.microsoft.com/office/drawing/2014/main" id="{0FEE91BE-FF22-6E9F-DB9C-ED24D82831CF}"/>
              </a:ext>
            </a:extLst>
          </p:cNvPr>
          <p:cNvSpPr/>
          <p:nvPr/>
        </p:nvSpPr>
        <p:spPr>
          <a:xfrm>
            <a:off x="169246" y="128016"/>
            <a:ext cx="5319512" cy="6583680"/>
          </a:xfrm>
          <a:prstGeom prst="rect">
            <a:avLst/>
          </a:prstGeom>
          <a:noFill/>
          <a:ln w="57150" cap="flat">
            <a:solidFill>
              <a:srgbClr val="3282BE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3" name="TextBox 8">
            <a:extLst>
              <a:ext uri="{FF2B5EF4-FFF2-40B4-BE49-F238E27FC236}">
                <a16:creationId xmlns:a16="http://schemas.microsoft.com/office/drawing/2014/main" id="{33F1D610-06B9-757A-77BC-ED8D712234CC}"/>
              </a:ext>
            </a:extLst>
          </p:cNvPr>
          <p:cNvSpPr txBox="1"/>
          <p:nvPr/>
        </p:nvSpPr>
        <p:spPr>
          <a:xfrm>
            <a:off x="677972" y="4688037"/>
            <a:ext cx="4527770" cy="101566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5A5A5A"/>
                </a:solidFill>
                <a:latin typeface="Arial"/>
                <a:ea typeface="굴림" pitchFamily="34"/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en-US" sz="1200" b="0" i="0" u="none" strike="noStrike" kern="1200" cap="none" spc="0" baseline="0" dirty="0">
              <a:solidFill>
                <a:srgbClr val="5A5A5A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4" name="TextBox 10">
            <a:extLst>
              <a:ext uri="{FF2B5EF4-FFF2-40B4-BE49-F238E27FC236}">
                <a16:creationId xmlns:a16="http://schemas.microsoft.com/office/drawing/2014/main" id="{B8D657B2-D192-60AB-7C22-86ED324D4D9F}"/>
              </a:ext>
            </a:extLst>
          </p:cNvPr>
          <p:cNvSpPr txBox="1"/>
          <p:nvPr/>
        </p:nvSpPr>
        <p:spPr>
          <a:xfrm>
            <a:off x="677972" y="3838029"/>
            <a:ext cx="4527770" cy="52322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dirty="0">
                <a:solidFill>
                  <a:srgbClr val="5A5A5A"/>
                </a:solidFill>
                <a:latin typeface="Arial"/>
                <a:ea typeface="굴림" pitchFamily="34"/>
                <a:cs typeface="B Nazanin" panose="000004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en-US" sz="1400" b="1" i="0" u="none" strike="noStrike" kern="1200" cap="none" spc="0" baseline="0" dirty="0">
              <a:solidFill>
                <a:srgbClr val="5A5A5A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sp>
        <p:nvSpPr>
          <p:cNvPr id="5" name="TextBox 6">
            <a:extLst>
              <a:ext uri="{FF2B5EF4-FFF2-40B4-BE49-F238E27FC236}">
                <a16:creationId xmlns:a16="http://schemas.microsoft.com/office/drawing/2014/main" id="{1CE4F07A-C38E-A63B-AD6A-2173959A15D8}"/>
              </a:ext>
            </a:extLst>
          </p:cNvPr>
          <p:cNvSpPr txBox="1"/>
          <p:nvPr/>
        </p:nvSpPr>
        <p:spPr>
          <a:xfrm>
            <a:off x="677972" y="531129"/>
            <a:ext cx="4302050" cy="230832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800" dirty="0">
                <a:solidFill>
                  <a:srgbClr val="232323"/>
                </a:solidFill>
                <a:latin typeface="Arial"/>
                <a:ea typeface="굴림" pitchFamily="34"/>
                <a:cs typeface="B Nazanin" panose="00000400000000000000" pitchFamily="2" charset="-78"/>
              </a:rPr>
              <a:t>کسب و کار تاثیرگذار در رسانه های </a:t>
            </a:r>
            <a:r>
              <a:rPr lang="fa-IR" sz="4800" dirty="0">
                <a:solidFill>
                  <a:srgbClr val="002060"/>
                </a:solidFill>
                <a:latin typeface="Arial"/>
                <a:ea typeface="굴림" pitchFamily="34"/>
                <a:cs typeface="B Nazanin" panose="00000400000000000000" pitchFamily="2" charset="-78"/>
              </a:rPr>
              <a:t>اجتماعی</a:t>
            </a:r>
            <a:endParaRPr lang="en-US" sz="4800" b="1" i="0" u="none" strike="noStrike" kern="1200" cap="none" spc="0" baseline="0" dirty="0">
              <a:solidFill>
                <a:srgbClr val="002060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  <p:pic>
        <p:nvPicPr>
          <p:cNvPr id="6" name="Picture 2" descr="hombre en camisa de manga larga azul con teléfono inteligente">
            <a:extLst>
              <a:ext uri="{FF2B5EF4-FFF2-40B4-BE49-F238E27FC236}">
                <a16:creationId xmlns:a16="http://schemas.microsoft.com/office/drawing/2014/main" id="{5036C55E-DF48-C592-3FE7-51359A132242}"/>
              </a:ext>
            </a:extLst>
          </p:cNvPr>
          <p:cNvPicPr>
            <a:picLocks noGrp="1" noChangeAspect="1"/>
          </p:cNvPicPr>
          <p:nvPr>
            <p:ph type="pic" idx="4294967295"/>
          </p:nvPr>
        </p:nvPicPr>
        <p:blipFill>
          <a:blip r:embed="rId3"/>
          <a:srcRect l="21832" r="14648"/>
          <a:stretch>
            <a:fillRect/>
          </a:stretch>
        </p:blipFill>
        <p:spPr>
          <a:xfrm>
            <a:off x="5661434" y="0"/>
            <a:ext cx="6530562" cy="6858000"/>
          </a:xfrm>
        </p:spPr>
      </p:pic>
      <p:sp>
        <p:nvSpPr>
          <p:cNvPr id="7" name="TextBox 10">
            <a:extLst>
              <a:ext uri="{FF2B5EF4-FFF2-40B4-BE49-F238E27FC236}">
                <a16:creationId xmlns:a16="http://schemas.microsoft.com/office/drawing/2014/main" id="{FE4960D1-E501-15CC-EECC-4D8C7C15204B}"/>
              </a:ext>
            </a:extLst>
          </p:cNvPr>
          <p:cNvSpPr txBox="1"/>
          <p:nvPr/>
        </p:nvSpPr>
        <p:spPr>
          <a:xfrm>
            <a:off x="677972" y="3043690"/>
            <a:ext cx="4527770" cy="52322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dirty="0">
                <a:solidFill>
                  <a:srgbClr val="5A5A5A"/>
                </a:solidFill>
                <a:latin typeface="Arial"/>
                <a:ea typeface="굴림" pitchFamily="34"/>
                <a:cs typeface="B Nazanin" panose="000004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en-US" sz="1400" b="1" i="0" u="none" strike="noStrike" kern="1200" cap="none" spc="0" baseline="0" dirty="0">
              <a:solidFill>
                <a:srgbClr val="5A5A5A"/>
              </a:solidFill>
              <a:uFillTx/>
              <a:latin typeface="Arial"/>
              <a:ea typeface="굴림" pitchFamily="34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5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26">
            <a:extLst>
              <a:ext uri="{FF2B5EF4-FFF2-40B4-BE49-F238E27FC236}">
                <a16:creationId xmlns:a16="http://schemas.microsoft.com/office/drawing/2014/main" id="{1443E130-2FB9-45DF-3F78-86AF36303284}"/>
              </a:ext>
            </a:extLst>
          </p:cNvPr>
          <p:cNvSpPr/>
          <p:nvPr/>
        </p:nvSpPr>
        <p:spPr>
          <a:xfrm>
            <a:off x="316519" y="354842"/>
            <a:ext cx="11570680" cy="6256974"/>
          </a:xfrm>
          <a:prstGeom prst="rect">
            <a:avLst/>
          </a:prstGeom>
          <a:solidFill>
            <a:srgbClr val="CBEBFE">
              <a:alpha val="42000"/>
            </a:srgbClr>
          </a:solidFill>
          <a:ln w="38103" cap="flat">
            <a:solidFill>
              <a:srgbClr val="0F78FF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2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3" name="Marcador de texto 13">
            <a:extLst>
              <a:ext uri="{FF2B5EF4-FFF2-40B4-BE49-F238E27FC236}">
                <a16:creationId xmlns:a16="http://schemas.microsoft.com/office/drawing/2014/main" id="{DA010309-8E57-BF8C-41DD-A0AB5780092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79419" y="2470599"/>
            <a:ext cx="2262152" cy="954770"/>
          </a:xfrm>
        </p:spPr>
        <p:txBody>
          <a:bodyPr/>
          <a:lstStyle/>
          <a:p>
            <a:pPr marL="0" lvl="0" indent="0" algn="l">
              <a:lnSpc>
                <a:spcPct val="80000"/>
              </a:lnSpc>
              <a:buNone/>
            </a:pPr>
            <a:r>
              <a:rPr lang="es-ES" sz="6600">
                <a:solidFill>
                  <a:srgbClr val="0F78FF"/>
                </a:solidFill>
                <a:cs typeface="B Nazanin" panose="00000400000000000000" pitchFamily="2" charset="-78"/>
              </a:rPr>
              <a:t>01</a:t>
            </a:r>
          </a:p>
        </p:txBody>
      </p:sp>
      <p:sp>
        <p:nvSpPr>
          <p:cNvPr id="4" name="Marcador de contenido 16">
            <a:extLst>
              <a:ext uri="{FF2B5EF4-FFF2-40B4-BE49-F238E27FC236}">
                <a16:creationId xmlns:a16="http://schemas.microsoft.com/office/drawing/2014/main" id="{7AFC405C-76C2-C016-F2AA-632C49321B6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79767" y="3948772"/>
            <a:ext cx="2262984" cy="615034"/>
          </a:xfrm>
        </p:spPr>
        <p:txBody>
          <a:bodyPr/>
          <a:lstStyle/>
          <a:p>
            <a:pPr marL="0" lvl="0" indent="0" algn="r" rtl="1">
              <a:buNone/>
            </a:pPr>
            <a:r>
              <a:rPr lang="fa-IR" sz="1600" b="1" dirty="0">
                <a:cs typeface="B Nazanin" panose="00000400000000000000" pitchFamily="2" charset="-78"/>
              </a:rPr>
              <a:t>ایده اول، خود اینترنت باید هوشمند باشد</a:t>
            </a:r>
            <a:endParaRPr lang="es-ES" sz="1600" b="1" dirty="0">
              <a:cs typeface="B Nazanin" panose="00000400000000000000" pitchFamily="2" charset="-78"/>
            </a:endParaRPr>
          </a:p>
        </p:txBody>
      </p:sp>
      <p:sp>
        <p:nvSpPr>
          <p:cNvPr id="5" name="Marcador de contenido 2">
            <a:extLst>
              <a:ext uri="{FF2B5EF4-FFF2-40B4-BE49-F238E27FC236}">
                <a16:creationId xmlns:a16="http://schemas.microsoft.com/office/drawing/2014/main" id="{3BB65D49-0B2B-2758-1789-6804FF1CC91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79429" y="4611154"/>
            <a:ext cx="2262152" cy="1445044"/>
          </a:xfrm>
        </p:spPr>
        <p:txBody>
          <a:bodyPr/>
          <a:lstStyle/>
          <a:p>
            <a:pPr marL="0" lvl="0" indent="0" algn="r" rtl="1">
              <a:lnSpc>
                <a:spcPts val="1880"/>
              </a:lnSpc>
              <a:buNone/>
            </a:pPr>
            <a:r>
              <a:rPr lang="fa-IR" sz="1100" dirty="0">
                <a:solidFill>
                  <a:srgbClr val="393939"/>
                </a:solidFill>
                <a:cs typeface="B Nazanin" panose="00000400000000000000" pitchFamily="2" charset="-78"/>
              </a:rPr>
              <a:t>قالب پاورپوینت حرفه ای، قابل ویرایش، جهت استفاده در جلسات دفاع رساله، پایان نامه، پروپوزال و سمینار و... می باشد.</a:t>
            </a:r>
            <a:endParaRPr lang="es-ES" sz="1100" dirty="0">
              <a:solidFill>
                <a:srgbClr val="393939"/>
              </a:solidFill>
              <a:cs typeface="B Nazanin" panose="00000400000000000000" pitchFamily="2" charset="-78"/>
            </a:endParaRPr>
          </a:p>
        </p:txBody>
      </p:sp>
      <p:sp>
        <p:nvSpPr>
          <p:cNvPr id="6" name="Marcador de texto 19">
            <a:extLst>
              <a:ext uri="{FF2B5EF4-FFF2-40B4-BE49-F238E27FC236}">
                <a16:creationId xmlns:a16="http://schemas.microsoft.com/office/drawing/2014/main" id="{9E483C80-01E8-4BC9-5ED4-6D34C20B072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776694" y="2470599"/>
            <a:ext cx="2262984" cy="954770"/>
          </a:xfrm>
        </p:spPr>
        <p:txBody>
          <a:bodyPr/>
          <a:lstStyle/>
          <a:p>
            <a:pPr marL="0" lvl="0" indent="0" algn="l">
              <a:lnSpc>
                <a:spcPct val="80000"/>
              </a:lnSpc>
              <a:buNone/>
            </a:pPr>
            <a:r>
              <a:rPr lang="es-ES" sz="6600" dirty="0">
                <a:solidFill>
                  <a:srgbClr val="0F78FF"/>
                </a:solidFill>
                <a:cs typeface="B Nazanin" panose="00000400000000000000" pitchFamily="2" charset="-78"/>
              </a:rPr>
              <a:t>02</a:t>
            </a:r>
          </a:p>
        </p:txBody>
      </p:sp>
      <p:sp>
        <p:nvSpPr>
          <p:cNvPr id="7" name="Marcador de contenido 20">
            <a:extLst>
              <a:ext uri="{FF2B5EF4-FFF2-40B4-BE49-F238E27FC236}">
                <a16:creationId xmlns:a16="http://schemas.microsoft.com/office/drawing/2014/main" id="{027EDE01-F5AE-F306-0DBD-6D7AD00597C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777389" y="3948772"/>
            <a:ext cx="2262984" cy="615034"/>
          </a:xfrm>
        </p:spPr>
        <p:txBody>
          <a:bodyPr/>
          <a:lstStyle/>
          <a:p>
            <a:pPr marL="0" lvl="0" indent="0" algn="r" rtl="1">
              <a:buNone/>
            </a:pPr>
            <a:r>
              <a:rPr lang="fa-IR" sz="1600" b="1" dirty="0">
                <a:cs typeface="B Nazanin" panose="00000400000000000000" pitchFamily="2" charset="-78"/>
              </a:rPr>
              <a:t>ایده دوم، خود اینترنت باید هوشمند باشد</a:t>
            </a:r>
            <a:endParaRPr lang="es-ES" sz="1600" b="1" dirty="0">
              <a:solidFill>
                <a:srgbClr val="404040"/>
              </a:solidFill>
              <a:cs typeface="B Nazanin" panose="00000400000000000000" pitchFamily="2" charset="-78"/>
            </a:endParaRPr>
          </a:p>
        </p:txBody>
      </p:sp>
      <p:sp>
        <p:nvSpPr>
          <p:cNvPr id="8" name="Marcador de contenido 6">
            <a:extLst>
              <a:ext uri="{FF2B5EF4-FFF2-40B4-BE49-F238E27FC236}">
                <a16:creationId xmlns:a16="http://schemas.microsoft.com/office/drawing/2014/main" id="{44C1C33C-7023-D481-1F8D-0F6CB783F12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777041" y="4611154"/>
            <a:ext cx="2262152" cy="1445044"/>
          </a:xfrm>
        </p:spPr>
        <p:txBody>
          <a:bodyPr/>
          <a:lstStyle/>
          <a:p>
            <a:pPr marL="0" lvl="0" indent="0" algn="r" rtl="1">
              <a:lnSpc>
                <a:spcPts val="1880"/>
              </a:lnSpc>
              <a:buNone/>
            </a:pPr>
            <a:r>
              <a:rPr lang="fa-IR" sz="1100" dirty="0">
                <a:solidFill>
                  <a:srgbClr val="393939"/>
                </a:solidFill>
                <a:cs typeface="B Nazanin" panose="00000400000000000000" pitchFamily="2" charset="-78"/>
              </a:rPr>
              <a:t>قالب پاورپوینت حرفه ای، قابل ویرایش، جهت استفاده در جلسات دفاع رساله، پایان نامه، پروپوزال و سمینار و... می باشد.</a:t>
            </a:r>
            <a:endParaRPr lang="es-ES" sz="1100" dirty="0">
              <a:solidFill>
                <a:srgbClr val="393939"/>
              </a:solidFill>
              <a:cs typeface="B Nazanin" panose="00000400000000000000" pitchFamily="2" charset="-78"/>
            </a:endParaRPr>
          </a:p>
        </p:txBody>
      </p:sp>
      <p:sp>
        <p:nvSpPr>
          <p:cNvPr id="9" name="Marcador de texto 22">
            <a:extLst>
              <a:ext uri="{FF2B5EF4-FFF2-40B4-BE49-F238E27FC236}">
                <a16:creationId xmlns:a16="http://schemas.microsoft.com/office/drawing/2014/main" id="{F2A55CFF-412F-2474-A1B6-A1459FE4C0D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139138" y="2470599"/>
            <a:ext cx="2262152" cy="954770"/>
          </a:xfrm>
        </p:spPr>
        <p:txBody>
          <a:bodyPr/>
          <a:lstStyle/>
          <a:p>
            <a:pPr marL="0" lvl="0" indent="0">
              <a:lnSpc>
                <a:spcPct val="80000"/>
              </a:lnSpc>
              <a:buNone/>
            </a:pPr>
            <a:r>
              <a:rPr lang="es-ES" sz="6600" dirty="0">
                <a:solidFill>
                  <a:srgbClr val="0F78FF"/>
                </a:solidFill>
                <a:cs typeface="B Nazanin" panose="00000400000000000000" pitchFamily="2" charset="-78"/>
              </a:rPr>
              <a:t>03</a:t>
            </a:r>
          </a:p>
        </p:txBody>
      </p:sp>
      <p:sp>
        <p:nvSpPr>
          <p:cNvPr id="10" name="Marcador de contenido 28">
            <a:extLst>
              <a:ext uri="{FF2B5EF4-FFF2-40B4-BE49-F238E27FC236}">
                <a16:creationId xmlns:a16="http://schemas.microsoft.com/office/drawing/2014/main" id="{5E471990-3ACA-F8BC-0DA3-1BE9217F806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139833" y="3948772"/>
            <a:ext cx="2262984" cy="615034"/>
          </a:xfrm>
        </p:spPr>
        <p:txBody>
          <a:bodyPr/>
          <a:lstStyle/>
          <a:p>
            <a:pPr marL="0" lvl="0" indent="0" algn="r" rtl="1">
              <a:buNone/>
            </a:pPr>
            <a:r>
              <a:rPr lang="fa-IR" sz="1600" b="1" dirty="0">
                <a:cs typeface="B Nazanin" panose="00000400000000000000" pitchFamily="2" charset="-78"/>
              </a:rPr>
              <a:t>ایده سوم، خود اینترنت باید هوشمند باشد</a:t>
            </a:r>
            <a:endParaRPr lang="es-ES" sz="1600" b="1" dirty="0">
              <a:solidFill>
                <a:srgbClr val="404040"/>
              </a:solidFill>
              <a:cs typeface="B Nazanin" panose="00000400000000000000" pitchFamily="2" charset="-78"/>
            </a:endParaRPr>
          </a:p>
        </p:txBody>
      </p:sp>
      <p:sp>
        <p:nvSpPr>
          <p:cNvPr id="11" name="Marcador de contenido 8">
            <a:extLst>
              <a:ext uri="{FF2B5EF4-FFF2-40B4-BE49-F238E27FC236}">
                <a16:creationId xmlns:a16="http://schemas.microsoft.com/office/drawing/2014/main" id="{BD9D88BA-4A35-D794-6EFD-0DB15F85A9B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139485" y="4611154"/>
            <a:ext cx="2262152" cy="1445044"/>
          </a:xfrm>
        </p:spPr>
        <p:txBody>
          <a:bodyPr/>
          <a:lstStyle/>
          <a:p>
            <a:pPr marL="0" lvl="0" indent="0" algn="r" rtl="1">
              <a:lnSpc>
                <a:spcPts val="1880"/>
              </a:lnSpc>
              <a:buNone/>
            </a:pPr>
            <a:r>
              <a:rPr lang="fa-IR" sz="1100" dirty="0">
                <a:solidFill>
                  <a:srgbClr val="393939"/>
                </a:solidFill>
                <a:cs typeface="B Nazanin" panose="00000400000000000000" pitchFamily="2" charset="-78"/>
              </a:rPr>
              <a:t>قالب پاورپوینت حرفه ای، قابل ویرایش، جهت استفاده در جلسات دفاع رساله، پایان نامه، پروپوزال و سمینار و... می باشد.</a:t>
            </a:r>
            <a:endParaRPr lang="es-ES" sz="1100" dirty="0">
              <a:solidFill>
                <a:srgbClr val="393939"/>
              </a:solidFill>
              <a:cs typeface="B Nazanin" panose="00000400000000000000" pitchFamily="2" charset="-78"/>
            </a:endParaRPr>
          </a:p>
        </p:txBody>
      </p:sp>
      <p:sp>
        <p:nvSpPr>
          <p:cNvPr id="12" name="Marcador de texto 25">
            <a:extLst>
              <a:ext uri="{FF2B5EF4-FFF2-40B4-BE49-F238E27FC236}">
                <a16:creationId xmlns:a16="http://schemas.microsoft.com/office/drawing/2014/main" id="{056E5222-76DE-F1A6-2876-9C113B0D5B5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7641421" y="2470599"/>
            <a:ext cx="2262984" cy="954770"/>
          </a:xfrm>
        </p:spPr>
        <p:txBody>
          <a:bodyPr/>
          <a:lstStyle/>
          <a:p>
            <a:pPr marL="0" lvl="0" indent="0">
              <a:lnSpc>
                <a:spcPct val="80000"/>
              </a:lnSpc>
              <a:buNone/>
            </a:pPr>
            <a:r>
              <a:rPr lang="es-ES" sz="6600" dirty="0">
                <a:solidFill>
                  <a:srgbClr val="0F78FF"/>
                </a:solidFill>
                <a:cs typeface="B Nazanin" panose="00000400000000000000" pitchFamily="2" charset="-78"/>
              </a:rPr>
              <a:t>04</a:t>
            </a:r>
          </a:p>
        </p:txBody>
      </p:sp>
      <p:sp>
        <p:nvSpPr>
          <p:cNvPr id="13" name="Marcador de contenido 30">
            <a:extLst>
              <a:ext uri="{FF2B5EF4-FFF2-40B4-BE49-F238E27FC236}">
                <a16:creationId xmlns:a16="http://schemas.microsoft.com/office/drawing/2014/main" id="{1EE56063-2557-51AC-363E-ED25DB19DD8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7642116" y="3948772"/>
            <a:ext cx="2262984" cy="615034"/>
          </a:xfrm>
        </p:spPr>
        <p:txBody>
          <a:bodyPr/>
          <a:lstStyle/>
          <a:p>
            <a:pPr marL="0" lvl="0" indent="0" algn="r" rtl="1">
              <a:buNone/>
            </a:pPr>
            <a:r>
              <a:rPr lang="fa-IR" sz="1600" b="1" dirty="0">
                <a:cs typeface="B Nazanin" panose="00000400000000000000" pitchFamily="2" charset="-78"/>
              </a:rPr>
              <a:t>ایده چهارم، خود اینترنت باید هوشمند باشد</a:t>
            </a:r>
            <a:endParaRPr lang="es-ES" sz="1600" b="1" dirty="0">
              <a:solidFill>
                <a:srgbClr val="404040"/>
              </a:solidFill>
              <a:cs typeface="B Nazanin" panose="00000400000000000000" pitchFamily="2" charset="-78"/>
            </a:endParaRPr>
          </a:p>
        </p:txBody>
      </p:sp>
      <p:sp>
        <p:nvSpPr>
          <p:cNvPr id="14" name="Marcador de contenido 10">
            <a:extLst>
              <a:ext uri="{FF2B5EF4-FFF2-40B4-BE49-F238E27FC236}">
                <a16:creationId xmlns:a16="http://schemas.microsoft.com/office/drawing/2014/main" id="{96DEEAE3-F9E6-BA5E-5106-DD01E2914C9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7641768" y="4611154"/>
            <a:ext cx="2262152" cy="1445044"/>
          </a:xfrm>
        </p:spPr>
        <p:txBody>
          <a:bodyPr/>
          <a:lstStyle/>
          <a:p>
            <a:pPr marL="0" lvl="0" indent="0" algn="r" rtl="1">
              <a:lnSpc>
                <a:spcPts val="1880"/>
              </a:lnSpc>
              <a:buNone/>
            </a:pPr>
            <a:r>
              <a:rPr lang="fa-IR" sz="1100" dirty="0">
                <a:solidFill>
                  <a:srgbClr val="393939"/>
                </a:solidFill>
                <a:cs typeface="B Nazanin" panose="00000400000000000000" pitchFamily="2" charset="-78"/>
              </a:rPr>
              <a:t>قالب پاورپوینت حرفه ای، قابل ویرایش، جهت استفاده در جلسات دفاع رساله، پایان نامه، پروپوزال و سمینار و... می باشد.</a:t>
            </a:r>
            <a:endParaRPr lang="es-ES" sz="1100" dirty="0">
              <a:solidFill>
                <a:srgbClr val="393939"/>
              </a:solidFill>
              <a:cs typeface="B Nazanin" panose="00000400000000000000" pitchFamily="2" charset="-78"/>
            </a:endParaRPr>
          </a:p>
        </p:txBody>
      </p:sp>
      <p:sp>
        <p:nvSpPr>
          <p:cNvPr id="15" name="Título 1">
            <a:extLst>
              <a:ext uri="{FF2B5EF4-FFF2-40B4-BE49-F238E27FC236}">
                <a16:creationId xmlns:a16="http://schemas.microsoft.com/office/drawing/2014/main" id="{0596A98F-9CBF-EA77-395D-060A8F68264F}"/>
              </a:ext>
            </a:extLst>
          </p:cNvPr>
          <p:cNvSpPr txBox="1"/>
          <p:nvPr/>
        </p:nvSpPr>
        <p:spPr>
          <a:xfrm>
            <a:off x="479429" y="845426"/>
            <a:ext cx="11233147" cy="79235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noAutofit/>
          </a:bodyPr>
          <a:lstStyle/>
          <a:p>
            <a:pPr lvl="0" algn="r" rtl="1">
              <a:lnSpc>
                <a:spcPts val="46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5400" b="1" dirty="0">
                <a:solidFill>
                  <a:srgbClr val="14203C"/>
                </a:solidFill>
                <a:latin typeface="Arial" pitchFamily="34"/>
                <a:cs typeface="B Nazanin" panose="00000400000000000000" pitchFamily="2" charset="-78"/>
              </a:rPr>
              <a:t>کار کنید، ایجاد کنید، نوآوری کنید</a:t>
            </a:r>
            <a:br>
              <a:rPr lang="es-ES" sz="5400" b="1" i="0" u="none" strike="noStrike" kern="1200" cap="none" spc="0" baseline="0" dirty="0">
                <a:solidFill>
                  <a:srgbClr val="14203C"/>
                </a:solidFill>
                <a:uFillTx/>
                <a:latin typeface="Arial" pitchFamily="34"/>
                <a:cs typeface="B Nazanin" panose="00000400000000000000" pitchFamily="2" charset="-78"/>
              </a:rPr>
            </a:br>
            <a:endParaRPr lang="es-ES" sz="5400" b="1" i="0" u="none" strike="noStrike" kern="1200" cap="none" spc="0" baseline="0" dirty="0">
              <a:solidFill>
                <a:srgbClr val="14203C"/>
              </a:solidFill>
              <a:uFillTx/>
              <a:latin typeface="Arial" pitchFamily="34"/>
              <a:cs typeface="B Nazanin" panose="00000400000000000000" pitchFamily="2" charset="-78"/>
            </a:endParaRPr>
          </a:p>
        </p:txBody>
      </p:sp>
      <p:sp>
        <p:nvSpPr>
          <p:cNvPr id="16" name="Rectángulo 18">
            <a:extLst>
              <a:ext uri="{FF2B5EF4-FFF2-40B4-BE49-F238E27FC236}">
                <a16:creationId xmlns:a16="http://schemas.microsoft.com/office/drawing/2014/main" id="{FE49FB07-90EF-ABC5-BF71-1223C47F7532}"/>
              </a:ext>
            </a:extLst>
          </p:cNvPr>
          <p:cNvSpPr/>
          <p:nvPr/>
        </p:nvSpPr>
        <p:spPr>
          <a:xfrm rot="5400013">
            <a:off x="846038" y="3296046"/>
            <a:ext cx="95253" cy="599892"/>
          </a:xfrm>
          <a:prstGeom prst="rect">
            <a:avLst/>
          </a:pr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17" name="Rectángulo 21">
            <a:extLst>
              <a:ext uri="{FF2B5EF4-FFF2-40B4-BE49-F238E27FC236}">
                <a16:creationId xmlns:a16="http://schemas.microsoft.com/office/drawing/2014/main" id="{E5AF8285-5F5E-2CC5-0DDB-D2E84F7EC08A}"/>
              </a:ext>
            </a:extLst>
          </p:cNvPr>
          <p:cNvSpPr/>
          <p:nvPr/>
        </p:nvSpPr>
        <p:spPr>
          <a:xfrm rot="5400013">
            <a:off x="3144419" y="3296046"/>
            <a:ext cx="95253" cy="599892"/>
          </a:xfrm>
          <a:prstGeom prst="rect">
            <a:avLst/>
          </a:pr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18" name="Rectángulo 23">
            <a:extLst>
              <a:ext uri="{FF2B5EF4-FFF2-40B4-BE49-F238E27FC236}">
                <a16:creationId xmlns:a16="http://schemas.microsoft.com/office/drawing/2014/main" id="{C7B0DC30-2340-98E5-2071-9CEF80BBA2D5}"/>
              </a:ext>
            </a:extLst>
          </p:cNvPr>
          <p:cNvSpPr/>
          <p:nvPr/>
        </p:nvSpPr>
        <p:spPr>
          <a:xfrm rot="5400013">
            <a:off x="5505756" y="3296046"/>
            <a:ext cx="95253" cy="599892"/>
          </a:xfrm>
          <a:prstGeom prst="rect">
            <a:avLst/>
          </a:pr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19" name="Rectángulo 24">
            <a:extLst>
              <a:ext uri="{FF2B5EF4-FFF2-40B4-BE49-F238E27FC236}">
                <a16:creationId xmlns:a16="http://schemas.microsoft.com/office/drawing/2014/main" id="{8A80626D-F358-65F6-11FA-7C413E78C4A8}"/>
              </a:ext>
            </a:extLst>
          </p:cNvPr>
          <p:cNvSpPr/>
          <p:nvPr/>
        </p:nvSpPr>
        <p:spPr>
          <a:xfrm rot="5400013">
            <a:off x="8005159" y="3296046"/>
            <a:ext cx="95253" cy="599892"/>
          </a:xfrm>
          <a:prstGeom prst="rect">
            <a:avLst/>
          </a:prstGeom>
          <a:solidFill>
            <a:srgbClr val="0F78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grpSp>
        <p:nvGrpSpPr>
          <p:cNvPr id="20" name="Grupo 39">
            <a:extLst>
              <a:ext uri="{FF2B5EF4-FFF2-40B4-BE49-F238E27FC236}">
                <a16:creationId xmlns:a16="http://schemas.microsoft.com/office/drawing/2014/main" id="{987FDBB0-CED5-5D1A-EEB2-BC1A8EB00B83}"/>
              </a:ext>
            </a:extLst>
          </p:cNvPr>
          <p:cNvGrpSpPr/>
          <p:nvPr/>
        </p:nvGrpSpPr>
        <p:grpSpPr>
          <a:xfrm>
            <a:off x="9966301" y="5004310"/>
            <a:ext cx="1492474" cy="1169435"/>
            <a:chOff x="9966301" y="5004310"/>
            <a:chExt cx="1492474" cy="1169435"/>
          </a:xfrm>
        </p:grpSpPr>
        <p:sp>
          <p:nvSpPr>
            <p:cNvPr id="21" name="Freeform 5">
              <a:extLst>
                <a:ext uri="{FF2B5EF4-FFF2-40B4-BE49-F238E27FC236}">
                  <a16:creationId xmlns:a16="http://schemas.microsoft.com/office/drawing/2014/main" id="{F0243408-F9BF-A11C-3BF9-31E85B9BAA9C}"/>
                </a:ext>
              </a:extLst>
            </p:cNvPr>
            <p:cNvSpPr/>
            <p:nvPr/>
          </p:nvSpPr>
          <p:spPr>
            <a:xfrm>
              <a:off x="10067516" y="5004310"/>
              <a:ext cx="1292824" cy="9275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9"/>
                <a:gd name="f7" fmla="val 264"/>
                <a:gd name="f8" fmla="val 184"/>
                <a:gd name="f9" fmla="val 238"/>
                <a:gd name="f10" fmla="val 291"/>
                <a:gd name="f11" fmla="val 344"/>
                <a:gd name="f12" fmla="val 361"/>
                <a:gd name="f13" fmla="val 7"/>
                <a:gd name="f14" fmla="val 25"/>
                <a:gd name="f15" fmla="val 96"/>
                <a:gd name="f16" fmla="val 168"/>
                <a:gd name="f17" fmla="val 239"/>
                <a:gd name="f18" fmla="val 257"/>
                <a:gd name="f19" fmla="val 362"/>
                <a:gd name="f20" fmla="val 131"/>
                <a:gd name="f21" fmla="val 256"/>
                <a:gd name="f22" fmla="val 167"/>
                <a:gd name="f23" fmla="val 24"/>
                <a:gd name="f24" fmla="val 8"/>
                <a:gd name="f25" fmla="val 77"/>
                <a:gd name="f26" fmla="val 15"/>
                <a:gd name="f27" fmla="val 84"/>
                <a:gd name="f28" fmla="val 153"/>
                <a:gd name="f29" fmla="val 221"/>
                <a:gd name="f30" fmla="val 129"/>
                <a:gd name="f31" fmla="val 241"/>
                <a:gd name="f32" fmla="val 354"/>
                <a:gd name="f33" fmla="val 152"/>
                <a:gd name="f34" fmla="val 83"/>
                <a:gd name="f35" fmla="val 128"/>
                <a:gd name="f36" fmla="val 254"/>
                <a:gd name="f37" fmla="val 191"/>
                <a:gd name="f38" fmla="val 253"/>
                <a:gd name="f39" fmla="val 195"/>
                <a:gd name="f40" fmla="val 250"/>
                <a:gd name="f41" fmla="val 196"/>
                <a:gd name="f42" fmla="val 243"/>
                <a:gd name="f43" fmla="val 235"/>
                <a:gd name="f44" fmla="val 232"/>
                <a:gd name="f45" fmla="val 185"/>
                <a:gd name="f46" fmla="val 231"/>
                <a:gd name="f47" fmla="val 177"/>
                <a:gd name="f48" fmla="val 172"/>
                <a:gd name="f49" fmla="val 236"/>
                <a:gd name="f50" fmla="val 173"/>
                <a:gd name="f51" fmla="val 174"/>
                <a:gd name="f52" fmla="val 247"/>
                <a:gd name="f53" fmla="val 179"/>
                <a:gd name="f54" fmla="val 251"/>
                <a:gd name="f55" fmla="+- 0 0 -90"/>
                <a:gd name="f56" fmla="*/ f3 1 369"/>
                <a:gd name="f57" fmla="*/ f4 1 264"/>
                <a:gd name="f58" fmla="val f5"/>
                <a:gd name="f59" fmla="val f6"/>
                <a:gd name="f60" fmla="val f7"/>
                <a:gd name="f61" fmla="*/ f55 f0 1"/>
                <a:gd name="f62" fmla="+- f60 0 f58"/>
                <a:gd name="f63" fmla="+- f59 0 f58"/>
                <a:gd name="f64" fmla="*/ f61 1 f2"/>
                <a:gd name="f65" fmla="*/ f63 1 369"/>
                <a:gd name="f66" fmla="*/ f62 1 264"/>
                <a:gd name="f67" fmla="*/ 184 f63 1"/>
                <a:gd name="f68" fmla="*/ 0 f62 1"/>
                <a:gd name="f69" fmla="*/ 344 f63 1"/>
                <a:gd name="f70" fmla="*/ 369 f63 1"/>
                <a:gd name="f71" fmla="*/ 25 f62 1"/>
                <a:gd name="f72" fmla="*/ 239 f62 1"/>
                <a:gd name="f73" fmla="*/ 264 f62 1"/>
                <a:gd name="f74" fmla="*/ 25 f63 1"/>
                <a:gd name="f75" fmla="*/ 0 f63 1"/>
                <a:gd name="f76" fmla="*/ 24 f62 1"/>
                <a:gd name="f77" fmla="*/ 24 f63 1"/>
                <a:gd name="f78" fmla="*/ 15 f63 1"/>
                <a:gd name="f79" fmla="*/ 15 f62 1"/>
                <a:gd name="f80" fmla="*/ 221 f62 1"/>
                <a:gd name="f81" fmla="*/ 354 f63 1"/>
                <a:gd name="f82" fmla="*/ 180 f63 1"/>
                <a:gd name="f83" fmla="*/ 254 f62 1"/>
                <a:gd name="f84" fmla="*/ 196 f63 1"/>
                <a:gd name="f85" fmla="*/ 243 f62 1"/>
                <a:gd name="f86" fmla="*/ 185 f63 1"/>
                <a:gd name="f87" fmla="*/ 231 f62 1"/>
                <a:gd name="f88" fmla="*/ 173 f63 1"/>
                <a:gd name="f89" fmla="+- f64 0 f1"/>
                <a:gd name="f90" fmla="*/ f67 1 369"/>
                <a:gd name="f91" fmla="*/ f68 1 264"/>
                <a:gd name="f92" fmla="*/ f69 1 369"/>
                <a:gd name="f93" fmla="*/ f70 1 369"/>
                <a:gd name="f94" fmla="*/ f71 1 264"/>
                <a:gd name="f95" fmla="*/ f72 1 264"/>
                <a:gd name="f96" fmla="*/ f73 1 264"/>
                <a:gd name="f97" fmla="*/ f74 1 369"/>
                <a:gd name="f98" fmla="*/ f75 1 369"/>
                <a:gd name="f99" fmla="*/ f76 1 264"/>
                <a:gd name="f100" fmla="*/ f77 1 369"/>
                <a:gd name="f101" fmla="*/ f78 1 369"/>
                <a:gd name="f102" fmla="*/ f79 1 264"/>
                <a:gd name="f103" fmla="*/ f80 1 264"/>
                <a:gd name="f104" fmla="*/ f81 1 369"/>
                <a:gd name="f105" fmla="*/ f82 1 369"/>
                <a:gd name="f106" fmla="*/ f83 1 264"/>
                <a:gd name="f107" fmla="*/ f84 1 369"/>
                <a:gd name="f108" fmla="*/ f85 1 264"/>
                <a:gd name="f109" fmla="*/ f86 1 369"/>
                <a:gd name="f110" fmla="*/ f87 1 264"/>
                <a:gd name="f111" fmla="*/ f88 1 369"/>
                <a:gd name="f112" fmla="*/ 0 1 f65"/>
                <a:gd name="f113" fmla="*/ f59 1 f65"/>
                <a:gd name="f114" fmla="*/ 0 1 f66"/>
                <a:gd name="f115" fmla="*/ f60 1 f66"/>
                <a:gd name="f116" fmla="*/ f90 1 f65"/>
                <a:gd name="f117" fmla="*/ f91 1 f66"/>
                <a:gd name="f118" fmla="*/ f92 1 f65"/>
                <a:gd name="f119" fmla="*/ f93 1 f65"/>
                <a:gd name="f120" fmla="*/ f94 1 f66"/>
                <a:gd name="f121" fmla="*/ f95 1 f66"/>
                <a:gd name="f122" fmla="*/ f96 1 f66"/>
                <a:gd name="f123" fmla="*/ f97 1 f65"/>
                <a:gd name="f124" fmla="*/ f98 1 f65"/>
                <a:gd name="f125" fmla="*/ f99 1 f66"/>
                <a:gd name="f126" fmla="*/ f100 1 f65"/>
                <a:gd name="f127" fmla="*/ f101 1 f65"/>
                <a:gd name="f128" fmla="*/ f102 1 f66"/>
                <a:gd name="f129" fmla="*/ f103 1 f66"/>
                <a:gd name="f130" fmla="*/ f104 1 f65"/>
                <a:gd name="f131" fmla="*/ f105 1 f65"/>
                <a:gd name="f132" fmla="*/ f106 1 f66"/>
                <a:gd name="f133" fmla="*/ f107 1 f65"/>
                <a:gd name="f134" fmla="*/ f108 1 f66"/>
                <a:gd name="f135" fmla="*/ f109 1 f65"/>
                <a:gd name="f136" fmla="*/ f110 1 f66"/>
                <a:gd name="f137" fmla="*/ f111 1 f65"/>
                <a:gd name="f138" fmla="*/ f112 f56 1"/>
                <a:gd name="f139" fmla="*/ f113 f56 1"/>
                <a:gd name="f140" fmla="*/ f115 f57 1"/>
                <a:gd name="f141" fmla="*/ f114 f57 1"/>
                <a:gd name="f142" fmla="*/ f116 f56 1"/>
                <a:gd name="f143" fmla="*/ f117 f57 1"/>
                <a:gd name="f144" fmla="*/ f118 f56 1"/>
                <a:gd name="f145" fmla="*/ f119 f56 1"/>
                <a:gd name="f146" fmla="*/ f120 f57 1"/>
                <a:gd name="f147" fmla="*/ f121 f57 1"/>
                <a:gd name="f148" fmla="*/ f122 f57 1"/>
                <a:gd name="f149" fmla="*/ f123 f56 1"/>
                <a:gd name="f150" fmla="*/ f124 f56 1"/>
                <a:gd name="f151" fmla="*/ f125 f57 1"/>
                <a:gd name="f152" fmla="*/ f126 f56 1"/>
                <a:gd name="f153" fmla="*/ f127 f56 1"/>
                <a:gd name="f154" fmla="*/ f128 f57 1"/>
                <a:gd name="f155" fmla="*/ f129 f57 1"/>
                <a:gd name="f156" fmla="*/ f130 f56 1"/>
                <a:gd name="f157" fmla="*/ f131 f56 1"/>
                <a:gd name="f158" fmla="*/ f132 f57 1"/>
                <a:gd name="f159" fmla="*/ f133 f56 1"/>
                <a:gd name="f160" fmla="*/ f134 f57 1"/>
                <a:gd name="f161" fmla="*/ f135 f56 1"/>
                <a:gd name="f162" fmla="*/ f136 f57 1"/>
                <a:gd name="f163" fmla="*/ f137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2" y="f143"/>
                </a:cxn>
                <a:cxn ang="f89">
                  <a:pos x="f144" y="f143"/>
                </a:cxn>
                <a:cxn ang="f89">
                  <a:pos x="f145" y="f146"/>
                </a:cxn>
                <a:cxn ang="f89">
                  <a:pos x="f145" y="f147"/>
                </a:cxn>
                <a:cxn ang="f89">
                  <a:pos x="f144" y="f148"/>
                </a:cxn>
                <a:cxn ang="f89">
                  <a:pos x="f149" y="f148"/>
                </a:cxn>
                <a:cxn ang="f89">
                  <a:pos x="f150" y="f147"/>
                </a:cxn>
                <a:cxn ang="f89">
                  <a:pos x="f150" y="f151"/>
                </a:cxn>
                <a:cxn ang="f89">
                  <a:pos x="f152" y="f143"/>
                </a:cxn>
                <a:cxn ang="f89">
                  <a:pos x="f142" y="f143"/>
                </a:cxn>
                <a:cxn ang="f89">
                  <a:pos x="f153" y="f154"/>
                </a:cxn>
                <a:cxn ang="f89">
                  <a:pos x="f153" y="f155"/>
                </a:cxn>
                <a:cxn ang="f89">
                  <a:pos x="f156" y="f155"/>
                </a:cxn>
                <a:cxn ang="f89">
                  <a:pos x="f156" y="f154"/>
                </a:cxn>
                <a:cxn ang="f89">
                  <a:pos x="f153" y="f154"/>
                </a:cxn>
                <a:cxn ang="f89">
                  <a:pos x="f157" y="f158"/>
                </a:cxn>
                <a:cxn ang="f89">
                  <a:pos x="f159" y="f160"/>
                </a:cxn>
                <a:cxn ang="f89">
                  <a:pos x="f161" y="f162"/>
                </a:cxn>
                <a:cxn ang="f89">
                  <a:pos x="f163" y="f160"/>
                </a:cxn>
                <a:cxn ang="f89">
                  <a:pos x="f157" y="f158"/>
                </a:cxn>
              </a:cxnLst>
              <a:rect l="f138" t="f141" r="f139" b="f140"/>
              <a:pathLst>
                <a:path w="369" h="264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6" y="f13"/>
                    <a:pt x="f6" y="f14"/>
                  </a:cubicBezTo>
                  <a:cubicBezTo>
                    <a:pt x="f6" y="f15"/>
                    <a:pt x="f6" y="f16"/>
                    <a:pt x="f6" y="f17"/>
                  </a:cubicBezTo>
                  <a:cubicBezTo>
                    <a:pt x="f6" y="f18"/>
                    <a:pt x="f19" y="f7"/>
                    <a:pt x="f11" y="f7"/>
                  </a:cubicBezTo>
                  <a:cubicBezTo>
                    <a:pt x="f9" y="f7"/>
                    <a:pt x="f20" y="f7"/>
                    <a:pt x="f14" y="f7"/>
                  </a:cubicBezTo>
                  <a:cubicBezTo>
                    <a:pt x="f13" y="f7"/>
                    <a:pt x="f5" y="f21"/>
                    <a:pt x="f5" y="f17"/>
                  </a:cubicBezTo>
                  <a:cubicBezTo>
                    <a:pt x="f5" y="f22"/>
                    <a:pt x="f5" y="f15"/>
                    <a:pt x="f5" y="f23"/>
                  </a:cubicBezTo>
                  <a:cubicBezTo>
                    <a:pt x="f5" y="f24"/>
                    <a:pt x="f13" y="f5"/>
                    <a:pt x="f23" y="f5"/>
                  </a:cubicBezTo>
                  <a:cubicBezTo>
                    <a:pt x="f25" y="f5"/>
                    <a:pt x="f20" y="f5"/>
                    <a:pt x="f8" y="f5"/>
                  </a:cubicBezTo>
                  <a:close/>
                  <a:moveTo>
                    <a:pt x="f26" y="f26"/>
                  </a:moveTo>
                  <a:cubicBezTo>
                    <a:pt x="f26" y="f27"/>
                    <a:pt x="f26" y="f28"/>
                    <a:pt x="f26" y="f29"/>
                  </a:cubicBezTo>
                  <a:cubicBezTo>
                    <a:pt x="f30" y="f29"/>
                    <a:pt x="f31" y="f29"/>
                    <a:pt x="f32" y="f29"/>
                  </a:cubicBezTo>
                  <a:cubicBezTo>
                    <a:pt x="f32" y="f33"/>
                    <a:pt x="f32" y="f34"/>
                    <a:pt x="f32" y="f26"/>
                  </a:cubicBezTo>
                  <a:cubicBezTo>
                    <a:pt x="f31" y="f26"/>
                    <a:pt x="f35" y="f26"/>
                    <a:pt x="f26" y="f26"/>
                  </a:cubicBezTo>
                  <a:close/>
                  <a:moveTo>
                    <a:pt x="f2" y="f36"/>
                  </a:moveTo>
                  <a:cubicBezTo>
                    <a:pt x="f37" y="f38"/>
                    <a:pt x="f39" y="f40"/>
                    <a:pt x="f41" y="f42"/>
                  </a:cubicBezTo>
                  <a:cubicBezTo>
                    <a:pt x="f41" y="f43"/>
                    <a:pt x="f37" y="f44"/>
                    <a:pt x="f45" y="f46"/>
                  </a:cubicBezTo>
                  <a:cubicBezTo>
                    <a:pt x="f47" y="f46"/>
                    <a:pt x="f48" y="f49"/>
                    <a:pt x="f50" y="f42"/>
                  </a:cubicBezTo>
                  <a:cubicBezTo>
                    <a:pt x="f51" y="f52"/>
                    <a:pt x="f53" y="f54"/>
                    <a:pt x="f2" y="f36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6">
              <a:extLst>
                <a:ext uri="{FF2B5EF4-FFF2-40B4-BE49-F238E27FC236}">
                  <a16:creationId xmlns:a16="http://schemas.microsoft.com/office/drawing/2014/main" id="{782EFFCC-B407-AFCE-F628-5EF7FAC13425}"/>
                </a:ext>
              </a:extLst>
            </p:cNvPr>
            <p:cNvSpPr/>
            <p:nvPr/>
          </p:nvSpPr>
          <p:spPr>
            <a:xfrm>
              <a:off x="9969776" y="5966478"/>
              <a:ext cx="1488999" cy="1019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5"/>
                <a:gd name="f7" fmla="val 29"/>
                <a:gd name="f8" fmla="val 26"/>
                <a:gd name="f9" fmla="val 9"/>
                <a:gd name="f10" fmla="val 18"/>
                <a:gd name="f11" fmla="val 27"/>
                <a:gd name="f12" fmla="val 2"/>
                <a:gd name="f13" fmla="val 32"/>
                <a:gd name="f14" fmla="val 34"/>
                <a:gd name="f15" fmla="val 99"/>
                <a:gd name="f16" fmla="val 165"/>
                <a:gd name="f17" fmla="val 230"/>
                <a:gd name="f18" fmla="val 282"/>
                <a:gd name="f19" fmla="val 334"/>
                <a:gd name="f20" fmla="val 386"/>
                <a:gd name="f21" fmla="val 394"/>
                <a:gd name="f22" fmla="val 399"/>
                <a:gd name="f23" fmla="val 404"/>
                <a:gd name="f24" fmla="val 8"/>
                <a:gd name="f25" fmla="val 410"/>
                <a:gd name="f26" fmla="val 15"/>
                <a:gd name="f27" fmla="val 417"/>
                <a:gd name="f28" fmla="val 21"/>
                <a:gd name="f29" fmla="val 283"/>
                <a:gd name="f30" fmla="val 143"/>
                <a:gd name="f31" fmla="val 28"/>
                <a:gd name="f32" fmla="val 1"/>
                <a:gd name="f33" fmla="+- 0 0 -90"/>
                <a:gd name="f34" fmla="*/ f3 1 425"/>
                <a:gd name="f35" fmla="*/ f4 1 29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425"/>
                <a:gd name="f44" fmla="*/ f40 1 29"/>
                <a:gd name="f45" fmla="*/ 0 f41 1"/>
                <a:gd name="f46" fmla="*/ 26 f40 1"/>
                <a:gd name="f47" fmla="*/ 27 f41 1"/>
                <a:gd name="f48" fmla="*/ 2 f40 1"/>
                <a:gd name="f49" fmla="*/ 34 f41 1"/>
                <a:gd name="f50" fmla="*/ 0 f40 1"/>
                <a:gd name="f51" fmla="*/ 230 f41 1"/>
                <a:gd name="f52" fmla="*/ 386 f41 1"/>
                <a:gd name="f53" fmla="*/ 404 f41 1"/>
                <a:gd name="f54" fmla="*/ 8 f40 1"/>
                <a:gd name="f55" fmla="*/ 425 f41 1"/>
                <a:gd name="f56" fmla="*/ 29 f40 1"/>
                <a:gd name="f57" fmla="*/ 2 f41 1"/>
                <a:gd name="f58" fmla="+- f42 0 f1"/>
                <a:gd name="f59" fmla="*/ f45 1 425"/>
                <a:gd name="f60" fmla="*/ f46 1 29"/>
                <a:gd name="f61" fmla="*/ f47 1 425"/>
                <a:gd name="f62" fmla="*/ f48 1 29"/>
                <a:gd name="f63" fmla="*/ f49 1 425"/>
                <a:gd name="f64" fmla="*/ f50 1 29"/>
                <a:gd name="f65" fmla="*/ f51 1 425"/>
                <a:gd name="f66" fmla="*/ f52 1 425"/>
                <a:gd name="f67" fmla="*/ f53 1 425"/>
                <a:gd name="f68" fmla="*/ f54 1 29"/>
                <a:gd name="f69" fmla="*/ f55 1 425"/>
                <a:gd name="f70" fmla="*/ f56 1 29"/>
                <a:gd name="f71" fmla="*/ f57 1 425"/>
                <a:gd name="f72" fmla="*/ 0 1 f43"/>
                <a:gd name="f73" fmla="*/ f37 1 f43"/>
                <a:gd name="f74" fmla="*/ 0 1 f44"/>
                <a:gd name="f75" fmla="*/ f38 1 f44"/>
                <a:gd name="f76" fmla="*/ f59 1 f43"/>
                <a:gd name="f77" fmla="*/ f60 1 f44"/>
                <a:gd name="f78" fmla="*/ f61 1 f43"/>
                <a:gd name="f79" fmla="*/ f62 1 f44"/>
                <a:gd name="f80" fmla="*/ f63 1 f43"/>
                <a:gd name="f81" fmla="*/ f64 1 f44"/>
                <a:gd name="f82" fmla="*/ f65 1 f43"/>
                <a:gd name="f83" fmla="*/ f66 1 f43"/>
                <a:gd name="f84" fmla="*/ f67 1 f43"/>
                <a:gd name="f85" fmla="*/ f68 1 f44"/>
                <a:gd name="f86" fmla="*/ f69 1 f43"/>
                <a:gd name="f87" fmla="*/ f70 1 f44"/>
                <a:gd name="f88" fmla="*/ f71 1 f43"/>
                <a:gd name="f89" fmla="*/ f72 f34 1"/>
                <a:gd name="f90" fmla="*/ f73 f34 1"/>
                <a:gd name="f91" fmla="*/ f75 f35 1"/>
                <a:gd name="f92" fmla="*/ f74 f35 1"/>
                <a:gd name="f93" fmla="*/ f76 f34 1"/>
                <a:gd name="f94" fmla="*/ f77 f35 1"/>
                <a:gd name="f95" fmla="*/ f78 f34 1"/>
                <a:gd name="f96" fmla="*/ f79 f35 1"/>
                <a:gd name="f97" fmla="*/ f80 f34 1"/>
                <a:gd name="f98" fmla="*/ f81 f35 1"/>
                <a:gd name="f99" fmla="*/ f82 f34 1"/>
                <a:gd name="f100" fmla="*/ f83 f34 1"/>
                <a:gd name="f101" fmla="*/ f84 f34 1"/>
                <a:gd name="f102" fmla="*/ f85 f35 1"/>
                <a:gd name="f103" fmla="*/ f86 f34 1"/>
                <a:gd name="f104" fmla="*/ f87 f35 1"/>
                <a:gd name="f105" fmla="*/ f88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3" y="f94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9" y="f98"/>
                </a:cxn>
                <a:cxn ang="f58">
                  <a:pos x="f100" y="f98"/>
                </a:cxn>
                <a:cxn ang="f58">
                  <a:pos x="f101" y="f102"/>
                </a:cxn>
                <a:cxn ang="f58">
                  <a:pos x="f103" y="f104"/>
                </a:cxn>
                <a:cxn ang="f58">
                  <a:pos x="f105" y="f104"/>
                </a:cxn>
                <a:cxn ang="f58">
                  <a:pos x="f93" y="f94"/>
                </a:cxn>
              </a:cxnLst>
              <a:rect l="f89" t="f92" r="f90" b="f91"/>
              <a:pathLst>
                <a:path w="425" h="29">
                  <a:moveTo>
                    <a:pt x="f5" y="f8"/>
                  </a:moveTo>
                  <a:cubicBezTo>
                    <a:pt x="f9" y="f10"/>
                    <a:pt x="f10" y="f9"/>
                    <a:pt x="f11" y="f12"/>
                  </a:cubicBezTo>
                  <a:cubicBezTo>
                    <a:pt x="f7" y="f5"/>
                    <a:pt x="f13" y="f5"/>
                    <a:pt x="f14" y="f5"/>
                  </a:cubicBezTo>
                  <a:cubicBezTo>
                    <a:pt x="f15" y="f5"/>
                    <a:pt x="f16" y="f5"/>
                    <a:pt x="f17" y="f5"/>
                  </a:cubicBezTo>
                  <a:cubicBezTo>
                    <a:pt x="f18" y="f5"/>
                    <a:pt x="f19" y="f5"/>
                    <a:pt x="f20" y="f5"/>
                  </a:cubicBezTo>
                  <a:cubicBezTo>
                    <a:pt x="f21" y="f5"/>
                    <a:pt x="f22" y="f12"/>
                    <a:pt x="f23" y="f24"/>
                  </a:cubicBezTo>
                  <a:cubicBezTo>
                    <a:pt x="f25" y="f26"/>
                    <a:pt x="f27" y="f28"/>
                    <a:pt x="f6" y="f7"/>
                  </a:cubicBezTo>
                  <a:cubicBezTo>
                    <a:pt x="f29" y="f7"/>
                    <a:pt x="f30" y="f7"/>
                    <a:pt x="f12" y="f7"/>
                  </a:cubicBezTo>
                  <a:cubicBezTo>
                    <a:pt x="f12" y="f31"/>
                    <a:pt x="f32" y="f11"/>
                    <a:pt x="f5" y="f8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801DCF1E-8A40-187B-3407-D4C63580DA20}"/>
                </a:ext>
              </a:extLst>
            </p:cNvPr>
            <p:cNvSpPr/>
            <p:nvPr/>
          </p:nvSpPr>
          <p:spPr>
            <a:xfrm>
              <a:off x="9966301" y="6100264"/>
              <a:ext cx="1492465" cy="7348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6"/>
                <a:gd name="f7" fmla="val 21"/>
                <a:gd name="f8" fmla="val 142"/>
                <a:gd name="f9" fmla="val 284"/>
                <a:gd name="f10" fmla="val 424"/>
                <a:gd name="f11" fmla="val 15"/>
                <a:gd name="f12" fmla="val 418"/>
                <a:gd name="f13" fmla="val 404"/>
                <a:gd name="f14" fmla="val 368"/>
                <a:gd name="f15" fmla="val 332"/>
                <a:gd name="f16" fmla="val 20"/>
                <a:gd name="f17" fmla="val 295"/>
                <a:gd name="f18" fmla="val 205"/>
                <a:gd name="f19" fmla="val 114"/>
                <a:gd name="f20" fmla="val 24"/>
                <a:gd name="f21" fmla="val 9"/>
                <a:gd name="f22" fmla="val 3"/>
                <a:gd name="f23" fmla="val 16"/>
                <a:gd name="f24" fmla="+- 0 0 -90"/>
                <a:gd name="f25" fmla="*/ f3 1 426"/>
                <a:gd name="f26" fmla="*/ f4 1 2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426"/>
                <a:gd name="f35" fmla="*/ f31 1 21"/>
                <a:gd name="f36" fmla="*/ 0 f32 1"/>
                <a:gd name="f37" fmla="*/ 0 f31 1"/>
                <a:gd name="f38" fmla="*/ 426 f32 1"/>
                <a:gd name="f39" fmla="*/ 404 f32 1"/>
                <a:gd name="f40" fmla="*/ 21 f31 1"/>
                <a:gd name="f41" fmla="*/ 295 f32 1"/>
                <a:gd name="f42" fmla="*/ 20 f31 1"/>
                <a:gd name="f43" fmla="*/ 24 f32 1"/>
                <a:gd name="f44" fmla="+- f33 0 f1"/>
                <a:gd name="f45" fmla="*/ f36 1 426"/>
                <a:gd name="f46" fmla="*/ f37 1 21"/>
                <a:gd name="f47" fmla="*/ f38 1 426"/>
                <a:gd name="f48" fmla="*/ f39 1 426"/>
                <a:gd name="f49" fmla="*/ f40 1 21"/>
                <a:gd name="f50" fmla="*/ f41 1 426"/>
                <a:gd name="f51" fmla="*/ f42 1 21"/>
                <a:gd name="f52" fmla="*/ f43 1 42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4"/>
                <a:gd name="f61" fmla="*/ f49 1 f35"/>
                <a:gd name="f62" fmla="*/ f50 1 f34"/>
                <a:gd name="f63" fmla="*/ f51 1 f35"/>
                <a:gd name="f64" fmla="*/ f52 1 f34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5 1"/>
                <a:gd name="f73" fmla="*/ f61 f26 1"/>
                <a:gd name="f74" fmla="*/ f62 f25 1"/>
                <a:gd name="f75" fmla="*/ f63 f26 1"/>
                <a:gd name="f76" fmla="*/ f64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0"/>
                </a:cxn>
                <a:cxn ang="f44">
                  <a:pos x="f72" y="f73"/>
                </a:cxn>
                <a:cxn ang="f44">
                  <a:pos x="f74" y="f75"/>
                </a:cxn>
                <a:cxn ang="f44">
                  <a:pos x="f76" y="f73"/>
                </a:cxn>
                <a:cxn ang="f44">
                  <a:pos x="f69" y="f70"/>
                </a:cxn>
              </a:cxnLst>
              <a:rect l="f65" t="f68" r="f66" b="f67"/>
              <a:pathLst>
                <a:path w="426" h="21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10" y="f11"/>
                    <a:pt x="f12" y="f7"/>
                    <a:pt x="f13" y="f7"/>
                  </a:cubicBezTo>
                  <a:cubicBezTo>
                    <a:pt x="f14" y="f7"/>
                    <a:pt x="f15" y="f16"/>
                    <a:pt x="f17" y="f16"/>
                  </a:cubicBezTo>
                  <a:cubicBezTo>
                    <a:pt x="f18" y="f16"/>
                    <a:pt x="f19" y="f7"/>
                    <a:pt x="f20" y="f7"/>
                  </a:cubicBezTo>
                  <a:cubicBezTo>
                    <a:pt x="f21" y="f7"/>
                    <a:pt x="f22" y="f23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DAE2CE2A-FB2C-4245-B358-D7C694EDDBCD}"/>
                </a:ext>
              </a:extLst>
            </p:cNvPr>
            <p:cNvSpPr/>
            <p:nvPr/>
          </p:nvSpPr>
          <p:spPr>
            <a:xfrm>
              <a:off x="10278249" y="5179691"/>
              <a:ext cx="311252" cy="811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9"/>
                <a:gd name="f7" fmla="val 23"/>
                <a:gd name="f8" fmla="val 7"/>
                <a:gd name="f9" fmla="val 14"/>
                <a:gd name="f10" fmla="val 22"/>
                <a:gd name="f11" fmla="val 78"/>
                <a:gd name="f12" fmla="val 68"/>
                <a:gd name="f13" fmla="val 59"/>
                <a:gd name="f14" fmla="val 43"/>
                <a:gd name="f15" fmla="val 27"/>
                <a:gd name="f16" fmla="val 21"/>
                <a:gd name="f17" fmla="val 11"/>
                <a:gd name="f18" fmla="val 2"/>
                <a:gd name="f19" fmla="val 19"/>
                <a:gd name="f20" fmla="val 1"/>
                <a:gd name="f21" fmla="val 4"/>
                <a:gd name="f22" fmla="val 30"/>
                <a:gd name="f23" fmla="+- 0 0 -90"/>
                <a:gd name="f24" fmla="*/ f3 1 89"/>
                <a:gd name="f25" fmla="*/ f4 1 23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89"/>
                <a:gd name="f34" fmla="*/ f30 1 23"/>
                <a:gd name="f35" fmla="*/ 89 f31 1"/>
                <a:gd name="f36" fmla="*/ 0 f30 1"/>
                <a:gd name="f37" fmla="*/ 22 f30 1"/>
                <a:gd name="f38" fmla="*/ 59 f31 1"/>
                <a:gd name="f39" fmla="*/ 11 f31 1"/>
                <a:gd name="f40" fmla="*/ 1 f31 1"/>
                <a:gd name="f41" fmla="*/ 11 f30 1"/>
                <a:gd name="f42" fmla="+- f32 0 f1"/>
                <a:gd name="f43" fmla="*/ f35 1 89"/>
                <a:gd name="f44" fmla="*/ f36 1 23"/>
                <a:gd name="f45" fmla="*/ f37 1 23"/>
                <a:gd name="f46" fmla="*/ f38 1 89"/>
                <a:gd name="f47" fmla="*/ f39 1 89"/>
                <a:gd name="f48" fmla="*/ f40 1 89"/>
                <a:gd name="f49" fmla="*/ f41 1 23"/>
                <a:gd name="f50" fmla="*/ 0 1 f33"/>
                <a:gd name="f51" fmla="*/ f27 1 f33"/>
                <a:gd name="f52" fmla="*/ 0 1 f34"/>
                <a:gd name="f53" fmla="*/ f28 1 f34"/>
                <a:gd name="f54" fmla="*/ f43 1 f33"/>
                <a:gd name="f55" fmla="*/ f44 1 f34"/>
                <a:gd name="f56" fmla="*/ f45 1 f34"/>
                <a:gd name="f57" fmla="*/ f46 1 f33"/>
                <a:gd name="f58" fmla="*/ f47 1 f33"/>
                <a:gd name="f59" fmla="*/ f48 1 f33"/>
                <a:gd name="f60" fmla="*/ f49 1 f34"/>
                <a:gd name="f61" fmla="*/ f50 f24 1"/>
                <a:gd name="f62" fmla="*/ f51 f24 1"/>
                <a:gd name="f63" fmla="*/ f53 f25 1"/>
                <a:gd name="f64" fmla="*/ f52 f25 1"/>
                <a:gd name="f65" fmla="*/ f54 f24 1"/>
                <a:gd name="f66" fmla="*/ f55 f25 1"/>
                <a:gd name="f67" fmla="*/ f56 f25 1"/>
                <a:gd name="f68" fmla="*/ f57 f24 1"/>
                <a:gd name="f69" fmla="*/ f58 f24 1"/>
                <a:gd name="f70" fmla="*/ f59 f24 1"/>
                <a:gd name="f71" fmla="*/ f6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5" y="f66"/>
                </a:cxn>
                <a:cxn ang="f42">
                  <a:pos x="f65" y="f67"/>
                </a:cxn>
                <a:cxn ang="f42">
                  <a:pos x="f68" y="f67"/>
                </a:cxn>
                <a:cxn ang="f42">
                  <a:pos x="f69" y="f67"/>
                </a:cxn>
                <a:cxn ang="f42">
                  <a:pos x="f70" y="f71"/>
                </a:cxn>
                <a:cxn ang="f42">
                  <a:pos x="f70" y="f66"/>
                </a:cxn>
                <a:cxn ang="f42">
                  <a:pos x="f65" y="f66"/>
                </a:cxn>
              </a:cxnLst>
              <a:rect l="f61" t="f64" r="f62" b="f63"/>
              <a:pathLst>
                <a:path w="89" h="23">
                  <a:moveTo>
                    <a:pt x="f6" y="f5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10"/>
                    <a:pt x="f12" y="f10"/>
                    <a:pt x="f13" y="f10"/>
                  </a:cubicBezTo>
                  <a:cubicBezTo>
                    <a:pt x="f14" y="f10"/>
                    <a:pt x="f15" y="f16"/>
                    <a:pt x="f17" y="f10"/>
                  </a:cubicBezTo>
                  <a:cubicBezTo>
                    <a:pt x="f18" y="f7"/>
                    <a:pt x="f5" y="f19"/>
                    <a:pt x="f20" y="f17"/>
                  </a:cubicBezTo>
                  <a:cubicBezTo>
                    <a:pt x="f20" y="f8"/>
                    <a:pt x="f20" y="f21"/>
                    <a:pt x="f20" y="f5"/>
                  </a:cubicBezTo>
                  <a:cubicBezTo>
                    <a:pt x="f22" y="f5"/>
                    <a:pt x="f13" y="f5"/>
                    <a:pt x="f6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67DFCCE3-2B84-A281-F13C-752EE9A18A37}"/>
                </a:ext>
              </a:extLst>
            </p:cNvPr>
            <p:cNvSpPr/>
            <p:nvPr/>
          </p:nvSpPr>
          <p:spPr>
            <a:xfrm>
              <a:off x="11119104" y="5235845"/>
              <a:ext cx="76946" cy="3091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88"/>
                <a:gd name="f8" fmla="val 58"/>
                <a:gd name="f9" fmla="val 29"/>
                <a:gd name="f10" fmla="val 7"/>
                <a:gd name="f11" fmla="val 14"/>
                <a:gd name="f12" fmla="val 15"/>
                <a:gd name="f13" fmla="val 8"/>
                <a:gd name="f14" fmla="+- 0 0 -90"/>
                <a:gd name="f15" fmla="*/ f3 1 22"/>
                <a:gd name="f16" fmla="*/ f4 1 8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2"/>
                <a:gd name="f25" fmla="*/ f21 1 88"/>
                <a:gd name="f26" fmla="*/ 0 f22 1"/>
                <a:gd name="f27" fmla="*/ 88 f21 1"/>
                <a:gd name="f28" fmla="*/ 0 f21 1"/>
                <a:gd name="f29" fmla="*/ 22 f22 1"/>
                <a:gd name="f30" fmla="+- f23 0 f1"/>
                <a:gd name="f31" fmla="*/ f26 1 22"/>
                <a:gd name="f32" fmla="*/ f27 1 88"/>
                <a:gd name="f33" fmla="*/ f28 1 88"/>
                <a:gd name="f34" fmla="*/ f29 1 22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6 1"/>
                <a:gd name="f50" fmla="*/ f4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9"/>
                </a:cxn>
                <a:cxn ang="f30">
                  <a:pos x="f50" y="f49"/>
                </a:cxn>
                <a:cxn ang="f30">
                  <a:pos x="f50" y="f48"/>
                </a:cxn>
                <a:cxn ang="f30">
                  <a:pos x="f47" y="f48"/>
                </a:cxn>
              </a:cxnLst>
              <a:rect l="f43" t="f46" r="f44" b="f45"/>
              <a:pathLst>
                <a:path w="22" h="88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ubicBezTo>
                    <a:pt x="f12" y="f7"/>
                    <a:pt x="f13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AE88AE16-7032-CA55-1CBA-D8C284810569}"/>
                </a:ext>
              </a:extLst>
            </p:cNvPr>
            <p:cNvSpPr/>
            <p:nvPr/>
          </p:nvSpPr>
          <p:spPr>
            <a:xfrm>
              <a:off x="10979081" y="5291989"/>
              <a:ext cx="80412" cy="25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72"/>
                <a:gd name="f8" fmla="val 15"/>
                <a:gd name="f9" fmla="val 8"/>
                <a:gd name="f10" fmla="val 50"/>
                <a:gd name="f11" fmla="val 29"/>
                <a:gd name="f12" fmla="val 7"/>
                <a:gd name="f13" fmla="val 5"/>
                <a:gd name="f14" fmla="val 3"/>
                <a:gd name="f15" fmla="val 2"/>
                <a:gd name="f16" fmla="val 22"/>
                <a:gd name="f17" fmla="val 1"/>
                <a:gd name="f18" fmla="val 18"/>
                <a:gd name="f19" fmla="val 36"/>
                <a:gd name="f20" fmla="val 53"/>
                <a:gd name="f21" fmla="+- 0 0 -90"/>
                <a:gd name="f22" fmla="*/ f3 1 23"/>
                <a:gd name="f23" fmla="*/ f4 1 72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23"/>
                <a:gd name="f32" fmla="*/ f28 1 72"/>
                <a:gd name="f33" fmla="*/ 23 f29 1"/>
                <a:gd name="f34" fmla="*/ 72 f28 1"/>
                <a:gd name="f35" fmla="*/ 0 f29 1"/>
                <a:gd name="f36" fmla="*/ 7 f28 1"/>
                <a:gd name="f37" fmla="*/ 5 f29 1"/>
                <a:gd name="f38" fmla="*/ 2 f28 1"/>
                <a:gd name="f39" fmla="*/ 18 f28 1"/>
                <a:gd name="f40" fmla="+- f30 0 f1"/>
                <a:gd name="f41" fmla="*/ f33 1 23"/>
                <a:gd name="f42" fmla="*/ f34 1 72"/>
                <a:gd name="f43" fmla="*/ f35 1 23"/>
                <a:gd name="f44" fmla="*/ f36 1 72"/>
                <a:gd name="f45" fmla="*/ f37 1 23"/>
                <a:gd name="f46" fmla="*/ f38 1 72"/>
                <a:gd name="f47" fmla="*/ f39 1 72"/>
                <a:gd name="f48" fmla="*/ 0 1 f31"/>
                <a:gd name="f49" fmla="*/ f25 1 f31"/>
                <a:gd name="f50" fmla="*/ 0 1 f32"/>
                <a:gd name="f51" fmla="*/ f26 1 f32"/>
                <a:gd name="f52" fmla="*/ f41 1 f31"/>
                <a:gd name="f53" fmla="*/ f42 1 f32"/>
                <a:gd name="f54" fmla="*/ f43 1 f31"/>
                <a:gd name="f55" fmla="*/ f44 1 f32"/>
                <a:gd name="f56" fmla="*/ f45 1 f31"/>
                <a:gd name="f57" fmla="*/ f46 1 f32"/>
                <a:gd name="f58" fmla="*/ f47 1 f32"/>
                <a:gd name="f59" fmla="*/ f48 f22 1"/>
                <a:gd name="f60" fmla="*/ f49 f22 1"/>
                <a:gd name="f61" fmla="*/ f51 f23 1"/>
                <a:gd name="f62" fmla="*/ f50 f23 1"/>
                <a:gd name="f63" fmla="*/ f52 f22 1"/>
                <a:gd name="f64" fmla="*/ f53 f23 1"/>
                <a:gd name="f65" fmla="*/ f54 f22 1"/>
                <a:gd name="f66" fmla="*/ f55 f23 1"/>
                <a:gd name="f67" fmla="*/ f56 f22 1"/>
                <a:gd name="f68" fmla="*/ f57 f23 1"/>
                <a:gd name="f69" fmla="*/ f58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3" y="f64"/>
                </a:cxn>
                <a:cxn ang="f40">
                  <a:pos x="f65" y="f64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3" y="f69"/>
                </a:cxn>
                <a:cxn ang="f40">
                  <a:pos x="f63" y="f64"/>
                </a:cxn>
              </a:cxnLst>
              <a:rect l="f59" t="f62" r="f60" b="f61"/>
              <a:pathLst>
                <a:path w="23" h="72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12"/>
                  </a:cubicBezTo>
                  <a:cubicBezTo>
                    <a:pt x="f5" y="f13"/>
                    <a:pt x="f14" y="f15"/>
                    <a:pt x="f13" y="f15"/>
                  </a:cubicBezTo>
                  <a:cubicBezTo>
                    <a:pt x="f16" y="f5"/>
                    <a:pt x="f6" y="f17"/>
                    <a:pt x="f6" y="f18"/>
                  </a:cubicBezTo>
                  <a:cubicBezTo>
                    <a:pt x="f6" y="f19"/>
                    <a:pt x="f6" y="f20"/>
                    <a:pt x="f6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630367A5-CB97-5FB2-7534-A83EEB7A2D83}"/>
                </a:ext>
              </a:extLst>
            </p:cNvPr>
            <p:cNvSpPr/>
            <p:nvPr/>
          </p:nvSpPr>
          <p:spPr>
            <a:xfrm>
              <a:off x="10281714" y="5316943"/>
              <a:ext cx="241237" cy="7348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9"/>
                <a:gd name="f7" fmla="val 21"/>
                <a:gd name="f8" fmla="val 7"/>
                <a:gd name="f9" fmla="val 13"/>
                <a:gd name="f10" fmla="val 46"/>
                <a:gd name="f11" fmla="val 23"/>
                <a:gd name="f12" fmla="val 14"/>
                <a:gd name="f13" fmla="val 22"/>
                <a:gd name="f14" fmla="val 45"/>
                <a:gd name="f15" fmla="+- 0 0 -90"/>
                <a:gd name="f16" fmla="*/ f3 1 69"/>
                <a:gd name="f17" fmla="*/ f4 1 21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69"/>
                <a:gd name="f26" fmla="*/ f22 1 21"/>
                <a:gd name="f27" fmla="*/ 69 f23 1"/>
                <a:gd name="f28" fmla="*/ 0 f22 1"/>
                <a:gd name="f29" fmla="*/ 21 f22 1"/>
                <a:gd name="f30" fmla="*/ 0 f23 1"/>
                <a:gd name="f31" fmla="+- f24 0 f1"/>
                <a:gd name="f32" fmla="*/ f27 1 69"/>
                <a:gd name="f33" fmla="*/ f28 1 21"/>
                <a:gd name="f34" fmla="*/ f29 1 21"/>
                <a:gd name="f35" fmla="*/ f30 1 69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6"/>
                <a:gd name="f43" fmla="*/ f35 1 f25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7 1"/>
                <a:gd name="f51" fmla="*/ f4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48" y="f50"/>
                </a:cxn>
                <a:cxn ang="f31">
                  <a:pos x="f51" y="f50"/>
                </a:cxn>
                <a:cxn ang="f31">
                  <a:pos x="f51" y="f49"/>
                </a:cxn>
                <a:cxn ang="f31">
                  <a:pos x="f48" y="f49"/>
                </a:cxn>
              </a:cxnLst>
              <a:rect l="f44" t="f47" r="f45" b="f46"/>
              <a:pathLst>
                <a:path w="69" h="21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5" y="f7"/>
                  </a:cubicBezTo>
                  <a:cubicBezTo>
                    <a:pt x="f5" y="f12"/>
                    <a:pt x="f5" y="f8"/>
                    <a:pt x="f5" y="f5"/>
                  </a:cubicBezTo>
                  <a:cubicBezTo>
                    <a:pt x="f13" y="f5"/>
                    <a:pt x="f14" y="f5"/>
                    <a:pt x="f6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12">
              <a:extLst>
                <a:ext uri="{FF2B5EF4-FFF2-40B4-BE49-F238E27FC236}">
                  <a16:creationId xmlns:a16="http://schemas.microsoft.com/office/drawing/2014/main" id="{33092F87-C1E6-776D-4178-49BB51FAEBA4}"/>
                </a:ext>
              </a:extLst>
            </p:cNvPr>
            <p:cNvSpPr/>
            <p:nvPr/>
          </p:nvSpPr>
          <p:spPr>
            <a:xfrm>
              <a:off x="10715661" y="5590760"/>
              <a:ext cx="487320" cy="31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9"/>
                <a:gd name="f7" fmla="val 9"/>
                <a:gd name="f8" fmla="val 136"/>
                <a:gd name="f9" fmla="val 8"/>
                <a:gd name="f10" fmla="val 111"/>
                <a:gd name="f11" fmla="val 86"/>
                <a:gd name="f12" fmla="val 61"/>
                <a:gd name="f13" fmla="val 43"/>
                <a:gd name="f14" fmla="val 24"/>
                <a:gd name="f15" fmla="val 6"/>
                <a:gd name="f16" fmla="val 4"/>
                <a:gd name="f17" fmla="val 2"/>
                <a:gd name="f18" fmla="val 3"/>
                <a:gd name="f19" fmla="val 1"/>
                <a:gd name="f20" fmla="val 48"/>
                <a:gd name="f21" fmla="val 90"/>
                <a:gd name="f22" fmla="val 132"/>
                <a:gd name="f23" fmla="val 134"/>
                <a:gd name="f24" fmla="val 5"/>
                <a:gd name="f25" fmla="val 138"/>
                <a:gd name="f26" fmla="val 137"/>
                <a:gd name="f27" fmla="val 7"/>
                <a:gd name="f28" fmla="+- 0 0 -90"/>
                <a:gd name="f29" fmla="*/ f3 1 139"/>
                <a:gd name="f30" fmla="*/ f4 1 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139"/>
                <a:gd name="f39" fmla="*/ f35 1 9"/>
                <a:gd name="f40" fmla="*/ 136 f36 1"/>
                <a:gd name="f41" fmla="*/ 8 f35 1"/>
                <a:gd name="f42" fmla="*/ 61 f36 1"/>
                <a:gd name="f43" fmla="*/ 6 f36 1"/>
                <a:gd name="f44" fmla="*/ 0 f36 1"/>
                <a:gd name="f45" fmla="*/ 4 f35 1"/>
                <a:gd name="f46" fmla="*/ 1 f35 1"/>
                <a:gd name="f47" fmla="*/ 132 f36 1"/>
                <a:gd name="f48" fmla="*/ 139 f36 1"/>
                <a:gd name="f49" fmla="*/ 5 f35 1"/>
                <a:gd name="f50" fmla="+- f37 0 f1"/>
                <a:gd name="f51" fmla="*/ f40 1 139"/>
                <a:gd name="f52" fmla="*/ f41 1 9"/>
                <a:gd name="f53" fmla="*/ f42 1 139"/>
                <a:gd name="f54" fmla="*/ f43 1 139"/>
                <a:gd name="f55" fmla="*/ f44 1 139"/>
                <a:gd name="f56" fmla="*/ f45 1 9"/>
                <a:gd name="f57" fmla="*/ f46 1 9"/>
                <a:gd name="f58" fmla="*/ f47 1 139"/>
                <a:gd name="f59" fmla="*/ f48 1 139"/>
                <a:gd name="f60" fmla="*/ f49 1 9"/>
                <a:gd name="f61" fmla="*/ 0 1 f38"/>
                <a:gd name="f62" fmla="*/ f32 1 f38"/>
                <a:gd name="f63" fmla="*/ 0 1 f39"/>
                <a:gd name="f64" fmla="*/ f33 1 f39"/>
                <a:gd name="f65" fmla="*/ f51 1 f38"/>
                <a:gd name="f66" fmla="*/ f52 1 f39"/>
                <a:gd name="f67" fmla="*/ f53 1 f38"/>
                <a:gd name="f68" fmla="*/ f54 1 f38"/>
                <a:gd name="f69" fmla="*/ f55 1 f38"/>
                <a:gd name="f70" fmla="*/ f56 1 f39"/>
                <a:gd name="f71" fmla="*/ f57 1 f39"/>
                <a:gd name="f72" fmla="*/ f58 1 f38"/>
                <a:gd name="f73" fmla="*/ f59 1 f38"/>
                <a:gd name="f74" fmla="*/ f60 1 f39"/>
                <a:gd name="f75" fmla="*/ f61 f29 1"/>
                <a:gd name="f76" fmla="*/ f62 f29 1"/>
                <a:gd name="f77" fmla="*/ f64 f30 1"/>
                <a:gd name="f78" fmla="*/ f63 f30 1"/>
                <a:gd name="f79" fmla="*/ f65 f29 1"/>
                <a:gd name="f80" fmla="*/ f66 f30 1"/>
                <a:gd name="f81" fmla="*/ f67 f29 1"/>
                <a:gd name="f82" fmla="*/ f68 f29 1"/>
                <a:gd name="f83" fmla="*/ f69 f29 1"/>
                <a:gd name="f84" fmla="*/ f70 f30 1"/>
                <a:gd name="f85" fmla="*/ f71 f30 1"/>
                <a:gd name="f86" fmla="*/ f72 f29 1"/>
                <a:gd name="f87" fmla="*/ f73 f29 1"/>
                <a:gd name="f88" fmla="*/ f74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79" y="f80"/>
                </a:cxn>
                <a:cxn ang="f50">
                  <a:pos x="f81" y="f80"/>
                </a:cxn>
                <a:cxn ang="f50">
                  <a:pos x="f82" y="f80"/>
                </a:cxn>
                <a:cxn ang="f50">
                  <a:pos x="f83" y="f84"/>
                </a:cxn>
                <a:cxn ang="f50">
                  <a:pos x="f82" y="f85"/>
                </a:cxn>
                <a:cxn ang="f50">
                  <a:pos x="f86" y="f85"/>
                </a:cxn>
                <a:cxn ang="f50">
                  <a:pos x="f87" y="f88"/>
                </a:cxn>
                <a:cxn ang="f50">
                  <a:pos x="f79" y="f80"/>
                </a:cxn>
              </a:cxnLst>
              <a:rect l="f75" t="f78" r="f76" b="f77"/>
              <a:pathLst>
                <a:path w="139" h="9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9"/>
                    <a:pt x="f14" y="f7"/>
                    <a:pt x="f15" y="f9"/>
                  </a:cubicBezTo>
                  <a:cubicBezTo>
                    <a:pt x="f16" y="f9"/>
                    <a:pt x="f17" y="f15"/>
                    <a:pt x="f5" y="f16"/>
                  </a:cubicBezTo>
                  <a:cubicBezTo>
                    <a:pt x="f17" y="f18"/>
                    <a:pt x="f16" y="f19"/>
                    <a:pt x="f15" y="f19"/>
                  </a:cubicBezTo>
                  <a:cubicBezTo>
                    <a:pt x="f20" y="f5"/>
                    <a:pt x="f21" y="f5"/>
                    <a:pt x="f22" y="f19"/>
                  </a:cubicBezTo>
                  <a:cubicBezTo>
                    <a:pt x="f23" y="f19"/>
                    <a:pt x="f8" y="f16"/>
                    <a:pt x="f6" y="f24"/>
                  </a:cubicBezTo>
                  <a:cubicBezTo>
                    <a:pt x="f25" y="f15"/>
                    <a:pt x="f26" y="f27"/>
                    <a:pt x="f8" y="f9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13">
              <a:extLst>
                <a:ext uri="{FF2B5EF4-FFF2-40B4-BE49-F238E27FC236}">
                  <a16:creationId xmlns:a16="http://schemas.microsoft.com/office/drawing/2014/main" id="{4B0FAF1F-8CCD-9D98-0520-339565B23154}"/>
                </a:ext>
              </a:extLst>
            </p:cNvPr>
            <p:cNvSpPr/>
            <p:nvPr/>
          </p:nvSpPr>
          <p:spPr>
            <a:xfrm>
              <a:off x="10852913" y="5390424"/>
              <a:ext cx="73481" cy="1545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44"/>
                <a:gd name="f8" fmla="val 7"/>
                <a:gd name="f9" fmla="val 13"/>
                <a:gd name="f10" fmla="val 15"/>
                <a:gd name="f11" fmla="val 29"/>
                <a:gd name="f12" fmla="val 30"/>
                <a:gd name="f13" fmla="val 16"/>
                <a:gd name="f14" fmla="+- 0 0 -90"/>
                <a:gd name="f15" fmla="*/ f3 1 21"/>
                <a:gd name="f16" fmla="*/ f4 1 44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1"/>
                <a:gd name="f25" fmla="*/ f21 1 44"/>
                <a:gd name="f26" fmla="*/ 0 f22 1"/>
                <a:gd name="f27" fmla="*/ 0 f21 1"/>
                <a:gd name="f28" fmla="*/ 21 f22 1"/>
                <a:gd name="f29" fmla="*/ 44 f21 1"/>
                <a:gd name="f30" fmla="+- f23 0 f1"/>
                <a:gd name="f31" fmla="*/ f26 1 21"/>
                <a:gd name="f32" fmla="*/ f27 1 44"/>
                <a:gd name="f33" fmla="*/ f28 1 21"/>
                <a:gd name="f34" fmla="*/ f29 1 44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48"/>
                </a:cxn>
                <a:cxn ang="f30">
                  <a:pos x="f49" y="f50"/>
                </a:cxn>
                <a:cxn ang="f30">
                  <a:pos x="f47" y="f50"/>
                </a:cxn>
                <a:cxn ang="f30">
                  <a:pos x="f47" y="f48"/>
                </a:cxn>
              </a:cxnLst>
              <a:rect l="f43" t="f46" r="f44" b="f45"/>
              <a:pathLst>
                <a:path w="21" h="44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7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2"/>
                    <a:pt x="f5" y="f13"/>
                    <a:pt x="f5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14">
              <a:extLst>
                <a:ext uri="{FF2B5EF4-FFF2-40B4-BE49-F238E27FC236}">
                  <a16:creationId xmlns:a16="http://schemas.microsoft.com/office/drawing/2014/main" id="{0A136320-882F-F350-0390-B1EFDB90DFB6}"/>
                </a:ext>
              </a:extLst>
            </p:cNvPr>
            <p:cNvSpPr/>
            <p:nvPr/>
          </p:nvSpPr>
          <p:spPr>
            <a:xfrm>
              <a:off x="10274783" y="5450043"/>
              <a:ext cx="157359" cy="776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22"/>
                <a:gd name="f8" fmla="val 3"/>
                <a:gd name="f9" fmla="val 17"/>
                <a:gd name="f10" fmla="val 31"/>
                <a:gd name="f11" fmla="val 7"/>
                <a:gd name="f12" fmla="val 14"/>
                <a:gd name="f13" fmla="val 33"/>
                <a:gd name="f14" fmla="val 11"/>
                <a:gd name="f15" fmla="val 21"/>
                <a:gd name="f16" fmla="val 2"/>
                <a:gd name="f17" fmla="val 15"/>
                <a:gd name="f18" fmla="+- 0 0 -90"/>
                <a:gd name="f19" fmla="*/ f3 1 45"/>
                <a:gd name="f20" fmla="*/ f4 1 22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45"/>
                <a:gd name="f29" fmla="*/ f25 1 22"/>
                <a:gd name="f30" fmla="*/ 3 f26 1"/>
                <a:gd name="f31" fmla="*/ 0 f25 1"/>
                <a:gd name="f32" fmla="*/ 45 f26 1"/>
                <a:gd name="f33" fmla="*/ 22 f25 1"/>
                <a:gd name="f34" fmla="*/ 11 f26 1"/>
                <a:gd name="f35" fmla="*/ 21 f25 1"/>
                <a:gd name="f36" fmla="+- f27 0 f1"/>
                <a:gd name="f37" fmla="*/ f30 1 45"/>
                <a:gd name="f38" fmla="*/ f31 1 22"/>
                <a:gd name="f39" fmla="*/ f32 1 45"/>
                <a:gd name="f40" fmla="*/ f33 1 22"/>
                <a:gd name="f41" fmla="*/ f34 1 45"/>
                <a:gd name="f42" fmla="*/ f35 1 22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7" y="f58"/>
                </a:cxn>
              </a:cxnLst>
              <a:rect l="f53" t="f56" r="f54" b="f55"/>
              <a:pathLst>
                <a:path w="45" h="22">
                  <a:moveTo>
                    <a:pt x="f8" y="f5"/>
                  </a:moveTo>
                  <a:cubicBezTo>
                    <a:pt x="f9" y="f5"/>
                    <a:pt x="f10" y="f5"/>
                    <a:pt x="f6" y="f5"/>
                  </a:cubicBezTo>
                  <a:cubicBezTo>
                    <a:pt x="f6" y="f11"/>
                    <a:pt x="f6" y="f12"/>
                    <a:pt x="f6" y="f7"/>
                  </a:cubicBezTo>
                  <a:cubicBezTo>
                    <a:pt x="f13" y="f7"/>
                    <a:pt x="f7" y="f7"/>
                    <a:pt x="f14" y="f15"/>
                  </a:cubicBezTo>
                  <a:cubicBezTo>
                    <a:pt x="f16" y="f15"/>
                    <a:pt x="f5" y="f17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15">
              <a:extLst>
                <a:ext uri="{FF2B5EF4-FFF2-40B4-BE49-F238E27FC236}">
                  <a16:creationId xmlns:a16="http://schemas.microsoft.com/office/drawing/2014/main" id="{CEE66CFF-99D9-FBD1-4A1E-0F896D699C01}"/>
                </a:ext>
              </a:extLst>
            </p:cNvPr>
            <p:cNvSpPr/>
            <p:nvPr/>
          </p:nvSpPr>
          <p:spPr>
            <a:xfrm>
              <a:off x="10200607" y="5169295"/>
              <a:ext cx="31885" cy="2772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79"/>
                <a:gd name="f8" fmla="val 2"/>
                <a:gd name="f9" fmla="val 75"/>
                <a:gd name="f10" fmla="val 63"/>
                <a:gd name="f11" fmla="val 1"/>
                <a:gd name="f12" fmla="val 51"/>
                <a:gd name="f13" fmla="val 39"/>
                <a:gd name="f14" fmla="val 28"/>
                <a:gd name="f15" fmla="val 16"/>
                <a:gd name="f16" fmla="val 5"/>
                <a:gd name="f17" fmla="val 3"/>
                <a:gd name="f18" fmla="val 6"/>
                <a:gd name="f19" fmla="val 8"/>
                <a:gd name="f20" fmla="val 4"/>
                <a:gd name="f21" fmla="val 52"/>
                <a:gd name="f22" fmla="val 76"/>
                <a:gd name="f23" fmla="val 77"/>
                <a:gd name="f24" fmla="val 7"/>
                <a:gd name="f25" fmla="val 78"/>
                <a:gd name="f26" fmla="+- 0 0 -90"/>
                <a:gd name="f27" fmla="*/ f3 1 9"/>
                <a:gd name="f28" fmla="*/ f4 1 79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9"/>
                <a:gd name="f37" fmla="*/ f33 1 79"/>
                <a:gd name="f38" fmla="*/ 2 f34 1"/>
                <a:gd name="f39" fmla="*/ 75 f33 1"/>
                <a:gd name="f40" fmla="*/ 1 f34 1"/>
                <a:gd name="f41" fmla="*/ 39 f33 1"/>
                <a:gd name="f42" fmla="*/ 5 f33 1"/>
                <a:gd name="f43" fmla="*/ 5 f34 1"/>
                <a:gd name="f44" fmla="*/ 0 f33 1"/>
                <a:gd name="f45" fmla="*/ 8 f34 1"/>
                <a:gd name="f46" fmla="*/ 4 f33 1"/>
                <a:gd name="f47" fmla="*/ 76 f33 1"/>
                <a:gd name="f48" fmla="*/ 6 f34 1"/>
                <a:gd name="f49" fmla="*/ 79 f33 1"/>
                <a:gd name="f50" fmla="+- f35 0 f1"/>
                <a:gd name="f51" fmla="*/ f38 1 9"/>
                <a:gd name="f52" fmla="*/ f39 1 79"/>
                <a:gd name="f53" fmla="*/ f40 1 9"/>
                <a:gd name="f54" fmla="*/ f41 1 79"/>
                <a:gd name="f55" fmla="*/ f42 1 79"/>
                <a:gd name="f56" fmla="*/ f43 1 9"/>
                <a:gd name="f57" fmla="*/ f44 1 79"/>
                <a:gd name="f58" fmla="*/ f45 1 9"/>
                <a:gd name="f59" fmla="*/ f46 1 79"/>
                <a:gd name="f60" fmla="*/ f47 1 79"/>
                <a:gd name="f61" fmla="*/ f48 1 9"/>
                <a:gd name="f62" fmla="*/ f49 1 79"/>
                <a:gd name="f63" fmla="*/ 0 1 f36"/>
                <a:gd name="f64" fmla="*/ f30 1 f36"/>
                <a:gd name="f65" fmla="*/ 0 1 f37"/>
                <a:gd name="f66" fmla="*/ f31 1 f37"/>
                <a:gd name="f67" fmla="*/ f51 1 f36"/>
                <a:gd name="f68" fmla="*/ f52 1 f37"/>
                <a:gd name="f69" fmla="*/ f53 1 f36"/>
                <a:gd name="f70" fmla="*/ f54 1 f37"/>
                <a:gd name="f71" fmla="*/ f55 1 f37"/>
                <a:gd name="f72" fmla="*/ f56 1 f36"/>
                <a:gd name="f73" fmla="*/ f57 1 f37"/>
                <a:gd name="f74" fmla="*/ f58 1 f36"/>
                <a:gd name="f75" fmla="*/ f59 1 f37"/>
                <a:gd name="f76" fmla="*/ f60 1 f37"/>
                <a:gd name="f77" fmla="*/ f61 1 f36"/>
                <a:gd name="f78" fmla="*/ f62 1 f37"/>
                <a:gd name="f79" fmla="*/ f63 f27 1"/>
                <a:gd name="f80" fmla="*/ f64 f27 1"/>
                <a:gd name="f81" fmla="*/ f66 f28 1"/>
                <a:gd name="f82" fmla="*/ f65 f28 1"/>
                <a:gd name="f83" fmla="*/ f67 f27 1"/>
                <a:gd name="f84" fmla="*/ f68 f28 1"/>
                <a:gd name="f85" fmla="*/ f69 f27 1"/>
                <a:gd name="f86" fmla="*/ f70 f28 1"/>
                <a:gd name="f87" fmla="*/ f71 f28 1"/>
                <a:gd name="f88" fmla="*/ f72 f27 1"/>
                <a:gd name="f89" fmla="*/ f73 f28 1"/>
                <a:gd name="f90" fmla="*/ f74 f27 1"/>
                <a:gd name="f91" fmla="*/ f75 f28 1"/>
                <a:gd name="f92" fmla="*/ f76 f28 1"/>
                <a:gd name="f93" fmla="*/ f77 f27 1"/>
                <a:gd name="f94" fmla="*/ f7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3" y="f84"/>
                </a:cxn>
                <a:cxn ang="f50">
                  <a:pos x="f85" y="f86"/>
                </a:cxn>
                <a:cxn ang="f50">
                  <a:pos x="f85" y="f87"/>
                </a:cxn>
                <a:cxn ang="f50">
                  <a:pos x="f88" y="f89"/>
                </a:cxn>
                <a:cxn ang="f50">
                  <a:pos x="f90" y="f91"/>
                </a:cxn>
                <a:cxn ang="f50">
                  <a:pos x="f90" y="f92"/>
                </a:cxn>
                <a:cxn ang="f50">
                  <a:pos x="f93" y="f94"/>
                </a:cxn>
                <a:cxn ang="f50">
                  <a:pos x="f83" y="f84"/>
                </a:cxn>
              </a:cxnLst>
              <a:rect l="f79" t="f82" r="f80" b="f81"/>
              <a:pathLst>
                <a:path w="9" h="79">
                  <a:moveTo>
                    <a:pt x="f8" y="f9"/>
                  </a:moveTo>
                  <a:cubicBezTo>
                    <a:pt x="f8" y="f10"/>
                    <a:pt x="f11" y="f12"/>
                    <a:pt x="f11" y="f13"/>
                  </a:cubicBezTo>
                  <a:cubicBezTo>
                    <a:pt x="f5" y="f14"/>
                    <a:pt x="f5" y="f15"/>
                    <a:pt x="f11" y="f16"/>
                  </a:cubicBezTo>
                  <a:cubicBezTo>
                    <a:pt x="f11" y="f17"/>
                    <a:pt x="f17" y="f11"/>
                    <a:pt x="f16" y="f5"/>
                  </a:cubicBezTo>
                  <a:cubicBezTo>
                    <a:pt x="f18" y="f11"/>
                    <a:pt x="f19" y="f8"/>
                    <a:pt x="f19" y="f20"/>
                  </a:cubicBezTo>
                  <a:cubicBezTo>
                    <a:pt x="f6" y="f14"/>
                    <a:pt x="f6" y="f21"/>
                    <a:pt x="f19" y="f22"/>
                  </a:cubicBezTo>
                  <a:cubicBezTo>
                    <a:pt x="f19" y="f23"/>
                    <a:pt x="f24" y="f25"/>
                    <a:pt x="f18" y="f7"/>
                  </a:cubicBezTo>
                  <a:cubicBezTo>
                    <a:pt x="f16" y="f23"/>
                    <a:pt x="f17" y="f22"/>
                    <a:pt x="f8" y="f9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16">
              <a:extLst>
                <a:ext uri="{FF2B5EF4-FFF2-40B4-BE49-F238E27FC236}">
                  <a16:creationId xmlns:a16="http://schemas.microsoft.com/office/drawing/2014/main" id="{89A30BB9-A272-B8E9-C0CB-D3CF5D678AF5}"/>
                </a:ext>
              </a:extLst>
            </p:cNvPr>
            <p:cNvSpPr/>
            <p:nvPr/>
          </p:nvSpPr>
          <p:spPr>
            <a:xfrm>
              <a:off x="10519486" y="5622645"/>
              <a:ext cx="108831" cy="984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8"/>
                <a:gd name="f8" fmla="val 19"/>
                <a:gd name="f9" fmla="val 11"/>
                <a:gd name="f10" fmla="val 2"/>
                <a:gd name="f11" fmla="val 1"/>
                <a:gd name="f12" fmla="val 3"/>
                <a:gd name="f13" fmla="val 4"/>
                <a:gd name="f14" fmla="val 29"/>
                <a:gd name="f15" fmla="val 27"/>
                <a:gd name="f16" fmla="val 18"/>
                <a:gd name="f17" fmla="val 9"/>
                <a:gd name="f18" fmla="val 24"/>
                <a:gd name="f19" fmla="val 15"/>
                <a:gd name="f20" fmla="val 12"/>
                <a:gd name="f21" fmla="val 16"/>
                <a:gd name="f22" fmla="val 14"/>
                <a:gd name="f23" fmla="val 7"/>
                <a:gd name="f24" fmla="val 13"/>
                <a:gd name="f25" fmla="val 17"/>
                <a:gd name="f26" fmla="val 22"/>
                <a:gd name="f27" fmla="+- 0 0 -90"/>
                <a:gd name="f28" fmla="*/ f3 1 31"/>
                <a:gd name="f29" fmla="*/ f4 1 28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31"/>
                <a:gd name="f38" fmla="*/ f34 1 28"/>
                <a:gd name="f39" fmla="*/ 0 f35 1"/>
                <a:gd name="f40" fmla="*/ 28 f34 1"/>
                <a:gd name="f41" fmla="*/ 2 f34 1"/>
                <a:gd name="f42" fmla="*/ 4 f35 1"/>
                <a:gd name="f43" fmla="*/ 1 f34 1"/>
                <a:gd name="f44" fmla="*/ 27 f35 1"/>
                <a:gd name="f45" fmla="*/ 24 f35 1"/>
                <a:gd name="f46" fmla="*/ 15 f34 1"/>
                <a:gd name="f47" fmla="*/ 14 f35 1"/>
                <a:gd name="f48" fmla="*/ 9 f34 1"/>
                <a:gd name="f49" fmla="*/ 7 f35 1"/>
                <a:gd name="f50" fmla="*/ 13 f35 1"/>
                <a:gd name="f51" fmla="*/ 22 f34 1"/>
                <a:gd name="f52" fmla="+- f36 0 f1"/>
                <a:gd name="f53" fmla="*/ f39 1 31"/>
                <a:gd name="f54" fmla="*/ f40 1 28"/>
                <a:gd name="f55" fmla="*/ f41 1 28"/>
                <a:gd name="f56" fmla="*/ f42 1 31"/>
                <a:gd name="f57" fmla="*/ f43 1 28"/>
                <a:gd name="f58" fmla="*/ f44 1 31"/>
                <a:gd name="f59" fmla="*/ f45 1 31"/>
                <a:gd name="f60" fmla="*/ f46 1 28"/>
                <a:gd name="f61" fmla="*/ f47 1 31"/>
                <a:gd name="f62" fmla="*/ f48 1 28"/>
                <a:gd name="f63" fmla="*/ f49 1 31"/>
                <a:gd name="f64" fmla="*/ f50 1 31"/>
                <a:gd name="f65" fmla="*/ f51 1 28"/>
                <a:gd name="f66" fmla="*/ 0 1 f37"/>
                <a:gd name="f67" fmla="*/ f31 1 f37"/>
                <a:gd name="f68" fmla="*/ 0 1 f38"/>
                <a:gd name="f69" fmla="*/ f32 1 f38"/>
                <a:gd name="f70" fmla="*/ f53 1 f37"/>
                <a:gd name="f71" fmla="*/ f54 1 f38"/>
                <a:gd name="f72" fmla="*/ f55 1 f38"/>
                <a:gd name="f73" fmla="*/ f56 1 f37"/>
                <a:gd name="f74" fmla="*/ f57 1 f38"/>
                <a:gd name="f75" fmla="*/ f58 1 f37"/>
                <a:gd name="f76" fmla="*/ f59 1 f37"/>
                <a:gd name="f77" fmla="*/ f60 1 f38"/>
                <a:gd name="f78" fmla="*/ f61 1 f37"/>
                <a:gd name="f79" fmla="*/ f62 1 f38"/>
                <a:gd name="f80" fmla="*/ f63 1 f37"/>
                <a:gd name="f81" fmla="*/ f64 1 f37"/>
                <a:gd name="f82" fmla="*/ f65 1 f38"/>
                <a:gd name="f83" fmla="*/ f66 f28 1"/>
                <a:gd name="f84" fmla="*/ f67 f28 1"/>
                <a:gd name="f85" fmla="*/ f69 f29 1"/>
                <a:gd name="f86" fmla="*/ f68 f29 1"/>
                <a:gd name="f87" fmla="*/ f70 f28 1"/>
                <a:gd name="f88" fmla="*/ f71 f29 1"/>
                <a:gd name="f89" fmla="*/ f72 f29 1"/>
                <a:gd name="f90" fmla="*/ f73 f28 1"/>
                <a:gd name="f91" fmla="*/ f74 f29 1"/>
                <a:gd name="f92" fmla="*/ f75 f28 1"/>
                <a:gd name="f93" fmla="*/ f76 f28 1"/>
                <a:gd name="f94" fmla="*/ f77 f29 1"/>
                <a:gd name="f95" fmla="*/ f78 f28 1"/>
                <a:gd name="f96" fmla="*/ f79 f29 1"/>
                <a:gd name="f97" fmla="*/ f80 f28 1"/>
                <a:gd name="f98" fmla="*/ f81 f28 1"/>
                <a:gd name="f99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7" y="f88"/>
                </a:cxn>
                <a:cxn ang="f52">
                  <a:pos x="f87" y="f89"/>
                </a:cxn>
                <a:cxn ang="f52">
                  <a:pos x="f90" y="f91"/>
                </a:cxn>
                <a:cxn ang="f52">
                  <a:pos x="f92" y="f88"/>
                </a:cxn>
                <a:cxn ang="f52">
                  <a:pos x="f87" y="f88"/>
                </a:cxn>
                <a:cxn ang="f52">
                  <a:pos x="f93" y="f94"/>
                </a:cxn>
                <a:cxn ang="f52">
                  <a:pos x="f95" y="f96"/>
                </a:cxn>
                <a:cxn ang="f52">
                  <a:pos x="f97" y="f94"/>
                </a:cxn>
                <a:cxn ang="f52">
                  <a:pos x="f98" y="f99"/>
                </a:cxn>
                <a:cxn ang="f52">
                  <a:pos x="f93" y="f94"/>
                </a:cxn>
              </a:cxnLst>
              <a:rect l="f83" t="f86" r="f84" b="f85"/>
              <a:pathLst>
                <a:path w="31" h="28">
                  <a:moveTo>
                    <a:pt x="f5" y="f7"/>
                  </a:moveTo>
                  <a:cubicBezTo>
                    <a:pt x="f5" y="f8"/>
                    <a:pt x="f5" y="f9"/>
                    <a:pt x="f5" y="f10"/>
                  </a:cubicBezTo>
                  <a:cubicBezTo>
                    <a:pt x="f11" y="f10"/>
                    <a:pt x="f12" y="f11"/>
                    <a:pt x="f13" y="f11"/>
                  </a:cubicBezTo>
                  <a:cubicBezTo>
                    <a:pt x="f14" y="f5"/>
                    <a:pt x="f6" y="f10"/>
                    <a:pt x="f15" y="f7"/>
                  </a:cubicBezTo>
                  <a:cubicBezTo>
                    <a:pt x="f16" y="f7"/>
                    <a:pt x="f17" y="f7"/>
                    <a:pt x="f5" y="f7"/>
                  </a:cubicBezTo>
                  <a:close/>
                  <a:moveTo>
                    <a:pt x="f18" y="f19"/>
                  </a:moveTo>
                  <a:cubicBezTo>
                    <a:pt x="f8" y="f20"/>
                    <a:pt x="f21" y="f17"/>
                    <a:pt x="f22" y="f17"/>
                  </a:cubicBezTo>
                  <a:cubicBezTo>
                    <a:pt x="f9" y="f17"/>
                    <a:pt x="f23" y="f24"/>
                    <a:pt x="f23" y="f19"/>
                  </a:cubicBezTo>
                  <a:cubicBezTo>
                    <a:pt x="f23" y="f25"/>
                    <a:pt x="f9" y="f26"/>
                    <a:pt x="f24" y="f26"/>
                  </a:cubicBezTo>
                  <a:cubicBezTo>
                    <a:pt x="f21" y="f26"/>
                    <a:pt x="f8" y="f16"/>
                    <a:pt x="f18" y="f19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17">
              <a:extLst>
                <a:ext uri="{FF2B5EF4-FFF2-40B4-BE49-F238E27FC236}">
                  <a16:creationId xmlns:a16="http://schemas.microsoft.com/office/drawing/2014/main" id="{150F1943-88D0-D852-BDFE-16BA06ACAC84}"/>
                </a:ext>
              </a:extLst>
            </p:cNvPr>
            <p:cNvSpPr/>
            <p:nvPr/>
          </p:nvSpPr>
          <p:spPr>
            <a:xfrm>
              <a:off x="10351730" y="5629576"/>
              <a:ext cx="94274" cy="915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6"/>
                <a:gd name="f8" fmla="val 9"/>
                <a:gd name="f9" fmla="val 18"/>
                <a:gd name="f10" fmla="val 17"/>
                <a:gd name="f11" fmla="val 23"/>
                <a:gd name="f12" fmla="val 13"/>
                <a:gd name="f13" fmla="val 19"/>
                <a:gd name="f14" fmla="val 10"/>
                <a:gd name="f15" fmla="val 7"/>
                <a:gd name="f16" fmla="val 14"/>
                <a:gd name="f17" fmla="val 12"/>
                <a:gd name="f18" fmla="val 11"/>
                <a:gd name="f19" fmla="val 8"/>
                <a:gd name="f20" fmla="val 15"/>
                <a:gd name="f21" fmla="val 20"/>
                <a:gd name="f22" fmla="val 16"/>
                <a:gd name="f23" fmla="+- 0 0 -90"/>
                <a:gd name="f24" fmla="*/ f3 1 27"/>
                <a:gd name="f25" fmla="*/ f4 1 26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7"/>
                <a:gd name="f34" fmla="*/ f30 1 26"/>
                <a:gd name="f35" fmla="*/ 0 f31 1"/>
                <a:gd name="f36" fmla="*/ 0 f30 1"/>
                <a:gd name="f37" fmla="*/ 27 f31 1"/>
                <a:gd name="f38" fmla="*/ 26 f30 1"/>
                <a:gd name="f39" fmla="*/ 23 f31 1"/>
                <a:gd name="f40" fmla="*/ 13 f30 1"/>
                <a:gd name="f41" fmla="*/ 14 f31 1"/>
                <a:gd name="f42" fmla="*/ 7 f30 1"/>
                <a:gd name="f43" fmla="*/ 8 f31 1"/>
                <a:gd name="f44" fmla="*/ 12 f30 1"/>
                <a:gd name="f45" fmla="*/ 20 f30 1"/>
                <a:gd name="f46" fmla="+- f32 0 f1"/>
                <a:gd name="f47" fmla="*/ f35 1 27"/>
                <a:gd name="f48" fmla="*/ f36 1 26"/>
                <a:gd name="f49" fmla="*/ f37 1 27"/>
                <a:gd name="f50" fmla="*/ f38 1 26"/>
                <a:gd name="f51" fmla="*/ f39 1 27"/>
                <a:gd name="f52" fmla="*/ f40 1 26"/>
                <a:gd name="f53" fmla="*/ f41 1 27"/>
                <a:gd name="f54" fmla="*/ f42 1 26"/>
                <a:gd name="f55" fmla="*/ f43 1 27"/>
                <a:gd name="f56" fmla="*/ f44 1 26"/>
                <a:gd name="f57" fmla="*/ f45 1 26"/>
                <a:gd name="f58" fmla="*/ 0 1 f33"/>
                <a:gd name="f59" fmla="*/ f27 1 f33"/>
                <a:gd name="f60" fmla="*/ 0 1 f34"/>
                <a:gd name="f61" fmla="*/ f28 1 f34"/>
                <a:gd name="f62" fmla="*/ f47 1 f33"/>
                <a:gd name="f63" fmla="*/ f48 1 f34"/>
                <a:gd name="f64" fmla="*/ f49 1 f33"/>
                <a:gd name="f65" fmla="*/ f50 1 f34"/>
                <a:gd name="f66" fmla="*/ f51 1 f33"/>
                <a:gd name="f67" fmla="*/ f52 1 f34"/>
                <a:gd name="f68" fmla="*/ f53 1 f33"/>
                <a:gd name="f69" fmla="*/ f54 1 f34"/>
                <a:gd name="f70" fmla="*/ f55 1 f33"/>
                <a:gd name="f71" fmla="*/ f56 1 f34"/>
                <a:gd name="f72" fmla="*/ f57 1 f34"/>
                <a:gd name="f73" fmla="*/ f58 f24 1"/>
                <a:gd name="f74" fmla="*/ f59 f24 1"/>
                <a:gd name="f75" fmla="*/ f61 f25 1"/>
                <a:gd name="f76" fmla="*/ f60 f25 1"/>
                <a:gd name="f77" fmla="*/ f62 f24 1"/>
                <a:gd name="f78" fmla="*/ f63 f25 1"/>
                <a:gd name="f79" fmla="*/ f64 f24 1"/>
                <a:gd name="f80" fmla="*/ f65 f25 1"/>
                <a:gd name="f81" fmla="*/ f66 f24 1"/>
                <a:gd name="f82" fmla="*/ f67 f25 1"/>
                <a:gd name="f83" fmla="*/ f68 f24 1"/>
                <a:gd name="f84" fmla="*/ f69 f25 1"/>
                <a:gd name="f85" fmla="*/ f70 f24 1"/>
                <a:gd name="f86" fmla="*/ f71 f25 1"/>
                <a:gd name="f87" fmla="*/ f7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7" y="f78"/>
                </a:cxn>
                <a:cxn ang="f46">
                  <a:pos x="f79" y="f78"/>
                </a:cxn>
                <a:cxn ang="f46">
                  <a:pos x="f79" y="f80"/>
                </a:cxn>
                <a:cxn ang="f46">
                  <a:pos x="f77" y="f80"/>
                </a:cxn>
                <a:cxn ang="f46">
                  <a:pos x="f77" y="f78"/>
                </a:cxn>
                <a:cxn ang="f46">
                  <a:pos x="f81" y="f82"/>
                </a:cxn>
                <a:cxn ang="f46">
                  <a:pos x="f83" y="f84"/>
                </a:cxn>
                <a:cxn ang="f46">
                  <a:pos x="f85" y="f86"/>
                </a:cxn>
                <a:cxn ang="f46">
                  <a:pos x="f83" y="f87"/>
                </a:cxn>
                <a:cxn ang="f46">
                  <a:pos x="f81" y="f82"/>
                </a:cxn>
              </a:cxnLst>
              <a:rect l="f73" t="f76" r="f74" b="f75"/>
              <a:pathLst>
                <a:path w="27" h="26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8"/>
                    <a:pt x="f6" y="f10"/>
                    <a:pt x="f6" y="f7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10"/>
                    <a:pt x="f5" y="f8"/>
                    <a:pt x="f5" y="f5"/>
                  </a:cubicBezTo>
                  <a:close/>
                  <a:moveTo>
                    <a:pt x="f11" y="f12"/>
                  </a:moveTo>
                  <a:cubicBezTo>
                    <a:pt x="f13" y="f14"/>
                    <a:pt x="f10" y="f15"/>
                    <a:pt x="f16" y="f15"/>
                  </a:cubicBezTo>
                  <a:cubicBezTo>
                    <a:pt x="f17" y="f15"/>
                    <a:pt x="f15" y="f18"/>
                    <a:pt x="f19" y="f17"/>
                  </a:cubicBezTo>
                  <a:cubicBezTo>
                    <a:pt x="f8" y="f20"/>
                    <a:pt x="f17" y="f13"/>
                    <a:pt x="f16" y="f21"/>
                  </a:cubicBezTo>
                  <a:cubicBezTo>
                    <a:pt x="f22" y="f21"/>
                    <a:pt x="f13" y="f22"/>
                    <a:pt x="f11" y="f12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18">
              <a:extLst>
                <a:ext uri="{FF2B5EF4-FFF2-40B4-BE49-F238E27FC236}">
                  <a16:creationId xmlns:a16="http://schemas.microsoft.com/office/drawing/2014/main" id="{E1780EA2-FA14-11A7-CD1D-CE9FC84CE656}"/>
                </a:ext>
              </a:extLst>
            </p:cNvPr>
            <p:cNvSpPr/>
            <p:nvPr/>
          </p:nvSpPr>
          <p:spPr>
            <a:xfrm>
              <a:off x="10200607" y="5629576"/>
              <a:ext cx="91504" cy="915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7"/>
                <a:gd name="f8" fmla="val 9"/>
                <a:gd name="f9" fmla="val 8"/>
                <a:gd name="f10" fmla="val 18"/>
                <a:gd name="f11" fmla="val 23"/>
                <a:gd name="f12" fmla="val 13"/>
                <a:gd name="f13" fmla="val 19"/>
                <a:gd name="f14" fmla="val 10"/>
                <a:gd name="f15" fmla="val 16"/>
                <a:gd name="f16" fmla="val 7"/>
                <a:gd name="f17" fmla="val 11"/>
                <a:gd name="f18" fmla="val 15"/>
                <a:gd name="f19" fmla="val 14"/>
                <a:gd name="f20" fmla="val 20"/>
                <a:gd name="f21" fmla="+- 0 0 -90"/>
                <a:gd name="f22" fmla="*/ f3 1 26"/>
                <a:gd name="f23" fmla="*/ f4 1 26"/>
                <a:gd name="f24" fmla="val f5"/>
                <a:gd name="f25" fmla="val f6"/>
                <a:gd name="f26" fmla="*/ f21 f0 1"/>
                <a:gd name="f27" fmla="+- f25 0 f24"/>
                <a:gd name="f28" fmla="*/ f26 1 f2"/>
                <a:gd name="f29" fmla="*/ f27 1 26"/>
                <a:gd name="f30" fmla="*/ 0 f27 1"/>
                <a:gd name="f31" fmla="*/ 26 f27 1"/>
                <a:gd name="f32" fmla="*/ 23 f27 1"/>
                <a:gd name="f33" fmla="*/ 13 f27 1"/>
                <a:gd name="f34" fmla="*/ 7 f27 1"/>
                <a:gd name="f35" fmla="*/ 14 f27 1"/>
                <a:gd name="f36" fmla="*/ 20 f27 1"/>
                <a:gd name="f37" fmla="+- f28 0 f1"/>
                <a:gd name="f38" fmla="*/ f30 1 26"/>
                <a:gd name="f39" fmla="*/ f31 1 26"/>
                <a:gd name="f40" fmla="*/ f32 1 26"/>
                <a:gd name="f41" fmla="*/ f33 1 26"/>
                <a:gd name="f42" fmla="*/ f34 1 26"/>
                <a:gd name="f43" fmla="*/ f35 1 26"/>
                <a:gd name="f44" fmla="*/ f36 1 26"/>
                <a:gd name="f45" fmla="*/ 0 1 f29"/>
                <a:gd name="f46" fmla="*/ f25 1 f29"/>
                <a:gd name="f47" fmla="*/ f38 1 f29"/>
                <a:gd name="f48" fmla="*/ f39 1 f29"/>
                <a:gd name="f49" fmla="*/ f40 1 f29"/>
                <a:gd name="f50" fmla="*/ f41 1 f29"/>
                <a:gd name="f51" fmla="*/ f42 1 f29"/>
                <a:gd name="f52" fmla="*/ f43 1 f29"/>
                <a:gd name="f53" fmla="*/ f44 1 f29"/>
                <a:gd name="f54" fmla="*/ f45 f22 1"/>
                <a:gd name="f55" fmla="*/ f46 f22 1"/>
                <a:gd name="f56" fmla="*/ f46 f23 1"/>
                <a:gd name="f57" fmla="*/ f45 f23 1"/>
                <a:gd name="f58" fmla="*/ f47 f22 1"/>
                <a:gd name="f59" fmla="*/ f48 f23 1"/>
                <a:gd name="f60" fmla="*/ f47 f23 1"/>
                <a:gd name="f61" fmla="*/ f48 f22 1"/>
                <a:gd name="f62" fmla="*/ f49 f22 1"/>
                <a:gd name="f63" fmla="*/ f50 f23 1"/>
                <a:gd name="f64" fmla="*/ f50 f22 1"/>
                <a:gd name="f65" fmla="*/ f51 f23 1"/>
                <a:gd name="f66" fmla="*/ f51 f22 1"/>
                <a:gd name="f67" fmla="*/ f52 f22 1"/>
                <a:gd name="f68" fmla="*/ f5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58" y="f60"/>
                </a:cxn>
                <a:cxn ang="f37">
                  <a:pos x="f61" y="f60"/>
                </a:cxn>
                <a:cxn ang="f37">
                  <a:pos x="f61" y="f59"/>
                </a:cxn>
                <a:cxn ang="f37">
                  <a:pos x="f58" y="f59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3"/>
                </a:cxn>
                <a:cxn ang="f37">
                  <a:pos x="f67" y="f68"/>
                </a:cxn>
                <a:cxn ang="f37">
                  <a:pos x="f62" y="f63"/>
                </a:cxn>
              </a:cxnLst>
              <a:rect l="f54" t="f57" r="f55" b="f56"/>
              <a:pathLst>
                <a:path w="26" h="26">
                  <a:moveTo>
                    <a:pt x="f5" y="f6"/>
                  </a:moveTo>
                  <a:cubicBezTo>
                    <a:pt x="f5" y="f7"/>
                    <a:pt x="f5" y="f8"/>
                    <a:pt x="f5" y="f5"/>
                  </a:cubicBezTo>
                  <a:cubicBezTo>
                    <a:pt x="f8" y="f5"/>
                    <a:pt x="f7" y="f5"/>
                    <a:pt x="f6" y="f5"/>
                  </a:cubicBezTo>
                  <a:cubicBezTo>
                    <a:pt x="f6" y="f9"/>
                    <a:pt x="f6" y="f7"/>
                    <a:pt x="f6" y="f6"/>
                  </a:cubicBezTo>
                  <a:cubicBezTo>
                    <a:pt x="f10" y="f6"/>
                    <a:pt x="f8" y="f6"/>
                    <a:pt x="f5" y="f6"/>
                  </a:cubicBezTo>
                  <a:close/>
                  <a:moveTo>
                    <a:pt x="f11" y="f12"/>
                  </a:moveTo>
                  <a:cubicBezTo>
                    <a:pt x="f13" y="f14"/>
                    <a:pt x="f15" y="f16"/>
                    <a:pt x="f12" y="f16"/>
                  </a:cubicBezTo>
                  <a:cubicBezTo>
                    <a:pt x="f17" y="f16"/>
                    <a:pt x="f8" y="f17"/>
                    <a:pt x="f16" y="f12"/>
                  </a:cubicBezTo>
                  <a:cubicBezTo>
                    <a:pt x="f8" y="f18"/>
                    <a:pt x="f17" y="f13"/>
                    <a:pt x="f19" y="f20"/>
                  </a:cubicBezTo>
                  <a:cubicBezTo>
                    <a:pt x="f15" y="f20"/>
                    <a:pt x="f13" y="f15"/>
                    <a:pt x="f11" y="f12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19">
              <a:extLst>
                <a:ext uri="{FF2B5EF4-FFF2-40B4-BE49-F238E27FC236}">
                  <a16:creationId xmlns:a16="http://schemas.microsoft.com/office/drawing/2014/main" id="{7EC00205-64AA-DFBC-3C0A-1790992202E0}"/>
                </a:ext>
              </a:extLst>
            </p:cNvPr>
            <p:cNvSpPr/>
            <p:nvPr/>
          </p:nvSpPr>
          <p:spPr>
            <a:xfrm>
              <a:off x="10715661" y="5471531"/>
              <a:ext cx="77641" cy="7348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21"/>
                <a:gd name="f8" fmla="val 14"/>
                <a:gd name="f9" fmla="val 7"/>
                <a:gd name="f10" fmla="val 13"/>
                <a:gd name="f11" fmla="val 15"/>
                <a:gd name="f12" fmla="val 8"/>
                <a:gd name="f13" fmla="+- 0 0 -90"/>
                <a:gd name="f14" fmla="*/ f3 1 22"/>
                <a:gd name="f15" fmla="*/ f4 1 21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2"/>
                <a:gd name="f24" fmla="*/ f20 1 21"/>
                <a:gd name="f25" fmla="*/ 0 f21 1"/>
                <a:gd name="f26" fmla="*/ 21 f20 1"/>
                <a:gd name="f27" fmla="*/ 0 f20 1"/>
                <a:gd name="f28" fmla="*/ 22 f21 1"/>
                <a:gd name="f29" fmla="+- f22 0 f1"/>
                <a:gd name="f30" fmla="*/ f25 1 22"/>
                <a:gd name="f31" fmla="*/ f26 1 21"/>
                <a:gd name="f32" fmla="*/ f27 1 21"/>
                <a:gd name="f33" fmla="*/ f28 1 22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5 1"/>
                <a:gd name="f49" fmla="*/ f4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9" y="f48"/>
                </a:cxn>
                <a:cxn ang="f29">
                  <a:pos x="f49" y="f47"/>
                </a:cxn>
                <a:cxn ang="f29">
                  <a:pos x="f46" y="f47"/>
                </a:cxn>
              </a:cxnLst>
              <a:rect l="f42" t="f45" r="f43" b="f44"/>
              <a:pathLst>
                <a:path w="22" h="21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9" y="f5"/>
                    <a:pt x="f8" y="f5"/>
                    <a:pt x="f6" y="f5"/>
                  </a:cubicBezTo>
                  <a:cubicBezTo>
                    <a:pt x="f6" y="f9"/>
                    <a:pt x="f6" y="f10"/>
                    <a:pt x="f6" y="f7"/>
                  </a:cubicBezTo>
                  <a:cubicBezTo>
                    <a:pt x="f11" y="f7"/>
                    <a:pt x="f12" y="f7"/>
                    <a:pt x="f5" y="f7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Freeform 20">
              <a:extLst>
                <a:ext uri="{FF2B5EF4-FFF2-40B4-BE49-F238E27FC236}">
                  <a16:creationId xmlns:a16="http://schemas.microsoft.com/office/drawing/2014/main" id="{022F358B-BFD9-3EF9-3BE9-B3C06DB370F5}"/>
                </a:ext>
              </a:extLst>
            </p:cNvPr>
            <p:cNvSpPr/>
            <p:nvPr/>
          </p:nvSpPr>
          <p:spPr>
            <a:xfrm>
              <a:off x="10204073" y="5432706"/>
              <a:ext cx="24953" cy="1261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36"/>
                <a:gd name="f8" fmla="val 1"/>
                <a:gd name="f9" fmla="val 2"/>
                <a:gd name="f10" fmla="val 4"/>
                <a:gd name="f11" fmla="val 5"/>
                <a:gd name="f12" fmla="val 6"/>
                <a:gd name="f13" fmla="val 13"/>
                <a:gd name="f14" fmla="val 23"/>
                <a:gd name="f15" fmla="val 32"/>
                <a:gd name="f16" fmla="val 33"/>
                <a:gd name="f17" fmla="val 35"/>
                <a:gd name="f18" fmla="val 21"/>
                <a:gd name="f19" fmla="val 10"/>
                <a:gd name="f20" fmla="+- 0 0 -90"/>
                <a:gd name="f21" fmla="*/ f3 1 7"/>
                <a:gd name="f22" fmla="*/ f4 1 36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7"/>
                <a:gd name="f31" fmla="*/ f27 1 36"/>
                <a:gd name="f32" fmla="*/ 1 f28 1"/>
                <a:gd name="f33" fmla="*/ 0 f27 1"/>
                <a:gd name="f34" fmla="*/ 5 f28 1"/>
                <a:gd name="f35" fmla="*/ 4 f27 1"/>
                <a:gd name="f36" fmla="*/ 7 f28 1"/>
                <a:gd name="f37" fmla="*/ 32 f27 1"/>
                <a:gd name="f38" fmla="*/ 4 f28 1"/>
                <a:gd name="f39" fmla="*/ 36 f27 1"/>
                <a:gd name="f40" fmla="*/ 0 f28 1"/>
                <a:gd name="f41" fmla="+- f29 0 f1"/>
                <a:gd name="f42" fmla="*/ f32 1 7"/>
                <a:gd name="f43" fmla="*/ f33 1 36"/>
                <a:gd name="f44" fmla="*/ f34 1 7"/>
                <a:gd name="f45" fmla="*/ f35 1 36"/>
                <a:gd name="f46" fmla="*/ f36 1 7"/>
                <a:gd name="f47" fmla="*/ f37 1 36"/>
                <a:gd name="f48" fmla="*/ f38 1 7"/>
                <a:gd name="f49" fmla="*/ f39 1 36"/>
                <a:gd name="f50" fmla="*/ f40 1 7"/>
                <a:gd name="f51" fmla="*/ 0 1 f30"/>
                <a:gd name="f52" fmla="*/ f24 1 f30"/>
                <a:gd name="f53" fmla="*/ 0 1 f31"/>
                <a:gd name="f54" fmla="*/ f25 1 f31"/>
                <a:gd name="f55" fmla="*/ f42 1 f30"/>
                <a:gd name="f56" fmla="*/ f43 1 f31"/>
                <a:gd name="f57" fmla="*/ f44 1 f30"/>
                <a:gd name="f58" fmla="*/ f45 1 f31"/>
                <a:gd name="f59" fmla="*/ f46 1 f30"/>
                <a:gd name="f60" fmla="*/ f47 1 f31"/>
                <a:gd name="f61" fmla="*/ f48 1 f30"/>
                <a:gd name="f62" fmla="*/ f49 1 f31"/>
                <a:gd name="f63" fmla="*/ f50 1 f30"/>
                <a:gd name="f64" fmla="*/ f51 f21 1"/>
                <a:gd name="f65" fmla="*/ f52 f21 1"/>
                <a:gd name="f66" fmla="*/ f54 f22 1"/>
                <a:gd name="f67" fmla="*/ f53 f22 1"/>
                <a:gd name="f68" fmla="*/ f55 f21 1"/>
                <a:gd name="f69" fmla="*/ f56 f22 1"/>
                <a:gd name="f70" fmla="*/ f57 f21 1"/>
                <a:gd name="f71" fmla="*/ f58 f22 1"/>
                <a:gd name="f72" fmla="*/ f59 f21 1"/>
                <a:gd name="f73" fmla="*/ f60 f22 1"/>
                <a:gd name="f74" fmla="*/ f61 f21 1"/>
                <a:gd name="f75" fmla="*/ f62 f22 1"/>
                <a:gd name="f76" fmla="*/ f6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8" y="f69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74" y="f75"/>
                </a:cxn>
                <a:cxn ang="f41">
                  <a:pos x="f76" y="f73"/>
                </a:cxn>
                <a:cxn ang="f41">
                  <a:pos x="f68" y="f69"/>
                </a:cxn>
              </a:cxnLst>
              <a:rect l="f64" t="f67" r="f65" b="f66"/>
              <a:pathLst>
                <a:path w="7" h="36">
                  <a:moveTo>
                    <a:pt x="f8" y="f5"/>
                  </a:moveTo>
                  <a:cubicBezTo>
                    <a:pt x="f9" y="f8"/>
                    <a:pt x="f10" y="f9"/>
                    <a:pt x="f11" y="f10"/>
                  </a:cubicBezTo>
                  <a:cubicBezTo>
                    <a:pt x="f12" y="f13"/>
                    <a:pt x="f6" y="f14"/>
                    <a:pt x="f6" y="f15"/>
                  </a:cubicBezTo>
                  <a:cubicBezTo>
                    <a:pt x="f6" y="f16"/>
                    <a:pt x="f10" y="f7"/>
                    <a:pt x="f10" y="f7"/>
                  </a:cubicBezTo>
                  <a:cubicBezTo>
                    <a:pt x="f9" y="f17"/>
                    <a:pt x="f5" y="f16"/>
                    <a:pt x="f5" y="f15"/>
                  </a:cubicBezTo>
                  <a:cubicBezTo>
                    <a:pt x="f5" y="f18"/>
                    <a:pt x="f5" y="f19"/>
                    <a:pt x="f8" y="f5"/>
                  </a:cubicBezTo>
                  <a:close/>
                </a:path>
              </a:pathLst>
            </a:custGeom>
            <a:solidFill>
              <a:srgbClr val="0F78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6">
            <a:extLst>
              <a:ext uri="{FF2B5EF4-FFF2-40B4-BE49-F238E27FC236}">
                <a16:creationId xmlns:a16="http://schemas.microsoft.com/office/drawing/2014/main" id="{E6EBBBE5-6318-7DF3-4AC8-C827C51F4A4E}"/>
              </a:ext>
            </a:extLst>
          </p:cNvPr>
          <p:cNvSpPr/>
          <p:nvPr/>
        </p:nvSpPr>
        <p:spPr>
          <a:xfrm>
            <a:off x="0" y="0"/>
            <a:ext cx="6096003" cy="6867326"/>
          </a:xfrm>
          <a:prstGeom prst="rect">
            <a:avLst/>
          </a:prstGeom>
          <a:solidFill>
            <a:srgbClr val="98D7F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2800" b="0" i="0" u="none" strike="noStrike" kern="1200" cap="none" spc="0" baseline="0">
              <a:solidFill>
                <a:srgbClr val="0599F1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3" name="CuadroTexto 10">
            <a:extLst>
              <a:ext uri="{FF2B5EF4-FFF2-40B4-BE49-F238E27FC236}">
                <a16:creationId xmlns:a16="http://schemas.microsoft.com/office/drawing/2014/main" id="{984B99C8-8B81-BED1-F4F1-B20CBBFA803B}"/>
              </a:ext>
            </a:extLst>
          </p:cNvPr>
          <p:cNvSpPr txBox="1"/>
          <p:nvPr/>
        </p:nvSpPr>
        <p:spPr>
          <a:xfrm>
            <a:off x="487512" y="1967743"/>
            <a:ext cx="2332853" cy="40011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1" spc="300" dirty="0">
                <a:solidFill>
                  <a:srgbClr val="232323"/>
                </a:solidFill>
                <a:latin typeface="Arial"/>
                <a:cs typeface="B Nazanin" panose="00000400000000000000" pitchFamily="2" charset="-78"/>
              </a:rPr>
              <a:t>واقعیت 1</a:t>
            </a:r>
            <a:endParaRPr lang="es-ES" sz="2000" b="1" i="0" u="none" strike="noStrike" kern="1200" cap="none" spc="300" baseline="0" dirty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4" name="CuadroTexto 12">
            <a:extLst>
              <a:ext uri="{FF2B5EF4-FFF2-40B4-BE49-F238E27FC236}">
                <a16:creationId xmlns:a16="http://schemas.microsoft.com/office/drawing/2014/main" id="{CDADE1D8-5DE4-E61C-AC7C-BA243310AC46}"/>
              </a:ext>
            </a:extLst>
          </p:cNvPr>
          <p:cNvSpPr txBox="1"/>
          <p:nvPr/>
        </p:nvSpPr>
        <p:spPr>
          <a:xfrm>
            <a:off x="487512" y="2377001"/>
            <a:ext cx="2345884" cy="5648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lnSpc>
                <a:spcPts val="18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200" b="0" i="0" u="none" strike="noStrike" kern="1200" cap="none" spc="0" baseline="0" dirty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5" name="CuadroTexto 13">
            <a:extLst>
              <a:ext uri="{FF2B5EF4-FFF2-40B4-BE49-F238E27FC236}">
                <a16:creationId xmlns:a16="http://schemas.microsoft.com/office/drawing/2014/main" id="{40B01194-1A16-8F4F-AC06-30BD424D7373}"/>
              </a:ext>
            </a:extLst>
          </p:cNvPr>
          <p:cNvSpPr txBox="1"/>
          <p:nvPr/>
        </p:nvSpPr>
        <p:spPr>
          <a:xfrm>
            <a:off x="500542" y="3529849"/>
            <a:ext cx="2332853" cy="40011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1" spc="300" dirty="0">
                <a:solidFill>
                  <a:srgbClr val="232323"/>
                </a:solidFill>
                <a:latin typeface="Arial"/>
                <a:cs typeface="B Nazanin" panose="00000400000000000000" pitchFamily="2" charset="-78"/>
              </a:rPr>
              <a:t>واقعیت 2</a:t>
            </a:r>
            <a:endParaRPr lang="es-ES" sz="2000" b="1" i="0" u="none" strike="noStrike" kern="1200" cap="none" spc="300" baseline="0" dirty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6" name="CuadroTexto 14">
            <a:extLst>
              <a:ext uri="{FF2B5EF4-FFF2-40B4-BE49-F238E27FC236}">
                <a16:creationId xmlns:a16="http://schemas.microsoft.com/office/drawing/2014/main" id="{A3C0C13F-C375-BBB2-A93B-E6FCC42560C1}"/>
              </a:ext>
            </a:extLst>
          </p:cNvPr>
          <p:cNvSpPr txBox="1"/>
          <p:nvPr/>
        </p:nvSpPr>
        <p:spPr>
          <a:xfrm>
            <a:off x="487512" y="3939107"/>
            <a:ext cx="2345884" cy="5648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lnSpc>
                <a:spcPts val="18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200" b="0" i="0" u="none" strike="noStrike" kern="1200" cap="none" spc="0" baseline="0" dirty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7" name="CuadroTexto 15">
            <a:extLst>
              <a:ext uri="{FF2B5EF4-FFF2-40B4-BE49-F238E27FC236}">
                <a16:creationId xmlns:a16="http://schemas.microsoft.com/office/drawing/2014/main" id="{9343C9B8-BC28-1541-59A2-4AFEFD235DC1}"/>
              </a:ext>
            </a:extLst>
          </p:cNvPr>
          <p:cNvSpPr txBox="1"/>
          <p:nvPr/>
        </p:nvSpPr>
        <p:spPr>
          <a:xfrm>
            <a:off x="500542" y="5014633"/>
            <a:ext cx="2332853" cy="40011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1" spc="300" dirty="0">
                <a:solidFill>
                  <a:srgbClr val="232323"/>
                </a:solidFill>
                <a:latin typeface="Arial"/>
                <a:cs typeface="B Nazanin" panose="00000400000000000000" pitchFamily="2" charset="-78"/>
              </a:rPr>
              <a:t>واقعیت 3</a:t>
            </a:r>
            <a:endParaRPr lang="es-ES" sz="2000" b="1" i="0" u="none" strike="noStrike" kern="1200" cap="none" spc="300" baseline="0" dirty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8" name="CuadroTexto 16">
            <a:extLst>
              <a:ext uri="{FF2B5EF4-FFF2-40B4-BE49-F238E27FC236}">
                <a16:creationId xmlns:a16="http://schemas.microsoft.com/office/drawing/2014/main" id="{61136609-5F9B-1090-5CF3-3619D2301B81}"/>
              </a:ext>
            </a:extLst>
          </p:cNvPr>
          <p:cNvSpPr txBox="1"/>
          <p:nvPr/>
        </p:nvSpPr>
        <p:spPr>
          <a:xfrm>
            <a:off x="487512" y="5423891"/>
            <a:ext cx="2332853" cy="5648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lnSpc>
                <a:spcPts val="18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FFFFFF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200" b="0" i="0" u="none" strike="noStrike" kern="1200" cap="none" spc="0" baseline="0" dirty="0">
              <a:solidFill>
                <a:srgbClr val="FFFFFF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9" name="CuadroTexto 17">
            <a:extLst>
              <a:ext uri="{FF2B5EF4-FFF2-40B4-BE49-F238E27FC236}">
                <a16:creationId xmlns:a16="http://schemas.microsoft.com/office/drawing/2014/main" id="{6D8A47DE-98A4-E495-7412-3D18AB78640E}"/>
              </a:ext>
            </a:extLst>
          </p:cNvPr>
          <p:cNvSpPr txBox="1"/>
          <p:nvPr/>
        </p:nvSpPr>
        <p:spPr>
          <a:xfrm>
            <a:off x="9367845" y="1967743"/>
            <a:ext cx="2332853" cy="40011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1" spc="300" dirty="0">
                <a:solidFill>
                  <a:srgbClr val="232323"/>
                </a:solidFill>
                <a:latin typeface="Arial"/>
                <a:cs typeface="B Nazanin" panose="00000400000000000000" pitchFamily="2" charset="-78"/>
              </a:rPr>
              <a:t>واقعیت 1</a:t>
            </a:r>
            <a:endParaRPr lang="es-ES" sz="2000" b="1" i="0" u="none" strike="noStrike" kern="1200" cap="none" spc="300" baseline="0" dirty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10" name="CuadroTexto 18">
            <a:extLst>
              <a:ext uri="{FF2B5EF4-FFF2-40B4-BE49-F238E27FC236}">
                <a16:creationId xmlns:a16="http://schemas.microsoft.com/office/drawing/2014/main" id="{D0A89578-956A-8FA1-9DE0-9D63A3F608D3}"/>
              </a:ext>
            </a:extLst>
          </p:cNvPr>
          <p:cNvSpPr txBox="1"/>
          <p:nvPr/>
        </p:nvSpPr>
        <p:spPr>
          <a:xfrm>
            <a:off x="9367845" y="2377001"/>
            <a:ext cx="2345884" cy="5648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lnSpc>
                <a:spcPts val="18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14203C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200" b="0" i="0" u="none" strike="noStrike" kern="1200" cap="none" spc="0" baseline="0" dirty="0">
              <a:solidFill>
                <a:srgbClr val="14203C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11" name="CuadroTexto 19">
            <a:extLst>
              <a:ext uri="{FF2B5EF4-FFF2-40B4-BE49-F238E27FC236}">
                <a16:creationId xmlns:a16="http://schemas.microsoft.com/office/drawing/2014/main" id="{2A80FEFA-BF5F-D5EC-BAD5-5BD45C459930}"/>
              </a:ext>
            </a:extLst>
          </p:cNvPr>
          <p:cNvSpPr txBox="1"/>
          <p:nvPr/>
        </p:nvSpPr>
        <p:spPr>
          <a:xfrm>
            <a:off x="9380875" y="3529849"/>
            <a:ext cx="2332853" cy="40011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1" spc="300" dirty="0">
                <a:solidFill>
                  <a:srgbClr val="232323"/>
                </a:solidFill>
                <a:latin typeface="Arial"/>
                <a:cs typeface="B Nazanin" panose="00000400000000000000" pitchFamily="2" charset="-78"/>
              </a:rPr>
              <a:t>واقعیت 2</a:t>
            </a:r>
            <a:endParaRPr lang="es-ES" sz="2000" b="1" i="0" u="none" strike="noStrike" kern="1200" cap="none" spc="300" baseline="0" dirty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12" name="CuadroTexto 20">
            <a:extLst>
              <a:ext uri="{FF2B5EF4-FFF2-40B4-BE49-F238E27FC236}">
                <a16:creationId xmlns:a16="http://schemas.microsoft.com/office/drawing/2014/main" id="{B405DCA0-8D25-0A0E-C975-44F94DDA5FF8}"/>
              </a:ext>
            </a:extLst>
          </p:cNvPr>
          <p:cNvSpPr txBox="1"/>
          <p:nvPr/>
        </p:nvSpPr>
        <p:spPr>
          <a:xfrm>
            <a:off x="9367845" y="3939107"/>
            <a:ext cx="2345884" cy="5648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lnSpc>
                <a:spcPts val="18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14203C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200" b="0" i="0" u="none" strike="noStrike" kern="1200" cap="none" spc="0" baseline="0" dirty="0">
              <a:solidFill>
                <a:srgbClr val="14203C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13" name="CuadroTexto 21">
            <a:extLst>
              <a:ext uri="{FF2B5EF4-FFF2-40B4-BE49-F238E27FC236}">
                <a16:creationId xmlns:a16="http://schemas.microsoft.com/office/drawing/2014/main" id="{93CA3568-1025-0349-478A-56D670EA2F39}"/>
              </a:ext>
            </a:extLst>
          </p:cNvPr>
          <p:cNvSpPr txBox="1"/>
          <p:nvPr/>
        </p:nvSpPr>
        <p:spPr>
          <a:xfrm>
            <a:off x="9380875" y="5014633"/>
            <a:ext cx="2332853" cy="40011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1" spc="300" dirty="0">
                <a:solidFill>
                  <a:srgbClr val="232323"/>
                </a:solidFill>
                <a:latin typeface="Arial"/>
                <a:cs typeface="B Nazanin" panose="00000400000000000000" pitchFamily="2" charset="-78"/>
              </a:rPr>
              <a:t>واقعیت 3</a:t>
            </a:r>
            <a:endParaRPr lang="es-ES" sz="2000" b="1" i="0" u="none" strike="noStrike" kern="1200" cap="none" spc="300" baseline="0" dirty="0">
              <a:solidFill>
                <a:srgbClr val="232323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sp>
        <p:nvSpPr>
          <p:cNvPr id="14" name="CuadroTexto 22">
            <a:extLst>
              <a:ext uri="{FF2B5EF4-FFF2-40B4-BE49-F238E27FC236}">
                <a16:creationId xmlns:a16="http://schemas.microsoft.com/office/drawing/2014/main" id="{5B748439-774B-ED5B-39F8-A5A12B11C07E}"/>
              </a:ext>
            </a:extLst>
          </p:cNvPr>
          <p:cNvSpPr txBox="1"/>
          <p:nvPr/>
        </p:nvSpPr>
        <p:spPr>
          <a:xfrm>
            <a:off x="9367845" y="5423891"/>
            <a:ext cx="2332853" cy="5648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lvl="0" algn="r" rtl="1">
              <a:lnSpc>
                <a:spcPts val="188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dirty="0">
                <a:solidFill>
                  <a:srgbClr val="14203C"/>
                </a:solidFill>
                <a:latin typeface="Arial"/>
                <a:cs typeface="B Nazanin" panose="00000400000000000000" pitchFamily="2" charset="-78"/>
              </a:rPr>
              <a:t>قالب پاور پوینت مدیریت بازرگانی قابل ویرایش می باشد.</a:t>
            </a:r>
            <a:endParaRPr lang="es-ES" sz="1200" b="0" i="0" u="none" strike="noStrike" kern="1200" cap="none" spc="0" baseline="0" dirty="0">
              <a:solidFill>
                <a:srgbClr val="14203C"/>
              </a:solidFill>
              <a:uFillTx/>
              <a:latin typeface="Arial"/>
              <a:cs typeface="B Nazanin" panose="00000400000000000000" pitchFamily="2" charset="-78"/>
            </a:endParaRPr>
          </a:p>
        </p:txBody>
      </p:sp>
      <p:pic>
        <p:nvPicPr>
          <p:cNvPr id="15" name="Marcador de posición de imagen 24">
            <a:extLst>
              <a:ext uri="{FF2B5EF4-FFF2-40B4-BE49-F238E27FC236}">
                <a16:creationId xmlns:a16="http://schemas.microsoft.com/office/drawing/2014/main" id="{4FC2D48C-C8D5-F77D-9012-AD078681EF1B}"/>
              </a:ext>
            </a:extLst>
          </p:cNvPr>
          <p:cNvPicPr>
            <a:picLocks noGrp="1" noChangeAspect="1"/>
          </p:cNvPicPr>
          <p:nvPr>
            <p:ph type="pic" idx="4294967295"/>
          </p:nvPr>
        </p:nvPicPr>
        <p:blipFill>
          <a:blip r:embed="rId3"/>
          <a:srcRect l="21213" r="18707"/>
          <a:stretch>
            <a:fillRect/>
          </a:stretch>
        </p:blipFill>
        <p:spPr>
          <a:xfrm>
            <a:off x="3032122" y="0"/>
            <a:ext cx="6188073" cy="6867326"/>
          </a:xfrm>
        </p:spPr>
      </p:pic>
      <p:grpSp>
        <p:nvGrpSpPr>
          <p:cNvPr id="16" name="Grupo 31">
            <a:extLst>
              <a:ext uri="{FF2B5EF4-FFF2-40B4-BE49-F238E27FC236}">
                <a16:creationId xmlns:a16="http://schemas.microsoft.com/office/drawing/2014/main" id="{DD53AD06-87AE-5704-4813-EEB2407F5F7B}"/>
              </a:ext>
            </a:extLst>
          </p:cNvPr>
          <p:cNvGrpSpPr/>
          <p:nvPr/>
        </p:nvGrpSpPr>
        <p:grpSpPr>
          <a:xfrm>
            <a:off x="582609" y="630241"/>
            <a:ext cx="1068395" cy="1133471"/>
            <a:chOff x="582609" y="630241"/>
            <a:chExt cx="1068395" cy="1133471"/>
          </a:xfrm>
        </p:grpSpPr>
        <p:sp>
          <p:nvSpPr>
            <p:cNvPr id="17" name="Freeform 5">
              <a:extLst>
                <a:ext uri="{FF2B5EF4-FFF2-40B4-BE49-F238E27FC236}">
                  <a16:creationId xmlns:a16="http://schemas.microsoft.com/office/drawing/2014/main" id="{A3ABBF2E-2A2D-B941-D153-A716D1C080E3}"/>
                </a:ext>
              </a:extLst>
            </p:cNvPr>
            <p:cNvSpPr/>
            <p:nvPr/>
          </p:nvSpPr>
          <p:spPr>
            <a:xfrm>
              <a:off x="582609" y="630241"/>
              <a:ext cx="898526" cy="11334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5"/>
                <a:gd name="f7" fmla="val 398"/>
                <a:gd name="f8" fmla="val 290"/>
                <a:gd name="f9" fmla="val 351"/>
                <a:gd name="f10" fmla="val 298"/>
                <a:gd name="f11" fmla="val 352"/>
                <a:gd name="f12" fmla="val 304"/>
                <a:gd name="f13" fmla="val 311"/>
                <a:gd name="f14" fmla="val 353"/>
                <a:gd name="f15" fmla="val 375"/>
                <a:gd name="f16" fmla="val 309"/>
                <a:gd name="f17" fmla="val 390"/>
                <a:gd name="f18" fmla="val 293"/>
                <a:gd name="f19" fmla="val 396"/>
                <a:gd name="f20" fmla="val 289"/>
                <a:gd name="f21" fmla="val 397"/>
                <a:gd name="f22" fmla="val 284"/>
                <a:gd name="f23" fmla="val 280"/>
                <a:gd name="f24" fmla="val 198"/>
                <a:gd name="f25" fmla="val 115"/>
                <a:gd name="f26" fmla="val 33"/>
                <a:gd name="f27" fmla="val 26"/>
                <a:gd name="f28" fmla="val 17"/>
                <a:gd name="f29" fmla="val 394"/>
                <a:gd name="f30" fmla="val 11"/>
                <a:gd name="f31" fmla="val 4"/>
                <a:gd name="f32" fmla="val 386"/>
                <a:gd name="f33" fmla="val 1"/>
                <a:gd name="f34" fmla="val 379"/>
                <a:gd name="f35" fmla="val 370"/>
                <a:gd name="f36" fmla="val 278"/>
                <a:gd name="f37" fmla="val 186"/>
                <a:gd name="f38" fmla="val 95"/>
                <a:gd name="f39" fmla="val 73"/>
                <a:gd name="f40" fmla="val 50"/>
                <a:gd name="f41" fmla="val 28"/>
                <a:gd name="f42" fmla="val 2"/>
                <a:gd name="f43" fmla="val 9"/>
                <a:gd name="f44" fmla="val 12"/>
                <a:gd name="f45" fmla="val 32"/>
                <a:gd name="f46" fmla="val 114"/>
                <a:gd name="f47" fmla="val 195"/>
                <a:gd name="f48" fmla="val 277"/>
                <a:gd name="f49" fmla="val 300"/>
                <a:gd name="f50" fmla="val 313"/>
                <a:gd name="f51" fmla="val 312"/>
                <a:gd name="f52" fmla="val 35"/>
                <a:gd name="f53" fmla="val 75"/>
                <a:gd name="f54" fmla="val 155"/>
                <a:gd name="f55" fmla="val 158"/>
                <a:gd name="f56" fmla="val 160"/>
                <a:gd name="f57" fmla="val 164"/>
                <a:gd name="f58" fmla="val 305"/>
                <a:gd name="f59" fmla="val 299"/>
                <a:gd name="f60" fmla="val 165"/>
                <a:gd name="f61" fmla="val 291"/>
                <a:gd name="f62" fmla="val 166"/>
                <a:gd name="f63" fmla="val 144"/>
                <a:gd name="f64" fmla="val 134"/>
                <a:gd name="f65" fmla="val 109"/>
                <a:gd name="f66" fmla="val 84"/>
                <a:gd name="f67" fmla="val 59"/>
                <a:gd name="f68" fmla="val 281"/>
                <a:gd name="f69" fmla="val 258"/>
                <a:gd name="f70" fmla="val 197"/>
                <a:gd name="f71" fmla="val 136"/>
                <a:gd name="f72" fmla="val 66"/>
                <a:gd name="f73" fmla="val 57"/>
                <a:gd name="f74" fmla="val 48"/>
                <a:gd name="f75" fmla="val 31"/>
                <a:gd name="f76" fmla="val 27"/>
                <a:gd name="f77" fmla="val 22"/>
                <a:gd name="f78" fmla="val 36"/>
                <a:gd name="f79" fmla="val 53"/>
                <a:gd name="f80" fmla="val 21"/>
                <a:gd name="f81" fmla="val 78"/>
                <a:gd name="f82" fmla="val 91"/>
                <a:gd name="f83" fmla="val 173"/>
                <a:gd name="f84" fmla="val 256"/>
                <a:gd name="f85" fmla="val 338"/>
                <a:gd name="f86" fmla="val 363"/>
                <a:gd name="f87" fmla="val 30"/>
                <a:gd name="f88" fmla="val 372"/>
                <a:gd name="f89" fmla="val 56"/>
                <a:gd name="f90" fmla="val 124"/>
                <a:gd name="f91" fmla="val 192"/>
                <a:gd name="f92" fmla="val 260"/>
                <a:gd name="f93" fmla="val 275"/>
                <a:gd name="f94" fmla="val 285"/>
                <a:gd name="f95" fmla="val 367"/>
                <a:gd name="f96" fmla="+- 0 0 -90"/>
                <a:gd name="f97" fmla="*/ f3 1 315"/>
                <a:gd name="f98" fmla="*/ f4 1 398"/>
                <a:gd name="f99" fmla="val f5"/>
                <a:gd name="f100" fmla="val f6"/>
                <a:gd name="f101" fmla="val f7"/>
                <a:gd name="f102" fmla="*/ f96 f0 1"/>
                <a:gd name="f103" fmla="+- f101 0 f99"/>
                <a:gd name="f104" fmla="+- f100 0 f99"/>
                <a:gd name="f105" fmla="*/ f102 1 f2"/>
                <a:gd name="f106" fmla="*/ f104 1 315"/>
                <a:gd name="f107" fmla="*/ f103 1 398"/>
                <a:gd name="f108" fmla="*/ 290 f104 1"/>
                <a:gd name="f109" fmla="*/ 351 f103 1"/>
                <a:gd name="f110" fmla="*/ 311 f104 1"/>
                <a:gd name="f111" fmla="*/ 353 f103 1"/>
                <a:gd name="f112" fmla="*/ 293 f104 1"/>
                <a:gd name="f113" fmla="*/ 396 f103 1"/>
                <a:gd name="f114" fmla="*/ 280 f104 1"/>
                <a:gd name="f115" fmla="*/ 398 f103 1"/>
                <a:gd name="f116" fmla="*/ 33 f104 1"/>
                <a:gd name="f117" fmla="*/ 397 f103 1"/>
                <a:gd name="f118" fmla="*/ 11 f104 1"/>
                <a:gd name="f119" fmla="*/ 390 f103 1"/>
                <a:gd name="f120" fmla="*/ 1 f104 1"/>
                <a:gd name="f121" fmla="*/ 370 f103 1"/>
                <a:gd name="f122" fmla="*/ 95 f103 1"/>
                <a:gd name="f123" fmla="*/ 28 f103 1"/>
                <a:gd name="f124" fmla="*/ 32 f104 1"/>
                <a:gd name="f125" fmla="*/ 1 f103 1"/>
                <a:gd name="f126" fmla="*/ 277 f104 1"/>
                <a:gd name="f127" fmla="*/ 0 f103 1"/>
                <a:gd name="f128" fmla="*/ 312 f104 1"/>
                <a:gd name="f129" fmla="*/ 35 f103 1"/>
                <a:gd name="f130" fmla="*/ 155 f103 1"/>
                <a:gd name="f131" fmla="*/ 164 f103 1"/>
                <a:gd name="f132" fmla="*/ 291 f104 1"/>
                <a:gd name="f133" fmla="*/ 166 f103 1"/>
                <a:gd name="f134" fmla="*/ 134 f103 1"/>
                <a:gd name="f135" fmla="*/ 59 f103 1"/>
                <a:gd name="f136" fmla="*/ 258 f104 1"/>
                <a:gd name="f137" fmla="*/ 26 f103 1"/>
                <a:gd name="f138" fmla="*/ 75 f104 1"/>
                <a:gd name="f139" fmla="*/ 48 f104 1"/>
                <a:gd name="f140" fmla="*/ 22 f104 1"/>
                <a:gd name="f141" fmla="*/ 53 f103 1"/>
                <a:gd name="f142" fmla="*/ 91 f103 1"/>
                <a:gd name="f143" fmla="*/ 338 f103 1"/>
                <a:gd name="f144" fmla="*/ 56 f104 1"/>
                <a:gd name="f145" fmla="*/ 372 f103 1"/>
                <a:gd name="f146" fmla="*/ 260 f104 1"/>
                <a:gd name="f147" fmla="+- f105 0 f1"/>
                <a:gd name="f148" fmla="*/ f108 1 315"/>
                <a:gd name="f149" fmla="*/ f109 1 398"/>
                <a:gd name="f150" fmla="*/ f110 1 315"/>
                <a:gd name="f151" fmla="*/ f111 1 398"/>
                <a:gd name="f152" fmla="*/ f112 1 315"/>
                <a:gd name="f153" fmla="*/ f113 1 398"/>
                <a:gd name="f154" fmla="*/ f114 1 315"/>
                <a:gd name="f155" fmla="*/ f115 1 398"/>
                <a:gd name="f156" fmla="*/ f116 1 315"/>
                <a:gd name="f157" fmla="*/ f117 1 398"/>
                <a:gd name="f158" fmla="*/ f118 1 315"/>
                <a:gd name="f159" fmla="*/ f119 1 398"/>
                <a:gd name="f160" fmla="*/ f120 1 315"/>
                <a:gd name="f161" fmla="*/ f121 1 398"/>
                <a:gd name="f162" fmla="*/ f122 1 398"/>
                <a:gd name="f163" fmla="*/ f123 1 398"/>
                <a:gd name="f164" fmla="*/ f124 1 315"/>
                <a:gd name="f165" fmla="*/ f125 1 398"/>
                <a:gd name="f166" fmla="*/ f126 1 315"/>
                <a:gd name="f167" fmla="*/ f127 1 398"/>
                <a:gd name="f168" fmla="*/ f128 1 315"/>
                <a:gd name="f169" fmla="*/ f129 1 398"/>
                <a:gd name="f170" fmla="*/ f130 1 398"/>
                <a:gd name="f171" fmla="*/ f131 1 398"/>
                <a:gd name="f172" fmla="*/ f132 1 315"/>
                <a:gd name="f173" fmla="*/ f133 1 398"/>
                <a:gd name="f174" fmla="*/ f134 1 398"/>
                <a:gd name="f175" fmla="*/ f135 1 398"/>
                <a:gd name="f176" fmla="*/ f136 1 315"/>
                <a:gd name="f177" fmla="*/ f137 1 398"/>
                <a:gd name="f178" fmla="*/ f138 1 315"/>
                <a:gd name="f179" fmla="*/ f139 1 315"/>
                <a:gd name="f180" fmla="*/ f140 1 315"/>
                <a:gd name="f181" fmla="*/ f141 1 398"/>
                <a:gd name="f182" fmla="*/ f142 1 398"/>
                <a:gd name="f183" fmla="*/ f143 1 398"/>
                <a:gd name="f184" fmla="*/ f144 1 315"/>
                <a:gd name="f185" fmla="*/ f145 1 398"/>
                <a:gd name="f186" fmla="*/ f146 1 315"/>
                <a:gd name="f187" fmla="*/ 0 1 f106"/>
                <a:gd name="f188" fmla="*/ f100 1 f106"/>
                <a:gd name="f189" fmla="*/ 0 1 f107"/>
                <a:gd name="f190" fmla="*/ f101 1 f107"/>
                <a:gd name="f191" fmla="*/ f148 1 f106"/>
                <a:gd name="f192" fmla="*/ f149 1 f107"/>
                <a:gd name="f193" fmla="*/ f150 1 f106"/>
                <a:gd name="f194" fmla="*/ f151 1 f107"/>
                <a:gd name="f195" fmla="*/ f152 1 f106"/>
                <a:gd name="f196" fmla="*/ f153 1 f107"/>
                <a:gd name="f197" fmla="*/ f154 1 f106"/>
                <a:gd name="f198" fmla="*/ f155 1 f107"/>
                <a:gd name="f199" fmla="*/ f156 1 f106"/>
                <a:gd name="f200" fmla="*/ f157 1 f107"/>
                <a:gd name="f201" fmla="*/ f158 1 f106"/>
                <a:gd name="f202" fmla="*/ f159 1 f107"/>
                <a:gd name="f203" fmla="*/ f160 1 f106"/>
                <a:gd name="f204" fmla="*/ f161 1 f107"/>
                <a:gd name="f205" fmla="*/ f162 1 f107"/>
                <a:gd name="f206" fmla="*/ f163 1 f107"/>
                <a:gd name="f207" fmla="*/ f164 1 f106"/>
                <a:gd name="f208" fmla="*/ f165 1 f107"/>
                <a:gd name="f209" fmla="*/ f166 1 f106"/>
                <a:gd name="f210" fmla="*/ f167 1 f107"/>
                <a:gd name="f211" fmla="*/ f168 1 f106"/>
                <a:gd name="f212" fmla="*/ f169 1 f107"/>
                <a:gd name="f213" fmla="*/ f170 1 f107"/>
                <a:gd name="f214" fmla="*/ f171 1 f107"/>
                <a:gd name="f215" fmla="*/ f172 1 f106"/>
                <a:gd name="f216" fmla="*/ f173 1 f107"/>
                <a:gd name="f217" fmla="*/ f174 1 f107"/>
                <a:gd name="f218" fmla="*/ f175 1 f107"/>
                <a:gd name="f219" fmla="*/ f176 1 f106"/>
                <a:gd name="f220" fmla="*/ f177 1 f107"/>
                <a:gd name="f221" fmla="*/ f178 1 f106"/>
                <a:gd name="f222" fmla="*/ f179 1 f106"/>
                <a:gd name="f223" fmla="*/ f180 1 f106"/>
                <a:gd name="f224" fmla="*/ f181 1 f107"/>
                <a:gd name="f225" fmla="*/ f182 1 f107"/>
                <a:gd name="f226" fmla="*/ f183 1 f107"/>
                <a:gd name="f227" fmla="*/ f184 1 f106"/>
                <a:gd name="f228" fmla="*/ f185 1 f107"/>
                <a:gd name="f229" fmla="*/ f186 1 f106"/>
                <a:gd name="f230" fmla="*/ f187 f97 1"/>
                <a:gd name="f231" fmla="*/ f188 f97 1"/>
                <a:gd name="f232" fmla="*/ f190 f98 1"/>
                <a:gd name="f233" fmla="*/ f189 f98 1"/>
                <a:gd name="f234" fmla="*/ f191 f97 1"/>
                <a:gd name="f235" fmla="*/ f192 f98 1"/>
                <a:gd name="f236" fmla="*/ f193 f97 1"/>
                <a:gd name="f237" fmla="*/ f194 f98 1"/>
                <a:gd name="f238" fmla="*/ f195 f97 1"/>
                <a:gd name="f239" fmla="*/ f196 f98 1"/>
                <a:gd name="f240" fmla="*/ f197 f97 1"/>
                <a:gd name="f241" fmla="*/ f198 f98 1"/>
                <a:gd name="f242" fmla="*/ f199 f97 1"/>
                <a:gd name="f243" fmla="*/ f200 f98 1"/>
                <a:gd name="f244" fmla="*/ f201 f97 1"/>
                <a:gd name="f245" fmla="*/ f202 f98 1"/>
                <a:gd name="f246" fmla="*/ f203 f97 1"/>
                <a:gd name="f247" fmla="*/ f204 f98 1"/>
                <a:gd name="f248" fmla="*/ f205 f98 1"/>
                <a:gd name="f249" fmla="*/ f206 f98 1"/>
                <a:gd name="f250" fmla="*/ f207 f97 1"/>
                <a:gd name="f251" fmla="*/ f208 f98 1"/>
                <a:gd name="f252" fmla="*/ f209 f97 1"/>
                <a:gd name="f253" fmla="*/ f210 f98 1"/>
                <a:gd name="f254" fmla="*/ f211 f97 1"/>
                <a:gd name="f255" fmla="*/ f212 f98 1"/>
                <a:gd name="f256" fmla="*/ f213 f98 1"/>
                <a:gd name="f257" fmla="*/ f214 f98 1"/>
                <a:gd name="f258" fmla="*/ f215 f97 1"/>
                <a:gd name="f259" fmla="*/ f216 f98 1"/>
                <a:gd name="f260" fmla="*/ f217 f98 1"/>
                <a:gd name="f261" fmla="*/ f218 f98 1"/>
                <a:gd name="f262" fmla="*/ f219 f97 1"/>
                <a:gd name="f263" fmla="*/ f220 f98 1"/>
                <a:gd name="f264" fmla="*/ f221 f97 1"/>
                <a:gd name="f265" fmla="*/ f222 f97 1"/>
                <a:gd name="f266" fmla="*/ f223 f97 1"/>
                <a:gd name="f267" fmla="*/ f224 f98 1"/>
                <a:gd name="f268" fmla="*/ f225 f98 1"/>
                <a:gd name="f269" fmla="*/ f226 f98 1"/>
                <a:gd name="f270" fmla="*/ f227 f97 1"/>
                <a:gd name="f271" fmla="*/ f228 f98 1"/>
                <a:gd name="f272" fmla="*/ f229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7">
                  <a:pos x="f234" y="f235"/>
                </a:cxn>
                <a:cxn ang="f147">
                  <a:pos x="f236" y="f237"/>
                </a:cxn>
                <a:cxn ang="f147">
                  <a:pos x="f238" y="f239"/>
                </a:cxn>
                <a:cxn ang="f147">
                  <a:pos x="f240" y="f241"/>
                </a:cxn>
                <a:cxn ang="f147">
                  <a:pos x="f242" y="f243"/>
                </a:cxn>
                <a:cxn ang="f147">
                  <a:pos x="f244" y="f245"/>
                </a:cxn>
                <a:cxn ang="f147">
                  <a:pos x="f246" y="f247"/>
                </a:cxn>
                <a:cxn ang="f147">
                  <a:pos x="f246" y="f248"/>
                </a:cxn>
                <a:cxn ang="f147">
                  <a:pos x="f246" y="f249"/>
                </a:cxn>
                <a:cxn ang="f147">
                  <a:pos x="f250" y="f251"/>
                </a:cxn>
                <a:cxn ang="f147">
                  <a:pos x="f252" y="f253"/>
                </a:cxn>
                <a:cxn ang="f147">
                  <a:pos x="f254" y="f255"/>
                </a:cxn>
                <a:cxn ang="f147">
                  <a:pos x="f254" y="f256"/>
                </a:cxn>
                <a:cxn ang="f147">
                  <a:pos x="f254" y="f257"/>
                </a:cxn>
                <a:cxn ang="f147">
                  <a:pos x="f258" y="f259"/>
                </a:cxn>
                <a:cxn ang="f147">
                  <a:pos x="f258" y="f260"/>
                </a:cxn>
                <a:cxn ang="f147">
                  <a:pos x="f258" y="f261"/>
                </a:cxn>
                <a:cxn ang="f147">
                  <a:pos x="f262" y="f263"/>
                </a:cxn>
                <a:cxn ang="f147">
                  <a:pos x="f264" y="f263"/>
                </a:cxn>
                <a:cxn ang="f147">
                  <a:pos x="f265" y="f263"/>
                </a:cxn>
                <a:cxn ang="f147">
                  <a:pos x="f266" y="f267"/>
                </a:cxn>
                <a:cxn ang="f147">
                  <a:pos x="f266" y="f268"/>
                </a:cxn>
                <a:cxn ang="f147">
                  <a:pos x="f266" y="f269"/>
                </a:cxn>
                <a:cxn ang="f147">
                  <a:pos x="f270" y="f271"/>
                </a:cxn>
                <a:cxn ang="f147">
                  <a:pos x="f272" y="f271"/>
                </a:cxn>
                <a:cxn ang="f147">
                  <a:pos x="f234" y="f235"/>
                </a:cxn>
              </a:cxnLst>
              <a:rect l="f230" t="f233" r="f231" b="f232"/>
              <a:pathLst>
                <a:path w="315" h="398">
                  <a:moveTo>
                    <a:pt x="f8" y="f9"/>
                  </a:moveTo>
                  <a:cubicBezTo>
                    <a:pt x="f10" y="f11"/>
                    <a:pt x="f12" y="f11"/>
                    <a:pt x="f13" y="f14"/>
                  </a:cubicBezTo>
                  <a:cubicBezTo>
                    <a:pt x="f6" y="f15"/>
                    <a:pt x="f16" y="f17"/>
                    <a:pt x="f18" y="f19"/>
                  </a:cubicBezTo>
                  <a:cubicBezTo>
                    <a:pt x="f20" y="f21"/>
                    <a:pt x="f22" y="f7"/>
                    <a:pt x="f23" y="f7"/>
                  </a:cubicBezTo>
                  <a:cubicBezTo>
                    <a:pt x="f24" y="f7"/>
                    <a:pt x="f25" y="f7"/>
                    <a:pt x="f26" y="f21"/>
                  </a:cubicBezTo>
                  <a:cubicBezTo>
                    <a:pt x="f27" y="f21"/>
                    <a:pt x="f28" y="f29"/>
                    <a:pt x="f30" y="f17"/>
                  </a:cubicBezTo>
                  <a:cubicBezTo>
                    <a:pt x="f31" y="f32"/>
                    <a:pt x="f33" y="f34"/>
                    <a:pt x="f33" y="f35"/>
                  </a:cubicBezTo>
                  <a:cubicBezTo>
                    <a:pt x="f33" y="f36"/>
                    <a:pt x="f33" y="f37"/>
                    <a:pt x="f33" y="f38"/>
                  </a:cubicBezTo>
                  <a:cubicBezTo>
                    <a:pt x="f33" y="f39"/>
                    <a:pt x="f5" y="f40"/>
                    <a:pt x="f33" y="f41"/>
                  </a:cubicBezTo>
                  <a:cubicBezTo>
                    <a:pt x="f42" y="f43"/>
                    <a:pt x="f44" y="f33"/>
                    <a:pt x="f45" y="f33"/>
                  </a:cubicBezTo>
                  <a:cubicBezTo>
                    <a:pt x="f46" y="f33"/>
                    <a:pt x="f47" y="f33"/>
                    <a:pt x="f48" y="f5"/>
                  </a:cubicBezTo>
                  <a:cubicBezTo>
                    <a:pt x="f49" y="f5"/>
                    <a:pt x="f50" y="f30"/>
                    <a:pt x="f51" y="f52"/>
                  </a:cubicBezTo>
                  <a:cubicBezTo>
                    <a:pt x="f51" y="f53"/>
                    <a:pt x="f51" y="f25"/>
                    <a:pt x="f51" y="f54"/>
                  </a:cubicBezTo>
                  <a:cubicBezTo>
                    <a:pt x="f51" y="f55"/>
                    <a:pt x="f51" y="f56"/>
                    <a:pt x="f51" y="f57"/>
                  </a:cubicBezTo>
                  <a:cubicBezTo>
                    <a:pt x="f58" y="f57"/>
                    <a:pt x="f59" y="f60"/>
                    <a:pt x="f61" y="f62"/>
                  </a:cubicBezTo>
                  <a:cubicBezTo>
                    <a:pt x="f61" y="f54"/>
                    <a:pt x="f61" y="f63"/>
                    <a:pt x="f61" y="f64"/>
                  </a:cubicBezTo>
                  <a:cubicBezTo>
                    <a:pt x="f61" y="f65"/>
                    <a:pt x="f61" y="f66"/>
                    <a:pt x="f61" y="f67"/>
                  </a:cubicBezTo>
                  <a:cubicBezTo>
                    <a:pt x="f61" y="f52"/>
                    <a:pt x="f68" y="f27"/>
                    <a:pt x="f69" y="f27"/>
                  </a:cubicBezTo>
                  <a:cubicBezTo>
                    <a:pt x="f70" y="f27"/>
                    <a:pt x="f71" y="f27"/>
                    <a:pt x="f53" y="f27"/>
                  </a:cubicBezTo>
                  <a:cubicBezTo>
                    <a:pt x="f72" y="f27"/>
                    <a:pt x="f73" y="f27"/>
                    <a:pt x="f74" y="f27"/>
                  </a:cubicBezTo>
                  <a:cubicBezTo>
                    <a:pt x="f75" y="f76"/>
                    <a:pt x="f77" y="f78"/>
                    <a:pt x="f77" y="f79"/>
                  </a:cubicBezTo>
                  <a:cubicBezTo>
                    <a:pt x="f80" y="f72"/>
                    <a:pt x="f77" y="f81"/>
                    <a:pt x="f77" y="f82"/>
                  </a:cubicBezTo>
                  <a:cubicBezTo>
                    <a:pt x="f77" y="f83"/>
                    <a:pt x="f77" y="f84"/>
                    <a:pt x="f77" y="f85"/>
                  </a:cubicBezTo>
                  <a:cubicBezTo>
                    <a:pt x="f77" y="f86"/>
                    <a:pt x="f87" y="f88"/>
                    <a:pt x="f89" y="f88"/>
                  </a:cubicBezTo>
                  <a:cubicBezTo>
                    <a:pt x="f90" y="f88"/>
                    <a:pt x="f91" y="f88"/>
                    <a:pt x="f92" y="f88"/>
                  </a:cubicBezTo>
                  <a:cubicBezTo>
                    <a:pt x="f93" y="f88"/>
                    <a:pt x="f94" y="f95"/>
                    <a:pt x="f8" y="f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6">
              <a:extLst>
                <a:ext uri="{FF2B5EF4-FFF2-40B4-BE49-F238E27FC236}">
                  <a16:creationId xmlns:a16="http://schemas.microsoft.com/office/drawing/2014/main" id="{2CBBFFCD-4B4E-C317-9A63-F93AC07384BD}"/>
                </a:ext>
              </a:extLst>
            </p:cNvPr>
            <p:cNvSpPr/>
            <p:nvPr/>
          </p:nvSpPr>
          <p:spPr>
            <a:xfrm>
              <a:off x="1209678" y="1139827"/>
              <a:ext cx="441326" cy="4413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5"/>
                <a:gd name="f7" fmla="val 78"/>
                <a:gd name="f8" fmla="val 2"/>
                <a:gd name="f9" fmla="val 119"/>
                <a:gd name="f10" fmla="val 36"/>
                <a:gd name="f11" fmla="val 121"/>
                <a:gd name="f12" fmla="val 79"/>
                <a:gd name="f13" fmla="val 35"/>
                <a:gd name="f14" fmla="val 1"/>
                <a:gd name="f15" fmla="val 77"/>
                <a:gd name="f16" fmla="val 34"/>
                <a:gd name="f17" fmla="val 37"/>
                <a:gd name="f18" fmla="val 69"/>
                <a:gd name="f19" fmla="val 73"/>
                <a:gd name="f20" fmla="val 66"/>
                <a:gd name="f21" fmla="val 62"/>
                <a:gd name="f22" fmla="val 59"/>
                <a:gd name="f23" fmla="val 53"/>
                <a:gd name="f24" fmla="val 61"/>
                <a:gd name="f25" fmla="val 44"/>
                <a:gd name="f26" fmla="val 64"/>
                <a:gd name="f27" fmla="val 43"/>
                <a:gd name="f28" fmla="val 71"/>
                <a:gd name="f29" fmla="val 80"/>
                <a:gd name="f30" fmla="val 45"/>
                <a:gd name="f31" fmla="val 90"/>
                <a:gd name="f32" fmla="val 101"/>
                <a:gd name="f33" fmla="val 47"/>
                <a:gd name="f34" fmla="val 112"/>
                <a:gd name="f35" fmla="val 48"/>
                <a:gd name="f36" fmla="val 116"/>
                <a:gd name="f37" fmla="val 52"/>
                <a:gd name="f38" fmla="val 122"/>
                <a:gd name="f39" fmla="val 56"/>
                <a:gd name="f40" fmla="val 123"/>
                <a:gd name="f41" fmla="val 124"/>
                <a:gd name="f42" fmla="val 68"/>
                <a:gd name="f43" fmla="val 118"/>
                <a:gd name="f44" fmla="val 82"/>
                <a:gd name="f45" fmla="val 97"/>
                <a:gd name="f46" fmla="val 96"/>
                <a:gd name="f47" fmla="val 75"/>
                <a:gd name="f48" fmla="val 110"/>
                <a:gd name="f49" fmla="val 114"/>
                <a:gd name="f50" fmla="val 113"/>
                <a:gd name="f51" fmla="val 40"/>
                <a:gd name="f52" fmla="val 107"/>
                <a:gd name="f53" fmla="val 100"/>
                <a:gd name="f54" fmla="val 31"/>
                <a:gd name="f55" fmla="val 94"/>
                <a:gd name="f56" fmla="val 41"/>
                <a:gd name="f57" fmla="val 83"/>
                <a:gd name="f58" fmla="val 51"/>
                <a:gd name="f59" fmla="val 76"/>
                <a:gd name="f60" fmla="+- 0 0 -90"/>
                <a:gd name="f61" fmla="*/ f3 1 155"/>
                <a:gd name="f62" fmla="*/ f4 1 155"/>
                <a:gd name="f63" fmla="val f5"/>
                <a:gd name="f64" fmla="val f6"/>
                <a:gd name="f65" fmla="*/ f60 f0 1"/>
                <a:gd name="f66" fmla="+- f64 0 f63"/>
                <a:gd name="f67" fmla="*/ f65 1 f2"/>
                <a:gd name="f68" fmla="*/ f66 1 155"/>
                <a:gd name="f69" fmla="*/ 78 f66 1"/>
                <a:gd name="f70" fmla="*/ 2 f66 1"/>
                <a:gd name="f71" fmla="*/ 155 f66 1"/>
                <a:gd name="f72" fmla="*/ 79 f66 1"/>
                <a:gd name="f73" fmla="*/ 1 f66 1"/>
                <a:gd name="f74" fmla="*/ 77 f66 1"/>
                <a:gd name="f75" fmla="*/ 69 f66 1"/>
                <a:gd name="f76" fmla="*/ 73 f66 1"/>
                <a:gd name="f77" fmla="*/ 53 f66 1"/>
                <a:gd name="f78" fmla="*/ 61 f66 1"/>
                <a:gd name="f79" fmla="*/ 44 f66 1"/>
                <a:gd name="f80" fmla="*/ 80 f66 1"/>
                <a:gd name="f81" fmla="*/ 47 f66 1"/>
                <a:gd name="f82" fmla="*/ 112 f66 1"/>
                <a:gd name="f83" fmla="*/ 56 f66 1"/>
                <a:gd name="f84" fmla="*/ 123 f66 1"/>
                <a:gd name="f85" fmla="*/ 68 f66 1"/>
                <a:gd name="f86" fmla="*/ 118 f66 1"/>
                <a:gd name="f87" fmla="*/ 110 f66 1"/>
                <a:gd name="f88" fmla="*/ 107 f66 1"/>
                <a:gd name="f89" fmla="*/ 36 f66 1"/>
                <a:gd name="f90" fmla="*/ 90 f66 1"/>
                <a:gd name="f91" fmla="*/ 41 f66 1"/>
                <a:gd name="f92" fmla="+- f67 0 f1"/>
                <a:gd name="f93" fmla="*/ f69 1 155"/>
                <a:gd name="f94" fmla="*/ f70 1 155"/>
                <a:gd name="f95" fmla="*/ f71 1 155"/>
                <a:gd name="f96" fmla="*/ f72 1 155"/>
                <a:gd name="f97" fmla="*/ f73 1 155"/>
                <a:gd name="f98" fmla="*/ f74 1 155"/>
                <a:gd name="f99" fmla="*/ f75 1 155"/>
                <a:gd name="f100" fmla="*/ f76 1 155"/>
                <a:gd name="f101" fmla="*/ f77 1 155"/>
                <a:gd name="f102" fmla="*/ f78 1 155"/>
                <a:gd name="f103" fmla="*/ f79 1 155"/>
                <a:gd name="f104" fmla="*/ f80 1 155"/>
                <a:gd name="f105" fmla="*/ f81 1 155"/>
                <a:gd name="f106" fmla="*/ f82 1 155"/>
                <a:gd name="f107" fmla="*/ f83 1 155"/>
                <a:gd name="f108" fmla="*/ f84 1 155"/>
                <a:gd name="f109" fmla="*/ f85 1 155"/>
                <a:gd name="f110" fmla="*/ f86 1 155"/>
                <a:gd name="f111" fmla="*/ f87 1 155"/>
                <a:gd name="f112" fmla="*/ f88 1 155"/>
                <a:gd name="f113" fmla="*/ f89 1 155"/>
                <a:gd name="f114" fmla="*/ f90 1 155"/>
                <a:gd name="f115" fmla="*/ f91 1 155"/>
                <a:gd name="f116" fmla="*/ 0 1 f68"/>
                <a:gd name="f117" fmla="*/ f64 1 f68"/>
                <a:gd name="f118" fmla="*/ f93 1 f68"/>
                <a:gd name="f119" fmla="*/ f94 1 f68"/>
                <a:gd name="f120" fmla="*/ f95 1 f68"/>
                <a:gd name="f121" fmla="*/ f96 1 f68"/>
                <a:gd name="f122" fmla="*/ f97 1 f68"/>
                <a:gd name="f123" fmla="*/ f98 1 f68"/>
                <a:gd name="f124" fmla="*/ f99 1 f68"/>
                <a:gd name="f125" fmla="*/ f100 1 f68"/>
                <a:gd name="f126" fmla="*/ f101 1 f68"/>
                <a:gd name="f127" fmla="*/ f102 1 f68"/>
                <a:gd name="f128" fmla="*/ f103 1 f68"/>
                <a:gd name="f129" fmla="*/ f104 1 f68"/>
                <a:gd name="f130" fmla="*/ f105 1 f68"/>
                <a:gd name="f131" fmla="*/ f106 1 f68"/>
                <a:gd name="f132" fmla="*/ f107 1 f68"/>
                <a:gd name="f133" fmla="*/ f108 1 f68"/>
                <a:gd name="f134" fmla="*/ f109 1 f68"/>
                <a:gd name="f135" fmla="*/ f110 1 f68"/>
                <a:gd name="f136" fmla="*/ f111 1 f68"/>
                <a:gd name="f137" fmla="*/ f112 1 f68"/>
                <a:gd name="f138" fmla="*/ f113 1 f68"/>
                <a:gd name="f139" fmla="*/ f114 1 f68"/>
                <a:gd name="f140" fmla="*/ f115 1 f68"/>
                <a:gd name="f141" fmla="*/ f116 f61 1"/>
                <a:gd name="f142" fmla="*/ f117 f61 1"/>
                <a:gd name="f143" fmla="*/ f117 f62 1"/>
                <a:gd name="f144" fmla="*/ f116 f62 1"/>
                <a:gd name="f145" fmla="*/ f118 f61 1"/>
                <a:gd name="f146" fmla="*/ f119 f62 1"/>
                <a:gd name="f147" fmla="*/ f120 f61 1"/>
                <a:gd name="f148" fmla="*/ f118 f62 1"/>
                <a:gd name="f149" fmla="*/ f121 f61 1"/>
                <a:gd name="f150" fmla="*/ f120 f62 1"/>
                <a:gd name="f151" fmla="*/ f122 f61 1"/>
                <a:gd name="f152" fmla="*/ f123 f62 1"/>
                <a:gd name="f153" fmla="*/ f124 f61 1"/>
                <a:gd name="f154" fmla="*/ f125 f62 1"/>
                <a:gd name="f155" fmla="*/ f126 f61 1"/>
                <a:gd name="f156" fmla="*/ f127 f62 1"/>
                <a:gd name="f157" fmla="*/ f128 f61 1"/>
                <a:gd name="f158" fmla="*/ f129 f62 1"/>
                <a:gd name="f159" fmla="*/ f130 f61 1"/>
                <a:gd name="f160" fmla="*/ f131 f62 1"/>
                <a:gd name="f161" fmla="*/ f132 f61 1"/>
                <a:gd name="f162" fmla="*/ f133 f62 1"/>
                <a:gd name="f163" fmla="*/ f134 f61 1"/>
                <a:gd name="f164" fmla="*/ f135 f62 1"/>
                <a:gd name="f165" fmla="*/ f136 f61 1"/>
                <a:gd name="f166" fmla="*/ f126 f62 1"/>
                <a:gd name="f167" fmla="*/ f137 f61 1"/>
                <a:gd name="f168" fmla="*/ f138 f62 1"/>
                <a:gd name="f169" fmla="*/ f139 f61 1"/>
                <a:gd name="f170" fmla="*/ f140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2">
                  <a:pos x="f145" y="f146"/>
                </a:cxn>
                <a:cxn ang="f92">
                  <a:pos x="f147" y="f148"/>
                </a:cxn>
                <a:cxn ang="f92">
                  <a:pos x="f149" y="f150"/>
                </a:cxn>
                <a:cxn ang="f92">
                  <a:pos x="f151" y="f152"/>
                </a:cxn>
                <a:cxn ang="f92">
                  <a:pos x="f145" y="f146"/>
                </a:cxn>
                <a:cxn ang="f92">
                  <a:pos x="f153" y="f154"/>
                </a:cxn>
                <a:cxn ang="f92">
                  <a:pos x="f155" y="f156"/>
                </a:cxn>
                <a:cxn ang="f92">
                  <a:pos x="f157" y="f158"/>
                </a:cxn>
                <a:cxn ang="f92">
                  <a:pos x="f159" y="f160"/>
                </a:cxn>
                <a:cxn ang="f92">
                  <a:pos x="f161" y="f162"/>
                </a:cxn>
                <a:cxn ang="f92">
                  <a:pos x="f163" y="f164"/>
                </a:cxn>
                <a:cxn ang="f92">
                  <a:pos x="f165" y="f166"/>
                </a:cxn>
                <a:cxn ang="f92">
                  <a:pos x="f167" y="f168"/>
                </a:cxn>
                <a:cxn ang="f92">
                  <a:pos x="f169" y="f170"/>
                </a:cxn>
                <a:cxn ang="f92">
                  <a:pos x="f153" y="f154"/>
                </a:cxn>
              </a:cxnLst>
              <a:rect l="f141" t="f144" r="f142" b="f143"/>
              <a:pathLst>
                <a:path w="155" h="155">
                  <a:moveTo>
                    <a:pt x="f7" y="f8"/>
                  </a:moveTo>
                  <a:cubicBezTo>
                    <a:pt x="f9" y="f5"/>
                    <a:pt x="f6" y="f10"/>
                    <a:pt x="f6" y="f7"/>
                  </a:cubicBezTo>
                  <a:cubicBezTo>
                    <a:pt x="f6" y="f11"/>
                    <a:pt x="f11" y="f6"/>
                    <a:pt x="f12" y="f6"/>
                  </a:cubicBezTo>
                  <a:cubicBezTo>
                    <a:pt x="f13" y="f6"/>
                    <a:pt x="f5" y="f11"/>
                    <a:pt x="f14" y="f15"/>
                  </a:cubicBezTo>
                  <a:cubicBezTo>
                    <a:pt x="f8" y="f16"/>
                    <a:pt x="f17" y="f14"/>
                    <a:pt x="f7" y="f8"/>
                  </a:cubicBezTo>
                  <a:close/>
                  <a:moveTo>
                    <a:pt x="f18" y="f19"/>
                  </a:moveTo>
                  <a:cubicBezTo>
                    <a:pt x="f20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5" y="f29"/>
                  </a:cubicBezTo>
                  <a:cubicBezTo>
                    <a:pt x="f30" y="f31"/>
                    <a:pt x="f30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22" y="f41"/>
                    <a:pt x="f20" y="f11"/>
                    <a:pt x="f42" y="f43"/>
                  </a:cubicBezTo>
                  <a:cubicBezTo>
                    <a:pt x="f44" y="f45"/>
                    <a:pt x="f46" y="f47"/>
                    <a:pt x="f48" y="f23"/>
                  </a:cubicBezTo>
                  <a:cubicBezTo>
                    <a:pt x="f49" y="f33"/>
                    <a:pt x="f50" y="f51"/>
                    <a:pt x="f52" y="f10"/>
                  </a:cubicBezTo>
                  <a:cubicBezTo>
                    <a:pt x="f53" y="f54"/>
                    <a:pt x="f55" y="f16"/>
                    <a:pt x="f31" y="f56"/>
                  </a:cubicBezTo>
                  <a:cubicBezTo>
                    <a:pt x="f57" y="f58"/>
                    <a:pt x="f59" y="f21"/>
                    <a:pt x="f18" y="f19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567C81A8-E935-E714-1989-0735F801F28E}"/>
                </a:ext>
              </a:extLst>
            </p:cNvPr>
            <p:cNvSpPr/>
            <p:nvPr/>
          </p:nvSpPr>
          <p:spPr>
            <a:xfrm>
              <a:off x="703265" y="985842"/>
              <a:ext cx="430216" cy="2492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1"/>
                <a:gd name="f7" fmla="val 87"/>
                <a:gd name="f8" fmla="val 6"/>
                <a:gd name="f9" fmla="val 48"/>
                <a:gd name="f10" fmla="val 12"/>
                <a:gd name="f11" fmla="val 16"/>
                <a:gd name="f12" fmla="val 41"/>
                <a:gd name="f13" fmla="val 52"/>
                <a:gd name="f14" fmla="val 17"/>
                <a:gd name="f15" fmla="val 63"/>
                <a:gd name="f16" fmla="val 35"/>
                <a:gd name="f17" fmla="val 76"/>
                <a:gd name="f18" fmla="val 54"/>
                <a:gd name="f19" fmla="val 88"/>
                <a:gd name="f20" fmla="val 36"/>
                <a:gd name="f21" fmla="val 99"/>
                <a:gd name="f22" fmla="val 18"/>
                <a:gd name="f23" fmla="val 110"/>
                <a:gd name="f24" fmla="val 1"/>
                <a:gd name="f25" fmla="val 137"/>
                <a:gd name="f26" fmla="val 13"/>
                <a:gd name="f27" fmla="val 44"/>
                <a:gd name="f28" fmla="val 146"/>
                <a:gd name="f29" fmla="val 53"/>
                <a:gd name="f30" fmla="+- 0 0 -90"/>
                <a:gd name="f31" fmla="*/ f3 1 151"/>
                <a:gd name="f32" fmla="*/ f4 1 87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151"/>
                <a:gd name="f41" fmla="*/ f37 1 87"/>
                <a:gd name="f42" fmla="*/ 6 f38 1"/>
                <a:gd name="f43" fmla="*/ 87 f37 1"/>
                <a:gd name="f44" fmla="*/ 41 f38 1"/>
                <a:gd name="f45" fmla="*/ 0 f37 1"/>
                <a:gd name="f46" fmla="*/ 76 f38 1"/>
                <a:gd name="f47" fmla="*/ 54 f37 1"/>
                <a:gd name="f48" fmla="*/ 110 f38 1"/>
                <a:gd name="f49" fmla="*/ 1 f37 1"/>
                <a:gd name="f50" fmla="*/ 146 f38 1"/>
                <a:gd name="f51" fmla="+- f39 0 f1"/>
                <a:gd name="f52" fmla="*/ f42 1 151"/>
                <a:gd name="f53" fmla="*/ f43 1 87"/>
                <a:gd name="f54" fmla="*/ f44 1 151"/>
                <a:gd name="f55" fmla="*/ f45 1 87"/>
                <a:gd name="f56" fmla="*/ f46 1 151"/>
                <a:gd name="f57" fmla="*/ f47 1 87"/>
                <a:gd name="f58" fmla="*/ f48 1 151"/>
                <a:gd name="f59" fmla="*/ f49 1 87"/>
                <a:gd name="f60" fmla="*/ f50 1 151"/>
                <a:gd name="f61" fmla="*/ 0 1 f40"/>
                <a:gd name="f62" fmla="*/ f34 1 f40"/>
                <a:gd name="f63" fmla="*/ 0 1 f41"/>
                <a:gd name="f64" fmla="*/ f35 1 f41"/>
                <a:gd name="f65" fmla="*/ f52 1 f40"/>
                <a:gd name="f66" fmla="*/ f53 1 f41"/>
                <a:gd name="f67" fmla="*/ f54 1 f40"/>
                <a:gd name="f68" fmla="*/ f55 1 f41"/>
                <a:gd name="f69" fmla="*/ f56 1 f40"/>
                <a:gd name="f70" fmla="*/ f57 1 f41"/>
                <a:gd name="f71" fmla="*/ f58 1 f40"/>
                <a:gd name="f72" fmla="*/ f59 1 f41"/>
                <a:gd name="f73" fmla="*/ f60 1 f40"/>
                <a:gd name="f74" fmla="*/ f61 f31 1"/>
                <a:gd name="f75" fmla="*/ f62 f31 1"/>
                <a:gd name="f76" fmla="*/ f64 f32 1"/>
                <a:gd name="f77" fmla="*/ f63 f32 1"/>
                <a:gd name="f78" fmla="*/ f65 f31 1"/>
                <a:gd name="f79" fmla="*/ f66 f32 1"/>
                <a:gd name="f80" fmla="*/ f67 f31 1"/>
                <a:gd name="f81" fmla="*/ f68 f32 1"/>
                <a:gd name="f82" fmla="*/ f69 f31 1"/>
                <a:gd name="f83" fmla="*/ f70 f32 1"/>
                <a:gd name="f84" fmla="*/ f71 f31 1"/>
                <a:gd name="f85" fmla="*/ f72 f32 1"/>
                <a:gd name="f86" fmla="*/ f73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78" y="f79"/>
                </a:cxn>
                <a:cxn ang="f51">
                  <a:pos x="f80" y="f81"/>
                </a:cxn>
                <a:cxn ang="f51">
                  <a:pos x="f82" y="f83"/>
                </a:cxn>
                <a:cxn ang="f51">
                  <a:pos x="f84" y="f85"/>
                </a:cxn>
                <a:cxn ang="f51">
                  <a:pos x="f86" y="f79"/>
                </a:cxn>
                <a:cxn ang="f51">
                  <a:pos x="f78" y="f79"/>
                </a:cxn>
              </a:cxnLst>
              <a:rect l="f74" t="f77" r="f75" b="f76"/>
              <a:pathLst>
                <a:path w="151" h="87">
                  <a:moveTo>
                    <a:pt x="f8" y="f7"/>
                  </a:moveTo>
                  <a:cubicBezTo>
                    <a:pt x="f5" y="f9"/>
                    <a:pt x="f10" y="f11"/>
                    <a:pt x="f12" y="f5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6" y="f27"/>
                    <a:pt x="f28" y="f7"/>
                  </a:cubicBezTo>
                  <a:cubicBezTo>
                    <a:pt x="f21" y="f7"/>
                    <a:pt x="f29" y="f7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46B32AA-8280-5062-BF43-983BF42EB591}"/>
                </a:ext>
              </a:extLst>
            </p:cNvPr>
            <p:cNvSpPr/>
            <p:nvPr/>
          </p:nvSpPr>
          <p:spPr>
            <a:xfrm>
              <a:off x="822329" y="777880"/>
              <a:ext cx="190496" cy="188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"/>
                <a:gd name="f7" fmla="val 66"/>
                <a:gd name="f8" fmla="val 34"/>
                <a:gd name="f9" fmla="val 15"/>
                <a:gd name="f10" fmla="val 52"/>
                <a:gd name="f11" fmla="val 16"/>
                <a:gd name="f12" fmla="val 1"/>
                <a:gd name="f13" fmla="+- 0 0 -90"/>
                <a:gd name="f14" fmla="*/ f3 1 67"/>
                <a:gd name="f15" fmla="*/ f4 1 6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67"/>
                <a:gd name="f24" fmla="*/ f20 1 66"/>
                <a:gd name="f25" fmla="*/ 34 f21 1"/>
                <a:gd name="f26" fmla="*/ 66 f20 1"/>
                <a:gd name="f27" fmla="*/ 0 f21 1"/>
                <a:gd name="f28" fmla="*/ 34 f20 1"/>
                <a:gd name="f29" fmla="*/ 1 f20 1"/>
                <a:gd name="f30" fmla="*/ 67 f21 1"/>
                <a:gd name="f31" fmla="+- f22 0 f1"/>
                <a:gd name="f32" fmla="*/ f25 1 67"/>
                <a:gd name="f33" fmla="*/ f26 1 66"/>
                <a:gd name="f34" fmla="*/ f27 1 67"/>
                <a:gd name="f35" fmla="*/ f28 1 66"/>
                <a:gd name="f36" fmla="*/ f29 1 66"/>
                <a:gd name="f37" fmla="*/ f30 1 67"/>
                <a:gd name="f38" fmla="*/ 0 1 f23"/>
                <a:gd name="f39" fmla="*/ f17 1 f23"/>
                <a:gd name="f40" fmla="*/ 0 1 f24"/>
                <a:gd name="f41" fmla="*/ f18 1 f24"/>
                <a:gd name="f42" fmla="*/ f32 1 f23"/>
                <a:gd name="f43" fmla="*/ f33 1 f24"/>
                <a:gd name="f44" fmla="*/ f34 1 f23"/>
                <a:gd name="f45" fmla="*/ f35 1 f24"/>
                <a:gd name="f46" fmla="*/ f36 1 f24"/>
                <a:gd name="f47" fmla="*/ f37 1 f23"/>
                <a:gd name="f48" fmla="*/ f38 f14 1"/>
                <a:gd name="f49" fmla="*/ f39 f14 1"/>
                <a:gd name="f50" fmla="*/ f41 f15 1"/>
                <a:gd name="f51" fmla="*/ f40 f15 1"/>
                <a:gd name="f52" fmla="*/ f42 f14 1"/>
                <a:gd name="f53" fmla="*/ f43 f15 1"/>
                <a:gd name="f54" fmla="*/ f44 f14 1"/>
                <a:gd name="f55" fmla="*/ f45 f15 1"/>
                <a:gd name="f56" fmla="*/ f46 f15 1"/>
                <a:gd name="f57" fmla="*/ f4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3"/>
                </a:cxn>
                <a:cxn ang="f31">
                  <a:pos x="f54" y="f55"/>
                </a:cxn>
                <a:cxn ang="f31">
                  <a:pos x="f52" y="f56"/>
                </a:cxn>
                <a:cxn ang="f31">
                  <a:pos x="f57" y="f55"/>
                </a:cxn>
                <a:cxn ang="f31">
                  <a:pos x="f52" y="f53"/>
                </a:cxn>
              </a:cxnLst>
              <a:rect l="f48" t="f51" r="f49" b="f50"/>
              <a:pathLst>
                <a:path w="67" h="66">
                  <a:moveTo>
                    <a:pt x="f8" y="f7"/>
                  </a:moveTo>
                  <a:cubicBezTo>
                    <a:pt x="f9" y="f7"/>
                    <a:pt x="f5" y="f10"/>
                    <a:pt x="f5" y="f8"/>
                  </a:cubicBezTo>
                  <a:cubicBezTo>
                    <a:pt x="f5" y="f11"/>
                    <a:pt x="f11" y="f5"/>
                    <a:pt x="f8" y="f12"/>
                  </a:cubicBezTo>
                  <a:cubicBezTo>
                    <a:pt x="f10" y="f12"/>
                    <a:pt x="f6" y="f11"/>
                    <a:pt x="f6" y="f8"/>
                  </a:cubicBezTo>
                  <a:cubicBezTo>
                    <a:pt x="f6" y="f10"/>
                    <a:pt x="f10" y="f7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7E9D95BA-9629-E46D-6630-31CAC86B43A4}"/>
                </a:ext>
              </a:extLst>
            </p:cNvPr>
            <p:cNvSpPr/>
            <p:nvPr/>
          </p:nvSpPr>
          <p:spPr>
            <a:xfrm>
              <a:off x="719139" y="1462089"/>
              <a:ext cx="400050" cy="571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"/>
                <a:gd name="f7" fmla="val 20"/>
                <a:gd name="f8" fmla="val 13"/>
                <a:gd name="f9" fmla="val 7"/>
                <a:gd name="f10" fmla="val 46"/>
                <a:gd name="f11" fmla="val 92"/>
                <a:gd name="f12" fmla="val 6"/>
                <a:gd name="f13" fmla="val 93"/>
                <a:gd name="f14" fmla="val 47"/>
                <a:gd name="f15" fmla="+- 0 0 -90"/>
                <a:gd name="f16" fmla="*/ f3 1 140"/>
                <a:gd name="f17" fmla="*/ f4 1 2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40"/>
                <a:gd name="f26" fmla="*/ f22 1 20"/>
                <a:gd name="f27" fmla="*/ 0 f23 1"/>
                <a:gd name="f28" fmla="*/ 20 f22 1"/>
                <a:gd name="f29" fmla="*/ 0 f22 1"/>
                <a:gd name="f30" fmla="*/ 140 f23 1"/>
                <a:gd name="f31" fmla="+- f24 0 f1"/>
                <a:gd name="f32" fmla="*/ f27 1 140"/>
                <a:gd name="f33" fmla="*/ f28 1 20"/>
                <a:gd name="f34" fmla="*/ f29 1 20"/>
                <a:gd name="f35" fmla="*/ f30 1 140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6"/>
                <a:gd name="f43" fmla="*/ f35 1 f25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7 1"/>
                <a:gd name="f51" fmla="*/ f4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48" y="f50"/>
                </a:cxn>
                <a:cxn ang="f31">
                  <a:pos x="f51" y="f50"/>
                </a:cxn>
                <a:cxn ang="f31">
                  <a:pos x="f51" y="f49"/>
                </a:cxn>
                <a:cxn ang="f31">
                  <a:pos x="f48" y="f49"/>
                </a:cxn>
              </a:cxnLst>
              <a:rect l="f44" t="f47" r="f45" b="f46"/>
              <a:pathLst>
                <a:path w="140" h="20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12"/>
                    <a:pt x="f6" y="f8"/>
                    <a:pt x="f6" y="f7"/>
                  </a:cubicBezTo>
                  <a:cubicBezTo>
                    <a:pt x="f13" y="f7"/>
                    <a:pt x="f14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BC2CA1EE-3CEA-AF6C-89E1-26116E8C2C7B}"/>
                </a:ext>
              </a:extLst>
            </p:cNvPr>
            <p:cNvSpPr/>
            <p:nvPr/>
          </p:nvSpPr>
          <p:spPr>
            <a:xfrm>
              <a:off x="719139" y="1336679"/>
              <a:ext cx="400050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"/>
                <a:gd name="f7" fmla="val 19"/>
                <a:gd name="f8" fmla="val 12"/>
                <a:gd name="f9" fmla="val 6"/>
                <a:gd name="f10" fmla="val 46"/>
                <a:gd name="f11" fmla="val 93"/>
                <a:gd name="f12" fmla="val 47"/>
                <a:gd name="f13" fmla="+- 0 0 -90"/>
                <a:gd name="f14" fmla="*/ f3 1 140"/>
                <a:gd name="f15" fmla="*/ f4 1 19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40"/>
                <a:gd name="f24" fmla="*/ f20 1 19"/>
                <a:gd name="f25" fmla="*/ 0 f21 1"/>
                <a:gd name="f26" fmla="*/ 19 f20 1"/>
                <a:gd name="f27" fmla="*/ 0 f20 1"/>
                <a:gd name="f28" fmla="*/ 140 f21 1"/>
                <a:gd name="f29" fmla="+- f22 0 f1"/>
                <a:gd name="f30" fmla="*/ f25 1 140"/>
                <a:gd name="f31" fmla="*/ f26 1 19"/>
                <a:gd name="f32" fmla="*/ f27 1 19"/>
                <a:gd name="f33" fmla="*/ f28 1 140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5 1"/>
                <a:gd name="f49" fmla="*/ f4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9" y="f48"/>
                </a:cxn>
                <a:cxn ang="f29">
                  <a:pos x="f49" y="f47"/>
                </a:cxn>
                <a:cxn ang="f29">
                  <a:pos x="f46" y="f47"/>
                </a:cxn>
              </a:cxnLst>
              <a:rect l="f42" t="f45" r="f43" b="f44"/>
              <a:pathLst>
                <a:path w="140" h="19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ubicBezTo>
                    <a:pt x="f11" y="f7"/>
                    <a:pt x="f12" y="f7"/>
                    <a:pt x="f5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11">
              <a:extLst>
                <a:ext uri="{FF2B5EF4-FFF2-40B4-BE49-F238E27FC236}">
                  <a16:creationId xmlns:a16="http://schemas.microsoft.com/office/drawing/2014/main" id="{5DEFD077-FF10-923E-1858-DB5C4894D42E}"/>
                </a:ext>
              </a:extLst>
            </p:cNvPr>
            <p:cNvSpPr/>
            <p:nvPr/>
          </p:nvSpPr>
          <p:spPr>
            <a:xfrm>
              <a:off x="1123953" y="946147"/>
              <a:ext cx="204789" cy="571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"/>
                <a:gd name="f7" fmla="val 20"/>
                <a:gd name="f8" fmla="val 48"/>
                <a:gd name="f9" fmla="val 24"/>
                <a:gd name="f10" fmla="val 14"/>
                <a:gd name="f11" fmla="val 7"/>
                <a:gd name="f12" fmla="val 6"/>
                <a:gd name="f13" fmla="val 13"/>
                <a:gd name="f14" fmla="+- 0 0 -90"/>
                <a:gd name="f15" fmla="*/ f3 1 72"/>
                <a:gd name="f16" fmla="*/ f4 1 2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72"/>
                <a:gd name="f25" fmla="*/ f21 1 20"/>
                <a:gd name="f26" fmla="*/ 72 f22 1"/>
                <a:gd name="f27" fmla="*/ 20 f21 1"/>
                <a:gd name="f28" fmla="*/ 0 f22 1"/>
                <a:gd name="f29" fmla="*/ 0 f21 1"/>
                <a:gd name="f30" fmla="+- f23 0 f1"/>
                <a:gd name="f31" fmla="*/ f26 1 72"/>
                <a:gd name="f32" fmla="*/ f27 1 20"/>
                <a:gd name="f33" fmla="*/ f28 1 72"/>
                <a:gd name="f34" fmla="*/ f29 1 20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48"/>
                </a:cxn>
                <a:cxn ang="f30">
                  <a:pos x="f49" y="f50"/>
                </a:cxn>
                <a:cxn ang="f30">
                  <a:pos x="f47" y="f50"/>
                </a:cxn>
                <a:cxn ang="f30">
                  <a:pos x="f47" y="f48"/>
                </a:cxn>
              </a:cxnLst>
              <a:rect l="f43" t="f46" r="f44" b="f45"/>
              <a:pathLst>
                <a:path w="72" h="20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9" y="f5"/>
                    <a:pt x="f8" y="f5"/>
                    <a:pt x="f6" y="f5"/>
                  </a:cubicBezTo>
                  <a:cubicBezTo>
                    <a:pt x="f6" y="f12"/>
                    <a:pt x="f6" y="f13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12">
              <a:extLst>
                <a:ext uri="{FF2B5EF4-FFF2-40B4-BE49-F238E27FC236}">
                  <a16:creationId xmlns:a16="http://schemas.microsoft.com/office/drawing/2014/main" id="{61C270B3-8899-D94C-002A-EF1F49BD95A7}"/>
                </a:ext>
              </a:extLst>
            </p:cNvPr>
            <p:cNvSpPr/>
            <p:nvPr/>
          </p:nvSpPr>
          <p:spPr>
            <a:xfrm>
              <a:off x="1123953" y="817565"/>
              <a:ext cx="204789" cy="603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"/>
                <a:gd name="f7" fmla="val 21"/>
                <a:gd name="f8" fmla="val 48"/>
                <a:gd name="f9" fmla="val 24"/>
                <a:gd name="f10" fmla="val 14"/>
                <a:gd name="f11" fmla="val 8"/>
                <a:gd name="f12" fmla="val 7"/>
                <a:gd name="f13" fmla="val 13"/>
                <a:gd name="f14" fmla="+- 0 0 -90"/>
                <a:gd name="f15" fmla="*/ f3 1 72"/>
                <a:gd name="f16" fmla="*/ f4 1 21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72"/>
                <a:gd name="f25" fmla="*/ f21 1 21"/>
                <a:gd name="f26" fmla="*/ 72 f22 1"/>
                <a:gd name="f27" fmla="*/ 21 f21 1"/>
                <a:gd name="f28" fmla="*/ 0 f22 1"/>
                <a:gd name="f29" fmla="*/ 0 f21 1"/>
                <a:gd name="f30" fmla="+- f23 0 f1"/>
                <a:gd name="f31" fmla="*/ f26 1 72"/>
                <a:gd name="f32" fmla="*/ f27 1 21"/>
                <a:gd name="f33" fmla="*/ f28 1 72"/>
                <a:gd name="f34" fmla="*/ f29 1 21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48"/>
                </a:cxn>
                <a:cxn ang="f30">
                  <a:pos x="f49" y="f50"/>
                </a:cxn>
                <a:cxn ang="f30">
                  <a:pos x="f47" y="f50"/>
                </a:cxn>
                <a:cxn ang="f30">
                  <a:pos x="f47" y="f48"/>
                </a:cxn>
              </a:cxnLst>
              <a:rect l="f43" t="f46" r="f44" b="f45"/>
              <a:pathLst>
                <a:path w="72" h="21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5"/>
                  </a:cubicBezTo>
                  <a:cubicBezTo>
                    <a:pt x="f9" y="f5"/>
                    <a:pt x="f8" y="f5"/>
                    <a:pt x="f6" y="f5"/>
                  </a:cubicBezTo>
                  <a:cubicBezTo>
                    <a:pt x="f6" y="f12"/>
                    <a:pt x="f6" y="f13"/>
                    <a:pt x="f6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13">
              <a:extLst>
                <a:ext uri="{FF2B5EF4-FFF2-40B4-BE49-F238E27FC236}">
                  <a16:creationId xmlns:a16="http://schemas.microsoft.com/office/drawing/2014/main" id="{B31207A8-E569-DAD8-B202-2B3878CA413D}"/>
                </a:ext>
              </a:extLst>
            </p:cNvPr>
            <p:cNvSpPr/>
            <p:nvPr/>
          </p:nvSpPr>
          <p:spPr>
            <a:xfrm>
              <a:off x="876296" y="992188"/>
              <a:ext cx="74615" cy="968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34"/>
                <a:gd name="f8" fmla="val 15"/>
                <a:gd name="f9" fmla="val 2"/>
                <a:gd name="f10" fmla="val 23"/>
                <a:gd name="f11" fmla="val 10"/>
                <a:gd name="f12" fmla="val 11"/>
                <a:gd name="f13" fmla="val 18"/>
                <a:gd name="f14" fmla="val 19"/>
                <a:gd name="f15" fmla="val 22"/>
                <a:gd name="f16" fmla="val 6"/>
                <a:gd name="f17" fmla="val 24"/>
                <a:gd name="f18" fmla="val 25"/>
                <a:gd name="f19" fmla="val 21"/>
                <a:gd name="f20" fmla="val 28"/>
                <a:gd name="f21" fmla="val 31"/>
                <a:gd name="f22" fmla="+- 0 0 -90"/>
                <a:gd name="f23" fmla="*/ f3 1 26"/>
                <a:gd name="f24" fmla="*/ f4 1 34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6"/>
                <a:gd name="f33" fmla="*/ f29 1 34"/>
                <a:gd name="f34" fmla="*/ 15 f30 1"/>
                <a:gd name="f35" fmla="*/ 34 f29 1"/>
                <a:gd name="f36" fmla="*/ 10 f30 1"/>
                <a:gd name="f37" fmla="*/ 2 f29 1"/>
                <a:gd name="f38" fmla="*/ 19 f30 1"/>
                <a:gd name="f39" fmla="*/ 25 f30 1"/>
                <a:gd name="f40" fmla="*/ 15 f29 1"/>
                <a:gd name="f41" fmla="*/ 23 f30 1"/>
                <a:gd name="f42" fmla="*/ 25 f29 1"/>
                <a:gd name="f43" fmla="+- f31 0 f1"/>
                <a:gd name="f44" fmla="*/ f34 1 26"/>
                <a:gd name="f45" fmla="*/ f35 1 34"/>
                <a:gd name="f46" fmla="*/ f36 1 26"/>
                <a:gd name="f47" fmla="*/ f37 1 34"/>
                <a:gd name="f48" fmla="*/ f38 1 26"/>
                <a:gd name="f49" fmla="*/ f39 1 26"/>
                <a:gd name="f50" fmla="*/ f40 1 34"/>
                <a:gd name="f51" fmla="*/ f41 1 26"/>
                <a:gd name="f52" fmla="*/ f42 1 34"/>
                <a:gd name="f53" fmla="*/ 0 1 f32"/>
                <a:gd name="f54" fmla="*/ f26 1 f32"/>
                <a:gd name="f55" fmla="*/ 0 1 f33"/>
                <a:gd name="f56" fmla="*/ f27 1 f33"/>
                <a:gd name="f57" fmla="*/ f44 1 f32"/>
                <a:gd name="f58" fmla="*/ f45 1 f33"/>
                <a:gd name="f59" fmla="*/ f46 1 f32"/>
                <a:gd name="f60" fmla="*/ f47 1 f33"/>
                <a:gd name="f61" fmla="*/ f48 1 f32"/>
                <a:gd name="f62" fmla="*/ f49 1 f32"/>
                <a:gd name="f63" fmla="*/ f50 1 f33"/>
                <a:gd name="f64" fmla="*/ f51 1 f32"/>
                <a:gd name="f65" fmla="*/ f52 1 f33"/>
                <a:gd name="f66" fmla="*/ f53 f23 1"/>
                <a:gd name="f67" fmla="*/ f54 f23 1"/>
                <a:gd name="f68" fmla="*/ f56 f24 1"/>
                <a:gd name="f69" fmla="*/ f55 f24 1"/>
                <a:gd name="f70" fmla="*/ f57 f23 1"/>
                <a:gd name="f71" fmla="*/ f58 f24 1"/>
                <a:gd name="f72" fmla="*/ f59 f23 1"/>
                <a:gd name="f73" fmla="*/ f60 f24 1"/>
                <a:gd name="f74" fmla="*/ f61 f23 1"/>
                <a:gd name="f75" fmla="*/ f62 f23 1"/>
                <a:gd name="f76" fmla="*/ f63 f24 1"/>
                <a:gd name="f77" fmla="*/ f64 f23 1"/>
                <a:gd name="f78" fmla="*/ f65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3"/>
                </a:cxn>
                <a:cxn ang="f43">
                  <a:pos x="f75" y="f76"/>
                </a:cxn>
                <a:cxn ang="f43">
                  <a:pos x="f77" y="f78"/>
                </a:cxn>
                <a:cxn ang="f43">
                  <a:pos x="f70" y="f71"/>
                </a:cxn>
              </a:cxnLst>
              <a:rect l="f66" t="f69" r="f67" b="f68"/>
              <a:pathLst>
                <a:path w="26" h="34">
                  <a:moveTo>
                    <a:pt x="f8" y="f7"/>
                  </a:moveTo>
                  <a:cubicBezTo>
                    <a:pt x="f9" y="f10"/>
                    <a:pt x="f5" y="f8"/>
                    <a:pt x="f11" y="f9"/>
                  </a:cubicBezTo>
                  <a:cubicBezTo>
                    <a:pt x="f12" y="f5"/>
                    <a:pt x="f13" y="f5"/>
                    <a:pt x="f14" y="f9"/>
                  </a:cubicBezTo>
                  <a:cubicBezTo>
                    <a:pt x="f15" y="f16"/>
                    <a:pt x="f17" y="f11"/>
                    <a:pt x="f18" y="f8"/>
                  </a:cubicBezTo>
                  <a:cubicBezTo>
                    <a:pt x="f6" y="f13"/>
                    <a:pt x="f17" y="f15"/>
                    <a:pt x="f10" y="f18"/>
                  </a:cubicBezTo>
                  <a:cubicBezTo>
                    <a:pt x="f19" y="f20"/>
                    <a:pt x="f13" y="f21"/>
                    <a:pt x="f8" y="f7"/>
                  </a:cubicBezTo>
                  <a:close/>
                </a:path>
              </a:pathLst>
            </a:custGeom>
            <a:solidFill>
              <a:srgbClr val="0020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26" name="Grupo 46">
            <a:extLst>
              <a:ext uri="{FF2B5EF4-FFF2-40B4-BE49-F238E27FC236}">
                <a16:creationId xmlns:a16="http://schemas.microsoft.com/office/drawing/2014/main" id="{89E48FD8-FBC6-B1CA-BF9F-629D3AFD0626}"/>
              </a:ext>
            </a:extLst>
          </p:cNvPr>
          <p:cNvGrpSpPr/>
          <p:nvPr/>
        </p:nvGrpSpPr>
        <p:grpSpPr>
          <a:xfrm>
            <a:off x="10601325" y="681045"/>
            <a:ext cx="1039571" cy="1101230"/>
            <a:chOff x="10601325" y="681045"/>
            <a:chExt cx="1039571" cy="1101230"/>
          </a:xfrm>
        </p:grpSpPr>
        <p:sp>
          <p:nvSpPr>
            <p:cNvPr id="27" name="Freeform 17">
              <a:extLst>
                <a:ext uri="{FF2B5EF4-FFF2-40B4-BE49-F238E27FC236}">
                  <a16:creationId xmlns:a16="http://schemas.microsoft.com/office/drawing/2014/main" id="{2500008E-C4B8-B442-0557-0C3E4B7266ED}"/>
                </a:ext>
              </a:extLst>
            </p:cNvPr>
            <p:cNvSpPr/>
            <p:nvPr/>
          </p:nvSpPr>
          <p:spPr>
            <a:xfrm>
              <a:off x="10601325" y="681045"/>
              <a:ext cx="881847" cy="11012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8"/>
                <a:gd name="f7" fmla="val 398"/>
                <a:gd name="f8" fmla="val 290"/>
                <a:gd name="f9" fmla="val 352"/>
                <a:gd name="f10" fmla="val 297"/>
                <a:gd name="f11" fmla="val 304"/>
                <a:gd name="f12" fmla="val 311"/>
                <a:gd name="f13" fmla="val 379"/>
                <a:gd name="f14" fmla="val 277"/>
                <a:gd name="f15" fmla="val 196"/>
                <a:gd name="f16" fmla="val 397"/>
                <a:gd name="f17" fmla="val 115"/>
                <a:gd name="f18" fmla="val 34"/>
                <a:gd name="f19" fmla="val 11"/>
                <a:gd name="f20" fmla="val 387"/>
                <a:gd name="f21" fmla="val 364"/>
                <a:gd name="f22" fmla="val 305"/>
                <a:gd name="f23" fmla="val 246"/>
                <a:gd name="f24" fmla="val 187"/>
                <a:gd name="f25" fmla="val 135"/>
                <a:gd name="f26" fmla="val 84"/>
                <a:gd name="f27" fmla="val 33"/>
                <a:gd name="f28" fmla="val 12"/>
                <a:gd name="f29" fmla="val 197"/>
                <a:gd name="f30" fmla="val 279"/>
                <a:gd name="f31" fmla="val 301"/>
                <a:gd name="f32" fmla="val 312"/>
                <a:gd name="f33" fmla="val 313"/>
                <a:gd name="f34" fmla="val 77"/>
                <a:gd name="f35" fmla="val 120"/>
                <a:gd name="f36" fmla="val 164"/>
                <a:gd name="f37" fmla="val 298"/>
                <a:gd name="f38" fmla="val 161"/>
                <a:gd name="f39" fmla="val 157"/>
                <a:gd name="f40" fmla="val 153"/>
                <a:gd name="f41" fmla="val 121"/>
                <a:gd name="f42" fmla="val 90"/>
                <a:gd name="f43" fmla="val 58"/>
                <a:gd name="f44" fmla="val 35"/>
                <a:gd name="f45" fmla="val 281"/>
                <a:gd name="f46" fmla="val 26"/>
                <a:gd name="f47" fmla="val 258"/>
                <a:gd name="f48" fmla="val 190"/>
                <a:gd name="f49" fmla="val 25"/>
                <a:gd name="f50" fmla="val 122"/>
                <a:gd name="f51" fmla="val 53"/>
                <a:gd name="f52" fmla="val 31"/>
                <a:gd name="f53" fmla="val 22"/>
                <a:gd name="f54" fmla="val 57"/>
                <a:gd name="f55" fmla="val 99"/>
                <a:gd name="f56" fmla="val 142"/>
                <a:gd name="f57" fmla="val 184"/>
                <a:gd name="f58" fmla="val 237"/>
                <a:gd name="f59" fmla="val 289"/>
                <a:gd name="f60" fmla="val 342"/>
                <a:gd name="f61" fmla="val 362"/>
                <a:gd name="f62" fmla="val 32"/>
                <a:gd name="f63" fmla="val 372"/>
                <a:gd name="f64" fmla="val 52"/>
                <a:gd name="f65" fmla="val 189"/>
                <a:gd name="f66" fmla="val 257"/>
                <a:gd name="f67" fmla="val 273"/>
                <a:gd name="f68" fmla="val 285"/>
                <a:gd name="f69" fmla="val 368"/>
                <a:gd name="f70" fmla="+- 0 0 -90"/>
                <a:gd name="f71" fmla="*/ f3 1 318"/>
                <a:gd name="f72" fmla="*/ f4 1 398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318"/>
                <a:gd name="f81" fmla="*/ f77 1 398"/>
                <a:gd name="f82" fmla="*/ 290 f78 1"/>
                <a:gd name="f83" fmla="*/ 352 f77 1"/>
                <a:gd name="f84" fmla="*/ 311 f78 1"/>
                <a:gd name="f85" fmla="*/ 277 f78 1"/>
                <a:gd name="f86" fmla="*/ 398 f77 1"/>
                <a:gd name="f87" fmla="*/ 34 f78 1"/>
                <a:gd name="f88" fmla="*/ 0 f78 1"/>
                <a:gd name="f89" fmla="*/ 364 f77 1"/>
                <a:gd name="f90" fmla="*/ 187 f77 1"/>
                <a:gd name="f91" fmla="*/ 33 f77 1"/>
                <a:gd name="f92" fmla="*/ 33 f78 1"/>
                <a:gd name="f93" fmla="*/ 0 f77 1"/>
                <a:gd name="f94" fmla="*/ 279 f78 1"/>
                <a:gd name="f95" fmla="*/ 312 f78 1"/>
                <a:gd name="f96" fmla="*/ 34 f77 1"/>
                <a:gd name="f97" fmla="*/ 164 f77 1"/>
                <a:gd name="f98" fmla="*/ 153 f77 1"/>
                <a:gd name="f99" fmla="*/ 58 f77 1"/>
                <a:gd name="f100" fmla="*/ 258 f78 1"/>
                <a:gd name="f101" fmla="*/ 26 f77 1"/>
                <a:gd name="f102" fmla="*/ 53 f78 1"/>
                <a:gd name="f103" fmla="*/ 25 f77 1"/>
                <a:gd name="f104" fmla="*/ 22 f78 1"/>
                <a:gd name="f105" fmla="*/ 57 f77 1"/>
                <a:gd name="f106" fmla="*/ 184 f77 1"/>
                <a:gd name="f107" fmla="*/ 342 f77 1"/>
                <a:gd name="f108" fmla="*/ 52 f78 1"/>
                <a:gd name="f109" fmla="*/ 372 f77 1"/>
                <a:gd name="f110" fmla="*/ 257 f78 1"/>
                <a:gd name="f111" fmla="+- f79 0 f1"/>
                <a:gd name="f112" fmla="*/ f82 1 318"/>
                <a:gd name="f113" fmla="*/ f83 1 398"/>
                <a:gd name="f114" fmla="*/ f84 1 318"/>
                <a:gd name="f115" fmla="*/ f85 1 318"/>
                <a:gd name="f116" fmla="*/ f86 1 398"/>
                <a:gd name="f117" fmla="*/ f87 1 318"/>
                <a:gd name="f118" fmla="*/ f88 1 318"/>
                <a:gd name="f119" fmla="*/ f89 1 398"/>
                <a:gd name="f120" fmla="*/ f90 1 398"/>
                <a:gd name="f121" fmla="*/ f91 1 398"/>
                <a:gd name="f122" fmla="*/ f92 1 318"/>
                <a:gd name="f123" fmla="*/ f93 1 398"/>
                <a:gd name="f124" fmla="*/ f94 1 318"/>
                <a:gd name="f125" fmla="*/ f95 1 318"/>
                <a:gd name="f126" fmla="*/ f96 1 398"/>
                <a:gd name="f127" fmla="*/ f97 1 398"/>
                <a:gd name="f128" fmla="*/ f98 1 398"/>
                <a:gd name="f129" fmla="*/ f99 1 398"/>
                <a:gd name="f130" fmla="*/ f100 1 318"/>
                <a:gd name="f131" fmla="*/ f101 1 398"/>
                <a:gd name="f132" fmla="*/ f102 1 318"/>
                <a:gd name="f133" fmla="*/ f103 1 398"/>
                <a:gd name="f134" fmla="*/ f104 1 318"/>
                <a:gd name="f135" fmla="*/ f105 1 398"/>
                <a:gd name="f136" fmla="*/ f106 1 398"/>
                <a:gd name="f137" fmla="*/ f107 1 398"/>
                <a:gd name="f138" fmla="*/ f108 1 318"/>
                <a:gd name="f139" fmla="*/ f109 1 398"/>
                <a:gd name="f140" fmla="*/ f110 1 318"/>
                <a:gd name="f141" fmla="*/ 0 1 f80"/>
                <a:gd name="f142" fmla="*/ f74 1 f80"/>
                <a:gd name="f143" fmla="*/ 0 1 f81"/>
                <a:gd name="f144" fmla="*/ f75 1 f81"/>
                <a:gd name="f145" fmla="*/ f112 1 f80"/>
                <a:gd name="f146" fmla="*/ f113 1 f81"/>
                <a:gd name="f147" fmla="*/ f114 1 f80"/>
                <a:gd name="f148" fmla="*/ f115 1 f80"/>
                <a:gd name="f149" fmla="*/ f116 1 f81"/>
                <a:gd name="f150" fmla="*/ f117 1 f80"/>
                <a:gd name="f151" fmla="*/ f118 1 f80"/>
                <a:gd name="f152" fmla="*/ f119 1 f81"/>
                <a:gd name="f153" fmla="*/ f120 1 f81"/>
                <a:gd name="f154" fmla="*/ f121 1 f81"/>
                <a:gd name="f155" fmla="*/ f122 1 f80"/>
                <a:gd name="f156" fmla="*/ f123 1 f81"/>
                <a:gd name="f157" fmla="*/ f124 1 f80"/>
                <a:gd name="f158" fmla="*/ f125 1 f80"/>
                <a:gd name="f159" fmla="*/ f126 1 f81"/>
                <a:gd name="f160" fmla="*/ f127 1 f81"/>
                <a:gd name="f161" fmla="*/ f128 1 f81"/>
                <a:gd name="f162" fmla="*/ f129 1 f81"/>
                <a:gd name="f163" fmla="*/ f130 1 f80"/>
                <a:gd name="f164" fmla="*/ f131 1 f81"/>
                <a:gd name="f165" fmla="*/ f132 1 f80"/>
                <a:gd name="f166" fmla="*/ f133 1 f81"/>
                <a:gd name="f167" fmla="*/ f134 1 f80"/>
                <a:gd name="f168" fmla="*/ f135 1 f81"/>
                <a:gd name="f169" fmla="*/ f136 1 f81"/>
                <a:gd name="f170" fmla="*/ f137 1 f81"/>
                <a:gd name="f171" fmla="*/ f138 1 f80"/>
                <a:gd name="f172" fmla="*/ f139 1 f81"/>
                <a:gd name="f173" fmla="*/ f140 1 f80"/>
                <a:gd name="f174" fmla="*/ f141 f71 1"/>
                <a:gd name="f175" fmla="*/ f142 f71 1"/>
                <a:gd name="f176" fmla="*/ f144 f72 1"/>
                <a:gd name="f177" fmla="*/ f143 f72 1"/>
                <a:gd name="f178" fmla="*/ f145 f71 1"/>
                <a:gd name="f179" fmla="*/ f146 f72 1"/>
                <a:gd name="f180" fmla="*/ f147 f71 1"/>
                <a:gd name="f181" fmla="*/ f148 f71 1"/>
                <a:gd name="f182" fmla="*/ f149 f72 1"/>
                <a:gd name="f183" fmla="*/ f150 f71 1"/>
                <a:gd name="f184" fmla="*/ f151 f71 1"/>
                <a:gd name="f185" fmla="*/ f152 f72 1"/>
                <a:gd name="f186" fmla="*/ f153 f72 1"/>
                <a:gd name="f187" fmla="*/ f154 f72 1"/>
                <a:gd name="f188" fmla="*/ f155 f71 1"/>
                <a:gd name="f189" fmla="*/ f156 f72 1"/>
                <a:gd name="f190" fmla="*/ f157 f71 1"/>
                <a:gd name="f191" fmla="*/ f158 f71 1"/>
                <a:gd name="f192" fmla="*/ f159 f72 1"/>
                <a:gd name="f193" fmla="*/ f160 f72 1"/>
                <a:gd name="f194" fmla="*/ f161 f72 1"/>
                <a:gd name="f195" fmla="*/ f162 f72 1"/>
                <a:gd name="f196" fmla="*/ f163 f71 1"/>
                <a:gd name="f197" fmla="*/ f164 f72 1"/>
                <a:gd name="f198" fmla="*/ f165 f71 1"/>
                <a:gd name="f199" fmla="*/ f166 f72 1"/>
                <a:gd name="f200" fmla="*/ f167 f71 1"/>
                <a:gd name="f201" fmla="*/ f168 f72 1"/>
                <a:gd name="f202" fmla="*/ f169 f72 1"/>
                <a:gd name="f203" fmla="*/ f170 f72 1"/>
                <a:gd name="f204" fmla="*/ f171 f71 1"/>
                <a:gd name="f205" fmla="*/ f172 f72 1"/>
                <a:gd name="f206" fmla="*/ f173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78" y="f179"/>
                </a:cxn>
                <a:cxn ang="f111">
                  <a:pos x="f180" y="f179"/>
                </a:cxn>
                <a:cxn ang="f111">
                  <a:pos x="f181" y="f182"/>
                </a:cxn>
                <a:cxn ang="f111">
                  <a:pos x="f183" y="f182"/>
                </a:cxn>
                <a:cxn ang="f111">
                  <a:pos x="f184" y="f185"/>
                </a:cxn>
                <a:cxn ang="f111">
                  <a:pos x="f184" y="f186"/>
                </a:cxn>
                <a:cxn ang="f111">
                  <a:pos x="f184" y="f187"/>
                </a:cxn>
                <a:cxn ang="f111">
                  <a:pos x="f188" y="f189"/>
                </a:cxn>
                <a:cxn ang="f111">
                  <a:pos x="f190" y="f189"/>
                </a:cxn>
                <a:cxn ang="f111">
                  <a:pos x="f191" y="f192"/>
                </a:cxn>
                <a:cxn ang="f111">
                  <a:pos x="f191" y="f193"/>
                </a:cxn>
                <a:cxn ang="f111">
                  <a:pos x="f178" y="f193"/>
                </a:cxn>
                <a:cxn ang="f111">
                  <a:pos x="f178" y="f194"/>
                </a:cxn>
                <a:cxn ang="f111">
                  <a:pos x="f178" y="f195"/>
                </a:cxn>
                <a:cxn ang="f111">
                  <a:pos x="f196" y="f197"/>
                </a:cxn>
                <a:cxn ang="f111">
                  <a:pos x="f198" y="f199"/>
                </a:cxn>
                <a:cxn ang="f111">
                  <a:pos x="f200" y="f201"/>
                </a:cxn>
                <a:cxn ang="f111">
                  <a:pos x="f200" y="f202"/>
                </a:cxn>
                <a:cxn ang="f111">
                  <a:pos x="f200" y="f203"/>
                </a:cxn>
                <a:cxn ang="f111">
                  <a:pos x="f204" y="f205"/>
                </a:cxn>
                <a:cxn ang="f111">
                  <a:pos x="f206" y="f205"/>
                </a:cxn>
                <a:cxn ang="f111">
                  <a:pos x="f178" y="f179"/>
                </a:cxn>
              </a:cxnLst>
              <a:rect l="f174" t="f177" r="f175" b="f176"/>
              <a:pathLst>
                <a:path w="318" h="398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6" y="f13"/>
                    <a:pt x="f11" y="f7"/>
                    <a:pt x="f14" y="f7"/>
                  </a:cubicBezTo>
                  <a:cubicBezTo>
                    <a:pt x="f15" y="f16"/>
                    <a:pt x="f17" y="f7"/>
                    <a:pt x="f18" y="f7"/>
                  </a:cubicBezTo>
                  <a:cubicBezTo>
                    <a:pt x="f19" y="f7"/>
                    <a:pt x="f5" y="f20"/>
                    <a:pt x="f5" y="f21"/>
                  </a:cubicBezTo>
                  <a:cubicBezTo>
                    <a:pt x="f5" y="f22"/>
                    <a:pt x="f5" y="f23"/>
                    <a:pt x="f5" y="f24"/>
                  </a:cubicBezTo>
                  <a:cubicBezTo>
                    <a:pt x="f5" y="f25"/>
                    <a:pt x="f5" y="f26"/>
                    <a:pt x="f5" y="f27"/>
                  </a:cubicBezTo>
                  <a:cubicBezTo>
                    <a:pt x="f5" y="f28"/>
                    <a:pt x="f28" y="f5"/>
                    <a:pt x="f27" y="f5"/>
                  </a:cubicBezTo>
                  <a:cubicBezTo>
                    <a:pt x="f17" y="f5"/>
                    <a:pt x="f29" y="f5"/>
                    <a:pt x="f30" y="f5"/>
                  </a:cubicBezTo>
                  <a:cubicBezTo>
                    <a:pt x="f31" y="f5"/>
                    <a:pt x="f32" y="f28"/>
                    <a:pt x="f32" y="f18"/>
                  </a:cubicBezTo>
                  <a:cubicBezTo>
                    <a:pt x="f33" y="f34"/>
                    <a:pt x="f32" y="f35"/>
                    <a:pt x="f32" y="f36"/>
                  </a:cubicBezTo>
                  <a:cubicBezTo>
                    <a:pt x="f22" y="f36"/>
                    <a:pt x="f37" y="f36"/>
                    <a:pt x="f8" y="f36"/>
                  </a:cubicBezTo>
                  <a:cubicBezTo>
                    <a:pt x="f8" y="f38"/>
                    <a:pt x="f8" y="f39"/>
                    <a:pt x="f8" y="f40"/>
                  </a:cubicBezTo>
                  <a:cubicBezTo>
                    <a:pt x="f8" y="f41"/>
                    <a:pt x="f8" y="f42"/>
                    <a:pt x="f8" y="f43"/>
                  </a:cubicBezTo>
                  <a:cubicBezTo>
                    <a:pt x="f8" y="f44"/>
                    <a:pt x="f45" y="f46"/>
                    <a:pt x="f47" y="f46"/>
                  </a:cubicBezTo>
                  <a:cubicBezTo>
                    <a:pt x="f48" y="f49"/>
                    <a:pt x="f50" y="f49"/>
                    <a:pt x="f51" y="f49"/>
                  </a:cubicBezTo>
                  <a:cubicBezTo>
                    <a:pt x="f52" y="f49"/>
                    <a:pt x="f53" y="f44"/>
                    <a:pt x="f53" y="f54"/>
                  </a:cubicBezTo>
                  <a:cubicBezTo>
                    <a:pt x="f53" y="f55"/>
                    <a:pt x="f53" y="f56"/>
                    <a:pt x="f53" y="f57"/>
                  </a:cubicBezTo>
                  <a:cubicBezTo>
                    <a:pt x="f53" y="f58"/>
                    <a:pt x="f53" y="f59"/>
                    <a:pt x="f53" y="f60"/>
                  </a:cubicBezTo>
                  <a:cubicBezTo>
                    <a:pt x="f53" y="f61"/>
                    <a:pt x="f62" y="f63"/>
                    <a:pt x="f64" y="f63"/>
                  </a:cubicBezTo>
                  <a:cubicBezTo>
                    <a:pt x="f35" y="f63"/>
                    <a:pt x="f65" y="f63"/>
                    <a:pt x="f66" y="f63"/>
                  </a:cubicBezTo>
                  <a:cubicBezTo>
                    <a:pt x="f67" y="f63"/>
                    <a:pt x="f68" y="f69"/>
                    <a:pt x="f8" y="f9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18">
              <a:extLst>
                <a:ext uri="{FF2B5EF4-FFF2-40B4-BE49-F238E27FC236}">
                  <a16:creationId xmlns:a16="http://schemas.microsoft.com/office/drawing/2014/main" id="{A3C46B06-F363-0EA4-E6BC-2DB8D366F471}"/>
                </a:ext>
              </a:extLst>
            </p:cNvPr>
            <p:cNvSpPr/>
            <p:nvPr/>
          </p:nvSpPr>
          <p:spPr>
            <a:xfrm>
              <a:off x="11210726" y="1181468"/>
              <a:ext cx="430170" cy="4258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5"/>
                <a:gd name="f7" fmla="val 154"/>
                <a:gd name="f8" fmla="val 2"/>
                <a:gd name="f9" fmla="val 76"/>
                <a:gd name="f10" fmla="val 34"/>
                <a:gd name="f11" fmla="val 78"/>
                <a:gd name="f12" fmla="val 122"/>
                <a:gd name="f13" fmla="val 77"/>
                <a:gd name="f14" fmla="val 121"/>
                <a:gd name="f15" fmla="val 153"/>
                <a:gd name="f16" fmla="val 33"/>
                <a:gd name="f17" fmla="val 1"/>
                <a:gd name="f18" fmla="val 120"/>
                <a:gd name="f19" fmla="val 97"/>
                <a:gd name="f20" fmla="val 83"/>
                <a:gd name="f21" fmla="val 102"/>
                <a:gd name="f22" fmla="val 87"/>
                <a:gd name="f23" fmla="val 107"/>
                <a:gd name="f24" fmla="val 92"/>
                <a:gd name="f25" fmla="val 112"/>
                <a:gd name="f26" fmla="val 99"/>
                <a:gd name="f27" fmla="val 113"/>
                <a:gd name="f28" fmla="val 116"/>
                <a:gd name="f29" fmla="val 110"/>
                <a:gd name="f30" fmla="val 119"/>
                <a:gd name="f31" fmla="val 103"/>
                <a:gd name="f32" fmla="val 111"/>
                <a:gd name="f33" fmla="val 94"/>
                <a:gd name="f34" fmla="val 106"/>
                <a:gd name="f35" fmla="val 88"/>
                <a:gd name="f36" fmla="val 101"/>
                <a:gd name="f37" fmla="val 82"/>
                <a:gd name="f38" fmla="val 96"/>
                <a:gd name="f39" fmla="val 69"/>
                <a:gd name="f40" fmla="val 109"/>
                <a:gd name="f41" fmla="val 62"/>
                <a:gd name="f42" fmla="val 115"/>
                <a:gd name="f43" fmla="val 55"/>
                <a:gd name="f44" fmla="val 48"/>
                <a:gd name="f45" fmla="val 118"/>
                <a:gd name="f46" fmla="val 42"/>
                <a:gd name="f47" fmla="val 37"/>
                <a:gd name="f48" fmla="val 31"/>
                <a:gd name="f49" fmla="val 39"/>
                <a:gd name="f50" fmla="val 89"/>
                <a:gd name="f51" fmla="val 44"/>
                <a:gd name="f52" fmla="val 50"/>
                <a:gd name="f53" fmla="val 56"/>
                <a:gd name="f54" fmla="val 75"/>
                <a:gd name="f55" fmla="val 53"/>
                <a:gd name="f56" fmla="val 72"/>
                <a:gd name="f57" fmla="val 51"/>
                <a:gd name="f58" fmla="val 70"/>
                <a:gd name="f59" fmla="val 67"/>
                <a:gd name="f60" fmla="val 45"/>
                <a:gd name="f61" fmla="val 65"/>
                <a:gd name="f62" fmla="val 40"/>
                <a:gd name="f63" fmla="val 32"/>
                <a:gd name="f64" fmla="val 38"/>
                <a:gd name="f65" fmla="val 36"/>
                <a:gd name="f66" fmla="val 43"/>
                <a:gd name="f67" fmla="val 59"/>
                <a:gd name="f68" fmla="val 49"/>
                <a:gd name="f69" fmla="val 54"/>
                <a:gd name="f70" fmla="val 71"/>
                <a:gd name="f71" fmla="val 84"/>
                <a:gd name="f72" fmla="val 90"/>
                <a:gd name="f73" fmla="val 114"/>
                <a:gd name="f74" fmla="+- 0 0 -90"/>
                <a:gd name="f75" fmla="*/ f3 1 155"/>
                <a:gd name="f76" fmla="*/ f4 1 154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155"/>
                <a:gd name="f85" fmla="*/ f81 1 154"/>
                <a:gd name="f86" fmla="*/ 2 f82 1"/>
                <a:gd name="f87" fmla="*/ 76 f81 1"/>
                <a:gd name="f88" fmla="*/ 78 f82 1"/>
                <a:gd name="f89" fmla="*/ 0 f81 1"/>
                <a:gd name="f90" fmla="*/ 154 f82 1"/>
                <a:gd name="f91" fmla="*/ 77 f81 1"/>
                <a:gd name="f92" fmla="*/ 77 f82 1"/>
                <a:gd name="f93" fmla="*/ 153 f81 1"/>
                <a:gd name="f94" fmla="*/ 97 f81 1"/>
                <a:gd name="f95" fmla="*/ 92 f82 1"/>
                <a:gd name="f96" fmla="*/ 112 f81 1"/>
                <a:gd name="f97" fmla="*/ 113 f82 1"/>
                <a:gd name="f98" fmla="*/ 116 f81 1"/>
                <a:gd name="f99" fmla="*/ 111 f82 1"/>
                <a:gd name="f100" fmla="*/ 94 f81 1"/>
                <a:gd name="f101" fmla="*/ 96 f82 1"/>
                <a:gd name="f102" fmla="*/ 115 f82 1"/>
                <a:gd name="f103" fmla="*/ 55 f81 1"/>
                <a:gd name="f104" fmla="*/ 112 f82 1"/>
                <a:gd name="f105" fmla="*/ 37 f81 1"/>
                <a:gd name="f106" fmla="*/ 94 f82 1"/>
                <a:gd name="f107" fmla="*/ 39 f81 1"/>
                <a:gd name="f108" fmla="*/ 56 f81 1"/>
                <a:gd name="f109" fmla="*/ 70 f82 1"/>
                <a:gd name="f110" fmla="*/ 48 f81 1"/>
                <a:gd name="f111" fmla="*/ 62 f82 1"/>
                <a:gd name="f112" fmla="*/ 40 f81 1"/>
                <a:gd name="f113" fmla="*/ 42 f82 1"/>
                <a:gd name="f114" fmla="*/ 38 f81 1"/>
                <a:gd name="f115" fmla="*/ 43 f82 1"/>
                <a:gd name="f116" fmla="*/ 59 f81 1"/>
                <a:gd name="f117" fmla="*/ 59 f82 1"/>
                <a:gd name="f118" fmla="*/ 96 f81 1"/>
                <a:gd name="f119" fmla="*/ 114 f81 1"/>
                <a:gd name="f120" fmla="+- f83 0 f1"/>
                <a:gd name="f121" fmla="*/ f86 1 155"/>
                <a:gd name="f122" fmla="*/ f87 1 154"/>
                <a:gd name="f123" fmla="*/ f88 1 155"/>
                <a:gd name="f124" fmla="*/ f89 1 154"/>
                <a:gd name="f125" fmla="*/ f90 1 155"/>
                <a:gd name="f126" fmla="*/ f91 1 154"/>
                <a:gd name="f127" fmla="*/ f92 1 155"/>
                <a:gd name="f128" fmla="*/ f93 1 154"/>
                <a:gd name="f129" fmla="*/ f94 1 154"/>
                <a:gd name="f130" fmla="*/ f95 1 155"/>
                <a:gd name="f131" fmla="*/ f96 1 154"/>
                <a:gd name="f132" fmla="*/ f97 1 155"/>
                <a:gd name="f133" fmla="*/ f98 1 154"/>
                <a:gd name="f134" fmla="*/ f99 1 155"/>
                <a:gd name="f135" fmla="*/ f100 1 154"/>
                <a:gd name="f136" fmla="*/ f101 1 155"/>
                <a:gd name="f137" fmla="*/ f102 1 155"/>
                <a:gd name="f138" fmla="*/ f103 1 154"/>
                <a:gd name="f139" fmla="*/ f104 1 155"/>
                <a:gd name="f140" fmla="*/ f105 1 154"/>
                <a:gd name="f141" fmla="*/ f106 1 155"/>
                <a:gd name="f142" fmla="*/ f107 1 154"/>
                <a:gd name="f143" fmla="*/ f108 1 154"/>
                <a:gd name="f144" fmla="*/ f109 1 155"/>
                <a:gd name="f145" fmla="*/ f110 1 154"/>
                <a:gd name="f146" fmla="*/ f111 1 155"/>
                <a:gd name="f147" fmla="*/ f112 1 154"/>
                <a:gd name="f148" fmla="*/ f113 1 155"/>
                <a:gd name="f149" fmla="*/ f114 1 154"/>
                <a:gd name="f150" fmla="*/ f115 1 155"/>
                <a:gd name="f151" fmla="*/ f116 1 154"/>
                <a:gd name="f152" fmla="*/ f117 1 155"/>
                <a:gd name="f153" fmla="*/ f118 1 154"/>
                <a:gd name="f154" fmla="*/ f119 1 154"/>
                <a:gd name="f155" fmla="*/ 0 1 f84"/>
                <a:gd name="f156" fmla="*/ f78 1 f84"/>
                <a:gd name="f157" fmla="*/ 0 1 f85"/>
                <a:gd name="f158" fmla="*/ f79 1 f85"/>
                <a:gd name="f159" fmla="*/ f121 1 f84"/>
                <a:gd name="f160" fmla="*/ f122 1 f85"/>
                <a:gd name="f161" fmla="*/ f123 1 f84"/>
                <a:gd name="f162" fmla="*/ f124 1 f85"/>
                <a:gd name="f163" fmla="*/ f125 1 f84"/>
                <a:gd name="f164" fmla="*/ f126 1 f85"/>
                <a:gd name="f165" fmla="*/ f127 1 f84"/>
                <a:gd name="f166" fmla="*/ f128 1 f85"/>
                <a:gd name="f167" fmla="*/ f129 1 f85"/>
                <a:gd name="f168" fmla="*/ f130 1 f84"/>
                <a:gd name="f169" fmla="*/ f131 1 f85"/>
                <a:gd name="f170" fmla="*/ f132 1 f84"/>
                <a:gd name="f171" fmla="*/ f133 1 f85"/>
                <a:gd name="f172" fmla="*/ f134 1 f84"/>
                <a:gd name="f173" fmla="*/ f135 1 f85"/>
                <a:gd name="f174" fmla="*/ f136 1 f84"/>
                <a:gd name="f175" fmla="*/ f137 1 f84"/>
                <a:gd name="f176" fmla="*/ f138 1 f85"/>
                <a:gd name="f177" fmla="*/ f139 1 f84"/>
                <a:gd name="f178" fmla="*/ f140 1 f85"/>
                <a:gd name="f179" fmla="*/ f141 1 f84"/>
                <a:gd name="f180" fmla="*/ f142 1 f85"/>
                <a:gd name="f181" fmla="*/ f143 1 f85"/>
                <a:gd name="f182" fmla="*/ f144 1 f84"/>
                <a:gd name="f183" fmla="*/ f145 1 f85"/>
                <a:gd name="f184" fmla="*/ f146 1 f84"/>
                <a:gd name="f185" fmla="*/ f147 1 f85"/>
                <a:gd name="f186" fmla="*/ f148 1 f84"/>
                <a:gd name="f187" fmla="*/ f149 1 f85"/>
                <a:gd name="f188" fmla="*/ f150 1 f84"/>
                <a:gd name="f189" fmla="*/ f151 1 f85"/>
                <a:gd name="f190" fmla="*/ f152 1 f84"/>
                <a:gd name="f191" fmla="*/ f153 1 f85"/>
                <a:gd name="f192" fmla="*/ f154 1 f85"/>
                <a:gd name="f193" fmla="*/ f155 f75 1"/>
                <a:gd name="f194" fmla="*/ f156 f75 1"/>
                <a:gd name="f195" fmla="*/ f158 f76 1"/>
                <a:gd name="f196" fmla="*/ f157 f76 1"/>
                <a:gd name="f197" fmla="*/ f159 f75 1"/>
                <a:gd name="f198" fmla="*/ f160 f76 1"/>
                <a:gd name="f199" fmla="*/ f161 f75 1"/>
                <a:gd name="f200" fmla="*/ f162 f76 1"/>
                <a:gd name="f201" fmla="*/ f163 f75 1"/>
                <a:gd name="f202" fmla="*/ f164 f76 1"/>
                <a:gd name="f203" fmla="*/ f165 f75 1"/>
                <a:gd name="f204" fmla="*/ f166 f76 1"/>
                <a:gd name="f205" fmla="*/ f167 f76 1"/>
                <a:gd name="f206" fmla="*/ f168 f75 1"/>
                <a:gd name="f207" fmla="*/ f169 f76 1"/>
                <a:gd name="f208" fmla="*/ f170 f75 1"/>
                <a:gd name="f209" fmla="*/ f171 f76 1"/>
                <a:gd name="f210" fmla="*/ f172 f75 1"/>
                <a:gd name="f211" fmla="*/ f173 f76 1"/>
                <a:gd name="f212" fmla="*/ f174 f75 1"/>
                <a:gd name="f213" fmla="*/ f175 f75 1"/>
                <a:gd name="f214" fmla="*/ f176 f76 1"/>
                <a:gd name="f215" fmla="*/ f177 f75 1"/>
                <a:gd name="f216" fmla="*/ f178 f76 1"/>
                <a:gd name="f217" fmla="*/ f179 f75 1"/>
                <a:gd name="f218" fmla="*/ f180 f76 1"/>
                <a:gd name="f219" fmla="*/ f181 f76 1"/>
                <a:gd name="f220" fmla="*/ f182 f75 1"/>
                <a:gd name="f221" fmla="*/ f183 f76 1"/>
                <a:gd name="f222" fmla="*/ f184 f75 1"/>
                <a:gd name="f223" fmla="*/ f185 f76 1"/>
                <a:gd name="f224" fmla="*/ f186 f75 1"/>
                <a:gd name="f225" fmla="*/ f187 f76 1"/>
                <a:gd name="f226" fmla="*/ f188 f75 1"/>
                <a:gd name="f227" fmla="*/ f189 f76 1"/>
                <a:gd name="f228" fmla="*/ f190 f75 1"/>
                <a:gd name="f229" fmla="*/ f191 f76 1"/>
                <a:gd name="f230" fmla="*/ f192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197" y="f198"/>
                </a:cxn>
                <a:cxn ang="f120">
                  <a:pos x="f199" y="f200"/>
                </a:cxn>
                <a:cxn ang="f120">
                  <a:pos x="f201" y="f202"/>
                </a:cxn>
                <a:cxn ang="f120">
                  <a:pos x="f203" y="f204"/>
                </a:cxn>
                <a:cxn ang="f120">
                  <a:pos x="f197" y="f198"/>
                </a:cxn>
                <a:cxn ang="f120">
                  <a:pos x="f199" y="f205"/>
                </a:cxn>
                <a:cxn ang="f120">
                  <a:pos x="f206" y="f207"/>
                </a:cxn>
                <a:cxn ang="f120">
                  <a:pos x="f208" y="f209"/>
                </a:cxn>
                <a:cxn ang="f120">
                  <a:pos x="f210" y="f211"/>
                </a:cxn>
                <a:cxn ang="f120">
                  <a:pos x="f212" y="f202"/>
                </a:cxn>
                <a:cxn ang="f120">
                  <a:pos x="f213" y="f214"/>
                </a:cxn>
                <a:cxn ang="f120">
                  <a:pos x="f215" y="f216"/>
                </a:cxn>
                <a:cxn ang="f120">
                  <a:pos x="f217" y="f218"/>
                </a:cxn>
                <a:cxn ang="f120">
                  <a:pos x="f199" y="f219"/>
                </a:cxn>
                <a:cxn ang="f120">
                  <a:pos x="f220" y="f221"/>
                </a:cxn>
                <a:cxn ang="f120">
                  <a:pos x="f222" y="f223"/>
                </a:cxn>
                <a:cxn ang="f120">
                  <a:pos x="f224" y="f225"/>
                </a:cxn>
                <a:cxn ang="f120">
                  <a:pos x="f226" y="f227"/>
                </a:cxn>
                <a:cxn ang="f120">
                  <a:pos x="f228" y="f202"/>
                </a:cxn>
                <a:cxn ang="f120">
                  <a:pos x="f224" y="f229"/>
                </a:cxn>
                <a:cxn ang="f120">
                  <a:pos x="f226" y="f209"/>
                </a:cxn>
                <a:cxn ang="f120">
                  <a:pos x="f222" y="f230"/>
                </a:cxn>
                <a:cxn ang="f120">
                  <a:pos x="f199" y="f205"/>
                </a:cxn>
              </a:cxnLst>
              <a:rect l="f193" t="f196" r="f194" b="f195"/>
              <a:pathLst>
                <a:path w="155" h="154">
                  <a:moveTo>
                    <a:pt x="f8" y="f9"/>
                  </a:moveTo>
                  <a:cubicBezTo>
                    <a:pt x="f5" y="f10"/>
                    <a:pt x="f10" y="f5"/>
                    <a:pt x="f11" y="f5"/>
                  </a:cubicBezTo>
                  <a:cubicBezTo>
                    <a:pt x="f12" y="f5"/>
                    <a:pt x="f6" y="f10"/>
                    <a:pt x="f7" y="f13"/>
                  </a:cubicBezTo>
                  <a:cubicBezTo>
                    <a:pt x="f7" y="f14"/>
                    <a:pt x="f14" y="f7"/>
                    <a:pt x="f13" y="f15"/>
                  </a:cubicBezTo>
                  <a:cubicBezTo>
                    <a:pt x="f16" y="f15"/>
                    <a:pt x="f17" y="f18"/>
                    <a:pt x="f8" y="f9"/>
                  </a:cubicBezTo>
                  <a:close/>
                  <a:moveTo>
                    <a:pt x="f11" y="f19"/>
                  </a:moveTo>
                  <a:cubicBezTo>
                    <a:pt x="f20" y="f21"/>
                    <a:pt x="f22" y="f23"/>
                    <a:pt x="f24" y="f25"/>
                  </a:cubicBezTo>
                  <a:cubicBezTo>
                    <a:pt x="f26" y="f18"/>
                    <a:pt x="f23" y="f12"/>
                    <a:pt x="f27" y="f28"/>
                  </a:cubicBezTo>
                  <a:cubicBezTo>
                    <a:pt x="f1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13"/>
                  </a:cubicBezTo>
                  <a:cubicBezTo>
                    <a:pt x="f31" y="f39"/>
                    <a:pt x="f40" y="f41"/>
                    <a:pt x="f42" y="f43"/>
                  </a:cubicBezTo>
                  <a:cubicBezTo>
                    <a:pt x="f18" y="f44"/>
                    <a:pt x="f45" y="f46"/>
                    <a:pt x="f25" y="f47"/>
                  </a:cubicBezTo>
                  <a:cubicBezTo>
                    <a:pt x="f34" y="f48"/>
                    <a:pt x="f26" y="f16"/>
                    <a:pt x="f33" y="f49"/>
                  </a:cubicBezTo>
                  <a:cubicBezTo>
                    <a:pt x="f50" y="f51"/>
                    <a:pt x="f20" y="f52"/>
                    <a:pt x="f11" y="f53"/>
                  </a:cubicBezTo>
                  <a:cubicBezTo>
                    <a:pt x="f54" y="f55"/>
                    <a:pt x="f56" y="f57"/>
                    <a:pt x="f58" y="f44"/>
                  </a:cubicBezTo>
                  <a:cubicBezTo>
                    <a:pt x="f59" y="f60"/>
                    <a:pt x="f61" y="f46"/>
                    <a:pt x="f41" y="f62"/>
                  </a:cubicBezTo>
                  <a:cubicBezTo>
                    <a:pt x="f43" y="f63"/>
                    <a:pt x="f44" y="f63"/>
                    <a:pt x="f46" y="f64"/>
                  </a:cubicBezTo>
                  <a:cubicBezTo>
                    <a:pt x="f65" y="f51"/>
                    <a:pt x="f65" y="f57"/>
                    <a:pt x="f66" y="f67"/>
                  </a:cubicBezTo>
                  <a:cubicBezTo>
                    <a:pt x="f68" y="f61"/>
                    <a:pt x="f69" y="f70"/>
                    <a:pt x="f67" y="f13"/>
                  </a:cubicBezTo>
                  <a:cubicBezTo>
                    <a:pt x="f55" y="f71"/>
                    <a:pt x="f44" y="f72"/>
                    <a:pt x="f46" y="f38"/>
                  </a:cubicBezTo>
                  <a:cubicBezTo>
                    <a:pt x="f65" y="f31"/>
                    <a:pt x="f65" y="f32"/>
                    <a:pt x="f66" y="f28"/>
                  </a:cubicBezTo>
                  <a:cubicBezTo>
                    <a:pt x="f68" y="f14"/>
                    <a:pt x="f53" y="f18"/>
                    <a:pt x="f41" y="f73"/>
                  </a:cubicBezTo>
                  <a:cubicBezTo>
                    <a:pt x="f59" y="f40"/>
                    <a:pt x="f56" y="f31"/>
                    <a:pt x="f11" y="f19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19">
              <a:extLst>
                <a:ext uri="{FF2B5EF4-FFF2-40B4-BE49-F238E27FC236}">
                  <a16:creationId xmlns:a16="http://schemas.microsoft.com/office/drawing/2014/main" id="{DEEC6CF3-F4CD-5585-2185-C57BADA0B5D4}"/>
                </a:ext>
              </a:extLst>
            </p:cNvPr>
            <p:cNvSpPr/>
            <p:nvPr/>
          </p:nvSpPr>
          <p:spPr>
            <a:xfrm>
              <a:off x="10728938" y="1026606"/>
              <a:ext cx="407228" cy="2408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7"/>
                <a:gd name="f7" fmla="val 87"/>
                <a:gd name="f8" fmla="val 141"/>
                <a:gd name="f9" fmla="val 95"/>
                <a:gd name="f10" fmla="val 48"/>
                <a:gd name="f11" fmla="val 2"/>
                <a:gd name="f12" fmla="val 53"/>
                <a:gd name="f13" fmla="val 1"/>
                <a:gd name="f14" fmla="val 21"/>
                <a:gd name="f15" fmla="val 36"/>
                <a:gd name="f16" fmla="val 18"/>
                <a:gd name="f17" fmla="val 59"/>
                <a:gd name="f18" fmla="val 35"/>
                <a:gd name="f19" fmla="val 71"/>
                <a:gd name="f20" fmla="val 54"/>
                <a:gd name="f21" fmla="val 83"/>
                <a:gd name="f22" fmla="val 106"/>
                <a:gd name="f23" fmla="val 134"/>
                <a:gd name="f24" fmla="val 13"/>
                <a:gd name="f25" fmla="val 47"/>
                <a:gd name="f26" fmla="+- 0 0 -90"/>
                <a:gd name="f27" fmla="*/ f3 1 147"/>
                <a:gd name="f28" fmla="*/ f4 1 87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7"/>
                <a:gd name="f37" fmla="*/ f33 1 87"/>
                <a:gd name="f38" fmla="*/ 141 f34 1"/>
                <a:gd name="f39" fmla="*/ 87 f33 1"/>
                <a:gd name="f40" fmla="*/ 2 f34 1"/>
                <a:gd name="f41" fmla="*/ 36 f34 1"/>
                <a:gd name="f42" fmla="*/ 0 f33 1"/>
                <a:gd name="f43" fmla="*/ 71 f34 1"/>
                <a:gd name="f44" fmla="*/ 54 f33 1"/>
                <a:gd name="f45" fmla="*/ 106 f34 1"/>
                <a:gd name="f46" fmla="*/ 1 f33 1"/>
                <a:gd name="f47" fmla="+- f35 0 f1"/>
                <a:gd name="f48" fmla="*/ f38 1 147"/>
                <a:gd name="f49" fmla="*/ f39 1 87"/>
                <a:gd name="f50" fmla="*/ f40 1 147"/>
                <a:gd name="f51" fmla="*/ f41 1 147"/>
                <a:gd name="f52" fmla="*/ f42 1 87"/>
                <a:gd name="f53" fmla="*/ f43 1 147"/>
                <a:gd name="f54" fmla="*/ f44 1 87"/>
                <a:gd name="f55" fmla="*/ f45 1 147"/>
                <a:gd name="f56" fmla="*/ f46 1 87"/>
                <a:gd name="f57" fmla="*/ 0 1 f36"/>
                <a:gd name="f58" fmla="*/ f30 1 f36"/>
                <a:gd name="f59" fmla="*/ 0 1 f37"/>
                <a:gd name="f60" fmla="*/ f31 1 f37"/>
                <a:gd name="f61" fmla="*/ f48 1 f36"/>
                <a:gd name="f62" fmla="*/ f49 1 f37"/>
                <a:gd name="f63" fmla="*/ f50 1 f36"/>
                <a:gd name="f64" fmla="*/ f51 1 f36"/>
                <a:gd name="f65" fmla="*/ f52 1 f37"/>
                <a:gd name="f66" fmla="*/ f53 1 f36"/>
                <a:gd name="f67" fmla="*/ f54 1 f37"/>
                <a:gd name="f68" fmla="*/ f55 1 f36"/>
                <a:gd name="f69" fmla="*/ f56 1 f37"/>
                <a:gd name="f70" fmla="*/ f57 f27 1"/>
                <a:gd name="f71" fmla="*/ f58 f27 1"/>
                <a:gd name="f72" fmla="*/ f60 f28 1"/>
                <a:gd name="f73" fmla="*/ f59 f28 1"/>
                <a:gd name="f74" fmla="*/ f61 f27 1"/>
                <a:gd name="f75" fmla="*/ f62 f28 1"/>
                <a:gd name="f76" fmla="*/ f63 f27 1"/>
                <a:gd name="f77" fmla="*/ f64 f27 1"/>
                <a:gd name="f78" fmla="*/ f65 f28 1"/>
                <a:gd name="f79" fmla="*/ f66 f27 1"/>
                <a:gd name="f80" fmla="*/ f67 f28 1"/>
                <a:gd name="f81" fmla="*/ f68 f27 1"/>
                <a:gd name="f82" fmla="*/ f69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4" y="f75"/>
                </a:cxn>
                <a:cxn ang="f47">
                  <a:pos x="f76" y="f75"/>
                </a:cxn>
                <a:cxn ang="f47">
                  <a:pos x="f77" y="f78"/>
                </a:cxn>
                <a:cxn ang="f47">
                  <a:pos x="f79" y="f80"/>
                </a:cxn>
                <a:cxn ang="f47">
                  <a:pos x="f81" y="f82"/>
                </a:cxn>
                <a:cxn ang="f47">
                  <a:pos x="f74" y="f75"/>
                </a:cxn>
              </a:cxnLst>
              <a:rect l="f70" t="f73" r="f71" b="f72"/>
              <a:pathLst>
                <a:path w="147" h="87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5" y="f12"/>
                    <a:pt x="f13" y="f14"/>
                    <a:pt x="f15" y="f5"/>
                  </a:cubicBezTo>
                  <a:cubicBezTo>
                    <a:pt x="f10" y="f16"/>
                    <a:pt x="f17" y="f18"/>
                    <a:pt x="f19" y="f20"/>
                  </a:cubicBezTo>
                  <a:cubicBezTo>
                    <a:pt x="f21" y="f15"/>
                    <a:pt x="f9" y="f16"/>
                    <a:pt x="f22" y="f13"/>
                  </a:cubicBezTo>
                  <a:cubicBezTo>
                    <a:pt x="f23" y="f24"/>
                    <a:pt x="f6" y="f25"/>
                    <a:pt x="f8" y="f7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20">
              <a:extLst>
                <a:ext uri="{FF2B5EF4-FFF2-40B4-BE49-F238E27FC236}">
                  <a16:creationId xmlns:a16="http://schemas.microsoft.com/office/drawing/2014/main" id="{C19F9792-7B03-8FCC-D8C9-D93AB4714727}"/>
                </a:ext>
              </a:extLst>
            </p:cNvPr>
            <p:cNvSpPr/>
            <p:nvPr/>
          </p:nvSpPr>
          <p:spPr>
            <a:xfrm>
              <a:off x="10833619" y="827294"/>
              <a:ext cx="183538" cy="1835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4"/>
                <a:gd name="f8" fmla="val 52"/>
                <a:gd name="f9" fmla="val 14"/>
                <a:gd name="f10" fmla="val 33"/>
                <a:gd name="f11" fmla="val 32"/>
                <a:gd name="f12" fmla="val 17"/>
                <a:gd name="f13" fmla="val 1"/>
                <a:gd name="f14" fmla="val 50"/>
                <a:gd name="f15" fmla="+- 0 0 -90"/>
                <a:gd name="f16" fmla="*/ f3 1 66"/>
                <a:gd name="f17" fmla="*/ f4 1 66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66"/>
                <a:gd name="f24" fmla="*/ 34 f21 1"/>
                <a:gd name="f25" fmla="*/ 0 f21 1"/>
                <a:gd name="f26" fmla="*/ 66 f21 1"/>
                <a:gd name="f27" fmla="*/ 33 f21 1"/>
                <a:gd name="f28" fmla="*/ 32 f21 1"/>
                <a:gd name="f29" fmla="+- f22 0 f1"/>
                <a:gd name="f30" fmla="*/ f24 1 66"/>
                <a:gd name="f31" fmla="*/ f25 1 66"/>
                <a:gd name="f32" fmla="*/ f26 1 66"/>
                <a:gd name="f33" fmla="*/ f27 1 66"/>
                <a:gd name="f34" fmla="*/ f28 1 66"/>
                <a:gd name="f35" fmla="*/ 0 1 f23"/>
                <a:gd name="f36" fmla="*/ f19 1 f23"/>
                <a:gd name="f37" fmla="*/ f30 1 f23"/>
                <a:gd name="f38" fmla="*/ f31 1 f23"/>
                <a:gd name="f39" fmla="*/ f32 1 f23"/>
                <a:gd name="f40" fmla="*/ f33 1 f23"/>
                <a:gd name="f41" fmla="*/ f34 1 f23"/>
                <a:gd name="f42" fmla="*/ f35 f16 1"/>
                <a:gd name="f43" fmla="*/ f36 f16 1"/>
                <a:gd name="f44" fmla="*/ f36 f17 1"/>
                <a:gd name="f45" fmla="*/ f35 f17 1"/>
                <a:gd name="f46" fmla="*/ f37 f16 1"/>
                <a:gd name="f47" fmla="*/ f38 f17 1"/>
                <a:gd name="f48" fmla="*/ f39 f16 1"/>
                <a:gd name="f49" fmla="*/ f40 f17 1"/>
                <a:gd name="f50" fmla="*/ f41 f16 1"/>
                <a:gd name="f51" fmla="*/ f39 f17 1"/>
                <a:gd name="f52" fmla="*/ f38 f16 1"/>
                <a:gd name="f53" fmla="*/ f3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52" y="f53"/>
                </a:cxn>
                <a:cxn ang="f29">
                  <a:pos x="f46" y="f47"/>
                </a:cxn>
              </a:cxnLst>
              <a:rect l="f42" t="f45" r="f43" b="f44"/>
              <a:pathLst>
                <a:path w="66" h="66">
                  <a:moveTo>
                    <a:pt x="f7" y="f5"/>
                  </a:moveTo>
                  <a:cubicBezTo>
                    <a:pt x="f8" y="f5"/>
                    <a:pt x="f6" y="f9"/>
                    <a:pt x="f6" y="f10"/>
                  </a:cubicBezTo>
                  <a:cubicBezTo>
                    <a:pt x="f6" y="f8"/>
                    <a:pt x="f8" y="f6"/>
                    <a:pt x="f11" y="f6"/>
                  </a:cubicBezTo>
                  <a:cubicBezTo>
                    <a:pt x="f12" y="f6"/>
                    <a:pt x="f13" y="f14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21">
              <a:extLst>
                <a:ext uri="{FF2B5EF4-FFF2-40B4-BE49-F238E27FC236}">
                  <a16:creationId xmlns:a16="http://schemas.microsoft.com/office/drawing/2014/main" id="{A95E1494-03C3-6558-D048-3C1C6E5DA5A3}"/>
                </a:ext>
              </a:extLst>
            </p:cNvPr>
            <p:cNvSpPr/>
            <p:nvPr/>
          </p:nvSpPr>
          <p:spPr>
            <a:xfrm>
              <a:off x="10731809" y="1365007"/>
              <a:ext cx="388583" cy="516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"/>
                <a:gd name="f7" fmla="val 19"/>
                <a:gd name="f8" fmla="val 13"/>
                <a:gd name="f9" fmla="val 7"/>
                <a:gd name="f10" fmla="val 47"/>
                <a:gd name="f11" fmla="val 93"/>
                <a:gd name="f12" fmla="val 94"/>
                <a:gd name="f13" fmla="val 48"/>
                <a:gd name="f14" fmla="+- 0 0 -90"/>
                <a:gd name="f15" fmla="*/ f3 1 140"/>
                <a:gd name="f16" fmla="*/ f4 1 1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40"/>
                <a:gd name="f25" fmla="*/ f21 1 19"/>
                <a:gd name="f26" fmla="*/ 0 f22 1"/>
                <a:gd name="f27" fmla="*/ 19 f21 1"/>
                <a:gd name="f28" fmla="*/ 0 f21 1"/>
                <a:gd name="f29" fmla="*/ 140 f22 1"/>
                <a:gd name="f30" fmla="+- f23 0 f1"/>
                <a:gd name="f31" fmla="*/ f26 1 140"/>
                <a:gd name="f32" fmla="*/ f27 1 19"/>
                <a:gd name="f33" fmla="*/ f28 1 19"/>
                <a:gd name="f34" fmla="*/ f29 1 140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6 1"/>
                <a:gd name="f50" fmla="*/ f4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9"/>
                </a:cxn>
                <a:cxn ang="f30">
                  <a:pos x="f50" y="f49"/>
                </a:cxn>
                <a:cxn ang="f30">
                  <a:pos x="f50" y="f48"/>
                </a:cxn>
                <a:cxn ang="f30">
                  <a:pos x="f47" y="f48"/>
                </a:cxn>
              </a:cxnLst>
              <a:rect l="f43" t="f46" r="f44" b="f45"/>
              <a:pathLst>
                <a:path w="140" h="19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ubicBezTo>
                    <a:pt x="f12" y="f7"/>
                    <a:pt x="f13" y="f7"/>
                    <a:pt x="f5" y="f7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22">
              <a:extLst>
                <a:ext uri="{FF2B5EF4-FFF2-40B4-BE49-F238E27FC236}">
                  <a16:creationId xmlns:a16="http://schemas.microsoft.com/office/drawing/2014/main" id="{DEB73030-E6EA-E681-C6DB-38DC0A47884E}"/>
                </a:ext>
              </a:extLst>
            </p:cNvPr>
            <p:cNvSpPr/>
            <p:nvPr/>
          </p:nvSpPr>
          <p:spPr>
            <a:xfrm>
              <a:off x="10734681" y="1485451"/>
              <a:ext cx="302547" cy="587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9"/>
                <a:gd name="f7" fmla="val 21"/>
                <a:gd name="f8" fmla="val 20"/>
                <a:gd name="f9" fmla="val 108"/>
                <a:gd name="f10" fmla="val 107"/>
                <a:gd name="f11" fmla="val 71"/>
                <a:gd name="f12" fmla="val 36"/>
                <a:gd name="f13" fmla="val 14"/>
                <a:gd name="f14" fmla="val 8"/>
                <a:gd name="f15" fmla="val 2"/>
                <a:gd name="f16" fmla="val 1"/>
                <a:gd name="f17" fmla="val 3"/>
                <a:gd name="f18" fmla="val 30"/>
                <a:gd name="f19" fmla="val 57"/>
                <a:gd name="f20" fmla="val 85"/>
                <a:gd name="f21" fmla="val 87"/>
                <a:gd name="f22" fmla="val 89"/>
                <a:gd name="f23" fmla="val 91"/>
                <a:gd name="f24" fmla="val 97"/>
                <a:gd name="f25" fmla="val 103"/>
                <a:gd name="f26" fmla="+- 0 0 -90"/>
                <a:gd name="f27" fmla="*/ f3 1 109"/>
                <a:gd name="f28" fmla="*/ f4 1 21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09"/>
                <a:gd name="f37" fmla="*/ f33 1 21"/>
                <a:gd name="f38" fmla="*/ 109 f34 1"/>
                <a:gd name="f39" fmla="*/ 20 f33 1"/>
                <a:gd name="f40" fmla="*/ 107 f34 1"/>
                <a:gd name="f41" fmla="*/ 21 f33 1"/>
                <a:gd name="f42" fmla="*/ 0 f34 1"/>
                <a:gd name="f43" fmla="*/ 2 f33 1"/>
                <a:gd name="f44" fmla="*/ 3 f34 1"/>
                <a:gd name="f45" fmla="*/ 0 f33 1"/>
                <a:gd name="f46" fmla="*/ 85 f34 1"/>
                <a:gd name="f47" fmla="*/ 91 f34 1"/>
                <a:gd name="f48" fmla="+- f35 0 f1"/>
                <a:gd name="f49" fmla="*/ f38 1 109"/>
                <a:gd name="f50" fmla="*/ f39 1 21"/>
                <a:gd name="f51" fmla="*/ f40 1 109"/>
                <a:gd name="f52" fmla="*/ f41 1 21"/>
                <a:gd name="f53" fmla="*/ f42 1 109"/>
                <a:gd name="f54" fmla="*/ f43 1 21"/>
                <a:gd name="f55" fmla="*/ f44 1 109"/>
                <a:gd name="f56" fmla="*/ f45 1 21"/>
                <a:gd name="f57" fmla="*/ f46 1 109"/>
                <a:gd name="f58" fmla="*/ f47 1 109"/>
                <a:gd name="f59" fmla="*/ 0 1 f36"/>
                <a:gd name="f60" fmla="*/ f30 1 f36"/>
                <a:gd name="f61" fmla="*/ 0 1 f37"/>
                <a:gd name="f62" fmla="*/ f31 1 f37"/>
                <a:gd name="f63" fmla="*/ f49 1 f36"/>
                <a:gd name="f64" fmla="*/ f50 1 f37"/>
                <a:gd name="f65" fmla="*/ f51 1 f36"/>
                <a:gd name="f66" fmla="*/ f52 1 f37"/>
                <a:gd name="f67" fmla="*/ f53 1 f36"/>
                <a:gd name="f68" fmla="*/ f54 1 f37"/>
                <a:gd name="f69" fmla="*/ f55 1 f36"/>
                <a:gd name="f70" fmla="*/ f56 1 f37"/>
                <a:gd name="f71" fmla="*/ f57 1 f36"/>
                <a:gd name="f72" fmla="*/ f58 1 f36"/>
                <a:gd name="f73" fmla="*/ f59 f27 1"/>
                <a:gd name="f74" fmla="*/ f60 f27 1"/>
                <a:gd name="f75" fmla="*/ f62 f28 1"/>
                <a:gd name="f76" fmla="*/ f61 f28 1"/>
                <a:gd name="f77" fmla="*/ f63 f27 1"/>
                <a:gd name="f78" fmla="*/ f64 f28 1"/>
                <a:gd name="f79" fmla="*/ f65 f27 1"/>
                <a:gd name="f80" fmla="*/ f66 f28 1"/>
                <a:gd name="f81" fmla="*/ f67 f27 1"/>
                <a:gd name="f82" fmla="*/ f68 f28 1"/>
                <a:gd name="f83" fmla="*/ f69 f27 1"/>
                <a:gd name="f84" fmla="*/ f70 f28 1"/>
                <a:gd name="f85" fmla="*/ f71 f27 1"/>
                <a:gd name="f86" fmla="*/ f72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81" y="f80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4"/>
                </a:cxn>
                <a:cxn ang="f48">
                  <a:pos x="f86" y="f82"/>
                </a:cxn>
                <a:cxn ang="f48">
                  <a:pos x="f77" y="f78"/>
                </a:cxn>
              </a:cxnLst>
              <a:rect l="f73" t="f76" r="f74" b="f75"/>
              <a:pathLst>
                <a:path w="109" h="21">
                  <a:moveTo>
                    <a:pt x="f6" y="f8"/>
                  </a:moveTo>
                  <a:cubicBezTo>
                    <a:pt x="f9" y="f8"/>
                    <a:pt x="f10" y="f7"/>
                    <a:pt x="f10" y="f7"/>
                  </a:cubicBezTo>
                  <a:cubicBezTo>
                    <a:pt x="f11" y="f7"/>
                    <a:pt x="f12" y="f7"/>
                    <a:pt x="f5" y="f7"/>
                  </a:cubicBezTo>
                  <a:cubicBezTo>
                    <a:pt x="f5" y="f13"/>
                    <a:pt x="f5" y="f14"/>
                    <a:pt x="f5" y="f15"/>
                  </a:cubicBezTo>
                  <a:cubicBezTo>
                    <a:pt x="f16" y="f16"/>
                    <a:pt x="f15" y="f5"/>
                    <a:pt x="f17" y="f5"/>
                  </a:cubicBezTo>
                  <a:cubicBezTo>
                    <a:pt x="f18" y="f5"/>
                    <a:pt x="f19" y="f5"/>
                    <a:pt x="f20" y="f5"/>
                  </a:cubicBezTo>
                  <a:cubicBezTo>
                    <a:pt x="f21" y="f5"/>
                    <a:pt x="f22" y="f15"/>
                    <a:pt x="f23" y="f15"/>
                  </a:cubicBezTo>
                  <a:cubicBezTo>
                    <a:pt x="f24" y="f14"/>
                    <a:pt x="f25" y="f13"/>
                    <a:pt x="f6" y="f8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23">
              <a:extLst>
                <a:ext uri="{FF2B5EF4-FFF2-40B4-BE49-F238E27FC236}">
                  <a16:creationId xmlns:a16="http://schemas.microsoft.com/office/drawing/2014/main" id="{0E3D72C2-8B88-AE10-A76A-A9650862CECD}"/>
                </a:ext>
              </a:extLst>
            </p:cNvPr>
            <p:cNvSpPr/>
            <p:nvPr/>
          </p:nvSpPr>
          <p:spPr>
            <a:xfrm>
              <a:off x="11127562" y="987890"/>
              <a:ext cx="199311" cy="530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"/>
                <a:gd name="f7" fmla="val 19"/>
                <a:gd name="f8" fmla="val 13"/>
                <a:gd name="f9" fmla="val 7"/>
                <a:gd name="f10" fmla="val 24"/>
                <a:gd name="f11" fmla="val 47"/>
                <a:gd name="f12" fmla="val 48"/>
                <a:gd name="f13" fmla="+- 0 0 -90"/>
                <a:gd name="f14" fmla="*/ f3 1 72"/>
                <a:gd name="f15" fmla="*/ f4 1 19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72"/>
                <a:gd name="f24" fmla="*/ f20 1 19"/>
                <a:gd name="f25" fmla="*/ 0 f21 1"/>
                <a:gd name="f26" fmla="*/ 19 f20 1"/>
                <a:gd name="f27" fmla="*/ 0 f20 1"/>
                <a:gd name="f28" fmla="*/ 72 f21 1"/>
                <a:gd name="f29" fmla="+- f22 0 f1"/>
                <a:gd name="f30" fmla="*/ f25 1 72"/>
                <a:gd name="f31" fmla="*/ f26 1 19"/>
                <a:gd name="f32" fmla="*/ f27 1 19"/>
                <a:gd name="f33" fmla="*/ f28 1 72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5 1"/>
                <a:gd name="f49" fmla="*/ f4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9" y="f48"/>
                </a:cxn>
                <a:cxn ang="f29">
                  <a:pos x="f49" y="f47"/>
                </a:cxn>
                <a:cxn ang="f29">
                  <a:pos x="f46" y="f47"/>
                </a:cxn>
              </a:cxnLst>
              <a:rect l="f42" t="f45" r="f43" b="f44"/>
              <a:pathLst>
                <a:path w="72" h="19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ubicBezTo>
                    <a:pt x="f12" y="f7"/>
                    <a:pt x="f10" y="f7"/>
                    <a:pt x="f5" y="f7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24">
              <a:extLst>
                <a:ext uri="{FF2B5EF4-FFF2-40B4-BE49-F238E27FC236}">
                  <a16:creationId xmlns:a16="http://schemas.microsoft.com/office/drawing/2014/main" id="{45BB3E6C-06B2-8E36-801D-A2DB32A3F8A0}"/>
                </a:ext>
              </a:extLst>
            </p:cNvPr>
            <p:cNvSpPr/>
            <p:nvPr/>
          </p:nvSpPr>
          <p:spPr>
            <a:xfrm>
              <a:off x="11121828" y="860276"/>
              <a:ext cx="205045" cy="587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4"/>
                <a:gd name="f7" fmla="val 21"/>
                <a:gd name="f8" fmla="val 8"/>
                <a:gd name="f9" fmla="val 14"/>
                <a:gd name="f10" fmla="val 50"/>
                <a:gd name="f11" fmla="val 26"/>
                <a:gd name="f12" fmla="val 2"/>
                <a:gd name="f13" fmla="val 20"/>
                <a:gd name="f14" fmla="val 1"/>
                <a:gd name="f15" fmla="val 19"/>
                <a:gd name="f16" fmla="val 18"/>
                <a:gd name="f17" fmla="val 36"/>
                <a:gd name="f18" fmla="val 55"/>
                <a:gd name="f19" fmla="+- 0 0 -90"/>
                <a:gd name="f20" fmla="*/ f3 1 74"/>
                <a:gd name="f21" fmla="*/ f4 1 21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74"/>
                <a:gd name="f30" fmla="*/ f26 1 21"/>
                <a:gd name="f31" fmla="*/ 74 f27 1"/>
                <a:gd name="f32" fmla="*/ 0 f26 1"/>
                <a:gd name="f33" fmla="*/ 21 f26 1"/>
                <a:gd name="f34" fmla="*/ 2 f27 1"/>
                <a:gd name="f35" fmla="*/ 1 f27 1"/>
                <a:gd name="f36" fmla="*/ 18 f26 1"/>
                <a:gd name="f37" fmla="*/ 18 f27 1"/>
                <a:gd name="f38" fmla="+- f28 0 f1"/>
                <a:gd name="f39" fmla="*/ f31 1 74"/>
                <a:gd name="f40" fmla="*/ f32 1 21"/>
                <a:gd name="f41" fmla="*/ f33 1 21"/>
                <a:gd name="f42" fmla="*/ f34 1 74"/>
                <a:gd name="f43" fmla="*/ f35 1 74"/>
                <a:gd name="f44" fmla="*/ f36 1 21"/>
                <a:gd name="f45" fmla="*/ f37 1 74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30"/>
                <a:gd name="f53" fmla="*/ f42 1 f29"/>
                <a:gd name="f54" fmla="*/ f43 1 f29"/>
                <a:gd name="f55" fmla="*/ f44 1 f30"/>
                <a:gd name="f56" fmla="*/ f45 1 f29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1 1"/>
                <a:gd name="f64" fmla="*/ f53 f20 1"/>
                <a:gd name="f65" fmla="*/ f54 f20 1"/>
                <a:gd name="f66" fmla="*/ f55 f21 1"/>
                <a:gd name="f67" fmla="*/ f56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1" y="f63"/>
                </a:cxn>
                <a:cxn ang="f38">
                  <a:pos x="f64" y="f63"/>
                </a:cxn>
                <a:cxn ang="f38">
                  <a:pos x="f65" y="f66"/>
                </a:cxn>
                <a:cxn ang="f38">
                  <a:pos x="f67" y="f62"/>
                </a:cxn>
                <a:cxn ang="f38">
                  <a:pos x="f61" y="f62"/>
                </a:cxn>
              </a:cxnLst>
              <a:rect l="f57" t="f60" r="f58" b="f59"/>
              <a:pathLst>
                <a:path w="74" h="21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12" y="f7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5" y="f5"/>
                    <a:pt x="f5" y="f5"/>
                    <a:pt x="f16" y="f5"/>
                  </a:cubicBezTo>
                  <a:cubicBezTo>
                    <a:pt x="f17" y="f5"/>
                    <a:pt x="f18" y="f5"/>
                    <a:pt x="f6" y="f5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25">
              <a:extLst>
                <a:ext uri="{FF2B5EF4-FFF2-40B4-BE49-F238E27FC236}">
                  <a16:creationId xmlns:a16="http://schemas.microsoft.com/office/drawing/2014/main" id="{DB23D954-FC57-2847-A6AF-7258F9B722B4}"/>
                </a:ext>
              </a:extLst>
            </p:cNvPr>
            <p:cNvSpPr/>
            <p:nvPr/>
          </p:nvSpPr>
          <p:spPr>
            <a:xfrm>
              <a:off x="10987046" y="1485451"/>
              <a:ext cx="137653" cy="587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"/>
                <a:gd name="f7" fmla="val 21"/>
                <a:gd name="f8" fmla="val 18"/>
                <a:gd name="f9" fmla="val 20"/>
                <a:gd name="f10" fmla="val 12"/>
                <a:gd name="f11" fmla="val 14"/>
                <a:gd name="f12" fmla="val 6"/>
                <a:gd name="f13" fmla="val 8"/>
                <a:gd name="f14" fmla="val 2"/>
                <a:gd name="f15" fmla="val 5"/>
                <a:gd name="f16" fmla="val 9"/>
                <a:gd name="f17" fmla="val 1"/>
                <a:gd name="f18" fmla="val 25"/>
                <a:gd name="f19" fmla="val 36"/>
                <a:gd name="f20" fmla="val 47"/>
                <a:gd name="f21" fmla="val 48"/>
                <a:gd name="f22" fmla="val 3"/>
                <a:gd name="f23" fmla="val 32"/>
                <a:gd name="f24" fmla="val 27"/>
                <a:gd name="f25" fmla="val 22"/>
                <a:gd name="f26" fmla="+- 0 0 -90"/>
                <a:gd name="f27" fmla="*/ f3 1 50"/>
                <a:gd name="f28" fmla="*/ f4 1 21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50"/>
                <a:gd name="f37" fmla="*/ f33 1 21"/>
                <a:gd name="f38" fmla="*/ 18 f34 1"/>
                <a:gd name="f39" fmla="*/ 20 f33 1"/>
                <a:gd name="f40" fmla="*/ 0 f34 1"/>
                <a:gd name="f41" fmla="*/ 2 f33 1"/>
                <a:gd name="f42" fmla="*/ 14 f34 1"/>
                <a:gd name="f43" fmla="*/ 0 f33 1"/>
                <a:gd name="f44" fmla="*/ 47 f34 1"/>
                <a:gd name="f45" fmla="*/ 48 f34 1"/>
                <a:gd name="f46" fmla="*/ 3 f33 1"/>
                <a:gd name="f47" fmla="*/ 32 f34 1"/>
                <a:gd name="f48" fmla="*/ 21 f33 1"/>
                <a:gd name="f49" fmla="+- f35 0 f1"/>
                <a:gd name="f50" fmla="*/ f38 1 50"/>
                <a:gd name="f51" fmla="*/ f39 1 21"/>
                <a:gd name="f52" fmla="*/ f40 1 50"/>
                <a:gd name="f53" fmla="*/ f41 1 21"/>
                <a:gd name="f54" fmla="*/ f42 1 50"/>
                <a:gd name="f55" fmla="*/ f43 1 21"/>
                <a:gd name="f56" fmla="*/ f44 1 50"/>
                <a:gd name="f57" fmla="*/ f45 1 50"/>
                <a:gd name="f58" fmla="*/ f46 1 21"/>
                <a:gd name="f59" fmla="*/ f47 1 50"/>
                <a:gd name="f60" fmla="*/ f48 1 21"/>
                <a:gd name="f61" fmla="*/ 0 1 f36"/>
                <a:gd name="f62" fmla="*/ f30 1 f36"/>
                <a:gd name="f63" fmla="*/ 0 1 f37"/>
                <a:gd name="f64" fmla="*/ f31 1 f37"/>
                <a:gd name="f65" fmla="*/ f50 1 f36"/>
                <a:gd name="f66" fmla="*/ f51 1 f37"/>
                <a:gd name="f67" fmla="*/ f52 1 f36"/>
                <a:gd name="f68" fmla="*/ f53 1 f37"/>
                <a:gd name="f69" fmla="*/ f54 1 f36"/>
                <a:gd name="f70" fmla="*/ f55 1 f37"/>
                <a:gd name="f71" fmla="*/ f56 1 f36"/>
                <a:gd name="f72" fmla="*/ f57 1 f36"/>
                <a:gd name="f73" fmla="*/ f58 1 f37"/>
                <a:gd name="f74" fmla="*/ f59 1 f36"/>
                <a:gd name="f75" fmla="*/ f60 1 f37"/>
                <a:gd name="f76" fmla="*/ f61 f27 1"/>
                <a:gd name="f77" fmla="*/ f62 f27 1"/>
                <a:gd name="f78" fmla="*/ f64 f28 1"/>
                <a:gd name="f79" fmla="*/ f63 f28 1"/>
                <a:gd name="f80" fmla="*/ f65 f27 1"/>
                <a:gd name="f81" fmla="*/ f66 f28 1"/>
                <a:gd name="f82" fmla="*/ f67 f27 1"/>
                <a:gd name="f83" fmla="*/ f68 f28 1"/>
                <a:gd name="f84" fmla="*/ f69 f27 1"/>
                <a:gd name="f85" fmla="*/ f70 f28 1"/>
                <a:gd name="f86" fmla="*/ f71 f27 1"/>
                <a:gd name="f87" fmla="*/ f72 f27 1"/>
                <a:gd name="f88" fmla="*/ f73 f28 1"/>
                <a:gd name="f89" fmla="*/ f74 f27 1"/>
                <a:gd name="f90" fmla="*/ f7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4" y="f85"/>
                </a:cxn>
                <a:cxn ang="f49">
                  <a:pos x="f86" y="f85"/>
                </a:cxn>
                <a:cxn ang="f49">
                  <a:pos x="f87" y="f88"/>
                </a:cxn>
                <a:cxn ang="f49">
                  <a:pos x="f89" y="f90"/>
                </a:cxn>
                <a:cxn ang="f49">
                  <a:pos x="f80" y="f81"/>
                </a:cxn>
              </a:cxnLst>
              <a:rect l="f76" t="f79" r="f77" b="f78"/>
              <a:pathLst>
                <a:path w="50" h="21">
                  <a:moveTo>
                    <a:pt x="f8" y="f9"/>
                  </a:moveTo>
                  <a:cubicBezTo>
                    <a:pt x="f10" y="f11"/>
                    <a:pt x="f12" y="f13"/>
                    <a:pt x="f5" y="f14"/>
                  </a:cubicBezTo>
                  <a:cubicBezTo>
                    <a:pt x="f15" y="f14"/>
                    <a:pt x="f16" y="f17"/>
                    <a:pt x="f11" y="f5"/>
                  </a:cubicBezTo>
                  <a:cubicBezTo>
                    <a:pt x="f18" y="f5"/>
                    <a:pt x="f19" y="f5"/>
                    <a:pt x="f20" y="f5"/>
                  </a:cubicBezTo>
                  <a:cubicBezTo>
                    <a:pt x="f21" y="f14"/>
                    <a:pt x="f21" y="f22"/>
                    <a:pt x="f21" y="f22"/>
                  </a:cubicBezTo>
                  <a:cubicBezTo>
                    <a:pt x="f6" y="f7"/>
                    <a:pt x="f6" y="f7"/>
                    <a:pt x="f23" y="f7"/>
                  </a:cubicBezTo>
                  <a:cubicBezTo>
                    <a:pt x="f24" y="f7"/>
                    <a:pt x="f25" y="f7"/>
                    <a:pt x="f8" y="f9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Freeform 26">
              <a:extLst>
                <a:ext uri="{FF2B5EF4-FFF2-40B4-BE49-F238E27FC236}">
                  <a16:creationId xmlns:a16="http://schemas.microsoft.com/office/drawing/2014/main" id="{84A689A0-63E1-0BCE-91D5-D2C4E178645B}"/>
                </a:ext>
              </a:extLst>
            </p:cNvPr>
            <p:cNvSpPr/>
            <p:nvPr/>
          </p:nvSpPr>
          <p:spPr>
            <a:xfrm>
              <a:off x="10886672" y="1029477"/>
              <a:ext cx="71698" cy="975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35"/>
                <a:gd name="f8" fmla="val 15"/>
                <a:gd name="f9" fmla="val 1"/>
                <a:gd name="f10" fmla="val 22"/>
                <a:gd name="f11" fmla="val 18"/>
                <a:gd name="f12" fmla="val 10"/>
                <a:gd name="f13" fmla="val 4"/>
                <a:gd name="f14" fmla="val 11"/>
                <a:gd name="f15" fmla="val 2"/>
                <a:gd name="f16" fmla="val 17"/>
                <a:gd name="f17" fmla="val 3"/>
                <a:gd name="f18" fmla="val 21"/>
                <a:gd name="f19" fmla="val 23"/>
                <a:gd name="f20" fmla="val 25"/>
                <a:gd name="f21" fmla="val 28"/>
                <a:gd name="f22" fmla="val 32"/>
                <a:gd name="f23" fmla="+- 0 0 -90"/>
                <a:gd name="f24" fmla="*/ f3 1 26"/>
                <a:gd name="f25" fmla="*/ f4 1 35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6"/>
                <a:gd name="f34" fmla="*/ f30 1 35"/>
                <a:gd name="f35" fmla="*/ 15 f31 1"/>
                <a:gd name="f36" fmla="*/ 35 f30 1"/>
                <a:gd name="f37" fmla="*/ 10 f31 1"/>
                <a:gd name="f38" fmla="*/ 4 f30 1"/>
                <a:gd name="f39" fmla="*/ 17 f31 1"/>
                <a:gd name="f40" fmla="*/ 1 f30 1"/>
                <a:gd name="f41" fmla="*/ 23 f31 1"/>
                <a:gd name="f42" fmla="*/ 25 f30 1"/>
                <a:gd name="f43" fmla="+- f32 0 f1"/>
                <a:gd name="f44" fmla="*/ f35 1 26"/>
                <a:gd name="f45" fmla="*/ f36 1 35"/>
                <a:gd name="f46" fmla="*/ f37 1 26"/>
                <a:gd name="f47" fmla="*/ f38 1 35"/>
                <a:gd name="f48" fmla="*/ f39 1 26"/>
                <a:gd name="f49" fmla="*/ f40 1 35"/>
                <a:gd name="f50" fmla="*/ f41 1 26"/>
                <a:gd name="f51" fmla="*/ f42 1 35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4"/>
                <a:gd name="f62" fmla="*/ f50 1 f33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68" y="f69"/>
                </a:cxn>
              </a:cxnLst>
              <a:rect l="f64" t="f67" r="f65" b="f66"/>
              <a:pathLst>
                <a:path w="26" h="35">
                  <a:moveTo>
                    <a:pt x="f8" y="f7"/>
                  </a:moveTo>
                  <a:cubicBezTo>
                    <a:pt x="f9" y="f10"/>
                    <a:pt x="f5" y="f11"/>
                    <a:pt x="f12" y="f13"/>
                  </a:cubicBezTo>
                  <a:cubicBezTo>
                    <a:pt x="f14" y="f15"/>
                    <a:pt x="f8" y="f5"/>
                    <a:pt x="f16" y="f9"/>
                  </a:cubicBezTo>
                  <a:cubicBezTo>
                    <a:pt x="f10" y="f17"/>
                    <a:pt x="f6" y="f18"/>
                    <a:pt x="f19" y="f20"/>
                  </a:cubicBezTo>
                  <a:cubicBezTo>
                    <a:pt x="f18" y="f21"/>
                    <a:pt x="f11" y="f22"/>
                    <a:pt x="f8" y="f7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00" b="0" i="0" u="none" strike="noStrike" kern="1200" cap="none" spc="0" baseline="0">
                <a:solidFill>
                  <a:srgbClr val="232323"/>
                </a:solidFill>
                <a:uFillTx/>
                <a:latin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%7bF7A11280-9757-C943-817C-A6F49E956FED%7dtf16401378</Template>
  <TotalTime>0</TotalTime>
  <Words>3588</Words>
  <Application>Microsoft Office PowerPoint</Application>
  <PresentationFormat>Widescreen</PresentationFormat>
  <Paragraphs>386</Paragraphs>
  <Slides>47</Slides>
  <Notes>35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47</vt:i4>
      </vt:variant>
    </vt:vector>
  </HeadingPairs>
  <TitlesOfParts>
    <vt:vector size="59" baseType="lpstr">
      <vt:lpstr>Amatic SC</vt:lpstr>
      <vt:lpstr>Arial</vt:lpstr>
      <vt:lpstr>Calibri</vt:lpstr>
      <vt:lpstr>HelveticaNeue-UltraLight</vt:lpstr>
      <vt:lpstr>Lato</vt:lpstr>
      <vt:lpstr>Lato Black</vt:lpstr>
      <vt:lpstr>Open Sans Light</vt:lpstr>
      <vt:lpstr>Roboto</vt:lpstr>
      <vt:lpstr>Roboto Light</vt:lpstr>
      <vt:lpstr>Roboto Medium</vt:lpstr>
      <vt:lpstr>Source Sans Pro</vt:lpstr>
      <vt:lpstr>Tema de Office</vt:lpstr>
      <vt:lpstr>PowerPoint Presentation</vt:lpstr>
      <vt:lpstr>فهرست مطالب</vt:lpstr>
      <vt:lpstr>PowerPoint Presentation</vt:lpstr>
      <vt:lpstr>دستور کار رویداد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منابع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نمادهای برتر</vt:lpstr>
      <vt:lpstr>نمادهای برتر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2023-10-23T05:47:11Z</dcterms:created>
  <dcterms:modified xsi:type="dcterms:W3CDTF">2023-10-25T11:58:15Z</dcterms:modified>
</cp:coreProperties>
</file>